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4.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5.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6.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style1.xml" ContentType="application/vnd.ms-office.chartstyle+xml"/>
  <Override PartName="/ppt/charts/colors1.xml" ContentType="application/vnd.ms-office.chartcolorstyl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charts/chart1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15.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Lst>
  <p:notesMasterIdLst>
    <p:notesMasterId r:id="rId123"/>
  </p:notesMasterIdLst>
  <p:handoutMasterIdLst>
    <p:handoutMasterId r:id="rId124"/>
  </p:handoutMasterIdLst>
  <p:sldIdLst>
    <p:sldId id="430" r:id="rId5"/>
    <p:sldId id="387" r:id="rId6"/>
    <p:sldId id="388" r:id="rId7"/>
    <p:sldId id="389" r:id="rId8"/>
    <p:sldId id="390" r:id="rId9"/>
    <p:sldId id="391" r:id="rId10"/>
    <p:sldId id="392" r:id="rId11"/>
    <p:sldId id="454" r:id="rId12"/>
    <p:sldId id="455" r:id="rId13"/>
    <p:sldId id="393" r:id="rId14"/>
    <p:sldId id="394" r:id="rId15"/>
    <p:sldId id="431" r:id="rId16"/>
    <p:sldId id="456" r:id="rId17"/>
    <p:sldId id="395" r:id="rId18"/>
    <p:sldId id="396" r:id="rId19"/>
    <p:sldId id="451" r:id="rId20"/>
    <p:sldId id="398" r:id="rId21"/>
    <p:sldId id="399" r:id="rId22"/>
    <p:sldId id="400" r:id="rId23"/>
    <p:sldId id="401" r:id="rId24"/>
    <p:sldId id="439" r:id="rId25"/>
    <p:sldId id="433" r:id="rId26"/>
    <p:sldId id="434" r:id="rId27"/>
    <p:sldId id="435" r:id="rId28"/>
    <p:sldId id="436" r:id="rId29"/>
    <p:sldId id="437" r:id="rId30"/>
    <p:sldId id="438" r:id="rId31"/>
    <p:sldId id="440" r:id="rId32"/>
    <p:sldId id="410" r:id="rId33"/>
    <p:sldId id="411" r:id="rId34"/>
    <p:sldId id="441" r:id="rId35"/>
    <p:sldId id="413" r:id="rId36"/>
    <p:sldId id="462" r:id="rId37"/>
    <p:sldId id="415" r:id="rId38"/>
    <p:sldId id="422" r:id="rId39"/>
    <p:sldId id="458" r:id="rId40"/>
    <p:sldId id="457" r:id="rId41"/>
    <p:sldId id="419" r:id="rId42"/>
    <p:sldId id="459" r:id="rId43"/>
    <p:sldId id="460" r:id="rId44"/>
    <p:sldId id="424" r:id="rId45"/>
    <p:sldId id="461" r:id="rId46"/>
    <p:sldId id="317" r:id="rId47"/>
    <p:sldId id="318" r:id="rId48"/>
    <p:sldId id="319" r:id="rId49"/>
    <p:sldId id="320" r:id="rId50"/>
    <p:sldId id="321" r:id="rId51"/>
    <p:sldId id="322" r:id="rId52"/>
    <p:sldId id="323" r:id="rId53"/>
    <p:sldId id="442" r:id="rId54"/>
    <p:sldId id="325" r:id="rId55"/>
    <p:sldId id="326" r:id="rId56"/>
    <p:sldId id="327" r:id="rId57"/>
    <p:sldId id="328" r:id="rId58"/>
    <p:sldId id="329" r:id="rId59"/>
    <p:sldId id="443" r:id="rId60"/>
    <p:sldId id="331" r:id="rId61"/>
    <p:sldId id="332" r:id="rId62"/>
    <p:sldId id="333" r:id="rId63"/>
    <p:sldId id="334" r:id="rId64"/>
    <p:sldId id="335" r:id="rId65"/>
    <p:sldId id="336" r:id="rId66"/>
    <p:sldId id="444" r:id="rId67"/>
    <p:sldId id="338" r:id="rId68"/>
    <p:sldId id="339" r:id="rId69"/>
    <p:sldId id="340" r:id="rId70"/>
    <p:sldId id="341" r:id="rId71"/>
    <p:sldId id="445" r:id="rId72"/>
    <p:sldId id="343" r:id="rId73"/>
    <p:sldId id="344" r:id="rId74"/>
    <p:sldId id="345" r:id="rId75"/>
    <p:sldId id="346" r:id="rId76"/>
    <p:sldId id="347" r:id="rId77"/>
    <p:sldId id="348" r:id="rId78"/>
    <p:sldId id="349" r:id="rId79"/>
    <p:sldId id="350" r:id="rId80"/>
    <p:sldId id="446" r:id="rId81"/>
    <p:sldId id="447" r:id="rId82"/>
    <p:sldId id="448" r:id="rId83"/>
    <p:sldId id="449" r:id="rId84"/>
    <p:sldId id="450" r:id="rId85"/>
    <p:sldId id="356" r:id="rId86"/>
    <p:sldId id="358" r:id="rId87"/>
    <p:sldId id="357" r:id="rId88"/>
    <p:sldId id="359" r:id="rId89"/>
    <p:sldId id="465" r:id="rId90"/>
    <p:sldId id="360" r:id="rId91"/>
    <p:sldId id="464" r:id="rId92"/>
    <p:sldId id="363" r:id="rId93"/>
    <p:sldId id="369" r:id="rId94"/>
    <p:sldId id="364" r:id="rId95"/>
    <p:sldId id="365" r:id="rId96"/>
    <p:sldId id="366" r:id="rId97"/>
    <p:sldId id="367" r:id="rId98"/>
    <p:sldId id="368" r:id="rId99"/>
    <p:sldId id="370" r:id="rId100"/>
    <p:sldId id="371" r:id="rId101"/>
    <p:sldId id="372" r:id="rId102"/>
    <p:sldId id="373" r:id="rId103"/>
    <p:sldId id="374" r:id="rId104"/>
    <p:sldId id="375" r:id="rId105"/>
    <p:sldId id="376" r:id="rId106"/>
    <p:sldId id="377" r:id="rId107"/>
    <p:sldId id="378" r:id="rId108"/>
    <p:sldId id="379" r:id="rId109"/>
    <p:sldId id="380" r:id="rId110"/>
    <p:sldId id="381" r:id="rId111"/>
    <p:sldId id="382" r:id="rId112"/>
    <p:sldId id="426" r:id="rId113"/>
    <p:sldId id="427" r:id="rId114"/>
    <p:sldId id="428" r:id="rId115"/>
    <p:sldId id="429" r:id="rId116"/>
    <p:sldId id="471" r:id="rId117"/>
    <p:sldId id="472" r:id="rId118"/>
    <p:sldId id="473" r:id="rId119"/>
    <p:sldId id="474" r:id="rId120"/>
    <p:sldId id="475" r:id="rId121"/>
    <p:sldId id="476" r:id="rId122"/>
  </p:sldIdLst>
  <p:sldSz cx="9144000" cy="6858000" type="screen4x3"/>
  <p:notesSz cx="9926638" cy="679767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中川 卓哉(nakagawa-takuya02)" initials="中川" lastIdx="3" clrIdx="0">
    <p:extLst>
      <p:ext uri="{19B8F6BF-5375-455C-9EA6-DF929625EA0E}">
        <p15:presenceInfo xmlns:p15="http://schemas.microsoft.com/office/powerpoint/2012/main" userId="S-1-5-21-4175116151-3849908774-3845857867-3727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2" autoAdjust="0"/>
    <p:restoredTop sz="94645" autoAdjust="0"/>
  </p:normalViewPr>
  <p:slideViewPr>
    <p:cSldViewPr snapToGrid="0">
      <p:cViewPr varScale="1">
        <p:scale>
          <a:sx n="116" d="100"/>
          <a:sy n="116" d="100"/>
        </p:scale>
        <p:origin x="138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notesMaster" Target="notesMasters/notesMaster1.xml"/><Relationship Id="rId128" Type="http://schemas.openxmlformats.org/officeDocument/2006/relationships/theme" Target="theme/theme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handoutMaster" Target="handoutMasters/handoutMaster1.xml"/><Relationship Id="rId12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HSVBY\AppData\Local\Microsoft\Windows\Temporary%20Internet%20Files\Content.Outlook\14OMUPLB\&#32102;&#27700;&#20154;&#21475;&#12539;&#26377;&#21454;&#27700;&#37327;&#25512;&#31227;&#12464;&#12521;&#12501;&#65288;&#30906;&#65289;%20(2).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10.25.77.247\disk1\&#27700;&#36947;&#35506;&#12469;&#12540;&#12496;&#12540;\02&#25216;&#34899;\2110&#32784;&#38663;&#21270;\H30%20&#32784;&#38663;&#21270;&#38306;&#36899;\14%20&#32784;&#38663;&#21270;&#35519;&#26619;&#65288;H29&#24180;&#24230;&#26411;&#12487;&#12540;&#12479;&#65289;\&#12304;&#36039;&#26009;&#12305;&#22522;&#24185;&#31649;&#36335;&#37117;&#36947;&#24220;&#30476;&#21029;&#12464;&#12521;&#12501;\&#9314;&#12304;&#36039;&#26009;&#12305;&#22522;&#24185;&#31649;&#36335;&#37117;&#36947;&#24220;&#30476;&#21029;&#12464;&#12521;&#12501;&#65288;&#22320;&#22259;&#20184;&#65289;.xls" TargetMode="Externa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2" Type="http://schemas.openxmlformats.org/officeDocument/2006/relationships/oleObject" Target="file:///C:\Users\MTEBF\Desktop\170830%20H27&#27700;&#36947;&#32113;&#35336;&#65293;&#32887;&#21729;&#25968;.xlsx" TargetMode="External"/><Relationship Id="rId1" Type="http://schemas.openxmlformats.org/officeDocument/2006/relationships/themeOverride" Target="../theme/themeOverride1.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IYGIF\Documents\08_&#32076;&#21942;&#29366;&#27841;\H29&#26009;&#37329;&#22238;&#21454;&#29575;.xls" TargetMode="External"/><Relationship Id="rId2" Type="http://schemas.microsoft.com/office/2011/relationships/chartColorStyle" Target="colors3.xml"/><Relationship Id="rId1" Type="http://schemas.microsoft.com/office/2011/relationships/chartStyle" Target="style3.xml"/></Relationships>
</file>

<file path=ppt/charts/_rels/chart15.xml.rels><?xml version="1.0" encoding="UTF-8" standalone="yes"?>
<Relationships xmlns="http://schemas.openxmlformats.org/package/2006/relationships"><Relationship Id="rId1" Type="http://schemas.openxmlformats.org/officeDocument/2006/relationships/oleObject" Target="file:///C:\Users\TDOHI\Desktop\180213_&#27700;&#36947;&#20107;&#26989;&#12398;&#29305;&#24500;&#65288;&#35013;&#32622;&#29987;&#26989;&#65289;\180220_&#22266;&#23450;&#36027;&#22793;&#21205;&#3602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10.25.77.247\disk1\&#27700;&#36947;&#35506;&#12469;&#12540;&#12496;&#12540;\02&#25216;&#34899;\2110&#32784;&#38663;&#21270;\&#23550;&#22806;&#36039;&#26009;&#65288;PPT&#12394;&#12393;&#65289;\H29&#24180;&#24230;&#20013;\&#26222;&#21450;&#29575;&#12392;&#25237;&#36039;&#38989;&#12398;&#25512;&#31227;&#12398;&#12464;&#12521;&#12501;\180924%20&#25237;&#36039;&#38989;graph&#65288;&#65374;H28&#65289;&#12304;&#26045;&#35373;&#25972;&#20633;&#36027;&#35036;&#21161;&#36796;&#12305;&#6528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10.25.77.247\disk1\&#27700;&#36947;&#35506;&#12469;&#12540;&#12496;&#12540;\02&#25216;&#34899;\2110&#32784;&#38663;&#21270;\&#23550;&#22806;&#36039;&#26009;&#65288;PPT&#12394;&#12393;&#65289;\H29&#24180;&#24230;&#20013;\&#26222;&#21450;&#29575;&#12392;&#25237;&#36039;&#38989;&#12398;&#25512;&#31227;&#12398;&#12464;&#12521;&#12501;\180924%20&#25237;&#36039;&#38989;graph&#65288;&#65374;H28&#65289;&#12304;&#26045;&#35373;&#25972;&#20633;&#36027;&#35036;&#21161;&#36796;&#12305;&#6528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10.25.77.247\disk1\&#27700;&#36947;&#35506;&#12469;&#12540;&#12496;&#12540;\02&#25216;&#34899;\2110&#32784;&#38663;&#21270;\&#23550;&#22806;&#36039;&#26009;&#65288;PPT&#12394;&#12393;&#65289;\H29&#24180;&#24230;&#20013;\&#26222;&#21450;&#29575;&#12392;&#25237;&#36039;&#38989;&#12398;&#25512;&#31227;&#12398;&#12464;&#12521;&#12501;\180924%20&#25237;&#36039;&#38989;graph&#65288;&#65374;H28&#65289;&#12304;&#26045;&#35373;&#25972;&#20633;&#36027;&#35036;&#21161;&#36796;&#12305;&#65289;.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7.xml.rels><?xml version="1.0" encoding="UTF-8" standalone="yes"?>
<Relationships xmlns="http://schemas.openxmlformats.org/package/2006/relationships"><Relationship Id="rId1" Type="http://schemas.openxmlformats.org/officeDocument/2006/relationships/oleObject" Target="file:///\\10.25.77.247\disk1\&#27700;&#36947;&#35506;&#12469;&#12540;&#12496;&#12540;\02&#25216;&#34899;\2110&#32784;&#38663;&#21270;\H30%20&#32784;&#38663;&#21270;&#38306;&#36899;\14%20&#32784;&#38663;&#21270;&#35519;&#26619;&#65288;H29&#24180;&#24230;&#26411;&#12487;&#12540;&#12479;&#65289;\&#22577;&#36947;&#30330;&#34920;&#36039;&#26009;\20190124-3_&#24179;&#25104;&#65298;&#65305;&#24180;&#24230;_&#32784;&#38663;&#21270;&#35519;&#26619;&#32080;&#26524;(PressRelease).xlsm"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10.25.77.247\disk1\&#27700;&#36947;&#35506;&#12469;&#12540;&#12496;&#12540;\02&#25216;&#34899;\2110&#32784;&#38663;&#21270;\H30%20&#32784;&#38663;&#21270;&#38306;&#36899;\14%20&#32784;&#38663;&#21270;&#35519;&#26619;&#65288;H29&#24180;&#24230;&#26411;&#12487;&#12540;&#12479;&#65289;\&#22577;&#36947;&#30330;&#34920;&#36039;&#26009;\20190124-3_&#24179;&#25104;&#65298;&#65305;&#24180;&#24230;_&#32784;&#38663;&#21270;&#35519;&#26619;&#32080;&#26524;(PressRelease).xlsm"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10.25.77.247\disk1\&#27700;&#36947;&#35506;&#12469;&#12540;&#12496;&#12540;\02&#25216;&#34899;\2110&#32784;&#38663;&#21270;\H30%20&#32784;&#38663;&#21270;&#38306;&#36899;\14%20&#32784;&#38663;&#21270;&#35519;&#26619;&#65288;H29&#24180;&#24230;&#26411;&#12487;&#12540;&#12479;&#65289;\&#22577;&#36947;&#30330;&#34920;&#36039;&#26009;\20190124-3_&#24179;&#25104;&#65298;&#65305;&#24180;&#24230;_&#32784;&#38663;&#21270;&#35519;&#26619;&#32080;&#26524;(PressRelease).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75410219661294E-2"/>
          <c:y val="0.13403998756917776"/>
          <c:w val="0.90148881858326912"/>
          <c:h val="0.76127663753508523"/>
        </c:manualLayout>
      </c:layout>
      <c:barChart>
        <c:barDir val="col"/>
        <c:grouping val="clustered"/>
        <c:varyColors val="0"/>
        <c:ser>
          <c:idx val="12"/>
          <c:order val="6"/>
          <c:tx>
            <c:v>一人一日最大給水量実績</c:v>
          </c:tx>
          <c:spPr>
            <a:solidFill>
              <a:srgbClr val="FF66FF"/>
            </a:solidFill>
            <a:ln w="6350">
              <a:noFill/>
            </a:ln>
          </c:spPr>
          <c:invertIfNegative val="0"/>
          <c:cat>
            <c:numRef>
              <c:f>'[給水人口・有収水量推移グラフ（確） (2).xlsx]data'!$C$4:$C$104</c:f>
              <c:numCache>
                <c:formatCode>General</c:formatCode>
                <c:ptCount val="101"/>
                <c:pt idx="0">
                  <c:v>1950</c:v>
                </c:pt>
                <c:pt idx="5">
                  <c:v>1955</c:v>
                </c:pt>
                <c:pt idx="10">
                  <c:v>1960</c:v>
                </c:pt>
                <c:pt idx="15">
                  <c:v>1965</c:v>
                </c:pt>
                <c:pt idx="20">
                  <c:v>1970</c:v>
                </c:pt>
                <c:pt idx="25">
                  <c:v>1975</c:v>
                </c:pt>
                <c:pt idx="30">
                  <c:v>1980</c:v>
                </c:pt>
                <c:pt idx="35">
                  <c:v>1985</c:v>
                </c:pt>
                <c:pt idx="40">
                  <c:v>1990</c:v>
                </c:pt>
                <c:pt idx="45">
                  <c:v>1995</c:v>
                </c:pt>
                <c:pt idx="50">
                  <c:v>2000</c:v>
                </c:pt>
                <c:pt idx="55">
                  <c:v>2005</c:v>
                </c:pt>
                <c:pt idx="60">
                  <c:v>2010</c:v>
                </c:pt>
                <c:pt idx="65">
                  <c:v>2015</c:v>
                </c:pt>
                <c:pt idx="70">
                  <c:v>2020</c:v>
                </c:pt>
                <c:pt idx="75">
                  <c:v>2025</c:v>
                </c:pt>
                <c:pt idx="80">
                  <c:v>2030</c:v>
                </c:pt>
                <c:pt idx="85">
                  <c:v>2035</c:v>
                </c:pt>
                <c:pt idx="90">
                  <c:v>2040</c:v>
                </c:pt>
                <c:pt idx="95">
                  <c:v>2045</c:v>
                </c:pt>
                <c:pt idx="100">
                  <c:v>2050</c:v>
                </c:pt>
              </c:numCache>
            </c:numRef>
          </c:cat>
          <c:val>
            <c:numRef>
              <c:f>'[給水人口・有収水量推移グラフ（確） (2).xlsx]data'!$T$4:$T$104</c:f>
              <c:numCache>
                <c:formatCode>General</c:formatCode>
                <c:ptCount val="101"/>
                <c:pt idx="15" formatCode="#,##0_ ">
                  <c:v>190.06627777533362</c:v>
                </c:pt>
                <c:pt idx="16" formatCode="#,##0_ ">
                  <c:v>199.00437085638112</c:v>
                </c:pt>
                <c:pt idx="17" formatCode="#,##0_ ">
                  <c:v>210.93432273977143</c:v>
                </c:pt>
                <c:pt idx="18" formatCode="#,##0_ ">
                  <c:v>217.29441725700295</c:v>
                </c:pt>
                <c:pt idx="19" formatCode="#,##0_ ">
                  <c:v>232.93734543861953</c:v>
                </c:pt>
                <c:pt idx="20" formatCode="#,##0_ ">
                  <c:v>248.20700600533954</c:v>
                </c:pt>
                <c:pt idx="21" formatCode="#,##0_ ">
                  <c:v>257.42805962184173</c:v>
                </c:pt>
                <c:pt idx="22" formatCode="#,##0_ ">
                  <c:v>265.07583414217146</c:v>
                </c:pt>
                <c:pt idx="23" formatCode="#,##0_ ">
                  <c:v>273.03379095432911</c:v>
                </c:pt>
                <c:pt idx="24" formatCode="#,##0_ ">
                  <c:v>270.43523864971479</c:v>
                </c:pt>
                <c:pt idx="25" formatCode="#,##0_ ">
                  <c:v>278.01308318258759</c:v>
                </c:pt>
                <c:pt idx="26" formatCode="#,##0_ ">
                  <c:v>276.75194706859509</c:v>
                </c:pt>
                <c:pt idx="27" formatCode="#,##0_ ">
                  <c:v>282.85659121157329</c:v>
                </c:pt>
                <c:pt idx="28" formatCode="#,##0_ ">
                  <c:v>287.79631194816102</c:v>
                </c:pt>
                <c:pt idx="29" formatCode="#,##0_ ">
                  <c:v>286.30661747554677</c:v>
                </c:pt>
                <c:pt idx="30" formatCode="#,##0_ ">
                  <c:v>279.16395508589255</c:v>
                </c:pt>
                <c:pt idx="31" formatCode="#,##0_ ">
                  <c:v>286.94276942897238</c:v>
                </c:pt>
                <c:pt idx="32" formatCode="#,##0_ ">
                  <c:v>288.87435633628002</c:v>
                </c:pt>
                <c:pt idx="33" formatCode="#,##0_ ">
                  <c:v>298.12383921837892</c:v>
                </c:pt>
                <c:pt idx="34" formatCode="#,##0_ ">
                  <c:v>303.42769517974432</c:v>
                </c:pt>
                <c:pt idx="35" formatCode="#,##0_ ">
                  <c:v>304.85210301448188</c:v>
                </c:pt>
                <c:pt idx="36" formatCode="#,##0_ ">
                  <c:v>306.40219352710619</c:v>
                </c:pt>
                <c:pt idx="37" formatCode="#,##0_ ">
                  <c:v>311.20291095890406</c:v>
                </c:pt>
                <c:pt idx="38" formatCode="#,##0_ ">
                  <c:v>315.250784974748</c:v>
                </c:pt>
                <c:pt idx="39" formatCode="#,##0_ ">
                  <c:v>324.54219358264936</c:v>
                </c:pt>
                <c:pt idx="40" formatCode="#,##0_ ">
                  <c:v>333.77368660034557</c:v>
                </c:pt>
                <c:pt idx="41" formatCode="#,##0_ ">
                  <c:v>335.87881981032672</c:v>
                </c:pt>
                <c:pt idx="42" formatCode="#,##0_ ">
                  <c:v>337.7645124010611</c:v>
                </c:pt>
                <c:pt idx="43" formatCode="#,##0_ ">
                  <c:v>336.10240750472872</c:v>
                </c:pt>
                <c:pt idx="44" formatCode="#,##0_ ">
                  <c:v>338.77599936451429</c:v>
                </c:pt>
                <c:pt idx="45" formatCode="#,##0_ ">
                  <c:v>337.99954800600671</c:v>
                </c:pt>
                <c:pt idx="46" formatCode="#,##0_ ">
                  <c:v>338.34064297541573</c:v>
                </c:pt>
                <c:pt idx="47" formatCode="#,##0_ ">
                  <c:v>338.57392990807017</c:v>
                </c:pt>
                <c:pt idx="48" formatCode="#,##0_ ">
                  <c:v>337.60527315828529</c:v>
                </c:pt>
                <c:pt idx="49" formatCode="#,##0_ ">
                  <c:v>336.24167291210006</c:v>
                </c:pt>
                <c:pt idx="50" formatCode="#,##0_ ">
                  <c:v>334.77071088429432</c:v>
                </c:pt>
                <c:pt idx="51" formatCode="#,##0_ ">
                  <c:v>331.57878362968381</c:v>
                </c:pt>
                <c:pt idx="52" formatCode="#,##0_ ">
                  <c:v>328.09069207085804</c:v>
                </c:pt>
                <c:pt idx="53" formatCode="#,##0_ ">
                  <c:v>323.48187233891093</c:v>
                </c:pt>
                <c:pt idx="54" formatCode="#,##0_ ">
                  <c:v>323.23577386920215</c:v>
                </c:pt>
                <c:pt idx="55" formatCode="#,##0_ ">
                  <c:v>323.36346928505083</c:v>
                </c:pt>
                <c:pt idx="56" formatCode="#,##0_ ">
                  <c:v>320.20089848850336</c:v>
                </c:pt>
                <c:pt idx="57" formatCode="#,##0_ ">
                  <c:v>319.30288825208567</c:v>
                </c:pt>
                <c:pt idx="58" formatCode="#,##0_ ">
                  <c:v>312.67541863201063</c:v>
                </c:pt>
                <c:pt idx="59" formatCode="#,##0_ ">
                  <c:v>309.62944847453326</c:v>
                </c:pt>
                <c:pt idx="60" formatCode="#,##0_ ">
                  <c:v>311.31122697345961</c:v>
                </c:pt>
                <c:pt idx="61" formatCode="#,##0_ ">
                  <c:v>305.65225638118852</c:v>
                </c:pt>
                <c:pt idx="62" formatCode="#,##0_ ">
                  <c:v>303.89112445845251</c:v>
                </c:pt>
                <c:pt idx="63" formatCode="#,##0_ ">
                  <c:v>303.38088159719729</c:v>
                </c:pt>
                <c:pt idx="64" formatCode="#,##0_ ">
                  <c:v>298.70604511358016</c:v>
                </c:pt>
                <c:pt idx="65" formatCode="#,##0_ ">
                  <c:v>298.09104955827081</c:v>
                </c:pt>
              </c:numCache>
            </c:numRef>
          </c:val>
          <c:extLst>
            <c:ext xmlns:c16="http://schemas.microsoft.com/office/drawing/2014/chart" uri="{C3380CC4-5D6E-409C-BE32-E72D297353CC}">
              <c16:uniqueId val="{00000000-5778-49AA-B6BD-58CA0236CC2C}"/>
            </c:ext>
          </c:extLst>
        </c:ser>
        <c:ser>
          <c:idx val="13"/>
          <c:order val="7"/>
          <c:tx>
            <c:v>一人一日最大給水量推計</c:v>
          </c:tx>
          <c:spPr>
            <a:solidFill>
              <a:srgbClr val="FF9900"/>
            </a:solidFill>
            <a:ln w="6350">
              <a:noFill/>
            </a:ln>
          </c:spPr>
          <c:invertIfNegative val="0"/>
          <c:cat>
            <c:numRef>
              <c:f>'[給水人口・有収水量推移グラフ（確） (2).xlsx]data'!$C$4:$C$104</c:f>
              <c:numCache>
                <c:formatCode>General</c:formatCode>
                <c:ptCount val="101"/>
                <c:pt idx="0">
                  <c:v>1950</c:v>
                </c:pt>
                <c:pt idx="5">
                  <c:v>1955</c:v>
                </c:pt>
                <c:pt idx="10">
                  <c:v>1960</c:v>
                </c:pt>
                <c:pt idx="15">
                  <c:v>1965</c:v>
                </c:pt>
                <c:pt idx="20">
                  <c:v>1970</c:v>
                </c:pt>
                <c:pt idx="25">
                  <c:v>1975</c:v>
                </c:pt>
                <c:pt idx="30">
                  <c:v>1980</c:v>
                </c:pt>
                <c:pt idx="35">
                  <c:v>1985</c:v>
                </c:pt>
                <c:pt idx="40">
                  <c:v>1990</c:v>
                </c:pt>
                <c:pt idx="45">
                  <c:v>1995</c:v>
                </c:pt>
                <c:pt idx="50">
                  <c:v>2000</c:v>
                </c:pt>
                <c:pt idx="55">
                  <c:v>2005</c:v>
                </c:pt>
                <c:pt idx="60">
                  <c:v>2010</c:v>
                </c:pt>
                <c:pt idx="65">
                  <c:v>2015</c:v>
                </c:pt>
                <c:pt idx="70">
                  <c:v>2020</c:v>
                </c:pt>
                <c:pt idx="75">
                  <c:v>2025</c:v>
                </c:pt>
                <c:pt idx="80">
                  <c:v>2030</c:v>
                </c:pt>
                <c:pt idx="85">
                  <c:v>2035</c:v>
                </c:pt>
                <c:pt idx="90">
                  <c:v>2040</c:v>
                </c:pt>
                <c:pt idx="95">
                  <c:v>2045</c:v>
                </c:pt>
                <c:pt idx="100">
                  <c:v>2050</c:v>
                </c:pt>
              </c:numCache>
            </c:numRef>
          </c:cat>
          <c:val>
            <c:numRef>
              <c:f>'[給水人口・有収水量推移グラフ（確） (2).xlsx]data'!$U$4:$U$104</c:f>
              <c:numCache>
                <c:formatCode>General</c:formatCode>
                <c:ptCount val="101"/>
                <c:pt idx="66" formatCode="#,##0_ ">
                  <c:v>296.97820795978987</c:v>
                </c:pt>
                <c:pt idx="67" formatCode="#,##0_ ">
                  <c:v>296.05914763290383</c:v>
                </c:pt>
                <c:pt idx="68" formatCode="#,##0_ ">
                  <c:v>295.00907256431458</c:v>
                </c:pt>
                <c:pt idx="69" formatCode="#,##0_ ">
                  <c:v>294.22979351761535</c:v>
                </c:pt>
                <c:pt idx="70" formatCode="#,##0_ ">
                  <c:v>293.8347611828363</c:v>
                </c:pt>
                <c:pt idx="71" formatCode="#,##0_ ">
                  <c:v>292.78533212212858</c:v>
                </c:pt>
                <c:pt idx="72" formatCode="#,##0_ ">
                  <c:v>291.46900800386277</c:v>
                </c:pt>
                <c:pt idx="73" formatCode="#,##0_ ">
                  <c:v>291.08985447370162</c:v>
                </c:pt>
                <c:pt idx="74" formatCode="#,##0_ ">
                  <c:v>290.42066447432757</c:v>
                </c:pt>
                <c:pt idx="75" formatCode="#,##0_ ">
                  <c:v>289.64145762042648</c:v>
                </c:pt>
                <c:pt idx="76" formatCode="#,##0_ ">
                  <c:v>288.46649334470794</c:v>
                </c:pt>
                <c:pt idx="77" formatCode="#,##0_ ">
                  <c:v>287.94065136853783</c:v>
                </c:pt>
                <c:pt idx="78" formatCode="#,##0_ ">
                  <c:v>286.89000634946836</c:v>
                </c:pt>
                <c:pt idx="79" formatCode="#,##0_ ">
                  <c:v>286.37190814856575</c:v>
                </c:pt>
                <c:pt idx="80" formatCode="#,##0_ ">
                  <c:v>285.57756981925621</c:v>
                </c:pt>
                <c:pt idx="81" formatCode="#,##0_ ">
                  <c:v>284.52681733628458</c:v>
                </c:pt>
                <c:pt idx="82" formatCode="#,##0_ ">
                  <c:v>284.26728082987859</c:v>
                </c:pt>
                <c:pt idx="83" formatCode="#,##0_ ">
                  <c:v>283.48844999423261</c:v>
                </c:pt>
                <c:pt idx="84" formatCode="#,##0_ ">
                  <c:v>282.69812173566561</c:v>
                </c:pt>
                <c:pt idx="85" formatCode="#,##0_ ">
                  <c:v>281.91065473142629</c:v>
                </c:pt>
                <c:pt idx="86" formatCode="#,##0_ ">
                  <c:v>281.77829343126848</c:v>
                </c:pt>
                <c:pt idx="87" formatCode="#,##0_ ">
                  <c:v>281.12984416651102</c:v>
                </c:pt>
                <c:pt idx="88" formatCode="#,##0_ ">
                  <c:v>280.47728424077576</c:v>
                </c:pt>
                <c:pt idx="89" formatCode="#,##0_ ">
                  <c:v>279.68808258326982</c:v>
                </c:pt>
                <c:pt idx="90" formatCode="#,##0_ ">
                  <c:v>279.41968828867368</c:v>
                </c:pt>
                <c:pt idx="91" formatCode="#,##0_ ">
                  <c:v>278.63702189264552</c:v>
                </c:pt>
                <c:pt idx="92" formatCode="#,##0_ ">
                  <c:v>277.98894708285246</c:v>
                </c:pt>
                <c:pt idx="93" formatCode="#,##0_ ">
                  <c:v>277.32207226859464</c:v>
                </c:pt>
                <c:pt idx="94" formatCode="#,##0_ ">
                  <c:v>276.81226976781949</c:v>
                </c:pt>
                <c:pt idx="95" formatCode="#,##0_ ">
                  <c:v>276.28581746154094</c:v>
                </c:pt>
                <c:pt idx="96" formatCode="#,##0_ ">
                  <c:v>275.62224866292621</c:v>
                </c:pt>
                <c:pt idx="97" formatCode="#,##0_ ">
                  <c:v>275.50106351931169</c:v>
                </c:pt>
                <c:pt idx="98" formatCode="#,##0_ ">
                  <c:v>274.82853815983879</c:v>
                </c:pt>
                <c:pt idx="99" formatCode="#,##0_ ">
                  <c:v>274.58649520936501</c:v>
                </c:pt>
                <c:pt idx="100" formatCode="#,##0_ ">
                  <c:v>273.92275020572356</c:v>
                </c:pt>
              </c:numCache>
            </c:numRef>
          </c:val>
          <c:extLst>
            <c:ext xmlns:c16="http://schemas.microsoft.com/office/drawing/2014/chart" uri="{C3380CC4-5D6E-409C-BE32-E72D297353CC}">
              <c16:uniqueId val="{00000001-5778-49AA-B6BD-58CA0236CC2C}"/>
            </c:ext>
          </c:extLst>
        </c:ser>
        <c:dLbls>
          <c:showLegendKey val="0"/>
          <c:showVal val="0"/>
          <c:showCatName val="0"/>
          <c:showSerName val="0"/>
          <c:showPercent val="0"/>
          <c:showBubbleSize val="0"/>
        </c:dLbls>
        <c:gapWidth val="150"/>
        <c:axId val="243287936"/>
        <c:axId val="243077888"/>
      </c:barChart>
      <c:lineChart>
        <c:grouping val="standard"/>
        <c:varyColors val="0"/>
        <c:ser>
          <c:idx val="0"/>
          <c:order val="0"/>
          <c:tx>
            <c:v>給水人口実績（～S39）</c:v>
          </c:tx>
          <c:spPr>
            <a:ln>
              <a:solidFill>
                <a:srgbClr val="00CC00"/>
              </a:solidFill>
            </a:ln>
          </c:spPr>
          <c:marker>
            <c:symbol val="none"/>
          </c:marker>
          <c:cat>
            <c:numRef>
              <c:f>'[給水人口・有収水量推移グラフ（確） (2).xlsx]data'!$C$4:$C$104</c:f>
              <c:numCache>
                <c:formatCode>General</c:formatCode>
                <c:ptCount val="101"/>
                <c:pt idx="0">
                  <c:v>1950</c:v>
                </c:pt>
                <c:pt idx="5">
                  <c:v>1955</c:v>
                </c:pt>
                <c:pt idx="10">
                  <c:v>1960</c:v>
                </c:pt>
                <c:pt idx="15">
                  <c:v>1965</c:v>
                </c:pt>
                <c:pt idx="20">
                  <c:v>1970</c:v>
                </c:pt>
                <c:pt idx="25">
                  <c:v>1975</c:v>
                </c:pt>
                <c:pt idx="30">
                  <c:v>1980</c:v>
                </c:pt>
                <c:pt idx="35">
                  <c:v>1985</c:v>
                </c:pt>
                <c:pt idx="40">
                  <c:v>1990</c:v>
                </c:pt>
                <c:pt idx="45">
                  <c:v>1995</c:v>
                </c:pt>
                <c:pt idx="50">
                  <c:v>2000</c:v>
                </c:pt>
                <c:pt idx="55">
                  <c:v>2005</c:v>
                </c:pt>
                <c:pt idx="60">
                  <c:v>2010</c:v>
                </c:pt>
                <c:pt idx="65">
                  <c:v>2015</c:v>
                </c:pt>
                <c:pt idx="70">
                  <c:v>2020</c:v>
                </c:pt>
                <c:pt idx="75">
                  <c:v>2025</c:v>
                </c:pt>
                <c:pt idx="80">
                  <c:v>2030</c:v>
                </c:pt>
                <c:pt idx="85">
                  <c:v>2035</c:v>
                </c:pt>
                <c:pt idx="90">
                  <c:v>2040</c:v>
                </c:pt>
                <c:pt idx="95">
                  <c:v>2045</c:v>
                </c:pt>
                <c:pt idx="100">
                  <c:v>2050</c:v>
                </c:pt>
              </c:numCache>
            </c:numRef>
          </c:cat>
          <c:val>
            <c:numRef>
              <c:f>'[給水人口・有収水量推移グラフ（確） (2).xlsx]data'!$D$4:$D$104</c:f>
              <c:numCache>
                <c:formatCode>#,##0_);[Red]\(#,##0\)</c:formatCode>
                <c:ptCount val="101"/>
                <c:pt idx="0">
                  <c:v>21799</c:v>
                </c:pt>
                <c:pt idx="1">
                  <c:v>22366</c:v>
                </c:pt>
                <c:pt idx="2">
                  <c:v>23265</c:v>
                </c:pt>
                <c:pt idx="3">
                  <c:v>23688</c:v>
                </c:pt>
                <c:pt idx="4">
                  <c:v>26444</c:v>
                </c:pt>
                <c:pt idx="5">
                  <c:v>28320</c:v>
                </c:pt>
                <c:pt idx="6">
                  <c:v>30816</c:v>
                </c:pt>
                <c:pt idx="7">
                  <c:v>31468</c:v>
                </c:pt>
                <c:pt idx="8">
                  <c:v>33912</c:v>
                </c:pt>
                <c:pt idx="9">
                  <c:v>36258</c:v>
                </c:pt>
                <c:pt idx="10">
                  <c:v>36943</c:v>
                </c:pt>
                <c:pt idx="11">
                  <c:v>43460</c:v>
                </c:pt>
                <c:pt idx="12">
                  <c:v>46530</c:v>
                </c:pt>
                <c:pt idx="13">
                  <c:v>49829</c:v>
                </c:pt>
                <c:pt idx="14">
                  <c:v>53201</c:v>
                </c:pt>
              </c:numCache>
            </c:numRef>
          </c:val>
          <c:smooth val="1"/>
          <c:extLst>
            <c:ext xmlns:c16="http://schemas.microsoft.com/office/drawing/2014/chart" uri="{C3380CC4-5D6E-409C-BE32-E72D297353CC}">
              <c16:uniqueId val="{00000002-5778-49AA-B6BD-58CA0236CC2C}"/>
            </c:ext>
          </c:extLst>
        </c:ser>
        <c:ser>
          <c:idx val="6"/>
          <c:order val="1"/>
          <c:tx>
            <c:v>給水人口推計</c:v>
          </c:tx>
          <c:spPr>
            <a:ln>
              <a:solidFill>
                <a:srgbClr val="00CC00"/>
              </a:solidFill>
              <a:prstDash val="sysDash"/>
            </a:ln>
          </c:spPr>
          <c:marker>
            <c:symbol val="none"/>
          </c:marker>
          <c:cat>
            <c:numRef>
              <c:f>'[給水人口・有収水量推移グラフ（確） (2).xlsx]data'!$C$4:$C$104</c:f>
              <c:numCache>
                <c:formatCode>General</c:formatCode>
                <c:ptCount val="101"/>
                <c:pt idx="0">
                  <c:v>1950</c:v>
                </c:pt>
                <c:pt idx="5">
                  <c:v>1955</c:v>
                </c:pt>
                <c:pt idx="10">
                  <c:v>1960</c:v>
                </c:pt>
                <c:pt idx="15">
                  <c:v>1965</c:v>
                </c:pt>
                <c:pt idx="20">
                  <c:v>1970</c:v>
                </c:pt>
                <c:pt idx="25">
                  <c:v>1975</c:v>
                </c:pt>
                <c:pt idx="30">
                  <c:v>1980</c:v>
                </c:pt>
                <c:pt idx="35">
                  <c:v>1985</c:v>
                </c:pt>
                <c:pt idx="40">
                  <c:v>1990</c:v>
                </c:pt>
                <c:pt idx="45">
                  <c:v>1995</c:v>
                </c:pt>
                <c:pt idx="50">
                  <c:v>2000</c:v>
                </c:pt>
                <c:pt idx="55">
                  <c:v>2005</c:v>
                </c:pt>
                <c:pt idx="60">
                  <c:v>2010</c:v>
                </c:pt>
                <c:pt idx="65">
                  <c:v>2015</c:v>
                </c:pt>
                <c:pt idx="70">
                  <c:v>2020</c:v>
                </c:pt>
                <c:pt idx="75">
                  <c:v>2025</c:v>
                </c:pt>
                <c:pt idx="80">
                  <c:v>2030</c:v>
                </c:pt>
                <c:pt idx="85">
                  <c:v>2035</c:v>
                </c:pt>
                <c:pt idx="90">
                  <c:v>2040</c:v>
                </c:pt>
                <c:pt idx="95">
                  <c:v>2045</c:v>
                </c:pt>
                <c:pt idx="100">
                  <c:v>2050</c:v>
                </c:pt>
              </c:numCache>
            </c:numRef>
          </c:cat>
          <c:val>
            <c:numRef>
              <c:f>'[給水人口・有収水量推移グラフ（確） (2).xlsx]data'!$F$4:$F$104</c:f>
              <c:numCache>
                <c:formatCode>General</c:formatCode>
                <c:ptCount val="101"/>
                <c:pt idx="65" formatCode="#,##0_);[Red]\(#,##0\)">
                  <c:v>124030</c:v>
                </c:pt>
                <c:pt idx="66" formatCode="#,##0_);[Red]\(#,##0\)">
                  <c:v>123793.595</c:v>
                </c:pt>
                <c:pt idx="67" formatCode="#,##0_);[Red]\(#,##0\)">
                  <c:v>123495.59299999999</c:v>
                </c:pt>
                <c:pt idx="68" formatCode="#,##0_);[Red]\(#,##0\)">
                  <c:v>123148.755</c:v>
                </c:pt>
                <c:pt idx="69" formatCode="#,##0_);[Red]\(#,##0\)">
                  <c:v>122754.394</c:v>
                </c:pt>
                <c:pt idx="70" formatCode="#,##0_);[Red]\(#,##0\)">
                  <c:v>122317.046</c:v>
                </c:pt>
                <c:pt idx="71" formatCode="#,##0_);[Red]\(#,##0\)">
                  <c:v>121840.12</c:v>
                </c:pt>
                <c:pt idx="72" formatCode="#,##0_);[Red]\(#,##0\)">
                  <c:v>121326.79300000001</c:v>
                </c:pt>
                <c:pt idx="73" formatCode="#,##0_);[Red]\(#,##0\)">
                  <c:v>120780.575</c:v>
                </c:pt>
                <c:pt idx="74" formatCode="#,##0_);[Red]\(#,##0\)">
                  <c:v>120204.94500000001</c:v>
                </c:pt>
                <c:pt idx="75" formatCode="#,##0_);[Red]\(#,##0\)">
                  <c:v>119603.04399999999</c:v>
                </c:pt>
                <c:pt idx="76" formatCode="#,##0_);[Red]\(#,##0\)">
                  <c:v>118977.423</c:v>
                </c:pt>
                <c:pt idx="77" formatCode="#,##0_);[Red]\(#,##0\)">
                  <c:v>118329.94</c:v>
                </c:pt>
                <c:pt idx="78" formatCode="#,##0_);[Red]\(#,##0\)">
                  <c:v>117661.819</c:v>
                </c:pt>
                <c:pt idx="79" formatCode="#,##0_);[Red]\(#,##0\)">
                  <c:v>116973.764</c:v>
                </c:pt>
                <c:pt idx="80" formatCode="#,##0_);[Red]\(#,##0\)">
                  <c:v>116266.13400000001</c:v>
                </c:pt>
                <c:pt idx="81" formatCode="#,##0_);[Red]\(#,##0\)">
                  <c:v>115539.197</c:v>
                </c:pt>
                <c:pt idx="82" formatCode="#,##0_);[Red]\(#,##0\)">
                  <c:v>114793.37300000001</c:v>
                </c:pt>
                <c:pt idx="83" formatCode="#,##0_);[Red]\(#,##0\)">
                  <c:v>114029.337</c:v>
                </c:pt>
                <c:pt idx="84" formatCode="#,##0_);[Red]\(#,##0\)">
                  <c:v>113248.011</c:v>
                </c:pt>
                <c:pt idx="85" formatCode="#,##0_);[Red]\(#,##0\)">
                  <c:v>112450.52099999999</c:v>
                </c:pt>
                <c:pt idx="86" formatCode="#,##0_);[Red]\(#,##0\)">
                  <c:v>111637.414</c:v>
                </c:pt>
                <c:pt idx="87" formatCode="#,##0_);[Red]\(#,##0\)">
                  <c:v>110810.007</c:v>
                </c:pt>
                <c:pt idx="88" formatCode="#,##0_);[Red]\(#,##0\)">
                  <c:v>109969.69</c:v>
                </c:pt>
                <c:pt idx="89" formatCode="#,##0_);[Red]\(#,##0\)">
                  <c:v>109117.985</c:v>
                </c:pt>
                <c:pt idx="90" formatCode="#,##0_);[Red]\(#,##0\)">
                  <c:v>108256.50900000001</c:v>
                </c:pt>
                <c:pt idx="91" formatCode="#,##0_);[Red]\(#,##0\)">
                  <c:v>107387.022</c:v>
                </c:pt>
                <c:pt idx="92" formatCode="#,##0_);[Red]\(#,##0\)">
                  <c:v>106511.429</c:v>
                </c:pt>
                <c:pt idx="93" formatCode="#,##0_);[Red]\(#,##0\)">
                  <c:v>105631.693</c:v>
                </c:pt>
                <c:pt idx="94" formatCode="#,##0_);[Red]\(#,##0\)">
                  <c:v>104749.692</c:v>
                </c:pt>
                <c:pt idx="95" formatCode="#,##0_);[Red]\(#,##0\)">
                  <c:v>103867.076</c:v>
                </c:pt>
                <c:pt idx="96" formatCode="#,##0_);[Red]\(#,##0\)">
                  <c:v>102985.155</c:v>
                </c:pt>
                <c:pt idx="97" formatCode="#,##0_);[Red]\(#,##0\)">
                  <c:v>102104.86900000001</c:v>
                </c:pt>
                <c:pt idx="98" formatCode="#,##0_);[Red]\(#,##0\)">
                  <c:v>101226.751</c:v>
                </c:pt>
                <c:pt idx="99" formatCode="#,##0_);[Red]\(#,##0\)">
                  <c:v>100350.893</c:v>
                </c:pt>
                <c:pt idx="100" formatCode="#,##0_);[Red]\(#,##0\)">
                  <c:v>99476.951000000001</c:v>
                </c:pt>
              </c:numCache>
            </c:numRef>
          </c:val>
          <c:smooth val="0"/>
          <c:extLst>
            <c:ext xmlns:c16="http://schemas.microsoft.com/office/drawing/2014/chart" uri="{C3380CC4-5D6E-409C-BE32-E72D297353CC}">
              <c16:uniqueId val="{00000003-5778-49AA-B6BD-58CA0236CC2C}"/>
            </c:ext>
          </c:extLst>
        </c:ser>
        <c:ser>
          <c:idx val="3"/>
          <c:order val="2"/>
          <c:tx>
            <c:v>総人口実績</c:v>
          </c:tx>
          <c:spPr>
            <a:ln>
              <a:solidFill>
                <a:srgbClr val="CC3300"/>
              </a:solidFill>
            </a:ln>
          </c:spPr>
          <c:marker>
            <c:symbol val="none"/>
          </c:marker>
          <c:cat>
            <c:numRef>
              <c:f>'[給水人口・有収水量推移グラフ（確） (2).xlsx]data'!$C$4:$C$104</c:f>
              <c:numCache>
                <c:formatCode>General</c:formatCode>
                <c:ptCount val="101"/>
                <c:pt idx="0">
                  <c:v>1950</c:v>
                </c:pt>
                <c:pt idx="5">
                  <c:v>1955</c:v>
                </c:pt>
                <c:pt idx="10">
                  <c:v>1960</c:v>
                </c:pt>
                <c:pt idx="15">
                  <c:v>1965</c:v>
                </c:pt>
                <c:pt idx="20">
                  <c:v>1970</c:v>
                </c:pt>
                <c:pt idx="25">
                  <c:v>1975</c:v>
                </c:pt>
                <c:pt idx="30">
                  <c:v>1980</c:v>
                </c:pt>
                <c:pt idx="35">
                  <c:v>1985</c:v>
                </c:pt>
                <c:pt idx="40">
                  <c:v>1990</c:v>
                </c:pt>
                <c:pt idx="45">
                  <c:v>1995</c:v>
                </c:pt>
                <c:pt idx="50">
                  <c:v>2000</c:v>
                </c:pt>
                <c:pt idx="55">
                  <c:v>2005</c:v>
                </c:pt>
                <c:pt idx="60">
                  <c:v>2010</c:v>
                </c:pt>
                <c:pt idx="65">
                  <c:v>2015</c:v>
                </c:pt>
                <c:pt idx="70">
                  <c:v>2020</c:v>
                </c:pt>
                <c:pt idx="75">
                  <c:v>2025</c:v>
                </c:pt>
                <c:pt idx="80">
                  <c:v>2030</c:v>
                </c:pt>
                <c:pt idx="85">
                  <c:v>2035</c:v>
                </c:pt>
                <c:pt idx="90">
                  <c:v>2040</c:v>
                </c:pt>
                <c:pt idx="95">
                  <c:v>2045</c:v>
                </c:pt>
                <c:pt idx="100">
                  <c:v>2050</c:v>
                </c:pt>
              </c:numCache>
            </c:numRef>
          </c:cat>
          <c:val>
            <c:numRef>
              <c:f>'[給水人口・有収水量推移グラフ（確） (2).xlsx]data'!$V$4:$V$104</c:f>
              <c:numCache>
                <c:formatCode>#,##0_ </c:formatCode>
                <c:ptCount val="101"/>
                <c:pt idx="0">
                  <c:v>84115</c:v>
                </c:pt>
                <c:pt idx="1">
                  <c:v>85108.666666666672</c:v>
                </c:pt>
                <c:pt idx="2">
                  <c:v>86102.333333333343</c:v>
                </c:pt>
                <c:pt idx="3">
                  <c:v>87096.000000000015</c:v>
                </c:pt>
                <c:pt idx="4">
                  <c:v>88089.666666666686</c:v>
                </c:pt>
                <c:pt idx="5">
                  <c:v>90077</c:v>
                </c:pt>
                <c:pt idx="6">
                  <c:v>90634</c:v>
                </c:pt>
                <c:pt idx="7">
                  <c:v>91191</c:v>
                </c:pt>
                <c:pt idx="8">
                  <c:v>91748</c:v>
                </c:pt>
                <c:pt idx="9">
                  <c:v>92305</c:v>
                </c:pt>
                <c:pt idx="10">
                  <c:v>93419</c:v>
                </c:pt>
                <c:pt idx="11">
                  <c:v>94285</c:v>
                </c:pt>
                <c:pt idx="12">
                  <c:v>95178</c:v>
                </c:pt>
                <c:pt idx="13">
                  <c:v>96159</c:v>
                </c:pt>
                <c:pt idx="14">
                  <c:v>97189</c:v>
                </c:pt>
                <c:pt idx="15">
                  <c:v>98275</c:v>
                </c:pt>
                <c:pt idx="16">
                  <c:v>99056</c:v>
                </c:pt>
                <c:pt idx="17">
                  <c:v>100243</c:v>
                </c:pt>
                <c:pt idx="18">
                  <c:v>101418</c:v>
                </c:pt>
                <c:pt idx="19">
                  <c:v>102648</c:v>
                </c:pt>
                <c:pt idx="20">
                  <c:v>103720</c:v>
                </c:pt>
                <c:pt idx="21">
                  <c:v>106051</c:v>
                </c:pt>
                <c:pt idx="22">
                  <c:v>107332</c:v>
                </c:pt>
                <c:pt idx="23">
                  <c:v>109353</c:v>
                </c:pt>
                <c:pt idx="24">
                  <c:v>110752</c:v>
                </c:pt>
                <c:pt idx="25">
                  <c:v>112279</c:v>
                </c:pt>
                <c:pt idx="26">
                  <c:v>113363</c:v>
                </c:pt>
                <c:pt idx="27">
                  <c:v>114459</c:v>
                </c:pt>
                <c:pt idx="28">
                  <c:v>115500</c:v>
                </c:pt>
                <c:pt idx="29">
                  <c:v>116063</c:v>
                </c:pt>
                <c:pt idx="30">
                  <c:v>116860</c:v>
                </c:pt>
                <c:pt idx="31">
                  <c:v>117764</c:v>
                </c:pt>
                <c:pt idx="32">
                  <c:v>118591</c:v>
                </c:pt>
                <c:pt idx="33">
                  <c:v>119321</c:v>
                </c:pt>
                <c:pt idx="34">
                  <c:v>120173</c:v>
                </c:pt>
                <c:pt idx="35">
                  <c:v>121005</c:v>
                </c:pt>
                <c:pt idx="36">
                  <c:v>121686</c:v>
                </c:pt>
                <c:pt idx="37">
                  <c:v>122263</c:v>
                </c:pt>
                <c:pt idx="38">
                  <c:v>122817</c:v>
                </c:pt>
                <c:pt idx="39">
                  <c:v>123281</c:v>
                </c:pt>
                <c:pt idx="40">
                  <c:v>123557</c:v>
                </c:pt>
                <c:pt idx="41">
                  <c:v>124120</c:v>
                </c:pt>
                <c:pt idx="42">
                  <c:v>124567</c:v>
                </c:pt>
                <c:pt idx="43">
                  <c:v>124933</c:v>
                </c:pt>
                <c:pt idx="44">
                  <c:v>125313</c:v>
                </c:pt>
                <c:pt idx="45">
                  <c:v>125424</c:v>
                </c:pt>
                <c:pt idx="46">
                  <c:v>125823</c:v>
                </c:pt>
                <c:pt idx="47">
                  <c:v>126200</c:v>
                </c:pt>
                <c:pt idx="48">
                  <c:v>126489</c:v>
                </c:pt>
                <c:pt idx="49">
                  <c:v>126755</c:v>
                </c:pt>
                <c:pt idx="50">
                  <c:v>126901</c:v>
                </c:pt>
                <c:pt idx="51">
                  <c:v>127180</c:v>
                </c:pt>
                <c:pt idx="52">
                  <c:v>127444</c:v>
                </c:pt>
                <c:pt idx="53">
                  <c:v>127656</c:v>
                </c:pt>
                <c:pt idx="54">
                  <c:v>127752</c:v>
                </c:pt>
                <c:pt idx="55">
                  <c:v>127709</c:v>
                </c:pt>
                <c:pt idx="56">
                  <c:v>127798</c:v>
                </c:pt>
                <c:pt idx="57">
                  <c:v>127896</c:v>
                </c:pt>
                <c:pt idx="58">
                  <c:v>127965</c:v>
                </c:pt>
                <c:pt idx="59">
                  <c:v>127941</c:v>
                </c:pt>
                <c:pt idx="60">
                  <c:v>128000</c:v>
                </c:pt>
                <c:pt idx="61">
                  <c:v>127713</c:v>
                </c:pt>
                <c:pt idx="62">
                  <c:v>127440</c:v>
                </c:pt>
                <c:pt idx="63">
                  <c:v>127255</c:v>
                </c:pt>
                <c:pt idx="64">
                  <c:v>127069</c:v>
                </c:pt>
                <c:pt idx="65">
                  <c:v>127102</c:v>
                </c:pt>
              </c:numCache>
            </c:numRef>
          </c:val>
          <c:smooth val="0"/>
          <c:extLst>
            <c:ext xmlns:c16="http://schemas.microsoft.com/office/drawing/2014/chart" uri="{C3380CC4-5D6E-409C-BE32-E72D297353CC}">
              <c16:uniqueId val="{00000004-5778-49AA-B6BD-58CA0236CC2C}"/>
            </c:ext>
          </c:extLst>
        </c:ser>
        <c:ser>
          <c:idx val="7"/>
          <c:order val="3"/>
          <c:tx>
            <c:v>総人口推計</c:v>
          </c:tx>
          <c:spPr>
            <a:ln>
              <a:solidFill>
                <a:srgbClr val="CC3300"/>
              </a:solidFill>
              <a:prstDash val="sysDash"/>
            </a:ln>
          </c:spPr>
          <c:marker>
            <c:symbol val="none"/>
          </c:marker>
          <c:cat>
            <c:numRef>
              <c:f>'[給水人口・有収水量推移グラフ（確） (2).xlsx]data'!$C$4:$C$104</c:f>
              <c:numCache>
                <c:formatCode>General</c:formatCode>
                <c:ptCount val="101"/>
                <c:pt idx="0">
                  <c:v>1950</c:v>
                </c:pt>
                <c:pt idx="5">
                  <c:v>1955</c:v>
                </c:pt>
                <c:pt idx="10">
                  <c:v>1960</c:v>
                </c:pt>
                <c:pt idx="15">
                  <c:v>1965</c:v>
                </c:pt>
                <c:pt idx="20">
                  <c:v>1970</c:v>
                </c:pt>
                <c:pt idx="25">
                  <c:v>1975</c:v>
                </c:pt>
                <c:pt idx="30">
                  <c:v>1980</c:v>
                </c:pt>
                <c:pt idx="35">
                  <c:v>1985</c:v>
                </c:pt>
                <c:pt idx="40">
                  <c:v>1990</c:v>
                </c:pt>
                <c:pt idx="45">
                  <c:v>1995</c:v>
                </c:pt>
                <c:pt idx="50">
                  <c:v>2000</c:v>
                </c:pt>
                <c:pt idx="55">
                  <c:v>2005</c:v>
                </c:pt>
                <c:pt idx="60">
                  <c:v>2010</c:v>
                </c:pt>
                <c:pt idx="65">
                  <c:v>2015</c:v>
                </c:pt>
                <c:pt idx="70">
                  <c:v>2020</c:v>
                </c:pt>
                <c:pt idx="75">
                  <c:v>2025</c:v>
                </c:pt>
                <c:pt idx="80">
                  <c:v>2030</c:v>
                </c:pt>
                <c:pt idx="85">
                  <c:v>2035</c:v>
                </c:pt>
                <c:pt idx="90">
                  <c:v>2040</c:v>
                </c:pt>
                <c:pt idx="95">
                  <c:v>2045</c:v>
                </c:pt>
                <c:pt idx="100">
                  <c:v>2050</c:v>
                </c:pt>
              </c:numCache>
            </c:numRef>
          </c:cat>
          <c:val>
            <c:numRef>
              <c:f>'[給水人口・有収水量推移グラフ（確） (2).xlsx]data'!$W$4:$W$104</c:f>
              <c:numCache>
                <c:formatCode>General</c:formatCode>
                <c:ptCount val="101"/>
                <c:pt idx="65" formatCode="#,##0_ ">
                  <c:v>127102</c:v>
                </c:pt>
                <c:pt idx="66" formatCode="#,##0_ ">
                  <c:v>126837.7</c:v>
                </c:pt>
                <c:pt idx="67" formatCode="#,##0_ ">
                  <c:v>126532.37</c:v>
                </c:pt>
                <c:pt idx="68" formatCode="#,##0_ ">
                  <c:v>126177.003</c:v>
                </c:pt>
                <c:pt idx="69" formatCode="#,##0_ ">
                  <c:v>125772.94500000001</c:v>
                </c:pt>
                <c:pt idx="70" formatCode="#,##0_ ">
                  <c:v>125324.842</c:v>
                </c:pt>
                <c:pt idx="71" formatCode="#,##0_ ">
                  <c:v>124836.189</c:v>
                </c:pt>
                <c:pt idx="72" formatCode="#,##0_ ">
                  <c:v>124310.239</c:v>
                </c:pt>
                <c:pt idx="73" formatCode="#,##0_ ">
                  <c:v>123750.58900000001</c:v>
                </c:pt>
                <c:pt idx="74" formatCode="#,##0_ ">
                  <c:v>123160.804</c:v>
                </c:pt>
                <c:pt idx="75" formatCode="#,##0_ ">
                  <c:v>122544.102</c:v>
                </c:pt>
                <c:pt idx="76" formatCode="#,##0_ ">
                  <c:v>121903.09699999999</c:v>
                </c:pt>
                <c:pt idx="77" formatCode="#,##0_ ">
                  <c:v>121239.693</c:v>
                </c:pt>
                <c:pt idx="78" formatCode="#,##0_ ">
                  <c:v>120555.14200000001</c:v>
                </c:pt>
                <c:pt idx="79" formatCode="#,##0_ ">
                  <c:v>119850.16800000001</c:v>
                </c:pt>
                <c:pt idx="80" formatCode="#,##0_ ">
                  <c:v>119125.137</c:v>
                </c:pt>
                <c:pt idx="81" formatCode="#,##0_ ">
                  <c:v>118380.325</c:v>
                </c:pt>
                <c:pt idx="82" formatCode="#,##0_ ">
                  <c:v>117616.16099999999</c:v>
                </c:pt>
                <c:pt idx="83" formatCode="#,##0_ ">
                  <c:v>116833.337</c:v>
                </c:pt>
                <c:pt idx="84" formatCode="#,##0_ ">
                  <c:v>116032.798</c:v>
                </c:pt>
                <c:pt idx="85" formatCode="#,##0_ ">
                  <c:v>115215.698</c:v>
                </c:pt>
                <c:pt idx="86" formatCode="#,##0_ ">
                  <c:v>114382.59600000001</c:v>
                </c:pt>
                <c:pt idx="87" formatCode="#,##0_ ">
                  <c:v>113534.84299999999</c:v>
                </c:pt>
                <c:pt idx="88" formatCode="#,##0_ ">
                  <c:v>112673.863</c:v>
                </c:pt>
                <c:pt idx="89" formatCode="#,##0_ ">
                  <c:v>111801.21400000001</c:v>
                </c:pt>
                <c:pt idx="90" formatCode="#,##0_ ">
                  <c:v>110918.554</c:v>
                </c:pt>
                <c:pt idx="91" formatCode="#,##0_ ">
                  <c:v>110027.686</c:v>
                </c:pt>
                <c:pt idx="92" formatCode="#,##0_ ">
                  <c:v>109130.56200000001</c:v>
                </c:pt>
                <c:pt idx="93" formatCode="#,##0_ ">
                  <c:v>108229.194</c:v>
                </c:pt>
                <c:pt idx="94" formatCode="#,##0_ ">
                  <c:v>107325.504</c:v>
                </c:pt>
                <c:pt idx="95" formatCode="#,##0_ ">
                  <c:v>106421.18399999999</c:v>
                </c:pt>
                <c:pt idx="96" formatCode="#,##0_ ">
                  <c:v>105517.577</c:v>
                </c:pt>
                <c:pt idx="97" formatCode="#,##0_ ">
                  <c:v>104615.644</c:v>
                </c:pt>
                <c:pt idx="98" formatCode="#,##0_ ">
                  <c:v>103715.933</c:v>
                </c:pt>
                <c:pt idx="99" formatCode="#,##0_ ">
                  <c:v>102818.538</c:v>
                </c:pt>
                <c:pt idx="100" formatCode="#,##0_ ">
                  <c:v>101923.106</c:v>
                </c:pt>
              </c:numCache>
            </c:numRef>
          </c:val>
          <c:smooth val="0"/>
          <c:extLst>
            <c:ext xmlns:c16="http://schemas.microsoft.com/office/drawing/2014/chart" uri="{C3380CC4-5D6E-409C-BE32-E72D297353CC}">
              <c16:uniqueId val="{00000005-5778-49AA-B6BD-58CA0236CC2C}"/>
            </c:ext>
          </c:extLst>
        </c:ser>
        <c:ser>
          <c:idx val="1"/>
          <c:order val="8"/>
          <c:tx>
            <c:v>給水人口実績（S40～）</c:v>
          </c:tx>
          <c:spPr>
            <a:ln>
              <a:solidFill>
                <a:srgbClr val="00CC00"/>
              </a:solidFill>
            </a:ln>
          </c:spPr>
          <c:marker>
            <c:symbol val="none"/>
          </c:marker>
          <c:cat>
            <c:numRef>
              <c:f>'[給水人口・有収水量推移グラフ（確） (2).xlsx]data'!$C$4:$C$104</c:f>
              <c:numCache>
                <c:formatCode>General</c:formatCode>
                <c:ptCount val="101"/>
                <c:pt idx="0">
                  <c:v>1950</c:v>
                </c:pt>
                <c:pt idx="5">
                  <c:v>1955</c:v>
                </c:pt>
                <c:pt idx="10">
                  <c:v>1960</c:v>
                </c:pt>
                <c:pt idx="15">
                  <c:v>1965</c:v>
                </c:pt>
                <c:pt idx="20">
                  <c:v>1970</c:v>
                </c:pt>
                <c:pt idx="25">
                  <c:v>1975</c:v>
                </c:pt>
                <c:pt idx="30">
                  <c:v>1980</c:v>
                </c:pt>
                <c:pt idx="35">
                  <c:v>1985</c:v>
                </c:pt>
                <c:pt idx="40">
                  <c:v>1990</c:v>
                </c:pt>
                <c:pt idx="45">
                  <c:v>1995</c:v>
                </c:pt>
                <c:pt idx="50">
                  <c:v>2000</c:v>
                </c:pt>
                <c:pt idx="55">
                  <c:v>2005</c:v>
                </c:pt>
                <c:pt idx="60">
                  <c:v>2010</c:v>
                </c:pt>
                <c:pt idx="65">
                  <c:v>2015</c:v>
                </c:pt>
                <c:pt idx="70">
                  <c:v>2020</c:v>
                </c:pt>
                <c:pt idx="75">
                  <c:v>2025</c:v>
                </c:pt>
                <c:pt idx="80">
                  <c:v>2030</c:v>
                </c:pt>
                <c:pt idx="85">
                  <c:v>2035</c:v>
                </c:pt>
                <c:pt idx="90">
                  <c:v>2040</c:v>
                </c:pt>
                <c:pt idx="95">
                  <c:v>2045</c:v>
                </c:pt>
                <c:pt idx="100">
                  <c:v>2050</c:v>
                </c:pt>
              </c:numCache>
            </c:numRef>
          </c:cat>
          <c:val>
            <c:numRef>
              <c:f>'[給水人口・有収水量推移グラフ（確） (2).xlsx]data'!$E$4:$E$104</c:f>
              <c:numCache>
                <c:formatCode>General</c:formatCode>
                <c:ptCount val="101"/>
                <c:pt idx="15" formatCode="#,##0_);[Red]\(#,##0\)">
                  <c:v>65699</c:v>
                </c:pt>
                <c:pt idx="16" formatCode="#,##0_);[Red]\(#,##0\)">
                  <c:v>69047</c:v>
                </c:pt>
                <c:pt idx="17" formatCode="#,##0_);[Red]\(#,##0\)">
                  <c:v>72446</c:v>
                </c:pt>
                <c:pt idx="18" formatCode="#,##0_);[Red]\(#,##0\)">
                  <c:v>75714</c:v>
                </c:pt>
                <c:pt idx="19" formatCode="#,##0_);[Red]\(#,##0\)">
                  <c:v>78758</c:v>
                </c:pt>
                <c:pt idx="20" formatCode="#,##0_);[Red]\(#,##0\)">
                  <c:v>81480</c:v>
                </c:pt>
                <c:pt idx="21" formatCode="#,##0_);[Red]\(#,##0\)">
                  <c:v>85427</c:v>
                </c:pt>
                <c:pt idx="22" formatCode="#,##0_);[Red]\(#,##0\)">
                  <c:v>88368</c:v>
                </c:pt>
                <c:pt idx="23" formatCode="#,##0_);[Red]\(#,##0\)">
                  <c:v>91325</c:v>
                </c:pt>
                <c:pt idx="24" formatCode="#,##0_);[Red]\(#,##0\)">
                  <c:v>93928</c:v>
                </c:pt>
                <c:pt idx="25" formatCode="#,##0_);[Red]\(#,##0\)">
                  <c:v>96711</c:v>
                </c:pt>
                <c:pt idx="26" formatCode="#,##0_);[Red]\(#,##0\)">
                  <c:v>98835</c:v>
                </c:pt>
                <c:pt idx="27" formatCode="#,##0_);[Red]\(#,##0\)">
                  <c:v>101032</c:v>
                </c:pt>
                <c:pt idx="28" formatCode="#,##0_);[Red]\(#,##0\)">
                  <c:v>103080</c:v>
                </c:pt>
                <c:pt idx="29" formatCode="#,##0_);[Red]\(#,##0\)">
                  <c:v>104418</c:v>
                </c:pt>
                <c:pt idx="30" formatCode="#,##0_);[Red]\(#,##0\)">
                  <c:v>105800</c:v>
                </c:pt>
                <c:pt idx="31" formatCode="#,##0_);[Red]\(#,##0\)">
                  <c:v>107180</c:v>
                </c:pt>
                <c:pt idx="32" formatCode="#,##0_);[Red]\(#,##0\)">
                  <c:v>108380</c:v>
                </c:pt>
                <c:pt idx="33" formatCode="#,##0_);[Red]\(#,##0\)">
                  <c:v>109530</c:v>
                </c:pt>
                <c:pt idx="34" formatCode="#,##0_);[Red]\(#,##0\)">
                  <c:v>110880</c:v>
                </c:pt>
                <c:pt idx="35" formatCode="#,##0_);[Red]\(#,##0\)">
                  <c:v>111930</c:v>
                </c:pt>
                <c:pt idx="36" formatCode="#,##0_);[Red]\(#,##0\)">
                  <c:v>112960</c:v>
                </c:pt>
                <c:pt idx="37" formatCode="#,##0_);[Red]\(#,##0\)">
                  <c:v>113920</c:v>
                </c:pt>
                <c:pt idx="38" formatCode="#,##0_);[Red]\(#,##0\)">
                  <c:v>114810</c:v>
                </c:pt>
                <c:pt idx="39" formatCode="#,##0_);[Red]\(#,##0\)">
                  <c:v>115560</c:v>
                </c:pt>
                <c:pt idx="40" formatCode="#,##0_);[Red]\(#,##0\)">
                  <c:v>116150</c:v>
                </c:pt>
                <c:pt idx="41" formatCode="#,##0_);[Red]\(#,##0\)">
                  <c:v>117000</c:v>
                </c:pt>
                <c:pt idx="42" formatCode="#,##0_);[Red]\(#,##0\)">
                  <c:v>117690</c:v>
                </c:pt>
                <c:pt idx="43" formatCode="#,##0_);[Red]\(#,##0\)">
                  <c:v>118340</c:v>
                </c:pt>
                <c:pt idx="44" formatCode="#,##0_);[Red]\(#,##0\)">
                  <c:v>118990</c:v>
                </c:pt>
                <c:pt idx="45" formatCode="#,##0_);[Red]\(#,##0\)">
                  <c:v>119410</c:v>
                </c:pt>
                <c:pt idx="46" formatCode="#,##0_);[Red]\(#,##0\)">
                  <c:v>120060</c:v>
                </c:pt>
                <c:pt idx="47" formatCode="#,##0_);[Red]\(#,##0\)">
                  <c:v>120640</c:v>
                </c:pt>
                <c:pt idx="48" formatCode="#,##0_);[Red]\(#,##0\)">
                  <c:v>121120</c:v>
                </c:pt>
                <c:pt idx="49" formatCode="#,##0_);[Red]\(#,##0\)">
                  <c:v>121550</c:v>
                </c:pt>
                <c:pt idx="50" formatCode="#,##0_);[Red]\(#,##0\)">
                  <c:v>121970</c:v>
                </c:pt>
                <c:pt idx="51" formatCode="#,##0_);[Red]\(#,##0\)">
                  <c:v>122410</c:v>
                </c:pt>
                <c:pt idx="52" formatCode="#,##0_);[Red]\(#,##0\)">
                  <c:v>122800</c:v>
                </c:pt>
                <c:pt idx="53" formatCode="#,##0_);[Red]\(#,##0\)">
                  <c:v>123160</c:v>
                </c:pt>
                <c:pt idx="54" formatCode="#,##0_);[Red]\(#,##0\)">
                  <c:v>123450</c:v>
                </c:pt>
                <c:pt idx="55" formatCode="#,##0_);[Red]\(#,##0\)">
                  <c:v>123580</c:v>
                </c:pt>
                <c:pt idx="56" formatCode="#,##0_);[Red]\(#,##0\)">
                  <c:v>123800</c:v>
                </c:pt>
                <c:pt idx="57" formatCode="#,##0_);[Red]\(#,##0\)">
                  <c:v>124050</c:v>
                </c:pt>
                <c:pt idx="58" formatCode="#,##0_);[Red]\(#,##0\)">
                  <c:v>124250</c:v>
                </c:pt>
                <c:pt idx="59" formatCode="#,##0_);[Red]\(#,##0\)">
                  <c:v>124350</c:v>
                </c:pt>
                <c:pt idx="60" formatCode="#,##0_);[Red]\(#,##0\)">
                  <c:v>124380</c:v>
                </c:pt>
                <c:pt idx="61" formatCode="#,##0_);[Red]\(#,##0\)">
                  <c:v>124220</c:v>
                </c:pt>
                <c:pt idx="62" formatCode="#,##0_);[Red]\(#,##0\)">
                  <c:v>124050</c:v>
                </c:pt>
                <c:pt idx="63" formatCode="#,##0_);[Red]\(#,##0\)">
                  <c:v>123950</c:v>
                </c:pt>
                <c:pt idx="64" formatCode="#,##0_);[Red]\(#,##0\)">
                  <c:v>123870</c:v>
                </c:pt>
                <c:pt idx="65" formatCode="#,##0_);[Red]\(#,##0\)">
                  <c:v>124030</c:v>
                </c:pt>
              </c:numCache>
            </c:numRef>
          </c:val>
          <c:smooth val="0"/>
          <c:extLst>
            <c:ext xmlns:c16="http://schemas.microsoft.com/office/drawing/2014/chart" uri="{C3380CC4-5D6E-409C-BE32-E72D297353CC}">
              <c16:uniqueId val="{00000006-5778-49AA-B6BD-58CA0236CC2C}"/>
            </c:ext>
          </c:extLst>
        </c:ser>
        <c:dLbls>
          <c:showLegendKey val="0"/>
          <c:showVal val="0"/>
          <c:showCatName val="0"/>
          <c:showSerName val="0"/>
          <c:showPercent val="0"/>
          <c:showBubbleSize val="0"/>
        </c:dLbls>
        <c:marker val="1"/>
        <c:smooth val="0"/>
        <c:axId val="242720768"/>
        <c:axId val="242722688"/>
      </c:lineChart>
      <c:lineChart>
        <c:grouping val="standard"/>
        <c:varyColors val="0"/>
        <c:ser>
          <c:idx val="8"/>
          <c:order val="4"/>
          <c:tx>
            <c:v>有収水量実績（～S39）</c:v>
          </c:tx>
          <c:spPr>
            <a:ln>
              <a:solidFill>
                <a:srgbClr val="333399"/>
              </a:solidFill>
            </a:ln>
          </c:spPr>
          <c:marker>
            <c:symbol val="none"/>
          </c:marker>
          <c:cat>
            <c:numRef>
              <c:f>'[給水人口・有収水量推移グラフ（確） (2).xlsx]data'!$C$4:$C$104</c:f>
              <c:numCache>
                <c:formatCode>General</c:formatCode>
                <c:ptCount val="101"/>
                <c:pt idx="0">
                  <c:v>1950</c:v>
                </c:pt>
                <c:pt idx="5">
                  <c:v>1955</c:v>
                </c:pt>
                <c:pt idx="10">
                  <c:v>1960</c:v>
                </c:pt>
                <c:pt idx="15">
                  <c:v>1965</c:v>
                </c:pt>
                <c:pt idx="20">
                  <c:v>1970</c:v>
                </c:pt>
                <c:pt idx="25">
                  <c:v>1975</c:v>
                </c:pt>
                <c:pt idx="30">
                  <c:v>1980</c:v>
                </c:pt>
                <c:pt idx="35">
                  <c:v>1985</c:v>
                </c:pt>
                <c:pt idx="40">
                  <c:v>1990</c:v>
                </c:pt>
                <c:pt idx="45">
                  <c:v>1995</c:v>
                </c:pt>
                <c:pt idx="50">
                  <c:v>2000</c:v>
                </c:pt>
                <c:pt idx="55">
                  <c:v>2005</c:v>
                </c:pt>
                <c:pt idx="60">
                  <c:v>2010</c:v>
                </c:pt>
                <c:pt idx="65">
                  <c:v>2015</c:v>
                </c:pt>
                <c:pt idx="70">
                  <c:v>2020</c:v>
                </c:pt>
                <c:pt idx="75">
                  <c:v>2025</c:v>
                </c:pt>
                <c:pt idx="80">
                  <c:v>2030</c:v>
                </c:pt>
                <c:pt idx="85">
                  <c:v>2035</c:v>
                </c:pt>
                <c:pt idx="90">
                  <c:v>2040</c:v>
                </c:pt>
                <c:pt idx="95">
                  <c:v>2045</c:v>
                </c:pt>
                <c:pt idx="100">
                  <c:v>2050</c:v>
                </c:pt>
              </c:numCache>
            </c:numRef>
          </c:cat>
          <c:val>
            <c:numRef>
              <c:f>'[給水人口・有収水量推移グラフ（確） (2).xlsx]data'!$Q$4:$Q$104</c:f>
              <c:numCache>
                <c:formatCode>#,##0_);[Red]\(#,##0\)</c:formatCode>
                <c:ptCount val="101"/>
                <c:pt idx="0">
                  <c:v>27.05</c:v>
                </c:pt>
                <c:pt idx="1">
                  <c:v>25.171616438356164</c:v>
                </c:pt>
                <c:pt idx="2">
                  <c:v>30.554635701275046</c:v>
                </c:pt>
                <c:pt idx="3">
                  <c:v>36.105077625570779</c:v>
                </c:pt>
                <c:pt idx="4">
                  <c:v>41.571808219178095</c:v>
                </c:pt>
                <c:pt idx="5">
                  <c:v>47.038538812785397</c:v>
                </c:pt>
                <c:pt idx="6">
                  <c:v>52.361812386156664</c:v>
                </c:pt>
                <c:pt idx="7">
                  <c:v>57.972000000000001</c:v>
                </c:pt>
                <c:pt idx="8">
                  <c:v>63.039589041095887</c:v>
                </c:pt>
                <c:pt idx="9">
                  <c:v>69.520493150684928</c:v>
                </c:pt>
                <c:pt idx="10">
                  <c:v>78.515956284153006</c:v>
                </c:pt>
                <c:pt idx="11">
                  <c:v>86.226876712328774</c:v>
                </c:pt>
                <c:pt idx="12">
                  <c:v>94.120547945205473</c:v>
                </c:pt>
                <c:pt idx="13">
                  <c:v>103.19353424657534</c:v>
                </c:pt>
                <c:pt idx="14">
                  <c:v>112.72448087431694</c:v>
                </c:pt>
              </c:numCache>
            </c:numRef>
          </c:val>
          <c:smooth val="0"/>
          <c:extLst>
            <c:ext xmlns:c16="http://schemas.microsoft.com/office/drawing/2014/chart" uri="{C3380CC4-5D6E-409C-BE32-E72D297353CC}">
              <c16:uniqueId val="{00000007-5778-49AA-B6BD-58CA0236CC2C}"/>
            </c:ext>
          </c:extLst>
        </c:ser>
        <c:ser>
          <c:idx val="9"/>
          <c:order val="5"/>
          <c:tx>
            <c:v>有収水量推計</c:v>
          </c:tx>
          <c:spPr>
            <a:ln>
              <a:solidFill>
                <a:srgbClr val="333399"/>
              </a:solidFill>
              <a:prstDash val="sysDash"/>
            </a:ln>
          </c:spPr>
          <c:marker>
            <c:symbol val="none"/>
          </c:marker>
          <c:cat>
            <c:numRef>
              <c:f>'[給水人口・有収水量推移グラフ（確） (2).xlsx]data'!$C$4:$C$104</c:f>
              <c:numCache>
                <c:formatCode>General</c:formatCode>
                <c:ptCount val="101"/>
                <c:pt idx="0">
                  <c:v>1950</c:v>
                </c:pt>
                <c:pt idx="5">
                  <c:v>1955</c:v>
                </c:pt>
                <c:pt idx="10">
                  <c:v>1960</c:v>
                </c:pt>
                <c:pt idx="15">
                  <c:v>1965</c:v>
                </c:pt>
                <c:pt idx="20">
                  <c:v>1970</c:v>
                </c:pt>
                <c:pt idx="25">
                  <c:v>1975</c:v>
                </c:pt>
                <c:pt idx="30">
                  <c:v>1980</c:v>
                </c:pt>
                <c:pt idx="35">
                  <c:v>1985</c:v>
                </c:pt>
                <c:pt idx="40">
                  <c:v>1990</c:v>
                </c:pt>
                <c:pt idx="45">
                  <c:v>1995</c:v>
                </c:pt>
                <c:pt idx="50">
                  <c:v>2000</c:v>
                </c:pt>
                <c:pt idx="55">
                  <c:v>2005</c:v>
                </c:pt>
                <c:pt idx="60">
                  <c:v>2010</c:v>
                </c:pt>
                <c:pt idx="65">
                  <c:v>2015</c:v>
                </c:pt>
                <c:pt idx="70">
                  <c:v>2020</c:v>
                </c:pt>
                <c:pt idx="75">
                  <c:v>2025</c:v>
                </c:pt>
                <c:pt idx="80">
                  <c:v>2030</c:v>
                </c:pt>
                <c:pt idx="85">
                  <c:v>2035</c:v>
                </c:pt>
                <c:pt idx="90">
                  <c:v>2040</c:v>
                </c:pt>
                <c:pt idx="95">
                  <c:v>2045</c:v>
                </c:pt>
                <c:pt idx="100">
                  <c:v>2050</c:v>
                </c:pt>
              </c:numCache>
            </c:numRef>
          </c:cat>
          <c:val>
            <c:numRef>
              <c:f>'[給水人口・有収水量推移グラフ（確） (2).xlsx]data'!$S$4:$S$104</c:f>
              <c:numCache>
                <c:formatCode>General</c:formatCode>
                <c:ptCount val="101"/>
                <c:pt idx="65" formatCode="#,##0_);[Red]\(#,##0\)">
                  <c:v>369.72232876712332</c:v>
                </c:pt>
                <c:pt idx="66" formatCode="#,##0_);[Red]\(#,##0\)">
                  <c:v>367.64</c:v>
                </c:pt>
                <c:pt idx="67" formatCode="#,##0_);[Red]\(#,##0\)">
                  <c:v>365.62</c:v>
                </c:pt>
                <c:pt idx="68" formatCode="#,##0_);[Red]\(#,##0\)">
                  <c:v>363.3</c:v>
                </c:pt>
                <c:pt idx="69" formatCode="#,##0_);[Red]\(#,##0\)">
                  <c:v>361.18</c:v>
                </c:pt>
                <c:pt idx="70" formatCode="#,##0_);[Red]\(#,##0\)">
                  <c:v>359.41</c:v>
                </c:pt>
                <c:pt idx="71" formatCode="#,##0_);[Red]\(#,##0\)">
                  <c:v>356.73</c:v>
                </c:pt>
                <c:pt idx="72" formatCode="#,##0_);[Red]\(#,##0\)">
                  <c:v>353.63</c:v>
                </c:pt>
                <c:pt idx="73" formatCode="#,##0_);[Red]\(#,##0\)">
                  <c:v>351.58</c:v>
                </c:pt>
                <c:pt idx="74" formatCode="#,##0_);[Red]\(#,##0\)">
                  <c:v>349.1</c:v>
                </c:pt>
                <c:pt idx="75" formatCode="#,##0_);[Red]\(#,##0\)">
                  <c:v>346.42</c:v>
                </c:pt>
                <c:pt idx="76" formatCode="#,##0_);[Red]\(#,##0\)">
                  <c:v>343.21</c:v>
                </c:pt>
                <c:pt idx="77" formatCode="#,##0_);[Red]\(#,##0\)">
                  <c:v>340.72</c:v>
                </c:pt>
                <c:pt idx="78" formatCode="#,##0_);[Red]\(#,##0\)">
                  <c:v>337.56</c:v>
                </c:pt>
                <c:pt idx="79" formatCode="#,##0_);[Red]\(#,##0\)">
                  <c:v>334.98</c:v>
                </c:pt>
                <c:pt idx="80" formatCode="#,##0_);[Red]\(#,##0\)">
                  <c:v>332.03</c:v>
                </c:pt>
                <c:pt idx="81" formatCode="#,##0_);[Red]\(#,##0\)">
                  <c:v>328.74</c:v>
                </c:pt>
                <c:pt idx="82" formatCode="#,##0_);[Red]\(#,##0\)">
                  <c:v>326.32</c:v>
                </c:pt>
                <c:pt idx="83" formatCode="#,##0_);[Red]\(#,##0\)">
                  <c:v>323.26</c:v>
                </c:pt>
                <c:pt idx="84" formatCode="#,##0_);[Red]\(#,##0\)">
                  <c:v>320.14999999999998</c:v>
                </c:pt>
                <c:pt idx="85" formatCode="#,##0_);[Red]\(#,##0\)">
                  <c:v>317.01</c:v>
                </c:pt>
                <c:pt idx="86" formatCode="#,##0_);[Red]\(#,##0\)">
                  <c:v>314.57</c:v>
                </c:pt>
                <c:pt idx="87" formatCode="#,##0_);[Red]\(#,##0\)">
                  <c:v>311.52</c:v>
                </c:pt>
                <c:pt idx="88" formatCode="#,##0_);[Red]\(#,##0\)">
                  <c:v>308.44</c:v>
                </c:pt>
                <c:pt idx="89" formatCode="#,##0_);[Red]\(#,##0\)">
                  <c:v>305.19</c:v>
                </c:pt>
                <c:pt idx="90" formatCode="#,##0_);[Red]\(#,##0\)">
                  <c:v>302.49</c:v>
                </c:pt>
                <c:pt idx="91" formatCode="#,##0_);[Red]\(#,##0\)">
                  <c:v>299.22000000000003</c:v>
                </c:pt>
                <c:pt idx="92" formatCode="#,##0_);[Red]\(#,##0\)">
                  <c:v>296.08999999999997</c:v>
                </c:pt>
                <c:pt idx="93" formatCode="#,##0_);[Red]\(#,##0\)">
                  <c:v>292.94</c:v>
                </c:pt>
                <c:pt idx="94" formatCode="#,##0_);[Red]\(#,##0\)">
                  <c:v>289.95999999999998</c:v>
                </c:pt>
                <c:pt idx="95" formatCode="#,##0_);[Red]\(#,##0\)">
                  <c:v>286.97000000000003</c:v>
                </c:pt>
                <c:pt idx="96" formatCode="#,##0_);[Red]\(#,##0\)">
                  <c:v>283.85000000000002</c:v>
                </c:pt>
                <c:pt idx="97" formatCode="#,##0_);[Red]\(#,##0\)">
                  <c:v>281.3</c:v>
                </c:pt>
                <c:pt idx="98" formatCode="#,##0_);[Red]\(#,##0\)">
                  <c:v>278.2</c:v>
                </c:pt>
                <c:pt idx="99" formatCode="#,##0_);[Red]\(#,##0\)">
                  <c:v>275.55</c:v>
                </c:pt>
                <c:pt idx="100" formatCode="#,##0_);[Red]\(#,##0\)">
                  <c:v>272.49</c:v>
                </c:pt>
              </c:numCache>
            </c:numRef>
          </c:val>
          <c:smooth val="0"/>
          <c:extLst>
            <c:ext xmlns:c16="http://schemas.microsoft.com/office/drawing/2014/chart" uri="{C3380CC4-5D6E-409C-BE32-E72D297353CC}">
              <c16:uniqueId val="{00000008-5778-49AA-B6BD-58CA0236CC2C}"/>
            </c:ext>
          </c:extLst>
        </c:ser>
        <c:ser>
          <c:idx val="2"/>
          <c:order val="9"/>
          <c:tx>
            <c:v>有収水量実績（S40～）</c:v>
          </c:tx>
          <c:spPr>
            <a:ln>
              <a:solidFill>
                <a:srgbClr val="333399"/>
              </a:solidFill>
            </a:ln>
          </c:spPr>
          <c:marker>
            <c:symbol val="none"/>
          </c:marker>
          <c:cat>
            <c:numRef>
              <c:f>'[給水人口・有収水量推移グラフ（確） (2).xlsx]data'!$C$4:$C$104</c:f>
              <c:numCache>
                <c:formatCode>General</c:formatCode>
                <c:ptCount val="101"/>
                <c:pt idx="0">
                  <c:v>1950</c:v>
                </c:pt>
                <c:pt idx="5">
                  <c:v>1955</c:v>
                </c:pt>
                <c:pt idx="10">
                  <c:v>1960</c:v>
                </c:pt>
                <c:pt idx="15">
                  <c:v>1965</c:v>
                </c:pt>
                <c:pt idx="20">
                  <c:v>1970</c:v>
                </c:pt>
                <c:pt idx="25">
                  <c:v>1975</c:v>
                </c:pt>
                <c:pt idx="30">
                  <c:v>1980</c:v>
                </c:pt>
                <c:pt idx="35">
                  <c:v>1985</c:v>
                </c:pt>
                <c:pt idx="40">
                  <c:v>1990</c:v>
                </c:pt>
                <c:pt idx="45">
                  <c:v>1995</c:v>
                </c:pt>
                <c:pt idx="50">
                  <c:v>2000</c:v>
                </c:pt>
                <c:pt idx="55">
                  <c:v>2005</c:v>
                </c:pt>
                <c:pt idx="60">
                  <c:v>2010</c:v>
                </c:pt>
                <c:pt idx="65">
                  <c:v>2015</c:v>
                </c:pt>
                <c:pt idx="70">
                  <c:v>2020</c:v>
                </c:pt>
                <c:pt idx="75">
                  <c:v>2025</c:v>
                </c:pt>
                <c:pt idx="80">
                  <c:v>2030</c:v>
                </c:pt>
                <c:pt idx="85">
                  <c:v>2035</c:v>
                </c:pt>
                <c:pt idx="90">
                  <c:v>2040</c:v>
                </c:pt>
                <c:pt idx="95">
                  <c:v>2045</c:v>
                </c:pt>
                <c:pt idx="100">
                  <c:v>2050</c:v>
                </c:pt>
              </c:numCache>
            </c:numRef>
          </c:cat>
          <c:val>
            <c:numRef>
              <c:f>'[給水人口・有収水量推移グラフ（確） (2).xlsx]data'!$R$4:$R$104</c:f>
              <c:numCache>
                <c:formatCode>General</c:formatCode>
                <c:ptCount val="101"/>
                <c:pt idx="15" formatCode="#,##0_);[Red]\(#,##0\)">
                  <c:v>124.87164383561644</c:v>
                </c:pt>
                <c:pt idx="16" formatCode="#,##0_);[Red]\(#,##0\)">
                  <c:v>137.40654794520549</c:v>
                </c:pt>
                <c:pt idx="17" formatCode="#,##0_);[Red]\(#,##0\)">
                  <c:v>152.81347945205479</c:v>
                </c:pt>
                <c:pt idx="18" formatCode="#,##0_);[Red]\(#,##0\)">
                  <c:v>164.5222950819672</c:v>
                </c:pt>
                <c:pt idx="19" formatCode="#,##0_);[Red]\(#,##0\)">
                  <c:v>183.45679452054796</c:v>
                </c:pt>
                <c:pt idx="20" formatCode="#,##0_);[Red]\(#,##0\)">
                  <c:v>202.23906849315065</c:v>
                </c:pt>
                <c:pt idx="21" formatCode="#,##0_);[Red]\(#,##0\)">
                  <c:v>219.91306849315072</c:v>
                </c:pt>
                <c:pt idx="22" formatCode="#,##0_);[Red]\(#,##0\)">
                  <c:v>234.24221311475409</c:v>
                </c:pt>
                <c:pt idx="23" formatCode="#,##0_);[Red]\(#,##0\)">
                  <c:v>249.34810958904109</c:v>
                </c:pt>
                <c:pt idx="24" formatCode="#,##0_);[Red]\(#,##0\)">
                  <c:v>254.01441095890411</c:v>
                </c:pt>
                <c:pt idx="25" formatCode="#,##0_);[Red]\(#,##0\)">
                  <c:v>268.86923287671232</c:v>
                </c:pt>
                <c:pt idx="26" formatCode="#,##0_);[Red]\(#,##0\)">
                  <c:v>273.52778688524592</c:v>
                </c:pt>
                <c:pt idx="27" formatCode="#,##0_);[Red]\(#,##0\)">
                  <c:v>285.77567123287673</c:v>
                </c:pt>
                <c:pt idx="28" formatCode="#,##0_);[Red]\(#,##0\)">
                  <c:v>296.66043835616438</c:v>
                </c:pt>
                <c:pt idx="29" formatCode="#,##0_);[Red]\(#,##0\)">
                  <c:v>298.95564383561646</c:v>
                </c:pt>
                <c:pt idx="30" formatCode="#,##0_);[Red]\(#,##0\)">
                  <c:v>295.35546448087433</c:v>
                </c:pt>
                <c:pt idx="31" formatCode="#,##0_);[Red]\(#,##0\)">
                  <c:v>307.54526027397259</c:v>
                </c:pt>
                <c:pt idx="32" formatCode="#,##0_);[Red]\(#,##0\)">
                  <c:v>313.08202739726022</c:v>
                </c:pt>
                <c:pt idx="33" formatCode="#,##0_);[Red]\(#,##0\)">
                  <c:v>326.53504109589039</c:v>
                </c:pt>
                <c:pt idx="34" formatCode="#,##0_);[Red]\(#,##0\)">
                  <c:v>336.44062841530052</c:v>
                </c:pt>
                <c:pt idx="35" formatCode="#,##0_);[Red]\(#,##0\)">
                  <c:v>341.22095890410958</c:v>
                </c:pt>
                <c:pt idx="36" formatCode="#,##0_);[Red]\(#,##0\)">
                  <c:v>346.11191780821918</c:v>
                </c:pt>
                <c:pt idx="37" formatCode="#,##0_);[Red]\(#,##0\)">
                  <c:v>354.52235616438355</c:v>
                </c:pt>
                <c:pt idx="38" formatCode="#,##0_);[Red]\(#,##0\)">
                  <c:v>361.93942622950817</c:v>
                </c:pt>
                <c:pt idx="39" formatCode="#,##0_);[Red]\(#,##0\)">
                  <c:v>375.04095890410957</c:v>
                </c:pt>
                <c:pt idx="40" formatCode="#,##0_);[Red]\(#,##0\)">
                  <c:v>387.67813698630141</c:v>
                </c:pt>
                <c:pt idx="41" formatCode="#,##0_);[Red]\(#,##0\)">
                  <c:v>392.97821917808221</c:v>
                </c:pt>
                <c:pt idx="42" formatCode="#,##0_);[Red]\(#,##0\)">
                  <c:v>397.51505464480874</c:v>
                </c:pt>
                <c:pt idx="43" formatCode="#,##0_);[Red]\(#,##0\)">
                  <c:v>397.7435890410959</c:v>
                </c:pt>
                <c:pt idx="44" formatCode="#,##0_);[Red]\(#,##0\)">
                  <c:v>403.10956164383555</c:v>
                </c:pt>
                <c:pt idx="45" formatCode="#,##0_);[Red]\(#,##0\)">
                  <c:v>403.60526027397259</c:v>
                </c:pt>
                <c:pt idx="46" formatCode="#,##0_);[Red]\(#,##0\)">
                  <c:v>406.2117759562841</c:v>
                </c:pt>
                <c:pt idx="47" formatCode="#,##0_);[Red]\(#,##0\)">
                  <c:v>408.45558904109589</c:v>
                </c:pt>
                <c:pt idx="48" formatCode="#,##0_);[Red]\(#,##0\)">
                  <c:v>408.9075068493151</c:v>
                </c:pt>
                <c:pt idx="49" formatCode="#,##0_);[Red]\(#,##0\)">
                  <c:v>408.70175342465757</c:v>
                </c:pt>
                <c:pt idx="50" formatCode="#,##0_);[Red]\(#,##0\)">
                  <c:v>408.31983606557378</c:v>
                </c:pt>
                <c:pt idx="51" formatCode="#,##0_);[Red]\(#,##0\)">
                  <c:v>405.88558904109595</c:v>
                </c:pt>
                <c:pt idx="52" formatCode="#,##0_);[Red]\(#,##0\)">
                  <c:v>402.89536986301368</c:v>
                </c:pt>
                <c:pt idx="53" formatCode="#,##0_);[Red]\(#,##0\)">
                  <c:v>398.40027397260275</c:v>
                </c:pt>
                <c:pt idx="54" formatCode="#,##0_);[Red]\(#,##0\)">
                  <c:v>399.03456284153003</c:v>
                </c:pt>
                <c:pt idx="55" formatCode="#,##0_);[Red]\(#,##0\)">
                  <c:v>399.61257534246579</c:v>
                </c:pt>
                <c:pt idx="56" formatCode="#,##0_);[Red]\(#,##0\)">
                  <c:v>396.40871232876714</c:v>
                </c:pt>
                <c:pt idx="57" formatCode="#,##0_);[Red]\(#,##0\)">
                  <c:v>396.09523287671232</c:v>
                </c:pt>
                <c:pt idx="58" formatCode="#,##0_);[Red]\(#,##0\)">
                  <c:v>388.49920765027326</c:v>
                </c:pt>
                <c:pt idx="59" formatCode="#,##0_);[Red]\(#,##0\)">
                  <c:v>385.02421917808215</c:v>
                </c:pt>
                <c:pt idx="60" formatCode="#,##0_);[Red]\(#,##0\)">
                  <c:v>387.20890410958907</c:v>
                </c:pt>
                <c:pt idx="61" formatCode="#,##0_);[Red]\(#,##0\)">
                  <c:v>379.68123287671239</c:v>
                </c:pt>
                <c:pt idx="62" formatCode="#,##0_);[Red]\(#,##0\)">
                  <c:v>376.97693989071036</c:v>
                </c:pt>
                <c:pt idx="63" formatCode="#,##0_);[Red]\(#,##0\)">
                  <c:v>376.04060273972601</c:v>
                </c:pt>
                <c:pt idx="64" formatCode="#,##0_);[Red]\(#,##0\)">
                  <c:v>370.00717808219173</c:v>
                </c:pt>
                <c:pt idx="65" formatCode="#,##0_);[Red]\(#,##0\)">
                  <c:v>369.72232876712332</c:v>
                </c:pt>
              </c:numCache>
            </c:numRef>
          </c:val>
          <c:smooth val="0"/>
          <c:extLst>
            <c:ext xmlns:c16="http://schemas.microsoft.com/office/drawing/2014/chart" uri="{C3380CC4-5D6E-409C-BE32-E72D297353CC}">
              <c16:uniqueId val="{00000009-5778-49AA-B6BD-58CA0236CC2C}"/>
            </c:ext>
          </c:extLst>
        </c:ser>
        <c:dLbls>
          <c:showLegendKey val="0"/>
          <c:showVal val="0"/>
          <c:showCatName val="0"/>
          <c:showSerName val="0"/>
          <c:showPercent val="0"/>
          <c:showBubbleSize val="0"/>
        </c:dLbls>
        <c:marker val="1"/>
        <c:smooth val="0"/>
        <c:axId val="243287936"/>
        <c:axId val="243077888"/>
      </c:lineChart>
      <c:catAx>
        <c:axId val="242720768"/>
        <c:scaling>
          <c:orientation val="minMax"/>
        </c:scaling>
        <c:delete val="0"/>
        <c:axPos val="b"/>
        <c:numFmt formatCode="General" sourceLinked="1"/>
        <c:majorTickMark val="out"/>
        <c:minorTickMark val="none"/>
        <c:tickLblPos val="nextTo"/>
        <c:txPr>
          <a:bodyPr/>
          <a:lstStyle/>
          <a:p>
            <a:pPr>
              <a:defRPr sz="1200"/>
            </a:pPr>
            <a:endParaRPr lang="ja-JP"/>
          </a:p>
        </c:txPr>
        <c:crossAx val="242722688"/>
        <c:crosses val="autoZero"/>
        <c:auto val="1"/>
        <c:lblAlgn val="ctr"/>
        <c:lblOffset val="100"/>
        <c:noMultiLvlLbl val="0"/>
      </c:catAx>
      <c:valAx>
        <c:axId val="242722688"/>
        <c:scaling>
          <c:orientation val="minMax"/>
          <c:max val="130000"/>
          <c:min val="0"/>
        </c:scaling>
        <c:delete val="0"/>
        <c:axPos val="l"/>
        <c:majorGridlines/>
        <c:title>
          <c:tx>
            <c:rich>
              <a:bodyPr rot="0" vert="horz"/>
              <a:lstStyle/>
              <a:p>
                <a:pPr algn="l">
                  <a:defRPr sz="1000" b="0"/>
                </a:pPr>
                <a:r>
                  <a:rPr lang="ja-JP" sz="1000" b="0" dirty="0"/>
                  <a:t>総人口［千人］</a:t>
                </a:r>
                <a:endParaRPr lang="en-US" sz="1000" b="0" dirty="0"/>
              </a:p>
              <a:p>
                <a:pPr algn="l">
                  <a:defRPr sz="1000" b="0"/>
                </a:pPr>
                <a:r>
                  <a:rPr lang="ja-JP" sz="1000" b="0" dirty="0"/>
                  <a:t>給水人口［千人］</a:t>
                </a:r>
              </a:p>
            </c:rich>
          </c:tx>
          <c:layout>
            <c:manualLayout>
              <c:xMode val="edge"/>
              <c:yMode val="edge"/>
              <c:x val="8.0419119763119024E-2"/>
              <c:y val="0.11191475745524368"/>
            </c:manualLayout>
          </c:layout>
          <c:overlay val="0"/>
          <c:spPr>
            <a:solidFill>
              <a:schemeClr val="bg1"/>
            </a:solidFill>
            <a:ln>
              <a:solidFill>
                <a:schemeClr val="bg1">
                  <a:lumMod val="50000"/>
                </a:schemeClr>
              </a:solidFill>
            </a:ln>
          </c:spPr>
        </c:title>
        <c:numFmt formatCode="#,##0_);[Red]\(#,##0\)" sourceLinked="0"/>
        <c:majorTickMark val="out"/>
        <c:minorTickMark val="none"/>
        <c:tickLblPos val="nextTo"/>
        <c:txPr>
          <a:bodyPr/>
          <a:lstStyle/>
          <a:p>
            <a:pPr>
              <a:defRPr sz="1400"/>
            </a:pPr>
            <a:endParaRPr lang="ja-JP"/>
          </a:p>
        </c:txPr>
        <c:crossAx val="242720768"/>
        <c:crosses val="autoZero"/>
        <c:crossBetween val="between"/>
        <c:majorUnit val="10000"/>
      </c:valAx>
      <c:valAx>
        <c:axId val="243077888"/>
        <c:scaling>
          <c:orientation val="minMax"/>
          <c:max val="650"/>
          <c:min val="0"/>
        </c:scaling>
        <c:delete val="0"/>
        <c:axPos val="r"/>
        <c:title>
          <c:tx>
            <c:rich>
              <a:bodyPr rot="0" vert="horz"/>
              <a:lstStyle/>
              <a:p>
                <a:pPr algn="l">
                  <a:defRPr sz="1000" b="0"/>
                </a:pPr>
                <a:r>
                  <a:rPr lang="ja-JP" sz="1000" b="0" dirty="0"/>
                  <a:t>有収水量［十万</a:t>
                </a:r>
                <a:r>
                  <a:rPr lang="en-US" sz="1000" b="0" dirty="0"/>
                  <a:t>m3/</a:t>
                </a:r>
                <a:r>
                  <a:rPr lang="ja-JP" sz="1000" b="0" dirty="0"/>
                  <a:t>日］</a:t>
                </a:r>
                <a:endParaRPr lang="en-US" sz="1000" b="0" dirty="0"/>
              </a:p>
              <a:p>
                <a:pPr algn="l">
                  <a:defRPr sz="1000" b="0"/>
                </a:pPr>
                <a:r>
                  <a:rPr lang="ja-JP" sz="1000" b="0" dirty="0"/>
                  <a:t>一人一日給水量［㍑</a:t>
                </a:r>
                <a:r>
                  <a:rPr lang="en-US" sz="1000" b="0" dirty="0"/>
                  <a:t>/</a:t>
                </a:r>
                <a:r>
                  <a:rPr lang="ja-JP" sz="1000" b="0" dirty="0"/>
                  <a:t>人</a:t>
                </a:r>
                <a:r>
                  <a:rPr lang="en-US" sz="1000" b="0" dirty="0"/>
                  <a:t>/</a:t>
                </a:r>
                <a:r>
                  <a:rPr lang="ja-JP" sz="1000" b="0" dirty="0"/>
                  <a:t>日］</a:t>
                </a:r>
              </a:p>
            </c:rich>
          </c:tx>
          <c:layout>
            <c:manualLayout>
              <c:xMode val="edge"/>
              <c:yMode val="edge"/>
              <c:x val="0.78540142424257398"/>
              <c:y val="0.10258494688481738"/>
            </c:manualLayout>
          </c:layout>
          <c:overlay val="0"/>
          <c:spPr>
            <a:solidFill>
              <a:schemeClr val="bg1"/>
            </a:solidFill>
            <a:ln>
              <a:solidFill>
                <a:schemeClr val="bg1">
                  <a:lumMod val="50000"/>
                </a:schemeClr>
              </a:solidFill>
            </a:ln>
          </c:spPr>
        </c:title>
        <c:numFmt formatCode="General" sourceLinked="1"/>
        <c:majorTickMark val="out"/>
        <c:minorTickMark val="none"/>
        <c:tickLblPos val="nextTo"/>
        <c:txPr>
          <a:bodyPr/>
          <a:lstStyle/>
          <a:p>
            <a:pPr>
              <a:defRPr sz="1400"/>
            </a:pPr>
            <a:endParaRPr lang="ja-JP"/>
          </a:p>
        </c:txPr>
        <c:crossAx val="243287936"/>
        <c:crosses val="max"/>
        <c:crossBetween val="between"/>
        <c:majorUnit val="50"/>
      </c:valAx>
      <c:catAx>
        <c:axId val="243287936"/>
        <c:scaling>
          <c:orientation val="minMax"/>
        </c:scaling>
        <c:delete val="1"/>
        <c:axPos val="b"/>
        <c:numFmt formatCode="General" sourceLinked="1"/>
        <c:majorTickMark val="out"/>
        <c:minorTickMark val="none"/>
        <c:tickLblPos val="nextTo"/>
        <c:crossAx val="243077888"/>
        <c:crosses val="autoZero"/>
        <c:auto val="1"/>
        <c:lblAlgn val="ctr"/>
        <c:lblOffset val="100"/>
        <c:noMultiLvlLbl val="0"/>
      </c:catAx>
      <c:spPr>
        <a:solidFill>
          <a:srgbClr val="FFFFCC"/>
        </a:solidFill>
      </c:spPr>
    </c:plotArea>
    <c:plotVisOnly val="1"/>
    <c:dispBlanksAs val="gap"/>
    <c:showDLblsOverMax val="0"/>
  </c:chart>
  <c:txPr>
    <a:bodyPr/>
    <a:lstStyle/>
    <a:p>
      <a:pPr>
        <a:defRPr sz="900"/>
      </a:pPr>
      <a:endParaRPr lang="ja-JP"/>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697069061464498E-2"/>
          <c:y val="2.8485079888404718E-2"/>
          <c:w val="0.92969245894242802"/>
          <c:h val="0.84781708393686506"/>
        </c:manualLayout>
      </c:layout>
      <c:barChart>
        <c:barDir val="col"/>
        <c:grouping val="clustered"/>
        <c:varyColors val="0"/>
        <c:ser>
          <c:idx val="0"/>
          <c:order val="0"/>
          <c:tx>
            <c:strRef>
              <c:f>'H29版管路・県別グラフ '!$C$1</c:f>
              <c:strCache>
                <c:ptCount val="1"/>
                <c:pt idx="0">
                  <c:v>H29</c:v>
                </c:pt>
              </c:strCache>
            </c:strRef>
          </c:tx>
          <c:spPr>
            <a:ln>
              <a:solidFill>
                <a:sysClr val="windowText" lastClr="000000"/>
              </a:solidFill>
            </a:ln>
          </c:spPr>
          <c:invertIfNegative val="0"/>
          <c:dPt>
            <c:idx val="47"/>
            <c:invertIfNegative val="0"/>
            <c:bubble3D val="0"/>
            <c:spPr>
              <a:solidFill>
                <a:srgbClr val="FF0000"/>
              </a:solidFill>
              <a:ln>
                <a:solidFill>
                  <a:sysClr val="windowText" lastClr="000000"/>
                </a:solidFill>
              </a:ln>
            </c:spPr>
            <c:extLst>
              <c:ext xmlns:c16="http://schemas.microsoft.com/office/drawing/2014/chart" uri="{C3380CC4-5D6E-409C-BE32-E72D297353CC}">
                <c16:uniqueId val="{00000001-70AC-4FDE-8BE6-BEE35734D9CE}"/>
              </c:ext>
            </c:extLst>
          </c:dPt>
          <c:dLbls>
            <c:dLbl>
              <c:idx val="0"/>
              <c:layout>
                <c:manualLayout>
                  <c:x val="0"/>
                  <c:y val="-1.6403046280023433E-2"/>
                </c:manualLayout>
              </c:layout>
              <c:spPr/>
              <c:txPr>
                <a:bodyPr/>
                <a:lstStyle/>
                <a:p>
                  <a:pPr>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0AC-4FDE-8BE6-BEE35734D9CE}"/>
                </c:ext>
              </c:extLst>
            </c:dLbl>
            <c:dLbl>
              <c:idx val="1"/>
              <c:layout>
                <c:manualLayout>
                  <c:x val="0"/>
                  <c:y val="4.68658465143518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0AC-4FDE-8BE6-BEE35734D9CE}"/>
                </c:ext>
              </c:extLst>
            </c:dLbl>
            <c:dLbl>
              <c:idx val="3"/>
              <c:layout>
                <c:manualLayout>
                  <c:x val="5.286070040011792E-3"/>
                  <c:y val="1.0929630729510684E-2"/>
                </c:manualLayout>
              </c:layout>
              <c:spPr/>
              <c:txPr>
                <a:bodyPr/>
                <a:lstStyle/>
                <a:p>
                  <a:pPr>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0AC-4FDE-8BE6-BEE35734D9CE}"/>
                </c:ext>
              </c:extLst>
            </c:dLbl>
            <c:dLbl>
              <c:idx val="8"/>
              <c:layout>
                <c:manualLayout>
                  <c:x val="2.643035020005853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0AC-4FDE-8BE6-BEE35734D9CE}"/>
                </c:ext>
              </c:extLst>
            </c:dLbl>
            <c:dLbl>
              <c:idx val="11"/>
              <c:layout>
                <c:manualLayout>
                  <c:x val="-6.6075875500147549E-3"/>
                  <c:y val="7.69692304895121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15E-47E2-A6C5-56E0FC5AD805}"/>
                </c:ext>
              </c:extLst>
            </c:dLbl>
            <c:dLbl>
              <c:idx val="12"/>
              <c:layout>
                <c:manualLayout>
                  <c:x val="-3.964552530008853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15E-47E2-A6C5-56E0FC5AD805}"/>
                </c:ext>
              </c:extLst>
            </c:dLbl>
            <c:dLbl>
              <c:idx val="15"/>
              <c:layout>
                <c:manualLayout>
                  <c:x val="-9.2506225700206574E-3"/>
                  <c:y val="2.56564101631707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15E-47E2-A6C5-56E0FC5AD805}"/>
                </c:ext>
              </c:extLst>
            </c:dLbl>
            <c:dLbl>
              <c:idx val="16"/>
              <c:layout>
                <c:manualLayout>
                  <c:x val="0"/>
                  <c:y val="-1.6403046280023433E-2"/>
                </c:manualLayout>
              </c:layout>
              <c:spPr/>
              <c:txPr>
                <a:bodyPr/>
                <a:lstStyle/>
                <a:p>
                  <a:pPr>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0AC-4FDE-8BE6-BEE35734D9CE}"/>
                </c:ext>
              </c:extLst>
            </c:dLbl>
            <c:dLbl>
              <c:idx val="18"/>
              <c:layout>
                <c:manualLayout>
                  <c:x val="0"/>
                  <c:y val="-2.34329232571763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0AC-4FDE-8BE6-BEE35734D9CE}"/>
                </c:ext>
              </c:extLst>
            </c:dLbl>
            <c:dLbl>
              <c:idx val="19"/>
              <c:layout>
                <c:manualLayout>
                  <c:x val="0"/>
                  <c:y val="-1.6403046280023433E-2"/>
                </c:manualLayout>
              </c:layout>
              <c:spPr/>
              <c:txPr>
                <a:bodyPr/>
                <a:lstStyle/>
                <a:p>
                  <a:pPr>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0AC-4FDE-8BE6-BEE35734D9CE}"/>
                </c:ext>
              </c:extLst>
            </c:dLbl>
            <c:dLbl>
              <c:idx val="24"/>
              <c:layout>
                <c:manualLayout>
                  <c:x val="0"/>
                  <c:y val="-1.4059753954305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0AC-4FDE-8BE6-BEE35734D9CE}"/>
                </c:ext>
              </c:extLst>
            </c:dLbl>
            <c:dLbl>
              <c:idx val="25"/>
              <c:layout>
                <c:manualLayout>
                  <c:x val="-7.9291050600177066E-3"/>
                  <c:y val="5.13128203263414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15E-47E2-A6C5-56E0FC5AD805}"/>
                </c:ext>
              </c:extLst>
            </c:dLbl>
            <c:dLbl>
              <c:idx val="26"/>
              <c:layout>
                <c:manualLayout>
                  <c:x val="-9.6910164552392496E-17"/>
                  <c:y val="-7.02987697715294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0AC-4FDE-8BE6-BEE35734D9CE}"/>
                </c:ext>
              </c:extLst>
            </c:dLbl>
            <c:dLbl>
              <c:idx val="27"/>
              <c:layout>
                <c:manualLayout>
                  <c:x val="1.3215173724904828E-3"/>
                  <c:y val="0"/>
                </c:manualLayout>
              </c:layout>
              <c:spPr/>
              <c:txPr>
                <a:bodyPr/>
                <a:lstStyle/>
                <a:p>
                  <a:pPr>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0AC-4FDE-8BE6-BEE35734D9CE}"/>
                </c:ext>
              </c:extLst>
            </c:dLbl>
            <c:dLbl>
              <c:idx val="28"/>
              <c:layout>
                <c:manualLayout>
                  <c:x val="7.9291050600177066E-3"/>
                  <c:y val="-2.565641016317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15E-47E2-A6C5-56E0FC5AD805}"/>
                </c:ext>
              </c:extLst>
            </c:dLbl>
            <c:dLbl>
              <c:idx val="29"/>
              <c:layout>
                <c:manualLayout>
                  <c:x val="2.6430350200059021E-3"/>
                  <c:y val="2.56564101631707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15E-47E2-A6C5-56E0FC5AD805}"/>
                </c:ext>
              </c:extLst>
            </c:dLbl>
            <c:dLbl>
              <c:idx val="30"/>
              <c:layout>
                <c:manualLayout>
                  <c:x val="-1.321517510002951E-3"/>
                  <c:y val="-3.43626200245251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0AC-4FDE-8BE6-BEE35734D9CE}"/>
                </c:ext>
              </c:extLst>
            </c:dLbl>
            <c:dLbl>
              <c:idx val="31"/>
              <c:layout>
                <c:manualLayout>
                  <c:x val="-3.9645525300088533E-3"/>
                  <c:y val="2.44584376256296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0AC-4FDE-8BE6-BEE35734D9CE}"/>
                </c:ext>
              </c:extLst>
            </c:dLbl>
            <c:dLbl>
              <c:idx val="32"/>
              <c:layout>
                <c:manualLayout>
                  <c:x val="-1.321517510002951E-3"/>
                  <c:y val="-2.27659226307719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0AC-4FDE-8BE6-BEE35734D9CE}"/>
                </c:ext>
              </c:extLst>
            </c:dLbl>
            <c:dLbl>
              <c:idx val="33"/>
              <c:layout>
                <c:manualLayout>
                  <c:x val="-5.2860700400118041E-3"/>
                  <c:y val="-6.6706666424243895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0AC-4FDE-8BE6-BEE35734D9CE}"/>
                </c:ext>
              </c:extLst>
            </c:dLbl>
            <c:dLbl>
              <c:idx val="39"/>
              <c:layout>
                <c:manualLayout>
                  <c:x val="9.6910154468261321E-17"/>
                  <c:y val="-1.6403046280023433E-2"/>
                </c:manualLayout>
              </c:layout>
              <c:spPr/>
              <c:txPr>
                <a:bodyPr/>
                <a:lstStyle/>
                <a:p>
                  <a:pPr>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0AC-4FDE-8BE6-BEE35734D9CE}"/>
                </c:ext>
              </c:extLst>
            </c:dLbl>
            <c:dLbl>
              <c:idx val="41"/>
              <c:layout>
                <c:manualLayout>
                  <c:x val="-2.6430350200059021E-3"/>
                  <c:y val="-2.8786492203077559E-2"/>
                </c:manualLayout>
              </c:layout>
              <c:spPr/>
              <c:txPr>
                <a:bodyPr/>
                <a:lstStyle/>
                <a:p>
                  <a:pPr>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0AC-4FDE-8BE6-BEE35734D9CE}"/>
                </c:ext>
              </c:extLst>
            </c:dLbl>
            <c:dLbl>
              <c:idx val="43"/>
              <c:layout>
                <c:manualLayout>
                  <c:x val="0"/>
                  <c:y val="-4.6865846514353524E-3"/>
                </c:manualLayout>
              </c:layout>
              <c:spPr/>
              <c:txPr>
                <a:bodyPr/>
                <a:lstStyle/>
                <a:p>
                  <a:pPr>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0AC-4FDE-8BE6-BEE35734D9CE}"/>
                </c:ext>
              </c:extLst>
            </c:dLbl>
            <c:dLbl>
              <c:idx val="44"/>
              <c:layout>
                <c:manualLayout>
                  <c:x val="2.6430350200059021E-3"/>
                  <c:y val="-7.0298769771528994E-3"/>
                </c:manualLayout>
              </c:layout>
              <c:spPr/>
              <c:txPr>
                <a:bodyPr/>
                <a:lstStyle/>
                <a:p>
                  <a:pPr>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0AC-4FDE-8BE6-BEE35734D9CE}"/>
                </c:ext>
              </c:extLst>
            </c:dLbl>
            <c:dLbl>
              <c:idx val="46"/>
              <c:layout>
                <c:manualLayout>
                  <c:x val="-1.321517510002951E-3"/>
                  <c:y val="-9.3731693028705331E-3"/>
                </c:manualLayout>
              </c:layout>
              <c:spPr/>
              <c:txPr>
                <a:bodyPr/>
                <a:lstStyle/>
                <a:p>
                  <a:pPr>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0AC-4FDE-8BE6-BEE35734D9C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'H29版管路・県別グラフ '!$A$2:$A$49</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'H29版管路・県別グラフ '!$C$2:$C$49</c:f>
              <c:numCache>
                <c:formatCode>0.0%</c:formatCode>
                <c:ptCount val="48"/>
                <c:pt idx="0">
                  <c:v>0.435</c:v>
                </c:pt>
                <c:pt idx="1">
                  <c:v>0.436</c:v>
                </c:pt>
                <c:pt idx="2">
                  <c:v>0.496</c:v>
                </c:pt>
                <c:pt idx="3">
                  <c:v>0.47</c:v>
                </c:pt>
                <c:pt idx="4">
                  <c:v>0.252</c:v>
                </c:pt>
                <c:pt idx="5">
                  <c:v>0.39900000000000002</c:v>
                </c:pt>
                <c:pt idx="6">
                  <c:v>0.55100000000000005</c:v>
                </c:pt>
                <c:pt idx="7">
                  <c:v>0.37</c:v>
                </c:pt>
                <c:pt idx="8">
                  <c:v>0.33800000000000002</c:v>
                </c:pt>
                <c:pt idx="9">
                  <c:v>0.39600000000000002</c:v>
                </c:pt>
                <c:pt idx="10">
                  <c:v>0.45100000000000001</c:v>
                </c:pt>
                <c:pt idx="11">
                  <c:v>0.55600000000000005</c:v>
                </c:pt>
                <c:pt idx="12">
                  <c:v>0.63300000000000001</c:v>
                </c:pt>
                <c:pt idx="13">
                  <c:v>0.71299999999999997</c:v>
                </c:pt>
                <c:pt idx="14">
                  <c:v>0.317</c:v>
                </c:pt>
                <c:pt idx="15">
                  <c:v>0.377</c:v>
                </c:pt>
                <c:pt idx="16">
                  <c:v>0.39400000000000002</c:v>
                </c:pt>
                <c:pt idx="17">
                  <c:v>0.36499999999999999</c:v>
                </c:pt>
                <c:pt idx="18">
                  <c:v>0.376</c:v>
                </c:pt>
                <c:pt idx="19">
                  <c:v>0.33800000000000002</c:v>
                </c:pt>
                <c:pt idx="20">
                  <c:v>0.40300000000000002</c:v>
                </c:pt>
                <c:pt idx="21">
                  <c:v>0.38300000000000001</c:v>
                </c:pt>
                <c:pt idx="22">
                  <c:v>0.61</c:v>
                </c:pt>
                <c:pt idx="23">
                  <c:v>0.29899999999999999</c:v>
                </c:pt>
                <c:pt idx="24">
                  <c:v>0.307</c:v>
                </c:pt>
                <c:pt idx="25">
                  <c:v>0.36399999999999999</c:v>
                </c:pt>
                <c:pt idx="26">
                  <c:v>0.46300000000000002</c:v>
                </c:pt>
                <c:pt idx="27">
                  <c:v>0.45</c:v>
                </c:pt>
                <c:pt idx="28">
                  <c:v>0.41799999999999998</c:v>
                </c:pt>
                <c:pt idx="29">
                  <c:v>0.253</c:v>
                </c:pt>
                <c:pt idx="30">
                  <c:v>0.255</c:v>
                </c:pt>
                <c:pt idx="31">
                  <c:v>0.26300000000000001</c:v>
                </c:pt>
                <c:pt idx="32">
                  <c:v>0.28399999999999997</c:v>
                </c:pt>
                <c:pt idx="33">
                  <c:v>0.35399999999999998</c:v>
                </c:pt>
                <c:pt idx="34">
                  <c:v>0.39100000000000001</c:v>
                </c:pt>
                <c:pt idx="35">
                  <c:v>0.22600000000000001</c:v>
                </c:pt>
                <c:pt idx="36">
                  <c:v>0.35499999999999998</c:v>
                </c:pt>
                <c:pt idx="37">
                  <c:v>0.29199999999999998</c:v>
                </c:pt>
                <c:pt idx="38">
                  <c:v>0.38500000000000001</c:v>
                </c:pt>
                <c:pt idx="39">
                  <c:v>0.39</c:v>
                </c:pt>
                <c:pt idx="40">
                  <c:v>0.26500000000000001</c:v>
                </c:pt>
                <c:pt idx="41">
                  <c:v>0.26200000000000001</c:v>
                </c:pt>
                <c:pt idx="42">
                  <c:v>0.26300000000000001</c:v>
                </c:pt>
                <c:pt idx="43">
                  <c:v>0.4</c:v>
                </c:pt>
                <c:pt idx="44">
                  <c:v>0.32800000000000001</c:v>
                </c:pt>
                <c:pt idx="45">
                  <c:v>0.224</c:v>
                </c:pt>
                <c:pt idx="46">
                  <c:v>0.25800000000000001</c:v>
                </c:pt>
                <c:pt idx="47">
                  <c:v>0.39300000000000002</c:v>
                </c:pt>
              </c:numCache>
            </c:numRef>
          </c:val>
          <c:extLst>
            <c:ext xmlns:c16="http://schemas.microsoft.com/office/drawing/2014/chart" uri="{C3380CC4-5D6E-409C-BE32-E72D297353CC}">
              <c16:uniqueId val="{00000015-70AC-4FDE-8BE6-BEE35734D9CE}"/>
            </c:ext>
          </c:extLst>
        </c:ser>
        <c:dLbls>
          <c:showLegendKey val="0"/>
          <c:showVal val="0"/>
          <c:showCatName val="0"/>
          <c:showSerName val="0"/>
          <c:showPercent val="0"/>
          <c:showBubbleSize val="0"/>
        </c:dLbls>
        <c:gapWidth val="150"/>
        <c:overlap val="-25"/>
        <c:axId val="933010832"/>
        <c:axId val="1"/>
      </c:barChart>
      <c:catAx>
        <c:axId val="933010832"/>
        <c:scaling>
          <c:orientation val="minMax"/>
        </c:scaling>
        <c:delete val="0"/>
        <c:axPos val="b"/>
        <c:numFmt formatCode="General" sourceLinked="1"/>
        <c:majorTickMark val="none"/>
        <c:minorTickMark val="none"/>
        <c:tickLblPos val="nextTo"/>
        <c:txPr>
          <a:bodyPr rot="0" vert="eaVert"/>
          <a:lstStyle/>
          <a:p>
            <a:pPr>
              <a:defRPr sz="900"/>
            </a:pPr>
            <a:endParaRPr lang="ja-JP"/>
          </a:p>
        </c:txPr>
        <c:crossAx val="1"/>
        <c:crosses val="autoZero"/>
        <c:auto val="1"/>
        <c:lblAlgn val="ctr"/>
        <c:lblOffset val="100"/>
        <c:noMultiLvlLbl val="0"/>
      </c:catAx>
      <c:valAx>
        <c:axId val="1"/>
        <c:scaling>
          <c:orientation val="minMax"/>
        </c:scaling>
        <c:delete val="0"/>
        <c:axPos val="l"/>
        <c:majorGridlines/>
        <c:numFmt formatCode="0%" sourceLinked="0"/>
        <c:majorTickMark val="out"/>
        <c:minorTickMark val="none"/>
        <c:tickLblPos val="nextTo"/>
        <c:spPr>
          <a:ln>
            <a:solidFill>
              <a:schemeClr val="tx1"/>
            </a:solidFill>
          </a:ln>
        </c:spPr>
        <c:crossAx val="933010832"/>
        <c:crosses val="autoZero"/>
        <c:crossBetween val="between"/>
      </c:valAx>
      <c:spPr>
        <a:ln>
          <a:noFill/>
        </a:ln>
      </c:spPr>
    </c:plotArea>
    <c:plotVisOnly val="1"/>
    <c:dispBlanksAs val="gap"/>
    <c:showDLblsOverMax val="0"/>
  </c:chart>
  <c:spPr>
    <a:ln>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lumMod val="60000"/>
                <a:lumOff val="40000"/>
              </a:schemeClr>
            </a:solidFill>
            <a:ln>
              <a:noFill/>
            </a:ln>
            <a:effectLst>
              <a:outerShdw blurRad="50800" dist="38100" dir="2700000" algn="tl" rotWithShape="0">
                <a:prstClr val="black">
                  <a:alpha val="40000"/>
                </a:prstClr>
              </a:outerShdw>
            </a:effectLst>
          </c:spPr>
          <c:invertIfNegative val="0"/>
          <c:dPt>
            <c:idx val="0"/>
            <c:invertIfNegative val="0"/>
            <c:bubble3D val="0"/>
            <c:spPr>
              <a:solidFill>
                <a:schemeClr val="accent1">
                  <a:lumMod val="40000"/>
                  <a:lumOff val="60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C609-449A-8E9C-AEE62D564319}"/>
              </c:ext>
            </c:extLst>
          </c:dPt>
          <c:dPt>
            <c:idx val="8"/>
            <c:invertIfNegative val="0"/>
            <c:bubble3D val="0"/>
            <c:spPr>
              <a:solidFill>
                <a:schemeClr val="accent2">
                  <a:lumMod val="60000"/>
                  <a:lumOff val="40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C609-449A-8E9C-AEE62D564319}"/>
              </c:ext>
            </c:extLst>
          </c:dPt>
          <c:dLbls>
            <c:dLbl>
              <c:idx val="0"/>
              <c:tx>
                <c:rich>
                  <a:bodyPr/>
                  <a:lstStyle/>
                  <a:p>
                    <a:r>
                      <a:rPr lang="en-US" altLang="ja-JP" dirty="0"/>
                      <a:t>5,133</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09-449A-8E9C-AEE62D56431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水道事業者数!$A$2:$A$10</c:f>
              <c:strCache>
                <c:ptCount val="9"/>
                <c:pt idx="0">
                  <c:v>0.5万未満</c:v>
                </c:pt>
                <c:pt idx="1">
                  <c:v>0.5万未満</c:v>
                </c:pt>
                <c:pt idx="2">
                  <c:v>0.5万～1万</c:v>
                </c:pt>
                <c:pt idx="3">
                  <c:v>1万～3万</c:v>
                </c:pt>
                <c:pt idx="4">
                  <c:v>3万～5万</c:v>
                </c:pt>
                <c:pt idx="5">
                  <c:v>5万～25万</c:v>
                </c:pt>
                <c:pt idx="6">
                  <c:v>25万～50万</c:v>
                </c:pt>
                <c:pt idx="7">
                  <c:v>50万～100万</c:v>
                </c:pt>
                <c:pt idx="8">
                  <c:v>100万以上</c:v>
                </c:pt>
              </c:strCache>
            </c:strRef>
          </c:cat>
          <c:val>
            <c:numRef>
              <c:f>水道事業者数!$B$2:$B$10</c:f>
              <c:numCache>
                <c:formatCode>#,##0_ </c:formatCode>
                <c:ptCount val="9"/>
                <c:pt idx="0">
                  <c:v>650</c:v>
                </c:pt>
                <c:pt idx="1">
                  <c:v>98</c:v>
                </c:pt>
                <c:pt idx="2">
                  <c:v>220</c:v>
                </c:pt>
                <c:pt idx="3">
                  <c:v>412</c:v>
                </c:pt>
                <c:pt idx="4">
                  <c:v>191</c:v>
                </c:pt>
                <c:pt idx="5">
                  <c:v>347</c:v>
                </c:pt>
                <c:pt idx="6">
                  <c:v>58</c:v>
                </c:pt>
                <c:pt idx="7">
                  <c:v>11</c:v>
                </c:pt>
                <c:pt idx="8">
                  <c:v>14</c:v>
                </c:pt>
              </c:numCache>
            </c:numRef>
          </c:val>
          <c:extLst>
            <c:ext xmlns:c16="http://schemas.microsoft.com/office/drawing/2014/chart" uri="{C3380CC4-5D6E-409C-BE32-E72D297353CC}">
              <c16:uniqueId val="{00000004-C609-449A-8E9C-AEE62D564319}"/>
            </c:ext>
          </c:extLst>
        </c:ser>
        <c:dLbls>
          <c:dLblPos val="outEnd"/>
          <c:showLegendKey val="0"/>
          <c:showVal val="1"/>
          <c:showCatName val="0"/>
          <c:showSerName val="0"/>
          <c:showPercent val="0"/>
          <c:showBubbleSize val="0"/>
        </c:dLbls>
        <c:gapWidth val="100"/>
        <c:overlap val="23"/>
        <c:axId val="507303992"/>
        <c:axId val="507301248"/>
      </c:barChart>
      <c:catAx>
        <c:axId val="507303992"/>
        <c:scaling>
          <c:orientation val="minMax"/>
        </c:scaling>
        <c:delete val="0"/>
        <c:axPos val="l"/>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ja-JP"/>
          </a:p>
        </c:txPr>
        <c:crossAx val="507301248"/>
        <c:crosses val="autoZero"/>
        <c:auto val="1"/>
        <c:lblAlgn val="ctr"/>
        <c:lblOffset val="100"/>
        <c:noMultiLvlLbl val="0"/>
      </c:catAx>
      <c:valAx>
        <c:axId val="507301248"/>
        <c:scaling>
          <c:orientation val="minMax"/>
          <c:max val="800"/>
        </c:scaling>
        <c:delete val="0"/>
        <c:axPos val="b"/>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ja-JP"/>
          </a:p>
        </c:txPr>
        <c:crossAx val="507303992"/>
        <c:crosses val="autoZero"/>
        <c:crossBetween val="between"/>
      </c:valAx>
      <c:spPr>
        <a:noFill/>
        <a:ln>
          <a:solidFill>
            <a:schemeClr val="bg1">
              <a:lumMod val="65000"/>
            </a:schemeClr>
          </a:solid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3">
                <a:lumMod val="60000"/>
                <a:lumOff val="40000"/>
              </a:schemeClr>
            </a:solidFill>
            <a:ln>
              <a:noFill/>
            </a:ln>
            <a:effectLst>
              <a:outerShdw blurRad="50800" dist="38100" dir="2700000" algn="tl" rotWithShape="0">
                <a:prstClr val="black">
                  <a:alpha val="40000"/>
                </a:prstClr>
              </a:outerShdw>
            </a:effectLst>
          </c:spPr>
          <c:invertIfNegative val="0"/>
          <c:dLbls>
            <c:dLbl>
              <c:idx val="8"/>
              <c:layout>
                <c:manualLayout>
                  <c:x val="-0.10799982440547809"/>
                  <c:y val="3.39058889990606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CE6-4364-BD2B-13D4AD873B5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水道事業者数!$A$19:$A$27</c:f>
              <c:strCache>
                <c:ptCount val="9"/>
                <c:pt idx="0">
                  <c:v>0.5万人未満（簡易水道事業）</c:v>
                </c:pt>
                <c:pt idx="1">
                  <c:v>0.5万人未満</c:v>
                </c:pt>
                <c:pt idx="2">
                  <c:v>0.5万人～1万人</c:v>
                </c:pt>
                <c:pt idx="3">
                  <c:v>1万人～3万人</c:v>
                </c:pt>
                <c:pt idx="4">
                  <c:v>3万人～5万人</c:v>
                </c:pt>
                <c:pt idx="5">
                  <c:v>5万人～25万人</c:v>
                </c:pt>
                <c:pt idx="6">
                  <c:v>25万人～50万人</c:v>
                </c:pt>
                <c:pt idx="7">
                  <c:v>50万人～100万人</c:v>
                </c:pt>
                <c:pt idx="8">
                  <c:v>100万人以上</c:v>
                </c:pt>
              </c:strCache>
            </c:strRef>
          </c:cat>
          <c:val>
            <c:numRef>
              <c:f>水道事業者数!$B$19:$B$27</c:f>
              <c:numCache>
                <c:formatCode>#,##0_ </c:formatCode>
                <c:ptCount val="9"/>
                <c:pt idx="0">
                  <c:v>1</c:v>
                </c:pt>
                <c:pt idx="1">
                  <c:v>3</c:v>
                </c:pt>
                <c:pt idx="2">
                  <c:v>3</c:v>
                </c:pt>
                <c:pt idx="3">
                  <c:v>7</c:v>
                </c:pt>
                <c:pt idx="4">
                  <c:v>12</c:v>
                </c:pt>
                <c:pt idx="5">
                  <c:v>30</c:v>
                </c:pt>
                <c:pt idx="6">
                  <c:v>114</c:v>
                </c:pt>
                <c:pt idx="7">
                  <c:v>223</c:v>
                </c:pt>
                <c:pt idx="8">
                  <c:v>985</c:v>
                </c:pt>
              </c:numCache>
            </c:numRef>
          </c:val>
          <c:extLst>
            <c:ext xmlns:c16="http://schemas.microsoft.com/office/drawing/2014/chart" uri="{C3380CC4-5D6E-409C-BE32-E72D297353CC}">
              <c16:uniqueId val="{00000000-C255-43FD-A94E-5062C20B4EA9}"/>
            </c:ext>
          </c:extLst>
        </c:ser>
        <c:dLbls>
          <c:showLegendKey val="0"/>
          <c:showVal val="0"/>
          <c:showCatName val="0"/>
          <c:showSerName val="0"/>
          <c:showPercent val="0"/>
          <c:showBubbleSize val="0"/>
        </c:dLbls>
        <c:gapWidth val="100"/>
        <c:axId val="507313008"/>
        <c:axId val="507311440"/>
      </c:barChart>
      <c:catAx>
        <c:axId val="507313008"/>
        <c:scaling>
          <c:orientation val="minMax"/>
        </c:scaling>
        <c:delete val="1"/>
        <c:axPos val="l"/>
        <c:numFmt formatCode="General" sourceLinked="1"/>
        <c:majorTickMark val="none"/>
        <c:minorTickMark val="none"/>
        <c:tickLblPos val="nextTo"/>
        <c:crossAx val="507311440"/>
        <c:crosses val="autoZero"/>
        <c:auto val="1"/>
        <c:lblAlgn val="ctr"/>
        <c:lblOffset val="100"/>
        <c:noMultiLvlLbl val="0"/>
      </c:catAx>
      <c:valAx>
        <c:axId val="507311440"/>
        <c:scaling>
          <c:orientation val="minMax"/>
          <c:max val="1000"/>
        </c:scaling>
        <c:delete val="0"/>
        <c:axPos val="b"/>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ja-JP"/>
          </a:p>
        </c:txPr>
        <c:crossAx val="507313008"/>
        <c:crosses val="autoZero"/>
        <c:crossBetween val="between"/>
      </c:valAx>
      <c:spPr>
        <a:noFill/>
        <a:ln>
          <a:solidFill>
            <a:schemeClr val="bg1">
              <a:lumMod val="65000"/>
            </a:schemeClr>
          </a:solidFill>
        </a:ln>
        <a:effectLst/>
      </c:spPr>
    </c:plotArea>
    <c:plotVisOnly val="1"/>
    <c:dispBlanksAs val="gap"/>
    <c:showDLblsOverMax val="0"/>
  </c:chart>
  <c:spPr>
    <a:noFill/>
    <a:ln w="9525" cap="flat" cmpd="sng" algn="ctr">
      <a:noFill/>
      <a:round/>
    </a:ln>
    <a:effectLst/>
  </c:spPr>
  <c:txPr>
    <a:bodyPr/>
    <a:lstStyle/>
    <a:p>
      <a:pPr>
        <a:defRPr sz="1200"/>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46518961108525"/>
          <c:y val="3.4944858436395464E-2"/>
          <c:w val="0.68059539219874887"/>
          <c:h val="0.79297035805606997"/>
        </c:manualLayout>
      </c:layout>
      <c:lineChart>
        <c:grouping val="standard"/>
        <c:varyColors val="0"/>
        <c:ser>
          <c:idx val="0"/>
          <c:order val="0"/>
          <c:cat>
            <c:numRef>
              <c:f>'グラフ（職員数の推移）'!$B$3:$B$14</c:f>
              <c:numCache>
                <c:formatCode>0_);[Red]\(0\)</c:formatCode>
                <c:ptCount val="12"/>
                <c:pt idx="0">
                  <c:v>1970</c:v>
                </c:pt>
                <c:pt idx="1">
                  <c:v>1975</c:v>
                </c:pt>
                <c:pt idx="2">
                  <c:v>1980</c:v>
                </c:pt>
                <c:pt idx="3">
                  <c:v>1985</c:v>
                </c:pt>
                <c:pt idx="4">
                  <c:v>1990</c:v>
                </c:pt>
                <c:pt idx="5">
                  <c:v>1995</c:v>
                </c:pt>
                <c:pt idx="6">
                  <c:v>2000</c:v>
                </c:pt>
                <c:pt idx="7">
                  <c:v>2005</c:v>
                </c:pt>
                <c:pt idx="8">
                  <c:v>2010</c:v>
                </c:pt>
                <c:pt idx="9">
                  <c:v>2014</c:v>
                </c:pt>
                <c:pt idx="10">
                  <c:v>2015</c:v>
                </c:pt>
              </c:numCache>
            </c:numRef>
          </c:cat>
          <c:val>
            <c:numRef>
              <c:f>'グラフ（職員数の推移）'!$C$3:$C$14</c:f>
              <c:numCache>
                <c:formatCode>#,##0_);[Red]\(#,##0\)</c:formatCode>
                <c:ptCount val="12"/>
                <c:pt idx="0">
                  <c:v>66594</c:v>
                </c:pt>
                <c:pt idx="1">
                  <c:v>73856</c:v>
                </c:pt>
                <c:pt idx="2">
                  <c:v>74561</c:v>
                </c:pt>
                <c:pt idx="3">
                  <c:v>71266</c:v>
                </c:pt>
                <c:pt idx="4">
                  <c:v>68991</c:v>
                </c:pt>
                <c:pt idx="5">
                  <c:v>68781</c:v>
                </c:pt>
                <c:pt idx="6">
                  <c:v>64526</c:v>
                </c:pt>
                <c:pt idx="7">
                  <c:v>56373</c:v>
                </c:pt>
                <c:pt idx="8">
                  <c:v>56022</c:v>
                </c:pt>
                <c:pt idx="9">
                  <c:v>52715</c:v>
                </c:pt>
                <c:pt idx="10">
                  <c:v>52290</c:v>
                </c:pt>
              </c:numCache>
            </c:numRef>
          </c:val>
          <c:smooth val="0"/>
          <c:extLst>
            <c:ext xmlns:c16="http://schemas.microsoft.com/office/drawing/2014/chart" uri="{C3380CC4-5D6E-409C-BE32-E72D297353CC}">
              <c16:uniqueId val="{00000000-804F-46AF-ACC3-5237EEE5EF18}"/>
            </c:ext>
          </c:extLst>
        </c:ser>
        <c:dLbls>
          <c:showLegendKey val="0"/>
          <c:showVal val="0"/>
          <c:showCatName val="0"/>
          <c:showSerName val="0"/>
          <c:showPercent val="0"/>
          <c:showBubbleSize val="0"/>
        </c:dLbls>
        <c:marker val="1"/>
        <c:smooth val="0"/>
        <c:axId val="127553920"/>
        <c:axId val="127555456"/>
      </c:lineChart>
      <c:dateAx>
        <c:axId val="127553920"/>
        <c:scaling>
          <c:orientation val="minMax"/>
        </c:scaling>
        <c:delete val="0"/>
        <c:axPos val="b"/>
        <c:numFmt formatCode="0_);[Red]\(0\)" sourceLinked="1"/>
        <c:majorTickMark val="out"/>
        <c:minorTickMark val="none"/>
        <c:tickLblPos val="nextTo"/>
        <c:crossAx val="127555456"/>
        <c:crosses val="autoZero"/>
        <c:auto val="0"/>
        <c:lblOffset val="100"/>
        <c:baseTimeUnit val="days"/>
        <c:majorUnit val="10"/>
        <c:majorTimeUnit val="days"/>
      </c:dateAx>
      <c:valAx>
        <c:axId val="127555456"/>
        <c:scaling>
          <c:orientation val="minMax"/>
          <c:min val="30000"/>
        </c:scaling>
        <c:delete val="0"/>
        <c:axPos val="l"/>
        <c:majorGridlines/>
        <c:title>
          <c:tx>
            <c:rich>
              <a:bodyPr/>
              <a:lstStyle/>
              <a:p>
                <a:pPr>
                  <a:defRPr sz="1600" b="0"/>
                </a:pPr>
                <a:r>
                  <a:rPr lang="ja-JP" altLang="en-US" sz="1600" b="0"/>
                  <a:t>職員数（人）</a:t>
                </a:r>
              </a:p>
            </c:rich>
          </c:tx>
          <c:layout>
            <c:manualLayout>
              <c:xMode val="edge"/>
              <c:yMode val="edge"/>
              <c:x val="3.0938545772834506E-2"/>
              <c:y val="0.24319284084308096"/>
            </c:manualLayout>
          </c:layout>
          <c:overlay val="0"/>
        </c:title>
        <c:numFmt formatCode="#,##0_);[Red]\(#,##0\)" sourceLinked="1"/>
        <c:majorTickMark val="out"/>
        <c:minorTickMark val="none"/>
        <c:tickLblPos val="nextTo"/>
        <c:txPr>
          <a:bodyPr/>
          <a:lstStyle/>
          <a:p>
            <a:pPr>
              <a:defRPr sz="1200"/>
            </a:pPr>
            <a:endParaRPr lang="ja-JP"/>
          </a:p>
        </c:txPr>
        <c:crossAx val="127553920"/>
        <c:crosses val="autoZero"/>
        <c:crossBetween val="between"/>
        <c:majorUnit val="10000"/>
      </c:valAx>
      <c:spPr>
        <a:ln>
          <a:noFill/>
        </a:ln>
      </c:spPr>
    </c:plotArea>
    <c:plotVisOnly val="1"/>
    <c:dispBlanksAs val="gap"/>
    <c:showDLblsOverMax val="0"/>
  </c:chart>
  <c:spPr>
    <a:ln>
      <a:noFill/>
    </a:ln>
  </c:sp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403195687560565E-2"/>
          <c:y val="2.6952066222884007E-2"/>
          <c:w val="0.85670683429764649"/>
          <c:h val="0.8994375924838236"/>
        </c:manualLayout>
      </c:layout>
      <c:barChart>
        <c:barDir val="col"/>
        <c:grouping val="percentStacked"/>
        <c:varyColors val="0"/>
        <c:ser>
          <c:idx val="0"/>
          <c:order val="0"/>
          <c:tx>
            <c:strRef>
              <c:f>料金回収率グラフ!$B$4</c:f>
              <c:strCache>
                <c:ptCount val="1"/>
                <c:pt idx="0">
                  <c:v>80%未満</c:v>
                </c:pt>
              </c:strCache>
            </c:strRef>
          </c:tx>
          <c:spPr>
            <a:pattFill prst="pct90">
              <a:fgClr>
                <a:schemeClr val="accent1"/>
              </a:fgClr>
              <a:bgClr>
                <a:schemeClr val="bg1"/>
              </a:bgClr>
            </a:pattFill>
            <a:ln>
              <a:solidFill>
                <a:schemeClr val="bg1"/>
              </a:solidFill>
            </a:ln>
            <a:effectLst/>
          </c:spPr>
          <c:invertIfNegative val="0"/>
          <c:dLbls>
            <c:spPr>
              <a:solidFill>
                <a:schemeClr val="bg1"/>
              </a:solid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料金回収率グラフ!$A$5:$A$11</c:f>
              <c:strCache>
                <c:ptCount val="7"/>
                <c:pt idx="0">
                  <c:v>1万人未満</c:v>
                </c:pt>
                <c:pt idx="1">
                  <c:v>1万人～3万人</c:v>
                </c:pt>
                <c:pt idx="2">
                  <c:v>3万人～5万人</c:v>
                </c:pt>
                <c:pt idx="3">
                  <c:v>5万人～10万人</c:v>
                </c:pt>
                <c:pt idx="4">
                  <c:v>10万人～25万人</c:v>
                </c:pt>
                <c:pt idx="5">
                  <c:v>25万人以上</c:v>
                </c:pt>
                <c:pt idx="6">
                  <c:v>総計</c:v>
                </c:pt>
              </c:strCache>
            </c:strRef>
          </c:cat>
          <c:val>
            <c:numRef>
              <c:f>料金回収率グラフ!$B$5:$B$11</c:f>
              <c:numCache>
                <c:formatCode>General</c:formatCode>
                <c:ptCount val="7"/>
                <c:pt idx="0">
                  <c:v>60</c:v>
                </c:pt>
                <c:pt idx="1">
                  <c:v>44</c:v>
                </c:pt>
                <c:pt idx="2">
                  <c:v>21</c:v>
                </c:pt>
                <c:pt idx="3">
                  <c:v>7</c:v>
                </c:pt>
                <c:pt idx="4">
                  <c:v>3</c:v>
                </c:pt>
                <c:pt idx="5">
                  <c:v>1</c:v>
                </c:pt>
                <c:pt idx="6">
                  <c:v>136</c:v>
                </c:pt>
              </c:numCache>
            </c:numRef>
          </c:val>
          <c:extLst>
            <c:ext xmlns:c16="http://schemas.microsoft.com/office/drawing/2014/chart" uri="{C3380CC4-5D6E-409C-BE32-E72D297353CC}">
              <c16:uniqueId val="{00000000-2B75-4813-A25E-48C9919DB06C}"/>
            </c:ext>
          </c:extLst>
        </c:ser>
        <c:ser>
          <c:idx val="1"/>
          <c:order val="1"/>
          <c:tx>
            <c:strRef>
              <c:f>料金回収率グラフ!$C$4</c:f>
              <c:strCache>
                <c:ptCount val="1"/>
                <c:pt idx="0">
                  <c:v>90%未満</c:v>
                </c:pt>
              </c:strCache>
            </c:strRef>
          </c:tx>
          <c:spPr>
            <a:pattFill prst="trellis">
              <a:fgClr>
                <a:schemeClr val="accent2"/>
              </a:fgClr>
              <a:bgClr>
                <a:schemeClr val="bg1"/>
              </a:bgClr>
            </a:pattFill>
            <a:ln>
              <a:solidFill>
                <a:schemeClr val="bg1"/>
              </a:solid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料金回収率グラフ!$A$5:$A$11</c:f>
              <c:strCache>
                <c:ptCount val="7"/>
                <c:pt idx="0">
                  <c:v>1万人未満</c:v>
                </c:pt>
                <c:pt idx="1">
                  <c:v>1万人～3万人</c:v>
                </c:pt>
                <c:pt idx="2">
                  <c:v>3万人～5万人</c:v>
                </c:pt>
                <c:pt idx="3">
                  <c:v>5万人～10万人</c:v>
                </c:pt>
                <c:pt idx="4">
                  <c:v>10万人～25万人</c:v>
                </c:pt>
                <c:pt idx="5">
                  <c:v>25万人以上</c:v>
                </c:pt>
                <c:pt idx="6">
                  <c:v>総計</c:v>
                </c:pt>
              </c:strCache>
            </c:strRef>
          </c:cat>
          <c:val>
            <c:numRef>
              <c:f>料金回収率グラフ!$C$5:$C$11</c:f>
              <c:numCache>
                <c:formatCode>General</c:formatCode>
                <c:ptCount val="7"/>
                <c:pt idx="0">
                  <c:v>30</c:v>
                </c:pt>
                <c:pt idx="1">
                  <c:v>35</c:v>
                </c:pt>
                <c:pt idx="2">
                  <c:v>9</c:v>
                </c:pt>
                <c:pt idx="3">
                  <c:v>11</c:v>
                </c:pt>
                <c:pt idx="4">
                  <c:v>7</c:v>
                </c:pt>
                <c:pt idx="6">
                  <c:v>92</c:v>
                </c:pt>
              </c:numCache>
            </c:numRef>
          </c:val>
          <c:extLst>
            <c:ext xmlns:c16="http://schemas.microsoft.com/office/drawing/2014/chart" uri="{C3380CC4-5D6E-409C-BE32-E72D297353CC}">
              <c16:uniqueId val="{00000001-2B75-4813-A25E-48C9919DB06C}"/>
            </c:ext>
          </c:extLst>
        </c:ser>
        <c:ser>
          <c:idx val="2"/>
          <c:order val="2"/>
          <c:tx>
            <c:strRef>
              <c:f>料金回収率グラフ!$D$4</c:f>
              <c:strCache>
                <c:ptCount val="1"/>
                <c:pt idx="0">
                  <c:v>100%未満</c:v>
                </c:pt>
              </c:strCache>
            </c:strRef>
          </c:tx>
          <c:spPr>
            <a:pattFill prst="smCheck">
              <a:fgClr>
                <a:schemeClr val="accent3"/>
              </a:fgClr>
              <a:bgClr>
                <a:schemeClr val="bg1"/>
              </a:bgClr>
            </a:pattFill>
            <a:ln>
              <a:solidFill>
                <a:schemeClr val="bg1"/>
              </a:solid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料金回収率グラフ!$A$5:$A$11</c:f>
              <c:strCache>
                <c:ptCount val="7"/>
                <c:pt idx="0">
                  <c:v>1万人未満</c:v>
                </c:pt>
                <c:pt idx="1">
                  <c:v>1万人～3万人</c:v>
                </c:pt>
                <c:pt idx="2">
                  <c:v>3万人～5万人</c:v>
                </c:pt>
                <c:pt idx="3">
                  <c:v>5万人～10万人</c:v>
                </c:pt>
                <c:pt idx="4">
                  <c:v>10万人～25万人</c:v>
                </c:pt>
                <c:pt idx="5">
                  <c:v>25万人以上</c:v>
                </c:pt>
                <c:pt idx="6">
                  <c:v>総計</c:v>
                </c:pt>
              </c:strCache>
            </c:strRef>
          </c:cat>
          <c:val>
            <c:numRef>
              <c:f>料金回収率グラフ!$D$5:$D$11</c:f>
              <c:numCache>
                <c:formatCode>General</c:formatCode>
                <c:ptCount val="7"/>
                <c:pt idx="0">
                  <c:v>38</c:v>
                </c:pt>
                <c:pt idx="1">
                  <c:v>80</c:v>
                </c:pt>
                <c:pt idx="2">
                  <c:v>39</c:v>
                </c:pt>
                <c:pt idx="3">
                  <c:v>45</c:v>
                </c:pt>
                <c:pt idx="4">
                  <c:v>22</c:v>
                </c:pt>
                <c:pt idx="5">
                  <c:v>11</c:v>
                </c:pt>
                <c:pt idx="6">
                  <c:v>235</c:v>
                </c:pt>
              </c:numCache>
            </c:numRef>
          </c:val>
          <c:extLst>
            <c:ext xmlns:c16="http://schemas.microsoft.com/office/drawing/2014/chart" uri="{C3380CC4-5D6E-409C-BE32-E72D297353CC}">
              <c16:uniqueId val="{00000002-2B75-4813-A25E-48C9919DB06C}"/>
            </c:ext>
          </c:extLst>
        </c:ser>
        <c:ser>
          <c:idx val="3"/>
          <c:order val="3"/>
          <c:tx>
            <c:strRef>
              <c:f>料金回収率グラフ!$E$4</c:f>
              <c:strCache>
                <c:ptCount val="1"/>
                <c:pt idx="0">
                  <c:v>110%未満</c:v>
                </c:pt>
              </c:strCache>
            </c:strRef>
          </c:tx>
          <c:spPr>
            <a:pattFill prst="pct75">
              <a:fgClr>
                <a:schemeClr val="accent4"/>
              </a:fgClr>
              <a:bgClr>
                <a:schemeClr val="bg1"/>
              </a:bgClr>
            </a:pattFill>
            <a:ln>
              <a:solidFill>
                <a:schemeClr val="bg1"/>
              </a:solid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料金回収率グラフ!$A$5:$A$11</c:f>
              <c:strCache>
                <c:ptCount val="7"/>
                <c:pt idx="0">
                  <c:v>1万人未満</c:v>
                </c:pt>
                <c:pt idx="1">
                  <c:v>1万人～3万人</c:v>
                </c:pt>
                <c:pt idx="2">
                  <c:v>3万人～5万人</c:v>
                </c:pt>
                <c:pt idx="3">
                  <c:v>5万人～10万人</c:v>
                </c:pt>
                <c:pt idx="4">
                  <c:v>10万人～25万人</c:v>
                </c:pt>
                <c:pt idx="5">
                  <c:v>25万人以上</c:v>
                </c:pt>
                <c:pt idx="6">
                  <c:v>総計</c:v>
                </c:pt>
              </c:strCache>
            </c:strRef>
          </c:cat>
          <c:val>
            <c:numRef>
              <c:f>料金回収率グラフ!$E$5:$E$11</c:f>
              <c:numCache>
                <c:formatCode>General</c:formatCode>
                <c:ptCount val="7"/>
                <c:pt idx="0">
                  <c:v>39</c:v>
                </c:pt>
                <c:pt idx="1">
                  <c:v>115</c:v>
                </c:pt>
                <c:pt idx="2">
                  <c:v>69</c:v>
                </c:pt>
                <c:pt idx="3">
                  <c:v>69</c:v>
                </c:pt>
                <c:pt idx="4">
                  <c:v>68</c:v>
                </c:pt>
                <c:pt idx="5">
                  <c:v>32</c:v>
                </c:pt>
                <c:pt idx="6">
                  <c:v>392</c:v>
                </c:pt>
              </c:numCache>
            </c:numRef>
          </c:val>
          <c:extLst>
            <c:ext xmlns:c16="http://schemas.microsoft.com/office/drawing/2014/chart" uri="{C3380CC4-5D6E-409C-BE32-E72D297353CC}">
              <c16:uniqueId val="{00000003-2B75-4813-A25E-48C9919DB06C}"/>
            </c:ext>
          </c:extLst>
        </c:ser>
        <c:ser>
          <c:idx val="4"/>
          <c:order val="4"/>
          <c:tx>
            <c:strRef>
              <c:f>料金回収率グラフ!$F$4</c:f>
              <c:strCache>
                <c:ptCount val="1"/>
                <c:pt idx="0">
                  <c:v>120%未満</c:v>
                </c:pt>
              </c:strCache>
            </c:strRef>
          </c:tx>
          <c:spPr>
            <a:pattFill prst="dkDnDiag">
              <a:fgClr>
                <a:schemeClr val="accent6"/>
              </a:fgClr>
              <a:bgClr>
                <a:schemeClr val="bg1"/>
              </a:bgClr>
            </a:pattFill>
            <a:ln>
              <a:solidFill>
                <a:schemeClr val="bg1"/>
              </a:solid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料金回収率グラフ!$A$5:$A$11</c:f>
              <c:strCache>
                <c:ptCount val="7"/>
                <c:pt idx="0">
                  <c:v>1万人未満</c:v>
                </c:pt>
                <c:pt idx="1">
                  <c:v>1万人～3万人</c:v>
                </c:pt>
                <c:pt idx="2">
                  <c:v>3万人～5万人</c:v>
                </c:pt>
                <c:pt idx="3">
                  <c:v>5万人～10万人</c:v>
                </c:pt>
                <c:pt idx="4">
                  <c:v>10万人～25万人</c:v>
                </c:pt>
                <c:pt idx="5">
                  <c:v>25万人以上</c:v>
                </c:pt>
                <c:pt idx="6">
                  <c:v>総計</c:v>
                </c:pt>
              </c:strCache>
            </c:strRef>
          </c:cat>
          <c:val>
            <c:numRef>
              <c:f>料金回収率グラフ!$F$5:$F$11</c:f>
              <c:numCache>
                <c:formatCode>General</c:formatCode>
                <c:ptCount val="7"/>
                <c:pt idx="0">
                  <c:v>37</c:v>
                </c:pt>
                <c:pt idx="1">
                  <c:v>76</c:v>
                </c:pt>
                <c:pt idx="2">
                  <c:v>48</c:v>
                </c:pt>
                <c:pt idx="3">
                  <c:v>54</c:v>
                </c:pt>
                <c:pt idx="4">
                  <c:v>35</c:v>
                </c:pt>
                <c:pt idx="5">
                  <c:v>24</c:v>
                </c:pt>
                <c:pt idx="6">
                  <c:v>274</c:v>
                </c:pt>
              </c:numCache>
            </c:numRef>
          </c:val>
          <c:extLst>
            <c:ext xmlns:c16="http://schemas.microsoft.com/office/drawing/2014/chart" uri="{C3380CC4-5D6E-409C-BE32-E72D297353CC}">
              <c16:uniqueId val="{00000004-2B75-4813-A25E-48C9919DB06C}"/>
            </c:ext>
          </c:extLst>
        </c:ser>
        <c:ser>
          <c:idx val="5"/>
          <c:order val="5"/>
          <c:tx>
            <c:strRef>
              <c:f>料金回収率グラフ!$G$4</c:f>
              <c:strCache>
                <c:ptCount val="1"/>
                <c:pt idx="0">
                  <c:v>120%以上</c:v>
                </c:pt>
              </c:strCache>
            </c:strRef>
          </c:tx>
          <c:spPr>
            <a:pattFill prst="pct50">
              <a:fgClr>
                <a:schemeClr val="accent1"/>
              </a:fgClr>
              <a:bgClr>
                <a:schemeClr val="bg1"/>
              </a:bgClr>
            </a:pattFill>
            <a:ln>
              <a:solidFill>
                <a:schemeClr val="bg1"/>
              </a:solid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料金回収率グラフ!$A$5:$A$11</c:f>
              <c:strCache>
                <c:ptCount val="7"/>
                <c:pt idx="0">
                  <c:v>1万人未満</c:v>
                </c:pt>
                <c:pt idx="1">
                  <c:v>1万人～3万人</c:v>
                </c:pt>
                <c:pt idx="2">
                  <c:v>3万人～5万人</c:v>
                </c:pt>
                <c:pt idx="3">
                  <c:v>5万人～10万人</c:v>
                </c:pt>
                <c:pt idx="4">
                  <c:v>10万人～25万人</c:v>
                </c:pt>
                <c:pt idx="5">
                  <c:v>25万人以上</c:v>
                </c:pt>
                <c:pt idx="6">
                  <c:v>総計</c:v>
                </c:pt>
              </c:strCache>
            </c:strRef>
          </c:cat>
          <c:val>
            <c:numRef>
              <c:f>料金回収率グラフ!$G$5:$G$11</c:f>
              <c:numCache>
                <c:formatCode>General</c:formatCode>
                <c:ptCount val="7"/>
                <c:pt idx="0">
                  <c:v>26</c:v>
                </c:pt>
                <c:pt idx="1">
                  <c:v>57</c:v>
                </c:pt>
                <c:pt idx="2">
                  <c:v>15</c:v>
                </c:pt>
                <c:pt idx="3">
                  <c:v>23</c:v>
                </c:pt>
                <c:pt idx="4">
                  <c:v>18</c:v>
                </c:pt>
                <c:pt idx="5">
                  <c:v>14</c:v>
                </c:pt>
                <c:pt idx="6">
                  <c:v>153</c:v>
                </c:pt>
              </c:numCache>
            </c:numRef>
          </c:val>
          <c:extLst>
            <c:ext xmlns:c16="http://schemas.microsoft.com/office/drawing/2014/chart" uri="{C3380CC4-5D6E-409C-BE32-E72D297353CC}">
              <c16:uniqueId val="{00000005-2B75-4813-A25E-48C9919DB06C}"/>
            </c:ext>
          </c:extLst>
        </c:ser>
        <c:dLbls>
          <c:showLegendKey val="0"/>
          <c:showVal val="0"/>
          <c:showCatName val="0"/>
          <c:showSerName val="0"/>
          <c:showPercent val="0"/>
          <c:showBubbleSize val="0"/>
        </c:dLbls>
        <c:gapWidth val="100"/>
        <c:overlap val="100"/>
        <c:axId val="351576783"/>
        <c:axId val="351569295"/>
      </c:barChart>
      <c:catAx>
        <c:axId val="35157678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351569295"/>
        <c:crosses val="autoZero"/>
        <c:auto val="1"/>
        <c:lblAlgn val="ctr"/>
        <c:lblOffset val="100"/>
        <c:noMultiLvlLbl val="0"/>
      </c:catAx>
      <c:valAx>
        <c:axId val="35156929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351576783"/>
        <c:crosses val="autoZero"/>
        <c:crossBetween val="between"/>
      </c:valAx>
      <c:spPr>
        <a:noFill/>
        <a:ln>
          <a:noFill/>
        </a:ln>
        <a:effectLst/>
      </c:spPr>
    </c:plotArea>
    <c:legend>
      <c:legendPos val="r"/>
      <c:layout>
        <c:manualLayout>
          <c:xMode val="edge"/>
          <c:yMode val="edge"/>
          <c:x val="0.90493245083466234"/>
          <c:y val="0.40051046135644425"/>
          <c:w val="9.5067549165337689E-2"/>
          <c:h val="0.2672268318165747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showDLblsOverMax val="0"/>
  </c:chart>
  <c:spPr>
    <a:noFill/>
    <a:ln>
      <a:noFill/>
    </a:ln>
    <a:effectLst/>
  </c:spPr>
  <c:txPr>
    <a:bodyPr/>
    <a:lstStyle/>
    <a:p>
      <a:pPr>
        <a:defRPr>
          <a:latin typeface="ＭＳ Ｐゴシック" panose="020B0600070205080204" pitchFamily="50" charset="-128"/>
          <a:ea typeface="ＭＳ Ｐゴシック" panose="020B0600070205080204" pitchFamily="50" charset="-128"/>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Sheet1!$B$6</c:f>
              <c:strCache>
                <c:ptCount val="1"/>
                <c:pt idx="0">
                  <c:v>その他</c:v>
                </c:pt>
              </c:strCache>
            </c:strRef>
          </c:tx>
          <c:invertIfNegative val="0"/>
          <c:cat>
            <c:strRef>
              <c:f>Sheet1!$C$5:$I$5</c:f>
              <c:strCache>
                <c:ptCount val="7"/>
                <c:pt idx="0">
                  <c:v>上水道事業合計</c:v>
                </c:pt>
                <c:pt idx="1">
                  <c:v>東京電力</c:v>
                </c:pt>
                <c:pt idx="2">
                  <c:v>関西電力</c:v>
                </c:pt>
                <c:pt idx="3">
                  <c:v>中部電力</c:v>
                </c:pt>
                <c:pt idx="4">
                  <c:v>東京ガス</c:v>
                </c:pt>
                <c:pt idx="5">
                  <c:v>大阪ガス</c:v>
                </c:pt>
                <c:pt idx="6">
                  <c:v>東邦ガス</c:v>
                </c:pt>
              </c:strCache>
            </c:strRef>
          </c:cat>
          <c:val>
            <c:numRef>
              <c:f>Sheet1!$C$6:$I$6</c:f>
              <c:numCache>
                <c:formatCode>#,##0_);[Red]\(#,##0\)</c:formatCode>
                <c:ptCount val="7"/>
                <c:pt idx="0">
                  <c:v>281512.41700000002</c:v>
                </c:pt>
                <c:pt idx="1">
                  <c:v>1171441</c:v>
                </c:pt>
                <c:pt idx="2">
                  <c:v>574021</c:v>
                </c:pt>
                <c:pt idx="3">
                  <c:v>466720</c:v>
                </c:pt>
                <c:pt idx="4">
                  <c:v>132910</c:v>
                </c:pt>
                <c:pt idx="5">
                  <c:v>100470</c:v>
                </c:pt>
                <c:pt idx="6">
                  <c:v>37056</c:v>
                </c:pt>
              </c:numCache>
            </c:numRef>
          </c:val>
          <c:extLst>
            <c:ext xmlns:c16="http://schemas.microsoft.com/office/drawing/2014/chart" uri="{C3380CC4-5D6E-409C-BE32-E72D297353CC}">
              <c16:uniqueId val="{00000000-09A0-425E-96E8-BD3B20847523}"/>
            </c:ext>
          </c:extLst>
        </c:ser>
        <c:ser>
          <c:idx val="1"/>
          <c:order val="1"/>
          <c:tx>
            <c:strRef>
              <c:f>Sheet1!$B$7</c:f>
              <c:strCache>
                <c:ptCount val="1"/>
                <c:pt idx="0">
                  <c:v>受水費</c:v>
                </c:pt>
              </c:strCache>
            </c:strRef>
          </c:tx>
          <c:invertIfNegative val="0"/>
          <c:cat>
            <c:strRef>
              <c:f>Sheet1!$C$5:$I$5</c:f>
              <c:strCache>
                <c:ptCount val="7"/>
                <c:pt idx="0">
                  <c:v>上水道事業合計</c:v>
                </c:pt>
                <c:pt idx="1">
                  <c:v>東京電力</c:v>
                </c:pt>
                <c:pt idx="2">
                  <c:v>関西電力</c:v>
                </c:pt>
                <c:pt idx="3">
                  <c:v>中部電力</c:v>
                </c:pt>
                <c:pt idx="4">
                  <c:v>東京ガス</c:v>
                </c:pt>
                <c:pt idx="5">
                  <c:v>大阪ガス</c:v>
                </c:pt>
                <c:pt idx="6">
                  <c:v>東邦ガス</c:v>
                </c:pt>
              </c:strCache>
            </c:strRef>
          </c:cat>
          <c:val>
            <c:numRef>
              <c:f>Sheet1!$C$7:$I$7</c:f>
              <c:numCache>
                <c:formatCode>#,##0_);[Red]\(#,##0\)</c:formatCode>
                <c:ptCount val="7"/>
                <c:pt idx="0">
                  <c:v>390310.41600000003</c:v>
                </c:pt>
                <c:pt idx="1">
                  <c:v>0</c:v>
                </c:pt>
                <c:pt idx="2">
                  <c:v>0</c:v>
                </c:pt>
                <c:pt idx="3">
                  <c:v>0</c:v>
                </c:pt>
                <c:pt idx="4">
                  <c:v>0</c:v>
                </c:pt>
                <c:pt idx="5">
                  <c:v>0</c:v>
                </c:pt>
                <c:pt idx="6">
                  <c:v>0</c:v>
                </c:pt>
              </c:numCache>
            </c:numRef>
          </c:val>
          <c:extLst>
            <c:ext xmlns:c16="http://schemas.microsoft.com/office/drawing/2014/chart" uri="{C3380CC4-5D6E-409C-BE32-E72D297353CC}">
              <c16:uniqueId val="{00000001-09A0-425E-96E8-BD3B20847523}"/>
            </c:ext>
          </c:extLst>
        </c:ser>
        <c:ser>
          <c:idx val="2"/>
          <c:order val="2"/>
          <c:tx>
            <c:strRef>
              <c:f>Sheet1!$B$8</c:f>
              <c:strCache>
                <c:ptCount val="1"/>
                <c:pt idx="0">
                  <c:v>委託料</c:v>
                </c:pt>
              </c:strCache>
            </c:strRef>
          </c:tx>
          <c:invertIfNegative val="0"/>
          <c:cat>
            <c:strRef>
              <c:f>Sheet1!$C$5:$I$5</c:f>
              <c:strCache>
                <c:ptCount val="7"/>
                <c:pt idx="0">
                  <c:v>上水道事業合計</c:v>
                </c:pt>
                <c:pt idx="1">
                  <c:v>東京電力</c:v>
                </c:pt>
                <c:pt idx="2">
                  <c:v>関西電力</c:v>
                </c:pt>
                <c:pt idx="3">
                  <c:v>中部電力</c:v>
                </c:pt>
                <c:pt idx="4">
                  <c:v>東京ガス</c:v>
                </c:pt>
                <c:pt idx="5">
                  <c:v>大阪ガス</c:v>
                </c:pt>
                <c:pt idx="6">
                  <c:v>東邦ガス</c:v>
                </c:pt>
              </c:strCache>
            </c:strRef>
          </c:cat>
          <c:val>
            <c:numRef>
              <c:f>Sheet1!$C$8:$I$8</c:f>
              <c:numCache>
                <c:formatCode>#,##0_);[Red]\(#,##0\)</c:formatCode>
                <c:ptCount val="7"/>
                <c:pt idx="0">
                  <c:v>183100.58499999999</c:v>
                </c:pt>
                <c:pt idx="1">
                  <c:v>322119</c:v>
                </c:pt>
                <c:pt idx="2">
                  <c:v>140406</c:v>
                </c:pt>
                <c:pt idx="3">
                  <c:v>103482</c:v>
                </c:pt>
                <c:pt idx="4">
                  <c:v>66818</c:v>
                </c:pt>
                <c:pt idx="5">
                  <c:v>52005</c:v>
                </c:pt>
                <c:pt idx="6">
                  <c:v>16179</c:v>
                </c:pt>
              </c:numCache>
            </c:numRef>
          </c:val>
          <c:extLst>
            <c:ext xmlns:c16="http://schemas.microsoft.com/office/drawing/2014/chart" uri="{C3380CC4-5D6E-409C-BE32-E72D297353CC}">
              <c16:uniqueId val="{00000002-09A0-425E-96E8-BD3B20847523}"/>
            </c:ext>
          </c:extLst>
        </c:ser>
        <c:ser>
          <c:idx val="3"/>
          <c:order val="3"/>
          <c:tx>
            <c:strRef>
              <c:f>Sheet1!$B$9</c:f>
              <c:strCache>
                <c:ptCount val="1"/>
                <c:pt idx="0">
                  <c:v>減価償却費</c:v>
                </c:pt>
              </c:strCache>
            </c:strRef>
          </c:tx>
          <c:invertIfNegative val="0"/>
          <c:cat>
            <c:strRef>
              <c:f>Sheet1!$C$5:$I$5</c:f>
              <c:strCache>
                <c:ptCount val="7"/>
                <c:pt idx="0">
                  <c:v>上水道事業合計</c:v>
                </c:pt>
                <c:pt idx="1">
                  <c:v>東京電力</c:v>
                </c:pt>
                <c:pt idx="2">
                  <c:v>関西電力</c:v>
                </c:pt>
                <c:pt idx="3">
                  <c:v>中部電力</c:v>
                </c:pt>
                <c:pt idx="4">
                  <c:v>東京ガス</c:v>
                </c:pt>
                <c:pt idx="5">
                  <c:v>大阪ガス</c:v>
                </c:pt>
                <c:pt idx="6">
                  <c:v>東邦ガス</c:v>
                </c:pt>
              </c:strCache>
            </c:strRef>
          </c:cat>
          <c:val>
            <c:numRef>
              <c:f>Sheet1!$C$9:$I$9</c:f>
              <c:numCache>
                <c:formatCode>#,##0_);[Red]\(#,##0\)</c:formatCode>
                <c:ptCount val="7"/>
                <c:pt idx="0">
                  <c:v>788144.85100000002</c:v>
                </c:pt>
                <c:pt idx="1">
                  <c:v>603775</c:v>
                </c:pt>
                <c:pt idx="2">
                  <c:v>281790</c:v>
                </c:pt>
                <c:pt idx="3">
                  <c:v>239356</c:v>
                </c:pt>
                <c:pt idx="4">
                  <c:v>106304</c:v>
                </c:pt>
                <c:pt idx="5">
                  <c:v>53669</c:v>
                </c:pt>
                <c:pt idx="6">
                  <c:v>29544</c:v>
                </c:pt>
              </c:numCache>
            </c:numRef>
          </c:val>
          <c:extLst>
            <c:ext xmlns:c16="http://schemas.microsoft.com/office/drawing/2014/chart" uri="{C3380CC4-5D6E-409C-BE32-E72D297353CC}">
              <c16:uniqueId val="{00000003-09A0-425E-96E8-BD3B20847523}"/>
            </c:ext>
          </c:extLst>
        </c:ser>
        <c:ser>
          <c:idx val="4"/>
          <c:order val="4"/>
          <c:tx>
            <c:strRef>
              <c:f>Sheet1!$B$10</c:f>
              <c:strCache>
                <c:ptCount val="1"/>
                <c:pt idx="0">
                  <c:v>支払利息</c:v>
                </c:pt>
              </c:strCache>
            </c:strRef>
          </c:tx>
          <c:invertIfNegative val="0"/>
          <c:cat>
            <c:strRef>
              <c:f>Sheet1!$C$5:$I$5</c:f>
              <c:strCache>
                <c:ptCount val="7"/>
                <c:pt idx="0">
                  <c:v>上水道事業合計</c:v>
                </c:pt>
                <c:pt idx="1">
                  <c:v>東京電力</c:v>
                </c:pt>
                <c:pt idx="2">
                  <c:v>関西電力</c:v>
                </c:pt>
                <c:pt idx="3">
                  <c:v>中部電力</c:v>
                </c:pt>
                <c:pt idx="4">
                  <c:v>東京ガス</c:v>
                </c:pt>
                <c:pt idx="5">
                  <c:v>大阪ガス</c:v>
                </c:pt>
                <c:pt idx="6">
                  <c:v>東邦ガス</c:v>
                </c:pt>
              </c:strCache>
            </c:strRef>
          </c:cat>
          <c:val>
            <c:numRef>
              <c:f>Sheet1!$C$10:$I$10</c:f>
              <c:numCache>
                <c:formatCode>#,##0_);[Red]\(#,##0\)</c:formatCode>
                <c:ptCount val="7"/>
                <c:pt idx="0">
                  <c:v>138033.16099999999</c:v>
                </c:pt>
                <c:pt idx="1">
                  <c:v>87252</c:v>
                </c:pt>
                <c:pt idx="2">
                  <c:v>46790</c:v>
                </c:pt>
                <c:pt idx="3">
                  <c:v>36947</c:v>
                </c:pt>
                <c:pt idx="4">
                  <c:v>10513</c:v>
                </c:pt>
                <c:pt idx="5">
                  <c:v>8678</c:v>
                </c:pt>
                <c:pt idx="6">
                  <c:v>1543</c:v>
                </c:pt>
              </c:numCache>
            </c:numRef>
          </c:val>
          <c:extLst>
            <c:ext xmlns:c16="http://schemas.microsoft.com/office/drawing/2014/chart" uri="{C3380CC4-5D6E-409C-BE32-E72D297353CC}">
              <c16:uniqueId val="{00000004-09A0-425E-96E8-BD3B20847523}"/>
            </c:ext>
          </c:extLst>
        </c:ser>
        <c:ser>
          <c:idx val="5"/>
          <c:order val="5"/>
          <c:tx>
            <c:strRef>
              <c:f>Sheet1!$B$11</c:f>
              <c:strCache>
                <c:ptCount val="1"/>
                <c:pt idx="0">
                  <c:v>修繕費</c:v>
                </c:pt>
              </c:strCache>
            </c:strRef>
          </c:tx>
          <c:invertIfNegative val="0"/>
          <c:cat>
            <c:strRef>
              <c:f>Sheet1!$C$5:$I$5</c:f>
              <c:strCache>
                <c:ptCount val="7"/>
                <c:pt idx="0">
                  <c:v>上水道事業合計</c:v>
                </c:pt>
                <c:pt idx="1">
                  <c:v>東京電力</c:v>
                </c:pt>
                <c:pt idx="2">
                  <c:v>関西電力</c:v>
                </c:pt>
                <c:pt idx="3">
                  <c:v>中部電力</c:v>
                </c:pt>
                <c:pt idx="4">
                  <c:v>東京ガス</c:v>
                </c:pt>
                <c:pt idx="5">
                  <c:v>大阪ガス</c:v>
                </c:pt>
                <c:pt idx="6">
                  <c:v>東邦ガス</c:v>
                </c:pt>
              </c:strCache>
            </c:strRef>
          </c:cat>
          <c:val>
            <c:numRef>
              <c:f>Sheet1!$C$11:$I$11</c:f>
              <c:numCache>
                <c:formatCode>#,##0_);[Red]\(#,##0\)</c:formatCode>
                <c:ptCount val="7"/>
                <c:pt idx="0">
                  <c:v>199655.25700000001</c:v>
                </c:pt>
                <c:pt idx="1">
                  <c:v>389969</c:v>
                </c:pt>
                <c:pt idx="2">
                  <c:v>185351</c:v>
                </c:pt>
                <c:pt idx="3">
                  <c:v>200961</c:v>
                </c:pt>
                <c:pt idx="4">
                  <c:v>36354</c:v>
                </c:pt>
                <c:pt idx="5">
                  <c:v>31739</c:v>
                </c:pt>
                <c:pt idx="6">
                  <c:v>9878</c:v>
                </c:pt>
              </c:numCache>
            </c:numRef>
          </c:val>
          <c:extLst>
            <c:ext xmlns:c16="http://schemas.microsoft.com/office/drawing/2014/chart" uri="{C3380CC4-5D6E-409C-BE32-E72D297353CC}">
              <c16:uniqueId val="{00000005-09A0-425E-96E8-BD3B20847523}"/>
            </c:ext>
          </c:extLst>
        </c:ser>
        <c:ser>
          <c:idx val="6"/>
          <c:order val="6"/>
          <c:tx>
            <c:strRef>
              <c:f>Sheet1!$B$12</c:f>
              <c:strCache>
                <c:ptCount val="1"/>
                <c:pt idx="0">
                  <c:v>人件費</c:v>
                </c:pt>
              </c:strCache>
            </c:strRef>
          </c:tx>
          <c:invertIfNegative val="0"/>
          <c:cat>
            <c:strRef>
              <c:f>Sheet1!$C$5:$I$5</c:f>
              <c:strCache>
                <c:ptCount val="7"/>
                <c:pt idx="0">
                  <c:v>上水道事業合計</c:v>
                </c:pt>
                <c:pt idx="1">
                  <c:v>東京電力</c:v>
                </c:pt>
                <c:pt idx="2">
                  <c:v>関西電力</c:v>
                </c:pt>
                <c:pt idx="3">
                  <c:v>中部電力</c:v>
                </c:pt>
                <c:pt idx="4">
                  <c:v>東京ガス</c:v>
                </c:pt>
                <c:pt idx="5">
                  <c:v>大阪ガス</c:v>
                </c:pt>
                <c:pt idx="6">
                  <c:v>東邦ガス</c:v>
                </c:pt>
              </c:strCache>
            </c:strRef>
          </c:cat>
          <c:val>
            <c:numRef>
              <c:f>Sheet1!$C$12:$I$12</c:f>
              <c:numCache>
                <c:formatCode>#,##0_);[Red]\(#,##0\)</c:formatCode>
                <c:ptCount val="7"/>
                <c:pt idx="0">
                  <c:v>284344.83500000002</c:v>
                </c:pt>
                <c:pt idx="1">
                  <c:v>350418</c:v>
                </c:pt>
                <c:pt idx="2">
                  <c:v>195129</c:v>
                </c:pt>
                <c:pt idx="3">
                  <c:v>175235</c:v>
                </c:pt>
                <c:pt idx="4">
                  <c:v>86835</c:v>
                </c:pt>
                <c:pt idx="5">
                  <c:v>67724</c:v>
                </c:pt>
                <c:pt idx="6">
                  <c:v>31836</c:v>
                </c:pt>
              </c:numCache>
            </c:numRef>
          </c:val>
          <c:extLst>
            <c:ext xmlns:c16="http://schemas.microsoft.com/office/drawing/2014/chart" uri="{C3380CC4-5D6E-409C-BE32-E72D297353CC}">
              <c16:uniqueId val="{00000006-09A0-425E-96E8-BD3B20847523}"/>
            </c:ext>
          </c:extLst>
        </c:ser>
        <c:ser>
          <c:idx val="7"/>
          <c:order val="7"/>
          <c:tx>
            <c:strRef>
              <c:f>Sheet1!$B$13</c:f>
              <c:strCache>
                <c:ptCount val="1"/>
                <c:pt idx="0">
                  <c:v>動力費</c:v>
                </c:pt>
              </c:strCache>
            </c:strRef>
          </c:tx>
          <c:invertIfNegative val="0"/>
          <c:cat>
            <c:strRef>
              <c:f>Sheet1!$C$5:$I$5</c:f>
              <c:strCache>
                <c:ptCount val="7"/>
                <c:pt idx="0">
                  <c:v>上水道事業合計</c:v>
                </c:pt>
                <c:pt idx="1">
                  <c:v>東京電力</c:v>
                </c:pt>
                <c:pt idx="2">
                  <c:v>関西電力</c:v>
                </c:pt>
                <c:pt idx="3">
                  <c:v>中部電力</c:v>
                </c:pt>
                <c:pt idx="4">
                  <c:v>東京ガス</c:v>
                </c:pt>
                <c:pt idx="5">
                  <c:v>大阪ガス</c:v>
                </c:pt>
                <c:pt idx="6">
                  <c:v>東邦ガス</c:v>
                </c:pt>
              </c:strCache>
            </c:strRef>
          </c:cat>
          <c:val>
            <c:numRef>
              <c:f>Sheet1!$C$13:$I$13</c:f>
              <c:numCache>
                <c:formatCode>#,##0_);[Red]\(#,##0\)</c:formatCode>
                <c:ptCount val="7"/>
                <c:pt idx="0">
                  <c:v>93454.009000000005</c:v>
                </c:pt>
                <c:pt idx="1">
                  <c:v>2632042</c:v>
                </c:pt>
                <c:pt idx="2">
                  <c:v>1231097</c:v>
                </c:pt>
                <c:pt idx="3">
                  <c:v>1131622</c:v>
                </c:pt>
                <c:pt idx="4">
                  <c:v>7144</c:v>
                </c:pt>
                <c:pt idx="5">
                  <c:v>3268</c:v>
                </c:pt>
                <c:pt idx="6">
                  <c:v>1597</c:v>
                </c:pt>
              </c:numCache>
            </c:numRef>
          </c:val>
          <c:extLst>
            <c:ext xmlns:c16="http://schemas.microsoft.com/office/drawing/2014/chart" uri="{C3380CC4-5D6E-409C-BE32-E72D297353CC}">
              <c16:uniqueId val="{00000007-09A0-425E-96E8-BD3B20847523}"/>
            </c:ext>
          </c:extLst>
        </c:ser>
        <c:ser>
          <c:idx val="8"/>
          <c:order val="8"/>
          <c:tx>
            <c:strRef>
              <c:f>Sheet1!$B$14</c:f>
              <c:strCache>
                <c:ptCount val="1"/>
                <c:pt idx="0">
                  <c:v>薬品費（材料費）</c:v>
                </c:pt>
              </c:strCache>
            </c:strRef>
          </c:tx>
          <c:invertIfNegative val="0"/>
          <c:cat>
            <c:strRef>
              <c:f>Sheet1!$C$5:$I$5</c:f>
              <c:strCache>
                <c:ptCount val="7"/>
                <c:pt idx="0">
                  <c:v>上水道事業合計</c:v>
                </c:pt>
                <c:pt idx="1">
                  <c:v>東京電力</c:v>
                </c:pt>
                <c:pt idx="2">
                  <c:v>関西電力</c:v>
                </c:pt>
                <c:pt idx="3">
                  <c:v>中部電力</c:v>
                </c:pt>
                <c:pt idx="4">
                  <c:v>東京ガス</c:v>
                </c:pt>
                <c:pt idx="5">
                  <c:v>大阪ガス</c:v>
                </c:pt>
                <c:pt idx="6">
                  <c:v>東邦ガス</c:v>
                </c:pt>
              </c:strCache>
            </c:strRef>
          </c:cat>
          <c:val>
            <c:numRef>
              <c:f>Sheet1!$C$14:$I$14</c:f>
              <c:numCache>
                <c:formatCode>#,##0_);[Red]\(#,##0\)</c:formatCode>
                <c:ptCount val="7"/>
                <c:pt idx="0">
                  <c:v>15834.142</c:v>
                </c:pt>
                <c:pt idx="1">
                  <c:v>0</c:v>
                </c:pt>
                <c:pt idx="2">
                  <c:v>0</c:v>
                </c:pt>
                <c:pt idx="3">
                  <c:v>0</c:v>
                </c:pt>
                <c:pt idx="4">
                  <c:v>691071</c:v>
                </c:pt>
                <c:pt idx="5">
                  <c:v>372260</c:v>
                </c:pt>
                <c:pt idx="6">
                  <c:v>168971</c:v>
                </c:pt>
              </c:numCache>
            </c:numRef>
          </c:val>
          <c:extLst>
            <c:ext xmlns:c16="http://schemas.microsoft.com/office/drawing/2014/chart" uri="{C3380CC4-5D6E-409C-BE32-E72D297353CC}">
              <c16:uniqueId val="{00000008-09A0-425E-96E8-BD3B20847523}"/>
            </c:ext>
          </c:extLst>
        </c:ser>
        <c:dLbls>
          <c:showLegendKey val="0"/>
          <c:showVal val="0"/>
          <c:showCatName val="0"/>
          <c:showSerName val="0"/>
          <c:showPercent val="0"/>
          <c:showBubbleSize val="0"/>
        </c:dLbls>
        <c:gapWidth val="55"/>
        <c:overlap val="100"/>
        <c:axId val="245322496"/>
        <c:axId val="245324800"/>
      </c:barChart>
      <c:catAx>
        <c:axId val="245322496"/>
        <c:scaling>
          <c:orientation val="minMax"/>
        </c:scaling>
        <c:delete val="0"/>
        <c:axPos val="b"/>
        <c:numFmt formatCode="General" sourceLinked="0"/>
        <c:majorTickMark val="none"/>
        <c:minorTickMark val="none"/>
        <c:tickLblPos val="nextTo"/>
        <c:txPr>
          <a:bodyPr/>
          <a:lstStyle/>
          <a:p>
            <a:pPr>
              <a:defRPr>
                <a:latin typeface="ＭＳ ゴシック" panose="020B0609070205080204" pitchFamily="49" charset="-128"/>
                <a:ea typeface="ＭＳ ゴシック" panose="020B0609070205080204" pitchFamily="49" charset="-128"/>
              </a:defRPr>
            </a:pPr>
            <a:endParaRPr lang="ja-JP"/>
          </a:p>
        </c:txPr>
        <c:crossAx val="245324800"/>
        <c:crosses val="autoZero"/>
        <c:auto val="1"/>
        <c:lblAlgn val="ctr"/>
        <c:lblOffset val="100"/>
        <c:noMultiLvlLbl val="0"/>
      </c:catAx>
      <c:valAx>
        <c:axId val="245324800"/>
        <c:scaling>
          <c:orientation val="minMax"/>
        </c:scaling>
        <c:delete val="0"/>
        <c:axPos val="l"/>
        <c:majorGridlines/>
        <c:numFmt formatCode="0%" sourceLinked="1"/>
        <c:majorTickMark val="none"/>
        <c:minorTickMark val="none"/>
        <c:tickLblPos val="nextTo"/>
        <c:crossAx val="245322496"/>
        <c:crosses val="autoZero"/>
        <c:crossBetween val="between"/>
      </c:valAx>
    </c:plotArea>
    <c:legend>
      <c:legendPos val="r"/>
      <c:layout>
        <c:manualLayout>
          <c:xMode val="edge"/>
          <c:yMode val="edge"/>
          <c:x val="0.83446052208098553"/>
          <c:y val="0.18095247251729868"/>
          <c:w val="0.14697430282529317"/>
          <c:h val="0.64713963405775432"/>
        </c:manualLayout>
      </c:layout>
      <c:overlay val="0"/>
      <c:txPr>
        <a:bodyPr/>
        <a:lstStyle/>
        <a:p>
          <a:pPr>
            <a:defRPr>
              <a:latin typeface="ＭＳ ゴシック" panose="020B0609070205080204" pitchFamily="49" charset="-128"/>
              <a:ea typeface="ＭＳ ゴシック" panose="020B0609070205080204" pitchFamily="49" charset="-128"/>
            </a:defRPr>
          </a:pPr>
          <a:endParaRPr lang="ja-JP"/>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639577977012797"/>
          <c:y val="0.10351365517693015"/>
          <c:w val="0.75623186368660311"/>
          <c:h val="0.76948837881334198"/>
        </c:manualLayout>
      </c:layout>
      <c:barChart>
        <c:barDir val="col"/>
        <c:grouping val="clustered"/>
        <c:varyColors val="0"/>
        <c:ser>
          <c:idx val="2"/>
          <c:order val="2"/>
          <c:tx>
            <c:strRef>
              <c:f>建利含!$AC$8</c:f>
              <c:strCache>
                <c:ptCount val="1"/>
                <c:pt idx="0">
                  <c:v>上水道及び用水供給</c:v>
                </c:pt>
              </c:strCache>
            </c:strRef>
          </c:tx>
          <c:spPr>
            <a:solidFill>
              <a:schemeClr val="accent5">
                <a:lumMod val="40000"/>
                <a:lumOff val="60000"/>
              </a:schemeClr>
            </a:solidFill>
            <a:ln>
              <a:solidFill>
                <a:srgbClr val="0070C0"/>
              </a:solidFill>
            </a:ln>
          </c:spPr>
          <c:invertIfNegative val="0"/>
          <c:cat>
            <c:strRef>
              <c:f>建利含!$Y$9:$Y$72</c:f>
              <c:strCache>
                <c:ptCount val="64"/>
                <c:pt idx="0">
                  <c:v>S28</c:v>
                </c:pt>
                <c:pt idx="1">
                  <c:v>S29</c:v>
                </c:pt>
                <c:pt idx="2">
                  <c:v>S30</c:v>
                </c:pt>
                <c:pt idx="3">
                  <c:v>S31</c:v>
                </c:pt>
                <c:pt idx="4">
                  <c:v>S32</c:v>
                </c:pt>
                <c:pt idx="5">
                  <c:v>S33</c:v>
                </c:pt>
                <c:pt idx="6">
                  <c:v>S34</c:v>
                </c:pt>
                <c:pt idx="7">
                  <c:v>S35</c:v>
                </c:pt>
                <c:pt idx="8">
                  <c:v>S36</c:v>
                </c:pt>
                <c:pt idx="9">
                  <c:v>S37</c:v>
                </c:pt>
                <c:pt idx="10">
                  <c:v>S38</c:v>
                </c:pt>
                <c:pt idx="11">
                  <c:v>S39</c:v>
                </c:pt>
                <c:pt idx="12">
                  <c:v>S40</c:v>
                </c:pt>
                <c:pt idx="13">
                  <c:v>S41</c:v>
                </c:pt>
                <c:pt idx="14">
                  <c:v>S42</c:v>
                </c:pt>
                <c:pt idx="15">
                  <c:v>S43</c:v>
                </c:pt>
                <c:pt idx="16">
                  <c:v>S44</c:v>
                </c:pt>
                <c:pt idx="17">
                  <c:v>S45</c:v>
                </c:pt>
                <c:pt idx="18">
                  <c:v>S46</c:v>
                </c:pt>
                <c:pt idx="19">
                  <c:v>S47</c:v>
                </c:pt>
                <c:pt idx="20">
                  <c:v>S48</c:v>
                </c:pt>
                <c:pt idx="21">
                  <c:v>S49</c:v>
                </c:pt>
                <c:pt idx="22">
                  <c:v>S50</c:v>
                </c:pt>
                <c:pt idx="23">
                  <c:v>S51</c:v>
                </c:pt>
                <c:pt idx="24">
                  <c:v>S52</c:v>
                </c:pt>
                <c:pt idx="25">
                  <c:v>S53</c:v>
                </c:pt>
                <c:pt idx="26">
                  <c:v>S54</c:v>
                </c:pt>
                <c:pt idx="27">
                  <c:v>S55</c:v>
                </c:pt>
                <c:pt idx="28">
                  <c:v>S56</c:v>
                </c:pt>
                <c:pt idx="29">
                  <c:v>S57</c:v>
                </c:pt>
                <c:pt idx="30">
                  <c:v>S58</c:v>
                </c:pt>
                <c:pt idx="31">
                  <c:v>S59</c:v>
                </c:pt>
                <c:pt idx="32">
                  <c:v>S60</c:v>
                </c:pt>
                <c:pt idx="33">
                  <c:v>S61</c:v>
                </c:pt>
                <c:pt idx="34">
                  <c:v>S62</c:v>
                </c:pt>
                <c:pt idx="35">
                  <c:v>S63</c:v>
                </c:pt>
                <c:pt idx="36">
                  <c:v>H1</c:v>
                </c:pt>
                <c:pt idx="37">
                  <c:v>H2</c:v>
                </c:pt>
                <c:pt idx="38">
                  <c:v>H3</c:v>
                </c:pt>
                <c:pt idx="39">
                  <c:v>H4</c:v>
                </c:pt>
                <c:pt idx="40">
                  <c:v>H5</c:v>
                </c:pt>
                <c:pt idx="41">
                  <c:v>H6</c:v>
                </c:pt>
                <c:pt idx="42">
                  <c:v>H7</c:v>
                </c:pt>
                <c:pt idx="43">
                  <c:v>H8</c:v>
                </c:pt>
                <c:pt idx="44">
                  <c:v>H9</c:v>
                </c:pt>
                <c:pt idx="45">
                  <c:v>H10</c:v>
                </c:pt>
                <c:pt idx="46">
                  <c:v>H11</c:v>
                </c:pt>
                <c:pt idx="47">
                  <c:v>H12</c:v>
                </c:pt>
                <c:pt idx="48">
                  <c:v>H13</c:v>
                </c:pt>
                <c:pt idx="49">
                  <c:v>H14</c:v>
                </c:pt>
                <c:pt idx="50">
                  <c:v>H15</c:v>
                </c:pt>
                <c:pt idx="51">
                  <c:v>H16</c:v>
                </c:pt>
                <c:pt idx="52">
                  <c:v>H17</c:v>
                </c:pt>
                <c:pt idx="53">
                  <c:v>H18</c:v>
                </c:pt>
                <c:pt idx="54">
                  <c:v>H19</c:v>
                </c:pt>
                <c:pt idx="55">
                  <c:v>H20</c:v>
                </c:pt>
                <c:pt idx="56">
                  <c:v>H21</c:v>
                </c:pt>
                <c:pt idx="57">
                  <c:v>H22</c:v>
                </c:pt>
                <c:pt idx="58">
                  <c:v>H23</c:v>
                </c:pt>
                <c:pt idx="59">
                  <c:v>H24</c:v>
                </c:pt>
                <c:pt idx="60">
                  <c:v>H25</c:v>
                </c:pt>
                <c:pt idx="61">
                  <c:v>H26</c:v>
                </c:pt>
                <c:pt idx="62">
                  <c:v>H27</c:v>
                </c:pt>
                <c:pt idx="63">
                  <c:v>H28</c:v>
                </c:pt>
              </c:strCache>
            </c:strRef>
          </c:cat>
          <c:val>
            <c:numRef>
              <c:f>建利含!$AC$9:$AC$72</c:f>
              <c:numCache>
                <c:formatCode>#,##0_ ;[Red]\-#,##0\ </c:formatCode>
                <c:ptCount val="64"/>
                <c:pt idx="0">
                  <c:v>1052.72</c:v>
                </c:pt>
                <c:pt idx="1">
                  <c:v>1312.78</c:v>
                </c:pt>
                <c:pt idx="2">
                  <c:v>1380.77</c:v>
                </c:pt>
                <c:pt idx="3">
                  <c:v>1601.19</c:v>
                </c:pt>
                <c:pt idx="4">
                  <c:v>1803.94</c:v>
                </c:pt>
                <c:pt idx="5">
                  <c:v>2181.7399999999998</c:v>
                </c:pt>
                <c:pt idx="6">
                  <c:v>3040.11</c:v>
                </c:pt>
                <c:pt idx="7">
                  <c:v>2871.64</c:v>
                </c:pt>
                <c:pt idx="8">
                  <c:v>3167.98</c:v>
                </c:pt>
                <c:pt idx="9">
                  <c:v>3790.76</c:v>
                </c:pt>
                <c:pt idx="10">
                  <c:v>4764.54</c:v>
                </c:pt>
                <c:pt idx="11">
                  <c:v>4565.88</c:v>
                </c:pt>
                <c:pt idx="12">
                  <c:v>5177.6000000000004</c:v>
                </c:pt>
                <c:pt idx="13">
                  <c:v>5395.39</c:v>
                </c:pt>
                <c:pt idx="14">
                  <c:v>5552.5</c:v>
                </c:pt>
                <c:pt idx="15">
                  <c:v>6181.7</c:v>
                </c:pt>
                <c:pt idx="16">
                  <c:v>6207.38</c:v>
                </c:pt>
                <c:pt idx="17">
                  <c:v>6905.48</c:v>
                </c:pt>
                <c:pt idx="18">
                  <c:v>9606.66</c:v>
                </c:pt>
                <c:pt idx="19">
                  <c:v>11703.84</c:v>
                </c:pt>
                <c:pt idx="20">
                  <c:v>10864.04</c:v>
                </c:pt>
                <c:pt idx="21">
                  <c:v>12500.19</c:v>
                </c:pt>
                <c:pt idx="22">
                  <c:v>13928.37</c:v>
                </c:pt>
                <c:pt idx="23">
                  <c:v>13177.51</c:v>
                </c:pt>
                <c:pt idx="24">
                  <c:v>13549.53</c:v>
                </c:pt>
                <c:pt idx="25">
                  <c:v>13999.73</c:v>
                </c:pt>
                <c:pt idx="26">
                  <c:v>12980.87</c:v>
                </c:pt>
                <c:pt idx="27">
                  <c:v>11403.44</c:v>
                </c:pt>
                <c:pt idx="28">
                  <c:v>12011.07</c:v>
                </c:pt>
                <c:pt idx="29">
                  <c:v>12334.17</c:v>
                </c:pt>
                <c:pt idx="30">
                  <c:v>12398.96</c:v>
                </c:pt>
                <c:pt idx="31">
                  <c:v>12088.51</c:v>
                </c:pt>
                <c:pt idx="32">
                  <c:v>12002.41</c:v>
                </c:pt>
                <c:pt idx="33">
                  <c:v>12426.18</c:v>
                </c:pt>
                <c:pt idx="34">
                  <c:v>13598.18</c:v>
                </c:pt>
                <c:pt idx="35">
                  <c:v>13468.08</c:v>
                </c:pt>
                <c:pt idx="36">
                  <c:v>13297.25</c:v>
                </c:pt>
                <c:pt idx="37">
                  <c:v>13745.82</c:v>
                </c:pt>
                <c:pt idx="38">
                  <c:v>14651.84</c:v>
                </c:pt>
                <c:pt idx="39">
                  <c:v>16476.89</c:v>
                </c:pt>
                <c:pt idx="40">
                  <c:v>17791.490000000002</c:v>
                </c:pt>
                <c:pt idx="41">
                  <c:v>18078.62</c:v>
                </c:pt>
                <c:pt idx="42">
                  <c:v>18646.64</c:v>
                </c:pt>
                <c:pt idx="43">
                  <c:v>19462.68</c:v>
                </c:pt>
                <c:pt idx="44">
                  <c:v>19262.21</c:v>
                </c:pt>
                <c:pt idx="45">
                  <c:v>19398.71</c:v>
                </c:pt>
                <c:pt idx="46">
                  <c:v>17887.66</c:v>
                </c:pt>
                <c:pt idx="47">
                  <c:v>16335.31</c:v>
                </c:pt>
                <c:pt idx="48">
                  <c:v>15106.96</c:v>
                </c:pt>
                <c:pt idx="49">
                  <c:v>14453.18</c:v>
                </c:pt>
                <c:pt idx="50">
                  <c:v>13573.24</c:v>
                </c:pt>
                <c:pt idx="51">
                  <c:v>12988.83</c:v>
                </c:pt>
                <c:pt idx="52">
                  <c:v>12879.13</c:v>
                </c:pt>
                <c:pt idx="53">
                  <c:v>11027.12</c:v>
                </c:pt>
                <c:pt idx="54">
                  <c:v>10390.030000000001</c:v>
                </c:pt>
                <c:pt idx="55">
                  <c:v>9966.7000000000007</c:v>
                </c:pt>
                <c:pt idx="56">
                  <c:v>10531.02</c:v>
                </c:pt>
                <c:pt idx="57">
                  <c:v>9817.7900000000009</c:v>
                </c:pt>
                <c:pt idx="58">
                  <c:v>9688.36</c:v>
                </c:pt>
                <c:pt idx="59">
                  <c:v>10085.870000000001</c:v>
                </c:pt>
                <c:pt idx="60">
                  <c:v>10228.19</c:v>
                </c:pt>
                <c:pt idx="61">
                  <c:v>10658.34</c:v>
                </c:pt>
                <c:pt idx="62">
                  <c:v>11007.59</c:v>
                </c:pt>
                <c:pt idx="63">
                  <c:v>11475.49</c:v>
                </c:pt>
              </c:numCache>
            </c:numRef>
          </c:val>
          <c:extLst>
            <c:ext xmlns:c16="http://schemas.microsoft.com/office/drawing/2014/chart" uri="{C3380CC4-5D6E-409C-BE32-E72D297353CC}">
              <c16:uniqueId val="{00000000-30D0-4072-9432-97BAF892D4CC}"/>
            </c:ext>
          </c:extLst>
        </c:ser>
        <c:dLbls>
          <c:showLegendKey val="0"/>
          <c:showVal val="0"/>
          <c:showCatName val="0"/>
          <c:showSerName val="0"/>
          <c:showPercent val="0"/>
          <c:showBubbleSize val="0"/>
        </c:dLbls>
        <c:gapWidth val="10"/>
        <c:axId val="170242816"/>
        <c:axId val="170245120"/>
      </c:barChart>
      <c:lineChart>
        <c:grouping val="standard"/>
        <c:varyColors val="0"/>
        <c:ser>
          <c:idx val="0"/>
          <c:order val="0"/>
          <c:tx>
            <c:strRef>
              <c:f>建利含!$AA$8</c:f>
              <c:strCache>
                <c:ptCount val="1"/>
                <c:pt idx="0">
                  <c:v>用水供給</c:v>
                </c:pt>
              </c:strCache>
            </c:strRef>
          </c:tx>
          <c:spPr>
            <a:ln w="12700">
              <a:solidFill>
                <a:schemeClr val="accent3">
                  <a:lumMod val="50000"/>
                </a:schemeClr>
              </a:solidFill>
            </a:ln>
          </c:spPr>
          <c:marker>
            <c:symbol val="square"/>
            <c:size val="7"/>
            <c:spPr>
              <a:solidFill>
                <a:srgbClr val="00B050"/>
              </a:solidFill>
              <a:ln w="12700">
                <a:solidFill>
                  <a:schemeClr val="tx1"/>
                </a:solidFill>
              </a:ln>
            </c:spPr>
          </c:marker>
          <c:cat>
            <c:strRef>
              <c:f>建利含!$Y$9:$Y$72</c:f>
              <c:strCache>
                <c:ptCount val="64"/>
                <c:pt idx="0">
                  <c:v>S28</c:v>
                </c:pt>
                <c:pt idx="1">
                  <c:v>S29</c:v>
                </c:pt>
                <c:pt idx="2">
                  <c:v>S30</c:v>
                </c:pt>
                <c:pt idx="3">
                  <c:v>S31</c:v>
                </c:pt>
                <c:pt idx="4">
                  <c:v>S32</c:v>
                </c:pt>
                <c:pt idx="5">
                  <c:v>S33</c:v>
                </c:pt>
                <c:pt idx="6">
                  <c:v>S34</c:v>
                </c:pt>
                <c:pt idx="7">
                  <c:v>S35</c:v>
                </c:pt>
                <c:pt idx="8">
                  <c:v>S36</c:v>
                </c:pt>
                <c:pt idx="9">
                  <c:v>S37</c:v>
                </c:pt>
                <c:pt idx="10">
                  <c:v>S38</c:v>
                </c:pt>
                <c:pt idx="11">
                  <c:v>S39</c:v>
                </c:pt>
                <c:pt idx="12">
                  <c:v>S40</c:v>
                </c:pt>
                <c:pt idx="13">
                  <c:v>S41</c:v>
                </c:pt>
                <c:pt idx="14">
                  <c:v>S42</c:v>
                </c:pt>
                <c:pt idx="15">
                  <c:v>S43</c:v>
                </c:pt>
                <c:pt idx="16">
                  <c:v>S44</c:v>
                </c:pt>
                <c:pt idx="17">
                  <c:v>S45</c:v>
                </c:pt>
                <c:pt idx="18">
                  <c:v>S46</c:v>
                </c:pt>
                <c:pt idx="19">
                  <c:v>S47</c:v>
                </c:pt>
                <c:pt idx="20">
                  <c:v>S48</c:v>
                </c:pt>
                <c:pt idx="21">
                  <c:v>S49</c:v>
                </c:pt>
                <c:pt idx="22">
                  <c:v>S50</c:v>
                </c:pt>
                <c:pt idx="23">
                  <c:v>S51</c:v>
                </c:pt>
                <c:pt idx="24">
                  <c:v>S52</c:v>
                </c:pt>
                <c:pt idx="25">
                  <c:v>S53</c:v>
                </c:pt>
                <c:pt idx="26">
                  <c:v>S54</c:v>
                </c:pt>
                <c:pt idx="27">
                  <c:v>S55</c:v>
                </c:pt>
                <c:pt idx="28">
                  <c:v>S56</c:v>
                </c:pt>
                <c:pt idx="29">
                  <c:v>S57</c:v>
                </c:pt>
                <c:pt idx="30">
                  <c:v>S58</c:v>
                </c:pt>
                <c:pt idx="31">
                  <c:v>S59</c:v>
                </c:pt>
                <c:pt idx="32">
                  <c:v>S60</c:v>
                </c:pt>
                <c:pt idx="33">
                  <c:v>S61</c:v>
                </c:pt>
                <c:pt idx="34">
                  <c:v>S62</c:v>
                </c:pt>
                <c:pt idx="35">
                  <c:v>S63</c:v>
                </c:pt>
                <c:pt idx="36">
                  <c:v>H1</c:v>
                </c:pt>
                <c:pt idx="37">
                  <c:v>H2</c:v>
                </c:pt>
                <c:pt idx="38">
                  <c:v>H3</c:v>
                </c:pt>
                <c:pt idx="39">
                  <c:v>H4</c:v>
                </c:pt>
                <c:pt idx="40">
                  <c:v>H5</c:v>
                </c:pt>
                <c:pt idx="41">
                  <c:v>H6</c:v>
                </c:pt>
                <c:pt idx="42">
                  <c:v>H7</c:v>
                </c:pt>
                <c:pt idx="43">
                  <c:v>H8</c:v>
                </c:pt>
                <c:pt idx="44">
                  <c:v>H9</c:v>
                </c:pt>
                <c:pt idx="45">
                  <c:v>H10</c:v>
                </c:pt>
                <c:pt idx="46">
                  <c:v>H11</c:v>
                </c:pt>
                <c:pt idx="47">
                  <c:v>H12</c:v>
                </c:pt>
                <c:pt idx="48">
                  <c:v>H13</c:v>
                </c:pt>
                <c:pt idx="49">
                  <c:v>H14</c:v>
                </c:pt>
                <c:pt idx="50">
                  <c:v>H15</c:v>
                </c:pt>
                <c:pt idx="51">
                  <c:v>H16</c:v>
                </c:pt>
                <c:pt idx="52">
                  <c:v>H17</c:v>
                </c:pt>
                <c:pt idx="53">
                  <c:v>H18</c:v>
                </c:pt>
                <c:pt idx="54">
                  <c:v>H19</c:v>
                </c:pt>
                <c:pt idx="55">
                  <c:v>H20</c:v>
                </c:pt>
                <c:pt idx="56">
                  <c:v>H21</c:v>
                </c:pt>
                <c:pt idx="57">
                  <c:v>H22</c:v>
                </c:pt>
                <c:pt idx="58">
                  <c:v>H23</c:v>
                </c:pt>
                <c:pt idx="59">
                  <c:v>H24</c:v>
                </c:pt>
                <c:pt idx="60">
                  <c:v>H25</c:v>
                </c:pt>
                <c:pt idx="61">
                  <c:v>H26</c:v>
                </c:pt>
                <c:pt idx="62">
                  <c:v>H27</c:v>
                </c:pt>
                <c:pt idx="63">
                  <c:v>H28</c:v>
                </c:pt>
              </c:strCache>
            </c:strRef>
          </c:cat>
          <c:val>
            <c:numRef>
              <c:f>建利含!$AA$9:$AA$72</c:f>
              <c:numCache>
                <c:formatCode>General</c:formatCode>
                <c:ptCount val="64"/>
                <c:pt idx="12" formatCode="#,##0_ ;[Red]\-#,##0\ ">
                  <c:v>201.21</c:v>
                </c:pt>
                <c:pt idx="13" formatCode="#,##0_ ;[Red]\-#,##0\ ">
                  <c:v>352.68</c:v>
                </c:pt>
                <c:pt idx="14" formatCode="#,##0_ ;[Red]\-#,##0\ ">
                  <c:v>426.69</c:v>
                </c:pt>
                <c:pt idx="15" formatCode="#,##0_ ;[Red]\-#,##0\ ">
                  <c:v>508.19</c:v>
                </c:pt>
                <c:pt idx="16" formatCode="#,##0_ ;[Red]\-#,##0\ ">
                  <c:v>645.5</c:v>
                </c:pt>
                <c:pt idx="17" formatCode="#,##0_ ;[Red]\-#,##0\ ">
                  <c:v>862.3</c:v>
                </c:pt>
                <c:pt idx="18" formatCode="#,##0_ ;[Red]\-#,##0\ ">
                  <c:v>1768.53</c:v>
                </c:pt>
                <c:pt idx="19" formatCode="#,##0_ ;[Red]\-#,##0\ ">
                  <c:v>2598.15</c:v>
                </c:pt>
                <c:pt idx="20" formatCode="#,##0_ ;[Red]\-#,##0\ ">
                  <c:v>2541.27</c:v>
                </c:pt>
                <c:pt idx="21" formatCode="#,##0_ ;[Red]\-#,##0\ ">
                  <c:v>2602.33</c:v>
                </c:pt>
                <c:pt idx="22" formatCode="#,##0_ ;[Red]\-#,##0\ ">
                  <c:v>3216.95</c:v>
                </c:pt>
                <c:pt idx="23" formatCode="#,##0_ ;[Red]\-#,##0\ ">
                  <c:v>3014.93</c:v>
                </c:pt>
                <c:pt idx="24" formatCode="#,##0_ ;[Red]\-#,##0\ ">
                  <c:v>3120.01</c:v>
                </c:pt>
                <c:pt idx="25" formatCode="#,##0_ ;[Red]\-#,##0\ ">
                  <c:v>3234.11</c:v>
                </c:pt>
                <c:pt idx="26" formatCode="#,##0_ ;[Red]\-#,##0\ ">
                  <c:v>2648.04</c:v>
                </c:pt>
                <c:pt idx="27" formatCode="#,##0_ ;[Red]\-#,##0\ ">
                  <c:v>2258.6999999999998</c:v>
                </c:pt>
                <c:pt idx="28" formatCode="#,##0_ ;[Red]\-#,##0\ ">
                  <c:v>2758.11</c:v>
                </c:pt>
                <c:pt idx="29" formatCode="#,##0_ ;[Red]\-#,##0\ ">
                  <c:v>2671.82</c:v>
                </c:pt>
                <c:pt idx="30" formatCode="#,##0_ ;[Red]\-#,##0\ ">
                  <c:v>3214</c:v>
                </c:pt>
                <c:pt idx="31" formatCode="#,##0_ ;[Red]\-#,##0\ ">
                  <c:v>3137.14</c:v>
                </c:pt>
                <c:pt idx="32" formatCode="#,##0_ ;[Red]\-#,##0\ ">
                  <c:v>3268.92</c:v>
                </c:pt>
                <c:pt idx="33" formatCode="#,##0_ ;[Red]\-#,##0\ ">
                  <c:v>3504.44</c:v>
                </c:pt>
                <c:pt idx="34" formatCode="#,##0_ ;[Red]\-#,##0\ ">
                  <c:v>3962.52</c:v>
                </c:pt>
                <c:pt idx="35" formatCode="#,##0_ ;[Red]\-#,##0\ ">
                  <c:v>3815.94</c:v>
                </c:pt>
                <c:pt idx="36" formatCode="#,##0_ ;[Red]\-#,##0\ ">
                  <c:v>3512.42</c:v>
                </c:pt>
                <c:pt idx="37" formatCode="#,##0_ ;[Red]\-#,##0\ ">
                  <c:v>3271.29</c:v>
                </c:pt>
                <c:pt idx="38" formatCode="#,##0_ ;[Red]\-#,##0\ ">
                  <c:v>3210.17</c:v>
                </c:pt>
                <c:pt idx="39" formatCode="#,##0_ ;[Red]\-#,##0\ ">
                  <c:v>3723.27</c:v>
                </c:pt>
                <c:pt idx="40" formatCode="#,##0_ ;[Red]\-#,##0\ ">
                  <c:v>4161.04</c:v>
                </c:pt>
                <c:pt idx="41" formatCode="#,##0_ ;[Red]\-#,##0\ ">
                  <c:v>4164.95</c:v>
                </c:pt>
                <c:pt idx="42" formatCode="#,##0_ ;[Red]\-#,##0\ ">
                  <c:v>4205.63</c:v>
                </c:pt>
                <c:pt idx="43" formatCode="#,##0_ ;[Red]\-#,##0\ ">
                  <c:v>4468.08</c:v>
                </c:pt>
                <c:pt idx="44" formatCode="#,##0_ ;[Red]\-#,##0\ ">
                  <c:v>4449.51</c:v>
                </c:pt>
                <c:pt idx="45" formatCode="#,##0_ ;[Red]\-#,##0\ ">
                  <c:v>4555.46</c:v>
                </c:pt>
                <c:pt idx="46" formatCode="#,##0_ ;[Red]\-#,##0\ ">
                  <c:v>4152.08</c:v>
                </c:pt>
                <c:pt idx="47" formatCode="#,##0_ ;[Red]\-#,##0\ ">
                  <c:v>3436.34</c:v>
                </c:pt>
                <c:pt idx="48" formatCode="#,##0_ ;[Red]\-#,##0\ ">
                  <c:v>2886.83</c:v>
                </c:pt>
                <c:pt idx="49" formatCode="#,##0_ ;[Red]\-#,##0\ ">
                  <c:v>2653.69</c:v>
                </c:pt>
                <c:pt idx="50" formatCode="#,##0_ ;[Red]\-#,##0\ ">
                  <c:v>2609.94</c:v>
                </c:pt>
                <c:pt idx="51" formatCode="#,##0_ ;[Red]\-#,##0\ ">
                  <c:v>2705.44</c:v>
                </c:pt>
                <c:pt idx="52" formatCode="#,##0_ ;[Red]\-#,##0\ ">
                  <c:v>1800.61</c:v>
                </c:pt>
                <c:pt idx="53" formatCode="#,##0_ ;[Red]\-#,##0\ ">
                  <c:v>1698.48</c:v>
                </c:pt>
                <c:pt idx="54" formatCode="#,##0_ ;[Red]\-#,##0\ ">
                  <c:v>1779.14</c:v>
                </c:pt>
                <c:pt idx="55" formatCode="#,##0_ ;[Red]\-#,##0\ ">
                  <c:v>1705.1</c:v>
                </c:pt>
                <c:pt idx="56" formatCode="#,##0_ ;[Red]\-#,##0\ ">
                  <c:v>1564.8</c:v>
                </c:pt>
                <c:pt idx="57" formatCode="#,##0_ ;[Red]\-#,##0\ ">
                  <c:v>1372.67</c:v>
                </c:pt>
                <c:pt idx="58" formatCode="#,##0_ ;[Red]\-#,##0\ ">
                  <c:v>1239.6600000000001</c:v>
                </c:pt>
                <c:pt idx="59" formatCode="#,##0_ ;[Red]\-#,##0\ ">
                  <c:v>1303.75</c:v>
                </c:pt>
                <c:pt idx="60" formatCode="#,##0_ ;[Red]\-#,##0\ ">
                  <c:v>1291.8699999999999</c:v>
                </c:pt>
                <c:pt idx="61" formatCode="#,##0_ ;[Red]\-#,##0\ ">
                  <c:v>1349.06</c:v>
                </c:pt>
                <c:pt idx="62" formatCode="#,##0_ ;[Red]\-#,##0\ ">
                  <c:v>1477.43</c:v>
                </c:pt>
                <c:pt idx="63" formatCode="#,##0_ ;[Red]\-#,##0\ ">
                  <c:v>1557.28</c:v>
                </c:pt>
              </c:numCache>
            </c:numRef>
          </c:val>
          <c:smooth val="0"/>
          <c:extLst>
            <c:ext xmlns:c16="http://schemas.microsoft.com/office/drawing/2014/chart" uri="{C3380CC4-5D6E-409C-BE32-E72D297353CC}">
              <c16:uniqueId val="{00000001-30D0-4072-9432-97BAF892D4CC}"/>
            </c:ext>
          </c:extLst>
        </c:ser>
        <c:ser>
          <c:idx val="1"/>
          <c:order val="1"/>
          <c:tx>
            <c:strRef>
              <c:f>建利含!$AB$8</c:f>
              <c:strCache>
                <c:ptCount val="1"/>
                <c:pt idx="0">
                  <c:v>上水道</c:v>
                </c:pt>
              </c:strCache>
            </c:strRef>
          </c:tx>
          <c:spPr>
            <a:ln w="19050">
              <a:solidFill>
                <a:srgbClr val="C00000"/>
              </a:solidFill>
            </a:ln>
          </c:spPr>
          <c:marker>
            <c:symbol val="square"/>
            <c:size val="7"/>
            <c:spPr>
              <a:solidFill>
                <a:srgbClr val="FF0000"/>
              </a:solidFill>
              <a:ln>
                <a:solidFill>
                  <a:schemeClr val="tx1"/>
                </a:solidFill>
              </a:ln>
            </c:spPr>
          </c:marker>
          <c:cat>
            <c:strRef>
              <c:f>建利含!$Y$9:$Y$72</c:f>
              <c:strCache>
                <c:ptCount val="64"/>
                <c:pt idx="0">
                  <c:v>S28</c:v>
                </c:pt>
                <c:pt idx="1">
                  <c:v>S29</c:v>
                </c:pt>
                <c:pt idx="2">
                  <c:v>S30</c:v>
                </c:pt>
                <c:pt idx="3">
                  <c:v>S31</c:v>
                </c:pt>
                <c:pt idx="4">
                  <c:v>S32</c:v>
                </c:pt>
                <c:pt idx="5">
                  <c:v>S33</c:v>
                </c:pt>
                <c:pt idx="6">
                  <c:v>S34</c:v>
                </c:pt>
                <c:pt idx="7">
                  <c:v>S35</c:v>
                </c:pt>
                <c:pt idx="8">
                  <c:v>S36</c:v>
                </c:pt>
                <c:pt idx="9">
                  <c:v>S37</c:v>
                </c:pt>
                <c:pt idx="10">
                  <c:v>S38</c:v>
                </c:pt>
                <c:pt idx="11">
                  <c:v>S39</c:v>
                </c:pt>
                <c:pt idx="12">
                  <c:v>S40</c:v>
                </c:pt>
                <c:pt idx="13">
                  <c:v>S41</c:v>
                </c:pt>
                <c:pt idx="14">
                  <c:v>S42</c:v>
                </c:pt>
                <c:pt idx="15">
                  <c:v>S43</c:v>
                </c:pt>
                <c:pt idx="16">
                  <c:v>S44</c:v>
                </c:pt>
                <c:pt idx="17">
                  <c:v>S45</c:v>
                </c:pt>
                <c:pt idx="18">
                  <c:v>S46</c:v>
                </c:pt>
                <c:pt idx="19">
                  <c:v>S47</c:v>
                </c:pt>
                <c:pt idx="20">
                  <c:v>S48</c:v>
                </c:pt>
                <c:pt idx="21">
                  <c:v>S49</c:v>
                </c:pt>
                <c:pt idx="22">
                  <c:v>S50</c:v>
                </c:pt>
                <c:pt idx="23">
                  <c:v>S51</c:v>
                </c:pt>
                <c:pt idx="24">
                  <c:v>S52</c:v>
                </c:pt>
                <c:pt idx="25">
                  <c:v>S53</c:v>
                </c:pt>
                <c:pt idx="26">
                  <c:v>S54</c:v>
                </c:pt>
                <c:pt idx="27">
                  <c:v>S55</c:v>
                </c:pt>
                <c:pt idx="28">
                  <c:v>S56</c:v>
                </c:pt>
                <c:pt idx="29">
                  <c:v>S57</c:v>
                </c:pt>
                <c:pt idx="30">
                  <c:v>S58</c:v>
                </c:pt>
                <c:pt idx="31">
                  <c:v>S59</c:v>
                </c:pt>
                <c:pt idx="32">
                  <c:v>S60</c:v>
                </c:pt>
                <c:pt idx="33">
                  <c:v>S61</c:v>
                </c:pt>
                <c:pt idx="34">
                  <c:v>S62</c:v>
                </c:pt>
                <c:pt idx="35">
                  <c:v>S63</c:v>
                </c:pt>
                <c:pt idx="36">
                  <c:v>H1</c:v>
                </c:pt>
                <c:pt idx="37">
                  <c:v>H2</c:v>
                </c:pt>
                <c:pt idx="38">
                  <c:v>H3</c:v>
                </c:pt>
                <c:pt idx="39">
                  <c:v>H4</c:v>
                </c:pt>
                <c:pt idx="40">
                  <c:v>H5</c:v>
                </c:pt>
                <c:pt idx="41">
                  <c:v>H6</c:v>
                </c:pt>
                <c:pt idx="42">
                  <c:v>H7</c:v>
                </c:pt>
                <c:pt idx="43">
                  <c:v>H8</c:v>
                </c:pt>
                <c:pt idx="44">
                  <c:v>H9</c:v>
                </c:pt>
                <c:pt idx="45">
                  <c:v>H10</c:v>
                </c:pt>
                <c:pt idx="46">
                  <c:v>H11</c:v>
                </c:pt>
                <c:pt idx="47">
                  <c:v>H12</c:v>
                </c:pt>
                <c:pt idx="48">
                  <c:v>H13</c:v>
                </c:pt>
                <c:pt idx="49">
                  <c:v>H14</c:v>
                </c:pt>
                <c:pt idx="50">
                  <c:v>H15</c:v>
                </c:pt>
                <c:pt idx="51">
                  <c:v>H16</c:v>
                </c:pt>
                <c:pt idx="52">
                  <c:v>H17</c:v>
                </c:pt>
                <c:pt idx="53">
                  <c:v>H18</c:v>
                </c:pt>
                <c:pt idx="54">
                  <c:v>H19</c:v>
                </c:pt>
                <c:pt idx="55">
                  <c:v>H20</c:v>
                </c:pt>
                <c:pt idx="56">
                  <c:v>H21</c:v>
                </c:pt>
                <c:pt idx="57">
                  <c:v>H22</c:v>
                </c:pt>
                <c:pt idx="58">
                  <c:v>H23</c:v>
                </c:pt>
                <c:pt idx="59">
                  <c:v>H24</c:v>
                </c:pt>
                <c:pt idx="60">
                  <c:v>H25</c:v>
                </c:pt>
                <c:pt idx="61">
                  <c:v>H26</c:v>
                </c:pt>
                <c:pt idx="62">
                  <c:v>H27</c:v>
                </c:pt>
                <c:pt idx="63">
                  <c:v>H28</c:v>
                </c:pt>
              </c:strCache>
            </c:strRef>
          </c:cat>
          <c:val>
            <c:numRef>
              <c:f>建利含!$AB$9:$AB$72</c:f>
              <c:numCache>
                <c:formatCode>General</c:formatCode>
                <c:ptCount val="64"/>
                <c:pt idx="12" formatCode="#,##0_ ;[Red]\-#,##0\ ">
                  <c:v>4976.3999999999996</c:v>
                </c:pt>
                <c:pt idx="13" formatCode="#,##0_ ;[Red]\-#,##0\ ">
                  <c:v>5042.7</c:v>
                </c:pt>
                <c:pt idx="14" formatCode="#,##0_ ;[Red]\-#,##0\ ">
                  <c:v>5125.8100000000004</c:v>
                </c:pt>
                <c:pt idx="15" formatCode="#,##0_ ;[Red]\-#,##0\ ">
                  <c:v>5673.51</c:v>
                </c:pt>
                <c:pt idx="16" formatCode="#,##0_ ;[Red]\-#,##0\ ">
                  <c:v>5561.89</c:v>
                </c:pt>
                <c:pt idx="17" formatCode="#,##0_ ;[Red]\-#,##0\ ">
                  <c:v>6043.18</c:v>
                </c:pt>
                <c:pt idx="18" formatCode="#,##0_ ;[Red]\-#,##0\ ">
                  <c:v>7838.13</c:v>
                </c:pt>
                <c:pt idx="19" formatCode="#,##0_ ;[Red]\-#,##0\ ">
                  <c:v>9105.69</c:v>
                </c:pt>
                <c:pt idx="20" formatCode="#,##0_ ;[Red]\-#,##0\ ">
                  <c:v>8322.77</c:v>
                </c:pt>
                <c:pt idx="21" formatCode="#,##0_ ;[Red]\-#,##0\ ">
                  <c:v>9897.8700000000008</c:v>
                </c:pt>
                <c:pt idx="22" formatCode="#,##0_ ;[Red]\-#,##0\ ">
                  <c:v>10711.42</c:v>
                </c:pt>
                <c:pt idx="23" formatCode="#,##0_ ;[Red]\-#,##0\ ">
                  <c:v>10162.58</c:v>
                </c:pt>
                <c:pt idx="24" formatCode="#,##0_ ;[Red]\-#,##0\ ">
                  <c:v>10429.52</c:v>
                </c:pt>
                <c:pt idx="25" formatCode="#,##0_ ;[Red]\-#,##0\ ">
                  <c:v>10765.61</c:v>
                </c:pt>
                <c:pt idx="26" formatCode="#,##0_ ;[Red]\-#,##0\ ">
                  <c:v>10332.83</c:v>
                </c:pt>
                <c:pt idx="27" formatCode="#,##0_ ;[Red]\-#,##0\ ">
                  <c:v>9144.74</c:v>
                </c:pt>
                <c:pt idx="28" formatCode="#,##0_ ;[Red]\-#,##0\ ">
                  <c:v>9252.9599999999991</c:v>
                </c:pt>
                <c:pt idx="29" formatCode="#,##0_ ;[Red]\-#,##0\ ">
                  <c:v>9662.34</c:v>
                </c:pt>
                <c:pt idx="30" formatCode="#,##0_ ;[Red]\-#,##0\ ">
                  <c:v>9184.9500000000007</c:v>
                </c:pt>
                <c:pt idx="31" formatCode="#,##0_ ;[Red]\-#,##0\ ">
                  <c:v>8951.3700000000008</c:v>
                </c:pt>
                <c:pt idx="32" formatCode="#,##0_ ;[Red]\-#,##0\ ">
                  <c:v>8733.48</c:v>
                </c:pt>
                <c:pt idx="33" formatCode="#,##0_ ;[Red]\-#,##0\ ">
                  <c:v>8921.74</c:v>
                </c:pt>
                <c:pt idx="34" formatCode="#,##0_ ;[Red]\-#,##0\ ">
                  <c:v>9635.66</c:v>
                </c:pt>
                <c:pt idx="35" formatCode="#,##0_ ;[Red]\-#,##0\ ">
                  <c:v>9652.15</c:v>
                </c:pt>
                <c:pt idx="36" formatCode="#,##0_ ;[Red]\-#,##0\ ">
                  <c:v>9784.84</c:v>
                </c:pt>
                <c:pt idx="37" formatCode="#,##0_ ;[Red]\-#,##0\ ">
                  <c:v>10474.530000000001</c:v>
                </c:pt>
                <c:pt idx="38" formatCode="#,##0_ ;[Red]\-#,##0\ ">
                  <c:v>11441.67</c:v>
                </c:pt>
                <c:pt idx="39" formatCode="#,##0_ ;[Red]\-#,##0\ ">
                  <c:v>12753.62</c:v>
                </c:pt>
                <c:pt idx="40" formatCode="#,##0_ ;[Red]\-#,##0\ ">
                  <c:v>13630.45</c:v>
                </c:pt>
                <c:pt idx="41" formatCode="#,##0_ ;[Red]\-#,##0\ ">
                  <c:v>13913.67</c:v>
                </c:pt>
                <c:pt idx="42" formatCode="#,##0_ ;[Red]\-#,##0\ ">
                  <c:v>14441.01</c:v>
                </c:pt>
                <c:pt idx="43" formatCode="#,##0_ ;[Red]\-#,##0\ ">
                  <c:v>14994.59</c:v>
                </c:pt>
                <c:pt idx="44" formatCode="#,##0_ ;[Red]\-#,##0\ ">
                  <c:v>14812.69</c:v>
                </c:pt>
                <c:pt idx="45" formatCode="#,##0_ ;[Red]\-#,##0\ ">
                  <c:v>14843.25</c:v>
                </c:pt>
                <c:pt idx="46" formatCode="#,##0_ ;[Red]\-#,##0\ ">
                  <c:v>13735.58</c:v>
                </c:pt>
                <c:pt idx="47" formatCode="#,##0_ ;[Red]\-#,##0\ ">
                  <c:v>12898.97</c:v>
                </c:pt>
                <c:pt idx="48" formatCode="#,##0_ ;[Red]\-#,##0\ ">
                  <c:v>12220.13</c:v>
                </c:pt>
                <c:pt idx="49" formatCode="#,##0_ ;[Red]\-#,##0\ ">
                  <c:v>11799.49</c:v>
                </c:pt>
                <c:pt idx="50" formatCode="#,##0_ ;[Red]\-#,##0\ ">
                  <c:v>10963.3</c:v>
                </c:pt>
                <c:pt idx="51" formatCode="#,##0_ ;[Red]\-#,##0\ ">
                  <c:v>10283.39</c:v>
                </c:pt>
                <c:pt idx="52" formatCode="#,##0_ ;[Red]\-#,##0\ ">
                  <c:v>11078.52</c:v>
                </c:pt>
                <c:pt idx="53" formatCode="#,##0_ ;[Red]\-#,##0\ ">
                  <c:v>9328.64</c:v>
                </c:pt>
                <c:pt idx="54" formatCode="#,##0_ ;[Red]\-#,##0\ ">
                  <c:v>8610.89</c:v>
                </c:pt>
                <c:pt idx="55" formatCode="#,##0_ ;[Red]\-#,##0\ ">
                  <c:v>8261.6</c:v>
                </c:pt>
                <c:pt idx="56" formatCode="#,##0_ ;[Red]\-#,##0\ ">
                  <c:v>8966.2099999999991</c:v>
                </c:pt>
                <c:pt idx="57" formatCode="#,##0_ ;[Red]\-#,##0\ ">
                  <c:v>8445.1200000000008</c:v>
                </c:pt>
                <c:pt idx="58" formatCode="#,##0_ ;[Red]\-#,##0\ ">
                  <c:v>8448.7000000000007</c:v>
                </c:pt>
                <c:pt idx="59" formatCode="#,##0_ ;[Red]\-#,##0\ ">
                  <c:v>8782.1200000000008</c:v>
                </c:pt>
                <c:pt idx="60" formatCode="#,##0_ ;[Red]\-#,##0\ ">
                  <c:v>8936.33</c:v>
                </c:pt>
                <c:pt idx="61" formatCode="#,##0_ ;[Red]\-#,##0\ ">
                  <c:v>9309.2800000000007</c:v>
                </c:pt>
                <c:pt idx="62" formatCode="#,##0_ ;[Red]\-#,##0\ ">
                  <c:v>9530.16</c:v>
                </c:pt>
                <c:pt idx="63" formatCode="#,##0_ ;[Red]\-#,##0\ ">
                  <c:v>9918.2099999999991</c:v>
                </c:pt>
              </c:numCache>
            </c:numRef>
          </c:val>
          <c:smooth val="0"/>
          <c:extLst>
            <c:ext xmlns:c16="http://schemas.microsoft.com/office/drawing/2014/chart" uri="{C3380CC4-5D6E-409C-BE32-E72D297353CC}">
              <c16:uniqueId val="{00000002-30D0-4072-9432-97BAF892D4CC}"/>
            </c:ext>
          </c:extLst>
        </c:ser>
        <c:dLbls>
          <c:showLegendKey val="0"/>
          <c:showVal val="0"/>
          <c:showCatName val="0"/>
          <c:showSerName val="0"/>
          <c:showPercent val="0"/>
          <c:showBubbleSize val="0"/>
        </c:dLbls>
        <c:marker val="1"/>
        <c:smooth val="0"/>
        <c:axId val="170242816"/>
        <c:axId val="170245120"/>
      </c:lineChart>
      <c:lineChart>
        <c:grouping val="standard"/>
        <c:varyColors val="0"/>
        <c:ser>
          <c:idx val="3"/>
          <c:order val="3"/>
          <c:tx>
            <c:strRef>
              <c:f>建利含!$AD$8</c:f>
              <c:strCache>
                <c:ptCount val="1"/>
                <c:pt idx="0">
                  <c:v>水道普及率</c:v>
                </c:pt>
              </c:strCache>
            </c:strRef>
          </c:tx>
          <c:spPr>
            <a:ln w="19050">
              <a:solidFill>
                <a:srgbClr val="0070C0"/>
              </a:solidFill>
            </a:ln>
          </c:spPr>
          <c:marker>
            <c:symbol val="circle"/>
            <c:size val="6"/>
            <c:spPr>
              <a:solidFill>
                <a:srgbClr val="002060"/>
              </a:solidFill>
              <a:ln>
                <a:solidFill>
                  <a:srgbClr val="0070C0"/>
                </a:solidFill>
              </a:ln>
            </c:spPr>
          </c:marker>
          <c:cat>
            <c:strRef>
              <c:f>建利含!$Y$9:$Y$72</c:f>
              <c:strCache>
                <c:ptCount val="64"/>
                <c:pt idx="0">
                  <c:v>S28</c:v>
                </c:pt>
                <c:pt idx="1">
                  <c:v>S29</c:v>
                </c:pt>
                <c:pt idx="2">
                  <c:v>S30</c:v>
                </c:pt>
                <c:pt idx="3">
                  <c:v>S31</c:v>
                </c:pt>
                <c:pt idx="4">
                  <c:v>S32</c:v>
                </c:pt>
                <c:pt idx="5">
                  <c:v>S33</c:v>
                </c:pt>
                <c:pt idx="6">
                  <c:v>S34</c:v>
                </c:pt>
                <c:pt idx="7">
                  <c:v>S35</c:v>
                </c:pt>
                <c:pt idx="8">
                  <c:v>S36</c:v>
                </c:pt>
                <c:pt idx="9">
                  <c:v>S37</c:v>
                </c:pt>
                <c:pt idx="10">
                  <c:v>S38</c:v>
                </c:pt>
                <c:pt idx="11">
                  <c:v>S39</c:v>
                </c:pt>
                <c:pt idx="12">
                  <c:v>S40</c:v>
                </c:pt>
                <c:pt idx="13">
                  <c:v>S41</c:v>
                </c:pt>
                <c:pt idx="14">
                  <c:v>S42</c:v>
                </c:pt>
                <c:pt idx="15">
                  <c:v>S43</c:v>
                </c:pt>
                <c:pt idx="16">
                  <c:v>S44</c:v>
                </c:pt>
                <c:pt idx="17">
                  <c:v>S45</c:v>
                </c:pt>
                <c:pt idx="18">
                  <c:v>S46</c:v>
                </c:pt>
                <c:pt idx="19">
                  <c:v>S47</c:v>
                </c:pt>
                <c:pt idx="20">
                  <c:v>S48</c:v>
                </c:pt>
                <c:pt idx="21">
                  <c:v>S49</c:v>
                </c:pt>
                <c:pt idx="22">
                  <c:v>S50</c:v>
                </c:pt>
                <c:pt idx="23">
                  <c:v>S51</c:v>
                </c:pt>
                <c:pt idx="24">
                  <c:v>S52</c:v>
                </c:pt>
                <c:pt idx="25">
                  <c:v>S53</c:v>
                </c:pt>
                <c:pt idx="26">
                  <c:v>S54</c:v>
                </c:pt>
                <c:pt idx="27">
                  <c:v>S55</c:v>
                </c:pt>
                <c:pt idx="28">
                  <c:v>S56</c:v>
                </c:pt>
                <c:pt idx="29">
                  <c:v>S57</c:v>
                </c:pt>
                <c:pt idx="30">
                  <c:v>S58</c:v>
                </c:pt>
                <c:pt idx="31">
                  <c:v>S59</c:v>
                </c:pt>
                <c:pt idx="32">
                  <c:v>S60</c:v>
                </c:pt>
                <c:pt idx="33">
                  <c:v>S61</c:v>
                </c:pt>
                <c:pt idx="34">
                  <c:v>S62</c:v>
                </c:pt>
                <c:pt idx="35">
                  <c:v>S63</c:v>
                </c:pt>
                <c:pt idx="36">
                  <c:v>H1</c:v>
                </c:pt>
                <c:pt idx="37">
                  <c:v>H2</c:v>
                </c:pt>
                <c:pt idx="38">
                  <c:v>H3</c:v>
                </c:pt>
                <c:pt idx="39">
                  <c:v>H4</c:v>
                </c:pt>
                <c:pt idx="40">
                  <c:v>H5</c:v>
                </c:pt>
                <c:pt idx="41">
                  <c:v>H6</c:v>
                </c:pt>
                <c:pt idx="42">
                  <c:v>H7</c:v>
                </c:pt>
                <c:pt idx="43">
                  <c:v>H8</c:v>
                </c:pt>
                <c:pt idx="44">
                  <c:v>H9</c:v>
                </c:pt>
                <c:pt idx="45">
                  <c:v>H10</c:v>
                </c:pt>
                <c:pt idx="46">
                  <c:v>H11</c:v>
                </c:pt>
                <c:pt idx="47">
                  <c:v>H12</c:v>
                </c:pt>
                <c:pt idx="48">
                  <c:v>H13</c:v>
                </c:pt>
                <c:pt idx="49">
                  <c:v>H14</c:v>
                </c:pt>
                <c:pt idx="50">
                  <c:v>H15</c:v>
                </c:pt>
                <c:pt idx="51">
                  <c:v>H16</c:v>
                </c:pt>
                <c:pt idx="52">
                  <c:v>H17</c:v>
                </c:pt>
                <c:pt idx="53">
                  <c:v>H18</c:v>
                </c:pt>
                <c:pt idx="54">
                  <c:v>H19</c:v>
                </c:pt>
                <c:pt idx="55">
                  <c:v>H20</c:v>
                </c:pt>
                <c:pt idx="56">
                  <c:v>H21</c:v>
                </c:pt>
                <c:pt idx="57">
                  <c:v>H22</c:v>
                </c:pt>
                <c:pt idx="58">
                  <c:v>H23</c:v>
                </c:pt>
                <c:pt idx="59">
                  <c:v>H24</c:v>
                </c:pt>
                <c:pt idx="60">
                  <c:v>H25</c:v>
                </c:pt>
                <c:pt idx="61">
                  <c:v>H26</c:v>
                </c:pt>
                <c:pt idx="62">
                  <c:v>H27</c:v>
                </c:pt>
                <c:pt idx="63">
                  <c:v>H28</c:v>
                </c:pt>
              </c:strCache>
            </c:strRef>
          </c:cat>
          <c:val>
            <c:numRef>
              <c:f>建利含!$AD$9:$AD$72</c:f>
              <c:numCache>
                <c:formatCode>#,##0.0_);[Red]\(#,##0.0\)</c:formatCode>
                <c:ptCount val="64"/>
                <c:pt idx="0">
                  <c:v>28.9</c:v>
                </c:pt>
                <c:pt idx="1">
                  <c:v>29.9</c:v>
                </c:pt>
                <c:pt idx="2">
                  <c:v>32.200000000000003</c:v>
                </c:pt>
                <c:pt idx="3">
                  <c:v>37.5</c:v>
                </c:pt>
                <c:pt idx="4">
                  <c:v>40.700000000000003</c:v>
                </c:pt>
                <c:pt idx="5">
                  <c:v>46</c:v>
                </c:pt>
                <c:pt idx="6">
                  <c:v>48.7</c:v>
                </c:pt>
                <c:pt idx="7">
                  <c:v>53.4</c:v>
                </c:pt>
                <c:pt idx="8">
                  <c:v>57.2</c:v>
                </c:pt>
                <c:pt idx="9">
                  <c:v>60.4</c:v>
                </c:pt>
                <c:pt idx="10">
                  <c:v>63.7</c:v>
                </c:pt>
                <c:pt idx="11">
                  <c:v>66.7</c:v>
                </c:pt>
                <c:pt idx="12">
                  <c:v>69.400000000000006</c:v>
                </c:pt>
                <c:pt idx="13">
                  <c:v>72.2</c:v>
                </c:pt>
                <c:pt idx="14">
                  <c:v>74.7</c:v>
                </c:pt>
                <c:pt idx="15">
                  <c:v>76.900000000000006</c:v>
                </c:pt>
                <c:pt idx="16">
                  <c:v>79</c:v>
                </c:pt>
                <c:pt idx="17">
                  <c:v>80.8</c:v>
                </c:pt>
                <c:pt idx="18">
                  <c:v>82.7</c:v>
                </c:pt>
                <c:pt idx="19">
                  <c:v>84.3</c:v>
                </c:pt>
                <c:pt idx="20">
                  <c:v>85.4</c:v>
                </c:pt>
                <c:pt idx="21">
                  <c:v>86.7</c:v>
                </c:pt>
                <c:pt idx="22">
                  <c:v>87.6</c:v>
                </c:pt>
                <c:pt idx="23">
                  <c:v>88.6</c:v>
                </c:pt>
                <c:pt idx="24">
                  <c:v>89.4</c:v>
                </c:pt>
                <c:pt idx="25">
                  <c:v>90.3</c:v>
                </c:pt>
                <c:pt idx="26">
                  <c:v>91</c:v>
                </c:pt>
                <c:pt idx="27">
                  <c:v>91.5</c:v>
                </c:pt>
                <c:pt idx="28">
                  <c:v>91.9</c:v>
                </c:pt>
                <c:pt idx="29">
                  <c:v>92.2</c:v>
                </c:pt>
                <c:pt idx="30">
                  <c:v>92.6</c:v>
                </c:pt>
                <c:pt idx="31">
                  <c:v>93.1</c:v>
                </c:pt>
                <c:pt idx="32">
                  <c:v>93.3</c:v>
                </c:pt>
                <c:pt idx="33">
                  <c:v>93.5</c:v>
                </c:pt>
                <c:pt idx="34">
                  <c:v>93.9</c:v>
                </c:pt>
                <c:pt idx="35">
                  <c:v>94.2</c:v>
                </c:pt>
                <c:pt idx="36">
                  <c:v>94.4</c:v>
                </c:pt>
                <c:pt idx="37">
                  <c:v>94.7</c:v>
                </c:pt>
                <c:pt idx="38">
                  <c:v>94.9</c:v>
                </c:pt>
                <c:pt idx="39">
                  <c:v>95.1</c:v>
                </c:pt>
                <c:pt idx="40">
                  <c:v>95.3</c:v>
                </c:pt>
                <c:pt idx="41">
                  <c:v>95.5</c:v>
                </c:pt>
                <c:pt idx="42">
                  <c:v>95.8</c:v>
                </c:pt>
                <c:pt idx="43">
                  <c:v>96</c:v>
                </c:pt>
                <c:pt idx="44">
                  <c:v>96.1</c:v>
                </c:pt>
                <c:pt idx="45">
                  <c:v>96.3</c:v>
                </c:pt>
                <c:pt idx="46">
                  <c:v>96.4</c:v>
                </c:pt>
                <c:pt idx="47">
                  <c:v>96.6</c:v>
                </c:pt>
                <c:pt idx="48">
                  <c:v>96.7</c:v>
                </c:pt>
                <c:pt idx="49">
                  <c:v>96.8</c:v>
                </c:pt>
                <c:pt idx="50">
                  <c:v>96.9</c:v>
                </c:pt>
                <c:pt idx="51">
                  <c:v>97.1</c:v>
                </c:pt>
                <c:pt idx="52">
                  <c:v>97.2</c:v>
                </c:pt>
                <c:pt idx="53">
                  <c:v>97.3</c:v>
                </c:pt>
                <c:pt idx="54">
                  <c:v>97.4</c:v>
                </c:pt>
                <c:pt idx="55">
                  <c:v>97.5</c:v>
                </c:pt>
                <c:pt idx="56">
                  <c:v>97.5</c:v>
                </c:pt>
                <c:pt idx="57">
                  <c:v>97.5</c:v>
                </c:pt>
                <c:pt idx="58">
                  <c:v>97.6</c:v>
                </c:pt>
                <c:pt idx="59">
                  <c:v>97.7</c:v>
                </c:pt>
                <c:pt idx="60">
                  <c:v>97.7</c:v>
                </c:pt>
                <c:pt idx="61">
                  <c:v>97.8</c:v>
                </c:pt>
                <c:pt idx="62">
                  <c:v>97.9</c:v>
                </c:pt>
                <c:pt idx="63">
                  <c:v>97.9</c:v>
                </c:pt>
              </c:numCache>
            </c:numRef>
          </c:val>
          <c:smooth val="0"/>
          <c:extLst>
            <c:ext xmlns:c16="http://schemas.microsoft.com/office/drawing/2014/chart" uri="{C3380CC4-5D6E-409C-BE32-E72D297353CC}">
              <c16:uniqueId val="{00000003-30D0-4072-9432-97BAF892D4CC}"/>
            </c:ext>
          </c:extLst>
        </c:ser>
        <c:dLbls>
          <c:showLegendKey val="0"/>
          <c:showVal val="0"/>
          <c:showCatName val="0"/>
          <c:showSerName val="0"/>
          <c:showPercent val="0"/>
          <c:showBubbleSize val="0"/>
        </c:dLbls>
        <c:marker val="1"/>
        <c:smooth val="0"/>
        <c:axId val="170249216"/>
        <c:axId val="170247296"/>
      </c:lineChart>
      <c:catAx>
        <c:axId val="170242816"/>
        <c:scaling>
          <c:orientation val="minMax"/>
        </c:scaling>
        <c:delete val="0"/>
        <c:axPos val="b"/>
        <c:title>
          <c:tx>
            <c:rich>
              <a:bodyPr/>
              <a:lstStyle/>
              <a:p>
                <a:pPr>
                  <a:defRPr/>
                </a:pPr>
                <a:r>
                  <a:rPr lang="ja-JP" altLang="en-US" sz="1200" b="0"/>
                  <a:t>年　度</a:t>
                </a:r>
                <a:endParaRPr lang="en-US" altLang="ja-JP" sz="1200" b="0"/>
              </a:p>
            </c:rich>
          </c:tx>
          <c:layout>
            <c:manualLayout>
              <c:xMode val="edge"/>
              <c:yMode val="edge"/>
              <c:x val="0.48104568417002858"/>
              <c:y val="0.94566050671794444"/>
            </c:manualLayout>
          </c:layout>
          <c:overlay val="0"/>
        </c:title>
        <c:numFmt formatCode="General" sourceLinked="0"/>
        <c:majorTickMark val="in"/>
        <c:minorTickMark val="none"/>
        <c:tickLblPos val="nextTo"/>
        <c:spPr>
          <a:ln>
            <a:solidFill>
              <a:schemeClr val="tx1"/>
            </a:solidFill>
          </a:ln>
        </c:spPr>
        <c:txPr>
          <a:bodyPr/>
          <a:lstStyle/>
          <a:p>
            <a:pPr>
              <a:defRPr sz="1200"/>
            </a:pPr>
            <a:endParaRPr lang="ja-JP"/>
          </a:p>
        </c:txPr>
        <c:crossAx val="170245120"/>
        <c:crosses val="autoZero"/>
        <c:auto val="1"/>
        <c:lblAlgn val="ctr"/>
        <c:lblOffset val="0"/>
        <c:tickLblSkip val="5"/>
        <c:noMultiLvlLbl val="0"/>
      </c:catAx>
      <c:valAx>
        <c:axId val="170245120"/>
        <c:scaling>
          <c:orientation val="minMax"/>
          <c:max val="20000"/>
        </c:scaling>
        <c:delete val="0"/>
        <c:axPos val="l"/>
        <c:majorGridlines>
          <c:spPr>
            <a:ln>
              <a:solidFill>
                <a:schemeClr val="tx1"/>
              </a:solidFill>
            </a:ln>
          </c:spPr>
        </c:majorGridlines>
        <c:title>
          <c:tx>
            <c:rich>
              <a:bodyPr rot="0" vert="wordArtVertRtl"/>
              <a:lstStyle/>
              <a:p>
                <a:pPr>
                  <a:defRPr/>
                </a:pPr>
                <a:r>
                  <a:rPr lang="ja-JP" altLang="en-US" sz="1200" b="0"/>
                  <a:t>投資額　億円</a:t>
                </a:r>
              </a:p>
            </c:rich>
          </c:tx>
          <c:layout>
            <c:manualLayout>
              <c:xMode val="edge"/>
              <c:yMode val="edge"/>
              <c:x val="4.1087478728031075E-4"/>
              <c:y val="0.29287570558043713"/>
            </c:manualLayout>
          </c:layout>
          <c:overlay val="0"/>
        </c:title>
        <c:numFmt formatCode="#,##0_ ;[Red]\-#,##0\ " sourceLinked="1"/>
        <c:majorTickMark val="none"/>
        <c:minorTickMark val="none"/>
        <c:tickLblPos val="nextTo"/>
        <c:spPr>
          <a:ln>
            <a:solidFill>
              <a:schemeClr val="tx1"/>
            </a:solidFill>
          </a:ln>
        </c:spPr>
        <c:txPr>
          <a:bodyPr/>
          <a:lstStyle/>
          <a:p>
            <a:pPr>
              <a:defRPr sz="1200"/>
            </a:pPr>
            <a:endParaRPr lang="ja-JP"/>
          </a:p>
        </c:txPr>
        <c:crossAx val="170242816"/>
        <c:crosses val="autoZero"/>
        <c:crossBetween val="between"/>
      </c:valAx>
      <c:valAx>
        <c:axId val="170247296"/>
        <c:scaling>
          <c:orientation val="minMax"/>
          <c:max val="100"/>
        </c:scaling>
        <c:delete val="0"/>
        <c:axPos val="r"/>
        <c:title>
          <c:tx>
            <c:rich>
              <a:bodyPr rot="0" vert="wordArtVertRtl"/>
              <a:lstStyle/>
              <a:p>
                <a:pPr>
                  <a:defRPr/>
                </a:pPr>
                <a:r>
                  <a:rPr lang="ja-JP" altLang="en-US" sz="1200" b="0"/>
                  <a:t>水道普及率　％</a:t>
                </a:r>
              </a:p>
            </c:rich>
          </c:tx>
          <c:layout>
            <c:manualLayout>
              <c:xMode val="edge"/>
              <c:yMode val="edge"/>
              <c:x val="0.96579763143942765"/>
              <c:y val="0.28948161090275587"/>
            </c:manualLayout>
          </c:layout>
          <c:overlay val="0"/>
        </c:title>
        <c:numFmt formatCode="General" sourceLinked="0"/>
        <c:majorTickMark val="none"/>
        <c:minorTickMark val="none"/>
        <c:tickLblPos val="nextTo"/>
        <c:spPr>
          <a:ln>
            <a:solidFill>
              <a:schemeClr val="tx1"/>
            </a:solidFill>
          </a:ln>
        </c:spPr>
        <c:txPr>
          <a:bodyPr anchor="ctr" anchorCtr="1"/>
          <a:lstStyle/>
          <a:p>
            <a:pPr>
              <a:defRPr sz="1200"/>
            </a:pPr>
            <a:endParaRPr lang="ja-JP"/>
          </a:p>
        </c:txPr>
        <c:crossAx val="170249216"/>
        <c:crosses val="max"/>
        <c:crossBetween val="between"/>
      </c:valAx>
      <c:catAx>
        <c:axId val="170249216"/>
        <c:scaling>
          <c:orientation val="minMax"/>
        </c:scaling>
        <c:delete val="1"/>
        <c:axPos val="b"/>
        <c:numFmt formatCode="General" sourceLinked="1"/>
        <c:majorTickMark val="out"/>
        <c:minorTickMark val="none"/>
        <c:tickLblPos val="nextTo"/>
        <c:crossAx val="170247296"/>
        <c:crosses val="autoZero"/>
        <c:auto val="1"/>
        <c:lblAlgn val="ctr"/>
        <c:lblOffset val="100"/>
        <c:noMultiLvlLbl val="0"/>
      </c:catAx>
      <c:spPr>
        <a:ln>
          <a:solidFill>
            <a:schemeClr val="tx1"/>
          </a:solidFill>
        </a:ln>
      </c:spPr>
    </c:plotArea>
    <c:legend>
      <c:legendPos val="t"/>
      <c:layout>
        <c:manualLayout>
          <c:xMode val="edge"/>
          <c:yMode val="edge"/>
          <c:x val="9.0584941563485913E-2"/>
          <c:y val="9.2592748403840641E-3"/>
          <c:w val="0.83754734626721805"/>
          <c:h val="5.593941382327209E-2"/>
        </c:manualLayout>
      </c:layout>
      <c:overlay val="0"/>
      <c:txPr>
        <a:bodyPr/>
        <a:lstStyle/>
        <a:p>
          <a:pPr>
            <a:defRPr sz="1200"/>
          </a:pPr>
          <a:endParaRPr lang="ja-JP"/>
        </a:p>
      </c:txPr>
    </c:legend>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a:pPr>
            <a:r>
              <a:rPr lang="ja-JP" altLang="en-US"/>
              <a:t>配　水　施　設</a:t>
            </a:r>
          </a:p>
        </c:rich>
      </c:tx>
      <c:layout>
        <c:manualLayout>
          <c:xMode val="edge"/>
          <c:yMode val="edge"/>
          <c:x val="0.38055952811552268"/>
          <c:y val="3.8955049748435186E-3"/>
        </c:manualLayout>
      </c:layout>
      <c:overlay val="0"/>
    </c:title>
    <c:autoTitleDeleted val="0"/>
    <c:plotArea>
      <c:layout>
        <c:manualLayout>
          <c:layoutTarget val="inner"/>
          <c:xMode val="edge"/>
          <c:yMode val="edge"/>
          <c:x val="0.1153381236560192"/>
          <c:y val="0.16206929673637008"/>
          <c:w val="0.855062175200209"/>
          <c:h val="0.7166532697245398"/>
        </c:manualLayout>
      </c:layout>
      <c:barChart>
        <c:barDir val="col"/>
        <c:grouping val="clustered"/>
        <c:varyColors val="0"/>
        <c:ser>
          <c:idx val="0"/>
          <c:order val="0"/>
          <c:tx>
            <c:strRef>
              <c:f>施設別合計!$I$3</c:f>
              <c:strCache>
                <c:ptCount val="1"/>
                <c:pt idx="0">
                  <c:v>配水施設</c:v>
                </c:pt>
              </c:strCache>
            </c:strRef>
          </c:tx>
          <c:spPr>
            <a:solidFill>
              <a:schemeClr val="accent6"/>
            </a:solidFill>
          </c:spPr>
          <c:invertIfNegative val="0"/>
          <c:cat>
            <c:strRef>
              <c:f>施設別合計!$C$4:$C$55</c:f>
              <c:strCache>
                <c:ptCount val="52"/>
                <c:pt idx="0">
                  <c:v>S40</c:v>
                </c:pt>
                <c:pt idx="1">
                  <c:v>S41</c:v>
                </c:pt>
                <c:pt idx="2">
                  <c:v>S42</c:v>
                </c:pt>
                <c:pt idx="3">
                  <c:v>S43</c:v>
                </c:pt>
                <c:pt idx="4">
                  <c:v>S44</c:v>
                </c:pt>
                <c:pt idx="5">
                  <c:v>S45</c:v>
                </c:pt>
                <c:pt idx="6">
                  <c:v>S46</c:v>
                </c:pt>
                <c:pt idx="7">
                  <c:v>S47</c:v>
                </c:pt>
                <c:pt idx="8">
                  <c:v>S48</c:v>
                </c:pt>
                <c:pt idx="9">
                  <c:v>S49</c:v>
                </c:pt>
                <c:pt idx="10">
                  <c:v>S50</c:v>
                </c:pt>
                <c:pt idx="11">
                  <c:v>S51</c:v>
                </c:pt>
                <c:pt idx="12">
                  <c:v>S52</c:v>
                </c:pt>
                <c:pt idx="13">
                  <c:v>S53</c:v>
                </c:pt>
                <c:pt idx="14">
                  <c:v>S54</c:v>
                </c:pt>
                <c:pt idx="15">
                  <c:v>S55</c:v>
                </c:pt>
                <c:pt idx="16">
                  <c:v>S56</c:v>
                </c:pt>
                <c:pt idx="17">
                  <c:v>S57</c:v>
                </c:pt>
                <c:pt idx="18">
                  <c:v>S58</c:v>
                </c:pt>
                <c:pt idx="19">
                  <c:v>S59</c:v>
                </c:pt>
                <c:pt idx="20">
                  <c:v>S60</c:v>
                </c:pt>
                <c:pt idx="21">
                  <c:v>S61</c:v>
                </c:pt>
                <c:pt idx="22">
                  <c:v>S62</c:v>
                </c:pt>
                <c:pt idx="23">
                  <c:v>S63</c:v>
                </c:pt>
                <c:pt idx="24">
                  <c:v>H1</c:v>
                </c:pt>
                <c:pt idx="25">
                  <c:v>H2</c:v>
                </c:pt>
                <c:pt idx="26">
                  <c:v>H3</c:v>
                </c:pt>
                <c:pt idx="27">
                  <c:v>H4</c:v>
                </c:pt>
                <c:pt idx="28">
                  <c:v>H5</c:v>
                </c:pt>
                <c:pt idx="29">
                  <c:v>H6</c:v>
                </c:pt>
                <c:pt idx="30">
                  <c:v>H7</c:v>
                </c:pt>
                <c:pt idx="31">
                  <c:v>H8</c:v>
                </c:pt>
                <c:pt idx="32">
                  <c:v>H9</c:v>
                </c:pt>
                <c:pt idx="33">
                  <c:v>H10</c:v>
                </c:pt>
                <c:pt idx="34">
                  <c:v>H11</c:v>
                </c:pt>
                <c:pt idx="35">
                  <c:v>H12</c:v>
                </c:pt>
                <c:pt idx="36">
                  <c:v>H13</c:v>
                </c:pt>
                <c:pt idx="37">
                  <c:v>H14</c:v>
                </c:pt>
                <c:pt idx="38">
                  <c:v>H15</c:v>
                </c:pt>
                <c:pt idx="39">
                  <c:v>H16</c:v>
                </c:pt>
                <c:pt idx="40">
                  <c:v>H17</c:v>
                </c:pt>
                <c:pt idx="41">
                  <c:v>H18</c:v>
                </c:pt>
                <c:pt idx="42">
                  <c:v>H19</c:v>
                </c:pt>
                <c:pt idx="43">
                  <c:v>H20</c:v>
                </c:pt>
                <c:pt idx="44">
                  <c:v>H21</c:v>
                </c:pt>
                <c:pt idx="45">
                  <c:v>H22</c:v>
                </c:pt>
                <c:pt idx="46">
                  <c:v>H23</c:v>
                </c:pt>
                <c:pt idx="47">
                  <c:v>H24</c:v>
                </c:pt>
                <c:pt idx="48">
                  <c:v>H25</c:v>
                </c:pt>
                <c:pt idx="49">
                  <c:v>H26</c:v>
                </c:pt>
                <c:pt idx="50">
                  <c:v>H27</c:v>
                </c:pt>
                <c:pt idx="51">
                  <c:v>H28</c:v>
                </c:pt>
              </c:strCache>
            </c:strRef>
          </c:cat>
          <c:val>
            <c:numRef>
              <c:f>施設別合計!$I$4:$I$55</c:f>
              <c:numCache>
                <c:formatCode>#,##0_);[Red]\(#,##0\)</c:formatCode>
                <c:ptCount val="52"/>
                <c:pt idx="0" formatCode="#,##0_ ">
                  <c:v>64367625</c:v>
                </c:pt>
                <c:pt idx="1">
                  <c:v>67143097</c:v>
                </c:pt>
                <c:pt idx="2">
                  <c:v>66905908</c:v>
                </c:pt>
                <c:pt idx="3">
                  <c:v>77070341</c:v>
                </c:pt>
                <c:pt idx="4">
                  <c:v>88150347</c:v>
                </c:pt>
                <c:pt idx="5">
                  <c:v>106419612</c:v>
                </c:pt>
                <c:pt idx="6">
                  <c:v>137451841</c:v>
                </c:pt>
                <c:pt idx="7">
                  <c:v>178304804</c:v>
                </c:pt>
                <c:pt idx="8">
                  <c:v>203537474</c:v>
                </c:pt>
                <c:pt idx="9">
                  <c:v>300125045</c:v>
                </c:pt>
                <c:pt idx="10">
                  <c:v>335264727</c:v>
                </c:pt>
                <c:pt idx="11">
                  <c:v>343888306</c:v>
                </c:pt>
                <c:pt idx="12">
                  <c:v>366772984</c:v>
                </c:pt>
                <c:pt idx="13">
                  <c:v>384816804</c:v>
                </c:pt>
                <c:pt idx="14">
                  <c:v>437378247</c:v>
                </c:pt>
                <c:pt idx="15">
                  <c:v>413273191</c:v>
                </c:pt>
                <c:pt idx="16">
                  <c:v>425856333</c:v>
                </c:pt>
                <c:pt idx="17">
                  <c:v>445782096</c:v>
                </c:pt>
                <c:pt idx="18">
                  <c:v>449892925</c:v>
                </c:pt>
                <c:pt idx="19">
                  <c:v>448049236</c:v>
                </c:pt>
                <c:pt idx="20">
                  <c:v>451373065</c:v>
                </c:pt>
                <c:pt idx="21">
                  <c:v>446367539</c:v>
                </c:pt>
                <c:pt idx="22">
                  <c:v>471042012</c:v>
                </c:pt>
                <c:pt idx="23">
                  <c:v>483235284</c:v>
                </c:pt>
                <c:pt idx="24">
                  <c:v>532060031</c:v>
                </c:pt>
                <c:pt idx="25">
                  <c:v>573045037</c:v>
                </c:pt>
                <c:pt idx="26">
                  <c:v>625995350</c:v>
                </c:pt>
                <c:pt idx="27">
                  <c:v>719666202</c:v>
                </c:pt>
                <c:pt idx="28">
                  <c:v>786157318</c:v>
                </c:pt>
                <c:pt idx="29">
                  <c:v>817255468</c:v>
                </c:pt>
                <c:pt idx="30">
                  <c:v>861219847</c:v>
                </c:pt>
                <c:pt idx="31">
                  <c:v>877474808</c:v>
                </c:pt>
                <c:pt idx="32">
                  <c:v>896558323</c:v>
                </c:pt>
                <c:pt idx="33">
                  <c:v>879336995</c:v>
                </c:pt>
                <c:pt idx="34">
                  <c:v>831002316</c:v>
                </c:pt>
                <c:pt idx="35">
                  <c:v>766647061</c:v>
                </c:pt>
                <c:pt idx="36">
                  <c:v>718857974</c:v>
                </c:pt>
                <c:pt idx="37">
                  <c:v>652297862</c:v>
                </c:pt>
                <c:pt idx="38">
                  <c:v>616456944</c:v>
                </c:pt>
                <c:pt idx="39">
                  <c:v>574443666</c:v>
                </c:pt>
                <c:pt idx="40">
                  <c:v>553734462</c:v>
                </c:pt>
                <c:pt idx="41">
                  <c:v>543384427</c:v>
                </c:pt>
                <c:pt idx="42">
                  <c:v>517272348</c:v>
                </c:pt>
                <c:pt idx="43">
                  <c:v>551115765</c:v>
                </c:pt>
                <c:pt idx="44">
                  <c:v>572818323</c:v>
                </c:pt>
                <c:pt idx="45">
                  <c:v>541417973</c:v>
                </c:pt>
                <c:pt idx="46">
                  <c:v>538707648</c:v>
                </c:pt>
                <c:pt idx="47">
                  <c:v>547230818</c:v>
                </c:pt>
                <c:pt idx="48">
                  <c:v>582596184</c:v>
                </c:pt>
                <c:pt idx="49">
                  <c:v>639388766</c:v>
                </c:pt>
                <c:pt idx="50">
                  <c:v>661998279</c:v>
                </c:pt>
                <c:pt idx="51" formatCode="#,##0_ ">
                  <c:v>671081141</c:v>
                </c:pt>
              </c:numCache>
            </c:numRef>
          </c:val>
          <c:extLst>
            <c:ext xmlns:c16="http://schemas.microsoft.com/office/drawing/2014/chart" uri="{C3380CC4-5D6E-409C-BE32-E72D297353CC}">
              <c16:uniqueId val="{00000000-9199-410C-98E4-C726BBFFF816}"/>
            </c:ext>
          </c:extLst>
        </c:ser>
        <c:dLbls>
          <c:showLegendKey val="0"/>
          <c:showVal val="0"/>
          <c:showCatName val="0"/>
          <c:showSerName val="0"/>
          <c:showPercent val="0"/>
          <c:showBubbleSize val="0"/>
        </c:dLbls>
        <c:gapWidth val="40"/>
        <c:axId val="158447872"/>
        <c:axId val="158449664"/>
      </c:barChart>
      <c:catAx>
        <c:axId val="158447872"/>
        <c:scaling>
          <c:orientation val="minMax"/>
        </c:scaling>
        <c:delete val="0"/>
        <c:axPos val="b"/>
        <c:numFmt formatCode="General" sourceLinked="0"/>
        <c:majorTickMark val="in"/>
        <c:minorTickMark val="none"/>
        <c:tickLblPos val="nextTo"/>
        <c:spPr>
          <a:ln>
            <a:solidFill>
              <a:schemeClr val="bg1">
                <a:lumMod val="50000"/>
              </a:schemeClr>
            </a:solidFill>
          </a:ln>
        </c:spPr>
        <c:crossAx val="158449664"/>
        <c:crosses val="autoZero"/>
        <c:auto val="1"/>
        <c:lblAlgn val="ctr"/>
        <c:lblOffset val="0"/>
        <c:tickLblSkip val="5"/>
        <c:noMultiLvlLbl val="0"/>
      </c:catAx>
      <c:valAx>
        <c:axId val="158449664"/>
        <c:scaling>
          <c:orientation val="minMax"/>
          <c:max val="980000000.00000012"/>
        </c:scaling>
        <c:delete val="0"/>
        <c:axPos val="l"/>
        <c:majorGridlines/>
        <c:numFmt formatCode="#,##0_ " sourceLinked="1"/>
        <c:majorTickMark val="none"/>
        <c:minorTickMark val="none"/>
        <c:tickLblPos val="nextTo"/>
        <c:spPr>
          <a:ln>
            <a:solidFill>
              <a:schemeClr val="bg1">
                <a:lumMod val="50000"/>
              </a:schemeClr>
            </a:solidFill>
          </a:ln>
        </c:spPr>
        <c:txPr>
          <a:bodyPr/>
          <a:lstStyle/>
          <a:p>
            <a:pPr>
              <a:defRPr sz="1100"/>
            </a:pPr>
            <a:endParaRPr lang="ja-JP"/>
          </a:p>
        </c:txPr>
        <c:crossAx val="158447872"/>
        <c:crosses val="autoZero"/>
        <c:crossBetween val="between"/>
        <c:majorUnit val="140000000"/>
        <c:dispUnits>
          <c:builtInUnit val="hundredThousands"/>
        </c:dispUnits>
      </c:valAx>
      <c:spPr>
        <a:ln>
          <a:solidFill>
            <a:schemeClr val="bg1">
              <a:lumMod val="50000"/>
            </a:schemeClr>
          </a:solidFill>
        </a:ln>
      </c:spPr>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a:pPr>
            <a:r>
              <a:rPr lang="ja-JP" altLang="en-US"/>
              <a:t>浄　・　送　水　施　設</a:t>
            </a:r>
          </a:p>
        </c:rich>
      </c:tx>
      <c:layout>
        <c:manualLayout>
          <c:xMode val="edge"/>
          <c:yMode val="edge"/>
          <c:x val="0.31340420794834689"/>
          <c:y val="0"/>
        </c:manualLayout>
      </c:layout>
      <c:overlay val="0"/>
    </c:title>
    <c:autoTitleDeleted val="0"/>
    <c:plotArea>
      <c:layout>
        <c:manualLayout>
          <c:layoutTarget val="inner"/>
          <c:xMode val="edge"/>
          <c:yMode val="edge"/>
          <c:x val="0.13868111989313148"/>
          <c:y val="0.14779960582578039"/>
          <c:w val="0.855062175200209"/>
          <c:h val="0.73093481297506058"/>
        </c:manualLayout>
      </c:layout>
      <c:barChart>
        <c:barDir val="col"/>
        <c:grouping val="clustered"/>
        <c:varyColors val="0"/>
        <c:ser>
          <c:idx val="0"/>
          <c:order val="0"/>
          <c:tx>
            <c:strRef>
              <c:f>施設別合計!$M$3</c:f>
              <c:strCache>
                <c:ptCount val="1"/>
                <c:pt idx="0">
                  <c:v>浄・送水施設</c:v>
                </c:pt>
              </c:strCache>
            </c:strRef>
          </c:tx>
          <c:spPr>
            <a:solidFill>
              <a:schemeClr val="accent4"/>
            </a:solidFill>
          </c:spPr>
          <c:invertIfNegative val="0"/>
          <c:cat>
            <c:strRef>
              <c:f>施設別合計!$C$4:$C$55</c:f>
              <c:strCache>
                <c:ptCount val="52"/>
                <c:pt idx="0">
                  <c:v>S40</c:v>
                </c:pt>
                <c:pt idx="1">
                  <c:v>S41</c:v>
                </c:pt>
                <c:pt idx="2">
                  <c:v>S42</c:v>
                </c:pt>
                <c:pt idx="3">
                  <c:v>S43</c:v>
                </c:pt>
                <c:pt idx="4">
                  <c:v>S44</c:v>
                </c:pt>
                <c:pt idx="5">
                  <c:v>S45</c:v>
                </c:pt>
                <c:pt idx="6">
                  <c:v>S46</c:v>
                </c:pt>
                <c:pt idx="7">
                  <c:v>S47</c:v>
                </c:pt>
                <c:pt idx="8">
                  <c:v>S48</c:v>
                </c:pt>
                <c:pt idx="9">
                  <c:v>S49</c:v>
                </c:pt>
                <c:pt idx="10">
                  <c:v>S50</c:v>
                </c:pt>
                <c:pt idx="11">
                  <c:v>S51</c:v>
                </c:pt>
                <c:pt idx="12">
                  <c:v>S52</c:v>
                </c:pt>
                <c:pt idx="13">
                  <c:v>S53</c:v>
                </c:pt>
                <c:pt idx="14">
                  <c:v>S54</c:v>
                </c:pt>
                <c:pt idx="15">
                  <c:v>S55</c:v>
                </c:pt>
                <c:pt idx="16">
                  <c:v>S56</c:v>
                </c:pt>
                <c:pt idx="17">
                  <c:v>S57</c:v>
                </c:pt>
                <c:pt idx="18">
                  <c:v>S58</c:v>
                </c:pt>
                <c:pt idx="19">
                  <c:v>S59</c:v>
                </c:pt>
                <c:pt idx="20">
                  <c:v>S60</c:v>
                </c:pt>
                <c:pt idx="21">
                  <c:v>S61</c:v>
                </c:pt>
                <c:pt idx="22">
                  <c:v>S62</c:v>
                </c:pt>
                <c:pt idx="23">
                  <c:v>S63</c:v>
                </c:pt>
                <c:pt idx="24">
                  <c:v>H1</c:v>
                </c:pt>
                <c:pt idx="25">
                  <c:v>H2</c:v>
                </c:pt>
                <c:pt idx="26">
                  <c:v>H3</c:v>
                </c:pt>
                <c:pt idx="27">
                  <c:v>H4</c:v>
                </c:pt>
                <c:pt idx="28">
                  <c:v>H5</c:v>
                </c:pt>
                <c:pt idx="29">
                  <c:v>H6</c:v>
                </c:pt>
                <c:pt idx="30">
                  <c:v>H7</c:v>
                </c:pt>
                <c:pt idx="31">
                  <c:v>H8</c:v>
                </c:pt>
                <c:pt idx="32">
                  <c:v>H9</c:v>
                </c:pt>
                <c:pt idx="33">
                  <c:v>H10</c:v>
                </c:pt>
                <c:pt idx="34">
                  <c:v>H11</c:v>
                </c:pt>
                <c:pt idx="35">
                  <c:v>H12</c:v>
                </c:pt>
                <c:pt idx="36">
                  <c:v>H13</c:v>
                </c:pt>
                <c:pt idx="37">
                  <c:v>H14</c:v>
                </c:pt>
                <c:pt idx="38">
                  <c:v>H15</c:v>
                </c:pt>
                <c:pt idx="39">
                  <c:v>H16</c:v>
                </c:pt>
                <c:pt idx="40">
                  <c:v>H17</c:v>
                </c:pt>
                <c:pt idx="41">
                  <c:v>H18</c:v>
                </c:pt>
                <c:pt idx="42">
                  <c:v>H19</c:v>
                </c:pt>
                <c:pt idx="43">
                  <c:v>H20</c:v>
                </c:pt>
                <c:pt idx="44">
                  <c:v>H21</c:v>
                </c:pt>
                <c:pt idx="45">
                  <c:v>H22</c:v>
                </c:pt>
                <c:pt idx="46">
                  <c:v>H23</c:v>
                </c:pt>
                <c:pt idx="47">
                  <c:v>H24</c:v>
                </c:pt>
                <c:pt idx="48">
                  <c:v>H25</c:v>
                </c:pt>
                <c:pt idx="49">
                  <c:v>H26</c:v>
                </c:pt>
                <c:pt idx="50">
                  <c:v>H27</c:v>
                </c:pt>
                <c:pt idx="51">
                  <c:v>H28</c:v>
                </c:pt>
              </c:strCache>
            </c:strRef>
          </c:cat>
          <c:val>
            <c:numRef>
              <c:f>施設別合計!$M$4:$M$55</c:f>
              <c:numCache>
                <c:formatCode>#,##0_ </c:formatCode>
                <c:ptCount val="52"/>
                <c:pt idx="0">
                  <c:v>29626398</c:v>
                </c:pt>
                <c:pt idx="1">
                  <c:v>40180415</c:v>
                </c:pt>
                <c:pt idx="2">
                  <c:v>40784910</c:v>
                </c:pt>
                <c:pt idx="3">
                  <c:v>55555118</c:v>
                </c:pt>
                <c:pt idx="4">
                  <c:v>57212464</c:v>
                </c:pt>
                <c:pt idx="5">
                  <c:v>65877559</c:v>
                </c:pt>
                <c:pt idx="6">
                  <c:v>95155131</c:v>
                </c:pt>
                <c:pt idx="7">
                  <c:v>120507109</c:v>
                </c:pt>
                <c:pt idx="8">
                  <c:v>151998161</c:v>
                </c:pt>
                <c:pt idx="9">
                  <c:v>227780385</c:v>
                </c:pt>
                <c:pt idx="10">
                  <c:v>267162274</c:v>
                </c:pt>
                <c:pt idx="11">
                  <c:v>248048953</c:v>
                </c:pt>
                <c:pt idx="12">
                  <c:v>259465385</c:v>
                </c:pt>
                <c:pt idx="13">
                  <c:v>302556218</c:v>
                </c:pt>
                <c:pt idx="14">
                  <c:v>264012861</c:v>
                </c:pt>
                <c:pt idx="15">
                  <c:v>255229082</c:v>
                </c:pt>
                <c:pt idx="16">
                  <c:v>272852422</c:v>
                </c:pt>
                <c:pt idx="17">
                  <c:v>272391568</c:v>
                </c:pt>
                <c:pt idx="18">
                  <c:v>290448010</c:v>
                </c:pt>
                <c:pt idx="19">
                  <c:v>261297451</c:v>
                </c:pt>
                <c:pt idx="20">
                  <c:v>218130623</c:v>
                </c:pt>
                <c:pt idx="21">
                  <c:v>222967498</c:v>
                </c:pt>
                <c:pt idx="22">
                  <c:v>245132562</c:v>
                </c:pt>
                <c:pt idx="23">
                  <c:v>236535025</c:v>
                </c:pt>
                <c:pt idx="24">
                  <c:v>234339872</c:v>
                </c:pt>
                <c:pt idx="25">
                  <c:v>260124713</c:v>
                </c:pt>
                <c:pt idx="26">
                  <c:v>286591311</c:v>
                </c:pt>
                <c:pt idx="27">
                  <c:v>324200421</c:v>
                </c:pt>
                <c:pt idx="28">
                  <c:v>366207812</c:v>
                </c:pt>
                <c:pt idx="29">
                  <c:v>269322645</c:v>
                </c:pt>
                <c:pt idx="30">
                  <c:v>370703185</c:v>
                </c:pt>
                <c:pt idx="31">
                  <c:v>397105935</c:v>
                </c:pt>
                <c:pt idx="32">
                  <c:v>389435725</c:v>
                </c:pt>
                <c:pt idx="33">
                  <c:v>401600829</c:v>
                </c:pt>
                <c:pt idx="34">
                  <c:v>367194923</c:v>
                </c:pt>
                <c:pt idx="35">
                  <c:v>337434474</c:v>
                </c:pt>
                <c:pt idx="36">
                  <c:v>283387035</c:v>
                </c:pt>
                <c:pt idx="37">
                  <c:v>278828906</c:v>
                </c:pt>
                <c:pt idx="38">
                  <c:v>286400994</c:v>
                </c:pt>
                <c:pt idx="39">
                  <c:v>287014845</c:v>
                </c:pt>
                <c:pt idx="40">
                  <c:v>249272083</c:v>
                </c:pt>
                <c:pt idx="41">
                  <c:v>230668060</c:v>
                </c:pt>
                <c:pt idx="42">
                  <c:v>221769357</c:v>
                </c:pt>
                <c:pt idx="43">
                  <c:v>238195527</c:v>
                </c:pt>
                <c:pt idx="44">
                  <c:v>254241965</c:v>
                </c:pt>
                <c:pt idx="45">
                  <c:v>231140654</c:v>
                </c:pt>
                <c:pt idx="46">
                  <c:v>225345054</c:v>
                </c:pt>
                <c:pt idx="47">
                  <c:v>241186690</c:v>
                </c:pt>
                <c:pt idx="48">
                  <c:v>253589513</c:v>
                </c:pt>
                <c:pt idx="49">
                  <c:v>274531623</c:v>
                </c:pt>
                <c:pt idx="50">
                  <c:v>287599227</c:v>
                </c:pt>
                <c:pt idx="51">
                  <c:v>311352638</c:v>
                </c:pt>
              </c:numCache>
            </c:numRef>
          </c:val>
          <c:extLst>
            <c:ext xmlns:c16="http://schemas.microsoft.com/office/drawing/2014/chart" uri="{C3380CC4-5D6E-409C-BE32-E72D297353CC}">
              <c16:uniqueId val="{00000000-F5B0-4E87-8C79-0EAE2E3690D0}"/>
            </c:ext>
          </c:extLst>
        </c:ser>
        <c:dLbls>
          <c:showLegendKey val="0"/>
          <c:showVal val="0"/>
          <c:showCatName val="0"/>
          <c:showSerName val="0"/>
          <c:showPercent val="0"/>
          <c:showBubbleSize val="0"/>
        </c:dLbls>
        <c:gapWidth val="40"/>
        <c:axId val="158621696"/>
        <c:axId val="158623232"/>
      </c:barChart>
      <c:catAx>
        <c:axId val="158621696"/>
        <c:scaling>
          <c:orientation val="minMax"/>
        </c:scaling>
        <c:delete val="0"/>
        <c:axPos val="b"/>
        <c:numFmt formatCode="General" sourceLinked="0"/>
        <c:majorTickMark val="in"/>
        <c:minorTickMark val="none"/>
        <c:tickLblPos val="nextTo"/>
        <c:spPr>
          <a:ln>
            <a:solidFill>
              <a:schemeClr val="bg1">
                <a:lumMod val="50000"/>
              </a:schemeClr>
            </a:solidFill>
          </a:ln>
        </c:spPr>
        <c:crossAx val="158623232"/>
        <c:crosses val="autoZero"/>
        <c:auto val="1"/>
        <c:lblAlgn val="ctr"/>
        <c:lblOffset val="0"/>
        <c:tickLblSkip val="5"/>
        <c:noMultiLvlLbl val="0"/>
      </c:catAx>
      <c:valAx>
        <c:axId val="158623232"/>
        <c:scaling>
          <c:orientation val="minMax"/>
          <c:max val="980000000.00000012"/>
        </c:scaling>
        <c:delete val="0"/>
        <c:axPos val="l"/>
        <c:majorGridlines/>
        <c:numFmt formatCode="#,##0_ " sourceLinked="1"/>
        <c:majorTickMark val="none"/>
        <c:minorTickMark val="none"/>
        <c:tickLblPos val="nextTo"/>
        <c:spPr>
          <a:ln>
            <a:solidFill>
              <a:schemeClr val="bg1">
                <a:lumMod val="50000"/>
              </a:schemeClr>
            </a:solidFill>
          </a:ln>
        </c:spPr>
        <c:txPr>
          <a:bodyPr/>
          <a:lstStyle/>
          <a:p>
            <a:pPr>
              <a:defRPr sz="1100"/>
            </a:pPr>
            <a:endParaRPr lang="ja-JP"/>
          </a:p>
        </c:txPr>
        <c:crossAx val="158621696"/>
        <c:crosses val="autoZero"/>
        <c:crossBetween val="between"/>
        <c:majorUnit val="140000000"/>
        <c:dispUnits>
          <c:builtInUnit val="hundredThousands"/>
        </c:dispUnits>
      </c:valAx>
      <c:spPr>
        <a:ln>
          <a:solidFill>
            <a:schemeClr val="bg1">
              <a:lumMod val="50000"/>
            </a:schemeClr>
          </a:solidFill>
        </a:ln>
      </c:spPr>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更新率と経年管率!$B$4</c:f>
              <c:strCache>
                <c:ptCount val="1"/>
                <c:pt idx="0">
                  <c:v>管路経年化率</c:v>
                </c:pt>
              </c:strCache>
            </c:strRef>
          </c:tx>
          <c:invertIfNegative val="0"/>
          <c:dLbls>
            <c:dLbl>
              <c:idx val="8"/>
              <c:numFmt formatCode="#,##0.0_);[Red]\(#,##0.0\)" sourceLinked="0"/>
              <c:spPr/>
              <c:txPr>
                <a:bodyPr/>
                <a:lstStyle/>
                <a:p>
                  <a:pPr>
                    <a:defRPr/>
                  </a:pPr>
                  <a:endParaRPr lang="ja-JP"/>
                </a:p>
              </c:txPr>
              <c:showLegendKey val="0"/>
              <c:showVal val="1"/>
              <c:showCatName val="0"/>
              <c:showSerName val="0"/>
              <c:showPercent val="0"/>
              <c:showBubbleSize val="0"/>
              <c:extLst>
                <c:ext xmlns:c16="http://schemas.microsoft.com/office/drawing/2014/chart" uri="{C3380CC4-5D6E-409C-BE32-E72D297353CC}">
                  <c16:uniqueId val="{00000000-EB9F-4392-B114-420C8652703C}"/>
                </c:ext>
              </c:extLst>
            </c:dLbl>
            <c:dLbl>
              <c:idx val="10"/>
              <c:layout>
                <c:manualLayout>
                  <c:x val="-3.1682002502129805E-3"/>
                  <c:y val="1.97525795002441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9F-4392-B114-420C8652703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更新率と経年管率!$H$2:$R$2</c:f>
              <c:strCache>
                <c:ptCount val="11"/>
                <c:pt idx="0">
                  <c:v>H18</c:v>
                </c:pt>
                <c:pt idx="1">
                  <c:v>H19</c:v>
                </c:pt>
                <c:pt idx="2">
                  <c:v>H20</c:v>
                </c:pt>
                <c:pt idx="3">
                  <c:v>H21</c:v>
                </c:pt>
                <c:pt idx="4">
                  <c:v>H22</c:v>
                </c:pt>
                <c:pt idx="5">
                  <c:v>H23</c:v>
                </c:pt>
                <c:pt idx="6">
                  <c:v>H24</c:v>
                </c:pt>
                <c:pt idx="7">
                  <c:v>H25</c:v>
                </c:pt>
                <c:pt idx="8">
                  <c:v>H26</c:v>
                </c:pt>
                <c:pt idx="9">
                  <c:v>H27</c:v>
                </c:pt>
                <c:pt idx="10">
                  <c:v>H28</c:v>
                </c:pt>
              </c:strCache>
            </c:strRef>
          </c:cat>
          <c:val>
            <c:numRef>
              <c:f>更新率と経年管率!$H$4:$R$4</c:f>
              <c:numCache>
                <c:formatCode>General</c:formatCode>
                <c:ptCount val="11"/>
                <c:pt idx="0">
                  <c:v>6</c:v>
                </c:pt>
                <c:pt idx="1">
                  <c:v>6.3</c:v>
                </c:pt>
                <c:pt idx="2">
                  <c:v>7</c:v>
                </c:pt>
                <c:pt idx="3">
                  <c:v>7.1</c:v>
                </c:pt>
                <c:pt idx="4">
                  <c:v>7.8</c:v>
                </c:pt>
                <c:pt idx="5">
                  <c:v>8.5</c:v>
                </c:pt>
                <c:pt idx="6">
                  <c:v>9.5</c:v>
                </c:pt>
                <c:pt idx="7">
                  <c:v>10.5</c:v>
                </c:pt>
                <c:pt idx="8" formatCode="0.0">
                  <c:v>12.147</c:v>
                </c:pt>
                <c:pt idx="9" formatCode="0.0">
                  <c:v>13.6</c:v>
                </c:pt>
                <c:pt idx="10" formatCode="0.0">
                  <c:v>14.8</c:v>
                </c:pt>
              </c:numCache>
            </c:numRef>
          </c:val>
          <c:extLst>
            <c:ext xmlns:c16="http://schemas.microsoft.com/office/drawing/2014/chart" uri="{C3380CC4-5D6E-409C-BE32-E72D297353CC}">
              <c16:uniqueId val="{00000002-EB9F-4392-B114-420C8652703C}"/>
            </c:ext>
          </c:extLst>
        </c:ser>
        <c:dLbls>
          <c:showLegendKey val="0"/>
          <c:showVal val="0"/>
          <c:showCatName val="0"/>
          <c:showSerName val="0"/>
          <c:showPercent val="0"/>
          <c:showBubbleSize val="0"/>
        </c:dLbls>
        <c:gapWidth val="150"/>
        <c:axId val="158103040"/>
        <c:axId val="158104576"/>
      </c:barChart>
      <c:catAx>
        <c:axId val="158103040"/>
        <c:scaling>
          <c:orientation val="minMax"/>
        </c:scaling>
        <c:delete val="0"/>
        <c:axPos val="b"/>
        <c:numFmt formatCode="General" sourceLinked="0"/>
        <c:majorTickMark val="out"/>
        <c:minorTickMark val="none"/>
        <c:tickLblPos val="nextTo"/>
        <c:spPr>
          <a:ln>
            <a:solidFill>
              <a:schemeClr val="tx1"/>
            </a:solidFill>
          </a:ln>
        </c:spPr>
        <c:crossAx val="158104576"/>
        <c:crosses val="autoZero"/>
        <c:auto val="1"/>
        <c:lblAlgn val="ctr"/>
        <c:lblOffset val="100"/>
        <c:noMultiLvlLbl val="0"/>
      </c:catAx>
      <c:valAx>
        <c:axId val="158104576"/>
        <c:scaling>
          <c:orientation val="minMax"/>
        </c:scaling>
        <c:delete val="0"/>
        <c:axPos val="l"/>
        <c:majorGridlines/>
        <c:numFmt formatCode="General" sourceLinked="1"/>
        <c:majorTickMark val="out"/>
        <c:minorTickMark val="none"/>
        <c:tickLblPos val="nextTo"/>
        <c:spPr>
          <a:ln>
            <a:solidFill>
              <a:schemeClr val="tx1"/>
            </a:solidFill>
          </a:ln>
        </c:spPr>
        <c:crossAx val="158103040"/>
        <c:crosses val="autoZero"/>
        <c:crossBetween val="between"/>
      </c:valAx>
      <c:spPr>
        <a:ln>
          <a:solidFill>
            <a:schemeClr val="tx1"/>
          </a:solidFill>
        </a:ln>
      </c:spPr>
    </c:plotArea>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510209867472848E-2"/>
          <c:y val="4.022650912173082E-2"/>
          <c:w val="0.88968027128269977"/>
          <c:h val="0.77994649332438726"/>
        </c:manualLayout>
      </c:layout>
      <c:lineChart>
        <c:grouping val="standard"/>
        <c:varyColors val="0"/>
        <c:ser>
          <c:idx val="0"/>
          <c:order val="0"/>
          <c:tx>
            <c:strRef>
              <c:f>更新率と経年管率!$B$3</c:f>
              <c:strCache>
                <c:ptCount val="1"/>
                <c:pt idx="0">
                  <c:v>管路更新率</c:v>
                </c:pt>
              </c:strCache>
            </c:strRef>
          </c:tx>
          <c:dLbls>
            <c:numFmt formatCode="0.0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更新率と経年管率!$C$2:$R$2</c:f>
              <c:strCache>
                <c:ptCount val="16"/>
                <c:pt idx="0">
                  <c:v>H13</c:v>
                </c:pt>
                <c:pt idx="1">
                  <c:v>H14</c:v>
                </c:pt>
                <c:pt idx="2">
                  <c:v>H15</c:v>
                </c:pt>
                <c:pt idx="3">
                  <c:v>H16</c:v>
                </c:pt>
                <c:pt idx="4">
                  <c:v>H17</c:v>
                </c:pt>
                <c:pt idx="5">
                  <c:v>H18</c:v>
                </c:pt>
                <c:pt idx="6">
                  <c:v>H19</c:v>
                </c:pt>
                <c:pt idx="7">
                  <c:v>H20</c:v>
                </c:pt>
                <c:pt idx="8">
                  <c:v>H21</c:v>
                </c:pt>
                <c:pt idx="9">
                  <c:v>H22</c:v>
                </c:pt>
                <c:pt idx="10">
                  <c:v>H23</c:v>
                </c:pt>
                <c:pt idx="11">
                  <c:v>H24</c:v>
                </c:pt>
                <c:pt idx="12">
                  <c:v>H25</c:v>
                </c:pt>
                <c:pt idx="13">
                  <c:v>H26</c:v>
                </c:pt>
                <c:pt idx="14">
                  <c:v>H27</c:v>
                </c:pt>
                <c:pt idx="15">
                  <c:v>H28</c:v>
                </c:pt>
              </c:strCache>
            </c:strRef>
          </c:cat>
          <c:val>
            <c:numRef>
              <c:f>更新率と経年管率!$C$3:$R$3</c:f>
              <c:numCache>
                <c:formatCode>General</c:formatCode>
                <c:ptCount val="16"/>
                <c:pt idx="0">
                  <c:v>1.54</c:v>
                </c:pt>
                <c:pt idx="1">
                  <c:v>1.39</c:v>
                </c:pt>
                <c:pt idx="2">
                  <c:v>1.26</c:v>
                </c:pt>
                <c:pt idx="3">
                  <c:v>1.1599999999999999</c:v>
                </c:pt>
                <c:pt idx="4">
                  <c:v>1</c:v>
                </c:pt>
                <c:pt idx="5">
                  <c:v>0.97</c:v>
                </c:pt>
                <c:pt idx="6">
                  <c:v>0.94</c:v>
                </c:pt>
                <c:pt idx="7">
                  <c:v>0.88</c:v>
                </c:pt>
                <c:pt idx="8">
                  <c:v>0.87</c:v>
                </c:pt>
                <c:pt idx="9">
                  <c:v>0.79</c:v>
                </c:pt>
                <c:pt idx="10">
                  <c:v>0.77</c:v>
                </c:pt>
                <c:pt idx="11">
                  <c:v>0.77</c:v>
                </c:pt>
                <c:pt idx="12">
                  <c:v>0.79</c:v>
                </c:pt>
                <c:pt idx="13">
                  <c:v>0.76</c:v>
                </c:pt>
                <c:pt idx="14">
                  <c:v>0.74</c:v>
                </c:pt>
                <c:pt idx="15">
                  <c:v>0.75</c:v>
                </c:pt>
              </c:numCache>
            </c:numRef>
          </c:val>
          <c:smooth val="0"/>
          <c:extLst>
            <c:ext xmlns:c16="http://schemas.microsoft.com/office/drawing/2014/chart" uri="{C3380CC4-5D6E-409C-BE32-E72D297353CC}">
              <c16:uniqueId val="{00000000-4568-46DE-9D7F-B619418DCA4A}"/>
            </c:ext>
          </c:extLst>
        </c:ser>
        <c:dLbls>
          <c:showLegendKey val="0"/>
          <c:showVal val="0"/>
          <c:showCatName val="0"/>
          <c:showSerName val="0"/>
          <c:showPercent val="0"/>
          <c:showBubbleSize val="0"/>
        </c:dLbls>
        <c:marker val="1"/>
        <c:smooth val="0"/>
        <c:axId val="158112384"/>
        <c:axId val="158122368"/>
      </c:lineChart>
      <c:catAx>
        <c:axId val="158112384"/>
        <c:scaling>
          <c:orientation val="minMax"/>
        </c:scaling>
        <c:delete val="0"/>
        <c:axPos val="b"/>
        <c:numFmt formatCode="General" sourceLinked="0"/>
        <c:majorTickMark val="out"/>
        <c:minorTickMark val="none"/>
        <c:tickLblPos val="nextTo"/>
        <c:spPr>
          <a:ln>
            <a:solidFill>
              <a:schemeClr val="tx1"/>
            </a:solidFill>
          </a:ln>
        </c:spPr>
        <c:crossAx val="158122368"/>
        <c:crosses val="autoZero"/>
        <c:auto val="1"/>
        <c:lblAlgn val="ctr"/>
        <c:lblOffset val="100"/>
        <c:noMultiLvlLbl val="0"/>
      </c:catAx>
      <c:valAx>
        <c:axId val="158122368"/>
        <c:scaling>
          <c:orientation val="minMax"/>
        </c:scaling>
        <c:delete val="0"/>
        <c:axPos val="l"/>
        <c:majorGridlines/>
        <c:numFmt formatCode="#,##0.0_);[Red]\(#,##0.0\)" sourceLinked="0"/>
        <c:majorTickMark val="out"/>
        <c:minorTickMark val="none"/>
        <c:tickLblPos val="nextTo"/>
        <c:spPr>
          <a:ln>
            <a:solidFill>
              <a:schemeClr val="tx1"/>
            </a:solidFill>
          </a:ln>
        </c:spPr>
        <c:crossAx val="158112384"/>
        <c:crosses val="autoZero"/>
        <c:crossBetween val="between"/>
      </c:valAx>
      <c:spPr>
        <a:ln>
          <a:solidFill>
            <a:schemeClr val="tx1"/>
          </a:solidFill>
        </a:ln>
      </c:spPr>
    </c:plotArea>
    <c:plotVisOnly val="1"/>
    <c:dispBlanksAs val="gap"/>
    <c:showDLblsOverMax val="0"/>
  </c:chart>
  <c:spPr>
    <a:noFill/>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a:pPr>
            <a:r>
              <a:rPr lang="ja-JP" altLang="en-US" sz="1400" b="0" dirty="0"/>
              <a:t>耐震適合率 （％）</a:t>
            </a:r>
          </a:p>
        </c:rich>
      </c:tx>
      <c:layout>
        <c:manualLayout>
          <c:xMode val="edge"/>
          <c:yMode val="edge"/>
          <c:x val="0.3403675427551362"/>
          <c:y val="2.7305508378074064E-2"/>
        </c:manualLayout>
      </c:layout>
      <c:overlay val="0"/>
    </c:title>
    <c:autoTitleDeleted val="0"/>
    <c:plotArea>
      <c:layout/>
      <c:barChart>
        <c:barDir val="col"/>
        <c:grouping val="clustered"/>
        <c:varyColors val="0"/>
        <c:ser>
          <c:idx val="0"/>
          <c:order val="0"/>
          <c:tx>
            <c:v>基幹管路の耐震適合率</c:v>
          </c:tx>
          <c:spPr>
            <a:gradFill>
              <a:gsLst>
                <a:gs pos="0">
                  <a:srgbClr val="0000FF"/>
                </a:gs>
                <a:gs pos="50000">
                  <a:schemeClr val="accent1">
                    <a:tint val="44500"/>
                    <a:satMod val="160000"/>
                  </a:schemeClr>
                </a:gs>
                <a:gs pos="100000">
                  <a:srgbClr val="0000FF"/>
                </a:gs>
              </a:gsLst>
              <a:lin ang="0" scaled="0"/>
            </a:gradFill>
          </c:spPr>
          <c:invertIfNegative val="0"/>
          <c:dLbls>
            <c:spPr>
              <a:solidFill>
                <a:schemeClr val="bg1"/>
              </a:solidFill>
              <a:ln>
                <a:solidFill>
                  <a:schemeClr val="tx1"/>
                </a:solidFill>
              </a:ln>
            </c:spPr>
            <c:txPr>
              <a:bodyPr/>
              <a:lstStyle/>
              <a:p>
                <a:pPr>
                  <a:defRPr sz="12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集計グラフ化!$D$6:$D$8</c:f>
              <c:strCache>
                <c:ptCount val="3"/>
                <c:pt idx="0">
                  <c:v>平成27年度</c:v>
                </c:pt>
                <c:pt idx="1">
                  <c:v>平成28年度</c:v>
                </c:pt>
                <c:pt idx="2">
                  <c:v>平成29年度</c:v>
                </c:pt>
              </c:strCache>
            </c:strRef>
          </c:cat>
          <c:val>
            <c:numRef>
              <c:f>集計グラフ化!$H$6:$H$8</c:f>
              <c:numCache>
                <c:formatCode>#,##0.0_);[Red]\(#,##0.0\)</c:formatCode>
                <c:ptCount val="3"/>
                <c:pt idx="0">
                  <c:v>37.200000000000003</c:v>
                </c:pt>
                <c:pt idx="1">
                  <c:v>38.700000000000003</c:v>
                </c:pt>
                <c:pt idx="2">
                  <c:v>39.300000000000004</c:v>
                </c:pt>
              </c:numCache>
            </c:numRef>
          </c:val>
          <c:extLst>
            <c:ext xmlns:c16="http://schemas.microsoft.com/office/drawing/2014/chart" uri="{C3380CC4-5D6E-409C-BE32-E72D297353CC}">
              <c16:uniqueId val="{00000000-F0C1-43F9-BACB-37B125535E1E}"/>
            </c:ext>
          </c:extLst>
        </c:ser>
        <c:dLbls>
          <c:dLblPos val="outEnd"/>
          <c:showLegendKey val="0"/>
          <c:showVal val="1"/>
          <c:showCatName val="0"/>
          <c:showSerName val="0"/>
          <c:showPercent val="0"/>
          <c:showBubbleSize val="0"/>
        </c:dLbls>
        <c:gapWidth val="90"/>
        <c:axId val="126617856"/>
        <c:axId val="126619648"/>
      </c:barChart>
      <c:catAx>
        <c:axId val="126617856"/>
        <c:scaling>
          <c:orientation val="minMax"/>
        </c:scaling>
        <c:delete val="0"/>
        <c:axPos val="b"/>
        <c:numFmt formatCode="General" sourceLinked="0"/>
        <c:majorTickMark val="none"/>
        <c:minorTickMark val="none"/>
        <c:tickLblPos val="nextTo"/>
        <c:spPr>
          <a:ln>
            <a:solidFill>
              <a:schemeClr val="tx1"/>
            </a:solidFill>
          </a:ln>
        </c:spPr>
        <c:crossAx val="126619648"/>
        <c:crosses val="autoZero"/>
        <c:auto val="1"/>
        <c:lblAlgn val="ctr"/>
        <c:lblOffset val="100"/>
        <c:noMultiLvlLbl val="0"/>
      </c:catAx>
      <c:valAx>
        <c:axId val="126619648"/>
        <c:scaling>
          <c:orientation val="minMax"/>
          <c:max val="50"/>
          <c:min val="0"/>
        </c:scaling>
        <c:delete val="0"/>
        <c:axPos val="l"/>
        <c:majorGridlines>
          <c:spPr>
            <a:ln>
              <a:prstDash val="sysDot"/>
            </a:ln>
          </c:spPr>
        </c:majorGridlines>
        <c:title>
          <c:tx>
            <c:rich>
              <a:bodyPr rot="0" vert="wordArtVertRtl"/>
              <a:lstStyle/>
              <a:p>
                <a:pPr>
                  <a:defRPr b="0"/>
                </a:pPr>
                <a:r>
                  <a:rPr lang="en-US" altLang="en-US" b="0"/>
                  <a:t> </a:t>
                </a:r>
              </a:p>
            </c:rich>
          </c:tx>
          <c:layout>
            <c:manualLayout>
              <c:xMode val="edge"/>
              <c:yMode val="edge"/>
              <c:x val="2.7828931395329472E-2"/>
              <c:y val="0.13517051030714289"/>
            </c:manualLayout>
          </c:layout>
          <c:overlay val="0"/>
        </c:title>
        <c:numFmt formatCode="General" sourceLinked="0"/>
        <c:majorTickMark val="none"/>
        <c:minorTickMark val="none"/>
        <c:tickLblPos val="nextTo"/>
        <c:spPr>
          <a:ln>
            <a:solidFill>
              <a:schemeClr val="tx1"/>
            </a:solidFill>
          </a:ln>
        </c:spPr>
        <c:txPr>
          <a:bodyPr/>
          <a:lstStyle/>
          <a:p>
            <a:pPr>
              <a:defRPr sz="1200"/>
            </a:pPr>
            <a:endParaRPr lang="ja-JP"/>
          </a:p>
        </c:txPr>
        <c:crossAx val="126617856"/>
        <c:crosses val="autoZero"/>
        <c:crossBetween val="between"/>
        <c:majorUnit val="10"/>
      </c:valAx>
      <c:spPr>
        <a:ln>
          <a:solidFill>
            <a:schemeClr val="tx1"/>
          </a:solidFill>
        </a:ln>
      </c:spPr>
    </c:plotArea>
    <c:plotVisOnly val="1"/>
    <c:dispBlanksAs val="gap"/>
    <c:showDLblsOverMax val="0"/>
  </c:chart>
  <c:spPr>
    <a:noFill/>
    <a:ln>
      <a:noFill/>
    </a:ln>
  </c:spPr>
  <c:txPr>
    <a:bodyPr/>
    <a:lstStyle/>
    <a:p>
      <a:pPr>
        <a:defRPr sz="1050"/>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a:pPr>
            <a:r>
              <a:rPr lang="ja-JP" altLang="en-US" sz="1400" b="0" dirty="0"/>
              <a:t>耐震化率 （％）</a:t>
            </a:r>
          </a:p>
        </c:rich>
      </c:tx>
      <c:layout>
        <c:manualLayout>
          <c:xMode val="edge"/>
          <c:yMode val="edge"/>
          <c:x val="0.36503297585268563"/>
          <c:y val="2.737457563887832E-2"/>
        </c:manualLayout>
      </c:layout>
      <c:overlay val="0"/>
    </c:title>
    <c:autoTitleDeleted val="0"/>
    <c:plotArea>
      <c:layout/>
      <c:barChart>
        <c:barDir val="col"/>
        <c:grouping val="clustered"/>
        <c:varyColors val="0"/>
        <c:ser>
          <c:idx val="0"/>
          <c:order val="0"/>
          <c:tx>
            <c:v>浄水施設の耐震化率</c:v>
          </c:tx>
          <c:spPr>
            <a:gradFill>
              <a:gsLst>
                <a:gs pos="0">
                  <a:schemeClr val="accent6">
                    <a:lumMod val="75000"/>
                  </a:schemeClr>
                </a:gs>
                <a:gs pos="50000">
                  <a:schemeClr val="accent6">
                    <a:lumMod val="20000"/>
                    <a:lumOff val="80000"/>
                  </a:schemeClr>
                </a:gs>
                <a:gs pos="100000">
                  <a:schemeClr val="accent6">
                    <a:lumMod val="75000"/>
                  </a:schemeClr>
                </a:gs>
              </a:gsLst>
              <a:lin ang="0" scaled="0"/>
            </a:gradFill>
          </c:spPr>
          <c:invertIfNegative val="0"/>
          <c:dPt>
            <c:idx val="3"/>
            <c:invertIfNegative val="0"/>
            <c:bubble3D val="0"/>
            <c:extLst>
              <c:ext xmlns:c16="http://schemas.microsoft.com/office/drawing/2014/chart" uri="{C3380CC4-5D6E-409C-BE32-E72D297353CC}">
                <c16:uniqueId val="{00000000-3EC6-4ED2-81C4-01C0A41321EC}"/>
              </c:ext>
            </c:extLst>
          </c:dPt>
          <c:dLbls>
            <c:spPr>
              <a:solidFill>
                <a:schemeClr val="bg1"/>
              </a:solidFill>
              <a:ln>
                <a:solidFill>
                  <a:schemeClr val="tx1"/>
                </a:solidFill>
              </a:ln>
            </c:spPr>
            <c:txPr>
              <a:bodyPr/>
              <a:lstStyle/>
              <a:p>
                <a:pPr>
                  <a:defRPr sz="12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集計グラフ化!$D$17:$D$19</c:f>
              <c:strCache>
                <c:ptCount val="3"/>
                <c:pt idx="0">
                  <c:v>平成27年度</c:v>
                </c:pt>
                <c:pt idx="1">
                  <c:v>平成28年度</c:v>
                </c:pt>
                <c:pt idx="2">
                  <c:v>平成29年度</c:v>
                </c:pt>
              </c:strCache>
            </c:strRef>
          </c:cat>
          <c:val>
            <c:numRef>
              <c:f>集計グラフ化!$G$17:$G$19</c:f>
              <c:numCache>
                <c:formatCode>#,##0.0_);[Red]\(#,##0.0\)</c:formatCode>
                <c:ptCount val="3"/>
                <c:pt idx="0">
                  <c:v>25.8</c:v>
                </c:pt>
                <c:pt idx="1">
                  <c:v>27.900000000000002</c:v>
                </c:pt>
                <c:pt idx="2">
                  <c:v>29.099999999999998</c:v>
                </c:pt>
              </c:numCache>
            </c:numRef>
          </c:val>
          <c:extLst>
            <c:ext xmlns:c16="http://schemas.microsoft.com/office/drawing/2014/chart" uri="{C3380CC4-5D6E-409C-BE32-E72D297353CC}">
              <c16:uniqueId val="{00000001-3EC6-4ED2-81C4-01C0A41321EC}"/>
            </c:ext>
          </c:extLst>
        </c:ser>
        <c:dLbls>
          <c:dLblPos val="outEnd"/>
          <c:showLegendKey val="0"/>
          <c:showVal val="1"/>
          <c:showCatName val="0"/>
          <c:showSerName val="0"/>
          <c:showPercent val="0"/>
          <c:showBubbleSize val="0"/>
        </c:dLbls>
        <c:gapWidth val="90"/>
        <c:axId val="126642048"/>
        <c:axId val="126673664"/>
      </c:barChart>
      <c:catAx>
        <c:axId val="126642048"/>
        <c:scaling>
          <c:orientation val="minMax"/>
        </c:scaling>
        <c:delete val="0"/>
        <c:axPos val="b"/>
        <c:numFmt formatCode="General" sourceLinked="0"/>
        <c:majorTickMark val="none"/>
        <c:minorTickMark val="none"/>
        <c:tickLblPos val="nextTo"/>
        <c:spPr>
          <a:ln>
            <a:solidFill>
              <a:schemeClr val="tx1"/>
            </a:solidFill>
          </a:ln>
        </c:spPr>
        <c:txPr>
          <a:bodyPr/>
          <a:lstStyle/>
          <a:p>
            <a:pPr>
              <a:defRPr sz="1050"/>
            </a:pPr>
            <a:endParaRPr lang="ja-JP"/>
          </a:p>
        </c:txPr>
        <c:crossAx val="126673664"/>
        <c:crosses val="autoZero"/>
        <c:auto val="1"/>
        <c:lblAlgn val="ctr"/>
        <c:lblOffset val="100"/>
        <c:noMultiLvlLbl val="0"/>
      </c:catAx>
      <c:valAx>
        <c:axId val="126673664"/>
        <c:scaling>
          <c:orientation val="minMax"/>
          <c:max val="50"/>
          <c:min val="0"/>
        </c:scaling>
        <c:delete val="0"/>
        <c:axPos val="l"/>
        <c:majorGridlines>
          <c:spPr>
            <a:ln>
              <a:prstDash val="sysDot"/>
            </a:ln>
          </c:spPr>
        </c:majorGridlines>
        <c:title>
          <c:tx>
            <c:rich>
              <a:bodyPr rot="0" vert="wordArtVertRtl"/>
              <a:lstStyle/>
              <a:p>
                <a:pPr>
                  <a:defRPr b="0"/>
                </a:pPr>
                <a:r>
                  <a:rPr lang="ja-JP" altLang="en-US" b="0"/>
                  <a:t>　</a:t>
                </a:r>
              </a:p>
            </c:rich>
          </c:tx>
          <c:overlay val="0"/>
        </c:title>
        <c:numFmt formatCode="General" sourceLinked="0"/>
        <c:majorTickMark val="none"/>
        <c:minorTickMark val="none"/>
        <c:tickLblPos val="nextTo"/>
        <c:spPr>
          <a:ln>
            <a:solidFill>
              <a:schemeClr val="tx1"/>
            </a:solidFill>
          </a:ln>
        </c:spPr>
        <c:txPr>
          <a:bodyPr/>
          <a:lstStyle/>
          <a:p>
            <a:pPr>
              <a:defRPr sz="1200"/>
            </a:pPr>
            <a:endParaRPr lang="ja-JP"/>
          </a:p>
        </c:txPr>
        <c:crossAx val="126642048"/>
        <c:crosses val="autoZero"/>
        <c:crossBetween val="between"/>
        <c:majorUnit val="10"/>
      </c:valAx>
      <c:spPr>
        <a:ln>
          <a:solidFill>
            <a:schemeClr val="tx1"/>
          </a:solidFill>
        </a:ln>
      </c:spPr>
    </c:plotArea>
    <c:plotVisOnly val="1"/>
    <c:dispBlanksAs val="gap"/>
    <c:showDLblsOverMax val="0"/>
  </c:chart>
  <c:spPr>
    <a:noFill/>
    <a:ln>
      <a:noFill/>
    </a:ln>
  </c:spPr>
  <c:txPr>
    <a:bodyPr/>
    <a:lstStyle/>
    <a:p>
      <a:pPr>
        <a:defRPr sz="1050"/>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a:pPr>
            <a:r>
              <a:rPr lang="ja-JP" altLang="en-US" sz="1400" b="0" dirty="0"/>
              <a:t>耐震化率</a:t>
            </a:r>
            <a:r>
              <a:rPr lang="ja-JP" altLang="en-US" sz="1400" b="0" baseline="0" dirty="0"/>
              <a:t> （％）</a:t>
            </a:r>
            <a:endParaRPr lang="ja-JP" altLang="en-US" sz="1400" b="0" dirty="0"/>
          </a:p>
        </c:rich>
      </c:tx>
      <c:layout>
        <c:manualLayout>
          <c:xMode val="edge"/>
          <c:yMode val="edge"/>
          <c:x val="0.38281371960856408"/>
          <c:y val="3.1541560981604974E-2"/>
        </c:manualLayout>
      </c:layout>
      <c:overlay val="0"/>
    </c:title>
    <c:autoTitleDeleted val="0"/>
    <c:plotArea>
      <c:layout/>
      <c:barChart>
        <c:barDir val="col"/>
        <c:grouping val="clustered"/>
        <c:varyColors val="0"/>
        <c:ser>
          <c:idx val="0"/>
          <c:order val="0"/>
          <c:tx>
            <c:v>配水池の耐震化率</c:v>
          </c:tx>
          <c:spPr>
            <a:gradFill>
              <a:gsLst>
                <a:gs pos="0">
                  <a:srgbClr val="FF00FF"/>
                </a:gs>
                <a:gs pos="50000">
                  <a:srgbClr val="FFCCFF"/>
                </a:gs>
                <a:gs pos="100000">
                  <a:srgbClr val="FF00FF"/>
                </a:gs>
              </a:gsLst>
              <a:lin ang="0" scaled="0"/>
            </a:gradFill>
          </c:spPr>
          <c:invertIfNegative val="0"/>
          <c:dPt>
            <c:idx val="3"/>
            <c:invertIfNegative val="0"/>
            <c:bubble3D val="0"/>
            <c:extLst>
              <c:ext xmlns:c16="http://schemas.microsoft.com/office/drawing/2014/chart" uri="{C3380CC4-5D6E-409C-BE32-E72D297353CC}">
                <c16:uniqueId val="{00000000-51BD-450A-ABDE-49257C55FA72}"/>
              </c:ext>
            </c:extLst>
          </c:dPt>
          <c:dLbls>
            <c:spPr>
              <a:solidFill>
                <a:schemeClr val="bg1"/>
              </a:solidFill>
              <a:ln>
                <a:solidFill>
                  <a:schemeClr val="tx1"/>
                </a:solidFill>
              </a:ln>
            </c:spPr>
            <c:txPr>
              <a:bodyPr/>
              <a:lstStyle/>
              <a:p>
                <a:pPr>
                  <a:defRPr sz="12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集計グラフ化!$D$29:$D$31</c:f>
              <c:strCache>
                <c:ptCount val="3"/>
                <c:pt idx="0">
                  <c:v>平成27年度</c:v>
                </c:pt>
                <c:pt idx="1">
                  <c:v>平成28年度</c:v>
                </c:pt>
                <c:pt idx="2">
                  <c:v>平成29年度</c:v>
                </c:pt>
              </c:strCache>
            </c:strRef>
          </c:cat>
          <c:val>
            <c:numRef>
              <c:f>集計グラフ化!$G$29:$G$31</c:f>
              <c:numCache>
                <c:formatCode>#,##0.0_);[Red]\(#,##0.0\)</c:formatCode>
                <c:ptCount val="3"/>
                <c:pt idx="0">
                  <c:v>51.5</c:v>
                </c:pt>
                <c:pt idx="1">
                  <c:v>53.29999999999999</c:v>
                </c:pt>
                <c:pt idx="2">
                  <c:v>55.2</c:v>
                </c:pt>
              </c:numCache>
            </c:numRef>
          </c:val>
          <c:extLst>
            <c:ext xmlns:c16="http://schemas.microsoft.com/office/drawing/2014/chart" uri="{C3380CC4-5D6E-409C-BE32-E72D297353CC}">
              <c16:uniqueId val="{00000001-51BD-450A-ABDE-49257C55FA72}"/>
            </c:ext>
          </c:extLst>
        </c:ser>
        <c:dLbls>
          <c:dLblPos val="outEnd"/>
          <c:showLegendKey val="0"/>
          <c:showVal val="1"/>
          <c:showCatName val="0"/>
          <c:showSerName val="0"/>
          <c:showPercent val="0"/>
          <c:showBubbleSize val="0"/>
        </c:dLbls>
        <c:gapWidth val="90"/>
        <c:axId val="139547008"/>
        <c:axId val="139549696"/>
      </c:barChart>
      <c:catAx>
        <c:axId val="139547008"/>
        <c:scaling>
          <c:orientation val="minMax"/>
        </c:scaling>
        <c:delete val="0"/>
        <c:axPos val="b"/>
        <c:numFmt formatCode="General" sourceLinked="0"/>
        <c:majorTickMark val="none"/>
        <c:minorTickMark val="none"/>
        <c:tickLblPos val="nextTo"/>
        <c:spPr>
          <a:ln>
            <a:solidFill>
              <a:schemeClr val="tx1"/>
            </a:solidFill>
          </a:ln>
        </c:spPr>
        <c:txPr>
          <a:bodyPr/>
          <a:lstStyle/>
          <a:p>
            <a:pPr>
              <a:defRPr sz="1050"/>
            </a:pPr>
            <a:endParaRPr lang="ja-JP"/>
          </a:p>
        </c:txPr>
        <c:crossAx val="139549696"/>
        <c:crosses val="autoZero"/>
        <c:auto val="1"/>
        <c:lblAlgn val="ctr"/>
        <c:lblOffset val="100"/>
        <c:noMultiLvlLbl val="0"/>
      </c:catAx>
      <c:valAx>
        <c:axId val="139549696"/>
        <c:scaling>
          <c:orientation val="minMax"/>
          <c:max val="70"/>
          <c:min val="0"/>
        </c:scaling>
        <c:delete val="0"/>
        <c:axPos val="l"/>
        <c:majorGridlines>
          <c:spPr>
            <a:ln>
              <a:prstDash val="sysDot"/>
            </a:ln>
          </c:spPr>
        </c:majorGridlines>
        <c:title>
          <c:tx>
            <c:rich>
              <a:bodyPr rot="0" vert="wordArtVertRtl"/>
              <a:lstStyle/>
              <a:p>
                <a:pPr>
                  <a:defRPr b="0"/>
                </a:pPr>
                <a:r>
                  <a:rPr lang="ja-JP" altLang="en-US" b="0"/>
                  <a:t>　</a:t>
                </a:r>
              </a:p>
            </c:rich>
          </c:tx>
          <c:overlay val="0"/>
        </c:title>
        <c:numFmt formatCode="General" sourceLinked="0"/>
        <c:majorTickMark val="none"/>
        <c:minorTickMark val="none"/>
        <c:tickLblPos val="nextTo"/>
        <c:spPr>
          <a:ln>
            <a:solidFill>
              <a:schemeClr val="tx1"/>
            </a:solidFill>
          </a:ln>
        </c:spPr>
        <c:txPr>
          <a:bodyPr/>
          <a:lstStyle/>
          <a:p>
            <a:pPr>
              <a:defRPr sz="1200"/>
            </a:pPr>
            <a:endParaRPr lang="ja-JP"/>
          </a:p>
        </c:txPr>
        <c:crossAx val="139547008"/>
        <c:crosses val="autoZero"/>
        <c:crossBetween val="between"/>
        <c:majorUnit val="10"/>
      </c:valAx>
      <c:spPr>
        <a:ln>
          <a:solidFill>
            <a:schemeClr val="tx1"/>
          </a:solidFill>
        </a:ln>
      </c:spPr>
    </c:plotArea>
    <c:plotVisOnly val="1"/>
    <c:dispBlanksAs val="gap"/>
    <c:showDLblsOverMax val="0"/>
  </c:chart>
  <c:spPr>
    <a:noFill/>
    <a:ln>
      <a:noFill/>
    </a:ln>
  </c:spPr>
  <c:txPr>
    <a:bodyPr/>
    <a:lstStyle/>
    <a:p>
      <a:pPr>
        <a:defRPr sz="1050"/>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2.emf"/></Relationships>
</file>

<file path=ppt/drawings/drawing1.xml><?xml version="1.0" encoding="utf-8"?>
<c:userShapes xmlns:c="http://schemas.openxmlformats.org/drawingml/2006/chart">
  <cdr:relSizeAnchor xmlns:cdr="http://schemas.openxmlformats.org/drawingml/2006/chartDrawing">
    <cdr:from>
      <cdr:x>0.52291</cdr:x>
      <cdr:y>0.29752</cdr:y>
    </cdr:from>
    <cdr:to>
      <cdr:x>0.72237</cdr:x>
      <cdr:y>0.35124</cdr:y>
    </cdr:to>
    <cdr:sp macro="" textlink="">
      <cdr:nvSpPr>
        <cdr:cNvPr id="5" name="テキスト ボックス 4"/>
        <cdr:cNvSpPr txBox="1"/>
      </cdr:nvSpPr>
      <cdr:spPr>
        <a:xfrm xmlns:a="http://schemas.openxmlformats.org/drawingml/2006/main">
          <a:off x="4862763" y="1804737"/>
          <a:ext cx="1854869" cy="32585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0.78584</cdr:x>
      <cdr:y>0.59492</cdr:y>
    </cdr:from>
    <cdr:to>
      <cdr:x>0.89934</cdr:x>
      <cdr:y>0.87516</cdr:y>
    </cdr:to>
    <cdr:pic>
      <cdr:nvPicPr>
        <cdr:cNvPr id="4" name="図 3">
          <a:extLst xmlns:a="http://schemas.openxmlformats.org/drawingml/2006/main">
            <a:ext uri="{FF2B5EF4-FFF2-40B4-BE49-F238E27FC236}">
              <a16:creationId xmlns:a16="http://schemas.microsoft.com/office/drawing/2014/main" id="{D28A0A18-9B7A-4EF3-84D6-C02C9592EBC8}"/>
            </a:ext>
          </a:extLst>
        </cdr:cNvPr>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7473822" y="2727517"/>
          <a:ext cx="1079465" cy="1284804"/>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dr:relSizeAnchor xmlns:cdr="http://schemas.openxmlformats.org/drawingml/2006/chartDrawing">
    <cdr:from>
      <cdr:x>0.33546</cdr:x>
      <cdr:y>0.96552</cdr:y>
    </cdr:from>
    <cdr:to>
      <cdr:x>0.45598</cdr:x>
      <cdr:y>0.985</cdr:y>
    </cdr:to>
    <cdr:sp macro="" textlink="">
      <cdr:nvSpPr>
        <cdr:cNvPr id="23" name="テキスト ボックス 22"/>
        <cdr:cNvSpPr txBox="1"/>
      </cdr:nvSpPr>
      <cdr:spPr>
        <a:xfrm xmlns:a="http://schemas.openxmlformats.org/drawingml/2006/main">
          <a:off x="3126828" y="5859517"/>
          <a:ext cx="1123293" cy="1182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0.20811</cdr:x>
      <cdr:y>0.95395</cdr:y>
    </cdr:from>
    <cdr:to>
      <cdr:x>0.20811</cdr:x>
      <cdr:y>1</cdr:y>
    </cdr:to>
    <cdr:cxnSp macro="">
      <cdr:nvCxnSpPr>
        <cdr:cNvPr id="16" name="直線コネクタ 15">
          <a:extLst xmlns:a="http://schemas.openxmlformats.org/drawingml/2006/main">
            <a:ext uri="{FF2B5EF4-FFF2-40B4-BE49-F238E27FC236}">
              <a16:creationId xmlns:a16="http://schemas.microsoft.com/office/drawing/2014/main" id="{E8B18270-2FBB-4C8E-8CC6-20D5F8FF707A}"/>
            </a:ext>
          </a:extLst>
        </cdr:cNvPr>
        <cdr:cNvCxnSpPr/>
      </cdr:nvCxnSpPr>
      <cdr:spPr>
        <a:xfrm xmlns:a="http://schemas.openxmlformats.org/drawingml/2006/main">
          <a:off x="1939793" y="4474575"/>
          <a:ext cx="0" cy="216000"/>
        </a:xfrm>
        <a:prstGeom xmlns:a="http://schemas.openxmlformats.org/drawingml/2006/main" prst="line">
          <a:avLst/>
        </a:prstGeom>
        <a:ln xmlns:a="http://schemas.openxmlformats.org/drawingml/2006/main" w="15875">
          <a:solidFill>
            <a:schemeClr val="tx1"/>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0.17655</cdr:x>
      <cdr:y>0.96941</cdr:y>
    </cdr:from>
    <cdr:to>
      <cdr:x>0.23968</cdr:x>
      <cdr:y>0.98537</cdr:y>
    </cdr:to>
    <cdr:sp macro="" textlink="">
      <cdr:nvSpPr>
        <cdr:cNvPr id="12" name="左右矢印 11"/>
        <cdr:cNvSpPr/>
      </cdr:nvSpPr>
      <cdr:spPr>
        <a:xfrm xmlns:a="http://schemas.openxmlformats.org/drawingml/2006/main">
          <a:off x="1645566" y="4547067"/>
          <a:ext cx="588454" cy="74878"/>
        </a:xfrm>
        <a:prstGeom xmlns:a="http://schemas.openxmlformats.org/drawingml/2006/main" prst="leftRightArrow">
          <a:avLst>
            <a:gd name="adj1" fmla="val 50000"/>
            <a:gd name="adj2" fmla="val 219684"/>
          </a:avLst>
        </a:prstGeom>
        <a:solidFill xmlns:a="http://schemas.openxmlformats.org/drawingml/2006/main">
          <a:schemeClr val="tx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1E45CA94-019B-4B0C-AFF3-B8354E094E92}"/>
              </a:ext>
            </a:extLst>
          </p:cNvPr>
          <p:cNvSpPr>
            <a:spLocks noGrp="1"/>
          </p:cNvSpPr>
          <p:nvPr>
            <p:ph type="hdr" sz="quarter"/>
          </p:nvPr>
        </p:nvSpPr>
        <p:spPr>
          <a:xfrm>
            <a:off x="0" y="1"/>
            <a:ext cx="4301235" cy="340915"/>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1D9716A2-2AA2-4D71-AE46-A517AE209E6D}"/>
              </a:ext>
            </a:extLst>
          </p:cNvPr>
          <p:cNvSpPr>
            <a:spLocks noGrp="1"/>
          </p:cNvSpPr>
          <p:nvPr>
            <p:ph type="dt" sz="quarter" idx="1"/>
          </p:nvPr>
        </p:nvSpPr>
        <p:spPr>
          <a:xfrm>
            <a:off x="5623090" y="1"/>
            <a:ext cx="4301235" cy="340915"/>
          </a:xfrm>
          <a:prstGeom prst="rect">
            <a:avLst/>
          </a:prstGeom>
        </p:spPr>
        <p:txBody>
          <a:bodyPr vert="horz" lIns="91312" tIns="45656" rIns="91312" bIns="45656" rtlCol="0"/>
          <a:lstStyle>
            <a:lvl1pPr algn="r">
              <a:defRPr sz="1200"/>
            </a:lvl1pPr>
          </a:lstStyle>
          <a:p>
            <a:r>
              <a:rPr kumimoji="1" lang="en-US" altLang="ja-JP"/>
              <a:t>2019/11/14</a:t>
            </a:r>
            <a:endParaRPr kumimoji="1" lang="ja-JP" altLang="en-US"/>
          </a:p>
        </p:txBody>
      </p:sp>
      <p:sp>
        <p:nvSpPr>
          <p:cNvPr id="4" name="フッター プレースホルダー 3">
            <a:extLst>
              <a:ext uri="{FF2B5EF4-FFF2-40B4-BE49-F238E27FC236}">
                <a16:creationId xmlns:a16="http://schemas.microsoft.com/office/drawing/2014/main" id="{BBC89E68-9D63-41AF-A413-E485596C39B6}"/>
              </a:ext>
            </a:extLst>
          </p:cNvPr>
          <p:cNvSpPr>
            <a:spLocks noGrp="1"/>
          </p:cNvSpPr>
          <p:nvPr>
            <p:ph type="ftr" sz="quarter" idx="2"/>
          </p:nvPr>
        </p:nvSpPr>
        <p:spPr>
          <a:xfrm>
            <a:off x="0" y="6456760"/>
            <a:ext cx="4301235" cy="340915"/>
          </a:xfrm>
          <a:prstGeom prst="rect">
            <a:avLst/>
          </a:prstGeom>
        </p:spPr>
        <p:txBody>
          <a:bodyPr vert="horz" lIns="91312" tIns="45656" rIns="91312" bIns="45656"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B7D202EB-52EC-46D2-9533-E1270E852BB0}"/>
              </a:ext>
            </a:extLst>
          </p:cNvPr>
          <p:cNvSpPr>
            <a:spLocks noGrp="1"/>
          </p:cNvSpPr>
          <p:nvPr>
            <p:ph type="sldNum" sz="quarter" idx="3"/>
          </p:nvPr>
        </p:nvSpPr>
        <p:spPr>
          <a:xfrm>
            <a:off x="5623090" y="6456760"/>
            <a:ext cx="4301235" cy="340915"/>
          </a:xfrm>
          <a:prstGeom prst="rect">
            <a:avLst/>
          </a:prstGeom>
        </p:spPr>
        <p:txBody>
          <a:bodyPr vert="horz" lIns="91312" tIns="45656" rIns="91312" bIns="45656" rtlCol="0" anchor="b"/>
          <a:lstStyle>
            <a:lvl1pPr algn="r">
              <a:defRPr sz="1200"/>
            </a:lvl1pPr>
          </a:lstStyle>
          <a:p>
            <a:fld id="{A169AC82-51B0-4A58-8172-1687F9D08F12}" type="slidenum">
              <a:rPr kumimoji="1" lang="ja-JP" altLang="en-US" smtClean="0"/>
              <a:t>‹#›</a:t>
            </a:fld>
            <a:endParaRPr kumimoji="1" lang="ja-JP" altLang="en-US"/>
          </a:p>
        </p:txBody>
      </p:sp>
    </p:spTree>
    <p:extLst>
      <p:ext uri="{BB962C8B-B14F-4D97-AF65-F5344CB8AC3E}">
        <p14:creationId xmlns:p14="http://schemas.microsoft.com/office/powerpoint/2010/main" val="340213020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4301543" cy="341064"/>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2799" y="0"/>
            <a:ext cx="4301543" cy="341064"/>
          </a:xfrm>
          <a:prstGeom prst="rect">
            <a:avLst/>
          </a:prstGeom>
        </p:spPr>
        <p:txBody>
          <a:bodyPr vert="horz" lIns="91312" tIns="45656" rIns="91312" bIns="45656" rtlCol="0"/>
          <a:lstStyle>
            <a:lvl1pPr algn="r">
              <a:defRPr sz="1200"/>
            </a:lvl1pPr>
          </a:lstStyle>
          <a:p>
            <a:r>
              <a:rPr kumimoji="1" lang="en-US" altLang="ja-JP"/>
              <a:t>2019/11/14</a:t>
            </a:r>
            <a:endParaRPr kumimoji="1" lang="ja-JP" altLang="en-US"/>
          </a:p>
        </p:txBody>
      </p:sp>
      <p:sp>
        <p:nvSpPr>
          <p:cNvPr id="4" name="スライド イメージ プレースホルダー 3"/>
          <p:cNvSpPr>
            <a:spLocks noGrp="1" noRot="1" noChangeAspect="1"/>
          </p:cNvSpPr>
          <p:nvPr>
            <p:ph type="sldImg" idx="2"/>
          </p:nvPr>
        </p:nvSpPr>
        <p:spPr>
          <a:xfrm>
            <a:off x="3435350" y="850900"/>
            <a:ext cx="3055938" cy="2292350"/>
          </a:xfrm>
          <a:prstGeom prst="rect">
            <a:avLst/>
          </a:prstGeom>
          <a:noFill/>
          <a:ln w="12700">
            <a:solidFill>
              <a:prstClr val="black"/>
            </a:solidFill>
          </a:ln>
        </p:spPr>
        <p:txBody>
          <a:bodyPr vert="horz" lIns="91312" tIns="45656" rIns="91312" bIns="45656" rtlCol="0" anchor="ctr"/>
          <a:lstStyle/>
          <a:p>
            <a:endParaRPr lang="ja-JP" altLang="en-US"/>
          </a:p>
        </p:txBody>
      </p:sp>
      <p:sp>
        <p:nvSpPr>
          <p:cNvPr id="5" name="ノート プレースホルダー 4"/>
          <p:cNvSpPr>
            <a:spLocks noGrp="1"/>
          </p:cNvSpPr>
          <p:nvPr>
            <p:ph type="body" sz="quarter" idx="3"/>
          </p:nvPr>
        </p:nvSpPr>
        <p:spPr>
          <a:xfrm>
            <a:off x="992665" y="3271382"/>
            <a:ext cx="7941310" cy="2676584"/>
          </a:xfrm>
          <a:prstGeom prst="rect">
            <a:avLst/>
          </a:prstGeom>
        </p:spPr>
        <p:txBody>
          <a:bodyPr vert="horz" lIns="91312" tIns="45656" rIns="91312" bIns="4565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6456612"/>
            <a:ext cx="4301543" cy="341064"/>
          </a:xfrm>
          <a:prstGeom prst="rect">
            <a:avLst/>
          </a:prstGeom>
        </p:spPr>
        <p:txBody>
          <a:bodyPr vert="horz" lIns="91312" tIns="45656" rIns="91312" bIns="4565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2799" y="6456612"/>
            <a:ext cx="4301543" cy="341064"/>
          </a:xfrm>
          <a:prstGeom prst="rect">
            <a:avLst/>
          </a:prstGeom>
        </p:spPr>
        <p:txBody>
          <a:bodyPr vert="horz" lIns="91312" tIns="45656" rIns="91312" bIns="45656" rtlCol="0" anchor="b"/>
          <a:lstStyle>
            <a:lvl1pPr algn="r">
              <a:defRPr sz="1200"/>
            </a:lvl1pPr>
          </a:lstStyle>
          <a:p>
            <a:fld id="{273EDFCF-6573-4EF2-A876-FFE9799CBA38}" type="slidenum">
              <a:rPr kumimoji="1" lang="ja-JP" altLang="en-US" smtClean="0"/>
              <a:t>‹#›</a:t>
            </a:fld>
            <a:endParaRPr kumimoji="1" lang="ja-JP" altLang="en-US"/>
          </a:p>
        </p:txBody>
      </p:sp>
    </p:spTree>
    <p:extLst>
      <p:ext uri="{BB962C8B-B14F-4D97-AF65-F5344CB8AC3E}">
        <p14:creationId xmlns:p14="http://schemas.microsoft.com/office/powerpoint/2010/main" val="153577381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2D7BC520-DE85-44BA-9655-BD1C9F7E84BD}" type="slidenum">
              <a:rPr lang="ja-JP" altLang="en-US" smtClean="0"/>
              <a:pPr>
                <a:defRPr/>
              </a:pPr>
              <a:t>1</a:t>
            </a:fld>
            <a:endParaRPr lang="ja-JP" altLang="en-US" dirty="0"/>
          </a:p>
        </p:txBody>
      </p:sp>
      <p:sp>
        <p:nvSpPr>
          <p:cNvPr id="5" name="日付プレースホルダー 4">
            <a:extLst>
              <a:ext uri="{FF2B5EF4-FFF2-40B4-BE49-F238E27FC236}">
                <a16:creationId xmlns:a16="http://schemas.microsoft.com/office/drawing/2014/main" id="{37E6B599-FA55-410F-BA82-73CFAF7E4612}"/>
              </a:ext>
            </a:extLst>
          </p:cNvPr>
          <p:cNvSpPr>
            <a:spLocks noGrp="1"/>
          </p:cNvSpPr>
          <p:nvPr>
            <p:ph type="dt" idx="1"/>
          </p:nvPr>
        </p:nvSpPr>
        <p:spPr/>
        <p:txBody>
          <a:bodyPr/>
          <a:lstStyle/>
          <a:p>
            <a:r>
              <a:rPr kumimoji="1" lang="en-US" altLang="ja-JP"/>
              <a:t>2019/11/14</a:t>
            </a:r>
            <a:endParaRPr kumimoji="1" lang="ja-JP" altLang="en-US"/>
          </a:p>
        </p:txBody>
      </p:sp>
    </p:spTree>
    <p:extLst>
      <p:ext uri="{BB962C8B-B14F-4D97-AF65-F5344CB8AC3E}">
        <p14:creationId xmlns:p14="http://schemas.microsoft.com/office/powerpoint/2010/main" val="1153679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3263900" y="509588"/>
            <a:ext cx="3398838" cy="2547937"/>
          </a:xfrm>
        </p:spPr>
      </p:sp>
      <p:sp>
        <p:nvSpPr>
          <p:cNvPr id="3" name="文字列プレースホルダ 2"/>
          <p:cNvSpPr>
            <a:spLocks noGrp="1"/>
          </p:cNvSpPr>
          <p:nvPr>
            <p:ph type="body" idx="3"/>
          </p:nvPr>
        </p:nvSpPr>
        <p:spPr/>
        <p:txBody>
          <a:bodyPr/>
          <a:lstStyle/>
          <a:p>
            <a:endParaRPr lang="ja-JP" altLang="en-US"/>
          </a:p>
        </p:txBody>
      </p:sp>
      <p:sp>
        <p:nvSpPr>
          <p:cNvPr id="4" name="日付プレースホルダー 3">
            <a:extLst>
              <a:ext uri="{FF2B5EF4-FFF2-40B4-BE49-F238E27FC236}">
                <a16:creationId xmlns:a16="http://schemas.microsoft.com/office/drawing/2014/main" id="{467F22BB-F73C-4FA7-854B-FF751C2A72FB}"/>
              </a:ext>
            </a:extLst>
          </p:cNvPr>
          <p:cNvSpPr>
            <a:spLocks noGrp="1"/>
          </p:cNvSpPr>
          <p:nvPr>
            <p:ph type="dt" idx="1"/>
          </p:nvPr>
        </p:nvSpPr>
        <p:spPr/>
        <p:txBody>
          <a:bodyPr/>
          <a:lstStyle/>
          <a:p>
            <a:r>
              <a:rPr kumimoji="1" lang="en-US" altLang="ja-JP"/>
              <a:t>2019/11/14</a:t>
            </a:r>
            <a:endParaRPr kumimoji="1" lang="ja-JP" altLang="en-US"/>
          </a:p>
        </p:txBody>
      </p:sp>
    </p:spTree>
    <p:extLst>
      <p:ext uri="{BB962C8B-B14F-4D97-AF65-F5344CB8AC3E}">
        <p14:creationId xmlns:p14="http://schemas.microsoft.com/office/powerpoint/2010/main" val="3063509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081338" y="554038"/>
            <a:ext cx="3692525" cy="27701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412971F7-BCE6-4780-9744-5226989F06D0}"/>
              </a:ext>
            </a:extLst>
          </p:cNvPr>
          <p:cNvSpPr>
            <a:spLocks noGrp="1"/>
          </p:cNvSpPr>
          <p:nvPr>
            <p:ph type="dt" idx="1"/>
          </p:nvPr>
        </p:nvSpPr>
        <p:spPr/>
        <p:txBody>
          <a:bodyPr/>
          <a:lstStyle/>
          <a:p>
            <a:r>
              <a:rPr kumimoji="1" lang="en-US" altLang="ja-JP"/>
              <a:t>2019/11/14</a:t>
            </a:r>
            <a:endParaRPr kumimoji="1" lang="ja-JP" altLang="en-US"/>
          </a:p>
        </p:txBody>
      </p:sp>
    </p:spTree>
    <p:extLst>
      <p:ext uri="{BB962C8B-B14F-4D97-AF65-F5344CB8AC3E}">
        <p14:creationId xmlns:p14="http://schemas.microsoft.com/office/powerpoint/2010/main" val="1271918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フッター プレースホルダ 3"/>
          <p:cNvSpPr>
            <a:spLocks noGrp="1"/>
          </p:cNvSpPr>
          <p:nvPr>
            <p:ph type="ftr" sz="quarter" idx="10"/>
          </p:nvPr>
        </p:nvSpPr>
        <p:spPr/>
        <p:txBody>
          <a:bodyPr/>
          <a:lstStyle/>
          <a:p>
            <a:pPr defTabSz="913120">
              <a:defRPr/>
            </a:pPr>
            <a:endParaRPr lang="ja-JP" altLang="en-US">
              <a:solidFill>
                <a:prstClr val="black"/>
              </a:solidFill>
              <a:latin typeface="Calibri"/>
              <a:ea typeface="ＭＳ Ｐゴシック" panose="020B0600070205080204" pitchFamily="50" charset="-128"/>
            </a:endParaRPr>
          </a:p>
        </p:txBody>
      </p:sp>
      <p:sp>
        <p:nvSpPr>
          <p:cNvPr id="5" name="日付プレースホルダー 4">
            <a:extLst>
              <a:ext uri="{FF2B5EF4-FFF2-40B4-BE49-F238E27FC236}">
                <a16:creationId xmlns:a16="http://schemas.microsoft.com/office/drawing/2014/main" id="{3485605C-34BA-4E62-85B1-C7DF62626596}"/>
              </a:ext>
            </a:extLst>
          </p:cNvPr>
          <p:cNvSpPr>
            <a:spLocks noGrp="1"/>
          </p:cNvSpPr>
          <p:nvPr>
            <p:ph type="dt" idx="1"/>
          </p:nvPr>
        </p:nvSpPr>
        <p:spPr/>
        <p:txBody>
          <a:bodyPr/>
          <a:lstStyle/>
          <a:p>
            <a:r>
              <a:rPr kumimoji="1" lang="en-US" altLang="ja-JP"/>
              <a:t>2019/11/14</a:t>
            </a:r>
            <a:endParaRPr kumimoji="1" lang="ja-JP" altLang="en-US"/>
          </a:p>
        </p:txBody>
      </p:sp>
    </p:spTree>
    <p:extLst>
      <p:ext uri="{BB962C8B-B14F-4D97-AF65-F5344CB8AC3E}">
        <p14:creationId xmlns:p14="http://schemas.microsoft.com/office/powerpoint/2010/main" val="1311333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フッター プレースホルダ 3"/>
          <p:cNvSpPr>
            <a:spLocks noGrp="1"/>
          </p:cNvSpPr>
          <p:nvPr>
            <p:ph type="ftr" sz="quarter" idx="10"/>
          </p:nvPr>
        </p:nvSpPr>
        <p:spPr/>
        <p:txBody>
          <a:bodyPr/>
          <a:lstStyle/>
          <a:p>
            <a:pPr defTabSz="913120">
              <a:defRPr/>
            </a:pPr>
            <a:endParaRPr lang="ja-JP" altLang="en-US">
              <a:solidFill>
                <a:prstClr val="black"/>
              </a:solidFill>
              <a:latin typeface="Calibri"/>
              <a:ea typeface="ＭＳ Ｐゴシック" panose="020B0600070205080204" pitchFamily="50" charset="-128"/>
            </a:endParaRPr>
          </a:p>
        </p:txBody>
      </p:sp>
      <p:sp>
        <p:nvSpPr>
          <p:cNvPr id="5" name="日付プレースホルダー 4">
            <a:extLst>
              <a:ext uri="{FF2B5EF4-FFF2-40B4-BE49-F238E27FC236}">
                <a16:creationId xmlns:a16="http://schemas.microsoft.com/office/drawing/2014/main" id="{81C42E4E-4E01-470A-A6BB-4051FC0886DE}"/>
              </a:ext>
            </a:extLst>
          </p:cNvPr>
          <p:cNvSpPr>
            <a:spLocks noGrp="1"/>
          </p:cNvSpPr>
          <p:nvPr>
            <p:ph type="dt" idx="1"/>
          </p:nvPr>
        </p:nvSpPr>
        <p:spPr/>
        <p:txBody>
          <a:bodyPr/>
          <a:lstStyle/>
          <a:p>
            <a:r>
              <a:rPr kumimoji="1" lang="en-US" altLang="ja-JP"/>
              <a:t>2019/11/14</a:t>
            </a:r>
            <a:endParaRPr kumimoji="1" lang="ja-JP" altLang="en-US"/>
          </a:p>
        </p:txBody>
      </p:sp>
    </p:spTree>
    <p:extLst>
      <p:ext uri="{BB962C8B-B14F-4D97-AF65-F5344CB8AC3E}">
        <p14:creationId xmlns:p14="http://schemas.microsoft.com/office/powerpoint/2010/main" val="192002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84488" y="601663"/>
            <a:ext cx="4014787" cy="30114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F6ABEE3A-B85F-4BA5-A398-6EBFA96A8C47}"/>
              </a:ext>
            </a:extLst>
          </p:cNvPr>
          <p:cNvSpPr>
            <a:spLocks noGrp="1"/>
          </p:cNvSpPr>
          <p:nvPr>
            <p:ph type="dt" idx="1"/>
          </p:nvPr>
        </p:nvSpPr>
        <p:spPr/>
        <p:txBody>
          <a:bodyPr/>
          <a:lstStyle/>
          <a:p>
            <a:r>
              <a:rPr kumimoji="1" lang="en-US" altLang="ja-JP"/>
              <a:t>2019/11/14</a:t>
            </a:r>
            <a:endParaRPr kumimoji="1" lang="ja-JP" altLang="en-US"/>
          </a:p>
        </p:txBody>
      </p:sp>
    </p:spTree>
    <p:extLst>
      <p:ext uri="{BB962C8B-B14F-4D97-AF65-F5344CB8AC3E}">
        <p14:creationId xmlns:p14="http://schemas.microsoft.com/office/powerpoint/2010/main" val="4022104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フッター プレースホルダ 3"/>
          <p:cNvSpPr>
            <a:spLocks noGrp="1"/>
          </p:cNvSpPr>
          <p:nvPr>
            <p:ph type="ftr" sz="quarter" idx="10"/>
          </p:nvPr>
        </p:nvSpPr>
        <p:spPr/>
        <p:txBody>
          <a:bodyPr/>
          <a:lstStyle/>
          <a:p>
            <a:pPr defTabSz="913120">
              <a:defRPr/>
            </a:pPr>
            <a:endParaRPr lang="ja-JP" altLang="en-US">
              <a:solidFill>
                <a:prstClr val="black"/>
              </a:solidFill>
              <a:latin typeface="Calibri"/>
              <a:ea typeface="ＭＳ Ｐゴシック" panose="020B0600070205080204" pitchFamily="50" charset="-128"/>
            </a:endParaRPr>
          </a:p>
        </p:txBody>
      </p:sp>
      <p:sp>
        <p:nvSpPr>
          <p:cNvPr id="5" name="日付プレースホルダー 4">
            <a:extLst>
              <a:ext uri="{FF2B5EF4-FFF2-40B4-BE49-F238E27FC236}">
                <a16:creationId xmlns:a16="http://schemas.microsoft.com/office/drawing/2014/main" id="{21B55C84-A920-4E91-9411-22572F5CC37D}"/>
              </a:ext>
            </a:extLst>
          </p:cNvPr>
          <p:cNvSpPr>
            <a:spLocks noGrp="1"/>
          </p:cNvSpPr>
          <p:nvPr>
            <p:ph type="dt" idx="1"/>
          </p:nvPr>
        </p:nvSpPr>
        <p:spPr/>
        <p:txBody>
          <a:bodyPr/>
          <a:lstStyle/>
          <a:p>
            <a:r>
              <a:rPr kumimoji="1" lang="en-US" altLang="ja-JP"/>
              <a:t>2019/11/14</a:t>
            </a:r>
            <a:endParaRPr kumimoji="1" lang="ja-JP" altLang="en-US"/>
          </a:p>
        </p:txBody>
      </p:sp>
    </p:spTree>
    <p:extLst>
      <p:ext uri="{BB962C8B-B14F-4D97-AF65-F5344CB8AC3E}">
        <p14:creationId xmlns:p14="http://schemas.microsoft.com/office/powerpoint/2010/main" val="4281978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83BF8A4-A974-4FF7-BD95-2A20C8F7E13C}" type="slidenum">
              <a:rPr kumimoji="1" lang="ja-JP" altLang="en-US" smtClean="0"/>
              <a:t>31</a:t>
            </a:fld>
            <a:endParaRPr kumimoji="1" lang="ja-JP" altLang="en-US"/>
          </a:p>
        </p:txBody>
      </p:sp>
      <p:sp>
        <p:nvSpPr>
          <p:cNvPr id="5" name="日付プレースホルダー 4">
            <a:extLst>
              <a:ext uri="{FF2B5EF4-FFF2-40B4-BE49-F238E27FC236}">
                <a16:creationId xmlns:a16="http://schemas.microsoft.com/office/drawing/2014/main" id="{BE6C0F9E-2FD3-4519-B5C5-561292926D55}"/>
              </a:ext>
            </a:extLst>
          </p:cNvPr>
          <p:cNvSpPr>
            <a:spLocks noGrp="1"/>
          </p:cNvSpPr>
          <p:nvPr>
            <p:ph type="dt" idx="1"/>
          </p:nvPr>
        </p:nvSpPr>
        <p:spPr/>
        <p:txBody>
          <a:bodyPr/>
          <a:lstStyle/>
          <a:p>
            <a:r>
              <a:rPr kumimoji="1" lang="en-US" altLang="ja-JP"/>
              <a:t>2019/11/14</a:t>
            </a:r>
            <a:endParaRPr kumimoji="1" lang="ja-JP" altLang="en-US"/>
          </a:p>
        </p:txBody>
      </p:sp>
    </p:spTree>
    <p:extLst>
      <p:ext uri="{BB962C8B-B14F-4D97-AF65-F5344CB8AC3E}">
        <p14:creationId xmlns:p14="http://schemas.microsoft.com/office/powerpoint/2010/main" val="2951674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081338" y="554038"/>
            <a:ext cx="3692525" cy="27701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defTabSz="913120">
              <a:defRPr/>
            </a:pPr>
            <a:fld id="{B52399B5-524D-46CC-9155-F815835F31F4}" type="slidenum">
              <a:rPr lang="ja-JP" altLang="en-US">
                <a:solidFill>
                  <a:prstClr val="black"/>
                </a:solidFill>
                <a:latin typeface="Calibri"/>
                <a:ea typeface="ＭＳ Ｐゴシック" panose="020B0600070205080204" pitchFamily="50" charset="-128"/>
              </a:rPr>
              <a:pPr defTabSz="913120">
                <a:defRPr/>
              </a:pPr>
              <a:t>32</a:t>
            </a:fld>
            <a:endParaRPr lang="ja-JP" altLang="en-US">
              <a:solidFill>
                <a:prstClr val="black"/>
              </a:solidFill>
              <a:latin typeface="Calibri"/>
              <a:ea typeface="ＭＳ Ｐゴシック" panose="020B0600070205080204" pitchFamily="50" charset="-128"/>
            </a:endParaRPr>
          </a:p>
        </p:txBody>
      </p:sp>
      <p:sp>
        <p:nvSpPr>
          <p:cNvPr id="5" name="日付プレースホルダー 4">
            <a:extLst>
              <a:ext uri="{FF2B5EF4-FFF2-40B4-BE49-F238E27FC236}">
                <a16:creationId xmlns:a16="http://schemas.microsoft.com/office/drawing/2014/main" id="{972ECBDD-19B8-40B4-B75F-3B293EE5D6EF}"/>
              </a:ext>
            </a:extLst>
          </p:cNvPr>
          <p:cNvSpPr>
            <a:spLocks noGrp="1"/>
          </p:cNvSpPr>
          <p:nvPr>
            <p:ph type="dt" idx="1"/>
          </p:nvPr>
        </p:nvSpPr>
        <p:spPr/>
        <p:txBody>
          <a:bodyPr/>
          <a:lstStyle/>
          <a:p>
            <a:r>
              <a:rPr kumimoji="1" lang="en-US" altLang="ja-JP"/>
              <a:t>2019/11/14</a:t>
            </a:r>
            <a:endParaRPr kumimoji="1" lang="ja-JP" altLang="en-US"/>
          </a:p>
        </p:txBody>
      </p:sp>
    </p:spTree>
    <p:extLst>
      <p:ext uri="{BB962C8B-B14F-4D97-AF65-F5344CB8AC3E}">
        <p14:creationId xmlns:p14="http://schemas.microsoft.com/office/powerpoint/2010/main" val="1018880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defTabSz="913120">
              <a:defRPr/>
            </a:pPr>
            <a:fld id="{B52399B5-524D-46CC-9155-F815835F31F4}" type="slidenum">
              <a:rPr lang="ja-JP" altLang="en-US">
                <a:solidFill>
                  <a:prstClr val="black"/>
                </a:solidFill>
                <a:latin typeface="Calibri"/>
                <a:ea typeface="ＭＳ Ｐゴシック" panose="020B0600070205080204" pitchFamily="50" charset="-128"/>
              </a:rPr>
              <a:pPr defTabSz="913120">
                <a:defRPr/>
              </a:pPr>
              <a:t>34</a:t>
            </a:fld>
            <a:endParaRPr lang="ja-JP" altLang="en-US">
              <a:solidFill>
                <a:prstClr val="black"/>
              </a:solidFill>
              <a:latin typeface="Calibri"/>
              <a:ea typeface="ＭＳ Ｐゴシック" panose="020B0600070205080204" pitchFamily="50" charset="-128"/>
            </a:endParaRPr>
          </a:p>
        </p:txBody>
      </p:sp>
      <p:sp>
        <p:nvSpPr>
          <p:cNvPr id="5" name="日付プレースホルダー 4">
            <a:extLst>
              <a:ext uri="{FF2B5EF4-FFF2-40B4-BE49-F238E27FC236}">
                <a16:creationId xmlns:a16="http://schemas.microsoft.com/office/drawing/2014/main" id="{4EBD3D10-BDA5-40A1-86C3-AE865EFD97C1}"/>
              </a:ext>
            </a:extLst>
          </p:cNvPr>
          <p:cNvSpPr>
            <a:spLocks noGrp="1"/>
          </p:cNvSpPr>
          <p:nvPr>
            <p:ph type="dt" idx="1"/>
          </p:nvPr>
        </p:nvSpPr>
        <p:spPr/>
        <p:txBody>
          <a:bodyPr/>
          <a:lstStyle/>
          <a:p>
            <a:r>
              <a:rPr kumimoji="1" lang="en-US" altLang="ja-JP"/>
              <a:t>2019/11/14</a:t>
            </a:r>
            <a:endParaRPr kumimoji="1" lang="ja-JP" altLang="en-US"/>
          </a:p>
        </p:txBody>
      </p:sp>
    </p:spTree>
    <p:extLst>
      <p:ext uri="{BB962C8B-B14F-4D97-AF65-F5344CB8AC3E}">
        <p14:creationId xmlns:p14="http://schemas.microsoft.com/office/powerpoint/2010/main" val="392204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2765">
              <a:defRPr/>
            </a:pPr>
            <a:fld id="{1D49E840-E4BB-452F-9FDA-313BE5D3E808}" type="slidenum">
              <a:rPr lang="ja-JP" altLang="en-US">
                <a:solidFill>
                  <a:prstClr val="black"/>
                </a:solidFill>
                <a:latin typeface="Calibri"/>
                <a:ea typeface="ＭＳ Ｐゴシック" panose="020B0600070205080204" pitchFamily="50" charset="-128"/>
              </a:rPr>
              <a:pPr defTabSz="912765">
                <a:defRPr/>
              </a:pPr>
              <a:t>35</a:t>
            </a:fld>
            <a:endParaRPr lang="ja-JP" altLang="en-US">
              <a:solidFill>
                <a:prstClr val="black"/>
              </a:solidFill>
              <a:latin typeface="Calibri"/>
              <a:ea typeface="ＭＳ Ｐゴシック" panose="020B0600070205080204" pitchFamily="50" charset="-128"/>
            </a:endParaRPr>
          </a:p>
        </p:txBody>
      </p:sp>
      <p:sp>
        <p:nvSpPr>
          <p:cNvPr id="5" name="日付プレースホルダー 4">
            <a:extLst>
              <a:ext uri="{FF2B5EF4-FFF2-40B4-BE49-F238E27FC236}">
                <a16:creationId xmlns:a16="http://schemas.microsoft.com/office/drawing/2014/main" id="{25F979AB-333A-41EE-9C91-B4EB4A538FA4}"/>
              </a:ext>
            </a:extLst>
          </p:cNvPr>
          <p:cNvSpPr>
            <a:spLocks noGrp="1"/>
          </p:cNvSpPr>
          <p:nvPr>
            <p:ph type="dt" idx="1"/>
          </p:nvPr>
        </p:nvSpPr>
        <p:spPr/>
        <p:txBody>
          <a:bodyPr/>
          <a:lstStyle/>
          <a:p>
            <a:r>
              <a:rPr kumimoji="1" lang="en-US" altLang="ja-JP"/>
              <a:t>2019/11/14</a:t>
            </a:r>
            <a:endParaRPr kumimoji="1" lang="ja-JP" altLang="en-US"/>
          </a:p>
        </p:txBody>
      </p:sp>
    </p:spTree>
    <p:extLst>
      <p:ext uri="{BB962C8B-B14F-4D97-AF65-F5344CB8AC3E}">
        <p14:creationId xmlns:p14="http://schemas.microsoft.com/office/powerpoint/2010/main" val="4182351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フッター プレースホルダ 3"/>
          <p:cNvSpPr>
            <a:spLocks noGrp="1"/>
          </p:cNvSpPr>
          <p:nvPr>
            <p:ph type="ftr" sz="quarter" idx="10"/>
          </p:nvPr>
        </p:nvSpPr>
        <p:spPr/>
        <p:txBody>
          <a:bodyPr/>
          <a:lstStyle/>
          <a:p>
            <a:pPr defTabSz="913120">
              <a:defRPr/>
            </a:pPr>
            <a:endParaRPr lang="ja-JP" altLang="en-US">
              <a:solidFill>
                <a:prstClr val="black"/>
              </a:solidFill>
              <a:latin typeface="Calibri"/>
              <a:ea typeface="ＭＳ Ｐゴシック" panose="020B0600070205080204" pitchFamily="50" charset="-128"/>
            </a:endParaRPr>
          </a:p>
        </p:txBody>
      </p:sp>
      <p:sp>
        <p:nvSpPr>
          <p:cNvPr id="5" name="日付プレースホルダー 4">
            <a:extLst>
              <a:ext uri="{FF2B5EF4-FFF2-40B4-BE49-F238E27FC236}">
                <a16:creationId xmlns:a16="http://schemas.microsoft.com/office/drawing/2014/main" id="{8D672DA5-C823-4898-9139-EC024CF52AE6}"/>
              </a:ext>
            </a:extLst>
          </p:cNvPr>
          <p:cNvSpPr>
            <a:spLocks noGrp="1"/>
          </p:cNvSpPr>
          <p:nvPr>
            <p:ph type="dt" idx="1"/>
          </p:nvPr>
        </p:nvSpPr>
        <p:spPr/>
        <p:txBody>
          <a:bodyPr/>
          <a:lstStyle/>
          <a:p>
            <a:r>
              <a:rPr kumimoji="1" lang="en-US" altLang="ja-JP"/>
              <a:t>2019/11/14</a:t>
            </a:r>
            <a:endParaRPr kumimoji="1" lang="ja-JP" altLang="en-US"/>
          </a:p>
        </p:txBody>
      </p:sp>
    </p:spTree>
    <p:extLst>
      <p:ext uri="{BB962C8B-B14F-4D97-AF65-F5344CB8AC3E}">
        <p14:creationId xmlns:p14="http://schemas.microsoft.com/office/powerpoint/2010/main" val="3724141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フッター プレースホルダ 3"/>
          <p:cNvSpPr>
            <a:spLocks noGrp="1"/>
          </p:cNvSpPr>
          <p:nvPr>
            <p:ph type="ftr" sz="quarter" idx="10"/>
          </p:nvPr>
        </p:nvSpPr>
        <p:spPr/>
        <p:txBody>
          <a:bodyPr/>
          <a:lstStyle/>
          <a:p>
            <a:pPr>
              <a:defRPr/>
            </a:pPr>
            <a:endParaRPr lang="ja-JP" altLang="en-US"/>
          </a:p>
        </p:txBody>
      </p:sp>
      <p:sp>
        <p:nvSpPr>
          <p:cNvPr id="5" name="日付プレースホルダー 4">
            <a:extLst>
              <a:ext uri="{FF2B5EF4-FFF2-40B4-BE49-F238E27FC236}">
                <a16:creationId xmlns:a16="http://schemas.microsoft.com/office/drawing/2014/main" id="{D618A6B5-30E6-46C5-8EFC-3C1521409E46}"/>
              </a:ext>
            </a:extLst>
          </p:cNvPr>
          <p:cNvSpPr>
            <a:spLocks noGrp="1"/>
          </p:cNvSpPr>
          <p:nvPr>
            <p:ph type="dt" idx="1"/>
          </p:nvPr>
        </p:nvSpPr>
        <p:spPr/>
        <p:txBody>
          <a:bodyPr/>
          <a:lstStyle/>
          <a:p>
            <a:r>
              <a:rPr kumimoji="1" lang="en-US" altLang="ja-JP"/>
              <a:t>2019/11/14</a:t>
            </a:r>
            <a:endParaRPr kumimoji="1" lang="ja-JP" altLang="en-US"/>
          </a:p>
        </p:txBody>
      </p:sp>
    </p:spTree>
    <p:extLst>
      <p:ext uri="{BB962C8B-B14F-4D97-AF65-F5344CB8AC3E}">
        <p14:creationId xmlns:p14="http://schemas.microsoft.com/office/powerpoint/2010/main" val="4044976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5B3F74A-05CB-479A-BE3E-CA817FF033D7}" type="slidenum">
              <a:rPr kumimoji="1" lang="ja-JP" altLang="en-US" smtClean="0"/>
              <a:t>45</a:t>
            </a:fld>
            <a:endParaRPr kumimoji="1" lang="ja-JP" altLang="en-US"/>
          </a:p>
        </p:txBody>
      </p:sp>
      <p:sp>
        <p:nvSpPr>
          <p:cNvPr id="5" name="日付プレースホルダー 4">
            <a:extLst>
              <a:ext uri="{FF2B5EF4-FFF2-40B4-BE49-F238E27FC236}">
                <a16:creationId xmlns:a16="http://schemas.microsoft.com/office/drawing/2014/main" id="{30D6E552-73AC-4FD8-9BC2-BC545DD3B713}"/>
              </a:ext>
            </a:extLst>
          </p:cNvPr>
          <p:cNvSpPr>
            <a:spLocks noGrp="1"/>
          </p:cNvSpPr>
          <p:nvPr>
            <p:ph type="dt" idx="1"/>
          </p:nvPr>
        </p:nvSpPr>
        <p:spPr/>
        <p:txBody>
          <a:bodyPr/>
          <a:lstStyle/>
          <a:p>
            <a:r>
              <a:rPr kumimoji="1" lang="en-US" altLang="ja-JP"/>
              <a:t>2019/11/14</a:t>
            </a:r>
            <a:endParaRPr kumimoji="1" lang="ja-JP" altLang="en-US"/>
          </a:p>
        </p:txBody>
      </p:sp>
    </p:spTree>
    <p:extLst>
      <p:ext uri="{BB962C8B-B14F-4D97-AF65-F5344CB8AC3E}">
        <p14:creationId xmlns:p14="http://schemas.microsoft.com/office/powerpoint/2010/main" val="14416478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3267075" y="512763"/>
            <a:ext cx="3392488" cy="2544762"/>
          </a:xfrm>
          <a:ln/>
        </p:spPr>
      </p:sp>
      <p:sp>
        <p:nvSpPr>
          <p:cNvPr id="16387" name="ノート プレースホルダ 2"/>
          <p:cNvSpPr>
            <a:spLocks noGrp="1"/>
          </p:cNvSpPr>
          <p:nvPr>
            <p:ph type="body" idx="1"/>
          </p:nvPr>
        </p:nvSpPr>
        <p:spPr>
          <a:noFill/>
          <a:ln/>
        </p:spPr>
        <p:txBody>
          <a:bodyPr/>
          <a:lstStyle/>
          <a:p>
            <a:pPr eaLnBrk="1" hangingPunct="1">
              <a:spcBef>
                <a:spcPct val="0"/>
              </a:spcBef>
            </a:pPr>
            <a:endParaRPr lang="ja-JP" altLang="en-US"/>
          </a:p>
        </p:txBody>
      </p:sp>
      <p:sp>
        <p:nvSpPr>
          <p:cNvPr id="16388" name="スライド番号プレースホルダ 3"/>
          <p:cNvSpPr>
            <a:spLocks noGrp="1"/>
          </p:cNvSpPr>
          <p:nvPr>
            <p:ph type="sldNum" sz="quarter" idx="5"/>
          </p:nvPr>
        </p:nvSpPr>
        <p:spPr>
          <a:noFill/>
        </p:spPr>
        <p:txBody>
          <a:bodyPr/>
          <a:lstStyle/>
          <a:p>
            <a:pPr defTabSz="872280"/>
            <a:fld id="{B5691C79-4EB0-4A43-B10D-381BD20EE6BA}" type="slidenum">
              <a:rPr lang="ja-JP" altLang="en-US" smtClean="0">
                <a:solidFill>
                  <a:prstClr val="black"/>
                </a:solidFill>
                <a:latin typeface="Arial" charset="0"/>
              </a:rPr>
              <a:pPr defTabSz="872280"/>
              <a:t>46</a:t>
            </a:fld>
            <a:endParaRPr lang="ja-JP" altLang="en-US">
              <a:solidFill>
                <a:prstClr val="black"/>
              </a:solidFill>
              <a:latin typeface="Arial" charset="0"/>
            </a:endParaRPr>
          </a:p>
        </p:txBody>
      </p:sp>
      <p:sp>
        <p:nvSpPr>
          <p:cNvPr id="2" name="日付プレースホルダー 1">
            <a:extLst>
              <a:ext uri="{FF2B5EF4-FFF2-40B4-BE49-F238E27FC236}">
                <a16:creationId xmlns:a16="http://schemas.microsoft.com/office/drawing/2014/main" id="{A1149F14-8F3B-4257-A577-E63F6E6C2AE4}"/>
              </a:ext>
            </a:extLst>
          </p:cNvPr>
          <p:cNvSpPr>
            <a:spLocks noGrp="1"/>
          </p:cNvSpPr>
          <p:nvPr>
            <p:ph type="dt" idx="1"/>
          </p:nvPr>
        </p:nvSpPr>
        <p:spPr/>
        <p:txBody>
          <a:bodyPr/>
          <a:lstStyle/>
          <a:p>
            <a:r>
              <a:rPr kumimoji="1" lang="en-US" altLang="ja-JP"/>
              <a:t>2019/11/14</a:t>
            </a:r>
            <a:endParaRPr kumimoji="1" lang="ja-JP" altLang="en-US"/>
          </a:p>
        </p:txBody>
      </p:sp>
    </p:spTree>
    <p:extLst>
      <p:ext uri="{BB962C8B-B14F-4D97-AF65-F5344CB8AC3E}">
        <p14:creationId xmlns:p14="http://schemas.microsoft.com/office/powerpoint/2010/main" val="2681886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5B3F74A-05CB-479A-BE3E-CA817FF033D7}" type="slidenum">
              <a:rPr kumimoji="1" lang="ja-JP" altLang="en-US" smtClean="0"/>
              <a:t>47</a:t>
            </a:fld>
            <a:endParaRPr kumimoji="1" lang="ja-JP" altLang="en-US"/>
          </a:p>
        </p:txBody>
      </p:sp>
      <p:sp>
        <p:nvSpPr>
          <p:cNvPr id="5" name="日付プレースホルダー 4">
            <a:extLst>
              <a:ext uri="{FF2B5EF4-FFF2-40B4-BE49-F238E27FC236}">
                <a16:creationId xmlns:a16="http://schemas.microsoft.com/office/drawing/2014/main" id="{52855060-7E10-41B5-9711-A198478DA755}"/>
              </a:ext>
            </a:extLst>
          </p:cNvPr>
          <p:cNvSpPr>
            <a:spLocks noGrp="1"/>
          </p:cNvSpPr>
          <p:nvPr>
            <p:ph type="dt" idx="1"/>
          </p:nvPr>
        </p:nvSpPr>
        <p:spPr/>
        <p:txBody>
          <a:bodyPr/>
          <a:lstStyle/>
          <a:p>
            <a:r>
              <a:rPr kumimoji="1" lang="en-US" altLang="ja-JP"/>
              <a:t>2019/11/14</a:t>
            </a:r>
            <a:endParaRPr kumimoji="1" lang="ja-JP" altLang="en-US"/>
          </a:p>
        </p:txBody>
      </p:sp>
    </p:spTree>
    <p:extLst>
      <p:ext uri="{BB962C8B-B14F-4D97-AF65-F5344CB8AC3E}">
        <p14:creationId xmlns:p14="http://schemas.microsoft.com/office/powerpoint/2010/main" val="3576776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361D6E1-EBAB-455B-BF4A-25B8607CE8E2}" type="slidenum">
              <a:rPr kumimoji="1" lang="ja-JP" altLang="en-US" smtClean="0"/>
              <a:t>48</a:t>
            </a:fld>
            <a:endParaRPr kumimoji="1" lang="ja-JP" altLang="en-US"/>
          </a:p>
        </p:txBody>
      </p:sp>
      <p:sp>
        <p:nvSpPr>
          <p:cNvPr id="5" name="日付プレースホルダー 4">
            <a:extLst>
              <a:ext uri="{FF2B5EF4-FFF2-40B4-BE49-F238E27FC236}">
                <a16:creationId xmlns:a16="http://schemas.microsoft.com/office/drawing/2014/main" id="{93C54F76-6014-4C45-A02D-48724EB47947}"/>
              </a:ext>
            </a:extLst>
          </p:cNvPr>
          <p:cNvSpPr>
            <a:spLocks noGrp="1"/>
          </p:cNvSpPr>
          <p:nvPr>
            <p:ph type="dt" idx="1"/>
          </p:nvPr>
        </p:nvSpPr>
        <p:spPr/>
        <p:txBody>
          <a:bodyPr/>
          <a:lstStyle/>
          <a:p>
            <a:r>
              <a:rPr kumimoji="1" lang="en-US" altLang="ja-JP"/>
              <a:t>2019/11/14</a:t>
            </a:r>
            <a:endParaRPr kumimoji="1" lang="ja-JP" altLang="en-US"/>
          </a:p>
        </p:txBody>
      </p:sp>
    </p:spTree>
    <p:extLst>
      <p:ext uri="{BB962C8B-B14F-4D97-AF65-F5344CB8AC3E}">
        <p14:creationId xmlns:p14="http://schemas.microsoft.com/office/powerpoint/2010/main" val="38705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5B3F74A-05CB-479A-BE3E-CA817FF033D7}" type="slidenum">
              <a:rPr kumimoji="1" lang="ja-JP" altLang="en-US" smtClean="0"/>
              <a:t>51</a:t>
            </a:fld>
            <a:endParaRPr kumimoji="1" lang="ja-JP" altLang="en-US"/>
          </a:p>
        </p:txBody>
      </p:sp>
      <p:sp>
        <p:nvSpPr>
          <p:cNvPr id="5" name="日付プレースホルダー 4">
            <a:extLst>
              <a:ext uri="{FF2B5EF4-FFF2-40B4-BE49-F238E27FC236}">
                <a16:creationId xmlns:a16="http://schemas.microsoft.com/office/drawing/2014/main" id="{C58997B5-0DCB-4CDE-A7DE-9C620E75A8C4}"/>
              </a:ext>
            </a:extLst>
          </p:cNvPr>
          <p:cNvSpPr>
            <a:spLocks noGrp="1"/>
          </p:cNvSpPr>
          <p:nvPr>
            <p:ph type="dt" idx="1"/>
          </p:nvPr>
        </p:nvSpPr>
        <p:spPr/>
        <p:txBody>
          <a:bodyPr/>
          <a:lstStyle/>
          <a:p>
            <a:r>
              <a:rPr kumimoji="1" lang="en-US" altLang="ja-JP"/>
              <a:t>2019/11/14</a:t>
            </a:r>
            <a:endParaRPr kumimoji="1" lang="ja-JP" altLang="en-US"/>
          </a:p>
        </p:txBody>
      </p:sp>
    </p:spTree>
    <p:extLst>
      <p:ext uri="{BB962C8B-B14F-4D97-AF65-F5344CB8AC3E}">
        <p14:creationId xmlns:p14="http://schemas.microsoft.com/office/powerpoint/2010/main" val="469010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A7FC0D-9FB3-4BC8-BD69-2C0F1B625DFE}" type="slidenum">
              <a:rPr kumimoji="1" lang="ja-JP" altLang="en-US" smtClean="0"/>
              <a:t>52</a:t>
            </a:fld>
            <a:endParaRPr kumimoji="1" lang="ja-JP" altLang="en-US"/>
          </a:p>
        </p:txBody>
      </p:sp>
      <p:sp>
        <p:nvSpPr>
          <p:cNvPr id="5" name="日付プレースホルダー 4">
            <a:extLst>
              <a:ext uri="{FF2B5EF4-FFF2-40B4-BE49-F238E27FC236}">
                <a16:creationId xmlns:a16="http://schemas.microsoft.com/office/drawing/2014/main" id="{F1962176-A0E4-4A45-94C6-950D6682A268}"/>
              </a:ext>
            </a:extLst>
          </p:cNvPr>
          <p:cNvSpPr>
            <a:spLocks noGrp="1"/>
          </p:cNvSpPr>
          <p:nvPr>
            <p:ph type="dt" idx="1"/>
          </p:nvPr>
        </p:nvSpPr>
        <p:spPr/>
        <p:txBody>
          <a:bodyPr/>
          <a:lstStyle/>
          <a:p>
            <a:r>
              <a:rPr kumimoji="1" lang="en-US" altLang="ja-JP"/>
              <a:t>2019/11/14</a:t>
            </a:r>
            <a:endParaRPr kumimoji="1" lang="ja-JP" altLang="en-US"/>
          </a:p>
        </p:txBody>
      </p:sp>
    </p:spTree>
    <p:extLst>
      <p:ext uri="{BB962C8B-B14F-4D97-AF65-F5344CB8AC3E}">
        <p14:creationId xmlns:p14="http://schemas.microsoft.com/office/powerpoint/2010/main" val="38622539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3267075" y="512763"/>
            <a:ext cx="3392488" cy="2544762"/>
          </a:xfrm>
          <a:ln/>
        </p:spPr>
      </p:sp>
      <p:sp>
        <p:nvSpPr>
          <p:cNvPr id="16387" name="ノート プレースホルダ 2"/>
          <p:cNvSpPr>
            <a:spLocks noGrp="1"/>
          </p:cNvSpPr>
          <p:nvPr>
            <p:ph type="body" idx="1"/>
          </p:nvPr>
        </p:nvSpPr>
        <p:spPr>
          <a:noFill/>
          <a:ln/>
        </p:spPr>
        <p:txBody>
          <a:bodyPr/>
          <a:lstStyle/>
          <a:p>
            <a:pPr eaLnBrk="1" hangingPunct="1">
              <a:spcBef>
                <a:spcPct val="0"/>
              </a:spcBef>
            </a:pPr>
            <a:endParaRPr lang="ja-JP" altLang="en-US"/>
          </a:p>
        </p:txBody>
      </p:sp>
      <p:sp>
        <p:nvSpPr>
          <p:cNvPr id="16388" name="スライド番号プレースホルダ 3"/>
          <p:cNvSpPr>
            <a:spLocks noGrp="1"/>
          </p:cNvSpPr>
          <p:nvPr>
            <p:ph type="sldNum" sz="quarter" idx="5"/>
          </p:nvPr>
        </p:nvSpPr>
        <p:spPr>
          <a:noFill/>
        </p:spPr>
        <p:txBody>
          <a:bodyPr/>
          <a:lstStyle/>
          <a:p>
            <a:pPr defTabSz="872280"/>
            <a:fld id="{B5691C79-4EB0-4A43-B10D-381BD20EE6BA}" type="slidenum">
              <a:rPr lang="ja-JP" altLang="en-US" smtClean="0">
                <a:solidFill>
                  <a:prstClr val="black"/>
                </a:solidFill>
                <a:latin typeface="Arial" charset="0"/>
              </a:rPr>
              <a:pPr defTabSz="872280"/>
              <a:t>53</a:t>
            </a:fld>
            <a:endParaRPr lang="ja-JP" altLang="en-US">
              <a:solidFill>
                <a:prstClr val="black"/>
              </a:solidFill>
              <a:latin typeface="Arial" charset="0"/>
            </a:endParaRPr>
          </a:p>
        </p:txBody>
      </p:sp>
      <p:sp>
        <p:nvSpPr>
          <p:cNvPr id="2" name="日付プレースホルダー 1">
            <a:extLst>
              <a:ext uri="{FF2B5EF4-FFF2-40B4-BE49-F238E27FC236}">
                <a16:creationId xmlns:a16="http://schemas.microsoft.com/office/drawing/2014/main" id="{5E393CC2-A801-43CF-806E-7A293776E85B}"/>
              </a:ext>
            </a:extLst>
          </p:cNvPr>
          <p:cNvSpPr>
            <a:spLocks noGrp="1"/>
          </p:cNvSpPr>
          <p:nvPr>
            <p:ph type="dt" idx="1"/>
          </p:nvPr>
        </p:nvSpPr>
        <p:spPr/>
        <p:txBody>
          <a:bodyPr/>
          <a:lstStyle/>
          <a:p>
            <a:r>
              <a:rPr kumimoji="1" lang="en-US" altLang="ja-JP"/>
              <a:t>2019/11/14</a:t>
            </a:r>
            <a:endParaRPr kumimoji="1" lang="ja-JP" altLang="en-US"/>
          </a:p>
        </p:txBody>
      </p:sp>
    </p:spTree>
    <p:extLst>
      <p:ext uri="{BB962C8B-B14F-4D97-AF65-F5344CB8AC3E}">
        <p14:creationId xmlns:p14="http://schemas.microsoft.com/office/powerpoint/2010/main" val="28486790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63900" y="509588"/>
            <a:ext cx="3398838" cy="25479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6E9C5E0-F6B4-46C0-80FD-E32809E8F6A1}" type="slidenum">
              <a:rPr kumimoji="1" lang="ja-JP" altLang="en-US" smtClean="0"/>
              <a:t>54</a:t>
            </a:fld>
            <a:endParaRPr kumimoji="1" lang="ja-JP" altLang="en-US"/>
          </a:p>
        </p:txBody>
      </p:sp>
      <p:sp>
        <p:nvSpPr>
          <p:cNvPr id="5" name="日付プレースホルダー 4">
            <a:extLst>
              <a:ext uri="{FF2B5EF4-FFF2-40B4-BE49-F238E27FC236}">
                <a16:creationId xmlns:a16="http://schemas.microsoft.com/office/drawing/2014/main" id="{2A747693-B53C-43D9-A53D-1BFBF3A4F171}"/>
              </a:ext>
            </a:extLst>
          </p:cNvPr>
          <p:cNvSpPr>
            <a:spLocks noGrp="1"/>
          </p:cNvSpPr>
          <p:nvPr>
            <p:ph type="dt" idx="1"/>
          </p:nvPr>
        </p:nvSpPr>
        <p:spPr/>
        <p:txBody>
          <a:bodyPr/>
          <a:lstStyle/>
          <a:p>
            <a:r>
              <a:rPr kumimoji="1" lang="en-US" altLang="ja-JP"/>
              <a:t>2019/11/14</a:t>
            </a:r>
            <a:endParaRPr kumimoji="1" lang="ja-JP" altLang="en-US"/>
          </a:p>
        </p:txBody>
      </p:sp>
    </p:spTree>
    <p:extLst>
      <p:ext uri="{BB962C8B-B14F-4D97-AF65-F5344CB8AC3E}">
        <p14:creationId xmlns:p14="http://schemas.microsoft.com/office/powerpoint/2010/main" val="13129325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63900" y="509588"/>
            <a:ext cx="3398838" cy="25479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9C105BE-F0E8-44DE-B32A-CF729EDFDC74}" type="slidenum">
              <a:rPr kumimoji="1" lang="ja-JP" altLang="en-US" smtClean="0"/>
              <a:t>55</a:t>
            </a:fld>
            <a:endParaRPr kumimoji="1" lang="ja-JP" altLang="en-US"/>
          </a:p>
        </p:txBody>
      </p:sp>
      <p:sp>
        <p:nvSpPr>
          <p:cNvPr id="5" name="日付プレースホルダー 4">
            <a:extLst>
              <a:ext uri="{FF2B5EF4-FFF2-40B4-BE49-F238E27FC236}">
                <a16:creationId xmlns:a16="http://schemas.microsoft.com/office/drawing/2014/main" id="{320BC3FD-0856-4D3A-9CFC-0E0B35AED2DE}"/>
              </a:ext>
            </a:extLst>
          </p:cNvPr>
          <p:cNvSpPr>
            <a:spLocks noGrp="1"/>
          </p:cNvSpPr>
          <p:nvPr>
            <p:ph type="dt" idx="1"/>
          </p:nvPr>
        </p:nvSpPr>
        <p:spPr/>
        <p:txBody>
          <a:bodyPr/>
          <a:lstStyle/>
          <a:p>
            <a:r>
              <a:rPr kumimoji="1" lang="en-US" altLang="ja-JP"/>
              <a:t>2019/11/14</a:t>
            </a:r>
            <a:endParaRPr kumimoji="1" lang="ja-JP" altLang="en-US"/>
          </a:p>
        </p:txBody>
      </p:sp>
    </p:spTree>
    <p:extLst>
      <p:ext uri="{BB962C8B-B14F-4D97-AF65-F5344CB8AC3E}">
        <p14:creationId xmlns:p14="http://schemas.microsoft.com/office/powerpoint/2010/main" val="1290765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36938" y="468313"/>
            <a:ext cx="3127375" cy="2346325"/>
          </a:xfrm>
        </p:spPr>
      </p:sp>
      <p:sp>
        <p:nvSpPr>
          <p:cNvPr id="3" name="ノート プレースホルダー 2"/>
          <p:cNvSpPr>
            <a:spLocks noGrp="1"/>
          </p:cNvSpPr>
          <p:nvPr>
            <p:ph type="body" idx="1"/>
          </p:nvPr>
        </p:nvSpPr>
        <p:spPr/>
        <p:txBody>
          <a:bodyPr/>
          <a:lstStyle/>
          <a:p>
            <a:pPr defTabSz="913120">
              <a:defRPr/>
            </a:pPr>
            <a:endParaRPr lang="ja-JP" altLang="ja-JP" sz="10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pPr defTabSz="913120">
              <a:defRPr/>
            </a:pPr>
            <a:fld id="{B33949B3-C53B-4721-A8F8-0E3FD2A51671}" type="slidenum">
              <a:rPr lang="ja-JP" altLang="en-US">
                <a:solidFill>
                  <a:prstClr val="black"/>
                </a:solidFill>
                <a:latin typeface="Calibri"/>
                <a:ea typeface="ＭＳ Ｐゴシック" panose="020B0600070205080204" pitchFamily="50" charset="-128"/>
              </a:rPr>
              <a:pPr defTabSz="913120">
                <a:defRPr/>
              </a:pPr>
              <a:t>4</a:t>
            </a:fld>
            <a:endParaRPr lang="ja-JP" altLang="en-US">
              <a:solidFill>
                <a:prstClr val="black"/>
              </a:solidFill>
              <a:latin typeface="Calibri"/>
              <a:ea typeface="ＭＳ Ｐゴシック" panose="020B0600070205080204" pitchFamily="50" charset="-128"/>
            </a:endParaRPr>
          </a:p>
        </p:txBody>
      </p:sp>
      <p:sp>
        <p:nvSpPr>
          <p:cNvPr id="5" name="日付プレースホルダー 4">
            <a:extLst>
              <a:ext uri="{FF2B5EF4-FFF2-40B4-BE49-F238E27FC236}">
                <a16:creationId xmlns:a16="http://schemas.microsoft.com/office/drawing/2014/main" id="{0D38D7AB-22BF-4DED-9793-0A42AED86040}"/>
              </a:ext>
            </a:extLst>
          </p:cNvPr>
          <p:cNvSpPr>
            <a:spLocks noGrp="1"/>
          </p:cNvSpPr>
          <p:nvPr>
            <p:ph type="dt" idx="1"/>
          </p:nvPr>
        </p:nvSpPr>
        <p:spPr/>
        <p:txBody>
          <a:bodyPr/>
          <a:lstStyle/>
          <a:p>
            <a:r>
              <a:rPr kumimoji="1" lang="en-US" altLang="ja-JP"/>
              <a:t>2019/11/14</a:t>
            </a:r>
            <a:endParaRPr kumimoji="1" lang="ja-JP" altLang="en-US"/>
          </a:p>
        </p:txBody>
      </p:sp>
    </p:spTree>
    <p:extLst>
      <p:ext uri="{BB962C8B-B14F-4D97-AF65-F5344CB8AC3E}">
        <p14:creationId xmlns:p14="http://schemas.microsoft.com/office/powerpoint/2010/main" val="11069899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5B3F74A-05CB-479A-BE3E-CA817FF033D7}" type="slidenum">
              <a:rPr kumimoji="1" lang="ja-JP" altLang="en-US" smtClean="0"/>
              <a:t>62</a:t>
            </a:fld>
            <a:endParaRPr kumimoji="1" lang="ja-JP" altLang="en-US"/>
          </a:p>
        </p:txBody>
      </p:sp>
      <p:sp>
        <p:nvSpPr>
          <p:cNvPr id="5" name="日付プレースホルダー 4">
            <a:extLst>
              <a:ext uri="{FF2B5EF4-FFF2-40B4-BE49-F238E27FC236}">
                <a16:creationId xmlns:a16="http://schemas.microsoft.com/office/drawing/2014/main" id="{9560AEE3-6CEB-4E9C-95F4-9AC10649DFA4}"/>
              </a:ext>
            </a:extLst>
          </p:cNvPr>
          <p:cNvSpPr>
            <a:spLocks noGrp="1"/>
          </p:cNvSpPr>
          <p:nvPr>
            <p:ph type="dt" idx="1"/>
          </p:nvPr>
        </p:nvSpPr>
        <p:spPr/>
        <p:txBody>
          <a:bodyPr/>
          <a:lstStyle/>
          <a:p>
            <a:r>
              <a:rPr kumimoji="1" lang="en-US" altLang="ja-JP"/>
              <a:t>2019/11/14</a:t>
            </a:r>
            <a:endParaRPr kumimoji="1" lang="ja-JP" altLang="en-US"/>
          </a:p>
        </p:txBody>
      </p:sp>
    </p:spTree>
    <p:extLst>
      <p:ext uri="{BB962C8B-B14F-4D97-AF65-F5344CB8AC3E}">
        <p14:creationId xmlns:p14="http://schemas.microsoft.com/office/powerpoint/2010/main" val="22140322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5B3F74A-05CB-479A-BE3E-CA817FF033D7}" type="slidenum">
              <a:rPr kumimoji="1" lang="ja-JP" altLang="en-US" smtClean="0"/>
              <a:t>63</a:t>
            </a:fld>
            <a:endParaRPr kumimoji="1" lang="ja-JP" altLang="en-US"/>
          </a:p>
        </p:txBody>
      </p:sp>
      <p:sp>
        <p:nvSpPr>
          <p:cNvPr id="5" name="日付プレースホルダー 4">
            <a:extLst>
              <a:ext uri="{FF2B5EF4-FFF2-40B4-BE49-F238E27FC236}">
                <a16:creationId xmlns:a16="http://schemas.microsoft.com/office/drawing/2014/main" id="{E559D76B-8AA9-4BAB-99B1-E7798E8383D4}"/>
              </a:ext>
            </a:extLst>
          </p:cNvPr>
          <p:cNvSpPr>
            <a:spLocks noGrp="1"/>
          </p:cNvSpPr>
          <p:nvPr>
            <p:ph type="dt" idx="1"/>
          </p:nvPr>
        </p:nvSpPr>
        <p:spPr/>
        <p:txBody>
          <a:bodyPr/>
          <a:lstStyle/>
          <a:p>
            <a:r>
              <a:rPr kumimoji="1" lang="en-US" altLang="ja-JP"/>
              <a:t>2019/11/14</a:t>
            </a:r>
            <a:endParaRPr kumimoji="1" lang="ja-JP" altLang="en-US"/>
          </a:p>
        </p:txBody>
      </p:sp>
    </p:spTree>
    <p:extLst>
      <p:ext uri="{BB962C8B-B14F-4D97-AF65-F5344CB8AC3E}">
        <p14:creationId xmlns:p14="http://schemas.microsoft.com/office/powerpoint/2010/main" val="30172454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6E9C5E0-F6B4-46C0-80FD-E32809E8F6A1}" type="slidenum">
              <a:rPr kumimoji="1" lang="ja-JP" altLang="en-US" smtClean="0"/>
              <a:t>64</a:t>
            </a:fld>
            <a:endParaRPr kumimoji="1" lang="ja-JP" altLang="en-US"/>
          </a:p>
        </p:txBody>
      </p:sp>
      <p:sp>
        <p:nvSpPr>
          <p:cNvPr id="5" name="日付プレースホルダー 4">
            <a:extLst>
              <a:ext uri="{FF2B5EF4-FFF2-40B4-BE49-F238E27FC236}">
                <a16:creationId xmlns:a16="http://schemas.microsoft.com/office/drawing/2014/main" id="{03A4D01B-4111-4136-945A-819A9E6D0049}"/>
              </a:ext>
            </a:extLst>
          </p:cNvPr>
          <p:cNvSpPr>
            <a:spLocks noGrp="1"/>
          </p:cNvSpPr>
          <p:nvPr>
            <p:ph type="dt" idx="1"/>
          </p:nvPr>
        </p:nvSpPr>
        <p:spPr/>
        <p:txBody>
          <a:bodyPr/>
          <a:lstStyle/>
          <a:p>
            <a:r>
              <a:rPr kumimoji="1" lang="en-US" altLang="ja-JP"/>
              <a:t>2019/11/14</a:t>
            </a:r>
            <a:endParaRPr kumimoji="1" lang="ja-JP" altLang="en-US"/>
          </a:p>
        </p:txBody>
      </p:sp>
    </p:spTree>
    <p:extLst>
      <p:ext uri="{BB962C8B-B14F-4D97-AF65-F5344CB8AC3E}">
        <p14:creationId xmlns:p14="http://schemas.microsoft.com/office/powerpoint/2010/main" val="22738218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5B3F74A-05CB-479A-BE3E-CA817FF033D7}" type="slidenum">
              <a:rPr kumimoji="1" lang="ja-JP" altLang="en-US" smtClean="0"/>
              <a:t>65</a:t>
            </a:fld>
            <a:endParaRPr kumimoji="1" lang="ja-JP" altLang="en-US"/>
          </a:p>
        </p:txBody>
      </p:sp>
      <p:sp>
        <p:nvSpPr>
          <p:cNvPr id="5" name="日付プレースホルダー 4">
            <a:extLst>
              <a:ext uri="{FF2B5EF4-FFF2-40B4-BE49-F238E27FC236}">
                <a16:creationId xmlns:a16="http://schemas.microsoft.com/office/drawing/2014/main" id="{49764289-2DF6-43D1-B97B-925FDDE1AC1A}"/>
              </a:ext>
            </a:extLst>
          </p:cNvPr>
          <p:cNvSpPr>
            <a:spLocks noGrp="1"/>
          </p:cNvSpPr>
          <p:nvPr>
            <p:ph type="dt" idx="1"/>
          </p:nvPr>
        </p:nvSpPr>
        <p:spPr/>
        <p:txBody>
          <a:bodyPr/>
          <a:lstStyle/>
          <a:p>
            <a:r>
              <a:rPr kumimoji="1" lang="en-US" altLang="ja-JP"/>
              <a:t>2019/11/14</a:t>
            </a:r>
            <a:endParaRPr kumimoji="1" lang="ja-JP" altLang="en-US"/>
          </a:p>
        </p:txBody>
      </p:sp>
    </p:spTree>
    <p:extLst>
      <p:ext uri="{BB962C8B-B14F-4D97-AF65-F5344CB8AC3E}">
        <p14:creationId xmlns:p14="http://schemas.microsoft.com/office/powerpoint/2010/main" val="33152066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63900" y="509588"/>
            <a:ext cx="3398838" cy="25479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6E9C5E0-F6B4-46C0-80FD-E32809E8F6A1}" type="slidenum">
              <a:rPr lang="ja-JP" altLang="en-US" smtClean="0">
                <a:solidFill>
                  <a:prstClr val="black"/>
                </a:solidFill>
              </a:rPr>
              <a:pPr/>
              <a:t>66</a:t>
            </a:fld>
            <a:endParaRPr lang="ja-JP" altLang="en-US">
              <a:solidFill>
                <a:prstClr val="black"/>
              </a:solidFill>
            </a:endParaRPr>
          </a:p>
        </p:txBody>
      </p:sp>
      <p:sp>
        <p:nvSpPr>
          <p:cNvPr id="5" name="日付プレースホルダー 4">
            <a:extLst>
              <a:ext uri="{FF2B5EF4-FFF2-40B4-BE49-F238E27FC236}">
                <a16:creationId xmlns:a16="http://schemas.microsoft.com/office/drawing/2014/main" id="{538BA10B-916A-41CE-AF94-E0181A601490}"/>
              </a:ext>
            </a:extLst>
          </p:cNvPr>
          <p:cNvSpPr>
            <a:spLocks noGrp="1"/>
          </p:cNvSpPr>
          <p:nvPr>
            <p:ph type="dt" idx="1"/>
          </p:nvPr>
        </p:nvSpPr>
        <p:spPr/>
        <p:txBody>
          <a:bodyPr/>
          <a:lstStyle/>
          <a:p>
            <a:r>
              <a:rPr kumimoji="1" lang="en-US" altLang="ja-JP"/>
              <a:t>2019/11/14</a:t>
            </a:r>
            <a:endParaRPr kumimoji="1" lang="ja-JP" altLang="en-US"/>
          </a:p>
        </p:txBody>
      </p:sp>
    </p:spTree>
    <p:extLst>
      <p:ext uri="{BB962C8B-B14F-4D97-AF65-F5344CB8AC3E}">
        <p14:creationId xmlns:p14="http://schemas.microsoft.com/office/powerpoint/2010/main" val="9229676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3267075" y="512763"/>
            <a:ext cx="3392488" cy="2544762"/>
          </a:xfrm>
          <a:ln/>
        </p:spPr>
      </p:sp>
      <p:sp>
        <p:nvSpPr>
          <p:cNvPr id="16387" name="ノート プレースホルダ 2"/>
          <p:cNvSpPr>
            <a:spLocks noGrp="1"/>
          </p:cNvSpPr>
          <p:nvPr>
            <p:ph type="body" idx="1"/>
          </p:nvPr>
        </p:nvSpPr>
        <p:spPr>
          <a:noFill/>
          <a:ln/>
        </p:spPr>
        <p:txBody>
          <a:bodyPr/>
          <a:lstStyle/>
          <a:p>
            <a:pPr eaLnBrk="1" hangingPunct="1">
              <a:spcBef>
                <a:spcPct val="0"/>
              </a:spcBef>
            </a:pPr>
            <a:endParaRPr lang="ja-JP" altLang="en-US"/>
          </a:p>
        </p:txBody>
      </p:sp>
      <p:sp>
        <p:nvSpPr>
          <p:cNvPr id="16388" name="スライド番号プレースホルダ 3"/>
          <p:cNvSpPr>
            <a:spLocks noGrp="1"/>
          </p:cNvSpPr>
          <p:nvPr>
            <p:ph type="sldNum" sz="quarter" idx="5"/>
          </p:nvPr>
        </p:nvSpPr>
        <p:spPr>
          <a:noFill/>
        </p:spPr>
        <p:txBody>
          <a:bodyPr/>
          <a:lstStyle/>
          <a:p>
            <a:pPr defTabSz="872280"/>
            <a:fld id="{B5691C79-4EB0-4A43-B10D-381BD20EE6BA}" type="slidenum">
              <a:rPr lang="ja-JP" altLang="en-US" smtClean="0">
                <a:solidFill>
                  <a:prstClr val="black"/>
                </a:solidFill>
                <a:latin typeface="Arial" charset="0"/>
              </a:rPr>
              <a:pPr defTabSz="872280"/>
              <a:t>67</a:t>
            </a:fld>
            <a:endParaRPr lang="ja-JP" altLang="en-US">
              <a:solidFill>
                <a:prstClr val="black"/>
              </a:solidFill>
              <a:latin typeface="Arial" charset="0"/>
            </a:endParaRPr>
          </a:p>
        </p:txBody>
      </p:sp>
      <p:sp>
        <p:nvSpPr>
          <p:cNvPr id="2" name="日付プレースホルダー 1">
            <a:extLst>
              <a:ext uri="{FF2B5EF4-FFF2-40B4-BE49-F238E27FC236}">
                <a16:creationId xmlns:a16="http://schemas.microsoft.com/office/drawing/2014/main" id="{E4140CD2-EF78-4009-BC39-13502DFCE21C}"/>
              </a:ext>
            </a:extLst>
          </p:cNvPr>
          <p:cNvSpPr>
            <a:spLocks noGrp="1"/>
          </p:cNvSpPr>
          <p:nvPr>
            <p:ph type="dt" idx="1"/>
          </p:nvPr>
        </p:nvSpPr>
        <p:spPr/>
        <p:txBody>
          <a:bodyPr/>
          <a:lstStyle/>
          <a:p>
            <a:r>
              <a:rPr kumimoji="1" lang="en-US" altLang="ja-JP"/>
              <a:t>2019/11/14</a:t>
            </a:r>
            <a:endParaRPr kumimoji="1" lang="ja-JP" altLang="en-US"/>
          </a:p>
        </p:txBody>
      </p:sp>
    </p:spTree>
    <p:extLst>
      <p:ext uri="{BB962C8B-B14F-4D97-AF65-F5344CB8AC3E}">
        <p14:creationId xmlns:p14="http://schemas.microsoft.com/office/powerpoint/2010/main" val="27101127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263900" y="509588"/>
            <a:ext cx="3398838" cy="2547937"/>
          </a:xfrm>
        </p:spPr>
      </p:sp>
      <p:sp>
        <p:nvSpPr>
          <p:cNvPr id="3" name="ノート プレースホルダ 2"/>
          <p:cNvSpPr>
            <a:spLocks noGrp="1"/>
          </p:cNvSpPr>
          <p:nvPr>
            <p:ph type="body" idx="1"/>
          </p:nvPr>
        </p:nvSpPr>
        <p:spPr/>
        <p:txBody>
          <a:bodyPr>
            <a:normAutofit lnSpcReduction="10000"/>
          </a:bodyPr>
          <a:lstStyle/>
          <a:p>
            <a:pPr defTabSz="913041">
              <a:defRPr/>
            </a:pPr>
            <a:r>
              <a:rPr kumimoji="1" lang="ja-JP" altLang="en-US" dirty="0"/>
              <a:t>○水道事業におけるアセットマネジメントとは、</a:t>
            </a:r>
            <a:r>
              <a:rPr lang="ja-JP" altLang="en-US" dirty="0">
                <a:solidFill>
                  <a:srgbClr val="000000"/>
                </a:solidFill>
                <a:latin typeface="ＭＳ Ｐゴシック"/>
              </a:rPr>
              <a:t>水道施設による給水サービスを継続していくために必要な補修、更新といった施設管理に必要な費用と、そのための財源を算定し、長期的視点に立って経営していくことです。</a:t>
            </a:r>
            <a:endParaRPr lang="en-US" altLang="ja-JP" dirty="0">
              <a:solidFill>
                <a:srgbClr val="000000"/>
              </a:solidFill>
              <a:latin typeface="ＭＳ Ｐゴシック"/>
            </a:endParaRPr>
          </a:p>
          <a:p>
            <a:pPr defTabSz="913041">
              <a:defRPr/>
            </a:pPr>
            <a:endParaRPr lang="en-US" altLang="ja-JP" dirty="0">
              <a:solidFill>
                <a:srgbClr val="000000"/>
              </a:solidFill>
              <a:latin typeface="ＭＳ Ｐゴシック"/>
            </a:endParaRPr>
          </a:p>
          <a:p>
            <a:pPr defTabSz="913041">
              <a:defRPr/>
            </a:pPr>
            <a:r>
              <a:rPr lang="ja-JP" altLang="en-US" dirty="0">
                <a:solidFill>
                  <a:srgbClr val="000000"/>
                </a:solidFill>
                <a:latin typeface="ＭＳ Ｐゴシック"/>
              </a:rPr>
              <a:t>○今後必要となる施設更新費と施設更新のための投資可能額を比較し、更新需要が投資可能額を上回る場合には、更新の前倒しや健全施設の更新を延長することにより、更新乗用を平準化し、加えて、持続可能な事業運営のために、料金改定等により財源確保の方法を検討したり、施設の統廃合やダウンサイジングなどの手法により、更新需要の削減を行うことで、健全な水道事業を持続できる運営をおこなうために必要な検討をおこなうことです</a:t>
            </a:r>
            <a:endParaRPr lang="en-US" altLang="ja-JP" dirty="0">
              <a:solidFill>
                <a:srgbClr val="000000"/>
              </a:solidFill>
              <a:latin typeface="ＭＳ Ｐゴシック"/>
            </a:endParaRPr>
          </a:p>
          <a:p>
            <a:pPr defTabSz="913041">
              <a:defRPr/>
            </a:pPr>
            <a:endParaRPr lang="en-US" altLang="ja-JP" dirty="0">
              <a:solidFill>
                <a:srgbClr val="000000"/>
              </a:solidFill>
              <a:latin typeface="ＭＳ Ｐゴシック"/>
            </a:endParaRPr>
          </a:p>
          <a:p>
            <a:pPr defTabSz="913041">
              <a:defRPr/>
            </a:pPr>
            <a:r>
              <a:rPr kumimoji="1" lang="ja-JP" altLang="en-US" dirty="0"/>
              <a:t>○水道事業におけるアセットマネジメントとは、</a:t>
            </a:r>
            <a:r>
              <a:rPr lang="ja-JP" altLang="en-US" dirty="0">
                <a:solidFill>
                  <a:srgbClr val="000000"/>
                </a:solidFill>
                <a:latin typeface="ＭＳ Ｐゴシック"/>
              </a:rPr>
              <a:t>水道施設による給水サービスを継続していくために必要な補修、更新といった施設管理に必要な費用と、そのための財源を算定し、長期的視点に立って経営していくことです。</a:t>
            </a:r>
            <a:endParaRPr lang="en-US" altLang="ja-JP" dirty="0">
              <a:solidFill>
                <a:srgbClr val="000000"/>
              </a:solidFill>
              <a:latin typeface="ＭＳ Ｐゴシック"/>
            </a:endParaRPr>
          </a:p>
          <a:p>
            <a:pPr defTabSz="913041">
              <a:defRPr/>
            </a:pPr>
            <a:endParaRPr lang="en-US" altLang="ja-JP" dirty="0">
              <a:solidFill>
                <a:srgbClr val="000000"/>
              </a:solidFill>
              <a:latin typeface="ＭＳ Ｐゴシック"/>
            </a:endParaRPr>
          </a:p>
          <a:p>
            <a:pPr defTabSz="913041">
              <a:defRPr/>
            </a:pPr>
            <a:r>
              <a:rPr lang="ja-JP" altLang="en-US" dirty="0">
                <a:solidFill>
                  <a:srgbClr val="000000"/>
                </a:solidFill>
                <a:latin typeface="ＭＳ Ｐゴシック"/>
              </a:rPr>
              <a:t>○今後必要となる施設更新費と施設更新のための投資可能額を比較し、更新需要が投資可能額を上回る場合には、更新の前倒しや健全施設の更新を延長することにより、更新乗用を平準化し、加えて、持続可能な事業運営のために、料金改定等により財源確保の方法を検討したり、施設の統廃合やダウンサイジングなどの手法により、更新需要の削減を行うことで、健全な水道事業を持続できる運営をおこなうために必要な検討をおこなうことです</a:t>
            </a:r>
            <a:endParaRPr lang="en-US" altLang="ja-JP" dirty="0">
              <a:solidFill>
                <a:srgbClr val="000000"/>
              </a:solidFill>
              <a:latin typeface="ＭＳ Ｐゴシック"/>
            </a:endParaRPr>
          </a:p>
          <a:p>
            <a:pPr defTabSz="913041">
              <a:defRPr/>
            </a:pPr>
            <a:endParaRPr lang="en-US" altLang="ja-JP" dirty="0">
              <a:solidFill>
                <a:srgbClr val="000000"/>
              </a:solidFill>
              <a:latin typeface="ＭＳ Ｐゴシック"/>
            </a:endParaRPr>
          </a:p>
          <a:p>
            <a:endParaRPr kumimoji="1" lang="ja-JP" altLang="en-US" dirty="0"/>
          </a:p>
          <a:p>
            <a:pPr defTabSz="913041">
              <a:defRPr/>
            </a:pPr>
            <a:endParaRPr lang="en-US" altLang="ja-JP" dirty="0">
              <a:solidFill>
                <a:srgbClr val="000000"/>
              </a:solidFill>
              <a:latin typeface="ＭＳ Ｐゴシック"/>
            </a:endParaRPr>
          </a:p>
          <a:p>
            <a:endParaRPr kumimoji="1" lang="ja-JP" altLang="en-US" dirty="0"/>
          </a:p>
        </p:txBody>
      </p:sp>
      <p:sp>
        <p:nvSpPr>
          <p:cNvPr id="4" name="日付プレースホルダー 3">
            <a:extLst>
              <a:ext uri="{FF2B5EF4-FFF2-40B4-BE49-F238E27FC236}">
                <a16:creationId xmlns:a16="http://schemas.microsoft.com/office/drawing/2014/main" id="{CBD35C82-094A-4D6B-83A5-857843D6CF44}"/>
              </a:ext>
            </a:extLst>
          </p:cNvPr>
          <p:cNvSpPr>
            <a:spLocks noGrp="1"/>
          </p:cNvSpPr>
          <p:nvPr>
            <p:ph type="dt" idx="1"/>
          </p:nvPr>
        </p:nvSpPr>
        <p:spPr/>
        <p:txBody>
          <a:bodyPr/>
          <a:lstStyle/>
          <a:p>
            <a:r>
              <a:rPr kumimoji="1" lang="en-US" altLang="ja-JP"/>
              <a:t>2019/11/14</a:t>
            </a:r>
            <a:endParaRPr kumimoji="1" lang="ja-JP" altLang="en-US"/>
          </a:p>
        </p:txBody>
      </p:sp>
    </p:spTree>
    <p:extLst>
      <p:ext uri="{BB962C8B-B14F-4D97-AF65-F5344CB8AC3E}">
        <p14:creationId xmlns:p14="http://schemas.microsoft.com/office/powerpoint/2010/main" val="34969804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63900" y="509588"/>
            <a:ext cx="3398838" cy="2547937"/>
          </a:xfrm>
        </p:spPr>
      </p:sp>
      <p:sp>
        <p:nvSpPr>
          <p:cNvPr id="3" name="ノート プレースホルダー 2"/>
          <p:cNvSpPr>
            <a:spLocks noGrp="1"/>
          </p:cNvSpPr>
          <p:nvPr>
            <p:ph type="body" idx="1"/>
          </p:nvPr>
        </p:nvSpPr>
        <p:spPr/>
        <p:txBody>
          <a:bodyPr/>
          <a:lstStyle/>
          <a:p>
            <a:r>
              <a:rPr kumimoji="1" lang="ja-JP" altLang="en-US" b="1" u="sng" dirty="0"/>
              <a:t>（⇒</a:t>
            </a:r>
            <a:r>
              <a:rPr kumimoji="1" lang="en-US" altLang="ja-JP" b="1" u="sng" dirty="0"/>
              <a:t>P.8</a:t>
            </a:r>
            <a:r>
              <a:rPr kumimoji="1" lang="ja-JP" altLang="en-US" b="1" u="sng" dirty="0"/>
              <a:t>より）</a:t>
            </a:r>
            <a:endParaRPr kumimoji="1" lang="en-US" altLang="ja-JP" b="1" u="sng" dirty="0"/>
          </a:p>
          <a:p>
            <a:endParaRPr kumimoji="1" lang="en-US" altLang="ja-JP" dirty="0"/>
          </a:p>
          <a:p>
            <a:r>
              <a:rPr kumimoji="1" lang="ja-JP" altLang="en-US" dirty="0"/>
              <a:t>○こうした課題の解消に向けて、厚生労働省では、水道の基盤強化を図るため、アセットマネジメントの取組を継続して実践していただくよう、水道事業者にお願いしています。</a:t>
            </a:r>
            <a:endParaRPr kumimoji="1" lang="en-US" altLang="ja-JP" dirty="0"/>
          </a:p>
          <a:p>
            <a:endParaRPr kumimoji="1" lang="en-US" altLang="ja-JP" dirty="0"/>
          </a:p>
          <a:p>
            <a:r>
              <a:rPr kumimoji="1" lang="ja-JP" altLang="en-US" dirty="0"/>
              <a:t>○アセットマネジメントの実践とは、ここにある①から④の構成要素を矢印にあるとおりのサイクルで実行してもらうこと。</a:t>
            </a:r>
            <a:endParaRPr kumimoji="1" lang="en-US" altLang="ja-JP" dirty="0"/>
          </a:p>
          <a:p>
            <a:endParaRPr kumimoji="1" lang="en-US" altLang="ja-JP" dirty="0"/>
          </a:p>
          <a:p>
            <a:r>
              <a:rPr kumimoji="1" lang="ja-JP" altLang="en-US" dirty="0"/>
              <a:t>○まず、①施設データとして水道施設台帳の整備をしていただく、これがアセットマネジメントの出発点です。</a:t>
            </a:r>
            <a:endParaRPr kumimoji="1" lang="en-US" altLang="ja-JP" dirty="0"/>
          </a:p>
          <a:p>
            <a:endParaRPr kumimoji="1" lang="en-US" altLang="ja-JP" dirty="0"/>
          </a:p>
          <a:p>
            <a:r>
              <a:rPr kumimoji="1" lang="ja-JP" altLang="en-US" dirty="0"/>
              <a:t>○次に、②運転管理・点検等を通じて、保有資産の健全性を適正に把握してもらうことです。異状が見つかった際の補修等も含みます。ここは一般的に「ミクロマネジメント」と呼んでいます。</a:t>
            </a:r>
            <a:endParaRPr kumimoji="1" lang="en-US" altLang="ja-JP" dirty="0"/>
          </a:p>
          <a:p>
            <a:endParaRPr kumimoji="1" lang="en-US" altLang="ja-JP" dirty="0"/>
          </a:p>
          <a:p>
            <a:r>
              <a:rPr kumimoji="1" lang="ja-JP" altLang="en-US" dirty="0"/>
              <a:t>○次に、③中長期的の更新需要・財政収支の見通しを作っていただきます。ここでは、更新時期の平準化を行い、３０～４０年以上の長期間を見通すものです。「マクロマネジメント」と読んでいる部分ですが、厚労省では、簡易な計算ではありますが、エクセルでこの部分の計算ができる簡易支援ツールを公表しているところです。</a:t>
            </a:r>
            <a:endParaRPr kumimoji="1" lang="en-US" altLang="ja-JP" dirty="0"/>
          </a:p>
          <a:p>
            <a:endParaRPr kumimoji="1" lang="en-US" altLang="ja-JP" dirty="0"/>
          </a:p>
          <a:p>
            <a:r>
              <a:rPr kumimoji="1" lang="ja-JP" altLang="en-US" dirty="0"/>
              <a:t>○そして最後に、④施設整備計画・財政計画等の作成を行い、これに基づき施設更新等を進め、必要であれば水道料金の改定を行う、という流れになっています。</a:t>
            </a:r>
            <a:endParaRPr kumimoji="1" lang="en-US" altLang="ja-JP" dirty="0"/>
          </a:p>
          <a:p>
            <a:endParaRPr kumimoji="1" lang="en-US" altLang="ja-JP" dirty="0"/>
          </a:p>
          <a:p>
            <a:r>
              <a:rPr kumimoji="1" lang="ja-JP" altLang="en-US" dirty="0"/>
              <a:t>○以降では、これらアセットの取組にかかる①から④の構成要素の現状について、触れていまいります。</a:t>
            </a:r>
            <a:endParaRPr kumimoji="1" lang="en-US" altLang="ja-JP" dirty="0"/>
          </a:p>
          <a:p>
            <a:endParaRPr kumimoji="1" lang="en-US" altLang="ja-JP" dirty="0"/>
          </a:p>
          <a:p>
            <a:r>
              <a:rPr kumimoji="1" lang="ja-JP" altLang="en-US" b="1" u="sng" dirty="0"/>
              <a:t>⇒</a:t>
            </a:r>
            <a:r>
              <a:rPr kumimoji="1" lang="en-US" altLang="ja-JP" b="1" u="sng" dirty="0"/>
              <a:t>P.17</a:t>
            </a:r>
            <a:r>
              <a:rPr kumimoji="1" lang="ja-JP" altLang="en-US" b="1" u="sng" dirty="0"/>
              <a:t>（水道施設データの整備状況）へ</a:t>
            </a:r>
            <a:endParaRPr kumimoji="1" lang="en-US" altLang="ja-JP" b="1" u="sng"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B33949B3-C53B-4721-A8F8-0E3FD2A51671}" type="slidenum">
              <a:rPr lang="ja-JP" altLang="en-US" smtClean="0">
                <a:solidFill>
                  <a:prstClr val="black"/>
                </a:solidFill>
              </a:rPr>
              <a:pPr/>
              <a:t>70</a:t>
            </a:fld>
            <a:endParaRPr lang="ja-JP" altLang="en-US">
              <a:solidFill>
                <a:prstClr val="black"/>
              </a:solidFill>
            </a:endParaRPr>
          </a:p>
        </p:txBody>
      </p:sp>
      <p:sp>
        <p:nvSpPr>
          <p:cNvPr id="5" name="日付プレースホルダー 4">
            <a:extLst>
              <a:ext uri="{FF2B5EF4-FFF2-40B4-BE49-F238E27FC236}">
                <a16:creationId xmlns:a16="http://schemas.microsoft.com/office/drawing/2014/main" id="{D1C65DB6-7109-4B4F-A66A-A9D1F279EF36}"/>
              </a:ext>
            </a:extLst>
          </p:cNvPr>
          <p:cNvSpPr>
            <a:spLocks noGrp="1"/>
          </p:cNvSpPr>
          <p:nvPr>
            <p:ph type="dt" idx="1"/>
          </p:nvPr>
        </p:nvSpPr>
        <p:spPr/>
        <p:txBody>
          <a:bodyPr/>
          <a:lstStyle/>
          <a:p>
            <a:r>
              <a:rPr kumimoji="1" lang="en-US" altLang="ja-JP"/>
              <a:t>2019/11/14</a:t>
            </a:r>
            <a:endParaRPr kumimoji="1" lang="ja-JP" altLang="en-US"/>
          </a:p>
        </p:txBody>
      </p:sp>
    </p:spTree>
    <p:extLst>
      <p:ext uri="{BB962C8B-B14F-4D97-AF65-F5344CB8AC3E}">
        <p14:creationId xmlns:p14="http://schemas.microsoft.com/office/powerpoint/2010/main" val="21207572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5B3F74A-05CB-479A-BE3E-CA817FF033D7}" type="slidenum">
              <a:rPr kumimoji="1" lang="ja-JP" altLang="en-US" smtClean="0"/>
              <a:t>71</a:t>
            </a:fld>
            <a:endParaRPr kumimoji="1" lang="ja-JP" altLang="en-US"/>
          </a:p>
        </p:txBody>
      </p:sp>
      <p:sp>
        <p:nvSpPr>
          <p:cNvPr id="5" name="日付プレースホルダー 4">
            <a:extLst>
              <a:ext uri="{FF2B5EF4-FFF2-40B4-BE49-F238E27FC236}">
                <a16:creationId xmlns:a16="http://schemas.microsoft.com/office/drawing/2014/main" id="{A52AFB30-8D46-4C3C-947A-110893C980EF}"/>
              </a:ext>
            </a:extLst>
          </p:cNvPr>
          <p:cNvSpPr>
            <a:spLocks noGrp="1"/>
          </p:cNvSpPr>
          <p:nvPr>
            <p:ph type="dt" idx="1"/>
          </p:nvPr>
        </p:nvSpPr>
        <p:spPr/>
        <p:txBody>
          <a:bodyPr/>
          <a:lstStyle/>
          <a:p>
            <a:r>
              <a:rPr kumimoji="1" lang="en-US" altLang="ja-JP"/>
              <a:t>2019/11/14</a:t>
            </a:r>
            <a:endParaRPr kumimoji="1" lang="ja-JP" altLang="en-US"/>
          </a:p>
        </p:txBody>
      </p:sp>
    </p:spTree>
    <p:extLst>
      <p:ext uri="{BB962C8B-B14F-4D97-AF65-F5344CB8AC3E}">
        <p14:creationId xmlns:p14="http://schemas.microsoft.com/office/powerpoint/2010/main" val="33749837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スライド イメージ プレースホルダ 1"/>
          <p:cNvSpPr>
            <a:spLocks noGrp="1" noRot="1" noChangeAspect="1" noTextEdit="1"/>
          </p:cNvSpPr>
          <p:nvPr>
            <p:ph type="sldImg"/>
          </p:nvPr>
        </p:nvSpPr>
        <p:spPr bwMode="auto">
          <a:xfrm>
            <a:off x="3430588" y="525463"/>
            <a:ext cx="3498850" cy="2624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dirty="0"/>
          </a:p>
        </p:txBody>
      </p:sp>
      <p:sp>
        <p:nvSpPr>
          <p:cNvPr id="2" name="日付プレースホルダー 1">
            <a:extLst>
              <a:ext uri="{FF2B5EF4-FFF2-40B4-BE49-F238E27FC236}">
                <a16:creationId xmlns:a16="http://schemas.microsoft.com/office/drawing/2014/main" id="{B341D4C3-D6AF-4704-886A-018A79F6A7A8}"/>
              </a:ext>
            </a:extLst>
          </p:cNvPr>
          <p:cNvSpPr>
            <a:spLocks noGrp="1"/>
          </p:cNvSpPr>
          <p:nvPr>
            <p:ph type="dt" idx="1"/>
          </p:nvPr>
        </p:nvSpPr>
        <p:spPr/>
        <p:txBody>
          <a:bodyPr/>
          <a:lstStyle/>
          <a:p>
            <a:r>
              <a:rPr kumimoji="1" lang="en-US" altLang="ja-JP"/>
              <a:t>2019/11/14</a:t>
            </a:r>
            <a:endParaRPr kumimoji="1" lang="ja-JP" altLang="en-US"/>
          </a:p>
        </p:txBody>
      </p:sp>
    </p:spTree>
    <p:extLst>
      <p:ext uri="{BB962C8B-B14F-4D97-AF65-F5344CB8AC3E}">
        <p14:creationId xmlns:p14="http://schemas.microsoft.com/office/powerpoint/2010/main" val="3397188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63900" y="509588"/>
            <a:ext cx="3398838" cy="254793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フッター プレースホルダー 3"/>
          <p:cNvSpPr>
            <a:spLocks noGrp="1"/>
          </p:cNvSpPr>
          <p:nvPr>
            <p:ph type="ftr" sz="quarter" idx="10"/>
          </p:nvPr>
        </p:nvSpPr>
        <p:spPr/>
        <p:txBody>
          <a:bodyPr/>
          <a:lstStyle/>
          <a:p>
            <a:pPr defTabSz="913120">
              <a:defRPr/>
            </a:pPr>
            <a:endParaRPr lang="ja-JP" altLang="en-US">
              <a:solidFill>
                <a:prstClr val="black"/>
              </a:solidFill>
              <a:latin typeface="Calibri"/>
              <a:ea typeface="ＭＳ Ｐゴシック" panose="020B0600070205080204" pitchFamily="50" charset="-128"/>
            </a:endParaRPr>
          </a:p>
        </p:txBody>
      </p:sp>
      <p:sp>
        <p:nvSpPr>
          <p:cNvPr id="5" name="スライド番号プレースホルダー 4"/>
          <p:cNvSpPr>
            <a:spLocks noGrp="1"/>
          </p:cNvSpPr>
          <p:nvPr>
            <p:ph type="sldNum" sz="quarter" idx="11"/>
          </p:nvPr>
        </p:nvSpPr>
        <p:spPr/>
        <p:txBody>
          <a:bodyPr/>
          <a:lstStyle/>
          <a:p>
            <a:pPr defTabSz="913120">
              <a:defRPr/>
            </a:pPr>
            <a:fld id="{56560A3F-AE10-4FA0-B01A-ABAC53467F2E}" type="slidenum">
              <a:rPr lang="ja-JP" altLang="en-US">
                <a:solidFill>
                  <a:prstClr val="black"/>
                </a:solidFill>
                <a:latin typeface="Calibri"/>
                <a:ea typeface="ＭＳ Ｐゴシック" panose="020B0600070205080204" pitchFamily="50" charset="-128"/>
              </a:rPr>
              <a:pPr defTabSz="913120">
                <a:defRPr/>
              </a:pPr>
              <a:t>5</a:t>
            </a:fld>
            <a:endParaRPr lang="ja-JP" altLang="en-US">
              <a:solidFill>
                <a:prstClr val="black"/>
              </a:solidFill>
              <a:latin typeface="Calibri"/>
              <a:ea typeface="ＭＳ Ｐゴシック" panose="020B0600070205080204" pitchFamily="50" charset="-128"/>
            </a:endParaRPr>
          </a:p>
        </p:txBody>
      </p:sp>
      <p:sp>
        <p:nvSpPr>
          <p:cNvPr id="6" name="日付プレースホルダー 5">
            <a:extLst>
              <a:ext uri="{FF2B5EF4-FFF2-40B4-BE49-F238E27FC236}">
                <a16:creationId xmlns:a16="http://schemas.microsoft.com/office/drawing/2014/main" id="{923F6E5B-DD6C-4D9B-9AC4-61F30814AF7E}"/>
              </a:ext>
            </a:extLst>
          </p:cNvPr>
          <p:cNvSpPr>
            <a:spLocks noGrp="1"/>
          </p:cNvSpPr>
          <p:nvPr>
            <p:ph type="dt" idx="1"/>
          </p:nvPr>
        </p:nvSpPr>
        <p:spPr/>
        <p:txBody>
          <a:bodyPr/>
          <a:lstStyle/>
          <a:p>
            <a:r>
              <a:rPr kumimoji="1" lang="en-US" altLang="ja-JP"/>
              <a:t>2019/11/14</a:t>
            </a:r>
            <a:endParaRPr kumimoji="1" lang="ja-JP" altLang="en-US"/>
          </a:p>
        </p:txBody>
      </p:sp>
    </p:spTree>
    <p:extLst>
      <p:ext uri="{BB962C8B-B14F-4D97-AF65-F5344CB8AC3E}">
        <p14:creationId xmlns:p14="http://schemas.microsoft.com/office/powerpoint/2010/main" val="21689961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5B3F74A-05CB-479A-BE3E-CA817FF033D7}" type="slidenum">
              <a:rPr kumimoji="1" lang="ja-JP" altLang="en-US" smtClean="0"/>
              <a:t>73</a:t>
            </a:fld>
            <a:endParaRPr kumimoji="1" lang="ja-JP" altLang="en-US"/>
          </a:p>
        </p:txBody>
      </p:sp>
      <p:sp>
        <p:nvSpPr>
          <p:cNvPr id="5" name="日付プレースホルダー 4">
            <a:extLst>
              <a:ext uri="{FF2B5EF4-FFF2-40B4-BE49-F238E27FC236}">
                <a16:creationId xmlns:a16="http://schemas.microsoft.com/office/drawing/2014/main" id="{00C03892-D806-4ABF-BF59-CF10505BAD66}"/>
              </a:ext>
            </a:extLst>
          </p:cNvPr>
          <p:cNvSpPr>
            <a:spLocks noGrp="1"/>
          </p:cNvSpPr>
          <p:nvPr>
            <p:ph type="dt" idx="1"/>
          </p:nvPr>
        </p:nvSpPr>
        <p:spPr/>
        <p:txBody>
          <a:bodyPr/>
          <a:lstStyle/>
          <a:p>
            <a:r>
              <a:rPr kumimoji="1" lang="en-US" altLang="ja-JP"/>
              <a:t>2019/11/14</a:t>
            </a:r>
            <a:endParaRPr kumimoji="1" lang="ja-JP" altLang="en-US"/>
          </a:p>
        </p:txBody>
      </p:sp>
    </p:spTree>
    <p:extLst>
      <p:ext uri="{BB962C8B-B14F-4D97-AF65-F5344CB8AC3E}">
        <p14:creationId xmlns:p14="http://schemas.microsoft.com/office/powerpoint/2010/main" val="5643892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5B3F74A-05CB-479A-BE3E-CA817FF033D7}" type="slidenum">
              <a:rPr kumimoji="1" lang="ja-JP" altLang="en-US" smtClean="0"/>
              <a:t>74</a:t>
            </a:fld>
            <a:endParaRPr kumimoji="1" lang="ja-JP" altLang="en-US"/>
          </a:p>
        </p:txBody>
      </p:sp>
      <p:sp>
        <p:nvSpPr>
          <p:cNvPr id="5" name="日付プレースホルダー 4">
            <a:extLst>
              <a:ext uri="{FF2B5EF4-FFF2-40B4-BE49-F238E27FC236}">
                <a16:creationId xmlns:a16="http://schemas.microsoft.com/office/drawing/2014/main" id="{472522CF-38EE-47C5-BCB4-B7C915F4F6AE}"/>
              </a:ext>
            </a:extLst>
          </p:cNvPr>
          <p:cNvSpPr>
            <a:spLocks noGrp="1"/>
          </p:cNvSpPr>
          <p:nvPr>
            <p:ph type="dt" idx="1"/>
          </p:nvPr>
        </p:nvSpPr>
        <p:spPr/>
        <p:txBody>
          <a:bodyPr/>
          <a:lstStyle/>
          <a:p>
            <a:r>
              <a:rPr kumimoji="1" lang="en-US" altLang="ja-JP"/>
              <a:t>2019/11/14</a:t>
            </a:r>
            <a:endParaRPr kumimoji="1" lang="ja-JP" altLang="en-US"/>
          </a:p>
        </p:txBody>
      </p:sp>
    </p:spTree>
    <p:extLst>
      <p:ext uri="{BB962C8B-B14F-4D97-AF65-F5344CB8AC3E}">
        <p14:creationId xmlns:p14="http://schemas.microsoft.com/office/powerpoint/2010/main" val="40995606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5B3F74A-05CB-479A-BE3E-CA817FF033D7}" type="slidenum">
              <a:rPr kumimoji="1" lang="ja-JP" altLang="en-US" smtClean="0"/>
              <a:t>75</a:t>
            </a:fld>
            <a:endParaRPr kumimoji="1" lang="ja-JP" altLang="en-US"/>
          </a:p>
        </p:txBody>
      </p:sp>
      <p:sp>
        <p:nvSpPr>
          <p:cNvPr id="5" name="日付プレースホルダー 4">
            <a:extLst>
              <a:ext uri="{FF2B5EF4-FFF2-40B4-BE49-F238E27FC236}">
                <a16:creationId xmlns:a16="http://schemas.microsoft.com/office/drawing/2014/main" id="{D0DE65CA-0AC5-40D6-BA3F-8B145603B177}"/>
              </a:ext>
            </a:extLst>
          </p:cNvPr>
          <p:cNvSpPr>
            <a:spLocks noGrp="1"/>
          </p:cNvSpPr>
          <p:nvPr>
            <p:ph type="dt" idx="1"/>
          </p:nvPr>
        </p:nvSpPr>
        <p:spPr/>
        <p:txBody>
          <a:bodyPr/>
          <a:lstStyle/>
          <a:p>
            <a:r>
              <a:rPr kumimoji="1" lang="en-US" altLang="ja-JP"/>
              <a:t>2019/11/14</a:t>
            </a:r>
            <a:endParaRPr kumimoji="1" lang="ja-JP" altLang="en-US"/>
          </a:p>
        </p:txBody>
      </p:sp>
    </p:spTree>
    <p:extLst>
      <p:ext uri="{BB962C8B-B14F-4D97-AF65-F5344CB8AC3E}">
        <p14:creationId xmlns:p14="http://schemas.microsoft.com/office/powerpoint/2010/main" val="27779358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3263900" y="509588"/>
            <a:ext cx="3398838" cy="2547937"/>
          </a:xfrm>
          <a:ln/>
        </p:spPr>
      </p:sp>
      <p:sp>
        <p:nvSpPr>
          <p:cNvPr id="16387" name="ノート プレースホルダ 2"/>
          <p:cNvSpPr>
            <a:spLocks noGrp="1"/>
          </p:cNvSpPr>
          <p:nvPr>
            <p:ph type="body" idx="1"/>
          </p:nvPr>
        </p:nvSpPr>
        <p:spPr>
          <a:noFill/>
          <a:ln/>
        </p:spPr>
        <p:txBody>
          <a:bodyPr/>
          <a:lstStyle/>
          <a:p>
            <a:pPr eaLnBrk="1" hangingPunct="1">
              <a:spcBef>
                <a:spcPct val="0"/>
              </a:spcBef>
            </a:pPr>
            <a:endParaRPr lang="ja-JP" altLang="en-US"/>
          </a:p>
        </p:txBody>
      </p:sp>
      <p:sp>
        <p:nvSpPr>
          <p:cNvPr id="16388" name="スライド番号プレースホルダ 3"/>
          <p:cNvSpPr>
            <a:spLocks noGrp="1"/>
          </p:cNvSpPr>
          <p:nvPr>
            <p:ph type="sldNum" sz="quarter" idx="5"/>
          </p:nvPr>
        </p:nvSpPr>
        <p:spPr>
          <a:noFill/>
        </p:spPr>
        <p:txBody>
          <a:bodyPr/>
          <a:lstStyle/>
          <a:p>
            <a:pPr defTabSz="913120">
              <a:defRPr/>
            </a:pPr>
            <a:fld id="{B5691C79-4EB0-4A43-B10D-381BD20EE6BA}" type="slidenum">
              <a:rPr lang="ja-JP" altLang="en-US">
                <a:solidFill>
                  <a:prstClr val="black"/>
                </a:solidFill>
                <a:latin typeface="Arial" charset="0"/>
                <a:ea typeface="ＭＳ Ｐゴシック" panose="020B0600070205080204" pitchFamily="50" charset="-128"/>
              </a:rPr>
              <a:pPr defTabSz="913120">
                <a:defRPr/>
              </a:pPr>
              <a:t>76</a:t>
            </a:fld>
            <a:endParaRPr lang="ja-JP" altLang="en-US">
              <a:solidFill>
                <a:prstClr val="black"/>
              </a:solidFill>
              <a:latin typeface="Arial" charset="0"/>
              <a:ea typeface="ＭＳ Ｐゴシック" panose="020B0600070205080204" pitchFamily="50" charset="-128"/>
            </a:endParaRPr>
          </a:p>
        </p:txBody>
      </p:sp>
      <p:sp>
        <p:nvSpPr>
          <p:cNvPr id="2" name="日付プレースホルダー 1">
            <a:extLst>
              <a:ext uri="{FF2B5EF4-FFF2-40B4-BE49-F238E27FC236}">
                <a16:creationId xmlns:a16="http://schemas.microsoft.com/office/drawing/2014/main" id="{7897CECF-73C7-43E1-861A-2A77C346ACCC}"/>
              </a:ext>
            </a:extLst>
          </p:cNvPr>
          <p:cNvSpPr>
            <a:spLocks noGrp="1"/>
          </p:cNvSpPr>
          <p:nvPr>
            <p:ph type="dt" idx="1"/>
          </p:nvPr>
        </p:nvSpPr>
        <p:spPr/>
        <p:txBody>
          <a:bodyPr/>
          <a:lstStyle/>
          <a:p>
            <a:r>
              <a:rPr kumimoji="1" lang="en-US" altLang="ja-JP"/>
              <a:t>2019/11/14</a:t>
            </a:r>
            <a:endParaRPr kumimoji="1" lang="ja-JP" altLang="en-US"/>
          </a:p>
        </p:txBody>
      </p:sp>
    </p:spTree>
    <p:extLst>
      <p:ext uri="{BB962C8B-B14F-4D97-AF65-F5344CB8AC3E}">
        <p14:creationId xmlns:p14="http://schemas.microsoft.com/office/powerpoint/2010/main" val="38230980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3263900" y="509588"/>
            <a:ext cx="3398838" cy="2547937"/>
          </a:xfrm>
          <a:ln/>
        </p:spPr>
      </p:sp>
      <p:sp>
        <p:nvSpPr>
          <p:cNvPr id="16387" name="ノート プレースホルダ 2"/>
          <p:cNvSpPr>
            <a:spLocks noGrp="1"/>
          </p:cNvSpPr>
          <p:nvPr>
            <p:ph type="body" idx="1"/>
          </p:nvPr>
        </p:nvSpPr>
        <p:spPr>
          <a:noFill/>
          <a:ln/>
        </p:spPr>
        <p:txBody>
          <a:bodyPr/>
          <a:lstStyle/>
          <a:p>
            <a:pPr eaLnBrk="1" hangingPunct="1">
              <a:spcBef>
                <a:spcPct val="0"/>
              </a:spcBef>
            </a:pPr>
            <a:endParaRPr lang="ja-JP" altLang="en-US"/>
          </a:p>
        </p:txBody>
      </p:sp>
      <p:sp>
        <p:nvSpPr>
          <p:cNvPr id="16388" name="スライド番号プレースホルダ 3"/>
          <p:cNvSpPr>
            <a:spLocks noGrp="1"/>
          </p:cNvSpPr>
          <p:nvPr>
            <p:ph type="sldNum" sz="quarter" idx="5"/>
          </p:nvPr>
        </p:nvSpPr>
        <p:spPr>
          <a:noFill/>
        </p:spPr>
        <p:txBody>
          <a:bodyPr/>
          <a:lstStyle/>
          <a:p>
            <a:pPr defTabSz="913120">
              <a:defRPr/>
            </a:pPr>
            <a:fld id="{B5691C79-4EB0-4A43-B10D-381BD20EE6BA}" type="slidenum">
              <a:rPr lang="ja-JP" altLang="en-US">
                <a:solidFill>
                  <a:prstClr val="black"/>
                </a:solidFill>
                <a:latin typeface="Arial" charset="0"/>
                <a:ea typeface="ＭＳ Ｐゴシック" panose="020B0600070205080204" pitchFamily="50" charset="-128"/>
              </a:rPr>
              <a:pPr defTabSz="913120">
                <a:defRPr/>
              </a:pPr>
              <a:t>82</a:t>
            </a:fld>
            <a:endParaRPr lang="ja-JP" altLang="en-US">
              <a:solidFill>
                <a:prstClr val="black"/>
              </a:solidFill>
              <a:latin typeface="Arial" charset="0"/>
              <a:ea typeface="ＭＳ Ｐゴシック" panose="020B0600070205080204" pitchFamily="50" charset="-128"/>
            </a:endParaRPr>
          </a:p>
        </p:txBody>
      </p:sp>
      <p:sp>
        <p:nvSpPr>
          <p:cNvPr id="2" name="日付プレースホルダー 1">
            <a:extLst>
              <a:ext uri="{FF2B5EF4-FFF2-40B4-BE49-F238E27FC236}">
                <a16:creationId xmlns:a16="http://schemas.microsoft.com/office/drawing/2014/main" id="{F33AE8E9-0C9F-47B7-898F-7E428FDF9EEA}"/>
              </a:ext>
            </a:extLst>
          </p:cNvPr>
          <p:cNvSpPr>
            <a:spLocks noGrp="1"/>
          </p:cNvSpPr>
          <p:nvPr>
            <p:ph type="dt" idx="1"/>
          </p:nvPr>
        </p:nvSpPr>
        <p:spPr/>
        <p:txBody>
          <a:bodyPr/>
          <a:lstStyle/>
          <a:p>
            <a:r>
              <a:rPr kumimoji="1" lang="en-US" altLang="ja-JP"/>
              <a:t>2019/11/14</a:t>
            </a:r>
            <a:endParaRPr kumimoji="1" lang="ja-JP" altLang="en-US"/>
          </a:p>
        </p:txBody>
      </p:sp>
    </p:spTree>
    <p:extLst>
      <p:ext uri="{BB962C8B-B14F-4D97-AF65-F5344CB8AC3E}">
        <p14:creationId xmlns:p14="http://schemas.microsoft.com/office/powerpoint/2010/main" val="5746593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3120">
              <a:defRPr/>
            </a:pPr>
            <a:fld id="{2D7BC520-DE85-44BA-9655-BD1C9F7E84BD}" type="slidenum">
              <a:rPr lang="ja-JP" altLang="en-US">
                <a:solidFill>
                  <a:prstClr val="black"/>
                </a:solidFill>
                <a:latin typeface="Calibri"/>
                <a:ea typeface="ＭＳ Ｐゴシック" panose="020B0600070205080204" pitchFamily="50" charset="-128"/>
              </a:rPr>
              <a:pPr defTabSz="913120">
                <a:defRPr/>
              </a:pPr>
              <a:t>83</a:t>
            </a:fld>
            <a:endParaRPr lang="ja-JP" altLang="en-US">
              <a:solidFill>
                <a:prstClr val="black"/>
              </a:solidFill>
              <a:latin typeface="Calibri"/>
              <a:ea typeface="ＭＳ Ｐゴシック" panose="020B0600070205080204" pitchFamily="50" charset="-128"/>
            </a:endParaRPr>
          </a:p>
        </p:txBody>
      </p:sp>
      <p:sp>
        <p:nvSpPr>
          <p:cNvPr id="5" name="日付プレースホルダー 4">
            <a:extLst>
              <a:ext uri="{FF2B5EF4-FFF2-40B4-BE49-F238E27FC236}">
                <a16:creationId xmlns:a16="http://schemas.microsoft.com/office/drawing/2014/main" id="{9667D66F-9BC6-4C62-8C37-30CE64B6A394}"/>
              </a:ext>
            </a:extLst>
          </p:cNvPr>
          <p:cNvSpPr>
            <a:spLocks noGrp="1"/>
          </p:cNvSpPr>
          <p:nvPr>
            <p:ph type="dt" idx="1"/>
          </p:nvPr>
        </p:nvSpPr>
        <p:spPr/>
        <p:txBody>
          <a:bodyPr/>
          <a:lstStyle/>
          <a:p>
            <a:r>
              <a:rPr kumimoji="1" lang="en-US" altLang="ja-JP"/>
              <a:t>2019/11/14</a:t>
            </a:r>
            <a:endParaRPr kumimoji="1" lang="ja-JP" altLang="en-US"/>
          </a:p>
        </p:txBody>
      </p:sp>
    </p:spTree>
    <p:extLst>
      <p:ext uri="{BB962C8B-B14F-4D97-AF65-F5344CB8AC3E}">
        <p14:creationId xmlns:p14="http://schemas.microsoft.com/office/powerpoint/2010/main" val="32020126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3263900" y="509588"/>
            <a:ext cx="3398838" cy="2547937"/>
          </a:xfrm>
          <a:ln/>
        </p:spPr>
      </p:sp>
      <p:sp>
        <p:nvSpPr>
          <p:cNvPr id="16387" name="ノート プレースホルダ 2"/>
          <p:cNvSpPr>
            <a:spLocks noGrp="1"/>
          </p:cNvSpPr>
          <p:nvPr>
            <p:ph type="body" idx="1"/>
          </p:nvPr>
        </p:nvSpPr>
        <p:spPr>
          <a:noFill/>
          <a:ln/>
        </p:spPr>
        <p:txBody>
          <a:bodyPr/>
          <a:lstStyle/>
          <a:p>
            <a:pPr eaLnBrk="1" hangingPunct="1">
              <a:spcBef>
                <a:spcPct val="0"/>
              </a:spcBef>
            </a:pPr>
            <a:endParaRPr lang="ja-JP" altLang="en-US"/>
          </a:p>
        </p:txBody>
      </p:sp>
      <p:sp>
        <p:nvSpPr>
          <p:cNvPr id="16388" name="スライド番号プレースホルダ 3"/>
          <p:cNvSpPr>
            <a:spLocks noGrp="1"/>
          </p:cNvSpPr>
          <p:nvPr>
            <p:ph type="sldNum" sz="quarter" idx="5"/>
          </p:nvPr>
        </p:nvSpPr>
        <p:spPr>
          <a:noFill/>
        </p:spPr>
        <p:txBody>
          <a:bodyPr/>
          <a:lstStyle/>
          <a:p>
            <a:pPr defTabSz="913120">
              <a:defRPr/>
            </a:pPr>
            <a:fld id="{B5691C79-4EB0-4A43-B10D-381BD20EE6BA}" type="slidenum">
              <a:rPr lang="ja-JP" altLang="en-US">
                <a:solidFill>
                  <a:prstClr val="black"/>
                </a:solidFill>
                <a:latin typeface="Arial" charset="0"/>
                <a:ea typeface="ＭＳ Ｐゴシック" panose="020B0600070205080204" pitchFamily="50" charset="-128"/>
              </a:rPr>
              <a:pPr defTabSz="913120">
                <a:defRPr/>
              </a:pPr>
              <a:t>102</a:t>
            </a:fld>
            <a:endParaRPr lang="ja-JP" altLang="en-US">
              <a:solidFill>
                <a:prstClr val="black"/>
              </a:solidFill>
              <a:latin typeface="Arial" charset="0"/>
              <a:ea typeface="ＭＳ Ｐゴシック" panose="020B0600070205080204" pitchFamily="50" charset="-128"/>
            </a:endParaRPr>
          </a:p>
        </p:txBody>
      </p:sp>
      <p:sp>
        <p:nvSpPr>
          <p:cNvPr id="2" name="日付プレースホルダー 1">
            <a:extLst>
              <a:ext uri="{FF2B5EF4-FFF2-40B4-BE49-F238E27FC236}">
                <a16:creationId xmlns:a16="http://schemas.microsoft.com/office/drawing/2014/main" id="{7ABE9E5D-BBA4-40F6-B066-82AEC9A5BEB1}"/>
              </a:ext>
            </a:extLst>
          </p:cNvPr>
          <p:cNvSpPr>
            <a:spLocks noGrp="1"/>
          </p:cNvSpPr>
          <p:nvPr>
            <p:ph type="dt" idx="1"/>
          </p:nvPr>
        </p:nvSpPr>
        <p:spPr/>
        <p:txBody>
          <a:bodyPr/>
          <a:lstStyle/>
          <a:p>
            <a:r>
              <a:rPr kumimoji="1" lang="en-US" altLang="ja-JP"/>
              <a:t>2019/11/14</a:t>
            </a:r>
            <a:endParaRPr kumimoji="1" lang="ja-JP" altLang="en-US"/>
          </a:p>
        </p:txBody>
      </p:sp>
    </p:spTree>
    <p:extLst>
      <p:ext uri="{BB962C8B-B14F-4D97-AF65-F5344CB8AC3E}">
        <p14:creationId xmlns:p14="http://schemas.microsoft.com/office/powerpoint/2010/main" val="35740499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フッター プレースホルダ 3"/>
          <p:cNvSpPr>
            <a:spLocks noGrp="1"/>
          </p:cNvSpPr>
          <p:nvPr>
            <p:ph type="ftr" sz="quarter" idx="10"/>
          </p:nvPr>
        </p:nvSpPr>
        <p:spPr/>
        <p:txBody>
          <a:bodyPr/>
          <a:lstStyle/>
          <a:p>
            <a:pPr defTabSz="913120">
              <a:defRPr/>
            </a:pPr>
            <a:endParaRPr lang="ja-JP" altLang="en-US">
              <a:solidFill>
                <a:prstClr val="black"/>
              </a:solidFill>
              <a:latin typeface="Calibri"/>
              <a:ea typeface="ＭＳ Ｐゴシック" panose="020B0600070205080204" pitchFamily="50" charset="-128"/>
            </a:endParaRPr>
          </a:p>
        </p:txBody>
      </p:sp>
      <p:sp>
        <p:nvSpPr>
          <p:cNvPr id="5" name="日付プレースホルダー 4">
            <a:extLst>
              <a:ext uri="{FF2B5EF4-FFF2-40B4-BE49-F238E27FC236}">
                <a16:creationId xmlns:a16="http://schemas.microsoft.com/office/drawing/2014/main" id="{01AC053B-A686-49DC-A24C-D28B0E458CD3}"/>
              </a:ext>
            </a:extLst>
          </p:cNvPr>
          <p:cNvSpPr>
            <a:spLocks noGrp="1"/>
          </p:cNvSpPr>
          <p:nvPr>
            <p:ph type="dt" idx="1"/>
          </p:nvPr>
        </p:nvSpPr>
        <p:spPr/>
        <p:txBody>
          <a:bodyPr/>
          <a:lstStyle/>
          <a:p>
            <a:r>
              <a:rPr kumimoji="1" lang="en-US" altLang="ja-JP"/>
              <a:t>2019/11/14</a:t>
            </a:r>
            <a:endParaRPr kumimoji="1" lang="ja-JP" altLang="en-US"/>
          </a:p>
        </p:txBody>
      </p:sp>
    </p:spTree>
    <p:extLst>
      <p:ext uri="{BB962C8B-B14F-4D97-AF65-F5344CB8AC3E}">
        <p14:creationId xmlns:p14="http://schemas.microsoft.com/office/powerpoint/2010/main" val="3863813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263900" y="509588"/>
            <a:ext cx="3398838" cy="254793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日付プレースホルダー 3">
            <a:extLst>
              <a:ext uri="{FF2B5EF4-FFF2-40B4-BE49-F238E27FC236}">
                <a16:creationId xmlns:a16="http://schemas.microsoft.com/office/drawing/2014/main" id="{DCAB95E5-07AC-445C-AFA6-01EE31A3CDB1}"/>
              </a:ext>
            </a:extLst>
          </p:cNvPr>
          <p:cNvSpPr>
            <a:spLocks noGrp="1"/>
          </p:cNvSpPr>
          <p:nvPr>
            <p:ph type="dt" idx="1"/>
          </p:nvPr>
        </p:nvSpPr>
        <p:spPr/>
        <p:txBody>
          <a:bodyPr/>
          <a:lstStyle/>
          <a:p>
            <a:r>
              <a:rPr kumimoji="1" lang="en-US" altLang="ja-JP"/>
              <a:t>2019/11/14</a:t>
            </a:r>
            <a:endParaRPr kumimoji="1" lang="ja-JP" altLang="en-US"/>
          </a:p>
        </p:txBody>
      </p:sp>
    </p:spTree>
    <p:extLst>
      <p:ext uri="{BB962C8B-B14F-4D97-AF65-F5344CB8AC3E}">
        <p14:creationId xmlns:p14="http://schemas.microsoft.com/office/powerpoint/2010/main" val="3792214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63900" y="509588"/>
            <a:ext cx="3398838" cy="25479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3120">
              <a:defRPr/>
            </a:pPr>
            <a:fld id="{E83BF8A4-A974-4FF7-BD95-2A20C8F7E13C}" type="slidenum">
              <a:rPr lang="ja-JP" altLang="en-US">
                <a:solidFill>
                  <a:prstClr val="black"/>
                </a:solidFill>
                <a:latin typeface="Calibri"/>
                <a:ea typeface="ＭＳ Ｐゴシック" panose="020B0600070205080204" pitchFamily="50" charset="-128"/>
              </a:rPr>
              <a:pPr defTabSz="913120">
                <a:defRPr/>
              </a:pPr>
              <a:t>7</a:t>
            </a:fld>
            <a:endParaRPr lang="ja-JP" altLang="en-US">
              <a:solidFill>
                <a:prstClr val="black"/>
              </a:solidFill>
              <a:latin typeface="Calibri"/>
              <a:ea typeface="ＭＳ Ｐゴシック" panose="020B0600070205080204" pitchFamily="50" charset="-128"/>
            </a:endParaRPr>
          </a:p>
        </p:txBody>
      </p:sp>
      <p:sp>
        <p:nvSpPr>
          <p:cNvPr id="5" name="日付プレースホルダー 4">
            <a:extLst>
              <a:ext uri="{FF2B5EF4-FFF2-40B4-BE49-F238E27FC236}">
                <a16:creationId xmlns:a16="http://schemas.microsoft.com/office/drawing/2014/main" id="{96EEAF42-6832-47DB-8D06-F9BE72357B60}"/>
              </a:ext>
            </a:extLst>
          </p:cNvPr>
          <p:cNvSpPr>
            <a:spLocks noGrp="1"/>
          </p:cNvSpPr>
          <p:nvPr>
            <p:ph type="dt" idx="1"/>
          </p:nvPr>
        </p:nvSpPr>
        <p:spPr/>
        <p:txBody>
          <a:bodyPr/>
          <a:lstStyle/>
          <a:p>
            <a:r>
              <a:rPr kumimoji="1" lang="en-US" altLang="ja-JP"/>
              <a:t>2019/11/14</a:t>
            </a:r>
            <a:endParaRPr kumimoji="1" lang="ja-JP" altLang="en-US"/>
          </a:p>
        </p:txBody>
      </p:sp>
    </p:spTree>
    <p:extLst>
      <p:ext uri="{BB962C8B-B14F-4D97-AF65-F5344CB8AC3E}">
        <p14:creationId xmlns:p14="http://schemas.microsoft.com/office/powerpoint/2010/main" val="1084050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ー 1"/>
          <p:cNvSpPr>
            <a:spLocks noGrp="1" noRot="1" noChangeAspect="1" noTextEdit="1"/>
          </p:cNvSpPr>
          <p:nvPr>
            <p:ph type="sldImg"/>
          </p:nvPr>
        </p:nvSpPr>
        <p:spPr bwMode="auto">
          <a:xfrm>
            <a:off x="3263900" y="509588"/>
            <a:ext cx="3398838" cy="2547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 name="スライド番号プレースホルダー 1"/>
          <p:cNvSpPr>
            <a:spLocks noGrp="1"/>
          </p:cNvSpPr>
          <p:nvPr>
            <p:ph type="sldNum" sz="quarter" idx="10"/>
          </p:nvPr>
        </p:nvSpPr>
        <p:spPr/>
        <p:txBody>
          <a:bodyPr/>
          <a:lstStyle/>
          <a:p>
            <a:pPr defTabSz="913120">
              <a:defRPr/>
            </a:pPr>
            <a:fld id="{E83BF8A4-A974-4FF7-BD95-2A20C8F7E13C}" type="slidenum">
              <a:rPr lang="ja-JP" altLang="en-US">
                <a:solidFill>
                  <a:prstClr val="black"/>
                </a:solidFill>
                <a:latin typeface="Calibri"/>
                <a:ea typeface="ＭＳ Ｐゴシック" panose="020B0600070205080204" pitchFamily="50" charset="-128"/>
              </a:rPr>
              <a:pPr defTabSz="913120">
                <a:defRPr/>
              </a:pPr>
              <a:t>11</a:t>
            </a:fld>
            <a:endParaRPr lang="ja-JP" altLang="en-US">
              <a:solidFill>
                <a:prstClr val="black"/>
              </a:solidFill>
              <a:latin typeface="Calibri"/>
              <a:ea typeface="ＭＳ Ｐゴシック" panose="020B0600070205080204" pitchFamily="50" charset="-128"/>
            </a:endParaRPr>
          </a:p>
        </p:txBody>
      </p:sp>
      <p:sp>
        <p:nvSpPr>
          <p:cNvPr id="3" name="日付プレースホルダー 2">
            <a:extLst>
              <a:ext uri="{FF2B5EF4-FFF2-40B4-BE49-F238E27FC236}">
                <a16:creationId xmlns:a16="http://schemas.microsoft.com/office/drawing/2014/main" id="{A8277166-DC3E-4439-9FAE-C1D65FDB43B9}"/>
              </a:ext>
            </a:extLst>
          </p:cNvPr>
          <p:cNvSpPr>
            <a:spLocks noGrp="1"/>
          </p:cNvSpPr>
          <p:nvPr>
            <p:ph type="dt" idx="1"/>
          </p:nvPr>
        </p:nvSpPr>
        <p:spPr/>
        <p:txBody>
          <a:bodyPr/>
          <a:lstStyle/>
          <a:p>
            <a:r>
              <a:rPr kumimoji="1" lang="en-US" altLang="ja-JP"/>
              <a:t>2019/11/14</a:t>
            </a:r>
            <a:endParaRPr kumimoji="1" lang="ja-JP" altLang="en-US"/>
          </a:p>
        </p:txBody>
      </p:sp>
    </p:spTree>
    <p:extLst>
      <p:ext uri="{BB962C8B-B14F-4D97-AF65-F5344CB8AC3E}">
        <p14:creationId xmlns:p14="http://schemas.microsoft.com/office/powerpoint/2010/main" val="1282715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ー 1"/>
          <p:cNvSpPr>
            <a:spLocks noGrp="1" noRot="1" noChangeAspect="1" noTextEdit="1"/>
          </p:cNvSpPr>
          <p:nvPr>
            <p:ph type="sldImg"/>
          </p:nvPr>
        </p:nvSpPr>
        <p:spPr bwMode="auto">
          <a:xfrm>
            <a:off x="3263900" y="509588"/>
            <a:ext cx="3398838" cy="2547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 name="スライド番号プレースホルダー 1"/>
          <p:cNvSpPr>
            <a:spLocks noGrp="1"/>
          </p:cNvSpPr>
          <p:nvPr>
            <p:ph type="sldNum" sz="quarter" idx="10"/>
          </p:nvPr>
        </p:nvSpPr>
        <p:spPr/>
        <p:txBody>
          <a:bodyPr/>
          <a:lstStyle/>
          <a:p>
            <a:fld id="{E83BF8A4-A974-4FF7-BD95-2A20C8F7E13C}" type="slidenum">
              <a:rPr lang="ja-JP" altLang="en-US" smtClean="0">
                <a:solidFill>
                  <a:prstClr val="black"/>
                </a:solidFill>
              </a:rPr>
              <a:pPr/>
              <a:t>12</a:t>
            </a:fld>
            <a:endParaRPr lang="ja-JP" altLang="en-US">
              <a:solidFill>
                <a:prstClr val="black"/>
              </a:solidFill>
            </a:endParaRPr>
          </a:p>
        </p:txBody>
      </p:sp>
      <p:sp>
        <p:nvSpPr>
          <p:cNvPr id="3" name="日付プレースホルダー 2">
            <a:extLst>
              <a:ext uri="{FF2B5EF4-FFF2-40B4-BE49-F238E27FC236}">
                <a16:creationId xmlns:a16="http://schemas.microsoft.com/office/drawing/2014/main" id="{EEC3520D-12D3-482A-94D3-9B34458E97D8}"/>
              </a:ext>
            </a:extLst>
          </p:cNvPr>
          <p:cNvSpPr>
            <a:spLocks noGrp="1"/>
          </p:cNvSpPr>
          <p:nvPr>
            <p:ph type="dt" idx="1"/>
          </p:nvPr>
        </p:nvSpPr>
        <p:spPr/>
        <p:txBody>
          <a:bodyPr/>
          <a:lstStyle/>
          <a:p>
            <a:r>
              <a:rPr kumimoji="1" lang="en-US" altLang="ja-JP"/>
              <a:t>2019/11/14</a:t>
            </a:r>
            <a:endParaRPr kumimoji="1" lang="ja-JP" altLang="en-US"/>
          </a:p>
        </p:txBody>
      </p:sp>
    </p:spTree>
    <p:extLst>
      <p:ext uri="{BB962C8B-B14F-4D97-AF65-F5344CB8AC3E}">
        <p14:creationId xmlns:p14="http://schemas.microsoft.com/office/powerpoint/2010/main" val="1713429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フッター プレースホルダ 3"/>
          <p:cNvSpPr>
            <a:spLocks noGrp="1"/>
          </p:cNvSpPr>
          <p:nvPr>
            <p:ph type="ftr" sz="quarter" idx="10"/>
          </p:nvPr>
        </p:nvSpPr>
        <p:spPr/>
        <p:txBody>
          <a:bodyPr/>
          <a:lstStyle/>
          <a:p>
            <a:pPr defTabSz="913120">
              <a:defRPr/>
            </a:pPr>
            <a:endParaRPr lang="ja-JP" altLang="en-US">
              <a:solidFill>
                <a:prstClr val="black"/>
              </a:solidFill>
              <a:latin typeface="Calibri"/>
              <a:ea typeface="ＭＳ Ｐゴシック" panose="020B0600070205080204" pitchFamily="50" charset="-128"/>
            </a:endParaRPr>
          </a:p>
        </p:txBody>
      </p:sp>
      <p:sp>
        <p:nvSpPr>
          <p:cNvPr id="5" name="日付プレースホルダー 4">
            <a:extLst>
              <a:ext uri="{FF2B5EF4-FFF2-40B4-BE49-F238E27FC236}">
                <a16:creationId xmlns:a16="http://schemas.microsoft.com/office/drawing/2014/main" id="{66396BAF-AA1E-4B9F-858B-E8F6BD92E051}"/>
              </a:ext>
            </a:extLst>
          </p:cNvPr>
          <p:cNvSpPr>
            <a:spLocks noGrp="1"/>
          </p:cNvSpPr>
          <p:nvPr>
            <p:ph type="dt" idx="1"/>
          </p:nvPr>
        </p:nvSpPr>
        <p:spPr/>
        <p:txBody>
          <a:bodyPr/>
          <a:lstStyle/>
          <a:p>
            <a:r>
              <a:rPr kumimoji="1" lang="en-US" altLang="ja-JP"/>
              <a:t>2019/11/14</a:t>
            </a:r>
            <a:endParaRPr kumimoji="1" lang="ja-JP" altLang="en-US"/>
          </a:p>
        </p:txBody>
      </p:sp>
    </p:spTree>
    <p:extLst>
      <p:ext uri="{BB962C8B-B14F-4D97-AF65-F5344CB8AC3E}">
        <p14:creationId xmlns:p14="http://schemas.microsoft.com/office/powerpoint/2010/main" val="292680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95614C2-A7E7-4D9E-900E-A8388728AC91}" type="datetime1">
              <a:rPr kumimoji="1" lang="ja-JP" altLang="en-US" smtClean="0"/>
              <a:t>2019/11/21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7" name="スライド番号プレースホルダ 5"/>
          <p:cNvSpPr>
            <a:spLocks noGrp="1"/>
          </p:cNvSpPr>
          <p:nvPr>
            <p:ph type="sldNum" sz="quarter" idx="4"/>
          </p:nvPr>
        </p:nvSpPr>
        <p:spPr>
          <a:xfrm>
            <a:off x="8294260" y="6428358"/>
            <a:ext cx="797627" cy="385018"/>
          </a:xfrm>
          <a:prstGeom prst="rect">
            <a:avLst/>
          </a:prstGeom>
        </p:spPr>
        <p:txBody>
          <a:bodyPr vert="horz" lIns="91440" tIns="45720" rIns="91440" bIns="45720" rtlCol="0" anchor="ctr"/>
          <a:lstStyle>
            <a:lvl1pPr algn="r" fontAlgn="auto">
              <a:spcBef>
                <a:spcPts val="0"/>
              </a:spcBef>
              <a:spcAft>
                <a:spcPts val="0"/>
              </a:spcAft>
              <a:defRPr sz="1662">
                <a:solidFill>
                  <a:schemeClr val="tx1">
                    <a:tint val="75000"/>
                  </a:schemeClr>
                </a:solidFill>
                <a:latin typeface="+mn-lt"/>
                <a:ea typeface="+mn-ea"/>
              </a:defRPr>
            </a:lvl1pPr>
          </a:lstStyle>
          <a:p>
            <a:pPr>
              <a:defRPr/>
            </a:pPr>
            <a:fld id="{B4EBB0DA-BF6C-4129-87A0-EA8FF391626F}"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9365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D96B372-64A7-414B-A58D-AAAE20D8B7BA}" type="datetime1">
              <a:rPr kumimoji="1" lang="ja-JP" altLang="en-US" smtClean="0"/>
              <a:t>2019/11/21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7" name="スライド番号プレースホルダ 5"/>
          <p:cNvSpPr>
            <a:spLocks noGrp="1"/>
          </p:cNvSpPr>
          <p:nvPr>
            <p:ph type="sldNum" sz="quarter" idx="4"/>
          </p:nvPr>
        </p:nvSpPr>
        <p:spPr>
          <a:xfrm>
            <a:off x="8294260" y="6428358"/>
            <a:ext cx="797627" cy="385018"/>
          </a:xfrm>
          <a:prstGeom prst="rect">
            <a:avLst/>
          </a:prstGeom>
        </p:spPr>
        <p:txBody>
          <a:bodyPr vert="horz" lIns="91440" tIns="45720" rIns="91440" bIns="45720" rtlCol="0" anchor="ctr"/>
          <a:lstStyle>
            <a:lvl1pPr algn="r" fontAlgn="auto">
              <a:spcBef>
                <a:spcPts val="0"/>
              </a:spcBef>
              <a:spcAft>
                <a:spcPts val="0"/>
              </a:spcAft>
              <a:defRPr sz="1662">
                <a:solidFill>
                  <a:schemeClr val="tx1">
                    <a:tint val="75000"/>
                  </a:schemeClr>
                </a:solidFill>
                <a:latin typeface="+mn-lt"/>
                <a:ea typeface="+mn-ea"/>
              </a:defRPr>
            </a:lvl1pPr>
          </a:lstStyle>
          <a:p>
            <a:pPr>
              <a:defRPr/>
            </a:pPr>
            <a:fld id="{B4EBB0DA-BF6C-4129-87A0-EA8FF391626F}"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26777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4D9C45B-C6AF-4F6A-88E6-6AE7898C911A}" type="datetime1">
              <a:rPr kumimoji="1" lang="ja-JP" altLang="en-US" smtClean="0"/>
              <a:t>2019/11/21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7" name="スライド番号プレースホルダ 5"/>
          <p:cNvSpPr>
            <a:spLocks noGrp="1"/>
          </p:cNvSpPr>
          <p:nvPr>
            <p:ph type="sldNum" sz="quarter" idx="4"/>
          </p:nvPr>
        </p:nvSpPr>
        <p:spPr>
          <a:xfrm>
            <a:off x="8294260" y="6428358"/>
            <a:ext cx="797627" cy="385018"/>
          </a:xfrm>
          <a:prstGeom prst="rect">
            <a:avLst/>
          </a:prstGeom>
        </p:spPr>
        <p:txBody>
          <a:bodyPr vert="horz" lIns="91440" tIns="45720" rIns="91440" bIns="45720" rtlCol="0" anchor="ctr"/>
          <a:lstStyle>
            <a:lvl1pPr algn="r" fontAlgn="auto">
              <a:spcBef>
                <a:spcPts val="0"/>
              </a:spcBef>
              <a:spcAft>
                <a:spcPts val="0"/>
              </a:spcAft>
              <a:defRPr sz="1662">
                <a:solidFill>
                  <a:schemeClr val="tx1">
                    <a:tint val="75000"/>
                  </a:schemeClr>
                </a:solidFill>
                <a:latin typeface="+mn-lt"/>
                <a:ea typeface="+mn-ea"/>
              </a:defRPr>
            </a:lvl1pPr>
          </a:lstStyle>
          <a:p>
            <a:pPr>
              <a:defRPr/>
            </a:pPr>
            <a:fld id="{B4EBB0DA-BF6C-4129-87A0-EA8FF391626F}"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476397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A5CB1486-836A-49CF-980D-7ECB8853B452}" type="datetime1">
              <a:rPr lang="ja-JP" altLang="en-US" smtClean="0">
                <a:solidFill>
                  <a:prstClr val="black">
                    <a:tint val="75000"/>
                  </a:prstClr>
                </a:solidFill>
              </a:rPr>
              <a:t>2019/11/21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34A25056-AEC2-4104-9840-86672CD1F74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506243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CC9DB176-8B7F-4E46-B2AC-56CD61875D16}" type="datetime1">
              <a:rPr lang="ja-JP" altLang="en-US" smtClean="0">
                <a:solidFill>
                  <a:prstClr val="black">
                    <a:tint val="75000"/>
                  </a:prstClr>
                </a:solidFill>
              </a:rPr>
              <a:t>2019/11/21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8" name="スライド番号プレースホルダ 5"/>
          <p:cNvSpPr>
            <a:spLocks noGrp="1"/>
          </p:cNvSpPr>
          <p:nvPr>
            <p:ph type="sldNum" sz="quarter" idx="4"/>
          </p:nvPr>
        </p:nvSpPr>
        <p:spPr>
          <a:xfrm>
            <a:off x="8294260" y="6428358"/>
            <a:ext cx="797627" cy="385018"/>
          </a:xfrm>
          <a:prstGeom prst="rect">
            <a:avLst/>
          </a:prstGeom>
        </p:spPr>
        <p:txBody>
          <a:bodyPr vert="horz" lIns="91440" tIns="45720" rIns="91440" bIns="45720" rtlCol="0" anchor="ctr"/>
          <a:lstStyle>
            <a:lvl1pPr algn="r" fontAlgn="auto">
              <a:spcBef>
                <a:spcPts val="0"/>
              </a:spcBef>
              <a:spcAft>
                <a:spcPts val="0"/>
              </a:spcAft>
              <a:defRPr sz="1662">
                <a:solidFill>
                  <a:schemeClr val="tx1">
                    <a:tint val="75000"/>
                  </a:schemeClr>
                </a:solidFill>
                <a:latin typeface="+mn-lt"/>
                <a:ea typeface="+mn-ea"/>
              </a:defRPr>
            </a:lvl1pPr>
          </a:lstStyle>
          <a:p>
            <a:pPr>
              <a:defRPr/>
            </a:pPr>
            <a:fld id="{B4EBB0DA-BF6C-4129-87A0-EA8FF391626F}"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708266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0"/>
            <a:ext cx="7772400" cy="1362075"/>
          </a:xfrm>
        </p:spPr>
        <p:txBody>
          <a:bodyPr anchor="t"/>
          <a:lstStyle>
            <a:lvl1pPr algn="l">
              <a:defRPr sz="3692"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647BDC66-BE38-4E3C-9D7E-A5C69251FBBB}" type="datetime1">
              <a:rPr lang="ja-JP" altLang="en-US" smtClean="0">
                <a:solidFill>
                  <a:prstClr val="black">
                    <a:tint val="75000"/>
                  </a:prstClr>
                </a:solidFill>
              </a:rPr>
              <a:t>2019/11/21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13843FB-DBC6-4A4B-BE86-4665BCB7B73D}"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508328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0E5F9826-E755-41C5-AEA2-0ABB2BE67B91}" type="datetime1">
              <a:rPr lang="ja-JP" altLang="en-US" smtClean="0">
                <a:solidFill>
                  <a:prstClr val="black">
                    <a:tint val="75000"/>
                  </a:prstClr>
                </a:solidFill>
              </a:rPr>
              <a:t>2019/11/21</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106BBDB-F1F5-4880-81FD-A84A66FE6E4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78087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9"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9"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6F08C498-2E18-46D5-8FF1-504C97C006DE}" type="datetime1">
              <a:rPr lang="ja-JP" altLang="en-US" smtClean="0">
                <a:solidFill>
                  <a:prstClr val="black">
                    <a:tint val="75000"/>
                  </a:prstClr>
                </a:solidFill>
              </a:rPr>
              <a:t>2019/11/21</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2B5643FF-192D-4F05-A5F0-F221679382BB}"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220507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C7A9A737-60B6-4782-8017-E7BC109CA5A0}" type="datetime1">
              <a:rPr lang="ja-JP" altLang="en-US" smtClean="0">
                <a:solidFill>
                  <a:prstClr val="black">
                    <a:tint val="75000"/>
                  </a:prstClr>
                </a:solidFill>
              </a:rPr>
              <a:t>2019/11/21</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D47D3FDB-10BD-457B-B7D6-92573F7F426B}"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69041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2D16E7F0-B56C-4CB5-807F-16EA6B56C7CE}" type="datetime1">
              <a:rPr lang="ja-JP" altLang="en-US" smtClean="0">
                <a:solidFill>
                  <a:prstClr val="black">
                    <a:tint val="75000"/>
                  </a:prstClr>
                </a:solidFill>
              </a:rPr>
              <a:t>2019/11/21</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90E99231-4AF4-4BA3-8C8A-22394F57FC9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870285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846" b="1"/>
            </a:lvl1pPr>
          </a:lstStyle>
          <a:p>
            <a:r>
              <a:rPr lang="ja-JP" altLang="en-US"/>
              <a:t>マスタ タイトルの書式設定</a:t>
            </a:r>
          </a:p>
        </p:txBody>
      </p:sp>
      <p:sp>
        <p:nvSpPr>
          <p:cNvPr id="3" name="コンテンツ プレースホルダ 2"/>
          <p:cNvSpPr>
            <a:spLocks noGrp="1"/>
          </p:cNvSpPr>
          <p:nvPr>
            <p:ph idx="1"/>
          </p:nvPr>
        </p:nvSpPr>
        <p:spPr>
          <a:xfrm>
            <a:off x="3575051" y="273055"/>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3"/>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5467B34E-04C5-4839-B103-E018BC361DF8}" type="datetime1">
              <a:rPr lang="ja-JP" altLang="en-US" smtClean="0">
                <a:solidFill>
                  <a:prstClr val="black">
                    <a:tint val="75000"/>
                  </a:prstClr>
                </a:solidFill>
              </a:rPr>
              <a:t>2019/11/21</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0E17D8A5-447A-4A73-8F93-D61DD0B57ABB}"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765344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D32AE1B-4E0A-4D02-86B3-05AB1250E940}" type="datetime1">
              <a:rPr kumimoji="1" lang="ja-JP" altLang="en-US" smtClean="0"/>
              <a:t>2019/11/21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7" name="スライド番号プレースホルダ 5"/>
          <p:cNvSpPr>
            <a:spLocks noGrp="1"/>
          </p:cNvSpPr>
          <p:nvPr>
            <p:ph type="sldNum" sz="quarter" idx="4"/>
          </p:nvPr>
        </p:nvSpPr>
        <p:spPr>
          <a:xfrm>
            <a:off x="8294260" y="6428358"/>
            <a:ext cx="797627" cy="385018"/>
          </a:xfrm>
          <a:prstGeom prst="rect">
            <a:avLst/>
          </a:prstGeom>
        </p:spPr>
        <p:txBody>
          <a:bodyPr vert="horz" lIns="91440" tIns="45720" rIns="91440" bIns="45720" rtlCol="0" anchor="ctr"/>
          <a:lstStyle>
            <a:lvl1pPr algn="r" fontAlgn="auto">
              <a:spcBef>
                <a:spcPts val="0"/>
              </a:spcBef>
              <a:spcAft>
                <a:spcPts val="0"/>
              </a:spcAft>
              <a:defRPr sz="1662">
                <a:solidFill>
                  <a:schemeClr val="tx1">
                    <a:tint val="75000"/>
                  </a:schemeClr>
                </a:solidFill>
                <a:latin typeface="+mn-lt"/>
                <a:ea typeface="+mn-ea"/>
              </a:defRPr>
            </a:lvl1pPr>
          </a:lstStyle>
          <a:p>
            <a:pPr>
              <a:defRPr/>
            </a:pPr>
            <a:fld id="{B4EBB0DA-BF6C-4129-87A0-EA8FF391626F}"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952158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846"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62196D15-3E32-4420-A926-BCA09C5EE0D2}" type="datetime1">
              <a:rPr lang="ja-JP" altLang="en-US" smtClean="0">
                <a:solidFill>
                  <a:prstClr val="black">
                    <a:tint val="75000"/>
                  </a:prstClr>
                </a:solidFill>
              </a:rPr>
              <a:t>2019/11/21</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6A589594-FC31-4922-8AF4-382F78FE9B9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07441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C18E1267-936C-4008-B9AA-3EC33B906532}" type="datetime1">
              <a:rPr lang="ja-JP" altLang="en-US" smtClean="0">
                <a:solidFill>
                  <a:prstClr val="black">
                    <a:tint val="75000"/>
                  </a:prstClr>
                </a:solidFill>
              </a:rPr>
              <a:t>2019/11/21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629EC9A7-5C85-4B9A-9735-875EE8EF228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284021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2"/>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42"/>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DFCF7166-D8B5-48F0-A653-A00B12561E0A}" type="datetime1">
              <a:rPr lang="ja-JP" altLang="en-US" smtClean="0">
                <a:solidFill>
                  <a:prstClr val="black">
                    <a:tint val="75000"/>
                  </a:prstClr>
                </a:solidFill>
              </a:rPr>
              <a:t>2019/11/21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86E7F2F-455B-42D7-80F7-0FFA6697ECC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8736075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4"/>
          </p:nvPr>
        </p:nvSpPr>
        <p:spPr>
          <a:xfrm>
            <a:off x="8294260" y="6428358"/>
            <a:ext cx="797627" cy="385018"/>
          </a:xfrm>
          <a:prstGeom prst="rect">
            <a:avLst/>
          </a:prstGeom>
        </p:spPr>
        <p:txBody>
          <a:bodyPr vert="horz" lIns="91440" tIns="45720" rIns="91440" bIns="45720" rtlCol="0" anchor="ctr"/>
          <a:lstStyle>
            <a:lvl1pPr algn="r" fontAlgn="auto">
              <a:spcBef>
                <a:spcPts val="0"/>
              </a:spcBef>
              <a:spcAft>
                <a:spcPts val="0"/>
              </a:spcAft>
              <a:defRPr sz="1662">
                <a:solidFill>
                  <a:schemeClr val="tx1">
                    <a:tint val="75000"/>
                  </a:schemeClr>
                </a:solidFill>
                <a:latin typeface="+mn-lt"/>
                <a:ea typeface="+mn-ea"/>
              </a:defRPr>
            </a:lvl1pPr>
          </a:lstStyle>
          <a:p>
            <a:pPr>
              <a:defRPr/>
            </a:pPr>
            <a:fld id="{B4EBB0DA-BF6C-4129-87A0-EA8FF391626F}"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9962814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82"/>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76147" indent="0" algn="ctr">
              <a:buNone/>
              <a:defRPr>
                <a:solidFill>
                  <a:schemeClr val="tx1">
                    <a:tint val="75000"/>
                  </a:schemeClr>
                </a:solidFill>
              </a:defRPr>
            </a:lvl2pPr>
            <a:lvl3pPr marL="952294" indent="0" algn="ctr">
              <a:buNone/>
              <a:defRPr>
                <a:solidFill>
                  <a:schemeClr val="tx1">
                    <a:tint val="75000"/>
                  </a:schemeClr>
                </a:solidFill>
              </a:defRPr>
            </a:lvl3pPr>
            <a:lvl4pPr marL="1428441" indent="0" algn="ctr">
              <a:buNone/>
              <a:defRPr>
                <a:solidFill>
                  <a:schemeClr val="tx1">
                    <a:tint val="75000"/>
                  </a:schemeClr>
                </a:solidFill>
              </a:defRPr>
            </a:lvl4pPr>
            <a:lvl5pPr marL="1904588" indent="0" algn="ctr">
              <a:buNone/>
              <a:defRPr>
                <a:solidFill>
                  <a:schemeClr val="tx1">
                    <a:tint val="75000"/>
                  </a:schemeClr>
                </a:solidFill>
              </a:defRPr>
            </a:lvl5pPr>
            <a:lvl6pPr marL="2380735" indent="0" algn="ctr">
              <a:buNone/>
              <a:defRPr>
                <a:solidFill>
                  <a:schemeClr val="tx1">
                    <a:tint val="75000"/>
                  </a:schemeClr>
                </a:solidFill>
              </a:defRPr>
            </a:lvl6pPr>
            <a:lvl7pPr marL="2856882" indent="0" algn="ctr">
              <a:buNone/>
              <a:defRPr>
                <a:solidFill>
                  <a:schemeClr val="tx1">
                    <a:tint val="75000"/>
                  </a:schemeClr>
                </a:solidFill>
              </a:defRPr>
            </a:lvl7pPr>
            <a:lvl8pPr marL="3333029" indent="0" algn="ctr">
              <a:buNone/>
              <a:defRPr>
                <a:solidFill>
                  <a:schemeClr val="tx1">
                    <a:tint val="75000"/>
                  </a:schemeClr>
                </a:solidFill>
              </a:defRPr>
            </a:lvl8pPr>
            <a:lvl9pPr marL="3809176"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607DFEEF-0C4B-4F7C-BA1E-374D7F08074F}" type="datetime1">
              <a:rPr lang="ja-JP" altLang="en-US" smtClean="0">
                <a:solidFill>
                  <a:prstClr val="black">
                    <a:tint val="75000"/>
                  </a:prstClr>
                </a:solidFill>
              </a:rPr>
              <a:t>2019/11/21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4"/>
          </p:nvPr>
        </p:nvSpPr>
        <p:spPr>
          <a:xfrm>
            <a:off x="8294260" y="6428358"/>
            <a:ext cx="797627" cy="385018"/>
          </a:xfrm>
          <a:prstGeom prst="rect">
            <a:avLst/>
          </a:prstGeom>
        </p:spPr>
        <p:txBody>
          <a:bodyPr vert="horz" lIns="91440" tIns="45720" rIns="91440" bIns="45720" rtlCol="0" anchor="ctr"/>
          <a:lstStyle>
            <a:lvl1pPr algn="r" fontAlgn="auto">
              <a:spcBef>
                <a:spcPts val="0"/>
              </a:spcBef>
              <a:spcAft>
                <a:spcPts val="0"/>
              </a:spcAft>
              <a:defRPr sz="1662">
                <a:solidFill>
                  <a:schemeClr val="tx1">
                    <a:tint val="75000"/>
                  </a:schemeClr>
                </a:solidFill>
                <a:latin typeface="+mn-lt"/>
                <a:ea typeface="+mn-ea"/>
              </a:defRPr>
            </a:lvl1pPr>
          </a:lstStyle>
          <a:p>
            <a:pPr>
              <a:defRPr/>
            </a:pPr>
            <a:fld id="{B4EBB0DA-BF6C-4129-87A0-EA8FF391626F}"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8210214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F4704375-4DC5-49E3-B650-118AC6BD9C67}" type="datetime1">
              <a:rPr lang="ja-JP" altLang="en-US" smtClean="0">
                <a:solidFill>
                  <a:prstClr val="black">
                    <a:tint val="75000"/>
                  </a:prstClr>
                </a:solidFill>
              </a:rPr>
              <a:t>2019/11/21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4"/>
          </p:nvPr>
        </p:nvSpPr>
        <p:spPr>
          <a:xfrm>
            <a:off x="8294260" y="6428358"/>
            <a:ext cx="797627" cy="385018"/>
          </a:xfrm>
          <a:prstGeom prst="rect">
            <a:avLst/>
          </a:prstGeom>
        </p:spPr>
        <p:txBody>
          <a:bodyPr vert="horz" lIns="91440" tIns="45720" rIns="91440" bIns="45720" rtlCol="0" anchor="ctr"/>
          <a:lstStyle>
            <a:lvl1pPr algn="r" fontAlgn="auto">
              <a:spcBef>
                <a:spcPts val="0"/>
              </a:spcBef>
              <a:spcAft>
                <a:spcPts val="0"/>
              </a:spcAft>
              <a:defRPr sz="1662">
                <a:solidFill>
                  <a:schemeClr val="tx1">
                    <a:tint val="75000"/>
                  </a:schemeClr>
                </a:solidFill>
                <a:latin typeface="+mn-lt"/>
                <a:ea typeface="+mn-ea"/>
              </a:defRPr>
            </a:lvl1pPr>
          </a:lstStyle>
          <a:p>
            <a:pPr>
              <a:defRPr/>
            </a:pPr>
            <a:fld id="{B4EBB0DA-BF6C-4129-87A0-EA8FF391626F}"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34643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6"/>
          </a:xfrm>
        </p:spPr>
        <p:txBody>
          <a:bodyPr anchor="t"/>
          <a:lstStyle>
            <a:lvl1pPr algn="l">
              <a:defRPr sz="4154"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123">
                <a:solidFill>
                  <a:schemeClr val="tx1">
                    <a:tint val="75000"/>
                  </a:schemeClr>
                </a:solidFill>
              </a:defRPr>
            </a:lvl1pPr>
            <a:lvl2pPr marL="476147" indent="0">
              <a:buNone/>
              <a:defRPr sz="1846">
                <a:solidFill>
                  <a:schemeClr val="tx1">
                    <a:tint val="75000"/>
                  </a:schemeClr>
                </a:solidFill>
              </a:defRPr>
            </a:lvl2pPr>
            <a:lvl3pPr marL="952294" indent="0">
              <a:buNone/>
              <a:defRPr sz="1662">
                <a:solidFill>
                  <a:schemeClr val="tx1">
                    <a:tint val="75000"/>
                  </a:schemeClr>
                </a:solidFill>
              </a:defRPr>
            </a:lvl3pPr>
            <a:lvl4pPr marL="1428441" indent="0">
              <a:buNone/>
              <a:defRPr sz="1477">
                <a:solidFill>
                  <a:schemeClr val="tx1">
                    <a:tint val="75000"/>
                  </a:schemeClr>
                </a:solidFill>
              </a:defRPr>
            </a:lvl4pPr>
            <a:lvl5pPr marL="1904588" indent="0">
              <a:buNone/>
              <a:defRPr sz="1477">
                <a:solidFill>
                  <a:schemeClr val="tx1">
                    <a:tint val="75000"/>
                  </a:schemeClr>
                </a:solidFill>
              </a:defRPr>
            </a:lvl5pPr>
            <a:lvl6pPr marL="2380735" indent="0">
              <a:buNone/>
              <a:defRPr sz="1477">
                <a:solidFill>
                  <a:schemeClr val="tx1">
                    <a:tint val="75000"/>
                  </a:schemeClr>
                </a:solidFill>
              </a:defRPr>
            </a:lvl6pPr>
            <a:lvl7pPr marL="2856882" indent="0">
              <a:buNone/>
              <a:defRPr sz="1477">
                <a:solidFill>
                  <a:schemeClr val="tx1">
                    <a:tint val="75000"/>
                  </a:schemeClr>
                </a:solidFill>
              </a:defRPr>
            </a:lvl7pPr>
            <a:lvl8pPr marL="3333029" indent="0">
              <a:buNone/>
              <a:defRPr sz="1477">
                <a:solidFill>
                  <a:schemeClr val="tx1">
                    <a:tint val="75000"/>
                  </a:schemeClr>
                </a:solidFill>
              </a:defRPr>
            </a:lvl8pPr>
            <a:lvl9pPr marL="3809176" indent="0">
              <a:buNone/>
              <a:defRPr sz="1477">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6FCFCE19-CC27-4AFD-B7CF-0045C1250DEE}" type="datetime1">
              <a:rPr lang="ja-JP" altLang="en-US" smtClean="0">
                <a:solidFill>
                  <a:prstClr val="black">
                    <a:tint val="75000"/>
                  </a:prstClr>
                </a:solidFill>
              </a:rPr>
              <a:t>2019/11/21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4"/>
          </p:nvPr>
        </p:nvSpPr>
        <p:spPr>
          <a:xfrm>
            <a:off x="8294260" y="6428358"/>
            <a:ext cx="797627" cy="385018"/>
          </a:xfrm>
          <a:prstGeom prst="rect">
            <a:avLst/>
          </a:prstGeom>
        </p:spPr>
        <p:txBody>
          <a:bodyPr vert="horz" lIns="91440" tIns="45720" rIns="91440" bIns="45720" rtlCol="0" anchor="ctr"/>
          <a:lstStyle>
            <a:lvl1pPr algn="r" fontAlgn="auto">
              <a:spcBef>
                <a:spcPts val="0"/>
              </a:spcBef>
              <a:spcAft>
                <a:spcPts val="0"/>
              </a:spcAft>
              <a:defRPr sz="1662">
                <a:solidFill>
                  <a:schemeClr val="tx1">
                    <a:tint val="75000"/>
                  </a:schemeClr>
                </a:solidFill>
                <a:latin typeface="+mn-lt"/>
                <a:ea typeface="+mn-ea"/>
              </a:defRPr>
            </a:lvl1pPr>
          </a:lstStyle>
          <a:p>
            <a:pPr>
              <a:defRPr/>
            </a:pPr>
            <a:fld id="{B4EBB0DA-BF6C-4129-87A0-EA8FF391626F}"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673620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5"/>
            <a:ext cx="4038600" cy="4525963"/>
          </a:xfrm>
        </p:spPr>
        <p:txBody>
          <a:bodyPr/>
          <a:lstStyle>
            <a:lvl1pPr>
              <a:defRPr sz="2954"/>
            </a:lvl1pPr>
            <a:lvl2pPr>
              <a:defRPr sz="2492"/>
            </a:lvl2pPr>
            <a:lvl3pPr>
              <a:defRPr sz="2123"/>
            </a:lvl3pPr>
            <a:lvl4pPr>
              <a:defRPr sz="1846"/>
            </a:lvl4pPr>
            <a:lvl5pPr>
              <a:defRPr sz="1846"/>
            </a:lvl5pPr>
            <a:lvl6pPr>
              <a:defRPr sz="1846"/>
            </a:lvl6pPr>
            <a:lvl7pPr>
              <a:defRPr sz="1846"/>
            </a:lvl7pPr>
            <a:lvl8pPr>
              <a:defRPr sz="1846"/>
            </a:lvl8pPr>
            <a:lvl9pPr>
              <a:defRPr sz="18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5"/>
            <a:ext cx="4038600" cy="4525963"/>
          </a:xfrm>
        </p:spPr>
        <p:txBody>
          <a:bodyPr/>
          <a:lstStyle>
            <a:lvl1pPr>
              <a:defRPr sz="2954"/>
            </a:lvl1pPr>
            <a:lvl2pPr>
              <a:defRPr sz="2492"/>
            </a:lvl2pPr>
            <a:lvl3pPr>
              <a:defRPr sz="2123"/>
            </a:lvl3pPr>
            <a:lvl4pPr>
              <a:defRPr sz="1846"/>
            </a:lvl4pPr>
            <a:lvl5pPr>
              <a:defRPr sz="1846"/>
            </a:lvl5pPr>
            <a:lvl6pPr>
              <a:defRPr sz="1846"/>
            </a:lvl6pPr>
            <a:lvl7pPr>
              <a:defRPr sz="1846"/>
            </a:lvl7pPr>
            <a:lvl8pPr>
              <a:defRPr sz="1846"/>
            </a:lvl8pPr>
            <a:lvl9pPr>
              <a:defRPr sz="18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3C3DA2D5-8DAD-4A0E-934F-004FE0AB7B7E}" type="datetime1">
              <a:rPr lang="ja-JP" altLang="en-US" smtClean="0">
                <a:solidFill>
                  <a:prstClr val="black">
                    <a:tint val="75000"/>
                  </a:prstClr>
                </a:solidFill>
              </a:rPr>
              <a:t>2019/11/21</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8" name="スライド番号プレースホルダ 5"/>
          <p:cNvSpPr>
            <a:spLocks noGrp="1"/>
          </p:cNvSpPr>
          <p:nvPr>
            <p:ph type="sldNum" sz="quarter" idx="4"/>
          </p:nvPr>
        </p:nvSpPr>
        <p:spPr>
          <a:xfrm>
            <a:off x="8294260" y="6428358"/>
            <a:ext cx="797627" cy="385018"/>
          </a:xfrm>
          <a:prstGeom prst="rect">
            <a:avLst/>
          </a:prstGeom>
        </p:spPr>
        <p:txBody>
          <a:bodyPr vert="horz" lIns="91440" tIns="45720" rIns="91440" bIns="45720" rtlCol="0" anchor="ctr"/>
          <a:lstStyle>
            <a:lvl1pPr algn="r" fontAlgn="auto">
              <a:spcBef>
                <a:spcPts val="0"/>
              </a:spcBef>
              <a:spcAft>
                <a:spcPts val="0"/>
              </a:spcAft>
              <a:defRPr sz="1662">
                <a:solidFill>
                  <a:schemeClr val="tx1">
                    <a:tint val="75000"/>
                  </a:schemeClr>
                </a:solidFill>
                <a:latin typeface="+mn-lt"/>
                <a:ea typeface="+mn-ea"/>
              </a:defRPr>
            </a:lvl1pPr>
          </a:lstStyle>
          <a:p>
            <a:pPr>
              <a:defRPr/>
            </a:pPr>
            <a:fld id="{B4EBB0DA-BF6C-4129-87A0-EA8FF391626F}"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5346041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7"/>
            <a:ext cx="4040188" cy="639763"/>
          </a:xfrm>
        </p:spPr>
        <p:txBody>
          <a:bodyPr anchor="b"/>
          <a:lstStyle>
            <a:lvl1pPr marL="0" indent="0">
              <a:buNone/>
              <a:defRPr sz="2492" b="1"/>
            </a:lvl1pPr>
            <a:lvl2pPr marL="476147" indent="0">
              <a:buNone/>
              <a:defRPr sz="2123" b="1"/>
            </a:lvl2pPr>
            <a:lvl3pPr marL="952294" indent="0">
              <a:buNone/>
              <a:defRPr sz="1846" b="1"/>
            </a:lvl3pPr>
            <a:lvl4pPr marL="1428441" indent="0">
              <a:buNone/>
              <a:defRPr sz="1662" b="1"/>
            </a:lvl4pPr>
            <a:lvl5pPr marL="1904588" indent="0">
              <a:buNone/>
              <a:defRPr sz="1662" b="1"/>
            </a:lvl5pPr>
            <a:lvl6pPr marL="2380735" indent="0">
              <a:buNone/>
              <a:defRPr sz="1662" b="1"/>
            </a:lvl6pPr>
            <a:lvl7pPr marL="2856882" indent="0">
              <a:buNone/>
              <a:defRPr sz="1662" b="1"/>
            </a:lvl7pPr>
            <a:lvl8pPr marL="3333029" indent="0">
              <a:buNone/>
              <a:defRPr sz="1662" b="1"/>
            </a:lvl8pPr>
            <a:lvl9pPr marL="3809176" indent="0">
              <a:buNone/>
              <a:defRPr sz="1662"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92"/>
            </a:lvl1pPr>
            <a:lvl2pPr>
              <a:defRPr sz="2123"/>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9" y="1535117"/>
            <a:ext cx="4041775" cy="639763"/>
          </a:xfrm>
        </p:spPr>
        <p:txBody>
          <a:bodyPr anchor="b"/>
          <a:lstStyle>
            <a:lvl1pPr marL="0" indent="0">
              <a:buNone/>
              <a:defRPr sz="2492" b="1"/>
            </a:lvl1pPr>
            <a:lvl2pPr marL="476147" indent="0">
              <a:buNone/>
              <a:defRPr sz="2123" b="1"/>
            </a:lvl2pPr>
            <a:lvl3pPr marL="952294" indent="0">
              <a:buNone/>
              <a:defRPr sz="1846" b="1"/>
            </a:lvl3pPr>
            <a:lvl4pPr marL="1428441" indent="0">
              <a:buNone/>
              <a:defRPr sz="1662" b="1"/>
            </a:lvl4pPr>
            <a:lvl5pPr marL="1904588" indent="0">
              <a:buNone/>
              <a:defRPr sz="1662" b="1"/>
            </a:lvl5pPr>
            <a:lvl6pPr marL="2380735" indent="0">
              <a:buNone/>
              <a:defRPr sz="1662" b="1"/>
            </a:lvl6pPr>
            <a:lvl7pPr marL="2856882" indent="0">
              <a:buNone/>
              <a:defRPr sz="1662" b="1"/>
            </a:lvl7pPr>
            <a:lvl8pPr marL="3333029" indent="0">
              <a:buNone/>
              <a:defRPr sz="1662" b="1"/>
            </a:lvl8pPr>
            <a:lvl9pPr marL="3809176" indent="0">
              <a:buNone/>
              <a:defRPr sz="1662"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9" y="2174875"/>
            <a:ext cx="4041775" cy="3951288"/>
          </a:xfrm>
        </p:spPr>
        <p:txBody>
          <a:bodyPr/>
          <a:lstStyle>
            <a:lvl1pPr>
              <a:defRPr sz="2492"/>
            </a:lvl1pPr>
            <a:lvl2pPr>
              <a:defRPr sz="2123"/>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D3F5DD26-BE56-42D7-BFE4-C5E05CDF93DF}" type="datetime1">
              <a:rPr lang="ja-JP" altLang="en-US" smtClean="0">
                <a:solidFill>
                  <a:prstClr val="black">
                    <a:tint val="75000"/>
                  </a:prstClr>
                </a:solidFill>
              </a:rPr>
              <a:t>2019/11/21</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10" name="スライド番号プレースホルダ 5"/>
          <p:cNvSpPr>
            <a:spLocks noGrp="1"/>
          </p:cNvSpPr>
          <p:nvPr>
            <p:ph type="sldNum" sz="quarter" idx="12"/>
          </p:nvPr>
        </p:nvSpPr>
        <p:spPr>
          <a:xfrm>
            <a:off x="8294260" y="6428358"/>
            <a:ext cx="797627" cy="385018"/>
          </a:xfrm>
          <a:prstGeom prst="rect">
            <a:avLst/>
          </a:prstGeom>
        </p:spPr>
        <p:txBody>
          <a:bodyPr vert="horz" lIns="91440" tIns="45720" rIns="91440" bIns="45720" rtlCol="0" anchor="ctr"/>
          <a:lstStyle>
            <a:lvl1pPr algn="r" fontAlgn="auto">
              <a:spcBef>
                <a:spcPts val="0"/>
              </a:spcBef>
              <a:spcAft>
                <a:spcPts val="0"/>
              </a:spcAft>
              <a:defRPr sz="1662">
                <a:solidFill>
                  <a:schemeClr val="tx1">
                    <a:tint val="75000"/>
                  </a:schemeClr>
                </a:solidFill>
                <a:latin typeface="+mn-lt"/>
                <a:ea typeface="+mn-ea"/>
              </a:defRPr>
            </a:lvl1pPr>
          </a:lstStyle>
          <a:p>
            <a:pPr>
              <a:defRPr/>
            </a:pPr>
            <a:fld id="{B4EBB0DA-BF6C-4129-87A0-EA8FF391626F}"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6430988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E6FAE323-D8F0-43F4-AC67-32A91DF3FBB5}" type="datetime1">
              <a:rPr lang="ja-JP" altLang="en-US" smtClean="0">
                <a:solidFill>
                  <a:prstClr val="black">
                    <a:tint val="75000"/>
                  </a:prstClr>
                </a:solidFill>
              </a:rPr>
              <a:t>2019/11/21</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8294260" y="6428358"/>
            <a:ext cx="797627" cy="385018"/>
          </a:xfrm>
          <a:prstGeom prst="rect">
            <a:avLst/>
          </a:prstGeom>
        </p:spPr>
        <p:txBody>
          <a:bodyPr vert="horz" lIns="91440" tIns="45720" rIns="91440" bIns="45720" rtlCol="0" anchor="ctr"/>
          <a:lstStyle>
            <a:lvl1pPr algn="r" fontAlgn="auto">
              <a:spcBef>
                <a:spcPts val="0"/>
              </a:spcBef>
              <a:spcAft>
                <a:spcPts val="0"/>
              </a:spcAft>
              <a:defRPr sz="1662">
                <a:solidFill>
                  <a:schemeClr val="tx1">
                    <a:tint val="75000"/>
                  </a:schemeClr>
                </a:solidFill>
                <a:latin typeface="+mn-lt"/>
                <a:ea typeface="+mn-ea"/>
              </a:defRPr>
            </a:lvl1pPr>
          </a:lstStyle>
          <a:p>
            <a:pPr>
              <a:defRPr/>
            </a:pPr>
            <a:fld id="{B4EBB0DA-BF6C-4129-87A0-EA8FF391626F}"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167332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B39095E-27C9-401D-9B14-D917A8E30489}" type="datetime1">
              <a:rPr kumimoji="1" lang="ja-JP" altLang="en-US" smtClean="0"/>
              <a:t>2019/11/21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7" name="スライド番号プレースホルダ 5"/>
          <p:cNvSpPr>
            <a:spLocks noGrp="1"/>
          </p:cNvSpPr>
          <p:nvPr>
            <p:ph type="sldNum" sz="quarter" idx="4"/>
          </p:nvPr>
        </p:nvSpPr>
        <p:spPr>
          <a:xfrm>
            <a:off x="8294260" y="6428358"/>
            <a:ext cx="797627" cy="385018"/>
          </a:xfrm>
          <a:prstGeom prst="rect">
            <a:avLst/>
          </a:prstGeom>
        </p:spPr>
        <p:txBody>
          <a:bodyPr vert="horz" lIns="91440" tIns="45720" rIns="91440" bIns="45720" rtlCol="0" anchor="ctr"/>
          <a:lstStyle>
            <a:lvl1pPr algn="r" fontAlgn="auto">
              <a:spcBef>
                <a:spcPts val="0"/>
              </a:spcBef>
              <a:spcAft>
                <a:spcPts val="0"/>
              </a:spcAft>
              <a:defRPr sz="1662">
                <a:solidFill>
                  <a:schemeClr val="tx1">
                    <a:tint val="75000"/>
                  </a:schemeClr>
                </a:solidFill>
                <a:latin typeface="+mn-lt"/>
                <a:ea typeface="+mn-ea"/>
              </a:defRPr>
            </a:lvl1pPr>
          </a:lstStyle>
          <a:p>
            <a:pPr>
              <a:defRPr/>
            </a:pPr>
            <a:fld id="{B4EBB0DA-BF6C-4129-87A0-EA8FF391626F}"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9067163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4BDF8D29-5731-43E1-9E18-424EE426FACB}" type="datetime1">
              <a:rPr lang="ja-JP" altLang="en-US" smtClean="0">
                <a:solidFill>
                  <a:prstClr val="black">
                    <a:tint val="75000"/>
                  </a:prstClr>
                </a:solidFill>
              </a:rPr>
              <a:t>2019/11/21</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4"/>
          </p:nvPr>
        </p:nvSpPr>
        <p:spPr>
          <a:xfrm>
            <a:off x="8294260" y="6428358"/>
            <a:ext cx="797627" cy="385018"/>
          </a:xfrm>
          <a:prstGeom prst="rect">
            <a:avLst/>
          </a:prstGeom>
        </p:spPr>
        <p:txBody>
          <a:bodyPr vert="horz" lIns="91440" tIns="45720" rIns="91440" bIns="45720" rtlCol="0" anchor="ctr"/>
          <a:lstStyle>
            <a:lvl1pPr algn="r" fontAlgn="auto">
              <a:spcBef>
                <a:spcPts val="0"/>
              </a:spcBef>
              <a:spcAft>
                <a:spcPts val="0"/>
              </a:spcAft>
              <a:defRPr sz="1662">
                <a:solidFill>
                  <a:schemeClr val="tx1">
                    <a:tint val="75000"/>
                  </a:schemeClr>
                </a:solidFill>
                <a:latin typeface="+mn-lt"/>
                <a:ea typeface="+mn-ea"/>
              </a:defRPr>
            </a:lvl1pPr>
          </a:lstStyle>
          <a:p>
            <a:pPr>
              <a:defRPr/>
            </a:pPr>
            <a:fld id="{B4EBB0DA-BF6C-4129-87A0-EA8FF391626F}"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03267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1"/>
            <a:ext cx="3008313" cy="1162051"/>
          </a:xfrm>
        </p:spPr>
        <p:txBody>
          <a:bodyPr anchor="b"/>
          <a:lstStyle>
            <a:lvl1pPr algn="l">
              <a:defRPr sz="2123" b="1"/>
            </a:lvl1pPr>
          </a:lstStyle>
          <a:p>
            <a:r>
              <a:rPr lang="ja-JP" altLang="en-US"/>
              <a:t>マスタ タイトルの書式設定</a:t>
            </a:r>
          </a:p>
        </p:txBody>
      </p:sp>
      <p:sp>
        <p:nvSpPr>
          <p:cNvPr id="3" name="コンテンツ プレースホルダ 2"/>
          <p:cNvSpPr>
            <a:spLocks noGrp="1"/>
          </p:cNvSpPr>
          <p:nvPr>
            <p:ph idx="1"/>
          </p:nvPr>
        </p:nvSpPr>
        <p:spPr>
          <a:xfrm>
            <a:off x="3575051" y="273054"/>
            <a:ext cx="5111750" cy="5853113"/>
          </a:xfrm>
        </p:spPr>
        <p:txBody>
          <a:bodyPr/>
          <a:lstStyle>
            <a:lvl1pPr>
              <a:defRPr sz="3323"/>
            </a:lvl1pPr>
            <a:lvl2pPr>
              <a:defRPr sz="2954"/>
            </a:lvl2pPr>
            <a:lvl3pPr>
              <a:defRPr sz="2492"/>
            </a:lvl3pPr>
            <a:lvl4pPr>
              <a:defRPr sz="2123"/>
            </a:lvl4pPr>
            <a:lvl5pPr>
              <a:defRPr sz="2123"/>
            </a:lvl5pPr>
            <a:lvl6pPr>
              <a:defRPr sz="2123"/>
            </a:lvl6pPr>
            <a:lvl7pPr>
              <a:defRPr sz="2123"/>
            </a:lvl7pPr>
            <a:lvl8pPr>
              <a:defRPr sz="2123"/>
            </a:lvl8pPr>
            <a:lvl9pPr>
              <a:defRPr sz="212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8" y="1435103"/>
            <a:ext cx="3008313" cy="4691063"/>
          </a:xfrm>
        </p:spPr>
        <p:txBody>
          <a:bodyPr/>
          <a:lstStyle>
            <a:lvl1pPr marL="0" indent="0">
              <a:buNone/>
              <a:defRPr sz="1477"/>
            </a:lvl1pPr>
            <a:lvl2pPr marL="476147" indent="0">
              <a:buNone/>
              <a:defRPr sz="1292"/>
            </a:lvl2pPr>
            <a:lvl3pPr marL="952294" indent="0">
              <a:buNone/>
              <a:defRPr sz="1015"/>
            </a:lvl3pPr>
            <a:lvl4pPr marL="1428441" indent="0">
              <a:buNone/>
              <a:defRPr sz="923"/>
            </a:lvl4pPr>
            <a:lvl5pPr marL="1904588" indent="0">
              <a:buNone/>
              <a:defRPr sz="923"/>
            </a:lvl5pPr>
            <a:lvl6pPr marL="2380735" indent="0">
              <a:buNone/>
              <a:defRPr sz="923"/>
            </a:lvl6pPr>
            <a:lvl7pPr marL="2856882" indent="0">
              <a:buNone/>
              <a:defRPr sz="923"/>
            </a:lvl7pPr>
            <a:lvl8pPr marL="3333029" indent="0">
              <a:buNone/>
              <a:defRPr sz="923"/>
            </a:lvl8pPr>
            <a:lvl9pPr marL="3809176" indent="0">
              <a:buNone/>
              <a:defRPr sz="923"/>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D808F7FD-A872-4768-B2D0-FF225E5A784D}" type="datetime1">
              <a:rPr lang="ja-JP" altLang="en-US" smtClean="0">
                <a:solidFill>
                  <a:prstClr val="black">
                    <a:tint val="75000"/>
                  </a:prstClr>
                </a:solidFill>
              </a:rPr>
              <a:t>2019/11/21</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8" name="スライド番号プレースホルダ 5"/>
          <p:cNvSpPr>
            <a:spLocks noGrp="1"/>
          </p:cNvSpPr>
          <p:nvPr>
            <p:ph type="sldNum" sz="quarter" idx="4"/>
          </p:nvPr>
        </p:nvSpPr>
        <p:spPr>
          <a:xfrm>
            <a:off x="8294260" y="6428358"/>
            <a:ext cx="797627" cy="385018"/>
          </a:xfrm>
          <a:prstGeom prst="rect">
            <a:avLst/>
          </a:prstGeom>
        </p:spPr>
        <p:txBody>
          <a:bodyPr vert="horz" lIns="91440" tIns="45720" rIns="91440" bIns="45720" rtlCol="0" anchor="ctr"/>
          <a:lstStyle>
            <a:lvl1pPr algn="r" fontAlgn="auto">
              <a:spcBef>
                <a:spcPts val="0"/>
              </a:spcBef>
              <a:spcAft>
                <a:spcPts val="0"/>
              </a:spcAft>
              <a:defRPr sz="1662">
                <a:solidFill>
                  <a:schemeClr val="tx1">
                    <a:tint val="75000"/>
                  </a:schemeClr>
                </a:solidFill>
                <a:latin typeface="+mn-lt"/>
                <a:ea typeface="+mn-ea"/>
              </a:defRPr>
            </a:lvl1pPr>
          </a:lstStyle>
          <a:p>
            <a:pPr>
              <a:defRPr/>
            </a:pPr>
            <a:fld id="{B4EBB0DA-BF6C-4129-87A0-EA8FF391626F}"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23749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40"/>
          </a:xfrm>
        </p:spPr>
        <p:txBody>
          <a:bodyPr anchor="b"/>
          <a:lstStyle>
            <a:lvl1pPr algn="l">
              <a:defRPr sz="2123"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323"/>
            </a:lvl1pPr>
            <a:lvl2pPr marL="476147" indent="0">
              <a:buNone/>
              <a:defRPr sz="2954"/>
            </a:lvl2pPr>
            <a:lvl3pPr marL="952294" indent="0">
              <a:buNone/>
              <a:defRPr sz="2492"/>
            </a:lvl3pPr>
            <a:lvl4pPr marL="1428441" indent="0">
              <a:buNone/>
              <a:defRPr sz="2123"/>
            </a:lvl4pPr>
            <a:lvl5pPr marL="1904588" indent="0">
              <a:buNone/>
              <a:defRPr sz="2123"/>
            </a:lvl5pPr>
            <a:lvl6pPr marL="2380735" indent="0">
              <a:buNone/>
              <a:defRPr sz="2123"/>
            </a:lvl6pPr>
            <a:lvl7pPr marL="2856882" indent="0">
              <a:buNone/>
              <a:defRPr sz="2123"/>
            </a:lvl7pPr>
            <a:lvl8pPr marL="3333029" indent="0">
              <a:buNone/>
              <a:defRPr sz="2123"/>
            </a:lvl8pPr>
            <a:lvl9pPr marL="3809176" indent="0">
              <a:buNone/>
              <a:defRPr sz="2123"/>
            </a:lvl9pPr>
          </a:lstStyle>
          <a:p>
            <a:pPr lvl="0"/>
            <a:endParaRPr lang="ja-JP" altLang="en-US" noProof="0"/>
          </a:p>
        </p:txBody>
      </p:sp>
      <p:sp>
        <p:nvSpPr>
          <p:cNvPr id="4" name="テキスト プレースホルダ 3"/>
          <p:cNvSpPr>
            <a:spLocks noGrp="1"/>
          </p:cNvSpPr>
          <p:nvPr>
            <p:ph type="body" sz="half" idx="2"/>
          </p:nvPr>
        </p:nvSpPr>
        <p:spPr>
          <a:xfrm>
            <a:off x="1792288" y="5367394"/>
            <a:ext cx="5486400" cy="804863"/>
          </a:xfrm>
        </p:spPr>
        <p:txBody>
          <a:bodyPr/>
          <a:lstStyle>
            <a:lvl1pPr marL="0" indent="0">
              <a:buNone/>
              <a:defRPr sz="1477"/>
            </a:lvl1pPr>
            <a:lvl2pPr marL="476147" indent="0">
              <a:buNone/>
              <a:defRPr sz="1292"/>
            </a:lvl2pPr>
            <a:lvl3pPr marL="952294" indent="0">
              <a:buNone/>
              <a:defRPr sz="1015"/>
            </a:lvl3pPr>
            <a:lvl4pPr marL="1428441" indent="0">
              <a:buNone/>
              <a:defRPr sz="923"/>
            </a:lvl4pPr>
            <a:lvl5pPr marL="1904588" indent="0">
              <a:buNone/>
              <a:defRPr sz="923"/>
            </a:lvl5pPr>
            <a:lvl6pPr marL="2380735" indent="0">
              <a:buNone/>
              <a:defRPr sz="923"/>
            </a:lvl6pPr>
            <a:lvl7pPr marL="2856882" indent="0">
              <a:buNone/>
              <a:defRPr sz="923"/>
            </a:lvl7pPr>
            <a:lvl8pPr marL="3333029" indent="0">
              <a:buNone/>
              <a:defRPr sz="923"/>
            </a:lvl8pPr>
            <a:lvl9pPr marL="3809176" indent="0">
              <a:buNone/>
              <a:defRPr sz="923"/>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F44F4024-C26A-4DC8-96A5-E1114AB45D40}" type="datetime1">
              <a:rPr lang="ja-JP" altLang="en-US" smtClean="0">
                <a:solidFill>
                  <a:prstClr val="black">
                    <a:tint val="75000"/>
                  </a:prstClr>
                </a:solidFill>
              </a:rPr>
              <a:t>2019/11/21</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8" name="スライド番号プレースホルダ 5"/>
          <p:cNvSpPr>
            <a:spLocks noGrp="1"/>
          </p:cNvSpPr>
          <p:nvPr>
            <p:ph type="sldNum" sz="quarter" idx="4"/>
          </p:nvPr>
        </p:nvSpPr>
        <p:spPr>
          <a:xfrm>
            <a:off x="8294260" y="6428358"/>
            <a:ext cx="797627" cy="385018"/>
          </a:xfrm>
          <a:prstGeom prst="rect">
            <a:avLst/>
          </a:prstGeom>
        </p:spPr>
        <p:txBody>
          <a:bodyPr vert="horz" lIns="91440" tIns="45720" rIns="91440" bIns="45720" rtlCol="0" anchor="ctr"/>
          <a:lstStyle>
            <a:lvl1pPr algn="r" fontAlgn="auto">
              <a:spcBef>
                <a:spcPts val="0"/>
              </a:spcBef>
              <a:spcAft>
                <a:spcPts val="0"/>
              </a:spcAft>
              <a:defRPr sz="1662">
                <a:solidFill>
                  <a:schemeClr val="tx1">
                    <a:tint val="75000"/>
                  </a:schemeClr>
                </a:solidFill>
                <a:latin typeface="+mn-lt"/>
                <a:ea typeface="+mn-ea"/>
              </a:defRPr>
            </a:lvl1pPr>
          </a:lstStyle>
          <a:p>
            <a:pPr>
              <a:defRPr/>
            </a:pPr>
            <a:fld id="{B4EBB0DA-BF6C-4129-87A0-EA8FF391626F}"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776852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0616389C-919E-4E34-A7B6-C4B5150F5C95}" type="datetime1">
              <a:rPr lang="ja-JP" altLang="en-US" smtClean="0">
                <a:solidFill>
                  <a:prstClr val="black">
                    <a:tint val="75000"/>
                  </a:prstClr>
                </a:solidFill>
              </a:rPr>
              <a:t>2019/11/21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4"/>
          </p:nvPr>
        </p:nvSpPr>
        <p:spPr>
          <a:xfrm>
            <a:off x="8294260" y="6428358"/>
            <a:ext cx="797627" cy="385018"/>
          </a:xfrm>
          <a:prstGeom prst="rect">
            <a:avLst/>
          </a:prstGeom>
        </p:spPr>
        <p:txBody>
          <a:bodyPr vert="horz" lIns="91440" tIns="45720" rIns="91440" bIns="45720" rtlCol="0" anchor="ctr"/>
          <a:lstStyle>
            <a:lvl1pPr algn="r" fontAlgn="auto">
              <a:spcBef>
                <a:spcPts val="0"/>
              </a:spcBef>
              <a:spcAft>
                <a:spcPts val="0"/>
              </a:spcAft>
              <a:defRPr sz="1662">
                <a:solidFill>
                  <a:schemeClr val="tx1">
                    <a:tint val="75000"/>
                  </a:schemeClr>
                </a:solidFill>
                <a:latin typeface="+mn-lt"/>
                <a:ea typeface="+mn-ea"/>
              </a:defRPr>
            </a:lvl1pPr>
          </a:lstStyle>
          <a:p>
            <a:pPr>
              <a:defRPr/>
            </a:pPr>
            <a:fld id="{B4EBB0DA-BF6C-4129-87A0-EA8FF391626F}"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4568963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1"/>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41"/>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33677801-2C23-4DBF-8317-F95253F33EAF}" type="datetime1">
              <a:rPr lang="ja-JP" altLang="en-US" smtClean="0">
                <a:solidFill>
                  <a:prstClr val="black">
                    <a:tint val="75000"/>
                  </a:prstClr>
                </a:solidFill>
              </a:rPr>
              <a:t>2019/11/21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4"/>
          </p:nvPr>
        </p:nvSpPr>
        <p:spPr>
          <a:xfrm>
            <a:off x="8294260" y="6428358"/>
            <a:ext cx="797627" cy="385018"/>
          </a:xfrm>
          <a:prstGeom prst="rect">
            <a:avLst/>
          </a:prstGeom>
        </p:spPr>
        <p:txBody>
          <a:bodyPr vert="horz" lIns="91440" tIns="45720" rIns="91440" bIns="45720" rtlCol="0" anchor="ctr"/>
          <a:lstStyle>
            <a:lvl1pPr algn="r" fontAlgn="auto">
              <a:spcBef>
                <a:spcPts val="0"/>
              </a:spcBef>
              <a:spcAft>
                <a:spcPts val="0"/>
              </a:spcAft>
              <a:defRPr sz="1662">
                <a:solidFill>
                  <a:schemeClr val="tx1">
                    <a:tint val="75000"/>
                  </a:schemeClr>
                </a:solidFill>
                <a:latin typeface="+mn-lt"/>
                <a:ea typeface="+mn-ea"/>
              </a:defRPr>
            </a:lvl1pPr>
          </a:lstStyle>
          <a:p>
            <a:pPr>
              <a:defRPr/>
            </a:pPr>
            <a:fld id="{B4EBB0DA-BF6C-4129-87A0-EA8FF391626F}"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35367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
        <p:nvSpPr>
          <p:cNvPr id="2" name="スライド番号プレースホルダ 5"/>
          <p:cNvSpPr>
            <a:spLocks noGrp="1"/>
          </p:cNvSpPr>
          <p:nvPr>
            <p:ph type="sldNum" sz="quarter" idx="4"/>
          </p:nvPr>
        </p:nvSpPr>
        <p:spPr>
          <a:xfrm>
            <a:off x="8294260" y="6428358"/>
            <a:ext cx="797627" cy="385018"/>
          </a:xfrm>
          <a:prstGeom prst="rect">
            <a:avLst/>
          </a:prstGeom>
        </p:spPr>
        <p:txBody>
          <a:bodyPr vert="horz" lIns="91440" tIns="45720" rIns="91440" bIns="45720" rtlCol="0" anchor="ctr"/>
          <a:lstStyle>
            <a:lvl1pPr algn="r" fontAlgn="auto">
              <a:spcBef>
                <a:spcPts val="0"/>
              </a:spcBef>
              <a:spcAft>
                <a:spcPts val="0"/>
              </a:spcAft>
              <a:defRPr sz="1662">
                <a:solidFill>
                  <a:schemeClr val="tx1">
                    <a:tint val="75000"/>
                  </a:schemeClr>
                </a:solidFill>
                <a:latin typeface="+mn-lt"/>
                <a:ea typeface="+mn-ea"/>
              </a:defRPr>
            </a:lvl1pPr>
          </a:lstStyle>
          <a:p>
            <a:pPr>
              <a:defRPr/>
            </a:pPr>
            <a:fld id="{B4EBB0DA-BF6C-4129-87A0-EA8FF391626F}"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796805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227F3386-244C-46B4-84EE-25659D7221DD}" type="datetime1">
              <a:rPr lang="ja-JP" altLang="en-US" smtClean="0">
                <a:solidFill>
                  <a:prstClr val="black">
                    <a:tint val="75000"/>
                  </a:prstClr>
                </a:solidFill>
              </a:rPr>
              <a:t>2019/11/21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34A25056-AEC2-4104-9840-86672CD1F74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9703669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95C6B644-D3C5-4347-95A2-EE473882A4E1}" type="datetime1">
              <a:rPr lang="ja-JP" altLang="en-US" smtClean="0">
                <a:solidFill>
                  <a:prstClr val="black">
                    <a:tint val="75000"/>
                  </a:prstClr>
                </a:solidFill>
              </a:rPr>
              <a:t>2019/11/21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8" name="スライド番号プレースホルダ 5"/>
          <p:cNvSpPr>
            <a:spLocks noGrp="1"/>
          </p:cNvSpPr>
          <p:nvPr>
            <p:ph type="sldNum" sz="quarter" idx="4"/>
          </p:nvPr>
        </p:nvSpPr>
        <p:spPr>
          <a:xfrm>
            <a:off x="8294260" y="6428358"/>
            <a:ext cx="797627" cy="385018"/>
          </a:xfrm>
          <a:prstGeom prst="rect">
            <a:avLst/>
          </a:prstGeom>
        </p:spPr>
        <p:txBody>
          <a:bodyPr vert="horz" lIns="91440" tIns="45720" rIns="91440" bIns="45720" rtlCol="0" anchor="ctr"/>
          <a:lstStyle>
            <a:lvl1pPr algn="r" fontAlgn="auto">
              <a:spcBef>
                <a:spcPts val="0"/>
              </a:spcBef>
              <a:spcAft>
                <a:spcPts val="0"/>
              </a:spcAft>
              <a:defRPr sz="1662">
                <a:solidFill>
                  <a:schemeClr val="tx1">
                    <a:tint val="75000"/>
                  </a:schemeClr>
                </a:solidFill>
                <a:latin typeface="+mn-lt"/>
                <a:ea typeface="+mn-ea"/>
              </a:defRPr>
            </a:lvl1pPr>
          </a:lstStyle>
          <a:p>
            <a:pPr>
              <a:defRPr/>
            </a:pPr>
            <a:fld id="{B4EBB0DA-BF6C-4129-87A0-EA8FF391626F}"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6086088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0"/>
            <a:ext cx="7772400" cy="1362075"/>
          </a:xfrm>
        </p:spPr>
        <p:txBody>
          <a:bodyPr anchor="t"/>
          <a:lstStyle>
            <a:lvl1pPr algn="l">
              <a:defRPr sz="3692"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E26EE9C5-91AB-4C3C-8F19-67ADEE214AB5}" type="datetime1">
              <a:rPr lang="ja-JP" altLang="en-US" smtClean="0">
                <a:solidFill>
                  <a:prstClr val="black">
                    <a:tint val="75000"/>
                  </a:prstClr>
                </a:solidFill>
              </a:rPr>
              <a:t>2019/11/21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13843FB-DBC6-4A4B-BE86-4665BCB7B73D}"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7634310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5C85CB64-B2AE-47DC-9670-3224FB1584F5}" type="datetime1">
              <a:rPr lang="ja-JP" altLang="en-US" smtClean="0">
                <a:solidFill>
                  <a:prstClr val="black">
                    <a:tint val="75000"/>
                  </a:prstClr>
                </a:solidFill>
              </a:rPr>
              <a:t>2019/11/21</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106BBDB-F1F5-4880-81FD-A84A66FE6E4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071602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E85B44C-2B0F-4D41-8BD3-F0538B8F2FF1}" type="datetime1">
              <a:rPr kumimoji="1" lang="ja-JP" altLang="en-US" smtClean="0"/>
              <a:t>2019/11/21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8" name="スライド番号プレースホルダ 5"/>
          <p:cNvSpPr>
            <a:spLocks noGrp="1"/>
          </p:cNvSpPr>
          <p:nvPr>
            <p:ph type="sldNum" sz="quarter" idx="4"/>
          </p:nvPr>
        </p:nvSpPr>
        <p:spPr>
          <a:xfrm>
            <a:off x="8294260" y="6428358"/>
            <a:ext cx="797627" cy="385018"/>
          </a:xfrm>
          <a:prstGeom prst="rect">
            <a:avLst/>
          </a:prstGeom>
        </p:spPr>
        <p:txBody>
          <a:bodyPr vert="horz" lIns="91440" tIns="45720" rIns="91440" bIns="45720" rtlCol="0" anchor="ctr"/>
          <a:lstStyle>
            <a:lvl1pPr algn="r" fontAlgn="auto">
              <a:spcBef>
                <a:spcPts val="0"/>
              </a:spcBef>
              <a:spcAft>
                <a:spcPts val="0"/>
              </a:spcAft>
              <a:defRPr sz="1662">
                <a:solidFill>
                  <a:schemeClr val="tx1">
                    <a:tint val="75000"/>
                  </a:schemeClr>
                </a:solidFill>
                <a:latin typeface="+mn-lt"/>
                <a:ea typeface="+mn-ea"/>
              </a:defRPr>
            </a:lvl1pPr>
          </a:lstStyle>
          <a:p>
            <a:pPr>
              <a:defRPr/>
            </a:pPr>
            <a:fld id="{B4EBB0DA-BF6C-4129-87A0-EA8FF391626F}"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75062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9"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9"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0CE5C34E-F63C-41C0-A4B9-42F5BDD2F33C}" type="datetime1">
              <a:rPr lang="ja-JP" altLang="en-US" smtClean="0">
                <a:solidFill>
                  <a:prstClr val="black">
                    <a:tint val="75000"/>
                  </a:prstClr>
                </a:solidFill>
              </a:rPr>
              <a:t>2019/11/21</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2B5643FF-192D-4F05-A5F0-F221679382BB}"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6862232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549AC428-3B72-4177-96A9-1A2986E1C04F}" type="datetime1">
              <a:rPr lang="ja-JP" altLang="en-US" smtClean="0">
                <a:solidFill>
                  <a:prstClr val="black">
                    <a:tint val="75000"/>
                  </a:prstClr>
                </a:solidFill>
              </a:rPr>
              <a:t>2019/11/21</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D47D3FDB-10BD-457B-B7D6-92573F7F426B}"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9988529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E0DF56D0-0438-4455-B0ED-1B31CC17CE1C}" type="datetime1">
              <a:rPr lang="ja-JP" altLang="en-US" smtClean="0">
                <a:solidFill>
                  <a:prstClr val="black">
                    <a:tint val="75000"/>
                  </a:prstClr>
                </a:solidFill>
              </a:rPr>
              <a:t>2019/11/21</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90E99231-4AF4-4BA3-8C8A-22394F57FC9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8633560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846" b="1"/>
            </a:lvl1pPr>
          </a:lstStyle>
          <a:p>
            <a:r>
              <a:rPr lang="ja-JP" altLang="en-US"/>
              <a:t>マスタ タイトルの書式設定</a:t>
            </a:r>
          </a:p>
        </p:txBody>
      </p:sp>
      <p:sp>
        <p:nvSpPr>
          <p:cNvPr id="3" name="コンテンツ プレースホルダ 2"/>
          <p:cNvSpPr>
            <a:spLocks noGrp="1"/>
          </p:cNvSpPr>
          <p:nvPr>
            <p:ph idx="1"/>
          </p:nvPr>
        </p:nvSpPr>
        <p:spPr>
          <a:xfrm>
            <a:off x="3575051" y="273055"/>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3"/>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1FF9CCE8-93CB-47DC-B4E1-67C244E7981E}" type="datetime1">
              <a:rPr lang="ja-JP" altLang="en-US" smtClean="0">
                <a:solidFill>
                  <a:prstClr val="black">
                    <a:tint val="75000"/>
                  </a:prstClr>
                </a:solidFill>
              </a:rPr>
              <a:t>2019/11/21</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0E17D8A5-447A-4A73-8F93-D61DD0B57ABB}"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921688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846"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7684B59B-04EA-4421-AB8D-6FE26A47B8FB}" type="datetime1">
              <a:rPr lang="ja-JP" altLang="en-US" smtClean="0">
                <a:solidFill>
                  <a:prstClr val="black">
                    <a:tint val="75000"/>
                  </a:prstClr>
                </a:solidFill>
              </a:rPr>
              <a:t>2019/11/21</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6A589594-FC31-4922-8AF4-382F78FE9B9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57383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D4469D0F-EA64-4D01-BD99-00E4CF16A3BD}" type="datetime1">
              <a:rPr lang="ja-JP" altLang="en-US" smtClean="0">
                <a:solidFill>
                  <a:prstClr val="black">
                    <a:tint val="75000"/>
                  </a:prstClr>
                </a:solidFill>
              </a:rPr>
              <a:t>2019/11/21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629EC9A7-5C85-4B9A-9735-875EE8EF228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569792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2"/>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42"/>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B4229727-4230-44B5-9007-802CC816E131}" type="datetime1">
              <a:rPr lang="ja-JP" altLang="en-US" smtClean="0">
                <a:solidFill>
                  <a:prstClr val="black">
                    <a:tint val="75000"/>
                  </a:prstClr>
                </a:solidFill>
              </a:rPr>
              <a:t>2019/11/21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86E7F2F-455B-42D7-80F7-0FFA6697ECC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783246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C4D7BA0-748F-4BC0-B3CA-3530A7FA57BF}" type="datetime1">
              <a:rPr kumimoji="1" lang="ja-JP" altLang="en-US" smtClean="0"/>
              <a:t>2019/11/21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10" name="スライド番号プレースホルダ 5"/>
          <p:cNvSpPr>
            <a:spLocks noGrp="1"/>
          </p:cNvSpPr>
          <p:nvPr>
            <p:ph type="sldNum" sz="quarter" idx="12"/>
          </p:nvPr>
        </p:nvSpPr>
        <p:spPr>
          <a:xfrm>
            <a:off x="8294260" y="6428358"/>
            <a:ext cx="797627" cy="385018"/>
          </a:xfrm>
          <a:prstGeom prst="rect">
            <a:avLst/>
          </a:prstGeom>
        </p:spPr>
        <p:txBody>
          <a:bodyPr vert="horz" lIns="91440" tIns="45720" rIns="91440" bIns="45720" rtlCol="0" anchor="ctr"/>
          <a:lstStyle>
            <a:lvl1pPr algn="r" fontAlgn="auto">
              <a:spcBef>
                <a:spcPts val="0"/>
              </a:spcBef>
              <a:spcAft>
                <a:spcPts val="0"/>
              </a:spcAft>
              <a:defRPr sz="1662">
                <a:solidFill>
                  <a:schemeClr val="tx1">
                    <a:tint val="75000"/>
                  </a:schemeClr>
                </a:solidFill>
                <a:latin typeface="+mn-lt"/>
                <a:ea typeface="+mn-ea"/>
              </a:defRPr>
            </a:lvl1pPr>
          </a:lstStyle>
          <a:p>
            <a:pPr>
              <a:defRPr/>
            </a:pPr>
            <a:fld id="{B4EBB0DA-BF6C-4129-87A0-EA8FF391626F}"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74707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3649B18-659F-4AA6-AAC2-781CC61ACC01}" type="datetime1">
              <a:rPr kumimoji="1" lang="ja-JP" altLang="en-US" smtClean="0"/>
              <a:t>2019/11/21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4"/>
          </p:nvPr>
        </p:nvSpPr>
        <p:spPr>
          <a:xfrm>
            <a:off x="8294260" y="6428358"/>
            <a:ext cx="797627" cy="385018"/>
          </a:xfrm>
          <a:prstGeom prst="rect">
            <a:avLst/>
          </a:prstGeom>
        </p:spPr>
        <p:txBody>
          <a:bodyPr vert="horz" lIns="91440" tIns="45720" rIns="91440" bIns="45720" rtlCol="0" anchor="ctr"/>
          <a:lstStyle>
            <a:lvl1pPr algn="r" fontAlgn="auto">
              <a:spcBef>
                <a:spcPts val="0"/>
              </a:spcBef>
              <a:spcAft>
                <a:spcPts val="0"/>
              </a:spcAft>
              <a:defRPr sz="1662">
                <a:solidFill>
                  <a:schemeClr val="tx1">
                    <a:tint val="75000"/>
                  </a:schemeClr>
                </a:solidFill>
                <a:latin typeface="+mn-lt"/>
                <a:ea typeface="+mn-ea"/>
              </a:defRPr>
            </a:lvl1pPr>
          </a:lstStyle>
          <a:p>
            <a:pPr>
              <a:defRPr/>
            </a:pPr>
            <a:fld id="{B4EBB0DA-BF6C-4129-87A0-EA8FF391626F}"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99293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50B967F-922E-4176-A61B-48DD73231384}" type="datetime1">
              <a:rPr kumimoji="1" lang="ja-JP" altLang="en-US" smtClean="0"/>
              <a:t>2019/11/21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5" name="スライド番号プレースホルダ 5"/>
          <p:cNvSpPr>
            <a:spLocks noGrp="1"/>
          </p:cNvSpPr>
          <p:nvPr>
            <p:ph type="sldNum" sz="quarter" idx="4"/>
          </p:nvPr>
        </p:nvSpPr>
        <p:spPr>
          <a:xfrm>
            <a:off x="8294260" y="6428358"/>
            <a:ext cx="797627" cy="385018"/>
          </a:xfrm>
          <a:prstGeom prst="rect">
            <a:avLst/>
          </a:prstGeom>
        </p:spPr>
        <p:txBody>
          <a:bodyPr vert="horz" lIns="91440" tIns="45720" rIns="91440" bIns="45720" rtlCol="0" anchor="ctr"/>
          <a:lstStyle>
            <a:lvl1pPr algn="r" fontAlgn="auto">
              <a:spcBef>
                <a:spcPts val="0"/>
              </a:spcBef>
              <a:spcAft>
                <a:spcPts val="0"/>
              </a:spcAft>
              <a:defRPr sz="1662">
                <a:solidFill>
                  <a:schemeClr val="tx1">
                    <a:tint val="75000"/>
                  </a:schemeClr>
                </a:solidFill>
                <a:latin typeface="+mn-lt"/>
                <a:ea typeface="+mn-ea"/>
              </a:defRPr>
            </a:lvl1pPr>
          </a:lstStyle>
          <a:p>
            <a:pPr>
              <a:defRPr/>
            </a:pPr>
            <a:fld id="{B4EBB0DA-BF6C-4129-87A0-EA8FF391626F}"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877962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D8E4DB3-D6EA-4B9A-8277-E39EAFEDAAF5}" type="datetime1">
              <a:rPr kumimoji="1" lang="ja-JP" altLang="en-US" smtClean="0"/>
              <a:t>2019/11/21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8" name="スライド番号プレースホルダ 5"/>
          <p:cNvSpPr>
            <a:spLocks noGrp="1"/>
          </p:cNvSpPr>
          <p:nvPr>
            <p:ph type="sldNum" sz="quarter" idx="4"/>
          </p:nvPr>
        </p:nvSpPr>
        <p:spPr>
          <a:xfrm>
            <a:off x="8294260" y="6428358"/>
            <a:ext cx="797627" cy="385018"/>
          </a:xfrm>
          <a:prstGeom prst="rect">
            <a:avLst/>
          </a:prstGeom>
        </p:spPr>
        <p:txBody>
          <a:bodyPr vert="horz" lIns="91440" tIns="45720" rIns="91440" bIns="45720" rtlCol="0" anchor="ctr"/>
          <a:lstStyle>
            <a:lvl1pPr algn="r" fontAlgn="auto">
              <a:spcBef>
                <a:spcPts val="0"/>
              </a:spcBef>
              <a:spcAft>
                <a:spcPts val="0"/>
              </a:spcAft>
              <a:defRPr sz="1662">
                <a:solidFill>
                  <a:schemeClr val="tx1">
                    <a:tint val="75000"/>
                  </a:schemeClr>
                </a:solidFill>
                <a:latin typeface="+mn-lt"/>
                <a:ea typeface="+mn-ea"/>
              </a:defRPr>
            </a:lvl1pPr>
          </a:lstStyle>
          <a:p>
            <a:pPr>
              <a:defRPr/>
            </a:pPr>
            <a:fld id="{B4EBB0DA-BF6C-4129-87A0-EA8FF391626F}"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665437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FD92685-9CAB-4BDB-AA9D-77AC469818C4}" type="datetime1">
              <a:rPr kumimoji="1" lang="ja-JP" altLang="en-US" smtClean="0"/>
              <a:t>2019/11/21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8" name="スライド番号プレースホルダ 5"/>
          <p:cNvSpPr>
            <a:spLocks noGrp="1"/>
          </p:cNvSpPr>
          <p:nvPr>
            <p:ph type="sldNum" sz="quarter" idx="4"/>
          </p:nvPr>
        </p:nvSpPr>
        <p:spPr>
          <a:xfrm>
            <a:off x="8294260" y="6428358"/>
            <a:ext cx="797627" cy="385018"/>
          </a:xfrm>
          <a:prstGeom prst="rect">
            <a:avLst/>
          </a:prstGeom>
        </p:spPr>
        <p:txBody>
          <a:bodyPr vert="horz" lIns="91440" tIns="45720" rIns="91440" bIns="45720" rtlCol="0" anchor="ctr"/>
          <a:lstStyle>
            <a:lvl1pPr algn="r" fontAlgn="auto">
              <a:spcBef>
                <a:spcPts val="0"/>
              </a:spcBef>
              <a:spcAft>
                <a:spcPts val="0"/>
              </a:spcAft>
              <a:defRPr sz="1662">
                <a:solidFill>
                  <a:schemeClr val="tx1">
                    <a:tint val="75000"/>
                  </a:schemeClr>
                </a:solidFill>
                <a:latin typeface="+mn-lt"/>
                <a:ea typeface="+mn-ea"/>
              </a:defRPr>
            </a:lvl1pPr>
          </a:lstStyle>
          <a:p>
            <a:pPr>
              <a:defRPr/>
            </a:pPr>
            <a:fld id="{B4EBB0DA-BF6C-4129-87A0-EA8FF391626F}"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86507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AABE0FD-EB59-4F26-A883-5CFE37F2A6BA}" type="datetime1">
              <a:rPr kumimoji="1" lang="ja-JP" altLang="en-US" smtClean="0"/>
              <a:t>2019/11/21</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7" name="スライド番号プレースホルダ 5"/>
          <p:cNvSpPr>
            <a:spLocks noGrp="1"/>
          </p:cNvSpPr>
          <p:nvPr>
            <p:ph type="sldNum" sz="quarter" idx="4"/>
          </p:nvPr>
        </p:nvSpPr>
        <p:spPr>
          <a:xfrm>
            <a:off x="8294260" y="6428358"/>
            <a:ext cx="797627" cy="385018"/>
          </a:xfrm>
          <a:prstGeom prst="rect">
            <a:avLst/>
          </a:prstGeom>
        </p:spPr>
        <p:txBody>
          <a:bodyPr vert="horz" lIns="91440" tIns="45720" rIns="91440" bIns="45720" rtlCol="0" anchor="ctr"/>
          <a:lstStyle>
            <a:lvl1pPr algn="r" fontAlgn="auto">
              <a:spcBef>
                <a:spcPts val="0"/>
              </a:spcBef>
              <a:spcAft>
                <a:spcPts val="0"/>
              </a:spcAft>
              <a:defRPr sz="1662">
                <a:solidFill>
                  <a:schemeClr val="tx1">
                    <a:tint val="75000"/>
                  </a:schemeClr>
                </a:solidFill>
                <a:latin typeface="+mn-lt"/>
                <a:ea typeface="+mn-ea"/>
              </a:defRPr>
            </a:lvl1pPr>
          </a:lstStyle>
          <a:p>
            <a:pPr>
              <a:defRPr/>
            </a:pPr>
            <a:fld id="{B4EBB0DA-BF6C-4129-87A0-EA8FF391626F}"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32921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テキスト プレースホルダ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fontAlgn="auto">
              <a:spcBef>
                <a:spcPts val="0"/>
              </a:spcBef>
              <a:spcAft>
                <a:spcPts val="0"/>
              </a:spcAft>
              <a:defRPr sz="1108">
                <a:solidFill>
                  <a:schemeClr val="tx1">
                    <a:tint val="75000"/>
                  </a:schemeClr>
                </a:solidFill>
                <a:latin typeface="+mn-lt"/>
                <a:ea typeface="+mn-ea"/>
              </a:defRPr>
            </a:lvl1pPr>
          </a:lstStyle>
          <a:p>
            <a:pPr>
              <a:defRPr/>
            </a:pPr>
            <a:fld id="{6D350925-3E00-40FD-B375-FE3CF4ADC7EE}" type="datetime1">
              <a:rPr lang="ja-JP" altLang="en-US" smtClean="0">
                <a:solidFill>
                  <a:prstClr val="black">
                    <a:tint val="75000"/>
                  </a:prstClr>
                </a:solidFill>
              </a:rPr>
              <a:t>2019/11/21</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fontAlgn="auto">
              <a:spcBef>
                <a:spcPts val="0"/>
              </a:spcBef>
              <a:spcAft>
                <a:spcPts val="0"/>
              </a:spcAft>
              <a:defRPr sz="1108">
                <a:solidFill>
                  <a:schemeClr val="tx1">
                    <a:tint val="75000"/>
                  </a:schemeClr>
                </a:solidFill>
                <a:latin typeface="+mn-lt"/>
                <a:ea typeface="+mn-ea"/>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8294260" y="6428358"/>
            <a:ext cx="797627" cy="385018"/>
          </a:xfrm>
          <a:prstGeom prst="rect">
            <a:avLst/>
          </a:prstGeom>
        </p:spPr>
        <p:txBody>
          <a:bodyPr vert="horz" lIns="91440" tIns="45720" rIns="91440" bIns="45720" rtlCol="0" anchor="ctr"/>
          <a:lstStyle>
            <a:lvl1pPr algn="r" fontAlgn="auto">
              <a:spcBef>
                <a:spcPts val="0"/>
              </a:spcBef>
              <a:spcAft>
                <a:spcPts val="0"/>
              </a:spcAft>
              <a:defRPr sz="1662">
                <a:solidFill>
                  <a:schemeClr val="tx1">
                    <a:tint val="75000"/>
                  </a:schemeClr>
                </a:solidFill>
                <a:latin typeface="+mn-lt"/>
                <a:ea typeface="+mn-ea"/>
              </a:defRPr>
            </a:lvl1pPr>
          </a:lstStyle>
          <a:p>
            <a:pPr>
              <a:defRPr/>
            </a:pPr>
            <a:fld id="{B4EBB0DA-BF6C-4129-87A0-EA8FF391626F}"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01938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eaLnBrk="0" fontAlgn="base" hangingPunct="0">
        <a:spcBef>
          <a:spcPct val="0"/>
        </a:spcBef>
        <a:spcAft>
          <a:spcPct val="0"/>
        </a:spcAft>
        <a:defRPr kumimoji="1" sz="4062" kern="1200">
          <a:solidFill>
            <a:schemeClr val="tx1"/>
          </a:solidFill>
          <a:latin typeface="+mj-lt"/>
          <a:ea typeface="+mj-ea"/>
          <a:cs typeface="+mj-cs"/>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5pPr>
      <a:lvl6pPr marL="422041" algn="ctr" rtl="0" fontAlgn="base">
        <a:spcBef>
          <a:spcPct val="0"/>
        </a:spcBef>
        <a:spcAft>
          <a:spcPct val="0"/>
        </a:spcAft>
        <a:defRPr kumimoji="1" sz="4062">
          <a:solidFill>
            <a:schemeClr val="tx1"/>
          </a:solidFill>
          <a:latin typeface="Calibri" pitchFamily="34" charset="0"/>
          <a:ea typeface="ＭＳ Ｐゴシック" pitchFamily="50" charset="-128"/>
        </a:defRPr>
      </a:lvl6pPr>
      <a:lvl7pPr marL="844083" algn="ctr" rtl="0" fontAlgn="base">
        <a:spcBef>
          <a:spcPct val="0"/>
        </a:spcBef>
        <a:spcAft>
          <a:spcPct val="0"/>
        </a:spcAft>
        <a:defRPr kumimoji="1" sz="4062">
          <a:solidFill>
            <a:schemeClr val="tx1"/>
          </a:solidFill>
          <a:latin typeface="Calibri" pitchFamily="34" charset="0"/>
          <a:ea typeface="ＭＳ Ｐゴシック" pitchFamily="50" charset="-128"/>
        </a:defRPr>
      </a:lvl7pPr>
      <a:lvl8pPr marL="1266124" algn="ctr" rtl="0" fontAlgn="base">
        <a:spcBef>
          <a:spcPct val="0"/>
        </a:spcBef>
        <a:spcAft>
          <a:spcPct val="0"/>
        </a:spcAft>
        <a:defRPr kumimoji="1" sz="4062">
          <a:solidFill>
            <a:schemeClr val="tx1"/>
          </a:solidFill>
          <a:latin typeface="Calibri" pitchFamily="34" charset="0"/>
          <a:ea typeface="ＭＳ Ｐゴシック" pitchFamily="50" charset="-128"/>
        </a:defRPr>
      </a:lvl8pPr>
      <a:lvl9pPr marL="1688165" algn="ctr" rtl="0" fontAlgn="base">
        <a:spcBef>
          <a:spcPct val="0"/>
        </a:spcBef>
        <a:spcAft>
          <a:spcPct val="0"/>
        </a:spcAft>
        <a:defRPr kumimoji="1" sz="4062">
          <a:solidFill>
            <a:schemeClr val="tx1"/>
          </a:solidFill>
          <a:latin typeface="Calibri" pitchFamily="34" charset="0"/>
          <a:ea typeface="ＭＳ Ｐゴシック" pitchFamily="50" charset="-128"/>
        </a:defRPr>
      </a:lvl9pPr>
    </p:titleStyle>
    <p:bodyStyle>
      <a:lvl1pPr marL="316531" indent="-316531" algn="l" rtl="0" eaLnBrk="0" fontAlgn="base" hangingPunct="0">
        <a:spcBef>
          <a:spcPct val="20000"/>
        </a:spcBef>
        <a:spcAft>
          <a:spcPct val="0"/>
        </a:spcAft>
        <a:buFont typeface="Arial" charset="0"/>
        <a:buChar char="•"/>
        <a:defRPr kumimoji="1" sz="2954" kern="1200">
          <a:solidFill>
            <a:schemeClr val="tx1"/>
          </a:solidFill>
          <a:latin typeface="+mn-lt"/>
          <a:ea typeface="+mn-ea"/>
          <a:cs typeface="+mn-cs"/>
        </a:defRPr>
      </a:lvl1pPr>
      <a:lvl2pPr marL="685817" indent="-263776" algn="l" rtl="0" eaLnBrk="0" fontAlgn="base" hangingPunct="0">
        <a:spcBef>
          <a:spcPct val="20000"/>
        </a:spcBef>
        <a:spcAft>
          <a:spcPct val="0"/>
        </a:spcAft>
        <a:buFont typeface="Arial" charset="0"/>
        <a:buChar char="–"/>
        <a:defRPr kumimoji="1" sz="2585" kern="1200">
          <a:solidFill>
            <a:schemeClr val="tx1"/>
          </a:solidFill>
          <a:latin typeface="+mn-lt"/>
          <a:ea typeface="+mn-ea"/>
          <a:cs typeface="+mn-cs"/>
        </a:defRPr>
      </a:lvl2pPr>
      <a:lvl3pPr marL="1055103" indent="-211021" algn="l" rtl="0" eaLnBrk="0" fontAlgn="base" hangingPunct="0">
        <a:spcBef>
          <a:spcPct val="20000"/>
        </a:spcBef>
        <a:spcAft>
          <a:spcPct val="0"/>
        </a:spcAft>
        <a:buFont typeface="Arial" charset="0"/>
        <a:buChar char="•"/>
        <a:defRPr kumimoji="1" sz="2215" kern="1200">
          <a:solidFill>
            <a:schemeClr val="tx1"/>
          </a:solidFill>
          <a:latin typeface="+mn-lt"/>
          <a:ea typeface="+mn-ea"/>
          <a:cs typeface="+mn-cs"/>
        </a:defRPr>
      </a:lvl3pPr>
      <a:lvl4pPr marL="1477145" indent="-211021" algn="l" rtl="0" eaLnBrk="0" fontAlgn="base" hangingPunct="0">
        <a:spcBef>
          <a:spcPct val="20000"/>
        </a:spcBef>
        <a:spcAft>
          <a:spcPct val="0"/>
        </a:spcAft>
        <a:buFont typeface="Arial" charset="0"/>
        <a:buChar char="–"/>
        <a:defRPr kumimoji="1" sz="1846" kern="1200">
          <a:solidFill>
            <a:schemeClr val="tx1"/>
          </a:solidFill>
          <a:latin typeface="+mn-lt"/>
          <a:ea typeface="+mn-ea"/>
          <a:cs typeface="+mn-cs"/>
        </a:defRPr>
      </a:lvl4pPr>
      <a:lvl5pPr marL="1899186" indent="-211021" algn="l" rtl="0" eaLnBrk="0" fontAlgn="base" hangingPunct="0">
        <a:spcBef>
          <a:spcPct val="20000"/>
        </a:spcBef>
        <a:spcAft>
          <a:spcPct val="0"/>
        </a:spcAft>
        <a:buFont typeface="Arial" charset="0"/>
        <a:buChar char="»"/>
        <a:defRPr kumimoji="1" sz="1846"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163" tIns="51581" rIns="103163" bIns="51581"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163" tIns="51581" rIns="103163" bIns="51581"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408"/>
            <a:ext cx="2133600" cy="365125"/>
          </a:xfrm>
          <a:prstGeom prst="rect">
            <a:avLst/>
          </a:prstGeom>
        </p:spPr>
        <p:txBody>
          <a:bodyPr vert="horz" lIns="103163" tIns="51581" rIns="103163" bIns="51581" rtlCol="0" anchor="ctr"/>
          <a:lstStyle>
            <a:lvl1pPr algn="l" fontAlgn="auto">
              <a:spcBef>
                <a:spcPts val="0"/>
              </a:spcBef>
              <a:spcAft>
                <a:spcPts val="0"/>
              </a:spcAft>
              <a:defRPr sz="1292">
                <a:solidFill>
                  <a:schemeClr val="tx1">
                    <a:tint val="75000"/>
                  </a:schemeClr>
                </a:solidFill>
                <a:latin typeface="+mn-lt"/>
                <a:ea typeface="+mn-ea"/>
              </a:defRPr>
            </a:lvl1pPr>
          </a:lstStyle>
          <a:p>
            <a:pPr>
              <a:defRPr/>
            </a:pPr>
            <a:fld id="{F87020FC-3344-4882-8EE9-048725B65025}" type="datetime1">
              <a:rPr lang="ja-JP" altLang="en-US" smtClean="0">
                <a:solidFill>
                  <a:prstClr val="black">
                    <a:tint val="75000"/>
                  </a:prstClr>
                </a:solidFill>
              </a:rPr>
              <a:t>2019/11/21</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408"/>
            <a:ext cx="2895600" cy="365125"/>
          </a:xfrm>
          <a:prstGeom prst="rect">
            <a:avLst/>
          </a:prstGeom>
        </p:spPr>
        <p:txBody>
          <a:bodyPr vert="horz" lIns="103163" tIns="51581" rIns="103163" bIns="51581" rtlCol="0" anchor="ctr"/>
          <a:lstStyle>
            <a:lvl1pPr algn="ctr" fontAlgn="auto">
              <a:spcBef>
                <a:spcPts val="0"/>
              </a:spcBef>
              <a:spcAft>
                <a:spcPts val="0"/>
              </a:spcAft>
              <a:defRPr sz="1292">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8" name="スライド番号プレースホルダ 5"/>
          <p:cNvSpPr>
            <a:spLocks noGrp="1"/>
          </p:cNvSpPr>
          <p:nvPr>
            <p:ph type="sldNum" sz="quarter" idx="4"/>
          </p:nvPr>
        </p:nvSpPr>
        <p:spPr>
          <a:xfrm>
            <a:off x="8294260" y="6428358"/>
            <a:ext cx="797627" cy="385018"/>
          </a:xfrm>
          <a:prstGeom prst="rect">
            <a:avLst/>
          </a:prstGeom>
        </p:spPr>
        <p:txBody>
          <a:bodyPr vert="horz" lIns="91440" tIns="45720" rIns="91440" bIns="45720" rtlCol="0" anchor="ctr"/>
          <a:lstStyle>
            <a:lvl1pPr algn="r" fontAlgn="auto">
              <a:spcBef>
                <a:spcPts val="0"/>
              </a:spcBef>
              <a:spcAft>
                <a:spcPts val="0"/>
              </a:spcAft>
              <a:defRPr sz="1662">
                <a:solidFill>
                  <a:schemeClr val="tx1">
                    <a:tint val="75000"/>
                  </a:schemeClr>
                </a:solidFill>
                <a:latin typeface="+mn-lt"/>
                <a:ea typeface="+mn-ea"/>
              </a:defRPr>
            </a:lvl1pPr>
          </a:lstStyle>
          <a:p>
            <a:pPr>
              <a:defRPr/>
            </a:pPr>
            <a:fld id="{B4EBB0DA-BF6C-4129-87A0-EA8FF391626F}"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24081118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ctr" rtl="0" eaLnBrk="0" fontAlgn="base" hangingPunct="0">
        <a:spcBef>
          <a:spcPct val="0"/>
        </a:spcBef>
        <a:spcAft>
          <a:spcPct val="0"/>
        </a:spcAft>
        <a:defRPr kumimoji="1" sz="4616" kern="1200">
          <a:solidFill>
            <a:schemeClr val="tx1"/>
          </a:solidFill>
          <a:latin typeface="+mj-lt"/>
          <a:ea typeface="+mj-ea"/>
          <a:cs typeface="+mj-cs"/>
        </a:defRPr>
      </a:lvl1pPr>
      <a:lvl2pPr algn="ctr" rtl="0" eaLnBrk="0" fontAlgn="base" hangingPunct="0">
        <a:spcBef>
          <a:spcPct val="0"/>
        </a:spcBef>
        <a:spcAft>
          <a:spcPct val="0"/>
        </a:spcAft>
        <a:defRPr kumimoji="1" sz="4616">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616">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616">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616">
          <a:solidFill>
            <a:schemeClr val="tx1"/>
          </a:solidFill>
          <a:latin typeface="Calibri" pitchFamily="34" charset="0"/>
          <a:ea typeface="ＭＳ Ｐゴシック" pitchFamily="50" charset="-128"/>
        </a:defRPr>
      </a:lvl5pPr>
      <a:lvl6pPr marL="476147" algn="ctr" rtl="0" fontAlgn="base">
        <a:spcBef>
          <a:spcPct val="0"/>
        </a:spcBef>
        <a:spcAft>
          <a:spcPct val="0"/>
        </a:spcAft>
        <a:defRPr kumimoji="1" sz="4616">
          <a:solidFill>
            <a:schemeClr val="tx1"/>
          </a:solidFill>
          <a:latin typeface="Calibri" pitchFamily="34" charset="0"/>
          <a:ea typeface="ＭＳ Ｐゴシック" pitchFamily="50" charset="-128"/>
        </a:defRPr>
      </a:lvl6pPr>
      <a:lvl7pPr marL="952294" algn="ctr" rtl="0" fontAlgn="base">
        <a:spcBef>
          <a:spcPct val="0"/>
        </a:spcBef>
        <a:spcAft>
          <a:spcPct val="0"/>
        </a:spcAft>
        <a:defRPr kumimoji="1" sz="4616">
          <a:solidFill>
            <a:schemeClr val="tx1"/>
          </a:solidFill>
          <a:latin typeface="Calibri" pitchFamily="34" charset="0"/>
          <a:ea typeface="ＭＳ Ｐゴシック" pitchFamily="50" charset="-128"/>
        </a:defRPr>
      </a:lvl7pPr>
      <a:lvl8pPr marL="1428441" algn="ctr" rtl="0" fontAlgn="base">
        <a:spcBef>
          <a:spcPct val="0"/>
        </a:spcBef>
        <a:spcAft>
          <a:spcPct val="0"/>
        </a:spcAft>
        <a:defRPr kumimoji="1" sz="4616">
          <a:solidFill>
            <a:schemeClr val="tx1"/>
          </a:solidFill>
          <a:latin typeface="Calibri" pitchFamily="34" charset="0"/>
          <a:ea typeface="ＭＳ Ｐゴシック" pitchFamily="50" charset="-128"/>
        </a:defRPr>
      </a:lvl8pPr>
      <a:lvl9pPr marL="1904588" algn="ctr" rtl="0" fontAlgn="base">
        <a:spcBef>
          <a:spcPct val="0"/>
        </a:spcBef>
        <a:spcAft>
          <a:spcPct val="0"/>
        </a:spcAft>
        <a:defRPr kumimoji="1" sz="4616">
          <a:solidFill>
            <a:schemeClr val="tx1"/>
          </a:solidFill>
          <a:latin typeface="Calibri" pitchFamily="34" charset="0"/>
          <a:ea typeface="ＭＳ Ｐゴシック" pitchFamily="50" charset="-128"/>
        </a:defRPr>
      </a:lvl9pPr>
    </p:titleStyle>
    <p:bodyStyle>
      <a:lvl1pPr marL="357110" indent="-357110" algn="l" rtl="0" eaLnBrk="0" fontAlgn="base" hangingPunct="0">
        <a:spcBef>
          <a:spcPct val="20000"/>
        </a:spcBef>
        <a:spcAft>
          <a:spcPct val="0"/>
        </a:spcAft>
        <a:buFont typeface="Arial" charset="0"/>
        <a:buChar char="•"/>
        <a:defRPr kumimoji="1" sz="3323" kern="1200">
          <a:solidFill>
            <a:schemeClr val="tx1"/>
          </a:solidFill>
          <a:latin typeface="+mn-lt"/>
          <a:ea typeface="+mn-ea"/>
          <a:cs typeface="+mn-cs"/>
        </a:defRPr>
      </a:lvl1pPr>
      <a:lvl2pPr marL="773739" indent="-297592" algn="l" rtl="0" eaLnBrk="0" fontAlgn="base" hangingPunct="0">
        <a:spcBef>
          <a:spcPct val="20000"/>
        </a:spcBef>
        <a:spcAft>
          <a:spcPct val="0"/>
        </a:spcAft>
        <a:buFont typeface="Arial" charset="0"/>
        <a:buChar char="–"/>
        <a:defRPr kumimoji="1" sz="2954" kern="1200">
          <a:solidFill>
            <a:schemeClr val="tx1"/>
          </a:solidFill>
          <a:latin typeface="+mn-lt"/>
          <a:ea typeface="+mn-ea"/>
          <a:cs typeface="+mn-cs"/>
        </a:defRPr>
      </a:lvl2pPr>
      <a:lvl3pPr marL="1190368" indent="-238074" algn="l" rtl="0" eaLnBrk="0" fontAlgn="base" hangingPunct="0">
        <a:spcBef>
          <a:spcPct val="20000"/>
        </a:spcBef>
        <a:spcAft>
          <a:spcPct val="0"/>
        </a:spcAft>
        <a:buFont typeface="Arial" charset="0"/>
        <a:buChar char="•"/>
        <a:defRPr kumimoji="1" sz="2492" kern="1200">
          <a:solidFill>
            <a:schemeClr val="tx1"/>
          </a:solidFill>
          <a:latin typeface="+mn-lt"/>
          <a:ea typeface="+mn-ea"/>
          <a:cs typeface="+mn-cs"/>
        </a:defRPr>
      </a:lvl3pPr>
      <a:lvl4pPr marL="1666515" indent="-238074" algn="l" rtl="0" eaLnBrk="0" fontAlgn="base" hangingPunct="0">
        <a:spcBef>
          <a:spcPct val="20000"/>
        </a:spcBef>
        <a:spcAft>
          <a:spcPct val="0"/>
        </a:spcAft>
        <a:buFont typeface="Arial" charset="0"/>
        <a:buChar char="–"/>
        <a:defRPr kumimoji="1" sz="2123" kern="1200">
          <a:solidFill>
            <a:schemeClr val="tx1"/>
          </a:solidFill>
          <a:latin typeface="+mn-lt"/>
          <a:ea typeface="+mn-ea"/>
          <a:cs typeface="+mn-cs"/>
        </a:defRPr>
      </a:lvl4pPr>
      <a:lvl5pPr marL="2142662" indent="-238074" algn="l" rtl="0" eaLnBrk="0" fontAlgn="base" hangingPunct="0">
        <a:spcBef>
          <a:spcPct val="20000"/>
        </a:spcBef>
        <a:spcAft>
          <a:spcPct val="0"/>
        </a:spcAft>
        <a:buFont typeface="Arial" charset="0"/>
        <a:buChar char="»"/>
        <a:defRPr kumimoji="1" sz="2123" kern="1200">
          <a:solidFill>
            <a:schemeClr val="tx1"/>
          </a:solidFill>
          <a:latin typeface="+mn-lt"/>
          <a:ea typeface="+mn-ea"/>
          <a:cs typeface="+mn-cs"/>
        </a:defRPr>
      </a:lvl5pPr>
      <a:lvl6pPr marL="2618809" indent="-238074" algn="l" defTabSz="952294" rtl="0" eaLnBrk="1" latinLnBrk="0" hangingPunct="1">
        <a:spcBef>
          <a:spcPct val="20000"/>
        </a:spcBef>
        <a:buFont typeface="Arial" pitchFamily="34" charset="0"/>
        <a:buChar char="•"/>
        <a:defRPr kumimoji="1" sz="2123" kern="1200">
          <a:solidFill>
            <a:schemeClr val="tx1"/>
          </a:solidFill>
          <a:latin typeface="+mn-lt"/>
          <a:ea typeface="+mn-ea"/>
          <a:cs typeface="+mn-cs"/>
        </a:defRPr>
      </a:lvl6pPr>
      <a:lvl7pPr marL="3094956" indent="-238074" algn="l" defTabSz="952294" rtl="0" eaLnBrk="1" latinLnBrk="0" hangingPunct="1">
        <a:spcBef>
          <a:spcPct val="20000"/>
        </a:spcBef>
        <a:buFont typeface="Arial" pitchFamily="34" charset="0"/>
        <a:buChar char="•"/>
        <a:defRPr kumimoji="1" sz="2123" kern="1200">
          <a:solidFill>
            <a:schemeClr val="tx1"/>
          </a:solidFill>
          <a:latin typeface="+mn-lt"/>
          <a:ea typeface="+mn-ea"/>
          <a:cs typeface="+mn-cs"/>
        </a:defRPr>
      </a:lvl7pPr>
      <a:lvl8pPr marL="3571103" indent="-238074" algn="l" defTabSz="952294" rtl="0" eaLnBrk="1" latinLnBrk="0" hangingPunct="1">
        <a:spcBef>
          <a:spcPct val="20000"/>
        </a:spcBef>
        <a:buFont typeface="Arial" pitchFamily="34" charset="0"/>
        <a:buChar char="•"/>
        <a:defRPr kumimoji="1" sz="2123" kern="1200">
          <a:solidFill>
            <a:schemeClr val="tx1"/>
          </a:solidFill>
          <a:latin typeface="+mn-lt"/>
          <a:ea typeface="+mn-ea"/>
          <a:cs typeface="+mn-cs"/>
        </a:defRPr>
      </a:lvl8pPr>
      <a:lvl9pPr marL="4047250" indent="-238074" algn="l" defTabSz="952294" rtl="0" eaLnBrk="1" latinLnBrk="0" hangingPunct="1">
        <a:spcBef>
          <a:spcPct val="20000"/>
        </a:spcBef>
        <a:buFont typeface="Arial" pitchFamily="34" charset="0"/>
        <a:buChar char="•"/>
        <a:defRPr kumimoji="1" sz="2123" kern="1200">
          <a:solidFill>
            <a:schemeClr val="tx1"/>
          </a:solidFill>
          <a:latin typeface="+mn-lt"/>
          <a:ea typeface="+mn-ea"/>
          <a:cs typeface="+mn-cs"/>
        </a:defRPr>
      </a:lvl9pPr>
    </p:bodyStyle>
    <p:otherStyle>
      <a:defPPr>
        <a:defRPr lang="ja-JP"/>
      </a:defPPr>
      <a:lvl1pPr marL="0" algn="l" defTabSz="952294" rtl="0" eaLnBrk="1" latinLnBrk="0" hangingPunct="1">
        <a:defRPr kumimoji="1" sz="1846" kern="1200">
          <a:solidFill>
            <a:schemeClr val="tx1"/>
          </a:solidFill>
          <a:latin typeface="+mn-lt"/>
          <a:ea typeface="+mn-ea"/>
          <a:cs typeface="+mn-cs"/>
        </a:defRPr>
      </a:lvl1pPr>
      <a:lvl2pPr marL="476147" algn="l" defTabSz="952294" rtl="0" eaLnBrk="1" latinLnBrk="0" hangingPunct="1">
        <a:defRPr kumimoji="1" sz="1846" kern="1200">
          <a:solidFill>
            <a:schemeClr val="tx1"/>
          </a:solidFill>
          <a:latin typeface="+mn-lt"/>
          <a:ea typeface="+mn-ea"/>
          <a:cs typeface="+mn-cs"/>
        </a:defRPr>
      </a:lvl2pPr>
      <a:lvl3pPr marL="952294" algn="l" defTabSz="952294" rtl="0" eaLnBrk="1" latinLnBrk="0" hangingPunct="1">
        <a:defRPr kumimoji="1" sz="1846" kern="1200">
          <a:solidFill>
            <a:schemeClr val="tx1"/>
          </a:solidFill>
          <a:latin typeface="+mn-lt"/>
          <a:ea typeface="+mn-ea"/>
          <a:cs typeface="+mn-cs"/>
        </a:defRPr>
      </a:lvl3pPr>
      <a:lvl4pPr marL="1428441" algn="l" defTabSz="952294" rtl="0" eaLnBrk="1" latinLnBrk="0" hangingPunct="1">
        <a:defRPr kumimoji="1" sz="1846" kern="1200">
          <a:solidFill>
            <a:schemeClr val="tx1"/>
          </a:solidFill>
          <a:latin typeface="+mn-lt"/>
          <a:ea typeface="+mn-ea"/>
          <a:cs typeface="+mn-cs"/>
        </a:defRPr>
      </a:lvl4pPr>
      <a:lvl5pPr marL="1904588" algn="l" defTabSz="952294" rtl="0" eaLnBrk="1" latinLnBrk="0" hangingPunct="1">
        <a:defRPr kumimoji="1" sz="1846" kern="1200">
          <a:solidFill>
            <a:schemeClr val="tx1"/>
          </a:solidFill>
          <a:latin typeface="+mn-lt"/>
          <a:ea typeface="+mn-ea"/>
          <a:cs typeface="+mn-cs"/>
        </a:defRPr>
      </a:lvl5pPr>
      <a:lvl6pPr marL="2380735" algn="l" defTabSz="952294" rtl="0" eaLnBrk="1" latinLnBrk="0" hangingPunct="1">
        <a:defRPr kumimoji="1" sz="1846" kern="1200">
          <a:solidFill>
            <a:schemeClr val="tx1"/>
          </a:solidFill>
          <a:latin typeface="+mn-lt"/>
          <a:ea typeface="+mn-ea"/>
          <a:cs typeface="+mn-cs"/>
        </a:defRPr>
      </a:lvl6pPr>
      <a:lvl7pPr marL="2856882" algn="l" defTabSz="952294" rtl="0" eaLnBrk="1" latinLnBrk="0" hangingPunct="1">
        <a:defRPr kumimoji="1" sz="1846" kern="1200">
          <a:solidFill>
            <a:schemeClr val="tx1"/>
          </a:solidFill>
          <a:latin typeface="+mn-lt"/>
          <a:ea typeface="+mn-ea"/>
          <a:cs typeface="+mn-cs"/>
        </a:defRPr>
      </a:lvl7pPr>
      <a:lvl8pPr marL="3333029" algn="l" defTabSz="952294" rtl="0" eaLnBrk="1" latinLnBrk="0" hangingPunct="1">
        <a:defRPr kumimoji="1" sz="1846" kern="1200">
          <a:solidFill>
            <a:schemeClr val="tx1"/>
          </a:solidFill>
          <a:latin typeface="+mn-lt"/>
          <a:ea typeface="+mn-ea"/>
          <a:cs typeface="+mn-cs"/>
        </a:defRPr>
      </a:lvl8pPr>
      <a:lvl9pPr marL="3809176" algn="l" defTabSz="952294" rtl="0" eaLnBrk="1" latinLnBrk="0" hangingPunct="1">
        <a:defRPr kumimoji="1" sz="184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テキスト プレースホルダ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fontAlgn="auto">
              <a:spcBef>
                <a:spcPts val="0"/>
              </a:spcBef>
              <a:spcAft>
                <a:spcPts val="0"/>
              </a:spcAft>
              <a:defRPr sz="1108">
                <a:solidFill>
                  <a:schemeClr val="tx1">
                    <a:tint val="75000"/>
                  </a:schemeClr>
                </a:solidFill>
                <a:latin typeface="+mn-lt"/>
                <a:ea typeface="+mn-ea"/>
              </a:defRPr>
            </a:lvl1pPr>
          </a:lstStyle>
          <a:p>
            <a:pPr>
              <a:defRPr/>
            </a:pPr>
            <a:fld id="{563A10B1-58DE-44E6-A023-4566BEB5F73E}" type="datetime1">
              <a:rPr lang="ja-JP" altLang="en-US" smtClean="0">
                <a:solidFill>
                  <a:prstClr val="black">
                    <a:tint val="75000"/>
                  </a:prstClr>
                </a:solidFill>
              </a:rPr>
              <a:t>2019/11/21</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fontAlgn="auto">
              <a:spcBef>
                <a:spcPts val="0"/>
              </a:spcBef>
              <a:spcAft>
                <a:spcPts val="0"/>
              </a:spcAft>
              <a:defRPr sz="1108">
                <a:solidFill>
                  <a:schemeClr val="tx1">
                    <a:tint val="75000"/>
                  </a:schemeClr>
                </a:solidFill>
                <a:latin typeface="+mn-lt"/>
                <a:ea typeface="+mn-ea"/>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8294260" y="6428358"/>
            <a:ext cx="797627" cy="385018"/>
          </a:xfrm>
          <a:prstGeom prst="rect">
            <a:avLst/>
          </a:prstGeom>
        </p:spPr>
        <p:txBody>
          <a:bodyPr vert="horz" lIns="91440" tIns="45720" rIns="91440" bIns="45720" rtlCol="0" anchor="ctr"/>
          <a:lstStyle>
            <a:lvl1pPr algn="r" fontAlgn="auto">
              <a:spcBef>
                <a:spcPts val="0"/>
              </a:spcBef>
              <a:spcAft>
                <a:spcPts val="0"/>
              </a:spcAft>
              <a:defRPr sz="1662">
                <a:solidFill>
                  <a:schemeClr val="tx1">
                    <a:tint val="75000"/>
                  </a:schemeClr>
                </a:solidFill>
                <a:latin typeface="+mn-lt"/>
                <a:ea typeface="+mn-ea"/>
              </a:defRPr>
            </a:lvl1pPr>
          </a:lstStyle>
          <a:p>
            <a:pPr>
              <a:defRPr/>
            </a:pPr>
            <a:fld id="{B4EBB0DA-BF6C-4129-87A0-EA8FF391626F}"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9228643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ctr" rtl="0" eaLnBrk="0" fontAlgn="base" hangingPunct="0">
        <a:spcBef>
          <a:spcPct val="0"/>
        </a:spcBef>
        <a:spcAft>
          <a:spcPct val="0"/>
        </a:spcAft>
        <a:defRPr kumimoji="1" sz="4062" kern="1200">
          <a:solidFill>
            <a:schemeClr val="tx1"/>
          </a:solidFill>
          <a:latin typeface="+mj-lt"/>
          <a:ea typeface="+mj-ea"/>
          <a:cs typeface="+mj-cs"/>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5pPr>
      <a:lvl6pPr marL="422041" algn="ctr" rtl="0" fontAlgn="base">
        <a:spcBef>
          <a:spcPct val="0"/>
        </a:spcBef>
        <a:spcAft>
          <a:spcPct val="0"/>
        </a:spcAft>
        <a:defRPr kumimoji="1" sz="4062">
          <a:solidFill>
            <a:schemeClr val="tx1"/>
          </a:solidFill>
          <a:latin typeface="Calibri" pitchFamily="34" charset="0"/>
          <a:ea typeface="ＭＳ Ｐゴシック" pitchFamily="50" charset="-128"/>
        </a:defRPr>
      </a:lvl6pPr>
      <a:lvl7pPr marL="844083" algn="ctr" rtl="0" fontAlgn="base">
        <a:spcBef>
          <a:spcPct val="0"/>
        </a:spcBef>
        <a:spcAft>
          <a:spcPct val="0"/>
        </a:spcAft>
        <a:defRPr kumimoji="1" sz="4062">
          <a:solidFill>
            <a:schemeClr val="tx1"/>
          </a:solidFill>
          <a:latin typeface="Calibri" pitchFamily="34" charset="0"/>
          <a:ea typeface="ＭＳ Ｐゴシック" pitchFamily="50" charset="-128"/>
        </a:defRPr>
      </a:lvl7pPr>
      <a:lvl8pPr marL="1266124" algn="ctr" rtl="0" fontAlgn="base">
        <a:spcBef>
          <a:spcPct val="0"/>
        </a:spcBef>
        <a:spcAft>
          <a:spcPct val="0"/>
        </a:spcAft>
        <a:defRPr kumimoji="1" sz="4062">
          <a:solidFill>
            <a:schemeClr val="tx1"/>
          </a:solidFill>
          <a:latin typeface="Calibri" pitchFamily="34" charset="0"/>
          <a:ea typeface="ＭＳ Ｐゴシック" pitchFamily="50" charset="-128"/>
        </a:defRPr>
      </a:lvl8pPr>
      <a:lvl9pPr marL="1688165" algn="ctr" rtl="0" fontAlgn="base">
        <a:spcBef>
          <a:spcPct val="0"/>
        </a:spcBef>
        <a:spcAft>
          <a:spcPct val="0"/>
        </a:spcAft>
        <a:defRPr kumimoji="1" sz="4062">
          <a:solidFill>
            <a:schemeClr val="tx1"/>
          </a:solidFill>
          <a:latin typeface="Calibri" pitchFamily="34" charset="0"/>
          <a:ea typeface="ＭＳ Ｐゴシック" pitchFamily="50" charset="-128"/>
        </a:defRPr>
      </a:lvl9pPr>
    </p:titleStyle>
    <p:bodyStyle>
      <a:lvl1pPr marL="316531" indent="-316531" algn="l" rtl="0" eaLnBrk="0" fontAlgn="base" hangingPunct="0">
        <a:spcBef>
          <a:spcPct val="20000"/>
        </a:spcBef>
        <a:spcAft>
          <a:spcPct val="0"/>
        </a:spcAft>
        <a:buFont typeface="Arial" charset="0"/>
        <a:buChar char="•"/>
        <a:defRPr kumimoji="1" sz="2954" kern="1200">
          <a:solidFill>
            <a:schemeClr val="tx1"/>
          </a:solidFill>
          <a:latin typeface="+mn-lt"/>
          <a:ea typeface="+mn-ea"/>
          <a:cs typeface="+mn-cs"/>
        </a:defRPr>
      </a:lvl1pPr>
      <a:lvl2pPr marL="685817" indent="-263776" algn="l" rtl="0" eaLnBrk="0" fontAlgn="base" hangingPunct="0">
        <a:spcBef>
          <a:spcPct val="20000"/>
        </a:spcBef>
        <a:spcAft>
          <a:spcPct val="0"/>
        </a:spcAft>
        <a:buFont typeface="Arial" charset="0"/>
        <a:buChar char="–"/>
        <a:defRPr kumimoji="1" sz="2585" kern="1200">
          <a:solidFill>
            <a:schemeClr val="tx1"/>
          </a:solidFill>
          <a:latin typeface="+mn-lt"/>
          <a:ea typeface="+mn-ea"/>
          <a:cs typeface="+mn-cs"/>
        </a:defRPr>
      </a:lvl2pPr>
      <a:lvl3pPr marL="1055103" indent="-211021" algn="l" rtl="0" eaLnBrk="0" fontAlgn="base" hangingPunct="0">
        <a:spcBef>
          <a:spcPct val="20000"/>
        </a:spcBef>
        <a:spcAft>
          <a:spcPct val="0"/>
        </a:spcAft>
        <a:buFont typeface="Arial" charset="0"/>
        <a:buChar char="•"/>
        <a:defRPr kumimoji="1" sz="2215" kern="1200">
          <a:solidFill>
            <a:schemeClr val="tx1"/>
          </a:solidFill>
          <a:latin typeface="+mn-lt"/>
          <a:ea typeface="+mn-ea"/>
          <a:cs typeface="+mn-cs"/>
        </a:defRPr>
      </a:lvl3pPr>
      <a:lvl4pPr marL="1477145" indent="-211021" algn="l" rtl="0" eaLnBrk="0" fontAlgn="base" hangingPunct="0">
        <a:spcBef>
          <a:spcPct val="20000"/>
        </a:spcBef>
        <a:spcAft>
          <a:spcPct val="0"/>
        </a:spcAft>
        <a:buFont typeface="Arial" charset="0"/>
        <a:buChar char="–"/>
        <a:defRPr kumimoji="1" sz="1846" kern="1200">
          <a:solidFill>
            <a:schemeClr val="tx1"/>
          </a:solidFill>
          <a:latin typeface="+mn-lt"/>
          <a:ea typeface="+mn-ea"/>
          <a:cs typeface="+mn-cs"/>
        </a:defRPr>
      </a:lvl4pPr>
      <a:lvl5pPr marL="1899186" indent="-211021" algn="l" rtl="0" eaLnBrk="0" fontAlgn="base" hangingPunct="0">
        <a:spcBef>
          <a:spcPct val="20000"/>
        </a:spcBef>
        <a:spcAft>
          <a:spcPct val="0"/>
        </a:spcAft>
        <a:buFont typeface="Arial" charset="0"/>
        <a:buChar char="»"/>
        <a:defRPr kumimoji="1" sz="1846"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30.xml"/><Relationship Id="rId4" Type="http://schemas.openxmlformats.org/officeDocument/2006/relationships/chart" Target="../charts/char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13.xml"/><Relationship Id="rId6" Type="http://schemas.openxmlformats.org/officeDocument/2006/relationships/image" Target="../media/image65.wmf"/><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wmf"/><Relationship Id="rId4" Type="http://schemas.openxmlformats.org/officeDocument/2006/relationships/image" Target="../media/image63.emf"/><Relationship Id="rId9" Type="http://schemas.openxmlformats.org/officeDocument/2006/relationships/image" Target="../media/image68.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png"/><Relationship Id="rId1" Type="http://schemas.openxmlformats.org/officeDocument/2006/relationships/slideLayout" Target="../slideLayouts/slideLayout13.xml"/><Relationship Id="rId4" Type="http://schemas.openxmlformats.org/officeDocument/2006/relationships/image" Target="../media/image73.jpeg"/></Relationships>
</file>

<file path=ppt/slides/_rels/slide1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chart" Target="../charts/chart4.xml"/><Relationship Id="rId4" Type="http://schemas.openxmlformats.org/officeDocument/2006/relationships/chart" Target="../charts/chart3.xml"/></Relationships>
</file>

<file path=ppt/slides/_rels/slide4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18.xml"/><Relationship Id="rId5" Type="http://schemas.openxmlformats.org/officeDocument/2006/relationships/image" Target="../media/image12.emf"/><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30.xml"/><Relationship Id="rId5" Type="http://schemas.openxmlformats.org/officeDocument/2006/relationships/image" Target="../media/image3.emf"/><Relationship Id="rId4" Type="http://schemas.openxmlformats.org/officeDocument/2006/relationships/chart" Target="../charts/char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23.jpeg"/><Relationship Id="rId4" Type="http://schemas.openxmlformats.org/officeDocument/2006/relationships/image" Target="../media/image22.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30.xml"/><Relationship Id="rId5" Type="http://schemas.openxmlformats.org/officeDocument/2006/relationships/chart" Target="../charts/chart9.xml"/><Relationship Id="rId4" Type="http://schemas.openxmlformats.org/officeDocument/2006/relationships/chart" Target="../charts/chart8.xml"/></Relationships>
</file>

<file path=ppt/slides/_rels/slide6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13.xml"/><Relationship Id="rId5" Type="http://schemas.openxmlformats.org/officeDocument/2006/relationships/image" Target="../media/image31.emf"/><Relationship Id="rId4" Type="http://schemas.openxmlformats.org/officeDocument/2006/relationships/image" Target="../media/image30.emf"/></Relationships>
</file>

<file path=ppt/slides/_rels/slide6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33.emf"/></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image" Target="../media/image36.jpeg"/><Relationship Id="rId4" Type="http://schemas.openxmlformats.org/officeDocument/2006/relationships/image" Target="../media/image35.jpeg"/></Relationships>
</file>

<file path=ppt/slides/_rels/slide6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slides/_rels/slide6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42.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23.xml"/><Relationship Id="rId5" Type="http://schemas.openxmlformats.org/officeDocument/2006/relationships/image" Target="../media/image47.emf"/><Relationship Id="rId4" Type="http://schemas.openxmlformats.org/officeDocument/2006/relationships/image" Target="../media/image46.emf"/></Relationships>
</file>

<file path=ppt/slides/_rels/slide73.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13.xml"/><Relationship Id="rId4" Type="http://schemas.openxmlformats.org/officeDocument/2006/relationships/image" Target="../media/image56.wmf"/></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サブタイトル 2"/>
          <p:cNvSpPr>
            <a:spLocks noGrp="1"/>
          </p:cNvSpPr>
          <p:nvPr>
            <p:ph type="subTitle" idx="1"/>
          </p:nvPr>
        </p:nvSpPr>
        <p:spPr>
          <a:xfrm>
            <a:off x="3131840" y="4263189"/>
            <a:ext cx="3816424" cy="1080120"/>
          </a:xfrm>
        </p:spPr>
        <p:txBody>
          <a:bodyPr/>
          <a:lstStyle/>
          <a:p>
            <a:pPr algn="l" eaLnBrk="1" hangingPunct="1"/>
            <a:r>
              <a:rPr lang="ja-JP" altLang="en-US" sz="2000" dirty="0">
                <a:solidFill>
                  <a:schemeClr val="tx1"/>
                </a:solidFill>
              </a:rPr>
              <a:t>厚生労働省　医薬・生活衛生局</a:t>
            </a:r>
            <a:endParaRPr lang="en-US" altLang="ja-JP" sz="2000" dirty="0">
              <a:solidFill>
                <a:schemeClr val="tx1"/>
              </a:solidFill>
            </a:endParaRPr>
          </a:p>
          <a:p>
            <a:pPr algn="l" eaLnBrk="1" hangingPunct="1"/>
            <a:r>
              <a:rPr lang="ja-JP" altLang="en-US" sz="2000" dirty="0">
                <a:solidFill>
                  <a:schemeClr val="tx1"/>
                </a:solidFill>
              </a:rPr>
              <a:t>水道課水道計画指導室長</a:t>
            </a:r>
            <a:endParaRPr lang="en-US" altLang="ja-JP" sz="2000" dirty="0">
              <a:solidFill>
                <a:schemeClr val="tx1"/>
              </a:solidFill>
            </a:endParaRPr>
          </a:p>
          <a:p>
            <a:pPr eaLnBrk="1" hangingPunct="1"/>
            <a:r>
              <a:rPr lang="ja-JP" altLang="en-US" sz="2400" dirty="0">
                <a:solidFill>
                  <a:schemeClr val="tx1"/>
                </a:solidFill>
              </a:rPr>
              <a:t>日置　潤一</a:t>
            </a:r>
          </a:p>
        </p:txBody>
      </p:sp>
      <p:sp>
        <p:nvSpPr>
          <p:cNvPr id="3" name="テキスト ボックス 2"/>
          <p:cNvSpPr txBox="1"/>
          <p:nvPr/>
        </p:nvSpPr>
        <p:spPr>
          <a:xfrm>
            <a:off x="5486406" y="255823"/>
            <a:ext cx="3439362" cy="369332"/>
          </a:xfrm>
          <a:prstGeom prst="rect">
            <a:avLst/>
          </a:prstGeom>
          <a:noFill/>
        </p:spPr>
        <p:txBody>
          <a:bodyPr wrap="square" rtlCol="0">
            <a:spAutoFit/>
          </a:bodyPr>
          <a:lstStyle/>
          <a:p>
            <a:pPr algn="ctr"/>
            <a:r>
              <a:rPr kumimoji="1" lang="ja-JP" altLang="en-US" dirty="0"/>
              <a:t>令和元年１１月１４日　講演資料</a:t>
            </a:r>
            <a:endParaRPr kumimoji="1" lang="en-US" altLang="ja-JP" dirty="0"/>
          </a:p>
        </p:txBody>
      </p:sp>
      <p:pic>
        <p:nvPicPr>
          <p:cNvPr id="6" name="Picture 1" descr="図2"/>
          <p:cNvPicPr>
            <a:picLocks noChangeAspect="1" noChangeArrowheads="1"/>
          </p:cNvPicPr>
          <p:nvPr/>
        </p:nvPicPr>
        <p:blipFill>
          <a:blip r:embed="rId3" cstate="print"/>
          <a:srcRect/>
          <a:stretch>
            <a:fillRect/>
          </a:stretch>
        </p:blipFill>
        <p:spPr bwMode="auto">
          <a:xfrm>
            <a:off x="1763688" y="4263189"/>
            <a:ext cx="1046742" cy="1154686"/>
          </a:xfrm>
          <a:prstGeom prst="rect">
            <a:avLst/>
          </a:prstGeom>
          <a:noFill/>
          <a:ln w="9525">
            <a:noFill/>
            <a:miter lim="800000"/>
            <a:headEnd/>
            <a:tailEnd/>
          </a:ln>
        </p:spPr>
      </p:pic>
      <p:sp>
        <p:nvSpPr>
          <p:cNvPr id="10" name="タイトル 2"/>
          <p:cNvSpPr>
            <a:spLocks noGrp="1"/>
          </p:cNvSpPr>
          <p:nvPr>
            <p:ph type="ctrTitle"/>
          </p:nvPr>
        </p:nvSpPr>
        <p:spPr>
          <a:xfrm>
            <a:off x="862642" y="1844824"/>
            <a:ext cx="7901795" cy="1872208"/>
          </a:xfrm>
        </p:spPr>
        <p:txBody>
          <a:bodyPr>
            <a:normAutofit/>
          </a:bodyPr>
          <a:lstStyle/>
          <a:p>
            <a:pPr>
              <a:lnSpc>
                <a:spcPct val="150000"/>
              </a:lnSpc>
              <a:spcAft>
                <a:spcPts val="600"/>
              </a:spcAft>
              <a:defRPr/>
            </a:pPr>
            <a:r>
              <a:rPr lang="ja-JP" altLang="en-US" sz="3600" dirty="0"/>
              <a:t>水道行政の現状と水道法改正について</a:t>
            </a:r>
            <a:endParaRPr lang="ja-JP" altLang="en-US" sz="2400" dirty="0">
              <a:latin typeface="+mj-ea"/>
            </a:endParaRPr>
          </a:p>
        </p:txBody>
      </p:sp>
      <p:sp>
        <p:nvSpPr>
          <p:cNvPr id="4" name="スライド番号プレースホルダー 3"/>
          <p:cNvSpPr>
            <a:spLocks noGrp="1"/>
          </p:cNvSpPr>
          <p:nvPr>
            <p:ph type="sldNum" sz="quarter" idx="12"/>
          </p:nvPr>
        </p:nvSpPr>
        <p:spPr/>
        <p:txBody>
          <a:bodyPr/>
          <a:lstStyle/>
          <a:p>
            <a:pPr>
              <a:defRPr/>
            </a:pPr>
            <a:fld id="{1FEC5292-7C35-4946-9F70-F15CD83AB5FD}" type="slidenum">
              <a:rPr lang="ja-JP" altLang="en-US" smtClean="0"/>
              <a:pPr>
                <a:defRPr/>
              </a:pPr>
              <a:t>1</a:t>
            </a:fld>
            <a:endParaRPr lang="ja-JP" altLang="en-US" dirty="0"/>
          </a:p>
        </p:txBody>
      </p:sp>
    </p:spTree>
    <p:extLst>
      <p:ext uri="{BB962C8B-B14F-4D97-AF65-F5344CB8AC3E}">
        <p14:creationId xmlns:p14="http://schemas.microsoft.com/office/powerpoint/2010/main" val="26268536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6977107" y="872593"/>
            <a:ext cx="2133918" cy="433324"/>
          </a:xfrm>
          <a:prstGeom prst="rect">
            <a:avLst/>
          </a:prstGeom>
          <a:noFill/>
        </p:spPr>
        <p:txBody>
          <a:bodyPr wrap="non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出典：平成</a:t>
            </a:r>
            <a:r>
              <a:rPr kumimoji="1" lang="en-US" altLang="ja-JP"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28</a:t>
            </a:r>
            <a:r>
              <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年度水道統計</a:t>
            </a:r>
            <a:endParaRPr kumimoji="1" lang="en-US" altLang="ja-JP"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平成</a:t>
            </a:r>
            <a:r>
              <a:rPr kumimoji="1" lang="en-US" altLang="ja-JP"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28</a:t>
            </a:r>
            <a:r>
              <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年度簡易水道統計</a:t>
            </a:r>
          </a:p>
        </p:txBody>
      </p:sp>
      <p:sp>
        <p:nvSpPr>
          <p:cNvPr id="4" name="AutoShape 14"/>
          <p:cNvSpPr>
            <a:spLocks noChangeArrowheads="1"/>
          </p:cNvSpPr>
          <p:nvPr/>
        </p:nvSpPr>
        <p:spPr bwMode="auto">
          <a:xfrm>
            <a:off x="2007539" y="873053"/>
            <a:ext cx="4957342" cy="345673"/>
          </a:xfrm>
          <a:prstGeom prst="roundRect">
            <a:avLst>
              <a:gd name="adj" fmla="val 16667"/>
            </a:avLst>
          </a:prstGeom>
          <a:solidFill>
            <a:srgbClr val="FFFF99"/>
          </a:solidFill>
          <a:ln w="25400" algn="ctr">
            <a:solidFill>
              <a:srgbClr val="FF0000"/>
            </a:solidFill>
            <a:round/>
            <a:headEnd/>
            <a:tailEnd/>
          </a:ln>
          <a:effectLst/>
        </p:spPr>
        <p:txBody>
          <a:bodyPr wrap="square" lIns="84297" tIns="42153" rIns="84297" bIns="42153">
            <a:spAutoFit/>
          </a:bodyPr>
          <a:lstStyle/>
          <a:p>
            <a:pPr marL="0" marR="0" lvl="0" indent="0" algn="ctr" defTabSz="844083" rtl="0" eaLnBrk="1" fontAlgn="auto" latinLnBrk="0" hangingPunct="1">
              <a:lnSpc>
                <a:spcPct val="100000"/>
              </a:lnSpc>
              <a:spcBef>
                <a:spcPct val="5000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Calibri"/>
                <a:ea typeface="ＭＳ Ｐゴシック"/>
                <a:cs typeface="+mn-cs"/>
              </a:rPr>
              <a:t>給水人口別の水道事業数と平均職員数（平成</a:t>
            </a:r>
            <a:r>
              <a:rPr kumimoji="1" lang="en-US" altLang="ja-JP" sz="1477" b="1" i="0" u="none" strike="noStrike" kern="1200" cap="none" spc="0" normalizeH="0" baseline="0" noProof="0" dirty="0">
                <a:ln>
                  <a:noFill/>
                </a:ln>
                <a:solidFill>
                  <a:prstClr val="black"/>
                </a:solidFill>
                <a:effectLst/>
                <a:uLnTx/>
                <a:uFillTx/>
                <a:latin typeface="Calibri"/>
                <a:ea typeface="ＭＳ Ｐゴシック"/>
                <a:cs typeface="+mn-cs"/>
              </a:rPr>
              <a:t>28</a:t>
            </a:r>
            <a:r>
              <a:rPr kumimoji="1" lang="ja-JP" altLang="en-US" sz="1477" b="1" i="0" u="none" strike="noStrike" kern="1200" cap="none" spc="0" normalizeH="0" baseline="0" noProof="0" dirty="0">
                <a:ln>
                  <a:noFill/>
                </a:ln>
                <a:solidFill>
                  <a:prstClr val="black"/>
                </a:solidFill>
                <a:effectLst/>
                <a:uLnTx/>
                <a:uFillTx/>
                <a:latin typeface="Calibri"/>
                <a:ea typeface="ＭＳ Ｐゴシック"/>
                <a:cs typeface="+mn-cs"/>
              </a:rPr>
              <a:t>年度）</a:t>
            </a:r>
          </a:p>
        </p:txBody>
      </p:sp>
      <p:sp>
        <p:nvSpPr>
          <p:cNvPr id="36" name="AutoShape 5"/>
          <p:cNvSpPr>
            <a:spLocks noChangeArrowheads="1"/>
          </p:cNvSpPr>
          <p:nvPr/>
        </p:nvSpPr>
        <p:spPr bwMode="auto">
          <a:xfrm>
            <a:off x="0" y="263769"/>
            <a:ext cx="9144000" cy="465231"/>
          </a:xfrm>
          <a:prstGeom prst="roundRect">
            <a:avLst>
              <a:gd name="adj" fmla="val 0"/>
            </a:avLst>
          </a:prstGeom>
          <a:solidFill>
            <a:schemeClr val="accent1"/>
          </a:solid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2585"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給水人口別の水道事業数及び職員数の状況</a:t>
            </a:r>
          </a:p>
        </p:txBody>
      </p:sp>
      <p:graphicFrame>
        <p:nvGraphicFramePr>
          <p:cNvPr id="79" name="グラフ 78"/>
          <p:cNvGraphicFramePr>
            <a:graphicFrameLocks/>
          </p:cNvGraphicFramePr>
          <p:nvPr/>
        </p:nvGraphicFramePr>
        <p:xfrm>
          <a:off x="760563" y="1162712"/>
          <a:ext cx="4542597" cy="23680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0" name="グラフ 79"/>
          <p:cNvGraphicFramePr>
            <a:graphicFrameLocks/>
          </p:cNvGraphicFramePr>
          <p:nvPr/>
        </p:nvGraphicFramePr>
        <p:xfrm>
          <a:off x="4904347" y="1162712"/>
          <a:ext cx="4016246" cy="2368023"/>
        </p:xfrm>
        <a:graphic>
          <a:graphicData uri="http://schemas.openxmlformats.org/drawingml/2006/chart">
            <c:chart xmlns:c="http://schemas.openxmlformats.org/drawingml/2006/chart" xmlns:r="http://schemas.openxmlformats.org/officeDocument/2006/relationships" r:id="rId3"/>
          </a:graphicData>
        </a:graphic>
      </p:graphicFrame>
      <p:sp>
        <p:nvSpPr>
          <p:cNvPr id="81" name="正方形/長方形 80"/>
          <p:cNvSpPr/>
          <p:nvPr/>
        </p:nvSpPr>
        <p:spPr>
          <a:xfrm>
            <a:off x="4040249" y="3264861"/>
            <a:ext cx="1224367" cy="262829"/>
          </a:xfrm>
          <a:prstGeom prst="rect">
            <a:avLst/>
          </a:prstGeom>
          <a:solidFill>
            <a:schemeClr val="bg1"/>
          </a:solidFill>
        </p:spPr>
        <p:txBody>
          <a:bodyPr wrap="square">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78" name="大波 33"/>
          <p:cNvSpPr/>
          <p:nvPr/>
        </p:nvSpPr>
        <p:spPr>
          <a:xfrm rot="5400000">
            <a:off x="4184390" y="3044779"/>
            <a:ext cx="247836" cy="137301"/>
          </a:xfrm>
          <a:prstGeom prst="wave">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8" name="タイトル 7"/>
          <p:cNvSpPr txBox="1">
            <a:spLocks/>
          </p:cNvSpPr>
          <p:nvPr/>
        </p:nvSpPr>
        <p:spPr>
          <a:xfrm rot="16200000">
            <a:off x="-300155" y="1991099"/>
            <a:ext cx="1833029" cy="332092"/>
          </a:xfrm>
          <a:prstGeom prst="rect">
            <a:avLst/>
          </a:prstGeom>
          <a:noFill/>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Tahoma" panose="020B0604030504040204" pitchFamily="34" charset="0"/>
                <a:ea typeface="ＭＳ ゴシック" panose="020B0609070205080204" pitchFamily="49" charset="-128"/>
                <a:cs typeface="Tahoma" panose="020B0604030504040204" pitchFamily="34" charset="0"/>
              </a:rPr>
              <a:t>給水人口（人）</a:t>
            </a:r>
          </a:p>
        </p:txBody>
      </p:sp>
      <p:sp>
        <p:nvSpPr>
          <p:cNvPr id="69" name="タイトル 7"/>
          <p:cNvSpPr txBox="1">
            <a:spLocks/>
          </p:cNvSpPr>
          <p:nvPr/>
        </p:nvSpPr>
        <p:spPr>
          <a:xfrm>
            <a:off x="1315023" y="3362533"/>
            <a:ext cx="3752263" cy="320357"/>
          </a:xfrm>
          <a:prstGeom prst="rect">
            <a:avLst/>
          </a:prstGeom>
          <a:noFill/>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Tahoma" panose="020B0604030504040204" pitchFamily="34" charset="0"/>
                <a:ea typeface="ＭＳ ゴシック" panose="020B0609070205080204" pitchFamily="49" charset="-128"/>
                <a:cs typeface="Tahoma" panose="020B0604030504040204" pitchFamily="34" charset="0"/>
              </a:rPr>
              <a:t>水道事業数</a:t>
            </a:r>
          </a:p>
        </p:txBody>
      </p:sp>
      <p:sp>
        <p:nvSpPr>
          <p:cNvPr id="75" name="タイトル 7"/>
          <p:cNvSpPr txBox="1">
            <a:spLocks/>
          </p:cNvSpPr>
          <p:nvPr/>
        </p:nvSpPr>
        <p:spPr>
          <a:xfrm>
            <a:off x="5626237" y="3362533"/>
            <a:ext cx="3022286" cy="320357"/>
          </a:xfrm>
          <a:prstGeom prst="rect">
            <a:avLst/>
          </a:prstGeom>
          <a:noFill/>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Tahoma" panose="020B0604030504040204" pitchFamily="34" charset="0"/>
                <a:ea typeface="ＭＳ ゴシック" panose="020B0609070205080204" pitchFamily="49" charset="-128"/>
                <a:cs typeface="Tahoma" panose="020B0604030504040204" pitchFamily="34" charset="0"/>
              </a:rPr>
              <a:t>平均職員数（人）</a:t>
            </a:r>
          </a:p>
        </p:txBody>
      </p:sp>
      <p:sp>
        <p:nvSpPr>
          <p:cNvPr id="76" name="タイトル 7"/>
          <p:cNvSpPr txBox="1">
            <a:spLocks/>
          </p:cNvSpPr>
          <p:nvPr/>
        </p:nvSpPr>
        <p:spPr>
          <a:xfrm>
            <a:off x="481082" y="3124183"/>
            <a:ext cx="1365148" cy="240454"/>
          </a:xfrm>
          <a:prstGeom prst="rect">
            <a:avLst/>
          </a:prstGeom>
          <a:noFill/>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r" defTabSz="844083" rtl="0" eaLnBrk="1" fontAlgn="auto" latinLnBrk="0" hangingPunct="1">
              <a:lnSpc>
                <a:spcPct val="100000"/>
              </a:lnSpc>
              <a:spcBef>
                <a:spcPct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Tahoma" panose="020B0604030504040204" pitchFamily="34" charset="0"/>
                <a:ea typeface="ＭＳ ゴシック" panose="020B0609070205080204" pitchFamily="49" charset="-128"/>
                <a:cs typeface="Tahoma" panose="020B0604030504040204" pitchFamily="34" charset="0"/>
              </a:rPr>
              <a:t>（簡易水道事業）</a:t>
            </a:r>
          </a:p>
        </p:txBody>
      </p:sp>
      <p:sp>
        <p:nvSpPr>
          <p:cNvPr id="64" name="タイトル 7"/>
          <p:cNvSpPr txBox="1">
            <a:spLocks/>
          </p:cNvSpPr>
          <p:nvPr/>
        </p:nvSpPr>
        <p:spPr>
          <a:xfrm>
            <a:off x="3729759" y="1449836"/>
            <a:ext cx="1028135" cy="256065"/>
          </a:xfrm>
          <a:prstGeom prst="rect">
            <a:avLst/>
          </a:prstGeom>
          <a:solidFill>
            <a:schemeClr val="accent4">
              <a:lumMod val="20000"/>
              <a:lumOff val="80000"/>
            </a:schemeClr>
          </a:solidFill>
          <a:ln>
            <a:solidFill>
              <a:schemeClr val="tx1"/>
            </a:solidFill>
          </a:ln>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Tahoma" panose="020B0604030504040204" pitchFamily="34" charset="0"/>
                <a:ea typeface="ＭＳ ゴシック" panose="020B0609070205080204" pitchFamily="49" charset="-128"/>
                <a:cs typeface="Tahoma" panose="020B0604030504040204" pitchFamily="34" charset="0"/>
              </a:rPr>
              <a:t>水道事業数</a:t>
            </a:r>
          </a:p>
        </p:txBody>
      </p:sp>
      <p:sp>
        <p:nvSpPr>
          <p:cNvPr id="65" name="タイトル 7"/>
          <p:cNvSpPr txBox="1">
            <a:spLocks/>
          </p:cNvSpPr>
          <p:nvPr/>
        </p:nvSpPr>
        <p:spPr>
          <a:xfrm>
            <a:off x="6550695" y="1792136"/>
            <a:ext cx="1028135" cy="256065"/>
          </a:xfrm>
          <a:prstGeom prst="rect">
            <a:avLst/>
          </a:prstGeom>
          <a:solidFill>
            <a:schemeClr val="accent4">
              <a:lumMod val="20000"/>
              <a:lumOff val="80000"/>
            </a:schemeClr>
          </a:solidFill>
          <a:ln>
            <a:solidFill>
              <a:schemeClr val="tx1"/>
            </a:solidFill>
          </a:ln>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Tahoma" panose="020B0604030504040204" pitchFamily="34" charset="0"/>
                <a:ea typeface="ＭＳ ゴシック" panose="020B0609070205080204" pitchFamily="49" charset="-128"/>
                <a:cs typeface="Tahoma" panose="020B0604030504040204" pitchFamily="34" charset="0"/>
              </a:rPr>
              <a:t>平均職員数</a:t>
            </a:r>
          </a:p>
        </p:txBody>
      </p:sp>
      <p:grpSp>
        <p:nvGrpSpPr>
          <p:cNvPr id="67" name="グループ化 66"/>
          <p:cNvGrpSpPr/>
          <p:nvPr/>
        </p:nvGrpSpPr>
        <p:grpSpPr>
          <a:xfrm>
            <a:off x="5504909" y="6337229"/>
            <a:ext cx="3655385" cy="45066"/>
            <a:chOff x="0" y="0"/>
            <a:chExt cx="768610" cy="150224"/>
          </a:xfrm>
          <a:solidFill>
            <a:schemeClr val="bg1"/>
          </a:solidFill>
        </p:grpSpPr>
        <p:grpSp>
          <p:nvGrpSpPr>
            <p:cNvPr id="70" name="グループ化 69"/>
            <p:cNvGrpSpPr/>
            <p:nvPr/>
          </p:nvGrpSpPr>
          <p:grpSpPr>
            <a:xfrm>
              <a:off x="0" y="1552"/>
              <a:ext cx="159010" cy="147120"/>
              <a:chOff x="0" y="1552"/>
              <a:chExt cx="159010" cy="147120"/>
            </a:xfrm>
            <a:grpFill/>
          </p:grpSpPr>
          <p:sp>
            <p:nvSpPr>
              <p:cNvPr id="93" name="大波 56"/>
              <p:cNvSpPr/>
              <p:nvPr/>
            </p:nvSpPr>
            <p:spPr>
              <a:xfrm>
                <a:off x="0" y="3104"/>
                <a:ext cx="56649" cy="145568"/>
              </a:xfrm>
              <a:prstGeom prst="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4" name="大波 57"/>
              <p:cNvSpPr/>
              <p:nvPr/>
            </p:nvSpPr>
            <p:spPr>
              <a:xfrm>
                <a:off x="102361" y="3104"/>
                <a:ext cx="56649" cy="145568"/>
              </a:xfrm>
              <a:prstGeom prst="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5" name="大波 58"/>
              <p:cNvSpPr/>
              <p:nvPr/>
            </p:nvSpPr>
            <p:spPr>
              <a:xfrm>
                <a:off x="51959" y="1552"/>
                <a:ext cx="56649" cy="145568"/>
              </a:xfrm>
              <a:prstGeom prst="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71" name="グループ化 70"/>
            <p:cNvGrpSpPr/>
            <p:nvPr/>
          </p:nvGrpSpPr>
          <p:grpSpPr>
            <a:xfrm>
              <a:off x="152400" y="0"/>
              <a:ext cx="159010" cy="147120"/>
              <a:chOff x="152400" y="0"/>
              <a:chExt cx="159010" cy="147120"/>
            </a:xfrm>
            <a:grpFill/>
          </p:grpSpPr>
          <p:sp>
            <p:nvSpPr>
              <p:cNvPr id="90" name="大波 53"/>
              <p:cNvSpPr/>
              <p:nvPr/>
            </p:nvSpPr>
            <p:spPr>
              <a:xfrm>
                <a:off x="152400" y="1552"/>
                <a:ext cx="56649" cy="145568"/>
              </a:xfrm>
              <a:prstGeom prst="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1" name="大波 54"/>
              <p:cNvSpPr/>
              <p:nvPr/>
            </p:nvSpPr>
            <p:spPr>
              <a:xfrm>
                <a:off x="254761" y="1552"/>
                <a:ext cx="56649" cy="145568"/>
              </a:xfrm>
              <a:prstGeom prst="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2" name="大波 55"/>
              <p:cNvSpPr/>
              <p:nvPr/>
            </p:nvSpPr>
            <p:spPr>
              <a:xfrm>
                <a:off x="204359" y="0"/>
                <a:ext cx="56649" cy="145568"/>
              </a:xfrm>
              <a:prstGeom prst="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72" name="グループ化 71"/>
            <p:cNvGrpSpPr/>
            <p:nvPr/>
          </p:nvGrpSpPr>
          <p:grpSpPr>
            <a:xfrm>
              <a:off x="304800" y="3104"/>
              <a:ext cx="159010" cy="147120"/>
              <a:chOff x="304800" y="3104"/>
              <a:chExt cx="159010" cy="147120"/>
            </a:xfrm>
            <a:grpFill/>
          </p:grpSpPr>
          <p:sp>
            <p:nvSpPr>
              <p:cNvPr id="87" name="大波 50"/>
              <p:cNvSpPr/>
              <p:nvPr/>
            </p:nvSpPr>
            <p:spPr>
              <a:xfrm>
                <a:off x="304800" y="4656"/>
                <a:ext cx="56649" cy="145568"/>
              </a:xfrm>
              <a:prstGeom prst="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8" name="大波 51"/>
              <p:cNvSpPr/>
              <p:nvPr/>
            </p:nvSpPr>
            <p:spPr>
              <a:xfrm>
                <a:off x="407161" y="4656"/>
                <a:ext cx="56649" cy="145568"/>
              </a:xfrm>
              <a:prstGeom prst="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9" name="大波 52"/>
              <p:cNvSpPr/>
              <p:nvPr/>
            </p:nvSpPr>
            <p:spPr>
              <a:xfrm>
                <a:off x="356759" y="3104"/>
                <a:ext cx="56649" cy="145568"/>
              </a:xfrm>
              <a:prstGeom prst="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73" name="グループ化 72"/>
            <p:cNvGrpSpPr/>
            <p:nvPr/>
          </p:nvGrpSpPr>
          <p:grpSpPr>
            <a:xfrm>
              <a:off x="457200" y="3104"/>
              <a:ext cx="159010" cy="147120"/>
              <a:chOff x="457200" y="3104"/>
              <a:chExt cx="159010" cy="147120"/>
            </a:xfrm>
            <a:grpFill/>
          </p:grpSpPr>
          <p:sp>
            <p:nvSpPr>
              <p:cNvPr id="84" name="大波 47"/>
              <p:cNvSpPr/>
              <p:nvPr/>
            </p:nvSpPr>
            <p:spPr>
              <a:xfrm>
                <a:off x="457200" y="4656"/>
                <a:ext cx="56649" cy="145568"/>
              </a:xfrm>
              <a:prstGeom prst="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5" name="大波 48"/>
              <p:cNvSpPr/>
              <p:nvPr/>
            </p:nvSpPr>
            <p:spPr>
              <a:xfrm>
                <a:off x="559561" y="4656"/>
                <a:ext cx="56649" cy="145568"/>
              </a:xfrm>
              <a:prstGeom prst="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6" name="大波 49"/>
              <p:cNvSpPr/>
              <p:nvPr/>
            </p:nvSpPr>
            <p:spPr>
              <a:xfrm>
                <a:off x="509159" y="3104"/>
                <a:ext cx="56649" cy="145568"/>
              </a:xfrm>
              <a:prstGeom prst="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74" name="グループ化 73"/>
            <p:cNvGrpSpPr/>
            <p:nvPr/>
          </p:nvGrpSpPr>
          <p:grpSpPr>
            <a:xfrm>
              <a:off x="609600" y="3104"/>
              <a:ext cx="159010" cy="147120"/>
              <a:chOff x="609600" y="3104"/>
              <a:chExt cx="159010" cy="147120"/>
            </a:xfrm>
            <a:grpFill/>
          </p:grpSpPr>
          <p:sp>
            <p:nvSpPr>
              <p:cNvPr id="77" name="大波 44"/>
              <p:cNvSpPr/>
              <p:nvPr/>
            </p:nvSpPr>
            <p:spPr>
              <a:xfrm>
                <a:off x="609600" y="4656"/>
                <a:ext cx="56649" cy="145568"/>
              </a:xfrm>
              <a:prstGeom prst="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2" name="大波 45"/>
              <p:cNvSpPr/>
              <p:nvPr/>
            </p:nvSpPr>
            <p:spPr>
              <a:xfrm>
                <a:off x="711961" y="4656"/>
                <a:ext cx="56649" cy="145568"/>
              </a:xfrm>
              <a:prstGeom prst="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3" name="大波 46"/>
              <p:cNvSpPr/>
              <p:nvPr/>
            </p:nvSpPr>
            <p:spPr>
              <a:xfrm>
                <a:off x="661559" y="3104"/>
                <a:ext cx="56649" cy="145568"/>
              </a:xfrm>
              <a:prstGeom prst="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grpSp>
        <p:nvGrpSpPr>
          <p:cNvPr id="104" name="グループ化 103"/>
          <p:cNvGrpSpPr/>
          <p:nvPr/>
        </p:nvGrpSpPr>
        <p:grpSpPr>
          <a:xfrm>
            <a:off x="831898" y="6017184"/>
            <a:ext cx="3655385" cy="45066"/>
            <a:chOff x="0" y="0"/>
            <a:chExt cx="768610" cy="150224"/>
          </a:xfrm>
          <a:solidFill>
            <a:schemeClr val="bg1"/>
          </a:solidFill>
        </p:grpSpPr>
        <p:grpSp>
          <p:nvGrpSpPr>
            <p:cNvPr id="105" name="グループ化 104"/>
            <p:cNvGrpSpPr/>
            <p:nvPr/>
          </p:nvGrpSpPr>
          <p:grpSpPr>
            <a:xfrm>
              <a:off x="0" y="1552"/>
              <a:ext cx="159010" cy="147120"/>
              <a:chOff x="0" y="1552"/>
              <a:chExt cx="159010" cy="147120"/>
            </a:xfrm>
            <a:grpFill/>
          </p:grpSpPr>
          <p:sp>
            <p:nvSpPr>
              <p:cNvPr id="122" name="大波 56"/>
              <p:cNvSpPr/>
              <p:nvPr/>
            </p:nvSpPr>
            <p:spPr>
              <a:xfrm>
                <a:off x="0" y="3104"/>
                <a:ext cx="56649" cy="145568"/>
              </a:xfrm>
              <a:prstGeom prst="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3" name="大波 57"/>
              <p:cNvSpPr/>
              <p:nvPr/>
            </p:nvSpPr>
            <p:spPr>
              <a:xfrm>
                <a:off x="102361" y="3104"/>
                <a:ext cx="56649" cy="145568"/>
              </a:xfrm>
              <a:prstGeom prst="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4" name="大波 58"/>
              <p:cNvSpPr/>
              <p:nvPr/>
            </p:nvSpPr>
            <p:spPr>
              <a:xfrm>
                <a:off x="51959" y="1552"/>
                <a:ext cx="56649" cy="145568"/>
              </a:xfrm>
              <a:prstGeom prst="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106" name="グループ化 105"/>
            <p:cNvGrpSpPr/>
            <p:nvPr/>
          </p:nvGrpSpPr>
          <p:grpSpPr>
            <a:xfrm>
              <a:off x="152400" y="0"/>
              <a:ext cx="159010" cy="147120"/>
              <a:chOff x="152400" y="0"/>
              <a:chExt cx="159010" cy="147120"/>
            </a:xfrm>
            <a:grpFill/>
          </p:grpSpPr>
          <p:sp>
            <p:nvSpPr>
              <p:cNvPr id="119" name="大波 53"/>
              <p:cNvSpPr/>
              <p:nvPr/>
            </p:nvSpPr>
            <p:spPr>
              <a:xfrm>
                <a:off x="152400" y="1552"/>
                <a:ext cx="56649" cy="145568"/>
              </a:xfrm>
              <a:prstGeom prst="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0" name="大波 54"/>
              <p:cNvSpPr/>
              <p:nvPr/>
            </p:nvSpPr>
            <p:spPr>
              <a:xfrm>
                <a:off x="254761" y="1552"/>
                <a:ext cx="56649" cy="145568"/>
              </a:xfrm>
              <a:prstGeom prst="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1" name="大波 55"/>
              <p:cNvSpPr/>
              <p:nvPr/>
            </p:nvSpPr>
            <p:spPr>
              <a:xfrm>
                <a:off x="204359" y="0"/>
                <a:ext cx="56649" cy="145568"/>
              </a:xfrm>
              <a:prstGeom prst="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107" name="グループ化 106"/>
            <p:cNvGrpSpPr/>
            <p:nvPr/>
          </p:nvGrpSpPr>
          <p:grpSpPr>
            <a:xfrm>
              <a:off x="304800" y="3104"/>
              <a:ext cx="159010" cy="147120"/>
              <a:chOff x="304800" y="3104"/>
              <a:chExt cx="159010" cy="147120"/>
            </a:xfrm>
            <a:grpFill/>
          </p:grpSpPr>
          <p:sp>
            <p:nvSpPr>
              <p:cNvPr id="116" name="大波 50"/>
              <p:cNvSpPr/>
              <p:nvPr/>
            </p:nvSpPr>
            <p:spPr>
              <a:xfrm>
                <a:off x="304800" y="4656"/>
                <a:ext cx="56649" cy="145568"/>
              </a:xfrm>
              <a:prstGeom prst="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7" name="大波 51"/>
              <p:cNvSpPr/>
              <p:nvPr/>
            </p:nvSpPr>
            <p:spPr>
              <a:xfrm>
                <a:off x="407161" y="4656"/>
                <a:ext cx="56649" cy="145568"/>
              </a:xfrm>
              <a:prstGeom prst="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8" name="大波 52"/>
              <p:cNvSpPr/>
              <p:nvPr/>
            </p:nvSpPr>
            <p:spPr>
              <a:xfrm>
                <a:off x="356759" y="3104"/>
                <a:ext cx="56649" cy="145568"/>
              </a:xfrm>
              <a:prstGeom prst="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108" name="グループ化 107"/>
            <p:cNvGrpSpPr/>
            <p:nvPr/>
          </p:nvGrpSpPr>
          <p:grpSpPr>
            <a:xfrm>
              <a:off x="457200" y="3104"/>
              <a:ext cx="159010" cy="147120"/>
              <a:chOff x="457200" y="3104"/>
              <a:chExt cx="159010" cy="147120"/>
            </a:xfrm>
            <a:grpFill/>
          </p:grpSpPr>
          <p:sp>
            <p:nvSpPr>
              <p:cNvPr id="113" name="大波 47"/>
              <p:cNvSpPr/>
              <p:nvPr/>
            </p:nvSpPr>
            <p:spPr>
              <a:xfrm>
                <a:off x="457200" y="4656"/>
                <a:ext cx="56649" cy="145568"/>
              </a:xfrm>
              <a:prstGeom prst="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4" name="大波 48"/>
              <p:cNvSpPr/>
              <p:nvPr/>
            </p:nvSpPr>
            <p:spPr>
              <a:xfrm>
                <a:off x="559561" y="4656"/>
                <a:ext cx="56649" cy="145568"/>
              </a:xfrm>
              <a:prstGeom prst="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5" name="大波 49"/>
              <p:cNvSpPr/>
              <p:nvPr/>
            </p:nvSpPr>
            <p:spPr>
              <a:xfrm>
                <a:off x="509159" y="3104"/>
                <a:ext cx="56649" cy="145568"/>
              </a:xfrm>
              <a:prstGeom prst="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109" name="グループ化 108"/>
            <p:cNvGrpSpPr/>
            <p:nvPr/>
          </p:nvGrpSpPr>
          <p:grpSpPr>
            <a:xfrm>
              <a:off x="609600" y="3104"/>
              <a:ext cx="159010" cy="147120"/>
              <a:chOff x="609600" y="3104"/>
              <a:chExt cx="159010" cy="147120"/>
            </a:xfrm>
            <a:grpFill/>
          </p:grpSpPr>
          <p:sp>
            <p:nvSpPr>
              <p:cNvPr id="110" name="大波 44"/>
              <p:cNvSpPr/>
              <p:nvPr/>
            </p:nvSpPr>
            <p:spPr>
              <a:xfrm>
                <a:off x="609600" y="4656"/>
                <a:ext cx="56649" cy="145568"/>
              </a:xfrm>
              <a:prstGeom prst="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1" name="大波 45"/>
              <p:cNvSpPr/>
              <p:nvPr/>
            </p:nvSpPr>
            <p:spPr>
              <a:xfrm>
                <a:off x="711961" y="4656"/>
                <a:ext cx="56649" cy="145568"/>
              </a:xfrm>
              <a:prstGeom prst="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2" name="大波 46"/>
              <p:cNvSpPr/>
              <p:nvPr/>
            </p:nvSpPr>
            <p:spPr>
              <a:xfrm>
                <a:off x="661559" y="3104"/>
                <a:ext cx="56649" cy="145568"/>
              </a:xfrm>
              <a:prstGeom prst="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sp>
        <p:nvSpPr>
          <p:cNvPr id="125" name="角丸四角形 124"/>
          <p:cNvSpPr/>
          <p:nvPr/>
        </p:nvSpPr>
        <p:spPr>
          <a:xfrm>
            <a:off x="5017597" y="4226629"/>
            <a:ext cx="3856590" cy="1787296"/>
          </a:xfrm>
          <a:prstGeom prst="roundRect">
            <a:avLst/>
          </a:prstGeom>
          <a:solidFill>
            <a:schemeClr val="bg1"/>
          </a:solidFill>
          <a:ln w="25400">
            <a:solidFill>
              <a:schemeClr val="accent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marL="246191" marR="0" lvl="0" indent="-246191" algn="l" defTabSz="844083" rtl="0" eaLnBrk="1" fontAlgn="auto" latinLnBrk="0" hangingPunct="1">
              <a:lnSpc>
                <a:spcPct val="100000"/>
              </a:lnSpc>
              <a:spcBef>
                <a:spcPts val="554"/>
              </a:spcBef>
              <a:spcAft>
                <a:spcPts val="0"/>
              </a:spcAft>
              <a:buClrTx/>
              <a:buSzTx/>
              <a:buFont typeface="Wingdings" pitchFamily="2" charset="2"/>
              <a:buChar char="Ø"/>
              <a:tabLst/>
              <a:defRPr/>
            </a:pPr>
            <a:r>
              <a:rPr kumimoji="1" lang="ja-JP" altLang="en-US" sz="1662"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全国に</a:t>
            </a:r>
            <a:r>
              <a:rPr kumimoji="1" lang="en-US" altLang="ja-JP" sz="1662"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6,000</a:t>
            </a:r>
            <a:r>
              <a:rPr kumimoji="1" lang="ja-JP" altLang="en-US" sz="1662"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以上の水道事業が存在。小規模で職員数が少ない水道事業者が非常に多い。</a:t>
            </a:r>
            <a:endParaRPr kumimoji="1" lang="en-US" altLang="ja-JP" sz="1662"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246191" marR="0" lvl="0" indent="-246191" algn="l" defTabSz="844083" rtl="0" eaLnBrk="1" fontAlgn="auto" latinLnBrk="0" hangingPunct="1">
              <a:lnSpc>
                <a:spcPct val="100000"/>
              </a:lnSpc>
              <a:spcBef>
                <a:spcPts val="554"/>
              </a:spcBef>
              <a:spcAft>
                <a:spcPts val="0"/>
              </a:spcAft>
              <a:buClrTx/>
              <a:buSzTx/>
              <a:buFont typeface="Wingdings" pitchFamily="2" charset="2"/>
              <a:buChar char="Ø"/>
              <a:tabLst/>
              <a:defRPr/>
            </a:pPr>
            <a:r>
              <a:rPr kumimoji="1" lang="ja-JP" altLang="en-US" sz="1662"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水道事業に携わる職員数は、ピークと比べて３割程度減少している。</a:t>
            </a:r>
            <a:endParaRPr kumimoji="1" lang="en-US" altLang="ja-JP" sz="1662"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p:txBody>
      </p:sp>
      <p:grpSp>
        <p:nvGrpSpPr>
          <p:cNvPr id="126" name="グループ化 125"/>
          <p:cNvGrpSpPr/>
          <p:nvPr/>
        </p:nvGrpSpPr>
        <p:grpSpPr>
          <a:xfrm>
            <a:off x="376524" y="4247885"/>
            <a:ext cx="4027478" cy="2197698"/>
            <a:chOff x="-15552" y="3933056"/>
            <a:chExt cx="3972443" cy="2653263"/>
          </a:xfrm>
        </p:grpSpPr>
        <p:graphicFrame>
          <p:nvGraphicFramePr>
            <p:cNvPr id="127" name="グラフ 126"/>
            <p:cNvGraphicFramePr>
              <a:graphicFrameLocks/>
            </p:cNvGraphicFramePr>
            <p:nvPr/>
          </p:nvGraphicFramePr>
          <p:xfrm>
            <a:off x="-15552" y="3933056"/>
            <a:ext cx="3972443" cy="2653263"/>
          </p:xfrm>
          <a:graphic>
            <a:graphicData uri="http://schemas.openxmlformats.org/drawingml/2006/chart">
              <c:chart xmlns:c="http://schemas.openxmlformats.org/drawingml/2006/chart" xmlns:r="http://schemas.openxmlformats.org/officeDocument/2006/relationships" r:id="rId4"/>
            </a:graphicData>
          </a:graphic>
        </p:graphicFrame>
        <p:cxnSp>
          <p:nvCxnSpPr>
            <p:cNvPr id="128" name="直線矢印コネクタ 127"/>
            <p:cNvCxnSpPr/>
            <p:nvPr/>
          </p:nvCxnSpPr>
          <p:spPr>
            <a:xfrm>
              <a:off x="3777620" y="4267218"/>
              <a:ext cx="0" cy="1007939"/>
            </a:xfrm>
            <a:prstGeom prst="straightConnector1">
              <a:avLst/>
            </a:prstGeom>
            <a:noFill/>
            <a:ln w="38100" cap="flat" cmpd="sng" algn="ctr">
              <a:solidFill>
                <a:srgbClr val="FF0000"/>
              </a:solidFill>
              <a:prstDash val="solid"/>
              <a:headEnd type="arrow"/>
              <a:tailEnd type="arrow"/>
            </a:ln>
            <a:effectLst/>
          </p:spPr>
        </p:cxnSp>
        <p:cxnSp>
          <p:nvCxnSpPr>
            <p:cNvPr id="129" name="直線コネクタ 128"/>
            <p:cNvCxnSpPr/>
            <p:nvPr/>
          </p:nvCxnSpPr>
          <p:spPr>
            <a:xfrm>
              <a:off x="1617211" y="4277312"/>
              <a:ext cx="2106234" cy="0"/>
            </a:xfrm>
            <a:prstGeom prst="line">
              <a:avLst/>
            </a:prstGeom>
            <a:noFill/>
            <a:ln w="19050" cap="flat" cmpd="sng" algn="ctr">
              <a:solidFill>
                <a:srgbClr val="FF9900"/>
              </a:solidFill>
              <a:prstDash val="dash"/>
            </a:ln>
            <a:effectLst/>
          </p:spPr>
        </p:cxnSp>
      </p:grpSp>
      <p:sp>
        <p:nvSpPr>
          <p:cNvPr id="130" name="AutoShape 14"/>
          <p:cNvSpPr>
            <a:spLocks noChangeArrowheads="1"/>
          </p:cNvSpPr>
          <p:nvPr/>
        </p:nvSpPr>
        <p:spPr bwMode="auto">
          <a:xfrm>
            <a:off x="797771" y="3863656"/>
            <a:ext cx="3608910" cy="345694"/>
          </a:xfrm>
          <a:prstGeom prst="roundRect">
            <a:avLst>
              <a:gd name="adj" fmla="val 16667"/>
            </a:avLst>
          </a:prstGeom>
          <a:solidFill>
            <a:srgbClr val="FFFF99"/>
          </a:solidFill>
          <a:ln w="25400" algn="ctr">
            <a:solidFill>
              <a:srgbClr val="FF0000"/>
            </a:solidFill>
            <a:round/>
            <a:headEnd/>
            <a:tailEnd/>
          </a:ln>
        </p:spPr>
        <p:txBody>
          <a:bodyPr wrap="square" lIns="84315" tIns="42162" rIns="84315" bIns="42162">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844083" rtl="0" eaLnBrk="1" fontAlgn="auto" latinLnBrk="0" hangingPunct="1">
              <a:lnSpc>
                <a:spcPct val="100000"/>
              </a:lnSpc>
              <a:spcBef>
                <a:spcPct val="50000"/>
              </a:spcBef>
              <a:spcAft>
                <a:spcPts val="0"/>
              </a:spcAft>
              <a:buClrTx/>
              <a:buSzTx/>
              <a:buFont typeface="Arial" charset="0"/>
              <a:buNone/>
              <a:tabLst/>
              <a:defRPr/>
            </a:pPr>
            <a:r>
              <a:rPr kumimoji="1" lang="ja-JP" altLang="en-US" sz="1477" b="1" i="0" u="none" strike="noStrike" kern="1200" cap="none" spc="0" normalizeH="0" baseline="0" noProof="0" dirty="0">
                <a:ln>
                  <a:noFill/>
                </a:ln>
                <a:solidFill>
                  <a:prstClr val="black"/>
                </a:solidFill>
                <a:effectLst/>
                <a:uLnTx/>
                <a:uFillTx/>
                <a:latin typeface="Arial" charset="0"/>
                <a:ea typeface="ＭＳ Ｐゴシック" charset="-128"/>
                <a:cs typeface="+mn-cs"/>
              </a:rPr>
              <a:t>水道事業における職員数の推移</a:t>
            </a:r>
          </a:p>
        </p:txBody>
      </p:sp>
      <p:sp>
        <p:nvSpPr>
          <p:cNvPr id="131" name="テキスト ボックス 130"/>
          <p:cNvSpPr txBox="1"/>
          <p:nvPr/>
        </p:nvSpPr>
        <p:spPr>
          <a:xfrm>
            <a:off x="2478718" y="6309651"/>
            <a:ext cx="2108269" cy="262829"/>
          </a:xfrm>
          <a:prstGeom prst="rect">
            <a:avLst/>
          </a:prstGeom>
          <a:noFill/>
        </p:spPr>
        <p:txBody>
          <a:bodyPr wrap="non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出典：水道統計（日本水道協会）</a:t>
            </a:r>
            <a:endParaRPr kumimoji="1" lang="en-US" altLang="ja-JP"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2" name="テキスト ボックス 131"/>
          <p:cNvSpPr txBox="1"/>
          <p:nvPr/>
        </p:nvSpPr>
        <p:spPr>
          <a:xfrm>
            <a:off x="3388083" y="4620828"/>
            <a:ext cx="888600" cy="49000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３割程度減少</a:t>
            </a:r>
          </a:p>
        </p:txBody>
      </p:sp>
      <p:sp>
        <p:nvSpPr>
          <p:cNvPr id="2" name="スライド番号プレースホルダー 1"/>
          <p:cNvSpPr>
            <a:spLocks noGrp="1"/>
          </p:cNvSpPr>
          <p:nvPr>
            <p:ph type="sldNum" sz="quarter" idx="4"/>
          </p:nvPr>
        </p:nvSpPr>
        <p:spPr/>
        <p:txBody>
          <a:bodyPr/>
          <a:lstStyle/>
          <a:p>
            <a:pPr marL="0" marR="0" lvl="0" indent="0" algn="r" defTabSz="844083" rtl="0" eaLnBrk="1" fontAlgn="auto" latinLnBrk="0" hangingPunct="1">
              <a:lnSpc>
                <a:spcPct val="100000"/>
              </a:lnSpc>
              <a:spcBef>
                <a:spcPts val="0"/>
              </a:spcBef>
              <a:spcAft>
                <a:spcPts val="0"/>
              </a:spcAft>
              <a:buClrTx/>
              <a:buSzTx/>
              <a:buFontTx/>
              <a:buNone/>
              <a:tabLst/>
              <a:defRPr/>
            </a:pPr>
            <a:fld id="{B4EBB0DA-BF6C-4129-87A0-EA8FF391626F}" type="slidenum">
              <a:rPr kumimoji="1" lang="ja-JP" altLang="en-US" sz="1662"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844083" rtl="0" eaLnBrk="1" fontAlgn="auto" latinLnBrk="0" hangingPunct="1">
                <a:lnSpc>
                  <a:spcPct val="100000"/>
                </a:lnSpc>
                <a:spcBef>
                  <a:spcPts val="0"/>
                </a:spcBef>
                <a:spcAft>
                  <a:spcPts val="0"/>
                </a:spcAft>
                <a:buClrTx/>
                <a:buSzTx/>
                <a:buFontTx/>
                <a:buNone/>
                <a:tabLst/>
                <a:defRPr/>
              </a:pPr>
              <a:t>10</a:t>
            </a:fld>
            <a:endParaRPr kumimoji="1" lang="ja-JP" altLang="en-US" sz="1662"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766372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4900" y="137907"/>
            <a:ext cx="9144000" cy="522000"/>
          </a:xfrm>
          <a:prstGeom prst="rect">
            <a:avLst/>
          </a:prstGeom>
          <a:solidFill>
            <a:srgbClr val="002060"/>
          </a:solidFill>
          <a:ln w="25400" cap="flat" cmpd="sng" algn="ctr">
            <a:solidFill>
              <a:srgbClr val="002060"/>
            </a:solidFill>
            <a:prstDash val="solid"/>
          </a:ln>
          <a:effectLst/>
        </p:spPr>
        <p:txBody>
          <a:bodyPr rtlCol="0" anchor="ctr"/>
          <a:lstStyle/>
          <a:p>
            <a:pPr algn="ctr"/>
            <a:r>
              <a:rPr lang="ja-JP" altLang="ja-JP" sz="1846" dirty="0">
                <a:solidFill>
                  <a:schemeClr val="bg1"/>
                </a:solidFill>
              </a:rPr>
              <a:t>水道事業における官民連携に関する手引き（改訂</a:t>
            </a:r>
            <a:r>
              <a:rPr lang="ja-JP" altLang="en-US" sz="1846" dirty="0">
                <a:solidFill>
                  <a:schemeClr val="bg1"/>
                </a:solidFill>
              </a:rPr>
              <a:t>版</a:t>
            </a:r>
            <a:r>
              <a:rPr lang="ja-JP" altLang="ja-JP" sz="1846" dirty="0">
                <a:solidFill>
                  <a:schemeClr val="bg1"/>
                </a:solidFill>
              </a:rPr>
              <a:t>）の概要</a:t>
            </a:r>
          </a:p>
        </p:txBody>
      </p:sp>
      <p:sp>
        <p:nvSpPr>
          <p:cNvPr id="3" name="テキスト ボックス 2"/>
          <p:cNvSpPr txBox="1"/>
          <p:nvPr/>
        </p:nvSpPr>
        <p:spPr>
          <a:xfrm>
            <a:off x="51941" y="860939"/>
            <a:ext cx="9030318" cy="5872519"/>
          </a:xfrm>
          <a:prstGeom prst="rect">
            <a:avLst/>
          </a:prstGeom>
          <a:noFill/>
          <a:ln>
            <a:solidFill>
              <a:schemeClr val="tx1"/>
            </a:solidFill>
          </a:ln>
        </p:spPr>
        <p:txBody>
          <a:bodyPr wrap="square" rtlCol="0">
            <a:noAutofit/>
          </a:bodyPr>
          <a:lstStyle/>
          <a:p>
            <a:r>
              <a:rPr lang="ja-JP" altLang="ja-JP" sz="1477" dirty="0"/>
              <a:t>１．コンセッション方式の概要</a:t>
            </a:r>
          </a:p>
          <a:p>
            <a:r>
              <a:rPr lang="ja-JP" altLang="ja-JP" sz="1292" dirty="0"/>
              <a:t>○平成</a:t>
            </a:r>
            <a:r>
              <a:rPr lang="en-US" altLang="ja-JP" sz="1292" dirty="0"/>
              <a:t>30</a:t>
            </a:r>
            <a:r>
              <a:rPr lang="ja-JP" altLang="ja-JP" sz="1292" dirty="0"/>
              <a:t>年</a:t>
            </a:r>
            <a:r>
              <a:rPr lang="en-US" altLang="ja-JP" sz="1292" dirty="0"/>
              <a:t>12</a:t>
            </a:r>
            <a:r>
              <a:rPr lang="ja-JP" altLang="ja-JP" sz="1292" dirty="0"/>
              <a:t>月の水道法改正を踏まえ、以下の２つの類型等、概要を整理。</a:t>
            </a:r>
          </a:p>
          <a:p>
            <a:r>
              <a:rPr lang="ja-JP" altLang="en-US" sz="1292" dirty="0"/>
              <a:t>　</a:t>
            </a:r>
            <a:r>
              <a:rPr lang="ja-JP" altLang="ja-JP" sz="1292" dirty="0"/>
              <a:t>①民間事業型</a:t>
            </a:r>
          </a:p>
          <a:p>
            <a:r>
              <a:rPr lang="ja-JP" altLang="ja-JP" sz="1292" dirty="0"/>
              <a:t>　　</a:t>
            </a:r>
            <a:r>
              <a:rPr lang="ja-JP" altLang="en-US" sz="1292" dirty="0"/>
              <a:t>　</a:t>
            </a:r>
            <a:r>
              <a:rPr lang="ja-JP" altLang="ja-JP" sz="1292" dirty="0"/>
              <a:t>平成</a:t>
            </a:r>
            <a:r>
              <a:rPr lang="en-US" altLang="ja-JP" sz="1292" dirty="0"/>
              <a:t>23</a:t>
            </a:r>
            <a:r>
              <a:rPr lang="ja-JP" altLang="ja-JP" sz="1292" dirty="0"/>
              <a:t>年の</a:t>
            </a:r>
            <a:r>
              <a:rPr lang="en-US" altLang="ja-JP" sz="1292" dirty="0" err="1"/>
              <a:t>PFI</a:t>
            </a:r>
            <a:r>
              <a:rPr lang="ja-JP" altLang="ja-JP" sz="1292" dirty="0"/>
              <a:t>法改正により可能となったもの。民間事業者が水道事業の経営認可を取得し、水道事業者等は水道事業の廃</a:t>
            </a:r>
            <a:endParaRPr lang="en-US" altLang="ja-JP" sz="1292" dirty="0"/>
          </a:p>
          <a:p>
            <a:r>
              <a:rPr lang="ja-JP" altLang="en-US" sz="1292" dirty="0"/>
              <a:t>　　</a:t>
            </a:r>
            <a:r>
              <a:rPr lang="ja-JP" altLang="ja-JP" sz="1292" dirty="0"/>
              <a:t>止の許可を受ける仕組み。</a:t>
            </a:r>
          </a:p>
          <a:p>
            <a:r>
              <a:rPr lang="ja-JP" altLang="en-US" sz="1292" dirty="0"/>
              <a:t>　</a:t>
            </a:r>
            <a:r>
              <a:rPr lang="ja-JP" altLang="ja-JP" sz="1292" dirty="0"/>
              <a:t>②地方公共団体事業型</a:t>
            </a:r>
          </a:p>
          <a:p>
            <a:r>
              <a:rPr lang="ja-JP" altLang="ja-JP" sz="1292" dirty="0"/>
              <a:t>　　</a:t>
            </a:r>
            <a:r>
              <a:rPr lang="ja-JP" altLang="en-US" sz="1292" dirty="0"/>
              <a:t>　</a:t>
            </a:r>
            <a:r>
              <a:rPr lang="ja-JP" altLang="ja-JP" sz="1292" dirty="0"/>
              <a:t>平成</a:t>
            </a:r>
            <a:r>
              <a:rPr lang="en-US" altLang="ja-JP" sz="1292" dirty="0"/>
              <a:t>30</a:t>
            </a:r>
            <a:r>
              <a:rPr lang="ja-JP" altLang="ja-JP" sz="1292" dirty="0"/>
              <a:t>年</a:t>
            </a:r>
            <a:r>
              <a:rPr lang="en-US" altLang="ja-JP" sz="1292" dirty="0"/>
              <a:t>12</a:t>
            </a:r>
            <a:r>
              <a:rPr lang="ja-JP" altLang="ja-JP" sz="1292" dirty="0"/>
              <a:t>月の水道法改正により可能となったもの。地方公共団体が水道事業者等としての位置づけを維持しつつ、厚生労</a:t>
            </a:r>
            <a:endParaRPr lang="en-US" altLang="ja-JP" sz="1292" dirty="0"/>
          </a:p>
          <a:p>
            <a:r>
              <a:rPr lang="ja-JP" altLang="en-US" sz="1292" dirty="0"/>
              <a:t>　　</a:t>
            </a:r>
            <a:r>
              <a:rPr lang="ja-JP" altLang="ja-JP" sz="1292" dirty="0"/>
              <a:t>働大臣の許可を受けて、水道施設に関する公共施設等運営権を民間事業者に設定できる仕組み。</a:t>
            </a:r>
          </a:p>
          <a:p>
            <a:r>
              <a:rPr lang="ja-JP" altLang="ja-JP" sz="1292" dirty="0"/>
              <a:t>○コンセッション方式を導入することにより、</a:t>
            </a:r>
            <a:r>
              <a:rPr lang="ja-JP" altLang="ja-JP" sz="1292" u="sng" dirty="0"/>
              <a:t>事業運営の改善、人材確保・育成、技術の承継、財政負担の軽減等が効果</a:t>
            </a:r>
            <a:r>
              <a:rPr lang="ja-JP" altLang="ja-JP" sz="1292" dirty="0"/>
              <a:t>として期</a:t>
            </a:r>
            <a:endParaRPr lang="en-US" altLang="ja-JP" sz="1292" dirty="0"/>
          </a:p>
          <a:p>
            <a:r>
              <a:rPr lang="ja-JP" altLang="en-US" sz="1292" dirty="0"/>
              <a:t>　</a:t>
            </a:r>
            <a:r>
              <a:rPr lang="ja-JP" altLang="ja-JP" sz="1292" dirty="0" err="1"/>
              <a:t>待される</a:t>
            </a:r>
            <a:r>
              <a:rPr lang="ja-JP" altLang="ja-JP" sz="1292" dirty="0"/>
              <a:t>ことを整理。</a:t>
            </a:r>
          </a:p>
          <a:p>
            <a:r>
              <a:rPr lang="en-US" altLang="ja-JP" sz="1477" dirty="0"/>
              <a:t> </a:t>
            </a:r>
            <a:endParaRPr lang="ja-JP" altLang="ja-JP" sz="1477" dirty="0"/>
          </a:p>
          <a:p>
            <a:r>
              <a:rPr lang="ja-JP" altLang="ja-JP" sz="1477" dirty="0"/>
              <a:t>２．コンセッション方式における検討内容</a:t>
            </a:r>
          </a:p>
          <a:p>
            <a:r>
              <a:rPr lang="en-US" altLang="ja-JP" sz="1477" dirty="0"/>
              <a:t>  </a:t>
            </a:r>
            <a:r>
              <a:rPr lang="ja-JP" altLang="ja-JP" sz="1477" u="sng" dirty="0"/>
              <a:t>２．１．コンセッション方式の導入における検討事項</a:t>
            </a:r>
            <a:endParaRPr lang="ja-JP" altLang="ja-JP" sz="1477" dirty="0"/>
          </a:p>
          <a:p>
            <a:r>
              <a:rPr lang="ja-JP" altLang="en-US" sz="1292" dirty="0"/>
              <a:t>　</a:t>
            </a:r>
            <a:r>
              <a:rPr lang="ja-JP" altLang="ja-JP" sz="1292" dirty="0"/>
              <a:t>○地方公共団体事業型においては、水道施設運営権の設定に係る許可に関するガイドライン（案）と同様の内容について水道</a:t>
            </a:r>
            <a:endParaRPr lang="en-US" altLang="ja-JP" sz="1292" dirty="0"/>
          </a:p>
          <a:p>
            <a:r>
              <a:rPr lang="en-US" altLang="ja-JP" sz="1292" dirty="0"/>
              <a:t>       </a:t>
            </a:r>
            <a:r>
              <a:rPr lang="ja-JP" altLang="ja-JP" sz="1292" dirty="0"/>
              <a:t>事業者等が検討すべきことを整理。</a:t>
            </a:r>
          </a:p>
          <a:p>
            <a:r>
              <a:rPr lang="en-US" altLang="ja-JP" sz="1292" dirty="0"/>
              <a:t>   </a:t>
            </a:r>
            <a:r>
              <a:rPr lang="ja-JP" altLang="ja-JP" sz="1292" dirty="0"/>
              <a:t>○</a:t>
            </a:r>
            <a:r>
              <a:rPr lang="ja-JP" altLang="ja-JP" sz="1292" u="sng" dirty="0"/>
              <a:t>運営権対価</a:t>
            </a:r>
            <a:r>
              <a:rPr lang="ja-JP" altLang="ja-JP" sz="1292" dirty="0"/>
              <a:t>については、水道施設運営権者の効率的な事業運営による支出の削減によって得られる利益の中から支払われ</a:t>
            </a:r>
            <a:endParaRPr lang="en-US" altLang="ja-JP" sz="1292" dirty="0"/>
          </a:p>
          <a:p>
            <a:r>
              <a:rPr lang="en-US" altLang="ja-JP" sz="1292" dirty="0"/>
              <a:t>      </a:t>
            </a:r>
            <a:r>
              <a:rPr lang="ja-JP" altLang="ja-JP" sz="1292" dirty="0"/>
              <a:t>ものであり、</a:t>
            </a:r>
            <a:r>
              <a:rPr lang="ja-JP" altLang="ja-JP" sz="1292" u="sng" dirty="0"/>
              <a:t>水道事業会計の収入</a:t>
            </a:r>
            <a:r>
              <a:rPr lang="ja-JP" altLang="ja-JP" sz="1292" dirty="0"/>
              <a:t>として取り扱われ、</a:t>
            </a:r>
            <a:r>
              <a:rPr lang="ja-JP" altLang="ja-JP" sz="1292" u="sng" dirty="0"/>
              <a:t>水道事業等の財政負担の軽減に寄与し、水道の基盤強化や水道料金上</a:t>
            </a:r>
            <a:endParaRPr lang="en-US" altLang="ja-JP" sz="1292" u="sng" dirty="0"/>
          </a:p>
          <a:p>
            <a:r>
              <a:rPr lang="en-US" altLang="ja-JP" sz="1292" dirty="0"/>
              <a:t>      </a:t>
            </a:r>
            <a:r>
              <a:rPr lang="ja-JP" altLang="ja-JP" sz="1292" u="sng" dirty="0"/>
              <a:t>昇の抑制等に資するものである</a:t>
            </a:r>
            <a:r>
              <a:rPr lang="ja-JP" altLang="ja-JP" sz="1292" dirty="0"/>
              <a:t>ことを記載。</a:t>
            </a:r>
          </a:p>
          <a:p>
            <a:r>
              <a:rPr lang="en-US" altLang="ja-JP" sz="1292" dirty="0"/>
              <a:t>   </a:t>
            </a:r>
            <a:r>
              <a:rPr lang="ja-JP" altLang="ja-JP" sz="1292" dirty="0"/>
              <a:t>○</a:t>
            </a:r>
            <a:r>
              <a:rPr lang="ja-JP" altLang="ja-JP" sz="1292" u="sng" dirty="0"/>
              <a:t>情報公開</a:t>
            </a:r>
            <a:r>
              <a:rPr lang="ja-JP" altLang="ja-JP" sz="1292" dirty="0"/>
              <a:t>については、水道事業者等は、水道法第</a:t>
            </a:r>
            <a:r>
              <a:rPr lang="en-US" altLang="ja-JP" sz="1292" dirty="0"/>
              <a:t>24</a:t>
            </a:r>
            <a:r>
              <a:rPr lang="ja-JP" altLang="ja-JP" sz="1292" dirty="0"/>
              <a:t>条の２の規定に基づき、水質検査の結果その他水道事業に関する情報</a:t>
            </a:r>
            <a:endParaRPr lang="en-US" altLang="ja-JP" sz="1292" dirty="0"/>
          </a:p>
          <a:p>
            <a:r>
              <a:rPr lang="en-US" altLang="ja-JP" sz="1292" dirty="0"/>
              <a:t>     </a:t>
            </a:r>
            <a:r>
              <a:rPr lang="ja-JP" altLang="ja-JP" sz="1292" dirty="0"/>
              <a:t>を水道の需要者に提供しなければならないこと、また、情報公開が水道事業等の透明性の向上に寄与することから</a:t>
            </a:r>
            <a:r>
              <a:rPr lang="ja-JP" altLang="ja-JP" sz="1292" u="sng" dirty="0"/>
              <a:t>事業運営に</a:t>
            </a:r>
            <a:endParaRPr lang="en-US" altLang="ja-JP" sz="1292" u="sng" dirty="0"/>
          </a:p>
          <a:p>
            <a:r>
              <a:rPr lang="en-US" altLang="ja-JP" sz="1292" dirty="0"/>
              <a:t>   </a:t>
            </a:r>
            <a:r>
              <a:rPr lang="ja-JP" altLang="ja-JP" sz="1292" u="sng" dirty="0"/>
              <a:t>関する情報を積極的に公開していくことが求められる</a:t>
            </a:r>
            <a:r>
              <a:rPr lang="ja-JP" altLang="ja-JP" sz="1292" dirty="0"/>
              <a:t>ことを記載。</a:t>
            </a:r>
            <a:endParaRPr lang="en-US" altLang="ja-JP" sz="1292" dirty="0"/>
          </a:p>
          <a:p>
            <a:endParaRPr lang="ja-JP" altLang="ja-JP" sz="1292" dirty="0"/>
          </a:p>
          <a:p>
            <a:r>
              <a:rPr lang="en-US" altLang="ja-JP" sz="1477" dirty="0"/>
              <a:t>  </a:t>
            </a:r>
            <a:r>
              <a:rPr lang="ja-JP" altLang="ja-JP" sz="1477" u="sng" dirty="0"/>
              <a:t>２．２．コンセッション方式の導入・実施手順</a:t>
            </a:r>
            <a:endParaRPr lang="ja-JP" altLang="ja-JP" sz="1477" dirty="0"/>
          </a:p>
          <a:p>
            <a:r>
              <a:rPr lang="en-US" altLang="ja-JP" sz="1477" dirty="0"/>
              <a:t>    </a:t>
            </a:r>
            <a:r>
              <a:rPr lang="ja-JP" altLang="ja-JP" sz="1292" dirty="0"/>
              <a:t>コンセッション方式の導入・実施のための手順を示し、この手順に沿う形で、必要な留意事項等を記載。</a:t>
            </a:r>
          </a:p>
          <a:p>
            <a:endParaRPr lang="en-US" altLang="ja-JP" sz="1477" dirty="0"/>
          </a:p>
          <a:p>
            <a:r>
              <a:rPr lang="ja-JP" altLang="ja-JP" sz="1477" dirty="0"/>
              <a:t>参考　海外の水道事業における民間活用の状況等</a:t>
            </a:r>
          </a:p>
          <a:p>
            <a:r>
              <a:rPr lang="en-US" altLang="ja-JP" sz="1477" dirty="0"/>
              <a:t>      </a:t>
            </a:r>
            <a:r>
              <a:rPr lang="ja-JP" altLang="ja-JP" sz="1292" dirty="0"/>
              <a:t>先進４カ国の民間活用についての状況を取りまとめ、また、民間活用により効果が得られた事例および再公営化等の問題が</a:t>
            </a:r>
            <a:endParaRPr lang="en-US" altLang="ja-JP" sz="1292" dirty="0"/>
          </a:p>
          <a:p>
            <a:r>
              <a:rPr lang="en-US" altLang="ja-JP" sz="1292" dirty="0"/>
              <a:t>    </a:t>
            </a:r>
            <a:r>
              <a:rPr lang="ja-JP" altLang="ja-JP" sz="1292" dirty="0"/>
              <a:t>生じた事例について整理して記載。</a:t>
            </a:r>
          </a:p>
          <a:p>
            <a:endParaRPr lang="ja-JP" altLang="ja-JP" sz="1477" dirty="0"/>
          </a:p>
        </p:txBody>
      </p:sp>
      <p:sp>
        <p:nvSpPr>
          <p:cNvPr id="4" name="スライド番号プレースホルダー 3"/>
          <p:cNvSpPr>
            <a:spLocks noGrp="1"/>
          </p:cNvSpPr>
          <p:nvPr>
            <p:ph type="sldNum" sz="quarter" idx="12"/>
          </p:nvPr>
        </p:nvSpPr>
        <p:spPr/>
        <p:txBody>
          <a:bodyPr/>
          <a:lstStyle/>
          <a:p>
            <a:pPr>
              <a:defRPr/>
            </a:pPr>
            <a:fld id="{90E99231-4AF4-4BA3-8C8A-22394F57FC93}" type="slidenum">
              <a:rPr lang="ja-JP" altLang="en-US" smtClean="0">
                <a:solidFill>
                  <a:prstClr val="black">
                    <a:tint val="75000"/>
                  </a:prstClr>
                </a:solidFill>
              </a:rPr>
              <a:pPr>
                <a:defRPr/>
              </a:pPr>
              <a:t>100</a:t>
            </a:fld>
            <a:endParaRPr lang="ja-JP" altLang="en-US">
              <a:solidFill>
                <a:prstClr val="black">
                  <a:tint val="75000"/>
                </a:prstClr>
              </a:solidFill>
            </a:endParaRPr>
          </a:p>
        </p:txBody>
      </p:sp>
    </p:spTree>
    <p:extLst>
      <p:ext uri="{BB962C8B-B14F-4D97-AF65-F5344CB8AC3E}">
        <p14:creationId xmlns:p14="http://schemas.microsoft.com/office/powerpoint/2010/main" val="407397764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6"/>
          <p:cNvGraphicFramePr>
            <a:graphicFrameLocks noGrp="1"/>
          </p:cNvGraphicFramePr>
          <p:nvPr>
            <p:ph idx="1"/>
          </p:nvPr>
        </p:nvGraphicFramePr>
        <p:xfrm>
          <a:off x="218286" y="1075932"/>
          <a:ext cx="8707428" cy="5042588"/>
        </p:xfrm>
        <a:graphic>
          <a:graphicData uri="http://schemas.openxmlformats.org/drawingml/2006/table">
            <a:tbl>
              <a:tblPr firstRow="1" bandRow="1">
                <a:tableStyleId>{5C22544A-7EE6-4342-B048-85BDC9FD1C3A}</a:tableStyleId>
              </a:tblPr>
              <a:tblGrid>
                <a:gridCol w="345004">
                  <a:extLst>
                    <a:ext uri="{9D8B030D-6E8A-4147-A177-3AD203B41FA5}">
                      <a16:colId xmlns:a16="http://schemas.microsoft.com/office/drawing/2014/main" val="621066920"/>
                    </a:ext>
                  </a:extLst>
                </a:gridCol>
                <a:gridCol w="1449657">
                  <a:extLst>
                    <a:ext uri="{9D8B030D-6E8A-4147-A177-3AD203B41FA5}">
                      <a16:colId xmlns:a16="http://schemas.microsoft.com/office/drawing/2014/main" val="1979179200"/>
                    </a:ext>
                  </a:extLst>
                </a:gridCol>
                <a:gridCol w="1562020">
                  <a:extLst>
                    <a:ext uri="{9D8B030D-6E8A-4147-A177-3AD203B41FA5}">
                      <a16:colId xmlns:a16="http://schemas.microsoft.com/office/drawing/2014/main" val="3310811899"/>
                    </a:ext>
                  </a:extLst>
                </a:gridCol>
                <a:gridCol w="2193474">
                  <a:extLst>
                    <a:ext uri="{9D8B030D-6E8A-4147-A177-3AD203B41FA5}">
                      <a16:colId xmlns:a16="http://schemas.microsoft.com/office/drawing/2014/main" val="4052811255"/>
                    </a:ext>
                  </a:extLst>
                </a:gridCol>
                <a:gridCol w="3157273">
                  <a:extLst>
                    <a:ext uri="{9D8B030D-6E8A-4147-A177-3AD203B41FA5}">
                      <a16:colId xmlns:a16="http://schemas.microsoft.com/office/drawing/2014/main" val="2380695689"/>
                    </a:ext>
                  </a:extLst>
                </a:gridCol>
              </a:tblGrid>
              <a:tr h="331530">
                <a:tc>
                  <a:txBody>
                    <a:bodyPr/>
                    <a:lstStyle/>
                    <a:p>
                      <a:endParaRPr kumimoji="1" lang="ja-JP" altLang="en-US" sz="1500" dirty="0"/>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kumimoji="1" lang="ja-JP" altLang="en-US" sz="1200" b="1" kern="1200" dirty="0">
                          <a:solidFill>
                            <a:schemeClr val="tx1"/>
                          </a:solidFill>
                          <a:latin typeface="+mn-lt"/>
                          <a:ea typeface="+mn-ea"/>
                          <a:cs typeface="+mn-cs"/>
                        </a:rPr>
                        <a:t>課題</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kumimoji="1" lang="ja-JP" altLang="en-US" sz="1200" b="1" kern="1200" dirty="0">
                          <a:solidFill>
                            <a:schemeClr val="tx1"/>
                          </a:solidFill>
                          <a:latin typeface="+mn-lt"/>
                          <a:ea typeface="+mn-ea"/>
                          <a:cs typeface="+mn-cs"/>
                        </a:rPr>
                        <a:t>地域（国名）</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a:p>
                  </a:txBody>
                  <a:tcPr/>
                </a:tc>
                <a:tc>
                  <a:txBody>
                    <a:bodyPr/>
                    <a:lstStyle/>
                    <a:p>
                      <a:pPr algn="ctr"/>
                      <a:r>
                        <a:rPr kumimoji="1" lang="ja-JP" altLang="en-US" sz="1200" b="1" kern="1200" dirty="0">
                          <a:solidFill>
                            <a:schemeClr val="tx1"/>
                          </a:solidFill>
                          <a:latin typeface="+mn-lt"/>
                          <a:ea typeface="+mn-ea"/>
                          <a:cs typeface="+mn-cs"/>
                        </a:rPr>
                        <a:t>水道法改正案等における対応策</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212955852"/>
                  </a:ext>
                </a:extLst>
              </a:tr>
              <a:tr h="1108807">
                <a:tc>
                  <a:txBody>
                    <a:bodyPr/>
                    <a:lstStyle/>
                    <a:p>
                      <a:r>
                        <a:rPr kumimoji="1" lang="ja-JP" altLang="en-US" sz="1500" dirty="0"/>
                        <a:t>１</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kern="1200" dirty="0">
                          <a:solidFill>
                            <a:schemeClr val="dk1"/>
                          </a:solidFill>
                          <a:effectLst/>
                          <a:latin typeface="+mn-lt"/>
                          <a:ea typeface="+mn-ea"/>
                          <a:cs typeface="+mn-cs"/>
                        </a:rPr>
                        <a:t>水道料金の高騰等</a:t>
                      </a:r>
                      <a:endParaRPr kumimoji="1" lang="en-US" altLang="ja-JP" sz="1200" kern="1200" dirty="0">
                        <a:solidFill>
                          <a:schemeClr val="dk1"/>
                        </a:solidFill>
                        <a:effectLst/>
                        <a:latin typeface="+mn-lt"/>
                        <a:ea typeface="+mn-ea"/>
                        <a:cs typeface="+mn-cs"/>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1000" u="none" kern="100" dirty="0">
                          <a:solidFill>
                            <a:schemeClr val="dk1"/>
                          </a:solidFill>
                          <a:effectLst/>
                          <a:latin typeface="Century" panose="02040604050505020304" pitchFamily="18" charset="0"/>
                          <a:ea typeface="ＭＳ ゴシック" panose="020B0609070205080204" pitchFamily="49" charset="-128"/>
                          <a:cs typeface="Times New Roman" panose="02020603050405020304" pitchFamily="18" charset="0"/>
                        </a:rPr>
                        <a:t>パリ</a:t>
                      </a:r>
                      <a:r>
                        <a:rPr kumimoji="1" lang="ja-JP" altLang="en-US" sz="1000" u="none" kern="100" dirty="0">
                          <a:solidFill>
                            <a:schemeClr val="dk1"/>
                          </a:solidFill>
                          <a:effectLst/>
                          <a:latin typeface="Century" panose="02040604050505020304" pitchFamily="18" charset="0"/>
                          <a:ea typeface="ＭＳ ゴシック" panose="020B0609070205080204" pitchFamily="49" charset="-128"/>
                          <a:cs typeface="Times New Roman" panose="02020603050405020304" pitchFamily="18" charset="0"/>
                        </a:rPr>
                        <a:t>（フランス）</a:t>
                      </a:r>
                      <a:endParaRPr kumimoji="1" lang="en-US" altLang="ja-JP" sz="1000" u="none" kern="100" dirty="0">
                        <a:solidFill>
                          <a:schemeClr val="dk1"/>
                        </a:solidFill>
                        <a:effectLst/>
                        <a:latin typeface="Century" panose="02040604050505020304" pitchFamily="18" charset="0"/>
                        <a:ea typeface="ＭＳ ゴシック" panose="020B0609070205080204" pitchFamily="49" charset="-128"/>
                        <a:cs typeface="Times New Roman" panose="02020603050405020304" pitchFamily="18" charset="0"/>
                      </a:endParaRPr>
                    </a:p>
                    <a:p>
                      <a:pPr algn="just">
                        <a:spcAft>
                          <a:spcPts val="0"/>
                        </a:spcAft>
                      </a:pPr>
                      <a:r>
                        <a:rPr kumimoji="1" lang="ja-JP" altLang="en-US" sz="1000" u="none" kern="100" dirty="0">
                          <a:solidFill>
                            <a:schemeClr val="dk1"/>
                          </a:solidFill>
                          <a:effectLst/>
                          <a:latin typeface="Century" panose="02040604050505020304" pitchFamily="18" charset="0"/>
                          <a:ea typeface="ＭＳ ゴシック" panose="020B0609070205080204" pitchFamily="49" charset="-128"/>
                          <a:cs typeface="Times New Roman" panose="02020603050405020304" pitchFamily="18" charset="0"/>
                        </a:rPr>
                        <a:t>ベルリン（ドイツ）</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00" dirty="0"/>
                        <a:t>カストル（フランス）</a:t>
                      </a:r>
                      <a:endParaRPr kumimoji="1" lang="en-US" altLang="ja-JP" sz="1000" dirty="0"/>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1000" u="none" kern="100" dirty="0">
                          <a:solidFill>
                            <a:schemeClr val="dk1"/>
                          </a:solidFill>
                          <a:effectLst/>
                          <a:latin typeface="Century" panose="02040604050505020304" pitchFamily="18" charset="0"/>
                          <a:ea typeface="ＭＳ ゴシック" panose="020B0609070205080204" pitchFamily="49" charset="-128"/>
                          <a:cs typeface="Times New Roman" panose="02020603050405020304" pitchFamily="18" charset="0"/>
                        </a:rPr>
                        <a:t>アトラン夕</a:t>
                      </a:r>
                      <a:r>
                        <a:rPr kumimoji="1" lang="ja-JP" altLang="en-US" sz="1000" u="none" kern="100" dirty="0">
                          <a:solidFill>
                            <a:schemeClr val="dk1"/>
                          </a:solidFill>
                          <a:effectLst/>
                          <a:latin typeface="Century" panose="02040604050505020304" pitchFamily="18" charset="0"/>
                          <a:ea typeface="ＭＳ ゴシック" panose="020B0609070205080204" pitchFamily="49" charset="-128"/>
                          <a:cs typeface="Times New Roman" panose="02020603050405020304" pitchFamily="18" charset="0"/>
                        </a:rPr>
                        <a:t>（アメリカ）</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00" dirty="0"/>
                        <a:t>グルノーブル（フランス）</a:t>
                      </a:r>
                      <a:endParaRPr kumimoji="1" lang="en-US" altLang="ja-JP" sz="1000" dirty="0"/>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00" u="none" kern="100" dirty="0">
                          <a:solidFill>
                            <a:schemeClr val="dk1"/>
                          </a:solidFill>
                          <a:effectLst/>
                          <a:latin typeface="Century" panose="02040604050505020304" pitchFamily="18" charset="0"/>
                          <a:ea typeface="ＭＳ ゴシック" panose="020B0609070205080204" pitchFamily="49" charset="-128"/>
                          <a:cs typeface="Times New Roman" panose="02020603050405020304" pitchFamily="18" charset="0"/>
                        </a:rPr>
                        <a:t>マプト（モザンビーク）</a:t>
                      </a:r>
                      <a:endParaRPr kumimoji="1" lang="ja-JP" altLang="en-US" sz="1000" dirty="0"/>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00" dirty="0"/>
                        <a:t>ジャカルタ（インドネシア）</a:t>
                      </a: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00" u="none" kern="100" dirty="0">
                          <a:solidFill>
                            <a:schemeClr val="dk1"/>
                          </a:solidFill>
                          <a:effectLst/>
                          <a:latin typeface="Century" panose="02040604050505020304" pitchFamily="18" charset="0"/>
                          <a:ea typeface="ＭＳ ゴシック" panose="020B0609070205080204" pitchFamily="49" charset="-128"/>
                          <a:cs typeface="Times New Roman" panose="02020603050405020304" pitchFamily="18" charset="0"/>
                        </a:rPr>
                        <a:t>ブ</a:t>
                      </a:r>
                      <a:r>
                        <a:rPr kumimoji="1" lang="ja-JP" altLang="ja-JP" sz="1000" u="none" kern="100" dirty="0">
                          <a:solidFill>
                            <a:schemeClr val="dk1"/>
                          </a:solidFill>
                          <a:effectLst/>
                          <a:latin typeface="Century" panose="02040604050505020304" pitchFamily="18" charset="0"/>
                          <a:ea typeface="ＭＳ ゴシック" panose="020B0609070205080204" pitchFamily="49" charset="-128"/>
                          <a:cs typeface="Times New Roman" panose="02020603050405020304" pitchFamily="18" charset="0"/>
                        </a:rPr>
                        <a:t>エノスアイレス</a:t>
                      </a:r>
                      <a:r>
                        <a:rPr kumimoji="1" lang="ja-JP" altLang="en-US" sz="1000" u="none" kern="100" dirty="0">
                          <a:solidFill>
                            <a:schemeClr val="dk1"/>
                          </a:solidFill>
                          <a:effectLst/>
                          <a:latin typeface="Century" panose="02040604050505020304" pitchFamily="18" charset="0"/>
                          <a:ea typeface="ＭＳ ゴシック" panose="020B0609070205080204" pitchFamily="49" charset="-128"/>
                          <a:cs typeface="Times New Roman" panose="02020603050405020304" pitchFamily="18" charset="0"/>
                        </a:rPr>
                        <a:t>（アルゼンチン）</a:t>
                      </a:r>
                      <a:endParaRPr kumimoji="1" lang="ja-JP" altLang="ja-JP" sz="1000" u="none" kern="100" dirty="0">
                        <a:solidFill>
                          <a:schemeClr val="dk1"/>
                        </a:solidFill>
                        <a:effectLst/>
                        <a:latin typeface="Century" panose="02040604050505020304" pitchFamily="18" charset="0"/>
                        <a:ea typeface="ＭＳ ゴシック" panose="020B0609070205080204" pitchFamily="49"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00" u="none" kern="100" dirty="0">
                          <a:solidFill>
                            <a:schemeClr val="dk1"/>
                          </a:solidFill>
                          <a:effectLst/>
                          <a:latin typeface="Century" panose="02040604050505020304" pitchFamily="18" charset="0"/>
                          <a:ea typeface="ＭＳ ゴシック" panose="020B0609070205080204" pitchFamily="49" charset="-128"/>
                          <a:cs typeface="Times New Roman" panose="02020603050405020304" pitchFamily="18" charset="0"/>
                        </a:rPr>
                        <a:t>アルマトイ（カザフスタン）</a:t>
                      </a:r>
                      <a:endParaRPr kumimoji="1" lang="en-US" altLang="ja-JP" sz="1000" u="none" kern="100" dirty="0">
                        <a:solidFill>
                          <a:schemeClr val="dk1"/>
                        </a:solidFill>
                        <a:effectLst/>
                        <a:latin typeface="Century" panose="02040604050505020304" pitchFamily="18" charset="0"/>
                        <a:ea typeface="ＭＳ ゴシック" panose="020B0609070205080204" pitchFamily="49"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00" dirty="0"/>
                        <a:t>クアラルンプール（マレーシア）</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00" u="none" kern="100" dirty="0">
                          <a:solidFill>
                            <a:schemeClr val="dk1"/>
                          </a:solidFill>
                          <a:effectLst/>
                          <a:latin typeface="Century" panose="02040604050505020304" pitchFamily="18" charset="0"/>
                          <a:ea typeface="ＭＳ ゴシック" panose="020B0609070205080204" pitchFamily="49" charset="-128"/>
                          <a:cs typeface="Times New Roman" panose="02020603050405020304" pitchFamily="18" charset="0"/>
                        </a:rPr>
                        <a:t>コチャバンバ（ボリビア）</a:t>
                      </a:r>
                      <a:endParaRPr kumimoji="1" lang="en-US" altLang="ja-JP" sz="1000" u="none" kern="100" dirty="0">
                        <a:solidFill>
                          <a:schemeClr val="dk1"/>
                        </a:solidFill>
                        <a:effectLst/>
                        <a:latin typeface="Century" panose="02040604050505020304" pitchFamily="18" charset="0"/>
                        <a:ea typeface="ＭＳ ゴシック" panose="020B0609070205080204" pitchFamily="49"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00" dirty="0"/>
                        <a:t>サンタフェ（アルゼンチン）</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00" dirty="0"/>
                        <a:t>ヨハネスブルグ（南アフリカ）</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00" dirty="0"/>
                        <a:t>フォートビュート（南アフリカ）</a:t>
                      </a:r>
                    </a:p>
                  </a:txBody>
                  <a:tcPr marL="63305" marR="63305"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kumimoji="1" lang="ja-JP" altLang="en-US" sz="1000" dirty="0"/>
                        <a:t>水道料金については、ＰＦＩ法に基づき、地方公共団体が事前に条例で基本的な料金の枠組みを定めることとされており、加えて、今般の水道法改正法案においては、厚生労働大臣も原価を適切に算定して水道料金を設定していることを確認することとしている。</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3726321"/>
                  </a:ext>
                </a:extLst>
              </a:tr>
              <a:tr h="450166">
                <a:tc>
                  <a:txBody>
                    <a:bodyPr/>
                    <a:lstStyle/>
                    <a:p>
                      <a:r>
                        <a:rPr kumimoji="1" lang="ja-JP" altLang="en-US" sz="1500" dirty="0"/>
                        <a:t>２</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effectLst/>
                          <a:latin typeface="+mn-lt"/>
                          <a:ea typeface="+mn-ea"/>
                          <a:cs typeface="+mn-cs"/>
                        </a:rPr>
                        <a:t>要求水準書が不明</a:t>
                      </a:r>
                      <a:endParaRPr kumimoji="1" lang="en-US" altLang="ja-JP" sz="12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effectLst/>
                          <a:latin typeface="+mn-lt"/>
                          <a:ea typeface="+mn-ea"/>
                          <a:cs typeface="+mn-cs"/>
                        </a:rPr>
                        <a:t>資産評価の不備</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000" u="none" kern="100" dirty="0">
                          <a:solidFill>
                            <a:schemeClr val="dk1"/>
                          </a:solidFill>
                          <a:effectLst/>
                          <a:latin typeface="Century" panose="02040604050505020304" pitchFamily="18" charset="0"/>
                          <a:ea typeface="ＭＳ ゴシック" panose="020B0609070205080204" pitchFamily="49" charset="-128"/>
                          <a:cs typeface="Times New Roman" panose="02020603050405020304" pitchFamily="18" charset="0"/>
                        </a:rPr>
                        <a:t>パリ</a:t>
                      </a:r>
                      <a:r>
                        <a:rPr kumimoji="1" lang="ja-JP" altLang="en-US" sz="1000" u="none" kern="100" dirty="0">
                          <a:solidFill>
                            <a:schemeClr val="dk1"/>
                          </a:solidFill>
                          <a:effectLst/>
                          <a:latin typeface="Century" panose="02040604050505020304" pitchFamily="18" charset="0"/>
                          <a:ea typeface="ＭＳ ゴシック" panose="020B0609070205080204" pitchFamily="49" charset="-128"/>
                          <a:cs typeface="Times New Roman" panose="02020603050405020304" pitchFamily="18" charset="0"/>
                        </a:rPr>
                        <a:t>（フランス）</a:t>
                      </a:r>
                      <a:endParaRPr kumimoji="1" lang="en-US" altLang="ja-JP" sz="1000" u="none" kern="100" dirty="0">
                        <a:solidFill>
                          <a:schemeClr val="dk1"/>
                        </a:solidFill>
                        <a:effectLst/>
                        <a:latin typeface="Century" panose="02040604050505020304" pitchFamily="18" charset="0"/>
                        <a:ea typeface="ＭＳ ゴシック" panose="020B06090702050802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000" u="none" kern="100" dirty="0">
                          <a:solidFill>
                            <a:schemeClr val="dk1"/>
                          </a:solidFill>
                          <a:effectLst/>
                          <a:latin typeface="Century" panose="02040604050505020304" pitchFamily="18" charset="0"/>
                          <a:ea typeface="ＭＳ ゴシック" panose="020B0609070205080204" pitchFamily="49" charset="-128"/>
                          <a:cs typeface="Times New Roman" panose="02020603050405020304" pitchFamily="18" charset="0"/>
                        </a:rPr>
                        <a:t>アトラン夕</a:t>
                      </a:r>
                      <a:r>
                        <a:rPr kumimoji="1" lang="ja-JP" altLang="en-US" sz="1000" u="none" kern="100" dirty="0">
                          <a:solidFill>
                            <a:schemeClr val="dk1"/>
                          </a:solidFill>
                          <a:effectLst/>
                          <a:latin typeface="Century" panose="02040604050505020304" pitchFamily="18" charset="0"/>
                          <a:ea typeface="ＭＳ ゴシック" panose="020B0609070205080204" pitchFamily="49" charset="-128"/>
                          <a:cs typeface="Times New Roman" panose="02020603050405020304" pitchFamily="18" charset="0"/>
                        </a:rPr>
                        <a:t>（アメリカ）</a:t>
                      </a: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050" u="none" kern="100" dirty="0">
                        <a:solidFill>
                          <a:schemeClr val="dk1"/>
                        </a:solidFill>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rowSpan="4">
                  <a:txBody>
                    <a:bodyPr/>
                    <a:lstStyle/>
                    <a:p>
                      <a:pPr marL="171450" indent="-171450">
                        <a:buFont typeface="Arial" panose="020B0604020202020204" pitchFamily="34" charset="0"/>
                        <a:buChar char="•"/>
                      </a:pPr>
                      <a:r>
                        <a:rPr kumimoji="1" lang="ja-JP" altLang="en-US" sz="1000" dirty="0"/>
                        <a:t>管理運営レベルの低下、設備投資の不履行といった、サービス水準の問題は、どこまでをコンセッション事業者に委ねるかについてＰＦＩ法に基づく実施方針及び実施契約において明確に定めた上で、業務・経理の実施状況等について定期的にモニタリング（報告徴収・実地調査）を行い、早期に問題を指摘し、改善を求めることで対応が可能である。</a:t>
                      </a:r>
                      <a:endParaRPr kumimoji="1" lang="en-US" altLang="ja-JP" sz="1000" dirty="0"/>
                    </a:p>
                    <a:p>
                      <a:endParaRPr kumimoji="1" lang="ja-JP" altLang="en-US" sz="1000" dirty="0"/>
                    </a:p>
                    <a:p>
                      <a:pPr marL="171450" indent="-171450">
                        <a:buFont typeface="Arial" panose="020B0604020202020204" pitchFamily="34" charset="0"/>
                        <a:buChar char="•"/>
                      </a:pPr>
                      <a:r>
                        <a:rPr kumimoji="1" lang="ja-JP" altLang="en-US" sz="1000" dirty="0"/>
                        <a:t>今般の水道法改正法案においては、厚生労働大臣が、地方公共団体のモニタリング体制が専門的な知見や知識を有する者により適時適切に実施できる体制となっているかを確認した上で許可するとともに、水道法に基づく水質や水道施設の基準を満たしているか、厚生労働省から直接コンセッション事業者に対して報告徴収・立入検査等を実施する仕組みとしている。</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6224899"/>
                  </a:ext>
                </a:extLst>
              </a:tr>
              <a:tr h="1033975">
                <a:tc>
                  <a:txBody>
                    <a:bodyPr/>
                    <a:lstStyle/>
                    <a:p>
                      <a:r>
                        <a:rPr kumimoji="1" lang="ja-JP" altLang="en-US" sz="1500" dirty="0"/>
                        <a:t>３</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ja-JP" sz="1200" kern="1200" dirty="0">
                          <a:solidFill>
                            <a:schemeClr val="dk1"/>
                          </a:solidFill>
                          <a:effectLst/>
                          <a:latin typeface="+mn-lt"/>
                          <a:ea typeface="+mn-ea"/>
                          <a:cs typeface="+mn-cs"/>
                        </a:rPr>
                        <a:t>水道施設の管理運営レベルの低下</a:t>
                      </a:r>
                      <a:br>
                        <a:rPr kumimoji="1" lang="en-US" altLang="ja-JP" sz="1200" kern="1200" dirty="0">
                          <a:solidFill>
                            <a:schemeClr val="dk1"/>
                          </a:solidFill>
                          <a:effectLst/>
                          <a:latin typeface="+mn-lt"/>
                          <a:ea typeface="+mn-ea"/>
                          <a:cs typeface="+mn-cs"/>
                        </a:rPr>
                      </a:br>
                      <a:r>
                        <a:rPr kumimoji="1" lang="ja-JP" altLang="ja-JP" sz="1200" kern="1200" dirty="0">
                          <a:solidFill>
                            <a:schemeClr val="dk1"/>
                          </a:solidFill>
                          <a:effectLst/>
                          <a:latin typeface="+mn-lt"/>
                          <a:ea typeface="+mn-ea"/>
                          <a:cs typeface="+mn-cs"/>
                        </a:rPr>
                        <a:t>（水質の悪化等）</a:t>
                      </a:r>
                      <a:endParaRPr kumimoji="1" lang="ja-JP" altLang="en-US" sz="1200" kern="1200" dirty="0">
                        <a:solidFill>
                          <a:schemeClr val="dk1"/>
                        </a:solidFill>
                        <a:effectLst/>
                        <a:latin typeface="+mn-lt"/>
                        <a:ea typeface="+mn-ea"/>
                        <a:cs typeface="+mn-cs"/>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1000" u="none" kern="100" dirty="0">
                          <a:solidFill>
                            <a:schemeClr val="dk1"/>
                          </a:solidFill>
                          <a:effectLst/>
                          <a:latin typeface="Century" panose="02040604050505020304" pitchFamily="18" charset="0"/>
                          <a:ea typeface="ＭＳ ゴシック" panose="020B0609070205080204" pitchFamily="49" charset="-128"/>
                          <a:cs typeface="Times New Roman" panose="02020603050405020304" pitchFamily="18" charset="0"/>
                        </a:rPr>
                        <a:t>アトラン夕</a:t>
                      </a:r>
                      <a:r>
                        <a:rPr kumimoji="1" lang="ja-JP" altLang="en-US" sz="1000" u="none" kern="100" dirty="0">
                          <a:solidFill>
                            <a:schemeClr val="dk1"/>
                          </a:solidFill>
                          <a:effectLst/>
                          <a:latin typeface="Century" panose="02040604050505020304" pitchFamily="18" charset="0"/>
                          <a:ea typeface="ＭＳ ゴシック" panose="020B0609070205080204" pitchFamily="49" charset="-128"/>
                          <a:cs typeface="Times New Roman" panose="02020603050405020304" pitchFamily="18" charset="0"/>
                        </a:rPr>
                        <a:t>（アメリカ）</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1000" u="none" kern="100" dirty="0">
                          <a:solidFill>
                            <a:schemeClr val="dk1"/>
                          </a:solidFill>
                          <a:effectLst/>
                          <a:latin typeface="Century" panose="02040604050505020304" pitchFamily="18" charset="0"/>
                          <a:ea typeface="ＭＳ ゴシック" panose="020B0609070205080204" pitchFamily="49" charset="-128"/>
                          <a:cs typeface="Times New Roman" panose="02020603050405020304" pitchFamily="18" charset="0"/>
                        </a:rPr>
                        <a:t>インディアナポリス</a:t>
                      </a:r>
                      <a:r>
                        <a:rPr kumimoji="1" lang="ja-JP" altLang="en-US" sz="1000" u="none" kern="100" dirty="0">
                          <a:solidFill>
                            <a:schemeClr val="dk1"/>
                          </a:solidFill>
                          <a:effectLst/>
                          <a:latin typeface="Century" panose="02040604050505020304" pitchFamily="18" charset="0"/>
                          <a:ea typeface="ＭＳ ゴシック" panose="020B0609070205080204" pitchFamily="49" charset="-128"/>
                          <a:cs typeface="Times New Roman" panose="02020603050405020304" pitchFamily="18" charset="0"/>
                        </a:rPr>
                        <a:t>（アメリカ）</a:t>
                      </a:r>
                      <a:endParaRPr kumimoji="1" lang="en-US" altLang="ja-JP" sz="1000" u="none" kern="100" dirty="0">
                        <a:solidFill>
                          <a:schemeClr val="dk1"/>
                        </a:solidFill>
                        <a:effectLst/>
                        <a:latin typeface="Century" panose="02040604050505020304" pitchFamily="18" charset="0"/>
                        <a:ea typeface="ＭＳ ゴシック" panose="020B0609070205080204" pitchFamily="49"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1000" u="none" kern="100" dirty="0">
                          <a:solidFill>
                            <a:schemeClr val="dk1"/>
                          </a:solidFill>
                          <a:effectLst/>
                          <a:latin typeface="Century" panose="02040604050505020304" pitchFamily="18" charset="0"/>
                          <a:ea typeface="ＭＳ ゴシック" panose="020B0609070205080204" pitchFamily="49" charset="-128"/>
                          <a:cs typeface="Times New Roman" panose="02020603050405020304" pitchFamily="18" charset="0"/>
                        </a:rPr>
                        <a:t>ダルエスサラーム</a:t>
                      </a:r>
                      <a:r>
                        <a:rPr kumimoji="1" lang="ja-JP" altLang="en-US" sz="1000" u="none" kern="100" dirty="0">
                          <a:solidFill>
                            <a:schemeClr val="dk1"/>
                          </a:solidFill>
                          <a:effectLst/>
                          <a:latin typeface="Century" panose="02040604050505020304" pitchFamily="18" charset="0"/>
                          <a:ea typeface="ＭＳ ゴシック" panose="020B0609070205080204" pitchFamily="49" charset="-128"/>
                          <a:cs typeface="Times New Roman" panose="02020603050405020304" pitchFamily="18" charset="0"/>
                        </a:rPr>
                        <a:t>（タンザニア）</a:t>
                      </a:r>
                      <a:endParaRPr kumimoji="1" lang="en-US" altLang="ja-JP" sz="1000" u="none" kern="100" dirty="0">
                        <a:solidFill>
                          <a:schemeClr val="dk1"/>
                        </a:solidFill>
                        <a:effectLst/>
                        <a:latin typeface="Century" panose="02040604050505020304" pitchFamily="18" charset="0"/>
                        <a:ea typeface="ＭＳ ゴシック" panose="020B0609070205080204" pitchFamily="49"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00" u="none" kern="100" dirty="0">
                          <a:solidFill>
                            <a:schemeClr val="dk1"/>
                          </a:solidFill>
                          <a:effectLst/>
                          <a:latin typeface="Century" panose="02040604050505020304" pitchFamily="18" charset="0"/>
                          <a:ea typeface="ＭＳ ゴシック" panose="020B0609070205080204" pitchFamily="49" charset="-128"/>
                          <a:cs typeface="Times New Roman" panose="02020603050405020304" pitchFamily="18" charset="0"/>
                        </a:rPr>
                        <a:t>ジャカルタ（インドネシア）</a:t>
                      </a:r>
                      <a:endParaRPr kumimoji="1" lang="en-US" altLang="ja-JP" sz="1000" u="none" kern="100" dirty="0">
                        <a:solidFill>
                          <a:schemeClr val="dk1"/>
                        </a:solidFill>
                        <a:effectLst/>
                        <a:latin typeface="Century" panose="02040604050505020304" pitchFamily="18" charset="0"/>
                        <a:ea typeface="ＭＳ ゴシック" panose="020B0609070205080204" pitchFamily="49"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00" u="none" kern="100" dirty="0">
                          <a:solidFill>
                            <a:schemeClr val="dk1"/>
                          </a:solidFill>
                          <a:effectLst/>
                          <a:latin typeface="Century" panose="02040604050505020304" pitchFamily="18" charset="0"/>
                          <a:ea typeface="ＭＳ ゴシック" panose="020B0609070205080204" pitchFamily="49" charset="-128"/>
                          <a:cs typeface="Times New Roman" panose="02020603050405020304" pitchFamily="18" charset="0"/>
                        </a:rPr>
                        <a:t>キャメロン（アメリカ）</a:t>
                      </a:r>
                      <a:endParaRPr kumimoji="1" lang="en-US" altLang="ja-JP" sz="1000" u="none" kern="100" dirty="0">
                        <a:solidFill>
                          <a:schemeClr val="dk1"/>
                        </a:solidFill>
                        <a:effectLst/>
                        <a:latin typeface="Century" panose="02040604050505020304" pitchFamily="18" charset="0"/>
                        <a:ea typeface="ＭＳ ゴシック" panose="020B0609070205080204" pitchFamily="49"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00" u="none" kern="100" dirty="0">
                          <a:solidFill>
                            <a:schemeClr val="dk1"/>
                          </a:solidFill>
                          <a:effectLst/>
                          <a:latin typeface="Century" panose="02040604050505020304" pitchFamily="18" charset="0"/>
                          <a:ea typeface="ＭＳ ゴシック" panose="020B0609070205080204" pitchFamily="49" charset="-128"/>
                          <a:cs typeface="Times New Roman" panose="02020603050405020304" pitchFamily="18" charset="0"/>
                        </a:rPr>
                        <a:t>サンタフェ（アルゼンチン）</a:t>
                      </a:r>
                      <a:endParaRPr kumimoji="1" lang="en-US" altLang="ja-JP" sz="1000" u="none" kern="100" dirty="0">
                        <a:solidFill>
                          <a:schemeClr val="dk1"/>
                        </a:solidFill>
                        <a:effectLst/>
                        <a:latin typeface="Century" panose="02040604050505020304" pitchFamily="18" charset="0"/>
                        <a:ea typeface="ＭＳ ゴシック" panose="020B0609070205080204" pitchFamily="49"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00" u="none" kern="100" dirty="0">
                          <a:solidFill>
                            <a:schemeClr val="dk1"/>
                          </a:solidFill>
                          <a:effectLst/>
                          <a:latin typeface="Century" panose="02040604050505020304" pitchFamily="18" charset="0"/>
                          <a:ea typeface="ＭＳ ゴシック" panose="020B0609070205080204" pitchFamily="49" charset="-128"/>
                          <a:cs typeface="Times New Roman" panose="02020603050405020304" pitchFamily="18" charset="0"/>
                        </a:rPr>
                        <a:t>レンヌ（フランス）</a:t>
                      </a:r>
                      <a:endParaRPr kumimoji="1" lang="en-US" altLang="ja-JP" sz="1000" u="none" kern="100" dirty="0">
                        <a:solidFill>
                          <a:schemeClr val="dk1"/>
                        </a:solidFill>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050" u="none" kern="100" dirty="0">
                        <a:solidFill>
                          <a:schemeClr val="dk1"/>
                        </a:solidFill>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8580" marR="68580" marT="0" marB="0" anchor="ctr"/>
                </a:tc>
                <a:tc vMerge="1">
                  <a:txBody>
                    <a:bodyPr/>
                    <a:lstStyle/>
                    <a:p>
                      <a:endParaRPr kumimoji="1" lang="ja-JP" altLang="en-US"/>
                    </a:p>
                  </a:txBody>
                  <a:tcPr/>
                </a:tc>
                <a:extLst>
                  <a:ext uri="{0D108BD9-81ED-4DB2-BD59-A6C34878D82A}">
                    <a16:rowId xmlns:a16="http://schemas.microsoft.com/office/drawing/2014/main" val="980835377"/>
                  </a:ext>
                </a:extLst>
              </a:tr>
              <a:tr h="605031">
                <a:tc>
                  <a:txBody>
                    <a:bodyPr/>
                    <a:lstStyle/>
                    <a:p>
                      <a:r>
                        <a:rPr kumimoji="1" lang="ja-JP" altLang="en-US" sz="1500" dirty="0"/>
                        <a:t>４</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kern="1200" dirty="0">
                          <a:solidFill>
                            <a:schemeClr val="dk1"/>
                          </a:solidFill>
                          <a:effectLst/>
                          <a:latin typeface="+mn-lt"/>
                          <a:ea typeface="+mn-ea"/>
                          <a:cs typeface="+mn-cs"/>
                        </a:rPr>
                        <a:t>約束された設備投資の不履行</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1000" u="none" kern="100" dirty="0">
                          <a:solidFill>
                            <a:schemeClr val="dk1"/>
                          </a:solidFill>
                          <a:effectLst/>
                          <a:latin typeface="Century" panose="02040604050505020304" pitchFamily="18" charset="0"/>
                          <a:ea typeface="ＭＳ ゴシック" panose="020B0609070205080204" pitchFamily="49" charset="-128"/>
                          <a:cs typeface="Times New Roman" panose="02020603050405020304" pitchFamily="18" charset="0"/>
                        </a:rPr>
                        <a:t>パリ</a:t>
                      </a:r>
                      <a:r>
                        <a:rPr kumimoji="1" lang="ja-JP" altLang="en-US" sz="1000" u="none" kern="100" dirty="0">
                          <a:solidFill>
                            <a:schemeClr val="dk1"/>
                          </a:solidFill>
                          <a:effectLst/>
                          <a:latin typeface="Century" panose="02040604050505020304" pitchFamily="18" charset="0"/>
                          <a:ea typeface="ＭＳ ゴシック" panose="020B0609070205080204" pitchFamily="49" charset="-128"/>
                          <a:cs typeface="Times New Roman" panose="02020603050405020304" pitchFamily="18" charset="0"/>
                        </a:rPr>
                        <a:t>（フランス）</a:t>
                      </a:r>
                      <a:endParaRPr kumimoji="1" lang="en-US" altLang="ja-JP" sz="1000" u="none" kern="100" dirty="0">
                        <a:solidFill>
                          <a:schemeClr val="dk1"/>
                        </a:solidFill>
                        <a:effectLst/>
                        <a:latin typeface="Century" panose="02040604050505020304" pitchFamily="18" charset="0"/>
                        <a:ea typeface="ＭＳ ゴシック" panose="020B0609070205080204" pitchFamily="49" charset="-128"/>
                        <a:cs typeface="Times New Roman" panose="02020603050405020304" pitchFamily="18" charset="0"/>
                      </a:endParaRPr>
                    </a:p>
                    <a:p>
                      <a:pPr algn="just">
                        <a:spcAft>
                          <a:spcPts val="0"/>
                        </a:spcAft>
                      </a:pPr>
                      <a:r>
                        <a:rPr kumimoji="1" lang="ja-JP" altLang="en-US" sz="1000" u="none" kern="100" dirty="0">
                          <a:solidFill>
                            <a:schemeClr val="dk1"/>
                          </a:solidFill>
                          <a:effectLst/>
                          <a:latin typeface="Century" panose="02040604050505020304" pitchFamily="18" charset="0"/>
                          <a:ea typeface="ＭＳ ゴシック" panose="020B0609070205080204" pitchFamily="49" charset="-128"/>
                          <a:cs typeface="Times New Roman" panose="02020603050405020304" pitchFamily="18" charset="0"/>
                        </a:rPr>
                        <a:t>ベルリン（ドイツ）</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00" u="none" kern="100" dirty="0">
                          <a:solidFill>
                            <a:schemeClr val="dk1"/>
                          </a:solidFill>
                          <a:effectLst/>
                          <a:latin typeface="Century" panose="02040604050505020304" pitchFamily="18" charset="0"/>
                          <a:ea typeface="ＭＳ ゴシック" panose="020B0609070205080204" pitchFamily="49" charset="-128"/>
                          <a:cs typeface="Times New Roman" panose="02020603050405020304" pitchFamily="18" charset="0"/>
                        </a:rPr>
                        <a:t>ブ</a:t>
                      </a:r>
                      <a:r>
                        <a:rPr kumimoji="1" lang="ja-JP" altLang="ja-JP" sz="1000" u="none" kern="100" dirty="0">
                          <a:solidFill>
                            <a:schemeClr val="dk1"/>
                          </a:solidFill>
                          <a:effectLst/>
                          <a:latin typeface="Century" panose="02040604050505020304" pitchFamily="18" charset="0"/>
                          <a:ea typeface="ＭＳ ゴシック" panose="020B0609070205080204" pitchFamily="49" charset="-128"/>
                          <a:cs typeface="Times New Roman" panose="02020603050405020304" pitchFamily="18" charset="0"/>
                        </a:rPr>
                        <a:t>エノスアイレス</a:t>
                      </a:r>
                      <a:r>
                        <a:rPr kumimoji="1" lang="ja-JP" altLang="en-US" sz="1000" u="none" kern="100" dirty="0">
                          <a:solidFill>
                            <a:schemeClr val="dk1"/>
                          </a:solidFill>
                          <a:effectLst/>
                          <a:latin typeface="Century" panose="02040604050505020304" pitchFamily="18" charset="0"/>
                          <a:ea typeface="ＭＳ ゴシック" panose="020B0609070205080204" pitchFamily="49" charset="-128"/>
                          <a:cs typeface="Times New Roman" panose="02020603050405020304" pitchFamily="18" charset="0"/>
                        </a:rPr>
                        <a:t>（アルゼンチン）</a:t>
                      </a:r>
                      <a:endParaRPr kumimoji="1" lang="ja-JP" altLang="ja-JP" sz="1000" u="none" kern="100" dirty="0">
                        <a:solidFill>
                          <a:schemeClr val="dk1"/>
                        </a:solidFill>
                        <a:effectLst/>
                        <a:latin typeface="Century" panose="02040604050505020304" pitchFamily="18" charset="0"/>
                        <a:ea typeface="ＭＳ ゴシック" panose="020B0609070205080204" pitchFamily="49"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00" u="none" kern="100" dirty="0">
                          <a:solidFill>
                            <a:schemeClr val="dk1"/>
                          </a:solidFill>
                          <a:effectLst/>
                          <a:latin typeface="Century" panose="02040604050505020304" pitchFamily="18" charset="0"/>
                          <a:ea typeface="ＭＳ ゴシック" panose="020B0609070205080204" pitchFamily="49" charset="-128"/>
                          <a:cs typeface="Times New Roman" panose="02020603050405020304" pitchFamily="18" charset="0"/>
                        </a:rPr>
                        <a:t>マプト（モザンビーク）</a:t>
                      </a:r>
                      <a:endParaRPr kumimoji="1" lang="en-US" altLang="ja-JP" sz="1000" u="none" kern="100" dirty="0">
                        <a:solidFill>
                          <a:schemeClr val="dk1"/>
                        </a:solidFill>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541889013"/>
                  </a:ext>
                </a:extLst>
              </a:tr>
              <a:tr h="633046">
                <a:tc>
                  <a:txBody>
                    <a:bodyPr/>
                    <a:lstStyle/>
                    <a:p>
                      <a:r>
                        <a:rPr lang="ja-JP" altLang="en-US" sz="1500" dirty="0"/>
                        <a:t>５</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kern="1200" dirty="0">
                          <a:solidFill>
                            <a:schemeClr val="dk1"/>
                          </a:solidFill>
                          <a:effectLst/>
                          <a:latin typeface="+mn-lt"/>
                          <a:ea typeface="+mn-ea"/>
                          <a:cs typeface="+mn-cs"/>
                        </a:rPr>
                        <a:t>民間事業者に対する監査・モニタリング体制の不備</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kumimoji="1" lang="ja-JP" altLang="en-US" sz="1000" u="none" kern="100" dirty="0">
                          <a:solidFill>
                            <a:schemeClr val="dk1"/>
                          </a:solidFill>
                          <a:effectLst/>
                          <a:latin typeface="Century" panose="02040604050505020304" pitchFamily="18" charset="0"/>
                          <a:ea typeface="ＭＳ ゴシック" panose="020B0609070205080204" pitchFamily="49" charset="-128"/>
                          <a:cs typeface="Times New Roman" panose="02020603050405020304" pitchFamily="18" charset="0"/>
                        </a:rPr>
                        <a:t>パリ（フランス）</a:t>
                      </a:r>
                    </a:p>
                    <a:p>
                      <a:r>
                        <a:rPr kumimoji="1" lang="ja-JP" altLang="en-US" sz="1000" u="none" kern="100" dirty="0">
                          <a:solidFill>
                            <a:schemeClr val="dk1"/>
                          </a:solidFill>
                          <a:effectLst/>
                          <a:latin typeface="Century" panose="02040604050505020304" pitchFamily="18" charset="0"/>
                          <a:ea typeface="ＭＳ ゴシック" panose="020B0609070205080204" pitchFamily="49" charset="-128"/>
                          <a:cs typeface="Times New Roman" panose="02020603050405020304" pitchFamily="18" charset="0"/>
                        </a:rPr>
                        <a:t>ベルリン（ドイツ）</a:t>
                      </a: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vMerge="1">
                  <a:txBody>
                    <a:bodyPr/>
                    <a:lstStyle/>
                    <a:p>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3777983"/>
                  </a:ext>
                </a:extLst>
              </a:tr>
              <a:tr h="842639">
                <a:tc>
                  <a:txBody>
                    <a:bodyPr/>
                    <a:lstStyle/>
                    <a:p>
                      <a:r>
                        <a:rPr kumimoji="1" lang="ja-JP" altLang="en-US" sz="1500" dirty="0"/>
                        <a:t>６</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kern="1200" dirty="0">
                          <a:solidFill>
                            <a:schemeClr val="dk1"/>
                          </a:solidFill>
                          <a:effectLst/>
                          <a:latin typeface="+mn-lt"/>
                          <a:ea typeface="+mn-ea"/>
                          <a:cs typeface="+mn-cs"/>
                        </a:rPr>
                        <a:t>違約金の支払い</a:t>
                      </a:r>
                      <a:endParaRPr kumimoji="1" lang="en-US" altLang="ja-JP" sz="1200" kern="1200" dirty="0">
                        <a:solidFill>
                          <a:schemeClr val="dk1"/>
                        </a:solidFill>
                        <a:effectLst/>
                        <a:latin typeface="+mn-lt"/>
                        <a:ea typeface="+mn-ea"/>
                        <a:cs typeface="+mn-cs"/>
                      </a:endParaRPr>
                    </a:p>
                    <a:p>
                      <a:r>
                        <a:rPr kumimoji="1" lang="ja-JP" altLang="en-US" sz="1200" kern="1200" dirty="0">
                          <a:solidFill>
                            <a:schemeClr val="dk1"/>
                          </a:solidFill>
                          <a:effectLst/>
                          <a:latin typeface="+mn-lt"/>
                          <a:ea typeface="+mn-ea"/>
                          <a:cs typeface="+mn-cs"/>
                        </a:rPr>
                        <a:t>（訴訟等を含む）</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just">
                        <a:spcAft>
                          <a:spcPts val="0"/>
                        </a:spcAft>
                      </a:pPr>
                      <a:r>
                        <a:rPr kumimoji="1" lang="ja-JP" altLang="en-US" sz="1000" u="none" kern="100" dirty="0">
                          <a:solidFill>
                            <a:schemeClr val="dk1"/>
                          </a:solidFill>
                          <a:effectLst/>
                          <a:latin typeface="Century" panose="02040604050505020304" pitchFamily="18" charset="0"/>
                          <a:ea typeface="ＭＳ ゴシック" panose="020B0609070205080204" pitchFamily="49" charset="-128"/>
                          <a:cs typeface="Times New Roman" panose="02020603050405020304" pitchFamily="18" charset="0"/>
                        </a:rPr>
                        <a:t>ソフィア（ブルガリア）</a:t>
                      </a:r>
                      <a:endParaRPr kumimoji="1" lang="en-US" altLang="ja-JP" sz="1000" u="none" kern="100" dirty="0">
                        <a:solidFill>
                          <a:schemeClr val="dk1"/>
                        </a:solidFill>
                        <a:effectLst/>
                        <a:latin typeface="Century" panose="02040604050505020304" pitchFamily="18" charset="0"/>
                        <a:ea typeface="ＭＳ ゴシック" panose="020B0609070205080204" pitchFamily="49" charset="-128"/>
                        <a:cs typeface="Times New Roman" panose="02020603050405020304" pitchFamily="18" charset="0"/>
                      </a:endParaRPr>
                    </a:p>
                    <a:p>
                      <a:pPr algn="just">
                        <a:spcAft>
                          <a:spcPts val="0"/>
                        </a:spcAft>
                      </a:pPr>
                      <a:r>
                        <a:rPr kumimoji="1" lang="ja-JP" altLang="en-US" sz="1000" u="none" kern="100" dirty="0">
                          <a:solidFill>
                            <a:schemeClr val="dk1"/>
                          </a:solidFill>
                          <a:effectLst/>
                          <a:latin typeface="Century" panose="02040604050505020304" pitchFamily="18" charset="0"/>
                          <a:ea typeface="ＭＳ ゴシック" panose="020B0609070205080204" pitchFamily="49" charset="-128"/>
                          <a:cs typeface="Times New Roman" panose="02020603050405020304" pitchFamily="18" charset="0"/>
                        </a:rPr>
                        <a:t>モンベリアル（フランス）</a:t>
                      </a:r>
                      <a:endParaRPr kumimoji="1" lang="en-US" altLang="ja-JP" sz="1000" u="none" kern="100" dirty="0">
                        <a:solidFill>
                          <a:schemeClr val="dk1"/>
                        </a:solidFill>
                        <a:effectLst/>
                        <a:latin typeface="Century" panose="02040604050505020304" pitchFamily="18" charset="0"/>
                        <a:ea typeface="ＭＳ ゴシック" panose="020B0609070205080204" pitchFamily="49" charset="-128"/>
                        <a:cs typeface="Times New Roman" panose="02020603050405020304" pitchFamily="18" charset="0"/>
                      </a:endParaRPr>
                    </a:p>
                    <a:p>
                      <a:pPr algn="just">
                        <a:spcAft>
                          <a:spcPts val="0"/>
                        </a:spcAft>
                      </a:pPr>
                      <a:r>
                        <a:rPr kumimoji="1" lang="ja-JP" altLang="en-US" sz="1000" u="none" kern="100" dirty="0">
                          <a:solidFill>
                            <a:schemeClr val="dk1"/>
                          </a:solidFill>
                          <a:effectLst/>
                          <a:latin typeface="Century" panose="02040604050505020304" pitchFamily="18" charset="0"/>
                          <a:ea typeface="ＭＳ ゴシック" panose="020B0609070205080204" pitchFamily="49" charset="-128"/>
                          <a:cs typeface="Times New Roman" panose="02020603050405020304" pitchFamily="18" charset="0"/>
                        </a:rPr>
                        <a:t>トゥクマン（アルゼンチン）</a:t>
                      </a:r>
                      <a:endParaRPr kumimoji="1" lang="en-US" altLang="ja-JP" sz="1000" u="none" kern="100" dirty="0">
                        <a:solidFill>
                          <a:schemeClr val="dk1"/>
                        </a:solidFill>
                        <a:effectLst/>
                        <a:latin typeface="Century" panose="02040604050505020304" pitchFamily="18" charset="0"/>
                        <a:ea typeface="ＭＳ ゴシック" panose="020B0609070205080204" pitchFamily="49"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00" u="none" kern="100" dirty="0">
                          <a:solidFill>
                            <a:schemeClr val="dk1"/>
                          </a:solidFill>
                          <a:effectLst/>
                          <a:latin typeface="Century" panose="02040604050505020304" pitchFamily="18" charset="0"/>
                          <a:ea typeface="ＭＳ ゴシック" panose="020B0609070205080204" pitchFamily="49" charset="-128"/>
                          <a:cs typeface="Times New Roman" panose="02020603050405020304" pitchFamily="18" charset="0"/>
                        </a:rPr>
                        <a:t>キャメロン（アメリカ）</a:t>
                      </a:r>
                      <a:endParaRPr kumimoji="1" lang="en-US" altLang="ja-JP" sz="1000" u="none" kern="100" dirty="0">
                        <a:solidFill>
                          <a:schemeClr val="dk1"/>
                        </a:solidFill>
                        <a:effectLst/>
                        <a:latin typeface="Century" panose="02040604050505020304" pitchFamily="18" charset="0"/>
                        <a:ea typeface="ＭＳ ゴシック" panose="020B0609070205080204" pitchFamily="49"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00" dirty="0"/>
                        <a:t>カストル（フランス）</a:t>
                      </a: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marL="171450" indent="-171450">
                        <a:buFont typeface="Arial" panose="020B0604020202020204" pitchFamily="34" charset="0"/>
                        <a:buChar char="•"/>
                      </a:pPr>
                      <a:r>
                        <a:rPr kumimoji="1" lang="ja-JP" altLang="en-US" sz="1000" kern="1200" dirty="0">
                          <a:solidFill>
                            <a:schemeClr val="dk1"/>
                          </a:solidFill>
                          <a:latin typeface="+mn-lt"/>
                          <a:ea typeface="+mn-ea"/>
                          <a:cs typeface="+mn-cs"/>
                        </a:rPr>
                        <a:t>ＰＦＩ法において、運営権の取消し等により、公共施設等の管理者等（地方公共団体）がコンセッション事業者に行う補償は、「公共施設等の管理者等の責めに帰すべき事由がある場合に限る」とされている。</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2619467"/>
                  </a:ext>
                </a:extLst>
              </a:tr>
            </a:tbl>
          </a:graphicData>
        </a:graphic>
      </p:graphicFrame>
      <p:sp>
        <p:nvSpPr>
          <p:cNvPr id="6" name="タイトル 5"/>
          <p:cNvSpPr txBox="1">
            <a:spLocks noGrp="1"/>
          </p:cNvSpPr>
          <p:nvPr>
            <p:ph type="title"/>
          </p:nvPr>
        </p:nvSpPr>
        <p:spPr>
          <a:xfrm>
            <a:off x="0" y="263769"/>
            <a:ext cx="9144000" cy="440005"/>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normAutofit/>
          </a:bodyPr>
          <a:lstStyle>
            <a:defPPr>
              <a:defRPr lang="ja-JP"/>
            </a:defPPr>
            <a:lvl1pPr algn="ctr">
              <a:defRPr sz="3200">
                <a:solidFill>
                  <a:prstClr val="black"/>
                </a:solidFill>
                <a:latin typeface="ＭＳ Ｐゴシック"/>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sz="2215" dirty="0">
                <a:solidFill>
                  <a:schemeClr val="bg1"/>
                </a:solidFill>
              </a:rPr>
              <a:t>海外における水道事業の再公営化事例等を踏まえた対応策</a:t>
            </a:r>
          </a:p>
        </p:txBody>
      </p:sp>
      <p:sp>
        <p:nvSpPr>
          <p:cNvPr id="5" name="テキスト ボックス 4"/>
          <p:cNvSpPr txBox="1"/>
          <p:nvPr/>
        </p:nvSpPr>
        <p:spPr>
          <a:xfrm>
            <a:off x="1315023" y="6087757"/>
            <a:ext cx="3921666" cy="475900"/>
          </a:xfrm>
          <a:prstGeom prst="rect">
            <a:avLst/>
          </a:prstGeom>
          <a:noFill/>
        </p:spPr>
        <p:txBody>
          <a:bodyPr wrap="square" rtlCol="0">
            <a:spAutoFit/>
          </a:bodyPr>
          <a:lstStyle/>
          <a:p>
            <a:r>
              <a:rPr lang="en-US" altLang="ja-JP" sz="831" dirty="0"/>
              <a:t>HERE TO STAY </a:t>
            </a:r>
            <a:r>
              <a:rPr lang="ja-JP" altLang="en-US" sz="831" dirty="0"/>
              <a:t>世界的趨勢になった水道事業の再公営化 （</a:t>
            </a:r>
            <a:r>
              <a:rPr lang="en-US" altLang="ja-JP" sz="831" dirty="0"/>
              <a:t>2015.1</a:t>
            </a:r>
            <a:r>
              <a:rPr lang="ja-JP" altLang="en-US" sz="831" dirty="0"/>
              <a:t>　岸本聡子他）</a:t>
            </a:r>
            <a:endParaRPr lang="en-US" altLang="ja-JP" sz="831" dirty="0" err="1"/>
          </a:p>
          <a:p>
            <a:r>
              <a:rPr lang="ja-JP" altLang="en-US" sz="831" dirty="0"/>
              <a:t>私たちの公共水道の未来　世界における再公営化の経験（</a:t>
            </a:r>
            <a:r>
              <a:rPr lang="en-US" altLang="ja-JP" sz="831" dirty="0"/>
              <a:t>2015.4</a:t>
            </a:r>
            <a:r>
              <a:rPr lang="ja-JP" altLang="en-US" sz="831" dirty="0"/>
              <a:t>　岸本聡子他）</a:t>
            </a:r>
            <a:endParaRPr lang="en-US" altLang="ja-JP" sz="831" dirty="0"/>
          </a:p>
          <a:p>
            <a:r>
              <a:rPr lang="ja-JP" altLang="en-US" sz="831" dirty="0"/>
              <a:t>再公営化という選択　世界の民営化の失敗から学ぶ（</a:t>
            </a:r>
            <a:r>
              <a:rPr lang="en-US" altLang="ja-JP" sz="831" dirty="0"/>
              <a:t> 2019.1</a:t>
            </a:r>
            <a:r>
              <a:rPr lang="ja-JP" altLang="en-US" sz="831" dirty="0"/>
              <a:t>　岸本聡子他）</a:t>
            </a:r>
            <a:endParaRPr lang="en-US" altLang="ja-JP" sz="831" dirty="0"/>
          </a:p>
        </p:txBody>
      </p:sp>
      <p:sp>
        <p:nvSpPr>
          <p:cNvPr id="8" name="テキスト ボックス 7"/>
          <p:cNvSpPr txBox="1"/>
          <p:nvPr/>
        </p:nvSpPr>
        <p:spPr>
          <a:xfrm>
            <a:off x="5236689" y="6087757"/>
            <a:ext cx="3323446" cy="475900"/>
          </a:xfrm>
          <a:prstGeom prst="rect">
            <a:avLst/>
          </a:prstGeom>
          <a:noFill/>
        </p:spPr>
        <p:txBody>
          <a:bodyPr wrap="square" rtlCol="0">
            <a:spAutoFit/>
          </a:bodyPr>
          <a:lstStyle/>
          <a:p>
            <a:r>
              <a:rPr lang="ja-JP" altLang="en-US" sz="831" dirty="0"/>
              <a:t>都市水道事業の官民連携（</a:t>
            </a:r>
            <a:r>
              <a:rPr lang="en-US" altLang="ja-JP" sz="831" dirty="0"/>
              <a:t>2012</a:t>
            </a:r>
            <a:r>
              <a:rPr lang="ja-JP" altLang="en-US" sz="831" dirty="0"/>
              <a:t>　フィリップ・マリン　斎藤博康訳）</a:t>
            </a:r>
            <a:endParaRPr lang="en-US" altLang="ja-JP" sz="831" dirty="0"/>
          </a:p>
          <a:p>
            <a:r>
              <a:rPr lang="ja-JP" altLang="en-US" sz="831" dirty="0"/>
              <a:t>世界の水道民営化の実態（</a:t>
            </a:r>
            <a:r>
              <a:rPr lang="en-US" altLang="ja-JP" sz="831" dirty="0"/>
              <a:t>2007</a:t>
            </a:r>
            <a:r>
              <a:rPr lang="ja-JP" altLang="en-US" sz="831" dirty="0"/>
              <a:t>　</a:t>
            </a:r>
            <a:r>
              <a:rPr lang="en-US" altLang="ja-JP" sz="831" dirty="0"/>
              <a:t>CEO</a:t>
            </a:r>
            <a:r>
              <a:rPr lang="ja-JP" altLang="en-US" sz="831" dirty="0" err="1"/>
              <a:t>、</a:t>
            </a:r>
            <a:r>
              <a:rPr lang="en-US" altLang="ja-JP" sz="831" dirty="0"/>
              <a:t>TNI</a:t>
            </a:r>
            <a:r>
              <a:rPr lang="ja-JP" altLang="en-US" sz="831" dirty="0"/>
              <a:t>ほか　佐久間智子訳）</a:t>
            </a:r>
            <a:endParaRPr lang="en-US" altLang="ja-JP" sz="831" dirty="0"/>
          </a:p>
          <a:p>
            <a:r>
              <a:rPr lang="ja-JP" altLang="en-US" sz="831" dirty="0"/>
              <a:t>ラテンアメリカ研究報告書</a:t>
            </a:r>
            <a:r>
              <a:rPr lang="en-US" altLang="ja-JP" sz="831" dirty="0"/>
              <a:t>Vol.21</a:t>
            </a:r>
            <a:r>
              <a:rPr lang="ja-JP" altLang="en-US" sz="831" dirty="0"/>
              <a:t>（</a:t>
            </a:r>
            <a:r>
              <a:rPr lang="en-US" altLang="ja-JP" sz="831" dirty="0"/>
              <a:t>2002</a:t>
            </a:r>
            <a:r>
              <a:rPr lang="ja-JP" altLang="en-US" sz="831" dirty="0"/>
              <a:t>　</a:t>
            </a:r>
            <a:r>
              <a:rPr lang="ja-JP" altLang="ja-JP" sz="831" dirty="0"/>
              <a:t>ラテンアメリカ研究協会</a:t>
            </a:r>
            <a:r>
              <a:rPr lang="ja-JP" altLang="en-US" sz="831" dirty="0"/>
              <a:t>）</a:t>
            </a:r>
          </a:p>
        </p:txBody>
      </p:sp>
      <p:sp>
        <p:nvSpPr>
          <p:cNvPr id="9" name="テキスト ボックス 8"/>
          <p:cNvSpPr txBox="1"/>
          <p:nvPr/>
        </p:nvSpPr>
        <p:spPr>
          <a:xfrm>
            <a:off x="867020" y="6087757"/>
            <a:ext cx="580940" cy="220188"/>
          </a:xfrm>
          <a:prstGeom prst="rect">
            <a:avLst/>
          </a:prstGeom>
          <a:noFill/>
        </p:spPr>
        <p:txBody>
          <a:bodyPr wrap="square" rtlCol="0">
            <a:spAutoFit/>
          </a:bodyPr>
          <a:lstStyle/>
          <a:p>
            <a:r>
              <a:rPr lang="ja-JP" altLang="en-US" sz="831" dirty="0"/>
              <a:t>（出典）</a:t>
            </a:r>
            <a:endParaRPr lang="en-US" altLang="ja-JP" sz="831" dirty="0"/>
          </a:p>
        </p:txBody>
      </p:sp>
      <p:sp>
        <p:nvSpPr>
          <p:cNvPr id="10" name="テキスト ボックス 9"/>
          <p:cNvSpPr txBox="1"/>
          <p:nvPr/>
        </p:nvSpPr>
        <p:spPr>
          <a:xfrm>
            <a:off x="218285" y="796076"/>
            <a:ext cx="8707428" cy="276999"/>
          </a:xfrm>
          <a:prstGeom prst="rect">
            <a:avLst/>
          </a:prstGeom>
          <a:noFill/>
        </p:spPr>
        <p:txBody>
          <a:bodyPr wrap="square" rtlCol="0">
            <a:spAutoFit/>
          </a:bodyPr>
          <a:lstStyle/>
          <a:p>
            <a:r>
              <a:rPr lang="ja-JP" altLang="en-US" sz="1200" dirty="0"/>
              <a:t>海外の水道事業の再公営化事例等における文献・資料を踏まえ、課題とそれらが指摘されている地域に関する情報を整理したもの。</a:t>
            </a:r>
            <a:endParaRPr lang="en-US" altLang="ja-JP" sz="1200" dirty="0"/>
          </a:p>
        </p:txBody>
      </p:sp>
      <p:sp>
        <p:nvSpPr>
          <p:cNvPr id="2" name="スライド番号プレースホルダー 1"/>
          <p:cNvSpPr>
            <a:spLocks noGrp="1"/>
          </p:cNvSpPr>
          <p:nvPr>
            <p:ph type="sldNum" sz="quarter" idx="4"/>
          </p:nvPr>
        </p:nvSpPr>
        <p:spPr/>
        <p:txBody>
          <a:bodyPr/>
          <a:lstStyle/>
          <a:p>
            <a:pPr>
              <a:defRPr/>
            </a:pPr>
            <a:fld id="{B4EBB0DA-BF6C-4129-87A0-EA8FF391626F}" type="slidenum">
              <a:rPr lang="ja-JP" altLang="en-US" smtClean="0">
                <a:solidFill>
                  <a:prstClr val="black">
                    <a:tint val="75000"/>
                  </a:prstClr>
                </a:solidFill>
              </a:rPr>
              <a:pPr>
                <a:defRPr/>
              </a:pPr>
              <a:t>101</a:t>
            </a:fld>
            <a:endParaRPr lang="ja-JP" altLang="en-US" dirty="0">
              <a:solidFill>
                <a:prstClr val="black">
                  <a:tint val="75000"/>
                </a:prstClr>
              </a:solidFill>
            </a:endParaRPr>
          </a:p>
        </p:txBody>
      </p:sp>
    </p:spTree>
    <p:extLst>
      <p:ext uri="{BB962C8B-B14F-4D97-AF65-F5344CB8AC3E}">
        <p14:creationId xmlns:p14="http://schemas.microsoft.com/office/powerpoint/2010/main" val="90886018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34A25056-AEC2-4104-9840-86672CD1F74E}" type="slidenum">
              <a:rPr lang="ja-JP" altLang="en-US" smtClean="0">
                <a:solidFill>
                  <a:prstClr val="black">
                    <a:tint val="75000"/>
                  </a:prstClr>
                </a:solidFill>
              </a:rPr>
              <a:pPr>
                <a:defRPr/>
              </a:pPr>
              <a:t>102</a:t>
            </a:fld>
            <a:endParaRPr lang="ja-JP" altLang="en-US">
              <a:solidFill>
                <a:prstClr val="black">
                  <a:tint val="75000"/>
                </a:prstClr>
              </a:solidFill>
            </a:endParaRPr>
          </a:p>
        </p:txBody>
      </p:sp>
      <p:sp>
        <p:nvSpPr>
          <p:cNvPr id="5" name="角丸四角形 4"/>
          <p:cNvSpPr/>
          <p:nvPr/>
        </p:nvSpPr>
        <p:spPr>
          <a:xfrm>
            <a:off x="16986" y="2375703"/>
            <a:ext cx="9127014" cy="1224136"/>
          </a:xfrm>
          <a:prstGeom prst="round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3400" b="1" dirty="0">
                <a:latin typeface="HG丸ｺﾞｼｯｸM-PRO" panose="020F0600000000000000" pitchFamily="50" charset="-128"/>
                <a:ea typeface="HG丸ｺﾞｼｯｸM-PRO" panose="020F0600000000000000" pitchFamily="50" charset="-128"/>
              </a:rPr>
              <a:t>７．指定給水装置工事事業者制度の改善</a:t>
            </a:r>
          </a:p>
        </p:txBody>
      </p:sp>
    </p:spTree>
    <p:extLst>
      <p:ext uri="{BB962C8B-B14F-4D97-AF65-F5344CB8AC3E}">
        <p14:creationId xmlns:p14="http://schemas.microsoft.com/office/powerpoint/2010/main" val="8796167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86415" y="1104596"/>
            <a:ext cx="3953838" cy="52490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solidFill>
                <a:prstClr val="white"/>
              </a:solidFill>
            </a:endParaRPr>
          </a:p>
        </p:txBody>
      </p:sp>
      <p:sp>
        <p:nvSpPr>
          <p:cNvPr id="17" name="正方形/長方形 16"/>
          <p:cNvSpPr/>
          <p:nvPr/>
        </p:nvSpPr>
        <p:spPr>
          <a:xfrm>
            <a:off x="14356" y="276648"/>
            <a:ext cx="9144000" cy="506474"/>
          </a:xfrm>
          <a:prstGeom prst="rect">
            <a:avLst/>
          </a:prstGeom>
          <a:solidFill>
            <a:srgbClr val="002060"/>
          </a:solidFill>
          <a:ln w="25400" cap="flat" cmpd="sng" algn="ctr">
            <a:solidFill>
              <a:srgbClr val="002060"/>
            </a:solidFill>
            <a:prstDash val="solid"/>
          </a:ln>
          <a:effectLst/>
        </p:spPr>
        <p:txBody>
          <a:bodyPr rtlCol="0" anchor="ctr"/>
          <a:lstStyle/>
          <a:p>
            <a:pPr algn="ctr">
              <a:defRPr/>
            </a:pPr>
            <a:r>
              <a:rPr kumimoji="0" lang="ja-JP" altLang="en-US" sz="2400" b="1" kern="0" dirty="0">
                <a:solidFill>
                  <a:prstClr val="white"/>
                </a:solidFill>
                <a:latin typeface="ＭＳ Ｐゴシック"/>
              </a:rPr>
              <a:t>指定給水装置工事事業者制度の改善（第</a:t>
            </a:r>
            <a:r>
              <a:rPr kumimoji="0" lang="en-US" altLang="ja-JP" sz="2400" b="1" kern="0" dirty="0">
                <a:solidFill>
                  <a:prstClr val="white"/>
                </a:solidFill>
                <a:latin typeface="ＭＳ Ｐゴシック"/>
              </a:rPr>
              <a:t>25</a:t>
            </a:r>
            <a:r>
              <a:rPr kumimoji="0" lang="ja-JP" altLang="en-US" sz="2400" b="1" kern="0" dirty="0">
                <a:solidFill>
                  <a:prstClr val="white"/>
                </a:solidFill>
                <a:latin typeface="ＭＳ Ｐゴシック"/>
              </a:rPr>
              <a:t>条の３の２）</a:t>
            </a:r>
            <a:endParaRPr kumimoji="0" lang="en-US" altLang="ja-JP" sz="2400" b="1" kern="0" dirty="0">
              <a:solidFill>
                <a:prstClr val="white"/>
              </a:solidFill>
              <a:latin typeface="ＭＳ Ｐゴシック"/>
            </a:endParaRPr>
          </a:p>
        </p:txBody>
      </p:sp>
      <p:sp>
        <p:nvSpPr>
          <p:cNvPr id="5" name="右矢印 4"/>
          <p:cNvSpPr/>
          <p:nvPr/>
        </p:nvSpPr>
        <p:spPr>
          <a:xfrm>
            <a:off x="4106717" y="3030187"/>
            <a:ext cx="460383" cy="13293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2" name="正方形/長方形 11"/>
          <p:cNvSpPr/>
          <p:nvPr/>
        </p:nvSpPr>
        <p:spPr>
          <a:xfrm>
            <a:off x="227409" y="842293"/>
            <a:ext cx="1780305" cy="393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5006" tIns="37503" rIns="75006" bIns="37503" rtlCol="0" anchor="ctr"/>
          <a:lstStyle/>
          <a:p>
            <a:pPr algn="ctr" defTabSz="750071"/>
            <a:r>
              <a:rPr lang="ja-JP" altLang="en-US" sz="1846" b="1" dirty="0">
                <a:solidFill>
                  <a:srgbClr val="000000"/>
                </a:solidFill>
              </a:rPr>
              <a:t>現状・課題</a:t>
            </a:r>
          </a:p>
        </p:txBody>
      </p:sp>
      <p:sp>
        <p:nvSpPr>
          <p:cNvPr id="14" name="テキスト ボックス 13"/>
          <p:cNvSpPr txBox="1"/>
          <p:nvPr/>
        </p:nvSpPr>
        <p:spPr>
          <a:xfrm>
            <a:off x="86415" y="1368467"/>
            <a:ext cx="3948484" cy="4756238"/>
          </a:xfrm>
          <a:prstGeom prst="rect">
            <a:avLst/>
          </a:prstGeom>
          <a:noFill/>
        </p:spPr>
        <p:txBody>
          <a:bodyPr wrap="square" rtlCol="0">
            <a:spAutoFit/>
          </a:bodyPr>
          <a:lstStyle/>
          <a:p>
            <a:pPr marL="164127" indent="-164127">
              <a:defRPr/>
            </a:pPr>
            <a:r>
              <a:rPr kumimoji="0" lang="ja-JP" altLang="ja-JP" sz="1477" kern="0" dirty="0">
                <a:solidFill>
                  <a:prstClr val="black"/>
                </a:solidFill>
              </a:rPr>
              <a:t>○</a:t>
            </a:r>
            <a:r>
              <a:rPr kumimoji="0" lang="ja-JP" altLang="en-US" sz="1477" kern="0" dirty="0">
                <a:solidFill>
                  <a:prstClr val="black"/>
                </a:solidFill>
              </a:rPr>
              <a:t>　従来は、各水道事業者が独自の指定基準で給水装置工事を施行する者を指定していたが、規制緩和の要請を受け、平成８年に全国一律の指定基準による現行制度を創設。</a:t>
            </a:r>
            <a:endParaRPr kumimoji="0" lang="en-US" altLang="ja-JP" sz="1477" kern="0" dirty="0">
              <a:solidFill>
                <a:prstClr val="black"/>
              </a:solidFill>
            </a:endParaRPr>
          </a:p>
          <a:p>
            <a:pPr marL="164127" indent="-164127">
              <a:defRPr/>
            </a:pPr>
            <a:endParaRPr kumimoji="0" lang="en-US" altLang="ja-JP" sz="1477" kern="0" dirty="0">
              <a:solidFill>
                <a:prstClr val="black"/>
              </a:solidFill>
            </a:endParaRPr>
          </a:p>
          <a:p>
            <a:pPr marL="164127" indent="-164127">
              <a:defRPr/>
            </a:pPr>
            <a:r>
              <a:rPr kumimoji="0" lang="ja-JP" altLang="en-US" sz="1477" kern="0" dirty="0">
                <a:solidFill>
                  <a:prstClr val="black"/>
                </a:solidFill>
              </a:rPr>
              <a:t>○　広く門戸が開かれたことにより、事業者数が大幅に増加。　　</a:t>
            </a:r>
            <a:r>
              <a:rPr kumimoji="0" lang="ja-JP" altLang="en-US" sz="1477" b="1" kern="0" dirty="0">
                <a:solidFill>
                  <a:prstClr val="black"/>
                </a:solidFill>
              </a:rPr>
              <a:t>　　　　　</a:t>
            </a:r>
            <a:endParaRPr kumimoji="0" lang="en-US" altLang="ja-JP" sz="1477" b="1" kern="0" dirty="0">
              <a:solidFill>
                <a:prstClr val="black"/>
              </a:solidFill>
            </a:endParaRPr>
          </a:p>
          <a:p>
            <a:pPr>
              <a:lnSpc>
                <a:spcPct val="150000"/>
              </a:lnSpc>
              <a:defRPr/>
            </a:pPr>
            <a:r>
              <a:rPr kumimoji="0" lang="ja-JP" altLang="en-US" sz="1015" b="1" kern="0" dirty="0">
                <a:solidFill>
                  <a:prstClr val="black"/>
                </a:solidFill>
              </a:rPr>
              <a:t>　　　</a:t>
            </a:r>
            <a:r>
              <a:rPr kumimoji="0" lang="en-US" altLang="ja-JP" sz="1015" b="1" kern="0" dirty="0">
                <a:solidFill>
                  <a:prstClr val="black"/>
                </a:solidFill>
                <a:latin typeface="ＭＳ 明朝" panose="02020609040205080304" pitchFamily="17" charset="-128"/>
                <a:ea typeface="ＭＳ 明朝" panose="02020609040205080304" pitchFamily="17" charset="-128"/>
              </a:rPr>
              <a:t>H9</a:t>
            </a:r>
            <a:r>
              <a:rPr kumimoji="0" lang="ja-JP" altLang="en-US" sz="1015" b="1" kern="0" dirty="0">
                <a:solidFill>
                  <a:prstClr val="black"/>
                </a:solidFill>
                <a:latin typeface="ＭＳ 明朝" panose="02020609040205080304" pitchFamily="17" charset="-128"/>
                <a:ea typeface="ＭＳ 明朝" panose="02020609040205080304" pitchFamily="17" charset="-128"/>
              </a:rPr>
              <a:t>：</a:t>
            </a:r>
            <a:r>
              <a:rPr kumimoji="0" lang="en-US" altLang="ja-JP" sz="1015" b="1" kern="0" dirty="0">
                <a:solidFill>
                  <a:prstClr val="black"/>
                </a:solidFill>
                <a:latin typeface="ＭＳ 明朝" panose="02020609040205080304" pitchFamily="17" charset="-128"/>
                <a:ea typeface="ＭＳ 明朝" panose="02020609040205080304" pitchFamily="17" charset="-128"/>
              </a:rPr>
              <a:t>2</a:t>
            </a:r>
            <a:r>
              <a:rPr kumimoji="0" lang="ja-JP" altLang="en-US" sz="1015" b="1" kern="0" dirty="0">
                <a:solidFill>
                  <a:prstClr val="black"/>
                </a:solidFill>
                <a:latin typeface="ＭＳ 明朝" panose="02020609040205080304" pitchFamily="17" charset="-128"/>
                <a:ea typeface="ＭＳ 明朝" panose="02020609040205080304" pitchFamily="17" charset="-128"/>
              </a:rPr>
              <a:t>万</a:t>
            </a:r>
            <a:r>
              <a:rPr kumimoji="0" lang="en-US" altLang="ja-JP" sz="1015" b="1" kern="0" dirty="0">
                <a:solidFill>
                  <a:prstClr val="black"/>
                </a:solidFill>
                <a:latin typeface="ＭＳ 明朝" panose="02020609040205080304" pitchFamily="17" charset="-128"/>
                <a:ea typeface="ＭＳ 明朝" panose="02020609040205080304" pitchFamily="17" charset="-128"/>
              </a:rPr>
              <a:t>5</a:t>
            </a:r>
            <a:r>
              <a:rPr kumimoji="0" lang="ja-JP" altLang="en-US" sz="1015" b="1" kern="0" dirty="0">
                <a:solidFill>
                  <a:prstClr val="black"/>
                </a:solidFill>
                <a:latin typeface="ＭＳ 明朝" panose="02020609040205080304" pitchFamily="17" charset="-128"/>
                <a:ea typeface="ＭＳ 明朝" panose="02020609040205080304" pitchFamily="17" charset="-128"/>
              </a:rPr>
              <a:t>千者 → </a:t>
            </a:r>
            <a:r>
              <a:rPr kumimoji="0" lang="en-US" altLang="ja-JP" sz="1015" b="1" kern="0" dirty="0">
                <a:latin typeface="ＭＳ 明朝" panose="02020609040205080304" pitchFamily="17" charset="-128"/>
                <a:ea typeface="ＭＳ 明朝" panose="02020609040205080304" pitchFamily="17" charset="-128"/>
              </a:rPr>
              <a:t>H28</a:t>
            </a:r>
            <a:r>
              <a:rPr kumimoji="0" lang="ja-JP" altLang="en-US" sz="1015" b="1" kern="0" dirty="0">
                <a:latin typeface="ＭＳ 明朝" panose="02020609040205080304" pitchFamily="17" charset="-128"/>
                <a:ea typeface="ＭＳ 明朝" panose="02020609040205080304" pitchFamily="17" charset="-128"/>
              </a:rPr>
              <a:t>：</a:t>
            </a:r>
            <a:r>
              <a:rPr kumimoji="0" lang="en-US" altLang="ja-JP" sz="1015" b="1" kern="0" dirty="0">
                <a:solidFill>
                  <a:prstClr val="black"/>
                </a:solidFill>
                <a:latin typeface="ＭＳ 明朝" panose="02020609040205080304" pitchFamily="17" charset="-128"/>
                <a:ea typeface="ＭＳ 明朝" panose="02020609040205080304" pitchFamily="17" charset="-128"/>
              </a:rPr>
              <a:t>23</a:t>
            </a:r>
            <a:r>
              <a:rPr kumimoji="0" lang="ja-JP" altLang="en-US" sz="1015" b="1" kern="0" dirty="0">
                <a:solidFill>
                  <a:prstClr val="black"/>
                </a:solidFill>
                <a:latin typeface="ＭＳ 明朝" panose="02020609040205080304" pitchFamily="17" charset="-128"/>
                <a:ea typeface="ＭＳ 明朝" panose="02020609040205080304" pitchFamily="17" charset="-128"/>
              </a:rPr>
              <a:t>万</a:t>
            </a:r>
            <a:r>
              <a:rPr kumimoji="0" lang="en-US" altLang="ja-JP" sz="1015" b="1" kern="0" dirty="0">
                <a:solidFill>
                  <a:prstClr val="black"/>
                </a:solidFill>
                <a:latin typeface="ＭＳ 明朝" panose="02020609040205080304" pitchFamily="17" charset="-128"/>
                <a:ea typeface="ＭＳ 明朝" panose="02020609040205080304" pitchFamily="17" charset="-128"/>
              </a:rPr>
              <a:t>2</a:t>
            </a:r>
            <a:r>
              <a:rPr kumimoji="0" lang="ja-JP" altLang="en-US" sz="1015" b="1" kern="0" dirty="0">
                <a:solidFill>
                  <a:prstClr val="black"/>
                </a:solidFill>
                <a:latin typeface="ＭＳ 明朝" panose="02020609040205080304" pitchFamily="17" charset="-128"/>
                <a:ea typeface="ＭＳ 明朝" panose="02020609040205080304" pitchFamily="17" charset="-128"/>
              </a:rPr>
              <a:t>千者、約</a:t>
            </a:r>
            <a:r>
              <a:rPr kumimoji="0" lang="en-US" altLang="ja-JP" sz="1015" b="1" kern="0" dirty="0">
                <a:solidFill>
                  <a:prstClr val="black"/>
                </a:solidFill>
                <a:latin typeface="ＭＳ 明朝" panose="02020609040205080304" pitchFamily="17" charset="-128"/>
                <a:ea typeface="ＭＳ 明朝" panose="02020609040205080304" pitchFamily="17" charset="-128"/>
              </a:rPr>
              <a:t>9</a:t>
            </a:r>
            <a:r>
              <a:rPr kumimoji="0" lang="ja-JP" altLang="en-US" sz="1015" b="1" kern="0" dirty="0">
                <a:solidFill>
                  <a:prstClr val="black"/>
                </a:solidFill>
                <a:latin typeface="ＭＳ 明朝" panose="02020609040205080304" pitchFamily="17" charset="-128"/>
                <a:ea typeface="ＭＳ 明朝" panose="02020609040205080304" pitchFamily="17" charset="-128"/>
              </a:rPr>
              <a:t>倍</a:t>
            </a:r>
            <a:endParaRPr kumimoji="0" lang="en-US" altLang="ja-JP" sz="1015" b="1" kern="0" dirty="0">
              <a:solidFill>
                <a:prstClr val="black"/>
              </a:solidFill>
              <a:latin typeface="ＭＳ 明朝" panose="02020609040205080304" pitchFamily="17" charset="-128"/>
              <a:ea typeface="ＭＳ 明朝" panose="02020609040205080304" pitchFamily="17" charset="-128"/>
            </a:endParaRPr>
          </a:p>
          <a:p>
            <a:pPr marL="164127" indent="-164127">
              <a:defRPr/>
            </a:pPr>
            <a:endParaRPr kumimoji="0" lang="en-US" altLang="ja-JP" sz="1477" kern="0" dirty="0">
              <a:solidFill>
                <a:prstClr val="black"/>
              </a:solidFill>
            </a:endParaRPr>
          </a:p>
          <a:p>
            <a:pPr marL="164127" indent="-164127">
              <a:defRPr/>
            </a:pPr>
            <a:r>
              <a:rPr kumimoji="0" lang="ja-JP" altLang="en-US" sz="1477" kern="0" dirty="0">
                <a:solidFill>
                  <a:prstClr val="black"/>
                </a:solidFill>
              </a:rPr>
              <a:t>○　現行制度は、</a:t>
            </a:r>
            <a:r>
              <a:rPr kumimoji="0" lang="ja-JP" altLang="en-US" sz="1477" u="sng" kern="0" dirty="0">
                <a:solidFill>
                  <a:prstClr val="black"/>
                </a:solidFill>
              </a:rPr>
              <a:t>新規の指定のみ</a:t>
            </a:r>
            <a:r>
              <a:rPr kumimoji="0" lang="ja-JP" altLang="en-US" sz="1477" kern="0" dirty="0">
                <a:solidFill>
                  <a:prstClr val="black"/>
                </a:solidFill>
              </a:rPr>
              <a:t>で、休廃止等の実態が反映されづらく、無届工事や不良工事も発生。</a:t>
            </a:r>
            <a:endParaRPr kumimoji="0" lang="en-US" altLang="ja-JP" sz="1477" kern="0" dirty="0">
              <a:solidFill>
                <a:prstClr val="black"/>
              </a:solidFill>
            </a:endParaRPr>
          </a:p>
          <a:p>
            <a:pPr indent="164127">
              <a:lnSpc>
                <a:spcPct val="150000"/>
              </a:lnSpc>
              <a:defRPr/>
            </a:pPr>
            <a:r>
              <a:rPr kumimoji="0" lang="ja-JP" altLang="en-US" sz="1015" b="1" kern="0" dirty="0">
                <a:solidFill>
                  <a:prstClr val="black"/>
                </a:solidFill>
                <a:latin typeface="ＭＳ 明朝" panose="02020609040205080304" pitchFamily="17" charset="-128"/>
                <a:ea typeface="ＭＳ 明朝" panose="02020609040205080304" pitchFamily="17" charset="-128"/>
              </a:rPr>
              <a:t>・所在不明な指定給水装置工事事業者：少なくとも約</a:t>
            </a:r>
            <a:r>
              <a:rPr kumimoji="0" lang="en-US" altLang="ja-JP" sz="1015" b="1" kern="0" dirty="0">
                <a:solidFill>
                  <a:prstClr val="black"/>
                </a:solidFill>
                <a:latin typeface="ＭＳ 明朝" panose="02020609040205080304" pitchFamily="17" charset="-128"/>
                <a:ea typeface="ＭＳ 明朝" panose="02020609040205080304" pitchFamily="17" charset="-128"/>
              </a:rPr>
              <a:t>5</a:t>
            </a:r>
            <a:r>
              <a:rPr kumimoji="0" lang="ja-JP" altLang="en-US" sz="1015" b="1" kern="0" dirty="0">
                <a:solidFill>
                  <a:prstClr val="black"/>
                </a:solidFill>
                <a:latin typeface="ＭＳ 明朝" panose="02020609040205080304" pitchFamily="17" charset="-128"/>
                <a:ea typeface="ＭＳ 明朝" panose="02020609040205080304" pitchFamily="17" charset="-128"/>
              </a:rPr>
              <a:t>千</a:t>
            </a:r>
            <a:r>
              <a:rPr kumimoji="0" lang="en-US" altLang="ja-JP" sz="1015" b="1" kern="0" dirty="0">
                <a:solidFill>
                  <a:prstClr val="black"/>
                </a:solidFill>
                <a:latin typeface="ＭＳ 明朝" panose="02020609040205080304" pitchFamily="17" charset="-128"/>
                <a:ea typeface="ＭＳ 明朝" panose="02020609040205080304" pitchFamily="17" charset="-128"/>
              </a:rPr>
              <a:t>6</a:t>
            </a:r>
            <a:r>
              <a:rPr kumimoji="0" lang="ja-JP" altLang="en-US" sz="1015" b="1" kern="0" dirty="0">
                <a:solidFill>
                  <a:prstClr val="black"/>
                </a:solidFill>
                <a:latin typeface="ＭＳ 明朝" panose="02020609040205080304" pitchFamily="17" charset="-128"/>
                <a:ea typeface="ＭＳ 明朝" panose="02020609040205080304" pitchFamily="17" charset="-128"/>
              </a:rPr>
              <a:t>百者</a:t>
            </a:r>
          </a:p>
          <a:p>
            <a:pPr indent="164127">
              <a:lnSpc>
                <a:spcPct val="150000"/>
              </a:lnSpc>
              <a:defRPr/>
            </a:pPr>
            <a:r>
              <a:rPr kumimoji="0" lang="ja-JP" altLang="en-US" sz="1015" b="1" kern="0" dirty="0">
                <a:solidFill>
                  <a:prstClr val="black"/>
                </a:solidFill>
                <a:latin typeface="ＭＳ 明朝" panose="02020609040205080304" pitchFamily="17" charset="-128"/>
                <a:ea typeface="ＭＳ 明朝" panose="02020609040205080304" pitchFamily="17" charset="-128"/>
              </a:rPr>
              <a:t>・違反工事件数：</a:t>
            </a:r>
            <a:r>
              <a:rPr kumimoji="0" lang="en-US" altLang="ja-JP" sz="1015" b="1" kern="0" dirty="0">
                <a:solidFill>
                  <a:prstClr val="black"/>
                </a:solidFill>
                <a:latin typeface="ＭＳ 明朝" panose="02020609040205080304" pitchFamily="17" charset="-128"/>
                <a:ea typeface="ＭＳ 明朝" panose="02020609040205080304" pitchFamily="17" charset="-128"/>
              </a:rPr>
              <a:t>1,644</a:t>
            </a:r>
            <a:r>
              <a:rPr kumimoji="0" lang="ja-JP" altLang="en-US" sz="1015" b="1" kern="0" dirty="0">
                <a:solidFill>
                  <a:prstClr val="black"/>
                </a:solidFill>
                <a:latin typeface="ＭＳ 明朝" panose="02020609040205080304" pitchFamily="17" charset="-128"/>
                <a:ea typeface="ＭＳ 明朝" panose="02020609040205080304" pitchFamily="17" charset="-128"/>
              </a:rPr>
              <a:t>件（</a:t>
            </a:r>
            <a:r>
              <a:rPr kumimoji="0" lang="en-US" altLang="ja-JP" sz="1015" b="1" kern="0" dirty="0">
                <a:solidFill>
                  <a:prstClr val="black"/>
                </a:solidFill>
                <a:latin typeface="ＭＳ 明朝" panose="02020609040205080304" pitchFamily="17" charset="-128"/>
                <a:ea typeface="ＭＳ 明朝" panose="02020609040205080304" pitchFamily="17" charset="-128"/>
              </a:rPr>
              <a:t>H28</a:t>
            </a:r>
            <a:r>
              <a:rPr kumimoji="0" lang="ja-JP" altLang="en-US" sz="1015" b="1" kern="0" dirty="0">
                <a:solidFill>
                  <a:prstClr val="black"/>
                </a:solidFill>
                <a:latin typeface="ＭＳ 明朝" panose="02020609040205080304" pitchFamily="17" charset="-128"/>
                <a:ea typeface="ＭＳ 明朝" panose="02020609040205080304" pitchFamily="17" charset="-128"/>
              </a:rPr>
              <a:t>）</a:t>
            </a:r>
          </a:p>
          <a:p>
            <a:pPr indent="164127">
              <a:lnSpc>
                <a:spcPct val="150000"/>
              </a:lnSpc>
              <a:defRPr/>
            </a:pPr>
            <a:r>
              <a:rPr kumimoji="0" lang="ja-JP" altLang="en-US" sz="1015" b="1" kern="0" dirty="0">
                <a:solidFill>
                  <a:prstClr val="black"/>
                </a:solidFill>
                <a:latin typeface="ＭＳ 明朝" panose="02020609040205080304" pitchFamily="17" charset="-128"/>
                <a:ea typeface="ＭＳ 明朝" panose="02020609040205080304" pitchFamily="17" charset="-128"/>
              </a:rPr>
              <a:t>・苦情件数：</a:t>
            </a:r>
            <a:r>
              <a:rPr kumimoji="0" lang="en-US" altLang="ja-JP" sz="1015" b="1" kern="0" dirty="0">
                <a:solidFill>
                  <a:prstClr val="black"/>
                </a:solidFill>
                <a:latin typeface="ＭＳ 明朝" panose="02020609040205080304" pitchFamily="17" charset="-128"/>
                <a:ea typeface="ＭＳ 明朝" panose="02020609040205080304" pitchFamily="17" charset="-128"/>
              </a:rPr>
              <a:t>3,885</a:t>
            </a:r>
            <a:r>
              <a:rPr kumimoji="0" lang="ja-JP" altLang="en-US" sz="1015" b="1" kern="0" dirty="0">
                <a:solidFill>
                  <a:prstClr val="black"/>
                </a:solidFill>
                <a:latin typeface="ＭＳ 明朝" panose="02020609040205080304" pitchFamily="17" charset="-128"/>
                <a:ea typeface="ＭＳ 明朝" panose="02020609040205080304" pitchFamily="17" charset="-128"/>
              </a:rPr>
              <a:t>件（</a:t>
            </a:r>
            <a:r>
              <a:rPr kumimoji="0" lang="en-US" altLang="ja-JP" sz="1015" b="1" kern="0" dirty="0">
                <a:solidFill>
                  <a:prstClr val="black"/>
                </a:solidFill>
                <a:latin typeface="ＭＳ 明朝" panose="02020609040205080304" pitchFamily="17" charset="-128"/>
                <a:ea typeface="ＭＳ 明朝" panose="02020609040205080304" pitchFamily="17" charset="-128"/>
              </a:rPr>
              <a:t>H28</a:t>
            </a:r>
            <a:r>
              <a:rPr kumimoji="0" lang="ja-JP" altLang="en-US" sz="1015" b="1" kern="0" dirty="0">
                <a:solidFill>
                  <a:prstClr val="black"/>
                </a:solidFill>
                <a:latin typeface="ＭＳ 明朝" panose="02020609040205080304" pitchFamily="17" charset="-128"/>
                <a:ea typeface="ＭＳ 明朝" panose="02020609040205080304" pitchFamily="17" charset="-128"/>
              </a:rPr>
              <a:t>）</a:t>
            </a:r>
          </a:p>
          <a:p>
            <a:pPr>
              <a:spcBef>
                <a:spcPts val="554"/>
              </a:spcBef>
              <a:defRPr/>
            </a:pPr>
            <a:endParaRPr kumimoji="0" lang="en-US" altLang="ja-JP" sz="1015" kern="0" dirty="0">
              <a:solidFill>
                <a:prstClr val="black"/>
              </a:solidFill>
            </a:endParaRPr>
          </a:p>
          <a:p>
            <a:pPr>
              <a:spcBef>
                <a:spcPts val="554"/>
              </a:spcBef>
              <a:defRPr/>
            </a:pPr>
            <a:r>
              <a:rPr kumimoji="0" lang="en-US" altLang="ja-JP" sz="1108" kern="0" dirty="0">
                <a:solidFill>
                  <a:prstClr val="black"/>
                </a:solidFill>
              </a:rPr>
              <a:t>※</a:t>
            </a:r>
            <a:r>
              <a:rPr kumimoji="0" lang="ja-JP" altLang="en-US" sz="1108" kern="0" dirty="0">
                <a:solidFill>
                  <a:prstClr val="black"/>
                </a:solidFill>
              </a:rPr>
              <a:t>指定給水装置工事事業者制度：</a:t>
            </a:r>
            <a:endParaRPr kumimoji="0" lang="en-US" altLang="ja-JP" sz="1108" kern="0" dirty="0">
              <a:solidFill>
                <a:prstClr val="black"/>
              </a:solidFill>
            </a:endParaRPr>
          </a:p>
          <a:p>
            <a:pPr>
              <a:defRPr/>
            </a:pPr>
            <a:r>
              <a:rPr kumimoji="0" lang="ja-JP" altLang="en-US" sz="1108" kern="0" dirty="0">
                <a:solidFill>
                  <a:prstClr val="black"/>
                </a:solidFill>
              </a:rPr>
              <a:t>　各水道事業者は給水装置（蛇口、トイレなどの給水用具・給水管）の工事を施行する者を指定することができ、条例において、給水装置工事は指定給水装置工事事業者が行う旨を規定。</a:t>
            </a:r>
            <a:endParaRPr kumimoji="0" lang="en-US" altLang="ja-JP" sz="1015" b="1" kern="0" dirty="0">
              <a:solidFill>
                <a:prstClr val="black"/>
              </a:solidFill>
              <a:latin typeface="ＭＳ 明朝" panose="02020609040205080304" pitchFamily="17" charset="-128"/>
              <a:ea typeface="ＭＳ 明朝" panose="02020609040205080304" pitchFamily="17" charset="-128"/>
            </a:endParaRPr>
          </a:p>
        </p:txBody>
      </p:sp>
      <p:sp>
        <p:nvSpPr>
          <p:cNvPr id="18" name="テキスト ボックス 17"/>
          <p:cNvSpPr txBox="1"/>
          <p:nvPr/>
        </p:nvSpPr>
        <p:spPr>
          <a:xfrm>
            <a:off x="4663400" y="1301995"/>
            <a:ext cx="4096146" cy="3970702"/>
          </a:xfrm>
          <a:prstGeom prst="rect">
            <a:avLst/>
          </a:prstGeom>
          <a:noFill/>
        </p:spPr>
        <p:txBody>
          <a:bodyPr wrap="square" rtlCol="0">
            <a:spAutoFit/>
          </a:bodyPr>
          <a:lstStyle/>
          <a:p>
            <a:pPr marL="164127" indent="-164127">
              <a:lnSpc>
                <a:spcPct val="150000"/>
              </a:lnSpc>
            </a:pPr>
            <a:r>
              <a:rPr lang="ja-JP" altLang="en-US" sz="1477" dirty="0">
                <a:solidFill>
                  <a:prstClr val="black"/>
                </a:solidFill>
                <a:latin typeface="ＭＳ Ｐゴシック"/>
              </a:rPr>
              <a:t>○　工事を適正に行うための資質の保持や実体との乖離の防止を図るため、</a:t>
            </a:r>
            <a:r>
              <a:rPr lang="ja-JP" altLang="en-US" sz="1477" u="sng" dirty="0">
                <a:solidFill>
                  <a:prstClr val="black"/>
                </a:solidFill>
                <a:latin typeface="ＭＳ Ｐゴシック"/>
              </a:rPr>
              <a:t>指定給水装置工事事業者の指定の更新制（５年）を導入</a:t>
            </a:r>
            <a:r>
              <a:rPr lang="ja-JP" altLang="en-US" sz="1477" dirty="0">
                <a:solidFill>
                  <a:prstClr val="black"/>
                </a:solidFill>
                <a:latin typeface="ＭＳ Ｐゴシック"/>
              </a:rPr>
              <a:t>する。　</a:t>
            </a:r>
            <a:endParaRPr lang="en-US" altLang="ja-JP" sz="1477" dirty="0">
              <a:solidFill>
                <a:prstClr val="black"/>
              </a:solidFill>
              <a:latin typeface="ＭＳ Ｐゴシック"/>
            </a:endParaRPr>
          </a:p>
          <a:p>
            <a:pPr marL="164127" indent="-164127">
              <a:lnSpc>
                <a:spcPct val="150000"/>
              </a:lnSpc>
            </a:pPr>
            <a:endParaRPr lang="en-US" altLang="ja-JP" sz="1477" dirty="0">
              <a:solidFill>
                <a:prstClr val="black"/>
              </a:solidFill>
              <a:latin typeface="ＭＳ Ｐゴシック"/>
            </a:endParaRPr>
          </a:p>
          <a:p>
            <a:pPr marL="334116" indent="-169989">
              <a:lnSpc>
                <a:spcPct val="150000"/>
              </a:lnSpc>
            </a:pPr>
            <a:r>
              <a:rPr lang="en-US" altLang="ja-JP" sz="1477" dirty="0">
                <a:solidFill>
                  <a:prstClr val="black"/>
                </a:solidFill>
                <a:latin typeface="ＭＳ Ｐゴシック"/>
              </a:rPr>
              <a:t>※</a:t>
            </a:r>
            <a:r>
              <a:rPr lang="ja-JP" altLang="en-US" sz="1477" dirty="0">
                <a:solidFill>
                  <a:prstClr val="black"/>
                </a:solidFill>
                <a:latin typeface="ＭＳ Ｐゴシック"/>
              </a:rPr>
              <a:t>　従来の指定の要件を変更するものではない。</a:t>
            </a:r>
            <a:endParaRPr lang="en-US" altLang="ja-JP" sz="1477" dirty="0">
              <a:solidFill>
                <a:prstClr val="black"/>
              </a:solidFill>
              <a:latin typeface="ＭＳ Ｐゴシック"/>
            </a:endParaRPr>
          </a:p>
          <a:p>
            <a:pPr marL="334116" indent="-169989">
              <a:lnSpc>
                <a:spcPct val="150000"/>
              </a:lnSpc>
            </a:pPr>
            <a:r>
              <a:rPr lang="ja-JP" altLang="en-US" sz="1292" dirty="0">
                <a:solidFill>
                  <a:prstClr val="black"/>
                </a:solidFill>
                <a:latin typeface="ＭＳ Ｐゴシック"/>
              </a:rPr>
              <a:t>（参考）指定の基準</a:t>
            </a:r>
            <a:endParaRPr lang="en-US" altLang="ja-JP" sz="1292" dirty="0">
              <a:solidFill>
                <a:prstClr val="black"/>
              </a:solidFill>
              <a:latin typeface="ＭＳ Ｐゴシック"/>
            </a:endParaRPr>
          </a:p>
          <a:p>
            <a:pPr marL="334116" indent="-169989">
              <a:lnSpc>
                <a:spcPct val="150000"/>
              </a:lnSpc>
            </a:pPr>
            <a:r>
              <a:rPr lang="ja-JP" altLang="en-US" sz="1292" dirty="0">
                <a:solidFill>
                  <a:prstClr val="black"/>
                </a:solidFill>
                <a:latin typeface="ＭＳ Ｐゴシック"/>
              </a:rPr>
              <a:t>・　事業所ごとに、給水装置工事主任技術者を置くこと</a:t>
            </a:r>
            <a:endParaRPr lang="en-US" altLang="ja-JP" sz="1292" dirty="0">
              <a:solidFill>
                <a:prstClr val="black"/>
              </a:solidFill>
              <a:latin typeface="ＭＳ Ｐゴシック"/>
            </a:endParaRPr>
          </a:p>
          <a:p>
            <a:pPr marL="334116" indent="-169989">
              <a:lnSpc>
                <a:spcPct val="150000"/>
              </a:lnSpc>
            </a:pPr>
            <a:r>
              <a:rPr lang="ja-JP" altLang="en-US" sz="1292" dirty="0">
                <a:solidFill>
                  <a:prstClr val="black"/>
                </a:solidFill>
                <a:latin typeface="ＭＳ Ｐゴシック"/>
              </a:rPr>
              <a:t>・　切断用器具等の機械器具を有する者であること　等</a:t>
            </a:r>
            <a:endParaRPr lang="en-US" altLang="ja-JP" sz="1292" dirty="0">
              <a:solidFill>
                <a:prstClr val="black"/>
              </a:solidFill>
              <a:latin typeface="ＭＳ Ｐゴシック"/>
            </a:endParaRPr>
          </a:p>
          <a:p>
            <a:pPr marL="334116" indent="-169989">
              <a:lnSpc>
                <a:spcPct val="150000"/>
              </a:lnSpc>
            </a:pPr>
            <a:endParaRPr lang="en-US" altLang="ja-JP" sz="1292" dirty="0">
              <a:solidFill>
                <a:prstClr val="black"/>
              </a:solidFill>
              <a:latin typeface="ＭＳ Ｐゴシック"/>
            </a:endParaRPr>
          </a:p>
          <a:p>
            <a:pPr marL="334116" indent="-169989">
              <a:lnSpc>
                <a:spcPct val="150000"/>
              </a:lnSpc>
            </a:pPr>
            <a:r>
              <a:rPr lang="en-US" altLang="ja-JP" sz="1477" dirty="0">
                <a:solidFill>
                  <a:prstClr val="black"/>
                </a:solidFill>
                <a:latin typeface="ＭＳ Ｐゴシック"/>
              </a:rPr>
              <a:t>※</a:t>
            </a:r>
            <a:r>
              <a:rPr lang="ja-JP" altLang="en-US" sz="1477" dirty="0">
                <a:solidFill>
                  <a:prstClr val="black"/>
                </a:solidFill>
                <a:latin typeface="ＭＳ Ｐゴシック"/>
              </a:rPr>
              <a:t>　既存指定工事事業者の最初の更新時期を分散させ、事務の平準化を図る。</a:t>
            </a:r>
          </a:p>
          <a:p>
            <a:pPr marL="334116" indent="-169989">
              <a:lnSpc>
                <a:spcPct val="150000"/>
              </a:lnSpc>
            </a:pPr>
            <a:endParaRPr lang="en-US" altLang="ja-JP" sz="1292" dirty="0">
              <a:solidFill>
                <a:prstClr val="black"/>
              </a:solidFill>
              <a:latin typeface="ＭＳ Ｐゴシック"/>
            </a:endParaRPr>
          </a:p>
        </p:txBody>
      </p:sp>
      <p:sp>
        <p:nvSpPr>
          <p:cNvPr id="8" name="正方形/長方形 7"/>
          <p:cNvSpPr/>
          <p:nvPr/>
        </p:nvSpPr>
        <p:spPr>
          <a:xfrm>
            <a:off x="4663399" y="1104599"/>
            <a:ext cx="4096146" cy="52554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solidFill>
                <a:prstClr val="white"/>
              </a:solidFill>
            </a:endParaRPr>
          </a:p>
        </p:txBody>
      </p:sp>
      <p:sp>
        <p:nvSpPr>
          <p:cNvPr id="13" name="正方形/長方形 12"/>
          <p:cNvSpPr/>
          <p:nvPr/>
        </p:nvSpPr>
        <p:spPr>
          <a:xfrm>
            <a:off x="4843832" y="842962"/>
            <a:ext cx="1780305" cy="392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5006" tIns="37503" rIns="75006" bIns="37503" rtlCol="0" anchor="ctr"/>
          <a:lstStyle/>
          <a:p>
            <a:pPr algn="ctr" defTabSz="750071"/>
            <a:r>
              <a:rPr lang="ja-JP" altLang="en-US" sz="1846" b="1" dirty="0">
                <a:solidFill>
                  <a:srgbClr val="000000"/>
                </a:solidFill>
              </a:rPr>
              <a:t>改正法</a:t>
            </a:r>
          </a:p>
        </p:txBody>
      </p:sp>
      <p:cxnSp>
        <p:nvCxnSpPr>
          <p:cNvPr id="3" name="直線コネクタ 2"/>
          <p:cNvCxnSpPr/>
          <p:nvPr/>
        </p:nvCxnSpPr>
        <p:spPr>
          <a:xfrm>
            <a:off x="2511464" y="3189096"/>
            <a:ext cx="317462" cy="31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pPr>
              <a:defRPr/>
            </a:pPr>
            <a:fld id="{90E99231-4AF4-4BA3-8C8A-22394F57FC93}" type="slidenum">
              <a:rPr lang="ja-JP" altLang="en-US" smtClean="0">
                <a:solidFill>
                  <a:prstClr val="black">
                    <a:tint val="75000"/>
                  </a:prstClr>
                </a:solidFill>
              </a:rPr>
              <a:pPr>
                <a:defRPr/>
              </a:pPr>
              <a:t>103</a:t>
            </a:fld>
            <a:endParaRPr lang="ja-JP" altLang="en-US">
              <a:solidFill>
                <a:prstClr val="black">
                  <a:tint val="75000"/>
                </a:prstClr>
              </a:solidFill>
            </a:endParaRPr>
          </a:p>
        </p:txBody>
      </p:sp>
    </p:spTree>
    <p:extLst>
      <p:ext uri="{BB962C8B-B14F-4D97-AF65-F5344CB8AC3E}">
        <p14:creationId xmlns:p14="http://schemas.microsoft.com/office/powerpoint/2010/main" val="342955905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4900" y="263770"/>
            <a:ext cx="9144000" cy="506474"/>
          </a:xfrm>
          <a:prstGeom prst="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8100000" scaled="1"/>
            <a:tileRect/>
          </a:gradFill>
          <a:ln w="6350" cap="flat" cmpd="sng" algn="ctr">
            <a:solidFill>
              <a:schemeClr val="tx1"/>
            </a:solidFill>
            <a:prstDash val="solid"/>
          </a:ln>
          <a:effectLst/>
        </p:spPr>
        <p:txBody>
          <a:bodyPr lIns="84389" tIns="42194" rIns="84389" bIns="42194" rtlCol="0" anchor="ctr"/>
          <a:lstStyle/>
          <a:p>
            <a:pPr algn="ctr" defTabSz="844083">
              <a:defRPr/>
            </a:pPr>
            <a:r>
              <a:rPr kumimoji="0" lang="ja-JP" altLang="en-US" sz="1846" kern="0" dirty="0">
                <a:solidFill>
                  <a:prstClr val="black"/>
                </a:solidFill>
                <a:latin typeface="Calibri"/>
                <a:ea typeface="ＭＳ Ｐゴシック" panose="020B0600070205080204" pitchFamily="50" charset="-128"/>
              </a:rPr>
              <a:t>現在指定を受けている指定給水装置工事事業者の更新時期の平準化について</a:t>
            </a:r>
            <a:endParaRPr kumimoji="0" lang="en-US" altLang="ja-JP" sz="1846" kern="0" dirty="0">
              <a:solidFill>
                <a:prstClr val="black"/>
              </a:solidFill>
              <a:latin typeface="Calibri"/>
              <a:ea typeface="ＭＳ Ｐゴシック" panose="020B0600070205080204" pitchFamily="50" charset="-128"/>
            </a:endParaRPr>
          </a:p>
        </p:txBody>
      </p:sp>
      <p:sp>
        <p:nvSpPr>
          <p:cNvPr id="2" name="テキスト ボックス 1"/>
          <p:cNvSpPr txBox="1"/>
          <p:nvPr/>
        </p:nvSpPr>
        <p:spPr>
          <a:xfrm>
            <a:off x="446973" y="903181"/>
            <a:ext cx="8240254" cy="2080698"/>
          </a:xfrm>
          <a:prstGeom prst="rect">
            <a:avLst/>
          </a:prstGeom>
          <a:noFill/>
        </p:spPr>
        <p:txBody>
          <a:bodyPr wrap="square" rtlCol="0">
            <a:spAutoFit/>
          </a:bodyPr>
          <a:lstStyle/>
          <a:p>
            <a:pPr defTabSz="844083">
              <a:defRPr/>
            </a:pPr>
            <a:r>
              <a:rPr lang="ja-JP" altLang="en-US" sz="1846" dirty="0">
                <a:solidFill>
                  <a:sysClr val="windowText" lastClr="000000"/>
                </a:solidFill>
                <a:latin typeface="Calibri"/>
                <a:ea typeface="ＭＳ Ｐゴシック" panose="020B0600070205080204" pitchFamily="50" charset="-128"/>
              </a:rPr>
              <a:t>改正法においては、現在指定を受けている指定給水装置工事事業者の指定の更新について、更新時期が一定期間に集中することを避けるため、平準化することができるよう、政令を含めて定める。具体的には、指定給水装置工事事業者に関する施行日後の最初の更新は、</a:t>
            </a:r>
          </a:p>
          <a:p>
            <a:pPr defTabSz="844083">
              <a:defRPr/>
            </a:pPr>
            <a:r>
              <a:rPr lang="ja-JP" altLang="en-US" sz="1846" dirty="0">
                <a:solidFill>
                  <a:sysClr val="windowText" lastClr="000000"/>
                </a:solidFill>
                <a:latin typeface="Calibri"/>
                <a:ea typeface="ＭＳ Ｐゴシック" panose="020B0600070205080204" pitchFamily="50" charset="-128"/>
              </a:rPr>
              <a:t>・　施行日の前日から起算して５年を経過する日までとする</a:t>
            </a:r>
          </a:p>
          <a:p>
            <a:pPr defTabSz="844083">
              <a:defRPr/>
            </a:pPr>
            <a:r>
              <a:rPr lang="ja-JP" altLang="en-US" sz="1846" dirty="0">
                <a:solidFill>
                  <a:sysClr val="windowText" lastClr="000000"/>
                </a:solidFill>
                <a:latin typeface="Calibri"/>
                <a:ea typeface="ＭＳ Ｐゴシック" panose="020B0600070205080204" pitchFamily="50" charset="-128"/>
              </a:rPr>
              <a:t>・　当該指定を受けた日が改正法施行日の５年前の日以前である場合にあっては、</a:t>
            </a:r>
            <a:endParaRPr lang="en-US" altLang="ja-JP" sz="1846" dirty="0">
              <a:solidFill>
                <a:sysClr val="windowText" lastClr="000000"/>
              </a:solidFill>
              <a:latin typeface="Calibri"/>
              <a:ea typeface="ＭＳ Ｐゴシック" panose="020B0600070205080204" pitchFamily="50" charset="-128"/>
            </a:endParaRPr>
          </a:p>
          <a:p>
            <a:pPr defTabSz="844083">
              <a:defRPr/>
            </a:pPr>
            <a:r>
              <a:rPr lang="en-US" altLang="ja-JP" sz="1846" dirty="0">
                <a:solidFill>
                  <a:sysClr val="windowText" lastClr="000000"/>
                </a:solidFill>
                <a:latin typeface="Calibri"/>
                <a:ea typeface="ＭＳ Ｐゴシック" panose="020B0600070205080204" pitchFamily="50" charset="-128"/>
              </a:rPr>
              <a:t>     </a:t>
            </a:r>
            <a:r>
              <a:rPr lang="ja-JP" altLang="en-US" sz="1846" dirty="0">
                <a:solidFill>
                  <a:sysClr val="windowText" lastClr="000000"/>
                </a:solidFill>
                <a:latin typeface="Calibri"/>
                <a:ea typeface="ＭＳ Ｐゴシック" panose="020B0600070205080204" pitchFamily="50" charset="-128"/>
              </a:rPr>
              <a:t>５年を超えない範囲内において政令で定める期間とする</a:t>
            </a:r>
          </a:p>
        </p:txBody>
      </p:sp>
      <p:graphicFrame>
        <p:nvGraphicFramePr>
          <p:cNvPr id="7" name="表 6"/>
          <p:cNvGraphicFramePr>
            <a:graphicFrameLocks noGrp="1"/>
          </p:cNvGraphicFramePr>
          <p:nvPr/>
        </p:nvGraphicFramePr>
        <p:xfrm>
          <a:off x="1315023" y="3362531"/>
          <a:ext cx="6248078" cy="2620074"/>
        </p:xfrm>
        <a:graphic>
          <a:graphicData uri="http://schemas.openxmlformats.org/drawingml/2006/table">
            <a:tbl>
              <a:tblPr firstRow="1" firstCol="1" bandRow="1">
                <a:tableStyleId>{5940675A-B579-460E-94D1-54222C63F5DA}</a:tableStyleId>
              </a:tblPr>
              <a:tblGrid>
                <a:gridCol w="2126610">
                  <a:extLst>
                    <a:ext uri="{9D8B030D-6E8A-4147-A177-3AD203B41FA5}">
                      <a16:colId xmlns:a16="http://schemas.microsoft.com/office/drawing/2014/main" val="302272863"/>
                    </a:ext>
                  </a:extLst>
                </a:gridCol>
                <a:gridCol w="4121468">
                  <a:extLst>
                    <a:ext uri="{9D8B030D-6E8A-4147-A177-3AD203B41FA5}">
                      <a16:colId xmlns:a16="http://schemas.microsoft.com/office/drawing/2014/main" val="2368782880"/>
                    </a:ext>
                  </a:extLst>
                </a:gridCol>
              </a:tblGrid>
              <a:tr h="238189">
                <a:tc>
                  <a:txBody>
                    <a:bodyPr/>
                    <a:lstStyle/>
                    <a:p>
                      <a:pPr algn="ctr">
                        <a:spcAft>
                          <a:spcPts val="0"/>
                        </a:spcAft>
                      </a:pPr>
                      <a:r>
                        <a:rPr lang="ja-JP" sz="1300" kern="100" dirty="0">
                          <a:effectLst/>
                          <a:latin typeface="+mn-ea"/>
                          <a:ea typeface="+mn-ea"/>
                        </a:rPr>
                        <a:t>指定を受けた年月日</a:t>
                      </a:r>
                      <a:endParaRPr lang="ja-JP" sz="1300" kern="100" dirty="0">
                        <a:effectLst/>
                        <a:latin typeface="+mn-ea"/>
                        <a:ea typeface="+mn-ea"/>
                        <a:cs typeface="Times New Roman" panose="02020603050405020304" pitchFamily="18" charset="0"/>
                      </a:endParaRPr>
                    </a:p>
                  </a:txBody>
                  <a:tcPr marL="63305" marR="63305" marT="0" marB="0"/>
                </a:tc>
                <a:tc>
                  <a:txBody>
                    <a:bodyPr/>
                    <a:lstStyle/>
                    <a:p>
                      <a:pPr algn="ctr">
                        <a:spcAft>
                          <a:spcPts val="0"/>
                        </a:spcAft>
                      </a:pPr>
                      <a:r>
                        <a:rPr lang="ja-JP" sz="1300" kern="100" dirty="0">
                          <a:effectLst/>
                          <a:latin typeface="+mn-ea"/>
                          <a:ea typeface="+mn-ea"/>
                        </a:rPr>
                        <a:t>指定の有効期限</a:t>
                      </a:r>
                      <a:endParaRPr lang="ja-JP" sz="1300" kern="100" dirty="0">
                        <a:effectLst/>
                        <a:latin typeface="+mn-ea"/>
                        <a:ea typeface="+mn-ea"/>
                        <a:cs typeface="Times New Roman" panose="02020603050405020304" pitchFamily="18" charset="0"/>
                      </a:endParaRPr>
                    </a:p>
                  </a:txBody>
                  <a:tcPr marL="63305" marR="63305" marT="0" marB="0"/>
                </a:tc>
                <a:extLst>
                  <a:ext uri="{0D108BD9-81ED-4DB2-BD59-A6C34878D82A}">
                    <a16:rowId xmlns:a16="http://schemas.microsoft.com/office/drawing/2014/main" val="774291034"/>
                  </a:ext>
                </a:extLst>
              </a:tr>
              <a:tr h="476377">
                <a:tc>
                  <a:txBody>
                    <a:bodyPr/>
                    <a:lstStyle/>
                    <a:p>
                      <a:pPr algn="ctr">
                        <a:spcAft>
                          <a:spcPts val="0"/>
                        </a:spcAft>
                      </a:pPr>
                      <a:r>
                        <a:rPr lang="ja-JP" sz="1300" kern="100" dirty="0">
                          <a:effectLst/>
                          <a:latin typeface="+mn-ea"/>
                          <a:ea typeface="+mn-ea"/>
                        </a:rPr>
                        <a:t>平成</a:t>
                      </a:r>
                      <a:r>
                        <a:rPr lang="en-US" sz="1300" kern="100" dirty="0">
                          <a:effectLst/>
                          <a:latin typeface="+mn-ea"/>
                          <a:ea typeface="+mn-ea"/>
                        </a:rPr>
                        <a:t>10</a:t>
                      </a:r>
                      <a:r>
                        <a:rPr lang="ja-JP" sz="1300" kern="100" dirty="0">
                          <a:effectLst/>
                          <a:latin typeface="+mn-ea"/>
                          <a:ea typeface="+mn-ea"/>
                        </a:rPr>
                        <a:t>年</a:t>
                      </a:r>
                      <a:r>
                        <a:rPr lang="en-US" sz="1300" kern="100" dirty="0">
                          <a:effectLst/>
                          <a:latin typeface="+mn-ea"/>
                          <a:ea typeface="+mn-ea"/>
                        </a:rPr>
                        <a:t>4</a:t>
                      </a:r>
                      <a:r>
                        <a:rPr lang="ja-JP" sz="1300" kern="100" dirty="0">
                          <a:effectLst/>
                          <a:latin typeface="+mn-ea"/>
                          <a:ea typeface="+mn-ea"/>
                        </a:rPr>
                        <a:t>月</a:t>
                      </a:r>
                      <a:r>
                        <a:rPr lang="en-US" sz="1300" kern="100" dirty="0">
                          <a:effectLst/>
                          <a:latin typeface="+mn-ea"/>
                          <a:ea typeface="+mn-ea"/>
                        </a:rPr>
                        <a:t>1</a:t>
                      </a:r>
                      <a:r>
                        <a:rPr lang="ja-JP" sz="1300" kern="100" dirty="0">
                          <a:effectLst/>
                          <a:latin typeface="+mn-ea"/>
                          <a:ea typeface="+mn-ea"/>
                        </a:rPr>
                        <a:t>日</a:t>
                      </a:r>
                    </a:p>
                    <a:p>
                      <a:pPr indent="228600" algn="ctr">
                        <a:spcAft>
                          <a:spcPts val="0"/>
                        </a:spcAft>
                      </a:pPr>
                      <a:r>
                        <a:rPr lang="ja-JP" sz="1300" kern="100" dirty="0">
                          <a:effectLst/>
                          <a:latin typeface="+mn-ea"/>
                          <a:ea typeface="+mn-ea"/>
                        </a:rPr>
                        <a:t>～平成</a:t>
                      </a:r>
                      <a:r>
                        <a:rPr lang="en-US" sz="1300" kern="100" dirty="0">
                          <a:effectLst/>
                          <a:latin typeface="+mn-ea"/>
                          <a:ea typeface="+mn-ea"/>
                        </a:rPr>
                        <a:t>11</a:t>
                      </a:r>
                      <a:r>
                        <a:rPr lang="ja-JP" sz="1300" kern="100" dirty="0">
                          <a:effectLst/>
                          <a:latin typeface="+mn-ea"/>
                          <a:ea typeface="+mn-ea"/>
                        </a:rPr>
                        <a:t>年</a:t>
                      </a:r>
                      <a:r>
                        <a:rPr lang="en-US" sz="1300" kern="100" dirty="0">
                          <a:effectLst/>
                          <a:latin typeface="+mn-ea"/>
                          <a:ea typeface="+mn-ea"/>
                        </a:rPr>
                        <a:t>3</a:t>
                      </a:r>
                      <a:r>
                        <a:rPr lang="ja-JP" sz="1300" kern="100" dirty="0">
                          <a:effectLst/>
                          <a:latin typeface="+mn-ea"/>
                          <a:ea typeface="+mn-ea"/>
                        </a:rPr>
                        <a:t>月</a:t>
                      </a:r>
                      <a:r>
                        <a:rPr lang="en-US" sz="1300" kern="100" dirty="0">
                          <a:effectLst/>
                          <a:latin typeface="+mn-ea"/>
                          <a:ea typeface="+mn-ea"/>
                        </a:rPr>
                        <a:t>31</a:t>
                      </a:r>
                      <a:r>
                        <a:rPr lang="ja-JP" sz="1300" kern="100" dirty="0">
                          <a:effectLst/>
                          <a:latin typeface="+mn-ea"/>
                          <a:ea typeface="+mn-ea"/>
                        </a:rPr>
                        <a:t>日</a:t>
                      </a:r>
                      <a:endParaRPr lang="ja-JP" sz="1300" kern="100" dirty="0">
                        <a:effectLst/>
                        <a:latin typeface="+mn-ea"/>
                        <a:ea typeface="+mn-ea"/>
                        <a:cs typeface="Times New Roman" panose="02020603050405020304" pitchFamily="18" charset="0"/>
                      </a:endParaRPr>
                    </a:p>
                  </a:txBody>
                  <a:tcPr marL="63305" marR="63305" marT="0" marB="0"/>
                </a:tc>
                <a:tc>
                  <a:txBody>
                    <a:bodyPr/>
                    <a:lstStyle/>
                    <a:p>
                      <a:pPr algn="ctr">
                        <a:spcAft>
                          <a:spcPts val="0"/>
                        </a:spcAft>
                      </a:pPr>
                      <a:r>
                        <a:rPr lang="ja-JP" sz="1300" kern="100" dirty="0">
                          <a:effectLst/>
                          <a:latin typeface="+mn-ea"/>
                          <a:ea typeface="+mn-ea"/>
                        </a:rPr>
                        <a:t>施行日の前日から１年：</a:t>
                      </a:r>
                      <a:r>
                        <a:rPr lang="en-US" sz="1300" kern="100" dirty="0">
                          <a:effectLst/>
                          <a:latin typeface="+mn-ea"/>
                          <a:ea typeface="+mn-ea"/>
                        </a:rPr>
                        <a:t>2020</a:t>
                      </a:r>
                      <a:r>
                        <a:rPr lang="ja-JP" altLang="en-US" sz="1300" kern="100" dirty="0">
                          <a:effectLst/>
                          <a:latin typeface="+mn-ea"/>
                          <a:ea typeface="+mn-ea"/>
                        </a:rPr>
                        <a:t>（令和２</a:t>
                      </a:r>
                      <a:r>
                        <a:rPr lang="ja-JP" sz="1300" kern="100" dirty="0">
                          <a:effectLst/>
                          <a:latin typeface="+mn-ea"/>
                          <a:ea typeface="+mn-ea"/>
                        </a:rPr>
                        <a:t>）年</a:t>
                      </a:r>
                      <a:r>
                        <a:rPr lang="en-US" sz="1300" kern="100" dirty="0">
                          <a:effectLst/>
                          <a:latin typeface="+mn-ea"/>
                          <a:ea typeface="+mn-ea"/>
                        </a:rPr>
                        <a:t>9</a:t>
                      </a:r>
                      <a:r>
                        <a:rPr lang="ja-JP" sz="1300" kern="100" dirty="0">
                          <a:effectLst/>
                          <a:latin typeface="+mn-ea"/>
                          <a:ea typeface="+mn-ea"/>
                        </a:rPr>
                        <a:t>月</a:t>
                      </a:r>
                      <a:r>
                        <a:rPr lang="en-US" sz="1300" kern="100" dirty="0">
                          <a:effectLst/>
                          <a:latin typeface="+mn-ea"/>
                          <a:ea typeface="+mn-ea"/>
                        </a:rPr>
                        <a:t>29</a:t>
                      </a:r>
                      <a:r>
                        <a:rPr lang="ja-JP" sz="1300" kern="100" dirty="0">
                          <a:effectLst/>
                          <a:latin typeface="+mn-ea"/>
                          <a:ea typeface="+mn-ea"/>
                        </a:rPr>
                        <a:t>日</a:t>
                      </a:r>
                      <a:endParaRPr lang="ja-JP" sz="1300" kern="100" dirty="0">
                        <a:effectLst/>
                        <a:latin typeface="+mn-ea"/>
                        <a:ea typeface="+mn-ea"/>
                        <a:cs typeface="Times New Roman" panose="02020603050405020304" pitchFamily="18" charset="0"/>
                      </a:endParaRPr>
                    </a:p>
                  </a:txBody>
                  <a:tcPr marL="63305" marR="63305" marT="0" marB="0" anchor="ctr"/>
                </a:tc>
                <a:extLst>
                  <a:ext uri="{0D108BD9-81ED-4DB2-BD59-A6C34878D82A}">
                    <a16:rowId xmlns:a16="http://schemas.microsoft.com/office/drawing/2014/main" val="1193718756"/>
                  </a:ext>
                </a:extLst>
              </a:tr>
              <a:tr h="476377">
                <a:tc>
                  <a:txBody>
                    <a:bodyPr/>
                    <a:lstStyle/>
                    <a:p>
                      <a:pPr algn="ctr">
                        <a:spcAft>
                          <a:spcPts val="0"/>
                        </a:spcAft>
                      </a:pPr>
                      <a:r>
                        <a:rPr lang="ja-JP" sz="1300" kern="100">
                          <a:effectLst/>
                          <a:latin typeface="+mn-ea"/>
                          <a:ea typeface="+mn-ea"/>
                        </a:rPr>
                        <a:t>平成</a:t>
                      </a:r>
                      <a:r>
                        <a:rPr lang="en-US" sz="1300" kern="100">
                          <a:effectLst/>
                          <a:latin typeface="+mn-ea"/>
                          <a:ea typeface="+mn-ea"/>
                        </a:rPr>
                        <a:t>11</a:t>
                      </a:r>
                      <a:r>
                        <a:rPr lang="ja-JP" sz="1300" kern="100">
                          <a:effectLst/>
                          <a:latin typeface="+mn-ea"/>
                          <a:ea typeface="+mn-ea"/>
                        </a:rPr>
                        <a:t>年</a:t>
                      </a:r>
                      <a:r>
                        <a:rPr lang="en-US" sz="1300" kern="100">
                          <a:effectLst/>
                          <a:latin typeface="+mn-ea"/>
                          <a:ea typeface="+mn-ea"/>
                        </a:rPr>
                        <a:t>4</a:t>
                      </a:r>
                      <a:r>
                        <a:rPr lang="ja-JP" sz="1300" kern="100">
                          <a:effectLst/>
                          <a:latin typeface="+mn-ea"/>
                          <a:ea typeface="+mn-ea"/>
                        </a:rPr>
                        <a:t>月</a:t>
                      </a:r>
                      <a:r>
                        <a:rPr lang="en-US" sz="1300" kern="100">
                          <a:effectLst/>
                          <a:latin typeface="+mn-ea"/>
                          <a:ea typeface="+mn-ea"/>
                        </a:rPr>
                        <a:t>1</a:t>
                      </a:r>
                      <a:r>
                        <a:rPr lang="ja-JP" sz="1300" kern="100">
                          <a:effectLst/>
                          <a:latin typeface="+mn-ea"/>
                          <a:ea typeface="+mn-ea"/>
                        </a:rPr>
                        <a:t>日</a:t>
                      </a:r>
                    </a:p>
                    <a:p>
                      <a:pPr indent="228600" algn="ctr">
                        <a:spcAft>
                          <a:spcPts val="0"/>
                        </a:spcAft>
                      </a:pPr>
                      <a:r>
                        <a:rPr lang="ja-JP" sz="1300" kern="100">
                          <a:effectLst/>
                          <a:latin typeface="+mn-ea"/>
                          <a:ea typeface="+mn-ea"/>
                        </a:rPr>
                        <a:t>～平成</a:t>
                      </a:r>
                      <a:r>
                        <a:rPr lang="en-US" sz="1300" kern="100">
                          <a:effectLst/>
                          <a:latin typeface="+mn-ea"/>
                          <a:ea typeface="+mn-ea"/>
                        </a:rPr>
                        <a:t>15</a:t>
                      </a:r>
                      <a:r>
                        <a:rPr lang="ja-JP" sz="1300" kern="100">
                          <a:effectLst/>
                          <a:latin typeface="+mn-ea"/>
                          <a:ea typeface="+mn-ea"/>
                        </a:rPr>
                        <a:t>年</a:t>
                      </a:r>
                      <a:r>
                        <a:rPr lang="en-US" sz="1300" kern="100">
                          <a:effectLst/>
                          <a:latin typeface="+mn-ea"/>
                          <a:ea typeface="+mn-ea"/>
                        </a:rPr>
                        <a:t>3</a:t>
                      </a:r>
                      <a:r>
                        <a:rPr lang="ja-JP" sz="1300" kern="100">
                          <a:effectLst/>
                          <a:latin typeface="+mn-ea"/>
                          <a:ea typeface="+mn-ea"/>
                        </a:rPr>
                        <a:t>月</a:t>
                      </a:r>
                      <a:r>
                        <a:rPr lang="en-US" sz="1300" kern="100">
                          <a:effectLst/>
                          <a:latin typeface="+mn-ea"/>
                          <a:ea typeface="+mn-ea"/>
                        </a:rPr>
                        <a:t>31</a:t>
                      </a:r>
                      <a:r>
                        <a:rPr lang="ja-JP" sz="1300" kern="100">
                          <a:effectLst/>
                          <a:latin typeface="+mn-ea"/>
                          <a:ea typeface="+mn-ea"/>
                        </a:rPr>
                        <a:t>日</a:t>
                      </a:r>
                      <a:endParaRPr lang="ja-JP" sz="1300" kern="100">
                        <a:effectLst/>
                        <a:latin typeface="+mn-ea"/>
                        <a:ea typeface="+mn-ea"/>
                        <a:cs typeface="Times New Roman" panose="02020603050405020304" pitchFamily="18" charset="0"/>
                      </a:endParaRPr>
                    </a:p>
                  </a:txBody>
                  <a:tcPr marL="63305" marR="63305" marT="0" marB="0"/>
                </a:tc>
                <a:tc>
                  <a:txBody>
                    <a:bodyPr/>
                    <a:lstStyle/>
                    <a:p>
                      <a:pPr algn="ctr">
                        <a:spcAft>
                          <a:spcPts val="0"/>
                        </a:spcAft>
                      </a:pPr>
                      <a:r>
                        <a:rPr lang="ja-JP" sz="1300" kern="100" dirty="0">
                          <a:effectLst/>
                          <a:latin typeface="+mn-ea"/>
                          <a:ea typeface="+mn-ea"/>
                        </a:rPr>
                        <a:t>施行日の前日から２年：</a:t>
                      </a:r>
                      <a:r>
                        <a:rPr lang="en-US" sz="1300" kern="100" dirty="0">
                          <a:effectLst/>
                          <a:latin typeface="+mn-ea"/>
                          <a:ea typeface="+mn-ea"/>
                        </a:rPr>
                        <a:t>2021</a:t>
                      </a:r>
                      <a:r>
                        <a:rPr lang="ja-JP" sz="1300" kern="100" dirty="0">
                          <a:effectLst/>
                          <a:latin typeface="+mn-ea"/>
                          <a:ea typeface="+mn-ea"/>
                        </a:rPr>
                        <a:t>（</a:t>
                      </a:r>
                      <a:r>
                        <a:rPr lang="ja-JP" altLang="en-US" sz="1300" kern="100" dirty="0">
                          <a:effectLst/>
                          <a:latin typeface="+mn-ea"/>
                          <a:ea typeface="+mn-ea"/>
                        </a:rPr>
                        <a:t>令和３</a:t>
                      </a:r>
                      <a:r>
                        <a:rPr lang="ja-JP" sz="1300" kern="100" dirty="0">
                          <a:effectLst/>
                          <a:latin typeface="+mn-ea"/>
                          <a:ea typeface="+mn-ea"/>
                        </a:rPr>
                        <a:t>）年</a:t>
                      </a:r>
                      <a:r>
                        <a:rPr lang="en-US" sz="1300" kern="100" dirty="0">
                          <a:effectLst/>
                          <a:latin typeface="+mn-ea"/>
                          <a:ea typeface="+mn-ea"/>
                        </a:rPr>
                        <a:t>9</a:t>
                      </a:r>
                      <a:r>
                        <a:rPr lang="ja-JP" sz="1300" kern="100" dirty="0">
                          <a:effectLst/>
                          <a:latin typeface="+mn-ea"/>
                          <a:ea typeface="+mn-ea"/>
                        </a:rPr>
                        <a:t>月</a:t>
                      </a:r>
                      <a:r>
                        <a:rPr lang="en-US" sz="1300" kern="100" dirty="0">
                          <a:effectLst/>
                          <a:latin typeface="+mn-ea"/>
                          <a:ea typeface="+mn-ea"/>
                        </a:rPr>
                        <a:t>29</a:t>
                      </a:r>
                      <a:r>
                        <a:rPr lang="ja-JP" sz="1300" kern="100" dirty="0">
                          <a:effectLst/>
                          <a:latin typeface="+mn-ea"/>
                          <a:ea typeface="+mn-ea"/>
                        </a:rPr>
                        <a:t>日</a:t>
                      </a:r>
                      <a:endParaRPr lang="ja-JP" sz="1300" kern="100" dirty="0">
                        <a:effectLst/>
                        <a:latin typeface="+mn-ea"/>
                        <a:ea typeface="+mn-ea"/>
                        <a:cs typeface="Times New Roman" panose="02020603050405020304" pitchFamily="18" charset="0"/>
                      </a:endParaRPr>
                    </a:p>
                  </a:txBody>
                  <a:tcPr marL="63305" marR="63305" marT="0" marB="0" anchor="ctr"/>
                </a:tc>
                <a:extLst>
                  <a:ext uri="{0D108BD9-81ED-4DB2-BD59-A6C34878D82A}">
                    <a16:rowId xmlns:a16="http://schemas.microsoft.com/office/drawing/2014/main" val="1774947356"/>
                  </a:ext>
                </a:extLst>
              </a:tr>
              <a:tr h="476377">
                <a:tc>
                  <a:txBody>
                    <a:bodyPr/>
                    <a:lstStyle/>
                    <a:p>
                      <a:pPr algn="ctr">
                        <a:spcAft>
                          <a:spcPts val="0"/>
                        </a:spcAft>
                      </a:pPr>
                      <a:r>
                        <a:rPr lang="ja-JP" sz="1300" kern="100" dirty="0">
                          <a:effectLst/>
                          <a:latin typeface="+mn-ea"/>
                          <a:ea typeface="+mn-ea"/>
                        </a:rPr>
                        <a:t>平成</a:t>
                      </a:r>
                      <a:r>
                        <a:rPr lang="en-US" sz="1300" kern="100" dirty="0">
                          <a:effectLst/>
                          <a:latin typeface="+mn-ea"/>
                          <a:ea typeface="+mn-ea"/>
                        </a:rPr>
                        <a:t>15</a:t>
                      </a:r>
                      <a:r>
                        <a:rPr lang="ja-JP" sz="1300" kern="100" dirty="0">
                          <a:effectLst/>
                          <a:latin typeface="+mn-ea"/>
                          <a:ea typeface="+mn-ea"/>
                        </a:rPr>
                        <a:t>年</a:t>
                      </a:r>
                      <a:r>
                        <a:rPr lang="en-US" sz="1300" kern="100" dirty="0">
                          <a:effectLst/>
                          <a:latin typeface="+mn-ea"/>
                          <a:ea typeface="+mn-ea"/>
                        </a:rPr>
                        <a:t>4</a:t>
                      </a:r>
                      <a:r>
                        <a:rPr lang="ja-JP" sz="1300" kern="100" dirty="0">
                          <a:effectLst/>
                          <a:latin typeface="+mn-ea"/>
                          <a:ea typeface="+mn-ea"/>
                        </a:rPr>
                        <a:t>月</a:t>
                      </a:r>
                      <a:r>
                        <a:rPr lang="en-US" sz="1300" kern="100" dirty="0">
                          <a:effectLst/>
                          <a:latin typeface="+mn-ea"/>
                          <a:ea typeface="+mn-ea"/>
                        </a:rPr>
                        <a:t>1</a:t>
                      </a:r>
                      <a:r>
                        <a:rPr lang="ja-JP" sz="1300" kern="100" dirty="0">
                          <a:effectLst/>
                          <a:latin typeface="+mn-ea"/>
                          <a:ea typeface="+mn-ea"/>
                        </a:rPr>
                        <a:t>日</a:t>
                      </a:r>
                    </a:p>
                    <a:p>
                      <a:pPr indent="228600" algn="ctr">
                        <a:spcAft>
                          <a:spcPts val="0"/>
                        </a:spcAft>
                      </a:pPr>
                      <a:r>
                        <a:rPr lang="ja-JP" sz="1300" kern="100" dirty="0">
                          <a:effectLst/>
                          <a:latin typeface="+mn-ea"/>
                          <a:ea typeface="+mn-ea"/>
                        </a:rPr>
                        <a:t>～平成</a:t>
                      </a:r>
                      <a:r>
                        <a:rPr lang="en-US" sz="1300" kern="100" dirty="0">
                          <a:effectLst/>
                          <a:latin typeface="+mn-ea"/>
                          <a:ea typeface="+mn-ea"/>
                        </a:rPr>
                        <a:t>19</a:t>
                      </a:r>
                      <a:r>
                        <a:rPr lang="ja-JP" sz="1300" kern="100" dirty="0">
                          <a:effectLst/>
                          <a:latin typeface="+mn-ea"/>
                          <a:ea typeface="+mn-ea"/>
                        </a:rPr>
                        <a:t>年</a:t>
                      </a:r>
                      <a:r>
                        <a:rPr lang="en-US" sz="1300" kern="100" dirty="0">
                          <a:effectLst/>
                          <a:latin typeface="+mn-ea"/>
                          <a:ea typeface="+mn-ea"/>
                        </a:rPr>
                        <a:t>3</a:t>
                      </a:r>
                      <a:r>
                        <a:rPr lang="ja-JP" sz="1300" kern="100" dirty="0">
                          <a:effectLst/>
                          <a:latin typeface="+mn-ea"/>
                          <a:ea typeface="+mn-ea"/>
                        </a:rPr>
                        <a:t>月</a:t>
                      </a:r>
                      <a:r>
                        <a:rPr lang="en-US" sz="1300" kern="100" dirty="0">
                          <a:effectLst/>
                          <a:latin typeface="+mn-ea"/>
                          <a:ea typeface="+mn-ea"/>
                        </a:rPr>
                        <a:t>31</a:t>
                      </a:r>
                      <a:r>
                        <a:rPr lang="ja-JP" sz="1300" kern="100" dirty="0">
                          <a:effectLst/>
                          <a:latin typeface="+mn-ea"/>
                          <a:ea typeface="+mn-ea"/>
                        </a:rPr>
                        <a:t>日</a:t>
                      </a:r>
                      <a:endParaRPr lang="ja-JP" sz="1300" kern="100" dirty="0">
                        <a:effectLst/>
                        <a:latin typeface="+mn-ea"/>
                        <a:ea typeface="+mn-ea"/>
                        <a:cs typeface="Times New Roman" panose="02020603050405020304" pitchFamily="18" charset="0"/>
                      </a:endParaRPr>
                    </a:p>
                  </a:txBody>
                  <a:tcPr marL="63305" marR="63305" marT="0" marB="0"/>
                </a:tc>
                <a:tc>
                  <a:txBody>
                    <a:bodyPr/>
                    <a:lstStyle/>
                    <a:p>
                      <a:pPr algn="ctr">
                        <a:spcAft>
                          <a:spcPts val="0"/>
                        </a:spcAft>
                      </a:pPr>
                      <a:r>
                        <a:rPr lang="ja-JP" sz="1300" kern="100" dirty="0">
                          <a:effectLst/>
                          <a:latin typeface="+mn-ea"/>
                          <a:ea typeface="+mn-ea"/>
                        </a:rPr>
                        <a:t>施行日の前日から３年：</a:t>
                      </a:r>
                      <a:r>
                        <a:rPr lang="en-US" sz="1300" kern="100" dirty="0">
                          <a:effectLst/>
                          <a:latin typeface="+mn-ea"/>
                          <a:ea typeface="+mn-ea"/>
                        </a:rPr>
                        <a:t>2022</a:t>
                      </a:r>
                      <a:r>
                        <a:rPr lang="ja-JP" sz="1300" kern="100" dirty="0">
                          <a:effectLst/>
                          <a:latin typeface="+mn-ea"/>
                          <a:ea typeface="+mn-ea"/>
                        </a:rPr>
                        <a:t>（</a:t>
                      </a:r>
                      <a:r>
                        <a:rPr lang="ja-JP" altLang="en-US" sz="1300" kern="100" dirty="0">
                          <a:effectLst/>
                          <a:latin typeface="+mn-ea"/>
                          <a:ea typeface="+mn-ea"/>
                        </a:rPr>
                        <a:t>令和４</a:t>
                      </a:r>
                      <a:r>
                        <a:rPr lang="ja-JP" sz="1300" kern="100" dirty="0">
                          <a:effectLst/>
                          <a:latin typeface="+mn-ea"/>
                          <a:ea typeface="+mn-ea"/>
                        </a:rPr>
                        <a:t>）年</a:t>
                      </a:r>
                      <a:r>
                        <a:rPr lang="en-US" sz="1300" kern="100" dirty="0">
                          <a:effectLst/>
                          <a:latin typeface="+mn-ea"/>
                          <a:ea typeface="+mn-ea"/>
                        </a:rPr>
                        <a:t>9</a:t>
                      </a:r>
                      <a:r>
                        <a:rPr lang="ja-JP" sz="1300" kern="100" dirty="0">
                          <a:effectLst/>
                          <a:latin typeface="+mn-ea"/>
                          <a:ea typeface="+mn-ea"/>
                        </a:rPr>
                        <a:t>月</a:t>
                      </a:r>
                      <a:r>
                        <a:rPr lang="en-US" sz="1300" kern="100" dirty="0">
                          <a:effectLst/>
                          <a:latin typeface="+mn-ea"/>
                          <a:ea typeface="+mn-ea"/>
                        </a:rPr>
                        <a:t>29</a:t>
                      </a:r>
                      <a:r>
                        <a:rPr lang="ja-JP" sz="1300" kern="100" dirty="0">
                          <a:effectLst/>
                          <a:latin typeface="+mn-ea"/>
                          <a:ea typeface="+mn-ea"/>
                        </a:rPr>
                        <a:t>日</a:t>
                      </a:r>
                      <a:endParaRPr lang="ja-JP" sz="1300" kern="100" dirty="0">
                        <a:effectLst/>
                        <a:latin typeface="+mn-ea"/>
                        <a:ea typeface="+mn-ea"/>
                        <a:cs typeface="Times New Roman" panose="02020603050405020304" pitchFamily="18" charset="0"/>
                      </a:endParaRPr>
                    </a:p>
                  </a:txBody>
                  <a:tcPr marL="63305" marR="63305" marT="0" marB="0" anchor="ctr"/>
                </a:tc>
                <a:extLst>
                  <a:ext uri="{0D108BD9-81ED-4DB2-BD59-A6C34878D82A}">
                    <a16:rowId xmlns:a16="http://schemas.microsoft.com/office/drawing/2014/main" val="260897173"/>
                  </a:ext>
                </a:extLst>
              </a:tr>
              <a:tr h="476377">
                <a:tc>
                  <a:txBody>
                    <a:bodyPr/>
                    <a:lstStyle/>
                    <a:p>
                      <a:pPr algn="ctr">
                        <a:spcAft>
                          <a:spcPts val="0"/>
                        </a:spcAft>
                      </a:pPr>
                      <a:r>
                        <a:rPr lang="ja-JP" sz="1300" kern="100">
                          <a:effectLst/>
                          <a:latin typeface="+mn-ea"/>
                          <a:ea typeface="+mn-ea"/>
                        </a:rPr>
                        <a:t>平成</a:t>
                      </a:r>
                      <a:r>
                        <a:rPr lang="en-US" sz="1300" kern="100">
                          <a:effectLst/>
                          <a:latin typeface="+mn-ea"/>
                          <a:ea typeface="+mn-ea"/>
                        </a:rPr>
                        <a:t>19</a:t>
                      </a:r>
                      <a:r>
                        <a:rPr lang="ja-JP" sz="1300" kern="100">
                          <a:effectLst/>
                          <a:latin typeface="+mn-ea"/>
                          <a:ea typeface="+mn-ea"/>
                        </a:rPr>
                        <a:t>年</a:t>
                      </a:r>
                      <a:r>
                        <a:rPr lang="en-US" sz="1300" kern="100">
                          <a:effectLst/>
                          <a:latin typeface="+mn-ea"/>
                          <a:ea typeface="+mn-ea"/>
                        </a:rPr>
                        <a:t>4</a:t>
                      </a:r>
                      <a:r>
                        <a:rPr lang="ja-JP" sz="1300" kern="100">
                          <a:effectLst/>
                          <a:latin typeface="+mn-ea"/>
                          <a:ea typeface="+mn-ea"/>
                        </a:rPr>
                        <a:t>月</a:t>
                      </a:r>
                      <a:r>
                        <a:rPr lang="en-US" sz="1300" kern="100">
                          <a:effectLst/>
                          <a:latin typeface="+mn-ea"/>
                          <a:ea typeface="+mn-ea"/>
                        </a:rPr>
                        <a:t>1</a:t>
                      </a:r>
                      <a:r>
                        <a:rPr lang="ja-JP" sz="1300" kern="100">
                          <a:effectLst/>
                          <a:latin typeface="+mn-ea"/>
                          <a:ea typeface="+mn-ea"/>
                        </a:rPr>
                        <a:t>日</a:t>
                      </a:r>
                    </a:p>
                    <a:p>
                      <a:pPr indent="228600" algn="ctr">
                        <a:spcAft>
                          <a:spcPts val="0"/>
                        </a:spcAft>
                      </a:pPr>
                      <a:r>
                        <a:rPr lang="ja-JP" sz="1300" kern="100">
                          <a:effectLst/>
                          <a:latin typeface="+mn-ea"/>
                          <a:ea typeface="+mn-ea"/>
                        </a:rPr>
                        <a:t>～平成</a:t>
                      </a:r>
                      <a:r>
                        <a:rPr lang="en-US" sz="1300" kern="100">
                          <a:effectLst/>
                          <a:latin typeface="+mn-ea"/>
                          <a:ea typeface="+mn-ea"/>
                        </a:rPr>
                        <a:t>25</a:t>
                      </a:r>
                      <a:r>
                        <a:rPr lang="ja-JP" sz="1300" kern="100">
                          <a:effectLst/>
                          <a:latin typeface="+mn-ea"/>
                          <a:ea typeface="+mn-ea"/>
                        </a:rPr>
                        <a:t>年</a:t>
                      </a:r>
                      <a:r>
                        <a:rPr lang="en-US" sz="1300" kern="100">
                          <a:effectLst/>
                          <a:latin typeface="+mn-ea"/>
                          <a:ea typeface="+mn-ea"/>
                        </a:rPr>
                        <a:t>3</a:t>
                      </a:r>
                      <a:r>
                        <a:rPr lang="ja-JP" sz="1300" kern="100">
                          <a:effectLst/>
                          <a:latin typeface="+mn-ea"/>
                          <a:ea typeface="+mn-ea"/>
                        </a:rPr>
                        <a:t>月</a:t>
                      </a:r>
                      <a:r>
                        <a:rPr lang="en-US" sz="1300" kern="100">
                          <a:effectLst/>
                          <a:latin typeface="+mn-ea"/>
                          <a:ea typeface="+mn-ea"/>
                        </a:rPr>
                        <a:t>31</a:t>
                      </a:r>
                      <a:r>
                        <a:rPr lang="ja-JP" sz="1300" kern="100">
                          <a:effectLst/>
                          <a:latin typeface="+mn-ea"/>
                          <a:ea typeface="+mn-ea"/>
                        </a:rPr>
                        <a:t>日</a:t>
                      </a:r>
                      <a:endParaRPr lang="ja-JP" sz="1300" kern="100">
                        <a:effectLst/>
                        <a:latin typeface="+mn-ea"/>
                        <a:ea typeface="+mn-ea"/>
                        <a:cs typeface="Times New Roman" panose="02020603050405020304" pitchFamily="18" charset="0"/>
                      </a:endParaRPr>
                    </a:p>
                  </a:txBody>
                  <a:tcPr marL="63305" marR="63305" marT="0" marB="0"/>
                </a:tc>
                <a:tc>
                  <a:txBody>
                    <a:bodyPr/>
                    <a:lstStyle/>
                    <a:p>
                      <a:pPr algn="ctr">
                        <a:spcAft>
                          <a:spcPts val="0"/>
                        </a:spcAft>
                      </a:pPr>
                      <a:r>
                        <a:rPr lang="ja-JP" sz="1300" kern="100" dirty="0">
                          <a:effectLst/>
                          <a:latin typeface="+mn-ea"/>
                          <a:ea typeface="+mn-ea"/>
                        </a:rPr>
                        <a:t>施行日の前日から４年：</a:t>
                      </a:r>
                      <a:r>
                        <a:rPr lang="en-US" sz="1300" kern="100" dirty="0">
                          <a:effectLst/>
                          <a:latin typeface="+mn-ea"/>
                          <a:ea typeface="+mn-ea"/>
                        </a:rPr>
                        <a:t>2023</a:t>
                      </a:r>
                      <a:r>
                        <a:rPr lang="ja-JP" sz="1300" kern="100" dirty="0">
                          <a:effectLst/>
                          <a:latin typeface="+mn-ea"/>
                          <a:ea typeface="+mn-ea"/>
                        </a:rPr>
                        <a:t>（</a:t>
                      </a:r>
                      <a:r>
                        <a:rPr lang="ja-JP" altLang="en-US" sz="1300" kern="100" dirty="0">
                          <a:effectLst/>
                          <a:latin typeface="+mn-ea"/>
                          <a:ea typeface="+mn-ea"/>
                        </a:rPr>
                        <a:t>令和５</a:t>
                      </a:r>
                      <a:r>
                        <a:rPr lang="ja-JP" sz="1300" kern="100" dirty="0">
                          <a:effectLst/>
                          <a:latin typeface="+mn-ea"/>
                          <a:ea typeface="+mn-ea"/>
                        </a:rPr>
                        <a:t>）年</a:t>
                      </a:r>
                      <a:r>
                        <a:rPr lang="en-US" sz="1300" kern="100" dirty="0">
                          <a:effectLst/>
                          <a:latin typeface="+mn-ea"/>
                          <a:ea typeface="+mn-ea"/>
                        </a:rPr>
                        <a:t>9</a:t>
                      </a:r>
                      <a:r>
                        <a:rPr lang="ja-JP" sz="1300" kern="100" dirty="0">
                          <a:effectLst/>
                          <a:latin typeface="+mn-ea"/>
                          <a:ea typeface="+mn-ea"/>
                        </a:rPr>
                        <a:t>月</a:t>
                      </a:r>
                      <a:r>
                        <a:rPr lang="en-US" sz="1300" kern="100" dirty="0">
                          <a:effectLst/>
                          <a:latin typeface="+mn-ea"/>
                          <a:ea typeface="+mn-ea"/>
                        </a:rPr>
                        <a:t>29</a:t>
                      </a:r>
                      <a:r>
                        <a:rPr lang="ja-JP" sz="1300" kern="100" dirty="0">
                          <a:effectLst/>
                          <a:latin typeface="+mn-ea"/>
                          <a:ea typeface="+mn-ea"/>
                        </a:rPr>
                        <a:t>日</a:t>
                      </a:r>
                      <a:endParaRPr lang="ja-JP" sz="1300" kern="100" dirty="0">
                        <a:effectLst/>
                        <a:latin typeface="+mn-ea"/>
                        <a:ea typeface="+mn-ea"/>
                        <a:cs typeface="Times New Roman" panose="02020603050405020304" pitchFamily="18" charset="0"/>
                      </a:endParaRPr>
                    </a:p>
                  </a:txBody>
                  <a:tcPr marL="63305" marR="63305" marT="0" marB="0" anchor="ctr"/>
                </a:tc>
                <a:extLst>
                  <a:ext uri="{0D108BD9-81ED-4DB2-BD59-A6C34878D82A}">
                    <a16:rowId xmlns:a16="http://schemas.microsoft.com/office/drawing/2014/main" val="2310669968"/>
                  </a:ext>
                </a:extLst>
              </a:tr>
              <a:tr h="476377">
                <a:tc>
                  <a:txBody>
                    <a:bodyPr/>
                    <a:lstStyle/>
                    <a:p>
                      <a:pPr algn="ctr">
                        <a:spcAft>
                          <a:spcPts val="0"/>
                        </a:spcAft>
                      </a:pPr>
                      <a:r>
                        <a:rPr lang="ja-JP" sz="1300" kern="100" dirty="0">
                          <a:effectLst/>
                          <a:latin typeface="+mn-ea"/>
                          <a:ea typeface="+mn-ea"/>
                        </a:rPr>
                        <a:t>平成</a:t>
                      </a:r>
                      <a:r>
                        <a:rPr lang="en-US" sz="1300" kern="100" dirty="0">
                          <a:effectLst/>
                          <a:latin typeface="+mn-ea"/>
                          <a:ea typeface="+mn-ea"/>
                        </a:rPr>
                        <a:t>25</a:t>
                      </a:r>
                      <a:r>
                        <a:rPr lang="ja-JP" sz="1300" kern="100" dirty="0">
                          <a:effectLst/>
                          <a:latin typeface="+mn-ea"/>
                          <a:ea typeface="+mn-ea"/>
                        </a:rPr>
                        <a:t>年</a:t>
                      </a:r>
                      <a:r>
                        <a:rPr lang="en-US" sz="1300" kern="100" dirty="0">
                          <a:effectLst/>
                          <a:latin typeface="+mn-ea"/>
                          <a:ea typeface="+mn-ea"/>
                        </a:rPr>
                        <a:t>4</a:t>
                      </a:r>
                      <a:r>
                        <a:rPr lang="ja-JP" sz="1300" kern="100" dirty="0">
                          <a:effectLst/>
                          <a:latin typeface="+mn-ea"/>
                          <a:ea typeface="+mn-ea"/>
                        </a:rPr>
                        <a:t>月</a:t>
                      </a:r>
                      <a:r>
                        <a:rPr lang="en-US" sz="1300" kern="100" dirty="0">
                          <a:effectLst/>
                          <a:latin typeface="+mn-ea"/>
                          <a:ea typeface="+mn-ea"/>
                        </a:rPr>
                        <a:t>1</a:t>
                      </a:r>
                      <a:r>
                        <a:rPr lang="ja-JP" sz="1300" kern="100" dirty="0">
                          <a:effectLst/>
                          <a:latin typeface="+mn-ea"/>
                          <a:ea typeface="+mn-ea"/>
                        </a:rPr>
                        <a:t>日</a:t>
                      </a:r>
                    </a:p>
                    <a:p>
                      <a:pPr indent="228600" algn="ctr">
                        <a:spcAft>
                          <a:spcPts val="0"/>
                        </a:spcAft>
                      </a:pPr>
                      <a:r>
                        <a:rPr lang="ja-JP" sz="1300" kern="100" dirty="0">
                          <a:effectLst/>
                          <a:latin typeface="+mn-ea"/>
                          <a:ea typeface="+mn-ea"/>
                        </a:rPr>
                        <a:t>～</a:t>
                      </a:r>
                      <a:r>
                        <a:rPr lang="ja-JP" altLang="en-US" sz="1300" kern="100" dirty="0">
                          <a:effectLst/>
                          <a:latin typeface="+mn-ea"/>
                          <a:ea typeface="+mn-ea"/>
                        </a:rPr>
                        <a:t>令和元</a:t>
                      </a:r>
                      <a:r>
                        <a:rPr lang="ja-JP" sz="1300" kern="100" dirty="0">
                          <a:effectLst/>
                          <a:latin typeface="+mn-ea"/>
                          <a:ea typeface="+mn-ea"/>
                        </a:rPr>
                        <a:t>年</a:t>
                      </a:r>
                      <a:r>
                        <a:rPr lang="en-US" sz="1300" kern="100" dirty="0">
                          <a:effectLst/>
                          <a:latin typeface="+mn-ea"/>
                          <a:ea typeface="+mn-ea"/>
                        </a:rPr>
                        <a:t>9</a:t>
                      </a:r>
                      <a:r>
                        <a:rPr lang="ja-JP" sz="1300" kern="100" dirty="0">
                          <a:effectLst/>
                          <a:latin typeface="+mn-ea"/>
                          <a:ea typeface="+mn-ea"/>
                        </a:rPr>
                        <a:t>月</a:t>
                      </a:r>
                      <a:r>
                        <a:rPr lang="en-US" sz="1300" kern="100" dirty="0">
                          <a:effectLst/>
                          <a:latin typeface="+mn-ea"/>
                          <a:ea typeface="+mn-ea"/>
                        </a:rPr>
                        <a:t>30</a:t>
                      </a:r>
                      <a:r>
                        <a:rPr lang="ja-JP" sz="1300" kern="100" dirty="0">
                          <a:effectLst/>
                          <a:latin typeface="+mn-ea"/>
                          <a:ea typeface="+mn-ea"/>
                        </a:rPr>
                        <a:t>日</a:t>
                      </a:r>
                      <a:endParaRPr lang="ja-JP" sz="1300" kern="100" dirty="0">
                        <a:effectLst/>
                        <a:latin typeface="+mn-ea"/>
                        <a:ea typeface="+mn-ea"/>
                        <a:cs typeface="Times New Roman" panose="02020603050405020304" pitchFamily="18" charset="0"/>
                      </a:endParaRPr>
                    </a:p>
                  </a:txBody>
                  <a:tcPr marL="63305" marR="63305" marT="0" marB="0"/>
                </a:tc>
                <a:tc>
                  <a:txBody>
                    <a:bodyPr/>
                    <a:lstStyle/>
                    <a:p>
                      <a:pPr algn="ctr">
                        <a:spcAft>
                          <a:spcPts val="0"/>
                        </a:spcAft>
                      </a:pPr>
                      <a:r>
                        <a:rPr lang="ja-JP" sz="1300" kern="100" dirty="0">
                          <a:effectLst/>
                          <a:latin typeface="+mn-ea"/>
                          <a:ea typeface="+mn-ea"/>
                        </a:rPr>
                        <a:t>施行日の前日から５年：</a:t>
                      </a:r>
                      <a:r>
                        <a:rPr lang="en-US" sz="1300" kern="100" dirty="0">
                          <a:effectLst/>
                          <a:latin typeface="+mn-ea"/>
                          <a:ea typeface="+mn-ea"/>
                        </a:rPr>
                        <a:t>2024</a:t>
                      </a:r>
                      <a:r>
                        <a:rPr lang="ja-JP" sz="1300" kern="100" dirty="0">
                          <a:effectLst/>
                          <a:latin typeface="+mn-ea"/>
                          <a:ea typeface="+mn-ea"/>
                        </a:rPr>
                        <a:t>（</a:t>
                      </a:r>
                      <a:r>
                        <a:rPr lang="ja-JP" altLang="en-US" sz="1300" kern="100" dirty="0">
                          <a:effectLst/>
                          <a:latin typeface="+mn-ea"/>
                          <a:ea typeface="+mn-ea"/>
                        </a:rPr>
                        <a:t>令和６</a:t>
                      </a:r>
                      <a:r>
                        <a:rPr lang="ja-JP" sz="1300" kern="100" dirty="0">
                          <a:effectLst/>
                          <a:latin typeface="+mn-ea"/>
                          <a:ea typeface="+mn-ea"/>
                        </a:rPr>
                        <a:t>）年</a:t>
                      </a:r>
                      <a:r>
                        <a:rPr lang="en-US" sz="1300" kern="100" dirty="0">
                          <a:effectLst/>
                          <a:latin typeface="+mn-ea"/>
                          <a:ea typeface="+mn-ea"/>
                        </a:rPr>
                        <a:t>9</a:t>
                      </a:r>
                      <a:r>
                        <a:rPr lang="ja-JP" sz="1300" kern="100" dirty="0">
                          <a:effectLst/>
                          <a:latin typeface="+mn-ea"/>
                          <a:ea typeface="+mn-ea"/>
                        </a:rPr>
                        <a:t>月</a:t>
                      </a:r>
                      <a:r>
                        <a:rPr lang="en-US" sz="1300" kern="100" dirty="0">
                          <a:effectLst/>
                          <a:latin typeface="+mn-ea"/>
                          <a:ea typeface="+mn-ea"/>
                        </a:rPr>
                        <a:t>29</a:t>
                      </a:r>
                      <a:r>
                        <a:rPr lang="ja-JP" sz="1300" kern="100" dirty="0">
                          <a:effectLst/>
                          <a:latin typeface="+mn-ea"/>
                          <a:ea typeface="+mn-ea"/>
                        </a:rPr>
                        <a:t>日</a:t>
                      </a:r>
                      <a:endParaRPr lang="ja-JP" sz="1300" kern="100" dirty="0">
                        <a:effectLst/>
                        <a:latin typeface="+mn-ea"/>
                        <a:ea typeface="+mn-ea"/>
                        <a:cs typeface="Times New Roman" panose="02020603050405020304" pitchFamily="18" charset="0"/>
                      </a:endParaRPr>
                    </a:p>
                  </a:txBody>
                  <a:tcPr marL="63305" marR="63305" marT="0" marB="0" anchor="ctr"/>
                </a:tc>
                <a:extLst>
                  <a:ext uri="{0D108BD9-81ED-4DB2-BD59-A6C34878D82A}">
                    <a16:rowId xmlns:a16="http://schemas.microsoft.com/office/drawing/2014/main" val="1707418247"/>
                  </a:ext>
                </a:extLst>
              </a:tr>
            </a:tbl>
          </a:graphicData>
        </a:graphic>
      </p:graphicFrame>
      <p:sp>
        <p:nvSpPr>
          <p:cNvPr id="3" name="スライド番号プレースホルダー 2"/>
          <p:cNvSpPr>
            <a:spLocks noGrp="1"/>
          </p:cNvSpPr>
          <p:nvPr>
            <p:ph type="sldNum" sz="quarter" idx="12"/>
          </p:nvPr>
        </p:nvSpPr>
        <p:spPr/>
        <p:txBody>
          <a:bodyPr/>
          <a:lstStyle/>
          <a:p>
            <a:pPr>
              <a:defRPr/>
            </a:pPr>
            <a:fld id="{34A25056-AEC2-4104-9840-86672CD1F74E}" type="slidenum">
              <a:rPr lang="ja-JP" altLang="en-US" smtClean="0">
                <a:solidFill>
                  <a:prstClr val="black">
                    <a:tint val="75000"/>
                  </a:prstClr>
                </a:solidFill>
              </a:rPr>
              <a:pPr>
                <a:defRPr/>
              </a:pPr>
              <a:t>104</a:t>
            </a:fld>
            <a:endParaRPr lang="ja-JP" altLang="en-US">
              <a:solidFill>
                <a:prstClr val="black">
                  <a:tint val="75000"/>
                </a:prstClr>
              </a:solidFill>
            </a:endParaRPr>
          </a:p>
        </p:txBody>
      </p:sp>
    </p:spTree>
    <p:extLst>
      <p:ext uri="{BB962C8B-B14F-4D97-AF65-F5344CB8AC3E}">
        <p14:creationId xmlns:p14="http://schemas.microsoft.com/office/powerpoint/2010/main" val="5937576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正方形/長方形 53"/>
          <p:cNvSpPr/>
          <p:nvPr/>
        </p:nvSpPr>
        <p:spPr>
          <a:xfrm>
            <a:off x="0" y="273110"/>
            <a:ext cx="9144000" cy="406158"/>
          </a:xfrm>
          <a:prstGeom prst="rect">
            <a:avLst/>
          </a:prstGeom>
          <a:solidFill>
            <a:schemeClr val="accent1"/>
          </a:solidFill>
          <a:ln w="25400" cap="flat" cmpd="sng" algn="ctr">
            <a:solidFill>
              <a:schemeClr val="accent1"/>
            </a:solidFill>
            <a:prstDash val="solid"/>
          </a:ln>
          <a:effectLst/>
        </p:spPr>
        <p:txBody>
          <a:bodyPr rtlCol="0" anchor="ctr"/>
          <a:lstStyle/>
          <a:p>
            <a:pPr algn="ctr">
              <a:defRPr/>
            </a:pPr>
            <a:r>
              <a:rPr kumimoji="0" lang="ja-JP" altLang="en-US" sz="2045" b="1" kern="0" dirty="0">
                <a:solidFill>
                  <a:prstClr val="white"/>
                </a:solidFill>
                <a:latin typeface="ＭＳ ゴシック" panose="020B0609070205080204" pitchFamily="49" charset="-128"/>
                <a:ea typeface="ＭＳ ゴシック" panose="020B0609070205080204" pitchFamily="49" charset="-128"/>
              </a:rPr>
              <a:t>指定の有効期間及び更新の申請時期</a:t>
            </a:r>
            <a:r>
              <a:rPr kumimoji="0" lang="ja-JP" altLang="en-US" sz="2045" b="1" kern="0" dirty="0">
                <a:solidFill>
                  <a:prstClr val="white"/>
                </a:solidFill>
                <a:latin typeface="ＭＳ Ｐゴシック" panose="020B0600070205080204" pitchFamily="50" charset="-128"/>
                <a:ea typeface="ＭＳ Ｐゴシック" panose="020B0600070205080204" pitchFamily="50" charset="-128"/>
              </a:rPr>
              <a:t>　</a:t>
            </a:r>
            <a:endParaRPr kumimoji="0" lang="en-US" altLang="ja-JP" sz="2045" b="1" kern="0" dirty="0">
              <a:solidFill>
                <a:prstClr val="white"/>
              </a:solidFill>
              <a:latin typeface="ＭＳ Ｐゴシック" panose="020B0600070205080204" pitchFamily="50" charset="-128"/>
              <a:ea typeface="ＭＳ Ｐゴシック" panose="020B0600070205080204" pitchFamily="50" charset="-128"/>
            </a:endParaRPr>
          </a:p>
        </p:txBody>
      </p:sp>
      <p:grpSp>
        <p:nvGrpSpPr>
          <p:cNvPr id="6" name="グループ化 5"/>
          <p:cNvGrpSpPr/>
          <p:nvPr/>
        </p:nvGrpSpPr>
        <p:grpSpPr>
          <a:xfrm>
            <a:off x="97664" y="791704"/>
            <a:ext cx="8973305" cy="1573794"/>
            <a:chOff x="385244" y="576264"/>
            <a:chExt cx="9101326" cy="1687250"/>
          </a:xfrm>
        </p:grpSpPr>
        <p:sp>
          <p:nvSpPr>
            <p:cNvPr id="12" name="正方形/長方形 11"/>
            <p:cNvSpPr/>
            <p:nvPr/>
          </p:nvSpPr>
          <p:spPr>
            <a:xfrm>
              <a:off x="385244" y="914874"/>
              <a:ext cx="9101326" cy="134864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1662" dirty="0">
                  <a:solidFill>
                    <a:schemeClr val="tx1"/>
                  </a:solidFill>
                </a:rPr>
                <a:t>○　</a:t>
              </a:r>
              <a:r>
                <a:rPr lang="ja-JP" altLang="ja-JP" sz="1662" dirty="0">
                  <a:solidFill>
                    <a:schemeClr val="tx1"/>
                  </a:solidFill>
                </a:rPr>
                <a:t>５年の更新期間については、指定給水装置工事事業者の質の担保や複数の水道事業者へ申</a:t>
              </a:r>
              <a:endParaRPr lang="en-US" altLang="ja-JP" sz="1662" dirty="0">
                <a:solidFill>
                  <a:schemeClr val="tx1"/>
                </a:solidFill>
              </a:endParaRPr>
            </a:p>
            <a:p>
              <a:pPr>
                <a:defRPr/>
              </a:pPr>
              <a:r>
                <a:rPr lang="ja-JP" altLang="en-US" sz="1662" dirty="0">
                  <a:solidFill>
                    <a:schemeClr val="tx1"/>
                  </a:solidFill>
                </a:rPr>
                <a:t>　</a:t>
              </a:r>
              <a:r>
                <a:rPr lang="ja-JP" altLang="ja-JP" sz="1662" dirty="0">
                  <a:solidFill>
                    <a:schemeClr val="tx1"/>
                  </a:solidFill>
                </a:rPr>
                <a:t>請を行う給水装置工事事業者の事務負担を考慮し、全国一律の期間として</a:t>
              </a:r>
              <a:r>
                <a:rPr lang="ja-JP" altLang="en-US" sz="1662" dirty="0">
                  <a:solidFill>
                    <a:schemeClr val="tx1"/>
                  </a:solidFill>
                </a:rPr>
                <a:t>いる。</a:t>
              </a:r>
              <a:endParaRPr lang="en-US" altLang="ja-JP" sz="1662" dirty="0">
                <a:solidFill>
                  <a:schemeClr val="tx1"/>
                </a:solidFill>
              </a:endParaRPr>
            </a:p>
            <a:p>
              <a:pPr>
                <a:defRPr/>
              </a:pPr>
              <a:endParaRPr lang="en-US" altLang="ja-JP" sz="1662" dirty="0">
                <a:solidFill>
                  <a:schemeClr val="tx1"/>
                </a:solidFill>
              </a:endParaRPr>
            </a:p>
            <a:p>
              <a:pPr>
                <a:defRPr/>
              </a:pPr>
              <a:r>
                <a:rPr lang="ja-JP" altLang="en-US" sz="1662" dirty="0">
                  <a:solidFill>
                    <a:schemeClr val="tx1"/>
                  </a:solidFill>
                </a:rPr>
                <a:t>○　そのため、</a:t>
              </a:r>
              <a:r>
                <a:rPr lang="ja-JP" altLang="ja-JP" sz="1662" u="sng" dirty="0">
                  <a:solidFill>
                    <a:schemeClr val="tx1"/>
                  </a:solidFill>
                </a:rPr>
                <a:t>地方公共団体の条例や規則において指定の有効期間の延長又は短縮はできない</a:t>
              </a:r>
              <a:r>
                <a:rPr lang="ja-JP" altLang="ja-JP" sz="1662" dirty="0">
                  <a:solidFill>
                    <a:schemeClr val="tx1"/>
                  </a:solidFill>
                </a:rPr>
                <a:t>。</a:t>
              </a:r>
            </a:p>
          </p:txBody>
        </p:sp>
        <p:sp>
          <p:nvSpPr>
            <p:cNvPr id="13" name="正方形/長方形 12"/>
            <p:cNvSpPr/>
            <p:nvPr/>
          </p:nvSpPr>
          <p:spPr>
            <a:xfrm>
              <a:off x="386269" y="576264"/>
              <a:ext cx="1697401" cy="33860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9236" tIns="34618" rIns="69236" bIns="34618" rtlCol="0" anchor="ctr"/>
            <a:lstStyle/>
            <a:p>
              <a:pPr algn="ctr" defTabSz="692391"/>
              <a:r>
                <a:rPr lang="ja-JP" altLang="en-US" sz="1662" b="1" dirty="0">
                  <a:solidFill>
                    <a:prstClr val="white"/>
                  </a:solidFill>
                  <a:latin typeface="Calibri"/>
                  <a:ea typeface="ＭＳ Ｐゴシック" panose="020B0600070205080204" pitchFamily="50" charset="-128"/>
                </a:rPr>
                <a:t>指定の有効期間</a:t>
              </a:r>
            </a:p>
          </p:txBody>
        </p:sp>
      </p:grpSp>
      <p:grpSp>
        <p:nvGrpSpPr>
          <p:cNvPr id="15" name="グループ化 14"/>
          <p:cNvGrpSpPr/>
          <p:nvPr/>
        </p:nvGrpSpPr>
        <p:grpSpPr>
          <a:xfrm>
            <a:off x="118583" y="3827813"/>
            <a:ext cx="8973305" cy="1861130"/>
            <a:chOff x="385244" y="576264"/>
            <a:chExt cx="9101326" cy="1995300"/>
          </a:xfrm>
        </p:grpSpPr>
        <p:sp>
          <p:nvSpPr>
            <p:cNvPr id="19" name="正方形/長方形 18"/>
            <p:cNvSpPr/>
            <p:nvPr/>
          </p:nvSpPr>
          <p:spPr>
            <a:xfrm>
              <a:off x="385244" y="914874"/>
              <a:ext cx="9101326" cy="165669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1662" dirty="0">
                  <a:solidFill>
                    <a:schemeClr val="tx1"/>
                  </a:solidFill>
                </a:rPr>
                <a:t>○　</a:t>
              </a:r>
              <a:r>
                <a:rPr lang="ja-JP" altLang="ja-JP" sz="1662" dirty="0">
                  <a:solidFill>
                    <a:schemeClr val="tx1"/>
                  </a:solidFill>
                </a:rPr>
                <a:t>水道事業者は、有効期間内における指定給水工事事業者からの更新の申請時期について自ら</a:t>
              </a:r>
              <a:endParaRPr lang="en-US" altLang="ja-JP" sz="1662" dirty="0">
                <a:solidFill>
                  <a:schemeClr val="tx1"/>
                </a:solidFill>
              </a:endParaRPr>
            </a:p>
            <a:p>
              <a:pPr>
                <a:defRPr/>
              </a:pPr>
              <a:r>
                <a:rPr lang="ja-JP" altLang="en-US" sz="1662" dirty="0">
                  <a:solidFill>
                    <a:schemeClr val="tx1"/>
                  </a:solidFill>
                </a:rPr>
                <a:t>　</a:t>
              </a:r>
              <a:r>
                <a:rPr lang="ja-JP" altLang="ja-JP" sz="1662" dirty="0">
                  <a:solidFill>
                    <a:schemeClr val="tx1"/>
                  </a:solidFill>
                </a:rPr>
                <a:t>の運用において合理的な範囲内で設定することが</a:t>
              </a:r>
              <a:r>
                <a:rPr lang="ja-JP" altLang="en-US" sz="1662" dirty="0">
                  <a:solidFill>
                    <a:schemeClr val="tx1"/>
                  </a:solidFill>
                </a:rPr>
                <a:t>可能</a:t>
              </a:r>
              <a:r>
                <a:rPr lang="ja-JP" altLang="ja-JP" sz="1662" dirty="0">
                  <a:solidFill>
                    <a:schemeClr val="tx1"/>
                  </a:solidFill>
                </a:rPr>
                <a:t>。</a:t>
              </a:r>
              <a:endParaRPr lang="en-US" altLang="ja-JP" sz="1662" dirty="0">
                <a:solidFill>
                  <a:schemeClr val="tx1"/>
                </a:solidFill>
              </a:endParaRPr>
            </a:p>
            <a:p>
              <a:pPr>
                <a:defRPr/>
              </a:pPr>
              <a:endParaRPr lang="en-US" altLang="ja-JP" sz="1662" dirty="0">
                <a:solidFill>
                  <a:schemeClr val="tx1"/>
                </a:solidFill>
              </a:endParaRPr>
            </a:p>
            <a:p>
              <a:pPr>
                <a:defRPr/>
              </a:pPr>
              <a:r>
                <a:rPr lang="ja-JP" altLang="en-US" sz="1662" dirty="0">
                  <a:solidFill>
                    <a:schemeClr val="tx1"/>
                  </a:solidFill>
                </a:rPr>
                <a:t>○　</a:t>
              </a:r>
              <a:r>
                <a:rPr lang="ja-JP" altLang="ja-JP" sz="1662" dirty="0">
                  <a:solidFill>
                    <a:schemeClr val="tx1"/>
                  </a:solidFill>
                </a:rPr>
                <a:t>その際、</a:t>
              </a:r>
              <a:r>
                <a:rPr lang="ja-JP" altLang="ja-JP" sz="1662" u="sng" dirty="0">
                  <a:solidFill>
                    <a:schemeClr val="tx1"/>
                  </a:solidFill>
                </a:rPr>
                <a:t>更新の申請を行う指定給水装置工事事業者が十分に時間的余裕をもって申請書の準</a:t>
              </a:r>
              <a:endParaRPr lang="en-US" altLang="ja-JP" sz="1662" u="sng" dirty="0">
                <a:solidFill>
                  <a:schemeClr val="tx1"/>
                </a:solidFill>
              </a:endParaRPr>
            </a:p>
            <a:p>
              <a:pPr>
                <a:defRPr/>
              </a:pPr>
              <a:r>
                <a:rPr lang="ja-JP" altLang="en-US" sz="1662" dirty="0">
                  <a:solidFill>
                    <a:schemeClr val="tx1"/>
                  </a:solidFill>
                </a:rPr>
                <a:t>　</a:t>
              </a:r>
              <a:r>
                <a:rPr lang="ja-JP" altLang="ja-JP" sz="1662" u="sng" dirty="0">
                  <a:solidFill>
                    <a:schemeClr val="tx1"/>
                  </a:solidFill>
                </a:rPr>
                <a:t>備を行うことができるよう配</a:t>
              </a:r>
              <a:r>
                <a:rPr lang="ja-JP" altLang="ja-JP" sz="1662" dirty="0">
                  <a:solidFill>
                    <a:schemeClr val="tx1"/>
                  </a:solidFill>
                </a:rPr>
                <a:t>慮</a:t>
              </a:r>
              <a:r>
                <a:rPr lang="ja-JP" altLang="en-US" sz="1662" dirty="0">
                  <a:solidFill>
                    <a:schemeClr val="tx1"/>
                  </a:solidFill>
                </a:rPr>
                <a:t>していただきたい</a:t>
              </a:r>
              <a:r>
                <a:rPr lang="ja-JP" altLang="ja-JP" sz="1662" dirty="0">
                  <a:solidFill>
                    <a:schemeClr val="tx1"/>
                  </a:solidFill>
                </a:rPr>
                <a:t>。</a:t>
              </a:r>
            </a:p>
          </p:txBody>
        </p:sp>
        <p:sp>
          <p:nvSpPr>
            <p:cNvPr id="20" name="正方形/長方形 19"/>
            <p:cNvSpPr/>
            <p:nvPr/>
          </p:nvSpPr>
          <p:spPr>
            <a:xfrm>
              <a:off x="386269" y="576264"/>
              <a:ext cx="1697401" cy="33860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9236" tIns="34618" rIns="69236" bIns="34618" rtlCol="0" anchor="ctr"/>
            <a:lstStyle/>
            <a:p>
              <a:pPr algn="ctr" defTabSz="692391"/>
              <a:r>
                <a:rPr lang="ja-JP" altLang="en-US" sz="1704" b="1" dirty="0">
                  <a:solidFill>
                    <a:prstClr val="white"/>
                  </a:solidFill>
                  <a:latin typeface="Calibri"/>
                  <a:ea typeface="ＭＳ Ｐゴシック" panose="020B0600070205080204" pitchFamily="50" charset="-128"/>
                </a:rPr>
                <a:t>更新の申請時期</a:t>
              </a:r>
            </a:p>
          </p:txBody>
        </p:sp>
      </p:grpSp>
      <p:sp>
        <p:nvSpPr>
          <p:cNvPr id="7" name="正方形/長方形 6"/>
          <p:cNvSpPr/>
          <p:nvPr/>
        </p:nvSpPr>
        <p:spPr>
          <a:xfrm>
            <a:off x="95991" y="2697843"/>
            <a:ext cx="8707428" cy="859659"/>
          </a:xfrm>
          <a:prstGeom prst="rect">
            <a:avLst/>
          </a:prstGeom>
        </p:spPr>
        <p:txBody>
          <a:bodyPr wrap="square">
            <a:spAutoFit/>
          </a:bodyPr>
          <a:lstStyle/>
          <a:p>
            <a:pPr marL="128957" indent="128957" algn="just"/>
            <a:r>
              <a:rPr lang="ja-JP" altLang="en-US" sz="1662" dirty="0">
                <a:solidFill>
                  <a:srgbClr val="000000"/>
                </a:solidFill>
                <a:latin typeface="+mn-ea"/>
                <a:cs typeface="Times New Roman" panose="02020603050405020304" pitchFamily="18" charset="0"/>
              </a:rPr>
              <a:t>（注）</a:t>
            </a:r>
            <a:r>
              <a:rPr lang="ja-JP" altLang="ja-JP" sz="1662" dirty="0">
                <a:solidFill>
                  <a:srgbClr val="000000"/>
                </a:solidFill>
                <a:latin typeface="+mn-ea"/>
                <a:cs typeface="Times New Roman" panose="02020603050405020304" pitchFamily="18" charset="0"/>
              </a:rPr>
              <a:t>５年の指定の有効期間にかかわらず、水道事業者が指定給水装置工事事業者に対して、</a:t>
            </a:r>
            <a:endParaRPr lang="en-US" altLang="ja-JP" sz="1662" dirty="0">
              <a:solidFill>
                <a:srgbClr val="000000"/>
              </a:solidFill>
              <a:latin typeface="+mn-ea"/>
              <a:cs typeface="Times New Roman" panose="02020603050405020304" pitchFamily="18" charset="0"/>
            </a:endParaRPr>
          </a:p>
          <a:p>
            <a:pPr marL="128957" indent="128957" algn="just"/>
            <a:r>
              <a:rPr lang="ja-JP" altLang="en-US" sz="1662" dirty="0">
                <a:solidFill>
                  <a:srgbClr val="000000"/>
                </a:solidFill>
                <a:latin typeface="+mn-ea"/>
                <a:cs typeface="Times New Roman" panose="02020603050405020304" pitchFamily="18" charset="0"/>
              </a:rPr>
              <a:t>　</a:t>
            </a:r>
            <a:r>
              <a:rPr lang="ja-JP" altLang="ja-JP" sz="1662" dirty="0">
                <a:solidFill>
                  <a:srgbClr val="000000"/>
                </a:solidFill>
                <a:latin typeface="+mn-ea"/>
                <a:cs typeface="Times New Roman" panose="02020603050405020304" pitchFamily="18" charset="0"/>
              </a:rPr>
              <a:t>法第</a:t>
            </a:r>
            <a:r>
              <a:rPr lang="en-US" altLang="ja-JP" sz="1662" dirty="0">
                <a:solidFill>
                  <a:srgbClr val="000000"/>
                </a:solidFill>
                <a:latin typeface="+mn-ea"/>
                <a:cs typeface="Times New Roman" panose="02020603050405020304" pitchFamily="18" charset="0"/>
              </a:rPr>
              <a:t>25</a:t>
            </a:r>
            <a:r>
              <a:rPr lang="ja-JP" altLang="ja-JP" sz="1662" dirty="0">
                <a:solidFill>
                  <a:srgbClr val="000000"/>
                </a:solidFill>
                <a:latin typeface="+mn-ea"/>
                <a:cs typeface="Times New Roman" panose="02020603050405020304" pitchFamily="18" charset="0"/>
              </a:rPr>
              <a:t>条の３に基づく指定基準や法第</a:t>
            </a:r>
            <a:r>
              <a:rPr lang="en-US" altLang="ja-JP" sz="1662" dirty="0">
                <a:solidFill>
                  <a:srgbClr val="000000"/>
                </a:solidFill>
                <a:latin typeface="+mn-ea"/>
                <a:cs typeface="Times New Roman" panose="02020603050405020304" pitchFamily="18" charset="0"/>
              </a:rPr>
              <a:t>25</a:t>
            </a:r>
            <a:r>
              <a:rPr lang="ja-JP" altLang="ja-JP" sz="1662" dirty="0">
                <a:solidFill>
                  <a:srgbClr val="000000"/>
                </a:solidFill>
                <a:latin typeface="+mn-ea"/>
                <a:cs typeface="Times New Roman" panose="02020603050405020304" pitchFamily="18" charset="0"/>
              </a:rPr>
              <a:t>条の８に基づく事業の基準などを満たしていること</a:t>
            </a:r>
            <a:endParaRPr lang="en-US" altLang="ja-JP" sz="1662" dirty="0">
              <a:solidFill>
                <a:srgbClr val="000000"/>
              </a:solidFill>
              <a:latin typeface="+mn-ea"/>
              <a:cs typeface="Times New Roman" panose="02020603050405020304" pitchFamily="18" charset="0"/>
            </a:endParaRPr>
          </a:p>
          <a:p>
            <a:pPr marL="128957" indent="128957" algn="just"/>
            <a:r>
              <a:rPr lang="ja-JP" altLang="en-US" sz="1662" dirty="0">
                <a:solidFill>
                  <a:srgbClr val="000000"/>
                </a:solidFill>
                <a:latin typeface="+mn-ea"/>
                <a:cs typeface="Times New Roman" panose="02020603050405020304" pitchFamily="18" charset="0"/>
              </a:rPr>
              <a:t>　</a:t>
            </a:r>
            <a:r>
              <a:rPr lang="ja-JP" altLang="ja-JP" sz="1662" dirty="0">
                <a:solidFill>
                  <a:srgbClr val="000000"/>
                </a:solidFill>
                <a:latin typeface="+mn-ea"/>
                <a:cs typeface="Times New Roman" panose="02020603050405020304" pitchFamily="18" charset="0"/>
              </a:rPr>
              <a:t>を確認するために必要な報告を求めることを妨げるものではない。</a:t>
            </a:r>
            <a:endParaRPr lang="ja-JP" altLang="ja-JP" sz="1662" dirty="0">
              <a:latin typeface="+mn-ea"/>
              <a:cs typeface="Times New Roman" panose="02020603050405020304" pitchFamily="18" charset="0"/>
            </a:endParaRPr>
          </a:p>
        </p:txBody>
      </p:sp>
      <p:sp>
        <p:nvSpPr>
          <p:cNvPr id="2" name="スライド番号プレースホルダー 1"/>
          <p:cNvSpPr>
            <a:spLocks noGrp="1"/>
          </p:cNvSpPr>
          <p:nvPr>
            <p:ph type="sldNum" sz="quarter" idx="12"/>
          </p:nvPr>
        </p:nvSpPr>
        <p:spPr/>
        <p:txBody>
          <a:bodyPr/>
          <a:lstStyle/>
          <a:p>
            <a:pPr>
              <a:defRPr/>
            </a:pPr>
            <a:fld id="{34A25056-AEC2-4104-9840-86672CD1F74E}" type="slidenum">
              <a:rPr lang="ja-JP" altLang="en-US" smtClean="0">
                <a:solidFill>
                  <a:prstClr val="black">
                    <a:tint val="75000"/>
                  </a:prstClr>
                </a:solidFill>
              </a:rPr>
              <a:pPr>
                <a:defRPr/>
              </a:pPr>
              <a:t>105</a:t>
            </a:fld>
            <a:endParaRPr lang="ja-JP" altLang="en-US">
              <a:solidFill>
                <a:prstClr val="black">
                  <a:tint val="75000"/>
                </a:prstClr>
              </a:solidFill>
            </a:endParaRPr>
          </a:p>
        </p:txBody>
      </p:sp>
    </p:spTree>
    <p:extLst>
      <p:ext uri="{BB962C8B-B14F-4D97-AF65-F5344CB8AC3E}">
        <p14:creationId xmlns:p14="http://schemas.microsoft.com/office/powerpoint/2010/main" val="40241260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19129" y="263770"/>
            <a:ext cx="9144000" cy="506474"/>
          </a:xfrm>
          <a:prstGeom prst="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8100000" scaled="1"/>
            <a:tileRect/>
          </a:gradFill>
          <a:ln w="6350" cap="flat" cmpd="sng" algn="ctr">
            <a:solidFill>
              <a:schemeClr val="tx1"/>
            </a:solidFill>
            <a:prstDash val="solid"/>
          </a:ln>
          <a:effectLst/>
        </p:spPr>
        <p:txBody>
          <a:bodyPr lIns="84389" tIns="42194" rIns="84389" bIns="42194" rtlCol="0" anchor="ctr"/>
          <a:lstStyle/>
          <a:p>
            <a:pPr algn="ctr" defTabSz="844083">
              <a:defRPr/>
            </a:pPr>
            <a:r>
              <a:rPr kumimoji="0" lang="ja-JP" altLang="en-US" sz="2400" kern="0" dirty="0">
                <a:solidFill>
                  <a:prstClr val="black"/>
                </a:solidFill>
                <a:latin typeface="Calibri"/>
                <a:ea typeface="ＭＳ Ｐゴシック" panose="020B0600070205080204" pitchFamily="50" charset="-128"/>
              </a:rPr>
              <a:t>更新時に確認することが望ましい事項</a:t>
            </a:r>
          </a:p>
        </p:txBody>
      </p:sp>
      <p:grpSp>
        <p:nvGrpSpPr>
          <p:cNvPr id="5" name="グループ化 4"/>
          <p:cNvGrpSpPr/>
          <p:nvPr/>
        </p:nvGrpSpPr>
        <p:grpSpPr>
          <a:xfrm>
            <a:off x="251520" y="842381"/>
            <a:ext cx="8773898" cy="1046284"/>
            <a:chOff x="272480" y="626830"/>
            <a:chExt cx="9505056" cy="1133474"/>
          </a:xfrm>
        </p:grpSpPr>
        <p:sp>
          <p:nvSpPr>
            <p:cNvPr id="18" name="正方形/長方形 17"/>
            <p:cNvSpPr/>
            <p:nvPr/>
          </p:nvSpPr>
          <p:spPr>
            <a:xfrm>
              <a:off x="406061" y="1017126"/>
              <a:ext cx="9371475" cy="7431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84389" tIns="42194" rIns="84389" bIns="42194" rtlCol="0" anchor="ctr"/>
            <a:lstStyle/>
            <a:p>
              <a:pPr algn="ctr" defTabSz="844083">
                <a:defRPr/>
              </a:pPr>
              <a:endParaRPr lang="ja-JP" altLang="en-US" sz="1846">
                <a:solidFill>
                  <a:prstClr val="white"/>
                </a:solidFill>
                <a:latin typeface="Calibri"/>
                <a:ea typeface="ＭＳ Ｐゴシック" panose="020B0600070205080204" pitchFamily="50" charset="-128"/>
              </a:endParaRPr>
            </a:p>
          </p:txBody>
        </p:sp>
        <p:sp>
          <p:nvSpPr>
            <p:cNvPr id="19" name="正方形/長方形 18"/>
            <p:cNvSpPr/>
            <p:nvPr/>
          </p:nvSpPr>
          <p:spPr>
            <a:xfrm>
              <a:off x="272480" y="626830"/>
              <a:ext cx="5184576" cy="426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4990" tIns="37495" rIns="74990" bIns="37495" rtlCol="0" anchor="ctr"/>
            <a:lstStyle/>
            <a:p>
              <a:pPr algn="ctr" defTabSz="749914">
                <a:defRPr/>
              </a:pPr>
              <a:r>
                <a:rPr lang="ja-JP" altLang="en-US" sz="1846" b="1" dirty="0">
                  <a:solidFill>
                    <a:prstClr val="white"/>
                  </a:solidFill>
                  <a:latin typeface="Calibri"/>
                  <a:ea typeface="ＭＳ Ｐゴシック" panose="020B0600070205080204" pitchFamily="50" charset="-128"/>
                </a:rPr>
                <a:t>指定給水装置工事事業者講習会の受講実績</a:t>
              </a:r>
            </a:p>
          </p:txBody>
        </p:sp>
        <p:sp>
          <p:nvSpPr>
            <p:cNvPr id="22" name="テキスト ボックス 21"/>
            <p:cNvSpPr txBox="1"/>
            <p:nvPr/>
          </p:nvSpPr>
          <p:spPr>
            <a:xfrm>
              <a:off x="406061" y="1084964"/>
              <a:ext cx="9371472" cy="646492"/>
            </a:xfrm>
            <a:prstGeom prst="rect">
              <a:avLst/>
            </a:prstGeom>
            <a:noFill/>
          </p:spPr>
          <p:txBody>
            <a:bodyPr wrap="square" lIns="84389" tIns="42194" rIns="84389" bIns="42194" rtlCol="0">
              <a:spAutoFit/>
            </a:bodyPr>
            <a:lstStyle/>
            <a:p>
              <a:pPr defTabSz="844083">
                <a:defRPr/>
              </a:pPr>
              <a:r>
                <a:rPr kumimoji="0" lang="ja-JP" altLang="en-US" sz="1662" kern="0" dirty="0">
                  <a:solidFill>
                    <a:prstClr val="black"/>
                  </a:solidFill>
                  <a:latin typeface="Calibri"/>
                  <a:ea typeface="ＭＳ Ｐゴシック" panose="020B0600070205080204" pitchFamily="50" charset="-128"/>
                </a:rPr>
                <a:t>・　水道事業者が開催する実施している講習会の受講実績を確認する。</a:t>
              </a:r>
            </a:p>
            <a:p>
              <a:pPr defTabSz="844083">
                <a:defRPr/>
              </a:pPr>
              <a:r>
                <a:rPr kumimoji="0" lang="ja-JP" altLang="en-US" sz="1662" kern="0" dirty="0">
                  <a:solidFill>
                    <a:prstClr val="black"/>
                  </a:solidFill>
                  <a:latin typeface="Calibri"/>
                  <a:ea typeface="ＭＳ Ｐゴシック" panose="020B0600070205080204" pitchFamily="50" charset="-128"/>
                </a:rPr>
                <a:t>・　参加していない場合は、不参加の理由等を聞き取り、受講への動機付けを行う。</a:t>
              </a:r>
            </a:p>
          </p:txBody>
        </p:sp>
      </p:grpSp>
      <p:grpSp>
        <p:nvGrpSpPr>
          <p:cNvPr id="2" name="グループ化 1"/>
          <p:cNvGrpSpPr/>
          <p:nvPr/>
        </p:nvGrpSpPr>
        <p:grpSpPr>
          <a:xfrm>
            <a:off x="251520" y="1996526"/>
            <a:ext cx="8779303" cy="1262035"/>
            <a:chOff x="266624" y="1844824"/>
            <a:chExt cx="9510912" cy="1367204"/>
          </a:xfrm>
        </p:grpSpPr>
        <p:sp>
          <p:nvSpPr>
            <p:cNvPr id="32" name="正方形/長方形 31"/>
            <p:cNvSpPr/>
            <p:nvPr/>
          </p:nvSpPr>
          <p:spPr>
            <a:xfrm>
              <a:off x="406061" y="2191577"/>
              <a:ext cx="9371475" cy="10201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84389" tIns="42194" rIns="84389" bIns="42194" rtlCol="0" anchor="ctr"/>
            <a:lstStyle/>
            <a:p>
              <a:pPr algn="ctr" defTabSz="844083">
                <a:defRPr/>
              </a:pPr>
              <a:endParaRPr lang="ja-JP" altLang="en-US" sz="1846">
                <a:solidFill>
                  <a:prstClr val="white"/>
                </a:solidFill>
                <a:latin typeface="Calibri"/>
                <a:ea typeface="ＭＳ Ｐゴシック" panose="020B0600070205080204" pitchFamily="50" charset="-128"/>
              </a:endParaRPr>
            </a:p>
          </p:txBody>
        </p:sp>
        <p:sp>
          <p:nvSpPr>
            <p:cNvPr id="33" name="正方形/長方形 32"/>
            <p:cNvSpPr/>
            <p:nvPr/>
          </p:nvSpPr>
          <p:spPr>
            <a:xfrm>
              <a:off x="266624" y="1844824"/>
              <a:ext cx="4536504" cy="426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4990" tIns="37495" rIns="74990" bIns="37495" rtlCol="0" anchor="ctr"/>
            <a:lstStyle/>
            <a:p>
              <a:pPr algn="ctr" defTabSz="749914">
                <a:defRPr/>
              </a:pPr>
              <a:r>
                <a:rPr lang="ja-JP" altLang="en-US" sz="1846" b="1" dirty="0">
                  <a:solidFill>
                    <a:prstClr val="white"/>
                  </a:solidFill>
                  <a:latin typeface="Calibri"/>
                  <a:ea typeface="ＭＳ Ｐゴシック" panose="020B0600070205080204" pitchFamily="50" charset="-128"/>
                </a:rPr>
                <a:t>指定給水装置工事事業者の業務内容</a:t>
              </a:r>
            </a:p>
          </p:txBody>
        </p:sp>
        <p:sp>
          <p:nvSpPr>
            <p:cNvPr id="34" name="テキスト ボックス 33"/>
            <p:cNvSpPr txBox="1"/>
            <p:nvPr/>
          </p:nvSpPr>
          <p:spPr>
            <a:xfrm>
              <a:off x="406059" y="2288445"/>
              <a:ext cx="9371474" cy="923583"/>
            </a:xfrm>
            <a:prstGeom prst="rect">
              <a:avLst/>
            </a:prstGeom>
            <a:noFill/>
          </p:spPr>
          <p:txBody>
            <a:bodyPr wrap="square" lIns="84389" tIns="42194" rIns="84389" bIns="42194" rtlCol="0">
              <a:spAutoFit/>
            </a:bodyPr>
            <a:lstStyle/>
            <a:p>
              <a:pPr defTabSz="844083">
                <a:defRPr/>
              </a:pPr>
              <a:r>
                <a:rPr kumimoji="0" lang="ja-JP" altLang="en-US" sz="1662" kern="0" dirty="0">
                  <a:solidFill>
                    <a:prstClr val="black"/>
                  </a:solidFill>
                  <a:latin typeface="Calibri"/>
                  <a:ea typeface="ＭＳ Ｐゴシック" panose="020B0600070205080204" pitchFamily="50" charset="-128"/>
                </a:rPr>
                <a:t>・　水道利用者に提供する指定給水装置工事事業者に関する情報の充実を図る観点から、</a:t>
              </a:r>
              <a:endParaRPr kumimoji="0" lang="en-US" altLang="ja-JP" sz="1662" kern="0" dirty="0">
                <a:solidFill>
                  <a:prstClr val="black"/>
                </a:solidFill>
                <a:latin typeface="Calibri"/>
                <a:ea typeface="ＭＳ Ｐゴシック" panose="020B0600070205080204" pitchFamily="50" charset="-128"/>
              </a:endParaRPr>
            </a:p>
            <a:p>
              <a:pPr defTabSz="844083">
                <a:defRPr/>
              </a:pPr>
              <a:r>
                <a:rPr kumimoji="0" lang="ja-JP" altLang="en-US" sz="1662" kern="0" dirty="0">
                  <a:solidFill>
                    <a:prstClr val="black"/>
                  </a:solidFill>
                  <a:latin typeface="Calibri"/>
                  <a:ea typeface="ＭＳ Ｐゴシック" panose="020B0600070205080204" pitchFamily="50" charset="-128"/>
                </a:rPr>
                <a:t>　指定工事事業者の業務内容について確認する。</a:t>
              </a:r>
              <a:endParaRPr kumimoji="0" lang="en-US" altLang="ja-JP" sz="1662" kern="0" dirty="0">
                <a:solidFill>
                  <a:prstClr val="black"/>
                </a:solidFill>
                <a:latin typeface="Calibri"/>
                <a:ea typeface="ＭＳ Ｐゴシック" panose="020B0600070205080204" pitchFamily="50" charset="-128"/>
              </a:endParaRPr>
            </a:p>
            <a:p>
              <a:pPr defTabSz="844083">
                <a:defRPr/>
              </a:pPr>
              <a:r>
                <a:rPr kumimoji="0" lang="ja-JP" altLang="en-US" sz="1662" kern="0" dirty="0">
                  <a:solidFill>
                    <a:prstClr val="black"/>
                  </a:solidFill>
                  <a:latin typeface="Calibri"/>
                  <a:ea typeface="ＭＳ Ｐゴシック" panose="020B0600070205080204" pitchFamily="50" charset="-128"/>
                </a:rPr>
                <a:t>　　　例：営業時間等、漏水修繕等、対応工事等</a:t>
              </a:r>
            </a:p>
          </p:txBody>
        </p:sp>
      </p:grpSp>
      <p:grpSp>
        <p:nvGrpSpPr>
          <p:cNvPr id="3" name="グループ化 2"/>
          <p:cNvGrpSpPr/>
          <p:nvPr/>
        </p:nvGrpSpPr>
        <p:grpSpPr>
          <a:xfrm>
            <a:off x="267002" y="3364882"/>
            <a:ext cx="8773898" cy="1517471"/>
            <a:chOff x="73228" y="-127632"/>
            <a:chExt cx="9505056" cy="1643927"/>
          </a:xfrm>
        </p:grpSpPr>
        <p:sp>
          <p:nvSpPr>
            <p:cNvPr id="35" name="正方形/長方形 34"/>
            <p:cNvSpPr/>
            <p:nvPr/>
          </p:nvSpPr>
          <p:spPr>
            <a:xfrm>
              <a:off x="206808" y="219120"/>
              <a:ext cx="9371475" cy="12971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84389" tIns="42194" rIns="84389" bIns="42194" rtlCol="0" anchor="ctr"/>
            <a:lstStyle/>
            <a:p>
              <a:pPr algn="ctr" defTabSz="844083">
                <a:defRPr/>
              </a:pPr>
              <a:endParaRPr lang="ja-JP" altLang="en-US" sz="1846">
                <a:solidFill>
                  <a:prstClr val="white"/>
                </a:solidFill>
                <a:latin typeface="Calibri"/>
                <a:ea typeface="ＭＳ Ｐゴシック" panose="020B0600070205080204" pitchFamily="50" charset="-128"/>
              </a:endParaRPr>
            </a:p>
          </p:txBody>
        </p:sp>
        <p:sp>
          <p:nvSpPr>
            <p:cNvPr id="36" name="正方形/長方形 35"/>
            <p:cNvSpPr/>
            <p:nvPr/>
          </p:nvSpPr>
          <p:spPr>
            <a:xfrm>
              <a:off x="73228" y="-127632"/>
              <a:ext cx="5616624" cy="426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4990" tIns="37495" rIns="74990" bIns="37495" rtlCol="0" anchor="ctr"/>
            <a:lstStyle/>
            <a:p>
              <a:pPr algn="ctr" defTabSz="749914">
                <a:defRPr/>
              </a:pPr>
              <a:r>
                <a:rPr lang="ja-JP" altLang="en-US" sz="1846" b="1" dirty="0">
                  <a:solidFill>
                    <a:prstClr val="white"/>
                  </a:solidFill>
                  <a:latin typeface="Calibri"/>
                  <a:ea typeface="ＭＳ Ｐゴシック" panose="020B0600070205080204" pitchFamily="50" charset="-128"/>
                </a:rPr>
                <a:t>給水装置工事主任技術者等の研修会の受講状況</a:t>
              </a:r>
            </a:p>
          </p:txBody>
        </p:sp>
        <p:sp>
          <p:nvSpPr>
            <p:cNvPr id="37" name="テキスト ボックス 36"/>
            <p:cNvSpPr txBox="1"/>
            <p:nvPr/>
          </p:nvSpPr>
          <p:spPr>
            <a:xfrm>
              <a:off x="206809" y="315988"/>
              <a:ext cx="9371475" cy="1169830"/>
            </a:xfrm>
            <a:prstGeom prst="rect">
              <a:avLst/>
            </a:prstGeom>
            <a:noFill/>
          </p:spPr>
          <p:txBody>
            <a:bodyPr wrap="square" lIns="84389" tIns="42194" rIns="84389" bIns="42194" rtlCol="0">
              <a:spAutoFit/>
            </a:bodyPr>
            <a:lstStyle/>
            <a:p>
              <a:pPr defTabSz="844083">
                <a:defRPr/>
              </a:pPr>
              <a:r>
                <a:rPr kumimoji="0" lang="ja-JP" altLang="en-US" sz="1662" kern="0" dirty="0">
                  <a:solidFill>
                    <a:prstClr val="black"/>
                  </a:solidFill>
                  <a:latin typeface="Calibri"/>
                  <a:ea typeface="ＭＳ Ｐゴシック" panose="020B0600070205080204" pitchFamily="50" charset="-128"/>
                </a:rPr>
                <a:t>・　指定工事事業者が選任している給水装置工事主任技術者及びその他の給水装置工事に</a:t>
              </a:r>
              <a:endParaRPr kumimoji="0" lang="en-US" altLang="ja-JP" sz="1662" kern="0" dirty="0">
                <a:solidFill>
                  <a:prstClr val="black"/>
                </a:solidFill>
                <a:latin typeface="Calibri"/>
                <a:ea typeface="ＭＳ Ｐゴシック" panose="020B0600070205080204" pitchFamily="50" charset="-128"/>
              </a:endParaRPr>
            </a:p>
            <a:p>
              <a:pPr defTabSz="844083">
                <a:defRPr/>
              </a:pPr>
              <a:r>
                <a:rPr kumimoji="0" lang="ja-JP" altLang="en-US" sz="1662" kern="0" dirty="0">
                  <a:solidFill>
                    <a:prstClr val="black"/>
                  </a:solidFill>
                  <a:latin typeface="Calibri"/>
                  <a:ea typeface="ＭＳ Ｐゴシック" panose="020B0600070205080204" pitchFamily="50" charset="-128"/>
                </a:rPr>
                <a:t>　従事する者の研修受講状況を確認する。</a:t>
              </a:r>
            </a:p>
            <a:p>
              <a:pPr defTabSz="844083">
                <a:defRPr/>
              </a:pPr>
              <a:r>
                <a:rPr kumimoji="0" lang="ja-JP" altLang="en-US" sz="1662" kern="0" dirty="0">
                  <a:solidFill>
                    <a:prstClr val="black"/>
                  </a:solidFill>
                  <a:latin typeface="Calibri"/>
                  <a:ea typeface="ＭＳ Ｐゴシック" panose="020B0600070205080204" pitchFamily="50" charset="-128"/>
                </a:rPr>
                <a:t>・　確認対象とする研修は、外部機関による研修</a:t>
              </a:r>
              <a:r>
                <a:rPr kumimoji="0" lang="en-US" altLang="ja-JP" sz="1662" kern="0" baseline="30000" dirty="0">
                  <a:solidFill>
                    <a:prstClr val="black"/>
                  </a:solidFill>
                  <a:latin typeface="Calibri"/>
                  <a:ea typeface="ＭＳ Ｐゴシック" panose="020B0600070205080204" pitchFamily="50" charset="-128"/>
                </a:rPr>
                <a:t>※</a:t>
              </a:r>
              <a:r>
                <a:rPr kumimoji="0" lang="ja-JP" altLang="en-US" sz="1662" kern="0" dirty="0" err="1">
                  <a:solidFill>
                    <a:prstClr val="black"/>
                  </a:solidFill>
                  <a:latin typeface="Calibri"/>
                  <a:ea typeface="ＭＳ Ｐゴシック" panose="020B0600070205080204" pitchFamily="50" charset="-128"/>
                </a:rPr>
                <a:t>、</a:t>
              </a:r>
              <a:r>
                <a:rPr kumimoji="0" lang="ja-JP" altLang="en-US" sz="1662" kern="0" dirty="0">
                  <a:solidFill>
                    <a:prstClr val="black"/>
                  </a:solidFill>
                  <a:latin typeface="Calibri"/>
                  <a:ea typeface="ＭＳ Ｐゴシック" panose="020B0600070205080204" pitchFamily="50" charset="-128"/>
                </a:rPr>
                <a:t>事業所内訓練等の自社内研修</a:t>
              </a:r>
              <a:endParaRPr kumimoji="0" lang="en-US" altLang="ja-JP" sz="1662" kern="0" dirty="0">
                <a:solidFill>
                  <a:prstClr val="black"/>
                </a:solidFill>
                <a:latin typeface="Calibri"/>
                <a:ea typeface="ＭＳ Ｐゴシック" panose="020B0600070205080204" pitchFamily="50" charset="-128"/>
              </a:endParaRPr>
            </a:p>
            <a:p>
              <a:pPr defTabSz="844083">
                <a:defRPr/>
              </a:pPr>
              <a:r>
                <a:rPr kumimoji="0" lang="ja-JP" altLang="en-US" sz="1477" kern="0" dirty="0">
                  <a:solidFill>
                    <a:prstClr val="black"/>
                  </a:solidFill>
                  <a:latin typeface="Calibri"/>
                  <a:ea typeface="ＭＳ Ｐゴシック" panose="020B0600070205080204" pitchFamily="50" charset="-128"/>
                </a:rPr>
                <a:t>　　　</a:t>
              </a:r>
              <a:r>
                <a:rPr kumimoji="0" lang="en-US" altLang="ja-JP" sz="1477" kern="0" dirty="0">
                  <a:solidFill>
                    <a:prstClr val="black"/>
                  </a:solidFill>
                  <a:latin typeface="Calibri"/>
                  <a:ea typeface="ＭＳ Ｐゴシック" panose="020B0600070205080204" pitchFamily="50" charset="-128"/>
                </a:rPr>
                <a:t>※</a:t>
              </a:r>
              <a:r>
                <a:rPr kumimoji="0" lang="ja-JP" altLang="en-US" sz="1477" kern="0" dirty="0">
                  <a:solidFill>
                    <a:prstClr val="black"/>
                  </a:solidFill>
                  <a:latin typeface="Calibri"/>
                  <a:ea typeface="ＭＳ Ｐゴシック" panose="020B0600070205080204" pitchFamily="50" charset="-128"/>
                </a:rPr>
                <a:t>（公財）給水工事技術振興財団の</a:t>
              </a:r>
              <a:r>
                <a:rPr kumimoji="0" lang="en-US" altLang="ja-JP" sz="1477" kern="0" dirty="0">
                  <a:solidFill>
                    <a:prstClr val="black"/>
                  </a:solidFill>
                  <a:latin typeface="Calibri"/>
                  <a:ea typeface="ＭＳ Ｐゴシック" panose="020B0600070205080204" pitchFamily="50" charset="-128"/>
                </a:rPr>
                <a:t>e-</a:t>
              </a:r>
              <a:r>
                <a:rPr kumimoji="0" lang="ja-JP" altLang="en-US" sz="1477" kern="0" dirty="0">
                  <a:solidFill>
                    <a:prstClr val="black"/>
                  </a:solidFill>
                  <a:latin typeface="Calibri"/>
                  <a:ea typeface="ＭＳ Ｐゴシック" panose="020B0600070205080204" pitchFamily="50" charset="-128"/>
                </a:rPr>
                <a:t>ラーニング等</a:t>
              </a:r>
            </a:p>
          </p:txBody>
        </p:sp>
      </p:grpSp>
      <p:grpSp>
        <p:nvGrpSpPr>
          <p:cNvPr id="4" name="グループ化 3"/>
          <p:cNvGrpSpPr/>
          <p:nvPr/>
        </p:nvGrpSpPr>
        <p:grpSpPr>
          <a:xfrm>
            <a:off x="261142" y="4965770"/>
            <a:ext cx="8773895" cy="1536180"/>
            <a:chOff x="282914" y="6528241"/>
            <a:chExt cx="9515489" cy="1664195"/>
          </a:xfrm>
        </p:grpSpPr>
        <p:sp>
          <p:nvSpPr>
            <p:cNvPr id="38" name="正方形/長方形 37"/>
            <p:cNvSpPr/>
            <p:nvPr/>
          </p:nvSpPr>
          <p:spPr>
            <a:xfrm>
              <a:off x="416495" y="6895260"/>
              <a:ext cx="9371475" cy="12971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84389" tIns="42194" rIns="84389" bIns="42194" rtlCol="0" anchor="ctr"/>
            <a:lstStyle/>
            <a:p>
              <a:pPr algn="ctr" defTabSz="844083">
                <a:defRPr/>
              </a:pPr>
              <a:endParaRPr lang="ja-JP" altLang="en-US" sz="1846">
                <a:solidFill>
                  <a:prstClr val="white"/>
                </a:solidFill>
                <a:latin typeface="Calibri"/>
                <a:ea typeface="ＭＳ Ｐゴシック" panose="020B0600070205080204" pitchFamily="50" charset="-128"/>
              </a:endParaRPr>
            </a:p>
          </p:txBody>
        </p:sp>
        <p:sp>
          <p:nvSpPr>
            <p:cNvPr id="39" name="正方形/長方形 38"/>
            <p:cNvSpPr/>
            <p:nvPr/>
          </p:nvSpPr>
          <p:spPr>
            <a:xfrm>
              <a:off x="282914" y="6528241"/>
              <a:ext cx="6552727" cy="426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4990" tIns="37495" rIns="74990" bIns="37495" rtlCol="0" anchor="ctr"/>
            <a:lstStyle/>
            <a:p>
              <a:pPr algn="ctr" defTabSz="749914">
                <a:defRPr/>
              </a:pPr>
              <a:r>
                <a:rPr lang="ja-JP" altLang="en-US" sz="1846" b="1" dirty="0">
                  <a:solidFill>
                    <a:prstClr val="white"/>
                  </a:solidFill>
                  <a:latin typeface="Calibri"/>
                  <a:ea typeface="ＭＳ Ｐゴシック" panose="020B0600070205080204" pitchFamily="50" charset="-128"/>
                </a:rPr>
                <a:t>適切に作業を行うことができる技能を有する者の従事状況</a:t>
              </a:r>
            </a:p>
          </p:txBody>
        </p:sp>
        <p:sp>
          <p:nvSpPr>
            <p:cNvPr id="40" name="テキスト ボックス 39"/>
            <p:cNvSpPr txBox="1"/>
            <p:nvPr/>
          </p:nvSpPr>
          <p:spPr>
            <a:xfrm>
              <a:off x="426930" y="7044700"/>
              <a:ext cx="9371473" cy="923583"/>
            </a:xfrm>
            <a:prstGeom prst="rect">
              <a:avLst/>
            </a:prstGeom>
            <a:noFill/>
          </p:spPr>
          <p:txBody>
            <a:bodyPr wrap="square" lIns="84389" tIns="42194" rIns="84389" bIns="42194" rtlCol="0">
              <a:spAutoFit/>
            </a:bodyPr>
            <a:lstStyle/>
            <a:p>
              <a:pPr defTabSz="844083">
                <a:defRPr/>
              </a:pPr>
              <a:r>
                <a:rPr kumimoji="0" lang="ja-JP" altLang="en-US" sz="1662" kern="0" dirty="0">
                  <a:solidFill>
                    <a:prstClr val="black"/>
                  </a:solidFill>
                  <a:latin typeface="Calibri"/>
                  <a:ea typeface="ＭＳ Ｐゴシック" panose="020B0600070205080204" pitchFamily="50" charset="-128"/>
                </a:rPr>
                <a:t>・　指定給水装置工事事業者が給水装置工事（配水管分岐～水道メーター）に従事した</a:t>
              </a:r>
              <a:endParaRPr kumimoji="0" lang="en-US" altLang="ja-JP" sz="1662" kern="0" dirty="0">
                <a:solidFill>
                  <a:prstClr val="black"/>
                </a:solidFill>
                <a:latin typeface="Calibri"/>
                <a:ea typeface="ＭＳ Ｐゴシック" panose="020B0600070205080204" pitchFamily="50" charset="-128"/>
              </a:endParaRPr>
            </a:p>
            <a:p>
              <a:pPr lvl="0">
                <a:defRPr/>
              </a:pPr>
              <a:r>
                <a:rPr kumimoji="0" lang="ja-JP" altLang="en-US" sz="1662" kern="0" dirty="0">
                  <a:solidFill>
                    <a:prstClr val="black"/>
                  </a:solidFill>
                  <a:latin typeface="Calibri"/>
                  <a:ea typeface="ＭＳ Ｐゴシック" panose="020B0600070205080204" pitchFamily="50" charset="-128"/>
                </a:rPr>
                <a:t>　「適切に作業を行うことができる技能を有する者</a:t>
              </a:r>
              <a:r>
                <a:rPr kumimoji="0" lang="en-US" altLang="ja-JP" sz="1662" kern="0" baseline="30000" dirty="0">
                  <a:solidFill>
                    <a:prstClr val="black"/>
                  </a:solidFill>
                </a:rPr>
                <a:t>※ </a:t>
              </a:r>
              <a:r>
                <a:rPr kumimoji="0" lang="ja-JP" altLang="en-US" sz="1662" kern="0" dirty="0">
                  <a:solidFill>
                    <a:prstClr val="black"/>
                  </a:solidFill>
                  <a:latin typeface="Calibri"/>
                  <a:ea typeface="ＭＳ Ｐゴシック" panose="020B0600070205080204" pitchFamily="50" charset="-128"/>
                </a:rPr>
                <a:t>」を確認する。</a:t>
              </a:r>
            </a:p>
            <a:p>
              <a:pPr defTabSz="844083">
                <a:defRPr/>
              </a:pPr>
              <a:r>
                <a:rPr kumimoji="0" lang="ja-JP" altLang="en-US" sz="1662" kern="0" dirty="0">
                  <a:solidFill>
                    <a:prstClr val="black"/>
                  </a:solidFill>
                  <a:latin typeface="Calibri"/>
                  <a:ea typeface="ＭＳ Ｐゴシック" panose="020B0600070205080204" pitchFamily="50" charset="-128"/>
                </a:rPr>
                <a:t>　　</a:t>
              </a:r>
              <a:r>
                <a:rPr kumimoji="0" lang="en-US" altLang="ja-JP" sz="1477" kern="0" dirty="0">
                  <a:solidFill>
                    <a:prstClr val="black"/>
                  </a:solidFill>
                  <a:latin typeface="Calibri"/>
                  <a:ea typeface="ＭＳ Ｐゴシック" panose="020B0600070205080204" pitchFamily="50" charset="-128"/>
                </a:rPr>
                <a:t>※</a:t>
              </a:r>
              <a:r>
                <a:rPr kumimoji="0" lang="ja-JP" altLang="en-US" sz="1477" kern="0" dirty="0">
                  <a:solidFill>
                    <a:prstClr val="black"/>
                  </a:solidFill>
                  <a:latin typeface="Calibri"/>
                  <a:ea typeface="ＭＳ Ｐゴシック" panose="020B0600070205080204" pitchFamily="50" charset="-128"/>
                </a:rPr>
                <a:t>各種資格保有者（ただし、配水管のせん孔、給水管接合等の作業経験が必要）</a:t>
              </a:r>
            </a:p>
          </p:txBody>
        </p:sp>
      </p:grpSp>
      <p:sp>
        <p:nvSpPr>
          <p:cNvPr id="6" name="スライド番号プレースホルダー 5"/>
          <p:cNvSpPr>
            <a:spLocks noGrp="1"/>
          </p:cNvSpPr>
          <p:nvPr>
            <p:ph type="sldNum" sz="quarter" idx="12"/>
          </p:nvPr>
        </p:nvSpPr>
        <p:spPr/>
        <p:txBody>
          <a:bodyPr/>
          <a:lstStyle/>
          <a:p>
            <a:pPr>
              <a:defRPr/>
            </a:pPr>
            <a:fld id="{34A25056-AEC2-4104-9840-86672CD1F74E}" type="slidenum">
              <a:rPr lang="ja-JP" altLang="en-US" smtClean="0">
                <a:solidFill>
                  <a:prstClr val="black">
                    <a:tint val="75000"/>
                  </a:prstClr>
                </a:solidFill>
              </a:rPr>
              <a:pPr>
                <a:defRPr/>
              </a:pPr>
              <a:t>106</a:t>
            </a:fld>
            <a:endParaRPr lang="ja-JP" altLang="en-US">
              <a:solidFill>
                <a:prstClr val="black">
                  <a:tint val="75000"/>
                </a:prstClr>
              </a:solidFill>
            </a:endParaRPr>
          </a:p>
        </p:txBody>
      </p:sp>
    </p:spTree>
    <p:extLst>
      <p:ext uri="{BB962C8B-B14F-4D97-AF65-F5344CB8AC3E}">
        <p14:creationId xmlns:p14="http://schemas.microsoft.com/office/powerpoint/2010/main" val="10182072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右矢印 18"/>
          <p:cNvSpPr/>
          <p:nvPr/>
        </p:nvSpPr>
        <p:spPr>
          <a:xfrm rot="5400000">
            <a:off x="2001075" y="2571799"/>
            <a:ext cx="956154" cy="24614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8" name="正方形/長方形 7"/>
          <p:cNvSpPr/>
          <p:nvPr/>
        </p:nvSpPr>
        <p:spPr>
          <a:xfrm>
            <a:off x="4878709" y="4374202"/>
            <a:ext cx="3788731" cy="196831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solidFill>
                <a:prstClr val="white"/>
              </a:solidFill>
            </a:endParaRPr>
          </a:p>
        </p:txBody>
      </p:sp>
      <p:sp>
        <p:nvSpPr>
          <p:cNvPr id="10" name="正方形/長方形 9"/>
          <p:cNvSpPr/>
          <p:nvPr/>
        </p:nvSpPr>
        <p:spPr>
          <a:xfrm>
            <a:off x="814708" y="1175854"/>
            <a:ext cx="7609625" cy="20622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46">
              <a:solidFill>
                <a:prstClr val="white"/>
              </a:solidFill>
            </a:endParaRPr>
          </a:p>
        </p:txBody>
      </p:sp>
      <p:sp>
        <p:nvSpPr>
          <p:cNvPr id="17" name="正方形/長方形 16"/>
          <p:cNvSpPr/>
          <p:nvPr/>
        </p:nvSpPr>
        <p:spPr>
          <a:xfrm>
            <a:off x="-4900" y="263770"/>
            <a:ext cx="9144000" cy="506474"/>
          </a:xfrm>
          <a:prstGeom prst="rect">
            <a:avLst/>
          </a:prstGeom>
          <a:solidFill>
            <a:srgbClr val="002060"/>
          </a:solidFill>
          <a:ln w="25400" cap="flat" cmpd="sng" algn="ctr">
            <a:solidFill>
              <a:srgbClr val="002060"/>
            </a:solidFill>
            <a:prstDash val="solid"/>
          </a:ln>
          <a:effectLst/>
        </p:spPr>
        <p:txBody>
          <a:bodyPr rtlCol="0" anchor="ctr"/>
          <a:lstStyle/>
          <a:p>
            <a:pPr algn="ctr">
              <a:defRPr/>
            </a:pPr>
            <a:r>
              <a:rPr kumimoji="0" lang="ja-JP" altLang="en-US" sz="2400" b="1" kern="0" dirty="0">
                <a:solidFill>
                  <a:prstClr val="white"/>
                </a:solidFill>
              </a:rPr>
              <a:t>確認事項の活用方法</a:t>
            </a:r>
            <a:endParaRPr kumimoji="0" lang="en-US" altLang="ja-JP" sz="2400" b="1" kern="0" dirty="0">
              <a:solidFill>
                <a:prstClr val="white"/>
              </a:solidFill>
            </a:endParaRPr>
          </a:p>
        </p:txBody>
      </p:sp>
      <p:sp>
        <p:nvSpPr>
          <p:cNvPr id="12" name="正方形/長方形 11"/>
          <p:cNvSpPr/>
          <p:nvPr/>
        </p:nvSpPr>
        <p:spPr>
          <a:xfrm>
            <a:off x="227409" y="842317"/>
            <a:ext cx="5275156" cy="393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5006" tIns="37503" rIns="75006" bIns="37503" rtlCol="0" anchor="ctr"/>
          <a:lstStyle/>
          <a:p>
            <a:pPr algn="ctr" defTabSz="750071"/>
            <a:r>
              <a:rPr lang="ja-JP" altLang="en-US" sz="1846" b="1" dirty="0">
                <a:solidFill>
                  <a:prstClr val="white"/>
                </a:solidFill>
              </a:rPr>
              <a:t>更新にあわせて確認することが望ましい事項</a:t>
            </a:r>
          </a:p>
        </p:txBody>
      </p:sp>
      <p:sp>
        <p:nvSpPr>
          <p:cNvPr id="14" name="テキスト ボックス 13"/>
          <p:cNvSpPr txBox="1"/>
          <p:nvPr/>
        </p:nvSpPr>
        <p:spPr>
          <a:xfrm>
            <a:off x="986983" y="1326956"/>
            <a:ext cx="6380057" cy="433196"/>
          </a:xfrm>
          <a:prstGeom prst="rect">
            <a:avLst/>
          </a:prstGeom>
          <a:noFill/>
        </p:spPr>
        <p:txBody>
          <a:bodyPr wrap="square" rtlCol="0">
            <a:spAutoFit/>
          </a:bodyPr>
          <a:lstStyle/>
          <a:p>
            <a:pPr marL="164127" indent="-164127">
              <a:defRPr/>
            </a:pPr>
            <a:r>
              <a:rPr kumimoji="0" lang="ja-JP" altLang="ja-JP" sz="2215" kern="0" dirty="0">
                <a:solidFill>
                  <a:prstClr val="black"/>
                </a:solidFill>
              </a:rPr>
              <a:t>○</a:t>
            </a:r>
            <a:r>
              <a:rPr kumimoji="0" lang="ja-JP" altLang="en-US" sz="2215" kern="0" dirty="0">
                <a:solidFill>
                  <a:prstClr val="black"/>
                </a:solidFill>
              </a:rPr>
              <a:t>指定給水装置工事事業者の講習会の受講実績</a:t>
            </a:r>
          </a:p>
        </p:txBody>
      </p:sp>
      <p:sp>
        <p:nvSpPr>
          <p:cNvPr id="18" name="テキスト ボックス 17"/>
          <p:cNvSpPr txBox="1"/>
          <p:nvPr/>
        </p:nvSpPr>
        <p:spPr>
          <a:xfrm>
            <a:off x="4937986" y="4407635"/>
            <a:ext cx="3655794" cy="1627112"/>
          </a:xfrm>
          <a:prstGeom prst="rect">
            <a:avLst/>
          </a:prstGeom>
          <a:noFill/>
        </p:spPr>
        <p:txBody>
          <a:bodyPr wrap="square" rtlCol="0">
            <a:spAutoFit/>
          </a:bodyPr>
          <a:lstStyle/>
          <a:p>
            <a:pPr marL="164127" indent="-164127">
              <a:lnSpc>
                <a:spcPct val="150000"/>
              </a:lnSpc>
            </a:pPr>
            <a:r>
              <a:rPr lang="ja-JP" altLang="en-US" sz="1662" dirty="0">
                <a:solidFill>
                  <a:prstClr val="black"/>
                </a:solidFill>
              </a:rPr>
              <a:t>○　利用者が指定給水装置工事事業者を選択する際に有用となるような情報について、定期的に提供することに努める。</a:t>
            </a:r>
            <a:endParaRPr lang="en-US" altLang="ja-JP" sz="1662" dirty="0">
              <a:solidFill>
                <a:prstClr val="black"/>
              </a:solidFill>
            </a:endParaRPr>
          </a:p>
        </p:txBody>
      </p:sp>
      <p:sp>
        <p:nvSpPr>
          <p:cNvPr id="11" name="テキスト ボックス 10"/>
          <p:cNvSpPr txBox="1"/>
          <p:nvPr/>
        </p:nvSpPr>
        <p:spPr>
          <a:xfrm>
            <a:off x="982678" y="2197391"/>
            <a:ext cx="7172740" cy="433196"/>
          </a:xfrm>
          <a:prstGeom prst="rect">
            <a:avLst/>
          </a:prstGeom>
          <a:noFill/>
        </p:spPr>
        <p:txBody>
          <a:bodyPr wrap="square" rtlCol="0">
            <a:spAutoFit/>
          </a:bodyPr>
          <a:lstStyle/>
          <a:p>
            <a:pPr marL="164127" indent="-164127">
              <a:defRPr/>
            </a:pPr>
            <a:r>
              <a:rPr kumimoji="0" lang="ja-JP" altLang="ja-JP" sz="2215" kern="0" dirty="0">
                <a:solidFill>
                  <a:prstClr val="black"/>
                </a:solidFill>
              </a:rPr>
              <a:t>○</a:t>
            </a:r>
            <a:r>
              <a:rPr kumimoji="0" lang="ja-JP" altLang="en-US" sz="2215" kern="0" dirty="0">
                <a:solidFill>
                  <a:prstClr val="black"/>
                </a:solidFill>
              </a:rPr>
              <a:t>指定給水装置工事主任技術者等の研修会の受講状況</a:t>
            </a:r>
          </a:p>
        </p:txBody>
      </p:sp>
      <p:sp>
        <p:nvSpPr>
          <p:cNvPr id="15" name="テキスト ボックス 14"/>
          <p:cNvSpPr txBox="1"/>
          <p:nvPr/>
        </p:nvSpPr>
        <p:spPr>
          <a:xfrm>
            <a:off x="982678" y="2638786"/>
            <a:ext cx="7340169" cy="433196"/>
          </a:xfrm>
          <a:prstGeom prst="rect">
            <a:avLst/>
          </a:prstGeom>
          <a:noFill/>
        </p:spPr>
        <p:txBody>
          <a:bodyPr wrap="square" rtlCol="0">
            <a:spAutoFit/>
          </a:bodyPr>
          <a:lstStyle/>
          <a:p>
            <a:pPr marL="164127" indent="-164127">
              <a:defRPr/>
            </a:pPr>
            <a:r>
              <a:rPr kumimoji="0" lang="ja-JP" altLang="ja-JP" sz="2215" kern="0" dirty="0">
                <a:solidFill>
                  <a:prstClr val="black"/>
                </a:solidFill>
              </a:rPr>
              <a:t>○</a:t>
            </a:r>
            <a:r>
              <a:rPr kumimoji="0" lang="ja-JP" altLang="en-US" sz="2215" kern="0" dirty="0">
                <a:solidFill>
                  <a:prstClr val="black"/>
                </a:solidFill>
              </a:rPr>
              <a:t>適切に作業を行うことができる技能を有する者の配置状況</a:t>
            </a:r>
          </a:p>
        </p:txBody>
      </p:sp>
      <p:sp>
        <p:nvSpPr>
          <p:cNvPr id="16" name="テキスト ボックス 15"/>
          <p:cNvSpPr txBox="1"/>
          <p:nvPr/>
        </p:nvSpPr>
        <p:spPr>
          <a:xfrm>
            <a:off x="982678" y="1761429"/>
            <a:ext cx="5770636" cy="433196"/>
          </a:xfrm>
          <a:prstGeom prst="rect">
            <a:avLst/>
          </a:prstGeom>
          <a:noFill/>
        </p:spPr>
        <p:txBody>
          <a:bodyPr wrap="square" rtlCol="0">
            <a:spAutoFit/>
          </a:bodyPr>
          <a:lstStyle/>
          <a:p>
            <a:pPr marL="164127" indent="-164127">
              <a:defRPr/>
            </a:pPr>
            <a:r>
              <a:rPr kumimoji="0" lang="ja-JP" altLang="ja-JP" sz="2215" kern="0" dirty="0">
                <a:solidFill>
                  <a:prstClr val="black"/>
                </a:solidFill>
              </a:rPr>
              <a:t>○</a:t>
            </a:r>
            <a:r>
              <a:rPr kumimoji="0" lang="ja-JP" altLang="en-US" sz="2215" kern="0" dirty="0">
                <a:solidFill>
                  <a:prstClr val="black"/>
                </a:solidFill>
              </a:rPr>
              <a:t>指定給水装置工事事業者の業務内容</a:t>
            </a:r>
          </a:p>
        </p:txBody>
      </p:sp>
      <p:sp>
        <p:nvSpPr>
          <p:cNvPr id="2" name="テキスト ボックス 1"/>
          <p:cNvSpPr txBox="1"/>
          <p:nvPr/>
        </p:nvSpPr>
        <p:spPr>
          <a:xfrm>
            <a:off x="1979097" y="3530740"/>
            <a:ext cx="1010431" cy="490134"/>
          </a:xfrm>
          <a:prstGeom prst="rect">
            <a:avLst/>
          </a:prstGeom>
          <a:noFill/>
        </p:spPr>
        <p:txBody>
          <a:bodyPr wrap="square" rtlCol="0">
            <a:spAutoFit/>
          </a:bodyPr>
          <a:lstStyle/>
          <a:p>
            <a:pPr algn="ctr"/>
            <a:r>
              <a:rPr lang="ja-JP" altLang="en-US" sz="2585" b="1" dirty="0">
                <a:solidFill>
                  <a:prstClr val="white"/>
                </a:solidFill>
              </a:rPr>
              <a:t>指導</a:t>
            </a:r>
          </a:p>
        </p:txBody>
      </p:sp>
      <p:sp>
        <p:nvSpPr>
          <p:cNvPr id="21" name="右矢印 20"/>
          <p:cNvSpPr/>
          <p:nvPr/>
        </p:nvSpPr>
        <p:spPr>
          <a:xfrm rot="5400000">
            <a:off x="6280967" y="2584308"/>
            <a:ext cx="956154" cy="24614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2" name="テキスト ボックス 21"/>
          <p:cNvSpPr txBox="1"/>
          <p:nvPr/>
        </p:nvSpPr>
        <p:spPr>
          <a:xfrm>
            <a:off x="5930093" y="3329414"/>
            <a:ext cx="1646442" cy="887935"/>
          </a:xfrm>
          <a:prstGeom prst="rect">
            <a:avLst/>
          </a:prstGeom>
          <a:noFill/>
        </p:spPr>
        <p:txBody>
          <a:bodyPr wrap="square" rtlCol="0">
            <a:spAutoFit/>
          </a:bodyPr>
          <a:lstStyle/>
          <a:p>
            <a:pPr algn="ctr"/>
            <a:r>
              <a:rPr lang="ja-JP" altLang="en-US" sz="2585" b="1" dirty="0">
                <a:solidFill>
                  <a:prstClr val="white"/>
                </a:solidFill>
              </a:rPr>
              <a:t>情報</a:t>
            </a:r>
            <a:endParaRPr lang="en-US" altLang="ja-JP" sz="2585" b="1" dirty="0">
              <a:solidFill>
                <a:prstClr val="white"/>
              </a:solidFill>
            </a:endParaRPr>
          </a:p>
          <a:p>
            <a:pPr algn="ctr"/>
            <a:r>
              <a:rPr lang="ja-JP" altLang="en-US" sz="2585" b="1" dirty="0">
                <a:solidFill>
                  <a:prstClr val="white"/>
                </a:solidFill>
              </a:rPr>
              <a:t>発信</a:t>
            </a:r>
          </a:p>
        </p:txBody>
      </p:sp>
      <p:sp>
        <p:nvSpPr>
          <p:cNvPr id="23" name="正方形/長方形 22"/>
          <p:cNvSpPr/>
          <p:nvPr/>
        </p:nvSpPr>
        <p:spPr>
          <a:xfrm>
            <a:off x="584799" y="4366932"/>
            <a:ext cx="3788731" cy="19584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solidFill>
                <a:prstClr val="white"/>
              </a:solidFill>
            </a:endParaRPr>
          </a:p>
        </p:txBody>
      </p:sp>
      <p:sp>
        <p:nvSpPr>
          <p:cNvPr id="24" name="テキスト ボックス 23"/>
          <p:cNvSpPr txBox="1"/>
          <p:nvPr/>
        </p:nvSpPr>
        <p:spPr>
          <a:xfrm>
            <a:off x="651255" y="4464222"/>
            <a:ext cx="3655794" cy="2010807"/>
          </a:xfrm>
          <a:prstGeom prst="rect">
            <a:avLst/>
          </a:prstGeom>
          <a:noFill/>
        </p:spPr>
        <p:txBody>
          <a:bodyPr wrap="square" rtlCol="0">
            <a:spAutoFit/>
          </a:bodyPr>
          <a:lstStyle/>
          <a:p>
            <a:pPr marL="164127" indent="-164127">
              <a:lnSpc>
                <a:spcPct val="150000"/>
              </a:lnSpc>
            </a:pPr>
            <a:r>
              <a:rPr lang="ja-JP" altLang="en-US" sz="1662" dirty="0">
                <a:solidFill>
                  <a:prstClr val="black"/>
                </a:solidFill>
              </a:rPr>
              <a:t>○　確認した情報をもとに、指定給水装置工事事業者を指導することで、指定給水装置工事事業者の資質の保持を図る。</a:t>
            </a:r>
            <a:endParaRPr lang="en-US" altLang="ja-JP" sz="1662" dirty="0">
              <a:solidFill>
                <a:prstClr val="black"/>
              </a:solidFill>
            </a:endParaRPr>
          </a:p>
          <a:p>
            <a:pPr marL="164127" indent="-164127">
              <a:lnSpc>
                <a:spcPct val="150000"/>
              </a:lnSpc>
            </a:pPr>
            <a:r>
              <a:rPr lang="ja-JP" altLang="en-US" sz="1662" dirty="0">
                <a:solidFill>
                  <a:prstClr val="black"/>
                </a:solidFill>
              </a:rPr>
              <a:t>　</a:t>
            </a:r>
            <a:endParaRPr lang="en-US" altLang="ja-JP" sz="1662" dirty="0">
              <a:solidFill>
                <a:prstClr val="black"/>
              </a:solidFill>
            </a:endParaRPr>
          </a:p>
        </p:txBody>
      </p:sp>
      <p:sp>
        <p:nvSpPr>
          <p:cNvPr id="3" name="スライド番号プレースホルダー 2"/>
          <p:cNvSpPr>
            <a:spLocks noGrp="1"/>
          </p:cNvSpPr>
          <p:nvPr>
            <p:ph type="sldNum" sz="quarter" idx="12"/>
          </p:nvPr>
        </p:nvSpPr>
        <p:spPr/>
        <p:txBody>
          <a:bodyPr/>
          <a:lstStyle/>
          <a:p>
            <a:pPr>
              <a:defRPr/>
            </a:pPr>
            <a:fld id="{34A25056-AEC2-4104-9840-86672CD1F74E}" type="slidenum">
              <a:rPr lang="ja-JP" altLang="en-US" smtClean="0">
                <a:solidFill>
                  <a:prstClr val="black">
                    <a:tint val="75000"/>
                  </a:prstClr>
                </a:solidFill>
              </a:rPr>
              <a:pPr>
                <a:defRPr/>
              </a:pPr>
              <a:t>107</a:t>
            </a:fld>
            <a:endParaRPr lang="ja-JP" altLang="en-US">
              <a:solidFill>
                <a:prstClr val="black">
                  <a:tint val="75000"/>
                </a:prstClr>
              </a:solidFill>
            </a:endParaRPr>
          </a:p>
        </p:txBody>
      </p:sp>
    </p:spTree>
    <p:extLst>
      <p:ext uri="{BB962C8B-B14F-4D97-AF65-F5344CB8AC3E}">
        <p14:creationId xmlns:p14="http://schemas.microsoft.com/office/powerpoint/2010/main" val="416012025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6986" y="2375703"/>
            <a:ext cx="9127014" cy="1224136"/>
          </a:xfrm>
          <a:prstGeom prst="round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3400" b="1" dirty="0">
                <a:latin typeface="HG丸ｺﾞｼｯｸM-PRO" panose="020F0600000000000000" pitchFamily="50" charset="-128"/>
                <a:ea typeface="HG丸ｺﾞｼｯｸM-PRO" panose="020F0600000000000000" pitchFamily="50" charset="-128"/>
              </a:rPr>
              <a:t>８．事業の休止及び廃止</a:t>
            </a:r>
            <a:endParaRPr lang="ja-JP" altLang="en-US" sz="3400" b="1" dirty="0">
              <a:solidFill>
                <a:prstClr val="white"/>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34A25056-AEC2-4104-9840-86672CD1F74E}" type="slidenum">
              <a:rPr lang="ja-JP" altLang="en-US" smtClean="0">
                <a:solidFill>
                  <a:prstClr val="black">
                    <a:tint val="75000"/>
                  </a:prstClr>
                </a:solidFill>
              </a:rPr>
              <a:pPr>
                <a:defRPr/>
              </a:pPr>
              <a:t>108</a:t>
            </a:fld>
            <a:endParaRPr lang="ja-JP" altLang="en-US">
              <a:solidFill>
                <a:prstClr val="black">
                  <a:tint val="75000"/>
                </a:prstClr>
              </a:solidFill>
            </a:endParaRPr>
          </a:p>
        </p:txBody>
      </p:sp>
    </p:spTree>
    <p:extLst>
      <p:ext uri="{BB962C8B-B14F-4D97-AF65-F5344CB8AC3E}">
        <p14:creationId xmlns:p14="http://schemas.microsoft.com/office/powerpoint/2010/main" val="357262775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3488" y="891222"/>
            <a:ext cx="9102724" cy="156241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8" b="0" i="0" u="none" strike="noStrike" kern="1200" cap="none" spc="0" normalizeH="0" baseline="0" noProof="0">
              <a:ln>
                <a:noFill/>
              </a:ln>
              <a:solidFill>
                <a:prstClr val="white"/>
              </a:solidFill>
              <a:effectLst/>
              <a:uLnTx/>
              <a:uFillTx/>
              <a:latin typeface="ＭＳ ゴシック" panose="020B0609070205080204" pitchFamily="49" charset="-128"/>
              <a:ea typeface="ＭＳ ゴシック" panose="020B0609070205080204" pitchFamily="49" charset="-128"/>
            </a:endParaRPr>
          </a:p>
        </p:txBody>
      </p:sp>
      <p:sp>
        <p:nvSpPr>
          <p:cNvPr id="15" name="正方形/長方形 14"/>
          <p:cNvSpPr/>
          <p:nvPr/>
        </p:nvSpPr>
        <p:spPr>
          <a:xfrm>
            <a:off x="12526" y="563708"/>
            <a:ext cx="1780305" cy="31766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5006" tIns="37503" rIns="75006" bIns="37503" rtlCol="0" anchor="ctr"/>
          <a:lstStyle/>
          <a:p>
            <a:pPr marL="0" marR="0" lvl="0" indent="0" algn="ctr" defTabSz="750071"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rPr>
              <a:t>改正の趣旨</a:t>
            </a:r>
          </a:p>
        </p:txBody>
      </p:sp>
      <p:sp>
        <p:nvSpPr>
          <p:cNvPr id="54" name="正方形/長方形 53"/>
          <p:cNvSpPr/>
          <p:nvPr/>
        </p:nvSpPr>
        <p:spPr>
          <a:xfrm>
            <a:off x="-4900" y="10119"/>
            <a:ext cx="9144000" cy="440004"/>
          </a:xfrm>
          <a:prstGeom prst="rect">
            <a:avLst/>
          </a:prstGeom>
          <a:solidFill>
            <a:schemeClr val="accent1"/>
          </a:solidFill>
          <a:ln w="25400" cap="flat" cmpd="sng" algn="ctr">
            <a:solidFill>
              <a:schemeClr val="accent1"/>
            </a:solidFill>
            <a:prstDash val="solid"/>
          </a:ln>
          <a:effectLst/>
        </p:spPr>
        <p:txBody>
          <a:bodyPr rtlCol="0" anchor="ctr"/>
          <a:lstStyle/>
          <a:p>
            <a:pPr lvl="0" algn="ctr">
              <a:defRPr/>
            </a:pPr>
            <a:r>
              <a:rPr kumimoji="0" lang="ja-JP" altLang="en-US" sz="2215" b="1" kern="0" dirty="0">
                <a:solidFill>
                  <a:prstClr val="white"/>
                </a:solidFill>
                <a:latin typeface="ＭＳ ゴシック" panose="020B0609070205080204" pitchFamily="49" charset="-128"/>
                <a:ea typeface="ＭＳ ゴシック" panose="020B0609070205080204" pitchFamily="49" charset="-128"/>
              </a:rPr>
              <a:t>事業の休止及び廃止</a:t>
            </a:r>
            <a:r>
              <a:rPr kumimoji="0" lang="ja-JP" altLang="en-US" sz="2215" b="1" i="0" u="none" strike="noStrike" kern="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rPr>
              <a:t>（</a:t>
            </a:r>
            <a:r>
              <a:rPr kumimoji="0" lang="ja-JP" altLang="en-US" sz="2215" b="1" kern="0" dirty="0">
                <a:solidFill>
                  <a:prstClr val="white"/>
                </a:solidFill>
                <a:latin typeface="ＭＳ ゴシック" panose="020B0609070205080204" pitchFamily="49" charset="-128"/>
                <a:ea typeface="ＭＳ ゴシック" panose="020B0609070205080204" pitchFamily="49" charset="-128"/>
              </a:rPr>
              <a:t>第</a:t>
            </a:r>
            <a:r>
              <a:rPr kumimoji="0" lang="en-US" altLang="ja-JP" sz="2215" b="1" kern="0" dirty="0">
                <a:solidFill>
                  <a:prstClr val="white"/>
                </a:solidFill>
                <a:latin typeface="ＭＳ ゴシック" panose="020B0609070205080204" pitchFamily="49" charset="-128"/>
                <a:ea typeface="ＭＳ ゴシック" panose="020B0609070205080204" pitchFamily="49" charset="-128"/>
              </a:rPr>
              <a:t>11</a:t>
            </a:r>
            <a:r>
              <a:rPr kumimoji="0" lang="ja-JP" altLang="en-US" sz="2215" b="1" kern="0" dirty="0">
                <a:solidFill>
                  <a:prstClr val="white"/>
                </a:solidFill>
                <a:latin typeface="ＭＳ ゴシック" panose="020B0609070205080204" pitchFamily="49" charset="-128"/>
                <a:ea typeface="ＭＳ ゴシック" panose="020B0609070205080204" pitchFamily="49" charset="-128"/>
              </a:rPr>
              <a:t>条）</a:t>
            </a:r>
            <a:endParaRPr kumimoji="0" lang="en-US" altLang="ja-JP" sz="2215" b="1" i="0" u="none" strike="noStrike" kern="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endParaRPr>
          </a:p>
        </p:txBody>
      </p:sp>
      <p:sp>
        <p:nvSpPr>
          <p:cNvPr id="2" name="正方形/長方形 1"/>
          <p:cNvSpPr/>
          <p:nvPr/>
        </p:nvSpPr>
        <p:spPr>
          <a:xfrm>
            <a:off x="0" y="976439"/>
            <a:ext cx="9103685" cy="1400383"/>
          </a:xfrm>
          <a:prstGeom prst="rect">
            <a:avLst/>
          </a:prstGeom>
        </p:spPr>
        <p:txBody>
          <a:bodyPr wrap="square">
            <a:spAutoFit/>
          </a:bodyPr>
          <a:lstStyle/>
          <a:p>
            <a:pPr marL="177800" lvl="0" indent="-177800">
              <a:spcBef>
                <a:spcPts val="600"/>
              </a:spcBef>
            </a:pPr>
            <a:r>
              <a:rPr kumimoji="0" lang="ja-JP" altLang="en-US" sz="1600" b="0"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　これまで、</a:t>
            </a:r>
            <a:r>
              <a:rPr kumimoji="0" lang="ja-JP" altLang="en-US" sz="1600" kern="0" dirty="0">
                <a:solidFill>
                  <a:prstClr val="black"/>
                </a:solidFill>
                <a:latin typeface="ＭＳ ゴシック" panose="020B0609070205080204" pitchFamily="49" charset="-128"/>
                <a:ea typeface="ＭＳ ゴシック" panose="020B0609070205080204" pitchFamily="49" charset="-128"/>
              </a:rPr>
              <a:t>法令上詳細に規定されていなかった水道事業等の全部又は一部の休止及び廃止に係る申請手続き及び許可基準を定めることとした。</a:t>
            </a:r>
            <a:endParaRPr kumimoji="0" lang="en-US" altLang="ja-JP" sz="1600" kern="0" dirty="0">
              <a:solidFill>
                <a:prstClr val="black"/>
              </a:solidFill>
              <a:latin typeface="ＭＳ ゴシック" panose="020B0609070205080204" pitchFamily="49" charset="-128"/>
              <a:ea typeface="ＭＳ ゴシック" panose="020B0609070205080204" pitchFamily="49" charset="-128"/>
            </a:endParaRPr>
          </a:p>
          <a:p>
            <a:pPr marL="177800" lvl="0" indent="-177800">
              <a:spcBef>
                <a:spcPts val="600"/>
              </a:spcBef>
            </a:pPr>
            <a:r>
              <a:rPr kumimoji="0" lang="ja-JP" altLang="en-US" sz="1600" kern="0" dirty="0">
                <a:solidFill>
                  <a:prstClr val="black"/>
                </a:solidFill>
                <a:latin typeface="ＭＳ ゴシック" panose="020B0609070205080204" pitchFamily="49" charset="-128"/>
                <a:ea typeface="ＭＳ ゴシック" panose="020B0609070205080204" pitchFamily="49" charset="-128"/>
              </a:rPr>
              <a:t>○　地方公共団体以外の水道事業者（その給水人口が５千人を超えるものに限る。）は、事業の休廃止の許可の申請に際して、当該水道事業の給水区域をその区域に含む市町村に協議しなければならないこととした。</a:t>
            </a:r>
            <a:endParaRPr kumimoji="0" lang="en-US" altLang="ja-JP" sz="1600" kern="0" dirty="0">
              <a:solidFill>
                <a:prstClr val="black"/>
              </a:solidFill>
              <a:latin typeface="ＭＳ ゴシック" panose="020B0609070205080204" pitchFamily="49" charset="-128"/>
              <a:ea typeface="ＭＳ ゴシック" panose="020B0609070205080204" pitchFamily="49" charset="-128"/>
            </a:endParaRPr>
          </a:p>
        </p:txBody>
      </p:sp>
      <p:sp>
        <p:nvSpPr>
          <p:cNvPr id="12" name="正方形/長方形 11"/>
          <p:cNvSpPr/>
          <p:nvPr/>
        </p:nvSpPr>
        <p:spPr>
          <a:xfrm>
            <a:off x="13488" y="2905950"/>
            <a:ext cx="9102724" cy="395205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spcAft>
                <a:spcPts val="600"/>
              </a:spcAft>
              <a:defRPr/>
            </a:pP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13" name="正方形/長方形 12"/>
          <p:cNvSpPr/>
          <p:nvPr/>
        </p:nvSpPr>
        <p:spPr>
          <a:xfrm>
            <a:off x="12526" y="2578436"/>
            <a:ext cx="5183728" cy="31766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5006" tIns="37503" rIns="75006" bIns="37503" rtlCol="0" anchor="ctr"/>
          <a:lstStyle/>
          <a:p>
            <a:pPr marL="0" marR="0" lvl="0" indent="0" algn="ctr" defTabSz="750071"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rPr>
              <a:t>改正後の水道法の条文（下線部：今回改正）</a:t>
            </a:r>
          </a:p>
        </p:txBody>
      </p:sp>
      <p:sp>
        <p:nvSpPr>
          <p:cNvPr id="16" name="正方形/長方形 15"/>
          <p:cNvSpPr/>
          <p:nvPr/>
        </p:nvSpPr>
        <p:spPr>
          <a:xfrm>
            <a:off x="40315" y="3024110"/>
            <a:ext cx="9103685" cy="3754874"/>
          </a:xfrm>
          <a:prstGeom prst="rect">
            <a:avLst/>
          </a:prstGeom>
        </p:spPr>
        <p:txBody>
          <a:bodyPr wrap="square">
            <a:spAutoFit/>
          </a:bodyPr>
          <a:lstStyle/>
          <a:p>
            <a:pPr lvl="0">
              <a:spcAft>
                <a:spcPts val="600"/>
              </a:spcAft>
              <a:defRPr/>
            </a:pPr>
            <a:r>
              <a:rPr lang="ja-JP" altLang="en-US" sz="1600" dirty="0">
                <a:latin typeface="ＭＳ ゴシック" panose="020B0609070205080204" pitchFamily="49" charset="-128"/>
                <a:ea typeface="ＭＳ ゴシック" panose="020B0609070205080204" pitchFamily="49" charset="-128"/>
              </a:rPr>
              <a:t>水道法（事業の休止及び廃止）</a:t>
            </a:r>
          </a:p>
          <a:p>
            <a:pPr marL="182563" lvl="0" indent="-182563">
              <a:spcAft>
                <a:spcPts val="600"/>
              </a:spcAft>
              <a:defRPr/>
            </a:pPr>
            <a:r>
              <a:rPr lang="ja-JP" altLang="en-US" sz="1600" dirty="0">
                <a:latin typeface="ＭＳ ゴシック" panose="020B0609070205080204" pitchFamily="49" charset="-128"/>
                <a:ea typeface="ＭＳ ゴシック" panose="020B0609070205080204" pitchFamily="49" charset="-128"/>
              </a:rPr>
              <a:t>第十一条　水道事業者は、給水を開始した後においては</a:t>
            </a:r>
            <a:r>
              <a:rPr lang="ja-JP" altLang="en-US" sz="1600" u="sng" dirty="0">
                <a:latin typeface="ＭＳ ゴシック" panose="020B0609070205080204" pitchFamily="49" charset="-128"/>
                <a:ea typeface="ＭＳ ゴシック" panose="020B0609070205080204" pitchFamily="49" charset="-128"/>
              </a:rPr>
              <a:t>、厚生労働省令で定めるところにより</a:t>
            </a:r>
            <a:r>
              <a:rPr lang="ja-JP" altLang="en-US" sz="1600" dirty="0">
                <a:latin typeface="ＭＳ ゴシック" panose="020B0609070205080204" pitchFamily="49" charset="-128"/>
                <a:ea typeface="ＭＳ ゴシック" panose="020B0609070205080204" pitchFamily="49" charset="-128"/>
              </a:rPr>
              <a:t>、厚生労働大臣の許可を受けなければ、その水道事業の全部又は一部を休止し、又は廃止してはならない。ただし、その水道事業の全部を他の水道事業を行う水道事業者に譲り渡すことにより、その水道事業の全部を廃止することとなるときは、この限りでない。</a:t>
            </a:r>
          </a:p>
          <a:p>
            <a:pPr marL="182563" lvl="0" indent="-182563">
              <a:spcAft>
                <a:spcPts val="600"/>
              </a:spcAft>
              <a:defRPr/>
            </a:pPr>
            <a:r>
              <a:rPr lang="ja-JP" altLang="en-US" sz="1600" u="sng" dirty="0">
                <a:latin typeface="ＭＳ ゴシック" panose="020B0609070205080204" pitchFamily="49" charset="-128"/>
                <a:ea typeface="ＭＳ ゴシック" panose="020B0609070205080204" pitchFamily="49" charset="-128"/>
              </a:rPr>
              <a:t>２</a:t>
            </a:r>
            <a:r>
              <a:rPr lang="ja-JP" altLang="en-US" sz="1600" dirty="0">
                <a:latin typeface="ＭＳ ゴシック" panose="020B0609070205080204" pitchFamily="49" charset="-128"/>
                <a:ea typeface="ＭＳ ゴシック" panose="020B0609070205080204" pitchFamily="49" charset="-128"/>
              </a:rPr>
              <a:t>　</a:t>
            </a:r>
            <a:r>
              <a:rPr lang="ja-JP" altLang="en-US" sz="1600" u="sng" dirty="0">
                <a:latin typeface="ＭＳ ゴシック" panose="020B0609070205080204" pitchFamily="49" charset="-128"/>
                <a:ea typeface="ＭＳ ゴシック" panose="020B0609070205080204" pitchFamily="49" charset="-128"/>
              </a:rPr>
              <a:t>地方公共団体以外の水道事業者（給水人口が政令で定める基準を超えるものに限る。）が、前項の許可の申請をしようとするときは、あらかじめ、当該水道事業の給水区域をその区域に含む市町村に協議しなければならない。</a:t>
            </a:r>
          </a:p>
          <a:p>
            <a:pPr marL="182563" lvl="0" indent="-182563">
              <a:spcAft>
                <a:spcPts val="600"/>
              </a:spcAft>
              <a:defRPr/>
            </a:pPr>
            <a:r>
              <a:rPr lang="ja-JP" altLang="en-US" sz="1600" u="sng" dirty="0">
                <a:latin typeface="ＭＳ ゴシック" panose="020B0609070205080204" pitchFamily="49" charset="-128"/>
                <a:ea typeface="ＭＳ ゴシック" panose="020B0609070205080204" pitchFamily="49" charset="-128"/>
              </a:rPr>
              <a:t>３</a:t>
            </a:r>
            <a:r>
              <a:rPr lang="ja-JP" altLang="en-US" sz="1600" dirty="0">
                <a:latin typeface="ＭＳ ゴシック" panose="020B0609070205080204" pitchFamily="49" charset="-128"/>
                <a:ea typeface="ＭＳ ゴシック" panose="020B0609070205080204" pitchFamily="49" charset="-128"/>
              </a:rPr>
              <a:t>　</a:t>
            </a:r>
            <a:r>
              <a:rPr lang="ja-JP" altLang="en-US" sz="1600" u="sng" dirty="0">
                <a:latin typeface="ＭＳ ゴシック" panose="020B0609070205080204" pitchFamily="49" charset="-128"/>
                <a:ea typeface="ＭＳ ゴシック" panose="020B0609070205080204" pitchFamily="49" charset="-128"/>
              </a:rPr>
              <a:t>第一項ただし書</a:t>
            </a:r>
            <a:r>
              <a:rPr lang="ja-JP" altLang="en-US" sz="1600" dirty="0">
                <a:latin typeface="ＭＳ ゴシック" panose="020B0609070205080204" pitchFamily="49" charset="-128"/>
                <a:ea typeface="ＭＳ ゴシック" panose="020B0609070205080204" pitchFamily="49" charset="-128"/>
              </a:rPr>
              <a:t>の場合においては、水道事業者は、あらかじめ、その旨を厚生労働大臣に届け出なければならない。</a:t>
            </a:r>
            <a:endParaRPr lang="en-US" altLang="ja-JP" sz="1600" dirty="0">
              <a:latin typeface="ＭＳ ゴシック" panose="020B0609070205080204" pitchFamily="49" charset="-128"/>
              <a:ea typeface="ＭＳ ゴシック" panose="020B0609070205080204" pitchFamily="49" charset="-128"/>
            </a:endParaRPr>
          </a:p>
          <a:p>
            <a:pPr marL="182563" lvl="0" indent="-182563">
              <a:spcAft>
                <a:spcPts val="600"/>
              </a:spcAft>
              <a:defRPr/>
            </a:pPr>
            <a:endParaRPr lang="en-US" altLang="ja-JP" sz="1600" dirty="0">
              <a:latin typeface="ＭＳ ゴシック" panose="020B0609070205080204" pitchFamily="49" charset="-128"/>
              <a:ea typeface="ＭＳ ゴシック" panose="020B0609070205080204" pitchFamily="49" charset="-128"/>
            </a:endParaRPr>
          </a:p>
          <a:p>
            <a:pPr marL="182563" lvl="0" indent="-182563">
              <a:spcAft>
                <a:spcPts val="600"/>
              </a:spcAft>
              <a:defRPr/>
            </a:pPr>
            <a:r>
              <a:rPr lang="ja-JP" altLang="en-US" sz="1600" dirty="0">
                <a:latin typeface="ＭＳ ゴシック" panose="020B0609070205080204" pitchFamily="49" charset="-128"/>
                <a:ea typeface="ＭＳ ゴシック" panose="020B0609070205080204" pitchFamily="49" charset="-128"/>
              </a:rPr>
              <a:t>水道法施行令（法第十一条第二項に規定する給水人口の基準）</a:t>
            </a:r>
            <a:endParaRPr lang="en-US" altLang="ja-JP" sz="1600" dirty="0">
              <a:latin typeface="ＭＳ ゴシック" panose="020B0609070205080204" pitchFamily="49" charset="-128"/>
              <a:ea typeface="ＭＳ ゴシック" panose="020B0609070205080204" pitchFamily="49" charset="-128"/>
            </a:endParaRPr>
          </a:p>
          <a:p>
            <a:pPr marL="182563" lvl="0" indent="-182563">
              <a:spcAft>
                <a:spcPts val="600"/>
              </a:spcAft>
              <a:defRPr/>
            </a:pPr>
            <a:r>
              <a:rPr lang="ja-JP" altLang="en-US" sz="1600" u="sng" dirty="0">
                <a:latin typeface="ＭＳ ゴシック" panose="020B0609070205080204" pitchFamily="49" charset="-128"/>
                <a:ea typeface="ＭＳ ゴシック" panose="020B0609070205080204" pitchFamily="49" charset="-128"/>
              </a:rPr>
              <a:t>第四条</a:t>
            </a:r>
            <a:r>
              <a:rPr lang="ja-JP" altLang="en-US" sz="1600" dirty="0">
                <a:latin typeface="ＭＳ ゴシック" panose="020B0609070205080204" pitchFamily="49" charset="-128"/>
                <a:ea typeface="ＭＳ ゴシック" panose="020B0609070205080204" pitchFamily="49" charset="-128"/>
              </a:rPr>
              <a:t>　</a:t>
            </a:r>
            <a:r>
              <a:rPr lang="ja-JP" altLang="en-US" sz="1600" u="sng" dirty="0">
                <a:latin typeface="ＭＳ ゴシック" panose="020B0609070205080204" pitchFamily="49" charset="-128"/>
                <a:ea typeface="ＭＳ ゴシック" panose="020B0609070205080204" pitchFamily="49" charset="-128"/>
              </a:rPr>
              <a:t>法第十一条第二項に規定する政令で定める基準は、給水人口が五千人であることとする。</a:t>
            </a:r>
          </a:p>
        </p:txBody>
      </p:sp>
      <p:sp>
        <p:nvSpPr>
          <p:cNvPr id="4" name="スライド番号プレースホルダー 3"/>
          <p:cNvSpPr>
            <a:spLocks noGrp="1"/>
          </p:cNvSpPr>
          <p:nvPr>
            <p:ph type="sldNum" sz="quarter" idx="12"/>
          </p:nvPr>
        </p:nvSpPr>
        <p:spPr/>
        <p:txBody>
          <a:bodyPr/>
          <a:lstStyle/>
          <a:p>
            <a:pPr>
              <a:defRPr/>
            </a:pPr>
            <a:fld id="{34A25056-AEC2-4104-9840-86672CD1F74E}" type="slidenum">
              <a:rPr lang="ja-JP" altLang="en-US" smtClean="0">
                <a:solidFill>
                  <a:prstClr val="black">
                    <a:tint val="75000"/>
                  </a:prstClr>
                </a:solidFill>
              </a:rPr>
              <a:pPr>
                <a:defRPr/>
              </a:pPr>
              <a:t>109</a:t>
            </a:fld>
            <a:endParaRPr lang="ja-JP" altLang="en-US">
              <a:solidFill>
                <a:prstClr val="black">
                  <a:tint val="75000"/>
                </a:prstClr>
              </a:solidFill>
            </a:endParaRPr>
          </a:p>
        </p:txBody>
      </p:sp>
    </p:spTree>
    <p:extLst>
      <p:ext uri="{BB962C8B-B14F-4D97-AF65-F5344CB8AC3E}">
        <p14:creationId xmlns:p14="http://schemas.microsoft.com/office/powerpoint/2010/main" val="1914311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1812645" y="1492825"/>
            <a:ext cx="4873065" cy="348109"/>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662"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上水道事業の料金回収率（供給単価</a:t>
            </a:r>
            <a:r>
              <a:rPr kumimoji="1" lang="en-US" altLang="ja-JP" sz="1662"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62"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給水原価）</a:t>
            </a:r>
          </a:p>
        </p:txBody>
      </p:sp>
      <p:sp>
        <p:nvSpPr>
          <p:cNvPr id="23" name="角丸四角形 22"/>
          <p:cNvSpPr/>
          <p:nvPr/>
        </p:nvSpPr>
        <p:spPr>
          <a:xfrm>
            <a:off x="118584" y="903181"/>
            <a:ext cx="8928992" cy="498517"/>
          </a:xfrm>
          <a:prstGeom prst="roundRect">
            <a:avLst>
              <a:gd name="adj" fmla="val 7011"/>
            </a:avLst>
          </a:prstGeom>
          <a:noFill/>
          <a:ln>
            <a:solidFill>
              <a:schemeClr val="accent1">
                <a:shade val="5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53518" marR="0" lvl="0" indent="-253518" algn="l" defTabSz="844083" rtl="0" eaLnBrk="1" fontAlgn="auto" latinLnBrk="0" hangingPunct="1">
              <a:lnSpc>
                <a:spcPts val="1939"/>
              </a:lnSpc>
              <a:spcBef>
                <a:spcPts val="0"/>
              </a:spcBef>
              <a:spcAft>
                <a:spcPts val="0"/>
              </a:spcAft>
              <a:buClrTx/>
              <a:buSzTx/>
              <a:buFontTx/>
              <a:buNone/>
              <a:tabLst/>
              <a:defRPr/>
            </a:pPr>
            <a:r>
              <a:rPr kumimoji="1" lang="ja-JP" altLang="en-US" sz="138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38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38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小規模な</a:t>
            </a:r>
            <a:r>
              <a:rPr kumimoji="1" lang="ja-JP" altLang="en-US" sz="1385"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水道事業体ほど経営</a:t>
            </a:r>
            <a:r>
              <a:rPr kumimoji="1" lang="ja-JP" altLang="en-US" sz="138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基盤が脆弱で、給水原価が供給単価を上回っている（＝原価割れしている）。</a:t>
            </a:r>
            <a:endParaRPr kumimoji="1" lang="en-US" altLang="ja-JP" sz="138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AutoShape 5"/>
          <p:cNvSpPr>
            <a:spLocks noChangeArrowheads="1"/>
          </p:cNvSpPr>
          <p:nvPr/>
        </p:nvSpPr>
        <p:spPr bwMode="auto">
          <a:xfrm>
            <a:off x="0" y="238492"/>
            <a:ext cx="9144000" cy="531934"/>
          </a:xfrm>
          <a:prstGeom prst="roundRect">
            <a:avLst>
              <a:gd name="adj" fmla="val 0"/>
            </a:avLst>
          </a:prstGeom>
          <a:solidFill>
            <a:schemeClr val="accent1"/>
          </a:solidFill>
          <a:ln>
            <a:no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2585"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水道事業の経営状況</a:t>
            </a:r>
          </a:p>
        </p:txBody>
      </p:sp>
      <p:graphicFrame>
        <p:nvGraphicFramePr>
          <p:cNvPr id="19" name="グラフ 18"/>
          <p:cNvGraphicFramePr>
            <a:graphicFrameLocks/>
          </p:cNvGraphicFramePr>
          <p:nvPr>
            <p:extLst>
              <p:ext uri="{D42A27DB-BD31-4B8C-83A1-F6EECF244321}">
                <p14:modId xmlns:p14="http://schemas.microsoft.com/office/powerpoint/2010/main" val="832920744"/>
              </p:ext>
            </p:extLst>
          </p:nvPr>
        </p:nvGraphicFramePr>
        <p:xfrm>
          <a:off x="603655" y="1805895"/>
          <a:ext cx="7828076" cy="41851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表 19"/>
          <p:cNvGraphicFramePr>
            <a:graphicFrameLocks noGrp="1"/>
          </p:cNvGraphicFramePr>
          <p:nvPr/>
        </p:nvGraphicFramePr>
        <p:xfrm>
          <a:off x="118582" y="5932198"/>
          <a:ext cx="7776866" cy="313592"/>
        </p:xfrm>
        <a:graphic>
          <a:graphicData uri="http://schemas.openxmlformats.org/drawingml/2006/table">
            <a:tbl>
              <a:tblPr>
                <a:tableStyleId>{9D7B26C5-4107-4FEC-AEDC-1716B250A1EF}</a:tableStyleId>
              </a:tblPr>
              <a:tblGrid>
                <a:gridCol w="930565">
                  <a:extLst>
                    <a:ext uri="{9D8B030D-6E8A-4147-A177-3AD203B41FA5}">
                      <a16:colId xmlns:a16="http://schemas.microsoft.com/office/drawing/2014/main" val="20000"/>
                    </a:ext>
                  </a:extLst>
                </a:gridCol>
                <a:gridCol w="967014">
                  <a:extLst>
                    <a:ext uri="{9D8B030D-6E8A-4147-A177-3AD203B41FA5}">
                      <a16:colId xmlns:a16="http://schemas.microsoft.com/office/drawing/2014/main" val="20001"/>
                    </a:ext>
                  </a:extLst>
                </a:gridCol>
                <a:gridCol w="937515">
                  <a:extLst>
                    <a:ext uri="{9D8B030D-6E8A-4147-A177-3AD203B41FA5}">
                      <a16:colId xmlns:a16="http://schemas.microsoft.com/office/drawing/2014/main" val="20002"/>
                    </a:ext>
                  </a:extLst>
                </a:gridCol>
                <a:gridCol w="937515">
                  <a:extLst>
                    <a:ext uri="{9D8B030D-6E8A-4147-A177-3AD203B41FA5}">
                      <a16:colId xmlns:a16="http://schemas.microsoft.com/office/drawing/2014/main" val="20003"/>
                    </a:ext>
                  </a:extLst>
                </a:gridCol>
                <a:gridCol w="937515">
                  <a:extLst>
                    <a:ext uri="{9D8B030D-6E8A-4147-A177-3AD203B41FA5}">
                      <a16:colId xmlns:a16="http://schemas.microsoft.com/office/drawing/2014/main" val="20004"/>
                    </a:ext>
                  </a:extLst>
                </a:gridCol>
                <a:gridCol w="937515">
                  <a:extLst>
                    <a:ext uri="{9D8B030D-6E8A-4147-A177-3AD203B41FA5}">
                      <a16:colId xmlns:a16="http://schemas.microsoft.com/office/drawing/2014/main" val="20005"/>
                    </a:ext>
                  </a:extLst>
                </a:gridCol>
                <a:gridCol w="937515">
                  <a:extLst>
                    <a:ext uri="{9D8B030D-6E8A-4147-A177-3AD203B41FA5}">
                      <a16:colId xmlns:a16="http://schemas.microsoft.com/office/drawing/2014/main" val="20006"/>
                    </a:ext>
                  </a:extLst>
                </a:gridCol>
                <a:gridCol w="1191712">
                  <a:extLst>
                    <a:ext uri="{9D8B030D-6E8A-4147-A177-3AD203B41FA5}">
                      <a16:colId xmlns:a16="http://schemas.microsoft.com/office/drawing/2014/main" val="20007"/>
                    </a:ext>
                  </a:extLst>
                </a:gridCol>
              </a:tblGrid>
              <a:tr h="304214">
                <a:tc>
                  <a:txBody>
                    <a:bodyPr/>
                    <a:lstStyle/>
                    <a:p>
                      <a:pPr algn="l" fontAlgn="b"/>
                      <a:r>
                        <a:rPr lang="en-US" altLang="ja-JP" sz="1000" u="none" strike="noStrike" dirty="0">
                          <a:effectLst/>
                          <a:latin typeface="Arial" panose="020B0604020202020204" pitchFamily="34" charset="0"/>
                          <a:ea typeface="+mn-ea"/>
                          <a:cs typeface="Arial" panose="020B0604020202020204" pitchFamily="34" charset="0"/>
                        </a:rPr>
                        <a:t>10</a:t>
                      </a:r>
                      <a:r>
                        <a:rPr lang="ja-JP" altLang="en-US" sz="1000" u="none" strike="noStrike" dirty="0">
                          <a:effectLst/>
                          <a:latin typeface="Arial" panose="020B0604020202020204" pitchFamily="34" charset="0"/>
                          <a:ea typeface="+mn-ea"/>
                          <a:cs typeface="Arial" panose="020B0604020202020204" pitchFamily="34" charset="0"/>
                        </a:rPr>
                        <a:t>㎥当たり料金（平均）</a:t>
                      </a:r>
                      <a:endParaRPr lang="ja-JP" altLang="en-US" sz="1000" b="0" i="0" u="none" strike="noStrike" dirty="0">
                        <a:effectLst/>
                        <a:latin typeface="Arial" panose="020B0604020202020204" pitchFamily="34" charset="0"/>
                        <a:ea typeface="+mn-ea"/>
                        <a:cs typeface="Arial" panose="020B0604020202020204" pitchFamily="34" charset="0"/>
                      </a:endParaRPr>
                    </a:p>
                  </a:txBody>
                  <a:tcPr marL="9525" marR="9525" marT="8792" marB="0" anchor="ctr">
                    <a:lnR w="12700" cap="flat" cmpd="sng" algn="ctr">
                      <a:solidFill>
                        <a:schemeClr val="tx1"/>
                      </a:solidFill>
                      <a:prstDash val="solid"/>
                      <a:round/>
                      <a:headEnd type="none" w="med" len="med"/>
                      <a:tailEnd type="none" w="med" len="med"/>
                    </a:lnR>
                  </a:tcPr>
                </a:tc>
                <a:tc>
                  <a:txBody>
                    <a:bodyPr/>
                    <a:lstStyle/>
                    <a:p>
                      <a:pPr algn="ctr" fontAlgn="b"/>
                      <a:r>
                        <a:rPr lang="en-US" altLang="ja-JP" sz="1000" u="none" strike="noStrike" dirty="0">
                          <a:effectLst/>
                          <a:latin typeface="Arial" panose="020B0604020202020204" pitchFamily="34" charset="0"/>
                          <a:ea typeface="+mn-ea"/>
                          <a:cs typeface="Arial" panose="020B0604020202020204" pitchFamily="34" charset="0"/>
                        </a:rPr>
                        <a:t>1,832</a:t>
                      </a:r>
                      <a:r>
                        <a:rPr lang="ja-JP" altLang="en-US" sz="1000" u="none" strike="noStrike" dirty="0">
                          <a:effectLst/>
                          <a:latin typeface="Arial" panose="020B0604020202020204" pitchFamily="34" charset="0"/>
                          <a:ea typeface="+mn-ea"/>
                          <a:cs typeface="Arial" panose="020B0604020202020204" pitchFamily="34" charset="0"/>
                        </a:rPr>
                        <a:t>円</a:t>
                      </a:r>
                      <a:endParaRPr lang="en-US" altLang="ja-JP" sz="1000" b="0" i="0" u="none" strike="noStrike" dirty="0">
                        <a:effectLst/>
                        <a:latin typeface="Arial" panose="020B0604020202020204" pitchFamily="34" charset="0"/>
                        <a:ea typeface="+mn-ea"/>
                        <a:cs typeface="Arial" panose="020B0604020202020204" pitchFamily="34" charset="0"/>
                      </a:endParaRPr>
                    </a:p>
                  </a:txBody>
                  <a:tcPr marL="9525" marR="9525" marT="8792" marB="0" anchor="ctr">
                    <a:lnL w="12700" cap="flat" cmpd="sng" algn="ctr">
                      <a:solidFill>
                        <a:schemeClr val="tx1"/>
                      </a:solidFill>
                      <a:prstDash val="solid"/>
                      <a:round/>
                      <a:headEnd type="none" w="med" len="med"/>
                      <a:tailEnd type="none" w="med" len="med"/>
                    </a:lnL>
                  </a:tcPr>
                </a:tc>
                <a:tc>
                  <a:txBody>
                    <a:bodyPr/>
                    <a:lstStyle/>
                    <a:p>
                      <a:pPr algn="ctr" fontAlgn="b"/>
                      <a:r>
                        <a:rPr lang="en-US" altLang="ja-JP" sz="1000" u="none" strike="noStrike" dirty="0">
                          <a:effectLst/>
                          <a:latin typeface="Arial" panose="020B0604020202020204" pitchFamily="34" charset="0"/>
                          <a:ea typeface="+mn-ea"/>
                          <a:cs typeface="Arial" panose="020B0604020202020204" pitchFamily="34" charset="0"/>
                        </a:rPr>
                        <a:t>1,644</a:t>
                      </a:r>
                      <a:r>
                        <a:rPr lang="ja-JP" altLang="en-US" sz="1000" u="none" strike="noStrike" dirty="0">
                          <a:effectLst/>
                          <a:latin typeface="Arial" panose="020B0604020202020204" pitchFamily="34" charset="0"/>
                          <a:ea typeface="+mn-ea"/>
                          <a:cs typeface="Arial" panose="020B0604020202020204" pitchFamily="34" charset="0"/>
                        </a:rPr>
                        <a:t>円</a:t>
                      </a:r>
                      <a:endParaRPr lang="en-US" altLang="ja-JP" sz="1000" b="0" i="0" u="none" strike="noStrike" dirty="0">
                        <a:effectLst/>
                        <a:latin typeface="Arial" panose="020B0604020202020204" pitchFamily="34" charset="0"/>
                        <a:ea typeface="+mn-ea"/>
                        <a:cs typeface="Arial" panose="020B0604020202020204" pitchFamily="34" charset="0"/>
                      </a:endParaRPr>
                    </a:p>
                  </a:txBody>
                  <a:tcPr marL="9525" marR="9525" marT="8792" marB="0" anchor="ctr"/>
                </a:tc>
                <a:tc>
                  <a:txBody>
                    <a:bodyPr/>
                    <a:lstStyle/>
                    <a:p>
                      <a:pPr algn="ctr" fontAlgn="b"/>
                      <a:r>
                        <a:rPr lang="en-US" altLang="ja-JP" sz="1000" u="none" strike="noStrike" dirty="0">
                          <a:effectLst/>
                          <a:latin typeface="Arial" panose="020B0604020202020204" pitchFamily="34" charset="0"/>
                          <a:ea typeface="+mn-ea"/>
                          <a:cs typeface="Arial" panose="020B0604020202020204" pitchFamily="34" charset="0"/>
                        </a:rPr>
                        <a:t>1,510</a:t>
                      </a:r>
                      <a:r>
                        <a:rPr lang="ja-JP" altLang="en-US" sz="1000" u="none" strike="noStrike" dirty="0">
                          <a:effectLst/>
                          <a:latin typeface="Arial" panose="020B0604020202020204" pitchFamily="34" charset="0"/>
                          <a:ea typeface="+mn-ea"/>
                          <a:cs typeface="Arial" panose="020B0604020202020204" pitchFamily="34" charset="0"/>
                        </a:rPr>
                        <a:t>円</a:t>
                      </a:r>
                      <a:endParaRPr lang="en-US" altLang="ja-JP" sz="1000" b="0" i="0" u="none" strike="noStrike" dirty="0">
                        <a:effectLst/>
                        <a:latin typeface="Arial" panose="020B0604020202020204" pitchFamily="34" charset="0"/>
                        <a:ea typeface="+mn-ea"/>
                        <a:cs typeface="Arial" panose="020B0604020202020204" pitchFamily="34" charset="0"/>
                      </a:endParaRPr>
                    </a:p>
                  </a:txBody>
                  <a:tcPr marL="9525" marR="9525" marT="8792" marB="0" anchor="ctr"/>
                </a:tc>
                <a:tc>
                  <a:txBody>
                    <a:bodyPr/>
                    <a:lstStyle/>
                    <a:p>
                      <a:pPr algn="ctr" fontAlgn="b"/>
                      <a:r>
                        <a:rPr lang="en-US" altLang="ja-JP" sz="1000" u="none" strike="noStrike" dirty="0">
                          <a:effectLst/>
                          <a:latin typeface="Arial" panose="020B0604020202020204" pitchFamily="34" charset="0"/>
                          <a:ea typeface="+mn-ea"/>
                          <a:cs typeface="Arial" panose="020B0604020202020204" pitchFamily="34" charset="0"/>
                        </a:rPr>
                        <a:t>1,440</a:t>
                      </a:r>
                      <a:r>
                        <a:rPr lang="ja-JP" altLang="en-US" sz="1000" u="none" strike="noStrike" dirty="0">
                          <a:effectLst/>
                          <a:latin typeface="Arial" panose="020B0604020202020204" pitchFamily="34" charset="0"/>
                          <a:ea typeface="+mn-ea"/>
                          <a:cs typeface="Arial" panose="020B0604020202020204" pitchFamily="34" charset="0"/>
                        </a:rPr>
                        <a:t>円</a:t>
                      </a:r>
                      <a:endParaRPr lang="en-US" altLang="ja-JP" sz="1000" b="0" i="0" u="none" strike="noStrike" dirty="0">
                        <a:effectLst/>
                        <a:latin typeface="Arial" panose="020B0604020202020204" pitchFamily="34" charset="0"/>
                        <a:ea typeface="+mn-ea"/>
                        <a:cs typeface="Arial" panose="020B0604020202020204" pitchFamily="34" charset="0"/>
                      </a:endParaRPr>
                    </a:p>
                  </a:txBody>
                  <a:tcPr marL="9525" marR="9525" marT="8792" marB="0" anchor="ctr"/>
                </a:tc>
                <a:tc>
                  <a:txBody>
                    <a:bodyPr/>
                    <a:lstStyle/>
                    <a:p>
                      <a:pPr algn="ctr" fontAlgn="b"/>
                      <a:r>
                        <a:rPr lang="en-US" altLang="ja-JP" sz="1000" u="none" strike="noStrike" dirty="0">
                          <a:effectLst/>
                          <a:latin typeface="Arial" panose="020B0604020202020204" pitchFamily="34" charset="0"/>
                          <a:ea typeface="+mn-ea"/>
                          <a:cs typeface="Arial" panose="020B0604020202020204" pitchFamily="34" charset="0"/>
                        </a:rPr>
                        <a:t>1,275</a:t>
                      </a:r>
                      <a:r>
                        <a:rPr lang="ja-JP" altLang="en-US" sz="1000" u="none" strike="noStrike" dirty="0">
                          <a:effectLst/>
                          <a:latin typeface="Arial" panose="020B0604020202020204" pitchFamily="34" charset="0"/>
                          <a:ea typeface="+mn-ea"/>
                          <a:cs typeface="Arial" panose="020B0604020202020204" pitchFamily="34" charset="0"/>
                        </a:rPr>
                        <a:t>円</a:t>
                      </a:r>
                      <a:endParaRPr lang="en-US" altLang="ja-JP" sz="1000" b="0" i="0" u="none" strike="noStrike" dirty="0">
                        <a:effectLst/>
                        <a:latin typeface="Arial" panose="020B0604020202020204" pitchFamily="34" charset="0"/>
                        <a:ea typeface="+mn-ea"/>
                        <a:cs typeface="Arial" panose="020B0604020202020204" pitchFamily="34" charset="0"/>
                      </a:endParaRPr>
                    </a:p>
                  </a:txBody>
                  <a:tcPr marL="9525" marR="9525" marT="8792" marB="0" anchor="ctr"/>
                </a:tc>
                <a:tc>
                  <a:txBody>
                    <a:bodyPr/>
                    <a:lstStyle/>
                    <a:p>
                      <a:pPr algn="ctr" fontAlgn="b"/>
                      <a:r>
                        <a:rPr lang="en-US" altLang="ja-JP" sz="1000" u="none" strike="noStrike" dirty="0">
                          <a:effectLst/>
                          <a:latin typeface="Arial" panose="020B0604020202020204" pitchFamily="34" charset="0"/>
                          <a:ea typeface="+mn-ea"/>
                          <a:cs typeface="Arial" panose="020B0604020202020204" pitchFamily="34" charset="0"/>
                        </a:rPr>
                        <a:t>1,155</a:t>
                      </a:r>
                      <a:r>
                        <a:rPr lang="ja-JP" altLang="en-US" sz="1000" u="none" strike="noStrike" dirty="0">
                          <a:effectLst/>
                          <a:latin typeface="Arial" panose="020B0604020202020204" pitchFamily="34" charset="0"/>
                          <a:ea typeface="+mn-ea"/>
                          <a:cs typeface="Arial" panose="020B0604020202020204" pitchFamily="34" charset="0"/>
                        </a:rPr>
                        <a:t>円</a:t>
                      </a:r>
                      <a:endParaRPr lang="en-US" altLang="ja-JP" sz="1000" b="0" i="0" u="none" strike="noStrike" dirty="0">
                        <a:effectLst/>
                        <a:latin typeface="Arial" panose="020B0604020202020204" pitchFamily="34" charset="0"/>
                        <a:ea typeface="+mn-ea"/>
                        <a:cs typeface="Arial" panose="020B0604020202020204" pitchFamily="34" charset="0"/>
                      </a:endParaRPr>
                    </a:p>
                  </a:txBody>
                  <a:tcPr marL="9525" marR="9525" marT="8792" marB="0" anchor="ctr">
                    <a:lnR w="12700" cap="flat" cmpd="sng" algn="ctr">
                      <a:solidFill>
                        <a:schemeClr val="tx1"/>
                      </a:solidFill>
                      <a:prstDash val="solid"/>
                      <a:round/>
                      <a:headEnd type="none" w="med" len="med"/>
                      <a:tailEnd type="none" w="med" len="med"/>
                    </a:lnR>
                  </a:tcPr>
                </a:tc>
                <a:tc>
                  <a:txBody>
                    <a:bodyPr/>
                    <a:lstStyle/>
                    <a:p>
                      <a:pPr algn="ctr" fontAlgn="b"/>
                      <a:r>
                        <a:rPr lang="ja-JP" altLang="en-US" sz="1000" b="0" i="0" u="none" strike="noStrike" dirty="0">
                          <a:effectLst/>
                          <a:latin typeface="Arial" panose="020B0604020202020204" pitchFamily="34" charset="0"/>
                          <a:ea typeface="+mn-ea"/>
                          <a:cs typeface="Arial" panose="020B0604020202020204" pitchFamily="34" charset="0"/>
                        </a:rPr>
                        <a:t>総平均　</a:t>
                      </a:r>
                      <a:r>
                        <a:rPr lang="en-US" altLang="ja-JP" sz="1000" b="0" i="0" u="none" strike="noStrike" dirty="0">
                          <a:effectLst/>
                          <a:latin typeface="Arial" panose="020B0604020202020204" pitchFamily="34" charset="0"/>
                          <a:ea typeface="+mn-ea"/>
                          <a:cs typeface="Arial" panose="020B0604020202020204" pitchFamily="34" charset="0"/>
                        </a:rPr>
                        <a:t>1,548</a:t>
                      </a:r>
                      <a:r>
                        <a:rPr lang="ja-JP" altLang="en-US" sz="1000" b="0" i="0" u="none" strike="noStrike" dirty="0">
                          <a:effectLst/>
                          <a:latin typeface="Arial" panose="020B0604020202020204" pitchFamily="34" charset="0"/>
                          <a:ea typeface="+mn-ea"/>
                          <a:cs typeface="Arial" panose="020B0604020202020204" pitchFamily="34" charset="0"/>
                        </a:rPr>
                        <a:t>円</a:t>
                      </a:r>
                      <a:endParaRPr lang="en-US" altLang="ja-JP" sz="1000" b="0" i="0" u="none" strike="noStrike" dirty="0">
                        <a:effectLst/>
                        <a:latin typeface="Arial" panose="020B0604020202020204" pitchFamily="34" charset="0"/>
                        <a:ea typeface="+mn-ea"/>
                        <a:cs typeface="Arial" panose="020B0604020202020204" pitchFamily="34" charset="0"/>
                      </a:endParaRPr>
                    </a:p>
                  </a:txBody>
                  <a:tcPr marL="9525" marR="9525" marT="8792"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bl>
          </a:graphicData>
        </a:graphic>
      </p:graphicFrame>
      <p:cxnSp>
        <p:nvCxnSpPr>
          <p:cNvPr id="24" name="直線コネクタ 23"/>
          <p:cNvCxnSpPr/>
          <p:nvPr/>
        </p:nvCxnSpPr>
        <p:spPr>
          <a:xfrm flipV="1">
            <a:off x="6768315" y="1928446"/>
            <a:ext cx="0" cy="3754132"/>
          </a:xfrm>
          <a:prstGeom prst="line">
            <a:avLst/>
          </a:prstGeom>
          <a:ln w="63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26" name="角丸四角形 25"/>
          <p:cNvSpPr/>
          <p:nvPr/>
        </p:nvSpPr>
        <p:spPr>
          <a:xfrm>
            <a:off x="6992816" y="4331677"/>
            <a:ext cx="515815" cy="1357266"/>
          </a:xfrm>
          <a:prstGeom prst="roundRect">
            <a:avLst>
              <a:gd name="adj" fmla="val 7849"/>
            </a:avLst>
          </a:pr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7" name="角丸四角形吹き出し 26"/>
          <p:cNvSpPr/>
          <p:nvPr/>
        </p:nvSpPr>
        <p:spPr>
          <a:xfrm>
            <a:off x="7818864" y="5053094"/>
            <a:ext cx="886253" cy="536123"/>
          </a:xfrm>
          <a:prstGeom prst="wedgeRoundRectCallout">
            <a:avLst>
              <a:gd name="adj1" fmla="val -83665"/>
              <a:gd name="adj2" fmla="val -60225"/>
              <a:gd name="adj3" fmla="val 16667"/>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全体の</a:t>
            </a:r>
            <a:br>
              <a:rPr kumimoji="1" lang="en-US" altLang="ja-JP"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b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約</a:t>
            </a:r>
            <a:r>
              <a:rPr kumimoji="1" lang="en-US" altLang="ja-JP"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36%</a:t>
            </a:r>
            <a:endPar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6" name="正方形/長方形 35"/>
          <p:cNvSpPr/>
          <p:nvPr/>
        </p:nvSpPr>
        <p:spPr>
          <a:xfrm>
            <a:off x="5967847" y="6287164"/>
            <a:ext cx="3176153" cy="335989"/>
          </a:xfrm>
          <a:prstGeom prst="rect">
            <a:avLst/>
          </a:prstGeom>
        </p:spPr>
        <p:txBody>
          <a:bodyPr wrap="square">
            <a:spAutoFit/>
          </a:bodyPr>
          <a:lstStyle/>
          <a:p>
            <a:pPr marL="253518" marR="0" lvl="0" indent="-253518" algn="l" defTabSz="844083" rtl="0" eaLnBrk="1" fontAlgn="auto" latinLnBrk="0" hangingPunct="1">
              <a:lnSpc>
                <a:spcPts val="1939"/>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8"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108"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平成</a:t>
            </a:r>
            <a:r>
              <a:rPr kumimoji="1" lang="en-US" altLang="zh-TW" sz="1108"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29</a:t>
            </a:r>
            <a:r>
              <a:rPr kumimoji="1" lang="zh-TW" altLang="en-US" sz="1108"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年度　地方公営企業年鑑</a:t>
            </a:r>
            <a:r>
              <a:rPr kumimoji="1" lang="ja-JP" altLang="en-US" sz="1108"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」より作成）</a:t>
            </a:r>
            <a:endParaRPr kumimoji="1" lang="zh-TW" altLang="en-US" sz="1108"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角丸四角形 36"/>
          <p:cNvSpPr/>
          <p:nvPr/>
        </p:nvSpPr>
        <p:spPr>
          <a:xfrm>
            <a:off x="6031523" y="5134708"/>
            <a:ext cx="515816" cy="554236"/>
          </a:xfrm>
          <a:prstGeom prst="roundRect">
            <a:avLst>
              <a:gd name="adj" fmla="val 7849"/>
            </a:avLst>
          </a:pr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8" name="角丸四角形 37"/>
          <p:cNvSpPr/>
          <p:nvPr/>
        </p:nvSpPr>
        <p:spPr>
          <a:xfrm>
            <a:off x="5076093" y="4894385"/>
            <a:ext cx="515815" cy="794559"/>
          </a:xfrm>
          <a:prstGeom prst="roundRect">
            <a:avLst>
              <a:gd name="adj" fmla="val 7849"/>
            </a:avLst>
          </a:pr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9" name="角丸四角形 38"/>
          <p:cNvSpPr/>
          <p:nvPr/>
        </p:nvSpPr>
        <p:spPr>
          <a:xfrm>
            <a:off x="4120661" y="4554415"/>
            <a:ext cx="509954" cy="1134528"/>
          </a:xfrm>
          <a:prstGeom prst="roundRect">
            <a:avLst>
              <a:gd name="adj" fmla="val 7849"/>
            </a:avLst>
          </a:pr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0" name="角丸四角形 39"/>
          <p:cNvSpPr/>
          <p:nvPr/>
        </p:nvSpPr>
        <p:spPr>
          <a:xfrm>
            <a:off x="3159369" y="4390292"/>
            <a:ext cx="515815" cy="1298651"/>
          </a:xfrm>
          <a:prstGeom prst="roundRect">
            <a:avLst>
              <a:gd name="adj" fmla="val 7849"/>
            </a:avLst>
          </a:pr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1" name="角丸四角形 40"/>
          <p:cNvSpPr/>
          <p:nvPr/>
        </p:nvSpPr>
        <p:spPr>
          <a:xfrm>
            <a:off x="2197254" y="4208585"/>
            <a:ext cx="522500" cy="1480359"/>
          </a:xfrm>
          <a:prstGeom prst="roundRect">
            <a:avLst>
              <a:gd name="adj" fmla="val 7849"/>
            </a:avLst>
          </a:pr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2" name="角丸四角形 41"/>
          <p:cNvSpPr/>
          <p:nvPr/>
        </p:nvSpPr>
        <p:spPr>
          <a:xfrm>
            <a:off x="1243516" y="3581400"/>
            <a:ext cx="513549" cy="2107543"/>
          </a:xfrm>
          <a:prstGeom prst="roundRect">
            <a:avLst>
              <a:gd name="adj" fmla="val 7849"/>
            </a:avLst>
          </a:pr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3" name="正方形/長方形 42"/>
          <p:cNvSpPr/>
          <p:nvPr/>
        </p:nvSpPr>
        <p:spPr>
          <a:xfrm>
            <a:off x="-1815862" y="3490581"/>
            <a:ext cx="1528785" cy="12581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平成</a:t>
            </a:r>
            <a:r>
              <a:rPr kumimoji="1" lang="en-US" altLang="ja-JP" sz="1292"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29</a:t>
            </a:r>
            <a:r>
              <a:rPr kumimoji="1" lang="ja-JP" altLang="en-US" sz="1292"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年度地方公営企業年鑑のデータにリバイス</a:t>
            </a:r>
            <a:endParaRPr kumimoji="1" lang="en-US" altLang="ja-JP" sz="1292"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 name="スライド番号プレースホルダー 2"/>
          <p:cNvSpPr>
            <a:spLocks noGrp="1"/>
          </p:cNvSpPr>
          <p:nvPr>
            <p:ph type="sldNum" sz="quarter" idx="4"/>
          </p:nvPr>
        </p:nvSpPr>
        <p:spPr/>
        <p:txBody>
          <a:bodyPr/>
          <a:lstStyle/>
          <a:p>
            <a:pPr marL="0" marR="0" lvl="0" indent="0" algn="r" defTabSz="844083" rtl="0" eaLnBrk="1" fontAlgn="auto" latinLnBrk="0" hangingPunct="1">
              <a:lnSpc>
                <a:spcPct val="100000"/>
              </a:lnSpc>
              <a:spcBef>
                <a:spcPts val="0"/>
              </a:spcBef>
              <a:spcAft>
                <a:spcPts val="0"/>
              </a:spcAft>
              <a:buClrTx/>
              <a:buSzTx/>
              <a:buFontTx/>
              <a:buNone/>
              <a:tabLst/>
              <a:defRPr/>
            </a:pPr>
            <a:fld id="{B4EBB0DA-BF6C-4129-87A0-EA8FF391626F}" type="slidenum">
              <a:rPr kumimoji="1" lang="ja-JP" altLang="en-US" sz="1662"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844083" rtl="0" eaLnBrk="1" fontAlgn="auto" latinLnBrk="0" hangingPunct="1">
                <a:lnSpc>
                  <a:spcPct val="100000"/>
                </a:lnSpc>
                <a:spcBef>
                  <a:spcPts val="0"/>
                </a:spcBef>
                <a:spcAft>
                  <a:spcPts val="0"/>
                </a:spcAft>
                <a:buClrTx/>
                <a:buSzTx/>
                <a:buFontTx/>
                <a:buNone/>
                <a:tabLst/>
                <a:defRPr/>
              </a:pPr>
              <a:t>11</a:t>
            </a:fld>
            <a:endParaRPr kumimoji="1" lang="ja-JP" altLang="en-US" sz="1662"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8907938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正方形/長方形 53"/>
          <p:cNvSpPr/>
          <p:nvPr/>
        </p:nvSpPr>
        <p:spPr>
          <a:xfrm>
            <a:off x="-4900" y="10119"/>
            <a:ext cx="9144000" cy="440004"/>
          </a:xfrm>
          <a:prstGeom prst="rect">
            <a:avLst/>
          </a:prstGeom>
          <a:solidFill>
            <a:schemeClr val="accent1"/>
          </a:solidFill>
          <a:ln w="25400" cap="flat" cmpd="sng" algn="ctr">
            <a:solidFill>
              <a:schemeClr val="accent1"/>
            </a:solidFill>
            <a:prstDash val="solid"/>
          </a:ln>
          <a:effectLst/>
        </p:spPr>
        <p:txBody>
          <a:bodyPr rtlCol="0" anchor="ctr"/>
          <a:lstStyle/>
          <a:p>
            <a:pPr lvl="0" algn="ctr">
              <a:defRPr/>
            </a:pPr>
            <a:r>
              <a:rPr kumimoji="0" lang="ja-JP" altLang="en-US" sz="2215" b="1" kern="0" dirty="0">
                <a:solidFill>
                  <a:prstClr val="white"/>
                </a:solidFill>
                <a:latin typeface="ＭＳ ゴシック" panose="020B0609070205080204" pitchFamily="49" charset="-128"/>
                <a:ea typeface="ＭＳ ゴシック" panose="020B0609070205080204" pitchFamily="49" charset="-128"/>
              </a:rPr>
              <a:t>事業の休止及び廃止</a:t>
            </a:r>
            <a:r>
              <a:rPr kumimoji="0" lang="ja-JP" altLang="en-US" sz="2215" b="1"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2215" b="1" i="0" u="none" strike="noStrike" kern="0" cap="none" spc="0" normalizeH="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省令の概要）　</a:t>
            </a:r>
            <a:endParaRPr kumimoji="0" lang="en-US" altLang="ja-JP" sz="2215" b="1"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2" name="正方形/長方形 11"/>
          <p:cNvSpPr/>
          <p:nvPr/>
        </p:nvSpPr>
        <p:spPr>
          <a:xfrm>
            <a:off x="4244" y="914873"/>
            <a:ext cx="9101326" cy="1059307"/>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正方形/長方形 12"/>
          <p:cNvSpPr/>
          <p:nvPr/>
        </p:nvSpPr>
        <p:spPr>
          <a:xfrm>
            <a:off x="5268" y="576264"/>
            <a:ext cx="1697401" cy="33860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5006" tIns="37503" rIns="75006" bIns="37503" rtlCol="0" anchor="ctr"/>
          <a:lstStyle/>
          <a:p>
            <a:pPr lvl="0" algn="ctr" defTabSz="750071"/>
            <a:r>
              <a:rPr lang="ja-JP" altLang="en-US" sz="1846" b="1" dirty="0">
                <a:solidFill>
                  <a:prstClr val="white"/>
                </a:solidFill>
              </a:rPr>
              <a:t>ア　申請手続</a:t>
            </a:r>
            <a:endParaRPr kumimoji="1" lang="ja-JP" altLang="en-US" sz="1846"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4" name="テキスト ボックス 13"/>
          <p:cNvSpPr txBox="1"/>
          <p:nvPr/>
        </p:nvSpPr>
        <p:spPr>
          <a:xfrm>
            <a:off x="-4900" y="958517"/>
            <a:ext cx="9144000" cy="1015663"/>
          </a:xfrm>
          <a:prstGeom prst="rect">
            <a:avLst/>
          </a:prstGeom>
          <a:noFill/>
        </p:spPr>
        <p:txBody>
          <a:bodyPr wrap="square" rtlCol="0">
            <a:spAutoFit/>
          </a:bodyPr>
          <a:lstStyle/>
          <a:p>
            <a:pPr marL="92075" lvl="0">
              <a:lnSpc>
                <a:spcPts val="1800"/>
              </a:lnSpc>
              <a:spcBef>
                <a:spcPts val="600"/>
              </a:spcBef>
            </a:pPr>
            <a:r>
              <a:rPr lang="ja-JP" altLang="en-US" dirty="0">
                <a:latin typeface="ＭＳ ゴシック" panose="020B0609070205080204" pitchFamily="49" charset="-128"/>
                <a:ea typeface="ＭＳ ゴシック" panose="020B0609070205080204" pitchFamily="49" charset="-128"/>
              </a:rPr>
              <a:t>事業の休廃止の許可を申請しようとする水道事業者は、休廃止計画書、水道事業の休廃止により公共の利益が阻害されるおそれがないことを証する書類、休廃止する給水区域を明らかにする地図等を添えて、申請書を厚生労働大臣に提出しなければならないこととした。</a:t>
            </a:r>
            <a:endParaRPr lang="en-US" altLang="ja-JP" dirty="0">
              <a:latin typeface="ＭＳ ゴシック" panose="020B0609070205080204" pitchFamily="49" charset="-128"/>
              <a:ea typeface="ＭＳ ゴシック" panose="020B0609070205080204" pitchFamily="49" charset="-128"/>
            </a:endParaRPr>
          </a:p>
        </p:txBody>
      </p:sp>
      <p:grpSp>
        <p:nvGrpSpPr>
          <p:cNvPr id="4" name="グループ化 3"/>
          <p:cNvGrpSpPr/>
          <p:nvPr/>
        </p:nvGrpSpPr>
        <p:grpSpPr>
          <a:xfrm>
            <a:off x="4244" y="2932861"/>
            <a:ext cx="9101326" cy="1022205"/>
            <a:chOff x="13388" y="3352455"/>
            <a:chExt cx="9101326" cy="1022205"/>
          </a:xfrm>
        </p:grpSpPr>
        <p:sp>
          <p:nvSpPr>
            <p:cNvPr id="16" name="正方形/長方形 15"/>
            <p:cNvSpPr/>
            <p:nvPr/>
          </p:nvSpPr>
          <p:spPr>
            <a:xfrm>
              <a:off x="13388" y="3691065"/>
              <a:ext cx="9101326" cy="68359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正方形/長方形 16"/>
            <p:cNvSpPr/>
            <p:nvPr/>
          </p:nvSpPr>
          <p:spPr>
            <a:xfrm>
              <a:off x="14412" y="3352455"/>
              <a:ext cx="1697401" cy="33860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5006" tIns="37503" rIns="75006" bIns="37503" rtlCol="0" anchor="ctr"/>
            <a:lstStyle/>
            <a:p>
              <a:pPr lvl="0" algn="ctr" defTabSz="750071"/>
              <a:r>
                <a:rPr lang="ja-JP" altLang="en-US" sz="1846" b="1" dirty="0">
                  <a:solidFill>
                    <a:prstClr val="white"/>
                  </a:solidFill>
                </a:rPr>
                <a:t>イ　許可基準</a:t>
              </a:r>
              <a:endParaRPr kumimoji="1" lang="ja-JP" altLang="en-US" sz="1846"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sp>
        <p:nvSpPr>
          <p:cNvPr id="18" name="テキスト ボックス 17"/>
          <p:cNvSpPr txBox="1"/>
          <p:nvPr/>
        </p:nvSpPr>
        <p:spPr>
          <a:xfrm>
            <a:off x="-38430" y="4123004"/>
            <a:ext cx="9144000" cy="2631490"/>
          </a:xfrm>
          <a:prstGeom prst="rect">
            <a:avLst/>
          </a:prstGeom>
          <a:noFill/>
        </p:spPr>
        <p:txBody>
          <a:bodyPr wrap="square" rtlCol="0">
            <a:spAutoFit/>
          </a:bodyPr>
          <a:lstStyle/>
          <a:p>
            <a:pPr marL="92075" lvl="0">
              <a:lnSpc>
                <a:spcPts val="1800"/>
              </a:lnSpc>
            </a:pPr>
            <a:r>
              <a:rPr lang="ja-JP" altLang="en-US" sz="1600" dirty="0">
                <a:latin typeface="ＭＳ ゴシック" panose="020B0609070205080204" pitchFamily="49" charset="-128"/>
                <a:ea typeface="ＭＳ ゴシック" panose="020B0609070205080204" pitchFamily="49" charset="-128"/>
              </a:rPr>
              <a:t>「公共の利益が阻害されるおそれがない」とは、許可の申請の内容に基づいて具体的に判断されるべきものであるが、水道事業にあっては、</a:t>
            </a:r>
            <a:endParaRPr lang="en-US" altLang="ja-JP" sz="1600" dirty="0">
              <a:latin typeface="ＭＳ ゴシック" panose="020B0609070205080204" pitchFamily="49" charset="-128"/>
              <a:ea typeface="ＭＳ ゴシック" panose="020B0609070205080204" pitchFamily="49" charset="-128"/>
            </a:endParaRPr>
          </a:p>
          <a:p>
            <a:pPr marL="92075" lvl="0">
              <a:lnSpc>
                <a:spcPts val="1800"/>
              </a:lnSpc>
            </a:pPr>
            <a:r>
              <a:rPr lang="ja-JP" altLang="en-US" sz="1600" dirty="0">
                <a:latin typeface="ＭＳ ゴシック" panose="020B0609070205080204" pitchFamily="49" charset="-128"/>
                <a:ea typeface="ＭＳ ゴシック" panose="020B0609070205080204" pitchFamily="49" charset="-128"/>
              </a:rPr>
              <a:t>①休廃止しようとする給水区域において給水契約がないこと</a:t>
            </a:r>
            <a:endParaRPr lang="en-US" altLang="ja-JP" sz="1600" dirty="0">
              <a:latin typeface="ＭＳ ゴシック" panose="020B0609070205080204" pitchFamily="49" charset="-128"/>
              <a:ea typeface="ＭＳ ゴシック" panose="020B0609070205080204" pitchFamily="49" charset="-128"/>
            </a:endParaRPr>
          </a:p>
          <a:p>
            <a:pPr marL="92075" lvl="0">
              <a:lnSpc>
                <a:spcPts val="1800"/>
              </a:lnSpc>
            </a:pPr>
            <a:r>
              <a:rPr lang="ja-JP" altLang="en-US" sz="1600" dirty="0">
                <a:latin typeface="ＭＳ ゴシック" panose="020B0609070205080204" pitchFamily="49" charset="-128"/>
                <a:ea typeface="ＭＳ ゴシック" panose="020B0609070205080204" pitchFamily="49" charset="-128"/>
              </a:rPr>
              <a:t>②休廃止しようとする区域において給水契約があるときは他の手段による水の確保が可能である</a:t>
            </a:r>
            <a:endParaRPr lang="en-US" altLang="ja-JP" sz="1600" dirty="0">
              <a:latin typeface="ＭＳ ゴシック" panose="020B0609070205080204" pitchFamily="49" charset="-128"/>
              <a:ea typeface="ＭＳ ゴシック" panose="020B0609070205080204" pitchFamily="49" charset="-128"/>
            </a:endParaRPr>
          </a:p>
          <a:p>
            <a:pPr marL="92075" lvl="0">
              <a:lnSpc>
                <a:spcPts val="1800"/>
              </a:lnSpc>
            </a:pPr>
            <a:r>
              <a:rPr lang="ja-JP" altLang="en-US" sz="1600" dirty="0">
                <a:latin typeface="ＭＳ ゴシック" panose="020B0609070205080204" pitchFamily="49" charset="-128"/>
                <a:ea typeface="ＭＳ ゴシック" panose="020B0609070205080204" pitchFamily="49" charset="-128"/>
              </a:rPr>
              <a:t>　こと</a:t>
            </a:r>
            <a:endParaRPr lang="en-US" altLang="ja-JP" sz="1600" dirty="0">
              <a:latin typeface="ＭＳ ゴシック" panose="020B0609070205080204" pitchFamily="49" charset="-128"/>
              <a:ea typeface="ＭＳ ゴシック" panose="020B0609070205080204" pitchFamily="49" charset="-128"/>
            </a:endParaRPr>
          </a:p>
          <a:p>
            <a:pPr marL="92075" lvl="0">
              <a:lnSpc>
                <a:spcPts val="1800"/>
              </a:lnSpc>
            </a:pPr>
            <a:r>
              <a:rPr lang="ja-JP" altLang="en-US" sz="1600" dirty="0">
                <a:latin typeface="ＭＳ ゴシック" panose="020B0609070205080204" pitchFamily="49" charset="-128"/>
                <a:ea typeface="ＭＳ ゴシック" panose="020B0609070205080204" pitchFamily="49" charset="-128"/>
              </a:rPr>
              <a:t>が考えられる。</a:t>
            </a:r>
          </a:p>
          <a:p>
            <a:pPr marL="92075" lvl="0">
              <a:lnSpc>
                <a:spcPts val="1800"/>
              </a:lnSpc>
            </a:pPr>
            <a:r>
              <a:rPr lang="ja-JP" altLang="en-US" sz="1600" dirty="0">
                <a:latin typeface="ＭＳ ゴシック" panose="020B0609070205080204" pitchFamily="49" charset="-128"/>
                <a:ea typeface="ＭＳ ゴシック" panose="020B0609070205080204" pitchFamily="49" charset="-128"/>
              </a:rPr>
              <a:t>　なお、「他の手段による水の確保が可能であること」については、</a:t>
            </a:r>
            <a:endParaRPr lang="en-US" altLang="ja-JP" sz="1600" dirty="0">
              <a:latin typeface="ＭＳ ゴシック" panose="020B0609070205080204" pitchFamily="49" charset="-128"/>
              <a:ea typeface="ＭＳ ゴシック" panose="020B0609070205080204" pitchFamily="49" charset="-128"/>
            </a:endParaRPr>
          </a:p>
          <a:p>
            <a:pPr marL="92075" lvl="0">
              <a:lnSpc>
                <a:spcPts val="1800"/>
              </a:lnSpc>
            </a:pPr>
            <a:r>
              <a:rPr lang="ja-JP" altLang="en-US" sz="1600" dirty="0">
                <a:latin typeface="ＭＳ ゴシック" panose="020B0609070205080204" pitchFamily="49" charset="-128"/>
                <a:ea typeface="ＭＳ ゴシック" panose="020B0609070205080204" pitchFamily="49" charset="-128"/>
              </a:rPr>
              <a:t>①他の水道事業による給水が行われること又は、</a:t>
            </a:r>
            <a:endParaRPr lang="en-US" altLang="ja-JP" sz="1600" dirty="0">
              <a:latin typeface="ＭＳ ゴシック" panose="020B0609070205080204" pitchFamily="49" charset="-128"/>
              <a:ea typeface="ＭＳ ゴシック" panose="020B0609070205080204" pitchFamily="49" charset="-128"/>
            </a:endParaRPr>
          </a:p>
          <a:p>
            <a:pPr marL="92075" lvl="0">
              <a:lnSpc>
                <a:spcPts val="1800"/>
              </a:lnSpc>
            </a:pPr>
            <a:r>
              <a:rPr lang="ja-JP" altLang="en-US" sz="1600" dirty="0">
                <a:latin typeface="ＭＳ ゴシック" panose="020B0609070205080204" pitchFamily="49" charset="-128"/>
                <a:ea typeface="ＭＳ ゴシック" panose="020B0609070205080204" pitchFamily="49" charset="-128"/>
              </a:rPr>
              <a:t>②新たな水の確保の方法、衛生対策並びに負担するべき事項及びその額等を提示した上で、休廃　</a:t>
            </a:r>
            <a:endParaRPr lang="en-US" altLang="ja-JP" sz="1600" dirty="0">
              <a:latin typeface="ＭＳ ゴシック" panose="020B0609070205080204" pitchFamily="49" charset="-128"/>
              <a:ea typeface="ＭＳ ゴシック" panose="020B0609070205080204" pitchFamily="49" charset="-128"/>
            </a:endParaRPr>
          </a:p>
          <a:p>
            <a:pPr marL="92075" lvl="0">
              <a:lnSpc>
                <a:spcPts val="1800"/>
              </a:lnSpc>
            </a:pPr>
            <a:r>
              <a:rPr lang="ja-JP" altLang="en-US" sz="1600" dirty="0">
                <a:latin typeface="ＭＳ ゴシック" panose="020B0609070205080204" pitchFamily="49" charset="-128"/>
                <a:ea typeface="ＭＳ ゴシック" panose="020B0609070205080204" pitchFamily="49" charset="-128"/>
              </a:rPr>
              <a:t>　</a:t>
            </a:r>
            <a:r>
              <a:rPr lang="ja-JP" altLang="en-US" sz="1600" dirty="0" err="1">
                <a:latin typeface="ＭＳ ゴシック" panose="020B0609070205080204" pitchFamily="49" charset="-128"/>
                <a:ea typeface="ＭＳ ゴシック" panose="020B0609070205080204" pitchFamily="49" charset="-128"/>
              </a:rPr>
              <a:t>止しようと</a:t>
            </a:r>
            <a:r>
              <a:rPr lang="ja-JP" altLang="en-US" sz="1600" dirty="0">
                <a:latin typeface="ＭＳ ゴシック" panose="020B0609070205080204" pitchFamily="49" charset="-128"/>
                <a:ea typeface="ＭＳ ゴシック" panose="020B0609070205080204" pitchFamily="49" charset="-128"/>
              </a:rPr>
              <a:t>する区域における給水契約の相手方全員に対して同意を得ること</a:t>
            </a:r>
            <a:endParaRPr lang="en-US" altLang="ja-JP" sz="1600" dirty="0">
              <a:latin typeface="ＭＳ ゴシック" panose="020B0609070205080204" pitchFamily="49" charset="-128"/>
              <a:ea typeface="ＭＳ ゴシック" panose="020B0609070205080204" pitchFamily="49" charset="-128"/>
            </a:endParaRPr>
          </a:p>
          <a:p>
            <a:pPr marL="92075" lvl="0">
              <a:lnSpc>
                <a:spcPts val="1800"/>
              </a:lnSpc>
            </a:pPr>
            <a:r>
              <a:rPr lang="ja-JP" altLang="en-US" sz="1600" dirty="0">
                <a:latin typeface="ＭＳ ゴシック" panose="020B0609070205080204" pitchFamily="49" charset="-128"/>
                <a:ea typeface="ＭＳ ゴシック" panose="020B0609070205080204" pitchFamily="49" charset="-128"/>
              </a:rPr>
              <a:t>　が必要。</a:t>
            </a:r>
          </a:p>
        </p:txBody>
      </p:sp>
      <p:sp>
        <p:nvSpPr>
          <p:cNvPr id="3" name="正方形/長方形 2"/>
          <p:cNvSpPr/>
          <p:nvPr/>
        </p:nvSpPr>
        <p:spPr>
          <a:xfrm>
            <a:off x="4244" y="2065211"/>
            <a:ext cx="9254408" cy="784830"/>
          </a:xfrm>
          <a:prstGeom prst="rect">
            <a:avLst/>
          </a:prstGeom>
        </p:spPr>
        <p:txBody>
          <a:bodyPr wrap="square">
            <a:spAutoFit/>
          </a:bodyPr>
          <a:lstStyle/>
          <a:p>
            <a:pPr marL="92075" lvl="0">
              <a:lnSpc>
                <a:spcPts val="1800"/>
              </a:lnSpc>
            </a:pPr>
            <a:r>
              <a:rPr lang="ja-JP" altLang="en-US" dirty="0">
                <a:latin typeface="ＭＳ ゴシック" panose="020B0609070205080204" pitchFamily="49" charset="-128"/>
                <a:ea typeface="ＭＳ ゴシック" panose="020B0609070205080204" pitchFamily="49" charset="-128"/>
              </a:rPr>
              <a:t>「事業の休廃止により公共の利益が阻害されるおそれがないことを証する書類」</a:t>
            </a:r>
            <a:endParaRPr lang="en-US" altLang="ja-JP" dirty="0">
              <a:latin typeface="ＭＳ ゴシック" panose="020B0609070205080204" pitchFamily="49" charset="-128"/>
              <a:ea typeface="ＭＳ ゴシック" panose="020B0609070205080204" pitchFamily="49" charset="-128"/>
            </a:endParaRPr>
          </a:p>
          <a:p>
            <a:pPr marL="92075" lvl="0">
              <a:lnSpc>
                <a:spcPts val="1800"/>
              </a:lnSpc>
            </a:pPr>
            <a:r>
              <a:rPr lang="ja-JP" altLang="en-US" dirty="0">
                <a:latin typeface="ＭＳ ゴシック" panose="020B0609070205080204" pitchFamily="49" charset="-128"/>
                <a:ea typeface="ＭＳ ゴシック" panose="020B0609070205080204" pitchFamily="49" charset="-128"/>
              </a:rPr>
              <a:t>　①休廃止する区域内において給水契約がないことを示す書類や</a:t>
            </a:r>
            <a:endParaRPr lang="en-US" altLang="ja-JP" dirty="0">
              <a:latin typeface="ＭＳ ゴシック" panose="020B0609070205080204" pitchFamily="49" charset="-128"/>
              <a:ea typeface="ＭＳ ゴシック" panose="020B0609070205080204" pitchFamily="49" charset="-128"/>
            </a:endParaRPr>
          </a:p>
          <a:p>
            <a:pPr marL="92075" lvl="0">
              <a:lnSpc>
                <a:spcPts val="1800"/>
              </a:lnSpc>
            </a:pPr>
            <a:r>
              <a:rPr lang="ja-JP" altLang="en-US" dirty="0">
                <a:latin typeface="ＭＳ ゴシック" panose="020B0609070205080204" pitchFamily="49" charset="-128"/>
                <a:ea typeface="ＭＳ ゴシック" panose="020B0609070205080204" pitchFamily="49" charset="-128"/>
              </a:rPr>
              <a:t>　②他の手段による水の確保が確認できる書類をいう。</a:t>
            </a:r>
            <a:endParaRPr lang="en-US" altLang="ja-JP" dirty="0">
              <a:latin typeface="ＭＳ ゴシック" panose="020B0609070205080204" pitchFamily="49" charset="-128"/>
              <a:ea typeface="ＭＳ ゴシック" panose="020B0609070205080204" pitchFamily="49" charset="-128"/>
            </a:endParaRPr>
          </a:p>
        </p:txBody>
      </p:sp>
      <p:sp>
        <p:nvSpPr>
          <p:cNvPr id="5" name="正方形/長方形 4"/>
          <p:cNvSpPr/>
          <p:nvPr/>
        </p:nvSpPr>
        <p:spPr>
          <a:xfrm>
            <a:off x="4244" y="3353188"/>
            <a:ext cx="9003323" cy="553998"/>
          </a:xfrm>
          <a:prstGeom prst="rect">
            <a:avLst/>
          </a:prstGeom>
        </p:spPr>
        <p:txBody>
          <a:bodyPr wrap="square">
            <a:spAutoFit/>
          </a:bodyPr>
          <a:lstStyle/>
          <a:p>
            <a:pPr marL="92075" lvl="0">
              <a:lnSpc>
                <a:spcPts val="1800"/>
              </a:lnSpc>
              <a:spcBef>
                <a:spcPts val="600"/>
              </a:spcBef>
            </a:pPr>
            <a:r>
              <a:rPr lang="ja-JP" altLang="en-US" dirty="0">
                <a:latin typeface="ＭＳ ゴシック" panose="020B0609070205080204" pitchFamily="49" charset="-128"/>
                <a:ea typeface="ＭＳ ゴシック" panose="020B0609070205080204" pitchFamily="49" charset="-128"/>
              </a:rPr>
              <a:t>厚生労働大臣は、事業の休廃止により公共の利益が阻害されるおそれがないと認められるときでなければ許可をしてはならないこととした。</a:t>
            </a:r>
            <a:endParaRPr lang="en-US" altLang="ja-JP" dirty="0">
              <a:latin typeface="ＭＳ ゴシック" panose="020B0609070205080204" pitchFamily="49" charset="-128"/>
              <a:ea typeface="ＭＳ ゴシック" panose="020B0609070205080204" pitchFamily="49" charset="-128"/>
            </a:endParaRPr>
          </a:p>
        </p:txBody>
      </p:sp>
      <p:sp>
        <p:nvSpPr>
          <p:cNvPr id="6" name="スライド番号プレースホルダー 5"/>
          <p:cNvSpPr>
            <a:spLocks noGrp="1"/>
          </p:cNvSpPr>
          <p:nvPr>
            <p:ph type="sldNum" sz="quarter" idx="12"/>
          </p:nvPr>
        </p:nvSpPr>
        <p:spPr/>
        <p:txBody>
          <a:bodyPr/>
          <a:lstStyle/>
          <a:p>
            <a:pPr>
              <a:defRPr/>
            </a:pPr>
            <a:fld id="{34A25056-AEC2-4104-9840-86672CD1F74E}" type="slidenum">
              <a:rPr lang="ja-JP" altLang="en-US" smtClean="0">
                <a:solidFill>
                  <a:prstClr val="black">
                    <a:tint val="75000"/>
                  </a:prstClr>
                </a:solidFill>
              </a:rPr>
              <a:pPr>
                <a:defRPr/>
              </a:pPr>
              <a:t>110</a:t>
            </a:fld>
            <a:endParaRPr lang="ja-JP" altLang="en-US">
              <a:solidFill>
                <a:prstClr val="black">
                  <a:tint val="75000"/>
                </a:prstClr>
              </a:solidFill>
            </a:endParaRPr>
          </a:p>
        </p:txBody>
      </p:sp>
    </p:spTree>
    <p:extLst>
      <p:ext uri="{BB962C8B-B14F-4D97-AF65-F5344CB8AC3E}">
        <p14:creationId xmlns:p14="http://schemas.microsoft.com/office/powerpoint/2010/main" val="39869840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正方形/長方形 53"/>
          <p:cNvSpPr/>
          <p:nvPr/>
        </p:nvSpPr>
        <p:spPr>
          <a:xfrm>
            <a:off x="-4900" y="7875"/>
            <a:ext cx="9144000" cy="440004"/>
          </a:xfrm>
          <a:prstGeom prst="rect">
            <a:avLst/>
          </a:prstGeom>
          <a:solidFill>
            <a:schemeClr val="accent1"/>
          </a:solidFill>
          <a:ln w="25400" cap="flat" cmpd="sng" algn="ctr">
            <a:solidFill>
              <a:schemeClr val="accent1"/>
            </a:solidFill>
            <a:prstDash val="solid"/>
          </a:ln>
          <a:effectLst/>
        </p:spPr>
        <p:txBody>
          <a:bodyPr rtlCol="0" anchor="ctr"/>
          <a:lstStyle/>
          <a:p>
            <a:pPr lvl="0" algn="ctr" defTabSz="750071"/>
            <a:r>
              <a:rPr lang="ja-JP" altLang="en-US" sz="2400" b="1" dirty="0">
                <a:solidFill>
                  <a:prstClr val="white"/>
                </a:solidFill>
              </a:rPr>
              <a:t>公共の利益が阻害されるおそれがないことを証する書類</a:t>
            </a:r>
          </a:p>
        </p:txBody>
      </p:sp>
      <p:sp>
        <p:nvSpPr>
          <p:cNvPr id="5" name="正方形/長方形 4"/>
          <p:cNvSpPr/>
          <p:nvPr/>
        </p:nvSpPr>
        <p:spPr>
          <a:xfrm>
            <a:off x="3396275" y="4757287"/>
            <a:ext cx="321342" cy="247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表 5"/>
          <p:cNvGraphicFramePr>
            <a:graphicFrameLocks noGrp="1"/>
          </p:cNvGraphicFramePr>
          <p:nvPr/>
        </p:nvGraphicFramePr>
        <p:xfrm>
          <a:off x="238125" y="4522089"/>
          <a:ext cx="8696325" cy="2070735"/>
        </p:xfrm>
        <a:graphic>
          <a:graphicData uri="http://schemas.openxmlformats.org/drawingml/2006/table">
            <a:tbl>
              <a:tblPr firstRow="1" firstCol="1" bandRow="1"/>
              <a:tblGrid>
                <a:gridCol w="1304925">
                  <a:extLst>
                    <a:ext uri="{9D8B030D-6E8A-4147-A177-3AD203B41FA5}">
                      <a16:colId xmlns:a16="http://schemas.microsoft.com/office/drawing/2014/main" val="2814630775"/>
                    </a:ext>
                  </a:extLst>
                </a:gridCol>
                <a:gridCol w="7391400">
                  <a:extLst>
                    <a:ext uri="{9D8B030D-6E8A-4147-A177-3AD203B41FA5}">
                      <a16:colId xmlns:a16="http://schemas.microsoft.com/office/drawing/2014/main" val="535301317"/>
                    </a:ext>
                  </a:extLst>
                </a:gridCol>
              </a:tblGrid>
              <a:tr h="379095">
                <a:tc>
                  <a:txBody>
                    <a:bodyPr/>
                    <a:lstStyle/>
                    <a:p>
                      <a:pPr algn="ctr">
                        <a:spcBef>
                          <a:spcPts val="600"/>
                        </a:spcBef>
                        <a:spcAft>
                          <a:spcPts val="0"/>
                        </a:spcAft>
                      </a:pPr>
                      <a:r>
                        <a:rPr lang="ja-JP" altLang="en-US" sz="1400" kern="0" dirty="0">
                          <a:effectLst/>
                          <a:latin typeface="+mn-ea"/>
                          <a:ea typeface="+mn-ea"/>
                          <a:cs typeface="ＭＳ明朝ｩ"/>
                        </a:rPr>
                        <a:t>区分</a:t>
                      </a:r>
                      <a:r>
                        <a:rPr lang="ja-JP" sz="1400" kern="0" dirty="0">
                          <a:effectLst/>
                          <a:latin typeface="+mn-ea"/>
                          <a:ea typeface="+mn-ea"/>
                          <a:cs typeface="ＭＳ明朝ｩ"/>
                        </a:rPr>
                        <a:t>①</a:t>
                      </a:r>
                      <a:endParaRPr lang="ja-JP" sz="14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ja-JP" sz="1400" kern="0" dirty="0">
                          <a:effectLst/>
                          <a:latin typeface="+mn-ea"/>
                          <a:ea typeface="+mn-ea"/>
                          <a:cs typeface="ＭＳ明朝ｩ"/>
                        </a:rPr>
                        <a:t>・</a:t>
                      </a:r>
                      <a:r>
                        <a:rPr lang="ja-JP" altLang="en-US" sz="1400" kern="0" dirty="0">
                          <a:effectLst/>
                          <a:latin typeface="+mn-ea"/>
                          <a:ea typeface="+mn-ea"/>
                          <a:cs typeface="ＭＳ明朝ｩ"/>
                        </a:rPr>
                        <a:t>休止又は廃止しようとする</a:t>
                      </a:r>
                      <a:r>
                        <a:rPr lang="ja-JP" sz="1400" kern="0" dirty="0">
                          <a:effectLst/>
                          <a:latin typeface="+mn-ea"/>
                          <a:ea typeface="+mn-ea"/>
                          <a:cs typeface="ＭＳ明朝ｩ"/>
                        </a:rPr>
                        <a:t>区域</a:t>
                      </a:r>
                      <a:r>
                        <a:rPr lang="ja-JP" altLang="en-US" sz="1400" kern="0" dirty="0">
                          <a:effectLst/>
                          <a:latin typeface="+mn-ea"/>
                          <a:ea typeface="+mn-ea"/>
                          <a:cs typeface="ＭＳ明朝ｩ"/>
                        </a:rPr>
                        <a:t>において</a:t>
                      </a:r>
                      <a:r>
                        <a:rPr lang="ja-JP" sz="1400" kern="0" dirty="0">
                          <a:effectLst/>
                          <a:latin typeface="+mn-ea"/>
                          <a:ea typeface="+mn-ea"/>
                          <a:cs typeface="ＭＳ明朝ｩ"/>
                        </a:rPr>
                        <a:t>給水契約がないことを示す書類</a:t>
                      </a:r>
                      <a:endParaRPr lang="ja-JP" sz="14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4872688"/>
                  </a:ext>
                </a:extLst>
              </a:tr>
              <a:tr h="656578">
                <a:tc>
                  <a:txBody>
                    <a:bodyPr/>
                    <a:lstStyle/>
                    <a:p>
                      <a:pPr algn="ctr">
                        <a:spcBef>
                          <a:spcPts val="600"/>
                        </a:spcBef>
                        <a:spcAft>
                          <a:spcPts val="0"/>
                        </a:spcAft>
                      </a:pPr>
                      <a:r>
                        <a:rPr lang="ja-JP" altLang="en-US" sz="1400" kern="0" dirty="0">
                          <a:effectLst/>
                          <a:latin typeface="+mn-ea"/>
                          <a:ea typeface="+mn-ea"/>
                          <a:cs typeface="ＭＳ明朝ｩ"/>
                        </a:rPr>
                        <a:t>区分</a:t>
                      </a:r>
                      <a:r>
                        <a:rPr lang="ja-JP" sz="1400" kern="0" dirty="0">
                          <a:effectLst/>
                          <a:latin typeface="+mn-ea"/>
                          <a:ea typeface="+mn-ea"/>
                          <a:cs typeface="ＭＳ明朝ｩ"/>
                        </a:rPr>
                        <a:t>②</a:t>
                      </a:r>
                      <a:endParaRPr lang="ja-JP" sz="14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ja-JP" sz="1400" kern="0" dirty="0">
                          <a:effectLst/>
                          <a:latin typeface="+mn-ea"/>
                          <a:ea typeface="+mn-ea"/>
                          <a:cs typeface="ＭＳ明朝ｩ"/>
                        </a:rPr>
                        <a:t>・他の手段による水の</a:t>
                      </a:r>
                      <a:r>
                        <a:rPr lang="ja-JP" altLang="en-US" sz="1400" kern="0" dirty="0">
                          <a:effectLst/>
                          <a:latin typeface="+mn-ea"/>
                          <a:ea typeface="+mn-ea"/>
                          <a:cs typeface="ＭＳ明朝ｩ"/>
                        </a:rPr>
                        <a:t>確保が確認できる</a:t>
                      </a:r>
                      <a:r>
                        <a:rPr lang="ja-JP" sz="1400" kern="0" dirty="0">
                          <a:effectLst/>
                          <a:latin typeface="+mn-ea"/>
                          <a:ea typeface="+mn-ea"/>
                          <a:cs typeface="ＭＳ明朝ｩ"/>
                        </a:rPr>
                        <a:t>書類</a:t>
                      </a:r>
                      <a:endParaRPr lang="ja-JP" sz="1400" kern="100" dirty="0">
                        <a:effectLst/>
                        <a:latin typeface="+mn-ea"/>
                        <a:ea typeface="+mn-ea"/>
                        <a:cs typeface="Times New Roman" panose="02020603050405020304" pitchFamily="18" charset="0"/>
                      </a:endParaRPr>
                    </a:p>
                    <a:p>
                      <a:pPr algn="just">
                        <a:spcBef>
                          <a:spcPts val="600"/>
                        </a:spcBef>
                        <a:spcAft>
                          <a:spcPts val="0"/>
                        </a:spcAft>
                      </a:pPr>
                      <a:r>
                        <a:rPr lang="ja-JP" sz="1400" kern="0" dirty="0">
                          <a:effectLst/>
                          <a:latin typeface="+mn-ea"/>
                          <a:ea typeface="+mn-ea"/>
                          <a:cs typeface="ＭＳ明朝ｩ"/>
                        </a:rPr>
                        <a:t>・</a:t>
                      </a:r>
                      <a:r>
                        <a:rPr lang="ja-JP" altLang="en-US" sz="1400" kern="0" dirty="0">
                          <a:effectLst/>
                          <a:latin typeface="+mn-ea"/>
                          <a:ea typeface="+mn-ea"/>
                          <a:cs typeface="ＭＳ明朝ｩ"/>
                        </a:rPr>
                        <a:t>休止又は廃止しようとする</a:t>
                      </a:r>
                      <a:r>
                        <a:rPr lang="ja-JP" sz="1400" kern="0" dirty="0">
                          <a:effectLst/>
                          <a:latin typeface="+mn-ea"/>
                          <a:ea typeface="+mn-ea"/>
                          <a:cs typeface="ＭＳ明朝ｩ"/>
                        </a:rPr>
                        <a:t>区域</a:t>
                      </a:r>
                      <a:r>
                        <a:rPr lang="ja-JP" altLang="en-US" sz="1400" kern="0" dirty="0">
                          <a:effectLst/>
                          <a:latin typeface="+mn-ea"/>
                          <a:ea typeface="+mn-ea"/>
                          <a:cs typeface="ＭＳ明朝ｩ"/>
                        </a:rPr>
                        <a:t>の</a:t>
                      </a:r>
                      <a:r>
                        <a:rPr lang="ja-JP" sz="1400" kern="0" dirty="0">
                          <a:effectLst/>
                          <a:latin typeface="+mn-ea"/>
                          <a:ea typeface="+mn-ea"/>
                          <a:cs typeface="ＭＳ明朝ｩ"/>
                        </a:rPr>
                        <a:t>給水契約の</a:t>
                      </a:r>
                      <a:r>
                        <a:rPr lang="ja-JP" altLang="en-US" sz="1400" kern="0" dirty="0">
                          <a:effectLst/>
                          <a:latin typeface="+mn-ea"/>
                          <a:ea typeface="+mn-ea"/>
                          <a:cs typeface="ＭＳ明朝ｩ"/>
                        </a:rPr>
                        <a:t>相手方全員の</a:t>
                      </a:r>
                      <a:r>
                        <a:rPr lang="ja-JP" sz="1400" kern="0" dirty="0">
                          <a:effectLst/>
                          <a:latin typeface="+mn-ea"/>
                          <a:ea typeface="+mn-ea"/>
                          <a:cs typeface="ＭＳ明朝ｩ"/>
                        </a:rPr>
                        <a:t>同意</a:t>
                      </a:r>
                      <a:r>
                        <a:rPr lang="ja-JP" altLang="en-US" sz="1400" kern="0" dirty="0">
                          <a:effectLst/>
                          <a:latin typeface="+mn-ea"/>
                          <a:ea typeface="+mn-ea"/>
                          <a:cs typeface="ＭＳ明朝ｩ"/>
                        </a:rPr>
                        <a:t>が得られていることを示す</a:t>
                      </a:r>
                      <a:r>
                        <a:rPr lang="ja-JP" sz="1400" kern="0" dirty="0">
                          <a:effectLst/>
                          <a:latin typeface="+mn-ea"/>
                          <a:ea typeface="+mn-ea"/>
                          <a:cs typeface="ＭＳ明朝ｩ"/>
                        </a:rPr>
                        <a:t>書類</a:t>
                      </a:r>
                      <a:endParaRPr lang="ja-JP" sz="14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932940"/>
                  </a:ext>
                </a:extLst>
              </a:tr>
              <a:tr h="656399">
                <a:tc>
                  <a:txBody>
                    <a:bodyPr/>
                    <a:lstStyle/>
                    <a:p>
                      <a:pPr algn="ctr">
                        <a:spcBef>
                          <a:spcPts val="600"/>
                        </a:spcBef>
                        <a:spcAft>
                          <a:spcPts val="0"/>
                        </a:spcAft>
                      </a:pPr>
                      <a:r>
                        <a:rPr lang="ja-JP" altLang="en-US" sz="1400" kern="0" dirty="0">
                          <a:effectLst/>
                          <a:latin typeface="+mn-ea"/>
                          <a:ea typeface="+mn-ea"/>
                          <a:cs typeface="ＭＳ明朝ｩ"/>
                        </a:rPr>
                        <a:t>区分</a:t>
                      </a:r>
                      <a:r>
                        <a:rPr lang="ja-JP" sz="1400" kern="0" dirty="0">
                          <a:effectLst/>
                          <a:latin typeface="+mn-ea"/>
                          <a:ea typeface="+mn-ea"/>
                          <a:cs typeface="ＭＳ明朝ｩ"/>
                        </a:rPr>
                        <a:t>③</a:t>
                      </a:r>
                      <a:endParaRPr lang="ja-JP" sz="14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563" indent="-182563" algn="just">
                        <a:spcBef>
                          <a:spcPts val="600"/>
                        </a:spcBef>
                        <a:spcAft>
                          <a:spcPts val="0"/>
                        </a:spcAft>
                      </a:pPr>
                      <a:r>
                        <a:rPr lang="ja-JP" sz="1400" kern="0" dirty="0">
                          <a:effectLst/>
                          <a:latin typeface="+mn-ea"/>
                          <a:ea typeface="+mn-ea"/>
                          <a:cs typeface="ＭＳ明朝ｩ"/>
                        </a:rPr>
                        <a:t>・</a:t>
                      </a:r>
                      <a:r>
                        <a:rPr lang="ja-JP" altLang="en-US" sz="1400" kern="0" dirty="0">
                          <a:effectLst/>
                          <a:latin typeface="+mn-ea"/>
                          <a:ea typeface="+mn-ea"/>
                          <a:cs typeface="ＭＳ明朝ｩ"/>
                        </a:rPr>
                        <a:t>休止又は廃止しようとする</a:t>
                      </a:r>
                      <a:r>
                        <a:rPr lang="ja-JP" sz="1400" kern="0" dirty="0">
                          <a:effectLst/>
                          <a:latin typeface="+mn-ea"/>
                          <a:ea typeface="+mn-ea"/>
                          <a:cs typeface="ＭＳ明朝ｩ"/>
                        </a:rPr>
                        <a:t>区域を</a:t>
                      </a:r>
                      <a:r>
                        <a:rPr lang="ja-JP" altLang="en-US" sz="1400" kern="0" dirty="0">
                          <a:effectLst/>
                          <a:latin typeface="+mn-ea"/>
                          <a:ea typeface="+mn-ea"/>
                          <a:cs typeface="ＭＳ明朝ｩ"/>
                        </a:rPr>
                        <a:t>新たに給水区域に含むことを示す水道事業</a:t>
                      </a:r>
                      <a:r>
                        <a:rPr lang="ja-JP" sz="1400" kern="0" dirty="0">
                          <a:effectLst/>
                          <a:latin typeface="+mn-ea"/>
                          <a:ea typeface="+mn-ea"/>
                          <a:cs typeface="ＭＳ明朝ｩ"/>
                        </a:rPr>
                        <a:t>の認可又は届出に</a:t>
                      </a:r>
                      <a:r>
                        <a:rPr lang="ja-JP" altLang="en-US" sz="1400" kern="0" dirty="0">
                          <a:effectLst/>
                          <a:latin typeface="+mn-ea"/>
                          <a:ea typeface="+mn-ea"/>
                          <a:cs typeface="ＭＳ明朝ｩ"/>
                        </a:rPr>
                        <a:t>　関する書類（申請中の場合は申請書類）</a:t>
                      </a:r>
                      <a:endParaRPr lang="ja-JP" sz="14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4036337"/>
                  </a:ext>
                </a:extLst>
              </a:tr>
              <a:tr h="378663">
                <a:tc>
                  <a:txBody>
                    <a:bodyPr/>
                    <a:lstStyle/>
                    <a:p>
                      <a:pPr algn="ctr">
                        <a:spcBef>
                          <a:spcPts val="600"/>
                        </a:spcBef>
                        <a:spcAft>
                          <a:spcPts val="0"/>
                        </a:spcAft>
                      </a:pPr>
                      <a:r>
                        <a:rPr lang="ja-JP" altLang="en-US" sz="1400" kern="0" dirty="0">
                          <a:effectLst/>
                          <a:latin typeface="+mn-ea"/>
                          <a:ea typeface="+mn-ea"/>
                          <a:cs typeface="ＭＳ明朝ｩ"/>
                        </a:rPr>
                        <a:t>区分</a:t>
                      </a:r>
                      <a:r>
                        <a:rPr lang="ja-JP" sz="1400" kern="0" dirty="0">
                          <a:effectLst/>
                          <a:latin typeface="+mn-ea"/>
                          <a:ea typeface="+mn-ea"/>
                          <a:cs typeface="ＭＳ明朝ｩ"/>
                        </a:rPr>
                        <a:t>④</a:t>
                      </a:r>
                      <a:endParaRPr lang="ja-JP" sz="14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ja-JP" sz="1400" kern="0" dirty="0">
                          <a:effectLst/>
                          <a:latin typeface="+mn-ea"/>
                          <a:ea typeface="+mn-ea"/>
                          <a:cs typeface="ＭＳ明朝ｩ"/>
                        </a:rPr>
                        <a:t>・</a:t>
                      </a:r>
                      <a:r>
                        <a:rPr lang="ja-JP" altLang="en-US" sz="1400" kern="0" dirty="0">
                          <a:effectLst/>
                          <a:latin typeface="+mn-ea"/>
                          <a:ea typeface="+mn-ea"/>
                          <a:cs typeface="ＭＳ明朝ｩ"/>
                        </a:rPr>
                        <a:t>休止又は廃止しようとする</a:t>
                      </a:r>
                      <a:r>
                        <a:rPr lang="ja-JP" sz="1400" kern="0" dirty="0">
                          <a:effectLst/>
                          <a:latin typeface="+mn-ea"/>
                          <a:ea typeface="+mn-ea"/>
                          <a:cs typeface="ＭＳ明朝ｩ"/>
                        </a:rPr>
                        <a:t>給水対象</a:t>
                      </a:r>
                      <a:r>
                        <a:rPr lang="ja-JP" altLang="en-US" sz="1400" kern="0" dirty="0">
                          <a:effectLst/>
                          <a:latin typeface="+mn-ea"/>
                          <a:ea typeface="+mn-ea"/>
                          <a:cs typeface="ＭＳ明朝ｩ"/>
                        </a:rPr>
                        <a:t>の水道事業者の</a:t>
                      </a:r>
                      <a:r>
                        <a:rPr lang="ja-JP" sz="1400" kern="0" dirty="0">
                          <a:effectLst/>
                          <a:latin typeface="+mn-ea"/>
                          <a:ea typeface="+mn-ea"/>
                          <a:cs typeface="ＭＳ明朝ｩ"/>
                        </a:rPr>
                        <a:t>合意</a:t>
                      </a:r>
                      <a:r>
                        <a:rPr lang="ja-JP" altLang="en-US" sz="1400" kern="0" dirty="0">
                          <a:effectLst/>
                          <a:latin typeface="+mn-ea"/>
                          <a:ea typeface="+mn-ea"/>
                          <a:cs typeface="ＭＳ明朝ｩ"/>
                        </a:rPr>
                        <a:t>が得られている</a:t>
                      </a:r>
                      <a:r>
                        <a:rPr lang="ja-JP" sz="1400" kern="0" dirty="0">
                          <a:effectLst/>
                          <a:latin typeface="+mn-ea"/>
                          <a:ea typeface="+mn-ea"/>
                          <a:cs typeface="ＭＳ明朝ｩ"/>
                        </a:rPr>
                        <a:t>ことを示す書類</a:t>
                      </a:r>
                      <a:endParaRPr lang="ja-JP" sz="140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8764281"/>
                  </a:ext>
                </a:extLst>
              </a:tr>
            </a:tbl>
          </a:graphicData>
        </a:graphic>
      </p:graphicFrame>
      <p:sp>
        <p:nvSpPr>
          <p:cNvPr id="3" name="スライド番号プレースホルダー 2"/>
          <p:cNvSpPr>
            <a:spLocks noGrp="1"/>
          </p:cNvSpPr>
          <p:nvPr>
            <p:ph type="sldNum" sz="quarter" idx="12"/>
          </p:nvPr>
        </p:nvSpPr>
        <p:spPr/>
        <p:txBody>
          <a:bodyPr/>
          <a:lstStyle/>
          <a:p>
            <a:pPr>
              <a:defRPr/>
            </a:pPr>
            <a:fld id="{34A25056-AEC2-4104-9840-86672CD1F74E}" type="slidenum">
              <a:rPr lang="ja-JP" altLang="en-US" smtClean="0">
                <a:solidFill>
                  <a:prstClr val="black">
                    <a:tint val="75000"/>
                  </a:prstClr>
                </a:solidFill>
              </a:rPr>
              <a:pPr>
                <a:defRPr/>
              </a:pPr>
              <a:t>111</a:t>
            </a:fld>
            <a:endParaRPr lang="ja-JP" altLang="en-US">
              <a:solidFill>
                <a:prstClr val="black">
                  <a:tint val="75000"/>
                </a:prstClr>
              </a:solidFill>
            </a:endParaRPr>
          </a:p>
        </p:txBody>
      </p:sp>
      <p:pic>
        <p:nvPicPr>
          <p:cNvPr id="4" name="図 3"/>
          <p:cNvPicPr>
            <a:picLocks noChangeAspect="1"/>
          </p:cNvPicPr>
          <p:nvPr/>
        </p:nvPicPr>
        <p:blipFill>
          <a:blip r:embed="rId2"/>
          <a:stretch>
            <a:fillRect/>
          </a:stretch>
        </p:blipFill>
        <p:spPr>
          <a:xfrm>
            <a:off x="118412" y="2201537"/>
            <a:ext cx="3346875" cy="2100000"/>
          </a:xfrm>
          <a:prstGeom prst="rect">
            <a:avLst/>
          </a:prstGeom>
        </p:spPr>
      </p:pic>
      <p:pic>
        <p:nvPicPr>
          <p:cNvPr id="7" name="図 6"/>
          <p:cNvPicPr>
            <a:picLocks noChangeAspect="1"/>
          </p:cNvPicPr>
          <p:nvPr/>
        </p:nvPicPr>
        <p:blipFill>
          <a:blip r:embed="rId3"/>
          <a:stretch>
            <a:fillRect/>
          </a:stretch>
        </p:blipFill>
        <p:spPr>
          <a:xfrm>
            <a:off x="3556946" y="819506"/>
            <a:ext cx="5678860" cy="3482031"/>
          </a:xfrm>
          <a:prstGeom prst="rect">
            <a:avLst/>
          </a:prstGeom>
        </p:spPr>
      </p:pic>
      <p:sp>
        <p:nvSpPr>
          <p:cNvPr id="8" name="Rectangle 1"/>
          <p:cNvSpPr>
            <a:spLocks noChangeArrowheads="1"/>
          </p:cNvSpPr>
          <p:nvPr/>
        </p:nvSpPr>
        <p:spPr bwMode="auto">
          <a:xfrm>
            <a:off x="184194" y="539878"/>
            <a:ext cx="321530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l" defTabSz="914400" rtl="0" eaLnBrk="0" fontAlgn="base" latinLnBrk="0" hangingPunct="0">
              <a:lnSpc>
                <a:spcPct val="100000"/>
              </a:lnSpc>
              <a:spcBef>
                <a:spcPct val="0"/>
              </a:spcBef>
              <a:spcAft>
                <a:spcPct val="0"/>
              </a:spcAft>
              <a:buClrTx/>
              <a:buSzTx/>
              <a:buFontTx/>
              <a:buNone/>
              <a:tabLst/>
            </a:pPr>
            <a:r>
              <a:rPr kumimoji="0" lang="ja-JP" altLang="en-US" sz="1600" b="0" i="0" strike="noStrike" cap="none" normalizeH="0" baseline="0" dirty="0">
                <a:ln>
                  <a:noFill/>
                </a:ln>
                <a:effectLst/>
                <a:latin typeface="ＭＳ ゴシック" panose="020B0609070205080204" pitchFamily="49" charset="-128"/>
                <a:ea typeface="ＭＳ ゴシック" panose="020B0609070205080204" pitchFamily="49" charset="-128"/>
                <a:cs typeface="ＭＳ明朝ｩ"/>
              </a:rPr>
              <a:t>下図の</a:t>
            </a:r>
            <a:r>
              <a:rPr kumimoji="0" lang="ja-JP" altLang="ja-JP" sz="1600" b="0" i="0" strike="noStrike" cap="none" normalizeH="0" baseline="0" dirty="0">
                <a:ln>
                  <a:noFill/>
                </a:ln>
                <a:effectLst/>
                <a:latin typeface="ＭＳ ゴシック" panose="020B0609070205080204" pitchFamily="49" charset="-128"/>
                <a:ea typeface="ＭＳ ゴシック" panose="020B0609070205080204" pitchFamily="49" charset="-128"/>
                <a:cs typeface="ＭＳ明朝ｩ"/>
              </a:rPr>
              <a:t>フローに従って、該当する書類を添付する。</a:t>
            </a:r>
            <a:endParaRPr kumimoji="0" lang="ja-JP" altLang="ja-JP" sz="1600" b="0" i="0" strike="noStrike" cap="none" normalizeH="0" baseline="0" dirty="0">
              <a:ln>
                <a:noFill/>
              </a:ln>
              <a:effectLst/>
              <a:latin typeface="ＭＳ ゴシック" panose="020B0609070205080204" pitchFamily="49" charset="-128"/>
              <a:ea typeface="ＭＳ ゴシック" panose="020B0609070205080204" pitchFamily="49" charset="-128"/>
            </a:endParaRPr>
          </a:p>
          <a:p>
            <a:pPr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strike="noStrike" cap="none" normalizeH="0" baseline="0" dirty="0">
                <a:ln>
                  <a:noFill/>
                </a:ln>
                <a:effectLst/>
                <a:latin typeface="ＭＳ ゴシック" panose="020B0609070205080204" pitchFamily="49" charset="-128"/>
                <a:ea typeface="ＭＳ ゴシック" panose="020B0609070205080204" pitchFamily="49" charset="-128"/>
                <a:cs typeface="ＭＳ明朝ｩ"/>
              </a:rPr>
              <a:t>当該休廃止によって公共の利益が阻害されるおそれがないことが認められる根拠となるものであること。</a:t>
            </a:r>
            <a:endParaRPr kumimoji="0" lang="ja-JP" altLang="ja-JP" sz="1600" b="0" i="0" strike="noStrike" cap="none" normalizeH="0" baseline="0" dirty="0">
              <a:ln>
                <a:noFill/>
              </a:ln>
              <a:effectLst/>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90394287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正方形/長方形 53"/>
          <p:cNvSpPr/>
          <p:nvPr/>
        </p:nvSpPr>
        <p:spPr>
          <a:xfrm>
            <a:off x="-4900" y="7875"/>
            <a:ext cx="9144000" cy="440004"/>
          </a:xfrm>
          <a:prstGeom prst="rect">
            <a:avLst/>
          </a:prstGeom>
          <a:solidFill>
            <a:schemeClr val="accent1"/>
          </a:solidFill>
          <a:ln w="25400" cap="flat" cmpd="sng" algn="ctr">
            <a:solidFill>
              <a:schemeClr val="accent1"/>
            </a:solidFill>
            <a:prstDash val="solid"/>
          </a:ln>
          <a:effectLst/>
        </p:spPr>
        <p:txBody>
          <a:bodyPr rtlCol="0" anchor="ctr"/>
          <a:lstStyle/>
          <a:p>
            <a:pPr lvl="0" algn="ctr" defTabSz="750071"/>
            <a:r>
              <a:rPr lang="ja-JP" altLang="en-US" sz="2400" b="1" dirty="0">
                <a:solidFill>
                  <a:prstClr val="white"/>
                </a:solidFill>
              </a:rPr>
              <a:t>地方公共団体以外の水道事業者による市町村への協議</a:t>
            </a:r>
          </a:p>
        </p:txBody>
      </p:sp>
      <p:sp>
        <p:nvSpPr>
          <p:cNvPr id="6" name="正方形/長方形 5"/>
          <p:cNvSpPr/>
          <p:nvPr/>
        </p:nvSpPr>
        <p:spPr>
          <a:xfrm>
            <a:off x="11885" y="869433"/>
            <a:ext cx="9102724" cy="99033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dirty="0">
                <a:solidFill>
                  <a:schemeClr val="tx1"/>
                </a:solidFill>
                <a:latin typeface="ＭＳ ゴシック" panose="020B0609070205080204" pitchFamily="49" charset="-128"/>
                <a:ea typeface="ＭＳ ゴシック" panose="020B0609070205080204" pitchFamily="49" charset="-128"/>
              </a:rPr>
              <a:t>給水人口が政令で定める基準（５千人）を超える水道事業を経営する地方公共団体以外の水道事業者は、その事業の休廃止に関する許可の申請に当たり、あらかじめ、当該申請に係る給水区域をその区域に含む市町村に協議しなければならないこととしている。</a:t>
            </a:r>
          </a:p>
        </p:txBody>
      </p:sp>
      <p:sp>
        <p:nvSpPr>
          <p:cNvPr id="7" name="正方形/長方形 6"/>
          <p:cNvSpPr/>
          <p:nvPr/>
        </p:nvSpPr>
        <p:spPr>
          <a:xfrm>
            <a:off x="12526" y="563708"/>
            <a:ext cx="1780305" cy="31766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5006" tIns="37503" rIns="75006" bIns="37503" rtlCol="0" anchor="ctr"/>
          <a:lstStyle/>
          <a:p>
            <a:pPr marL="0" marR="0" lvl="0" indent="0" algn="ctr" defTabSz="750071"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rPr>
              <a:t>概要</a:t>
            </a:r>
          </a:p>
        </p:txBody>
      </p:sp>
      <p:sp>
        <p:nvSpPr>
          <p:cNvPr id="9" name="正方形/長方形 8"/>
          <p:cNvSpPr/>
          <p:nvPr/>
        </p:nvSpPr>
        <p:spPr>
          <a:xfrm>
            <a:off x="-4900" y="2461980"/>
            <a:ext cx="9102724" cy="154731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dirty="0">
                <a:solidFill>
                  <a:schemeClr val="tx1"/>
                </a:solidFill>
                <a:latin typeface="ＭＳ ゴシック" panose="020B0609070205080204" pitchFamily="49" charset="-128"/>
                <a:ea typeface="ＭＳ ゴシック" panose="020B0609070205080204" pitchFamily="49" charset="-128"/>
              </a:rPr>
              <a:t>市町村以外の者が水道事業を経営しようとする場合、認可申請の際に、水道事業を経営することについて、水道事業者が水道事業の休廃止の権限を有することも含めて、給水しようとする区域をその区域に含む市町村の同意を得ているものであるが、</a:t>
            </a:r>
            <a:r>
              <a:rPr lang="ja-JP" altLang="en-US" u="sng" dirty="0">
                <a:solidFill>
                  <a:schemeClr val="tx1"/>
                </a:solidFill>
                <a:latin typeface="ＭＳ ゴシック" panose="020B0609070205080204" pitchFamily="49" charset="-128"/>
                <a:ea typeface="ＭＳ ゴシック" panose="020B0609070205080204" pitchFamily="49" charset="-128"/>
              </a:rPr>
              <a:t>一定規模以上の水道事業の休廃止は水道事業の経営に関する市町村の判断に対して大きな影響を与える</a:t>
            </a:r>
            <a:r>
              <a:rPr lang="ja-JP" altLang="en-US" dirty="0">
                <a:solidFill>
                  <a:schemeClr val="tx1"/>
                </a:solidFill>
                <a:latin typeface="ＭＳ ゴシック" panose="020B0609070205080204" pitchFamily="49" charset="-128"/>
                <a:ea typeface="ＭＳ ゴシック" panose="020B0609070205080204" pitchFamily="49" charset="-128"/>
              </a:rPr>
              <a:t>ことが考えられるためである。</a:t>
            </a:r>
            <a:endParaRPr kumimoji="1" lang="ja-JP" altLang="en-US" sz="1108"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endParaRPr>
          </a:p>
        </p:txBody>
      </p:sp>
      <p:sp>
        <p:nvSpPr>
          <p:cNvPr id="10" name="正方形/長方形 9"/>
          <p:cNvSpPr/>
          <p:nvPr/>
        </p:nvSpPr>
        <p:spPr>
          <a:xfrm>
            <a:off x="11885" y="2166063"/>
            <a:ext cx="1780305" cy="31766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5006" tIns="37503" rIns="75006" bIns="37503" rtlCol="0" anchor="ctr"/>
          <a:lstStyle/>
          <a:p>
            <a:pPr marL="0" marR="0" lvl="0" indent="0" algn="ctr" defTabSz="750071"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rPr>
              <a:t>趣旨</a:t>
            </a:r>
          </a:p>
        </p:txBody>
      </p:sp>
      <p:sp>
        <p:nvSpPr>
          <p:cNvPr id="12" name="正方形/長方形 11"/>
          <p:cNvSpPr/>
          <p:nvPr/>
        </p:nvSpPr>
        <p:spPr>
          <a:xfrm>
            <a:off x="-10837" y="4476081"/>
            <a:ext cx="9102724" cy="122133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2075" lvl="0">
              <a:lnSpc>
                <a:spcPts val="1800"/>
              </a:lnSpc>
              <a:spcBef>
                <a:spcPts val="600"/>
              </a:spcBef>
            </a:pPr>
            <a:r>
              <a:rPr lang="ja-JP" altLang="en-US" dirty="0">
                <a:solidFill>
                  <a:schemeClr val="tx1"/>
                </a:solidFill>
                <a:latin typeface="ＭＳ ゴシック" panose="020B0609070205080204" pitchFamily="49" charset="-128"/>
                <a:ea typeface="ＭＳ ゴシック" panose="020B0609070205080204" pitchFamily="49" charset="-128"/>
              </a:rPr>
              <a:t>　給水人口が５千人以下の水道事業を経営する地方公共団体以外の水道事業者においても、水道事業の休廃止は市町村の判断に対して一定の影響を与えるものであることから、</a:t>
            </a:r>
            <a:r>
              <a:rPr lang="ja-JP" altLang="en-US" u="sng" dirty="0">
                <a:solidFill>
                  <a:schemeClr val="tx1"/>
                </a:solidFill>
                <a:latin typeface="ＭＳ ゴシック" panose="020B0609070205080204" pitchFamily="49" charset="-128"/>
                <a:ea typeface="ＭＳ ゴシック" panose="020B0609070205080204" pitchFamily="49" charset="-128"/>
              </a:rPr>
              <a:t>事業の休廃止の申請に当たっては、あらかじめ給水区域をその区域に含む市町村と十分に相談</a:t>
            </a:r>
            <a:r>
              <a:rPr lang="ja-JP" altLang="en-US" dirty="0">
                <a:solidFill>
                  <a:schemeClr val="tx1"/>
                </a:solidFill>
                <a:latin typeface="ＭＳ ゴシック" panose="020B0609070205080204" pitchFamily="49" charset="-128"/>
                <a:ea typeface="ＭＳ ゴシック" panose="020B0609070205080204" pitchFamily="49" charset="-128"/>
              </a:rPr>
              <a:t>していただきたい。</a:t>
            </a:r>
          </a:p>
        </p:txBody>
      </p:sp>
      <p:sp>
        <p:nvSpPr>
          <p:cNvPr id="13" name="正方形/長方形 12"/>
          <p:cNvSpPr/>
          <p:nvPr/>
        </p:nvSpPr>
        <p:spPr>
          <a:xfrm>
            <a:off x="5948" y="4180164"/>
            <a:ext cx="1780305" cy="31766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5006" tIns="37503" rIns="75006" bIns="37503" rtlCol="0" anchor="ctr"/>
          <a:lstStyle/>
          <a:p>
            <a:pPr marL="0" marR="0" lvl="0" indent="0" algn="ctr" defTabSz="750071"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rPr>
              <a:t>留意点</a:t>
            </a:r>
          </a:p>
        </p:txBody>
      </p:sp>
      <p:sp>
        <p:nvSpPr>
          <p:cNvPr id="3" name="スライド番号プレースホルダー 2"/>
          <p:cNvSpPr>
            <a:spLocks noGrp="1"/>
          </p:cNvSpPr>
          <p:nvPr>
            <p:ph type="sldNum" sz="quarter" idx="12"/>
          </p:nvPr>
        </p:nvSpPr>
        <p:spPr/>
        <p:txBody>
          <a:bodyPr/>
          <a:lstStyle/>
          <a:p>
            <a:pPr>
              <a:defRPr/>
            </a:pPr>
            <a:fld id="{34A25056-AEC2-4104-9840-86672CD1F74E}" type="slidenum">
              <a:rPr lang="ja-JP" altLang="en-US" smtClean="0">
                <a:solidFill>
                  <a:prstClr val="black">
                    <a:tint val="75000"/>
                  </a:prstClr>
                </a:solidFill>
              </a:rPr>
              <a:pPr>
                <a:defRPr/>
              </a:pPr>
              <a:t>112</a:t>
            </a:fld>
            <a:endParaRPr lang="ja-JP" altLang="en-US">
              <a:solidFill>
                <a:prstClr val="black">
                  <a:tint val="75000"/>
                </a:prstClr>
              </a:solidFill>
            </a:endParaRPr>
          </a:p>
        </p:txBody>
      </p:sp>
    </p:spTree>
    <p:extLst>
      <p:ext uri="{BB962C8B-B14F-4D97-AF65-F5344CB8AC3E}">
        <p14:creationId xmlns:p14="http://schemas.microsoft.com/office/powerpoint/2010/main" val="420308264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4"/>
          </p:nvPr>
        </p:nvSpPr>
        <p:spPr/>
        <p:txBody>
          <a:bodyPr/>
          <a:lstStyle/>
          <a:p>
            <a:pPr>
              <a:defRPr/>
            </a:pPr>
            <a:fld id="{B4EBB0DA-BF6C-4129-87A0-EA8FF391626F}" type="slidenum">
              <a:rPr lang="ja-JP" altLang="en-US" smtClean="0">
                <a:solidFill>
                  <a:prstClr val="black">
                    <a:tint val="75000"/>
                  </a:prstClr>
                </a:solidFill>
              </a:rPr>
              <a:pPr>
                <a:defRPr/>
              </a:pPr>
              <a:t>113</a:t>
            </a:fld>
            <a:endParaRPr lang="ja-JP" altLang="en-US" dirty="0">
              <a:solidFill>
                <a:prstClr val="black">
                  <a:tint val="75000"/>
                </a:prstClr>
              </a:solidFill>
            </a:endParaRPr>
          </a:p>
        </p:txBody>
      </p:sp>
      <p:sp>
        <p:nvSpPr>
          <p:cNvPr id="5" name="角丸四角形 4"/>
          <p:cNvSpPr/>
          <p:nvPr/>
        </p:nvSpPr>
        <p:spPr>
          <a:xfrm>
            <a:off x="16986" y="2375703"/>
            <a:ext cx="9127014" cy="1224136"/>
          </a:xfrm>
          <a:prstGeom prst="round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3400" b="1" dirty="0">
                <a:latin typeface="HG丸ｺﾞｼｯｸM-PRO" panose="020F0600000000000000" pitchFamily="50" charset="-128"/>
                <a:ea typeface="HG丸ｺﾞｼｯｸM-PRO" panose="020F0600000000000000" pitchFamily="50" charset="-128"/>
              </a:rPr>
              <a:t>９．水道関係予算</a:t>
            </a:r>
            <a:endParaRPr lang="ja-JP" altLang="en-US" sz="3400" b="1" dirty="0">
              <a:solidFill>
                <a:prstClr val="white"/>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79849403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861118058"/>
              </p:ext>
            </p:extLst>
          </p:nvPr>
        </p:nvGraphicFramePr>
        <p:xfrm>
          <a:off x="594699" y="74463"/>
          <a:ext cx="8364250" cy="5598971"/>
        </p:xfrm>
        <a:graphic>
          <a:graphicData uri="http://schemas.openxmlformats.org/drawingml/2006/table">
            <a:tbl>
              <a:tblPr firstRow="1" bandRow="1">
                <a:tableStyleId>{5C22544A-7EE6-4342-B048-85BDC9FD1C3A}</a:tableStyleId>
              </a:tblPr>
              <a:tblGrid>
                <a:gridCol w="8364250">
                  <a:extLst>
                    <a:ext uri="{9D8B030D-6E8A-4147-A177-3AD203B41FA5}">
                      <a16:colId xmlns:a16="http://schemas.microsoft.com/office/drawing/2014/main" val="20000"/>
                    </a:ext>
                  </a:extLst>
                </a:gridCol>
              </a:tblGrid>
              <a:tr h="1227967">
                <a:tc>
                  <a:txBody>
                    <a:bodyPr/>
                    <a:lstStyle/>
                    <a:p>
                      <a:endParaRPr kumimoji="1" lang="ja-JP" altLang="en-US" sz="1600" dirty="0"/>
                    </a:p>
                  </a:txBody>
                  <a:tcPr marL="84406" marR="84406" marT="38957" marB="38957">
                    <a:lnL w="3175"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3175" cap="flat" cmpd="sng" algn="ctr">
                      <a:solidFill>
                        <a:srgbClr val="0070C0"/>
                      </a:solidFill>
                      <a:prstDash val="sysDot"/>
                      <a:round/>
                      <a:headEnd type="none" w="med" len="med"/>
                      <a:tailEnd type="none" w="med" len="med"/>
                    </a:lnB>
                    <a:noFill/>
                  </a:tcPr>
                </a:tc>
                <a:extLst>
                  <a:ext uri="{0D108BD9-81ED-4DB2-BD59-A6C34878D82A}">
                    <a16:rowId xmlns:a16="http://schemas.microsoft.com/office/drawing/2014/main" val="10000"/>
                  </a:ext>
                </a:extLst>
              </a:tr>
              <a:tr h="397136">
                <a:tc>
                  <a:txBody>
                    <a:bodyPr/>
                    <a:lstStyle/>
                    <a:p>
                      <a:endParaRPr kumimoji="1" lang="ja-JP" altLang="en-US" sz="1600" dirty="0"/>
                    </a:p>
                  </a:txBody>
                  <a:tcPr marL="84406" marR="84406" marT="38957" marB="38957">
                    <a:lnL w="3175" cap="flat" cmpd="sng" algn="ctr">
                      <a:solidFill>
                        <a:schemeClr val="tx1"/>
                      </a:solidFill>
                      <a:prstDash val="solid"/>
                      <a:round/>
                      <a:headEnd type="none" w="med" len="med"/>
                      <a:tailEnd type="none" w="med" len="med"/>
                    </a:lnL>
                    <a:lnT w="3175" cap="flat" cmpd="sng" algn="ctr">
                      <a:solidFill>
                        <a:srgbClr val="0070C0"/>
                      </a:solidFill>
                      <a:prstDash val="sysDot"/>
                      <a:round/>
                      <a:headEnd type="none" w="med" len="med"/>
                      <a:tailEnd type="none" w="med" len="med"/>
                    </a:lnT>
                    <a:lnB w="3175" cap="flat" cmpd="sng" algn="ctr">
                      <a:solidFill>
                        <a:srgbClr val="0070C0"/>
                      </a:solidFill>
                      <a:prstDash val="sysDot"/>
                      <a:round/>
                      <a:headEnd type="none" w="med" len="med"/>
                      <a:tailEnd type="none" w="med" len="med"/>
                    </a:lnB>
                    <a:noFill/>
                  </a:tcPr>
                </a:tc>
                <a:extLst>
                  <a:ext uri="{0D108BD9-81ED-4DB2-BD59-A6C34878D82A}">
                    <a16:rowId xmlns:a16="http://schemas.microsoft.com/office/drawing/2014/main" val="10001"/>
                  </a:ext>
                </a:extLst>
              </a:tr>
              <a:tr h="399644">
                <a:tc>
                  <a:txBody>
                    <a:bodyPr/>
                    <a:lstStyle/>
                    <a:p>
                      <a:endParaRPr kumimoji="1" lang="ja-JP" altLang="en-US" sz="1600" dirty="0"/>
                    </a:p>
                  </a:txBody>
                  <a:tcPr marL="84406" marR="84406" marT="38957" marB="38957">
                    <a:lnL w="3175" cap="flat" cmpd="sng" algn="ctr">
                      <a:solidFill>
                        <a:schemeClr val="tx1"/>
                      </a:solidFill>
                      <a:prstDash val="solid"/>
                      <a:round/>
                      <a:headEnd type="none" w="med" len="med"/>
                      <a:tailEnd type="none" w="med" len="med"/>
                    </a:lnL>
                    <a:lnT w="3175" cap="flat" cmpd="sng" algn="ctr">
                      <a:solidFill>
                        <a:srgbClr val="0070C0"/>
                      </a:solidFill>
                      <a:prstDash val="sysDot"/>
                      <a:round/>
                      <a:headEnd type="none" w="med" len="med"/>
                      <a:tailEnd type="none" w="med" len="med"/>
                    </a:lnT>
                    <a:lnB w="3175" cap="flat" cmpd="sng" algn="ctr">
                      <a:solidFill>
                        <a:srgbClr val="0070C0"/>
                      </a:solidFill>
                      <a:prstDash val="sysDot"/>
                      <a:round/>
                      <a:headEnd type="none" w="med" len="med"/>
                      <a:tailEnd type="none" w="med" len="med"/>
                    </a:lnB>
                    <a:noFill/>
                  </a:tcPr>
                </a:tc>
                <a:extLst>
                  <a:ext uri="{0D108BD9-81ED-4DB2-BD59-A6C34878D82A}">
                    <a16:rowId xmlns:a16="http://schemas.microsoft.com/office/drawing/2014/main" val="10002"/>
                  </a:ext>
                </a:extLst>
              </a:tr>
              <a:tr h="397136">
                <a:tc>
                  <a:txBody>
                    <a:bodyPr/>
                    <a:lstStyle/>
                    <a:p>
                      <a:endParaRPr kumimoji="1" lang="ja-JP" altLang="en-US" sz="1600" dirty="0"/>
                    </a:p>
                  </a:txBody>
                  <a:tcPr marL="84406" marR="84406" marT="38957" marB="38957">
                    <a:lnL w="3175" cap="flat" cmpd="sng" algn="ctr">
                      <a:solidFill>
                        <a:schemeClr val="tx1"/>
                      </a:solidFill>
                      <a:prstDash val="solid"/>
                      <a:round/>
                      <a:headEnd type="none" w="med" len="med"/>
                      <a:tailEnd type="none" w="med" len="med"/>
                    </a:lnL>
                    <a:lnT w="3175" cap="flat" cmpd="sng" algn="ctr">
                      <a:solidFill>
                        <a:srgbClr val="0070C0"/>
                      </a:solidFill>
                      <a:prstDash val="sysDot"/>
                      <a:round/>
                      <a:headEnd type="none" w="med" len="med"/>
                      <a:tailEnd type="none" w="med" len="med"/>
                    </a:lnT>
                    <a:lnB w="3175" cap="flat" cmpd="sng" algn="ctr">
                      <a:solidFill>
                        <a:srgbClr val="0070C0"/>
                      </a:solidFill>
                      <a:prstDash val="sysDot"/>
                      <a:round/>
                      <a:headEnd type="none" w="med" len="med"/>
                      <a:tailEnd type="none" w="med" len="med"/>
                    </a:lnB>
                    <a:noFill/>
                  </a:tcPr>
                </a:tc>
                <a:extLst>
                  <a:ext uri="{0D108BD9-81ED-4DB2-BD59-A6C34878D82A}">
                    <a16:rowId xmlns:a16="http://schemas.microsoft.com/office/drawing/2014/main" val="10003"/>
                  </a:ext>
                </a:extLst>
              </a:tr>
              <a:tr h="397136">
                <a:tc>
                  <a:txBody>
                    <a:bodyPr/>
                    <a:lstStyle/>
                    <a:p>
                      <a:endParaRPr kumimoji="1" lang="ja-JP" altLang="en-US" sz="1600" dirty="0"/>
                    </a:p>
                  </a:txBody>
                  <a:tcPr marL="84406" marR="84406" marT="38957" marB="38957">
                    <a:lnL w="3175" cap="flat" cmpd="sng" algn="ctr">
                      <a:solidFill>
                        <a:schemeClr val="tx1"/>
                      </a:solidFill>
                      <a:prstDash val="solid"/>
                      <a:round/>
                      <a:headEnd type="none" w="med" len="med"/>
                      <a:tailEnd type="none" w="med" len="med"/>
                    </a:lnL>
                    <a:lnT w="3175" cap="flat" cmpd="sng" algn="ctr">
                      <a:solidFill>
                        <a:srgbClr val="0070C0"/>
                      </a:solidFill>
                      <a:prstDash val="sysDot"/>
                      <a:round/>
                      <a:headEnd type="none" w="med" len="med"/>
                      <a:tailEnd type="none" w="med" len="med"/>
                    </a:lnT>
                    <a:lnB w="3175" cap="flat" cmpd="sng" algn="ctr">
                      <a:solidFill>
                        <a:srgbClr val="0070C0"/>
                      </a:solidFill>
                      <a:prstDash val="sysDot"/>
                      <a:round/>
                      <a:headEnd type="none" w="med" len="med"/>
                      <a:tailEnd type="none" w="med" len="med"/>
                    </a:lnB>
                    <a:noFill/>
                  </a:tcPr>
                </a:tc>
                <a:extLst>
                  <a:ext uri="{0D108BD9-81ED-4DB2-BD59-A6C34878D82A}">
                    <a16:rowId xmlns:a16="http://schemas.microsoft.com/office/drawing/2014/main" val="10004"/>
                  </a:ext>
                </a:extLst>
              </a:tr>
              <a:tr h="397136">
                <a:tc>
                  <a:txBody>
                    <a:bodyPr/>
                    <a:lstStyle/>
                    <a:p>
                      <a:endParaRPr kumimoji="1" lang="ja-JP" altLang="en-US" sz="1600" dirty="0"/>
                    </a:p>
                  </a:txBody>
                  <a:tcPr marL="84406" marR="84406" marT="38957" marB="38957">
                    <a:lnL w="3175" cap="flat" cmpd="sng" algn="ctr">
                      <a:solidFill>
                        <a:schemeClr val="tx1"/>
                      </a:solidFill>
                      <a:prstDash val="solid"/>
                      <a:round/>
                      <a:headEnd type="none" w="med" len="med"/>
                      <a:tailEnd type="none" w="med" len="med"/>
                    </a:lnL>
                    <a:lnT w="3175" cap="flat" cmpd="sng" algn="ctr">
                      <a:solidFill>
                        <a:srgbClr val="0070C0"/>
                      </a:solidFill>
                      <a:prstDash val="sysDot"/>
                      <a:round/>
                      <a:headEnd type="none" w="med" len="med"/>
                      <a:tailEnd type="none" w="med" len="med"/>
                    </a:lnT>
                    <a:lnB w="3175" cap="flat" cmpd="sng" algn="ctr">
                      <a:solidFill>
                        <a:srgbClr val="0070C0"/>
                      </a:solidFill>
                      <a:prstDash val="sysDot"/>
                      <a:round/>
                      <a:headEnd type="none" w="med" len="med"/>
                      <a:tailEnd type="none" w="med" len="med"/>
                    </a:lnB>
                    <a:noFill/>
                  </a:tcPr>
                </a:tc>
                <a:extLst>
                  <a:ext uri="{0D108BD9-81ED-4DB2-BD59-A6C34878D82A}">
                    <a16:rowId xmlns:a16="http://schemas.microsoft.com/office/drawing/2014/main" val="10005"/>
                  </a:ext>
                </a:extLst>
              </a:tr>
              <a:tr h="397136">
                <a:tc>
                  <a:txBody>
                    <a:bodyPr/>
                    <a:lstStyle/>
                    <a:p>
                      <a:endParaRPr kumimoji="1" lang="ja-JP" altLang="en-US" sz="1600" dirty="0"/>
                    </a:p>
                  </a:txBody>
                  <a:tcPr marL="84406" marR="84406" marT="38957" marB="38957">
                    <a:lnL w="3175" cap="flat" cmpd="sng" algn="ctr">
                      <a:solidFill>
                        <a:schemeClr val="tx1"/>
                      </a:solidFill>
                      <a:prstDash val="solid"/>
                      <a:round/>
                      <a:headEnd type="none" w="med" len="med"/>
                      <a:tailEnd type="none" w="med" len="med"/>
                    </a:lnL>
                    <a:lnT w="3175" cap="flat" cmpd="sng" algn="ctr">
                      <a:solidFill>
                        <a:srgbClr val="0070C0"/>
                      </a:solidFill>
                      <a:prstDash val="sysDot"/>
                      <a:round/>
                      <a:headEnd type="none" w="med" len="med"/>
                      <a:tailEnd type="none" w="med" len="med"/>
                    </a:lnT>
                    <a:lnB w="3175" cap="flat" cmpd="sng" algn="ctr">
                      <a:solidFill>
                        <a:srgbClr val="0070C0"/>
                      </a:solidFill>
                      <a:prstDash val="sysDot"/>
                      <a:round/>
                      <a:headEnd type="none" w="med" len="med"/>
                      <a:tailEnd type="none" w="med" len="med"/>
                    </a:lnB>
                    <a:solidFill>
                      <a:schemeClr val="bg1"/>
                    </a:solidFill>
                  </a:tcPr>
                </a:tc>
                <a:extLst>
                  <a:ext uri="{0D108BD9-81ED-4DB2-BD59-A6C34878D82A}">
                    <a16:rowId xmlns:a16="http://schemas.microsoft.com/office/drawing/2014/main" val="10006"/>
                  </a:ext>
                </a:extLst>
              </a:tr>
              <a:tr h="397136">
                <a:tc>
                  <a:txBody>
                    <a:bodyPr/>
                    <a:lstStyle/>
                    <a:p>
                      <a:endParaRPr kumimoji="1" lang="ja-JP" altLang="en-US" sz="1600" b="0" dirty="0"/>
                    </a:p>
                  </a:txBody>
                  <a:tcPr marL="84406" marR="84406" marT="38957" marB="38957">
                    <a:lnL w="3175" cap="flat" cmpd="sng" algn="ctr">
                      <a:solidFill>
                        <a:schemeClr val="tx1"/>
                      </a:solidFill>
                      <a:prstDash val="solid"/>
                      <a:round/>
                      <a:headEnd type="none" w="med" len="med"/>
                      <a:tailEnd type="none" w="med" len="med"/>
                    </a:lnL>
                    <a:lnT w="3175" cap="flat" cmpd="sng" algn="ctr">
                      <a:solidFill>
                        <a:srgbClr val="0070C0"/>
                      </a:solidFill>
                      <a:prstDash val="sysDot"/>
                      <a:round/>
                      <a:headEnd type="none" w="med" len="med"/>
                      <a:tailEnd type="none" w="med" len="med"/>
                    </a:lnT>
                    <a:lnB w="3175" cap="flat" cmpd="sng" algn="ctr">
                      <a:solidFill>
                        <a:srgbClr val="0070C0"/>
                      </a:solidFill>
                      <a:prstDash val="sysDot"/>
                      <a:round/>
                      <a:headEnd type="none" w="med" len="med"/>
                      <a:tailEnd type="none" w="med" len="med"/>
                    </a:lnB>
                    <a:noFill/>
                  </a:tcPr>
                </a:tc>
                <a:extLst>
                  <a:ext uri="{0D108BD9-81ED-4DB2-BD59-A6C34878D82A}">
                    <a16:rowId xmlns:a16="http://schemas.microsoft.com/office/drawing/2014/main" val="10007"/>
                  </a:ext>
                </a:extLst>
              </a:tr>
              <a:tr h="397136">
                <a:tc>
                  <a:txBody>
                    <a:bodyPr/>
                    <a:lstStyle/>
                    <a:p>
                      <a:endParaRPr kumimoji="1" lang="ja-JP" altLang="en-US" sz="1600" dirty="0"/>
                    </a:p>
                  </a:txBody>
                  <a:tcPr marL="84406" marR="84406" marT="38957" marB="38957">
                    <a:lnL w="3175" cap="flat" cmpd="sng" algn="ctr">
                      <a:solidFill>
                        <a:schemeClr val="tx1"/>
                      </a:solidFill>
                      <a:prstDash val="solid"/>
                      <a:round/>
                      <a:headEnd type="none" w="med" len="med"/>
                      <a:tailEnd type="none" w="med" len="med"/>
                    </a:lnL>
                    <a:lnT w="3175" cap="flat" cmpd="sng" algn="ctr">
                      <a:solidFill>
                        <a:srgbClr val="0070C0"/>
                      </a:solidFill>
                      <a:prstDash val="sysDot"/>
                      <a:round/>
                      <a:headEnd type="none" w="med" len="med"/>
                      <a:tailEnd type="none" w="med" len="med"/>
                    </a:lnT>
                    <a:lnB w="3175" cap="flat" cmpd="sng" algn="ctr">
                      <a:solidFill>
                        <a:srgbClr val="0070C0"/>
                      </a:solidFill>
                      <a:prstDash val="sysDot"/>
                      <a:round/>
                      <a:headEnd type="none" w="med" len="med"/>
                      <a:tailEnd type="none" w="med" len="med"/>
                    </a:lnB>
                    <a:noFill/>
                  </a:tcPr>
                </a:tc>
                <a:extLst>
                  <a:ext uri="{0D108BD9-81ED-4DB2-BD59-A6C34878D82A}">
                    <a16:rowId xmlns:a16="http://schemas.microsoft.com/office/drawing/2014/main" val="10008"/>
                  </a:ext>
                </a:extLst>
              </a:tr>
              <a:tr h="397136">
                <a:tc>
                  <a:txBody>
                    <a:bodyPr/>
                    <a:lstStyle/>
                    <a:p>
                      <a:endParaRPr kumimoji="1" lang="ja-JP" altLang="en-US" sz="1600" dirty="0"/>
                    </a:p>
                  </a:txBody>
                  <a:tcPr marL="84406" marR="84406" marT="38957" marB="38957">
                    <a:lnL w="3175" cap="flat" cmpd="sng" algn="ctr">
                      <a:solidFill>
                        <a:schemeClr val="tx1"/>
                      </a:solidFill>
                      <a:prstDash val="solid"/>
                      <a:round/>
                      <a:headEnd type="none" w="med" len="med"/>
                      <a:tailEnd type="none" w="med" len="med"/>
                    </a:lnL>
                    <a:lnT w="3175" cap="flat" cmpd="sng" algn="ctr">
                      <a:solidFill>
                        <a:srgbClr val="0070C0"/>
                      </a:solidFill>
                      <a:prstDash val="sysDot"/>
                      <a:round/>
                      <a:headEnd type="none" w="med" len="med"/>
                      <a:tailEnd type="none" w="med" len="med"/>
                    </a:lnT>
                    <a:lnB w="3175" cap="flat" cmpd="sng" algn="ctr">
                      <a:solidFill>
                        <a:srgbClr val="0070C0"/>
                      </a:solidFill>
                      <a:prstDash val="sysDot"/>
                      <a:round/>
                      <a:headEnd type="none" w="med" len="med"/>
                      <a:tailEnd type="none" w="med" len="med"/>
                    </a:lnB>
                    <a:noFill/>
                  </a:tcPr>
                </a:tc>
                <a:extLst>
                  <a:ext uri="{0D108BD9-81ED-4DB2-BD59-A6C34878D82A}">
                    <a16:rowId xmlns:a16="http://schemas.microsoft.com/office/drawing/2014/main" val="10009"/>
                  </a:ext>
                </a:extLst>
              </a:tr>
              <a:tr h="397136">
                <a:tc>
                  <a:txBody>
                    <a:bodyPr/>
                    <a:lstStyle/>
                    <a:p>
                      <a:endParaRPr kumimoji="1" lang="ja-JP" altLang="en-US" sz="1600" dirty="0"/>
                    </a:p>
                  </a:txBody>
                  <a:tcPr marL="84406" marR="84406" marT="38957" marB="38957">
                    <a:lnL w="3175" cap="flat" cmpd="sng" algn="ctr">
                      <a:solidFill>
                        <a:schemeClr val="tx1"/>
                      </a:solidFill>
                      <a:prstDash val="solid"/>
                      <a:round/>
                      <a:headEnd type="none" w="med" len="med"/>
                      <a:tailEnd type="none" w="med" len="med"/>
                    </a:lnL>
                    <a:lnT w="3175" cap="flat" cmpd="sng" algn="ctr">
                      <a:solidFill>
                        <a:srgbClr val="0070C0"/>
                      </a:solidFill>
                      <a:prstDash val="sysDot"/>
                      <a:round/>
                      <a:headEnd type="none" w="med" len="med"/>
                      <a:tailEnd type="none" w="med" len="med"/>
                    </a:lnT>
                    <a:lnB w="3175" cap="flat" cmpd="sng" algn="ctr">
                      <a:solidFill>
                        <a:srgbClr val="0070C0"/>
                      </a:solidFill>
                      <a:prstDash val="sysDot"/>
                      <a:round/>
                      <a:headEnd type="none" w="med" len="med"/>
                      <a:tailEnd type="none" w="med" len="med"/>
                    </a:lnB>
                    <a:noFill/>
                  </a:tcPr>
                </a:tc>
                <a:extLst>
                  <a:ext uri="{0D108BD9-81ED-4DB2-BD59-A6C34878D82A}">
                    <a16:rowId xmlns:a16="http://schemas.microsoft.com/office/drawing/2014/main" val="10010"/>
                  </a:ext>
                </a:extLst>
              </a:tr>
              <a:tr h="397136">
                <a:tc>
                  <a:txBody>
                    <a:bodyPr/>
                    <a:lstStyle/>
                    <a:p>
                      <a:endParaRPr kumimoji="1" lang="ja-JP" altLang="en-US" sz="1600" dirty="0"/>
                    </a:p>
                  </a:txBody>
                  <a:tcPr marL="84406" marR="84406" marT="38957" marB="38957">
                    <a:lnL w="3175" cap="flat" cmpd="sng" algn="ctr">
                      <a:solidFill>
                        <a:schemeClr val="tx1"/>
                      </a:solidFill>
                      <a:prstDash val="solid"/>
                      <a:round/>
                      <a:headEnd type="none" w="med" len="med"/>
                      <a:tailEnd type="none" w="med" len="med"/>
                    </a:lnL>
                    <a:lnT w="3175" cap="flat" cmpd="sng" algn="ctr">
                      <a:solidFill>
                        <a:srgbClr val="0070C0"/>
                      </a:solidFill>
                      <a:prstDash val="sysDot"/>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sp>
        <p:nvSpPr>
          <p:cNvPr id="111" name="正方形/長方形 110"/>
          <p:cNvSpPr/>
          <p:nvPr/>
        </p:nvSpPr>
        <p:spPr>
          <a:xfrm>
            <a:off x="0" y="9144"/>
            <a:ext cx="9152893" cy="384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4"/>
          </p:nvPr>
        </p:nvSpPr>
        <p:spPr/>
        <p:txBody>
          <a:bodyPr/>
          <a:lstStyle/>
          <a:p>
            <a:pPr>
              <a:defRPr/>
            </a:pPr>
            <a:fld id="{B4EBB0DA-BF6C-4129-87A0-EA8FF391626F}" type="slidenum">
              <a:rPr lang="ja-JP" altLang="en-US" smtClean="0">
                <a:solidFill>
                  <a:prstClr val="black">
                    <a:tint val="75000"/>
                  </a:prstClr>
                </a:solidFill>
              </a:rPr>
              <a:pPr>
                <a:defRPr/>
              </a:pPr>
              <a:t>114</a:t>
            </a:fld>
            <a:endParaRPr lang="ja-JP" altLang="en-US" dirty="0">
              <a:solidFill>
                <a:prstClr val="black">
                  <a:tint val="75000"/>
                </a:prstClr>
              </a:solidFill>
            </a:endParaRPr>
          </a:p>
        </p:txBody>
      </p:sp>
      <p:sp>
        <p:nvSpPr>
          <p:cNvPr id="6" name="正方形/長方形 5"/>
          <p:cNvSpPr/>
          <p:nvPr/>
        </p:nvSpPr>
        <p:spPr>
          <a:xfrm>
            <a:off x="7803411" y="3335970"/>
            <a:ext cx="199818" cy="1594890"/>
          </a:xfrm>
          <a:prstGeom prst="rect">
            <a:avLst/>
          </a:prstGeom>
          <a:pattFill prst="dkDnDiag">
            <a:fgClr>
              <a:schemeClr val="accent6">
                <a:lumMod val="60000"/>
                <a:lumOff val="40000"/>
              </a:schemeClr>
            </a:fgClr>
            <a:bgClr>
              <a:schemeClr val="bg1"/>
            </a:bgClr>
          </a:pattFill>
          <a:ln w="12700"/>
        </p:spPr>
        <p:style>
          <a:lnRef idx="2">
            <a:schemeClr val="accent1">
              <a:shade val="50000"/>
            </a:schemeClr>
          </a:lnRef>
          <a:fillRef idx="1">
            <a:schemeClr val="accent1"/>
          </a:fillRef>
          <a:effectRef idx="0">
            <a:schemeClr val="accent1"/>
          </a:effectRef>
          <a:fontRef idx="minor">
            <a:schemeClr val="lt1"/>
          </a:fontRef>
        </p:style>
        <p:txBody>
          <a:bodyPr vert="eaVert" lIns="0" rIns="0" rtlCol="0" anchor="ctr"/>
          <a:lstStyle/>
          <a:p>
            <a:pPr algn="ctr"/>
            <a:r>
              <a:rPr lang="ja-JP" altLang="en-US" sz="937" dirty="0">
                <a:solidFill>
                  <a:prstClr val="black"/>
                </a:solidFill>
                <a:latin typeface="HGPｺﾞｼｯｸM" panose="020B0600000000000000" pitchFamily="50" charset="-128"/>
                <a:ea typeface="HGPｺﾞｼｯｸM" panose="020B0600000000000000" pitchFamily="50" charset="-128"/>
              </a:rPr>
              <a:t>非公共</a:t>
            </a:r>
          </a:p>
        </p:txBody>
      </p:sp>
      <p:sp>
        <p:nvSpPr>
          <p:cNvPr id="7" name="正方形/長方形 6"/>
          <p:cNvSpPr/>
          <p:nvPr/>
        </p:nvSpPr>
        <p:spPr>
          <a:xfrm>
            <a:off x="7803305" y="4939656"/>
            <a:ext cx="199925" cy="721843"/>
          </a:xfrm>
          <a:prstGeom prst="rect">
            <a:avLst/>
          </a:prstGeom>
          <a:pattFill prst="dkDnDiag">
            <a:fgClr>
              <a:schemeClr val="accent4">
                <a:lumMod val="60000"/>
                <a:lumOff val="40000"/>
              </a:schemeClr>
            </a:fgClr>
            <a:bgClr>
              <a:schemeClr val="bg1"/>
            </a:bgClr>
          </a:pattFill>
          <a:ln w="12700"/>
        </p:spPr>
        <p:style>
          <a:lnRef idx="2">
            <a:schemeClr val="accent1">
              <a:shade val="50000"/>
            </a:schemeClr>
          </a:lnRef>
          <a:fillRef idx="1">
            <a:schemeClr val="accent1"/>
          </a:fillRef>
          <a:effectRef idx="0">
            <a:schemeClr val="accent1"/>
          </a:effectRef>
          <a:fontRef idx="minor">
            <a:schemeClr val="lt1"/>
          </a:fontRef>
        </p:style>
        <p:txBody>
          <a:bodyPr vert="eaVert" lIns="30675" rIns="30675" rtlCol="0" anchor="ctr"/>
          <a:lstStyle/>
          <a:p>
            <a:r>
              <a:rPr lang="ja-JP" altLang="en-US" sz="852" dirty="0">
                <a:solidFill>
                  <a:prstClr val="black"/>
                </a:solidFill>
                <a:latin typeface="HGPｺﾞｼｯｸM" panose="020B0600000000000000" pitchFamily="50" charset="-128"/>
                <a:ea typeface="HGPｺﾞｼｯｸM" panose="020B0600000000000000" pitchFamily="50" charset="-128"/>
              </a:rPr>
              <a:t>公共</a:t>
            </a:r>
            <a:endParaRPr lang="en-US" altLang="ja-JP" sz="852" dirty="0">
              <a:solidFill>
                <a:prstClr val="black"/>
              </a:solidFill>
              <a:latin typeface="HGPｺﾞｼｯｸM" panose="020B0600000000000000" pitchFamily="50" charset="-128"/>
              <a:ea typeface="HGPｺﾞｼｯｸM" panose="020B0600000000000000" pitchFamily="50" charset="-128"/>
            </a:endParaRPr>
          </a:p>
        </p:txBody>
      </p:sp>
      <p:sp>
        <p:nvSpPr>
          <p:cNvPr id="8" name="Text Box 20"/>
          <p:cNvSpPr txBox="1">
            <a:spLocks noChangeArrowheads="1"/>
          </p:cNvSpPr>
          <p:nvPr/>
        </p:nvSpPr>
        <p:spPr bwMode="auto">
          <a:xfrm>
            <a:off x="375064" y="5958635"/>
            <a:ext cx="8299256" cy="580092"/>
          </a:xfrm>
          <a:prstGeom prst="rect">
            <a:avLst/>
          </a:prstGeom>
          <a:noFill/>
          <a:ln w="9525">
            <a:noFill/>
            <a:miter lim="800000"/>
            <a:headEnd/>
            <a:tailEnd/>
          </a:ln>
        </p:spPr>
        <p:txBody>
          <a:bodyPr wrap="square" lIns="15582" tIns="15582" rIns="0" bIns="0" anchor="t"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ja-JP" altLang="en-US" sz="767" dirty="0">
                <a:solidFill>
                  <a:srgbClr val="000000"/>
                </a:solidFill>
                <a:latin typeface="HG丸ｺﾞｼｯｸM-PRO" panose="020F0600000000000000" pitchFamily="50" charset="-128"/>
                <a:ea typeface="HG丸ｺﾞｼｯｸM-PRO" panose="020F0600000000000000" pitchFamily="50" charset="-128"/>
              </a:rPr>
              <a:t>注１）内閣府（沖縄県）、国土交通省（北海道、離島・奄美地域、水資源機構）計上分を含む。</a:t>
            </a:r>
            <a:endParaRPr lang="en-US" altLang="ja-JP" sz="767" dirty="0">
              <a:solidFill>
                <a:srgbClr val="000000"/>
              </a:solidFill>
              <a:latin typeface="HG丸ｺﾞｼｯｸM-PRO" panose="020F0600000000000000" pitchFamily="50" charset="-128"/>
              <a:ea typeface="HG丸ｺﾞｼｯｸM-PRO" panose="020F0600000000000000" pitchFamily="50" charset="-128"/>
            </a:endParaRPr>
          </a:p>
          <a:p>
            <a:pPr>
              <a:defRPr sz="1000"/>
            </a:pPr>
            <a:r>
              <a:rPr lang="ja-JP" altLang="en-US" sz="767" dirty="0">
                <a:solidFill>
                  <a:srgbClr val="000000"/>
                </a:solidFill>
                <a:latin typeface="HG丸ｺﾞｼｯｸM-PRO" panose="020F0600000000000000" pitchFamily="50" charset="-128"/>
                <a:ea typeface="HG丸ｺﾞｼｯｸM-PRO" panose="020F0600000000000000" pitchFamily="50" charset="-128"/>
              </a:rPr>
              <a:t>注２）</a:t>
            </a:r>
            <a:r>
              <a:rPr lang="ja-JP" altLang="en-US" sz="767" dirty="0">
                <a:solidFill>
                  <a:prstClr val="black"/>
                </a:solidFill>
                <a:latin typeface="HG丸ｺﾞｼｯｸM-PRO" panose="020F0600000000000000" pitchFamily="50" charset="-128"/>
                <a:ea typeface="HG丸ｺﾞｼｯｸM-PRO" panose="020F0600000000000000" pitchFamily="50" charset="-128"/>
              </a:rPr>
              <a:t>平成</a:t>
            </a:r>
            <a:r>
              <a:rPr lang="en-US" altLang="ja-JP" sz="767" dirty="0">
                <a:solidFill>
                  <a:prstClr val="black"/>
                </a:solidFill>
                <a:latin typeface="HG丸ｺﾞｼｯｸM-PRO" panose="020F0600000000000000" pitchFamily="50" charset="-128"/>
                <a:ea typeface="HG丸ｺﾞｼｯｸM-PRO" panose="020F0600000000000000" pitchFamily="50" charset="-128"/>
              </a:rPr>
              <a:t>25</a:t>
            </a:r>
            <a:r>
              <a:rPr lang="ja-JP" altLang="en-US" sz="767" dirty="0">
                <a:solidFill>
                  <a:prstClr val="black"/>
                </a:solidFill>
                <a:latin typeface="HG丸ｺﾞｼｯｸM-PRO" panose="020F0600000000000000" pitchFamily="50" charset="-128"/>
                <a:ea typeface="HG丸ｺﾞｼｯｸM-PRO" panose="020F0600000000000000" pitchFamily="50" charset="-128"/>
              </a:rPr>
              <a:t>年度以降は、前年度補正予算額を翌年度に繰越し、翌年度当初予算と一体的に執行していることから、当該補正予算額は翌年度の執行可能額に計上。</a:t>
            </a:r>
          </a:p>
          <a:p>
            <a:pPr>
              <a:defRPr sz="1000"/>
            </a:pPr>
            <a:r>
              <a:rPr lang="ja-JP" altLang="ja-JP" sz="767" dirty="0">
                <a:latin typeface="HG丸ｺﾞｼｯｸM-PRO" panose="020F0600000000000000" pitchFamily="50" charset="-128"/>
                <a:ea typeface="HG丸ｺﾞｼｯｸM-PRO" panose="020F0600000000000000" pitchFamily="50" charset="-128"/>
              </a:rPr>
              <a:t>注</a:t>
            </a:r>
            <a:r>
              <a:rPr lang="ja-JP" altLang="en-US" sz="767" dirty="0">
                <a:latin typeface="HG丸ｺﾞｼｯｸM-PRO" panose="020F0600000000000000" pitchFamily="50" charset="-128"/>
                <a:ea typeface="HG丸ｺﾞｼｯｸM-PRO" panose="020F0600000000000000" pitchFamily="50" charset="-128"/>
              </a:rPr>
              <a:t>３</a:t>
            </a:r>
            <a:r>
              <a:rPr lang="ja-JP" altLang="ja-JP" sz="767" dirty="0">
                <a:latin typeface="HG丸ｺﾞｼｯｸM-PRO" panose="020F0600000000000000" pitchFamily="50" charset="-128"/>
                <a:ea typeface="HG丸ｺﾞｼｯｸM-PRO" panose="020F0600000000000000" pitchFamily="50" charset="-128"/>
              </a:rPr>
              <a:t>）</a:t>
            </a:r>
            <a:r>
              <a:rPr lang="ja-JP" altLang="en-US" sz="767" dirty="0">
                <a:latin typeface="HG丸ｺﾞｼｯｸM-PRO" panose="020F0600000000000000" pitchFamily="50" charset="-128"/>
                <a:ea typeface="HG丸ｺﾞｼｯｸM-PRO" panose="020F0600000000000000" pitchFamily="50" charset="-128"/>
              </a:rPr>
              <a:t>億</a:t>
            </a:r>
            <a:r>
              <a:rPr lang="ja-JP" altLang="ja-JP" sz="767" dirty="0">
                <a:latin typeface="HG丸ｺﾞｼｯｸM-PRO" panose="020F0600000000000000" pitchFamily="50" charset="-128"/>
                <a:ea typeface="HG丸ｺﾞｼｯｸM-PRO" panose="020F0600000000000000" pitchFamily="50" charset="-128"/>
              </a:rPr>
              <a:t>円単位未満</a:t>
            </a:r>
            <a:r>
              <a:rPr lang="ja-JP" altLang="en-US" sz="767" dirty="0">
                <a:latin typeface="HG丸ｺﾞｼｯｸM-PRO" panose="020F0600000000000000" pitchFamily="50" charset="-128"/>
                <a:ea typeface="HG丸ｺﾞｼｯｸM-PRO" panose="020F0600000000000000" pitchFamily="50" charset="-128"/>
              </a:rPr>
              <a:t>を</a:t>
            </a:r>
            <a:r>
              <a:rPr lang="ja-JP" altLang="ja-JP" sz="767" dirty="0">
                <a:latin typeface="HG丸ｺﾞｼｯｸM-PRO" panose="020F0600000000000000" pitchFamily="50" charset="-128"/>
                <a:ea typeface="HG丸ｺﾞｼｯｸM-PRO" panose="020F0600000000000000" pitchFamily="50" charset="-128"/>
              </a:rPr>
              <a:t>四捨五入しているため、合計額は一致しない</a:t>
            </a:r>
            <a:r>
              <a:rPr lang="ja-JP" altLang="en-US" sz="852" dirty="0">
                <a:solidFill>
                  <a:srgbClr val="000000"/>
                </a:solidFill>
                <a:latin typeface="HGPｺﾞｼｯｸM" panose="020B0600000000000000" pitchFamily="50" charset="-128"/>
                <a:ea typeface="HGPｺﾞｼｯｸM" panose="020B0600000000000000" pitchFamily="50" charset="-128"/>
              </a:rPr>
              <a:t>。</a:t>
            </a:r>
            <a:endParaRPr lang="en-US" altLang="ja-JP" sz="852" dirty="0">
              <a:solidFill>
                <a:srgbClr val="000000"/>
              </a:solidFill>
              <a:latin typeface="HGPｺﾞｼｯｸM" panose="020B0600000000000000" pitchFamily="50" charset="-128"/>
              <a:ea typeface="HGPｺﾞｼｯｸM" panose="020B0600000000000000" pitchFamily="50" charset="-128"/>
            </a:endParaRPr>
          </a:p>
          <a:p>
            <a:pPr>
              <a:defRPr sz="1000"/>
            </a:pPr>
            <a:r>
              <a:rPr lang="ja-JP" altLang="en-US" sz="767" dirty="0">
                <a:solidFill>
                  <a:srgbClr val="000000"/>
                </a:solidFill>
                <a:latin typeface="HG丸ｺﾞｼｯｸM-PRO" panose="020F0600000000000000" pitchFamily="50" charset="-128"/>
                <a:ea typeface="HG丸ｺﾞｼｯｸM-PRO" panose="020F0600000000000000" pitchFamily="50" charset="-128"/>
              </a:rPr>
              <a:t>注４）令和２年度の臨時・特別の措置については今後の予算編成過程で検討を行うことになっている。</a:t>
            </a:r>
            <a:endParaRPr lang="en-US" altLang="ja-JP" sz="767" dirty="0">
              <a:solidFill>
                <a:srgbClr val="000000"/>
              </a:solidFill>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4702752" y="3511299"/>
            <a:ext cx="203838" cy="1065067"/>
          </a:xfrm>
          <a:prstGeom prst="rect">
            <a:avLst/>
          </a:prstGeom>
          <a:pattFill prst="dkDnDiag">
            <a:fgClr>
              <a:schemeClr val="accent6">
                <a:lumMod val="60000"/>
                <a:lumOff val="40000"/>
              </a:schemeClr>
            </a:fgClr>
            <a:bgClr>
              <a:schemeClr val="bg1"/>
            </a:bgClr>
          </a:pattFill>
          <a:ln w="12700"/>
        </p:spPr>
        <p:style>
          <a:lnRef idx="2">
            <a:schemeClr val="accent1">
              <a:shade val="50000"/>
            </a:schemeClr>
          </a:lnRef>
          <a:fillRef idx="1">
            <a:schemeClr val="accent1"/>
          </a:fillRef>
          <a:effectRef idx="0">
            <a:schemeClr val="accent1"/>
          </a:effectRef>
          <a:fontRef idx="minor">
            <a:schemeClr val="lt1"/>
          </a:fontRef>
        </p:style>
        <p:txBody>
          <a:bodyPr vert="eaVert" lIns="0" rIns="0" rtlCol="0" anchor="ctr"/>
          <a:lstStyle/>
          <a:p>
            <a:pPr algn="ctr"/>
            <a:r>
              <a:rPr lang="ja-JP" altLang="en-US" sz="937" dirty="0">
                <a:solidFill>
                  <a:prstClr val="black"/>
                </a:solidFill>
                <a:latin typeface="HGPｺﾞｼｯｸM" panose="020B0600000000000000" pitchFamily="50" charset="-128"/>
                <a:ea typeface="HGPｺﾞｼｯｸM" panose="020B0600000000000000" pitchFamily="50" charset="-128"/>
              </a:rPr>
              <a:t>非公共</a:t>
            </a:r>
          </a:p>
        </p:txBody>
      </p:sp>
      <p:sp>
        <p:nvSpPr>
          <p:cNvPr id="10" name="正方形/長方形 9"/>
          <p:cNvSpPr/>
          <p:nvPr/>
        </p:nvSpPr>
        <p:spPr>
          <a:xfrm>
            <a:off x="4711053" y="4578254"/>
            <a:ext cx="203838" cy="1086137"/>
          </a:xfrm>
          <a:prstGeom prst="rect">
            <a:avLst/>
          </a:prstGeom>
          <a:pattFill prst="dkDnDiag">
            <a:fgClr>
              <a:schemeClr val="accent4">
                <a:lumMod val="60000"/>
                <a:lumOff val="40000"/>
              </a:schemeClr>
            </a:fgClr>
            <a:bgClr>
              <a:schemeClr val="bg1"/>
            </a:bgClr>
          </a:pattFill>
          <a:ln w="12700"/>
        </p:spPr>
        <p:style>
          <a:lnRef idx="2">
            <a:schemeClr val="accent1">
              <a:shade val="50000"/>
            </a:schemeClr>
          </a:lnRef>
          <a:fillRef idx="1">
            <a:schemeClr val="accent1"/>
          </a:fillRef>
          <a:effectRef idx="0">
            <a:schemeClr val="accent1"/>
          </a:effectRef>
          <a:fontRef idx="minor">
            <a:schemeClr val="lt1"/>
          </a:fontRef>
        </p:style>
        <p:txBody>
          <a:bodyPr vert="eaVert" lIns="30675" rIns="30675" rtlCol="0" anchor="ctr"/>
          <a:lstStyle/>
          <a:p>
            <a:pPr algn="ctr"/>
            <a:r>
              <a:rPr lang="ja-JP" altLang="en-US" sz="852" dirty="0">
                <a:solidFill>
                  <a:prstClr val="black"/>
                </a:solidFill>
                <a:latin typeface="HGPｺﾞｼｯｸM" panose="020B0600000000000000" pitchFamily="50" charset="-128"/>
                <a:ea typeface="HGPｺﾞｼｯｸM" panose="020B0600000000000000" pitchFamily="50" charset="-128"/>
              </a:rPr>
              <a:t>公共</a:t>
            </a:r>
            <a:endParaRPr lang="en-US" altLang="ja-JP" sz="852" dirty="0">
              <a:solidFill>
                <a:prstClr val="black"/>
              </a:solidFill>
              <a:latin typeface="HGPｺﾞｼｯｸM" panose="020B0600000000000000" pitchFamily="50" charset="-128"/>
              <a:ea typeface="HGPｺﾞｼｯｸM" panose="020B0600000000000000" pitchFamily="50" charset="-128"/>
            </a:endParaRPr>
          </a:p>
        </p:txBody>
      </p:sp>
      <p:sp>
        <p:nvSpPr>
          <p:cNvPr id="11" name="テキスト ボックス 10"/>
          <p:cNvSpPr txBox="1"/>
          <p:nvPr/>
        </p:nvSpPr>
        <p:spPr>
          <a:xfrm>
            <a:off x="-130059" y="3114988"/>
            <a:ext cx="760727" cy="236540"/>
          </a:xfrm>
          <a:prstGeom prst="rect">
            <a:avLst/>
          </a:prstGeom>
          <a:noFill/>
        </p:spPr>
        <p:txBody>
          <a:bodyPr wrap="square" rtlCol="0">
            <a:spAutoFit/>
          </a:bodyPr>
          <a:lstStyle/>
          <a:p>
            <a:pPr algn="r"/>
            <a:r>
              <a:rPr lang="en-US" altLang="ja-JP" sz="937" dirty="0">
                <a:solidFill>
                  <a:prstClr val="black"/>
                </a:solidFill>
                <a:latin typeface="HGPｺﾞｼｯｸM" panose="020B0600000000000000" pitchFamily="50" charset="-128"/>
                <a:ea typeface="HGPｺﾞｼｯｸM" panose="020B0600000000000000" pitchFamily="50" charset="-128"/>
              </a:rPr>
              <a:t>600</a:t>
            </a:r>
            <a:r>
              <a:rPr lang="ja-JP" altLang="en-US" sz="937" dirty="0">
                <a:solidFill>
                  <a:prstClr val="black"/>
                </a:solidFill>
                <a:latin typeface="HGPｺﾞｼｯｸM" panose="020B0600000000000000" pitchFamily="50" charset="-128"/>
                <a:ea typeface="HGPｺﾞｼｯｸM" panose="020B0600000000000000" pitchFamily="50" charset="-128"/>
              </a:rPr>
              <a:t>億円</a:t>
            </a:r>
          </a:p>
        </p:txBody>
      </p:sp>
      <p:sp>
        <p:nvSpPr>
          <p:cNvPr id="12" name="テキスト ボックス 11"/>
          <p:cNvSpPr txBox="1"/>
          <p:nvPr/>
        </p:nvSpPr>
        <p:spPr>
          <a:xfrm>
            <a:off x="-130059" y="3973971"/>
            <a:ext cx="760727" cy="236540"/>
          </a:xfrm>
          <a:prstGeom prst="rect">
            <a:avLst/>
          </a:prstGeom>
          <a:noFill/>
        </p:spPr>
        <p:txBody>
          <a:bodyPr wrap="square" rtlCol="0">
            <a:spAutoFit/>
          </a:bodyPr>
          <a:lstStyle/>
          <a:p>
            <a:pPr algn="r"/>
            <a:r>
              <a:rPr lang="en-US" altLang="ja-JP" sz="937" dirty="0">
                <a:solidFill>
                  <a:prstClr val="black"/>
                </a:solidFill>
                <a:latin typeface="HGPｺﾞｼｯｸM" panose="020B0600000000000000" pitchFamily="50" charset="-128"/>
                <a:ea typeface="HGPｺﾞｼｯｸM" panose="020B0600000000000000" pitchFamily="50" charset="-128"/>
              </a:rPr>
              <a:t>400</a:t>
            </a:r>
            <a:r>
              <a:rPr lang="ja-JP" altLang="en-US" sz="937" dirty="0">
                <a:solidFill>
                  <a:prstClr val="black"/>
                </a:solidFill>
                <a:latin typeface="HGPｺﾞｼｯｸM" panose="020B0600000000000000" pitchFamily="50" charset="-128"/>
                <a:ea typeface="HGPｺﾞｼｯｸM" panose="020B0600000000000000" pitchFamily="50" charset="-128"/>
              </a:rPr>
              <a:t>億円</a:t>
            </a:r>
          </a:p>
        </p:txBody>
      </p:sp>
      <p:sp>
        <p:nvSpPr>
          <p:cNvPr id="13" name="テキスト ボックス 12"/>
          <p:cNvSpPr txBox="1"/>
          <p:nvPr/>
        </p:nvSpPr>
        <p:spPr>
          <a:xfrm>
            <a:off x="-82112" y="2317361"/>
            <a:ext cx="698954" cy="236540"/>
          </a:xfrm>
          <a:prstGeom prst="rect">
            <a:avLst/>
          </a:prstGeom>
          <a:noFill/>
        </p:spPr>
        <p:txBody>
          <a:bodyPr wrap="square" rtlCol="0">
            <a:spAutoFit/>
          </a:bodyPr>
          <a:lstStyle/>
          <a:p>
            <a:pPr algn="r"/>
            <a:r>
              <a:rPr lang="en-US" altLang="ja-JP" sz="937" dirty="0">
                <a:solidFill>
                  <a:prstClr val="black"/>
                </a:solidFill>
                <a:latin typeface="HGPｺﾞｼｯｸM" panose="020B0600000000000000" pitchFamily="50" charset="-128"/>
                <a:ea typeface="HGPｺﾞｼｯｸM" panose="020B0600000000000000" pitchFamily="50" charset="-128"/>
              </a:rPr>
              <a:t>800</a:t>
            </a:r>
            <a:r>
              <a:rPr lang="ja-JP" altLang="en-US" sz="937" dirty="0">
                <a:solidFill>
                  <a:prstClr val="black"/>
                </a:solidFill>
                <a:latin typeface="HGPｺﾞｼｯｸM" panose="020B0600000000000000" pitchFamily="50" charset="-128"/>
                <a:ea typeface="HGPｺﾞｼｯｸM" panose="020B0600000000000000" pitchFamily="50" charset="-128"/>
              </a:rPr>
              <a:t>億円</a:t>
            </a:r>
          </a:p>
        </p:txBody>
      </p:sp>
      <p:sp>
        <p:nvSpPr>
          <p:cNvPr id="14" name="テキスト ボックス 13"/>
          <p:cNvSpPr txBox="1"/>
          <p:nvPr/>
        </p:nvSpPr>
        <p:spPr>
          <a:xfrm>
            <a:off x="-130059" y="4710243"/>
            <a:ext cx="760727" cy="236540"/>
          </a:xfrm>
          <a:prstGeom prst="rect">
            <a:avLst/>
          </a:prstGeom>
          <a:noFill/>
        </p:spPr>
        <p:txBody>
          <a:bodyPr wrap="square" rtlCol="0">
            <a:spAutoFit/>
          </a:bodyPr>
          <a:lstStyle/>
          <a:p>
            <a:pPr algn="r"/>
            <a:r>
              <a:rPr lang="en-US" altLang="ja-JP" sz="937" dirty="0">
                <a:solidFill>
                  <a:prstClr val="black"/>
                </a:solidFill>
                <a:latin typeface="HGPｺﾞｼｯｸM" panose="020B0600000000000000" pitchFamily="50" charset="-128"/>
                <a:ea typeface="HGPｺﾞｼｯｸM" panose="020B0600000000000000" pitchFamily="50" charset="-128"/>
              </a:rPr>
              <a:t>200</a:t>
            </a:r>
            <a:r>
              <a:rPr lang="ja-JP" altLang="en-US" sz="937" dirty="0">
                <a:solidFill>
                  <a:prstClr val="black"/>
                </a:solidFill>
                <a:latin typeface="HGPｺﾞｼｯｸM" panose="020B0600000000000000" pitchFamily="50" charset="-128"/>
                <a:ea typeface="HGPｺﾞｼｯｸM" panose="020B0600000000000000" pitchFamily="50" charset="-128"/>
              </a:rPr>
              <a:t>億円</a:t>
            </a:r>
          </a:p>
        </p:txBody>
      </p:sp>
      <p:sp>
        <p:nvSpPr>
          <p:cNvPr id="15" name="テキスト ボックス 14"/>
          <p:cNvSpPr txBox="1"/>
          <p:nvPr/>
        </p:nvSpPr>
        <p:spPr>
          <a:xfrm>
            <a:off x="-94098" y="1519734"/>
            <a:ext cx="760727" cy="236540"/>
          </a:xfrm>
          <a:prstGeom prst="rect">
            <a:avLst/>
          </a:prstGeom>
          <a:noFill/>
        </p:spPr>
        <p:txBody>
          <a:bodyPr wrap="square" lIns="30675" rtlCol="0">
            <a:spAutoFit/>
          </a:bodyPr>
          <a:lstStyle/>
          <a:p>
            <a:pPr algn="r"/>
            <a:r>
              <a:rPr lang="en-US" altLang="ja-JP" sz="937" dirty="0">
                <a:solidFill>
                  <a:prstClr val="black"/>
                </a:solidFill>
                <a:latin typeface="HGPｺﾞｼｯｸM" panose="020B0600000000000000" pitchFamily="50" charset="-128"/>
                <a:ea typeface="HGPｺﾞｼｯｸM" panose="020B0600000000000000" pitchFamily="50" charset="-128"/>
              </a:rPr>
              <a:t>1,000</a:t>
            </a:r>
            <a:r>
              <a:rPr lang="ja-JP" altLang="en-US" sz="937" dirty="0">
                <a:solidFill>
                  <a:prstClr val="black"/>
                </a:solidFill>
                <a:latin typeface="HGPｺﾞｼｯｸM" panose="020B0600000000000000" pitchFamily="50" charset="-128"/>
                <a:ea typeface="HGPｺﾞｼｯｸM" panose="020B0600000000000000" pitchFamily="50" charset="-128"/>
              </a:rPr>
              <a:t>億円</a:t>
            </a:r>
          </a:p>
        </p:txBody>
      </p:sp>
      <p:sp>
        <p:nvSpPr>
          <p:cNvPr id="16" name="正方形/長方形 15"/>
          <p:cNvSpPr/>
          <p:nvPr/>
        </p:nvSpPr>
        <p:spPr>
          <a:xfrm>
            <a:off x="737938" y="1964954"/>
            <a:ext cx="411642" cy="368094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0675" rIns="30675" rtlCol="0" anchor="ctr"/>
          <a:lstStyle/>
          <a:p>
            <a:pPr algn="ctr"/>
            <a:r>
              <a:rPr lang="ja-JP" altLang="en-US" sz="852" dirty="0">
                <a:solidFill>
                  <a:prstClr val="black"/>
                </a:solidFill>
                <a:latin typeface="HGPｺﾞｼｯｸM" panose="020B0600000000000000" pitchFamily="50" charset="-128"/>
                <a:ea typeface="HGPｺﾞｼｯｸM" panose="020B0600000000000000" pitchFamily="50" charset="-128"/>
              </a:rPr>
              <a:t>当初</a:t>
            </a:r>
            <a:endParaRPr lang="en-US" altLang="ja-JP" sz="852" dirty="0">
              <a:solidFill>
                <a:prstClr val="black"/>
              </a:solidFill>
              <a:latin typeface="HGPｺﾞｼｯｸM" panose="020B0600000000000000" pitchFamily="50" charset="-128"/>
              <a:ea typeface="HGPｺﾞｼｯｸM" panose="020B0600000000000000" pitchFamily="50" charset="-128"/>
            </a:endParaRPr>
          </a:p>
          <a:p>
            <a:pPr algn="ctr"/>
            <a:r>
              <a:rPr lang="en-US" altLang="ja-JP" sz="852" dirty="0">
                <a:solidFill>
                  <a:prstClr val="black"/>
                </a:solidFill>
                <a:latin typeface="HGPｺﾞｼｯｸM" panose="020B0600000000000000" pitchFamily="50" charset="-128"/>
                <a:ea typeface="HGPｺﾞｼｯｸM" panose="020B0600000000000000" pitchFamily="50" charset="-128"/>
              </a:rPr>
              <a:t>958</a:t>
            </a:r>
          </a:p>
          <a:p>
            <a:pPr algn="ctr"/>
            <a:r>
              <a:rPr lang="ja-JP" altLang="en-US" sz="852" dirty="0">
                <a:solidFill>
                  <a:prstClr val="black"/>
                </a:solidFill>
                <a:latin typeface="HGPｺﾞｼｯｸM" panose="020B0600000000000000" pitchFamily="50" charset="-128"/>
                <a:ea typeface="HGPｺﾞｼｯｸM" panose="020B0600000000000000" pitchFamily="50" charset="-128"/>
              </a:rPr>
              <a:t>億円</a:t>
            </a:r>
            <a:endParaRPr lang="en-US" altLang="ja-JP" sz="852" dirty="0">
              <a:solidFill>
                <a:prstClr val="black"/>
              </a:solidFill>
              <a:latin typeface="HGPｺﾞｼｯｸM" panose="020B0600000000000000" pitchFamily="50" charset="-128"/>
              <a:ea typeface="HGPｺﾞｼｯｸM" panose="020B0600000000000000" pitchFamily="50" charset="-128"/>
            </a:endParaRPr>
          </a:p>
        </p:txBody>
      </p:sp>
      <p:sp>
        <p:nvSpPr>
          <p:cNvPr id="17" name="正方形/長方形 16"/>
          <p:cNvSpPr/>
          <p:nvPr/>
        </p:nvSpPr>
        <p:spPr>
          <a:xfrm>
            <a:off x="737938" y="1657793"/>
            <a:ext cx="411642" cy="3067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0675" rIns="30675" rtlCol="0" anchor="ctr"/>
          <a:lstStyle/>
          <a:p>
            <a:pPr algn="ctr"/>
            <a:r>
              <a:rPr lang="ja-JP" altLang="en-US" sz="852" dirty="0">
                <a:solidFill>
                  <a:prstClr val="black"/>
                </a:solidFill>
                <a:latin typeface="HGPｺﾞｼｯｸM" panose="020B0600000000000000" pitchFamily="50" charset="-128"/>
                <a:ea typeface="HGPｺﾞｼｯｸM" panose="020B0600000000000000" pitchFamily="50" charset="-128"/>
              </a:rPr>
              <a:t>補正</a:t>
            </a:r>
            <a:endParaRPr lang="en-US" altLang="ja-JP" sz="852" dirty="0">
              <a:solidFill>
                <a:prstClr val="black"/>
              </a:solidFill>
              <a:latin typeface="HGPｺﾞｼｯｸM" panose="020B0600000000000000" pitchFamily="50" charset="-128"/>
              <a:ea typeface="HGPｺﾞｼｯｸM" panose="020B0600000000000000" pitchFamily="50" charset="-128"/>
            </a:endParaRPr>
          </a:p>
          <a:p>
            <a:pPr algn="ctr"/>
            <a:r>
              <a:rPr lang="en-US" altLang="ja-JP" sz="852" dirty="0">
                <a:solidFill>
                  <a:prstClr val="black"/>
                </a:solidFill>
                <a:latin typeface="HGPｺﾞｼｯｸM" panose="020B0600000000000000" pitchFamily="50" charset="-128"/>
                <a:ea typeface="HGPｺﾞｼｯｸM" panose="020B0600000000000000" pitchFamily="50" charset="-128"/>
              </a:rPr>
              <a:t>76</a:t>
            </a:r>
            <a:r>
              <a:rPr lang="ja-JP" altLang="en-US" sz="852" dirty="0">
                <a:solidFill>
                  <a:prstClr val="black"/>
                </a:solidFill>
                <a:latin typeface="HGPｺﾞｼｯｸM" panose="020B0600000000000000" pitchFamily="50" charset="-128"/>
                <a:ea typeface="HGPｺﾞｼｯｸM" panose="020B0600000000000000" pitchFamily="50" charset="-128"/>
              </a:rPr>
              <a:t>億円</a:t>
            </a:r>
          </a:p>
        </p:txBody>
      </p:sp>
      <p:sp>
        <p:nvSpPr>
          <p:cNvPr id="18" name="正方形/長方形 17"/>
          <p:cNvSpPr/>
          <p:nvPr/>
        </p:nvSpPr>
        <p:spPr>
          <a:xfrm>
            <a:off x="1284360" y="2823557"/>
            <a:ext cx="465917" cy="282231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852" dirty="0">
                <a:solidFill>
                  <a:prstClr val="black"/>
                </a:solidFill>
                <a:latin typeface="HGPｺﾞｼｯｸM" panose="020B0600000000000000" pitchFamily="50" charset="-128"/>
                <a:ea typeface="HGPｺﾞｼｯｸM" panose="020B0600000000000000" pitchFamily="50" charset="-128"/>
              </a:rPr>
              <a:t>当初</a:t>
            </a:r>
            <a:endParaRPr lang="en-US" altLang="ja-JP" sz="852" dirty="0">
              <a:solidFill>
                <a:prstClr val="black"/>
              </a:solidFill>
              <a:latin typeface="HGPｺﾞｼｯｸM" panose="020B0600000000000000" pitchFamily="50" charset="-128"/>
              <a:ea typeface="HGPｺﾞｼｯｸM" panose="020B0600000000000000" pitchFamily="50" charset="-128"/>
            </a:endParaRPr>
          </a:p>
          <a:p>
            <a:pPr algn="ctr"/>
            <a:r>
              <a:rPr lang="en-US" altLang="ja-JP" sz="852" dirty="0">
                <a:solidFill>
                  <a:prstClr val="black"/>
                </a:solidFill>
                <a:latin typeface="HGPｺﾞｼｯｸM" panose="020B0600000000000000" pitchFamily="50" charset="-128"/>
                <a:ea typeface="HGPｺﾞｼｯｸM" panose="020B0600000000000000" pitchFamily="50" charset="-128"/>
              </a:rPr>
              <a:t>737</a:t>
            </a:r>
          </a:p>
          <a:p>
            <a:pPr algn="ctr"/>
            <a:r>
              <a:rPr lang="ja-JP" altLang="en-US" sz="852" dirty="0">
                <a:solidFill>
                  <a:prstClr val="black"/>
                </a:solidFill>
                <a:latin typeface="HGPｺﾞｼｯｸM" panose="020B0600000000000000" pitchFamily="50" charset="-128"/>
                <a:ea typeface="HGPｺﾞｼｯｸM" panose="020B0600000000000000" pitchFamily="50" charset="-128"/>
              </a:rPr>
              <a:t>億円</a:t>
            </a:r>
          </a:p>
        </p:txBody>
      </p:sp>
      <p:sp>
        <p:nvSpPr>
          <p:cNvPr id="19" name="正方形/長方形 18"/>
          <p:cNvSpPr/>
          <p:nvPr/>
        </p:nvSpPr>
        <p:spPr>
          <a:xfrm>
            <a:off x="1284360" y="2672603"/>
            <a:ext cx="465917" cy="1533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596" dirty="0">
                <a:solidFill>
                  <a:prstClr val="black"/>
                </a:solidFill>
                <a:latin typeface="HGPｺﾞｼｯｸM" panose="020B0600000000000000" pitchFamily="50" charset="-128"/>
                <a:ea typeface="HGPｺﾞｼｯｸM" panose="020B0600000000000000" pitchFamily="50" charset="-128"/>
              </a:rPr>
              <a:t>補正 </a:t>
            </a:r>
            <a:r>
              <a:rPr lang="en-US" altLang="ja-JP" sz="596" dirty="0">
                <a:solidFill>
                  <a:prstClr val="black"/>
                </a:solidFill>
                <a:latin typeface="HGPｺﾞｼｯｸM" panose="020B0600000000000000" pitchFamily="50" charset="-128"/>
                <a:ea typeface="HGPｺﾞｼｯｸM" panose="020B0600000000000000" pitchFamily="50" charset="-128"/>
              </a:rPr>
              <a:t>25</a:t>
            </a:r>
            <a:r>
              <a:rPr lang="ja-JP" altLang="en-US" sz="596" dirty="0">
                <a:solidFill>
                  <a:prstClr val="black"/>
                </a:solidFill>
                <a:latin typeface="HGPｺﾞｼｯｸM" panose="020B0600000000000000" pitchFamily="50" charset="-128"/>
                <a:ea typeface="HGPｺﾞｼｯｸM" panose="020B0600000000000000" pitchFamily="50" charset="-128"/>
              </a:rPr>
              <a:t>億円</a:t>
            </a:r>
          </a:p>
        </p:txBody>
      </p:sp>
      <p:sp>
        <p:nvSpPr>
          <p:cNvPr id="20" name="正方形/長方形 19"/>
          <p:cNvSpPr/>
          <p:nvPr/>
        </p:nvSpPr>
        <p:spPr>
          <a:xfrm>
            <a:off x="1910162" y="4020123"/>
            <a:ext cx="391674" cy="162575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852" dirty="0">
                <a:solidFill>
                  <a:prstClr val="black"/>
                </a:solidFill>
                <a:latin typeface="HGPｺﾞｼｯｸM" panose="020B0600000000000000" pitchFamily="50" charset="-128"/>
                <a:ea typeface="HGPｺﾞｼｯｸM" panose="020B0600000000000000" pitchFamily="50" charset="-128"/>
              </a:rPr>
              <a:t>当初</a:t>
            </a:r>
            <a:endParaRPr lang="en-US" altLang="ja-JP" sz="852" dirty="0">
              <a:solidFill>
                <a:prstClr val="black"/>
              </a:solidFill>
              <a:latin typeface="HGPｺﾞｼｯｸM" panose="020B0600000000000000" pitchFamily="50" charset="-128"/>
              <a:ea typeface="HGPｺﾞｼｯｸM" panose="020B0600000000000000" pitchFamily="50" charset="-128"/>
            </a:endParaRPr>
          </a:p>
          <a:p>
            <a:pPr algn="ctr"/>
            <a:r>
              <a:rPr lang="en-US" altLang="ja-JP" sz="852" dirty="0">
                <a:solidFill>
                  <a:prstClr val="black"/>
                </a:solidFill>
                <a:latin typeface="HGPｺﾞｼｯｸM" panose="020B0600000000000000" pitchFamily="50" charset="-128"/>
                <a:ea typeface="HGPｺﾞｼｯｸM" panose="020B0600000000000000" pitchFamily="50" charset="-128"/>
              </a:rPr>
              <a:t>416</a:t>
            </a:r>
          </a:p>
          <a:p>
            <a:pPr algn="ctr"/>
            <a:r>
              <a:rPr lang="ja-JP" altLang="en-US" sz="852" dirty="0">
                <a:solidFill>
                  <a:prstClr val="black"/>
                </a:solidFill>
                <a:latin typeface="HGPｺﾞｼｯｸM" panose="020B0600000000000000" pitchFamily="50" charset="-128"/>
                <a:ea typeface="HGPｺﾞｼｯｸM" panose="020B0600000000000000" pitchFamily="50" charset="-128"/>
              </a:rPr>
              <a:t>億円</a:t>
            </a:r>
          </a:p>
        </p:txBody>
      </p:sp>
      <p:sp>
        <p:nvSpPr>
          <p:cNvPr id="21" name="正方形/長方形 20"/>
          <p:cNvSpPr/>
          <p:nvPr/>
        </p:nvSpPr>
        <p:spPr>
          <a:xfrm>
            <a:off x="2458255" y="3639151"/>
            <a:ext cx="461768" cy="200495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ltLang="ja-JP" sz="852" dirty="0">
              <a:solidFill>
                <a:prstClr val="black"/>
              </a:solidFill>
              <a:latin typeface="HGPｺﾞｼｯｸM" panose="020B0600000000000000" pitchFamily="50" charset="-128"/>
              <a:ea typeface="HGPｺﾞｼｯｸM" panose="020B0600000000000000" pitchFamily="50" charset="-128"/>
            </a:endParaRPr>
          </a:p>
        </p:txBody>
      </p:sp>
      <p:sp>
        <p:nvSpPr>
          <p:cNvPr id="22" name="正方形/長方形 21"/>
          <p:cNvSpPr/>
          <p:nvPr/>
        </p:nvSpPr>
        <p:spPr>
          <a:xfrm>
            <a:off x="3061833" y="4311181"/>
            <a:ext cx="446772" cy="1349681"/>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ltLang="ja-JP" sz="852" dirty="0">
              <a:solidFill>
                <a:prstClr val="black"/>
              </a:solidFill>
              <a:latin typeface="HGPｺﾞｼｯｸM" panose="020B0600000000000000" pitchFamily="50" charset="-128"/>
              <a:ea typeface="HGPｺﾞｼｯｸM" panose="020B0600000000000000" pitchFamily="50" charset="-128"/>
            </a:endParaRPr>
          </a:p>
        </p:txBody>
      </p:sp>
      <p:sp>
        <p:nvSpPr>
          <p:cNvPr id="23" name="正方形/長方形 22"/>
          <p:cNvSpPr/>
          <p:nvPr/>
        </p:nvSpPr>
        <p:spPr>
          <a:xfrm>
            <a:off x="3669463" y="4641464"/>
            <a:ext cx="416505" cy="101226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852" dirty="0">
                <a:solidFill>
                  <a:prstClr val="black"/>
                </a:solidFill>
                <a:latin typeface="HGPｺﾞｼｯｸM" panose="020B0600000000000000" pitchFamily="50" charset="-128"/>
                <a:ea typeface="HGPｺﾞｼｯｸM" panose="020B0600000000000000" pitchFamily="50" charset="-128"/>
              </a:rPr>
              <a:t>当初</a:t>
            </a:r>
            <a:endParaRPr lang="en-US" altLang="ja-JP" sz="852" dirty="0">
              <a:solidFill>
                <a:prstClr val="black"/>
              </a:solidFill>
              <a:latin typeface="HGPｺﾞｼｯｸM" panose="020B0600000000000000" pitchFamily="50" charset="-128"/>
              <a:ea typeface="HGPｺﾞｼｯｸM" panose="020B0600000000000000" pitchFamily="50" charset="-128"/>
            </a:endParaRPr>
          </a:p>
          <a:p>
            <a:pPr algn="ctr"/>
            <a:r>
              <a:rPr lang="en-US" altLang="ja-JP" sz="852" dirty="0">
                <a:solidFill>
                  <a:prstClr val="black"/>
                </a:solidFill>
                <a:latin typeface="HGPｺﾞｼｯｸM" panose="020B0600000000000000" pitchFamily="50" charset="-128"/>
                <a:ea typeface="HGPｺﾞｼｯｸM" panose="020B0600000000000000" pitchFamily="50" charset="-128"/>
              </a:rPr>
              <a:t>255</a:t>
            </a:r>
          </a:p>
          <a:p>
            <a:pPr algn="ctr"/>
            <a:r>
              <a:rPr lang="ja-JP" altLang="en-US" sz="852" dirty="0">
                <a:solidFill>
                  <a:prstClr val="black"/>
                </a:solidFill>
                <a:latin typeface="HGPｺﾞｼｯｸM" panose="020B0600000000000000" pitchFamily="50" charset="-128"/>
                <a:ea typeface="HGPｺﾞｼｯｸM" panose="020B0600000000000000" pitchFamily="50" charset="-128"/>
              </a:rPr>
              <a:t>億円</a:t>
            </a:r>
          </a:p>
        </p:txBody>
      </p:sp>
      <p:sp>
        <p:nvSpPr>
          <p:cNvPr id="24" name="テキスト ボックス 23"/>
          <p:cNvSpPr txBox="1"/>
          <p:nvPr/>
        </p:nvSpPr>
        <p:spPr>
          <a:xfrm>
            <a:off x="392995" y="5673450"/>
            <a:ext cx="1074402" cy="210379"/>
          </a:xfrm>
          <a:prstGeom prst="rect">
            <a:avLst/>
          </a:prstGeom>
          <a:noFill/>
        </p:spPr>
        <p:txBody>
          <a:bodyPr wrap="square" rtlCol="0">
            <a:spAutoFit/>
          </a:bodyPr>
          <a:lstStyle/>
          <a:p>
            <a:pPr algn="ctr"/>
            <a:r>
              <a:rPr lang="en-US" altLang="ja-JP" sz="767" dirty="0">
                <a:solidFill>
                  <a:prstClr val="black"/>
                </a:solidFill>
                <a:latin typeface="HGPｺﾞｼｯｸM" panose="020B0600000000000000" pitchFamily="50" charset="-128"/>
                <a:ea typeface="HGPｺﾞｼｯｸM" panose="020B0600000000000000" pitchFamily="50" charset="-128"/>
              </a:rPr>
              <a:t>21’</a:t>
            </a:r>
            <a:r>
              <a:rPr lang="ja-JP" altLang="en-US" sz="767" dirty="0">
                <a:solidFill>
                  <a:prstClr val="black"/>
                </a:solidFill>
                <a:latin typeface="HGPｺﾞｼｯｸM" panose="020B0600000000000000" pitchFamily="50" charset="-128"/>
                <a:ea typeface="HGPｺﾞｼｯｸM" panose="020B0600000000000000" pitchFamily="50" charset="-128"/>
              </a:rPr>
              <a:t>予算額</a:t>
            </a:r>
          </a:p>
        </p:txBody>
      </p:sp>
      <p:sp>
        <p:nvSpPr>
          <p:cNvPr id="25" name="テキスト ボックス 24"/>
          <p:cNvSpPr txBox="1"/>
          <p:nvPr/>
        </p:nvSpPr>
        <p:spPr>
          <a:xfrm>
            <a:off x="973065" y="5673450"/>
            <a:ext cx="1074402" cy="210379"/>
          </a:xfrm>
          <a:prstGeom prst="rect">
            <a:avLst/>
          </a:prstGeom>
          <a:noFill/>
        </p:spPr>
        <p:txBody>
          <a:bodyPr wrap="square" rtlCol="0">
            <a:spAutoFit/>
          </a:bodyPr>
          <a:lstStyle/>
          <a:p>
            <a:pPr algn="ctr"/>
            <a:r>
              <a:rPr lang="en-US" altLang="ja-JP" sz="767" dirty="0">
                <a:solidFill>
                  <a:prstClr val="black"/>
                </a:solidFill>
                <a:latin typeface="HGPｺﾞｼｯｸM" panose="020B0600000000000000" pitchFamily="50" charset="-128"/>
                <a:ea typeface="HGPｺﾞｼｯｸM" panose="020B0600000000000000" pitchFamily="50" charset="-128"/>
              </a:rPr>
              <a:t>22’</a:t>
            </a:r>
            <a:r>
              <a:rPr lang="ja-JP" altLang="en-US" sz="767" dirty="0">
                <a:solidFill>
                  <a:prstClr val="black"/>
                </a:solidFill>
                <a:latin typeface="HGPｺﾞｼｯｸM" panose="020B0600000000000000" pitchFamily="50" charset="-128"/>
                <a:ea typeface="HGPｺﾞｼｯｸM" panose="020B0600000000000000" pitchFamily="50" charset="-128"/>
              </a:rPr>
              <a:t>予算額</a:t>
            </a:r>
          </a:p>
        </p:txBody>
      </p:sp>
      <p:sp>
        <p:nvSpPr>
          <p:cNvPr id="26" name="テキスト ボックス 25"/>
          <p:cNvSpPr txBox="1"/>
          <p:nvPr/>
        </p:nvSpPr>
        <p:spPr>
          <a:xfrm>
            <a:off x="1587329" y="5673450"/>
            <a:ext cx="1074402" cy="210379"/>
          </a:xfrm>
          <a:prstGeom prst="rect">
            <a:avLst/>
          </a:prstGeom>
          <a:noFill/>
        </p:spPr>
        <p:txBody>
          <a:bodyPr wrap="square" rtlCol="0">
            <a:spAutoFit/>
          </a:bodyPr>
          <a:lstStyle/>
          <a:p>
            <a:pPr algn="ctr"/>
            <a:r>
              <a:rPr lang="en-US" altLang="ja-JP" sz="767" dirty="0">
                <a:solidFill>
                  <a:prstClr val="black"/>
                </a:solidFill>
                <a:latin typeface="HGPｺﾞｼｯｸM" panose="020B0600000000000000" pitchFamily="50" charset="-128"/>
                <a:ea typeface="HGPｺﾞｼｯｸM" panose="020B0600000000000000" pitchFamily="50" charset="-128"/>
              </a:rPr>
              <a:t>23’</a:t>
            </a:r>
            <a:r>
              <a:rPr lang="ja-JP" altLang="en-US" sz="767" dirty="0">
                <a:solidFill>
                  <a:prstClr val="black"/>
                </a:solidFill>
                <a:latin typeface="HGPｺﾞｼｯｸM" panose="020B0600000000000000" pitchFamily="50" charset="-128"/>
                <a:ea typeface="HGPｺﾞｼｯｸM" panose="020B0600000000000000" pitchFamily="50" charset="-128"/>
              </a:rPr>
              <a:t>予算額</a:t>
            </a:r>
          </a:p>
        </p:txBody>
      </p:sp>
      <p:sp>
        <p:nvSpPr>
          <p:cNvPr id="27" name="テキスト ボックス 26"/>
          <p:cNvSpPr txBox="1"/>
          <p:nvPr/>
        </p:nvSpPr>
        <p:spPr>
          <a:xfrm>
            <a:off x="2153873" y="5673450"/>
            <a:ext cx="1074402" cy="210379"/>
          </a:xfrm>
          <a:prstGeom prst="rect">
            <a:avLst/>
          </a:prstGeom>
          <a:noFill/>
        </p:spPr>
        <p:txBody>
          <a:bodyPr wrap="square" rtlCol="0">
            <a:spAutoFit/>
          </a:bodyPr>
          <a:lstStyle/>
          <a:p>
            <a:pPr algn="ctr"/>
            <a:r>
              <a:rPr lang="en-US" altLang="ja-JP" sz="767" dirty="0">
                <a:solidFill>
                  <a:prstClr val="black"/>
                </a:solidFill>
                <a:latin typeface="HGPｺﾞｼｯｸM" panose="020B0600000000000000" pitchFamily="50" charset="-128"/>
                <a:ea typeface="HGPｺﾞｼｯｸM" panose="020B0600000000000000" pitchFamily="50" charset="-128"/>
              </a:rPr>
              <a:t>24’</a:t>
            </a:r>
            <a:r>
              <a:rPr lang="ja-JP" altLang="en-US" sz="767" dirty="0">
                <a:solidFill>
                  <a:prstClr val="black"/>
                </a:solidFill>
                <a:latin typeface="HGPｺﾞｼｯｸM" panose="020B0600000000000000" pitchFamily="50" charset="-128"/>
                <a:ea typeface="HGPｺﾞｼｯｸM" panose="020B0600000000000000" pitchFamily="50" charset="-128"/>
              </a:rPr>
              <a:t>予算額</a:t>
            </a:r>
          </a:p>
        </p:txBody>
      </p:sp>
      <p:sp>
        <p:nvSpPr>
          <p:cNvPr id="28" name="テキスト ボックス 27"/>
          <p:cNvSpPr txBox="1"/>
          <p:nvPr/>
        </p:nvSpPr>
        <p:spPr>
          <a:xfrm>
            <a:off x="2606910" y="5673440"/>
            <a:ext cx="1354680" cy="301878"/>
          </a:xfrm>
          <a:prstGeom prst="rect">
            <a:avLst/>
          </a:prstGeom>
          <a:noFill/>
        </p:spPr>
        <p:txBody>
          <a:bodyPr wrap="square" rtlCol="0">
            <a:spAutoFit/>
          </a:bodyPr>
          <a:lstStyle/>
          <a:p>
            <a:pPr algn="ctr"/>
            <a:r>
              <a:rPr lang="en-US" altLang="ja-JP" sz="681" dirty="0">
                <a:solidFill>
                  <a:prstClr val="black"/>
                </a:solidFill>
                <a:latin typeface="HGPｺﾞｼｯｸM" panose="020B0600000000000000" pitchFamily="50" charset="-128"/>
                <a:ea typeface="HGPｺﾞｼｯｸM" panose="020B0600000000000000" pitchFamily="50" charset="-128"/>
              </a:rPr>
              <a:t>25’</a:t>
            </a:r>
            <a:r>
              <a:rPr lang="ja-JP" altLang="en-US" sz="681" dirty="0">
                <a:solidFill>
                  <a:prstClr val="black"/>
                </a:solidFill>
                <a:latin typeface="HGPｺﾞｼｯｸM" panose="020B0600000000000000" pitchFamily="50" charset="-128"/>
                <a:ea typeface="HGPｺﾞｼｯｸM" panose="020B0600000000000000" pitchFamily="50" charset="-128"/>
              </a:rPr>
              <a:t>予算額　 ＋　　</a:t>
            </a:r>
            <a:endParaRPr lang="en-US" altLang="ja-JP" sz="681" dirty="0">
              <a:solidFill>
                <a:prstClr val="black"/>
              </a:solidFill>
              <a:latin typeface="HGPｺﾞｼｯｸM" panose="020B0600000000000000" pitchFamily="50" charset="-128"/>
              <a:ea typeface="HGPｺﾞｼｯｸM" panose="020B0600000000000000" pitchFamily="50" charset="-128"/>
            </a:endParaRPr>
          </a:p>
          <a:p>
            <a:pPr algn="ctr"/>
            <a:r>
              <a:rPr lang="en-US" altLang="ja-JP" sz="681" dirty="0">
                <a:solidFill>
                  <a:prstClr val="black"/>
                </a:solidFill>
                <a:latin typeface="HGPｺﾞｼｯｸM" panose="020B0600000000000000" pitchFamily="50" charset="-128"/>
                <a:ea typeface="HGPｺﾞｼｯｸM" panose="020B0600000000000000" pitchFamily="50" charset="-128"/>
              </a:rPr>
              <a:t>24’</a:t>
            </a:r>
            <a:r>
              <a:rPr lang="ja-JP" altLang="en-US" sz="681" dirty="0">
                <a:solidFill>
                  <a:prstClr val="black"/>
                </a:solidFill>
                <a:latin typeface="HGPｺﾞｼｯｸM" panose="020B0600000000000000" pitchFamily="50" charset="-128"/>
                <a:ea typeface="HGPｺﾞｼｯｸM" panose="020B0600000000000000" pitchFamily="50" charset="-128"/>
              </a:rPr>
              <a:t>補正予算額</a:t>
            </a:r>
          </a:p>
        </p:txBody>
      </p:sp>
      <p:sp>
        <p:nvSpPr>
          <p:cNvPr id="29" name="テキスト ボックス 28"/>
          <p:cNvSpPr txBox="1"/>
          <p:nvPr/>
        </p:nvSpPr>
        <p:spPr>
          <a:xfrm>
            <a:off x="565209" y="1414635"/>
            <a:ext cx="774802" cy="407163"/>
          </a:xfrm>
          <a:prstGeom prst="rect">
            <a:avLst/>
          </a:prstGeom>
          <a:noFill/>
        </p:spPr>
        <p:txBody>
          <a:bodyPr wrap="square" rtlCol="0">
            <a:spAutoFit/>
          </a:bodyPr>
          <a:lstStyle/>
          <a:p>
            <a:pPr algn="ctr"/>
            <a:r>
              <a:rPr lang="en-US" altLang="ja-JP" sz="1023" dirty="0">
                <a:solidFill>
                  <a:prstClr val="black"/>
                </a:solidFill>
                <a:latin typeface="HGPｺﾞｼｯｸM" panose="020B0600000000000000" pitchFamily="50" charset="-128"/>
                <a:ea typeface="HGPｺﾞｼｯｸM" panose="020B0600000000000000" pitchFamily="50" charset="-128"/>
              </a:rPr>
              <a:t>1,034</a:t>
            </a:r>
            <a:r>
              <a:rPr lang="ja-JP" altLang="en-US" sz="1023" dirty="0">
                <a:solidFill>
                  <a:prstClr val="black"/>
                </a:solidFill>
                <a:latin typeface="HGPｺﾞｼｯｸM" panose="020B0600000000000000" pitchFamily="50" charset="-128"/>
                <a:ea typeface="HGPｺﾞｼｯｸM" panose="020B0600000000000000" pitchFamily="50" charset="-128"/>
              </a:rPr>
              <a:t>億円</a:t>
            </a:r>
          </a:p>
        </p:txBody>
      </p:sp>
      <p:sp>
        <p:nvSpPr>
          <p:cNvPr id="30" name="テキスト ボックス 29"/>
          <p:cNvSpPr txBox="1"/>
          <p:nvPr/>
        </p:nvSpPr>
        <p:spPr>
          <a:xfrm>
            <a:off x="1159388" y="2403451"/>
            <a:ext cx="732633" cy="249748"/>
          </a:xfrm>
          <a:prstGeom prst="rect">
            <a:avLst/>
          </a:prstGeom>
          <a:noFill/>
        </p:spPr>
        <p:txBody>
          <a:bodyPr wrap="square" rtlCol="0">
            <a:spAutoFit/>
          </a:bodyPr>
          <a:lstStyle/>
          <a:p>
            <a:pPr algn="ctr"/>
            <a:r>
              <a:rPr lang="en-US" altLang="ja-JP" sz="1023" dirty="0">
                <a:solidFill>
                  <a:prstClr val="black"/>
                </a:solidFill>
                <a:latin typeface="HGPｺﾞｼｯｸM" panose="020B0600000000000000" pitchFamily="50" charset="-128"/>
                <a:ea typeface="HGPｺﾞｼｯｸM" panose="020B0600000000000000" pitchFamily="50" charset="-128"/>
              </a:rPr>
              <a:t>762</a:t>
            </a:r>
            <a:r>
              <a:rPr lang="ja-JP" altLang="en-US" sz="1023" dirty="0">
                <a:solidFill>
                  <a:prstClr val="black"/>
                </a:solidFill>
                <a:latin typeface="HGPｺﾞｼｯｸM" panose="020B0600000000000000" pitchFamily="50" charset="-128"/>
                <a:ea typeface="HGPｺﾞｼｯｸM" panose="020B0600000000000000" pitchFamily="50" charset="-128"/>
              </a:rPr>
              <a:t>億円</a:t>
            </a:r>
          </a:p>
        </p:txBody>
      </p:sp>
      <p:sp>
        <p:nvSpPr>
          <p:cNvPr id="31" name="テキスト ボックス 30"/>
          <p:cNvSpPr txBox="1"/>
          <p:nvPr/>
        </p:nvSpPr>
        <p:spPr>
          <a:xfrm>
            <a:off x="2338073" y="3384960"/>
            <a:ext cx="760701" cy="249748"/>
          </a:xfrm>
          <a:prstGeom prst="rect">
            <a:avLst/>
          </a:prstGeom>
          <a:noFill/>
        </p:spPr>
        <p:txBody>
          <a:bodyPr wrap="square" rtlCol="0">
            <a:spAutoFit/>
          </a:bodyPr>
          <a:lstStyle/>
          <a:p>
            <a:pPr algn="ctr"/>
            <a:r>
              <a:rPr lang="en-US" altLang="ja-JP" sz="1023" dirty="0">
                <a:solidFill>
                  <a:prstClr val="black"/>
                </a:solidFill>
                <a:latin typeface="HGPｺﾞｼｯｸM" panose="020B0600000000000000" pitchFamily="50" charset="-128"/>
                <a:ea typeface="HGPｺﾞｼｯｸM" panose="020B0600000000000000" pitchFamily="50" charset="-128"/>
              </a:rPr>
              <a:t>518</a:t>
            </a:r>
            <a:r>
              <a:rPr lang="ja-JP" altLang="en-US" sz="1023" dirty="0">
                <a:solidFill>
                  <a:prstClr val="black"/>
                </a:solidFill>
                <a:latin typeface="HGPｺﾞｼｯｸM" panose="020B0600000000000000" pitchFamily="50" charset="-128"/>
                <a:ea typeface="HGPｺﾞｼｯｸM" panose="020B0600000000000000" pitchFamily="50" charset="-128"/>
              </a:rPr>
              <a:t>億円</a:t>
            </a:r>
          </a:p>
        </p:txBody>
      </p:sp>
      <p:sp>
        <p:nvSpPr>
          <p:cNvPr id="32" name="テキスト ボックス 31"/>
          <p:cNvSpPr txBox="1"/>
          <p:nvPr/>
        </p:nvSpPr>
        <p:spPr>
          <a:xfrm>
            <a:off x="2887092" y="2877247"/>
            <a:ext cx="785802" cy="249748"/>
          </a:xfrm>
          <a:prstGeom prst="rect">
            <a:avLst/>
          </a:prstGeom>
          <a:noFill/>
        </p:spPr>
        <p:txBody>
          <a:bodyPr wrap="square" rtlCol="0">
            <a:spAutoFit/>
          </a:bodyPr>
          <a:lstStyle/>
          <a:p>
            <a:pPr algn="ctr"/>
            <a:r>
              <a:rPr lang="en-US" altLang="ja-JP" sz="1023" dirty="0">
                <a:solidFill>
                  <a:prstClr val="black"/>
                </a:solidFill>
                <a:latin typeface="HGPｺﾞｼｯｸM" panose="020B0600000000000000" pitchFamily="50" charset="-128"/>
                <a:ea typeface="HGPｺﾞｼｯｸM" panose="020B0600000000000000" pitchFamily="50" charset="-128"/>
              </a:rPr>
              <a:t>644</a:t>
            </a:r>
            <a:r>
              <a:rPr lang="ja-JP" altLang="en-US" sz="1023" dirty="0">
                <a:solidFill>
                  <a:prstClr val="black"/>
                </a:solidFill>
                <a:latin typeface="HGPｺﾞｼｯｸM" panose="020B0600000000000000" pitchFamily="50" charset="-128"/>
                <a:ea typeface="HGPｺﾞｼｯｸM" panose="020B0600000000000000" pitchFamily="50" charset="-128"/>
              </a:rPr>
              <a:t>億円</a:t>
            </a:r>
          </a:p>
        </p:txBody>
      </p:sp>
      <p:sp>
        <p:nvSpPr>
          <p:cNvPr id="33" name="テキスト ボックス 32"/>
          <p:cNvSpPr txBox="1"/>
          <p:nvPr/>
        </p:nvSpPr>
        <p:spPr>
          <a:xfrm>
            <a:off x="3547533" y="2570432"/>
            <a:ext cx="704389" cy="249748"/>
          </a:xfrm>
          <a:prstGeom prst="rect">
            <a:avLst/>
          </a:prstGeom>
          <a:noFill/>
        </p:spPr>
        <p:txBody>
          <a:bodyPr wrap="square" rtlCol="0">
            <a:spAutoFit/>
          </a:bodyPr>
          <a:lstStyle/>
          <a:p>
            <a:pPr algn="ctr"/>
            <a:r>
              <a:rPr lang="en-US" altLang="ja-JP" sz="1023" dirty="0">
                <a:solidFill>
                  <a:prstClr val="black"/>
                </a:solidFill>
                <a:latin typeface="HGPｺﾞｼｯｸM" panose="020B0600000000000000" pitchFamily="50" charset="-128"/>
                <a:ea typeface="HGPｺﾞｼｯｸM" panose="020B0600000000000000" pitchFamily="50" charset="-128"/>
              </a:rPr>
              <a:t>712</a:t>
            </a:r>
            <a:r>
              <a:rPr lang="ja-JP" altLang="en-US" sz="1023" dirty="0">
                <a:solidFill>
                  <a:prstClr val="black"/>
                </a:solidFill>
                <a:latin typeface="HGPｺﾞｼｯｸM" panose="020B0600000000000000" pitchFamily="50" charset="-128"/>
                <a:ea typeface="HGPｺﾞｼｯｸM" panose="020B0600000000000000" pitchFamily="50" charset="-128"/>
              </a:rPr>
              <a:t>億円</a:t>
            </a:r>
          </a:p>
        </p:txBody>
      </p:sp>
      <p:sp>
        <p:nvSpPr>
          <p:cNvPr id="34" name="テキスト ボックス 33"/>
          <p:cNvSpPr txBox="1"/>
          <p:nvPr/>
        </p:nvSpPr>
        <p:spPr>
          <a:xfrm>
            <a:off x="3221173" y="5673440"/>
            <a:ext cx="1354680" cy="301878"/>
          </a:xfrm>
          <a:prstGeom prst="rect">
            <a:avLst/>
          </a:prstGeom>
          <a:noFill/>
        </p:spPr>
        <p:txBody>
          <a:bodyPr wrap="square" rtlCol="0">
            <a:spAutoFit/>
          </a:bodyPr>
          <a:lstStyle/>
          <a:p>
            <a:pPr algn="ctr"/>
            <a:r>
              <a:rPr lang="en-US" altLang="ja-JP" sz="681" dirty="0">
                <a:solidFill>
                  <a:prstClr val="black"/>
                </a:solidFill>
                <a:latin typeface="HGPｺﾞｼｯｸM" panose="020B0600000000000000" pitchFamily="50" charset="-128"/>
                <a:ea typeface="HGPｺﾞｼｯｸM" panose="020B0600000000000000" pitchFamily="50" charset="-128"/>
              </a:rPr>
              <a:t>26’</a:t>
            </a:r>
            <a:r>
              <a:rPr lang="ja-JP" altLang="en-US" sz="681" dirty="0">
                <a:solidFill>
                  <a:prstClr val="black"/>
                </a:solidFill>
                <a:latin typeface="HGPｺﾞｼｯｸM" panose="020B0600000000000000" pitchFamily="50" charset="-128"/>
                <a:ea typeface="HGPｺﾞｼｯｸM" panose="020B0600000000000000" pitchFamily="50" charset="-128"/>
              </a:rPr>
              <a:t>予算額　　＋</a:t>
            </a:r>
            <a:endParaRPr lang="en-US" altLang="ja-JP" sz="681" dirty="0">
              <a:solidFill>
                <a:prstClr val="black"/>
              </a:solidFill>
              <a:latin typeface="HGPｺﾞｼｯｸM" panose="020B0600000000000000" pitchFamily="50" charset="-128"/>
              <a:ea typeface="HGPｺﾞｼｯｸM" panose="020B0600000000000000" pitchFamily="50" charset="-128"/>
            </a:endParaRPr>
          </a:p>
          <a:p>
            <a:pPr algn="ctr"/>
            <a:r>
              <a:rPr lang="en-US" altLang="ja-JP" sz="681" dirty="0">
                <a:solidFill>
                  <a:prstClr val="black"/>
                </a:solidFill>
                <a:latin typeface="HGPｺﾞｼｯｸM" panose="020B0600000000000000" pitchFamily="50" charset="-128"/>
                <a:ea typeface="HGPｺﾞｼｯｸM" panose="020B0600000000000000" pitchFamily="50" charset="-128"/>
              </a:rPr>
              <a:t>25’</a:t>
            </a:r>
            <a:r>
              <a:rPr lang="ja-JP" altLang="en-US" sz="681" dirty="0">
                <a:solidFill>
                  <a:prstClr val="black"/>
                </a:solidFill>
                <a:latin typeface="HGPｺﾞｼｯｸM" panose="020B0600000000000000" pitchFamily="50" charset="-128"/>
                <a:ea typeface="HGPｺﾞｼｯｸM" panose="020B0600000000000000" pitchFamily="50" charset="-128"/>
              </a:rPr>
              <a:t>補正予算額</a:t>
            </a:r>
          </a:p>
        </p:txBody>
      </p:sp>
      <p:sp>
        <p:nvSpPr>
          <p:cNvPr id="35" name="テキスト ボックス 34"/>
          <p:cNvSpPr txBox="1"/>
          <p:nvPr/>
        </p:nvSpPr>
        <p:spPr>
          <a:xfrm>
            <a:off x="1770575" y="3755033"/>
            <a:ext cx="746198" cy="249748"/>
          </a:xfrm>
          <a:prstGeom prst="rect">
            <a:avLst/>
          </a:prstGeom>
          <a:noFill/>
        </p:spPr>
        <p:txBody>
          <a:bodyPr wrap="square" rtlCol="0">
            <a:spAutoFit/>
          </a:bodyPr>
          <a:lstStyle/>
          <a:p>
            <a:pPr algn="ctr"/>
            <a:r>
              <a:rPr lang="en-US" altLang="ja-JP" sz="1023" dirty="0">
                <a:solidFill>
                  <a:prstClr val="black"/>
                </a:solidFill>
                <a:latin typeface="HGPｺﾞｼｯｸM" panose="020B0600000000000000" pitchFamily="50" charset="-128"/>
                <a:ea typeface="HGPｺﾞｼｯｸM" panose="020B0600000000000000" pitchFamily="50" charset="-128"/>
              </a:rPr>
              <a:t>416</a:t>
            </a:r>
            <a:r>
              <a:rPr lang="ja-JP" altLang="en-US" sz="1023" dirty="0">
                <a:solidFill>
                  <a:prstClr val="black"/>
                </a:solidFill>
                <a:latin typeface="HGPｺﾞｼｯｸM" panose="020B0600000000000000" pitchFamily="50" charset="-128"/>
                <a:ea typeface="HGPｺﾞｼｯｸM" panose="020B0600000000000000" pitchFamily="50" charset="-128"/>
              </a:rPr>
              <a:t>億円</a:t>
            </a:r>
          </a:p>
        </p:txBody>
      </p:sp>
      <p:sp>
        <p:nvSpPr>
          <p:cNvPr id="36" name="正方形/長方形 35"/>
          <p:cNvSpPr/>
          <p:nvPr/>
        </p:nvSpPr>
        <p:spPr>
          <a:xfrm>
            <a:off x="3061702" y="3147506"/>
            <a:ext cx="446772" cy="11636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852" dirty="0">
                <a:solidFill>
                  <a:prstClr val="black"/>
                </a:solidFill>
                <a:latin typeface="HGPｺﾞｼｯｸM" panose="020B0600000000000000" pitchFamily="50" charset="-128"/>
                <a:ea typeface="HGPｺﾞｼｯｸM" panose="020B0600000000000000" pitchFamily="50" charset="-128"/>
              </a:rPr>
              <a:t>補正</a:t>
            </a:r>
            <a:endParaRPr lang="en-US" altLang="ja-JP" sz="852" dirty="0">
              <a:solidFill>
                <a:prstClr val="black"/>
              </a:solidFill>
              <a:latin typeface="HGPｺﾞｼｯｸM" panose="020B0600000000000000" pitchFamily="50" charset="-128"/>
              <a:ea typeface="HGPｺﾞｼｯｸM" panose="020B0600000000000000" pitchFamily="50" charset="-128"/>
            </a:endParaRPr>
          </a:p>
          <a:p>
            <a:pPr algn="ctr"/>
            <a:r>
              <a:rPr lang="en-US" altLang="ja-JP" sz="852" dirty="0">
                <a:solidFill>
                  <a:prstClr val="black"/>
                </a:solidFill>
                <a:latin typeface="HGPｺﾞｼｯｸM" panose="020B0600000000000000" pitchFamily="50" charset="-128"/>
                <a:ea typeface="HGPｺﾞｼｯｸM" panose="020B0600000000000000" pitchFamily="50" charset="-128"/>
              </a:rPr>
              <a:t>300</a:t>
            </a:r>
          </a:p>
          <a:p>
            <a:pPr algn="ctr"/>
            <a:r>
              <a:rPr lang="ja-JP" altLang="en-US" sz="852" dirty="0">
                <a:solidFill>
                  <a:prstClr val="black"/>
                </a:solidFill>
                <a:latin typeface="HGPｺﾞｼｯｸM" panose="020B0600000000000000" pitchFamily="50" charset="-128"/>
                <a:ea typeface="HGPｺﾞｼｯｸM" panose="020B0600000000000000" pitchFamily="50" charset="-128"/>
              </a:rPr>
              <a:t>億円</a:t>
            </a:r>
          </a:p>
        </p:txBody>
      </p:sp>
      <p:sp>
        <p:nvSpPr>
          <p:cNvPr id="37" name="正方形/長方形 36"/>
          <p:cNvSpPr/>
          <p:nvPr/>
        </p:nvSpPr>
        <p:spPr>
          <a:xfrm>
            <a:off x="3669462" y="2839466"/>
            <a:ext cx="416506" cy="18049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852" dirty="0">
                <a:solidFill>
                  <a:prstClr val="black"/>
                </a:solidFill>
                <a:latin typeface="HGPｺﾞｼｯｸM" panose="020B0600000000000000" pitchFamily="50" charset="-128"/>
                <a:ea typeface="HGPｺﾞｼｯｸM" panose="020B0600000000000000" pitchFamily="50" charset="-128"/>
              </a:rPr>
              <a:t>補正</a:t>
            </a:r>
            <a:endParaRPr lang="en-US" altLang="ja-JP" sz="852" dirty="0">
              <a:solidFill>
                <a:prstClr val="black"/>
              </a:solidFill>
              <a:latin typeface="HGPｺﾞｼｯｸM" panose="020B0600000000000000" pitchFamily="50" charset="-128"/>
              <a:ea typeface="HGPｺﾞｼｯｸM" panose="020B0600000000000000" pitchFamily="50" charset="-128"/>
            </a:endParaRPr>
          </a:p>
          <a:p>
            <a:pPr algn="ctr"/>
            <a:r>
              <a:rPr lang="en-US" altLang="ja-JP" sz="852" dirty="0">
                <a:solidFill>
                  <a:prstClr val="black"/>
                </a:solidFill>
                <a:latin typeface="HGPｺﾞｼｯｸM" panose="020B0600000000000000" pitchFamily="50" charset="-128"/>
                <a:ea typeface="HGPｺﾞｼｯｸM" panose="020B0600000000000000" pitchFamily="50" charset="-128"/>
              </a:rPr>
              <a:t>457</a:t>
            </a:r>
          </a:p>
          <a:p>
            <a:pPr algn="ctr"/>
            <a:r>
              <a:rPr lang="ja-JP" altLang="en-US" sz="852" dirty="0">
                <a:solidFill>
                  <a:prstClr val="black"/>
                </a:solidFill>
                <a:latin typeface="HGPｺﾞｼｯｸM" panose="020B0600000000000000" pitchFamily="50" charset="-128"/>
                <a:ea typeface="HGPｺﾞｼｯｸM" panose="020B0600000000000000" pitchFamily="50" charset="-128"/>
              </a:rPr>
              <a:t>億円</a:t>
            </a:r>
          </a:p>
        </p:txBody>
      </p:sp>
      <p:sp>
        <p:nvSpPr>
          <p:cNvPr id="38" name="テキスト ボックス 37"/>
          <p:cNvSpPr txBox="1"/>
          <p:nvPr/>
        </p:nvSpPr>
        <p:spPr>
          <a:xfrm>
            <a:off x="3914751" y="5673440"/>
            <a:ext cx="1354680" cy="301878"/>
          </a:xfrm>
          <a:prstGeom prst="rect">
            <a:avLst/>
          </a:prstGeom>
          <a:noFill/>
        </p:spPr>
        <p:txBody>
          <a:bodyPr wrap="square" rtlCol="0">
            <a:spAutoFit/>
          </a:bodyPr>
          <a:lstStyle/>
          <a:p>
            <a:pPr algn="ctr"/>
            <a:r>
              <a:rPr lang="en-US" altLang="ja-JP" sz="681" dirty="0">
                <a:solidFill>
                  <a:prstClr val="black"/>
                </a:solidFill>
                <a:latin typeface="HGPｺﾞｼｯｸM" panose="020B0600000000000000" pitchFamily="50" charset="-128"/>
                <a:ea typeface="HGPｺﾞｼｯｸM" panose="020B0600000000000000" pitchFamily="50" charset="-128"/>
              </a:rPr>
              <a:t>27’</a:t>
            </a:r>
            <a:r>
              <a:rPr lang="ja-JP" altLang="en-US" sz="681" dirty="0">
                <a:solidFill>
                  <a:prstClr val="black"/>
                </a:solidFill>
                <a:latin typeface="HGPｺﾞｼｯｸM" panose="020B0600000000000000" pitchFamily="50" charset="-128"/>
                <a:ea typeface="HGPｺﾞｼｯｸM" panose="020B0600000000000000" pitchFamily="50" charset="-128"/>
              </a:rPr>
              <a:t>予算額 　＋</a:t>
            </a:r>
            <a:endParaRPr lang="en-US" altLang="ja-JP" sz="681" dirty="0">
              <a:solidFill>
                <a:prstClr val="black"/>
              </a:solidFill>
              <a:latin typeface="HGPｺﾞｼｯｸM" panose="020B0600000000000000" pitchFamily="50" charset="-128"/>
              <a:ea typeface="HGPｺﾞｼｯｸM" panose="020B0600000000000000" pitchFamily="50" charset="-128"/>
            </a:endParaRPr>
          </a:p>
          <a:p>
            <a:pPr algn="ctr"/>
            <a:r>
              <a:rPr lang="en-US" altLang="ja-JP" sz="681" dirty="0">
                <a:solidFill>
                  <a:prstClr val="black"/>
                </a:solidFill>
                <a:latin typeface="HGPｺﾞｼｯｸM" panose="020B0600000000000000" pitchFamily="50" charset="-128"/>
                <a:ea typeface="HGPｺﾞｼｯｸM" panose="020B0600000000000000" pitchFamily="50" charset="-128"/>
              </a:rPr>
              <a:t>26’</a:t>
            </a:r>
            <a:r>
              <a:rPr lang="ja-JP" altLang="en-US" sz="681" dirty="0">
                <a:solidFill>
                  <a:prstClr val="black"/>
                </a:solidFill>
                <a:latin typeface="HGPｺﾞｼｯｸM" panose="020B0600000000000000" pitchFamily="50" charset="-128"/>
                <a:ea typeface="HGPｺﾞｼｯｸM" panose="020B0600000000000000" pitchFamily="50" charset="-128"/>
              </a:rPr>
              <a:t>補正予算額</a:t>
            </a:r>
          </a:p>
        </p:txBody>
      </p:sp>
      <p:sp>
        <p:nvSpPr>
          <p:cNvPr id="39" name="テキスト ボックス 38"/>
          <p:cNvSpPr txBox="1"/>
          <p:nvPr/>
        </p:nvSpPr>
        <p:spPr>
          <a:xfrm>
            <a:off x="4082169" y="3147254"/>
            <a:ext cx="788990" cy="354521"/>
          </a:xfrm>
          <a:prstGeom prst="rect">
            <a:avLst/>
          </a:prstGeom>
          <a:noFill/>
        </p:spPr>
        <p:txBody>
          <a:bodyPr wrap="square" rtlCol="0">
            <a:spAutoFit/>
          </a:bodyPr>
          <a:lstStyle/>
          <a:p>
            <a:pPr algn="ctr"/>
            <a:r>
              <a:rPr lang="en-US" altLang="ja-JP" sz="1023" dirty="0">
                <a:solidFill>
                  <a:prstClr val="black"/>
                </a:solidFill>
                <a:latin typeface="HGPｺﾞｼｯｸM" panose="020B0600000000000000" pitchFamily="50" charset="-128"/>
                <a:ea typeface="HGPｺﾞｼｯｸM" panose="020B0600000000000000" pitchFamily="50" charset="-128"/>
              </a:rPr>
              <a:t>555</a:t>
            </a:r>
            <a:r>
              <a:rPr lang="ja-JP" altLang="en-US" sz="1023" dirty="0">
                <a:solidFill>
                  <a:prstClr val="black"/>
                </a:solidFill>
                <a:latin typeface="HGPｺﾞｼｯｸM" panose="020B0600000000000000" pitchFamily="50" charset="-128"/>
                <a:ea typeface="HGPｺﾞｼｯｸM" panose="020B0600000000000000" pitchFamily="50" charset="-128"/>
              </a:rPr>
              <a:t>億円</a:t>
            </a:r>
            <a:endParaRPr lang="en-US" altLang="ja-JP" sz="1023" dirty="0">
              <a:solidFill>
                <a:prstClr val="black"/>
              </a:solidFill>
              <a:latin typeface="HGPｺﾞｼｯｸM" panose="020B0600000000000000" pitchFamily="50" charset="-128"/>
              <a:ea typeface="HGPｺﾞｼｯｸM" panose="020B0600000000000000" pitchFamily="50" charset="-128"/>
            </a:endParaRPr>
          </a:p>
          <a:p>
            <a:pPr algn="ctr"/>
            <a:r>
              <a:rPr lang="ja-JP" altLang="en-US" sz="681" dirty="0">
                <a:solidFill>
                  <a:prstClr val="black"/>
                </a:solidFill>
                <a:latin typeface="HGPｺﾞｼｯｸM" panose="020B0600000000000000" pitchFamily="50" charset="-128"/>
                <a:ea typeface="HGPｺﾞｼｯｸM" panose="020B0600000000000000" pitchFamily="50" charset="-128"/>
              </a:rPr>
              <a:t>（当初</a:t>
            </a:r>
            <a:r>
              <a:rPr lang="en-US" altLang="ja-JP" sz="681" dirty="0">
                <a:solidFill>
                  <a:prstClr val="black"/>
                </a:solidFill>
                <a:latin typeface="HGPｺﾞｼｯｸM" panose="020B0600000000000000" pitchFamily="50" charset="-128"/>
                <a:ea typeface="HGPｺﾞｼｯｸM" panose="020B0600000000000000" pitchFamily="50" charset="-128"/>
              </a:rPr>
              <a:t>305</a:t>
            </a:r>
            <a:r>
              <a:rPr lang="ja-JP" altLang="en-US" sz="681" dirty="0">
                <a:solidFill>
                  <a:prstClr val="black"/>
                </a:solidFill>
                <a:latin typeface="HGPｺﾞｼｯｸM" panose="020B0600000000000000" pitchFamily="50" charset="-128"/>
                <a:ea typeface="HGPｺﾞｼｯｸM" panose="020B0600000000000000" pitchFamily="50" charset="-128"/>
              </a:rPr>
              <a:t>億円）</a:t>
            </a:r>
          </a:p>
        </p:txBody>
      </p:sp>
      <p:sp>
        <p:nvSpPr>
          <p:cNvPr id="40" name="正方形/長方形 39"/>
          <p:cNvSpPr/>
          <p:nvPr/>
        </p:nvSpPr>
        <p:spPr>
          <a:xfrm>
            <a:off x="4201378" y="4666194"/>
            <a:ext cx="494561" cy="98449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0675" rIns="30675" rtlCol="0" anchor="ctr"/>
          <a:lstStyle/>
          <a:p>
            <a:pPr algn="ctr"/>
            <a:r>
              <a:rPr lang="ja-JP" altLang="en-US" sz="767" dirty="0">
                <a:solidFill>
                  <a:prstClr val="black"/>
                </a:solidFill>
                <a:latin typeface="HGPｺﾞｼｯｸM" panose="020B0600000000000000" pitchFamily="50" charset="-128"/>
                <a:ea typeface="HGPｺﾞｼｯｸM" panose="020B0600000000000000" pitchFamily="50" charset="-128"/>
              </a:rPr>
              <a:t>当初</a:t>
            </a:r>
            <a:endParaRPr lang="en-US" altLang="ja-JP" sz="767" dirty="0">
              <a:solidFill>
                <a:prstClr val="black"/>
              </a:solidFill>
              <a:latin typeface="HGPｺﾞｼｯｸM" panose="020B0600000000000000" pitchFamily="50" charset="-128"/>
              <a:ea typeface="HGPｺﾞｼｯｸM" panose="020B0600000000000000" pitchFamily="50" charset="-128"/>
            </a:endParaRPr>
          </a:p>
          <a:p>
            <a:pPr algn="ctr"/>
            <a:r>
              <a:rPr lang="en-US" altLang="ja-JP" sz="767" dirty="0">
                <a:solidFill>
                  <a:prstClr val="black"/>
                </a:solidFill>
                <a:latin typeface="HGPｺﾞｼｯｸM" panose="020B0600000000000000" pitchFamily="50" charset="-128"/>
                <a:ea typeface="HGPｺﾞｼｯｸM" panose="020B0600000000000000" pitchFamily="50" charset="-128"/>
              </a:rPr>
              <a:t>255</a:t>
            </a:r>
            <a:r>
              <a:rPr lang="ja-JP" altLang="en-US" sz="767" dirty="0">
                <a:solidFill>
                  <a:prstClr val="black"/>
                </a:solidFill>
                <a:latin typeface="HGPｺﾞｼｯｸM" panose="020B0600000000000000" pitchFamily="50" charset="-128"/>
                <a:ea typeface="HGPｺﾞｼｯｸM" panose="020B0600000000000000" pitchFamily="50" charset="-128"/>
              </a:rPr>
              <a:t>億円</a:t>
            </a:r>
            <a:endParaRPr lang="en-US" altLang="ja-JP" sz="767" dirty="0">
              <a:solidFill>
                <a:prstClr val="black"/>
              </a:solidFill>
              <a:latin typeface="HGPｺﾞｼｯｸM" panose="020B0600000000000000" pitchFamily="50" charset="-128"/>
              <a:ea typeface="HGPｺﾞｼｯｸM" panose="020B0600000000000000" pitchFamily="50" charset="-128"/>
            </a:endParaRPr>
          </a:p>
          <a:p>
            <a:pPr algn="ctr"/>
            <a:r>
              <a:rPr lang="ja-JP" altLang="en-US" sz="767" dirty="0">
                <a:solidFill>
                  <a:prstClr val="black"/>
                </a:solidFill>
                <a:latin typeface="HGPｺﾞｼｯｸM" panose="020B0600000000000000" pitchFamily="50" charset="-128"/>
                <a:ea typeface="HGPｺﾞｼｯｸM" panose="020B0600000000000000" pitchFamily="50" charset="-128"/>
              </a:rPr>
              <a:t>（公共）</a:t>
            </a:r>
          </a:p>
        </p:txBody>
      </p:sp>
      <p:sp>
        <p:nvSpPr>
          <p:cNvPr id="41" name="正方形/長方形 40"/>
          <p:cNvSpPr/>
          <p:nvPr/>
        </p:nvSpPr>
        <p:spPr>
          <a:xfrm>
            <a:off x="4201892" y="3506266"/>
            <a:ext cx="499062" cy="9322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0675" rIns="30675" rtlCol="0" anchor="ctr"/>
          <a:lstStyle/>
          <a:p>
            <a:pPr algn="ctr"/>
            <a:r>
              <a:rPr lang="ja-JP" altLang="en-US" sz="852" dirty="0">
                <a:solidFill>
                  <a:prstClr val="black"/>
                </a:solidFill>
                <a:latin typeface="HGPｺﾞｼｯｸM" panose="020B0600000000000000" pitchFamily="50" charset="-128"/>
                <a:ea typeface="HGPｺﾞｼｯｸM" panose="020B0600000000000000" pitchFamily="50" charset="-128"/>
              </a:rPr>
              <a:t>補正</a:t>
            </a:r>
            <a:endParaRPr lang="en-US" altLang="ja-JP" sz="852" dirty="0">
              <a:solidFill>
                <a:prstClr val="black"/>
              </a:solidFill>
              <a:latin typeface="HGPｺﾞｼｯｸM" panose="020B0600000000000000" pitchFamily="50" charset="-128"/>
              <a:ea typeface="HGPｺﾞｼｯｸM" panose="020B0600000000000000" pitchFamily="50" charset="-128"/>
            </a:endParaRPr>
          </a:p>
          <a:p>
            <a:pPr algn="ctr"/>
            <a:r>
              <a:rPr lang="en-US" altLang="ja-JP" sz="852" dirty="0">
                <a:solidFill>
                  <a:prstClr val="black"/>
                </a:solidFill>
                <a:latin typeface="HGPｺﾞｼｯｸM" panose="020B0600000000000000" pitchFamily="50" charset="-128"/>
                <a:ea typeface="HGPｺﾞｼｯｸM" panose="020B0600000000000000" pitchFamily="50" charset="-128"/>
              </a:rPr>
              <a:t>250</a:t>
            </a:r>
          </a:p>
          <a:p>
            <a:pPr algn="ctr"/>
            <a:r>
              <a:rPr lang="ja-JP" altLang="en-US" sz="852" dirty="0">
                <a:solidFill>
                  <a:prstClr val="black"/>
                </a:solidFill>
                <a:latin typeface="HGPｺﾞｼｯｸM" panose="020B0600000000000000" pitchFamily="50" charset="-128"/>
                <a:ea typeface="HGPｺﾞｼｯｸM" panose="020B0600000000000000" pitchFamily="50" charset="-128"/>
              </a:rPr>
              <a:t>億円</a:t>
            </a:r>
            <a:endParaRPr lang="en-US" altLang="ja-JP" sz="852" dirty="0">
              <a:solidFill>
                <a:prstClr val="black"/>
              </a:solidFill>
              <a:latin typeface="HGPｺﾞｼｯｸM" panose="020B0600000000000000" pitchFamily="50" charset="-128"/>
              <a:ea typeface="HGPｺﾞｼｯｸM" panose="020B0600000000000000" pitchFamily="50" charset="-128"/>
            </a:endParaRPr>
          </a:p>
          <a:p>
            <a:pPr algn="ctr"/>
            <a:endParaRPr lang="en-US" altLang="ja-JP" sz="852" dirty="0">
              <a:solidFill>
                <a:prstClr val="black"/>
              </a:solidFill>
              <a:latin typeface="HGPｺﾞｼｯｸM" panose="020B0600000000000000" pitchFamily="50" charset="-128"/>
              <a:ea typeface="HGPｺﾞｼｯｸM" panose="020B0600000000000000" pitchFamily="50" charset="-128"/>
            </a:endParaRPr>
          </a:p>
          <a:p>
            <a:pPr algn="ctr"/>
            <a:endParaRPr lang="en-US" altLang="ja-JP" sz="852" dirty="0">
              <a:solidFill>
                <a:prstClr val="black"/>
              </a:solidFill>
              <a:latin typeface="HGPｺﾞｼｯｸM" panose="020B0600000000000000" pitchFamily="50" charset="-128"/>
              <a:ea typeface="HGPｺﾞｼｯｸM" panose="020B0600000000000000" pitchFamily="50" charset="-128"/>
            </a:endParaRPr>
          </a:p>
          <a:p>
            <a:pPr algn="ctr"/>
            <a:endParaRPr lang="en-US" altLang="ja-JP" sz="852" dirty="0">
              <a:solidFill>
                <a:prstClr val="black"/>
              </a:solidFill>
              <a:latin typeface="HGPｺﾞｼｯｸM" panose="020B0600000000000000" pitchFamily="50" charset="-128"/>
              <a:ea typeface="HGPｺﾞｼｯｸM" panose="020B0600000000000000" pitchFamily="50" charset="-128"/>
            </a:endParaRPr>
          </a:p>
          <a:p>
            <a:pPr algn="ctr"/>
            <a:endParaRPr lang="en-US" altLang="ja-JP" sz="852" dirty="0">
              <a:solidFill>
                <a:prstClr val="black"/>
              </a:solidFill>
              <a:latin typeface="HGPｺﾞｼｯｸM" panose="020B0600000000000000" pitchFamily="50" charset="-128"/>
              <a:ea typeface="HGPｺﾞｼｯｸM" panose="020B0600000000000000" pitchFamily="50" charset="-128"/>
            </a:endParaRPr>
          </a:p>
        </p:txBody>
      </p:sp>
      <p:sp>
        <p:nvSpPr>
          <p:cNvPr id="42" name="正方形/長方形 41"/>
          <p:cNvSpPr/>
          <p:nvPr/>
        </p:nvSpPr>
        <p:spPr>
          <a:xfrm>
            <a:off x="4203261" y="4429729"/>
            <a:ext cx="498271" cy="24257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596" dirty="0">
                <a:solidFill>
                  <a:prstClr val="black"/>
                </a:solidFill>
                <a:latin typeface="HGPｺﾞｼｯｸM" panose="020B0600000000000000" pitchFamily="50" charset="-128"/>
                <a:ea typeface="HGPｺﾞｼｯｸM" panose="020B0600000000000000" pitchFamily="50" charset="-128"/>
              </a:rPr>
              <a:t>当初 </a:t>
            </a:r>
            <a:r>
              <a:rPr lang="en-US" altLang="ja-JP" sz="596" dirty="0">
                <a:solidFill>
                  <a:prstClr val="black"/>
                </a:solidFill>
                <a:latin typeface="HGPｺﾞｼｯｸM" panose="020B0600000000000000" pitchFamily="50" charset="-128"/>
                <a:ea typeface="HGPｺﾞｼｯｸM" panose="020B0600000000000000" pitchFamily="50" charset="-128"/>
              </a:rPr>
              <a:t>50</a:t>
            </a:r>
            <a:r>
              <a:rPr lang="ja-JP" altLang="en-US" sz="596" dirty="0">
                <a:solidFill>
                  <a:prstClr val="black"/>
                </a:solidFill>
                <a:latin typeface="HGPｺﾞｼｯｸM" panose="020B0600000000000000" pitchFamily="50" charset="-128"/>
                <a:ea typeface="HGPｺﾞｼｯｸM" panose="020B0600000000000000" pitchFamily="50" charset="-128"/>
              </a:rPr>
              <a:t>億円</a:t>
            </a:r>
            <a:endParaRPr lang="en-US" altLang="ja-JP" sz="596" dirty="0">
              <a:solidFill>
                <a:prstClr val="black"/>
              </a:solidFill>
              <a:latin typeface="HGPｺﾞｼｯｸM" panose="020B0600000000000000" pitchFamily="50" charset="-128"/>
              <a:ea typeface="HGPｺﾞｼｯｸM" panose="020B0600000000000000" pitchFamily="50" charset="-128"/>
            </a:endParaRPr>
          </a:p>
          <a:p>
            <a:pPr algn="ctr"/>
            <a:r>
              <a:rPr lang="ja-JP" altLang="en-US" sz="596" dirty="0">
                <a:solidFill>
                  <a:prstClr val="black"/>
                </a:solidFill>
                <a:latin typeface="HGPｺﾞｼｯｸM" panose="020B0600000000000000" pitchFamily="50" charset="-128"/>
                <a:ea typeface="HGPｺﾞｼｯｸM" panose="020B0600000000000000" pitchFamily="50" charset="-128"/>
              </a:rPr>
              <a:t>（非公共）</a:t>
            </a:r>
          </a:p>
        </p:txBody>
      </p:sp>
      <p:sp>
        <p:nvSpPr>
          <p:cNvPr id="43" name="テキスト ボックス 42"/>
          <p:cNvSpPr txBox="1"/>
          <p:nvPr/>
        </p:nvSpPr>
        <p:spPr>
          <a:xfrm>
            <a:off x="2483766" y="4655303"/>
            <a:ext cx="402675" cy="485710"/>
          </a:xfrm>
          <a:prstGeom prst="rect">
            <a:avLst/>
          </a:prstGeom>
          <a:noFill/>
        </p:spPr>
        <p:txBody>
          <a:bodyPr wrap="none" rtlCol="0">
            <a:spAutoFit/>
          </a:bodyPr>
          <a:lstStyle/>
          <a:p>
            <a:pPr algn="ctr"/>
            <a:r>
              <a:rPr lang="ja-JP" altLang="en-US" sz="852" dirty="0">
                <a:solidFill>
                  <a:prstClr val="black"/>
                </a:solidFill>
                <a:latin typeface="HGPｺﾞｼｯｸM" panose="020B0600000000000000" pitchFamily="50" charset="-128"/>
                <a:ea typeface="HGPｺﾞｼｯｸM" panose="020B0600000000000000" pitchFamily="50" charset="-128"/>
              </a:rPr>
              <a:t>当初</a:t>
            </a:r>
            <a:endParaRPr lang="en-US" altLang="ja-JP" sz="852" dirty="0">
              <a:solidFill>
                <a:prstClr val="black"/>
              </a:solidFill>
              <a:latin typeface="HGPｺﾞｼｯｸM" panose="020B0600000000000000" pitchFamily="50" charset="-128"/>
              <a:ea typeface="HGPｺﾞｼｯｸM" panose="020B0600000000000000" pitchFamily="50" charset="-128"/>
            </a:endParaRPr>
          </a:p>
          <a:p>
            <a:pPr algn="ctr"/>
            <a:r>
              <a:rPr lang="en-US" altLang="ja-JP" sz="852" dirty="0">
                <a:solidFill>
                  <a:prstClr val="black"/>
                </a:solidFill>
                <a:latin typeface="HGPｺﾞｼｯｸM" panose="020B0600000000000000" pitchFamily="50" charset="-128"/>
                <a:ea typeface="HGPｺﾞｼｯｸM" panose="020B0600000000000000" pitchFamily="50" charset="-128"/>
              </a:rPr>
              <a:t>317</a:t>
            </a:r>
          </a:p>
          <a:p>
            <a:pPr algn="ctr"/>
            <a:r>
              <a:rPr lang="ja-JP" altLang="en-US" sz="852" dirty="0">
                <a:solidFill>
                  <a:prstClr val="black"/>
                </a:solidFill>
                <a:latin typeface="HGPｺﾞｼｯｸM" panose="020B0600000000000000" pitchFamily="50" charset="-128"/>
                <a:ea typeface="HGPｺﾞｼｯｸM" panose="020B0600000000000000" pitchFamily="50" charset="-128"/>
              </a:rPr>
              <a:t>億円</a:t>
            </a:r>
            <a:endParaRPr lang="en-US" altLang="ja-JP" sz="852" dirty="0">
              <a:solidFill>
                <a:prstClr val="black"/>
              </a:solidFill>
              <a:latin typeface="HGPｺﾞｼｯｸM" panose="020B0600000000000000" pitchFamily="50" charset="-128"/>
              <a:ea typeface="HGPｺﾞｼｯｸM" panose="020B0600000000000000" pitchFamily="50" charset="-128"/>
            </a:endParaRPr>
          </a:p>
        </p:txBody>
      </p:sp>
      <p:sp>
        <p:nvSpPr>
          <p:cNvPr id="44" name="テキスト ボックス 43"/>
          <p:cNvSpPr txBox="1"/>
          <p:nvPr/>
        </p:nvSpPr>
        <p:spPr>
          <a:xfrm>
            <a:off x="2385889" y="3692827"/>
            <a:ext cx="620684" cy="616836"/>
          </a:xfrm>
          <a:prstGeom prst="rect">
            <a:avLst/>
          </a:prstGeom>
          <a:noFill/>
        </p:spPr>
        <p:txBody>
          <a:bodyPr wrap="none" rtlCol="0">
            <a:spAutoFit/>
          </a:bodyPr>
          <a:lstStyle/>
          <a:p>
            <a:pPr algn="ctr"/>
            <a:r>
              <a:rPr lang="ja-JP" altLang="en-US" sz="852" dirty="0">
                <a:solidFill>
                  <a:prstClr val="black"/>
                </a:solidFill>
                <a:latin typeface="HGPｺﾞｼｯｸM" panose="020B0600000000000000" pitchFamily="50" charset="-128"/>
                <a:ea typeface="HGPｺﾞｼｯｸM" panose="020B0600000000000000" pitchFamily="50" charset="-128"/>
              </a:rPr>
              <a:t>当初</a:t>
            </a:r>
            <a:endParaRPr lang="en-US" altLang="ja-JP" sz="852" dirty="0">
              <a:solidFill>
                <a:prstClr val="black"/>
              </a:solidFill>
              <a:latin typeface="HGPｺﾞｼｯｸM" panose="020B0600000000000000" pitchFamily="50" charset="-128"/>
              <a:ea typeface="HGPｺﾞｼｯｸM" panose="020B0600000000000000" pitchFamily="50" charset="-128"/>
            </a:endParaRPr>
          </a:p>
          <a:p>
            <a:pPr algn="ctr"/>
            <a:r>
              <a:rPr lang="ja-JP" altLang="en-US" sz="852" dirty="0">
                <a:solidFill>
                  <a:prstClr val="black"/>
                </a:solidFill>
                <a:latin typeface="HGPｺﾞｼｯｸM" panose="020B0600000000000000" pitchFamily="50" charset="-128"/>
                <a:ea typeface="HGPｺﾞｼｯｸM" panose="020B0600000000000000" pitchFamily="50" charset="-128"/>
              </a:rPr>
              <a:t>全国防災</a:t>
            </a:r>
            <a:endParaRPr lang="en-US" altLang="ja-JP" sz="852" dirty="0">
              <a:solidFill>
                <a:prstClr val="black"/>
              </a:solidFill>
              <a:latin typeface="HGPｺﾞｼｯｸM" panose="020B0600000000000000" pitchFamily="50" charset="-128"/>
              <a:ea typeface="HGPｺﾞｼｯｸM" panose="020B0600000000000000" pitchFamily="50" charset="-128"/>
            </a:endParaRPr>
          </a:p>
          <a:p>
            <a:pPr algn="ctr"/>
            <a:r>
              <a:rPr lang="en-US" altLang="ja-JP" sz="852" dirty="0">
                <a:solidFill>
                  <a:prstClr val="black"/>
                </a:solidFill>
                <a:latin typeface="HGPｺﾞｼｯｸM" panose="020B0600000000000000" pitchFamily="50" charset="-128"/>
                <a:ea typeface="HGPｺﾞｼｯｸM" panose="020B0600000000000000" pitchFamily="50" charset="-128"/>
              </a:rPr>
              <a:t>201</a:t>
            </a:r>
          </a:p>
          <a:p>
            <a:pPr algn="ctr"/>
            <a:r>
              <a:rPr lang="ja-JP" altLang="en-US" sz="852" dirty="0">
                <a:solidFill>
                  <a:prstClr val="black"/>
                </a:solidFill>
                <a:latin typeface="HGPｺﾞｼｯｸM" panose="020B0600000000000000" pitchFamily="50" charset="-128"/>
                <a:ea typeface="HGPｺﾞｼｯｸM" panose="020B0600000000000000" pitchFamily="50" charset="-128"/>
              </a:rPr>
              <a:t>億円</a:t>
            </a:r>
            <a:endParaRPr lang="en-US" altLang="ja-JP" sz="852" dirty="0">
              <a:solidFill>
                <a:prstClr val="black"/>
              </a:solidFill>
              <a:latin typeface="HGPｺﾞｼｯｸM" panose="020B0600000000000000" pitchFamily="50" charset="-128"/>
              <a:ea typeface="HGPｺﾞｼｯｸM" panose="020B0600000000000000" pitchFamily="50" charset="-128"/>
            </a:endParaRPr>
          </a:p>
        </p:txBody>
      </p:sp>
      <p:cxnSp>
        <p:nvCxnSpPr>
          <p:cNvPr id="45" name="直線コネクタ 44"/>
          <p:cNvCxnSpPr/>
          <p:nvPr/>
        </p:nvCxnSpPr>
        <p:spPr>
          <a:xfrm flipV="1">
            <a:off x="2461531" y="4349748"/>
            <a:ext cx="429544" cy="1"/>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3064686" y="4894570"/>
            <a:ext cx="402675" cy="485710"/>
          </a:xfrm>
          <a:prstGeom prst="rect">
            <a:avLst/>
          </a:prstGeom>
          <a:noFill/>
        </p:spPr>
        <p:txBody>
          <a:bodyPr wrap="none" rtlCol="0">
            <a:spAutoFit/>
          </a:bodyPr>
          <a:lstStyle/>
          <a:p>
            <a:pPr algn="ctr"/>
            <a:r>
              <a:rPr lang="ja-JP" altLang="en-US" sz="852" dirty="0">
                <a:solidFill>
                  <a:prstClr val="black"/>
                </a:solidFill>
                <a:latin typeface="HGPｺﾞｼｯｸM" panose="020B0600000000000000" pitchFamily="50" charset="-128"/>
                <a:ea typeface="HGPｺﾞｼｯｸM" panose="020B0600000000000000" pitchFamily="50" charset="-128"/>
              </a:rPr>
              <a:t>当初</a:t>
            </a:r>
            <a:endParaRPr lang="en-US" altLang="ja-JP" sz="852" dirty="0">
              <a:solidFill>
                <a:prstClr val="black"/>
              </a:solidFill>
              <a:latin typeface="HGPｺﾞｼｯｸM" panose="020B0600000000000000" pitchFamily="50" charset="-128"/>
              <a:ea typeface="HGPｺﾞｼｯｸM" panose="020B0600000000000000" pitchFamily="50" charset="-128"/>
            </a:endParaRPr>
          </a:p>
          <a:p>
            <a:pPr algn="ctr"/>
            <a:r>
              <a:rPr lang="en-US" altLang="ja-JP" sz="852" dirty="0">
                <a:solidFill>
                  <a:prstClr val="black"/>
                </a:solidFill>
                <a:latin typeface="HGPｺﾞｼｯｸM" panose="020B0600000000000000" pitchFamily="50" charset="-128"/>
                <a:ea typeface="HGPｺﾞｼｯｸM" panose="020B0600000000000000" pitchFamily="50" charset="-128"/>
              </a:rPr>
              <a:t>252</a:t>
            </a:r>
          </a:p>
          <a:p>
            <a:pPr algn="ctr"/>
            <a:r>
              <a:rPr lang="ja-JP" altLang="en-US" sz="852" dirty="0">
                <a:solidFill>
                  <a:prstClr val="black"/>
                </a:solidFill>
                <a:latin typeface="HGPｺﾞｼｯｸM" panose="020B0600000000000000" pitchFamily="50" charset="-128"/>
                <a:ea typeface="HGPｺﾞｼｯｸM" panose="020B0600000000000000" pitchFamily="50" charset="-128"/>
              </a:rPr>
              <a:t>億円</a:t>
            </a:r>
            <a:endParaRPr lang="en-US" altLang="ja-JP" sz="852" dirty="0">
              <a:solidFill>
                <a:prstClr val="black"/>
              </a:solidFill>
              <a:latin typeface="HGPｺﾞｼｯｸM" panose="020B0600000000000000" pitchFamily="50" charset="-128"/>
              <a:ea typeface="HGPｺﾞｼｯｸM" panose="020B0600000000000000" pitchFamily="50" charset="-128"/>
            </a:endParaRPr>
          </a:p>
        </p:txBody>
      </p:sp>
      <p:sp>
        <p:nvSpPr>
          <p:cNvPr id="47" name="テキスト ボックス 46"/>
          <p:cNvSpPr txBox="1"/>
          <p:nvPr/>
        </p:nvSpPr>
        <p:spPr>
          <a:xfrm>
            <a:off x="2912394" y="4294852"/>
            <a:ext cx="757678" cy="367408"/>
          </a:xfrm>
          <a:prstGeom prst="rect">
            <a:avLst/>
          </a:prstGeom>
          <a:noFill/>
        </p:spPr>
        <p:txBody>
          <a:bodyPr wrap="square" rtlCol="0">
            <a:spAutoFit/>
          </a:bodyPr>
          <a:lstStyle/>
          <a:p>
            <a:pPr algn="ctr"/>
            <a:r>
              <a:rPr lang="ja-JP" altLang="en-US" sz="596" dirty="0">
                <a:solidFill>
                  <a:prstClr val="black"/>
                </a:solidFill>
                <a:latin typeface="HGPｺﾞｼｯｸM" panose="020B0600000000000000" pitchFamily="50" charset="-128"/>
                <a:ea typeface="HGPｺﾞｼｯｸM" panose="020B0600000000000000" pitchFamily="50" charset="-128"/>
              </a:rPr>
              <a:t>当初</a:t>
            </a:r>
            <a:endParaRPr lang="en-US" altLang="ja-JP" sz="596" dirty="0">
              <a:solidFill>
                <a:prstClr val="black"/>
              </a:solidFill>
              <a:latin typeface="HGPｺﾞｼｯｸM" panose="020B0600000000000000" pitchFamily="50" charset="-128"/>
              <a:ea typeface="HGPｺﾞｼｯｸM" panose="020B0600000000000000" pitchFamily="50" charset="-128"/>
            </a:endParaRPr>
          </a:p>
          <a:p>
            <a:pPr algn="ctr"/>
            <a:r>
              <a:rPr lang="ja-JP" altLang="en-US" sz="596" dirty="0">
                <a:solidFill>
                  <a:prstClr val="black"/>
                </a:solidFill>
                <a:latin typeface="HGPｺﾞｼｯｸM" panose="020B0600000000000000" pitchFamily="50" charset="-128"/>
                <a:ea typeface="HGPｺﾞｼｯｸM" panose="020B0600000000000000" pitchFamily="50" charset="-128"/>
              </a:rPr>
              <a:t>一括交付金</a:t>
            </a:r>
            <a:endParaRPr lang="en-US" altLang="ja-JP" sz="596" dirty="0">
              <a:solidFill>
                <a:prstClr val="black"/>
              </a:solidFill>
              <a:latin typeface="HGPｺﾞｼｯｸM" panose="020B0600000000000000" pitchFamily="50" charset="-128"/>
              <a:ea typeface="HGPｺﾞｼｯｸM" panose="020B0600000000000000" pitchFamily="50" charset="-128"/>
            </a:endParaRPr>
          </a:p>
          <a:p>
            <a:pPr algn="ctr"/>
            <a:r>
              <a:rPr lang="ja-JP" altLang="en-US" sz="596" dirty="0">
                <a:solidFill>
                  <a:prstClr val="black"/>
                </a:solidFill>
                <a:latin typeface="HGPｺﾞｼｯｸM" panose="020B0600000000000000" pitchFamily="50" charset="-128"/>
                <a:ea typeface="HGPｺﾞｼｯｸM" panose="020B0600000000000000" pitchFamily="50" charset="-128"/>
              </a:rPr>
              <a:t>戻り分</a:t>
            </a:r>
            <a:r>
              <a:rPr lang="en-US" altLang="ja-JP" sz="596" dirty="0">
                <a:solidFill>
                  <a:prstClr val="black"/>
                </a:solidFill>
                <a:latin typeface="HGPｺﾞｼｯｸM" panose="020B0600000000000000" pitchFamily="50" charset="-128"/>
                <a:ea typeface="HGPｺﾞｼｯｸM" panose="020B0600000000000000" pitchFamily="50" charset="-128"/>
              </a:rPr>
              <a:t>92</a:t>
            </a:r>
            <a:r>
              <a:rPr lang="ja-JP" altLang="en-US" sz="596" dirty="0">
                <a:solidFill>
                  <a:prstClr val="black"/>
                </a:solidFill>
                <a:latin typeface="HGPｺﾞｼｯｸM" panose="020B0600000000000000" pitchFamily="50" charset="-128"/>
                <a:ea typeface="HGPｺﾞｼｯｸM" panose="020B0600000000000000" pitchFamily="50" charset="-128"/>
              </a:rPr>
              <a:t>億円</a:t>
            </a:r>
          </a:p>
        </p:txBody>
      </p:sp>
      <p:cxnSp>
        <p:nvCxnSpPr>
          <p:cNvPr id="48" name="直線コネクタ 47"/>
          <p:cNvCxnSpPr/>
          <p:nvPr/>
        </p:nvCxnSpPr>
        <p:spPr>
          <a:xfrm>
            <a:off x="3071296" y="4666194"/>
            <a:ext cx="407670"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4665928" y="5209863"/>
            <a:ext cx="319318" cy="249555"/>
          </a:xfrm>
          <a:prstGeom prst="rect">
            <a:avLst/>
          </a:prstGeom>
          <a:noFill/>
        </p:spPr>
        <p:txBody>
          <a:bodyPr wrap="none" rtlCol="0">
            <a:spAutoFit/>
          </a:bodyPr>
          <a:lstStyle/>
          <a:p>
            <a:r>
              <a:rPr lang="ja-JP" altLang="en-US" sz="511" dirty="0"/>
              <a:t>２９０</a:t>
            </a:r>
            <a:endParaRPr lang="en-US" altLang="ja-JP" sz="511" dirty="0"/>
          </a:p>
          <a:p>
            <a:r>
              <a:rPr lang="ja-JP" altLang="en-US" sz="511" dirty="0"/>
              <a:t>億円</a:t>
            </a:r>
          </a:p>
        </p:txBody>
      </p:sp>
      <p:sp>
        <p:nvSpPr>
          <p:cNvPr id="50" name="テキスト ボックス 49"/>
          <p:cNvSpPr txBox="1"/>
          <p:nvPr/>
        </p:nvSpPr>
        <p:spPr>
          <a:xfrm>
            <a:off x="4661788" y="4240263"/>
            <a:ext cx="319318" cy="249555"/>
          </a:xfrm>
          <a:prstGeom prst="rect">
            <a:avLst/>
          </a:prstGeom>
          <a:noFill/>
        </p:spPr>
        <p:txBody>
          <a:bodyPr wrap="none" rtlCol="0">
            <a:spAutoFit/>
          </a:bodyPr>
          <a:lstStyle/>
          <a:p>
            <a:r>
              <a:rPr lang="ja-JP" altLang="en-US" sz="511" dirty="0"/>
              <a:t>２６５</a:t>
            </a:r>
            <a:endParaRPr lang="en-US" altLang="ja-JP" sz="511" dirty="0"/>
          </a:p>
          <a:p>
            <a:r>
              <a:rPr lang="ja-JP" altLang="en-US" sz="511" dirty="0"/>
              <a:t>億円</a:t>
            </a:r>
          </a:p>
        </p:txBody>
      </p:sp>
      <p:sp>
        <p:nvSpPr>
          <p:cNvPr id="51" name="テキスト ボックス 50"/>
          <p:cNvSpPr txBox="1"/>
          <p:nvPr/>
        </p:nvSpPr>
        <p:spPr>
          <a:xfrm>
            <a:off x="4197090" y="3973412"/>
            <a:ext cx="489236" cy="406778"/>
          </a:xfrm>
          <a:prstGeom prst="rect">
            <a:avLst/>
          </a:prstGeom>
          <a:noFill/>
        </p:spPr>
        <p:txBody>
          <a:bodyPr wrap="none" rtlCol="0">
            <a:spAutoFit/>
          </a:bodyPr>
          <a:lstStyle/>
          <a:p>
            <a:pPr algn="ctr"/>
            <a:r>
              <a:rPr lang="ja-JP" altLang="en-US" sz="511" dirty="0">
                <a:latin typeface="HGPｺﾞｼｯｸM" panose="020B0600000000000000" pitchFamily="50" charset="-128"/>
                <a:ea typeface="HGPｺﾞｼｯｸM" panose="020B0600000000000000" pitchFamily="50" charset="-128"/>
              </a:rPr>
              <a:t>　　公共　　</a:t>
            </a:r>
            <a:endParaRPr lang="en-US" altLang="ja-JP" sz="511" dirty="0">
              <a:latin typeface="HGPｺﾞｼｯｸM" panose="020B0600000000000000" pitchFamily="50" charset="-128"/>
              <a:ea typeface="HGPｺﾞｼｯｸM" panose="020B0600000000000000" pitchFamily="50" charset="-128"/>
            </a:endParaRPr>
          </a:p>
          <a:p>
            <a:pPr algn="ctr"/>
            <a:r>
              <a:rPr lang="en-US" altLang="ja-JP" sz="511" dirty="0">
                <a:latin typeface="HGPｺﾞｼｯｸM" panose="020B0600000000000000" pitchFamily="50" charset="-128"/>
                <a:ea typeface="HGPｺﾞｼｯｸM" panose="020B0600000000000000" pitchFamily="50" charset="-128"/>
              </a:rPr>
              <a:t>35</a:t>
            </a:r>
            <a:r>
              <a:rPr lang="ja-JP" altLang="en-US" sz="511" dirty="0">
                <a:latin typeface="HGPｺﾞｼｯｸM" panose="020B0600000000000000" pitchFamily="50" charset="-128"/>
                <a:ea typeface="HGPｺﾞｼｯｸM" panose="020B0600000000000000" pitchFamily="50" charset="-128"/>
              </a:rPr>
              <a:t>億円</a:t>
            </a:r>
            <a:endParaRPr lang="en-US" altLang="ja-JP" sz="511" dirty="0">
              <a:latin typeface="HGPｺﾞｼｯｸM" panose="020B0600000000000000" pitchFamily="50" charset="-128"/>
              <a:ea typeface="HGPｺﾞｼｯｸM" panose="020B0600000000000000" pitchFamily="50" charset="-128"/>
            </a:endParaRPr>
          </a:p>
          <a:p>
            <a:pPr algn="ctr"/>
            <a:r>
              <a:rPr lang="ja-JP" altLang="en-US" sz="511" dirty="0">
                <a:latin typeface="HGPｺﾞｼｯｸM" panose="020B0600000000000000" pitchFamily="50" charset="-128"/>
                <a:ea typeface="HGPｺﾞｼｯｸM" panose="020B0600000000000000" pitchFamily="50" charset="-128"/>
              </a:rPr>
              <a:t>非公共</a:t>
            </a:r>
            <a:endParaRPr lang="en-US" altLang="ja-JP" sz="511" dirty="0">
              <a:latin typeface="HGPｺﾞｼｯｸM" panose="020B0600000000000000" pitchFamily="50" charset="-128"/>
              <a:ea typeface="HGPｺﾞｼｯｸM" panose="020B0600000000000000" pitchFamily="50" charset="-128"/>
            </a:endParaRPr>
          </a:p>
          <a:p>
            <a:pPr algn="ctr"/>
            <a:r>
              <a:rPr lang="en-US" altLang="ja-JP" sz="511" dirty="0">
                <a:latin typeface="HGPｺﾞｼｯｸM" panose="020B0600000000000000" pitchFamily="50" charset="-128"/>
                <a:ea typeface="HGPｺﾞｼｯｸM" panose="020B0600000000000000" pitchFamily="50" charset="-128"/>
              </a:rPr>
              <a:t>215</a:t>
            </a:r>
            <a:r>
              <a:rPr lang="ja-JP" altLang="en-US" sz="511" dirty="0">
                <a:latin typeface="HGPｺﾞｼｯｸM" panose="020B0600000000000000" pitchFamily="50" charset="-128"/>
                <a:ea typeface="HGPｺﾞｼｯｸM" panose="020B0600000000000000" pitchFamily="50" charset="-128"/>
              </a:rPr>
              <a:t>億円</a:t>
            </a:r>
            <a:endParaRPr lang="ja-JP" altLang="en-US" sz="1534" dirty="0"/>
          </a:p>
        </p:txBody>
      </p:sp>
      <p:sp>
        <p:nvSpPr>
          <p:cNvPr id="52" name="テキスト ボックス 51"/>
          <p:cNvSpPr txBox="1"/>
          <p:nvPr/>
        </p:nvSpPr>
        <p:spPr>
          <a:xfrm>
            <a:off x="4898817" y="2833071"/>
            <a:ext cx="909422" cy="367793"/>
          </a:xfrm>
          <a:prstGeom prst="rect">
            <a:avLst/>
          </a:prstGeom>
          <a:noFill/>
        </p:spPr>
        <p:txBody>
          <a:bodyPr wrap="square" rtlCol="0">
            <a:spAutoFit/>
          </a:bodyPr>
          <a:lstStyle/>
          <a:p>
            <a:pPr algn="ctr"/>
            <a:r>
              <a:rPr lang="en-US" altLang="ja-JP" sz="1023" dirty="0">
                <a:solidFill>
                  <a:prstClr val="black"/>
                </a:solidFill>
                <a:latin typeface="HGPｺﾞｼｯｸM" panose="020B0600000000000000" pitchFamily="50" charset="-128"/>
                <a:ea typeface="HGPｺﾞｼｯｸM" panose="020B0600000000000000" pitchFamily="50" charset="-128"/>
              </a:rPr>
              <a:t>620</a:t>
            </a:r>
            <a:r>
              <a:rPr lang="ja-JP" altLang="en-US" sz="1023" dirty="0">
                <a:solidFill>
                  <a:prstClr val="black"/>
                </a:solidFill>
                <a:latin typeface="HGPｺﾞｼｯｸM" panose="020B0600000000000000" pitchFamily="50" charset="-128"/>
                <a:ea typeface="HGPｺﾞｼｯｸM" panose="020B0600000000000000" pitchFamily="50" charset="-128"/>
              </a:rPr>
              <a:t>億円</a:t>
            </a:r>
            <a:endParaRPr lang="en-US" altLang="ja-JP" sz="1023" dirty="0">
              <a:solidFill>
                <a:prstClr val="black"/>
              </a:solidFill>
              <a:latin typeface="HGPｺﾞｼｯｸM" panose="020B0600000000000000" pitchFamily="50" charset="-128"/>
              <a:ea typeface="HGPｺﾞｼｯｸM" panose="020B0600000000000000" pitchFamily="50" charset="-128"/>
            </a:endParaRPr>
          </a:p>
          <a:p>
            <a:pPr algn="ctr"/>
            <a:r>
              <a:rPr lang="ja-JP" altLang="en-US" sz="767" dirty="0">
                <a:solidFill>
                  <a:prstClr val="black"/>
                </a:solidFill>
                <a:latin typeface="HGPｺﾞｼｯｸM" panose="020B0600000000000000" pitchFamily="50" charset="-128"/>
                <a:ea typeface="HGPｺﾞｼｯｸM" panose="020B0600000000000000" pitchFamily="50" charset="-128"/>
              </a:rPr>
              <a:t>（当初</a:t>
            </a:r>
            <a:r>
              <a:rPr lang="en-US" altLang="ja-JP" sz="767" dirty="0">
                <a:solidFill>
                  <a:prstClr val="black"/>
                </a:solidFill>
                <a:latin typeface="HGPｺﾞｼｯｸM" panose="020B0600000000000000" pitchFamily="50" charset="-128"/>
                <a:ea typeface="HGPｺﾞｼｯｸM" panose="020B0600000000000000" pitchFamily="50" charset="-128"/>
              </a:rPr>
              <a:t>335</a:t>
            </a:r>
            <a:r>
              <a:rPr lang="ja-JP" altLang="en-US" sz="767" dirty="0">
                <a:solidFill>
                  <a:prstClr val="black"/>
                </a:solidFill>
                <a:latin typeface="HGPｺﾞｼｯｸM" panose="020B0600000000000000" pitchFamily="50" charset="-128"/>
                <a:ea typeface="HGPｺﾞｼｯｸM" panose="020B0600000000000000" pitchFamily="50" charset="-128"/>
              </a:rPr>
              <a:t>億円）</a:t>
            </a:r>
          </a:p>
        </p:txBody>
      </p:sp>
      <p:sp>
        <p:nvSpPr>
          <p:cNvPr id="53" name="テキスト ボックス 52"/>
          <p:cNvSpPr txBox="1"/>
          <p:nvPr/>
        </p:nvSpPr>
        <p:spPr>
          <a:xfrm>
            <a:off x="4695939" y="5673984"/>
            <a:ext cx="1354680" cy="301878"/>
          </a:xfrm>
          <a:prstGeom prst="rect">
            <a:avLst/>
          </a:prstGeom>
          <a:noFill/>
        </p:spPr>
        <p:txBody>
          <a:bodyPr wrap="square" rtlCol="0">
            <a:spAutoFit/>
          </a:bodyPr>
          <a:lstStyle/>
          <a:p>
            <a:pPr algn="ctr"/>
            <a:r>
              <a:rPr lang="en-US" altLang="ja-JP" sz="681" dirty="0">
                <a:solidFill>
                  <a:prstClr val="black"/>
                </a:solidFill>
                <a:latin typeface="HGPｺﾞｼｯｸM" panose="020B0600000000000000" pitchFamily="50" charset="-128"/>
                <a:ea typeface="HGPｺﾞｼｯｸM" panose="020B0600000000000000" pitchFamily="50" charset="-128"/>
              </a:rPr>
              <a:t>28’</a:t>
            </a:r>
            <a:r>
              <a:rPr lang="ja-JP" altLang="en-US" sz="681" dirty="0">
                <a:solidFill>
                  <a:prstClr val="black"/>
                </a:solidFill>
                <a:latin typeface="HGPｺﾞｼｯｸM" panose="020B0600000000000000" pitchFamily="50" charset="-128"/>
                <a:ea typeface="HGPｺﾞｼｯｸM" panose="020B0600000000000000" pitchFamily="50" charset="-128"/>
              </a:rPr>
              <a:t>予算額　 ＋</a:t>
            </a:r>
            <a:endParaRPr lang="en-US" altLang="ja-JP" sz="681" dirty="0">
              <a:solidFill>
                <a:prstClr val="black"/>
              </a:solidFill>
              <a:latin typeface="HGPｺﾞｼｯｸM" panose="020B0600000000000000" pitchFamily="50" charset="-128"/>
              <a:ea typeface="HGPｺﾞｼｯｸM" panose="020B0600000000000000" pitchFamily="50" charset="-128"/>
            </a:endParaRPr>
          </a:p>
          <a:p>
            <a:pPr algn="ctr"/>
            <a:r>
              <a:rPr lang="en-US" altLang="ja-JP" sz="681" dirty="0">
                <a:solidFill>
                  <a:prstClr val="black"/>
                </a:solidFill>
                <a:latin typeface="HGPｺﾞｼｯｸM" panose="020B0600000000000000" pitchFamily="50" charset="-128"/>
                <a:ea typeface="HGPｺﾞｼｯｸM" panose="020B0600000000000000" pitchFamily="50" charset="-128"/>
              </a:rPr>
              <a:t>27’</a:t>
            </a:r>
            <a:r>
              <a:rPr lang="ja-JP" altLang="en-US" sz="681" dirty="0">
                <a:solidFill>
                  <a:prstClr val="black"/>
                </a:solidFill>
                <a:latin typeface="HGPｺﾞｼｯｸM" panose="020B0600000000000000" pitchFamily="50" charset="-128"/>
                <a:ea typeface="HGPｺﾞｼｯｸM" panose="020B0600000000000000" pitchFamily="50" charset="-128"/>
              </a:rPr>
              <a:t>補正予算額</a:t>
            </a:r>
          </a:p>
        </p:txBody>
      </p:sp>
      <p:sp>
        <p:nvSpPr>
          <p:cNvPr id="54" name="テキスト ボックス 53"/>
          <p:cNvSpPr txBox="1"/>
          <p:nvPr/>
        </p:nvSpPr>
        <p:spPr>
          <a:xfrm>
            <a:off x="5305872" y="5666287"/>
            <a:ext cx="1670144" cy="301878"/>
          </a:xfrm>
          <a:prstGeom prst="rect">
            <a:avLst/>
          </a:prstGeom>
          <a:noFill/>
        </p:spPr>
        <p:txBody>
          <a:bodyPr wrap="square" rtlCol="0">
            <a:spAutoFit/>
          </a:bodyPr>
          <a:lstStyle/>
          <a:p>
            <a:pPr algn="ctr"/>
            <a:r>
              <a:rPr lang="en-US" altLang="ja-JP" sz="681" dirty="0">
                <a:solidFill>
                  <a:prstClr val="black"/>
                </a:solidFill>
                <a:latin typeface="HGPｺﾞｼｯｸM" panose="020B0600000000000000" pitchFamily="50" charset="-128"/>
                <a:ea typeface="HGPｺﾞｼｯｸM" panose="020B0600000000000000" pitchFamily="50" charset="-128"/>
              </a:rPr>
              <a:t>29’</a:t>
            </a:r>
            <a:r>
              <a:rPr lang="ja-JP" altLang="en-US" sz="681" dirty="0">
                <a:solidFill>
                  <a:prstClr val="black"/>
                </a:solidFill>
                <a:latin typeface="HGPｺﾞｼｯｸM" panose="020B0600000000000000" pitchFamily="50" charset="-128"/>
                <a:ea typeface="HGPｺﾞｼｯｸM" panose="020B0600000000000000" pitchFamily="50" charset="-128"/>
              </a:rPr>
              <a:t>予算額   ＋</a:t>
            </a:r>
            <a:endParaRPr lang="en-US" altLang="ja-JP" sz="681" dirty="0">
              <a:solidFill>
                <a:prstClr val="black"/>
              </a:solidFill>
              <a:latin typeface="HGPｺﾞｼｯｸM" panose="020B0600000000000000" pitchFamily="50" charset="-128"/>
              <a:ea typeface="HGPｺﾞｼｯｸM" panose="020B0600000000000000" pitchFamily="50" charset="-128"/>
            </a:endParaRPr>
          </a:p>
          <a:p>
            <a:pPr algn="ctr"/>
            <a:r>
              <a:rPr lang="en-US" altLang="ja-JP" sz="681" dirty="0">
                <a:solidFill>
                  <a:prstClr val="black"/>
                </a:solidFill>
                <a:latin typeface="HGPｺﾞｼｯｸM" panose="020B0600000000000000" pitchFamily="50" charset="-128"/>
                <a:ea typeface="HGPｺﾞｼｯｸM" panose="020B0600000000000000" pitchFamily="50" charset="-128"/>
              </a:rPr>
              <a:t>28’</a:t>
            </a:r>
            <a:r>
              <a:rPr lang="ja-JP" altLang="en-US" sz="681" dirty="0">
                <a:solidFill>
                  <a:prstClr val="black"/>
                </a:solidFill>
                <a:latin typeface="HGPｺﾞｼｯｸM" panose="020B0600000000000000" pitchFamily="50" charset="-128"/>
                <a:ea typeface="HGPｺﾞｼｯｸM" panose="020B0600000000000000" pitchFamily="50" charset="-128"/>
              </a:rPr>
              <a:t>補正予算額</a:t>
            </a:r>
          </a:p>
        </p:txBody>
      </p:sp>
      <p:sp>
        <p:nvSpPr>
          <p:cNvPr id="55" name="正方形/長方形 54"/>
          <p:cNvSpPr/>
          <p:nvPr/>
        </p:nvSpPr>
        <p:spPr>
          <a:xfrm>
            <a:off x="5484305" y="4733159"/>
            <a:ext cx="203838" cy="920189"/>
          </a:xfrm>
          <a:prstGeom prst="rect">
            <a:avLst/>
          </a:prstGeom>
          <a:pattFill prst="dkDnDiag">
            <a:fgClr>
              <a:schemeClr val="accent4">
                <a:lumMod val="60000"/>
                <a:lumOff val="40000"/>
              </a:schemeClr>
            </a:fgClr>
            <a:bgClr>
              <a:schemeClr val="bg1"/>
            </a:bgClr>
          </a:pattFill>
          <a:ln w="12700"/>
        </p:spPr>
        <p:style>
          <a:lnRef idx="2">
            <a:schemeClr val="accent1">
              <a:shade val="50000"/>
            </a:schemeClr>
          </a:lnRef>
          <a:fillRef idx="1">
            <a:schemeClr val="accent1"/>
          </a:fillRef>
          <a:effectRef idx="0">
            <a:schemeClr val="accent1"/>
          </a:effectRef>
          <a:fontRef idx="minor">
            <a:schemeClr val="lt1"/>
          </a:fontRef>
        </p:style>
        <p:txBody>
          <a:bodyPr vert="eaVert" lIns="30675" rIns="30675" rtlCol="0" anchor="ctr"/>
          <a:lstStyle/>
          <a:p>
            <a:pPr algn="ctr"/>
            <a:r>
              <a:rPr lang="ja-JP" altLang="en-US" sz="852" dirty="0">
                <a:solidFill>
                  <a:prstClr val="black"/>
                </a:solidFill>
                <a:latin typeface="HGPｺﾞｼｯｸM" panose="020B0600000000000000" pitchFamily="50" charset="-128"/>
                <a:ea typeface="HGPｺﾞｼｯｸM" panose="020B0600000000000000" pitchFamily="50" charset="-128"/>
              </a:rPr>
              <a:t>公共</a:t>
            </a:r>
            <a:endParaRPr lang="en-US" altLang="ja-JP" sz="852" dirty="0">
              <a:solidFill>
                <a:prstClr val="black"/>
              </a:solidFill>
              <a:latin typeface="HGPｺﾞｼｯｸM" panose="020B0600000000000000" pitchFamily="50" charset="-128"/>
              <a:ea typeface="HGPｺﾞｼｯｸM" panose="020B0600000000000000" pitchFamily="50" charset="-128"/>
            </a:endParaRPr>
          </a:p>
        </p:txBody>
      </p:sp>
      <p:sp>
        <p:nvSpPr>
          <p:cNvPr id="56" name="テキスト ボックス 55"/>
          <p:cNvSpPr txBox="1"/>
          <p:nvPr/>
        </p:nvSpPr>
        <p:spPr>
          <a:xfrm>
            <a:off x="5445637" y="5325873"/>
            <a:ext cx="319318" cy="249555"/>
          </a:xfrm>
          <a:prstGeom prst="rect">
            <a:avLst/>
          </a:prstGeom>
          <a:noFill/>
        </p:spPr>
        <p:txBody>
          <a:bodyPr wrap="none" rtlCol="0">
            <a:spAutoFit/>
          </a:bodyPr>
          <a:lstStyle/>
          <a:p>
            <a:r>
              <a:rPr lang="ja-JP" altLang="en-US" sz="511" dirty="0"/>
              <a:t>２４０</a:t>
            </a:r>
            <a:endParaRPr lang="en-US" altLang="ja-JP" sz="511" dirty="0"/>
          </a:p>
          <a:p>
            <a:r>
              <a:rPr lang="ja-JP" altLang="en-US" sz="511" dirty="0"/>
              <a:t>億円</a:t>
            </a:r>
          </a:p>
        </p:txBody>
      </p:sp>
      <p:sp>
        <p:nvSpPr>
          <p:cNvPr id="57" name="正方形/長方形 56"/>
          <p:cNvSpPr/>
          <p:nvPr/>
        </p:nvSpPr>
        <p:spPr>
          <a:xfrm>
            <a:off x="5483454" y="3213665"/>
            <a:ext cx="203838" cy="1519494"/>
          </a:xfrm>
          <a:prstGeom prst="rect">
            <a:avLst/>
          </a:prstGeom>
          <a:pattFill prst="dkDnDiag">
            <a:fgClr>
              <a:schemeClr val="accent6">
                <a:lumMod val="60000"/>
                <a:lumOff val="40000"/>
              </a:schemeClr>
            </a:fgClr>
            <a:bgClr>
              <a:schemeClr val="bg1"/>
            </a:bgClr>
          </a:pattFill>
          <a:ln w="12700"/>
        </p:spPr>
        <p:style>
          <a:lnRef idx="2">
            <a:schemeClr val="accent1">
              <a:shade val="50000"/>
            </a:schemeClr>
          </a:lnRef>
          <a:fillRef idx="1">
            <a:schemeClr val="accent1"/>
          </a:fillRef>
          <a:effectRef idx="0">
            <a:schemeClr val="accent1"/>
          </a:effectRef>
          <a:fontRef idx="minor">
            <a:schemeClr val="lt1"/>
          </a:fontRef>
        </p:style>
        <p:txBody>
          <a:bodyPr vert="eaVert" lIns="0" rIns="0" rtlCol="0" anchor="ctr"/>
          <a:lstStyle/>
          <a:p>
            <a:pPr algn="ctr"/>
            <a:r>
              <a:rPr lang="ja-JP" altLang="en-US" sz="937" dirty="0">
                <a:solidFill>
                  <a:prstClr val="black"/>
                </a:solidFill>
                <a:latin typeface="HGPｺﾞｼｯｸM" panose="020B0600000000000000" pitchFamily="50" charset="-128"/>
                <a:ea typeface="HGPｺﾞｼｯｸM" panose="020B0600000000000000" pitchFamily="50" charset="-128"/>
              </a:rPr>
              <a:t>非公共</a:t>
            </a:r>
          </a:p>
        </p:txBody>
      </p:sp>
      <p:sp>
        <p:nvSpPr>
          <p:cNvPr id="58" name="テキスト ボックス 57"/>
          <p:cNvSpPr txBox="1"/>
          <p:nvPr/>
        </p:nvSpPr>
        <p:spPr>
          <a:xfrm>
            <a:off x="5437440" y="4186140"/>
            <a:ext cx="319318" cy="249555"/>
          </a:xfrm>
          <a:prstGeom prst="rect">
            <a:avLst/>
          </a:prstGeom>
          <a:noFill/>
        </p:spPr>
        <p:txBody>
          <a:bodyPr wrap="none" rtlCol="0">
            <a:spAutoFit/>
          </a:bodyPr>
          <a:lstStyle/>
          <a:p>
            <a:r>
              <a:rPr lang="ja-JP" altLang="en-US" sz="511" dirty="0"/>
              <a:t>３８０</a:t>
            </a:r>
            <a:endParaRPr lang="en-US" altLang="ja-JP" sz="511" dirty="0"/>
          </a:p>
          <a:p>
            <a:r>
              <a:rPr lang="ja-JP" altLang="en-US" sz="511" dirty="0"/>
              <a:t>億円</a:t>
            </a:r>
          </a:p>
        </p:txBody>
      </p:sp>
      <p:sp>
        <p:nvSpPr>
          <p:cNvPr id="59" name="正方形/長方形 58"/>
          <p:cNvSpPr/>
          <p:nvPr/>
        </p:nvSpPr>
        <p:spPr>
          <a:xfrm>
            <a:off x="5040845" y="3213665"/>
            <a:ext cx="437440" cy="11252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0675" rIns="30675" rtlCol="0" anchor="ctr"/>
          <a:lstStyle/>
          <a:p>
            <a:pPr algn="ctr"/>
            <a:r>
              <a:rPr lang="ja-JP" altLang="en-US" sz="852" dirty="0">
                <a:solidFill>
                  <a:prstClr val="black"/>
                </a:solidFill>
                <a:latin typeface="HGPｺﾞｼｯｸM" panose="020B0600000000000000" pitchFamily="50" charset="-128"/>
                <a:ea typeface="HGPｺﾞｼｯｸM" panose="020B0600000000000000" pitchFamily="50" charset="-128"/>
              </a:rPr>
              <a:t>補正</a:t>
            </a:r>
            <a:endParaRPr lang="en-US" altLang="ja-JP" sz="852" dirty="0">
              <a:solidFill>
                <a:prstClr val="black"/>
              </a:solidFill>
              <a:latin typeface="HGPｺﾞｼｯｸM" panose="020B0600000000000000" pitchFamily="50" charset="-128"/>
              <a:ea typeface="HGPｺﾞｼｯｸM" panose="020B0600000000000000" pitchFamily="50" charset="-128"/>
            </a:endParaRPr>
          </a:p>
          <a:p>
            <a:pPr algn="ctr"/>
            <a:r>
              <a:rPr lang="en-US" altLang="ja-JP" sz="852">
                <a:solidFill>
                  <a:prstClr val="black"/>
                </a:solidFill>
                <a:latin typeface="HGPｺﾞｼｯｸM" panose="020B0600000000000000" pitchFamily="50" charset="-128"/>
                <a:ea typeface="HGPｺﾞｼｯｸM" panose="020B0600000000000000" pitchFamily="50" charset="-128"/>
              </a:rPr>
              <a:t>285</a:t>
            </a:r>
          </a:p>
          <a:p>
            <a:pPr algn="ctr"/>
            <a:r>
              <a:rPr lang="ja-JP" altLang="en-US" sz="852">
                <a:solidFill>
                  <a:prstClr val="black"/>
                </a:solidFill>
                <a:latin typeface="HGPｺﾞｼｯｸM" panose="020B0600000000000000" pitchFamily="50" charset="-128"/>
                <a:ea typeface="HGPｺﾞｼｯｸM" panose="020B0600000000000000" pitchFamily="50" charset="-128"/>
              </a:rPr>
              <a:t>億</a:t>
            </a:r>
            <a:r>
              <a:rPr lang="ja-JP" altLang="en-US" sz="852" dirty="0">
                <a:solidFill>
                  <a:prstClr val="black"/>
                </a:solidFill>
                <a:latin typeface="HGPｺﾞｼｯｸM" panose="020B0600000000000000" pitchFamily="50" charset="-128"/>
                <a:ea typeface="HGPｺﾞｼｯｸM" panose="020B0600000000000000" pitchFamily="50" charset="-128"/>
              </a:rPr>
              <a:t>円</a:t>
            </a:r>
            <a:endParaRPr lang="en-US" altLang="ja-JP" sz="852" dirty="0">
              <a:solidFill>
                <a:prstClr val="black"/>
              </a:solidFill>
              <a:latin typeface="HGPｺﾞｼｯｸM" panose="020B0600000000000000" pitchFamily="50" charset="-128"/>
              <a:ea typeface="HGPｺﾞｼｯｸM" panose="020B0600000000000000" pitchFamily="50" charset="-128"/>
            </a:endParaRPr>
          </a:p>
          <a:p>
            <a:pPr algn="ctr"/>
            <a:endParaRPr lang="en-US" altLang="ja-JP" sz="852" dirty="0">
              <a:solidFill>
                <a:prstClr val="black"/>
              </a:solidFill>
              <a:latin typeface="HGPｺﾞｼｯｸM" panose="020B0600000000000000" pitchFamily="50" charset="-128"/>
              <a:ea typeface="HGPｺﾞｼｯｸM" panose="020B0600000000000000" pitchFamily="50" charset="-128"/>
            </a:endParaRPr>
          </a:p>
          <a:p>
            <a:pPr algn="ctr"/>
            <a:endParaRPr lang="en-US" altLang="ja-JP" sz="852" dirty="0">
              <a:solidFill>
                <a:prstClr val="black"/>
              </a:solidFill>
              <a:latin typeface="HGPｺﾞｼｯｸM" panose="020B0600000000000000" pitchFamily="50" charset="-128"/>
              <a:ea typeface="HGPｺﾞｼｯｸM" panose="020B0600000000000000" pitchFamily="50" charset="-128"/>
            </a:endParaRPr>
          </a:p>
          <a:p>
            <a:pPr algn="ctr"/>
            <a:endParaRPr lang="en-US" altLang="ja-JP" sz="852" dirty="0">
              <a:solidFill>
                <a:prstClr val="black"/>
              </a:solidFill>
              <a:latin typeface="HGPｺﾞｼｯｸM" panose="020B0600000000000000" pitchFamily="50" charset="-128"/>
              <a:ea typeface="HGPｺﾞｼｯｸM" panose="020B0600000000000000" pitchFamily="50" charset="-128"/>
            </a:endParaRPr>
          </a:p>
          <a:p>
            <a:pPr algn="ctr"/>
            <a:endParaRPr lang="en-US" altLang="ja-JP" sz="852" dirty="0">
              <a:solidFill>
                <a:prstClr val="black"/>
              </a:solidFill>
              <a:latin typeface="HGPｺﾞｼｯｸM" panose="020B0600000000000000" pitchFamily="50" charset="-128"/>
              <a:ea typeface="HGPｺﾞｼｯｸM" panose="020B0600000000000000" pitchFamily="50" charset="-128"/>
            </a:endParaRPr>
          </a:p>
        </p:txBody>
      </p:sp>
      <p:sp>
        <p:nvSpPr>
          <p:cNvPr id="60" name="正方形/長方形 59"/>
          <p:cNvSpPr/>
          <p:nvPr/>
        </p:nvSpPr>
        <p:spPr>
          <a:xfrm>
            <a:off x="5040844" y="4334592"/>
            <a:ext cx="436341" cy="50604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681" dirty="0">
                <a:solidFill>
                  <a:prstClr val="black"/>
                </a:solidFill>
                <a:latin typeface="HGPｺﾞｼｯｸM" panose="020B0600000000000000" pitchFamily="50" charset="-128"/>
                <a:ea typeface="HGPｺﾞｼｯｸM" panose="020B0600000000000000" pitchFamily="50" charset="-128"/>
              </a:rPr>
              <a:t>当初</a:t>
            </a:r>
            <a:endParaRPr lang="en-US" altLang="ja-JP" sz="681" dirty="0">
              <a:solidFill>
                <a:prstClr val="black"/>
              </a:solidFill>
              <a:latin typeface="HGPｺﾞｼｯｸM" panose="020B0600000000000000" pitchFamily="50" charset="-128"/>
              <a:ea typeface="HGPｺﾞｼｯｸM" panose="020B0600000000000000" pitchFamily="50" charset="-128"/>
            </a:endParaRPr>
          </a:p>
          <a:p>
            <a:pPr algn="ctr"/>
            <a:r>
              <a:rPr lang="en-US" altLang="ja-JP" sz="681" dirty="0">
                <a:solidFill>
                  <a:prstClr val="black"/>
                </a:solidFill>
                <a:latin typeface="HGPｺﾞｼｯｸM" panose="020B0600000000000000" pitchFamily="50" charset="-128"/>
                <a:ea typeface="HGPｺﾞｼｯｸM" panose="020B0600000000000000" pitchFamily="50" charset="-128"/>
              </a:rPr>
              <a:t>130</a:t>
            </a:r>
          </a:p>
          <a:p>
            <a:pPr algn="ctr"/>
            <a:r>
              <a:rPr lang="ja-JP" altLang="en-US" sz="681" dirty="0">
                <a:solidFill>
                  <a:prstClr val="black"/>
                </a:solidFill>
                <a:latin typeface="HGPｺﾞｼｯｸM" panose="020B0600000000000000" pitchFamily="50" charset="-128"/>
                <a:ea typeface="HGPｺﾞｼｯｸM" panose="020B0600000000000000" pitchFamily="50" charset="-128"/>
              </a:rPr>
              <a:t>億円</a:t>
            </a:r>
            <a:endParaRPr lang="en-US" altLang="ja-JP" sz="681" dirty="0">
              <a:solidFill>
                <a:prstClr val="black"/>
              </a:solidFill>
              <a:latin typeface="HGPｺﾞｼｯｸM" panose="020B0600000000000000" pitchFamily="50" charset="-128"/>
              <a:ea typeface="HGPｺﾞｼｯｸM" panose="020B0600000000000000" pitchFamily="50" charset="-128"/>
            </a:endParaRPr>
          </a:p>
          <a:p>
            <a:pPr algn="ctr"/>
            <a:r>
              <a:rPr lang="ja-JP" altLang="en-US" sz="681" dirty="0">
                <a:solidFill>
                  <a:prstClr val="black"/>
                </a:solidFill>
                <a:latin typeface="HGPｺﾞｼｯｸM" panose="020B0600000000000000" pitchFamily="50" charset="-128"/>
                <a:ea typeface="HGPｺﾞｼｯｸM" panose="020B0600000000000000" pitchFamily="50" charset="-128"/>
              </a:rPr>
              <a:t>（非公共）</a:t>
            </a:r>
          </a:p>
        </p:txBody>
      </p:sp>
      <p:sp>
        <p:nvSpPr>
          <p:cNvPr id="61" name="正方形/長方形 60"/>
          <p:cNvSpPr/>
          <p:nvPr/>
        </p:nvSpPr>
        <p:spPr>
          <a:xfrm>
            <a:off x="5040794" y="4840632"/>
            <a:ext cx="436387" cy="815671"/>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0675" rIns="30675" rtlCol="0" anchor="ctr"/>
          <a:lstStyle/>
          <a:p>
            <a:pPr algn="ctr"/>
            <a:r>
              <a:rPr lang="ja-JP" altLang="en-US" sz="767" dirty="0">
                <a:solidFill>
                  <a:prstClr val="black"/>
                </a:solidFill>
                <a:latin typeface="HGPｺﾞｼｯｸM" panose="020B0600000000000000" pitchFamily="50" charset="-128"/>
                <a:ea typeface="HGPｺﾞｼｯｸM" panose="020B0600000000000000" pitchFamily="50" charset="-128"/>
              </a:rPr>
              <a:t>当初</a:t>
            </a:r>
            <a:endParaRPr lang="en-US" altLang="ja-JP" sz="767" dirty="0">
              <a:solidFill>
                <a:prstClr val="black"/>
              </a:solidFill>
              <a:latin typeface="HGPｺﾞｼｯｸM" panose="020B0600000000000000" pitchFamily="50" charset="-128"/>
              <a:ea typeface="HGPｺﾞｼｯｸM" panose="020B0600000000000000" pitchFamily="50" charset="-128"/>
            </a:endParaRPr>
          </a:p>
          <a:p>
            <a:pPr algn="ctr"/>
            <a:r>
              <a:rPr lang="en-US" altLang="ja-JP" sz="767" dirty="0">
                <a:solidFill>
                  <a:prstClr val="black"/>
                </a:solidFill>
                <a:latin typeface="HGPｺﾞｼｯｸM" panose="020B0600000000000000" pitchFamily="50" charset="-128"/>
                <a:ea typeface="HGPｺﾞｼｯｸM" panose="020B0600000000000000" pitchFamily="50" charset="-128"/>
              </a:rPr>
              <a:t>205</a:t>
            </a:r>
          </a:p>
          <a:p>
            <a:pPr algn="ctr"/>
            <a:r>
              <a:rPr lang="ja-JP" altLang="en-US" sz="767" dirty="0">
                <a:solidFill>
                  <a:prstClr val="black"/>
                </a:solidFill>
                <a:latin typeface="HGPｺﾞｼｯｸM" panose="020B0600000000000000" pitchFamily="50" charset="-128"/>
                <a:ea typeface="HGPｺﾞｼｯｸM" panose="020B0600000000000000" pitchFamily="50" charset="-128"/>
              </a:rPr>
              <a:t>億円</a:t>
            </a:r>
            <a:endParaRPr lang="en-US" altLang="ja-JP" sz="767" dirty="0">
              <a:solidFill>
                <a:prstClr val="black"/>
              </a:solidFill>
              <a:latin typeface="HGPｺﾞｼｯｸM" panose="020B0600000000000000" pitchFamily="50" charset="-128"/>
              <a:ea typeface="HGPｺﾞｼｯｸM" panose="020B0600000000000000" pitchFamily="50" charset="-128"/>
            </a:endParaRPr>
          </a:p>
          <a:p>
            <a:pPr algn="ctr"/>
            <a:r>
              <a:rPr lang="ja-JP" altLang="en-US" sz="767" dirty="0">
                <a:solidFill>
                  <a:prstClr val="black"/>
                </a:solidFill>
                <a:latin typeface="HGPｺﾞｼｯｸM" panose="020B0600000000000000" pitchFamily="50" charset="-128"/>
                <a:ea typeface="HGPｺﾞｼｯｸM" panose="020B0600000000000000" pitchFamily="50" charset="-128"/>
              </a:rPr>
              <a:t>（公共）</a:t>
            </a:r>
          </a:p>
        </p:txBody>
      </p:sp>
      <p:sp>
        <p:nvSpPr>
          <p:cNvPr id="62" name="テキスト ボックス 61"/>
          <p:cNvSpPr txBox="1"/>
          <p:nvPr/>
        </p:nvSpPr>
        <p:spPr>
          <a:xfrm>
            <a:off x="5637986" y="2339973"/>
            <a:ext cx="908445" cy="367793"/>
          </a:xfrm>
          <a:prstGeom prst="rect">
            <a:avLst/>
          </a:prstGeom>
          <a:noFill/>
        </p:spPr>
        <p:txBody>
          <a:bodyPr wrap="square" rtlCol="0">
            <a:spAutoFit/>
          </a:bodyPr>
          <a:lstStyle/>
          <a:p>
            <a:pPr algn="ctr"/>
            <a:r>
              <a:rPr lang="en-US" altLang="ja-JP" sz="1023" dirty="0">
                <a:solidFill>
                  <a:prstClr val="black"/>
                </a:solidFill>
                <a:latin typeface="HGPｺﾞｼｯｸM" panose="020B0600000000000000" pitchFamily="50" charset="-128"/>
                <a:ea typeface="HGPｺﾞｼｯｸM" panose="020B0600000000000000" pitchFamily="50" charset="-128"/>
              </a:rPr>
              <a:t>755</a:t>
            </a:r>
            <a:r>
              <a:rPr lang="ja-JP" altLang="en-US" sz="1023" dirty="0">
                <a:solidFill>
                  <a:prstClr val="black"/>
                </a:solidFill>
                <a:latin typeface="HGPｺﾞｼｯｸM" panose="020B0600000000000000" pitchFamily="50" charset="-128"/>
                <a:ea typeface="HGPｺﾞｼｯｸM" panose="020B0600000000000000" pitchFamily="50" charset="-128"/>
              </a:rPr>
              <a:t>億円</a:t>
            </a:r>
            <a:endParaRPr lang="en-US" altLang="ja-JP" sz="1023" dirty="0">
              <a:solidFill>
                <a:prstClr val="black"/>
              </a:solidFill>
              <a:latin typeface="HGPｺﾞｼｯｸM" panose="020B0600000000000000" pitchFamily="50" charset="-128"/>
              <a:ea typeface="HGPｺﾞｼｯｸM" panose="020B0600000000000000" pitchFamily="50" charset="-128"/>
            </a:endParaRPr>
          </a:p>
          <a:p>
            <a:pPr algn="ctr"/>
            <a:r>
              <a:rPr lang="ja-JP" altLang="en-US" sz="767" dirty="0">
                <a:solidFill>
                  <a:prstClr val="black"/>
                </a:solidFill>
                <a:latin typeface="HGPｺﾞｼｯｸM" panose="020B0600000000000000" pitchFamily="50" charset="-128"/>
                <a:ea typeface="HGPｺﾞｼｯｸM" panose="020B0600000000000000" pitchFamily="50" charset="-128"/>
              </a:rPr>
              <a:t>（当初</a:t>
            </a:r>
            <a:r>
              <a:rPr lang="en-US" altLang="ja-JP" sz="767" dirty="0">
                <a:solidFill>
                  <a:prstClr val="black"/>
                </a:solidFill>
                <a:latin typeface="HGPｺﾞｼｯｸM" panose="020B0600000000000000" pitchFamily="50" charset="-128"/>
                <a:ea typeface="HGPｺﾞｼｯｸM" panose="020B0600000000000000" pitchFamily="50" charset="-128"/>
              </a:rPr>
              <a:t>355</a:t>
            </a:r>
            <a:r>
              <a:rPr lang="ja-JP" altLang="en-US" sz="767" dirty="0">
                <a:solidFill>
                  <a:prstClr val="black"/>
                </a:solidFill>
                <a:latin typeface="HGPｺﾞｼｯｸM" panose="020B0600000000000000" pitchFamily="50" charset="-128"/>
                <a:ea typeface="HGPｺﾞｼｯｸM" panose="020B0600000000000000" pitchFamily="50" charset="-128"/>
              </a:rPr>
              <a:t>億円）</a:t>
            </a:r>
          </a:p>
        </p:txBody>
      </p:sp>
      <p:sp>
        <p:nvSpPr>
          <p:cNvPr id="63" name="テキスト ボックス 62"/>
          <p:cNvSpPr txBox="1"/>
          <p:nvPr/>
        </p:nvSpPr>
        <p:spPr>
          <a:xfrm>
            <a:off x="6112286" y="5667528"/>
            <a:ext cx="1531692" cy="301878"/>
          </a:xfrm>
          <a:prstGeom prst="rect">
            <a:avLst/>
          </a:prstGeom>
          <a:noFill/>
        </p:spPr>
        <p:txBody>
          <a:bodyPr wrap="square" rtlCol="0">
            <a:spAutoFit/>
          </a:bodyPr>
          <a:lstStyle/>
          <a:p>
            <a:pPr algn="ctr"/>
            <a:r>
              <a:rPr lang="en-US" altLang="ja-JP" sz="681" dirty="0">
                <a:latin typeface="HGPｺﾞｼｯｸM" panose="020B0600000000000000" pitchFamily="50" charset="-128"/>
                <a:ea typeface="HGPｺﾞｼｯｸM" panose="020B0600000000000000" pitchFamily="50" charset="-128"/>
              </a:rPr>
              <a:t>30’</a:t>
            </a:r>
            <a:r>
              <a:rPr lang="ja-JP" altLang="en-US" sz="681" dirty="0">
                <a:latin typeface="HGPｺﾞｼｯｸM" panose="020B0600000000000000" pitchFamily="50" charset="-128"/>
                <a:ea typeface="HGPｺﾞｼｯｸM" panose="020B0600000000000000" pitchFamily="50" charset="-128"/>
              </a:rPr>
              <a:t>予算額　＋</a:t>
            </a:r>
            <a:endParaRPr lang="en-US" altLang="ja-JP" sz="681" dirty="0">
              <a:latin typeface="HGPｺﾞｼｯｸM" panose="020B0600000000000000" pitchFamily="50" charset="-128"/>
              <a:ea typeface="HGPｺﾞｼｯｸM" panose="020B0600000000000000" pitchFamily="50" charset="-128"/>
            </a:endParaRPr>
          </a:p>
          <a:p>
            <a:pPr algn="ctr"/>
            <a:r>
              <a:rPr lang="en-US" altLang="ja-JP" sz="681" dirty="0">
                <a:latin typeface="HGPｺﾞｼｯｸM" panose="020B0600000000000000" pitchFamily="50" charset="-128"/>
                <a:ea typeface="HGPｺﾞｼｯｸM" panose="020B0600000000000000" pitchFamily="50" charset="-128"/>
              </a:rPr>
              <a:t>29’</a:t>
            </a:r>
            <a:r>
              <a:rPr lang="ja-JP" altLang="en-US" sz="681" dirty="0">
                <a:latin typeface="HGPｺﾞｼｯｸM" panose="020B0600000000000000" pitchFamily="50" charset="-128"/>
                <a:ea typeface="HGPｺﾞｼｯｸM" panose="020B0600000000000000" pitchFamily="50" charset="-128"/>
              </a:rPr>
              <a:t>補正予算額</a:t>
            </a:r>
            <a:endParaRPr lang="ja-JP" altLang="en-US" sz="894" b="1" dirty="0">
              <a:latin typeface="HGPｺﾞｼｯｸM" panose="020B0600000000000000" pitchFamily="50" charset="-128"/>
              <a:ea typeface="HGPｺﾞｼｯｸM" panose="020B0600000000000000" pitchFamily="50" charset="-128"/>
            </a:endParaRPr>
          </a:p>
        </p:txBody>
      </p:sp>
      <p:sp>
        <p:nvSpPr>
          <p:cNvPr id="64" name="正方形/長方形 63"/>
          <p:cNvSpPr/>
          <p:nvPr/>
        </p:nvSpPr>
        <p:spPr>
          <a:xfrm>
            <a:off x="6553185" y="5097956"/>
            <a:ext cx="466721" cy="56083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0675" rIns="30675" rtlCol="0" anchor="ctr"/>
          <a:lstStyle/>
          <a:p>
            <a:pPr algn="ctr"/>
            <a:r>
              <a:rPr lang="ja-JP" altLang="en-US" sz="767" dirty="0">
                <a:solidFill>
                  <a:prstClr val="black"/>
                </a:solidFill>
                <a:latin typeface="HGPｺﾞｼｯｸM" panose="020B0600000000000000" pitchFamily="50" charset="-128"/>
                <a:ea typeface="HGPｺﾞｼｯｸM" panose="020B0600000000000000" pitchFamily="50" charset="-128"/>
              </a:rPr>
              <a:t>当初</a:t>
            </a:r>
            <a:endParaRPr lang="en-US" altLang="ja-JP" sz="767" dirty="0">
              <a:solidFill>
                <a:prstClr val="black"/>
              </a:solidFill>
              <a:latin typeface="HGPｺﾞｼｯｸM" panose="020B0600000000000000" pitchFamily="50" charset="-128"/>
              <a:ea typeface="HGPｺﾞｼｯｸM" panose="020B0600000000000000" pitchFamily="50" charset="-128"/>
            </a:endParaRPr>
          </a:p>
          <a:p>
            <a:pPr algn="ctr"/>
            <a:r>
              <a:rPr lang="en-US" altLang="ja-JP" sz="767" dirty="0">
                <a:solidFill>
                  <a:prstClr val="black"/>
                </a:solidFill>
                <a:latin typeface="HGPｺﾞｼｯｸM" panose="020B0600000000000000" pitchFamily="50" charset="-128"/>
                <a:ea typeface="HGPｺﾞｼｯｸM" panose="020B0600000000000000" pitchFamily="50" charset="-128"/>
              </a:rPr>
              <a:t>176</a:t>
            </a:r>
          </a:p>
          <a:p>
            <a:pPr algn="ctr"/>
            <a:r>
              <a:rPr lang="ja-JP" altLang="en-US" sz="767" dirty="0">
                <a:solidFill>
                  <a:prstClr val="black"/>
                </a:solidFill>
                <a:latin typeface="HGPｺﾞｼｯｸM" panose="020B0600000000000000" pitchFamily="50" charset="-128"/>
                <a:ea typeface="HGPｺﾞｼｯｸM" panose="020B0600000000000000" pitchFamily="50" charset="-128"/>
              </a:rPr>
              <a:t>億円</a:t>
            </a:r>
            <a:endParaRPr lang="en-US" altLang="ja-JP" sz="767" dirty="0">
              <a:solidFill>
                <a:prstClr val="black"/>
              </a:solidFill>
              <a:latin typeface="HGPｺﾞｼｯｸM" panose="020B0600000000000000" pitchFamily="50" charset="-128"/>
              <a:ea typeface="HGPｺﾞｼｯｸM" panose="020B0600000000000000" pitchFamily="50" charset="-128"/>
            </a:endParaRPr>
          </a:p>
          <a:p>
            <a:pPr algn="ctr"/>
            <a:r>
              <a:rPr lang="ja-JP" altLang="en-US" sz="767" dirty="0">
                <a:solidFill>
                  <a:prstClr val="black"/>
                </a:solidFill>
                <a:latin typeface="HGPｺﾞｼｯｸM" panose="020B0600000000000000" pitchFamily="50" charset="-128"/>
                <a:ea typeface="HGPｺﾞｼｯｸM" panose="020B0600000000000000" pitchFamily="50" charset="-128"/>
              </a:rPr>
              <a:t>（公共）</a:t>
            </a:r>
          </a:p>
        </p:txBody>
      </p:sp>
      <p:sp>
        <p:nvSpPr>
          <p:cNvPr id="65" name="正方形/長方形 64"/>
          <p:cNvSpPr/>
          <p:nvPr/>
        </p:nvSpPr>
        <p:spPr>
          <a:xfrm>
            <a:off x="6550752" y="4162627"/>
            <a:ext cx="470249" cy="93532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852" dirty="0">
                <a:solidFill>
                  <a:prstClr val="black"/>
                </a:solidFill>
                <a:latin typeface="HGPｺﾞｼｯｸM" panose="020B0600000000000000" pitchFamily="50" charset="-128"/>
                <a:ea typeface="HGPｺﾞｼｯｸM" panose="020B0600000000000000" pitchFamily="50" charset="-128"/>
              </a:rPr>
              <a:t>当初</a:t>
            </a:r>
            <a:endParaRPr lang="en-US" altLang="ja-JP" sz="852" dirty="0">
              <a:solidFill>
                <a:prstClr val="black"/>
              </a:solidFill>
              <a:latin typeface="HGPｺﾞｼｯｸM" panose="020B0600000000000000" pitchFamily="50" charset="-128"/>
              <a:ea typeface="HGPｺﾞｼｯｸM" panose="020B0600000000000000" pitchFamily="50" charset="-128"/>
            </a:endParaRPr>
          </a:p>
          <a:p>
            <a:pPr algn="ctr"/>
            <a:r>
              <a:rPr lang="en-US" altLang="ja-JP" sz="852" dirty="0">
                <a:solidFill>
                  <a:prstClr val="black"/>
                </a:solidFill>
                <a:latin typeface="HGPｺﾞｼｯｸM" panose="020B0600000000000000" pitchFamily="50" charset="-128"/>
                <a:ea typeface="HGPｺﾞｼｯｸM" panose="020B0600000000000000" pitchFamily="50" charset="-128"/>
              </a:rPr>
              <a:t>199</a:t>
            </a:r>
          </a:p>
          <a:p>
            <a:pPr algn="ctr"/>
            <a:r>
              <a:rPr lang="ja-JP" altLang="en-US" sz="852" dirty="0">
                <a:solidFill>
                  <a:prstClr val="black"/>
                </a:solidFill>
                <a:latin typeface="HGPｺﾞｼｯｸM" panose="020B0600000000000000" pitchFamily="50" charset="-128"/>
                <a:ea typeface="HGPｺﾞｼｯｸM" panose="020B0600000000000000" pitchFamily="50" charset="-128"/>
              </a:rPr>
              <a:t>億円</a:t>
            </a:r>
            <a:endParaRPr lang="en-US" altLang="ja-JP" sz="852" dirty="0">
              <a:solidFill>
                <a:prstClr val="black"/>
              </a:solidFill>
              <a:latin typeface="HGPｺﾞｼｯｸM" panose="020B0600000000000000" pitchFamily="50" charset="-128"/>
              <a:ea typeface="HGPｺﾞｼｯｸM" panose="020B0600000000000000" pitchFamily="50" charset="-128"/>
            </a:endParaRPr>
          </a:p>
          <a:p>
            <a:pPr algn="ctr"/>
            <a:r>
              <a:rPr lang="ja-JP" altLang="en-US" sz="852" dirty="0">
                <a:solidFill>
                  <a:prstClr val="black"/>
                </a:solidFill>
                <a:latin typeface="HGPｺﾞｼｯｸM" panose="020B0600000000000000" pitchFamily="50" charset="-128"/>
                <a:ea typeface="HGPｺﾞｼｯｸM" panose="020B0600000000000000" pitchFamily="50" charset="-128"/>
              </a:rPr>
              <a:t>（非公共）</a:t>
            </a:r>
          </a:p>
        </p:txBody>
      </p:sp>
      <p:sp>
        <p:nvSpPr>
          <p:cNvPr id="66" name="正方形/長方形 65"/>
          <p:cNvSpPr/>
          <p:nvPr/>
        </p:nvSpPr>
        <p:spPr>
          <a:xfrm>
            <a:off x="6552918" y="3020682"/>
            <a:ext cx="465917" cy="11654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0675" rIns="30675" rtlCol="0" anchor="ctr"/>
          <a:lstStyle/>
          <a:p>
            <a:pPr algn="ctr"/>
            <a:endParaRPr lang="en-US" altLang="ja-JP" sz="852" dirty="0">
              <a:solidFill>
                <a:prstClr val="black"/>
              </a:solidFill>
              <a:latin typeface="HGPｺﾞｼｯｸM" panose="020B0600000000000000" pitchFamily="50" charset="-128"/>
              <a:ea typeface="HGPｺﾞｼｯｸM" panose="020B0600000000000000" pitchFamily="50" charset="-128"/>
            </a:endParaRPr>
          </a:p>
          <a:p>
            <a:pPr algn="ctr"/>
            <a:endParaRPr lang="en-US" altLang="ja-JP" sz="852" dirty="0">
              <a:solidFill>
                <a:prstClr val="black"/>
              </a:solidFill>
              <a:latin typeface="HGPｺﾞｼｯｸM" panose="020B0600000000000000" pitchFamily="50" charset="-128"/>
              <a:ea typeface="HGPｺﾞｼｯｸM" panose="020B0600000000000000" pitchFamily="50" charset="-128"/>
            </a:endParaRPr>
          </a:p>
          <a:p>
            <a:pPr algn="ctr"/>
            <a:endParaRPr lang="en-US" altLang="ja-JP" sz="852" dirty="0">
              <a:solidFill>
                <a:prstClr val="black"/>
              </a:solidFill>
              <a:latin typeface="HGPｺﾞｼｯｸM" panose="020B0600000000000000" pitchFamily="50" charset="-128"/>
              <a:ea typeface="HGPｺﾞｼｯｸM" panose="020B0600000000000000" pitchFamily="50" charset="-128"/>
            </a:endParaRPr>
          </a:p>
          <a:p>
            <a:pPr algn="ctr"/>
            <a:endParaRPr lang="en-US" altLang="ja-JP" sz="852" dirty="0">
              <a:solidFill>
                <a:prstClr val="black"/>
              </a:solidFill>
              <a:latin typeface="HGPｺﾞｼｯｸM" panose="020B0600000000000000" pitchFamily="50" charset="-128"/>
              <a:ea typeface="HGPｺﾞｼｯｸM" panose="020B0600000000000000" pitchFamily="50" charset="-128"/>
            </a:endParaRPr>
          </a:p>
          <a:p>
            <a:pPr algn="ctr"/>
            <a:endParaRPr lang="en-US" altLang="ja-JP" sz="852" dirty="0">
              <a:solidFill>
                <a:prstClr val="black"/>
              </a:solidFill>
              <a:latin typeface="HGPｺﾞｼｯｸM" panose="020B0600000000000000" pitchFamily="50" charset="-128"/>
              <a:ea typeface="HGPｺﾞｼｯｸM" panose="020B0600000000000000" pitchFamily="50" charset="-128"/>
            </a:endParaRPr>
          </a:p>
          <a:p>
            <a:pPr algn="ctr"/>
            <a:endParaRPr lang="en-US" altLang="ja-JP" sz="852" dirty="0">
              <a:solidFill>
                <a:prstClr val="black"/>
              </a:solidFill>
              <a:latin typeface="HGPｺﾞｼｯｸM" panose="020B0600000000000000" pitchFamily="50" charset="-128"/>
              <a:ea typeface="HGPｺﾞｼｯｸM" panose="020B0600000000000000" pitchFamily="50" charset="-128"/>
            </a:endParaRPr>
          </a:p>
        </p:txBody>
      </p:sp>
      <p:sp>
        <p:nvSpPr>
          <p:cNvPr id="67" name="テキスト ボックス 66"/>
          <p:cNvSpPr txBox="1"/>
          <p:nvPr/>
        </p:nvSpPr>
        <p:spPr>
          <a:xfrm>
            <a:off x="6404798" y="2660052"/>
            <a:ext cx="908445" cy="367793"/>
          </a:xfrm>
          <a:prstGeom prst="rect">
            <a:avLst/>
          </a:prstGeom>
          <a:noFill/>
        </p:spPr>
        <p:txBody>
          <a:bodyPr wrap="square" rtlCol="0">
            <a:spAutoFit/>
          </a:bodyPr>
          <a:lstStyle/>
          <a:p>
            <a:pPr algn="ctr"/>
            <a:r>
              <a:rPr lang="en-US" altLang="ja-JP" sz="1023" dirty="0">
                <a:latin typeface="HGPｺﾞｼｯｸM" panose="020B0600000000000000" pitchFamily="50" charset="-128"/>
                <a:ea typeface="HGPｺﾞｼｯｸM" panose="020B0600000000000000" pitchFamily="50" charset="-128"/>
              </a:rPr>
              <a:t>675</a:t>
            </a:r>
            <a:r>
              <a:rPr lang="ja-JP" altLang="en-US" sz="1023" dirty="0">
                <a:latin typeface="HGPｺﾞｼｯｸM" panose="020B0600000000000000" pitchFamily="50" charset="-128"/>
                <a:ea typeface="HGPｺﾞｼｯｸM" panose="020B0600000000000000" pitchFamily="50" charset="-128"/>
              </a:rPr>
              <a:t>億円</a:t>
            </a:r>
            <a:endParaRPr lang="en-US" altLang="ja-JP" sz="1023" dirty="0">
              <a:latin typeface="HGPｺﾞｼｯｸM" panose="020B0600000000000000" pitchFamily="50" charset="-128"/>
              <a:ea typeface="HGPｺﾞｼｯｸM" panose="020B0600000000000000" pitchFamily="50" charset="-128"/>
            </a:endParaRPr>
          </a:p>
          <a:p>
            <a:pPr algn="ctr"/>
            <a:r>
              <a:rPr lang="ja-JP" altLang="en-US" sz="767" dirty="0">
                <a:latin typeface="HGPｺﾞｼｯｸM" panose="020B0600000000000000" pitchFamily="50" charset="-128"/>
                <a:ea typeface="HGPｺﾞｼｯｸM" panose="020B0600000000000000" pitchFamily="50" charset="-128"/>
              </a:rPr>
              <a:t>（当初</a:t>
            </a:r>
            <a:r>
              <a:rPr lang="en-US" altLang="ja-JP" sz="767" dirty="0">
                <a:latin typeface="HGPｺﾞｼｯｸM" panose="020B0600000000000000" pitchFamily="50" charset="-128"/>
                <a:ea typeface="HGPｺﾞｼｯｸM" panose="020B0600000000000000" pitchFamily="50" charset="-128"/>
              </a:rPr>
              <a:t>375</a:t>
            </a:r>
            <a:r>
              <a:rPr lang="ja-JP" altLang="en-US" sz="767" dirty="0">
                <a:latin typeface="HGPｺﾞｼｯｸM" panose="020B0600000000000000" pitchFamily="50" charset="-128"/>
                <a:ea typeface="HGPｺﾞｼｯｸM" panose="020B0600000000000000" pitchFamily="50" charset="-128"/>
              </a:rPr>
              <a:t>億円）</a:t>
            </a:r>
          </a:p>
        </p:txBody>
      </p:sp>
      <p:sp>
        <p:nvSpPr>
          <p:cNvPr id="68" name="テキスト ボックス 67"/>
          <p:cNvSpPr txBox="1"/>
          <p:nvPr/>
        </p:nvSpPr>
        <p:spPr>
          <a:xfrm>
            <a:off x="6501050" y="3147821"/>
            <a:ext cx="574704" cy="879087"/>
          </a:xfrm>
          <a:prstGeom prst="rect">
            <a:avLst/>
          </a:prstGeom>
          <a:noFill/>
        </p:spPr>
        <p:txBody>
          <a:bodyPr wrap="square" lIns="30675" rIns="30675" rtlCol="0" anchor="ctr" anchorCtr="0">
            <a:spAutoFit/>
          </a:bodyPr>
          <a:lstStyle/>
          <a:p>
            <a:pPr algn="ctr"/>
            <a:r>
              <a:rPr lang="ja-JP" altLang="en-US" sz="852" dirty="0">
                <a:solidFill>
                  <a:prstClr val="black"/>
                </a:solidFill>
                <a:latin typeface="HGPｺﾞｼｯｸM" panose="020B0600000000000000" pitchFamily="50" charset="-128"/>
                <a:ea typeface="HGPｺﾞｼｯｸM" panose="020B0600000000000000" pitchFamily="50" charset="-128"/>
              </a:rPr>
              <a:t>補正</a:t>
            </a:r>
            <a:endParaRPr lang="en-US" altLang="ja-JP" sz="852" dirty="0">
              <a:solidFill>
                <a:prstClr val="black"/>
              </a:solidFill>
              <a:latin typeface="HGPｺﾞｼｯｸM" panose="020B0600000000000000" pitchFamily="50" charset="-128"/>
              <a:ea typeface="HGPｺﾞｼｯｸM" panose="020B0600000000000000" pitchFamily="50" charset="-128"/>
            </a:endParaRPr>
          </a:p>
          <a:p>
            <a:pPr algn="ctr"/>
            <a:r>
              <a:rPr lang="en-US" altLang="ja-JP" sz="852" dirty="0">
                <a:solidFill>
                  <a:prstClr val="black"/>
                </a:solidFill>
                <a:latin typeface="HGPｺﾞｼｯｸM" panose="020B0600000000000000" pitchFamily="50" charset="-128"/>
                <a:ea typeface="HGPｺﾞｼｯｸM" panose="020B0600000000000000" pitchFamily="50" charset="-128"/>
              </a:rPr>
              <a:t>300</a:t>
            </a:r>
          </a:p>
          <a:p>
            <a:pPr algn="ctr"/>
            <a:r>
              <a:rPr lang="ja-JP" altLang="en-US" sz="852" dirty="0">
                <a:solidFill>
                  <a:prstClr val="black"/>
                </a:solidFill>
                <a:latin typeface="HGPｺﾞｼｯｸM" panose="020B0600000000000000" pitchFamily="50" charset="-128"/>
                <a:ea typeface="HGPｺﾞｼｯｸM" panose="020B0600000000000000" pitchFamily="50" charset="-128"/>
              </a:rPr>
              <a:t>億円</a:t>
            </a:r>
            <a:endParaRPr lang="en-US" altLang="ja-JP" sz="852" dirty="0">
              <a:solidFill>
                <a:prstClr val="black"/>
              </a:solidFill>
              <a:latin typeface="HGPｺﾞｼｯｸM" panose="020B0600000000000000" pitchFamily="50" charset="-128"/>
              <a:ea typeface="HGPｺﾞｼｯｸM" panose="020B0600000000000000" pitchFamily="50" charset="-128"/>
            </a:endParaRPr>
          </a:p>
          <a:p>
            <a:pPr algn="ctr"/>
            <a:endParaRPr lang="en-US" altLang="ja-JP" sz="852" dirty="0">
              <a:solidFill>
                <a:prstClr val="black"/>
              </a:solidFill>
              <a:latin typeface="HGPｺﾞｼｯｸM" panose="020B0600000000000000" pitchFamily="50" charset="-128"/>
              <a:ea typeface="HGPｺﾞｼｯｸM" panose="020B0600000000000000" pitchFamily="50" charset="-128"/>
            </a:endParaRPr>
          </a:p>
          <a:p>
            <a:pPr algn="ctr"/>
            <a:endParaRPr lang="en-US" altLang="ja-JP" sz="852" dirty="0">
              <a:solidFill>
                <a:prstClr val="black"/>
              </a:solidFill>
              <a:latin typeface="HGPｺﾞｼｯｸM" panose="020B0600000000000000" pitchFamily="50" charset="-128"/>
              <a:ea typeface="HGPｺﾞｼｯｸM" panose="020B0600000000000000" pitchFamily="50" charset="-128"/>
            </a:endParaRPr>
          </a:p>
          <a:p>
            <a:pPr algn="ctr"/>
            <a:endParaRPr lang="en-US" altLang="ja-JP" sz="852" b="1" dirty="0">
              <a:solidFill>
                <a:prstClr val="black"/>
              </a:solidFill>
              <a:latin typeface="HGPｺﾞｼｯｸM" panose="020B0600000000000000" pitchFamily="50" charset="-128"/>
              <a:ea typeface="HGPｺﾞｼｯｸM" panose="020B0600000000000000" pitchFamily="50" charset="-128"/>
            </a:endParaRPr>
          </a:p>
        </p:txBody>
      </p:sp>
      <p:sp>
        <p:nvSpPr>
          <p:cNvPr id="69" name="正方形/長方形 68"/>
          <p:cNvSpPr/>
          <p:nvPr/>
        </p:nvSpPr>
        <p:spPr>
          <a:xfrm>
            <a:off x="6247119" y="3971224"/>
            <a:ext cx="203838" cy="1681683"/>
          </a:xfrm>
          <a:prstGeom prst="rect">
            <a:avLst/>
          </a:prstGeom>
          <a:pattFill prst="dkDnDiag">
            <a:fgClr>
              <a:schemeClr val="accent4">
                <a:lumMod val="60000"/>
                <a:lumOff val="40000"/>
              </a:schemeClr>
            </a:fgClr>
            <a:bgClr>
              <a:schemeClr val="bg1"/>
            </a:bgClr>
          </a:pattFill>
          <a:ln w="12700"/>
        </p:spPr>
        <p:style>
          <a:lnRef idx="2">
            <a:schemeClr val="accent1">
              <a:shade val="50000"/>
            </a:schemeClr>
          </a:lnRef>
          <a:fillRef idx="1">
            <a:schemeClr val="accent1"/>
          </a:fillRef>
          <a:effectRef idx="0">
            <a:schemeClr val="accent1"/>
          </a:effectRef>
          <a:fontRef idx="minor">
            <a:schemeClr val="lt1"/>
          </a:fontRef>
        </p:style>
        <p:txBody>
          <a:bodyPr vert="eaVert" lIns="30675" rIns="30675" rtlCol="0" anchor="ctr"/>
          <a:lstStyle/>
          <a:p>
            <a:pPr algn="ctr"/>
            <a:r>
              <a:rPr lang="ja-JP" altLang="en-US" sz="852" dirty="0">
                <a:solidFill>
                  <a:prstClr val="black"/>
                </a:solidFill>
                <a:latin typeface="HGPｺﾞｼｯｸM" panose="020B0600000000000000" pitchFamily="50" charset="-128"/>
                <a:ea typeface="HGPｺﾞｼｯｸM" panose="020B0600000000000000" pitchFamily="50" charset="-128"/>
              </a:rPr>
              <a:t>公共</a:t>
            </a:r>
            <a:endParaRPr lang="en-US" altLang="ja-JP" sz="852" dirty="0">
              <a:solidFill>
                <a:prstClr val="black"/>
              </a:solidFill>
              <a:latin typeface="HGPｺﾞｼｯｸM" panose="020B0600000000000000" pitchFamily="50" charset="-128"/>
              <a:ea typeface="HGPｺﾞｼｯｸM" panose="020B0600000000000000" pitchFamily="50" charset="-128"/>
            </a:endParaRPr>
          </a:p>
        </p:txBody>
      </p:sp>
      <p:sp>
        <p:nvSpPr>
          <p:cNvPr id="70" name="テキスト ボックス 69"/>
          <p:cNvSpPr txBox="1"/>
          <p:nvPr/>
        </p:nvSpPr>
        <p:spPr>
          <a:xfrm>
            <a:off x="6210830" y="4974211"/>
            <a:ext cx="319318" cy="249555"/>
          </a:xfrm>
          <a:prstGeom prst="rect">
            <a:avLst/>
          </a:prstGeom>
          <a:noFill/>
        </p:spPr>
        <p:txBody>
          <a:bodyPr wrap="none" rtlCol="0">
            <a:spAutoFit/>
          </a:bodyPr>
          <a:lstStyle/>
          <a:p>
            <a:r>
              <a:rPr lang="ja-JP" altLang="en-US" sz="511" dirty="0"/>
              <a:t>４２６</a:t>
            </a:r>
            <a:endParaRPr lang="en-US" altLang="ja-JP" sz="511" dirty="0"/>
          </a:p>
          <a:p>
            <a:r>
              <a:rPr lang="ja-JP" altLang="en-US" sz="511" dirty="0"/>
              <a:t>億円</a:t>
            </a:r>
          </a:p>
        </p:txBody>
      </p:sp>
      <p:sp>
        <p:nvSpPr>
          <p:cNvPr id="71" name="正方形/長方形 70"/>
          <p:cNvSpPr/>
          <p:nvPr/>
        </p:nvSpPr>
        <p:spPr>
          <a:xfrm>
            <a:off x="6247119" y="2701878"/>
            <a:ext cx="203838" cy="1269343"/>
          </a:xfrm>
          <a:prstGeom prst="rect">
            <a:avLst/>
          </a:prstGeom>
          <a:pattFill prst="dkDnDiag">
            <a:fgClr>
              <a:schemeClr val="accent6">
                <a:lumMod val="60000"/>
                <a:lumOff val="40000"/>
              </a:schemeClr>
            </a:fgClr>
            <a:bgClr>
              <a:schemeClr val="bg1"/>
            </a:bgClr>
          </a:pattFill>
          <a:ln w="12700"/>
        </p:spPr>
        <p:style>
          <a:lnRef idx="2">
            <a:schemeClr val="accent1">
              <a:shade val="50000"/>
            </a:schemeClr>
          </a:lnRef>
          <a:fillRef idx="1">
            <a:schemeClr val="accent1"/>
          </a:fillRef>
          <a:effectRef idx="0">
            <a:schemeClr val="accent1"/>
          </a:effectRef>
          <a:fontRef idx="minor">
            <a:schemeClr val="lt1"/>
          </a:fontRef>
        </p:style>
        <p:txBody>
          <a:bodyPr vert="eaVert" lIns="0" rIns="0" rtlCol="0" anchor="ctr"/>
          <a:lstStyle/>
          <a:p>
            <a:pPr algn="ctr"/>
            <a:r>
              <a:rPr lang="ja-JP" altLang="en-US" sz="937" dirty="0">
                <a:solidFill>
                  <a:prstClr val="black"/>
                </a:solidFill>
                <a:latin typeface="HGPｺﾞｼｯｸM" panose="020B0600000000000000" pitchFamily="50" charset="-128"/>
                <a:ea typeface="HGPｺﾞｼｯｸM" panose="020B0600000000000000" pitchFamily="50" charset="-128"/>
              </a:rPr>
              <a:t>非公共</a:t>
            </a:r>
          </a:p>
        </p:txBody>
      </p:sp>
      <p:sp>
        <p:nvSpPr>
          <p:cNvPr id="72" name="テキスト ボックス 71"/>
          <p:cNvSpPr txBox="1"/>
          <p:nvPr/>
        </p:nvSpPr>
        <p:spPr>
          <a:xfrm>
            <a:off x="6210830" y="3556320"/>
            <a:ext cx="319318" cy="249555"/>
          </a:xfrm>
          <a:prstGeom prst="rect">
            <a:avLst/>
          </a:prstGeom>
          <a:noFill/>
        </p:spPr>
        <p:txBody>
          <a:bodyPr wrap="none" rtlCol="0">
            <a:spAutoFit/>
          </a:bodyPr>
          <a:lstStyle/>
          <a:p>
            <a:r>
              <a:rPr lang="ja-JP" altLang="en-US" sz="511" dirty="0"/>
              <a:t>３２９</a:t>
            </a:r>
            <a:endParaRPr lang="en-US" altLang="ja-JP" sz="511" dirty="0"/>
          </a:p>
          <a:p>
            <a:r>
              <a:rPr lang="ja-JP" altLang="en-US" sz="511" dirty="0"/>
              <a:t>億円</a:t>
            </a:r>
          </a:p>
        </p:txBody>
      </p:sp>
      <p:sp>
        <p:nvSpPr>
          <p:cNvPr id="73" name="正方形/長方形 72"/>
          <p:cNvSpPr/>
          <p:nvPr/>
        </p:nvSpPr>
        <p:spPr>
          <a:xfrm>
            <a:off x="7025666" y="4738449"/>
            <a:ext cx="203838" cy="930066"/>
          </a:xfrm>
          <a:prstGeom prst="rect">
            <a:avLst/>
          </a:prstGeom>
          <a:pattFill prst="dkDnDiag">
            <a:fgClr>
              <a:schemeClr val="accent4">
                <a:lumMod val="60000"/>
                <a:lumOff val="40000"/>
              </a:schemeClr>
            </a:fgClr>
            <a:bgClr>
              <a:schemeClr val="bg1"/>
            </a:bgClr>
          </a:pattFill>
          <a:ln w="12700"/>
        </p:spPr>
        <p:style>
          <a:lnRef idx="2">
            <a:schemeClr val="accent1">
              <a:shade val="50000"/>
            </a:schemeClr>
          </a:lnRef>
          <a:fillRef idx="1">
            <a:schemeClr val="accent1"/>
          </a:fillRef>
          <a:effectRef idx="0">
            <a:schemeClr val="accent1"/>
          </a:effectRef>
          <a:fontRef idx="minor">
            <a:schemeClr val="lt1"/>
          </a:fontRef>
        </p:style>
        <p:txBody>
          <a:bodyPr vert="eaVert" lIns="30675" rIns="30675" rtlCol="0" anchor="ctr"/>
          <a:lstStyle/>
          <a:p>
            <a:pPr algn="ctr"/>
            <a:r>
              <a:rPr lang="ja-JP" altLang="en-US" sz="852" dirty="0">
                <a:solidFill>
                  <a:prstClr val="black"/>
                </a:solidFill>
                <a:latin typeface="HGPｺﾞｼｯｸM" panose="020B0600000000000000" pitchFamily="50" charset="-128"/>
                <a:ea typeface="HGPｺﾞｼｯｸM" panose="020B0600000000000000" pitchFamily="50" charset="-128"/>
              </a:rPr>
              <a:t>公共</a:t>
            </a:r>
            <a:endParaRPr lang="en-US" altLang="ja-JP" sz="852" dirty="0">
              <a:solidFill>
                <a:prstClr val="black"/>
              </a:solidFill>
              <a:latin typeface="HGPｺﾞｼｯｸM" panose="020B0600000000000000" pitchFamily="50" charset="-128"/>
              <a:ea typeface="HGPｺﾞｼｯｸM" panose="020B0600000000000000" pitchFamily="50" charset="-128"/>
            </a:endParaRPr>
          </a:p>
        </p:txBody>
      </p:sp>
      <p:sp>
        <p:nvSpPr>
          <p:cNvPr id="74" name="テキスト ボックス 73"/>
          <p:cNvSpPr txBox="1"/>
          <p:nvPr/>
        </p:nvSpPr>
        <p:spPr>
          <a:xfrm>
            <a:off x="6986943" y="5371140"/>
            <a:ext cx="319318" cy="249555"/>
          </a:xfrm>
          <a:prstGeom prst="rect">
            <a:avLst/>
          </a:prstGeom>
          <a:noFill/>
        </p:spPr>
        <p:txBody>
          <a:bodyPr wrap="none" rtlCol="0">
            <a:spAutoFit/>
          </a:bodyPr>
          <a:lstStyle/>
          <a:p>
            <a:r>
              <a:rPr lang="ja-JP" altLang="en-US" sz="511" dirty="0"/>
              <a:t>２２８</a:t>
            </a:r>
            <a:endParaRPr lang="en-US" altLang="ja-JP" sz="511" dirty="0"/>
          </a:p>
          <a:p>
            <a:r>
              <a:rPr lang="ja-JP" altLang="en-US" sz="511" dirty="0"/>
              <a:t>億円</a:t>
            </a:r>
          </a:p>
        </p:txBody>
      </p:sp>
      <p:sp>
        <p:nvSpPr>
          <p:cNvPr id="75" name="正方形/長方形 74"/>
          <p:cNvSpPr/>
          <p:nvPr/>
        </p:nvSpPr>
        <p:spPr>
          <a:xfrm>
            <a:off x="7025666" y="3012159"/>
            <a:ext cx="203838" cy="1726290"/>
          </a:xfrm>
          <a:prstGeom prst="rect">
            <a:avLst/>
          </a:prstGeom>
          <a:pattFill prst="dkDnDiag">
            <a:fgClr>
              <a:schemeClr val="accent6">
                <a:lumMod val="60000"/>
                <a:lumOff val="40000"/>
              </a:schemeClr>
            </a:fgClr>
            <a:bgClr>
              <a:schemeClr val="bg1"/>
            </a:bgClr>
          </a:pattFill>
          <a:ln w="12700"/>
        </p:spPr>
        <p:style>
          <a:lnRef idx="2">
            <a:schemeClr val="accent1">
              <a:shade val="50000"/>
            </a:schemeClr>
          </a:lnRef>
          <a:fillRef idx="1">
            <a:schemeClr val="accent1"/>
          </a:fillRef>
          <a:effectRef idx="0">
            <a:schemeClr val="accent1"/>
          </a:effectRef>
          <a:fontRef idx="minor">
            <a:schemeClr val="lt1"/>
          </a:fontRef>
        </p:style>
        <p:txBody>
          <a:bodyPr vert="eaVert" lIns="0" rIns="0" rtlCol="0" anchor="ctr"/>
          <a:lstStyle/>
          <a:p>
            <a:pPr algn="ctr"/>
            <a:r>
              <a:rPr lang="ja-JP" altLang="en-US" sz="937" dirty="0">
                <a:solidFill>
                  <a:prstClr val="black"/>
                </a:solidFill>
                <a:latin typeface="HGPｺﾞｼｯｸM" panose="020B0600000000000000" pitchFamily="50" charset="-128"/>
                <a:ea typeface="HGPｺﾞｼｯｸM" panose="020B0600000000000000" pitchFamily="50" charset="-128"/>
              </a:rPr>
              <a:t>非公共</a:t>
            </a:r>
          </a:p>
        </p:txBody>
      </p:sp>
      <p:sp>
        <p:nvSpPr>
          <p:cNvPr id="76" name="テキスト ボックス 75"/>
          <p:cNvSpPr txBox="1"/>
          <p:nvPr/>
        </p:nvSpPr>
        <p:spPr>
          <a:xfrm>
            <a:off x="6988712" y="4107078"/>
            <a:ext cx="319318" cy="249555"/>
          </a:xfrm>
          <a:prstGeom prst="rect">
            <a:avLst/>
          </a:prstGeom>
          <a:noFill/>
        </p:spPr>
        <p:txBody>
          <a:bodyPr wrap="none" rtlCol="0">
            <a:spAutoFit/>
          </a:bodyPr>
          <a:lstStyle/>
          <a:p>
            <a:r>
              <a:rPr lang="ja-JP" altLang="en-US" sz="511" dirty="0"/>
              <a:t>４４７</a:t>
            </a:r>
            <a:endParaRPr lang="en-US" altLang="ja-JP" sz="511" dirty="0"/>
          </a:p>
          <a:p>
            <a:r>
              <a:rPr lang="ja-JP" altLang="en-US" sz="511" dirty="0"/>
              <a:t>億円</a:t>
            </a:r>
          </a:p>
        </p:txBody>
      </p:sp>
      <p:sp>
        <p:nvSpPr>
          <p:cNvPr id="77" name="テキスト ボックス 76"/>
          <p:cNvSpPr txBox="1"/>
          <p:nvPr/>
        </p:nvSpPr>
        <p:spPr>
          <a:xfrm>
            <a:off x="6536934" y="3653373"/>
            <a:ext cx="490840" cy="406778"/>
          </a:xfrm>
          <a:prstGeom prst="rect">
            <a:avLst/>
          </a:prstGeom>
          <a:noFill/>
        </p:spPr>
        <p:txBody>
          <a:bodyPr wrap="none" rtlCol="0">
            <a:spAutoFit/>
          </a:bodyPr>
          <a:lstStyle/>
          <a:p>
            <a:pPr algn="ctr"/>
            <a:r>
              <a:rPr lang="ja-JP" altLang="en-US" sz="511" dirty="0">
                <a:latin typeface="HGPｺﾞｼｯｸM" panose="020B0600000000000000" pitchFamily="50" charset="-128"/>
                <a:ea typeface="HGPｺﾞｼｯｸM" panose="020B0600000000000000" pitchFamily="50" charset="-128"/>
              </a:rPr>
              <a:t>　　公共　  </a:t>
            </a:r>
            <a:endParaRPr lang="en-US" altLang="ja-JP" sz="511" dirty="0">
              <a:latin typeface="HGPｺﾞｼｯｸM" panose="020B0600000000000000" pitchFamily="50" charset="-128"/>
              <a:ea typeface="HGPｺﾞｼｯｸM" panose="020B0600000000000000" pitchFamily="50" charset="-128"/>
            </a:endParaRPr>
          </a:p>
          <a:p>
            <a:pPr algn="ctr"/>
            <a:r>
              <a:rPr lang="ja-JP" altLang="en-US" sz="511" dirty="0">
                <a:latin typeface="HGPｺﾞｼｯｸM" panose="020B0600000000000000" pitchFamily="50" charset="-128"/>
                <a:ea typeface="HGPｺﾞｼｯｸM" panose="020B0600000000000000" pitchFamily="50" charset="-128"/>
              </a:rPr>
              <a:t> </a:t>
            </a:r>
            <a:r>
              <a:rPr lang="en-US" altLang="ja-JP" sz="511" dirty="0">
                <a:latin typeface="HGPｺﾞｼｯｸM" panose="020B0600000000000000" pitchFamily="50" charset="-128"/>
                <a:ea typeface="HGPｺﾞｼｯｸM" panose="020B0600000000000000" pitchFamily="50" charset="-128"/>
              </a:rPr>
              <a:t>52</a:t>
            </a:r>
            <a:r>
              <a:rPr lang="ja-JP" altLang="en-US" sz="511" dirty="0">
                <a:latin typeface="HGPｺﾞｼｯｸM" panose="020B0600000000000000" pitchFamily="50" charset="-128"/>
                <a:ea typeface="HGPｺﾞｼｯｸM" panose="020B0600000000000000" pitchFamily="50" charset="-128"/>
              </a:rPr>
              <a:t>億円</a:t>
            </a:r>
            <a:endParaRPr lang="en-US" altLang="ja-JP" sz="511" dirty="0">
              <a:latin typeface="HGPｺﾞｼｯｸM" panose="020B0600000000000000" pitchFamily="50" charset="-128"/>
              <a:ea typeface="HGPｺﾞｼｯｸM" panose="020B0600000000000000" pitchFamily="50" charset="-128"/>
            </a:endParaRPr>
          </a:p>
          <a:p>
            <a:pPr algn="ctr"/>
            <a:r>
              <a:rPr lang="ja-JP" altLang="en-US" sz="511" dirty="0">
                <a:latin typeface="HGPｺﾞｼｯｸM" panose="020B0600000000000000" pitchFamily="50" charset="-128"/>
                <a:ea typeface="HGPｺﾞｼｯｸM" panose="020B0600000000000000" pitchFamily="50" charset="-128"/>
              </a:rPr>
              <a:t>非公共</a:t>
            </a:r>
            <a:endParaRPr lang="en-US" altLang="ja-JP" sz="511" dirty="0">
              <a:latin typeface="HGPｺﾞｼｯｸM" panose="020B0600000000000000" pitchFamily="50" charset="-128"/>
              <a:ea typeface="HGPｺﾞｼｯｸM" panose="020B0600000000000000" pitchFamily="50" charset="-128"/>
            </a:endParaRPr>
          </a:p>
          <a:p>
            <a:pPr algn="ctr"/>
            <a:r>
              <a:rPr lang="en-US" altLang="ja-JP" sz="511" dirty="0">
                <a:latin typeface="HGPｺﾞｼｯｸM" panose="020B0600000000000000" pitchFamily="50" charset="-128"/>
                <a:ea typeface="HGPｺﾞｼｯｸM" panose="020B0600000000000000" pitchFamily="50" charset="-128"/>
              </a:rPr>
              <a:t>248</a:t>
            </a:r>
            <a:r>
              <a:rPr lang="ja-JP" altLang="en-US" sz="511" dirty="0">
                <a:latin typeface="HGPｺﾞｼｯｸM" panose="020B0600000000000000" pitchFamily="50" charset="-128"/>
                <a:ea typeface="HGPｺﾞｼｯｸM" panose="020B0600000000000000" pitchFamily="50" charset="-128"/>
              </a:rPr>
              <a:t>億円</a:t>
            </a:r>
            <a:endParaRPr lang="ja-JP" altLang="en-US" sz="1534" dirty="0"/>
          </a:p>
        </p:txBody>
      </p:sp>
      <p:sp>
        <p:nvSpPr>
          <p:cNvPr id="78" name="正方形/長方形 77"/>
          <p:cNvSpPr/>
          <p:nvPr/>
        </p:nvSpPr>
        <p:spPr>
          <a:xfrm>
            <a:off x="5812776" y="2712803"/>
            <a:ext cx="436702" cy="15292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0675" rIns="30675" rtlCol="0" anchor="ctr"/>
          <a:lstStyle/>
          <a:p>
            <a:pPr algn="ctr"/>
            <a:endParaRPr lang="en-US" altLang="ja-JP" sz="852" dirty="0">
              <a:solidFill>
                <a:prstClr val="black"/>
              </a:solidFill>
              <a:latin typeface="HGPｺﾞｼｯｸM" panose="020B0600000000000000" pitchFamily="50" charset="-128"/>
              <a:ea typeface="HGPｺﾞｼｯｸM" panose="020B0600000000000000" pitchFamily="50" charset="-128"/>
            </a:endParaRPr>
          </a:p>
          <a:p>
            <a:pPr algn="ctr"/>
            <a:endParaRPr lang="en-US" altLang="ja-JP" sz="852" dirty="0">
              <a:solidFill>
                <a:prstClr val="black"/>
              </a:solidFill>
              <a:latin typeface="HGPｺﾞｼｯｸM" panose="020B0600000000000000" pitchFamily="50" charset="-128"/>
              <a:ea typeface="HGPｺﾞｼｯｸM" panose="020B0600000000000000" pitchFamily="50" charset="-128"/>
            </a:endParaRPr>
          </a:p>
          <a:p>
            <a:pPr algn="ctr"/>
            <a:r>
              <a:rPr lang="ja-JP" altLang="en-US" sz="852" dirty="0">
                <a:solidFill>
                  <a:prstClr val="black"/>
                </a:solidFill>
                <a:latin typeface="HGPｺﾞｼｯｸM" panose="020B0600000000000000" pitchFamily="50" charset="-128"/>
                <a:ea typeface="HGPｺﾞｼｯｸM" panose="020B0600000000000000" pitchFamily="50" charset="-128"/>
              </a:rPr>
              <a:t>補正</a:t>
            </a:r>
            <a:endParaRPr lang="en-US" altLang="ja-JP" sz="852" dirty="0">
              <a:solidFill>
                <a:prstClr val="black"/>
              </a:solidFill>
              <a:latin typeface="HGPｺﾞｼｯｸM" panose="020B0600000000000000" pitchFamily="50" charset="-128"/>
              <a:ea typeface="HGPｺﾞｼｯｸM" panose="020B0600000000000000" pitchFamily="50" charset="-128"/>
            </a:endParaRPr>
          </a:p>
          <a:p>
            <a:pPr algn="ctr"/>
            <a:r>
              <a:rPr lang="en-US" altLang="ja-JP" sz="852" dirty="0">
                <a:solidFill>
                  <a:prstClr val="black"/>
                </a:solidFill>
                <a:latin typeface="HGPｺﾞｼｯｸM" panose="020B0600000000000000" pitchFamily="50" charset="-128"/>
                <a:ea typeface="HGPｺﾞｼｯｸM" panose="020B0600000000000000" pitchFamily="50" charset="-128"/>
              </a:rPr>
              <a:t>400</a:t>
            </a:r>
          </a:p>
          <a:p>
            <a:pPr algn="ctr"/>
            <a:r>
              <a:rPr lang="ja-JP" altLang="en-US" sz="852" dirty="0">
                <a:solidFill>
                  <a:prstClr val="black"/>
                </a:solidFill>
                <a:latin typeface="HGPｺﾞｼｯｸM" panose="020B0600000000000000" pitchFamily="50" charset="-128"/>
                <a:ea typeface="HGPｺﾞｼｯｸM" panose="020B0600000000000000" pitchFamily="50" charset="-128"/>
              </a:rPr>
              <a:t>億円</a:t>
            </a:r>
            <a:endParaRPr lang="en-US" altLang="ja-JP" sz="852" dirty="0">
              <a:solidFill>
                <a:prstClr val="black"/>
              </a:solidFill>
              <a:latin typeface="HGPｺﾞｼｯｸM" panose="020B0600000000000000" pitchFamily="50" charset="-128"/>
              <a:ea typeface="HGPｺﾞｼｯｸM" panose="020B0600000000000000" pitchFamily="50" charset="-128"/>
            </a:endParaRPr>
          </a:p>
          <a:p>
            <a:pPr algn="ctr"/>
            <a:endParaRPr lang="en-US" altLang="ja-JP" sz="852" dirty="0">
              <a:solidFill>
                <a:prstClr val="black"/>
              </a:solidFill>
              <a:latin typeface="HGPｺﾞｼｯｸM" panose="020B0600000000000000" pitchFamily="50" charset="-128"/>
              <a:ea typeface="HGPｺﾞｼｯｸM" panose="020B0600000000000000" pitchFamily="50" charset="-128"/>
            </a:endParaRPr>
          </a:p>
          <a:p>
            <a:pPr algn="ctr"/>
            <a:endParaRPr lang="en-US" altLang="ja-JP" sz="852" dirty="0">
              <a:solidFill>
                <a:prstClr val="black"/>
              </a:solidFill>
              <a:latin typeface="HGPｺﾞｼｯｸM" panose="020B0600000000000000" pitchFamily="50" charset="-128"/>
              <a:ea typeface="HGPｺﾞｼｯｸM" panose="020B0600000000000000" pitchFamily="50" charset="-128"/>
            </a:endParaRPr>
          </a:p>
          <a:p>
            <a:pPr algn="ctr"/>
            <a:endParaRPr lang="en-US" altLang="ja-JP" sz="852" dirty="0">
              <a:solidFill>
                <a:prstClr val="black"/>
              </a:solidFill>
              <a:latin typeface="HGPｺﾞｼｯｸM" panose="020B0600000000000000" pitchFamily="50" charset="-128"/>
              <a:ea typeface="HGPｺﾞｼｯｸM" panose="020B0600000000000000" pitchFamily="50" charset="-128"/>
            </a:endParaRPr>
          </a:p>
          <a:p>
            <a:pPr algn="ctr"/>
            <a:endParaRPr lang="en-US" altLang="ja-JP" sz="852" dirty="0">
              <a:solidFill>
                <a:prstClr val="black"/>
              </a:solidFill>
              <a:latin typeface="HGPｺﾞｼｯｸM" panose="020B0600000000000000" pitchFamily="50" charset="-128"/>
              <a:ea typeface="HGPｺﾞｼｯｸM" panose="020B0600000000000000" pitchFamily="50" charset="-128"/>
            </a:endParaRPr>
          </a:p>
          <a:p>
            <a:pPr algn="ctr"/>
            <a:endParaRPr lang="en-US" altLang="ja-JP" sz="852" dirty="0">
              <a:solidFill>
                <a:prstClr val="black"/>
              </a:solidFill>
              <a:latin typeface="HGPｺﾞｼｯｸM" panose="020B0600000000000000" pitchFamily="50" charset="-128"/>
              <a:ea typeface="HGPｺﾞｼｯｸM" panose="020B0600000000000000" pitchFamily="50" charset="-128"/>
            </a:endParaRPr>
          </a:p>
        </p:txBody>
      </p:sp>
      <p:sp>
        <p:nvSpPr>
          <p:cNvPr id="79" name="テキスト ボックス 78"/>
          <p:cNvSpPr txBox="1"/>
          <p:nvPr/>
        </p:nvSpPr>
        <p:spPr>
          <a:xfrm>
            <a:off x="5802705" y="3567333"/>
            <a:ext cx="453970" cy="406778"/>
          </a:xfrm>
          <a:prstGeom prst="rect">
            <a:avLst/>
          </a:prstGeom>
          <a:noFill/>
        </p:spPr>
        <p:txBody>
          <a:bodyPr wrap="none" rtlCol="0">
            <a:spAutoFit/>
          </a:bodyPr>
          <a:lstStyle/>
          <a:p>
            <a:pPr algn="ctr"/>
            <a:r>
              <a:rPr lang="ja-JP" altLang="en-US" sz="511" dirty="0">
                <a:latin typeface="HGPｺﾞｼｯｸM" panose="020B0600000000000000" pitchFamily="50" charset="-128"/>
                <a:ea typeface="HGPｺﾞｼｯｸM" panose="020B0600000000000000" pitchFamily="50" charset="-128"/>
              </a:rPr>
              <a:t>　公共　</a:t>
            </a:r>
            <a:endParaRPr lang="en-US" altLang="ja-JP" sz="511" dirty="0">
              <a:latin typeface="HGPｺﾞｼｯｸM" panose="020B0600000000000000" pitchFamily="50" charset="-128"/>
              <a:ea typeface="HGPｺﾞｼｯｸM" panose="020B0600000000000000" pitchFamily="50" charset="-128"/>
            </a:endParaRPr>
          </a:p>
          <a:p>
            <a:pPr algn="ctr"/>
            <a:r>
              <a:rPr lang="ja-JP" altLang="en-US" sz="511" dirty="0">
                <a:latin typeface="HGPｺﾞｼｯｸM" panose="020B0600000000000000" pitchFamily="50" charset="-128"/>
                <a:ea typeface="HGPｺﾞｼｯｸM" panose="020B0600000000000000" pitchFamily="50" charset="-128"/>
              </a:rPr>
              <a:t> </a:t>
            </a:r>
            <a:r>
              <a:rPr lang="en-US" altLang="ja-JP" sz="511" dirty="0">
                <a:latin typeface="HGPｺﾞｼｯｸM" panose="020B0600000000000000" pitchFamily="50" charset="-128"/>
                <a:ea typeface="HGPｺﾞｼｯｸM" panose="020B0600000000000000" pitchFamily="50" charset="-128"/>
              </a:rPr>
              <a:t>240</a:t>
            </a:r>
            <a:r>
              <a:rPr lang="ja-JP" altLang="en-US" sz="511" dirty="0">
                <a:latin typeface="HGPｺﾞｼｯｸM" panose="020B0600000000000000" pitchFamily="50" charset="-128"/>
                <a:ea typeface="HGPｺﾞｼｯｸM" panose="020B0600000000000000" pitchFamily="50" charset="-128"/>
              </a:rPr>
              <a:t>億円</a:t>
            </a:r>
            <a:endParaRPr lang="en-US" altLang="ja-JP" sz="511" dirty="0">
              <a:latin typeface="HGPｺﾞｼｯｸM" panose="020B0600000000000000" pitchFamily="50" charset="-128"/>
              <a:ea typeface="HGPｺﾞｼｯｸM" panose="020B0600000000000000" pitchFamily="50" charset="-128"/>
            </a:endParaRPr>
          </a:p>
          <a:p>
            <a:pPr algn="ctr"/>
            <a:r>
              <a:rPr lang="ja-JP" altLang="en-US" sz="511" dirty="0">
                <a:latin typeface="HGPｺﾞｼｯｸM" panose="020B0600000000000000" pitchFamily="50" charset="-128"/>
                <a:ea typeface="HGPｺﾞｼｯｸM" panose="020B0600000000000000" pitchFamily="50" charset="-128"/>
              </a:rPr>
              <a:t>非公共</a:t>
            </a:r>
            <a:endParaRPr lang="en-US" altLang="ja-JP" sz="511" dirty="0">
              <a:latin typeface="HGPｺﾞｼｯｸM" panose="020B0600000000000000" pitchFamily="50" charset="-128"/>
              <a:ea typeface="HGPｺﾞｼｯｸM" panose="020B0600000000000000" pitchFamily="50" charset="-128"/>
            </a:endParaRPr>
          </a:p>
          <a:p>
            <a:pPr algn="ctr"/>
            <a:r>
              <a:rPr lang="en-US" altLang="ja-JP" sz="511" dirty="0">
                <a:latin typeface="HGPｺﾞｼｯｸM" panose="020B0600000000000000" pitchFamily="50" charset="-128"/>
                <a:ea typeface="HGPｺﾞｼｯｸM" panose="020B0600000000000000" pitchFamily="50" charset="-128"/>
              </a:rPr>
              <a:t>160</a:t>
            </a:r>
            <a:r>
              <a:rPr lang="ja-JP" altLang="en-US" sz="511" dirty="0">
                <a:latin typeface="HGPｺﾞｼｯｸM" panose="020B0600000000000000" pitchFamily="50" charset="-128"/>
                <a:ea typeface="HGPｺﾞｼｯｸM" panose="020B0600000000000000" pitchFamily="50" charset="-128"/>
              </a:rPr>
              <a:t>億円</a:t>
            </a:r>
            <a:endParaRPr lang="ja-JP" altLang="en-US" sz="1534" dirty="0"/>
          </a:p>
        </p:txBody>
      </p:sp>
      <p:sp>
        <p:nvSpPr>
          <p:cNvPr id="80" name="正方形/長方形 79"/>
          <p:cNvSpPr/>
          <p:nvPr/>
        </p:nvSpPr>
        <p:spPr>
          <a:xfrm>
            <a:off x="5812776" y="4238502"/>
            <a:ext cx="436702" cy="75661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852" dirty="0">
                <a:solidFill>
                  <a:prstClr val="black"/>
                </a:solidFill>
                <a:latin typeface="HGPｺﾞｼｯｸM" panose="020B0600000000000000" pitchFamily="50" charset="-128"/>
                <a:ea typeface="HGPｺﾞｼｯｸM" panose="020B0600000000000000" pitchFamily="50" charset="-128"/>
              </a:rPr>
              <a:t>当初</a:t>
            </a:r>
            <a:endParaRPr lang="en-US" altLang="ja-JP" sz="852" dirty="0">
              <a:solidFill>
                <a:prstClr val="black"/>
              </a:solidFill>
              <a:latin typeface="HGPｺﾞｼｯｸM" panose="020B0600000000000000" pitchFamily="50" charset="-128"/>
              <a:ea typeface="HGPｺﾞｼｯｸM" panose="020B0600000000000000" pitchFamily="50" charset="-128"/>
            </a:endParaRPr>
          </a:p>
          <a:p>
            <a:pPr algn="ctr"/>
            <a:r>
              <a:rPr lang="en-US" altLang="ja-JP" sz="852" dirty="0">
                <a:solidFill>
                  <a:prstClr val="black"/>
                </a:solidFill>
                <a:latin typeface="HGPｺﾞｼｯｸM" panose="020B0600000000000000" pitchFamily="50" charset="-128"/>
                <a:ea typeface="HGPｺﾞｼｯｸM" panose="020B0600000000000000" pitchFamily="50" charset="-128"/>
              </a:rPr>
              <a:t>169</a:t>
            </a:r>
          </a:p>
          <a:p>
            <a:pPr algn="ctr"/>
            <a:r>
              <a:rPr lang="ja-JP" altLang="en-US" sz="852" dirty="0">
                <a:solidFill>
                  <a:prstClr val="black"/>
                </a:solidFill>
                <a:latin typeface="HGPｺﾞｼｯｸM" panose="020B0600000000000000" pitchFamily="50" charset="-128"/>
                <a:ea typeface="HGPｺﾞｼｯｸM" panose="020B0600000000000000" pitchFamily="50" charset="-128"/>
              </a:rPr>
              <a:t>億円</a:t>
            </a:r>
            <a:endParaRPr lang="en-US" altLang="ja-JP" sz="852" dirty="0">
              <a:solidFill>
                <a:prstClr val="black"/>
              </a:solidFill>
              <a:latin typeface="HGPｺﾞｼｯｸM" panose="020B0600000000000000" pitchFamily="50" charset="-128"/>
              <a:ea typeface="HGPｺﾞｼｯｸM" panose="020B0600000000000000" pitchFamily="50" charset="-128"/>
            </a:endParaRPr>
          </a:p>
          <a:p>
            <a:pPr algn="ctr"/>
            <a:r>
              <a:rPr lang="ja-JP" altLang="en-US" sz="852" dirty="0">
                <a:solidFill>
                  <a:prstClr val="black"/>
                </a:solidFill>
                <a:latin typeface="HGPｺﾞｼｯｸM" panose="020B0600000000000000" pitchFamily="50" charset="-128"/>
                <a:ea typeface="HGPｺﾞｼｯｸM" panose="020B0600000000000000" pitchFamily="50" charset="-128"/>
              </a:rPr>
              <a:t>（非公共）</a:t>
            </a:r>
          </a:p>
        </p:txBody>
      </p:sp>
      <p:sp>
        <p:nvSpPr>
          <p:cNvPr id="81" name="正方形/長方形 80"/>
          <p:cNvSpPr/>
          <p:nvPr/>
        </p:nvSpPr>
        <p:spPr>
          <a:xfrm>
            <a:off x="5812777" y="4995119"/>
            <a:ext cx="437703" cy="658081"/>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0675" rIns="30675" rtlCol="0" anchor="ctr"/>
          <a:lstStyle/>
          <a:p>
            <a:pPr algn="ctr"/>
            <a:r>
              <a:rPr lang="ja-JP" altLang="en-US" sz="767" dirty="0">
                <a:solidFill>
                  <a:prstClr val="black"/>
                </a:solidFill>
                <a:latin typeface="HGPｺﾞｼｯｸM" panose="020B0600000000000000" pitchFamily="50" charset="-128"/>
                <a:ea typeface="HGPｺﾞｼｯｸM" panose="020B0600000000000000" pitchFamily="50" charset="-128"/>
              </a:rPr>
              <a:t>当初</a:t>
            </a:r>
            <a:endParaRPr lang="en-US" altLang="ja-JP" sz="767" dirty="0">
              <a:solidFill>
                <a:prstClr val="black"/>
              </a:solidFill>
              <a:latin typeface="HGPｺﾞｼｯｸM" panose="020B0600000000000000" pitchFamily="50" charset="-128"/>
              <a:ea typeface="HGPｺﾞｼｯｸM" panose="020B0600000000000000" pitchFamily="50" charset="-128"/>
            </a:endParaRPr>
          </a:p>
          <a:p>
            <a:pPr algn="ctr"/>
            <a:r>
              <a:rPr lang="en-US" altLang="ja-JP" sz="767" dirty="0">
                <a:solidFill>
                  <a:prstClr val="black"/>
                </a:solidFill>
                <a:latin typeface="HGPｺﾞｼｯｸM" panose="020B0600000000000000" pitchFamily="50" charset="-128"/>
                <a:ea typeface="HGPｺﾞｼｯｸM" panose="020B0600000000000000" pitchFamily="50" charset="-128"/>
              </a:rPr>
              <a:t>186</a:t>
            </a:r>
          </a:p>
          <a:p>
            <a:pPr algn="ctr"/>
            <a:r>
              <a:rPr lang="ja-JP" altLang="en-US" sz="767" dirty="0">
                <a:solidFill>
                  <a:prstClr val="black"/>
                </a:solidFill>
                <a:latin typeface="HGPｺﾞｼｯｸM" panose="020B0600000000000000" pitchFamily="50" charset="-128"/>
                <a:ea typeface="HGPｺﾞｼｯｸM" panose="020B0600000000000000" pitchFamily="50" charset="-128"/>
              </a:rPr>
              <a:t>億円</a:t>
            </a:r>
            <a:endParaRPr lang="en-US" altLang="ja-JP" sz="767" dirty="0">
              <a:solidFill>
                <a:prstClr val="black"/>
              </a:solidFill>
              <a:latin typeface="HGPｺﾞｼｯｸM" panose="020B0600000000000000" pitchFamily="50" charset="-128"/>
              <a:ea typeface="HGPｺﾞｼｯｸM" panose="020B0600000000000000" pitchFamily="50" charset="-128"/>
            </a:endParaRPr>
          </a:p>
          <a:p>
            <a:pPr algn="ctr"/>
            <a:r>
              <a:rPr lang="ja-JP" altLang="en-US" sz="767" dirty="0">
                <a:solidFill>
                  <a:prstClr val="black"/>
                </a:solidFill>
                <a:latin typeface="HGPｺﾞｼｯｸM" panose="020B0600000000000000" pitchFamily="50" charset="-128"/>
                <a:ea typeface="HGPｺﾞｼｯｸM" panose="020B0600000000000000" pitchFamily="50" charset="-128"/>
              </a:rPr>
              <a:t>（公共）</a:t>
            </a:r>
          </a:p>
        </p:txBody>
      </p:sp>
      <p:sp>
        <p:nvSpPr>
          <p:cNvPr id="82" name="テキスト ボックス 81"/>
          <p:cNvSpPr txBox="1"/>
          <p:nvPr/>
        </p:nvSpPr>
        <p:spPr>
          <a:xfrm>
            <a:off x="5047538" y="3779339"/>
            <a:ext cx="431529" cy="406778"/>
          </a:xfrm>
          <a:prstGeom prst="rect">
            <a:avLst/>
          </a:prstGeom>
          <a:noFill/>
        </p:spPr>
        <p:txBody>
          <a:bodyPr wrap="none" rtlCol="0">
            <a:spAutoFit/>
          </a:bodyPr>
          <a:lstStyle/>
          <a:p>
            <a:pPr algn="ctr"/>
            <a:r>
              <a:rPr lang="ja-JP" altLang="en-US" sz="511" dirty="0">
                <a:latin typeface="HGPｺﾞｼｯｸM" panose="020B0600000000000000" pitchFamily="50" charset="-128"/>
                <a:ea typeface="HGPｺﾞｼｯｸM" panose="020B0600000000000000" pitchFamily="50" charset="-128"/>
              </a:rPr>
              <a:t> 公共　</a:t>
            </a:r>
            <a:endParaRPr lang="en-US" altLang="ja-JP" sz="511" dirty="0">
              <a:latin typeface="HGPｺﾞｼｯｸM" panose="020B0600000000000000" pitchFamily="50" charset="-128"/>
              <a:ea typeface="HGPｺﾞｼｯｸM" panose="020B0600000000000000" pitchFamily="50" charset="-128"/>
            </a:endParaRPr>
          </a:p>
          <a:p>
            <a:pPr algn="ctr"/>
            <a:r>
              <a:rPr lang="en-US" altLang="ja-JP" sz="511" dirty="0">
                <a:latin typeface="HGPｺﾞｼｯｸM" panose="020B0600000000000000" pitchFamily="50" charset="-128"/>
                <a:ea typeface="HGPｺﾞｼｯｸM" panose="020B0600000000000000" pitchFamily="50" charset="-128"/>
              </a:rPr>
              <a:t>35</a:t>
            </a:r>
            <a:r>
              <a:rPr lang="ja-JP" altLang="en-US" sz="511" dirty="0">
                <a:latin typeface="HGPｺﾞｼｯｸM" panose="020B0600000000000000" pitchFamily="50" charset="-128"/>
                <a:ea typeface="HGPｺﾞｼｯｸM" panose="020B0600000000000000" pitchFamily="50" charset="-128"/>
              </a:rPr>
              <a:t>億円</a:t>
            </a:r>
            <a:endParaRPr lang="en-US" altLang="ja-JP" sz="511" dirty="0">
              <a:latin typeface="HGPｺﾞｼｯｸM" panose="020B0600000000000000" pitchFamily="50" charset="-128"/>
              <a:ea typeface="HGPｺﾞｼｯｸM" panose="020B0600000000000000" pitchFamily="50" charset="-128"/>
            </a:endParaRPr>
          </a:p>
          <a:p>
            <a:pPr algn="ctr"/>
            <a:r>
              <a:rPr lang="ja-JP" altLang="en-US" sz="511" dirty="0">
                <a:latin typeface="HGPｺﾞｼｯｸM" panose="020B0600000000000000" pitchFamily="50" charset="-128"/>
                <a:ea typeface="HGPｺﾞｼｯｸM" panose="020B0600000000000000" pitchFamily="50" charset="-128"/>
              </a:rPr>
              <a:t>非公共</a:t>
            </a:r>
            <a:endParaRPr lang="en-US" altLang="ja-JP" sz="511" dirty="0">
              <a:latin typeface="HGPｺﾞｼｯｸM" panose="020B0600000000000000" pitchFamily="50" charset="-128"/>
              <a:ea typeface="HGPｺﾞｼｯｸM" panose="020B0600000000000000" pitchFamily="50" charset="-128"/>
            </a:endParaRPr>
          </a:p>
          <a:p>
            <a:pPr algn="ctr"/>
            <a:r>
              <a:rPr lang="en-US" altLang="ja-JP" sz="511" dirty="0">
                <a:latin typeface="HGPｺﾞｼｯｸM" panose="020B0600000000000000" pitchFamily="50" charset="-128"/>
                <a:ea typeface="HGPｺﾞｼｯｸM" panose="020B0600000000000000" pitchFamily="50" charset="-128"/>
              </a:rPr>
              <a:t>250</a:t>
            </a:r>
            <a:r>
              <a:rPr lang="ja-JP" altLang="en-US" sz="511" dirty="0">
                <a:latin typeface="HGPｺﾞｼｯｸM" panose="020B0600000000000000" pitchFamily="50" charset="-128"/>
                <a:ea typeface="HGPｺﾞｼｯｸM" panose="020B0600000000000000" pitchFamily="50" charset="-128"/>
              </a:rPr>
              <a:t>億円</a:t>
            </a:r>
            <a:endParaRPr lang="ja-JP" altLang="en-US" sz="1534" dirty="0"/>
          </a:p>
        </p:txBody>
      </p:sp>
      <p:grpSp>
        <p:nvGrpSpPr>
          <p:cNvPr id="83" name="グループ化 82"/>
          <p:cNvGrpSpPr/>
          <p:nvPr/>
        </p:nvGrpSpPr>
        <p:grpSpPr>
          <a:xfrm>
            <a:off x="3789577" y="818182"/>
            <a:ext cx="4980860" cy="831966"/>
            <a:chOff x="3136566" y="1272801"/>
            <a:chExt cx="6419228" cy="677959"/>
          </a:xfrm>
        </p:grpSpPr>
        <p:sp>
          <p:nvSpPr>
            <p:cNvPr id="84" name="正方形/長方形 83"/>
            <p:cNvSpPr/>
            <p:nvPr/>
          </p:nvSpPr>
          <p:spPr>
            <a:xfrm>
              <a:off x="3184085" y="1293610"/>
              <a:ext cx="577319" cy="16054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0675" rIns="30675" rtlCol="0" anchor="ctr"/>
            <a:lstStyle/>
            <a:p>
              <a:pPr algn="ctr"/>
              <a:endParaRPr lang="en-US" altLang="ja-JP" sz="852" dirty="0">
                <a:solidFill>
                  <a:prstClr val="black"/>
                </a:solidFill>
                <a:latin typeface="HGPｺﾞｼｯｸM" panose="020B0600000000000000" pitchFamily="50" charset="-128"/>
                <a:ea typeface="HGPｺﾞｼｯｸM" panose="020B0600000000000000" pitchFamily="50" charset="-128"/>
              </a:endParaRPr>
            </a:p>
          </p:txBody>
        </p:sp>
        <p:sp>
          <p:nvSpPr>
            <p:cNvPr id="85" name="正方形/長方形 84"/>
            <p:cNvSpPr/>
            <p:nvPr/>
          </p:nvSpPr>
          <p:spPr>
            <a:xfrm>
              <a:off x="3190131" y="1514539"/>
              <a:ext cx="571273" cy="13498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0675" rIns="30675" rtlCol="0" anchor="ctr"/>
            <a:lstStyle/>
            <a:p>
              <a:pPr algn="ctr"/>
              <a:endParaRPr lang="en-US" altLang="ja-JP" sz="852" dirty="0">
                <a:solidFill>
                  <a:prstClr val="black"/>
                </a:solidFill>
                <a:latin typeface="HGPｺﾞｼｯｸM" panose="020B0600000000000000" pitchFamily="50" charset="-128"/>
                <a:ea typeface="HGPｺﾞｼｯｸM" panose="020B0600000000000000" pitchFamily="50" charset="-128"/>
              </a:endParaRPr>
            </a:p>
          </p:txBody>
        </p:sp>
        <p:sp>
          <p:nvSpPr>
            <p:cNvPr id="86" name="正方形/長方形 85"/>
            <p:cNvSpPr/>
            <p:nvPr/>
          </p:nvSpPr>
          <p:spPr>
            <a:xfrm>
              <a:off x="3136566" y="1272801"/>
              <a:ext cx="6419228" cy="677959"/>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937" dirty="0"/>
                <a:t>公　  共：水道施設整備費補助金・・・簡易水道やダム等の施設の整備事業に対する財政支援</a:t>
              </a:r>
              <a:endParaRPr lang="en-US" altLang="ja-JP" sz="937" dirty="0"/>
            </a:p>
            <a:p>
              <a:r>
                <a:rPr lang="ja-JP" altLang="en-US" sz="937" dirty="0"/>
                <a:t>　　　　　</a:t>
              </a:r>
              <a:endParaRPr lang="en-US" altLang="ja-JP" sz="937" dirty="0"/>
            </a:p>
            <a:p>
              <a:r>
                <a:rPr lang="ja-JP" altLang="en-US" sz="937" dirty="0"/>
                <a:t>非公共：生活基盤施設耐震化等交付金</a:t>
              </a:r>
              <a:endParaRPr lang="en-US" altLang="ja-JP" sz="937" dirty="0"/>
            </a:p>
            <a:p>
              <a:r>
                <a:rPr lang="ja-JP" altLang="en-US" sz="937" dirty="0"/>
                <a:t>　　　　　 ・・・水道施設の耐震化や水道事業の広域化に資する施設整備事業に対する財政支援</a:t>
              </a:r>
              <a:endParaRPr lang="en-US" altLang="ja-JP" sz="937" dirty="0"/>
            </a:p>
            <a:p>
              <a:pPr>
                <a:lnSpc>
                  <a:spcPts val="1534"/>
                </a:lnSpc>
              </a:pPr>
              <a:r>
                <a:rPr lang="en-US" altLang="ja-JP" sz="937" dirty="0"/>
                <a:t>※</a:t>
              </a:r>
              <a:r>
                <a:rPr lang="ja-JP" altLang="en-US" sz="937" dirty="0"/>
                <a:t>交付金の創設（平成</a:t>
              </a:r>
              <a:r>
                <a:rPr lang="en-US" altLang="ja-JP" sz="937" dirty="0"/>
                <a:t>26</a:t>
              </a:r>
              <a:r>
                <a:rPr lang="ja-JP" altLang="en-US" sz="937" dirty="0"/>
                <a:t>年度）以前は当初予算、補正予算ともに水道施設整備費補助金で対応</a:t>
              </a:r>
            </a:p>
          </p:txBody>
        </p:sp>
      </p:grpSp>
      <p:sp>
        <p:nvSpPr>
          <p:cNvPr id="87" name="角丸四角形 86"/>
          <p:cNvSpPr/>
          <p:nvPr/>
        </p:nvSpPr>
        <p:spPr>
          <a:xfrm>
            <a:off x="0" y="269635"/>
            <a:ext cx="9124562" cy="524295"/>
          </a:xfrm>
          <a:prstGeom prst="roundRect">
            <a:avLst>
              <a:gd name="adj" fmla="val 0"/>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ja-JP" altLang="en-US" sz="1704" dirty="0"/>
          </a:p>
        </p:txBody>
      </p:sp>
      <p:sp>
        <p:nvSpPr>
          <p:cNvPr id="88" name="タイトル 3"/>
          <p:cNvSpPr>
            <a:spLocks noGrp="1"/>
          </p:cNvSpPr>
          <p:nvPr>
            <p:ph type="title"/>
          </p:nvPr>
        </p:nvSpPr>
        <p:spPr>
          <a:xfrm>
            <a:off x="2080188" y="225750"/>
            <a:ext cx="5084308" cy="601638"/>
          </a:xfrm>
        </p:spPr>
        <p:txBody>
          <a:bodyPr>
            <a:normAutofit/>
          </a:bodyPr>
          <a:lstStyle/>
          <a:p>
            <a:r>
              <a:rPr lang="ja-JP" altLang="en-US" sz="1704" dirty="0">
                <a:latin typeface="HGPｺﾞｼｯｸE" panose="020B0900000000000000" pitchFamily="50" charset="-128"/>
                <a:ea typeface="HGPｺﾞｼｯｸE" panose="020B0900000000000000" pitchFamily="50" charset="-128"/>
              </a:rPr>
              <a:t>水道施設整備費　年度別推移</a:t>
            </a:r>
            <a:br>
              <a:rPr lang="en-US" altLang="ja-JP" sz="1704" dirty="0">
                <a:latin typeface="HGPｺﾞｼｯｸE" panose="020B0900000000000000" pitchFamily="50" charset="-128"/>
                <a:ea typeface="HGPｺﾞｼｯｸE" panose="020B0900000000000000" pitchFamily="50" charset="-128"/>
              </a:rPr>
            </a:br>
            <a:r>
              <a:rPr lang="ja-JP" altLang="en-US" sz="1534" dirty="0">
                <a:latin typeface="HGPｺﾞｼｯｸE" panose="020B0900000000000000" pitchFamily="50" charset="-128"/>
                <a:ea typeface="HGPｺﾞｼｯｸE" panose="020B0900000000000000" pitchFamily="50" charset="-128"/>
              </a:rPr>
              <a:t>（平成</a:t>
            </a:r>
            <a:r>
              <a:rPr lang="en-US" altLang="ja-JP" sz="1534" dirty="0">
                <a:latin typeface="HGPｺﾞｼｯｸE" panose="020B0900000000000000" pitchFamily="50" charset="-128"/>
                <a:ea typeface="HGPｺﾞｼｯｸE" panose="020B0900000000000000" pitchFamily="50" charset="-128"/>
              </a:rPr>
              <a:t>21</a:t>
            </a:r>
            <a:r>
              <a:rPr lang="ja-JP" altLang="en-US" sz="1534" dirty="0">
                <a:latin typeface="HGPｺﾞｼｯｸE" panose="020B0900000000000000" pitchFamily="50" charset="-128"/>
                <a:ea typeface="HGPｺﾞｼｯｸE" panose="020B0900000000000000" pitchFamily="50" charset="-128"/>
              </a:rPr>
              <a:t>年度予算～令和２年度要求）</a:t>
            </a:r>
          </a:p>
        </p:txBody>
      </p:sp>
      <p:sp>
        <p:nvSpPr>
          <p:cNvPr id="89" name="正方形/長方形 88"/>
          <p:cNvSpPr/>
          <p:nvPr/>
        </p:nvSpPr>
        <p:spPr>
          <a:xfrm>
            <a:off x="7344378" y="4995117"/>
            <a:ext cx="446688" cy="663671"/>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0675" rIns="30675" rtlCol="0" anchor="ctr"/>
          <a:lstStyle/>
          <a:p>
            <a:pPr algn="ctr"/>
            <a:r>
              <a:rPr lang="ja-JP" altLang="en-US" sz="767" dirty="0">
                <a:solidFill>
                  <a:prstClr val="black"/>
                </a:solidFill>
                <a:latin typeface="HGPｺﾞｼｯｸM" panose="020B0600000000000000" pitchFamily="50" charset="-128"/>
                <a:ea typeface="HGPｺﾞｼｯｸM" panose="020B0600000000000000" pitchFamily="50" charset="-128"/>
              </a:rPr>
              <a:t>当初</a:t>
            </a:r>
            <a:endParaRPr lang="en-US" altLang="ja-JP" sz="767" dirty="0">
              <a:solidFill>
                <a:prstClr val="black"/>
              </a:solidFill>
              <a:latin typeface="HGPｺﾞｼｯｸM" panose="020B0600000000000000" pitchFamily="50" charset="-128"/>
              <a:ea typeface="HGPｺﾞｼｯｸM" panose="020B0600000000000000" pitchFamily="50" charset="-128"/>
            </a:endParaRPr>
          </a:p>
          <a:p>
            <a:pPr algn="ctr"/>
            <a:r>
              <a:rPr lang="en-US" altLang="ja-JP" sz="767" dirty="0">
                <a:solidFill>
                  <a:prstClr val="black"/>
                </a:solidFill>
                <a:latin typeface="HGPｺﾞｼｯｸM" panose="020B0600000000000000" pitchFamily="50" charset="-128"/>
                <a:ea typeface="HGPｺﾞｼｯｸM" panose="020B0600000000000000" pitchFamily="50" charset="-128"/>
              </a:rPr>
              <a:t>178</a:t>
            </a:r>
          </a:p>
          <a:p>
            <a:pPr algn="ctr"/>
            <a:r>
              <a:rPr lang="ja-JP" altLang="en-US" sz="767" dirty="0">
                <a:solidFill>
                  <a:prstClr val="black"/>
                </a:solidFill>
                <a:latin typeface="HGPｺﾞｼｯｸM" panose="020B0600000000000000" pitchFamily="50" charset="-128"/>
                <a:ea typeface="HGPｺﾞｼｯｸM" panose="020B0600000000000000" pitchFamily="50" charset="-128"/>
              </a:rPr>
              <a:t>億円</a:t>
            </a:r>
            <a:endParaRPr lang="en-US" altLang="ja-JP" sz="767" dirty="0">
              <a:solidFill>
                <a:prstClr val="black"/>
              </a:solidFill>
              <a:latin typeface="HGPｺﾞｼｯｸM" panose="020B0600000000000000" pitchFamily="50" charset="-128"/>
              <a:ea typeface="HGPｺﾞｼｯｸM" panose="020B0600000000000000" pitchFamily="50" charset="-128"/>
            </a:endParaRPr>
          </a:p>
          <a:p>
            <a:pPr algn="ctr"/>
            <a:r>
              <a:rPr lang="ja-JP" altLang="en-US" sz="767" dirty="0">
                <a:solidFill>
                  <a:prstClr val="black"/>
                </a:solidFill>
                <a:latin typeface="HGPｺﾞｼｯｸM" panose="020B0600000000000000" pitchFamily="50" charset="-128"/>
                <a:ea typeface="HGPｺﾞｼｯｸM" panose="020B0600000000000000" pitchFamily="50" charset="-128"/>
              </a:rPr>
              <a:t>（公共）</a:t>
            </a:r>
          </a:p>
        </p:txBody>
      </p:sp>
      <p:sp>
        <p:nvSpPr>
          <p:cNvPr id="90" name="正方形/長方形 89"/>
          <p:cNvSpPr/>
          <p:nvPr/>
        </p:nvSpPr>
        <p:spPr>
          <a:xfrm>
            <a:off x="7345139" y="4107077"/>
            <a:ext cx="448390" cy="96901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831" dirty="0">
                <a:solidFill>
                  <a:prstClr val="black"/>
                </a:solidFill>
                <a:latin typeface="HGPｺﾞｼｯｸM" panose="020B0600000000000000" pitchFamily="50" charset="-128"/>
                <a:ea typeface="HGPｺﾞｼｯｸM" panose="020B0600000000000000" pitchFamily="50" charset="-128"/>
              </a:rPr>
              <a:t>当初</a:t>
            </a:r>
            <a:endParaRPr lang="en-US" altLang="ja-JP" sz="831" dirty="0">
              <a:solidFill>
                <a:prstClr val="black"/>
              </a:solidFill>
              <a:latin typeface="HGPｺﾞｼｯｸM" panose="020B0600000000000000" pitchFamily="50" charset="-128"/>
              <a:ea typeface="HGPｺﾞｼｯｸM" panose="020B0600000000000000" pitchFamily="50" charset="-128"/>
            </a:endParaRPr>
          </a:p>
          <a:p>
            <a:pPr algn="ctr"/>
            <a:r>
              <a:rPr lang="en-US" altLang="ja-JP" sz="831" dirty="0">
                <a:solidFill>
                  <a:prstClr val="black"/>
                </a:solidFill>
                <a:latin typeface="HGPｺﾞｼｯｸM" panose="020B0600000000000000" pitchFamily="50" charset="-128"/>
                <a:ea typeface="HGPｺﾞｼｯｸM" panose="020B0600000000000000" pitchFamily="50" charset="-128"/>
              </a:rPr>
              <a:t>213</a:t>
            </a:r>
          </a:p>
          <a:p>
            <a:pPr algn="ctr"/>
            <a:r>
              <a:rPr lang="ja-JP" altLang="en-US" sz="831" dirty="0">
                <a:solidFill>
                  <a:prstClr val="black"/>
                </a:solidFill>
                <a:latin typeface="HGPｺﾞｼｯｸM" panose="020B0600000000000000" pitchFamily="50" charset="-128"/>
                <a:ea typeface="HGPｺﾞｼｯｸM" panose="020B0600000000000000" pitchFamily="50" charset="-128"/>
              </a:rPr>
              <a:t>億円</a:t>
            </a:r>
            <a:endParaRPr lang="en-US" altLang="ja-JP" sz="831" dirty="0">
              <a:solidFill>
                <a:prstClr val="black"/>
              </a:solidFill>
              <a:latin typeface="HGPｺﾞｼｯｸM" panose="020B0600000000000000" pitchFamily="50" charset="-128"/>
              <a:ea typeface="HGPｺﾞｼｯｸM" panose="020B0600000000000000" pitchFamily="50" charset="-128"/>
            </a:endParaRPr>
          </a:p>
          <a:p>
            <a:pPr algn="ctr"/>
            <a:r>
              <a:rPr lang="ja-JP" altLang="en-US" sz="831" dirty="0">
                <a:solidFill>
                  <a:prstClr val="black"/>
                </a:solidFill>
                <a:latin typeface="HGPｺﾞｼｯｸM" panose="020B0600000000000000" pitchFamily="50" charset="-128"/>
                <a:ea typeface="HGPｺﾞｼｯｸM" panose="020B0600000000000000" pitchFamily="50" charset="-128"/>
              </a:rPr>
              <a:t>（非公共）</a:t>
            </a:r>
          </a:p>
        </p:txBody>
      </p:sp>
      <p:sp>
        <p:nvSpPr>
          <p:cNvPr id="91" name="テキスト ボックス 90"/>
          <p:cNvSpPr txBox="1"/>
          <p:nvPr/>
        </p:nvSpPr>
        <p:spPr>
          <a:xfrm>
            <a:off x="7752720" y="5246105"/>
            <a:ext cx="319318" cy="249555"/>
          </a:xfrm>
          <a:prstGeom prst="rect">
            <a:avLst/>
          </a:prstGeom>
          <a:noFill/>
        </p:spPr>
        <p:txBody>
          <a:bodyPr wrap="none" rtlCol="0">
            <a:spAutoFit/>
          </a:bodyPr>
          <a:lstStyle/>
          <a:p>
            <a:r>
              <a:rPr lang="ja-JP" altLang="en-US" sz="511" dirty="0"/>
              <a:t>１８２</a:t>
            </a:r>
            <a:endParaRPr lang="en-US" altLang="ja-JP" sz="511" dirty="0"/>
          </a:p>
          <a:p>
            <a:r>
              <a:rPr lang="ja-JP" altLang="en-US" sz="511" dirty="0"/>
              <a:t>億円</a:t>
            </a:r>
          </a:p>
        </p:txBody>
      </p:sp>
      <p:sp>
        <p:nvSpPr>
          <p:cNvPr id="92" name="テキスト ボックス 91"/>
          <p:cNvSpPr txBox="1"/>
          <p:nvPr/>
        </p:nvSpPr>
        <p:spPr>
          <a:xfrm>
            <a:off x="7752130" y="4361597"/>
            <a:ext cx="319318" cy="249555"/>
          </a:xfrm>
          <a:prstGeom prst="rect">
            <a:avLst/>
          </a:prstGeom>
          <a:noFill/>
        </p:spPr>
        <p:txBody>
          <a:bodyPr wrap="none" rtlCol="0">
            <a:spAutoFit/>
          </a:bodyPr>
          <a:lstStyle/>
          <a:p>
            <a:r>
              <a:rPr lang="ja-JP" altLang="en-US" sz="511" dirty="0"/>
              <a:t>４１３</a:t>
            </a:r>
            <a:endParaRPr lang="en-US" altLang="ja-JP" sz="511" dirty="0"/>
          </a:p>
          <a:p>
            <a:r>
              <a:rPr lang="ja-JP" altLang="en-US" sz="511" dirty="0"/>
              <a:t>億円</a:t>
            </a:r>
          </a:p>
        </p:txBody>
      </p:sp>
      <p:sp>
        <p:nvSpPr>
          <p:cNvPr id="93" name="テキスト ボックス 92"/>
          <p:cNvSpPr txBox="1"/>
          <p:nvPr/>
        </p:nvSpPr>
        <p:spPr>
          <a:xfrm>
            <a:off x="7188929" y="5690278"/>
            <a:ext cx="923841" cy="301878"/>
          </a:xfrm>
          <a:prstGeom prst="rect">
            <a:avLst/>
          </a:prstGeom>
          <a:noFill/>
        </p:spPr>
        <p:txBody>
          <a:bodyPr wrap="square" rtlCol="0">
            <a:spAutoFit/>
          </a:bodyPr>
          <a:lstStyle/>
          <a:p>
            <a:pPr algn="ctr"/>
            <a:r>
              <a:rPr lang="en-US" altLang="ja-JP" sz="681" dirty="0">
                <a:latin typeface="HGPｺﾞｼｯｸM" panose="020B0600000000000000" pitchFamily="50" charset="-128"/>
                <a:ea typeface="HGPｺﾞｼｯｸM" panose="020B0600000000000000" pitchFamily="50" charset="-128"/>
              </a:rPr>
              <a:t>01’</a:t>
            </a:r>
            <a:r>
              <a:rPr lang="ja-JP" altLang="en-US" sz="681" dirty="0">
                <a:latin typeface="HGPｺﾞｼｯｸM" panose="020B0600000000000000" pitchFamily="50" charset="-128"/>
                <a:ea typeface="HGPｺﾞｼｯｸM" panose="020B0600000000000000" pitchFamily="50" charset="-128"/>
              </a:rPr>
              <a:t>予算額　＋</a:t>
            </a:r>
            <a:endParaRPr lang="en-US" altLang="ja-JP" sz="681" dirty="0">
              <a:latin typeface="HGPｺﾞｼｯｸM" panose="020B0600000000000000" pitchFamily="50" charset="-128"/>
              <a:ea typeface="HGPｺﾞｼｯｸM" panose="020B0600000000000000" pitchFamily="50" charset="-128"/>
            </a:endParaRPr>
          </a:p>
          <a:p>
            <a:pPr algn="ctr"/>
            <a:r>
              <a:rPr lang="en-US" altLang="ja-JP" sz="681" dirty="0">
                <a:latin typeface="HGPｺﾞｼｯｸM" panose="020B0600000000000000" pitchFamily="50" charset="-128"/>
                <a:ea typeface="HGPｺﾞｼｯｸM" panose="020B0600000000000000" pitchFamily="50" charset="-128"/>
              </a:rPr>
              <a:t>30’</a:t>
            </a:r>
            <a:r>
              <a:rPr lang="ja-JP" altLang="en-US" sz="681" dirty="0">
                <a:latin typeface="HGPｺﾞｼｯｸM" panose="020B0600000000000000" pitchFamily="50" charset="-128"/>
                <a:ea typeface="HGPｺﾞｼｯｸM" panose="020B0600000000000000" pitchFamily="50" charset="-128"/>
              </a:rPr>
              <a:t>補正予算額</a:t>
            </a:r>
            <a:endParaRPr lang="ja-JP" altLang="en-US" sz="894" dirty="0">
              <a:latin typeface="HGPｺﾞｼｯｸM" panose="020B0600000000000000" pitchFamily="50" charset="-128"/>
              <a:ea typeface="HGPｺﾞｼｯｸM" panose="020B0600000000000000" pitchFamily="50" charset="-128"/>
            </a:endParaRPr>
          </a:p>
        </p:txBody>
      </p:sp>
      <p:sp>
        <p:nvSpPr>
          <p:cNvPr id="94" name="正方形/長方形 93"/>
          <p:cNvSpPr/>
          <p:nvPr/>
        </p:nvSpPr>
        <p:spPr>
          <a:xfrm>
            <a:off x="7342053" y="3335971"/>
            <a:ext cx="449013" cy="7807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0675" rIns="30675" rtlCol="0" anchor="ctr"/>
          <a:lstStyle/>
          <a:p>
            <a:pPr algn="ctr"/>
            <a:endParaRPr lang="en-US" altLang="ja-JP" sz="852" dirty="0">
              <a:solidFill>
                <a:prstClr val="black"/>
              </a:solidFill>
              <a:latin typeface="HGPｺﾞｼｯｸM" panose="020B0600000000000000" pitchFamily="50" charset="-128"/>
              <a:ea typeface="HGPｺﾞｼｯｸM" panose="020B0600000000000000" pitchFamily="50" charset="-128"/>
            </a:endParaRPr>
          </a:p>
          <a:p>
            <a:pPr algn="ctr"/>
            <a:endParaRPr lang="en-US" altLang="ja-JP" sz="852" dirty="0">
              <a:solidFill>
                <a:prstClr val="black"/>
              </a:solidFill>
              <a:latin typeface="HGPｺﾞｼｯｸM" panose="020B0600000000000000" pitchFamily="50" charset="-128"/>
              <a:ea typeface="HGPｺﾞｼｯｸM" panose="020B0600000000000000" pitchFamily="50" charset="-128"/>
            </a:endParaRPr>
          </a:p>
          <a:p>
            <a:pPr algn="ctr"/>
            <a:endParaRPr lang="en-US" altLang="ja-JP" sz="852" dirty="0">
              <a:solidFill>
                <a:prstClr val="black"/>
              </a:solidFill>
              <a:latin typeface="HGPｺﾞｼｯｸM" panose="020B0600000000000000" pitchFamily="50" charset="-128"/>
              <a:ea typeface="HGPｺﾞｼｯｸM" panose="020B0600000000000000" pitchFamily="50" charset="-128"/>
            </a:endParaRPr>
          </a:p>
          <a:p>
            <a:pPr algn="ctr"/>
            <a:endParaRPr lang="en-US" altLang="ja-JP" sz="852" dirty="0">
              <a:solidFill>
                <a:prstClr val="black"/>
              </a:solidFill>
              <a:latin typeface="HGPｺﾞｼｯｸM" panose="020B0600000000000000" pitchFamily="50" charset="-128"/>
              <a:ea typeface="HGPｺﾞｼｯｸM" panose="020B0600000000000000" pitchFamily="50" charset="-128"/>
            </a:endParaRPr>
          </a:p>
          <a:p>
            <a:pPr algn="ctr"/>
            <a:endParaRPr lang="en-US" altLang="ja-JP" sz="852" dirty="0">
              <a:solidFill>
                <a:prstClr val="black"/>
              </a:solidFill>
              <a:latin typeface="HGPｺﾞｼｯｸM" panose="020B0600000000000000" pitchFamily="50" charset="-128"/>
              <a:ea typeface="HGPｺﾞｼｯｸM" panose="020B0600000000000000" pitchFamily="50" charset="-128"/>
            </a:endParaRPr>
          </a:p>
          <a:p>
            <a:pPr algn="ctr"/>
            <a:endParaRPr lang="en-US" altLang="ja-JP" sz="852" dirty="0">
              <a:solidFill>
                <a:prstClr val="black"/>
              </a:solidFill>
              <a:latin typeface="HGPｺﾞｼｯｸM" panose="020B0600000000000000" pitchFamily="50" charset="-128"/>
              <a:ea typeface="HGPｺﾞｼｯｸM" panose="020B0600000000000000" pitchFamily="50" charset="-128"/>
            </a:endParaRPr>
          </a:p>
        </p:txBody>
      </p:sp>
      <p:sp>
        <p:nvSpPr>
          <p:cNvPr id="95" name="テキスト ボックス 94"/>
          <p:cNvSpPr txBox="1"/>
          <p:nvPr/>
        </p:nvSpPr>
        <p:spPr>
          <a:xfrm>
            <a:off x="7283771" y="3316937"/>
            <a:ext cx="574704" cy="616836"/>
          </a:xfrm>
          <a:prstGeom prst="rect">
            <a:avLst/>
          </a:prstGeom>
          <a:noFill/>
        </p:spPr>
        <p:txBody>
          <a:bodyPr wrap="square" lIns="30675" rIns="30675" rtlCol="0" anchor="ctr" anchorCtr="0">
            <a:spAutoFit/>
          </a:bodyPr>
          <a:lstStyle/>
          <a:p>
            <a:pPr algn="ctr"/>
            <a:r>
              <a:rPr lang="ja-JP" altLang="en-US" sz="852" dirty="0">
                <a:solidFill>
                  <a:prstClr val="black"/>
                </a:solidFill>
                <a:latin typeface="HGPｺﾞｼｯｸM" panose="020B0600000000000000" pitchFamily="50" charset="-128"/>
                <a:ea typeface="HGPｺﾞｼｯｸM" panose="020B0600000000000000" pitchFamily="50" charset="-128"/>
              </a:rPr>
              <a:t>補正</a:t>
            </a:r>
            <a:endParaRPr lang="en-US" altLang="ja-JP" sz="852" dirty="0">
              <a:solidFill>
                <a:prstClr val="black"/>
              </a:solidFill>
              <a:latin typeface="HGPｺﾞｼｯｸM" panose="020B0600000000000000" pitchFamily="50" charset="-128"/>
              <a:ea typeface="HGPｺﾞｼｯｸM" panose="020B0600000000000000" pitchFamily="50" charset="-128"/>
            </a:endParaRPr>
          </a:p>
          <a:p>
            <a:pPr algn="ctr"/>
            <a:r>
              <a:rPr lang="en-US" altLang="ja-JP" sz="852" dirty="0">
                <a:solidFill>
                  <a:prstClr val="black"/>
                </a:solidFill>
                <a:latin typeface="HGPｺﾞｼｯｸM" panose="020B0600000000000000" pitchFamily="50" charset="-128"/>
                <a:ea typeface="HGPｺﾞｼｯｸM" panose="020B0600000000000000" pitchFamily="50" charset="-128"/>
              </a:rPr>
              <a:t>204</a:t>
            </a:r>
          </a:p>
          <a:p>
            <a:pPr algn="ctr"/>
            <a:r>
              <a:rPr lang="ja-JP" altLang="en-US" sz="852" dirty="0">
                <a:solidFill>
                  <a:prstClr val="black"/>
                </a:solidFill>
                <a:latin typeface="HGPｺﾞｼｯｸM" panose="020B0600000000000000" pitchFamily="50" charset="-128"/>
                <a:ea typeface="HGPｺﾞｼｯｸM" panose="020B0600000000000000" pitchFamily="50" charset="-128"/>
              </a:rPr>
              <a:t>億円</a:t>
            </a:r>
            <a:endParaRPr lang="en-US" altLang="ja-JP" sz="852" dirty="0">
              <a:solidFill>
                <a:prstClr val="black"/>
              </a:solidFill>
              <a:latin typeface="HGPｺﾞｼｯｸM" panose="020B0600000000000000" pitchFamily="50" charset="-128"/>
              <a:ea typeface="HGPｺﾞｼｯｸM" panose="020B0600000000000000" pitchFamily="50" charset="-128"/>
            </a:endParaRPr>
          </a:p>
          <a:p>
            <a:pPr algn="ctr"/>
            <a:endParaRPr lang="en-US" altLang="ja-JP" sz="852" b="1" dirty="0">
              <a:solidFill>
                <a:prstClr val="black"/>
              </a:solidFill>
              <a:latin typeface="HGPｺﾞｼｯｸM" panose="020B0600000000000000" pitchFamily="50" charset="-128"/>
              <a:ea typeface="HGPｺﾞｼｯｸM" panose="020B0600000000000000" pitchFamily="50" charset="-128"/>
            </a:endParaRPr>
          </a:p>
        </p:txBody>
      </p:sp>
      <p:sp>
        <p:nvSpPr>
          <p:cNvPr id="96" name="テキスト ボックス 95"/>
          <p:cNvSpPr txBox="1"/>
          <p:nvPr/>
        </p:nvSpPr>
        <p:spPr>
          <a:xfrm>
            <a:off x="7318682" y="3748858"/>
            <a:ext cx="513282" cy="406778"/>
          </a:xfrm>
          <a:prstGeom prst="rect">
            <a:avLst/>
          </a:prstGeom>
          <a:noFill/>
        </p:spPr>
        <p:txBody>
          <a:bodyPr wrap="none" rtlCol="0">
            <a:spAutoFit/>
          </a:bodyPr>
          <a:lstStyle/>
          <a:p>
            <a:pPr algn="ctr"/>
            <a:r>
              <a:rPr lang="ja-JP" altLang="en-US" sz="511" dirty="0">
                <a:latin typeface="HGPｺﾞｼｯｸM" panose="020B0600000000000000" pitchFamily="50" charset="-128"/>
                <a:ea typeface="HGPｺﾞｼｯｸM" panose="020B0600000000000000" pitchFamily="50" charset="-128"/>
              </a:rPr>
              <a:t>　　公共　   </a:t>
            </a:r>
            <a:endParaRPr lang="en-US" altLang="ja-JP" sz="511" dirty="0">
              <a:latin typeface="HGPｺﾞｼｯｸM" panose="020B0600000000000000" pitchFamily="50" charset="-128"/>
              <a:ea typeface="HGPｺﾞｼｯｸM" panose="020B0600000000000000" pitchFamily="50" charset="-128"/>
            </a:endParaRPr>
          </a:p>
          <a:p>
            <a:pPr algn="ctr"/>
            <a:r>
              <a:rPr lang="ja-JP" altLang="en-US" sz="511" dirty="0">
                <a:latin typeface="HGPｺﾞｼｯｸM" panose="020B0600000000000000" pitchFamily="50" charset="-128"/>
                <a:ea typeface="HGPｺﾞｼｯｸM" panose="020B0600000000000000" pitchFamily="50" charset="-128"/>
              </a:rPr>
              <a:t>４億円</a:t>
            </a:r>
            <a:endParaRPr lang="en-US" altLang="ja-JP" sz="511" dirty="0">
              <a:latin typeface="HGPｺﾞｼｯｸM" panose="020B0600000000000000" pitchFamily="50" charset="-128"/>
              <a:ea typeface="HGPｺﾞｼｯｸM" panose="020B0600000000000000" pitchFamily="50" charset="-128"/>
            </a:endParaRPr>
          </a:p>
          <a:p>
            <a:pPr algn="ctr"/>
            <a:r>
              <a:rPr lang="ja-JP" altLang="en-US" sz="511" dirty="0">
                <a:latin typeface="HGPｺﾞｼｯｸM" panose="020B0600000000000000" pitchFamily="50" charset="-128"/>
                <a:ea typeface="HGPｺﾞｼｯｸM" panose="020B0600000000000000" pitchFamily="50" charset="-128"/>
              </a:rPr>
              <a:t>非公共</a:t>
            </a:r>
            <a:endParaRPr lang="en-US" altLang="ja-JP" sz="511" dirty="0">
              <a:latin typeface="HGPｺﾞｼｯｸM" panose="020B0600000000000000" pitchFamily="50" charset="-128"/>
              <a:ea typeface="HGPｺﾞｼｯｸM" panose="020B0600000000000000" pitchFamily="50" charset="-128"/>
            </a:endParaRPr>
          </a:p>
          <a:p>
            <a:pPr algn="ctr"/>
            <a:r>
              <a:rPr lang="en-US" altLang="ja-JP" sz="511" dirty="0">
                <a:latin typeface="HGPｺﾞｼｯｸM" panose="020B0600000000000000" pitchFamily="50" charset="-128"/>
                <a:ea typeface="HGPｺﾞｼｯｸM" panose="020B0600000000000000" pitchFamily="50" charset="-128"/>
              </a:rPr>
              <a:t>200</a:t>
            </a:r>
            <a:r>
              <a:rPr lang="ja-JP" altLang="en-US" sz="511" dirty="0">
                <a:latin typeface="HGPｺﾞｼｯｸM" panose="020B0600000000000000" pitchFamily="50" charset="-128"/>
                <a:ea typeface="HGPｺﾞｼｯｸM" panose="020B0600000000000000" pitchFamily="50" charset="-128"/>
              </a:rPr>
              <a:t>億円</a:t>
            </a:r>
            <a:endParaRPr lang="ja-JP" altLang="en-US" sz="1534" dirty="0"/>
          </a:p>
        </p:txBody>
      </p:sp>
      <p:sp>
        <p:nvSpPr>
          <p:cNvPr id="97" name="正方形/長方形 96"/>
          <p:cNvSpPr/>
          <p:nvPr/>
        </p:nvSpPr>
        <p:spPr>
          <a:xfrm>
            <a:off x="8162707" y="5076092"/>
            <a:ext cx="439165" cy="58623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0675" rIns="30675" rtlCol="0" anchor="ctr"/>
          <a:lstStyle/>
          <a:p>
            <a:pPr algn="ctr"/>
            <a:r>
              <a:rPr lang="ja-JP" altLang="en-US" sz="767" dirty="0">
                <a:solidFill>
                  <a:prstClr val="black"/>
                </a:solidFill>
                <a:latin typeface="HGPｺﾞｼｯｸM" panose="020B0600000000000000" pitchFamily="50" charset="-128"/>
                <a:ea typeface="HGPｺﾞｼｯｸM" panose="020B0600000000000000" pitchFamily="50" charset="-128"/>
              </a:rPr>
              <a:t>当初</a:t>
            </a:r>
            <a:endParaRPr lang="en-US" altLang="ja-JP" sz="767" dirty="0">
              <a:solidFill>
                <a:prstClr val="black"/>
              </a:solidFill>
              <a:latin typeface="HGPｺﾞｼｯｸM" panose="020B0600000000000000" pitchFamily="50" charset="-128"/>
              <a:ea typeface="HGPｺﾞｼｯｸM" panose="020B0600000000000000" pitchFamily="50" charset="-128"/>
            </a:endParaRPr>
          </a:p>
          <a:p>
            <a:pPr algn="ctr"/>
            <a:r>
              <a:rPr lang="en-US" altLang="ja-JP" sz="767" dirty="0">
                <a:solidFill>
                  <a:prstClr val="black"/>
                </a:solidFill>
                <a:latin typeface="HGPｺﾞｼｯｸM" panose="020B0600000000000000" pitchFamily="50" charset="-128"/>
                <a:ea typeface="HGPｺﾞｼｯｸM" panose="020B0600000000000000" pitchFamily="50" charset="-128"/>
              </a:rPr>
              <a:t>178</a:t>
            </a:r>
          </a:p>
          <a:p>
            <a:pPr algn="ctr"/>
            <a:r>
              <a:rPr lang="ja-JP" altLang="en-US" sz="767" dirty="0">
                <a:solidFill>
                  <a:prstClr val="black"/>
                </a:solidFill>
                <a:latin typeface="HGPｺﾞｼｯｸM" panose="020B0600000000000000" pitchFamily="50" charset="-128"/>
                <a:ea typeface="HGPｺﾞｼｯｸM" panose="020B0600000000000000" pitchFamily="50" charset="-128"/>
              </a:rPr>
              <a:t>億円</a:t>
            </a:r>
            <a:endParaRPr lang="en-US" altLang="ja-JP" sz="767" dirty="0">
              <a:solidFill>
                <a:prstClr val="black"/>
              </a:solidFill>
              <a:latin typeface="HGPｺﾞｼｯｸM" panose="020B0600000000000000" pitchFamily="50" charset="-128"/>
              <a:ea typeface="HGPｺﾞｼｯｸM" panose="020B0600000000000000" pitchFamily="50" charset="-128"/>
            </a:endParaRPr>
          </a:p>
          <a:p>
            <a:pPr algn="ctr"/>
            <a:r>
              <a:rPr lang="ja-JP" altLang="en-US" sz="767" dirty="0">
                <a:solidFill>
                  <a:prstClr val="black"/>
                </a:solidFill>
                <a:latin typeface="HGPｺﾞｼｯｸM" panose="020B0600000000000000" pitchFamily="50" charset="-128"/>
                <a:ea typeface="HGPｺﾞｼｯｸM" panose="020B0600000000000000" pitchFamily="50" charset="-128"/>
              </a:rPr>
              <a:t>（公共）</a:t>
            </a:r>
          </a:p>
        </p:txBody>
      </p:sp>
      <p:sp>
        <p:nvSpPr>
          <p:cNvPr id="98" name="正方形/長方形 97"/>
          <p:cNvSpPr/>
          <p:nvPr/>
        </p:nvSpPr>
        <p:spPr>
          <a:xfrm>
            <a:off x="8166379" y="4135090"/>
            <a:ext cx="436075" cy="93385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831" dirty="0">
                <a:solidFill>
                  <a:prstClr val="black"/>
                </a:solidFill>
                <a:latin typeface="HGPｺﾞｼｯｸM" panose="020B0600000000000000" pitchFamily="50" charset="-128"/>
                <a:ea typeface="HGPｺﾞｼｯｸM" panose="020B0600000000000000" pitchFamily="50" charset="-128"/>
              </a:rPr>
              <a:t>当初</a:t>
            </a:r>
            <a:endParaRPr lang="en-US" altLang="ja-JP" sz="831" dirty="0">
              <a:solidFill>
                <a:prstClr val="black"/>
              </a:solidFill>
              <a:latin typeface="HGPｺﾞｼｯｸM" panose="020B0600000000000000" pitchFamily="50" charset="-128"/>
              <a:ea typeface="HGPｺﾞｼｯｸM" panose="020B0600000000000000" pitchFamily="50" charset="-128"/>
            </a:endParaRPr>
          </a:p>
          <a:p>
            <a:pPr algn="ctr"/>
            <a:r>
              <a:rPr lang="en-US" altLang="ja-JP" sz="831" dirty="0">
                <a:solidFill>
                  <a:prstClr val="black"/>
                </a:solidFill>
                <a:latin typeface="HGPｺﾞｼｯｸM" panose="020B0600000000000000" pitchFamily="50" charset="-128"/>
                <a:ea typeface="HGPｺﾞｼｯｸM" panose="020B0600000000000000" pitchFamily="50" charset="-128"/>
              </a:rPr>
              <a:t>210</a:t>
            </a:r>
          </a:p>
          <a:p>
            <a:pPr algn="ctr"/>
            <a:r>
              <a:rPr lang="ja-JP" altLang="en-US" sz="831" dirty="0">
                <a:solidFill>
                  <a:prstClr val="black"/>
                </a:solidFill>
                <a:latin typeface="HGPｺﾞｼｯｸM" panose="020B0600000000000000" pitchFamily="50" charset="-128"/>
                <a:ea typeface="HGPｺﾞｼｯｸM" panose="020B0600000000000000" pitchFamily="50" charset="-128"/>
              </a:rPr>
              <a:t>億円</a:t>
            </a:r>
            <a:endParaRPr lang="en-US" altLang="ja-JP" sz="831" dirty="0">
              <a:solidFill>
                <a:prstClr val="black"/>
              </a:solidFill>
              <a:latin typeface="HGPｺﾞｼｯｸM" panose="020B0600000000000000" pitchFamily="50" charset="-128"/>
              <a:ea typeface="HGPｺﾞｼｯｸM" panose="020B0600000000000000" pitchFamily="50" charset="-128"/>
            </a:endParaRPr>
          </a:p>
          <a:p>
            <a:pPr algn="ctr"/>
            <a:r>
              <a:rPr lang="ja-JP" altLang="en-US" sz="831" dirty="0">
                <a:solidFill>
                  <a:prstClr val="black"/>
                </a:solidFill>
                <a:latin typeface="HGPｺﾞｼｯｸM" panose="020B0600000000000000" pitchFamily="50" charset="-128"/>
                <a:ea typeface="HGPｺﾞｼｯｸM" panose="020B0600000000000000" pitchFamily="50" charset="-128"/>
              </a:rPr>
              <a:t>（非公共）</a:t>
            </a:r>
          </a:p>
        </p:txBody>
      </p:sp>
      <p:sp>
        <p:nvSpPr>
          <p:cNvPr id="99" name="正方形/長方形 98"/>
          <p:cNvSpPr/>
          <p:nvPr/>
        </p:nvSpPr>
        <p:spPr>
          <a:xfrm>
            <a:off x="8171532" y="3079781"/>
            <a:ext cx="439165" cy="1039918"/>
          </a:xfrm>
          <a:prstGeom prst="rect">
            <a:avLst/>
          </a:prstGeom>
          <a:solidFill>
            <a:srgbClr val="FFFF00"/>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0675" rIns="30675" rtlCol="0" anchor="ctr"/>
          <a:lstStyle/>
          <a:p>
            <a:pPr algn="ctr"/>
            <a:r>
              <a:rPr lang="ja-JP" altLang="en-US" sz="852" dirty="0">
                <a:solidFill>
                  <a:schemeClr val="tx1"/>
                </a:solidFill>
                <a:latin typeface="HGPｺﾞｼｯｸM" panose="020B0600000000000000" pitchFamily="50" charset="-128"/>
                <a:ea typeface="HGPｺﾞｼｯｸM" panose="020B0600000000000000" pitchFamily="50" charset="-128"/>
              </a:rPr>
              <a:t>推進枠</a:t>
            </a:r>
            <a:endParaRPr lang="en-US" altLang="ja-JP" sz="852" dirty="0">
              <a:solidFill>
                <a:schemeClr val="tx1"/>
              </a:solidFill>
              <a:latin typeface="HGPｺﾞｼｯｸM" panose="020B0600000000000000" pitchFamily="50" charset="-128"/>
              <a:ea typeface="HGPｺﾞｼｯｸM" panose="020B0600000000000000" pitchFamily="50" charset="-128"/>
            </a:endParaRPr>
          </a:p>
          <a:p>
            <a:pPr algn="ctr"/>
            <a:r>
              <a:rPr lang="en-US" altLang="ja-JP" sz="852" dirty="0">
                <a:solidFill>
                  <a:schemeClr val="tx1"/>
                </a:solidFill>
                <a:latin typeface="HGPｺﾞｼｯｸM" panose="020B0600000000000000" pitchFamily="50" charset="-128"/>
                <a:ea typeface="HGPｺﾞｼｯｸM" panose="020B0600000000000000" pitchFamily="50" charset="-128"/>
              </a:rPr>
              <a:t>262</a:t>
            </a:r>
          </a:p>
          <a:p>
            <a:pPr algn="ctr"/>
            <a:r>
              <a:rPr lang="ja-JP" altLang="en-US" sz="852" dirty="0">
                <a:solidFill>
                  <a:schemeClr val="tx1"/>
                </a:solidFill>
                <a:latin typeface="HGPｺﾞｼｯｸM" panose="020B0600000000000000" pitchFamily="50" charset="-128"/>
                <a:ea typeface="HGPｺﾞｼｯｸM" panose="020B0600000000000000" pitchFamily="50" charset="-128"/>
              </a:rPr>
              <a:t>億円</a:t>
            </a:r>
            <a:endParaRPr lang="en-US" altLang="ja-JP" sz="852" dirty="0">
              <a:solidFill>
                <a:schemeClr val="tx1"/>
              </a:solidFill>
              <a:latin typeface="HGPｺﾞｼｯｸM" panose="020B0600000000000000" pitchFamily="50" charset="-128"/>
              <a:ea typeface="HGPｺﾞｼｯｸM" panose="020B0600000000000000" pitchFamily="50" charset="-128"/>
            </a:endParaRPr>
          </a:p>
          <a:p>
            <a:pPr algn="ctr"/>
            <a:endParaRPr lang="en-US" altLang="ja-JP" sz="852" dirty="0">
              <a:solidFill>
                <a:schemeClr val="tx1"/>
              </a:solidFill>
              <a:latin typeface="HGPｺﾞｼｯｸM" panose="020B0600000000000000" pitchFamily="50" charset="-128"/>
              <a:ea typeface="HGPｺﾞｼｯｸM" panose="020B0600000000000000" pitchFamily="50" charset="-128"/>
            </a:endParaRPr>
          </a:p>
          <a:p>
            <a:pPr algn="ctr"/>
            <a:endParaRPr lang="en-US" altLang="ja-JP" sz="852" dirty="0">
              <a:solidFill>
                <a:schemeClr val="tx1"/>
              </a:solidFill>
              <a:latin typeface="HGPｺﾞｼｯｸM" panose="020B0600000000000000" pitchFamily="50" charset="-128"/>
              <a:ea typeface="HGPｺﾞｼｯｸM" panose="020B0600000000000000" pitchFamily="50" charset="-128"/>
            </a:endParaRPr>
          </a:p>
          <a:p>
            <a:pPr algn="ctr"/>
            <a:endParaRPr lang="en-US" altLang="ja-JP" sz="852" dirty="0">
              <a:solidFill>
                <a:schemeClr val="tx1"/>
              </a:solidFill>
              <a:latin typeface="HGPｺﾞｼｯｸM" panose="020B0600000000000000" pitchFamily="50" charset="-128"/>
              <a:ea typeface="HGPｺﾞｼｯｸM" panose="020B0600000000000000" pitchFamily="50" charset="-128"/>
            </a:endParaRPr>
          </a:p>
        </p:txBody>
      </p:sp>
      <p:sp>
        <p:nvSpPr>
          <p:cNvPr id="100" name="テキスト ボックス 99"/>
          <p:cNvSpPr txBox="1"/>
          <p:nvPr/>
        </p:nvSpPr>
        <p:spPr>
          <a:xfrm>
            <a:off x="8134473" y="3675249"/>
            <a:ext cx="513282" cy="406778"/>
          </a:xfrm>
          <a:prstGeom prst="rect">
            <a:avLst/>
          </a:prstGeom>
          <a:noFill/>
        </p:spPr>
        <p:txBody>
          <a:bodyPr wrap="none" rtlCol="0">
            <a:spAutoFit/>
          </a:bodyPr>
          <a:lstStyle/>
          <a:p>
            <a:pPr algn="ctr"/>
            <a:r>
              <a:rPr lang="ja-JP" altLang="en-US" sz="511" dirty="0">
                <a:latin typeface="HGPｺﾞｼｯｸM" panose="020B0600000000000000" pitchFamily="50" charset="-128"/>
                <a:ea typeface="HGPｺﾞｼｯｸM" panose="020B0600000000000000" pitchFamily="50" charset="-128"/>
              </a:rPr>
              <a:t>　　公共　   </a:t>
            </a:r>
            <a:endParaRPr lang="en-US" altLang="ja-JP" sz="511" dirty="0">
              <a:latin typeface="HGPｺﾞｼｯｸM" panose="020B0600000000000000" pitchFamily="50" charset="-128"/>
              <a:ea typeface="HGPｺﾞｼｯｸM" panose="020B0600000000000000" pitchFamily="50" charset="-128"/>
            </a:endParaRPr>
          </a:p>
          <a:p>
            <a:pPr algn="ctr"/>
            <a:r>
              <a:rPr lang="en-US" altLang="ja-JP" sz="511" dirty="0">
                <a:latin typeface="HGPｺﾞｼｯｸM" panose="020B0600000000000000" pitchFamily="50" charset="-128"/>
                <a:ea typeface="HGPｺﾞｼｯｸM" panose="020B0600000000000000" pitchFamily="50" charset="-128"/>
              </a:rPr>
              <a:t>44</a:t>
            </a:r>
            <a:r>
              <a:rPr lang="ja-JP" altLang="en-US" sz="511" dirty="0">
                <a:latin typeface="HGPｺﾞｼｯｸM" panose="020B0600000000000000" pitchFamily="50" charset="-128"/>
                <a:ea typeface="HGPｺﾞｼｯｸM" panose="020B0600000000000000" pitchFamily="50" charset="-128"/>
              </a:rPr>
              <a:t>億円</a:t>
            </a:r>
            <a:endParaRPr lang="en-US" altLang="ja-JP" sz="511" dirty="0">
              <a:latin typeface="HGPｺﾞｼｯｸM" panose="020B0600000000000000" pitchFamily="50" charset="-128"/>
              <a:ea typeface="HGPｺﾞｼｯｸM" panose="020B0600000000000000" pitchFamily="50" charset="-128"/>
            </a:endParaRPr>
          </a:p>
          <a:p>
            <a:pPr algn="ctr"/>
            <a:r>
              <a:rPr lang="ja-JP" altLang="en-US" sz="511" dirty="0">
                <a:latin typeface="HGPｺﾞｼｯｸM" panose="020B0600000000000000" pitchFamily="50" charset="-128"/>
                <a:ea typeface="HGPｺﾞｼｯｸM" panose="020B0600000000000000" pitchFamily="50" charset="-128"/>
              </a:rPr>
              <a:t>非公共</a:t>
            </a:r>
            <a:endParaRPr lang="en-US" altLang="ja-JP" sz="511" dirty="0">
              <a:latin typeface="HGPｺﾞｼｯｸM" panose="020B0600000000000000" pitchFamily="50" charset="-128"/>
              <a:ea typeface="HGPｺﾞｼｯｸM" panose="020B0600000000000000" pitchFamily="50" charset="-128"/>
            </a:endParaRPr>
          </a:p>
          <a:p>
            <a:pPr algn="ctr"/>
            <a:r>
              <a:rPr lang="en-US" altLang="ja-JP" sz="511" dirty="0">
                <a:latin typeface="HGPｺﾞｼｯｸM" panose="020B0600000000000000" pitchFamily="50" charset="-128"/>
                <a:ea typeface="HGPｺﾞｼｯｸM" panose="020B0600000000000000" pitchFamily="50" charset="-128"/>
              </a:rPr>
              <a:t>218</a:t>
            </a:r>
            <a:r>
              <a:rPr lang="ja-JP" altLang="en-US" sz="511" dirty="0">
                <a:latin typeface="HGPｺﾞｼｯｸM" panose="020B0600000000000000" pitchFamily="50" charset="-128"/>
                <a:ea typeface="HGPｺﾞｼｯｸM" panose="020B0600000000000000" pitchFamily="50" charset="-128"/>
              </a:rPr>
              <a:t>億円</a:t>
            </a:r>
            <a:endParaRPr lang="ja-JP" altLang="en-US" sz="1534" dirty="0"/>
          </a:p>
        </p:txBody>
      </p:sp>
      <p:sp>
        <p:nvSpPr>
          <p:cNvPr id="101" name="正方形/長方形 100"/>
          <p:cNvSpPr/>
          <p:nvPr/>
        </p:nvSpPr>
        <p:spPr>
          <a:xfrm>
            <a:off x="8168842" y="4135089"/>
            <a:ext cx="433000" cy="15311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02" name="正方形/長方形 101"/>
          <p:cNvSpPr/>
          <p:nvPr/>
        </p:nvSpPr>
        <p:spPr>
          <a:xfrm>
            <a:off x="8621854" y="3079781"/>
            <a:ext cx="211985" cy="1690002"/>
          </a:xfrm>
          <a:prstGeom prst="rect">
            <a:avLst/>
          </a:prstGeom>
          <a:pattFill prst="dkDnDiag">
            <a:fgClr>
              <a:schemeClr val="accent6">
                <a:lumMod val="60000"/>
                <a:lumOff val="40000"/>
              </a:schemeClr>
            </a:fgClr>
            <a:bgClr>
              <a:schemeClr val="bg1"/>
            </a:bgClr>
          </a:pattFill>
          <a:ln w="12700"/>
        </p:spPr>
        <p:style>
          <a:lnRef idx="2">
            <a:schemeClr val="accent1">
              <a:shade val="50000"/>
            </a:schemeClr>
          </a:lnRef>
          <a:fillRef idx="1">
            <a:schemeClr val="accent1"/>
          </a:fillRef>
          <a:effectRef idx="0">
            <a:schemeClr val="accent1"/>
          </a:effectRef>
          <a:fontRef idx="minor">
            <a:schemeClr val="lt1"/>
          </a:fontRef>
        </p:style>
        <p:txBody>
          <a:bodyPr vert="eaVert" lIns="0" rIns="0" rtlCol="0" anchor="ctr"/>
          <a:lstStyle/>
          <a:p>
            <a:pPr algn="ctr"/>
            <a:r>
              <a:rPr lang="ja-JP" altLang="en-US" sz="937" dirty="0">
                <a:solidFill>
                  <a:prstClr val="black"/>
                </a:solidFill>
                <a:latin typeface="HGPｺﾞｼｯｸM" panose="020B0600000000000000" pitchFamily="50" charset="-128"/>
                <a:ea typeface="HGPｺﾞｼｯｸM" panose="020B0600000000000000" pitchFamily="50" charset="-128"/>
              </a:rPr>
              <a:t>非公共</a:t>
            </a:r>
          </a:p>
        </p:txBody>
      </p:sp>
      <p:sp>
        <p:nvSpPr>
          <p:cNvPr id="103" name="正方形/長方形 102"/>
          <p:cNvSpPr/>
          <p:nvPr/>
        </p:nvSpPr>
        <p:spPr>
          <a:xfrm>
            <a:off x="8619040" y="4770329"/>
            <a:ext cx="214799" cy="903110"/>
          </a:xfrm>
          <a:prstGeom prst="rect">
            <a:avLst/>
          </a:prstGeom>
          <a:pattFill prst="dkDnDiag">
            <a:fgClr>
              <a:schemeClr val="accent4">
                <a:lumMod val="60000"/>
                <a:lumOff val="40000"/>
              </a:schemeClr>
            </a:fgClr>
            <a:bgClr>
              <a:schemeClr val="bg1"/>
            </a:bgClr>
          </a:pattFill>
          <a:ln w="12700"/>
        </p:spPr>
        <p:style>
          <a:lnRef idx="2">
            <a:schemeClr val="accent1">
              <a:shade val="50000"/>
            </a:schemeClr>
          </a:lnRef>
          <a:fillRef idx="1">
            <a:schemeClr val="accent1"/>
          </a:fillRef>
          <a:effectRef idx="0">
            <a:schemeClr val="accent1"/>
          </a:effectRef>
          <a:fontRef idx="minor">
            <a:schemeClr val="lt1"/>
          </a:fontRef>
        </p:style>
        <p:txBody>
          <a:bodyPr vert="eaVert" lIns="30675" rIns="30675" rtlCol="0" anchor="ctr"/>
          <a:lstStyle/>
          <a:p>
            <a:pPr algn="ctr"/>
            <a:r>
              <a:rPr lang="ja-JP" altLang="en-US" sz="852" dirty="0">
                <a:solidFill>
                  <a:prstClr val="black"/>
                </a:solidFill>
                <a:latin typeface="HGPｺﾞｼｯｸM" panose="020B0600000000000000" pitchFamily="50" charset="-128"/>
                <a:ea typeface="HGPｺﾞｼｯｸM" panose="020B0600000000000000" pitchFamily="50" charset="-128"/>
              </a:rPr>
              <a:t>公共</a:t>
            </a:r>
            <a:endParaRPr lang="en-US" altLang="ja-JP" sz="852" dirty="0">
              <a:solidFill>
                <a:prstClr val="black"/>
              </a:solidFill>
              <a:latin typeface="HGPｺﾞｼｯｸM" panose="020B0600000000000000" pitchFamily="50" charset="-128"/>
              <a:ea typeface="HGPｺﾞｼｯｸM" panose="020B0600000000000000" pitchFamily="50" charset="-128"/>
            </a:endParaRPr>
          </a:p>
        </p:txBody>
      </p:sp>
      <p:sp>
        <p:nvSpPr>
          <p:cNvPr id="104" name="テキスト ボックス 103"/>
          <p:cNvSpPr txBox="1"/>
          <p:nvPr/>
        </p:nvSpPr>
        <p:spPr>
          <a:xfrm>
            <a:off x="8588901" y="5325352"/>
            <a:ext cx="319318" cy="249555"/>
          </a:xfrm>
          <a:prstGeom prst="rect">
            <a:avLst/>
          </a:prstGeom>
          <a:noFill/>
        </p:spPr>
        <p:txBody>
          <a:bodyPr wrap="none" rtlCol="0">
            <a:spAutoFit/>
          </a:bodyPr>
          <a:lstStyle/>
          <a:p>
            <a:r>
              <a:rPr lang="ja-JP" altLang="en-US" sz="511" dirty="0"/>
              <a:t>２２２</a:t>
            </a:r>
            <a:endParaRPr lang="en-US" altLang="ja-JP" sz="511" dirty="0"/>
          </a:p>
          <a:p>
            <a:r>
              <a:rPr lang="ja-JP" altLang="en-US" sz="511" dirty="0"/>
              <a:t>億円</a:t>
            </a:r>
          </a:p>
        </p:txBody>
      </p:sp>
      <p:sp>
        <p:nvSpPr>
          <p:cNvPr id="105" name="テキスト ボックス 104"/>
          <p:cNvSpPr txBox="1"/>
          <p:nvPr/>
        </p:nvSpPr>
        <p:spPr>
          <a:xfrm>
            <a:off x="8579910" y="4202599"/>
            <a:ext cx="319318" cy="249555"/>
          </a:xfrm>
          <a:prstGeom prst="rect">
            <a:avLst/>
          </a:prstGeom>
          <a:noFill/>
        </p:spPr>
        <p:txBody>
          <a:bodyPr wrap="none" rtlCol="0">
            <a:spAutoFit/>
          </a:bodyPr>
          <a:lstStyle/>
          <a:p>
            <a:r>
              <a:rPr lang="ja-JP" altLang="en-US" sz="511" dirty="0"/>
              <a:t>４２８</a:t>
            </a:r>
            <a:endParaRPr lang="en-US" altLang="ja-JP" sz="511" dirty="0"/>
          </a:p>
          <a:p>
            <a:r>
              <a:rPr lang="ja-JP" altLang="en-US" sz="511" dirty="0"/>
              <a:t>億円</a:t>
            </a:r>
          </a:p>
        </p:txBody>
      </p:sp>
      <p:sp>
        <p:nvSpPr>
          <p:cNvPr id="106" name="テキスト ボックス 105"/>
          <p:cNvSpPr txBox="1"/>
          <p:nvPr/>
        </p:nvSpPr>
        <p:spPr>
          <a:xfrm>
            <a:off x="8007143" y="5698776"/>
            <a:ext cx="923841" cy="302199"/>
          </a:xfrm>
          <a:prstGeom prst="rect">
            <a:avLst/>
          </a:prstGeom>
          <a:noFill/>
        </p:spPr>
        <p:txBody>
          <a:bodyPr wrap="square" rtlCol="0">
            <a:spAutoFit/>
          </a:bodyPr>
          <a:lstStyle/>
          <a:p>
            <a:pPr algn="ctr"/>
            <a:r>
              <a:rPr lang="en-US" altLang="ja-JP" sz="681" dirty="0">
                <a:solidFill>
                  <a:srgbClr val="FF0000"/>
                </a:solidFill>
                <a:latin typeface="HGPｺﾞｼｯｸM" panose="020B0600000000000000" pitchFamily="50" charset="-128"/>
                <a:ea typeface="HGPｺﾞｼｯｸM" panose="020B0600000000000000" pitchFamily="50" charset="-128"/>
              </a:rPr>
              <a:t>02’</a:t>
            </a:r>
            <a:r>
              <a:rPr lang="ja-JP" altLang="en-US" sz="681" dirty="0">
                <a:solidFill>
                  <a:srgbClr val="FF0000"/>
                </a:solidFill>
                <a:latin typeface="HGPｺﾞｼｯｸM" panose="020B0600000000000000" pitchFamily="50" charset="-128"/>
                <a:ea typeface="HGPｺﾞｼｯｸM" panose="020B0600000000000000" pitchFamily="50" charset="-128"/>
              </a:rPr>
              <a:t>概算要求額＋</a:t>
            </a:r>
            <a:endParaRPr lang="en-US" altLang="ja-JP" sz="681" dirty="0">
              <a:solidFill>
                <a:srgbClr val="FF0000"/>
              </a:solidFill>
              <a:latin typeface="HGPｺﾞｼｯｸM" panose="020B0600000000000000" pitchFamily="50" charset="-128"/>
              <a:ea typeface="HGPｺﾞｼｯｸM" panose="020B0600000000000000" pitchFamily="50" charset="-128"/>
            </a:endParaRPr>
          </a:p>
          <a:p>
            <a:pPr algn="ctr"/>
            <a:r>
              <a:rPr lang="ja-JP" altLang="en-US" sz="683" dirty="0">
                <a:solidFill>
                  <a:srgbClr val="FF0000"/>
                </a:solidFill>
                <a:latin typeface="HGPｺﾞｼｯｸM" panose="020B0600000000000000" pitchFamily="50" charset="-128"/>
                <a:ea typeface="HGPｺﾞｼｯｸM" panose="020B0600000000000000" pitchFamily="50" charset="-128"/>
              </a:rPr>
              <a:t>臨時・特別の措置</a:t>
            </a:r>
          </a:p>
        </p:txBody>
      </p:sp>
      <p:sp>
        <p:nvSpPr>
          <p:cNvPr id="107" name="正方形/長方形 106"/>
          <p:cNvSpPr/>
          <p:nvPr/>
        </p:nvSpPr>
        <p:spPr>
          <a:xfrm>
            <a:off x="7350671" y="1704370"/>
            <a:ext cx="439165" cy="1260797"/>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30675" rIns="30675" rtlCol="0" anchor="ctr"/>
          <a:lstStyle/>
          <a:p>
            <a:pPr algn="ctr"/>
            <a:r>
              <a:rPr lang="ja-JP" altLang="en-US" sz="646" dirty="0">
                <a:solidFill>
                  <a:prstClr val="black"/>
                </a:solidFill>
                <a:latin typeface="HGPｺﾞｼｯｸM" panose="020B0600000000000000" pitchFamily="50" charset="-128"/>
                <a:ea typeface="HGPｺﾞｼｯｸM" panose="020B0600000000000000" pitchFamily="50" charset="-128"/>
              </a:rPr>
              <a:t>臨時・特別</a:t>
            </a:r>
            <a:endParaRPr lang="en-US" altLang="ja-JP" sz="646" dirty="0">
              <a:solidFill>
                <a:prstClr val="black"/>
              </a:solidFill>
              <a:latin typeface="HGPｺﾞｼｯｸM" panose="020B0600000000000000" pitchFamily="50" charset="-128"/>
              <a:ea typeface="HGPｺﾞｼｯｸM" panose="020B0600000000000000" pitchFamily="50" charset="-128"/>
            </a:endParaRPr>
          </a:p>
          <a:p>
            <a:pPr algn="ctr"/>
            <a:r>
              <a:rPr lang="en-US" altLang="ja-JP" sz="852" dirty="0">
                <a:solidFill>
                  <a:prstClr val="black"/>
                </a:solidFill>
                <a:latin typeface="HGPｺﾞｼｯｸM" panose="020B0600000000000000" pitchFamily="50" charset="-128"/>
                <a:ea typeface="HGPｺﾞｼｯｸM" panose="020B0600000000000000" pitchFamily="50" charset="-128"/>
              </a:rPr>
              <a:t>325</a:t>
            </a:r>
          </a:p>
          <a:p>
            <a:pPr algn="ctr"/>
            <a:r>
              <a:rPr lang="ja-JP" altLang="en-US" sz="852" dirty="0">
                <a:solidFill>
                  <a:prstClr val="black"/>
                </a:solidFill>
                <a:latin typeface="HGPｺﾞｼｯｸM" panose="020B0600000000000000" pitchFamily="50" charset="-128"/>
                <a:ea typeface="HGPｺﾞｼｯｸM" panose="020B0600000000000000" pitchFamily="50" charset="-128"/>
              </a:rPr>
              <a:t>億円</a:t>
            </a:r>
            <a:endParaRPr lang="en-US" altLang="ja-JP" sz="852" dirty="0">
              <a:solidFill>
                <a:prstClr val="black"/>
              </a:solidFill>
              <a:latin typeface="HGPｺﾞｼｯｸM" panose="020B0600000000000000" pitchFamily="50" charset="-128"/>
              <a:ea typeface="HGPｺﾞｼｯｸM" panose="020B0600000000000000" pitchFamily="50" charset="-128"/>
            </a:endParaRPr>
          </a:p>
          <a:p>
            <a:pPr algn="ctr"/>
            <a:endParaRPr lang="en-US" altLang="ja-JP" sz="852" dirty="0">
              <a:solidFill>
                <a:prstClr val="black"/>
              </a:solidFill>
              <a:latin typeface="HGPｺﾞｼｯｸM" panose="020B0600000000000000" pitchFamily="50" charset="-128"/>
              <a:ea typeface="HGPｺﾞｼｯｸM" panose="020B0600000000000000" pitchFamily="50" charset="-128"/>
            </a:endParaRPr>
          </a:p>
        </p:txBody>
      </p:sp>
      <p:sp>
        <p:nvSpPr>
          <p:cNvPr id="108" name="テキスト ボックス 107"/>
          <p:cNvSpPr txBox="1"/>
          <p:nvPr/>
        </p:nvSpPr>
        <p:spPr>
          <a:xfrm>
            <a:off x="7158335" y="2970416"/>
            <a:ext cx="908445" cy="367793"/>
          </a:xfrm>
          <a:prstGeom prst="rect">
            <a:avLst/>
          </a:prstGeom>
          <a:noFill/>
        </p:spPr>
        <p:txBody>
          <a:bodyPr wrap="square" rtlCol="0">
            <a:spAutoFit/>
          </a:bodyPr>
          <a:lstStyle/>
          <a:p>
            <a:pPr algn="ctr"/>
            <a:r>
              <a:rPr lang="en-US" altLang="ja-JP" sz="1023" dirty="0">
                <a:latin typeface="HGPｺﾞｼｯｸM" panose="020B0600000000000000" pitchFamily="50" charset="-128"/>
                <a:ea typeface="HGPｺﾞｼｯｸM" panose="020B0600000000000000" pitchFamily="50" charset="-128"/>
              </a:rPr>
              <a:t>595</a:t>
            </a:r>
            <a:r>
              <a:rPr lang="ja-JP" altLang="en-US" sz="1023" dirty="0">
                <a:latin typeface="HGPｺﾞｼｯｸM" panose="020B0600000000000000" pitchFamily="50" charset="-128"/>
                <a:ea typeface="HGPｺﾞｼｯｸM" panose="020B0600000000000000" pitchFamily="50" charset="-128"/>
              </a:rPr>
              <a:t>億円</a:t>
            </a:r>
            <a:endParaRPr lang="en-US" altLang="ja-JP" sz="1023" dirty="0">
              <a:latin typeface="HGPｺﾞｼｯｸM" panose="020B0600000000000000" pitchFamily="50" charset="-128"/>
              <a:ea typeface="HGPｺﾞｼｯｸM" panose="020B0600000000000000" pitchFamily="50" charset="-128"/>
            </a:endParaRPr>
          </a:p>
          <a:p>
            <a:pPr algn="ctr"/>
            <a:r>
              <a:rPr lang="ja-JP" altLang="en-US" sz="767" dirty="0">
                <a:latin typeface="HGPｺﾞｼｯｸM" panose="020B0600000000000000" pitchFamily="50" charset="-128"/>
                <a:ea typeface="HGPｺﾞｼｯｸM" panose="020B0600000000000000" pitchFamily="50" charset="-128"/>
              </a:rPr>
              <a:t>（当初</a:t>
            </a:r>
            <a:r>
              <a:rPr lang="en-US" altLang="ja-JP" sz="767" dirty="0">
                <a:latin typeface="HGPｺﾞｼｯｸM" panose="020B0600000000000000" pitchFamily="50" charset="-128"/>
                <a:ea typeface="HGPｺﾞｼｯｸM" panose="020B0600000000000000" pitchFamily="50" charset="-128"/>
              </a:rPr>
              <a:t>391</a:t>
            </a:r>
            <a:r>
              <a:rPr lang="ja-JP" altLang="en-US" sz="767" dirty="0">
                <a:latin typeface="HGPｺﾞｼｯｸM" panose="020B0600000000000000" pitchFamily="50" charset="-128"/>
                <a:ea typeface="HGPｺﾞｼｯｸM" panose="020B0600000000000000" pitchFamily="50" charset="-128"/>
              </a:rPr>
              <a:t>億円）</a:t>
            </a:r>
          </a:p>
        </p:txBody>
      </p:sp>
      <p:sp>
        <p:nvSpPr>
          <p:cNvPr id="109" name="テキスト ボックス 108"/>
          <p:cNvSpPr txBox="1"/>
          <p:nvPr/>
        </p:nvSpPr>
        <p:spPr>
          <a:xfrm>
            <a:off x="7728329" y="2829454"/>
            <a:ext cx="1424564" cy="249748"/>
          </a:xfrm>
          <a:prstGeom prst="rect">
            <a:avLst/>
          </a:prstGeom>
          <a:noFill/>
        </p:spPr>
        <p:txBody>
          <a:bodyPr wrap="square" rtlCol="0">
            <a:spAutoFit/>
          </a:bodyPr>
          <a:lstStyle/>
          <a:p>
            <a:pPr algn="ctr"/>
            <a:r>
              <a:rPr lang="en-US" altLang="ja-JP" sz="1023" dirty="0">
                <a:latin typeface="HGPｺﾞｼｯｸM" panose="020B0600000000000000" pitchFamily="50" charset="-128"/>
                <a:ea typeface="HGPｺﾞｼｯｸM" panose="020B0600000000000000" pitchFamily="50" charset="-128"/>
              </a:rPr>
              <a:t>650</a:t>
            </a:r>
            <a:r>
              <a:rPr lang="ja-JP" altLang="en-US" sz="1023" dirty="0">
                <a:latin typeface="HGPｺﾞｼｯｸM" panose="020B0600000000000000" pitchFamily="50" charset="-128"/>
                <a:ea typeface="HGPｺﾞｼｯｸM" panose="020B0600000000000000" pitchFamily="50" charset="-128"/>
              </a:rPr>
              <a:t>億円</a:t>
            </a:r>
            <a:endParaRPr lang="en-US" altLang="ja-JP" sz="767" dirty="0">
              <a:latin typeface="HGPｺﾞｼｯｸM" panose="020B0600000000000000" pitchFamily="50" charset="-128"/>
              <a:ea typeface="HGPｺﾞｼｯｸM" panose="020B0600000000000000" pitchFamily="50" charset="-128"/>
            </a:endParaRPr>
          </a:p>
        </p:txBody>
      </p:sp>
      <p:sp>
        <p:nvSpPr>
          <p:cNvPr id="110" name="正方形/長方形 109"/>
          <p:cNvSpPr/>
          <p:nvPr/>
        </p:nvSpPr>
        <p:spPr>
          <a:xfrm>
            <a:off x="8162224" y="2465993"/>
            <a:ext cx="562604" cy="343719"/>
          </a:xfrm>
          <a:prstGeom prst="rect">
            <a:avLst/>
          </a:prstGeom>
          <a:no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vert="horz" lIns="0" rIns="0" rtlCol="0" anchor="b" anchorCtr="1"/>
          <a:lstStyle/>
          <a:p>
            <a:pPr algn="ctr"/>
            <a:r>
              <a:rPr lang="ja-JP" altLang="en-US" sz="923" dirty="0">
                <a:solidFill>
                  <a:prstClr val="black"/>
                </a:solidFill>
                <a:latin typeface="HGPｺﾞｼｯｸM" panose="020B0600000000000000" pitchFamily="50" charset="-128"/>
                <a:ea typeface="HGPｺﾞｼｯｸM" panose="020B0600000000000000" pitchFamily="50" charset="-128"/>
              </a:rPr>
              <a:t>臨時・特別</a:t>
            </a:r>
            <a:endParaRPr lang="en-US" altLang="ja-JP" sz="923" dirty="0">
              <a:solidFill>
                <a:prstClr val="black"/>
              </a:solidFill>
              <a:latin typeface="HGPｺﾞｼｯｸM" panose="020B0600000000000000" pitchFamily="50" charset="-128"/>
              <a:ea typeface="HGPｺﾞｼｯｸM" panose="020B0600000000000000" pitchFamily="50" charset="-128"/>
            </a:endParaRPr>
          </a:p>
          <a:p>
            <a:pPr algn="ctr"/>
            <a:r>
              <a:rPr lang="ja-JP" altLang="en-US" sz="923" dirty="0">
                <a:solidFill>
                  <a:prstClr val="black"/>
                </a:solidFill>
                <a:latin typeface="HGPｺﾞｼｯｸM" panose="020B0600000000000000" pitchFamily="50" charset="-128"/>
                <a:ea typeface="HGPｺﾞｼｯｸM" panose="020B0600000000000000" pitchFamily="50" charset="-128"/>
              </a:rPr>
              <a:t>＋</a:t>
            </a:r>
            <a:endParaRPr lang="en-US" altLang="ja-JP" sz="923" dirty="0">
              <a:solidFill>
                <a:prstClr val="black"/>
              </a:solidFill>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323156362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4"/>
          </p:nvPr>
        </p:nvSpPr>
        <p:spPr/>
        <p:txBody>
          <a:bodyPr/>
          <a:lstStyle/>
          <a:p>
            <a:pPr>
              <a:defRPr/>
            </a:pPr>
            <a:fld id="{B4EBB0DA-BF6C-4129-87A0-EA8FF391626F}" type="slidenum">
              <a:rPr lang="ja-JP" altLang="en-US" smtClean="0">
                <a:solidFill>
                  <a:prstClr val="black">
                    <a:tint val="75000"/>
                  </a:prstClr>
                </a:solidFill>
              </a:rPr>
              <a:pPr>
                <a:defRPr/>
              </a:pPr>
              <a:t>115</a:t>
            </a:fld>
            <a:endParaRPr lang="ja-JP" altLang="en-US" dirty="0">
              <a:solidFill>
                <a:prstClr val="black">
                  <a:tint val="75000"/>
                </a:prstClr>
              </a:solidFill>
            </a:endParaRPr>
          </a:p>
        </p:txBody>
      </p:sp>
      <p:sp>
        <p:nvSpPr>
          <p:cNvPr id="5" name="正方形/長方形 4"/>
          <p:cNvSpPr/>
          <p:nvPr/>
        </p:nvSpPr>
        <p:spPr>
          <a:xfrm>
            <a:off x="0" y="263769"/>
            <a:ext cx="9133841" cy="5876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46" b="1" dirty="0">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40626" y="340908"/>
            <a:ext cx="9133841" cy="348109"/>
          </a:xfrm>
          <a:prstGeom prst="rect">
            <a:avLst/>
          </a:prstGeom>
          <a:noFill/>
        </p:spPr>
        <p:txBody>
          <a:bodyPr wrap="square" rtlCol="0">
            <a:spAutoFit/>
          </a:bodyPr>
          <a:lstStyle/>
          <a:p>
            <a:r>
              <a:rPr lang="ja-JP" altLang="en-US" sz="1662" b="1" dirty="0">
                <a:solidFill>
                  <a:schemeClr val="bg1"/>
                </a:solidFill>
              </a:rPr>
              <a:t>水道施設整備事業メニュー一覧</a:t>
            </a:r>
          </a:p>
        </p:txBody>
      </p:sp>
      <p:sp>
        <p:nvSpPr>
          <p:cNvPr id="7" name="テキスト ボックス 6"/>
          <p:cNvSpPr txBox="1"/>
          <p:nvPr/>
        </p:nvSpPr>
        <p:spPr>
          <a:xfrm>
            <a:off x="154835" y="892335"/>
            <a:ext cx="8757186" cy="319639"/>
          </a:xfrm>
          <a:prstGeom prst="rect">
            <a:avLst/>
          </a:prstGeom>
          <a:solidFill>
            <a:schemeClr val="accent5">
              <a:lumMod val="20000"/>
              <a:lumOff val="80000"/>
            </a:schemeClr>
          </a:solidFill>
          <a:ln>
            <a:solidFill>
              <a:schemeClr val="accent5">
                <a:lumMod val="75000"/>
              </a:schemeClr>
            </a:solidFill>
          </a:ln>
        </p:spPr>
        <p:txBody>
          <a:bodyPr wrap="square" rtlCol="0">
            <a:spAutoFit/>
          </a:bodyPr>
          <a:lstStyle/>
          <a:p>
            <a:r>
              <a:rPr lang="ja-JP" altLang="en-US" sz="1477" b="1" u="sng" dirty="0"/>
              <a:t>水道施設整備費補助金（公共）　　　</a:t>
            </a:r>
          </a:p>
        </p:txBody>
      </p:sp>
      <p:sp>
        <p:nvSpPr>
          <p:cNvPr id="8" name="テキスト ボックス 7"/>
          <p:cNvSpPr txBox="1"/>
          <p:nvPr/>
        </p:nvSpPr>
        <p:spPr>
          <a:xfrm>
            <a:off x="161969" y="2071318"/>
            <a:ext cx="5674545" cy="1683025"/>
          </a:xfrm>
          <a:prstGeom prst="rect">
            <a:avLst/>
          </a:prstGeom>
          <a:noFill/>
          <a:ln>
            <a:noFill/>
          </a:ln>
        </p:spPr>
        <p:txBody>
          <a:bodyPr wrap="square" rtlCol="0">
            <a:spAutoFit/>
          </a:bodyPr>
          <a:lstStyle/>
          <a:p>
            <a:r>
              <a:rPr lang="en-US" altLang="ja-JP" sz="1292" b="1" dirty="0">
                <a:solidFill>
                  <a:prstClr val="black"/>
                </a:solidFill>
                <a:latin typeface="HGSｺﾞｼｯｸM" panose="020B0600000000000000" pitchFamily="50" charset="-128"/>
                <a:ea typeface="HGSｺﾞｼｯｸM" panose="020B0600000000000000" pitchFamily="50" charset="-128"/>
              </a:rPr>
              <a:t>【</a:t>
            </a:r>
            <a:r>
              <a:rPr lang="ja-JP" altLang="en-US" sz="1292" b="1" dirty="0">
                <a:solidFill>
                  <a:prstClr val="black"/>
                </a:solidFill>
                <a:latin typeface="HGSｺﾞｼｯｸM" panose="020B0600000000000000" pitchFamily="50" charset="-128"/>
                <a:ea typeface="HGSｺﾞｼｯｸM" panose="020B0600000000000000" pitchFamily="50" charset="-128"/>
              </a:rPr>
              <a:t>事業メニュー</a:t>
            </a:r>
            <a:r>
              <a:rPr lang="en-US" altLang="ja-JP" sz="1292" b="1" dirty="0">
                <a:solidFill>
                  <a:prstClr val="black"/>
                </a:solidFill>
                <a:latin typeface="HGSｺﾞｼｯｸM" panose="020B0600000000000000" pitchFamily="50" charset="-128"/>
                <a:ea typeface="HGSｺﾞｼｯｸM" panose="020B0600000000000000" pitchFamily="50" charset="-128"/>
              </a:rPr>
              <a:t>】</a:t>
            </a:r>
          </a:p>
          <a:p>
            <a:r>
              <a:rPr lang="ja-JP" altLang="en-US" sz="1292" b="1" dirty="0">
                <a:solidFill>
                  <a:prstClr val="black"/>
                </a:solidFill>
                <a:latin typeface="HGSｺﾞｼｯｸM" panose="020B0600000000000000" pitchFamily="50" charset="-128"/>
                <a:ea typeface="HGSｺﾞｼｯｸM" panose="020B0600000000000000" pitchFamily="50" charset="-128"/>
              </a:rPr>
              <a:t>　○　簡易水道等施設整備費補助</a:t>
            </a:r>
            <a:endParaRPr lang="en-US" altLang="ja-JP" sz="1292" b="1" dirty="0">
              <a:solidFill>
                <a:prstClr val="black"/>
              </a:solidFill>
              <a:latin typeface="HGSｺﾞｼｯｸM" panose="020B0600000000000000" pitchFamily="50" charset="-128"/>
              <a:ea typeface="HGSｺﾞｼｯｸM" panose="020B0600000000000000" pitchFamily="50" charset="-128"/>
            </a:endParaRPr>
          </a:p>
          <a:p>
            <a:r>
              <a:rPr lang="ja-JP" altLang="en-US" sz="1292" dirty="0">
                <a:solidFill>
                  <a:prstClr val="black"/>
                </a:solidFill>
                <a:latin typeface="HGSｺﾞｼｯｸM" panose="020B0600000000000000" pitchFamily="50" charset="-128"/>
                <a:ea typeface="HGSｺﾞｼｯｸM" panose="020B0600000000000000" pitchFamily="50" charset="-128"/>
              </a:rPr>
              <a:t>　  　 布設条件の特に厳しい農山漁村における簡易水道の整備事業</a:t>
            </a:r>
            <a:endParaRPr lang="en-US" altLang="ja-JP" sz="1292" dirty="0">
              <a:solidFill>
                <a:prstClr val="black"/>
              </a:solidFill>
              <a:latin typeface="HGSｺﾞｼｯｸM" panose="020B0600000000000000" pitchFamily="50" charset="-128"/>
              <a:ea typeface="HGSｺﾞｼｯｸM" panose="020B0600000000000000" pitchFamily="50" charset="-128"/>
            </a:endParaRPr>
          </a:p>
          <a:p>
            <a:r>
              <a:rPr lang="ja-JP" altLang="en-US" sz="1292" b="1" dirty="0">
                <a:solidFill>
                  <a:prstClr val="black"/>
                </a:solidFill>
                <a:latin typeface="HGSｺﾞｼｯｸM" panose="020B0600000000000000" pitchFamily="50" charset="-128"/>
                <a:ea typeface="HGSｺﾞｼｯｸM" panose="020B0600000000000000" pitchFamily="50" charset="-128"/>
              </a:rPr>
              <a:t>　</a:t>
            </a:r>
            <a:endParaRPr lang="en-US" altLang="ja-JP" sz="1292" b="1" dirty="0">
              <a:solidFill>
                <a:prstClr val="black"/>
              </a:solidFill>
              <a:latin typeface="HGSｺﾞｼｯｸM" panose="020B0600000000000000" pitchFamily="50" charset="-128"/>
              <a:ea typeface="HGSｺﾞｼｯｸM" panose="020B0600000000000000" pitchFamily="50" charset="-128"/>
            </a:endParaRPr>
          </a:p>
          <a:p>
            <a:r>
              <a:rPr lang="ja-JP" altLang="en-US" sz="1292" b="1" dirty="0">
                <a:solidFill>
                  <a:prstClr val="black"/>
                </a:solidFill>
                <a:latin typeface="HGSｺﾞｼｯｸM" panose="020B0600000000000000" pitchFamily="50" charset="-128"/>
                <a:ea typeface="HGSｺﾞｼｯｸM" panose="020B0600000000000000" pitchFamily="50" charset="-128"/>
              </a:rPr>
              <a:t>　○　水道水源開発等施設整備費補助</a:t>
            </a:r>
            <a:endParaRPr lang="en-US" altLang="ja-JP" sz="1292" b="1" dirty="0">
              <a:solidFill>
                <a:prstClr val="black"/>
              </a:solidFill>
              <a:latin typeface="HGSｺﾞｼｯｸM" panose="020B0600000000000000" pitchFamily="50" charset="-128"/>
              <a:ea typeface="HGSｺﾞｼｯｸM" panose="020B0600000000000000" pitchFamily="50" charset="-128"/>
            </a:endParaRPr>
          </a:p>
          <a:p>
            <a:r>
              <a:rPr lang="ja-JP" altLang="en-US" sz="1292" dirty="0">
                <a:solidFill>
                  <a:prstClr val="black"/>
                </a:solidFill>
                <a:latin typeface="HGSｺﾞｼｯｸM" panose="020B0600000000000000" pitchFamily="50" charset="-128"/>
                <a:ea typeface="HGSｺﾞｼｯｸM" panose="020B0600000000000000" pitchFamily="50" charset="-128"/>
              </a:rPr>
              <a:t>　　　ダム等の水道水源施設整備事業</a:t>
            </a:r>
          </a:p>
          <a:p>
            <a:r>
              <a:rPr lang="ja-JP" altLang="en-US" sz="1292" dirty="0">
                <a:solidFill>
                  <a:prstClr val="black"/>
                </a:solidFill>
                <a:latin typeface="HGSｺﾞｼｯｸM" panose="020B0600000000000000" pitchFamily="50" charset="-128"/>
                <a:ea typeface="HGSｺﾞｼｯｸM" panose="020B0600000000000000" pitchFamily="50" charset="-128"/>
              </a:rPr>
              <a:t>　   　水源水質の悪化に対処するための高度浄水施設整備事業</a:t>
            </a:r>
            <a:endParaRPr lang="en-US" altLang="ja-JP" sz="1292" dirty="0">
              <a:solidFill>
                <a:prstClr val="black"/>
              </a:solidFill>
              <a:latin typeface="HGSｺﾞｼｯｸM" panose="020B0600000000000000" pitchFamily="50" charset="-128"/>
              <a:ea typeface="HGSｺﾞｼｯｸM" panose="020B0600000000000000" pitchFamily="50" charset="-128"/>
            </a:endParaRPr>
          </a:p>
          <a:p>
            <a:r>
              <a:rPr lang="ja-JP" altLang="en-US" sz="1292" dirty="0">
                <a:solidFill>
                  <a:prstClr val="black"/>
                </a:solidFill>
                <a:latin typeface="HGSｺﾞｼｯｸM" panose="020B0600000000000000" pitchFamily="50" charset="-128"/>
                <a:ea typeface="HGSｺﾞｼｯｸM" panose="020B0600000000000000" pitchFamily="50" charset="-128"/>
              </a:rPr>
              <a:t>　　　</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9627" y="1821650"/>
            <a:ext cx="3408613" cy="1641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a:xfrm>
            <a:off x="154835" y="1174095"/>
            <a:ext cx="8742919" cy="688843"/>
          </a:xfrm>
          <a:prstGeom prst="rect">
            <a:avLst/>
          </a:prstGeom>
          <a:noFill/>
        </p:spPr>
        <p:txBody>
          <a:bodyPr wrap="square" rtlCol="0">
            <a:spAutoFit/>
          </a:bodyPr>
          <a:lstStyle/>
          <a:p>
            <a:r>
              <a:rPr lang="en-US" altLang="ja-JP" sz="1292" b="1" dirty="0">
                <a:latin typeface="HGSｺﾞｼｯｸM" panose="020B0600000000000000" pitchFamily="50" charset="-128"/>
                <a:ea typeface="HGSｺﾞｼｯｸM" panose="020B0600000000000000" pitchFamily="50" charset="-128"/>
              </a:rPr>
              <a:t>【</a:t>
            </a:r>
            <a:r>
              <a:rPr lang="ja-JP" altLang="en-US" sz="1292" b="1" dirty="0">
                <a:latin typeface="HGSｺﾞｼｯｸM" panose="020B0600000000000000" pitchFamily="50" charset="-128"/>
                <a:ea typeface="HGSｺﾞｼｯｸM" panose="020B0600000000000000" pitchFamily="50" charset="-128"/>
              </a:rPr>
              <a:t>概要</a:t>
            </a:r>
            <a:r>
              <a:rPr lang="en-US" altLang="ja-JP" sz="1292" b="1" dirty="0">
                <a:latin typeface="HGSｺﾞｼｯｸM" panose="020B0600000000000000" pitchFamily="50" charset="-128"/>
                <a:ea typeface="HGSｺﾞｼｯｸM" panose="020B0600000000000000" pitchFamily="50" charset="-128"/>
              </a:rPr>
              <a:t>】</a:t>
            </a:r>
          </a:p>
          <a:p>
            <a:r>
              <a:rPr lang="ja-JP" altLang="en-US" sz="1292" b="1" dirty="0">
                <a:latin typeface="HGSｺﾞｼｯｸM" panose="020B0600000000000000" pitchFamily="50" charset="-128"/>
                <a:ea typeface="HGSｺﾞｼｯｸM" panose="020B0600000000000000" pitchFamily="50" charset="-128"/>
              </a:rPr>
              <a:t>　　水道事業又は水道用水供給事業を経営する地方公共団体に対し、安全で質が高い持続的な水道を確保するため、</a:t>
            </a:r>
            <a:endParaRPr lang="en-US" altLang="ja-JP" sz="1292" b="1" dirty="0">
              <a:latin typeface="HGSｺﾞｼｯｸM" panose="020B0600000000000000" pitchFamily="50" charset="-128"/>
              <a:ea typeface="HGSｺﾞｼｯｸM" panose="020B0600000000000000" pitchFamily="50" charset="-128"/>
            </a:endParaRPr>
          </a:p>
          <a:p>
            <a:r>
              <a:rPr lang="ja-JP" altLang="en-US" sz="1292" b="1" dirty="0">
                <a:latin typeface="HGSｺﾞｼｯｸM" panose="020B0600000000000000" pitchFamily="50" charset="-128"/>
                <a:ea typeface="HGSｺﾞｼｯｸM" panose="020B0600000000000000" pitchFamily="50" charset="-128"/>
              </a:rPr>
              <a:t>　その事業の施設整備に要する費用の一部を補助する。</a:t>
            </a:r>
          </a:p>
        </p:txBody>
      </p:sp>
      <p:sp>
        <p:nvSpPr>
          <p:cNvPr id="11" name="テキスト ボックス 10"/>
          <p:cNvSpPr txBox="1"/>
          <p:nvPr/>
        </p:nvSpPr>
        <p:spPr>
          <a:xfrm>
            <a:off x="3973780" y="905557"/>
            <a:ext cx="5734735" cy="291170"/>
          </a:xfrm>
          <a:prstGeom prst="rect">
            <a:avLst/>
          </a:prstGeom>
          <a:noFill/>
        </p:spPr>
        <p:txBody>
          <a:bodyPr wrap="square" rtlCol="0">
            <a:spAutoFit/>
          </a:bodyPr>
          <a:lstStyle/>
          <a:p>
            <a:r>
              <a:rPr lang="ja-JP" altLang="en-US" sz="1292" dirty="0"/>
              <a:t>　　　令和２年度概算要求額</a:t>
            </a:r>
            <a:r>
              <a:rPr lang="en-US" altLang="ja-JP" sz="1292" dirty="0">
                <a:sym typeface="Wingdings" panose="05000000000000000000" pitchFamily="2" charset="2"/>
              </a:rPr>
              <a:t>222</a:t>
            </a:r>
            <a:r>
              <a:rPr lang="ja-JP" altLang="en-US" sz="1292" dirty="0"/>
              <a:t>億円（令和元年度当初予算：</a:t>
            </a:r>
            <a:r>
              <a:rPr lang="en-US" altLang="ja-JP" sz="1292" dirty="0"/>
              <a:t>178</a:t>
            </a:r>
            <a:r>
              <a:rPr lang="ja-JP" altLang="en-US" sz="1292" dirty="0"/>
              <a:t>億円）</a:t>
            </a:r>
          </a:p>
        </p:txBody>
      </p:sp>
      <p:grpSp>
        <p:nvGrpSpPr>
          <p:cNvPr id="12" name="グループ化 11"/>
          <p:cNvGrpSpPr/>
          <p:nvPr/>
        </p:nvGrpSpPr>
        <p:grpSpPr>
          <a:xfrm>
            <a:off x="162211" y="3613404"/>
            <a:ext cx="9403678" cy="2515267"/>
            <a:chOff x="191184" y="3789035"/>
            <a:chExt cx="10187318" cy="2724873"/>
          </a:xfrm>
        </p:grpSpPr>
        <p:grpSp>
          <p:nvGrpSpPr>
            <p:cNvPr id="13" name="グループ化 12"/>
            <p:cNvGrpSpPr/>
            <p:nvPr/>
          </p:nvGrpSpPr>
          <p:grpSpPr>
            <a:xfrm>
              <a:off x="191184" y="3789035"/>
              <a:ext cx="9477995" cy="2724873"/>
              <a:chOff x="109637" y="1257454"/>
              <a:chExt cx="9477995" cy="2724873"/>
            </a:xfrm>
          </p:grpSpPr>
          <p:sp>
            <p:nvSpPr>
              <p:cNvPr id="16" name="テキスト ボックス 15"/>
              <p:cNvSpPr txBox="1"/>
              <p:nvPr/>
            </p:nvSpPr>
            <p:spPr>
              <a:xfrm>
                <a:off x="109637" y="1257454"/>
                <a:ext cx="9477995" cy="346276"/>
              </a:xfrm>
              <a:prstGeom prst="rect">
                <a:avLst/>
              </a:prstGeom>
              <a:solidFill>
                <a:schemeClr val="accent5">
                  <a:lumMod val="20000"/>
                  <a:lumOff val="80000"/>
                </a:schemeClr>
              </a:solidFill>
              <a:ln>
                <a:solidFill>
                  <a:schemeClr val="accent5">
                    <a:lumMod val="75000"/>
                  </a:schemeClr>
                </a:solidFill>
              </a:ln>
            </p:spPr>
            <p:txBody>
              <a:bodyPr wrap="square" rtlCol="0">
                <a:spAutoFit/>
              </a:bodyPr>
              <a:lstStyle/>
              <a:p>
                <a:r>
                  <a:rPr lang="ja-JP" altLang="en-US" sz="1477" b="1" u="sng" dirty="0"/>
                  <a:t>生活基盤施設耐震化等交付金（非公共）　　　</a:t>
                </a:r>
              </a:p>
            </p:txBody>
          </p:sp>
          <p:sp>
            <p:nvSpPr>
              <p:cNvPr id="17" name="テキスト ボックス 16"/>
              <p:cNvSpPr txBox="1"/>
              <p:nvPr/>
            </p:nvSpPr>
            <p:spPr>
              <a:xfrm>
                <a:off x="273063" y="2612575"/>
                <a:ext cx="8991461" cy="1369752"/>
              </a:xfrm>
              <a:prstGeom prst="rect">
                <a:avLst/>
              </a:prstGeom>
              <a:solidFill>
                <a:schemeClr val="bg1"/>
              </a:solidFill>
              <a:ln w="19050">
                <a:noFill/>
              </a:ln>
            </p:spPr>
            <p:txBody>
              <a:bodyPr wrap="square" rtlCol="0" anchor="ctr" anchorCtr="0">
                <a:noAutofit/>
              </a:bodyPr>
              <a:lstStyle/>
              <a:p>
                <a:r>
                  <a:rPr lang="en-US" altLang="ja-JP" sz="1292" b="1" dirty="0">
                    <a:solidFill>
                      <a:prstClr val="black"/>
                    </a:solidFill>
                    <a:latin typeface="HGSｺﾞｼｯｸM" panose="020B0600000000000000" pitchFamily="50" charset="-128"/>
                    <a:ea typeface="HGSｺﾞｼｯｸM" panose="020B0600000000000000" pitchFamily="50" charset="-128"/>
                  </a:rPr>
                  <a:t>【</a:t>
                </a:r>
                <a:r>
                  <a:rPr lang="ja-JP" altLang="en-US" sz="1292" b="1" dirty="0">
                    <a:solidFill>
                      <a:prstClr val="black"/>
                    </a:solidFill>
                    <a:latin typeface="HGSｺﾞｼｯｸM" panose="020B0600000000000000" pitchFamily="50" charset="-128"/>
                    <a:ea typeface="HGSｺﾞｼｯｸM" panose="020B0600000000000000" pitchFamily="50" charset="-128"/>
                  </a:rPr>
                  <a:t>主な事業メニュー</a:t>
                </a:r>
                <a:r>
                  <a:rPr lang="en-US" altLang="ja-JP" sz="1292" b="1" dirty="0">
                    <a:solidFill>
                      <a:prstClr val="black"/>
                    </a:solidFill>
                    <a:latin typeface="HGSｺﾞｼｯｸM" panose="020B0600000000000000" pitchFamily="50" charset="-128"/>
                    <a:ea typeface="HGSｺﾞｼｯｸM" panose="020B0600000000000000" pitchFamily="50" charset="-128"/>
                  </a:rPr>
                  <a:t>】</a:t>
                </a:r>
              </a:p>
              <a:p>
                <a:r>
                  <a:rPr lang="ja-JP" altLang="en-US" sz="1292" b="1" dirty="0">
                    <a:solidFill>
                      <a:prstClr val="black"/>
                    </a:solidFill>
                    <a:latin typeface="HGSｺﾞｼｯｸM" panose="020B0600000000000000" pitchFamily="50" charset="-128"/>
                    <a:ea typeface="HGSｺﾞｼｯｸM" panose="020B0600000000000000" pitchFamily="50" charset="-128"/>
                  </a:rPr>
                  <a:t>　○　水道施設等耐震化事業</a:t>
                </a:r>
                <a:endParaRPr lang="en-US" altLang="ja-JP" sz="1292" b="1" dirty="0">
                  <a:solidFill>
                    <a:prstClr val="black"/>
                  </a:solidFill>
                  <a:latin typeface="HGSｺﾞｼｯｸM" panose="020B0600000000000000" pitchFamily="50" charset="-128"/>
                  <a:ea typeface="HGSｺﾞｼｯｸM" panose="020B0600000000000000" pitchFamily="50" charset="-128"/>
                </a:endParaRPr>
              </a:p>
              <a:p>
                <a:r>
                  <a:rPr lang="en-US" altLang="ja-JP" sz="1292" dirty="0">
                    <a:solidFill>
                      <a:prstClr val="black"/>
                    </a:solidFill>
                    <a:latin typeface="HGSｺﾞｼｯｸM" panose="020B0600000000000000" pitchFamily="50" charset="-128"/>
                    <a:ea typeface="HGSｺﾞｼｯｸM" panose="020B0600000000000000" pitchFamily="50" charset="-128"/>
                  </a:rPr>
                  <a:t> </a:t>
                </a:r>
                <a:r>
                  <a:rPr lang="ja-JP" altLang="en-US" sz="1292" dirty="0">
                    <a:solidFill>
                      <a:prstClr val="black"/>
                    </a:solidFill>
                    <a:latin typeface="HGSｺﾞｼｯｸM" panose="020B0600000000000000" pitchFamily="50" charset="-128"/>
                    <a:ea typeface="HGSｺﾞｼｯｸM" panose="020B0600000000000000" pitchFamily="50" charset="-128"/>
                  </a:rPr>
                  <a:t>　     水道施設の耐震化に資する施設整備</a:t>
                </a:r>
                <a:endParaRPr lang="en-US" altLang="ja-JP" sz="1292" dirty="0">
                  <a:solidFill>
                    <a:prstClr val="black"/>
                  </a:solidFill>
                  <a:latin typeface="HGSｺﾞｼｯｸM" panose="020B0600000000000000" pitchFamily="50" charset="-128"/>
                  <a:ea typeface="HGSｺﾞｼｯｸM" panose="020B0600000000000000" pitchFamily="50" charset="-128"/>
                </a:endParaRPr>
              </a:p>
              <a:p>
                <a:r>
                  <a:rPr lang="ja-JP" altLang="en-US" sz="1292" b="1" dirty="0">
                    <a:solidFill>
                      <a:prstClr val="black"/>
                    </a:solidFill>
                    <a:latin typeface="HGSｺﾞｼｯｸM" panose="020B0600000000000000" pitchFamily="50" charset="-128"/>
                    <a:ea typeface="HGSｺﾞｼｯｸM" panose="020B0600000000000000" pitchFamily="50" charset="-128"/>
                  </a:rPr>
                  <a:t>　○　水道事業運営基盤強化推進等事業</a:t>
                </a:r>
                <a:endParaRPr lang="en-US" altLang="ja-JP" sz="1292" b="1" dirty="0">
                  <a:solidFill>
                    <a:prstClr val="black"/>
                  </a:solidFill>
                  <a:latin typeface="HGSｺﾞｼｯｸM" panose="020B0600000000000000" pitchFamily="50" charset="-128"/>
                  <a:ea typeface="HGSｺﾞｼｯｸM" panose="020B0600000000000000" pitchFamily="50" charset="-128"/>
                </a:endParaRPr>
              </a:p>
              <a:p>
                <a:r>
                  <a:rPr lang="ja-JP" altLang="en-US" sz="1292" dirty="0">
                    <a:solidFill>
                      <a:prstClr val="black"/>
                    </a:solidFill>
                    <a:latin typeface="HGSｺﾞｼｯｸM" panose="020B0600000000000000" pitchFamily="50" charset="-128"/>
                    <a:ea typeface="HGSｺﾞｼｯｸM" panose="020B0600000000000000" pitchFamily="50" charset="-128"/>
                  </a:rPr>
                  <a:t>　　　水道事業の広域化に資する施設整備等</a:t>
                </a:r>
                <a:endParaRPr lang="en-US" altLang="ja-JP" sz="1292" dirty="0">
                  <a:solidFill>
                    <a:prstClr val="black"/>
                  </a:solidFill>
                  <a:latin typeface="HGSｺﾞｼｯｸM" panose="020B0600000000000000" pitchFamily="50" charset="-128"/>
                  <a:ea typeface="HGSｺﾞｼｯｸM" panose="020B0600000000000000" pitchFamily="50" charset="-128"/>
                </a:endParaRPr>
              </a:p>
            </p:txBody>
          </p:sp>
        </p:grpSp>
        <p:sp>
          <p:nvSpPr>
            <p:cNvPr id="14" name="テキスト ボックス 13"/>
            <p:cNvSpPr txBox="1"/>
            <p:nvPr/>
          </p:nvSpPr>
          <p:spPr>
            <a:xfrm>
              <a:off x="354610" y="4108293"/>
              <a:ext cx="9471496" cy="1177059"/>
            </a:xfrm>
            <a:prstGeom prst="rect">
              <a:avLst/>
            </a:prstGeom>
            <a:noFill/>
          </p:spPr>
          <p:txBody>
            <a:bodyPr wrap="square" rtlCol="0">
              <a:spAutoFit/>
            </a:bodyPr>
            <a:lstStyle/>
            <a:p>
              <a:r>
                <a:rPr lang="en-US" altLang="ja-JP" sz="1292" b="1" dirty="0">
                  <a:latin typeface="HGSｺﾞｼｯｸM" panose="020B0600000000000000" pitchFamily="50" charset="-128"/>
                  <a:ea typeface="HGSｺﾞｼｯｸM" panose="020B0600000000000000" pitchFamily="50" charset="-128"/>
                </a:rPr>
                <a:t>【</a:t>
              </a:r>
              <a:r>
                <a:rPr lang="ja-JP" altLang="en-US" sz="1292" b="1" dirty="0">
                  <a:latin typeface="HGSｺﾞｼｯｸM" panose="020B0600000000000000" pitchFamily="50" charset="-128"/>
                  <a:ea typeface="HGSｺﾞｼｯｸM" panose="020B0600000000000000" pitchFamily="50" charset="-128"/>
                </a:rPr>
                <a:t>概要</a:t>
              </a:r>
              <a:r>
                <a:rPr lang="en-US" altLang="ja-JP" sz="1292" b="1" dirty="0">
                  <a:latin typeface="HGSｺﾞｼｯｸM" panose="020B0600000000000000" pitchFamily="50" charset="-128"/>
                  <a:ea typeface="HGSｺﾞｼｯｸM" panose="020B0600000000000000" pitchFamily="50" charset="-128"/>
                </a:rPr>
                <a:t>】</a:t>
              </a:r>
            </a:p>
            <a:p>
              <a:r>
                <a:rPr lang="ja-JP" altLang="en-US" sz="1292" b="1" dirty="0">
                  <a:latin typeface="HGSｺﾞｼｯｸM" panose="020B0600000000000000" pitchFamily="50" charset="-128"/>
                  <a:ea typeface="HGSｺﾞｼｯｸM" panose="020B0600000000000000" pitchFamily="50" charset="-128"/>
                </a:rPr>
                <a:t>　　地方公共団体が整備を行う水道施設の耐震化等を推進するため、都道府県にとって自由度が高く、創意工夫</a:t>
              </a:r>
              <a:endParaRPr lang="en-US" altLang="ja-JP" sz="1292" b="1" dirty="0">
                <a:latin typeface="HGSｺﾞｼｯｸM" panose="020B0600000000000000" pitchFamily="50" charset="-128"/>
                <a:ea typeface="HGSｺﾞｼｯｸM" panose="020B0600000000000000" pitchFamily="50" charset="-128"/>
              </a:endParaRPr>
            </a:p>
            <a:p>
              <a:r>
                <a:rPr lang="ja-JP" altLang="en-US" sz="1292" b="1" dirty="0">
                  <a:latin typeface="HGSｺﾞｼｯｸM" panose="020B0600000000000000" pitchFamily="50" charset="-128"/>
                  <a:ea typeface="HGSｺﾞｼｯｸM" panose="020B0600000000000000" pitchFamily="50" charset="-128"/>
                </a:rPr>
                <a:t>　を生かせる交付金制度を平成</a:t>
              </a:r>
              <a:r>
                <a:rPr lang="en-US" altLang="ja-JP" sz="1292" b="1" dirty="0">
                  <a:latin typeface="HGSｺﾞｼｯｸM" panose="020B0600000000000000" pitchFamily="50" charset="-128"/>
                  <a:ea typeface="HGSｺﾞｼｯｸM" panose="020B0600000000000000" pitchFamily="50" charset="-128"/>
                </a:rPr>
                <a:t>27</a:t>
              </a:r>
              <a:r>
                <a:rPr lang="ja-JP" altLang="en-US" sz="1292" b="1" dirty="0">
                  <a:latin typeface="HGSｺﾞｼｯｸM" panose="020B0600000000000000" pitchFamily="50" charset="-128"/>
                  <a:ea typeface="HGSｺﾞｼｯｸM" panose="020B0600000000000000" pitchFamily="50" charset="-128"/>
                </a:rPr>
                <a:t>年度に創設。</a:t>
              </a:r>
              <a:endParaRPr lang="en-US" altLang="ja-JP" sz="1292" b="1" dirty="0">
                <a:latin typeface="HGSｺﾞｼｯｸM" panose="020B0600000000000000" pitchFamily="50" charset="-128"/>
                <a:ea typeface="HGSｺﾞｼｯｸM" panose="020B0600000000000000" pitchFamily="50" charset="-128"/>
              </a:endParaRPr>
            </a:p>
            <a:p>
              <a:r>
                <a:rPr lang="ja-JP" altLang="en-US" sz="1292" b="1" dirty="0">
                  <a:latin typeface="HGSｺﾞｼｯｸM" panose="020B0600000000000000" pitchFamily="50" charset="-128"/>
                  <a:ea typeface="HGSｺﾞｼｯｸM" panose="020B0600000000000000" pitchFamily="50" charset="-128"/>
                </a:rPr>
                <a:t>　　都道府県が取りまとめた水道施設の耐震化等に関する事業計画（生活基盤耐震化等事業計画）に基づく施設</a:t>
              </a:r>
              <a:endParaRPr lang="en-US" altLang="ja-JP" sz="1292" b="1" dirty="0">
                <a:latin typeface="HGSｺﾞｼｯｸM" panose="020B0600000000000000" pitchFamily="50" charset="-128"/>
                <a:ea typeface="HGSｺﾞｼｯｸM" panose="020B0600000000000000" pitchFamily="50" charset="-128"/>
              </a:endParaRPr>
            </a:p>
            <a:p>
              <a:r>
                <a:rPr lang="ja-JP" altLang="en-US" sz="1292" b="1" dirty="0">
                  <a:latin typeface="HGSｺﾞｼｯｸM" panose="020B0600000000000000" pitchFamily="50" charset="-128"/>
                  <a:ea typeface="HGSｺﾞｼｯｸM" panose="020B0600000000000000" pitchFamily="50" charset="-128"/>
                </a:rPr>
                <a:t>　整備に対して支援を行う。</a:t>
              </a:r>
            </a:p>
          </p:txBody>
        </p:sp>
        <p:sp>
          <p:nvSpPr>
            <p:cNvPr id="15" name="テキスト ボックス 14"/>
            <p:cNvSpPr txBox="1"/>
            <p:nvPr/>
          </p:nvSpPr>
          <p:spPr>
            <a:xfrm>
              <a:off x="4068356" y="3825193"/>
              <a:ext cx="6310146" cy="315434"/>
            </a:xfrm>
            <a:prstGeom prst="rect">
              <a:avLst/>
            </a:prstGeom>
            <a:noFill/>
          </p:spPr>
          <p:txBody>
            <a:bodyPr wrap="square" rtlCol="0">
              <a:spAutoFit/>
            </a:bodyPr>
            <a:lstStyle/>
            <a:p>
              <a:r>
                <a:rPr lang="ja-JP" altLang="en-US" sz="1292" dirty="0"/>
                <a:t>　　　　　令和２年度概算要求額</a:t>
              </a:r>
              <a:r>
                <a:rPr lang="en-US" altLang="ja-JP" sz="1292" dirty="0"/>
                <a:t>428</a:t>
              </a:r>
              <a:r>
                <a:rPr lang="ja-JP" altLang="en-US" sz="1292" dirty="0"/>
                <a:t>億円（令和元年度当初予算：</a:t>
              </a:r>
              <a:r>
                <a:rPr lang="en-US" altLang="ja-JP" sz="1292" dirty="0"/>
                <a:t>213</a:t>
              </a:r>
              <a:r>
                <a:rPr lang="ja-JP" altLang="en-US" sz="1292" dirty="0"/>
                <a:t>億円）</a:t>
              </a:r>
            </a:p>
          </p:txBody>
        </p:sp>
      </p:grpSp>
      <p:sp>
        <p:nvSpPr>
          <p:cNvPr id="18" name="テキスト ボックス 17"/>
          <p:cNvSpPr txBox="1"/>
          <p:nvPr/>
        </p:nvSpPr>
        <p:spPr>
          <a:xfrm>
            <a:off x="5005175" y="279212"/>
            <a:ext cx="4132158" cy="774315"/>
          </a:xfrm>
          <a:prstGeom prst="rect">
            <a:avLst/>
          </a:prstGeom>
          <a:noFill/>
        </p:spPr>
        <p:txBody>
          <a:bodyPr wrap="square" rtlCol="0">
            <a:spAutoFit/>
          </a:bodyPr>
          <a:lstStyle/>
          <a:p>
            <a:r>
              <a:rPr lang="ja-JP" altLang="en-US" sz="1108" dirty="0">
                <a:solidFill>
                  <a:schemeClr val="bg1"/>
                </a:solidFill>
              </a:rPr>
              <a:t>令和２年度概算要求額</a:t>
            </a:r>
            <a:r>
              <a:rPr lang="en-US" altLang="ja-JP" sz="1108" dirty="0">
                <a:solidFill>
                  <a:schemeClr val="bg1"/>
                </a:solidFill>
              </a:rPr>
              <a:t>650</a:t>
            </a:r>
            <a:r>
              <a:rPr lang="ja-JP" altLang="en-US" sz="1108" dirty="0">
                <a:solidFill>
                  <a:schemeClr val="bg1"/>
                </a:solidFill>
              </a:rPr>
              <a:t>億円（令和元年度当初予算</a:t>
            </a:r>
            <a:r>
              <a:rPr lang="en-US" altLang="ja-JP" sz="1108" dirty="0">
                <a:solidFill>
                  <a:schemeClr val="bg1"/>
                </a:solidFill>
              </a:rPr>
              <a:t>391</a:t>
            </a:r>
            <a:r>
              <a:rPr lang="ja-JP" altLang="en-US" sz="1108" dirty="0">
                <a:solidFill>
                  <a:schemeClr val="bg1"/>
                </a:solidFill>
              </a:rPr>
              <a:t>億円）</a:t>
            </a:r>
            <a:endParaRPr lang="en-US" altLang="ja-JP" sz="1108" dirty="0">
              <a:solidFill>
                <a:schemeClr val="bg1"/>
              </a:solidFill>
            </a:endParaRPr>
          </a:p>
          <a:p>
            <a:r>
              <a:rPr lang="ja-JP" altLang="en-US" sz="1108" dirty="0">
                <a:solidFill>
                  <a:schemeClr val="bg1"/>
                </a:solidFill>
              </a:rPr>
              <a:t>　　　　　　　　　　　　　　　　　　　　（平成</a:t>
            </a:r>
            <a:r>
              <a:rPr lang="en-US" altLang="ja-JP" sz="1108" dirty="0">
                <a:solidFill>
                  <a:schemeClr val="bg1"/>
                </a:solidFill>
              </a:rPr>
              <a:t>30</a:t>
            </a:r>
            <a:r>
              <a:rPr lang="ja-JP" altLang="en-US" sz="1108" dirty="0">
                <a:solidFill>
                  <a:schemeClr val="bg1"/>
                </a:solidFill>
              </a:rPr>
              <a:t>年度補正予算</a:t>
            </a:r>
            <a:r>
              <a:rPr lang="en-US" altLang="ja-JP" sz="1108" dirty="0">
                <a:solidFill>
                  <a:schemeClr val="bg1"/>
                </a:solidFill>
              </a:rPr>
              <a:t>204</a:t>
            </a:r>
            <a:r>
              <a:rPr lang="ja-JP" altLang="en-US" sz="1108" dirty="0">
                <a:solidFill>
                  <a:schemeClr val="bg1"/>
                </a:solidFill>
              </a:rPr>
              <a:t>億円）</a:t>
            </a:r>
            <a:endParaRPr lang="en-US" altLang="ja-JP" sz="1108" dirty="0">
              <a:solidFill>
                <a:schemeClr val="bg1"/>
              </a:solidFill>
            </a:endParaRPr>
          </a:p>
          <a:p>
            <a:r>
              <a:rPr lang="ja-JP" altLang="en-US" sz="1108" dirty="0">
                <a:solidFill>
                  <a:schemeClr val="bg1"/>
                </a:solidFill>
              </a:rPr>
              <a:t>　　　　　　　　　　　　　　　　　　　　　　</a:t>
            </a:r>
            <a:r>
              <a:rPr lang="en-US" altLang="ja-JP" sz="1108" dirty="0">
                <a:solidFill>
                  <a:schemeClr val="bg1"/>
                </a:solidFill>
              </a:rPr>
              <a:t>※</a:t>
            </a:r>
            <a:r>
              <a:rPr lang="ja-JP" altLang="en-US" sz="1108" dirty="0">
                <a:solidFill>
                  <a:schemeClr val="bg1"/>
                </a:solidFill>
              </a:rPr>
              <a:t>臨時・特別の措置分を除く</a:t>
            </a:r>
            <a:endParaRPr lang="en-US" altLang="ja-JP" sz="1108" dirty="0">
              <a:solidFill>
                <a:schemeClr val="bg1"/>
              </a:solidFill>
            </a:endParaRPr>
          </a:p>
          <a:p>
            <a:r>
              <a:rPr lang="ja-JP" altLang="en-US" sz="1108" dirty="0">
                <a:solidFill>
                  <a:schemeClr val="bg1"/>
                </a:solidFill>
              </a:rPr>
              <a:t>　　　　　　　　　　　　　　　　　　　</a:t>
            </a:r>
          </a:p>
        </p:txBody>
      </p:sp>
      <p:sp>
        <p:nvSpPr>
          <p:cNvPr id="19" name="テキスト ボックス 18"/>
          <p:cNvSpPr txBox="1"/>
          <p:nvPr/>
        </p:nvSpPr>
        <p:spPr>
          <a:xfrm>
            <a:off x="147702" y="6024627"/>
            <a:ext cx="8630538" cy="560923"/>
          </a:xfrm>
          <a:prstGeom prst="rect">
            <a:avLst/>
          </a:prstGeom>
          <a:noFill/>
          <a:ln>
            <a:solidFill>
              <a:schemeClr val="tx1"/>
            </a:solidFill>
          </a:ln>
        </p:spPr>
        <p:txBody>
          <a:bodyPr wrap="square" rtlCol="0">
            <a:spAutoFit/>
          </a:bodyPr>
          <a:lstStyle/>
          <a:p>
            <a:r>
              <a:rPr lang="ja-JP" altLang="en-US" sz="1015" dirty="0">
                <a:latin typeface="ＭＳ 明朝" panose="02020609040205080304" pitchFamily="17" charset="-128"/>
                <a:ea typeface="ＭＳ 明朝" panose="02020609040205080304" pitchFamily="17" charset="-128"/>
              </a:rPr>
              <a:t>＜参考：水道施設整備に対する財政支援の考え方＞</a:t>
            </a:r>
            <a:endParaRPr lang="en-US" altLang="ja-JP" sz="1015" dirty="0">
              <a:latin typeface="ＭＳ 明朝" panose="02020609040205080304" pitchFamily="17" charset="-128"/>
              <a:ea typeface="ＭＳ 明朝" panose="02020609040205080304" pitchFamily="17" charset="-128"/>
            </a:endParaRPr>
          </a:p>
          <a:p>
            <a:r>
              <a:rPr lang="ja-JP" altLang="en-US" sz="1015" dirty="0">
                <a:latin typeface="ＭＳ 明朝" panose="02020609040205080304" pitchFamily="17" charset="-128"/>
                <a:ea typeface="ＭＳ 明朝" panose="02020609040205080304" pitchFamily="17" charset="-128"/>
              </a:rPr>
              <a:t>　水道施設の整備については、地形や水源からの距離などの自然条件により施設整備費が割高となる等、経営条件が厳しい水道事業者が行う施設整備事業に対して、その整備に要する費用の一部に対して財政支援を行っている。</a:t>
            </a:r>
          </a:p>
        </p:txBody>
      </p:sp>
    </p:spTree>
    <p:extLst>
      <p:ext uri="{BB962C8B-B14F-4D97-AF65-F5344CB8AC3E}">
        <p14:creationId xmlns:p14="http://schemas.microsoft.com/office/powerpoint/2010/main" val="249199478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4"/>
          </p:nvPr>
        </p:nvSpPr>
        <p:spPr/>
        <p:txBody>
          <a:bodyPr/>
          <a:lstStyle/>
          <a:p>
            <a:pPr>
              <a:defRPr/>
            </a:pPr>
            <a:fld id="{B4EBB0DA-BF6C-4129-87A0-EA8FF391626F}" type="slidenum">
              <a:rPr lang="ja-JP" altLang="en-US" smtClean="0">
                <a:solidFill>
                  <a:prstClr val="black">
                    <a:tint val="75000"/>
                  </a:prstClr>
                </a:solidFill>
              </a:rPr>
              <a:pPr>
                <a:defRPr/>
              </a:pPr>
              <a:t>116</a:t>
            </a:fld>
            <a:endParaRPr lang="ja-JP" altLang="en-US" dirty="0">
              <a:solidFill>
                <a:prstClr val="black">
                  <a:tint val="75000"/>
                </a:prstClr>
              </a:solidFill>
            </a:endParaRPr>
          </a:p>
        </p:txBody>
      </p:sp>
      <p:grpSp>
        <p:nvGrpSpPr>
          <p:cNvPr id="5" name="グループ化 4"/>
          <p:cNvGrpSpPr/>
          <p:nvPr/>
        </p:nvGrpSpPr>
        <p:grpSpPr>
          <a:xfrm>
            <a:off x="-14356" y="836711"/>
            <a:ext cx="9186419" cy="5717462"/>
            <a:chOff x="-15552" y="404663"/>
            <a:chExt cx="9951954" cy="6409942"/>
          </a:xfrm>
        </p:grpSpPr>
        <p:sp>
          <p:nvSpPr>
            <p:cNvPr id="6" name="テキスト ボックス 5"/>
            <p:cNvSpPr txBox="1"/>
            <p:nvPr/>
          </p:nvSpPr>
          <p:spPr>
            <a:xfrm>
              <a:off x="6681192" y="6312473"/>
              <a:ext cx="2936916" cy="421972"/>
            </a:xfrm>
            <a:prstGeom prst="rect">
              <a:avLst/>
            </a:prstGeom>
            <a:noFill/>
          </p:spPr>
          <p:txBody>
            <a:bodyPr wrap="none" rtlCol="0">
              <a:spAutoFit/>
            </a:bodyPr>
            <a:lstStyle/>
            <a:p>
              <a:r>
                <a:rPr lang="ja-JP" altLang="en-US" sz="923" dirty="0"/>
                <a:t>▸　上記事例の他、新たな視点から先端技術を活用</a:t>
              </a:r>
              <a:endParaRPr lang="en-US" altLang="ja-JP" sz="923" dirty="0"/>
            </a:p>
            <a:p>
              <a:r>
                <a:rPr lang="ja-JP" altLang="en-US" sz="923" dirty="0"/>
                <a:t>　　して科学技術イノベーションを指向する事業</a:t>
              </a:r>
            </a:p>
          </p:txBody>
        </p:sp>
        <p:sp>
          <p:nvSpPr>
            <p:cNvPr id="7" name="正方形/長方形 6"/>
            <p:cNvSpPr/>
            <p:nvPr/>
          </p:nvSpPr>
          <p:spPr>
            <a:xfrm>
              <a:off x="56456" y="404663"/>
              <a:ext cx="9793088" cy="1440161"/>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endParaRPr lang="en-US" altLang="ja-JP" sz="1108" dirty="0"/>
            </a:p>
            <a:p>
              <a:r>
                <a:rPr lang="ja-JP" altLang="en-US" sz="1108" dirty="0">
                  <a:solidFill>
                    <a:schemeClr val="tx1"/>
                  </a:solidFill>
                </a:rPr>
                <a:t>　</a:t>
              </a:r>
              <a:r>
                <a:rPr lang="ja-JP" altLang="en-US" sz="1015" dirty="0">
                  <a:solidFill>
                    <a:schemeClr val="tx1"/>
                  </a:solidFill>
                </a:rPr>
                <a:t>水道事業は、人口減少に伴う水需要の減少や施設の老朽化、職員数の減少などのさまざまな課題に直面しており、将来にわたって安全で良質な水道水の供給を確保し、安定的な事業運営を行っていくためには、市町村の垣根を越えた広域連携など通して水道事業の運営基盤の強化をとともに、水道事業の業務の一層の効率化を図る必要がある。</a:t>
              </a:r>
              <a:endParaRPr lang="en-US" altLang="ja-JP" sz="1015" dirty="0">
                <a:solidFill>
                  <a:schemeClr val="tx1"/>
                </a:solidFill>
              </a:endParaRPr>
            </a:p>
            <a:p>
              <a:r>
                <a:rPr lang="ja-JP" altLang="en-US" sz="1015" dirty="0">
                  <a:solidFill>
                    <a:schemeClr val="tx1"/>
                  </a:solidFill>
                </a:rPr>
                <a:t>　しかし、水道施設の点検・維持管理面は人の手に大きく依存しているため、離島や山間・豪雪地域といった地理的条件の厳しい地域にある水道施設の維持管理には多くの時間と費用を要しているほか、災害時には漏水箇所の特定に時間を要するなど、効率的な事業運営や緊急時の迅速な復旧が課題となっている。</a:t>
              </a:r>
              <a:endParaRPr lang="en-US" altLang="ja-JP" sz="1015" dirty="0">
                <a:solidFill>
                  <a:schemeClr val="tx1"/>
                </a:solidFill>
              </a:endParaRPr>
            </a:p>
            <a:p>
              <a:r>
                <a:rPr lang="ja-JP" altLang="en-US" sz="1015" dirty="0">
                  <a:solidFill>
                    <a:schemeClr val="tx1"/>
                  </a:solidFill>
                </a:rPr>
                <a:t>　このため、</a:t>
              </a:r>
              <a:r>
                <a:rPr lang="en-US" altLang="ja-JP" sz="1015" dirty="0" err="1">
                  <a:solidFill>
                    <a:schemeClr val="tx1"/>
                  </a:solidFill>
                </a:rPr>
                <a:t>IoT</a:t>
              </a:r>
              <a:r>
                <a:rPr lang="ja-JP" altLang="en-US" sz="1015" dirty="0">
                  <a:solidFill>
                    <a:schemeClr val="tx1"/>
                  </a:solidFill>
                </a:rPr>
                <a:t>による先端技術を活用することで、自動検針や漏水の早期発見といった業務の効率化に加え、ビッグデータの収集・解析による配水の最適化や故障予知診断などの付加効果の創出が見込まれる事業について支援をし、水道事業の運営基盤強化を図る。</a:t>
              </a:r>
              <a:endParaRPr lang="en-US" altLang="ja-JP" sz="1015" dirty="0">
                <a:solidFill>
                  <a:schemeClr val="tx1"/>
                </a:solidFill>
              </a:endParaRPr>
            </a:p>
          </p:txBody>
        </p:sp>
        <p:sp>
          <p:nvSpPr>
            <p:cNvPr id="8" name="正方形/長方形 7"/>
            <p:cNvSpPr/>
            <p:nvPr/>
          </p:nvSpPr>
          <p:spPr>
            <a:xfrm>
              <a:off x="56456" y="404664"/>
              <a:ext cx="1424608" cy="2382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dirty="0">
                  <a:solidFill>
                    <a:schemeClr val="bg1"/>
                  </a:solidFill>
                </a:rPr>
                <a:t>事業目的</a:t>
              </a:r>
            </a:p>
          </p:txBody>
        </p:sp>
        <p:sp>
          <p:nvSpPr>
            <p:cNvPr id="9" name="正方形/長方形 8"/>
            <p:cNvSpPr/>
            <p:nvPr/>
          </p:nvSpPr>
          <p:spPr>
            <a:xfrm>
              <a:off x="56456" y="1916832"/>
              <a:ext cx="9761984" cy="1328082"/>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endParaRPr lang="en-US" altLang="ja-JP" sz="1108" dirty="0"/>
            </a:p>
            <a:p>
              <a:r>
                <a:rPr lang="ja-JP" altLang="en-US" sz="1015" dirty="0"/>
                <a:t> 　広域的な水道施設の整備と併せて、</a:t>
              </a:r>
              <a:r>
                <a:rPr lang="en-US" altLang="ja-JP" sz="1015" dirty="0" err="1"/>
                <a:t>IoT</a:t>
              </a:r>
              <a:r>
                <a:rPr lang="ja-JP" altLang="en-US" sz="1015" dirty="0"/>
                <a:t>の活用により事業の効率化や付加価値の高い水道サービスの実現を図るなど、先端技術を活用して科学技術イノベーションを指向するモデル事業について、先端技術を用いた設備の導入及び水道施設の整備の支援を行う。</a:t>
              </a:r>
              <a:endParaRPr lang="en-US" altLang="ja-JP" sz="1015" dirty="0"/>
            </a:p>
            <a:p>
              <a:r>
                <a:rPr lang="ja-JP" altLang="en-US" sz="1015" dirty="0"/>
                <a:t>　ただし、広域化を伴わない事業については、先端技術を用いた設備の導入経費のみ支援する。</a:t>
              </a:r>
              <a:endParaRPr lang="en-US" altLang="ja-JP" sz="1015" dirty="0"/>
            </a:p>
            <a:p>
              <a:r>
                <a:rPr lang="ja-JP" altLang="en-US" sz="1015" dirty="0"/>
                <a:t>▶　生活基盤施設耐震化等交付金における新規事業</a:t>
              </a:r>
              <a:endParaRPr lang="en-US" altLang="ja-JP" sz="1015" dirty="0"/>
            </a:p>
            <a:p>
              <a:r>
                <a:rPr lang="ja-JP" altLang="en-US" sz="1015" dirty="0"/>
                <a:t>▶　対象事業者：先端技術を導入する水道事業者</a:t>
              </a:r>
              <a:endParaRPr lang="en-US" altLang="ja-JP" sz="1015" dirty="0"/>
            </a:p>
            <a:p>
              <a:r>
                <a:rPr lang="ja-JP" altLang="en-US" sz="1015" dirty="0"/>
                <a:t>▶　交付率：１／３　　</a:t>
              </a:r>
              <a:r>
                <a:rPr lang="ja-JP" altLang="en-US" sz="1108" dirty="0"/>
                <a:t>　</a:t>
              </a:r>
              <a:endParaRPr lang="en-US" altLang="ja-JP" sz="1108" dirty="0"/>
            </a:p>
          </p:txBody>
        </p:sp>
        <p:sp>
          <p:nvSpPr>
            <p:cNvPr id="10" name="正方形/長方形 9"/>
            <p:cNvSpPr/>
            <p:nvPr/>
          </p:nvSpPr>
          <p:spPr>
            <a:xfrm>
              <a:off x="56456" y="1916832"/>
              <a:ext cx="1424608" cy="2382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dirty="0">
                  <a:solidFill>
                    <a:schemeClr val="bg1"/>
                  </a:solidFill>
                </a:rPr>
                <a:t>事業概要</a:t>
              </a:r>
            </a:p>
          </p:txBody>
        </p:sp>
        <p:sp>
          <p:nvSpPr>
            <p:cNvPr id="11" name="テキスト ボックス 10"/>
            <p:cNvSpPr txBox="1"/>
            <p:nvPr/>
          </p:nvSpPr>
          <p:spPr>
            <a:xfrm>
              <a:off x="-15552" y="3388930"/>
              <a:ext cx="5272625" cy="421972"/>
            </a:xfrm>
            <a:prstGeom prst="rect">
              <a:avLst/>
            </a:prstGeom>
            <a:noFill/>
          </p:spPr>
          <p:txBody>
            <a:bodyPr wrap="none" rtlCol="0">
              <a:spAutoFit/>
            </a:bodyPr>
            <a:lstStyle/>
            <a:p>
              <a:r>
                <a:rPr lang="ja-JP" altLang="en-US" sz="923" dirty="0"/>
                <a:t>事業例１：広域化に伴う水道施設の整備と併せて、各種センサやスマートメータを導入する場合</a:t>
              </a:r>
              <a:endParaRPr lang="en-US" altLang="ja-JP" sz="923" dirty="0"/>
            </a:p>
            <a:p>
              <a:r>
                <a:rPr lang="ja-JP" altLang="en-US" sz="923" dirty="0"/>
                <a:t>　　　　　　（将来的に監視制御設備にて得られた情報を分析・解析することを基本とする）</a:t>
              </a:r>
            </a:p>
          </p:txBody>
        </p:sp>
        <p:sp>
          <p:nvSpPr>
            <p:cNvPr id="12" name="右矢印 11"/>
            <p:cNvSpPr/>
            <p:nvPr/>
          </p:nvSpPr>
          <p:spPr>
            <a:xfrm>
              <a:off x="5569392" y="4352146"/>
              <a:ext cx="679752" cy="138111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3" name="テキスト ボックス 12"/>
            <p:cNvSpPr txBox="1"/>
            <p:nvPr/>
          </p:nvSpPr>
          <p:spPr>
            <a:xfrm>
              <a:off x="5305144" y="4797152"/>
              <a:ext cx="1163861" cy="485807"/>
            </a:xfrm>
            <a:prstGeom prst="rect">
              <a:avLst/>
            </a:prstGeom>
            <a:noFill/>
          </p:spPr>
          <p:txBody>
            <a:bodyPr wrap="none" rtlCol="0">
              <a:spAutoFit/>
            </a:bodyPr>
            <a:lstStyle/>
            <a:p>
              <a:pPr algn="ctr"/>
              <a:r>
                <a:rPr lang="ja-JP" altLang="en-US" sz="1108" b="1" dirty="0">
                  <a:solidFill>
                    <a:srgbClr val="0000CC"/>
                  </a:solidFill>
                </a:rPr>
                <a:t>ビッグデータや</a:t>
              </a:r>
              <a:endParaRPr lang="en-US" altLang="ja-JP" sz="1108" b="1" dirty="0">
                <a:solidFill>
                  <a:srgbClr val="0000CC"/>
                </a:solidFill>
              </a:endParaRPr>
            </a:p>
            <a:p>
              <a:pPr algn="ctr"/>
              <a:r>
                <a:rPr lang="ja-JP" altLang="en-US" sz="1108" b="1" dirty="0">
                  <a:solidFill>
                    <a:srgbClr val="0000CC"/>
                  </a:solidFill>
                </a:rPr>
                <a:t>ＡＩの活用</a:t>
              </a:r>
            </a:p>
          </p:txBody>
        </p:sp>
        <p:grpSp>
          <p:nvGrpSpPr>
            <p:cNvPr id="14" name="グループ化 13"/>
            <p:cNvGrpSpPr/>
            <p:nvPr/>
          </p:nvGrpSpPr>
          <p:grpSpPr>
            <a:xfrm>
              <a:off x="6609184" y="3476625"/>
              <a:ext cx="3255211" cy="294662"/>
              <a:chOff x="6321152" y="4456852"/>
              <a:chExt cx="3327218" cy="294662"/>
            </a:xfrm>
          </p:grpSpPr>
          <p:sp>
            <p:nvSpPr>
              <p:cNvPr id="114" name="平行四辺形 113"/>
              <p:cNvSpPr/>
              <p:nvPr/>
            </p:nvSpPr>
            <p:spPr>
              <a:xfrm>
                <a:off x="6321152" y="4564116"/>
                <a:ext cx="3295426" cy="133164"/>
              </a:xfrm>
              <a:prstGeom prst="parallelogram">
                <a:avLst>
                  <a:gd name="adj" fmla="val 117987"/>
                </a:avLst>
              </a:prstGeom>
              <a:gradFill flip="none" rotWithShape="1">
                <a:gsLst>
                  <a:gs pos="0">
                    <a:schemeClr val="accent5">
                      <a:lumMod val="60000"/>
                      <a:lumOff val="40000"/>
                    </a:schemeClr>
                  </a:gs>
                  <a:gs pos="80000">
                    <a:srgbClr val="C7D4EE"/>
                  </a:gs>
                  <a:gs pos="79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15" name="テキスト ボックス 114"/>
              <p:cNvSpPr txBox="1"/>
              <p:nvPr/>
            </p:nvSpPr>
            <p:spPr>
              <a:xfrm>
                <a:off x="6393160" y="4456852"/>
                <a:ext cx="3255210" cy="294662"/>
              </a:xfrm>
              <a:prstGeom prst="rect">
                <a:avLst/>
              </a:prstGeom>
              <a:noFill/>
            </p:spPr>
            <p:txBody>
              <a:bodyPr wrap="square" rtlCol="0">
                <a:spAutoFit/>
              </a:bodyPr>
              <a:lstStyle/>
              <a:p>
                <a:r>
                  <a:rPr lang="ja-JP" altLang="en-US" sz="1108" dirty="0"/>
                  <a:t>活用例①　　高度な配水運用計画　</a:t>
                </a:r>
              </a:p>
            </p:txBody>
          </p:sp>
        </p:grpSp>
        <p:grpSp>
          <p:nvGrpSpPr>
            <p:cNvPr id="15" name="グループ化 14"/>
            <p:cNvGrpSpPr/>
            <p:nvPr/>
          </p:nvGrpSpPr>
          <p:grpSpPr>
            <a:xfrm>
              <a:off x="6609184" y="4166632"/>
              <a:ext cx="3312765" cy="294662"/>
              <a:chOff x="6321152" y="4437811"/>
              <a:chExt cx="3312765" cy="294662"/>
            </a:xfrm>
          </p:grpSpPr>
          <p:sp>
            <p:nvSpPr>
              <p:cNvPr id="112" name="平行四辺形 111"/>
              <p:cNvSpPr/>
              <p:nvPr/>
            </p:nvSpPr>
            <p:spPr>
              <a:xfrm>
                <a:off x="6321152" y="4576311"/>
                <a:ext cx="3224107" cy="120968"/>
              </a:xfrm>
              <a:prstGeom prst="parallelogram">
                <a:avLst>
                  <a:gd name="adj" fmla="val 117987"/>
                </a:avLst>
              </a:prstGeom>
              <a:gradFill flip="none" rotWithShape="1">
                <a:gsLst>
                  <a:gs pos="0">
                    <a:schemeClr val="accent5">
                      <a:lumMod val="60000"/>
                      <a:lumOff val="40000"/>
                    </a:schemeClr>
                  </a:gs>
                  <a:gs pos="80000">
                    <a:srgbClr val="C7D4EE"/>
                  </a:gs>
                  <a:gs pos="79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8"/>
              </a:p>
            </p:txBody>
          </p:sp>
          <p:sp>
            <p:nvSpPr>
              <p:cNvPr id="113" name="テキスト ボックス 112"/>
              <p:cNvSpPr txBox="1"/>
              <p:nvPr/>
            </p:nvSpPr>
            <p:spPr>
              <a:xfrm>
                <a:off x="6378706" y="4437811"/>
                <a:ext cx="3255211" cy="294662"/>
              </a:xfrm>
              <a:prstGeom prst="rect">
                <a:avLst/>
              </a:prstGeom>
              <a:noFill/>
            </p:spPr>
            <p:txBody>
              <a:bodyPr wrap="square" rtlCol="0">
                <a:spAutoFit/>
              </a:bodyPr>
              <a:lstStyle/>
              <a:p>
                <a:r>
                  <a:rPr lang="ja-JP" altLang="en-US" sz="1108" dirty="0"/>
                  <a:t>活用例②　　故障予知診断　</a:t>
                </a:r>
              </a:p>
            </p:txBody>
          </p:sp>
        </p:grpSp>
        <p:grpSp>
          <p:nvGrpSpPr>
            <p:cNvPr id="16" name="グループ化 15"/>
            <p:cNvGrpSpPr/>
            <p:nvPr/>
          </p:nvGrpSpPr>
          <p:grpSpPr>
            <a:xfrm>
              <a:off x="6609184" y="4725165"/>
              <a:ext cx="3327218" cy="294662"/>
              <a:chOff x="6321152" y="4443896"/>
              <a:chExt cx="3327218" cy="294662"/>
            </a:xfrm>
          </p:grpSpPr>
          <p:sp>
            <p:nvSpPr>
              <p:cNvPr id="110" name="平行四辺形 109"/>
              <p:cNvSpPr/>
              <p:nvPr/>
            </p:nvSpPr>
            <p:spPr>
              <a:xfrm>
                <a:off x="6321152" y="4582396"/>
                <a:ext cx="3224107" cy="114883"/>
              </a:xfrm>
              <a:prstGeom prst="parallelogram">
                <a:avLst>
                  <a:gd name="adj" fmla="val 117987"/>
                </a:avLst>
              </a:prstGeom>
              <a:gradFill flip="none" rotWithShape="1">
                <a:gsLst>
                  <a:gs pos="0">
                    <a:schemeClr val="accent5">
                      <a:lumMod val="60000"/>
                      <a:lumOff val="40000"/>
                    </a:schemeClr>
                  </a:gs>
                  <a:gs pos="80000">
                    <a:srgbClr val="C7D4EE"/>
                  </a:gs>
                  <a:gs pos="79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8"/>
              </a:p>
            </p:txBody>
          </p:sp>
          <p:sp>
            <p:nvSpPr>
              <p:cNvPr id="111" name="テキスト ボックス 110"/>
              <p:cNvSpPr txBox="1"/>
              <p:nvPr/>
            </p:nvSpPr>
            <p:spPr>
              <a:xfrm>
                <a:off x="6393159" y="4443896"/>
                <a:ext cx="3255211" cy="294662"/>
              </a:xfrm>
              <a:prstGeom prst="rect">
                <a:avLst/>
              </a:prstGeom>
              <a:noFill/>
            </p:spPr>
            <p:txBody>
              <a:bodyPr wrap="square" rtlCol="0">
                <a:spAutoFit/>
              </a:bodyPr>
              <a:lstStyle/>
              <a:p>
                <a:r>
                  <a:rPr lang="ja-JP" altLang="en-US" sz="1108" dirty="0"/>
                  <a:t>活用例③　　見守りサービス　　　　　</a:t>
                </a:r>
              </a:p>
            </p:txBody>
          </p:sp>
        </p:grpSp>
        <p:sp>
          <p:nvSpPr>
            <p:cNvPr id="17" name="テキスト ボックス 16"/>
            <p:cNvSpPr txBox="1"/>
            <p:nvPr/>
          </p:nvSpPr>
          <p:spPr>
            <a:xfrm>
              <a:off x="6681191" y="3667111"/>
              <a:ext cx="2870924" cy="581200"/>
            </a:xfrm>
            <a:prstGeom prst="rect">
              <a:avLst/>
            </a:prstGeom>
            <a:noFill/>
          </p:spPr>
          <p:txBody>
            <a:bodyPr wrap="none" rtlCol="0">
              <a:spAutoFit/>
            </a:bodyPr>
            <a:lstStyle/>
            <a:p>
              <a:r>
                <a:rPr lang="ja-JP" altLang="en-US" sz="923" dirty="0"/>
                <a:t>▸　配管網に流量計や圧力計などの各種センサを</a:t>
              </a:r>
              <a:endParaRPr lang="en-US" altLang="ja-JP" sz="923" dirty="0"/>
            </a:p>
            <a:p>
              <a:r>
                <a:rPr lang="ja-JP" altLang="en-US" sz="923" dirty="0"/>
                <a:t>　  整備し、その情報を収集・解析することで、高度</a:t>
              </a:r>
              <a:endParaRPr lang="en-US" altLang="ja-JP" sz="923" dirty="0"/>
            </a:p>
            <a:p>
              <a:r>
                <a:rPr lang="ja-JP" altLang="en-US" sz="923" dirty="0"/>
                <a:t>　  な配水計画につなげる。</a:t>
              </a:r>
            </a:p>
          </p:txBody>
        </p:sp>
        <p:sp>
          <p:nvSpPr>
            <p:cNvPr id="18" name="テキスト ボックス 17"/>
            <p:cNvSpPr txBox="1"/>
            <p:nvPr/>
          </p:nvSpPr>
          <p:spPr>
            <a:xfrm>
              <a:off x="6681192" y="4391985"/>
              <a:ext cx="2914340" cy="421972"/>
            </a:xfrm>
            <a:prstGeom prst="rect">
              <a:avLst/>
            </a:prstGeom>
            <a:noFill/>
          </p:spPr>
          <p:txBody>
            <a:bodyPr wrap="none" rtlCol="0">
              <a:spAutoFit/>
            </a:bodyPr>
            <a:lstStyle/>
            <a:p>
              <a:r>
                <a:rPr lang="ja-JP" altLang="en-US" sz="923" dirty="0"/>
                <a:t>▸　機械の振動や温度などの情報を収集・解析する</a:t>
              </a:r>
              <a:endParaRPr lang="en-US" altLang="ja-JP" sz="923" dirty="0"/>
            </a:p>
            <a:p>
              <a:r>
                <a:rPr lang="ja-JP" altLang="en-US" sz="923" dirty="0"/>
                <a:t>　  ことで、　故障予知診断につなげる。</a:t>
              </a:r>
            </a:p>
          </p:txBody>
        </p:sp>
        <p:sp>
          <p:nvSpPr>
            <p:cNvPr id="19" name="テキスト ボックス 18"/>
            <p:cNvSpPr txBox="1"/>
            <p:nvPr/>
          </p:nvSpPr>
          <p:spPr>
            <a:xfrm>
              <a:off x="6681192" y="4944433"/>
              <a:ext cx="2784095" cy="421972"/>
            </a:xfrm>
            <a:prstGeom prst="rect">
              <a:avLst/>
            </a:prstGeom>
            <a:noFill/>
          </p:spPr>
          <p:txBody>
            <a:bodyPr wrap="none" rtlCol="0">
              <a:spAutoFit/>
            </a:bodyPr>
            <a:lstStyle/>
            <a:p>
              <a:r>
                <a:rPr lang="ja-JP" altLang="en-US" sz="923" dirty="0"/>
                <a:t>▸　スマートメータを活用し、水道の使用状況から</a:t>
              </a:r>
              <a:endParaRPr lang="en-US" altLang="ja-JP" sz="923" dirty="0"/>
            </a:p>
            <a:p>
              <a:r>
                <a:rPr lang="ja-JP" altLang="en-US" sz="923" dirty="0"/>
                <a:t>　  高齢者等の見守りを行うもの。</a:t>
              </a:r>
            </a:p>
          </p:txBody>
        </p:sp>
        <p:sp>
          <p:nvSpPr>
            <p:cNvPr id="20" name="テキスト ボックス 19"/>
            <p:cNvSpPr txBox="1"/>
            <p:nvPr/>
          </p:nvSpPr>
          <p:spPr>
            <a:xfrm>
              <a:off x="5169024" y="5734417"/>
              <a:ext cx="1467218" cy="453745"/>
            </a:xfrm>
            <a:prstGeom prst="rect">
              <a:avLst/>
            </a:prstGeom>
            <a:noFill/>
          </p:spPr>
          <p:txBody>
            <a:bodyPr wrap="square" rtlCol="0">
              <a:spAutoFit/>
            </a:bodyPr>
            <a:lstStyle/>
            <a:p>
              <a:pPr algn="ctr"/>
              <a:r>
                <a:rPr lang="ja-JP" altLang="en-US" sz="1015" dirty="0"/>
                <a:t>活用次第で様々な</a:t>
              </a:r>
              <a:endParaRPr lang="en-US" altLang="ja-JP" sz="1015" dirty="0"/>
            </a:p>
            <a:p>
              <a:pPr algn="ctr"/>
              <a:r>
                <a:rPr lang="ja-JP" altLang="en-US" sz="1015" dirty="0"/>
                <a:t>事業展開が可能</a:t>
              </a:r>
            </a:p>
          </p:txBody>
        </p:sp>
        <p:sp>
          <p:nvSpPr>
            <p:cNvPr id="21" name="テキスト ボックス 20"/>
            <p:cNvSpPr txBox="1"/>
            <p:nvPr/>
          </p:nvSpPr>
          <p:spPr>
            <a:xfrm>
              <a:off x="-15552" y="5301208"/>
              <a:ext cx="4968721" cy="421972"/>
            </a:xfrm>
            <a:prstGeom prst="rect">
              <a:avLst/>
            </a:prstGeom>
            <a:noFill/>
          </p:spPr>
          <p:txBody>
            <a:bodyPr wrap="none" rtlCol="0">
              <a:spAutoFit/>
            </a:bodyPr>
            <a:lstStyle/>
            <a:p>
              <a:r>
                <a:rPr lang="ja-JP" altLang="en-US" sz="923" dirty="0"/>
                <a:t>事業例２：広域化に伴い、複数の監視制御システムを統合し、得られた情報を</a:t>
              </a:r>
              <a:endParaRPr lang="en-US" altLang="ja-JP" sz="923" dirty="0"/>
            </a:p>
            <a:p>
              <a:r>
                <a:rPr lang="ja-JP" altLang="en-US" sz="923" dirty="0"/>
                <a:t>　　　　　　配水需要予測、施設統廃合の検討、台帳整備等の革新的な技術に生かす場合</a:t>
              </a:r>
            </a:p>
          </p:txBody>
        </p:sp>
        <p:sp>
          <p:nvSpPr>
            <p:cNvPr id="22" name="テキスト ボックス 21"/>
            <p:cNvSpPr txBox="1"/>
            <p:nvPr/>
          </p:nvSpPr>
          <p:spPr>
            <a:xfrm>
              <a:off x="6537176" y="3239398"/>
              <a:ext cx="861695" cy="278631"/>
            </a:xfrm>
            <a:prstGeom prst="rect">
              <a:avLst/>
            </a:prstGeom>
            <a:noFill/>
          </p:spPr>
          <p:txBody>
            <a:bodyPr wrap="none" rtlCol="0">
              <a:spAutoFit/>
            </a:bodyPr>
            <a:lstStyle/>
            <a:p>
              <a:r>
                <a:rPr lang="en-US" altLang="ja-JP" sz="1015" dirty="0"/>
                <a:t>【</a:t>
              </a:r>
              <a:r>
                <a:rPr lang="ja-JP" altLang="en-US" sz="1015" dirty="0"/>
                <a:t>事業例１</a:t>
              </a:r>
              <a:r>
                <a:rPr lang="en-US" altLang="ja-JP" sz="1015" dirty="0"/>
                <a:t>】</a:t>
              </a:r>
              <a:endParaRPr lang="ja-JP" altLang="en-US" sz="1015" dirty="0"/>
            </a:p>
          </p:txBody>
        </p:sp>
        <p:sp>
          <p:nvSpPr>
            <p:cNvPr id="23" name="テキスト ボックス 22"/>
            <p:cNvSpPr txBox="1"/>
            <p:nvPr/>
          </p:nvSpPr>
          <p:spPr>
            <a:xfrm>
              <a:off x="6537176" y="5257775"/>
              <a:ext cx="861695" cy="278631"/>
            </a:xfrm>
            <a:prstGeom prst="rect">
              <a:avLst/>
            </a:prstGeom>
            <a:noFill/>
          </p:spPr>
          <p:txBody>
            <a:bodyPr wrap="none" rtlCol="0">
              <a:spAutoFit/>
            </a:bodyPr>
            <a:lstStyle/>
            <a:p>
              <a:r>
                <a:rPr lang="en-US" altLang="ja-JP" sz="1015" dirty="0"/>
                <a:t>【</a:t>
              </a:r>
              <a:r>
                <a:rPr lang="ja-JP" altLang="en-US" sz="1015" dirty="0"/>
                <a:t>事業例２</a:t>
              </a:r>
              <a:r>
                <a:rPr lang="en-US" altLang="ja-JP" sz="1015" dirty="0"/>
                <a:t>】</a:t>
              </a:r>
              <a:endParaRPr lang="ja-JP" altLang="en-US" sz="1015" dirty="0"/>
            </a:p>
          </p:txBody>
        </p:sp>
        <p:grpSp>
          <p:nvGrpSpPr>
            <p:cNvPr id="24" name="グループ化 23"/>
            <p:cNvGrpSpPr/>
            <p:nvPr/>
          </p:nvGrpSpPr>
          <p:grpSpPr>
            <a:xfrm>
              <a:off x="6609184" y="5430366"/>
              <a:ext cx="3321046" cy="294662"/>
              <a:chOff x="6321152" y="4467421"/>
              <a:chExt cx="3321046" cy="294662"/>
            </a:xfrm>
          </p:grpSpPr>
          <p:sp>
            <p:nvSpPr>
              <p:cNvPr id="108" name="平行四辺形 107"/>
              <p:cNvSpPr/>
              <p:nvPr/>
            </p:nvSpPr>
            <p:spPr>
              <a:xfrm>
                <a:off x="6321152" y="4576311"/>
                <a:ext cx="3224107" cy="120968"/>
              </a:xfrm>
              <a:prstGeom prst="parallelogram">
                <a:avLst>
                  <a:gd name="adj" fmla="val 117987"/>
                </a:avLst>
              </a:prstGeom>
              <a:gradFill flip="none" rotWithShape="1">
                <a:gsLst>
                  <a:gs pos="0">
                    <a:schemeClr val="accent5">
                      <a:lumMod val="60000"/>
                      <a:lumOff val="40000"/>
                    </a:schemeClr>
                  </a:gs>
                  <a:gs pos="80000">
                    <a:srgbClr val="C7D4EE"/>
                  </a:gs>
                  <a:gs pos="79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8"/>
              </a:p>
            </p:txBody>
          </p:sp>
          <p:sp>
            <p:nvSpPr>
              <p:cNvPr id="109" name="テキスト ボックス 108"/>
              <p:cNvSpPr txBox="1"/>
              <p:nvPr/>
            </p:nvSpPr>
            <p:spPr>
              <a:xfrm>
                <a:off x="6386987" y="4467421"/>
                <a:ext cx="3255211" cy="294662"/>
              </a:xfrm>
              <a:prstGeom prst="rect">
                <a:avLst/>
              </a:prstGeom>
              <a:noFill/>
            </p:spPr>
            <p:txBody>
              <a:bodyPr wrap="square" rtlCol="0">
                <a:spAutoFit/>
              </a:bodyPr>
              <a:lstStyle/>
              <a:p>
                <a:r>
                  <a:rPr lang="ja-JP" altLang="en-US" sz="1108" dirty="0"/>
                  <a:t>活用例①　　アセットマネジメントへの活用　</a:t>
                </a:r>
              </a:p>
            </p:txBody>
          </p:sp>
        </p:grpSp>
        <p:sp>
          <p:nvSpPr>
            <p:cNvPr id="25" name="テキスト ボックス 24"/>
            <p:cNvSpPr txBox="1"/>
            <p:nvPr/>
          </p:nvSpPr>
          <p:spPr>
            <a:xfrm>
              <a:off x="6681192" y="5626109"/>
              <a:ext cx="2982067" cy="581200"/>
            </a:xfrm>
            <a:prstGeom prst="rect">
              <a:avLst/>
            </a:prstGeom>
            <a:noFill/>
          </p:spPr>
          <p:txBody>
            <a:bodyPr wrap="none" rtlCol="0">
              <a:spAutoFit/>
            </a:bodyPr>
            <a:lstStyle/>
            <a:p>
              <a:r>
                <a:rPr lang="ja-JP" altLang="en-US" sz="923" dirty="0"/>
                <a:t>▸　台帳の一元化、維持管理情報の集約などにより</a:t>
              </a:r>
              <a:endParaRPr lang="en-US" altLang="ja-JP" sz="923" dirty="0"/>
            </a:p>
            <a:p>
              <a:r>
                <a:rPr lang="ja-JP" altLang="en-US" sz="923" dirty="0"/>
                <a:t>　　適切なアセットマネジメントを実施し、施設統廃合</a:t>
              </a:r>
              <a:endParaRPr lang="en-US" altLang="ja-JP" sz="923" dirty="0"/>
            </a:p>
            <a:p>
              <a:r>
                <a:rPr lang="ja-JP" altLang="en-US" sz="923" dirty="0"/>
                <a:t>　　や更新計画につなげる。</a:t>
              </a:r>
            </a:p>
          </p:txBody>
        </p:sp>
        <p:pic>
          <p:nvPicPr>
            <p:cNvPr id="2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976" y="5806607"/>
              <a:ext cx="1012895" cy="1007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8069" y="5805748"/>
              <a:ext cx="1010307" cy="1008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8" name="グループ化 27"/>
            <p:cNvGrpSpPr/>
            <p:nvPr/>
          </p:nvGrpSpPr>
          <p:grpSpPr>
            <a:xfrm>
              <a:off x="542785" y="5733256"/>
              <a:ext cx="547887" cy="453050"/>
              <a:chOff x="1208584" y="5805748"/>
              <a:chExt cx="504056" cy="453050"/>
            </a:xfrm>
          </p:grpSpPr>
          <p:cxnSp>
            <p:nvCxnSpPr>
              <p:cNvPr id="106" name="直線コネクタ 105"/>
              <p:cNvCxnSpPr/>
              <p:nvPr/>
            </p:nvCxnSpPr>
            <p:spPr>
              <a:xfrm>
                <a:off x="1208584" y="5805748"/>
                <a:ext cx="504056" cy="4530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a:off x="1208584" y="5805748"/>
                <a:ext cx="504056" cy="453050"/>
              </a:xfrm>
              <a:prstGeom prst="line">
                <a:avLst/>
              </a:prstGeom>
              <a:ln w="38100">
                <a:solidFill>
                  <a:srgbClr val="FF0000"/>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cxnSp>
        </p:grpSp>
        <p:grpSp>
          <p:nvGrpSpPr>
            <p:cNvPr id="29" name="グループ化 28"/>
            <p:cNvGrpSpPr/>
            <p:nvPr/>
          </p:nvGrpSpPr>
          <p:grpSpPr>
            <a:xfrm>
              <a:off x="3203950" y="5733256"/>
              <a:ext cx="547887" cy="453050"/>
              <a:chOff x="1208584" y="5805748"/>
              <a:chExt cx="504056" cy="453050"/>
            </a:xfrm>
          </p:grpSpPr>
          <p:cxnSp>
            <p:nvCxnSpPr>
              <p:cNvPr id="104" name="直線コネクタ 103"/>
              <p:cNvCxnSpPr/>
              <p:nvPr/>
            </p:nvCxnSpPr>
            <p:spPr>
              <a:xfrm>
                <a:off x="1208584" y="5805748"/>
                <a:ext cx="504056" cy="4530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a:off x="1208584" y="5805748"/>
                <a:ext cx="504056" cy="453050"/>
              </a:xfrm>
              <a:prstGeom prst="line">
                <a:avLst/>
              </a:prstGeom>
              <a:ln w="38100">
                <a:solidFill>
                  <a:srgbClr val="FF0000"/>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cxnSp>
        </p:grpSp>
        <p:cxnSp>
          <p:nvCxnSpPr>
            <p:cNvPr id="30" name="直線コネクタ 29"/>
            <p:cNvCxnSpPr/>
            <p:nvPr/>
          </p:nvCxnSpPr>
          <p:spPr>
            <a:xfrm>
              <a:off x="1074522" y="6299795"/>
              <a:ext cx="2113278"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108176" y="6147395"/>
              <a:ext cx="0" cy="1524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pic>
          <p:nvPicPr>
            <p:cNvPr id="3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7483" y="5870968"/>
              <a:ext cx="555237" cy="36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テキスト ボックス 32"/>
            <p:cNvSpPr txBox="1"/>
            <p:nvPr/>
          </p:nvSpPr>
          <p:spPr>
            <a:xfrm>
              <a:off x="1086209" y="5660087"/>
              <a:ext cx="2092934" cy="278631"/>
            </a:xfrm>
            <a:prstGeom prst="rect">
              <a:avLst/>
            </a:prstGeom>
            <a:noFill/>
          </p:spPr>
          <p:txBody>
            <a:bodyPr wrap="none" rtlCol="0">
              <a:spAutoFit/>
            </a:bodyPr>
            <a:lstStyle/>
            <a:p>
              <a:r>
                <a:rPr lang="ja-JP" altLang="en-US" sz="1015" b="1" dirty="0">
                  <a:solidFill>
                    <a:srgbClr val="FF0000"/>
                  </a:solidFill>
                </a:rPr>
                <a:t>システム統合による一体的管理</a:t>
              </a:r>
            </a:p>
          </p:txBody>
        </p:sp>
        <p:sp>
          <p:nvSpPr>
            <p:cNvPr id="34" name="角丸四角形 33"/>
            <p:cNvSpPr/>
            <p:nvPr/>
          </p:nvSpPr>
          <p:spPr>
            <a:xfrm>
              <a:off x="128464" y="5661247"/>
              <a:ext cx="4060042" cy="1153357"/>
            </a:xfrm>
            <a:prstGeom prst="roundRect">
              <a:avLst>
                <a:gd name="adj" fmla="val 10060"/>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1662"/>
            </a:p>
          </p:txBody>
        </p:sp>
        <p:grpSp>
          <p:nvGrpSpPr>
            <p:cNvPr id="35" name="グループ化 34"/>
            <p:cNvGrpSpPr/>
            <p:nvPr/>
          </p:nvGrpSpPr>
          <p:grpSpPr>
            <a:xfrm>
              <a:off x="128464" y="3787879"/>
              <a:ext cx="4060042" cy="1409610"/>
              <a:chOff x="272480" y="3787879"/>
              <a:chExt cx="4060042" cy="1409610"/>
            </a:xfrm>
          </p:grpSpPr>
          <p:sp>
            <p:nvSpPr>
              <p:cNvPr id="44" name="正方形/長方形 43"/>
              <p:cNvSpPr/>
              <p:nvPr/>
            </p:nvSpPr>
            <p:spPr>
              <a:xfrm>
                <a:off x="3080792" y="4824412"/>
                <a:ext cx="1171962" cy="26077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554" dirty="0"/>
                  <a:t>▸　流量や水位、漏水事故など</a:t>
                </a:r>
                <a:endParaRPr lang="en-US" altLang="ja-JP" sz="554" dirty="0"/>
              </a:p>
              <a:p>
                <a:r>
                  <a:rPr lang="ja-JP" altLang="en-US" sz="554" dirty="0"/>
                  <a:t>　　リアルタイムに状況を把握</a:t>
                </a:r>
                <a:endParaRPr lang="en-US" altLang="ja-JP" sz="554" dirty="0"/>
              </a:p>
              <a:p>
                <a:r>
                  <a:rPr lang="ja-JP" altLang="en-US" sz="554" dirty="0"/>
                  <a:t>▸　水道メータの自動検針</a:t>
                </a:r>
              </a:p>
            </p:txBody>
          </p:sp>
          <p:grpSp>
            <p:nvGrpSpPr>
              <p:cNvPr id="45" name="グループ化 44"/>
              <p:cNvGrpSpPr/>
              <p:nvPr/>
            </p:nvGrpSpPr>
            <p:grpSpPr>
              <a:xfrm>
                <a:off x="470056" y="3936261"/>
                <a:ext cx="2758695" cy="1246658"/>
                <a:chOff x="1944484" y="4188184"/>
                <a:chExt cx="3744415" cy="2203662"/>
              </a:xfrm>
            </p:grpSpPr>
            <p:sp>
              <p:nvSpPr>
                <p:cNvPr id="51" name="Text Box 33"/>
                <p:cNvSpPr txBox="1">
                  <a:spLocks noChangeArrowheads="1"/>
                </p:cNvSpPr>
                <p:nvPr/>
              </p:nvSpPr>
              <p:spPr bwMode="gray">
                <a:xfrm>
                  <a:off x="3749648" y="5672278"/>
                  <a:ext cx="478961" cy="351984"/>
                </a:xfrm>
                <a:prstGeom prst="rect">
                  <a:avLst/>
                </a:prstGeom>
                <a:noFill/>
                <a:ln w="3175" cap="rnd">
                  <a:noFill/>
                  <a:miter lim="800000"/>
                  <a:headEnd/>
                  <a:tailEnd/>
                </a:ln>
                <a:effectLst/>
              </p:spPr>
              <p:txBody>
                <a:bodyPr wrap="none">
                  <a:spAutoFit/>
                </a:bodyPr>
                <a:lstStyle/>
                <a:p>
                  <a:pPr defTabSz="844083">
                    <a:defRPr/>
                  </a:pPr>
                  <a:r>
                    <a:rPr kumimoji="0" lang="ja-JP" altLang="en-US" sz="554" kern="0" dirty="0">
                      <a:solidFill>
                        <a:srgbClr val="000000"/>
                      </a:solidFill>
                      <a:latin typeface="HG丸ｺﾞｼｯｸM-PRO" panose="020F0600000000000000" pitchFamily="50" charset="-128"/>
                      <a:ea typeface="HG丸ｺﾞｼｯｸM-PRO" panose="020F0600000000000000" pitchFamily="50" charset="-128"/>
                    </a:rPr>
                    <a:t>漏水</a:t>
                  </a:r>
                  <a:endParaRPr kumimoji="0" lang="en-US" altLang="ja-JP" sz="554" kern="0" dirty="0">
                    <a:solidFill>
                      <a:srgbClr val="000000"/>
                    </a:solidFill>
                    <a:latin typeface="HG丸ｺﾞｼｯｸM-PRO" panose="020F0600000000000000" pitchFamily="50" charset="-128"/>
                    <a:ea typeface="HG丸ｺﾞｼｯｸM-PRO" panose="020F0600000000000000" pitchFamily="50" charset="-128"/>
                  </a:endParaRPr>
                </a:p>
              </p:txBody>
            </p:sp>
            <p:sp>
              <p:nvSpPr>
                <p:cNvPr id="52" name="台形 51"/>
                <p:cNvSpPr/>
                <p:nvPr/>
              </p:nvSpPr>
              <p:spPr bwMode="auto">
                <a:xfrm>
                  <a:off x="1944484" y="5318119"/>
                  <a:ext cx="2834892" cy="602218"/>
                </a:xfrm>
                <a:prstGeom prst="trapezoid">
                  <a:avLst>
                    <a:gd name="adj" fmla="val 61666"/>
                  </a:avLst>
                </a:prstGeom>
                <a:solidFill>
                  <a:schemeClr val="bg1">
                    <a:lumMod val="95000"/>
                  </a:schemeClr>
                </a:solidFill>
                <a:ln w="28575">
                  <a:solidFill>
                    <a:schemeClr val="tx2"/>
                  </a:solidFill>
                  <a:miter lim="800000"/>
                  <a:headEnd/>
                  <a:tailEnd/>
                </a:ln>
                <a:effectLst/>
              </p:spPr>
              <p:txBody>
                <a:bodyPr wrap="none" rtlCol="0" anchor="ctr" anchorCtr="0">
                  <a:noAutofit/>
                </a:bodyPr>
                <a:lstStyle/>
                <a:p>
                  <a:pPr algn="ctr"/>
                  <a:endParaRPr lang="ja-JP" altLang="en-US" sz="554">
                    <a:latin typeface="HG丸ｺﾞｼｯｸM-PRO" panose="020F0600000000000000" pitchFamily="50" charset="-128"/>
                    <a:ea typeface="HG丸ｺﾞｼｯｸM-PRO" panose="020F0600000000000000" pitchFamily="50" charset="-128"/>
                  </a:endParaRPr>
                </a:p>
              </p:txBody>
            </p:sp>
            <p:cxnSp>
              <p:nvCxnSpPr>
                <p:cNvPr id="53" name="直線コネクタ 52"/>
                <p:cNvCxnSpPr/>
                <p:nvPr/>
              </p:nvCxnSpPr>
              <p:spPr bwMode="auto">
                <a:xfrm>
                  <a:off x="2246221" y="5455564"/>
                  <a:ext cx="2242624" cy="0"/>
                </a:xfrm>
                <a:prstGeom prst="line">
                  <a:avLst/>
                </a:prstGeom>
                <a:noFill/>
                <a:ln w="28575" cap="flat" cmpd="sng" algn="ctr">
                  <a:solidFill>
                    <a:schemeClr val="tx2"/>
                  </a:solidFill>
                  <a:prstDash val="solid"/>
                  <a:round/>
                  <a:headEnd type="none" w="med" len="med"/>
                  <a:tailEnd type="none" w="med" len="med"/>
                </a:ln>
                <a:effectLst/>
              </p:spPr>
            </p:cxnSp>
            <p:cxnSp>
              <p:nvCxnSpPr>
                <p:cNvPr id="54" name="直線コネクタ 53"/>
                <p:cNvCxnSpPr/>
                <p:nvPr/>
              </p:nvCxnSpPr>
              <p:spPr bwMode="auto">
                <a:xfrm>
                  <a:off x="2038715" y="5786784"/>
                  <a:ext cx="2647257" cy="0"/>
                </a:xfrm>
                <a:prstGeom prst="line">
                  <a:avLst/>
                </a:prstGeom>
                <a:noFill/>
                <a:ln w="28575" cap="flat" cmpd="sng" algn="ctr">
                  <a:solidFill>
                    <a:schemeClr val="tx2"/>
                  </a:solidFill>
                  <a:prstDash val="solid"/>
                  <a:round/>
                  <a:headEnd type="none" w="med" len="med"/>
                  <a:tailEnd type="none" w="med" len="med"/>
                </a:ln>
                <a:effectLst/>
              </p:spPr>
            </p:cxnSp>
            <p:cxnSp>
              <p:nvCxnSpPr>
                <p:cNvPr id="55" name="直線コネクタ 54"/>
                <p:cNvCxnSpPr/>
                <p:nvPr/>
              </p:nvCxnSpPr>
              <p:spPr bwMode="auto">
                <a:xfrm flipV="1">
                  <a:off x="2338709" y="5318119"/>
                  <a:ext cx="303365" cy="602218"/>
                </a:xfrm>
                <a:prstGeom prst="line">
                  <a:avLst/>
                </a:prstGeom>
                <a:noFill/>
                <a:ln w="19050" cap="flat" cmpd="sng" algn="ctr">
                  <a:solidFill>
                    <a:schemeClr val="tx2"/>
                  </a:solidFill>
                  <a:prstDash val="solid"/>
                  <a:round/>
                  <a:headEnd type="none" w="med" len="med"/>
                  <a:tailEnd type="none" w="med" len="med"/>
                </a:ln>
                <a:effectLst/>
              </p:spPr>
            </p:cxnSp>
            <p:cxnSp>
              <p:nvCxnSpPr>
                <p:cNvPr id="56" name="直線コネクタ 55"/>
                <p:cNvCxnSpPr/>
                <p:nvPr/>
              </p:nvCxnSpPr>
              <p:spPr bwMode="auto">
                <a:xfrm flipV="1">
                  <a:off x="2733120" y="5318119"/>
                  <a:ext cx="197771" cy="602220"/>
                </a:xfrm>
                <a:prstGeom prst="line">
                  <a:avLst/>
                </a:prstGeom>
                <a:noFill/>
                <a:ln w="19050" cap="flat" cmpd="sng" algn="ctr">
                  <a:solidFill>
                    <a:schemeClr val="tx2"/>
                  </a:solidFill>
                  <a:prstDash val="solid"/>
                  <a:round/>
                  <a:headEnd type="none" w="med" len="med"/>
                  <a:tailEnd type="none" w="med" len="med"/>
                </a:ln>
                <a:effectLst/>
              </p:spPr>
            </p:cxnSp>
            <p:cxnSp>
              <p:nvCxnSpPr>
                <p:cNvPr id="57" name="直線コネクタ 56"/>
                <p:cNvCxnSpPr>
                  <a:stCxn id="52" idx="2"/>
                  <a:endCxn id="52" idx="0"/>
                </p:cNvCxnSpPr>
                <p:nvPr/>
              </p:nvCxnSpPr>
              <p:spPr bwMode="auto">
                <a:xfrm flipV="1">
                  <a:off x="3361931" y="5318119"/>
                  <a:ext cx="0" cy="602218"/>
                </a:xfrm>
                <a:prstGeom prst="line">
                  <a:avLst/>
                </a:prstGeom>
                <a:noFill/>
                <a:ln w="19050" cap="flat" cmpd="sng" algn="ctr">
                  <a:solidFill>
                    <a:schemeClr val="tx2"/>
                  </a:solidFill>
                  <a:prstDash val="solid"/>
                  <a:round/>
                  <a:headEnd type="none" w="med" len="med"/>
                  <a:tailEnd type="none" w="med" len="med"/>
                </a:ln>
                <a:effectLst/>
              </p:spPr>
            </p:cxnSp>
            <p:cxnSp>
              <p:nvCxnSpPr>
                <p:cNvPr id="58" name="直線コネクタ 57"/>
                <p:cNvCxnSpPr/>
                <p:nvPr/>
              </p:nvCxnSpPr>
              <p:spPr bwMode="auto">
                <a:xfrm flipV="1">
                  <a:off x="3054448" y="5318117"/>
                  <a:ext cx="108138" cy="602223"/>
                </a:xfrm>
                <a:prstGeom prst="line">
                  <a:avLst/>
                </a:prstGeom>
                <a:noFill/>
                <a:ln w="19050" cap="flat" cmpd="sng" algn="ctr">
                  <a:solidFill>
                    <a:schemeClr val="tx2"/>
                  </a:solidFill>
                  <a:prstDash val="solid"/>
                  <a:round/>
                  <a:headEnd type="none" w="med" len="med"/>
                  <a:tailEnd type="none" w="med" len="med"/>
                </a:ln>
                <a:effectLst/>
              </p:spPr>
            </p:cxnSp>
            <p:cxnSp>
              <p:nvCxnSpPr>
                <p:cNvPr id="59" name="直線コネクタ 58"/>
                <p:cNvCxnSpPr/>
                <p:nvPr/>
              </p:nvCxnSpPr>
              <p:spPr bwMode="auto">
                <a:xfrm flipH="1" flipV="1">
                  <a:off x="4101170" y="5318119"/>
                  <a:ext cx="303365" cy="602218"/>
                </a:xfrm>
                <a:prstGeom prst="line">
                  <a:avLst/>
                </a:prstGeom>
                <a:noFill/>
                <a:ln w="19050" cap="flat" cmpd="sng" algn="ctr">
                  <a:solidFill>
                    <a:schemeClr val="tx2"/>
                  </a:solidFill>
                  <a:prstDash val="solid"/>
                  <a:round/>
                  <a:headEnd type="none" w="med" len="med"/>
                  <a:tailEnd type="none" w="med" len="med"/>
                </a:ln>
                <a:effectLst/>
              </p:spPr>
            </p:cxnSp>
            <p:cxnSp>
              <p:nvCxnSpPr>
                <p:cNvPr id="60" name="直線コネクタ 59"/>
                <p:cNvCxnSpPr/>
                <p:nvPr/>
              </p:nvCxnSpPr>
              <p:spPr bwMode="auto">
                <a:xfrm flipH="1" flipV="1">
                  <a:off x="3812354" y="5318119"/>
                  <a:ext cx="197771" cy="602220"/>
                </a:xfrm>
                <a:prstGeom prst="line">
                  <a:avLst/>
                </a:prstGeom>
                <a:noFill/>
                <a:ln w="19050" cap="flat" cmpd="sng" algn="ctr">
                  <a:solidFill>
                    <a:schemeClr val="tx2"/>
                  </a:solidFill>
                  <a:prstDash val="solid"/>
                  <a:round/>
                  <a:headEnd type="none" w="med" len="med"/>
                  <a:tailEnd type="none" w="med" len="med"/>
                </a:ln>
                <a:effectLst/>
              </p:spPr>
            </p:cxnSp>
            <p:cxnSp>
              <p:nvCxnSpPr>
                <p:cNvPr id="61" name="直線コネクタ 60"/>
                <p:cNvCxnSpPr/>
                <p:nvPr/>
              </p:nvCxnSpPr>
              <p:spPr bwMode="auto">
                <a:xfrm flipH="1" flipV="1">
                  <a:off x="3580658" y="5318117"/>
                  <a:ext cx="108138" cy="602223"/>
                </a:xfrm>
                <a:prstGeom prst="line">
                  <a:avLst/>
                </a:prstGeom>
                <a:noFill/>
                <a:ln w="19050" cap="flat" cmpd="sng" algn="ctr">
                  <a:solidFill>
                    <a:schemeClr val="tx2"/>
                  </a:solidFill>
                  <a:prstDash val="solid"/>
                  <a:round/>
                  <a:headEnd type="none" w="med" len="med"/>
                  <a:tailEnd type="none" w="med" len="med"/>
                </a:ln>
                <a:effectLst/>
              </p:spPr>
            </p:cxnSp>
            <p:pic>
              <p:nvPicPr>
                <p:cNvPr id="62" name="図 467" descr="hoge3.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85694" y="5586023"/>
                  <a:ext cx="388373" cy="379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図 465" descr="a4-001.wmf"/>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25109" y="5200518"/>
                  <a:ext cx="623659" cy="228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図 469" descr="tree.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3832108" y="5187857"/>
                  <a:ext cx="210594" cy="347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図 472" descr="tree2.pn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3599595" y="5203847"/>
                  <a:ext cx="217911" cy="36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図 468" descr="hoge2.pn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4161895" y="5275354"/>
                  <a:ext cx="235347" cy="22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図 471" descr="a4-006.wmf"/>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145325" y="5705625"/>
                  <a:ext cx="359839" cy="190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8" name="グループ化 67"/>
                <p:cNvGrpSpPr/>
                <p:nvPr/>
              </p:nvGrpSpPr>
              <p:grpSpPr>
                <a:xfrm>
                  <a:off x="3410188" y="5613138"/>
                  <a:ext cx="137895" cy="193224"/>
                  <a:chOff x="7984503" y="3030793"/>
                  <a:chExt cx="153691" cy="222613"/>
                </a:xfrm>
              </p:grpSpPr>
              <p:sp>
                <p:nvSpPr>
                  <p:cNvPr id="102" name="円/楕円 184"/>
                  <p:cNvSpPr/>
                  <p:nvPr/>
                </p:nvSpPr>
                <p:spPr bwMode="auto">
                  <a:xfrm>
                    <a:off x="7984503" y="3030793"/>
                    <a:ext cx="153691" cy="153691"/>
                  </a:xfrm>
                  <a:prstGeom prst="ellipse">
                    <a:avLst/>
                  </a:prstGeom>
                  <a:solidFill>
                    <a:schemeClr val="accent6">
                      <a:lumMod val="75000"/>
                    </a:schemeClr>
                  </a:solidFill>
                  <a:ln w="9525">
                    <a:noFill/>
                    <a:miter lim="800000"/>
                    <a:headEnd/>
                    <a:tailEnd/>
                  </a:ln>
                  <a:effectLst/>
                </p:spPr>
                <p:txBody>
                  <a:bodyPr wrap="none" rtlCol="0" anchor="ctr" anchorCtr="0">
                    <a:noAutofit/>
                  </a:bodyPr>
                  <a:lstStyle/>
                  <a:p>
                    <a:pPr algn="ctr"/>
                    <a:endParaRPr lang="ja-JP" altLang="en-US" sz="554">
                      <a:latin typeface="HG丸ｺﾞｼｯｸM-PRO" panose="020F0600000000000000" pitchFamily="50" charset="-128"/>
                      <a:ea typeface="HG丸ｺﾞｼｯｸM-PRO" panose="020F0600000000000000" pitchFamily="50" charset="-128"/>
                    </a:endParaRPr>
                  </a:p>
                </p:txBody>
              </p:sp>
              <p:cxnSp>
                <p:nvCxnSpPr>
                  <p:cNvPr id="103" name="直線コネクタ 102"/>
                  <p:cNvCxnSpPr/>
                  <p:nvPr/>
                </p:nvCxnSpPr>
                <p:spPr bwMode="auto">
                  <a:xfrm flipV="1">
                    <a:off x="8061469" y="3154068"/>
                    <a:ext cx="1" cy="99338"/>
                  </a:xfrm>
                  <a:prstGeom prst="line">
                    <a:avLst/>
                  </a:prstGeom>
                  <a:noFill/>
                  <a:ln w="28575" cap="flat" cmpd="sng" algn="ctr">
                    <a:solidFill>
                      <a:schemeClr val="accent6">
                        <a:lumMod val="75000"/>
                      </a:schemeClr>
                    </a:solidFill>
                    <a:prstDash val="solid"/>
                    <a:round/>
                    <a:headEnd type="none" w="med" len="med"/>
                    <a:tailEnd type="none" w="med" len="med"/>
                  </a:ln>
                  <a:effectLst/>
                </p:spPr>
              </p:cxnSp>
            </p:grpSp>
            <p:grpSp>
              <p:nvGrpSpPr>
                <p:cNvPr id="69" name="グループ化 68"/>
                <p:cNvGrpSpPr/>
                <p:nvPr/>
              </p:nvGrpSpPr>
              <p:grpSpPr>
                <a:xfrm>
                  <a:off x="2246993" y="5428986"/>
                  <a:ext cx="137895" cy="193224"/>
                  <a:chOff x="7984503" y="3030793"/>
                  <a:chExt cx="153691" cy="222613"/>
                </a:xfrm>
              </p:grpSpPr>
              <p:sp>
                <p:nvSpPr>
                  <p:cNvPr id="100" name="円/楕円 182"/>
                  <p:cNvSpPr/>
                  <p:nvPr/>
                </p:nvSpPr>
                <p:spPr bwMode="auto">
                  <a:xfrm>
                    <a:off x="7984503" y="3030793"/>
                    <a:ext cx="153691" cy="153691"/>
                  </a:xfrm>
                  <a:prstGeom prst="ellipse">
                    <a:avLst/>
                  </a:prstGeom>
                  <a:solidFill>
                    <a:schemeClr val="accent6">
                      <a:lumMod val="75000"/>
                    </a:schemeClr>
                  </a:solidFill>
                  <a:ln w="9525">
                    <a:noFill/>
                    <a:miter lim="800000"/>
                    <a:headEnd/>
                    <a:tailEnd/>
                  </a:ln>
                  <a:effectLst/>
                </p:spPr>
                <p:txBody>
                  <a:bodyPr wrap="none" rtlCol="0" anchor="ctr" anchorCtr="0">
                    <a:noAutofit/>
                  </a:bodyPr>
                  <a:lstStyle/>
                  <a:p>
                    <a:pPr algn="ctr"/>
                    <a:endParaRPr lang="ja-JP" altLang="en-US" sz="554">
                      <a:latin typeface="HG丸ｺﾞｼｯｸM-PRO" panose="020F0600000000000000" pitchFamily="50" charset="-128"/>
                      <a:ea typeface="HG丸ｺﾞｼｯｸM-PRO" panose="020F0600000000000000" pitchFamily="50" charset="-128"/>
                    </a:endParaRPr>
                  </a:p>
                </p:txBody>
              </p:sp>
              <p:cxnSp>
                <p:nvCxnSpPr>
                  <p:cNvPr id="101" name="直線コネクタ 100"/>
                  <p:cNvCxnSpPr/>
                  <p:nvPr/>
                </p:nvCxnSpPr>
                <p:spPr bwMode="auto">
                  <a:xfrm flipV="1">
                    <a:off x="8061469" y="3154068"/>
                    <a:ext cx="1" cy="99338"/>
                  </a:xfrm>
                  <a:prstGeom prst="line">
                    <a:avLst/>
                  </a:prstGeom>
                  <a:noFill/>
                  <a:ln w="28575" cap="flat" cmpd="sng" algn="ctr">
                    <a:solidFill>
                      <a:schemeClr val="accent6">
                        <a:lumMod val="75000"/>
                      </a:schemeClr>
                    </a:solidFill>
                    <a:prstDash val="solid"/>
                    <a:round/>
                    <a:headEnd type="none" w="med" len="med"/>
                    <a:tailEnd type="none" w="med" len="med"/>
                  </a:ln>
                  <a:effectLst/>
                </p:spPr>
              </p:cxnSp>
            </p:grpSp>
            <p:grpSp>
              <p:nvGrpSpPr>
                <p:cNvPr id="70" name="グループ化 69"/>
                <p:cNvGrpSpPr/>
                <p:nvPr/>
              </p:nvGrpSpPr>
              <p:grpSpPr>
                <a:xfrm>
                  <a:off x="3181274" y="5149459"/>
                  <a:ext cx="137895" cy="193224"/>
                  <a:chOff x="7984503" y="3030793"/>
                  <a:chExt cx="153691" cy="222613"/>
                </a:xfrm>
              </p:grpSpPr>
              <p:sp>
                <p:nvSpPr>
                  <p:cNvPr id="98" name="円/楕円 180"/>
                  <p:cNvSpPr/>
                  <p:nvPr/>
                </p:nvSpPr>
                <p:spPr bwMode="auto">
                  <a:xfrm>
                    <a:off x="7984503" y="3030793"/>
                    <a:ext cx="153691" cy="153691"/>
                  </a:xfrm>
                  <a:prstGeom prst="ellipse">
                    <a:avLst/>
                  </a:prstGeom>
                  <a:solidFill>
                    <a:schemeClr val="accent6">
                      <a:lumMod val="75000"/>
                    </a:schemeClr>
                  </a:solidFill>
                  <a:ln w="9525">
                    <a:noFill/>
                    <a:miter lim="800000"/>
                    <a:headEnd/>
                    <a:tailEnd/>
                  </a:ln>
                  <a:effectLst/>
                </p:spPr>
                <p:txBody>
                  <a:bodyPr wrap="none" rtlCol="0" anchor="ctr" anchorCtr="0">
                    <a:noAutofit/>
                  </a:bodyPr>
                  <a:lstStyle/>
                  <a:p>
                    <a:pPr algn="ctr"/>
                    <a:endParaRPr lang="ja-JP" altLang="en-US" sz="554">
                      <a:latin typeface="HG丸ｺﾞｼｯｸM-PRO" panose="020F0600000000000000" pitchFamily="50" charset="-128"/>
                      <a:ea typeface="HG丸ｺﾞｼｯｸM-PRO" panose="020F0600000000000000" pitchFamily="50" charset="-128"/>
                    </a:endParaRPr>
                  </a:p>
                </p:txBody>
              </p:sp>
              <p:cxnSp>
                <p:nvCxnSpPr>
                  <p:cNvPr id="99" name="直線コネクタ 98"/>
                  <p:cNvCxnSpPr/>
                  <p:nvPr/>
                </p:nvCxnSpPr>
                <p:spPr bwMode="auto">
                  <a:xfrm flipV="1">
                    <a:off x="8061469" y="3154068"/>
                    <a:ext cx="1" cy="99338"/>
                  </a:xfrm>
                  <a:prstGeom prst="line">
                    <a:avLst/>
                  </a:prstGeom>
                  <a:noFill/>
                  <a:ln w="28575" cap="flat" cmpd="sng" algn="ctr">
                    <a:solidFill>
                      <a:schemeClr val="accent6">
                        <a:lumMod val="75000"/>
                      </a:schemeClr>
                    </a:solidFill>
                    <a:prstDash val="solid"/>
                    <a:round/>
                    <a:headEnd type="none" w="med" len="med"/>
                    <a:tailEnd type="none" w="med" len="med"/>
                  </a:ln>
                  <a:effectLst/>
                </p:spPr>
              </p:cxnSp>
            </p:grpSp>
            <p:grpSp>
              <p:nvGrpSpPr>
                <p:cNvPr id="71" name="グループ化 70"/>
                <p:cNvGrpSpPr/>
                <p:nvPr/>
              </p:nvGrpSpPr>
              <p:grpSpPr>
                <a:xfrm>
                  <a:off x="4496215" y="5380552"/>
                  <a:ext cx="137895" cy="193224"/>
                  <a:chOff x="7984503" y="3030793"/>
                  <a:chExt cx="153691" cy="222613"/>
                </a:xfrm>
              </p:grpSpPr>
              <p:sp>
                <p:nvSpPr>
                  <p:cNvPr id="96" name="円/楕円 178"/>
                  <p:cNvSpPr/>
                  <p:nvPr/>
                </p:nvSpPr>
                <p:spPr bwMode="auto">
                  <a:xfrm>
                    <a:off x="7984503" y="3030793"/>
                    <a:ext cx="153691" cy="153691"/>
                  </a:xfrm>
                  <a:prstGeom prst="ellipse">
                    <a:avLst/>
                  </a:prstGeom>
                  <a:solidFill>
                    <a:schemeClr val="accent6">
                      <a:lumMod val="75000"/>
                    </a:schemeClr>
                  </a:solidFill>
                  <a:ln w="9525">
                    <a:noFill/>
                    <a:miter lim="800000"/>
                    <a:headEnd/>
                    <a:tailEnd/>
                  </a:ln>
                  <a:effectLst/>
                </p:spPr>
                <p:txBody>
                  <a:bodyPr wrap="none" rtlCol="0" anchor="ctr" anchorCtr="0">
                    <a:noAutofit/>
                  </a:bodyPr>
                  <a:lstStyle/>
                  <a:p>
                    <a:pPr algn="ctr"/>
                    <a:endParaRPr lang="ja-JP" altLang="en-US" sz="554">
                      <a:latin typeface="HG丸ｺﾞｼｯｸM-PRO" panose="020F0600000000000000" pitchFamily="50" charset="-128"/>
                      <a:ea typeface="HG丸ｺﾞｼｯｸM-PRO" panose="020F0600000000000000" pitchFamily="50" charset="-128"/>
                    </a:endParaRPr>
                  </a:p>
                </p:txBody>
              </p:sp>
              <p:cxnSp>
                <p:nvCxnSpPr>
                  <p:cNvPr id="97" name="直線コネクタ 96"/>
                  <p:cNvCxnSpPr/>
                  <p:nvPr/>
                </p:nvCxnSpPr>
                <p:spPr bwMode="auto">
                  <a:xfrm flipV="1">
                    <a:off x="8061469" y="3154068"/>
                    <a:ext cx="1" cy="99338"/>
                  </a:xfrm>
                  <a:prstGeom prst="line">
                    <a:avLst/>
                  </a:prstGeom>
                  <a:noFill/>
                  <a:ln w="28575" cap="flat" cmpd="sng" algn="ctr">
                    <a:solidFill>
                      <a:schemeClr val="accent6">
                        <a:lumMod val="75000"/>
                      </a:schemeClr>
                    </a:solidFill>
                    <a:prstDash val="solid"/>
                    <a:round/>
                    <a:headEnd type="none" w="med" len="med"/>
                    <a:tailEnd type="none" w="med" len="med"/>
                  </a:ln>
                  <a:effectLst/>
                </p:spPr>
              </p:cxnSp>
            </p:grpSp>
            <p:sp>
              <p:nvSpPr>
                <p:cNvPr id="72" name="Text Box 33"/>
                <p:cNvSpPr txBox="1">
                  <a:spLocks noChangeArrowheads="1"/>
                </p:cNvSpPr>
                <p:nvPr/>
              </p:nvSpPr>
              <p:spPr bwMode="gray">
                <a:xfrm>
                  <a:off x="2426398" y="4782917"/>
                  <a:ext cx="582673" cy="351984"/>
                </a:xfrm>
                <a:prstGeom prst="rect">
                  <a:avLst/>
                </a:prstGeom>
                <a:noFill/>
                <a:ln w="3175" cap="rnd">
                  <a:noFill/>
                  <a:miter lim="800000"/>
                  <a:headEnd/>
                  <a:tailEnd/>
                </a:ln>
                <a:effectLst/>
              </p:spPr>
              <p:txBody>
                <a:bodyPr wrap="none">
                  <a:spAutoFit/>
                </a:bodyPr>
                <a:lstStyle/>
                <a:p>
                  <a:pPr defTabSz="844083">
                    <a:defRPr/>
                  </a:pPr>
                  <a:r>
                    <a:rPr kumimoji="0" lang="ja-JP" altLang="en-US" sz="554" kern="0" dirty="0">
                      <a:solidFill>
                        <a:srgbClr val="000000"/>
                      </a:solidFill>
                      <a:latin typeface="HG丸ｺﾞｼｯｸM-PRO" panose="020F0600000000000000" pitchFamily="50" charset="-128"/>
                      <a:ea typeface="HG丸ｺﾞｼｯｸM-PRO" panose="020F0600000000000000" pitchFamily="50" charset="-128"/>
                    </a:rPr>
                    <a:t>圧力計</a:t>
                  </a:r>
                  <a:endParaRPr kumimoji="0" lang="en-US" altLang="ja-JP" sz="554" kern="0" dirty="0">
                    <a:solidFill>
                      <a:srgbClr val="000000"/>
                    </a:solidFill>
                    <a:latin typeface="HG丸ｺﾞｼｯｸM-PRO" panose="020F0600000000000000" pitchFamily="50" charset="-128"/>
                    <a:ea typeface="HG丸ｺﾞｼｯｸM-PRO" panose="020F0600000000000000" pitchFamily="50" charset="-128"/>
                  </a:endParaRPr>
                </a:p>
              </p:txBody>
            </p:sp>
            <p:grpSp>
              <p:nvGrpSpPr>
                <p:cNvPr id="73" name="グループ化 72"/>
                <p:cNvGrpSpPr/>
                <p:nvPr/>
              </p:nvGrpSpPr>
              <p:grpSpPr>
                <a:xfrm>
                  <a:off x="2315941" y="4700112"/>
                  <a:ext cx="2249222" cy="913027"/>
                  <a:chOff x="2045696" y="5114452"/>
                  <a:chExt cx="2043638" cy="1024318"/>
                </a:xfrm>
              </p:grpSpPr>
              <p:cxnSp>
                <p:nvCxnSpPr>
                  <p:cNvPr id="92" name="直線矢印コネクタ 91"/>
                  <p:cNvCxnSpPr>
                    <a:stCxn id="100" idx="0"/>
                  </p:cNvCxnSpPr>
                  <p:nvPr/>
                </p:nvCxnSpPr>
                <p:spPr bwMode="auto">
                  <a:xfrm flipV="1">
                    <a:off x="2045696" y="5114453"/>
                    <a:ext cx="0" cy="851362"/>
                  </a:xfrm>
                  <a:prstGeom prst="straightConnector1">
                    <a:avLst/>
                  </a:prstGeom>
                  <a:noFill/>
                  <a:ln w="19050" cap="flat" cmpd="sng" algn="ctr">
                    <a:solidFill>
                      <a:schemeClr val="tx1"/>
                    </a:solidFill>
                    <a:prstDash val="sysDash"/>
                    <a:round/>
                    <a:headEnd type="none" w="med" len="med"/>
                    <a:tailEnd type="triangle"/>
                  </a:ln>
                  <a:effectLst/>
                </p:spPr>
              </p:cxnSp>
              <p:cxnSp>
                <p:nvCxnSpPr>
                  <p:cNvPr id="93" name="直線矢印コネクタ 92"/>
                  <p:cNvCxnSpPr>
                    <a:stCxn id="98" idx="0"/>
                  </p:cNvCxnSpPr>
                  <p:nvPr/>
                </p:nvCxnSpPr>
                <p:spPr bwMode="auto">
                  <a:xfrm flipV="1">
                    <a:off x="2894582" y="5114452"/>
                    <a:ext cx="0" cy="588827"/>
                  </a:xfrm>
                  <a:prstGeom prst="straightConnector1">
                    <a:avLst/>
                  </a:prstGeom>
                  <a:noFill/>
                  <a:ln w="19050" cap="flat" cmpd="sng" algn="ctr">
                    <a:solidFill>
                      <a:schemeClr val="tx1"/>
                    </a:solidFill>
                    <a:prstDash val="sysDash"/>
                    <a:round/>
                    <a:headEnd type="none" w="med" len="med"/>
                    <a:tailEnd type="triangle"/>
                  </a:ln>
                  <a:effectLst/>
                </p:spPr>
              </p:cxnSp>
              <p:cxnSp>
                <p:nvCxnSpPr>
                  <p:cNvPr id="94" name="直線矢印コネクタ 93"/>
                  <p:cNvCxnSpPr>
                    <a:stCxn id="102" idx="0"/>
                  </p:cNvCxnSpPr>
                  <p:nvPr/>
                </p:nvCxnSpPr>
                <p:spPr bwMode="auto">
                  <a:xfrm flipV="1">
                    <a:off x="3102572" y="5114452"/>
                    <a:ext cx="0" cy="1024318"/>
                  </a:xfrm>
                  <a:prstGeom prst="straightConnector1">
                    <a:avLst/>
                  </a:prstGeom>
                  <a:noFill/>
                  <a:ln w="19050" cap="flat" cmpd="sng" algn="ctr">
                    <a:solidFill>
                      <a:schemeClr val="tx1"/>
                    </a:solidFill>
                    <a:prstDash val="sysDash"/>
                    <a:round/>
                    <a:headEnd type="none" w="med" len="med"/>
                    <a:tailEnd type="triangle"/>
                  </a:ln>
                  <a:effectLst/>
                </p:spPr>
              </p:cxnSp>
              <p:cxnSp>
                <p:nvCxnSpPr>
                  <p:cNvPr id="95" name="直線矢印コネクタ 94"/>
                  <p:cNvCxnSpPr>
                    <a:stCxn id="96" idx="0"/>
                  </p:cNvCxnSpPr>
                  <p:nvPr/>
                </p:nvCxnSpPr>
                <p:spPr bwMode="auto">
                  <a:xfrm flipV="1">
                    <a:off x="4089334" y="5114452"/>
                    <a:ext cx="0" cy="805871"/>
                  </a:xfrm>
                  <a:prstGeom prst="straightConnector1">
                    <a:avLst/>
                  </a:prstGeom>
                  <a:noFill/>
                  <a:ln w="19050" cap="flat" cmpd="sng" algn="ctr">
                    <a:solidFill>
                      <a:schemeClr val="tx1"/>
                    </a:solidFill>
                    <a:prstDash val="sysDash"/>
                    <a:round/>
                    <a:headEnd type="none" w="med" len="med"/>
                    <a:tailEnd type="triangle"/>
                  </a:ln>
                  <a:effectLst/>
                </p:spPr>
              </p:cxnSp>
            </p:grpSp>
            <p:grpSp>
              <p:nvGrpSpPr>
                <p:cNvPr id="74" name="Group 85"/>
                <p:cNvGrpSpPr>
                  <a:grpSpLocks/>
                </p:cNvGrpSpPr>
                <p:nvPr/>
              </p:nvGrpSpPr>
              <p:grpSpPr bwMode="auto">
                <a:xfrm flipH="1">
                  <a:off x="2866758" y="5843902"/>
                  <a:ext cx="130679" cy="63209"/>
                  <a:chOff x="1661" y="1305"/>
                  <a:chExt cx="272" cy="92"/>
                </a:xfrm>
              </p:grpSpPr>
              <p:sp>
                <p:nvSpPr>
                  <p:cNvPr id="87" name="Line 86"/>
                  <p:cNvSpPr>
                    <a:spLocks noChangeShapeType="1"/>
                  </p:cNvSpPr>
                  <p:nvPr/>
                </p:nvSpPr>
                <p:spPr bwMode="auto">
                  <a:xfrm flipH="1" flipV="1">
                    <a:off x="1661" y="1351"/>
                    <a:ext cx="91" cy="45"/>
                  </a:xfrm>
                  <a:prstGeom prst="line">
                    <a:avLst/>
                  </a:prstGeom>
                  <a:noFill/>
                  <a:ln w="1270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554">
                      <a:latin typeface="HG丸ｺﾞｼｯｸM-PRO" panose="020F0600000000000000" pitchFamily="50" charset="-128"/>
                      <a:ea typeface="HG丸ｺﾞｼｯｸM-PRO" panose="020F0600000000000000" pitchFamily="50" charset="-128"/>
                    </a:endParaRPr>
                  </a:p>
                </p:txBody>
              </p:sp>
              <p:sp>
                <p:nvSpPr>
                  <p:cNvPr id="88" name="Line 87"/>
                  <p:cNvSpPr>
                    <a:spLocks noChangeShapeType="1"/>
                  </p:cNvSpPr>
                  <p:nvPr/>
                </p:nvSpPr>
                <p:spPr bwMode="auto">
                  <a:xfrm flipV="1">
                    <a:off x="1842" y="1351"/>
                    <a:ext cx="91" cy="45"/>
                  </a:xfrm>
                  <a:prstGeom prst="line">
                    <a:avLst/>
                  </a:prstGeom>
                  <a:noFill/>
                  <a:ln w="1270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554">
                      <a:latin typeface="HG丸ｺﾞｼｯｸM-PRO" panose="020F0600000000000000" pitchFamily="50" charset="-128"/>
                      <a:ea typeface="HG丸ｺﾞｼｯｸM-PRO" panose="020F0600000000000000" pitchFamily="50" charset="-128"/>
                    </a:endParaRPr>
                  </a:p>
                </p:txBody>
              </p:sp>
              <p:sp>
                <p:nvSpPr>
                  <p:cNvPr id="89" name="Line 88"/>
                  <p:cNvSpPr>
                    <a:spLocks noChangeShapeType="1"/>
                  </p:cNvSpPr>
                  <p:nvPr/>
                </p:nvSpPr>
                <p:spPr bwMode="auto">
                  <a:xfrm flipV="1">
                    <a:off x="1797" y="1306"/>
                    <a:ext cx="0" cy="90"/>
                  </a:xfrm>
                  <a:prstGeom prst="line">
                    <a:avLst/>
                  </a:prstGeom>
                  <a:noFill/>
                  <a:ln w="1270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554">
                      <a:latin typeface="HG丸ｺﾞｼｯｸM-PRO" panose="020F0600000000000000" pitchFamily="50" charset="-128"/>
                      <a:ea typeface="HG丸ｺﾞｼｯｸM-PRO" panose="020F0600000000000000" pitchFamily="50" charset="-128"/>
                    </a:endParaRPr>
                  </a:p>
                </p:txBody>
              </p:sp>
              <p:sp>
                <p:nvSpPr>
                  <p:cNvPr id="90" name="Line 89"/>
                  <p:cNvSpPr>
                    <a:spLocks noChangeShapeType="1"/>
                  </p:cNvSpPr>
                  <p:nvPr/>
                </p:nvSpPr>
                <p:spPr bwMode="auto">
                  <a:xfrm flipH="1" flipV="1">
                    <a:off x="1730" y="1306"/>
                    <a:ext cx="46" cy="91"/>
                  </a:xfrm>
                  <a:prstGeom prst="line">
                    <a:avLst/>
                  </a:prstGeom>
                  <a:noFill/>
                  <a:ln w="1270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554">
                      <a:latin typeface="HG丸ｺﾞｼｯｸM-PRO" panose="020F0600000000000000" pitchFamily="50" charset="-128"/>
                      <a:ea typeface="HG丸ｺﾞｼｯｸM-PRO" panose="020F0600000000000000" pitchFamily="50" charset="-128"/>
                    </a:endParaRPr>
                  </a:p>
                </p:txBody>
              </p:sp>
              <p:sp>
                <p:nvSpPr>
                  <p:cNvPr id="91" name="Line 90"/>
                  <p:cNvSpPr>
                    <a:spLocks noChangeShapeType="1"/>
                  </p:cNvSpPr>
                  <p:nvPr/>
                </p:nvSpPr>
                <p:spPr bwMode="auto">
                  <a:xfrm flipV="1">
                    <a:off x="1818" y="1305"/>
                    <a:ext cx="46" cy="91"/>
                  </a:xfrm>
                  <a:prstGeom prst="line">
                    <a:avLst/>
                  </a:prstGeom>
                  <a:noFill/>
                  <a:ln w="1270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554">
                      <a:latin typeface="HG丸ｺﾞｼｯｸM-PRO" panose="020F0600000000000000" pitchFamily="50" charset="-128"/>
                      <a:ea typeface="HG丸ｺﾞｼｯｸM-PRO" panose="020F0600000000000000" pitchFamily="50" charset="-128"/>
                    </a:endParaRPr>
                  </a:p>
                </p:txBody>
              </p:sp>
            </p:grpSp>
            <p:sp>
              <p:nvSpPr>
                <p:cNvPr id="75" name="爆発 1 74"/>
                <p:cNvSpPr/>
                <p:nvPr/>
              </p:nvSpPr>
              <p:spPr bwMode="auto">
                <a:xfrm>
                  <a:off x="2729550" y="5707251"/>
                  <a:ext cx="398501" cy="385513"/>
                </a:xfrm>
                <a:prstGeom prst="irregularSeal1">
                  <a:avLst/>
                </a:prstGeom>
                <a:noFill/>
                <a:ln w="19050">
                  <a:solidFill>
                    <a:srgbClr val="FF0000"/>
                  </a:solidFill>
                  <a:miter lim="800000"/>
                  <a:headEnd/>
                  <a:tailEnd/>
                </a:ln>
                <a:effectLst>
                  <a:outerShdw blurRad="50800" dist="38100" dir="2700000" algn="tl" rotWithShape="0">
                    <a:prstClr val="black">
                      <a:alpha val="40000"/>
                    </a:prstClr>
                  </a:outerShdw>
                </a:effectLst>
              </p:spPr>
              <p:txBody>
                <a:bodyPr wrap="none" rtlCol="0" anchor="ctr" anchorCtr="0">
                  <a:noAutofit/>
                </a:bodyPr>
                <a:lstStyle/>
                <a:p>
                  <a:pPr algn="ctr"/>
                  <a:endParaRPr lang="ja-JP" altLang="en-US" sz="554">
                    <a:latin typeface="HG丸ｺﾞｼｯｸM-PRO" panose="020F0600000000000000" pitchFamily="50" charset="-128"/>
                    <a:ea typeface="HG丸ｺﾞｼｯｸM-PRO" panose="020F0600000000000000" pitchFamily="50" charset="-128"/>
                  </a:endParaRPr>
                </a:p>
              </p:txBody>
            </p:sp>
            <p:sp>
              <p:nvSpPr>
                <p:cNvPr id="76" name="Text Box 33"/>
                <p:cNvSpPr txBox="1">
                  <a:spLocks noChangeArrowheads="1"/>
                </p:cNvSpPr>
                <p:nvPr/>
              </p:nvSpPr>
              <p:spPr bwMode="gray">
                <a:xfrm>
                  <a:off x="2690522" y="6039862"/>
                  <a:ext cx="478961" cy="351984"/>
                </a:xfrm>
                <a:prstGeom prst="rect">
                  <a:avLst/>
                </a:prstGeom>
                <a:noFill/>
                <a:ln w="3175" cap="rnd">
                  <a:noFill/>
                  <a:miter lim="800000"/>
                  <a:headEnd/>
                  <a:tailEnd/>
                </a:ln>
                <a:effectLst/>
              </p:spPr>
              <p:txBody>
                <a:bodyPr wrap="none">
                  <a:spAutoFit/>
                </a:bodyPr>
                <a:lstStyle/>
                <a:p>
                  <a:pPr defTabSz="844083">
                    <a:defRPr/>
                  </a:pPr>
                  <a:r>
                    <a:rPr kumimoji="0" lang="ja-JP" altLang="en-US" sz="554" kern="0" dirty="0">
                      <a:solidFill>
                        <a:srgbClr val="000000"/>
                      </a:solidFill>
                      <a:latin typeface="HG丸ｺﾞｼｯｸM-PRO" panose="020F0600000000000000" pitchFamily="50" charset="-128"/>
                      <a:ea typeface="HG丸ｺﾞｼｯｸM-PRO" panose="020F0600000000000000" pitchFamily="50" charset="-128"/>
                    </a:rPr>
                    <a:t>漏水</a:t>
                  </a:r>
                  <a:endParaRPr kumimoji="0" lang="en-US" altLang="ja-JP" sz="554" kern="0" dirty="0">
                    <a:solidFill>
                      <a:srgbClr val="000000"/>
                    </a:solidFill>
                    <a:latin typeface="HG丸ｺﾞｼｯｸM-PRO" panose="020F0600000000000000" pitchFamily="50" charset="-128"/>
                    <a:ea typeface="HG丸ｺﾞｼｯｸM-PRO" panose="020F0600000000000000" pitchFamily="50" charset="-128"/>
                  </a:endParaRPr>
                </a:p>
              </p:txBody>
            </p:sp>
            <p:sp>
              <p:nvSpPr>
                <p:cNvPr id="77" name="Text Box 33"/>
                <p:cNvSpPr txBox="1">
                  <a:spLocks noChangeArrowheads="1"/>
                </p:cNvSpPr>
                <p:nvPr/>
              </p:nvSpPr>
              <p:spPr bwMode="gray">
                <a:xfrm>
                  <a:off x="3657376" y="5979704"/>
                  <a:ext cx="686385" cy="351984"/>
                </a:xfrm>
                <a:prstGeom prst="rect">
                  <a:avLst/>
                </a:prstGeom>
                <a:noFill/>
                <a:ln w="3175" cap="rnd">
                  <a:noFill/>
                  <a:miter lim="800000"/>
                  <a:headEnd/>
                  <a:tailEnd/>
                </a:ln>
                <a:effectLst/>
              </p:spPr>
              <p:txBody>
                <a:bodyPr wrap="none">
                  <a:spAutoFit/>
                </a:bodyPr>
                <a:lstStyle/>
                <a:p>
                  <a:pPr defTabSz="844083">
                    <a:defRPr/>
                  </a:pPr>
                  <a:r>
                    <a:rPr kumimoji="0" lang="ja-JP" altLang="en-US" sz="554" kern="0" dirty="0">
                      <a:solidFill>
                        <a:srgbClr val="000000"/>
                      </a:solidFill>
                      <a:latin typeface="HG丸ｺﾞｼｯｸM-PRO" panose="020F0600000000000000" pitchFamily="50" charset="-128"/>
                      <a:ea typeface="HG丸ｺﾞｼｯｸM-PRO" panose="020F0600000000000000" pitchFamily="50" charset="-128"/>
                    </a:rPr>
                    <a:t>配水管網</a:t>
                  </a:r>
                  <a:endParaRPr kumimoji="0" lang="en-US" altLang="ja-JP" sz="554" kern="0" dirty="0">
                    <a:solidFill>
                      <a:srgbClr val="000000"/>
                    </a:solidFill>
                    <a:latin typeface="HG丸ｺﾞｼｯｸM-PRO" panose="020F0600000000000000" pitchFamily="50" charset="-128"/>
                    <a:ea typeface="HG丸ｺﾞｼｯｸM-PRO" panose="020F0600000000000000" pitchFamily="50" charset="-128"/>
                  </a:endParaRPr>
                </a:p>
              </p:txBody>
            </p:sp>
            <p:cxnSp>
              <p:nvCxnSpPr>
                <p:cNvPr id="78" name="直線コネクタ 77"/>
                <p:cNvCxnSpPr>
                  <a:stCxn id="52" idx="3"/>
                  <a:endCxn id="79" idx="3"/>
                </p:cNvCxnSpPr>
                <p:nvPr/>
              </p:nvCxnSpPr>
              <p:spPr bwMode="auto">
                <a:xfrm flipV="1">
                  <a:off x="4636799" y="5485272"/>
                  <a:ext cx="314729" cy="133957"/>
                </a:xfrm>
                <a:prstGeom prst="line">
                  <a:avLst/>
                </a:prstGeom>
                <a:noFill/>
                <a:ln w="38100" cap="flat" cmpd="sng" algn="ctr">
                  <a:solidFill>
                    <a:schemeClr val="tx2"/>
                  </a:solidFill>
                  <a:prstDash val="solid"/>
                  <a:round/>
                  <a:headEnd type="none" w="med" len="med"/>
                  <a:tailEnd type="none" w="med" len="med"/>
                </a:ln>
                <a:effectLst/>
              </p:spPr>
            </p:cxnSp>
            <p:sp>
              <p:nvSpPr>
                <p:cNvPr id="79" name="AutoShape 12"/>
                <p:cNvSpPr>
                  <a:spLocks noChangeArrowheads="1"/>
                </p:cNvSpPr>
                <p:nvPr/>
              </p:nvSpPr>
              <p:spPr bwMode="auto">
                <a:xfrm>
                  <a:off x="4756635" y="4760917"/>
                  <a:ext cx="389786" cy="743455"/>
                </a:xfrm>
                <a:prstGeom prst="can">
                  <a:avLst>
                    <a:gd name="adj" fmla="val 50000"/>
                  </a:avLst>
                </a:prstGeom>
                <a:solidFill>
                  <a:schemeClr val="accent1">
                    <a:lumMod val="75000"/>
                  </a:schemeClr>
                </a:solidFill>
                <a:ln>
                  <a:noFill/>
                </a:ln>
              </p:spPr>
              <p:txBody>
                <a:bodyPr wrap="square" anchor="ctr">
                  <a:spAutoFit/>
                </a:bodyPr>
                <a:lstStyle>
                  <a:lvl1pPr eaLnBrk="0" hangingPunct="0">
                    <a:defRPr kumimoji="1" sz="2600">
                      <a:solidFill>
                        <a:schemeClr val="tx2"/>
                      </a:solidFill>
                      <a:latin typeface="HGPｺﾞｼｯｸE" panose="020B0900000000000000" pitchFamily="50" charset="-128"/>
                      <a:ea typeface="HGPｺﾞｼｯｸE" panose="020B0900000000000000" pitchFamily="50" charset="-128"/>
                    </a:defRPr>
                  </a:lvl1pPr>
                  <a:lvl2pPr marL="742950" indent="-285750" eaLnBrk="0" hangingPunct="0">
                    <a:defRPr kumimoji="1" sz="2600">
                      <a:solidFill>
                        <a:schemeClr val="tx2"/>
                      </a:solidFill>
                      <a:latin typeface="HGPｺﾞｼｯｸE" panose="020B0900000000000000" pitchFamily="50" charset="-128"/>
                      <a:ea typeface="HGPｺﾞｼｯｸE" panose="020B0900000000000000" pitchFamily="50" charset="-128"/>
                    </a:defRPr>
                  </a:lvl2pPr>
                  <a:lvl3pPr marL="1143000" indent="-228600" eaLnBrk="0" hangingPunct="0">
                    <a:defRPr kumimoji="1" sz="2600">
                      <a:solidFill>
                        <a:schemeClr val="tx2"/>
                      </a:solidFill>
                      <a:latin typeface="HGPｺﾞｼｯｸE" panose="020B0900000000000000" pitchFamily="50" charset="-128"/>
                      <a:ea typeface="HGPｺﾞｼｯｸE" panose="020B0900000000000000" pitchFamily="50" charset="-128"/>
                    </a:defRPr>
                  </a:lvl3pPr>
                  <a:lvl4pPr marL="1600200" indent="-228600" eaLnBrk="0" hangingPunct="0">
                    <a:defRPr kumimoji="1" sz="2600">
                      <a:solidFill>
                        <a:schemeClr val="tx2"/>
                      </a:solidFill>
                      <a:latin typeface="HGPｺﾞｼｯｸE" panose="020B0900000000000000" pitchFamily="50" charset="-128"/>
                      <a:ea typeface="HGPｺﾞｼｯｸE" panose="020B0900000000000000" pitchFamily="50" charset="-128"/>
                    </a:defRPr>
                  </a:lvl4pPr>
                  <a:lvl5pPr marL="2057400" indent="-228600" eaLnBrk="0" hangingPunct="0">
                    <a:defRPr kumimoji="1" sz="2600">
                      <a:solidFill>
                        <a:schemeClr val="tx2"/>
                      </a:solidFill>
                      <a:latin typeface="HGPｺﾞｼｯｸE" panose="020B0900000000000000" pitchFamily="50" charset="-128"/>
                      <a:ea typeface="HGPｺﾞｼｯｸE" panose="020B0900000000000000" pitchFamily="50" charset="-128"/>
                    </a:defRPr>
                  </a:lvl5pPr>
                  <a:lvl6pPr marL="2514600" indent="-228600" eaLnBrk="0" fontAlgn="base" hangingPunct="0">
                    <a:lnSpc>
                      <a:spcPct val="90000"/>
                    </a:lnSpc>
                    <a:spcBef>
                      <a:spcPct val="0"/>
                    </a:spcBef>
                    <a:spcAft>
                      <a:spcPct val="0"/>
                    </a:spcAft>
                    <a:defRPr kumimoji="1" sz="2600">
                      <a:solidFill>
                        <a:schemeClr val="tx2"/>
                      </a:solidFill>
                      <a:latin typeface="HGPｺﾞｼｯｸE" panose="020B0900000000000000" pitchFamily="50" charset="-128"/>
                      <a:ea typeface="HGPｺﾞｼｯｸE" panose="020B0900000000000000" pitchFamily="50" charset="-128"/>
                    </a:defRPr>
                  </a:lvl6pPr>
                  <a:lvl7pPr marL="2971800" indent="-228600" eaLnBrk="0" fontAlgn="base" hangingPunct="0">
                    <a:lnSpc>
                      <a:spcPct val="90000"/>
                    </a:lnSpc>
                    <a:spcBef>
                      <a:spcPct val="0"/>
                    </a:spcBef>
                    <a:spcAft>
                      <a:spcPct val="0"/>
                    </a:spcAft>
                    <a:defRPr kumimoji="1" sz="2600">
                      <a:solidFill>
                        <a:schemeClr val="tx2"/>
                      </a:solidFill>
                      <a:latin typeface="HGPｺﾞｼｯｸE" panose="020B0900000000000000" pitchFamily="50" charset="-128"/>
                      <a:ea typeface="HGPｺﾞｼｯｸE" panose="020B0900000000000000" pitchFamily="50" charset="-128"/>
                    </a:defRPr>
                  </a:lvl7pPr>
                  <a:lvl8pPr marL="3429000" indent="-228600" eaLnBrk="0" fontAlgn="base" hangingPunct="0">
                    <a:lnSpc>
                      <a:spcPct val="90000"/>
                    </a:lnSpc>
                    <a:spcBef>
                      <a:spcPct val="0"/>
                    </a:spcBef>
                    <a:spcAft>
                      <a:spcPct val="0"/>
                    </a:spcAft>
                    <a:defRPr kumimoji="1" sz="2600">
                      <a:solidFill>
                        <a:schemeClr val="tx2"/>
                      </a:solidFill>
                      <a:latin typeface="HGPｺﾞｼｯｸE" panose="020B0900000000000000" pitchFamily="50" charset="-128"/>
                      <a:ea typeface="HGPｺﾞｼｯｸE" panose="020B0900000000000000" pitchFamily="50" charset="-128"/>
                    </a:defRPr>
                  </a:lvl8pPr>
                  <a:lvl9pPr marL="3886200" indent="-228600" eaLnBrk="0" fontAlgn="base" hangingPunct="0">
                    <a:lnSpc>
                      <a:spcPct val="90000"/>
                    </a:lnSpc>
                    <a:spcBef>
                      <a:spcPct val="0"/>
                    </a:spcBef>
                    <a:spcAft>
                      <a:spcPct val="0"/>
                    </a:spcAft>
                    <a:defRPr kumimoji="1" sz="2600">
                      <a:solidFill>
                        <a:schemeClr val="tx2"/>
                      </a:solidFill>
                      <a:latin typeface="HGPｺﾞｼｯｸE" panose="020B0900000000000000" pitchFamily="50" charset="-128"/>
                      <a:ea typeface="HGPｺﾞｼｯｸE" panose="020B0900000000000000" pitchFamily="50" charset="-128"/>
                    </a:defRPr>
                  </a:lvl9pPr>
                </a:lstStyle>
                <a:p>
                  <a:pPr eaLnBrk="1" hangingPunct="1"/>
                  <a:endParaRPr lang="ja-JP" altLang="en-US" sz="554">
                    <a:latin typeface="HG丸ｺﾞｼｯｸM-PRO" panose="020F0600000000000000" pitchFamily="50" charset="-128"/>
                    <a:ea typeface="HG丸ｺﾞｼｯｸM-PRO" panose="020F0600000000000000" pitchFamily="50" charset="-128"/>
                  </a:endParaRPr>
                </a:p>
              </p:txBody>
            </p:sp>
            <p:sp>
              <p:nvSpPr>
                <p:cNvPr id="80" name="正方形/長方形 79"/>
                <p:cNvSpPr/>
                <p:nvPr/>
              </p:nvSpPr>
              <p:spPr bwMode="auto">
                <a:xfrm rot="1560000">
                  <a:off x="4669464" y="5480144"/>
                  <a:ext cx="209502" cy="101039"/>
                </a:xfrm>
                <a:prstGeom prst="rect">
                  <a:avLst/>
                </a:prstGeom>
                <a:solidFill>
                  <a:schemeClr val="accent6">
                    <a:lumMod val="75000"/>
                  </a:schemeClr>
                </a:solidFill>
                <a:ln w="9525">
                  <a:noFill/>
                  <a:miter lim="800000"/>
                  <a:headEnd/>
                  <a:tailEnd/>
                </a:ln>
                <a:effectLst/>
              </p:spPr>
              <p:txBody>
                <a:bodyPr wrap="none" rtlCol="0" anchor="ctr" anchorCtr="0">
                  <a:noAutofit/>
                </a:bodyPr>
                <a:lstStyle/>
                <a:p>
                  <a:pPr algn="ctr"/>
                  <a:endParaRPr lang="ja-JP" altLang="en-US" sz="554">
                    <a:latin typeface="HG丸ｺﾞｼｯｸM-PRO" panose="020F0600000000000000" pitchFamily="50" charset="-128"/>
                    <a:ea typeface="HG丸ｺﾞｼｯｸM-PRO" panose="020F0600000000000000" pitchFamily="50" charset="-128"/>
                  </a:endParaRPr>
                </a:p>
              </p:txBody>
            </p:sp>
            <p:sp>
              <p:nvSpPr>
                <p:cNvPr id="81" name="正方形/長方形 80"/>
                <p:cNvSpPr/>
                <p:nvPr/>
              </p:nvSpPr>
              <p:spPr bwMode="auto">
                <a:xfrm>
                  <a:off x="4734887" y="4957750"/>
                  <a:ext cx="71936" cy="166774"/>
                </a:xfrm>
                <a:prstGeom prst="rect">
                  <a:avLst/>
                </a:prstGeom>
                <a:solidFill>
                  <a:schemeClr val="accent6">
                    <a:lumMod val="75000"/>
                  </a:schemeClr>
                </a:solidFill>
                <a:ln w="9525">
                  <a:noFill/>
                  <a:miter lim="800000"/>
                  <a:headEnd/>
                  <a:tailEnd/>
                </a:ln>
                <a:effectLst/>
              </p:spPr>
              <p:txBody>
                <a:bodyPr wrap="none" rtlCol="0" anchor="ctr" anchorCtr="0">
                  <a:noAutofit/>
                </a:bodyPr>
                <a:lstStyle/>
                <a:p>
                  <a:pPr algn="ctr"/>
                  <a:endParaRPr lang="ja-JP" altLang="en-US" sz="554">
                    <a:latin typeface="HG丸ｺﾞｼｯｸM-PRO" panose="020F0600000000000000" pitchFamily="50" charset="-128"/>
                    <a:ea typeface="HG丸ｺﾞｼｯｸM-PRO" panose="020F0600000000000000" pitchFamily="50" charset="-128"/>
                  </a:endParaRPr>
                </a:p>
              </p:txBody>
            </p:sp>
            <p:sp>
              <p:nvSpPr>
                <p:cNvPr id="82" name="Text Box 33"/>
                <p:cNvSpPr txBox="1">
                  <a:spLocks noChangeArrowheads="1"/>
                </p:cNvSpPr>
                <p:nvPr/>
              </p:nvSpPr>
              <p:spPr bwMode="gray">
                <a:xfrm>
                  <a:off x="4902448" y="4653381"/>
                  <a:ext cx="582673" cy="351984"/>
                </a:xfrm>
                <a:prstGeom prst="rect">
                  <a:avLst/>
                </a:prstGeom>
                <a:noFill/>
                <a:ln w="3175" cap="rnd">
                  <a:noFill/>
                  <a:miter lim="800000"/>
                  <a:headEnd/>
                  <a:tailEnd/>
                </a:ln>
                <a:effectLst/>
              </p:spPr>
              <p:txBody>
                <a:bodyPr wrap="none">
                  <a:spAutoFit/>
                </a:bodyPr>
                <a:lstStyle/>
                <a:p>
                  <a:pPr defTabSz="844083">
                    <a:defRPr/>
                  </a:pPr>
                  <a:r>
                    <a:rPr kumimoji="0" lang="ja-JP" altLang="en-US" sz="554" kern="0" dirty="0">
                      <a:solidFill>
                        <a:srgbClr val="000000"/>
                      </a:solidFill>
                      <a:latin typeface="HG丸ｺﾞｼｯｸM-PRO" panose="020F0600000000000000" pitchFamily="50" charset="-128"/>
                      <a:ea typeface="HG丸ｺﾞｼｯｸM-PRO" panose="020F0600000000000000" pitchFamily="50" charset="-128"/>
                    </a:rPr>
                    <a:t>水位計</a:t>
                  </a:r>
                  <a:endParaRPr kumimoji="0" lang="en-US" altLang="ja-JP" sz="554" kern="0" dirty="0">
                    <a:solidFill>
                      <a:srgbClr val="000000"/>
                    </a:solidFill>
                    <a:latin typeface="HG丸ｺﾞｼｯｸM-PRO" panose="020F0600000000000000" pitchFamily="50" charset="-128"/>
                    <a:ea typeface="HG丸ｺﾞｼｯｸM-PRO" panose="020F0600000000000000" pitchFamily="50" charset="-128"/>
                  </a:endParaRPr>
                </a:p>
              </p:txBody>
            </p:sp>
            <p:cxnSp>
              <p:nvCxnSpPr>
                <p:cNvPr id="83" name="直線矢印コネクタ 82"/>
                <p:cNvCxnSpPr>
                  <a:stCxn id="81" idx="0"/>
                </p:cNvCxnSpPr>
                <p:nvPr/>
              </p:nvCxnSpPr>
              <p:spPr bwMode="auto">
                <a:xfrm flipV="1">
                  <a:off x="4770855" y="4703509"/>
                  <a:ext cx="4943" cy="254241"/>
                </a:xfrm>
                <a:prstGeom prst="straightConnector1">
                  <a:avLst/>
                </a:prstGeom>
                <a:noFill/>
                <a:ln w="19050" cap="flat" cmpd="sng" algn="ctr">
                  <a:solidFill>
                    <a:schemeClr val="tx1"/>
                  </a:solidFill>
                  <a:prstDash val="sysDash"/>
                  <a:round/>
                  <a:headEnd type="none" w="med" len="med"/>
                  <a:tailEnd type="triangle"/>
                </a:ln>
                <a:effectLst/>
              </p:spPr>
            </p:cxnSp>
            <p:sp>
              <p:nvSpPr>
                <p:cNvPr id="84" name="Text Box 33"/>
                <p:cNvSpPr txBox="1">
                  <a:spLocks noChangeArrowheads="1"/>
                </p:cNvSpPr>
                <p:nvPr/>
              </p:nvSpPr>
              <p:spPr bwMode="gray">
                <a:xfrm>
                  <a:off x="4779378" y="5355321"/>
                  <a:ext cx="582673" cy="351984"/>
                </a:xfrm>
                <a:prstGeom prst="rect">
                  <a:avLst/>
                </a:prstGeom>
                <a:noFill/>
                <a:ln w="3175" cap="rnd">
                  <a:noFill/>
                  <a:miter lim="800000"/>
                  <a:headEnd/>
                  <a:tailEnd/>
                </a:ln>
                <a:effectLst/>
              </p:spPr>
              <p:txBody>
                <a:bodyPr wrap="none">
                  <a:spAutoFit/>
                </a:bodyPr>
                <a:lstStyle/>
                <a:p>
                  <a:pPr defTabSz="844083">
                    <a:defRPr/>
                  </a:pPr>
                  <a:r>
                    <a:rPr kumimoji="0" lang="ja-JP" altLang="en-US" sz="554" kern="0" dirty="0">
                      <a:solidFill>
                        <a:srgbClr val="000000"/>
                      </a:solidFill>
                      <a:latin typeface="HG丸ｺﾞｼｯｸM-PRO" panose="020F0600000000000000" pitchFamily="50" charset="-128"/>
                      <a:ea typeface="HG丸ｺﾞｼｯｸM-PRO" panose="020F0600000000000000" pitchFamily="50" charset="-128"/>
                    </a:rPr>
                    <a:t>流量計</a:t>
                  </a:r>
                  <a:endParaRPr kumimoji="0" lang="en-US" altLang="ja-JP" sz="554" kern="0" dirty="0">
                    <a:solidFill>
                      <a:srgbClr val="000000"/>
                    </a:solidFill>
                    <a:latin typeface="HG丸ｺﾞｼｯｸM-PRO" panose="020F0600000000000000" pitchFamily="50" charset="-128"/>
                    <a:ea typeface="HG丸ｺﾞｼｯｸM-PRO" panose="020F0600000000000000" pitchFamily="50" charset="-128"/>
                  </a:endParaRPr>
                </a:p>
              </p:txBody>
            </p:sp>
            <p:cxnSp>
              <p:nvCxnSpPr>
                <p:cNvPr id="85" name="直線矢印コネクタ 84"/>
                <p:cNvCxnSpPr>
                  <a:stCxn id="80" idx="1"/>
                </p:cNvCxnSpPr>
                <p:nvPr/>
              </p:nvCxnSpPr>
              <p:spPr bwMode="auto">
                <a:xfrm flipH="1" flipV="1">
                  <a:off x="4665177" y="4700112"/>
                  <a:ext cx="14888" cy="784632"/>
                </a:xfrm>
                <a:prstGeom prst="straightConnector1">
                  <a:avLst/>
                </a:prstGeom>
                <a:noFill/>
                <a:ln w="19050" cap="flat" cmpd="sng" algn="ctr">
                  <a:solidFill>
                    <a:schemeClr val="tx1"/>
                  </a:solidFill>
                  <a:prstDash val="sysDash"/>
                  <a:round/>
                  <a:headEnd type="none" w="med" len="med"/>
                  <a:tailEnd type="triangle"/>
                </a:ln>
                <a:effectLst/>
              </p:spPr>
            </p:cxnSp>
            <p:sp>
              <p:nvSpPr>
                <p:cNvPr id="86" name="雲 85"/>
                <p:cNvSpPr/>
                <p:nvPr/>
              </p:nvSpPr>
              <p:spPr>
                <a:xfrm>
                  <a:off x="1944484" y="4188184"/>
                  <a:ext cx="3744415" cy="457200"/>
                </a:xfrm>
                <a:prstGeom prst="cloud">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738" dirty="0"/>
                    <a:t>各水道施設からの情報</a:t>
                  </a:r>
                </a:p>
              </p:txBody>
            </p:sp>
          </p:grpSp>
          <p:grpSp>
            <p:nvGrpSpPr>
              <p:cNvPr id="46" name="グループ化 45"/>
              <p:cNvGrpSpPr/>
              <p:nvPr/>
            </p:nvGrpSpPr>
            <p:grpSpPr>
              <a:xfrm>
                <a:off x="3224808" y="4195925"/>
                <a:ext cx="946369" cy="607171"/>
                <a:chOff x="4083551" y="4221087"/>
                <a:chExt cx="1284520" cy="1178627"/>
              </a:xfrm>
            </p:grpSpPr>
            <p:sp>
              <p:nvSpPr>
                <p:cNvPr id="48" name="四角形吹き出し 47"/>
                <p:cNvSpPr/>
                <p:nvPr/>
              </p:nvSpPr>
              <p:spPr>
                <a:xfrm>
                  <a:off x="4083551" y="4221087"/>
                  <a:ext cx="1284520" cy="1157273"/>
                </a:xfrm>
                <a:prstGeom prst="wedgeRectCallout">
                  <a:avLst>
                    <a:gd name="adj1" fmla="val -74748"/>
                    <a:gd name="adj2" fmla="val -57545"/>
                  </a:avLst>
                </a:prstGeom>
                <a:noFill/>
                <a:ln w="12700"/>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554"/>
                </a:p>
              </p:txBody>
            </p:sp>
            <p:pic>
              <p:nvPicPr>
                <p:cNvPr id="49"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03867" y="4293097"/>
                  <a:ext cx="954796" cy="753996"/>
                </a:xfrm>
                <a:prstGeom prst="rect">
                  <a:avLst/>
                </a:prstGeom>
                <a:noFill/>
                <a:ln>
                  <a:noFill/>
                </a:ln>
                <a:effectLst/>
                <a:scene3d>
                  <a:camera prst="orthographicFront">
                    <a:rot lat="0" lon="10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テキスト ボックス 49"/>
                <p:cNvSpPr txBox="1"/>
                <p:nvPr/>
              </p:nvSpPr>
              <p:spPr>
                <a:xfrm>
                  <a:off x="4358932" y="5013177"/>
                  <a:ext cx="790099" cy="386537"/>
                </a:xfrm>
                <a:prstGeom prst="rect">
                  <a:avLst/>
                </a:prstGeom>
                <a:noFill/>
              </p:spPr>
              <p:txBody>
                <a:bodyPr wrap="none" rtlCol="0">
                  <a:spAutoFit/>
                </a:bodyPr>
                <a:lstStyle/>
                <a:p>
                  <a:r>
                    <a:rPr lang="ja-JP" altLang="en-US" sz="554" dirty="0"/>
                    <a:t>水道事業者</a:t>
                  </a:r>
                </a:p>
              </p:txBody>
            </p:sp>
          </p:grpSp>
          <p:sp>
            <p:nvSpPr>
              <p:cNvPr id="47" name="角丸四角形 46"/>
              <p:cNvSpPr/>
              <p:nvPr/>
            </p:nvSpPr>
            <p:spPr>
              <a:xfrm>
                <a:off x="272480" y="3787879"/>
                <a:ext cx="4060042" cy="1409610"/>
              </a:xfrm>
              <a:prstGeom prst="roundRect">
                <a:avLst>
                  <a:gd name="adj" fmla="val 6915"/>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554"/>
              </a:p>
            </p:txBody>
          </p:sp>
        </p:grpSp>
        <p:sp>
          <p:nvSpPr>
            <p:cNvPr id="36" name="二等辺三角形 35"/>
            <p:cNvSpPr/>
            <p:nvPr/>
          </p:nvSpPr>
          <p:spPr>
            <a:xfrm rot="5400000">
              <a:off x="3987842" y="4373109"/>
              <a:ext cx="849052" cy="214880"/>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37" name="テキスト ボックス 36"/>
            <p:cNvSpPr txBox="1"/>
            <p:nvPr/>
          </p:nvSpPr>
          <p:spPr>
            <a:xfrm>
              <a:off x="4640250" y="4221088"/>
              <a:ext cx="384759" cy="572573"/>
            </a:xfrm>
            <a:prstGeom prst="rect">
              <a:avLst/>
            </a:prstGeom>
            <a:noFill/>
            <a:ln w="19050">
              <a:solidFill>
                <a:srgbClr val="FF0000"/>
              </a:solidFill>
            </a:ln>
          </p:spPr>
          <p:txBody>
            <a:bodyPr vert="eaVert" wrap="none" rtlCol="0">
              <a:spAutoFit/>
            </a:bodyPr>
            <a:lstStyle/>
            <a:p>
              <a:r>
                <a:rPr lang="ja-JP" altLang="en-US" sz="1108" b="1" dirty="0">
                  <a:solidFill>
                    <a:srgbClr val="FF0000"/>
                  </a:solidFill>
                </a:rPr>
                <a:t>効率化</a:t>
              </a:r>
            </a:p>
          </p:txBody>
        </p:sp>
        <p:sp>
          <p:nvSpPr>
            <p:cNvPr id="38" name="二等辺三角形 37"/>
            <p:cNvSpPr/>
            <p:nvPr/>
          </p:nvSpPr>
          <p:spPr>
            <a:xfrm rot="5400000">
              <a:off x="3987842" y="6137394"/>
              <a:ext cx="849052" cy="214880"/>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39" name="テキスト ボックス 38"/>
            <p:cNvSpPr txBox="1"/>
            <p:nvPr/>
          </p:nvSpPr>
          <p:spPr>
            <a:xfrm>
              <a:off x="4640250" y="5976155"/>
              <a:ext cx="384759" cy="572573"/>
            </a:xfrm>
            <a:prstGeom prst="rect">
              <a:avLst/>
            </a:prstGeom>
            <a:noFill/>
            <a:ln w="19050">
              <a:solidFill>
                <a:srgbClr val="FF0000"/>
              </a:solidFill>
            </a:ln>
          </p:spPr>
          <p:txBody>
            <a:bodyPr vert="eaVert" wrap="none" rtlCol="0">
              <a:spAutoFit/>
            </a:bodyPr>
            <a:lstStyle/>
            <a:p>
              <a:r>
                <a:rPr lang="ja-JP" altLang="en-US" sz="1108" b="1" dirty="0">
                  <a:solidFill>
                    <a:srgbClr val="FF0000"/>
                  </a:solidFill>
                </a:rPr>
                <a:t>効率化</a:t>
              </a:r>
            </a:p>
          </p:txBody>
        </p:sp>
        <p:grpSp>
          <p:nvGrpSpPr>
            <p:cNvPr id="40" name="グループ化 39"/>
            <p:cNvGrpSpPr/>
            <p:nvPr/>
          </p:nvGrpSpPr>
          <p:grpSpPr>
            <a:xfrm>
              <a:off x="5241032" y="6382177"/>
              <a:ext cx="1311715" cy="377849"/>
              <a:chOff x="-1599728" y="3876597"/>
              <a:chExt cx="1311715" cy="377849"/>
            </a:xfrm>
          </p:grpSpPr>
          <p:sp>
            <p:nvSpPr>
              <p:cNvPr id="42" name="円/楕円 15"/>
              <p:cNvSpPr/>
              <p:nvPr/>
            </p:nvSpPr>
            <p:spPr>
              <a:xfrm>
                <a:off x="-1599728" y="3876597"/>
                <a:ext cx="1296144" cy="344491"/>
              </a:xfrm>
              <a:prstGeom prst="ellipse">
                <a:avLst/>
              </a:prstGeom>
              <a:gradFill>
                <a:gsLst>
                  <a:gs pos="0">
                    <a:schemeClr val="accent2">
                      <a:tint val="50000"/>
                      <a:satMod val="300000"/>
                    </a:schemeClr>
                  </a:gs>
                  <a:gs pos="50000">
                    <a:schemeClr val="accent2">
                      <a:tint val="37000"/>
                      <a:satMod val="300000"/>
                    </a:schemeClr>
                  </a:gs>
                  <a:gs pos="100000">
                    <a:schemeClr val="accent2">
                      <a:tint val="15000"/>
                      <a:satMod val="350000"/>
                    </a:schemeClr>
                  </a:gs>
                </a:gsLs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662" dirty="0"/>
              </a:p>
            </p:txBody>
          </p:sp>
          <p:sp>
            <p:nvSpPr>
              <p:cNvPr id="43" name="テキスト ボックス 42"/>
              <p:cNvSpPr txBox="1"/>
              <p:nvPr/>
            </p:nvSpPr>
            <p:spPr>
              <a:xfrm>
                <a:off x="-1538703" y="3928011"/>
                <a:ext cx="1250690" cy="326435"/>
              </a:xfrm>
              <a:prstGeom prst="rect">
                <a:avLst/>
              </a:prstGeom>
              <a:noFill/>
            </p:spPr>
            <p:txBody>
              <a:bodyPr wrap="none" rtlCol="0">
                <a:spAutoFit/>
              </a:bodyPr>
              <a:lstStyle/>
              <a:p>
                <a:r>
                  <a:rPr lang="ja-JP" altLang="en-US" sz="1292" b="1" dirty="0">
                    <a:solidFill>
                      <a:srgbClr val="0000CC"/>
                    </a:solidFill>
                  </a:rPr>
                  <a:t>イノベーション</a:t>
                </a:r>
              </a:p>
            </p:txBody>
          </p:sp>
        </p:grpSp>
        <p:sp>
          <p:nvSpPr>
            <p:cNvPr id="41" name="テキスト ボックス 40"/>
            <p:cNvSpPr txBox="1"/>
            <p:nvPr/>
          </p:nvSpPr>
          <p:spPr>
            <a:xfrm>
              <a:off x="5457056" y="6165304"/>
              <a:ext cx="818280" cy="294662"/>
            </a:xfrm>
            <a:prstGeom prst="rect">
              <a:avLst/>
            </a:prstGeom>
            <a:noFill/>
            <a:ln w="19050">
              <a:solidFill>
                <a:srgbClr val="FF0000"/>
              </a:solidFill>
            </a:ln>
          </p:spPr>
          <p:txBody>
            <a:bodyPr wrap="none" rtlCol="0">
              <a:spAutoFit/>
            </a:bodyPr>
            <a:lstStyle/>
            <a:p>
              <a:r>
                <a:rPr lang="ja-JP" altLang="en-US" sz="1108" b="1" dirty="0">
                  <a:solidFill>
                    <a:srgbClr val="FF0000"/>
                  </a:solidFill>
                </a:rPr>
                <a:t>付加効果</a:t>
              </a:r>
            </a:p>
          </p:txBody>
        </p:sp>
      </p:grpSp>
      <p:sp>
        <p:nvSpPr>
          <p:cNvPr id="116" name="AutoShape 5"/>
          <p:cNvSpPr>
            <a:spLocks noChangeArrowheads="1"/>
          </p:cNvSpPr>
          <p:nvPr/>
        </p:nvSpPr>
        <p:spPr bwMode="auto">
          <a:xfrm>
            <a:off x="-14356" y="238492"/>
            <a:ext cx="9144000" cy="531934"/>
          </a:xfrm>
          <a:prstGeom prst="roundRect">
            <a:avLst>
              <a:gd name="adj" fmla="val 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ja-JP" altLang="en-US" sz="2215" dirty="0">
                <a:solidFill>
                  <a:prstClr val="black"/>
                </a:solidFill>
                <a:latin typeface="ＭＳ Ｐゴシック"/>
              </a:rPr>
              <a:t>水道事業における</a:t>
            </a:r>
            <a:r>
              <a:rPr lang="en-US" altLang="ja-JP" sz="2215" dirty="0" err="1">
                <a:solidFill>
                  <a:prstClr val="black"/>
                </a:solidFill>
                <a:latin typeface="ＭＳ Ｐゴシック"/>
              </a:rPr>
              <a:t>IoT</a:t>
            </a:r>
            <a:r>
              <a:rPr lang="ja-JP" altLang="en-US" sz="2215" dirty="0">
                <a:solidFill>
                  <a:prstClr val="black"/>
                </a:solidFill>
                <a:latin typeface="ＭＳ Ｐゴシック"/>
              </a:rPr>
              <a:t>活用推進モデル事業</a:t>
            </a:r>
          </a:p>
        </p:txBody>
      </p:sp>
    </p:spTree>
    <p:extLst>
      <p:ext uri="{BB962C8B-B14F-4D97-AF65-F5344CB8AC3E}">
        <p14:creationId xmlns:p14="http://schemas.microsoft.com/office/powerpoint/2010/main" val="294333391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4"/>
          </p:nvPr>
        </p:nvSpPr>
        <p:spPr/>
        <p:txBody>
          <a:bodyPr/>
          <a:lstStyle/>
          <a:p>
            <a:pPr>
              <a:defRPr/>
            </a:pPr>
            <a:fld id="{B4EBB0DA-BF6C-4129-87A0-EA8FF391626F}" type="slidenum">
              <a:rPr lang="ja-JP" altLang="en-US" smtClean="0">
                <a:solidFill>
                  <a:prstClr val="black">
                    <a:tint val="75000"/>
                  </a:prstClr>
                </a:solidFill>
              </a:rPr>
              <a:pPr>
                <a:defRPr/>
              </a:pPr>
              <a:t>117</a:t>
            </a:fld>
            <a:endParaRPr lang="ja-JP" altLang="en-US" dirty="0">
              <a:solidFill>
                <a:prstClr val="black">
                  <a:tint val="75000"/>
                </a:prstClr>
              </a:solidFill>
            </a:endParaRPr>
          </a:p>
        </p:txBody>
      </p:sp>
      <p:grpSp>
        <p:nvGrpSpPr>
          <p:cNvPr id="5" name="グループ化 4"/>
          <p:cNvGrpSpPr/>
          <p:nvPr/>
        </p:nvGrpSpPr>
        <p:grpSpPr>
          <a:xfrm>
            <a:off x="-46345" y="1193716"/>
            <a:ext cx="9138970" cy="1198665"/>
            <a:chOff x="-22182" y="1233682"/>
            <a:chExt cx="9900551" cy="1298554"/>
          </a:xfrm>
        </p:grpSpPr>
        <p:grpSp>
          <p:nvGrpSpPr>
            <p:cNvPr id="6" name="グループ化 5"/>
            <p:cNvGrpSpPr/>
            <p:nvPr/>
          </p:nvGrpSpPr>
          <p:grpSpPr>
            <a:xfrm>
              <a:off x="53819" y="1524864"/>
              <a:ext cx="9824550" cy="1007372"/>
              <a:chOff x="51129" y="580491"/>
              <a:chExt cx="9824550" cy="1007372"/>
            </a:xfrm>
          </p:grpSpPr>
          <p:sp>
            <p:nvSpPr>
              <p:cNvPr id="8" name="テキスト ボックス 7"/>
              <p:cNvSpPr txBox="1"/>
              <p:nvPr/>
            </p:nvSpPr>
            <p:spPr>
              <a:xfrm>
                <a:off x="54945" y="626211"/>
                <a:ext cx="9820734" cy="9616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844083">
                  <a:defRPr/>
                </a:pPr>
                <a:endParaRPr lang="en-US" altLang="ja-JP" sz="1292" dirty="0">
                  <a:solidFill>
                    <a:prstClr val="black"/>
                  </a:solidFill>
                  <a:latin typeface="Calibri"/>
                  <a:ea typeface="ＭＳ Ｐゴシック" panose="020B0600070205080204" pitchFamily="50" charset="-128"/>
                </a:endParaRPr>
              </a:p>
              <a:p>
                <a:pPr defTabSz="844083">
                  <a:defRPr/>
                </a:pPr>
                <a:endParaRPr lang="en-US" altLang="ja-JP" sz="1292" dirty="0">
                  <a:solidFill>
                    <a:prstClr val="black"/>
                  </a:solidFill>
                  <a:latin typeface="Calibri"/>
                  <a:ea typeface="ＭＳ Ｐゴシック" panose="020B0600070205080204" pitchFamily="50" charset="-128"/>
                </a:endParaRPr>
              </a:p>
              <a:p>
                <a:pPr defTabSz="844083">
                  <a:defRPr/>
                </a:pPr>
                <a:r>
                  <a:rPr lang="ja-JP" altLang="en-US" sz="1292" dirty="0">
                    <a:solidFill>
                      <a:prstClr val="black"/>
                    </a:solidFill>
                    <a:latin typeface="Calibri"/>
                    <a:ea typeface="ＭＳ Ｐゴシック" panose="020B0600070205080204" pitchFamily="50" charset="-128"/>
                  </a:rPr>
                  <a:t>　▸（改正前）鋳鉄管、石綿管、コンクリート管等の管種が対象　　　　（改正後）「</a:t>
                </a:r>
                <a:r>
                  <a:rPr lang="ja-JP" altLang="en-US" sz="1292" u="sng" dirty="0">
                    <a:solidFill>
                      <a:prstClr val="black"/>
                    </a:solidFill>
                    <a:latin typeface="Calibri"/>
                    <a:ea typeface="ＭＳ Ｐゴシック" panose="020B0600070205080204" pitchFamily="50" charset="-128"/>
                  </a:rPr>
                  <a:t>耐震性の低い継手を有する鋼管</a:t>
                </a:r>
                <a:r>
                  <a:rPr lang="ja-JP" altLang="en-US" sz="1292" dirty="0">
                    <a:solidFill>
                      <a:prstClr val="black"/>
                    </a:solidFill>
                    <a:latin typeface="Calibri"/>
                    <a:ea typeface="ＭＳ Ｐゴシック" panose="020B0600070205080204" pitchFamily="50" charset="-128"/>
                  </a:rPr>
                  <a:t>」を追加</a:t>
                </a:r>
                <a:endParaRPr lang="en-US" altLang="ja-JP" sz="1292" dirty="0">
                  <a:solidFill>
                    <a:prstClr val="black"/>
                  </a:solidFill>
                  <a:latin typeface="Calibri"/>
                  <a:ea typeface="ＭＳ Ｐゴシック" panose="020B0600070205080204" pitchFamily="50" charset="-128"/>
                </a:endParaRPr>
              </a:p>
              <a:p>
                <a:pPr defTabSz="844083">
                  <a:defRPr/>
                </a:pPr>
                <a:endParaRPr lang="en-US" altLang="ja-JP" sz="1292" dirty="0">
                  <a:solidFill>
                    <a:prstClr val="black"/>
                  </a:solidFill>
                  <a:latin typeface="Calibri"/>
                  <a:ea typeface="ＭＳ Ｐゴシック" panose="020B0600070205080204" pitchFamily="50" charset="-128"/>
                </a:endParaRPr>
              </a:p>
            </p:txBody>
          </p:sp>
          <p:sp>
            <p:nvSpPr>
              <p:cNvPr id="9" name="正方形/長方形 8"/>
              <p:cNvSpPr/>
              <p:nvPr/>
            </p:nvSpPr>
            <p:spPr>
              <a:xfrm>
                <a:off x="51129" y="632555"/>
                <a:ext cx="1171278" cy="240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r>
                  <a:rPr lang="ja-JP" altLang="en-US" sz="1477" dirty="0">
                    <a:solidFill>
                      <a:prstClr val="white"/>
                    </a:solidFill>
                    <a:latin typeface="Calibri"/>
                    <a:ea typeface="ＭＳ Ｐゴシック" panose="020B0600070205080204" pitchFamily="50" charset="-128"/>
                  </a:rPr>
                  <a:t>改正①</a:t>
                </a:r>
              </a:p>
            </p:txBody>
          </p:sp>
          <p:sp>
            <p:nvSpPr>
              <p:cNvPr id="10" name="テキスト ボックス 9"/>
              <p:cNvSpPr txBox="1"/>
              <p:nvPr/>
            </p:nvSpPr>
            <p:spPr>
              <a:xfrm>
                <a:off x="1222407" y="580491"/>
                <a:ext cx="2681638" cy="346276"/>
              </a:xfrm>
              <a:prstGeom prst="rect">
                <a:avLst/>
              </a:prstGeom>
              <a:noFill/>
            </p:spPr>
            <p:txBody>
              <a:bodyPr wrap="none" rtlCol="0">
                <a:spAutoFit/>
              </a:bodyPr>
              <a:lstStyle/>
              <a:p>
                <a:pPr defTabSz="844083">
                  <a:defRPr/>
                </a:pPr>
                <a:r>
                  <a:rPr lang="ja-JP" altLang="en-US" sz="1477" b="1" dirty="0">
                    <a:solidFill>
                      <a:prstClr val="black"/>
                    </a:solidFill>
                    <a:latin typeface="Calibri"/>
                    <a:ea typeface="ＭＳ Ｐゴシック" panose="020B0600070205080204" pitchFamily="50" charset="-128"/>
                  </a:rPr>
                  <a:t>交付対象管路（管種）の拡充</a:t>
                </a:r>
              </a:p>
            </p:txBody>
          </p:sp>
        </p:grpSp>
        <p:sp>
          <p:nvSpPr>
            <p:cNvPr id="7" name="テキスト ボックス 6"/>
            <p:cNvSpPr txBox="1"/>
            <p:nvPr/>
          </p:nvSpPr>
          <p:spPr>
            <a:xfrm>
              <a:off x="-22182" y="1233682"/>
              <a:ext cx="6549900" cy="346276"/>
            </a:xfrm>
            <a:prstGeom prst="rect">
              <a:avLst/>
            </a:prstGeom>
            <a:noFill/>
            <a:ln>
              <a:noFill/>
            </a:ln>
          </p:spPr>
          <p:txBody>
            <a:bodyPr wrap="square" rtlCol="0">
              <a:spAutoFit/>
            </a:bodyPr>
            <a:lstStyle/>
            <a:p>
              <a:pPr defTabSz="844083">
                <a:defRPr/>
              </a:pPr>
              <a:r>
                <a:rPr lang="ja-JP" altLang="en-US" sz="1477" b="1" u="sng" dirty="0">
                  <a:solidFill>
                    <a:prstClr val="black"/>
                  </a:solidFill>
                  <a:latin typeface="Calibri"/>
                  <a:ea typeface="ＭＳ Ｐゴシック" panose="020B0600070205080204" pitchFamily="50" charset="-128"/>
                </a:rPr>
                <a:t>○水道管路緊急改善事業</a:t>
              </a:r>
            </a:p>
          </p:txBody>
        </p:sp>
      </p:grpSp>
      <p:sp>
        <p:nvSpPr>
          <p:cNvPr id="11" name="テキスト ボックス 10"/>
          <p:cNvSpPr txBox="1"/>
          <p:nvPr/>
        </p:nvSpPr>
        <p:spPr>
          <a:xfrm>
            <a:off x="-42993" y="2414984"/>
            <a:ext cx="6046061" cy="319639"/>
          </a:xfrm>
          <a:prstGeom prst="rect">
            <a:avLst/>
          </a:prstGeom>
          <a:noFill/>
          <a:ln>
            <a:noFill/>
          </a:ln>
        </p:spPr>
        <p:txBody>
          <a:bodyPr wrap="square" rtlCol="0">
            <a:spAutoFit/>
          </a:bodyPr>
          <a:lstStyle/>
          <a:p>
            <a:pPr defTabSz="844083">
              <a:defRPr/>
            </a:pPr>
            <a:r>
              <a:rPr lang="ja-JP" altLang="en-US" sz="1477" b="1" u="sng" dirty="0">
                <a:solidFill>
                  <a:prstClr val="black"/>
                </a:solidFill>
                <a:latin typeface="Calibri"/>
                <a:ea typeface="ＭＳ Ｐゴシック" panose="020B0600070205080204" pitchFamily="50" charset="-128"/>
              </a:rPr>
              <a:t>○水道事業運営基盤強化推進事業</a:t>
            </a:r>
          </a:p>
        </p:txBody>
      </p:sp>
      <p:grpSp>
        <p:nvGrpSpPr>
          <p:cNvPr id="12" name="グループ化 11"/>
          <p:cNvGrpSpPr/>
          <p:nvPr/>
        </p:nvGrpSpPr>
        <p:grpSpPr>
          <a:xfrm>
            <a:off x="45362" y="4483414"/>
            <a:ext cx="9065294" cy="982138"/>
            <a:chOff x="53819" y="5312852"/>
            <a:chExt cx="9820735" cy="738215"/>
          </a:xfrm>
        </p:grpSpPr>
        <p:sp>
          <p:nvSpPr>
            <p:cNvPr id="13" name="テキスト ボックス 12"/>
            <p:cNvSpPr txBox="1"/>
            <p:nvPr/>
          </p:nvSpPr>
          <p:spPr>
            <a:xfrm>
              <a:off x="53819" y="5341053"/>
              <a:ext cx="9820735" cy="71001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844083">
                <a:defRPr/>
              </a:pPr>
              <a:endParaRPr lang="en-US" altLang="ja-JP" sz="1292" dirty="0">
                <a:solidFill>
                  <a:prstClr val="black"/>
                </a:solidFill>
                <a:latin typeface="Calibri"/>
                <a:ea typeface="ＭＳ Ｐゴシック" panose="020B0600070205080204" pitchFamily="50" charset="-128"/>
              </a:endParaRPr>
            </a:p>
            <a:p>
              <a:pPr marL="168524" indent="-168524" defTabSz="844083">
                <a:defRPr/>
              </a:pPr>
              <a:r>
                <a:rPr lang="ja-JP" altLang="en-US" sz="1292" dirty="0">
                  <a:solidFill>
                    <a:prstClr val="black"/>
                  </a:solidFill>
                  <a:latin typeface="Calibri"/>
                  <a:ea typeface="ＭＳ Ｐゴシック" panose="020B0600070205080204" pitchFamily="50" charset="-128"/>
                </a:rPr>
                <a:t>　</a:t>
              </a:r>
              <a:endParaRPr lang="en-US" altLang="ja-JP" sz="1292" dirty="0">
                <a:solidFill>
                  <a:prstClr val="black"/>
                </a:solidFill>
                <a:latin typeface="Calibri"/>
                <a:ea typeface="ＭＳ Ｐゴシック" panose="020B0600070205080204" pitchFamily="50" charset="-128"/>
              </a:endParaRPr>
            </a:p>
            <a:p>
              <a:pPr marL="168524" indent="-168524" defTabSz="844083">
                <a:defRPr/>
              </a:pPr>
              <a:r>
                <a:rPr lang="ja-JP" altLang="en-US" sz="1292" dirty="0">
                  <a:solidFill>
                    <a:prstClr val="black"/>
                  </a:solidFill>
                  <a:latin typeface="Calibri"/>
                  <a:ea typeface="ＭＳ Ｐゴシック" panose="020B0600070205080204" pitchFamily="50" charset="-128"/>
                </a:rPr>
                <a:t>　▸（改正前）交付期限は２０２９年度まで　　　　　　　　　　　　　　　　（改正後）交付期限を</a:t>
              </a:r>
              <a:r>
                <a:rPr lang="ja-JP" altLang="en-US" sz="1292" u="sng" dirty="0">
                  <a:solidFill>
                    <a:prstClr val="black"/>
                  </a:solidFill>
                  <a:latin typeface="Calibri"/>
                  <a:ea typeface="ＭＳ Ｐゴシック" panose="020B0600070205080204" pitchFamily="50" charset="-128"/>
                </a:rPr>
                <a:t>２０３４年度まで</a:t>
              </a:r>
              <a:r>
                <a:rPr lang="ja-JP" altLang="en-US" sz="1292" dirty="0">
                  <a:solidFill>
                    <a:prstClr val="black"/>
                  </a:solidFill>
                  <a:latin typeface="Calibri"/>
                  <a:ea typeface="ＭＳ Ｐゴシック" panose="020B0600070205080204" pitchFamily="50" charset="-128"/>
                </a:rPr>
                <a:t>延長。</a:t>
              </a:r>
              <a:endParaRPr lang="en-US" altLang="ja-JP" sz="1292" dirty="0">
                <a:solidFill>
                  <a:prstClr val="black"/>
                </a:solidFill>
                <a:latin typeface="Calibri"/>
                <a:ea typeface="ＭＳ Ｐゴシック" panose="020B0600070205080204" pitchFamily="50" charset="-128"/>
              </a:endParaRPr>
            </a:p>
            <a:p>
              <a:pPr marL="168524" indent="-168524" defTabSz="844083">
                <a:defRPr/>
              </a:pPr>
              <a:endParaRPr lang="ja-JP" altLang="en-US" sz="1662" dirty="0">
                <a:solidFill>
                  <a:prstClr val="black"/>
                </a:solidFill>
                <a:latin typeface="Calibri"/>
                <a:ea typeface="ＭＳ Ｐゴシック" panose="020B0600070205080204" pitchFamily="50" charset="-128"/>
              </a:endParaRPr>
            </a:p>
          </p:txBody>
        </p:sp>
        <p:sp>
          <p:nvSpPr>
            <p:cNvPr id="14" name="正方形/長方形 13"/>
            <p:cNvSpPr/>
            <p:nvPr/>
          </p:nvSpPr>
          <p:spPr>
            <a:xfrm>
              <a:off x="53819" y="5332329"/>
              <a:ext cx="1171278" cy="2070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r>
                <a:rPr lang="ja-JP" altLang="en-US" sz="1477" dirty="0">
                  <a:solidFill>
                    <a:prstClr val="white"/>
                  </a:solidFill>
                  <a:latin typeface="Calibri"/>
                  <a:ea typeface="ＭＳ Ｐゴシック" panose="020B0600070205080204" pitchFamily="50" charset="-128"/>
                </a:rPr>
                <a:t>改正③</a:t>
              </a:r>
            </a:p>
          </p:txBody>
        </p:sp>
        <p:sp>
          <p:nvSpPr>
            <p:cNvPr id="15" name="テキスト ボックス 14"/>
            <p:cNvSpPr txBox="1"/>
            <p:nvPr/>
          </p:nvSpPr>
          <p:spPr>
            <a:xfrm>
              <a:off x="1231200" y="5312852"/>
              <a:ext cx="5309093" cy="240254"/>
            </a:xfrm>
            <a:prstGeom prst="rect">
              <a:avLst/>
            </a:prstGeom>
            <a:noFill/>
          </p:spPr>
          <p:txBody>
            <a:bodyPr wrap="none" rtlCol="0">
              <a:spAutoFit/>
            </a:bodyPr>
            <a:lstStyle/>
            <a:p>
              <a:pPr defTabSz="844083">
                <a:defRPr/>
              </a:pPr>
              <a:r>
                <a:rPr lang="ja-JP" altLang="en-US" sz="1477" b="1" dirty="0">
                  <a:solidFill>
                    <a:prstClr val="black"/>
                  </a:solidFill>
                  <a:latin typeface="Calibri"/>
                  <a:ea typeface="ＭＳ Ｐゴシック" panose="020B0600070205080204" pitchFamily="50" charset="-128"/>
                </a:rPr>
                <a:t>広域化事業及び運営基盤強化等事業の交付期限の見直し</a:t>
              </a:r>
            </a:p>
          </p:txBody>
        </p:sp>
      </p:grpSp>
      <p:grpSp>
        <p:nvGrpSpPr>
          <p:cNvPr id="16" name="グループ化 15"/>
          <p:cNvGrpSpPr/>
          <p:nvPr/>
        </p:nvGrpSpPr>
        <p:grpSpPr>
          <a:xfrm>
            <a:off x="47859" y="5499905"/>
            <a:ext cx="9065294" cy="896830"/>
            <a:chOff x="53819" y="5331140"/>
            <a:chExt cx="9820735" cy="971566"/>
          </a:xfrm>
        </p:grpSpPr>
        <p:sp>
          <p:nvSpPr>
            <p:cNvPr id="17" name="テキスト ボックス 16"/>
            <p:cNvSpPr txBox="1"/>
            <p:nvPr/>
          </p:nvSpPr>
          <p:spPr>
            <a:xfrm>
              <a:off x="53819" y="5341053"/>
              <a:ext cx="9820735" cy="96165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844083">
                <a:defRPr/>
              </a:pPr>
              <a:endParaRPr lang="en-US" altLang="ja-JP" sz="1292" dirty="0">
                <a:solidFill>
                  <a:prstClr val="black"/>
                </a:solidFill>
                <a:latin typeface="Calibri"/>
                <a:ea typeface="ＭＳ Ｐゴシック" panose="020B0600070205080204" pitchFamily="50" charset="-128"/>
              </a:endParaRPr>
            </a:p>
            <a:p>
              <a:pPr marL="657975" indent="-657975" defTabSz="844083">
                <a:defRPr/>
              </a:pPr>
              <a:r>
                <a:rPr lang="ja-JP" altLang="en-US" sz="1292" dirty="0">
                  <a:solidFill>
                    <a:prstClr val="black"/>
                  </a:solidFill>
                  <a:latin typeface="Calibri"/>
                  <a:ea typeface="ＭＳ Ｐゴシック" panose="020B0600070205080204" pitchFamily="50" charset="-128"/>
                </a:rPr>
                <a:t>　</a:t>
              </a:r>
              <a:endParaRPr lang="en-US" altLang="ja-JP" sz="1292" dirty="0">
                <a:solidFill>
                  <a:prstClr val="black"/>
                </a:solidFill>
                <a:latin typeface="Calibri"/>
                <a:ea typeface="ＭＳ Ｐゴシック" panose="020B0600070205080204" pitchFamily="50" charset="-128"/>
              </a:endParaRPr>
            </a:p>
            <a:p>
              <a:pPr marL="657975" indent="-657975" defTabSz="844083">
                <a:defRPr/>
              </a:pPr>
              <a:r>
                <a:rPr lang="ja-JP" altLang="en-US" sz="1292" dirty="0">
                  <a:solidFill>
                    <a:prstClr val="black"/>
                  </a:solidFill>
                  <a:latin typeface="Calibri"/>
                  <a:ea typeface="ＭＳ Ｐゴシック" panose="020B0600070205080204" pitchFamily="50" charset="-128"/>
                </a:rPr>
                <a:t>　▸）</a:t>
              </a:r>
              <a:r>
                <a:rPr lang="ja-JP" altLang="en-US" sz="1292" u="sng" dirty="0">
                  <a:solidFill>
                    <a:prstClr val="black"/>
                  </a:solidFill>
                  <a:latin typeface="Calibri"/>
                  <a:ea typeface="ＭＳ Ｐゴシック" panose="020B0600070205080204" pitchFamily="50" charset="-128"/>
                </a:rPr>
                <a:t>水道事業者の共同施設の整備に要する経費を交付対象とする</a:t>
              </a:r>
              <a:r>
                <a:rPr lang="ja-JP" altLang="en-US" sz="1292" dirty="0">
                  <a:solidFill>
                    <a:prstClr val="black"/>
                  </a:solidFill>
                  <a:latin typeface="Calibri"/>
                  <a:ea typeface="ＭＳ Ｐゴシック" panose="020B0600070205080204" pitchFamily="50" charset="-128"/>
                </a:rPr>
                <a:t>（都道府県が策定する水道基盤強化計画等の区域として将</a:t>
              </a:r>
              <a:endParaRPr lang="en-US" altLang="ja-JP" sz="1292" dirty="0">
                <a:solidFill>
                  <a:prstClr val="black"/>
                </a:solidFill>
                <a:latin typeface="Calibri"/>
                <a:ea typeface="ＭＳ Ｐゴシック" panose="020B0600070205080204" pitchFamily="50" charset="-128"/>
              </a:endParaRPr>
            </a:p>
            <a:p>
              <a:pPr marL="657975" indent="-657975" defTabSz="844083">
                <a:defRPr/>
              </a:pPr>
              <a:r>
                <a:rPr lang="ja-JP" altLang="en-US" sz="1292" dirty="0">
                  <a:solidFill>
                    <a:prstClr val="black"/>
                  </a:solidFill>
                  <a:latin typeface="Calibri"/>
                  <a:ea typeface="ＭＳ Ｐゴシック" panose="020B0600070205080204" pitchFamily="50" charset="-128"/>
                </a:rPr>
                <a:t>　　来的に広域化（３以上の水道事業等による事業統合または経営の一体化）を実施する旨が明示される場合）</a:t>
              </a:r>
              <a:endParaRPr lang="en-US" altLang="ja-JP" sz="1292" dirty="0">
                <a:solidFill>
                  <a:prstClr val="black"/>
                </a:solidFill>
                <a:latin typeface="Calibri"/>
                <a:ea typeface="ＭＳ Ｐゴシック" panose="020B0600070205080204" pitchFamily="50" charset="-128"/>
              </a:endParaRPr>
            </a:p>
          </p:txBody>
        </p:sp>
        <p:sp>
          <p:nvSpPr>
            <p:cNvPr id="18" name="正方形/長方形 17"/>
            <p:cNvSpPr/>
            <p:nvPr/>
          </p:nvSpPr>
          <p:spPr>
            <a:xfrm>
              <a:off x="53819" y="5332329"/>
              <a:ext cx="1171278" cy="3019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r>
                <a:rPr lang="ja-JP" altLang="en-US" sz="1477">
                  <a:solidFill>
                    <a:prstClr val="white"/>
                  </a:solidFill>
                  <a:latin typeface="Calibri"/>
                  <a:ea typeface="ＭＳ Ｐゴシック" panose="020B0600070205080204" pitchFamily="50" charset="-128"/>
                </a:rPr>
                <a:t>改正④</a:t>
              </a:r>
              <a:endParaRPr lang="ja-JP" altLang="en-US" sz="1477" dirty="0">
                <a:solidFill>
                  <a:prstClr val="white"/>
                </a:solidFill>
                <a:latin typeface="Calibri"/>
                <a:ea typeface="ＭＳ Ｐゴシック" panose="020B0600070205080204" pitchFamily="50" charset="-128"/>
              </a:endParaRPr>
            </a:p>
          </p:txBody>
        </p:sp>
        <p:sp>
          <p:nvSpPr>
            <p:cNvPr id="19" name="テキスト ボックス 18"/>
            <p:cNvSpPr txBox="1"/>
            <p:nvPr/>
          </p:nvSpPr>
          <p:spPr>
            <a:xfrm>
              <a:off x="1249487" y="5331140"/>
              <a:ext cx="4982614" cy="346276"/>
            </a:xfrm>
            <a:prstGeom prst="rect">
              <a:avLst/>
            </a:prstGeom>
            <a:noFill/>
          </p:spPr>
          <p:txBody>
            <a:bodyPr wrap="none" rtlCol="0">
              <a:spAutoFit/>
            </a:bodyPr>
            <a:lstStyle/>
            <a:p>
              <a:pPr defTabSz="844083">
                <a:defRPr/>
              </a:pPr>
              <a:r>
                <a:rPr lang="ja-JP" altLang="en-US" sz="1477" b="1" dirty="0">
                  <a:solidFill>
                    <a:prstClr val="black"/>
                  </a:solidFill>
                  <a:latin typeface="Calibri"/>
                  <a:ea typeface="ＭＳ Ｐゴシック" panose="020B0600070205080204" pitchFamily="50" charset="-128"/>
                </a:rPr>
                <a:t>新たに共同施設の整備事業を交付対象事業として創設</a:t>
              </a:r>
            </a:p>
          </p:txBody>
        </p:sp>
      </p:grpSp>
      <p:sp>
        <p:nvSpPr>
          <p:cNvPr id="20" name="テキスト ボックス 19"/>
          <p:cNvSpPr txBox="1"/>
          <p:nvPr/>
        </p:nvSpPr>
        <p:spPr>
          <a:xfrm>
            <a:off x="23310" y="810315"/>
            <a:ext cx="9075149" cy="348109"/>
          </a:xfrm>
          <a:prstGeom prst="rect">
            <a:avLst/>
          </a:prstGeom>
          <a:noFill/>
          <a:ln>
            <a:solidFill>
              <a:schemeClr val="tx1"/>
            </a:solidFill>
          </a:ln>
        </p:spPr>
        <p:txBody>
          <a:bodyPr wrap="square" rtlCol="0">
            <a:spAutoFit/>
          </a:bodyPr>
          <a:lstStyle/>
          <a:p>
            <a:pPr defTabSz="844083">
              <a:defRPr/>
            </a:pPr>
            <a:r>
              <a:rPr lang="ja-JP" altLang="en-US" sz="1662" dirty="0">
                <a:solidFill>
                  <a:prstClr val="black"/>
                </a:solidFill>
                <a:latin typeface="Calibri"/>
                <a:ea typeface="ＭＳ Ｐゴシック" panose="020B0600070205080204" pitchFamily="50" charset="-128"/>
              </a:rPr>
              <a:t>令和元年度</a:t>
            </a:r>
            <a:r>
              <a:rPr lang="ja-JP" altLang="en-US" sz="1662" dirty="0">
                <a:solidFill>
                  <a:prstClr val="black"/>
                </a:solidFill>
                <a:latin typeface="ＭＳ Ｐゴシック"/>
                <a:ea typeface="ＭＳ Ｐゴシック" panose="020B0600070205080204" pitchFamily="50" charset="-128"/>
              </a:rPr>
              <a:t>予算</a:t>
            </a:r>
            <a:r>
              <a:rPr lang="ja-JP" altLang="en-US" sz="1662" dirty="0">
                <a:solidFill>
                  <a:prstClr val="black"/>
                </a:solidFill>
                <a:latin typeface="Calibri"/>
                <a:ea typeface="ＭＳ Ｐゴシック" panose="020B0600070205080204" pitchFamily="50" charset="-128"/>
              </a:rPr>
              <a:t>における生活基盤施設耐震化等交付金での主な制度改正は以下のとおり。</a:t>
            </a:r>
            <a:endParaRPr lang="en-US" altLang="ja-JP" sz="1662" dirty="0">
              <a:solidFill>
                <a:prstClr val="black"/>
              </a:solidFill>
              <a:latin typeface="Calibri"/>
              <a:ea typeface="ＭＳ Ｐゴシック" panose="020B0600070205080204" pitchFamily="50" charset="-128"/>
            </a:endParaRPr>
          </a:p>
        </p:txBody>
      </p:sp>
      <p:sp>
        <p:nvSpPr>
          <p:cNvPr id="21" name="正方形/長方形 20"/>
          <p:cNvSpPr/>
          <p:nvPr/>
        </p:nvSpPr>
        <p:spPr>
          <a:xfrm>
            <a:off x="10159" y="207889"/>
            <a:ext cx="9133841" cy="52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r>
              <a:rPr lang="ja-JP" altLang="en-US" sz="1846" b="1" dirty="0">
                <a:solidFill>
                  <a:prstClr val="white"/>
                </a:solidFill>
                <a:latin typeface="Calibri"/>
                <a:ea typeface="ＭＳ Ｐゴシック" panose="020B0600070205080204" pitchFamily="50" charset="-128"/>
              </a:rPr>
              <a:t>令和元年度予算における生活基盤施設耐震化等交付金の主な制度改正</a:t>
            </a:r>
          </a:p>
        </p:txBody>
      </p:sp>
      <p:grpSp>
        <p:nvGrpSpPr>
          <p:cNvPr id="22" name="グループ化 21"/>
          <p:cNvGrpSpPr/>
          <p:nvPr/>
        </p:nvGrpSpPr>
        <p:grpSpPr>
          <a:xfrm>
            <a:off x="52997" y="2716811"/>
            <a:ext cx="9065294" cy="731622"/>
            <a:chOff x="48135" y="2359835"/>
            <a:chExt cx="9820735" cy="636803"/>
          </a:xfrm>
        </p:grpSpPr>
        <p:grpSp>
          <p:nvGrpSpPr>
            <p:cNvPr id="23" name="グループ化 22"/>
            <p:cNvGrpSpPr/>
            <p:nvPr/>
          </p:nvGrpSpPr>
          <p:grpSpPr>
            <a:xfrm>
              <a:off x="48135" y="2359835"/>
              <a:ext cx="9820735" cy="636803"/>
              <a:chOff x="64114" y="2627985"/>
              <a:chExt cx="9820735" cy="629008"/>
            </a:xfrm>
          </p:grpSpPr>
          <p:sp>
            <p:nvSpPr>
              <p:cNvPr id="25" name="テキスト ボックス 24"/>
              <p:cNvSpPr txBox="1"/>
              <p:nvPr/>
            </p:nvSpPr>
            <p:spPr>
              <a:xfrm>
                <a:off x="64114" y="2664764"/>
                <a:ext cx="9820735" cy="5922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844083">
                  <a:defRPr/>
                </a:pPr>
                <a:endParaRPr lang="en-US" altLang="ja-JP" sz="1292" dirty="0">
                  <a:solidFill>
                    <a:prstClr val="black"/>
                  </a:solidFill>
                  <a:latin typeface="Calibri"/>
                  <a:ea typeface="ＭＳ Ｐゴシック" panose="020B0600070205080204" pitchFamily="50" charset="-128"/>
                </a:endParaRPr>
              </a:p>
              <a:p>
                <a:pPr marL="4887180" indent="-4887180" defTabSz="844083">
                  <a:defRPr/>
                </a:pPr>
                <a:r>
                  <a:rPr lang="ja-JP" altLang="en-US" sz="1292" dirty="0">
                    <a:solidFill>
                      <a:prstClr val="black"/>
                    </a:solidFill>
                    <a:latin typeface="Calibri"/>
                    <a:ea typeface="ＭＳ Ｐゴシック" panose="020B0600070205080204" pitchFamily="50" charset="-128"/>
                  </a:rPr>
                  <a:t>　　    　　　　　　　　　　　　　　　　　　　　　　　　　　　　　　　　　　　　　　（改正後）水道事業者のほか、</a:t>
                </a:r>
                <a:r>
                  <a:rPr lang="ja-JP" altLang="en-US" sz="1292" u="sng" dirty="0">
                    <a:solidFill>
                      <a:prstClr val="black"/>
                    </a:solidFill>
                    <a:latin typeface="Calibri"/>
                    <a:ea typeface="ＭＳ Ｐゴシック" panose="020B0600070205080204" pitchFamily="50" charset="-128"/>
                  </a:rPr>
                  <a:t>水道用水供給事業者、特定簡水</a:t>
                </a:r>
                <a:endParaRPr lang="en-US" altLang="ja-JP" sz="1292" u="sng" dirty="0">
                  <a:solidFill>
                    <a:prstClr val="black"/>
                  </a:solidFill>
                  <a:latin typeface="Calibri"/>
                  <a:ea typeface="ＭＳ Ｐゴシック" panose="020B0600070205080204" pitchFamily="50" charset="-128"/>
                </a:endParaRPr>
              </a:p>
              <a:p>
                <a:pPr marL="4887180" indent="-4887180" defTabSz="844083">
                  <a:defRPr/>
                </a:pPr>
                <a:r>
                  <a:rPr lang="ja-JP" altLang="en-US" sz="1292" dirty="0">
                    <a:solidFill>
                      <a:prstClr val="black"/>
                    </a:solidFill>
                    <a:latin typeface="Calibri"/>
                    <a:ea typeface="ＭＳ Ｐゴシック" panose="020B0600070205080204" pitchFamily="50" charset="-128"/>
                  </a:rPr>
                  <a:t>　　　　　　　　　　　　　　　　　　　　　　　　　　　　　　　　　　　　　　　　　　　　　　</a:t>
                </a:r>
                <a:r>
                  <a:rPr lang="ja-JP" altLang="en-US" sz="1292" u="sng" dirty="0">
                    <a:solidFill>
                      <a:prstClr val="black"/>
                    </a:solidFill>
                    <a:latin typeface="Calibri"/>
                    <a:ea typeface="ＭＳ Ｐゴシック" panose="020B0600070205080204" pitchFamily="50" charset="-128"/>
                  </a:rPr>
                  <a:t>以外の簡易水道事業者の統合が対象</a:t>
                </a:r>
                <a:endParaRPr lang="en-US" altLang="ja-JP" sz="1292" dirty="0">
                  <a:solidFill>
                    <a:prstClr val="black"/>
                  </a:solidFill>
                  <a:latin typeface="Calibri"/>
                  <a:ea typeface="ＭＳ Ｐゴシック" panose="020B0600070205080204" pitchFamily="50" charset="-128"/>
                </a:endParaRPr>
              </a:p>
            </p:txBody>
          </p:sp>
          <p:sp>
            <p:nvSpPr>
              <p:cNvPr id="26" name="正方形/長方形 25"/>
              <p:cNvSpPr/>
              <p:nvPr/>
            </p:nvSpPr>
            <p:spPr>
              <a:xfrm>
                <a:off x="64114" y="2660567"/>
                <a:ext cx="1171278" cy="206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r>
                  <a:rPr lang="ja-JP" altLang="en-US" sz="1477" dirty="0">
                    <a:solidFill>
                      <a:prstClr val="white"/>
                    </a:solidFill>
                    <a:latin typeface="Calibri"/>
                    <a:ea typeface="ＭＳ Ｐゴシック" panose="020B0600070205080204" pitchFamily="50" charset="-128"/>
                  </a:rPr>
                  <a:t>改正①</a:t>
                </a:r>
              </a:p>
            </p:txBody>
          </p:sp>
          <p:sp>
            <p:nvSpPr>
              <p:cNvPr id="27" name="テキスト ボックス 26"/>
              <p:cNvSpPr txBox="1"/>
              <p:nvPr/>
            </p:nvSpPr>
            <p:spPr>
              <a:xfrm>
                <a:off x="1222407" y="2627985"/>
                <a:ext cx="3713169" cy="274808"/>
              </a:xfrm>
              <a:prstGeom prst="rect">
                <a:avLst/>
              </a:prstGeom>
              <a:noFill/>
            </p:spPr>
            <p:txBody>
              <a:bodyPr wrap="none" rtlCol="0">
                <a:spAutoFit/>
              </a:bodyPr>
              <a:lstStyle/>
              <a:p>
                <a:pPr defTabSz="844083">
                  <a:defRPr/>
                </a:pPr>
                <a:r>
                  <a:rPr lang="ja-JP" altLang="en-US" sz="1477" b="1" dirty="0">
                    <a:solidFill>
                      <a:prstClr val="black"/>
                    </a:solidFill>
                    <a:latin typeface="Calibri"/>
                    <a:ea typeface="ＭＳ Ｐゴシック" panose="020B0600070205080204" pitchFamily="50" charset="-128"/>
                  </a:rPr>
                  <a:t>広域化事業の交付対象事業者の拡充①</a:t>
                </a:r>
              </a:p>
            </p:txBody>
          </p:sp>
        </p:grpSp>
        <p:sp>
          <p:nvSpPr>
            <p:cNvPr id="24" name="正方形/長方形 23"/>
            <p:cNvSpPr/>
            <p:nvPr/>
          </p:nvSpPr>
          <p:spPr>
            <a:xfrm>
              <a:off x="121894" y="2693936"/>
              <a:ext cx="3978829" cy="253434"/>
            </a:xfrm>
            <a:prstGeom prst="rect">
              <a:avLst/>
            </a:prstGeom>
          </p:spPr>
          <p:txBody>
            <a:bodyPr wrap="square">
              <a:spAutoFit/>
            </a:bodyPr>
            <a:lstStyle/>
            <a:p>
              <a:pPr defTabSz="844083">
                <a:defRPr/>
              </a:pPr>
              <a:r>
                <a:rPr lang="ja-JP" altLang="en-US" sz="1292" dirty="0">
                  <a:solidFill>
                    <a:prstClr val="black"/>
                  </a:solidFill>
                  <a:latin typeface="Calibri"/>
                  <a:ea typeface="ＭＳ Ｐゴシック" panose="020B0600070205080204" pitchFamily="50" charset="-128"/>
                </a:rPr>
                <a:t>▸ （改正前）３以上の水道事業者の統合が対象</a:t>
              </a:r>
              <a:endParaRPr lang="en-US" altLang="ja-JP" sz="1292" dirty="0">
                <a:solidFill>
                  <a:prstClr val="black"/>
                </a:solidFill>
                <a:latin typeface="Calibri"/>
                <a:ea typeface="ＭＳ Ｐゴシック" panose="020B0600070205080204" pitchFamily="50" charset="-128"/>
              </a:endParaRPr>
            </a:p>
          </p:txBody>
        </p:sp>
      </p:grpSp>
      <p:sp>
        <p:nvSpPr>
          <p:cNvPr id="28" name="下矢印 27"/>
          <p:cNvSpPr/>
          <p:nvPr/>
        </p:nvSpPr>
        <p:spPr>
          <a:xfrm rot="16200000">
            <a:off x="4332281" y="1931430"/>
            <a:ext cx="255489" cy="234109"/>
          </a:xfrm>
          <a:prstGeom prst="downArrow">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Calibri"/>
              <a:ea typeface="ＭＳ Ｐゴシック" panose="020B0600070205080204" pitchFamily="50" charset="-128"/>
            </a:endParaRPr>
          </a:p>
        </p:txBody>
      </p:sp>
      <p:grpSp>
        <p:nvGrpSpPr>
          <p:cNvPr id="29" name="グループ化 28"/>
          <p:cNvGrpSpPr/>
          <p:nvPr/>
        </p:nvGrpSpPr>
        <p:grpSpPr>
          <a:xfrm>
            <a:off x="52997" y="3469647"/>
            <a:ext cx="9060167" cy="952383"/>
            <a:chOff x="25821" y="3215594"/>
            <a:chExt cx="9843049" cy="681782"/>
          </a:xfrm>
        </p:grpSpPr>
        <p:grpSp>
          <p:nvGrpSpPr>
            <p:cNvPr id="30" name="グループ化 29"/>
            <p:cNvGrpSpPr/>
            <p:nvPr/>
          </p:nvGrpSpPr>
          <p:grpSpPr>
            <a:xfrm>
              <a:off x="25821" y="3215594"/>
              <a:ext cx="9820735" cy="654959"/>
              <a:chOff x="17161" y="3992499"/>
              <a:chExt cx="9820735" cy="646943"/>
            </a:xfrm>
          </p:grpSpPr>
          <p:sp>
            <p:nvSpPr>
              <p:cNvPr id="32" name="テキスト ボックス 31"/>
              <p:cNvSpPr txBox="1"/>
              <p:nvPr/>
            </p:nvSpPr>
            <p:spPr>
              <a:xfrm>
                <a:off x="17161" y="4011758"/>
                <a:ext cx="9820735" cy="62768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844083">
                  <a:defRPr/>
                </a:pPr>
                <a:endParaRPr lang="en-US" altLang="ja-JP" sz="1292" dirty="0">
                  <a:solidFill>
                    <a:prstClr val="black"/>
                  </a:solidFill>
                  <a:latin typeface="Calibri"/>
                  <a:ea typeface="ＭＳ Ｐゴシック" panose="020B0600070205080204" pitchFamily="50" charset="-128"/>
                </a:endParaRPr>
              </a:p>
              <a:p>
                <a:pPr marL="168524" indent="-168524" defTabSz="844083">
                  <a:defRPr/>
                </a:pPr>
                <a:r>
                  <a:rPr lang="ja-JP" altLang="en-US" sz="1292" dirty="0">
                    <a:solidFill>
                      <a:prstClr val="black"/>
                    </a:solidFill>
                    <a:latin typeface="Calibri"/>
                    <a:ea typeface="ＭＳ Ｐゴシック" panose="020B0600070205080204" pitchFamily="50" charset="-128"/>
                  </a:rPr>
                  <a:t>　</a:t>
                </a:r>
                <a:endParaRPr lang="en-US" altLang="ja-JP" sz="1292" dirty="0">
                  <a:solidFill>
                    <a:prstClr val="black"/>
                  </a:solidFill>
                  <a:latin typeface="Calibri"/>
                  <a:ea typeface="ＭＳ Ｐゴシック" panose="020B0600070205080204" pitchFamily="50" charset="-128"/>
                </a:endParaRPr>
              </a:p>
              <a:p>
                <a:pPr marL="168524" indent="-168524" defTabSz="844083">
                  <a:defRPr/>
                </a:pPr>
                <a:r>
                  <a:rPr lang="ja-JP" altLang="en-US" sz="1292" dirty="0">
                    <a:solidFill>
                      <a:prstClr val="black"/>
                    </a:solidFill>
                    <a:latin typeface="Calibri"/>
                    <a:ea typeface="ＭＳ Ｐゴシック" panose="020B0600070205080204" pitchFamily="50" charset="-128"/>
                  </a:rPr>
                  <a:t>　▸（改正前）広域化事業の交付は資本単価</a:t>
                </a:r>
                <a:r>
                  <a:rPr lang="en-US" altLang="ja-JP" sz="1292" dirty="0">
                    <a:solidFill>
                      <a:prstClr val="black"/>
                    </a:solidFill>
                    <a:latin typeface="Calibri"/>
                    <a:ea typeface="ＭＳ Ｐゴシック" panose="020B0600070205080204" pitchFamily="50" charset="-128"/>
                  </a:rPr>
                  <a:t>90</a:t>
                </a:r>
                <a:r>
                  <a:rPr lang="ja-JP" altLang="en-US" sz="1292" dirty="0">
                    <a:solidFill>
                      <a:prstClr val="black"/>
                    </a:solidFill>
                    <a:latin typeface="Calibri"/>
                    <a:ea typeface="ＭＳ Ｐゴシック" panose="020B0600070205080204" pitchFamily="50" charset="-128"/>
                  </a:rPr>
                  <a:t>円以上の</a:t>
                </a:r>
                <a:endParaRPr lang="en-US" altLang="ja-JP" sz="1292" dirty="0">
                  <a:solidFill>
                    <a:prstClr val="black"/>
                  </a:solidFill>
                  <a:latin typeface="Calibri"/>
                  <a:ea typeface="ＭＳ Ｐゴシック" panose="020B0600070205080204" pitchFamily="50" charset="-128"/>
                </a:endParaRPr>
              </a:p>
              <a:p>
                <a:pPr marL="168524" indent="-168524" defTabSz="844083">
                  <a:defRPr/>
                </a:pPr>
                <a:r>
                  <a:rPr lang="ja-JP" altLang="en-US" sz="1292" dirty="0">
                    <a:solidFill>
                      <a:prstClr val="black"/>
                    </a:solidFill>
                    <a:latin typeface="Calibri"/>
                    <a:ea typeface="ＭＳ Ｐゴシック" panose="020B0600070205080204" pitchFamily="50" charset="-128"/>
                  </a:rPr>
                  <a:t>　　　　　　　　事業者とする　</a:t>
                </a:r>
                <a:endParaRPr lang="en-US" altLang="ja-JP" sz="1292" dirty="0">
                  <a:solidFill>
                    <a:prstClr val="black"/>
                  </a:solidFill>
                  <a:latin typeface="Calibri"/>
                  <a:ea typeface="ＭＳ Ｐゴシック" panose="020B0600070205080204" pitchFamily="50" charset="-128"/>
                </a:endParaRPr>
              </a:p>
            </p:txBody>
          </p:sp>
          <p:sp>
            <p:nvSpPr>
              <p:cNvPr id="33" name="正方形/長方形 32"/>
              <p:cNvSpPr/>
              <p:nvPr/>
            </p:nvSpPr>
            <p:spPr>
              <a:xfrm>
                <a:off x="27128" y="4008313"/>
                <a:ext cx="1171278" cy="1860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r>
                  <a:rPr lang="ja-JP" altLang="en-US" sz="1477" dirty="0">
                    <a:solidFill>
                      <a:prstClr val="white"/>
                    </a:solidFill>
                    <a:latin typeface="Calibri"/>
                    <a:ea typeface="ＭＳ Ｐゴシック" panose="020B0600070205080204" pitchFamily="50" charset="-128"/>
                  </a:rPr>
                  <a:t>改正②</a:t>
                </a:r>
              </a:p>
            </p:txBody>
          </p:sp>
          <p:sp>
            <p:nvSpPr>
              <p:cNvPr id="34" name="テキスト ボックス 33"/>
              <p:cNvSpPr txBox="1"/>
              <p:nvPr/>
            </p:nvSpPr>
            <p:spPr>
              <a:xfrm>
                <a:off x="1198406" y="3992499"/>
                <a:ext cx="3723712" cy="226019"/>
              </a:xfrm>
              <a:prstGeom prst="rect">
                <a:avLst/>
              </a:prstGeom>
              <a:noFill/>
            </p:spPr>
            <p:txBody>
              <a:bodyPr wrap="none" rtlCol="0">
                <a:spAutoFit/>
              </a:bodyPr>
              <a:lstStyle/>
              <a:p>
                <a:pPr defTabSz="844083">
                  <a:defRPr/>
                </a:pPr>
                <a:r>
                  <a:rPr lang="ja-JP" altLang="en-US" sz="1477" b="1" dirty="0">
                    <a:solidFill>
                      <a:prstClr val="black"/>
                    </a:solidFill>
                    <a:latin typeface="Calibri"/>
                    <a:ea typeface="ＭＳ Ｐゴシック" panose="020B0600070205080204" pitchFamily="50" charset="-128"/>
                  </a:rPr>
                  <a:t>広域化事業の交付対象事業者の拡充②</a:t>
                </a:r>
              </a:p>
            </p:txBody>
          </p:sp>
        </p:grpSp>
        <p:sp>
          <p:nvSpPr>
            <p:cNvPr id="31" name="正方形/長方形 30"/>
            <p:cNvSpPr/>
            <p:nvPr/>
          </p:nvSpPr>
          <p:spPr>
            <a:xfrm>
              <a:off x="4936518" y="3404254"/>
              <a:ext cx="4932352" cy="493122"/>
            </a:xfrm>
            <a:prstGeom prst="rect">
              <a:avLst/>
            </a:prstGeom>
          </p:spPr>
          <p:txBody>
            <a:bodyPr wrap="square">
              <a:spAutoFit/>
            </a:bodyPr>
            <a:lstStyle/>
            <a:p>
              <a:pPr marL="329720" indent="-329720" defTabSz="844083">
                <a:defRPr/>
              </a:pPr>
              <a:r>
                <a:rPr lang="ja-JP" altLang="en-US" sz="1292" dirty="0">
                  <a:solidFill>
                    <a:prstClr val="black"/>
                  </a:solidFill>
                  <a:latin typeface="Calibri"/>
                  <a:ea typeface="ＭＳ Ｐゴシック" panose="020B0600070205080204" pitchFamily="50" charset="-128"/>
                </a:rPr>
                <a:t>（改正後）小規模水道事業者（給水人口１万人以下）を含めた広　　　</a:t>
              </a:r>
              <a:endParaRPr lang="en-US" altLang="ja-JP" sz="1292" dirty="0">
                <a:solidFill>
                  <a:prstClr val="black"/>
                </a:solidFill>
                <a:latin typeface="Calibri"/>
                <a:ea typeface="ＭＳ Ｐゴシック" panose="020B0600070205080204" pitchFamily="50" charset="-128"/>
              </a:endParaRPr>
            </a:p>
            <a:p>
              <a:pPr marL="329720" indent="-329720" defTabSz="844083">
                <a:defRPr/>
              </a:pPr>
              <a:r>
                <a:rPr lang="ja-JP" altLang="en-US" sz="1292" dirty="0">
                  <a:solidFill>
                    <a:prstClr val="black"/>
                  </a:solidFill>
                  <a:latin typeface="Calibri"/>
                  <a:ea typeface="ＭＳ Ｐゴシック" panose="020B0600070205080204" pitchFamily="50" charset="-128"/>
                </a:rPr>
                <a:t>　　　　　域化において水道料金回収率が</a:t>
              </a:r>
              <a:r>
                <a:rPr lang="en-US" altLang="ja-JP" sz="1292" dirty="0">
                  <a:solidFill>
                    <a:prstClr val="black"/>
                  </a:solidFill>
                  <a:latin typeface="Calibri"/>
                  <a:ea typeface="ＭＳ Ｐゴシック" panose="020B0600070205080204" pitchFamily="50" charset="-128"/>
                </a:rPr>
                <a:t>100</a:t>
              </a:r>
              <a:r>
                <a:rPr lang="ja-JP" altLang="en-US" sz="1292" dirty="0">
                  <a:solidFill>
                    <a:prstClr val="black"/>
                  </a:solidFill>
                  <a:latin typeface="Calibri"/>
                  <a:ea typeface="ＭＳ Ｐゴシック" panose="020B0600070205080204" pitchFamily="50" charset="-128"/>
                </a:rPr>
                <a:t>％以上となる場合、</a:t>
              </a:r>
              <a:endParaRPr lang="en-US" altLang="ja-JP" sz="1292" dirty="0">
                <a:solidFill>
                  <a:prstClr val="black"/>
                </a:solidFill>
                <a:latin typeface="Calibri"/>
                <a:ea typeface="ＭＳ Ｐゴシック" panose="020B0600070205080204" pitchFamily="50" charset="-128"/>
              </a:endParaRPr>
            </a:p>
            <a:p>
              <a:pPr marL="329720" indent="-329720" defTabSz="844083">
                <a:defRPr/>
              </a:pPr>
              <a:r>
                <a:rPr lang="ja-JP" altLang="en-US" sz="1292" dirty="0">
                  <a:solidFill>
                    <a:prstClr val="black"/>
                  </a:solidFill>
                  <a:latin typeface="Calibri"/>
                  <a:ea typeface="ＭＳ Ｐゴシック" panose="020B0600070205080204" pitchFamily="50" charset="-128"/>
                </a:rPr>
                <a:t>　　　　　</a:t>
              </a:r>
              <a:r>
                <a:rPr lang="ja-JP" altLang="en-US" sz="1292" u="sng" dirty="0">
                  <a:solidFill>
                    <a:prstClr val="black"/>
                  </a:solidFill>
                  <a:latin typeface="Calibri"/>
                  <a:ea typeface="ＭＳ Ｐゴシック" panose="020B0600070205080204" pitchFamily="50" charset="-128"/>
                </a:rPr>
                <a:t>小規模水道事業者は資本単価要件を免除</a:t>
              </a:r>
            </a:p>
          </p:txBody>
        </p:sp>
      </p:grpSp>
      <p:sp>
        <p:nvSpPr>
          <p:cNvPr id="35" name="下矢印 34"/>
          <p:cNvSpPr/>
          <p:nvPr/>
        </p:nvSpPr>
        <p:spPr>
          <a:xfrm rot="16200000">
            <a:off x="4324574" y="3079859"/>
            <a:ext cx="255489" cy="234109"/>
          </a:xfrm>
          <a:prstGeom prst="downArrow">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Calibri"/>
              <a:ea typeface="ＭＳ Ｐゴシック" panose="020B0600070205080204" pitchFamily="50" charset="-128"/>
            </a:endParaRPr>
          </a:p>
        </p:txBody>
      </p:sp>
      <p:sp>
        <p:nvSpPr>
          <p:cNvPr id="36" name="下矢印 35"/>
          <p:cNvSpPr/>
          <p:nvPr/>
        </p:nvSpPr>
        <p:spPr>
          <a:xfrm rot="16200000">
            <a:off x="4311940" y="3989758"/>
            <a:ext cx="255489" cy="234109"/>
          </a:xfrm>
          <a:prstGeom prst="downArrow">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Calibri"/>
              <a:ea typeface="ＭＳ Ｐゴシック" panose="020B0600070205080204" pitchFamily="50" charset="-128"/>
            </a:endParaRPr>
          </a:p>
        </p:txBody>
      </p:sp>
      <p:sp>
        <p:nvSpPr>
          <p:cNvPr id="37" name="下矢印 36"/>
          <p:cNvSpPr/>
          <p:nvPr/>
        </p:nvSpPr>
        <p:spPr>
          <a:xfrm rot="16200000">
            <a:off x="4316084" y="4945889"/>
            <a:ext cx="255489" cy="234109"/>
          </a:xfrm>
          <a:prstGeom prst="downArrow">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54444596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4"/>
          </p:nvPr>
        </p:nvSpPr>
        <p:spPr/>
        <p:txBody>
          <a:bodyPr/>
          <a:lstStyle/>
          <a:p>
            <a:pPr>
              <a:defRPr/>
            </a:pPr>
            <a:fld id="{B4EBB0DA-BF6C-4129-87A0-EA8FF391626F}" type="slidenum">
              <a:rPr lang="ja-JP" altLang="en-US" smtClean="0">
                <a:solidFill>
                  <a:prstClr val="black">
                    <a:tint val="75000"/>
                  </a:prstClr>
                </a:solidFill>
              </a:rPr>
              <a:pPr>
                <a:defRPr/>
              </a:pPr>
              <a:t>118</a:t>
            </a:fld>
            <a:endParaRPr lang="ja-JP" altLang="en-US" dirty="0">
              <a:solidFill>
                <a:prstClr val="black">
                  <a:tint val="75000"/>
                </a:prstClr>
              </a:solidFill>
            </a:endParaRPr>
          </a:p>
        </p:txBody>
      </p:sp>
      <p:grpSp>
        <p:nvGrpSpPr>
          <p:cNvPr id="5" name="グループ化 4"/>
          <p:cNvGrpSpPr/>
          <p:nvPr/>
        </p:nvGrpSpPr>
        <p:grpSpPr>
          <a:xfrm>
            <a:off x="98455" y="3229146"/>
            <a:ext cx="7533797" cy="742000"/>
            <a:chOff x="106898" y="3094456"/>
            <a:chExt cx="8311938" cy="694583"/>
          </a:xfrm>
          <a:noFill/>
        </p:grpSpPr>
        <p:sp>
          <p:nvSpPr>
            <p:cNvPr id="6" name="テキスト ボックス 5"/>
            <p:cNvSpPr txBox="1"/>
            <p:nvPr/>
          </p:nvSpPr>
          <p:spPr>
            <a:xfrm>
              <a:off x="106898" y="3207989"/>
              <a:ext cx="4722363" cy="458693"/>
            </a:xfrm>
            <a:prstGeom prst="rect">
              <a:avLst/>
            </a:prstGeom>
            <a:grpFill/>
          </p:spPr>
          <p:txBody>
            <a:bodyPr wrap="square" rtlCol="0">
              <a:spAutoFit/>
            </a:bodyPr>
            <a:lstStyle/>
            <a:p>
              <a:pPr marL="167058" indent="-167058" defTabSz="844083">
                <a:defRPr/>
              </a:pPr>
              <a:r>
                <a:rPr lang="en-US" altLang="ja-JP" sz="1292" dirty="0">
                  <a:solidFill>
                    <a:prstClr val="black"/>
                  </a:solidFill>
                  <a:latin typeface="Calibri"/>
                  <a:ea typeface="ＭＳ Ｐゴシック" panose="020B0600070205080204" pitchFamily="50" charset="-128"/>
                </a:rPr>
                <a:t>(</a:t>
              </a:r>
              <a:r>
                <a:rPr lang="ja-JP" altLang="en-US" sz="1292" dirty="0">
                  <a:solidFill>
                    <a:prstClr val="black"/>
                  </a:solidFill>
                  <a:latin typeface="Calibri"/>
                  <a:ea typeface="ＭＳ Ｐゴシック" panose="020B0600070205080204" pitchFamily="50" charset="-128"/>
                </a:rPr>
                <a:t>２</a:t>
              </a:r>
              <a:r>
                <a:rPr lang="en-US" altLang="ja-JP" sz="1292" dirty="0">
                  <a:solidFill>
                    <a:prstClr val="black"/>
                  </a:solidFill>
                  <a:latin typeface="Calibri"/>
                  <a:ea typeface="ＭＳ Ｐゴシック" panose="020B0600070205080204" pitchFamily="50" charset="-128"/>
                </a:rPr>
                <a:t>)</a:t>
              </a:r>
              <a:r>
                <a:rPr lang="ja-JP" altLang="en-US" sz="1292" dirty="0">
                  <a:solidFill>
                    <a:prstClr val="black"/>
                  </a:solidFill>
                  <a:latin typeface="Calibri"/>
                  <a:ea typeface="ＭＳ Ｐゴシック" panose="020B0600070205080204" pitchFamily="50" charset="-128"/>
                </a:rPr>
                <a:t>土砂災害により大規模な断水が生じるおそれがある</a:t>
              </a:r>
              <a:endParaRPr lang="en-US" altLang="ja-JP" sz="1292" dirty="0">
                <a:solidFill>
                  <a:prstClr val="black"/>
                </a:solidFill>
                <a:latin typeface="Calibri"/>
                <a:ea typeface="ＭＳ Ｐゴシック" panose="020B0600070205080204" pitchFamily="50" charset="-128"/>
              </a:endParaRPr>
            </a:p>
            <a:p>
              <a:pPr marL="167058" defTabSz="844083">
                <a:defRPr/>
              </a:pPr>
              <a:r>
                <a:rPr lang="ja-JP" altLang="en-US" sz="1292" dirty="0">
                  <a:solidFill>
                    <a:prstClr val="black"/>
                  </a:solidFill>
                  <a:latin typeface="Calibri"/>
                  <a:ea typeface="ＭＳ Ｐゴシック" panose="020B0600070205080204" pitchFamily="50" charset="-128"/>
                </a:rPr>
                <a:t>浄水場</a:t>
              </a:r>
            </a:p>
          </p:txBody>
        </p:sp>
        <p:sp>
          <p:nvSpPr>
            <p:cNvPr id="7" name="テキスト ボックス 6"/>
            <p:cNvSpPr txBox="1"/>
            <p:nvPr/>
          </p:nvSpPr>
          <p:spPr>
            <a:xfrm>
              <a:off x="4852903" y="3161533"/>
              <a:ext cx="3565933" cy="604908"/>
            </a:xfrm>
            <a:prstGeom prst="rect">
              <a:avLst/>
            </a:prstGeom>
            <a:grpFill/>
          </p:spPr>
          <p:txBody>
            <a:bodyPr wrap="square" rtlCol="0">
              <a:spAutoFit/>
            </a:bodyPr>
            <a:lstStyle/>
            <a:p>
              <a:pPr marL="246191" indent="-246191" defTabSz="844083">
                <a:defRPr/>
              </a:pPr>
              <a:r>
                <a:rPr lang="ja-JP" altLang="en-US" sz="1292" dirty="0">
                  <a:solidFill>
                    <a:prstClr val="black"/>
                  </a:solidFill>
                  <a:latin typeface="Calibri"/>
                  <a:ea typeface="ＭＳ Ｐゴシック" panose="020B0600070205080204" pitchFamily="50" charset="-128"/>
                </a:rPr>
                <a:t>土砂流入防止壁の設置等の土砂災害対策</a:t>
              </a:r>
              <a:endParaRPr lang="en-US" altLang="ja-JP" sz="1292" dirty="0">
                <a:solidFill>
                  <a:prstClr val="black"/>
                </a:solidFill>
                <a:latin typeface="Calibri"/>
                <a:ea typeface="ＭＳ Ｐゴシック" panose="020B0600070205080204" pitchFamily="50" charset="-128"/>
              </a:endParaRPr>
            </a:p>
            <a:p>
              <a:pPr marL="246191" indent="-246191" defTabSz="844083">
                <a:defRPr/>
              </a:pPr>
              <a:r>
                <a:rPr lang="ja-JP" altLang="en-US" sz="1292" dirty="0">
                  <a:solidFill>
                    <a:prstClr val="black"/>
                  </a:solidFill>
                  <a:latin typeface="Calibri"/>
                  <a:ea typeface="ＭＳ Ｐゴシック" panose="020B0600070205080204" pitchFamily="50" charset="-128"/>
                </a:rPr>
                <a:t>（新規）</a:t>
              </a:r>
              <a:endParaRPr lang="en-US" altLang="ja-JP" sz="1292" dirty="0">
                <a:solidFill>
                  <a:prstClr val="black"/>
                </a:solidFill>
                <a:latin typeface="Calibri"/>
                <a:ea typeface="ＭＳ Ｐゴシック" panose="020B0600070205080204" pitchFamily="50" charset="-128"/>
              </a:endParaRPr>
            </a:p>
            <a:p>
              <a:pPr marL="246191" indent="-246191" defTabSz="844083">
                <a:defRPr/>
              </a:pPr>
              <a:r>
                <a:rPr lang="ja-JP" altLang="en-US" sz="1015" dirty="0">
                  <a:solidFill>
                    <a:prstClr val="black"/>
                  </a:solidFill>
                  <a:latin typeface="Calibri"/>
                  <a:ea typeface="ＭＳ Ｐゴシック" panose="020B0600070205080204" pitchFamily="50" charset="-128"/>
                </a:rPr>
                <a:t>緊急対策実施箇所数：</a:t>
              </a:r>
              <a:r>
                <a:rPr lang="en-US" altLang="ja-JP" sz="1015" dirty="0">
                  <a:solidFill>
                    <a:prstClr val="black"/>
                  </a:solidFill>
                  <a:latin typeface="Calibri"/>
                  <a:ea typeface="ＭＳ Ｐゴシック" panose="020B0600070205080204" pitchFamily="50" charset="-128"/>
                </a:rPr>
                <a:t>94</a:t>
              </a:r>
              <a:r>
                <a:rPr lang="ja-JP" altLang="en-US" sz="1015" dirty="0">
                  <a:solidFill>
                    <a:prstClr val="black"/>
                  </a:solidFill>
                  <a:latin typeface="Calibri"/>
                  <a:ea typeface="ＭＳ Ｐゴシック" panose="020B0600070205080204" pitchFamily="50" charset="-128"/>
                </a:rPr>
                <a:t>ヵ所</a:t>
              </a:r>
            </a:p>
          </p:txBody>
        </p:sp>
        <p:sp>
          <p:nvSpPr>
            <p:cNvPr id="8" name="下矢印 7"/>
            <p:cNvSpPr/>
            <p:nvPr/>
          </p:nvSpPr>
          <p:spPr>
            <a:xfrm rot="16200000">
              <a:off x="4596597" y="3295669"/>
              <a:ext cx="322266" cy="280795"/>
            </a:xfrm>
            <a:prstGeom prst="downArrow">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Calibri"/>
                <a:ea typeface="ＭＳ Ｐゴシック" panose="020B0600070205080204" pitchFamily="50" charset="-128"/>
              </a:endParaRPr>
            </a:p>
          </p:txBody>
        </p:sp>
        <p:sp>
          <p:nvSpPr>
            <p:cNvPr id="9" name="正方形/長方形 8"/>
            <p:cNvSpPr/>
            <p:nvPr/>
          </p:nvSpPr>
          <p:spPr>
            <a:xfrm>
              <a:off x="106898" y="3094456"/>
              <a:ext cx="8132078" cy="694583"/>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Calibri"/>
                <a:ea typeface="ＭＳ Ｐゴシック" panose="020B0600070205080204" pitchFamily="50" charset="-128"/>
              </a:endParaRPr>
            </a:p>
          </p:txBody>
        </p:sp>
      </p:grpSp>
      <p:grpSp>
        <p:nvGrpSpPr>
          <p:cNvPr id="10" name="グループ化 9"/>
          <p:cNvGrpSpPr/>
          <p:nvPr/>
        </p:nvGrpSpPr>
        <p:grpSpPr>
          <a:xfrm>
            <a:off x="62764" y="4045106"/>
            <a:ext cx="7406465" cy="799808"/>
            <a:chOff x="59239" y="3952023"/>
            <a:chExt cx="8134120" cy="741142"/>
          </a:xfrm>
          <a:noFill/>
        </p:grpSpPr>
        <p:sp>
          <p:nvSpPr>
            <p:cNvPr id="11" name="テキスト ボックス 10"/>
            <p:cNvSpPr txBox="1"/>
            <p:nvPr/>
          </p:nvSpPr>
          <p:spPr>
            <a:xfrm>
              <a:off x="59239" y="4078924"/>
              <a:ext cx="4461714" cy="454064"/>
            </a:xfrm>
            <a:prstGeom prst="rect">
              <a:avLst/>
            </a:prstGeom>
            <a:grpFill/>
          </p:spPr>
          <p:txBody>
            <a:bodyPr wrap="square" rtlCol="0">
              <a:spAutoFit/>
            </a:bodyPr>
            <a:lstStyle/>
            <a:p>
              <a:pPr marL="167058" indent="-167058" defTabSz="844083">
                <a:defRPr/>
              </a:pPr>
              <a:r>
                <a:rPr lang="en-US" altLang="ja-JP" sz="1292" dirty="0">
                  <a:solidFill>
                    <a:prstClr val="black"/>
                  </a:solidFill>
                  <a:latin typeface="Calibri"/>
                  <a:ea typeface="ＭＳ Ｐゴシック" panose="020B0600070205080204" pitchFamily="50" charset="-128"/>
                </a:rPr>
                <a:t>(</a:t>
              </a:r>
              <a:r>
                <a:rPr lang="ja-JP" altLang="en-US" sz="1292" dirty="0">
                  <a:solidFill>
                    <a:prstClr val="black"/>
                  </a:solidFill>
                  <a:latin typeface="Calibri"/>
                  <a:ea typeface="ＭＳ Ｐゴシック" panose="020B0600070205080204" pitchFamily="50" charset="-128"/>
                </a:rPr>
                <a:t>３</a:t>
              </a:r>
              <a:r>
                <a:rPr lang="en-US" altLang="ja-JP" sz="1292" dirty="0">
                  <a:solidFill>
                    <a:prstClr val="black"/>
                  </a:solidFill>
                  <a:latin typeface="Calibri"/>
                  <a:ea typeface="ＭＳ Ｐゴシック" panose="020B0600070205080204" pitchFamily="50" charset="-128"/>
                </a:rPr>
                <a:t>)</a:t>
              </a:r>
              <a:r>
                <a:rPr lang="ja-JP" altLang="en-US" sz="1292" dirty="0">
                  <a:solidFill>
                    <a:prstClr val="black"/>
                  </a:solidFill>
                  <a:latin typeface="Calibri"/>
                  <a:ea typeface="ＭＳ Ｐゴシック" panose="020B0600070205080204" pitchFamily="50" charset="-128"/>
                </a:rPr>
                <a:t>浸水災害により大規模な断水が生じるおそれがある</a:t>
              </a:r>
              <a:endParaRPr lang="en-US" altLang="ja-JP" sz="1292" dirty="0">
                <a:solidFill>
                  <a:prstClr val="black"/>
                </a:solidFill>
                <a:latin typeface="Calibri"/>
                <a:ea typeface="ＭＳ Ｐゴシック" panose="020B0600070205080204" pitchFamily="50" charset="-128"/>
              </a:endParaRPr>
            </a:p>
            <a:p>
              <a:pPr marL="167058" defTabSz="844083">
                <a:defRPr/>
              </a:pPr>
              <a:r>
                <a:rPr lang="ja-JP" altLang="en-US" sz="1292" dirty="0">
                  <a:solidFill>
                    <a:prstClr val="black"/>
                  </a:solidFill>
                  <a:latin typeface="Calibri"/>
                  <a:ea typeface="ＭＳ Ｐゴシック" panose="020B0600070205080204" pitchFamily="50" charset="-128"/>
                </a:rPr>
                <a:t>浄水場</a:t>
              </a:r>
            </a:p>
          </p:txBody>
        </p:sp>
        <p:sp>
          <p:nvSpPr>
            <p:cNvPr id="12" name="下矢印 11"/>
            <p:cNvSpPr/>
            <p:nvPr/>
          </p:nvSpPr>
          <p:spPr>
            <a:xfrm rot="16200000">
              <a:off x="4577728" y="4200136"/>
              <a:ext cx="322266" cy="280795"/>
            </a:xfrm>
            <a:prstGeom prst="downArrow">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Calibri"/>
                <a:ea typeface="ＭＳ Ｐゴシック" panose="020B0600070205080204" pitchFamily="50" charset="-128"/>
              </a:endParaRPr>
            </a:p>
          </p:txBody>
        </p:sp>
        <p:sp>
          <p:nvSpPr>
            <p:cNvPr id="13" name="テキスト ボックス 12"/>
            <p:cNvSpPr txBox="1"/>
            <p:nvPr/>
          </p:nvSpPr>
          <p:spPr>
            <a:xfrm>
              <a:off x="4866236" y="4073459"/>
              <a:ext cx="3221056" cy="598804"/>
            </a:xfrm>
            <a:prstGeom prst="rect">
              <a:avLst/>
            </a:prstGeom>
            <a:grpFill/>
          </p:spPr>
          <p:txBody>
            <a:bodyPr wrap="square" rtlCol="0">
              <a:spAutoFit/>
            </a:bodyPr>
            <a:lstStyle/>
            <a:p>
              <a:pPr marL="246191" indent="-246191" defTabSz="844083">
                <a:defRPr/>
              </a:pPr>
              <a:r>
                <a:rPr lang="ja-JP" altLang="en-US" sz="1292" dirty="0">
                  <a:solidFill>
                    <a:prstClr val="black"/>
                  </a:solidFill>
                  <a:latin typeface="Calibri"/>
                  <a:ea typeface="ＭＳ Ｐゴシック" panose="020B0600070205080204" pitchFamily="50" charset="-128"/>
                </a:rPr>
                <a:t>防水扉の設置等の浸水災害対策</a:t>
              </a:r>
              <a:endParaRPr lang="en-US" altLang="ja-JP" sz="1292" dirty="0">
                <a:solidFill>
                  <a:prstClr val="black"/>
                </a:solidFill>
                <a:latin typeface="Calibri"/>
                <a:ea typeface="ＭＳ Ｐゴシック" panose="020B0600070205080204" pitchFamily="50" charset="-128"/>
              </a:endParaRPr>
            </a:p>
            <a:p>
              <a:pPr marL="246191" indent="-246191" defTabSz="844083">
                <a:defRPr/>
              </a:pPr>
              <a:r>
                <a:rPr lang="ja-JP" altLang="en-US" sz="1292" dirty="0">
                  <a:solidFill>
                    <a:prstClr val="black"/>
                  </a:solidFill>
                  <a:latin typeface="Calibri"/>
                  <a:ea typeface="ＭＳ Ｐゴシック" panose="020B0600070205080204" pitchFamily="50" charset="-128"/>
                </a:rPr>
                <a:t>（新規）</a:t>
              </a:r>
              <a:endParaRPr lang="en-US" altLang="ja-JP" sz="1292" dirty="0">
                <a:solidFill>
                  <a:prstClr val="black"/>
                </a:solidFill>
                <a:latin typeface="Calibri"/>
                <a:ea typeface="ＭＳ Ｐゴシック" panose="020B0600070205080204" pitchFamily="50" charset="-128"/>
              </a:endParaRPr>
            </a:p>
            <a:p>
              <a:pPr marL="246191" indent="-246191" defTabSz="844083">
                <a:defRPr/>
              </a:pPr>
              <a:r>
                <a:rPr lang="ja-JP" altLang="en-US" sz="1015" dirty="0">
                  <a:solidFill>
                    <a:prstClr val="black"/>
                  </a:solidFill>
                  <a:latin typeface="Calibri"/>
                  <a:ea typeface="ＭＳ Ｐゴシック" panose="020B0600070205080204" pitchFamily="50" charset="-128"/>
                </a:rPr>
                <a:t>緊急対策実施箇所数：</a:t>
              </a:r>
              <a:r>
                <a:rPr lang="en-US" altLang="ja-JP" sz="1015" dirty="0">
                  <a:solidFill>
                    <a:prstClr val="black"/>
                  </a:solidFill>
                  <a:latin typeface="Calibri"/>
                  <a:ea typeface="ＭＳ Ｐゴシック" panose="020B0600070205080204" pitchFamily="50" charset="-128"/>
                </a:rPr>
                <a:t>147</a:t>
              </a:r>
              <a:r>
                <a:rPr lang="ja-JP" altLang="en-US" sz="1015" dirty="0">
                  <a:solidFill>
                    <a:prstClr val="black"/>
                  </a:solidFill>
                  <a:latin typeface="Calibri"/>
                  <a:ea typeface="ＭＳ Ｐゴシック" panose="020B0600070205080204" pitchFamily="50" charset="-128"/>
                </a:rPr>
                <a:t>ヵ所</a:t>
              </a:r>
            </a:p>
          </p:txBody>
        </p:sp>
        <p:sp>
          <p:nvSpPr>
            <p:cNvPr id="14" name="正方形/長方形 13"/>
            <p:cNvSpPr/>
            <p:nvPr/>
          </p:nvSpPr>
          <p:spPr>
            <a:xfrm>
              <a:off x="98142" y="3952023"/>
              <a:ext cx="8095217" cy="741142"/>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Calibri"/>
                <a:ea typeface="ＭＳ Ｐゴシック" panose="020B0600070205080204" pitchFamily="50" charset="-128"/>
              </a:endParaRPr>
            </a:p>
          </p:txBody>
        </p:sp>
      </p:grpSp>
      <p:grpSp>
        <p:nvGrpSpPr>
          <p:cNvPr id="15" name="グループ化 14"/>
          <p:cNvGrpSpPr/>
          <p:nvPr/>
        </p:nvGrpSpPr>
        <p:grpSpPr>
          <a:xfrm>
            <a:off x="91740" y="4948912"/>
            <a:ext cx="7358550" cy="783055"/>
            <a:chOff x="90867" y="4856149"/>
            <a:chExt cx="8102491" cy="741142"/>
          </a:xfrm>
          <a:noFill/>
        </p:grpSpPr>
        <p:sp>
          <p:nvSpPr>
            <p:cNvPr id="16" name="テキスト ボックス 15"/>
            <p:cNvSpPr txBox="1"/>
            <p:nvPr/>
          </p:nvSpPr>
          <p:spPr>
            <a:xfrm>
              <a:off x="90867" y="4978456"/>
              <a:ext cx="4421221" cy="463778"/>
            </a:xfrm>
            <a:prstGeom prst="rect">
              <a:avLst/>
            </a:prstGeom>
            <a:grpFill/>
          </p:spPr>
          <p:txBody>
            <a:bodyPr wrap="square" rtlCol="0">
              <a:spAutoFit/>
            </a:bodyPr>
            <a:lstStyle/>
            <a:p>
              <a:pPr marL="167058" indent="-167058" defTabSz="844083">
                <a:defRPr/>
              </a:pPr>
              <a:r>
                <a:rPr lang="en-US" altLang="ja-JP" sz="1292" dirty="0">
                  <a:solidFill>
                    <a:prstClr val="black"/>
                  </a:solidFill>
                  <a:latin typeface="Calibri"/>
                  <a:ea typeface="ＭＳ Ｐゴシック" panose="020B0600070205080204" pitchFamily="50" charset="-128"/>
                </a:rPr>
                <a:t>(</a:t>
              </a:r>
              <a:r>
                <a:rPr lang="ja-JP" altLang="en-US" sz="1292" dirty="0">
                  <a:solidFill>
                    <a:prstClr val="black"/>
                  </a:solidFill>
                  <a:latin typeface="Calibri"/>
                  <a:ea typeface="ＭＳ Ｐゴシック" panose="020B0600070205080204" pitchFamily="50" charset="-128"/>
                </a:rPr>
                <a:t>４</a:t>
              </a:r>
              <a:r>
                <a:rPr lang="en-US" altLang="ja-JP" sz="1292" dirty="0">
                  <a:solidFill>
                    <a:prstClr val="black"/>
                  </a:solidFill>
                  <a:latin typeface="Calibri"/>
                  <a:ea typeface="ＭＳ Ｐゴシック" panose="020B0600070205080204" pitchFamily="50" charset="-128"/>
                </a:rPr>
                <a:t>)</a:t>
              </a:r>
              <a:r>
                <a:rPr lang="ja-JP" altLang="en-US" sz="1292" dirty="0">
                  <a:solidFill>
                    <a:prstClr val="black"/>
                  </a:solidFill>
                  <a:latin typeface="Calibri"/>
                  <a:ea typeface="ＭＳ Ｐゴシック" panose="020B0600070205080204" pitchFamily="50" charset="-128"/>
                </a:rPr>
                <a:t>耐震性がなく、早急に耐震化の必要がある水道施設（浄水場、配水池等）</a:t>
              </a:r>
            </a:p>
          </p:txBody>
        </p:sp>
        <p:sp>
          <p:nvSpPr>
            <p:cNvPr id="17" name="下矢印 16"/>
            <p:cNvSpPr/>
            <p:nvPr/>
          </p:nvSpPr>
          <p:spPr>
            <a:xfrm rot="16200000">
              <a:off x="4577728" y="5113031"/>
              <a:ext cx="322266" cy="280795"/>
            </a:xfrm>
            <a:prstGeom prst="downArrow">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Calibri"/>
                <a:ea typeface="ＭＳ Ｐゴシック" panose="020B0600070205080204" pitchFamily="50" charset="-128"/>
              </a:endParaRPr>
            </a:p>
          </p:txBody>
        </p:sp>
        <p:sp>
          <p:nvSpPr>
            <p:cNvPr id="18" name="テキスト ボックス 17"/>
            <p:cNvSpPr txBox="1"/>
            <p:nvPr/>
          </p:nvSpPr>
          <p:spPr>
            <a:xfrm>
              <a:off x="4876068" y="4982980"/>
              <a:ext cx="3150945" cy="571257"/>
            </a:xfrm>
            <a:prstGeom prst="rect">
              <a:avLst/>
            </a:prstGeom>
            <a:grpFill/>
          </p:spPr>
          <p:txBody>
            <a:bodyPr wrap="square" rtlCol="0">
              <a:spAutoFit/>
            </a:bodyPr>
            <a:lstStyle/>
            <a:p>
              <a:pPr marL="246191" indent="-246191" defTabSz="844083">
                <a:defRPr/>
              </a:pPr>
              <a:r>
                <a:rPr lang="ja-JP" altLang="en-US" sz="1292" dirty="0">
                  <a:solidFill>
                    <a:prstClr val="black"/>
                  </a:solidFill>
                  <a:latin typeface="Calibri"/>
                  <a:ea typeface="ＭＳ Ｐゴシック" panose="020B0600070205080204" pitchFamily="50" charset="-128"/>
                </a:rPr>
                <a:t>耐震補強等の地震対策（継続）</a:t>
              </a:r>
              <a:endParaRPr lang="en-US" altLang="ja-JP" sz="1292" dirty="0">
                <a:solidFill>
                  <a:prstClr val="black"/>
                </a:solidFill>
                <a:latin typeface="Calibri"/>
                <a:ea typeface="ＭＳ Ｐゴシック" panose="020B0600070205080204" pitchFamily="50" charset="-128"/>
              </a:endParaRPr>
            </a:p>
            <a:p>
              <a:pPr defTabSz="844083">
                <a:defRPr/>
              </a:pPr>
              <a:r>
                <a:rPr lang="ja-JP" altLang="en-US" sz="1015" dirty="0">
                  <a:solidFill>
                    <a:prstClr val="black"/>
                  </a:solidFill>
                  <a:latin typeface="Calibri"/>
                  <a:ea typeface="ＭＳ Ｐゴシック" panose="020B0600070205080204" pitchFamily="50" charset="-128"/>
                </a:rPr>
                <a:t>耐震化率の引き上げ（浄水場３％、配水場４％引き上げ）</a:t>
              </a:r>
            </a:p>
          </p:txBody>
        </p:sp>
        <p:sp>
          <p:nvSpPr>
            <p:cNvPr id="19" name="正方形/長方形 18"/>
            <p:cNvSpPr/>
            <p:nvPr/>
          </p:nvSpPr>
          <p:spPr>
            <a:xfrm>
              <a:off x="98141" y="4856149"/>
              <a:ext cx="8095217" cy="741142"/>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Calibri"/>
                <a:ea typeface="ＭＳ Ｐゴシック" panose="020B0600070205080204" pitchFamily="50" charset="-128"/>
              </a:endParaRPr>
            </a:p>
          </p:txBody>
        </p:sp>
      </p:grpSp>
      <p:sp>
        <p:nvSpPr>
          <p:cNvPr id="20" name="正方形/長方形 19"/>
          <p:cNvSpPr/>
          <p:nvPr/>
        </p:nvSpPr>
        <p:spPr>
          <a:xfrm>
            <a:off x="10159" y="190629"/>
            <a:ext cx="9133841" cy="52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r>
              <a:rPr lang="ja-JP" altLang="en-US" sz="1846" b="1" dirty="0">
                <a:solidFill>
                  <a:prstClr val="white"/>
                </a:solidFill>
                <a:latin typeface="Calibri"/>
                <a:ea typeface="ＭＳ Ｐゴシック" panose="020B0600070205080204" pitchFamily="50" charset="-128"/>
              </a:rPr>
              <a:t>水道施設の緊急点検を踏まえた災害対策</a:t>
            </a:r>
          </a:p>
        </p:txBody>
      </p:sp>
      <p:grpSp>
        <p:nvGrpSpPr>
          <p:cNvPr id="21" name="グループ化 20"/>
          <p:cNvGrpSpPr/>
          <p:nvPr/>
        </p:nvGrpSpPr>
        <p:grpSpPr>
          <a:xfrm>
            <a:off x="93294" y="746265"/>
            <a:ext cx="8948188" cy="1453940"/>
            <a:chOff x="101069" y="443470"/>
            <a:chExt cx="9693870" cy="1575102"/>
          </a:xfrm>
        </p:grpSpPr>
        <p:sp>
          <p:nvSpPr>
            <p:cNvPr id="22" name="正方形/長方形 21"/>
            <p:cNvSpPr/>
            <p:nvPr/>
          </p:nvSpPr>
          <p:spPr>
            <a:xfrm>
              <a:off x="101069" y="692696"/>
              <a:ext cx="9693870" cy="1325876"/>
            </a:xfrm>
            <a:prstGeom prst="rect">
              <a:avLst/>
            </a:prstGeom>
          </p:spPr>
          <p:style>
            <a:lnRef idx="2">
              <a:schemeClr val="dk1"/>
            </a:lnRef>
            <a:fillRef idx="1">
              <a:schemeClr val="lt1"/>
            </a:fillRef>
            <a:effectRef idx="0">
              <a:schemeClr val="dk1"/>
            </a:effectRef>
            <a:fontRef idx="minor">
              <a:schemeClr val="dk1"/>
            </a:fontRef>
          </p:style>
          <p:txBody>
            <a:bodyPr anchor="ctr"/>
            <a:lstStyle/>
            <a:p>
              <a:pPr marL="167058" indent="-167058" defTabSz="844083">
                <a:defRPr/>
              </a:pPr>
              <a:r>
                <a:rPr lang="ja-JP" altLang="en-US" sz="1292" dirty="0">
                  <a:solidFill>
                    <a:prstClr val="black"/>
                  </a:solidFill>
                  <a:latin typeface="ＭＳ Ｐゴシック" panose="020B0600070205080204" pitchFamily="50" charset="-128"/>
                  <a:ea typeface="ＭＳ Ｐゴシック" panose="020B0600070205080204" pitchFamily="50" charset="-128"/>
                </a:rPr>
                <a:t>○　平成</a:t>
              </a:r>
              <a:r>
                <a:rPr lang="en-US" altLang="ja-JP" sz="1292" dirty="0">
                  <a:solidFill>
                    <a:prstClr val="black"/>
                  </a:solidFill>
                  <a:latin typeface="ＭＳ Ｐゴシック" panose="020B0600070205080204" pitchFamily="50" charset="-128"/>
                  <a:ea typeface="ＭＳ Ｐゴシック" panose="020B0600070205080204" pitchFamily="50" charset="-128"/>
                </a:rPr>
                <a:t>30</a:t>
              </a:r>
              <a:r>
                <a:rPr lang="ja-JP" altLang="en-US" sz="1292" dirty="0">
                  <a:solidFill>
                    <a:prstClr val="black"/>
                  </a:solidFill>
                  <a:latin typeface="ＭＳ Ｐゴシック" panose="020B0600070205080204" pitchFamily="50" charset="-128"/>
                  <a:ea typeface="ＭＳ Ｐゴシック" panose="020B0600070205080204" pitchFamily="50" charset="-128"/>
                </a:rPr>
                <a:t>年７月豪雨災害や平成</a:t>
              </a:r>
              <a:r>
                <a:rPr lang="en-US" altLang="ja-JP" sz="1292" dirty="0">
                  <a:solidFill>
                    <a:prstClr val="black"/>
                  </a:solidFill>
                  <a:latin typeface="ＭＳ Ｐゴシック" panose="020B0600070205080204" pitchFamily="50" charset="-128"/>
                  <a:ea typeface="ＭＳ Ｐゴシック" panose="020B0600070205080204" pitchFamily="50" charset="-128"/>
                </a:rPr>
                <a:t>30</a:t>
              </a:r>
              <a:r>
                <a:rPr lang="ja-JP" altLang="en-US" sz="1292" dirty="0">
                  <a:solidFill>
                    <a:prstClr val="black"/>
                  </a:solidFill>
                  <a:latin typeface="ＭＳ Ｐゴシック" panose="020B0600070205080204" pitchFamily="50" charset="-128"/>
                  <a:ea typeface="ＭＳ Ｐゴシック" panose="020B0600070205080204" pitchFamily="50" charset="-128"/>
                </a:rPr>
                <a:t>年北海道胆振東部地震災害を踏まえ、全国の上水道事業等を対象に、重要度の高い水道施設</a:t>
              </a:r>
              <a:r>
                <a:rPr lang="en-US" altLang="ja-JP" sz="1292" baseline="30000" dirty="0">
                  <a:solidFill>
                    <a:prstClr val="black"/>
                  </a:solidFill>
                  <a:latin typeface="ＭＳ Ｐゴシック" panose="020B0600070205080204" pitchFamily="50" charset="-128"/>
                  <a:ea typeface="ＭＳ Ｐゴシック" panose="020B0600070205080204" pitchFamily="50" charset="-128"/>
                </a:rPr>
                <a:t>※</a:t>
              </a:r>
              <a:r>
                <a:rPr lang="ja-JP" altLang="en-US" sz="1292" dirty="0">
                  <a:solidFill>
                    <a:prstClr val="black"/>
                  </a:solidFill>
                  <a:latin typeface="ＭＳ Ｐゴシック" panose="020B0600070205080204" pitchFamily="50" charset="-128"/>
                  <a:ea typeface="ＭＳ Ｐゴシック" panose="020B0600070205080204" pitchFamily="50" charset="-128"/>
                </a:rPr>
                <a:t>の災害対応状況について緊急点検を行い、停電・土砂災害・浸水災害・地震により大規模な断水が生じるおそれがあることが判明した施設に対して対策を実施する。</a:t>
              </a:r>
              <a:r>
                <a:rPr lang="en-US" altLang="ja-JP" sz="1477" dirty="0">
                  <a:solidFill>
                    <a:prstClr val="black"/>
                  </a:solidFill>
                  <a:latin typeface="ＭＳ Ｐゴシック" panose="020B0600070205080204" pitchFamily="50" charset="-128"/>
                  <a:ea typeface="ＭＳ Ｐゴシック" panose="020B0600070205080204" pitchFamily="50" charset="-128"/>
                </a:rPr>
                <a:t> </a:t>
              </a:r>
              <a:r>
                <a:rPr lang="en-US" altLang="ja-JP" sz="969" dirty="0">
                  <a:solidFill>
                    <a:prstClr val="black"/>
                  </a:solidFill>
                  <a:latin typeface="ＭＳ Ｐゴシック" panose="020B0600070205080204" pitchFamily="50" charset="-128"/>
                  <a:ea typeface="ＭＳ Ｐゴシック" panose="020B0600070205080204" pitchFamily="50" charset="-128"/>
                </a:rPr>
                <a:t>※ </a:t>
              </a:r>
              <a:r>
                <a:rPr lang="ja-JP" altLang="en-US" sz="969" dirty="0">
                  <a:solidFill>
                    <a:prstClr val="black"/>
                  </a:solidFill>
                  <a:latin typeface="ＭＳ Ｐゴシック" panose="020B0600070205080204" pitchFamily="50" charset="-128"/>
                  <a:ea typeface="ＭＳ Ｐゴシック" panose="020B0600070205080204" pitchFamily="50" charset="-128"/>
                </a:rPr>
                <a:t>病院等の重要給水施設に至るルート上にある水道施設</a:t>
              </a:r>
              <a:endParaRPr lang="en-US" altLang="ja-JP" sz="969" dirty="0">
                <a:solidFill>
                  <a:prstClr val="black"/>
                </a:solidFill>
                <a:latin typeface="ＭＳ Ｐゴシック" panose="020B0600070205080204" pitchFamily="50" charset="-128"/>
                <a:ea typeface="ＭＳ Ｐゴシック" panose="020B0600070205080204" pitchFamily="50" charset="-128"/>
              </a:endParaRPr>
            </a:p>
            <a:p>
              <a:pPr marL="167058" indent="-167058" defTabSz="844083">
                <a:defRPr/>
              </a:pPr>
              <a:endParaRPr lang="en-US" altLang="ja-JP" sz="1292" dirty="0">
                <a:solidFill>
                  <a:prstClr val="black"/>
                </a:solidFill>
                <a:latin typeface="ＭＳ Ｐゴシック" panose="020B0600070205080204" pitchFamily="50" charset="-128"/>
                <a:ea typeface="ＭＳ Ｐゴシック" panose="020B0600070205080204" pitchFamily="50" charset="-128"/>
              </a:endParaRPr>
            </a:p>
            <a:p>
              <a:pPr marL="167058" indent="-167058" defTabSz="844083">
                <a:defRPr/>
              </a:pPr>
              <a:r>
                <a:rPr lang="ja-JP" altLang="en-US" sz="1292" dirty="0">
                  <a:solidFill>
                    <a:prstClr val="black"/>
                  </a:solidFill>
                  <a:latin typeface="ＭＳ Ｐゴシック" panose="020B0600070205080204" pitchFamily="50" charset="-128"/>
                  <a:ea typeface="ＭＳ Ｐゴシック" panose="020B0600070205080204" pitchFamily="50" charset="-128"/>
                </a:rPr>
                <a:t>○　また、耐震性の低い基幹管路について、耐震化のペースを加速させる。　　　　　　　　　　　</a:t>
              </a:r>
              <a:r>
                <a:rPr lang="ja-JP" altLang="en-US" sz="1292" dirty="0">
                  <a:solidFill>
                    <a:prstClr val="black"/>
                  </a:solidFill>
                  <a:latin typeface="HGPｺﾞｼｯｸM" panose="020B0600000000000000" pitchFamily="50" charset="-128"/>
                  <a:ea typeface="HGPｺﾞｼｯｸM" panose="020B0600000000000000" pitchFamily="50" charset="-128"/>
                </a:rPr>
                <a:t>　　　　　　　　　　　　　　　　　　</a:t>
              </a:r>
              <a:endParaRPr lang="ja-JP" altLang="en-US" sz="1015" dirty="0">
                <a:solidFill>
                  <a:prstClr val="black"/>
                </a:solidFill>
                <a:latin typeface="HGPｺﾞｼｯｸM" panose="020B0600000000000000" pitchFamily="50" charset="-128"/>
                <a:ea typeface="HGPｺﾞｼｯｸM" panose="020B0600000000000000" pitchFamily="50" charset="-128"/>
              </a:endParaRPr>
            </a:p>
          </p:txBody>
        </p:sp>
        <p:sp>
          <p:nvSpPr>
            <p:cNvPr id="23" name="正方形/長方形 22"/>
            <p:cNvSpPr/>
            <p:nvPr/>
          </p:nvSpPr>
          <p:spPr>
            <a:xfrm>
              <a:off x="222856" y="443470"/>
              <a:ext cx="1586502" cy="3048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anchor="ctr"/>
            <a:lstStyle/>
            <a:p>
              <a:pPr algn="ctr" defTabSz="844083">
                <a:defRPr/>
              </a:pPr>
              <a:r>
                <a:rPr lang="ja-JP" altLang="en-US" sz="1477" dirty="0">
                  <a:solidFill>
                    <a:prstClr val="black"/>
                  </a:solidFill>
                  <a:latin typeface="HGSｺﾞｼｯｸM" panose="020B0600000000000000" pitchFamily="50" charset="-128"/>
                  <a:ea typeface="HGSｺﾞｼｯｸM" panose="020B0600000000000000" pitchFamily="50" charset="-128"/>
                </a:rPr>
                <a:t>現状と課題</a:t>
              </a:r>
            </a:p>
          </p:txBody>
        </p:sp>
      </p:grpSp>
      <p:sp>
        <p:nvSpPr>
          <p:cNvPr id="24" name="正方形/長方形 23"/>
          <p:cNvSpPr/>
          <p:nvPr/>
        </p:nvSpPr>
        <p:spPr>
          <a:xfrm>
            <a:off x="205713" y="2234948"/>
            <a:ext cx="1431042" cy="281354"/>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anchor="ctr"/>
          <a:lstStyle/>
          <a:p>
            <a:pPr algn="ctr" defTabSz="844083">
              <a:defRPr/>
            </a:pPr>
            <a:r>
              <a:rPr lang="ja-JP" altLang="en-US" sz="1477" dirty="0">
                <a:solidFill>
                  <a:prstClr val="black"/>
                </a:solidFill>
                <a:latin typeface="HGSｺﾞｼｯｸM" panose="020B0600000000000000" pitchFamily="50" charset="-128"/>
                <a:ea typeface="HGSｺﾞｼｯｸM" panose="020B0600000000000000" pitchFamily="50" charset="-128"/>
              </a:rPr>
              <a:t>対応方針</a:t>
            </a:r>
          </a:p>
        </p:txBody>
      </p:sp>
      <p:grpSp>
        <p:nvGrpSpPr>
          <p:cNvPr id="25" name="グループ化 24"/>
          <p:cNvGrpSpPr/>
          <p:nvPr/>
        </p:nvGrpSpPr>
        <p:grpSpPr>
          <a:xfrm>
            <a:off x="98029" y="2543607"/>
            <a:ext cx="7463871" cy="633536"/>
            <a:chOff x="98143" y="2494152"/>
            <a:chExt cx="8196990" cy="508656"/>
          </a:xfrm>
          <a:noFill/>
        </p:grpSpPr>
        <p:sp>
          <p:nvSpPr>
            <p:cNvPr id="26" name="正方形/長方形 25"/>
            <p:cNvSpPr/>
            <p:nvPr/>
          </p:nvSpPr>
          <p:spPr>
            <a:xfrm>
              <a:off x="98143" y="2585801"/>
              <a:ext cx="4488050" cy="393418"/>
            </a:xfrm>
            <a:prstGeom prst="rect">
              <a:avLst/>
            </a:prstGeom>
            <a:grpFill/>
          </p:spPr>
          <p:txBody>
            <a:bodyPr wrap="square">
              <a:spAutoFit/>
            </a:bodyPr>
            <a:lstStyle/>
            <a:p>
              <a:pPr marL="246191" indent="-246191" defTabSz="844083">
                <a:defRPr/>
              </a:pPr>
              <a:r>
                <a:rPr lang="en-US" altLang="ja-JP" sz="1292" dirty="0">
                  <a:solidFill>
                    <a:prstClr val="black"/>
                  </a:solidFill>
                  <a:latin typeface="Calibri"/>
                  <a:ea typeface="ＭＳ Ｐゴシック" panose="020B0600070205080204" pitchFamily="50" charset="-128"/>
                </a:rPr>
                <a:t>(</a:t>
              </a:r>
              <a:r>
                <a:rPr lang="ja-JP" altLang="en-US" sz="1292" dirty="0">
                  <a:solidFill>
                    <a:prstClr val="black"/>
                  </a:solidFill>
                  <a:latin typeface="Calibri"/>
                  <a:ea typeface="ＭＳ Ｐゴシック" panose="020B0600070205080204" pitchFamily="50" charset="-128"/>
                </a:rPr>
                <a:t>１</a:t>
              </a:r>
              <a:r>
                <a:rPr lang="en-US" altLang="ja-JP" sz="1292" dirty="0">
                  <a:solidFill>
                    <a:prstClr val="black"/>
                  </a:solidFill>
                  <a:latin typeface="Calibri"/>
                  <a:ea typeface="ＭＳ Ｐゴシック" panose="020B0600070205080204" pitchFamily="50" charset="-128"/>
                </a:rPr>
                <a:t>) </a:t>
              </a:r>
              <a:r>
                <a:rPr lang="ja-JP" altLang="en-US" sz="1292" dirty="0">
                  <a:solidFill>
                    <a:prstClr val="black"/>
                  </a:solidFill>
                  <a:latin typeface="Calibri"/>
                  <a:ea typeface="ＭＳ Ｐゴシック" panose="020B0600070205080204" pitchFamily="50" charset="-128"/>
                </a:rPr>
                <a:t>停電により大規模な断水が生じるおそれがある</a:t>
              </a:r>
              <a:endParaRPr lang="en-US" altLang="ja-JP" sz="1292" dirty="0">
                <a:solidFill>
                  <a:prstClr val="black"/>
                </a:solidFill>
                <a:latin typeface="Calibri"/>
                <a:ea typeface="ＭＳ Ｐゴシック" panose="020B0600070205080204" pitchFamily="50" charset="-128"/>
              </a:endParaRPr>
            </a:p>
            <a:p>
              <a:pPr marL="246191" indent="-79133" defTabSz="844083">
                <a:defRPr/>
              </a:pPr>
              <a:r>
                <a:rPr lang="ja-JP" altLang="en-US" sz="1292" dirty="0">
                  <a:solidFill>
                    <a:prstClr val="black"/>
                  </a:solidFill>
                  <a:latin typeface="Calibri"/>
                  <a:ea typeface="ＭＳ Ｐゴシック" panose="020B0600070205080204" pitchFamily="50" charset="-128"/>
                </a:rPr>
                <a:t>浄水場</a:t>
              </a:r>
            </a:p>
          </p:txBody>
        </p:sp>
        <p:sp>
          <p:nvSpPr>
            <p:cNvPr id="27" name="下矢印 26"/>
            <p:cNvSpPr/>
            <p:nvPr/>
          </p:nvSpPr>
          <p:spPr>
            <a:xfrm rot="16200000">
              <a:off x="4577864" y="2612025"/>
              <a:ext cx="315020" cy="280795"/>
            </a:xfrm>
            <a:prstGeom prst="downArrow">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Calibri"/>
                <a:ea typeface="ＭＳ Ｐゴシック" panose="020B0600070205080204" pitchFamily="50" charset="-128"/>
              </a:endParaRPr>
            </a:p>
          </p:txBody>
        </p:sp>
        <p:sp>
          <p:nvSpPr>
            <p:cNvPr id="28" name="テキスト ボックス 27"/>
            <p:cNvSpPr txBox="1"/>
            <p:nvPr/>
          </p:nvSpPr>
          <p:spPr>
            <a:xfrm>
              <a:off x="4813799" y="2604824"/>
              <a:ext cx="3481334" cy="359184"/>
            </a:xfrm>
            <a:prstGeom prst="rect">
              <a:avLst/>
            </a:prstGeom>
            <a:grpFill/>
          </p:spPr>
          <p:txBody>
            <a:bodyPr wrap="square" rtlCol="0">
              <a:spAutoFit/>
            </a:bodyPr>
            <a:lstStyle/>
            <a:p>
              <a:pPr marL="246191" indent="-246191" defTabSz="844083">
                <a:defRPr/>
              </a:pPr>
              <a:r>
                <a:rPr lang="ja-JP" altLang="en-US" sz="1292" dirty="0">
                  <a:solidFill>
                    <a:prstClr val="black"/>
                  </a:solidFill>
                  <a:latin typeface="Calibri"/>
                  <a:ea typeface="ＭＳ Ｐゴシック" panose="020B0600070205080204" pitchFamily="50" charset="-128"/>
                </a:rPr>
                <a:t>自家発電設備の設置等の停電対策（新規）</a:t>
              </a:r>
              <a:endParaRPr lang="en-US" altLang="ja-JP" sz="1292" dirty="0">
                <a:solidFill>
                  <a:prstClr val="black"/>
                </a:solidFill>
                <a:latin typeface="Calibri"/>
                <a:ea typeface="ＭＳ Ｐゴシック" panose="020B0600070205080204" pitchFamily="50" charset="-128"/>
              </a:endParaRPr>
            </a:p>
            <a:p>
              <a:pPr marL="246191" indent="-246191" defTabSz="844083">
                <a:defRPr/>
              </a:pPr>
              <a:r>
                <a:rPr lang="ja-JP" altLang="en-US" sz="1015" dirty="0">
                  <a:solidFill>
                    <a:prstClr val="black"/>
                  </a:solidFill>
                  <a:latin typeface="Calibri"/>
                  <a:ea typeface="ＭＳ Ｐゴシック" panose="020B0600070205080204" pitchFamily="50" charset="-128"/>
                </a:rPr>
                <a:t>緊急対策実施箇所数：</a:t>
              </a:r>
              <a:r>
                <a:rPr lang="en-US" altLang="ja-JP" sz="1015" dirty="0">
                  <a:solidFill>
                    <a:prstClr val="black"/>
                  </a:solidFill>
                  <a:latin typeface="Calibri"/>
                  <a:ea typeface="ＭＳ Ｐゴシック" panose="020B0600070205080204" pitchFamily="50" charset="-128"/>
                </a:rPr>
                <a:t>139</a:t>
              </a:r>
              <a:r>
                <a:rPr lang="ja-JP" altLang="en-US" sz="1015" dirty="0">
                  <a:solidFill>
                    <a:prstClr val="black"/>
                  </a:solidFill>
                  <a:latin typeface="Calibri"/>
                  <a:ea typeface="ＭＳ Ｐゴシック" panose="020B0600070205080204" pitchFamily="50" charset="-128"/>
                </a:rPr>
                <a:t>ヵ所</a:t>
              </a:r>
            </a:p>
          </p:txBody>
        </p:sp>
        <p:sp>
          <p:nvSpPr>
            <p:cNvPr id="29" name="正方形/長方形 28"/>
            <p:cNvSpPr/>
            <p:nvPr/>
          </p:nvSpPr>
          <p:spPr>
            <a:xfrm>
              <a:off x="98143" y="2494152"/>
              <a:ext cx="8095217" cy="508656"/>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Calibri"/>
                <a:ea typeface="ＭＳ Ｐゴシック" panose="020B0600070205080204" pitchFamily="50" charset="-128"/>
              </a:endParaRPr>
            </a:p>
          </p:txBody>
        </p:sp>
      </p:grpSp>
      <p:grpSp>
        <p:nvGrpSpPr>
          <p:cNvPr id="30" name="グループ化 29"/>
          <p:cNvGrpSpPr/>
          <p:nvPr/>
        </p:nvGrpSpPr>
        <p:grpSpPr>
          <a:xfrm>
            <a:off x="98454" y="5805451"/>
            <a:ext cx="7351836" cy="703553"/>
            <a:chOff x="106656" y="5715831"/>
            <a:chExt cx="8095458" cy="762183"/>
          </a:xfrm>
          <a:noFill/>
        </p:grpSpPr>
        <p:sp>
          <p:nvSpPr>
            <p:cNvPr id="31" name="テキスト ボックス 30"/>
            <p:cNvSpPr txBox="1"/>
            <p:nvPr/>
          </p:nvSpPr>
          <p:spPr>
            <a:xfrm>
              <a:off x="106656" y="5921264"/>
              <a:ext cx="2583887" cy="315434"/>
            </a:xfrm>
            <a:prstGeom prst="rect">
              <a:avLst/>
            </a:prstGeom>
            <a:grpFill/>
          </p:spPr>
          <p:txBody>
            <a:bodyPr wrap="square" rtlCol="0">
              <a:spAutoFit/>
            </a:bodyPr>
            <a:lstStyle/>
            <a:p>
              <a:pPr marL="167058" indent="-167058" defTabSz="844083">
                <a:defRPr/>
              </a:pPr>
              <a:r>
                <a:rPr lang="en-US" altLang="ja-JP" sz="1292" dirty="0">
                  <a:solidFill>
                    <a:prstClr val="black"/>
                  </a:solidFill>
                  <a:latin typeface="Calibri"/>
                  <a:ea typeface="ＭＳ Ｐゴシック" panose="020B0600070205080204" pitchFamily="50" charset="-128"/>
                </a:rPr>
                <a:t>(</a:t>
              </a:r>
              <a:r>
                <a:rPr lang="ja-JP" altLang="en-US" sz="1292" dirty="0">
                  <a:solidFill>
                    <a:prstClr val="black"/>
                  </a:solidFill>
                  <a:latin typeface="Calibri"/>
                  <a:ea typeface="ＭＳ Ｐゴシック" panose="020B0600070205080204" pitchFamily="50" charset="-128"/>
                </a:rPr>
                <a:t>５</a:t>
              </a:r>
              <a:r>
                <a:rPr lang="en-US" altLang="ja-JP" sz="1292" dirty="0">
                  <a:solidFill>
                    <a:prstClr val="black"/>
                  </a:solidFill>
                  <a:latin typeface="Calibri"/>
                  <a:ea typeface="ＭＳ Ｐゴシック" panose="020B0600070205080204" pitchFamily="50" charset="-128"/>
                </a:rPr>
                <a:t>)</a:t>
              </a:r>
              <a:r>
                <a:rPr lang="ja-JP" altLang="en-US" sz="1292" dirty="0">
                  <a:solidFill>
                    <a:prstClr val="black"/>
                  </a:solidFill>
                  <a:latin typeface="Calibri"/>
                  <a:ea typeface="ＭＳ Ｐゴシック" panose="020B0600070205080204" pitchFamily="50" charset="-128"/>
                </a:rPr>
                <a:t>耐震性の低い基幹管路</a:t>
              </a:r>
            </a:p>
          </p:txBody>
        </p:sp>
        <p:sp>
          <p:nvSpPr>
            <p:cNvPr id="32" name="下矢印 31"/>
            <p:cNvSpPr/>
            <p:nvPr/>
          </p:nvSpPr>
          <p:spPr>
            <a:xfrm rot="16200000">
              <a:off x="4572166" y="5941998"/>
              <a:ext cx="322266" cy="280795"/>
            </a:xfrm>
            <a:prstGeom prst="downArrow">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Calibri"/>
                <a:ea typeface="ＭＳ Ｐゴシック" panose="020B0600070205080204" pitchFamily="50" charset="-128"/>
              </a:endParaRPr>
            </a:p>
          </p:txBody>
        </p:sp>
        <p:sp>
          <p:nvSpPr>
            <p:cNvPr id="33" name="テキスト ボックス 32"/>
            <p:cNvSpPr txBox="1"/>
            <p:nvPr/>
          </p:nvSpPr>
          <p:spPr>
            <a:xfrm>
              <a:off x="4863648" y="5731767"/>
              <a:ext cx="3145668" cy="746247"/>
            </a:xfrm>
            <a:prstGeom prst="rect">
              <a:avLst/>
            </a:prstGeom>
            <a:grpFill/>
          </p:spPr>
          <p:txBody>
            <a:bodyPr wrap="square" rtlCol="0">
              <a:spAutoFit/>
            </a:bodyPr>
            <a:lstStyle/>
            <a:p>
              <a:pPr defTabSz="844083">
                <a:defRPr/>
              </a:pPr>
              <a:r>
                <a:rPr lang="ja-JP" altLang="en-US" sz="1292" dirty="0">
                  <a:solidFill>
                    <a:prstClr val="black"/>
                  </a:solidFill>
                  <a:latin typeface="Calibri"/>
                  <a:ea typeface="ＭＳ Ｐゴシック" panose="020B0600070205080204" pitchFamily="50" charset="-128"/>
                </a:rPr>
                <a:t>耐震適合率の目標（</a:t>
              </a:r>
              <a:r>
                <a:rPr lang="en-US" altLang="ja-JP" sz="1292" dirty="0">
                  <a:solidFill>
                    <a:prstClr val="black"/>
                  </a:solidFill>
                  <a:latin typeface="Calibri"/>
                  <a:ea typeface="ＭＳ Ｐゴシック" panose="020B0600070205080204" pitchFamily="50" charset="-128"/>
                </a:rPr>
                <a:t>2022</a:t>
              </a:r>
              <a:r>
                <a:rPr lang="ja-JP" altLang="en-US" sz="1292" dirty="0">
                  <a:solidFill>
                    <a:prstClr val="black"/>
                  </a:solidFill>
                  <a:latin typeface="Calibri"/>
                  <a:ea typeface="ＭＳ Ｐゴシック" panose="020B0600070205080204" pitchFamily="50" charset="-128"/>
                </a:rPr>
                <a:t>年度末までに</a:t>
              </a:r>
              <a:r>
                <a:rPr lang="en-US" altLang="ja-JP" sz="1292" dirty="0">
                  <a:solidFill>
                    <a:prstClr val="black"/>
                  </a:solidFill>
                  <a:latin typeface="Calibri"/>
                  <a:ea typeface="ＭＳ Ｐゴシック" panose="020B0600070205080204" pitchFamily="50" charset="-128"/>
                </a:rPr>
                <a:t>50%</a:t>
              </a:r>
              <a:r>
                <a:rPr lang="ja-JP" altLang="en-US" sz="1292" dirty="0">
                  <a:solidFill>
                    <a:prstClr val="black"/>
                  </a:solidFill>
                  <a:latin typeface="Calibri"/>
                  <a:ea typeface="ＭＳ Ｐゴシック" panose="020B0600070205080204" pitchFamily="50" charset="-128"/>
                </a:rPr>
                <a:t>）達成に向けて耐震化のペースを加速（継続）</a:t>
              </a:r>
              <a:r>
                <a:rPr lang="ja-JP" altLang="en-US" sz="1015" dirty="0">
                  <a:solidFill>
                    <a:prstClr val="black"/>
                  </a:solidFill>
                  <a:latin typeface="Calibri"/>
                  <a:ea typeface="ＭＳ Ｐゴシック" panose="020B0600070205080204" pitchFamily="50" charset="-128"/>
                </a:rPr>
                <a:t>現在の</a:t>
              </a:r>
              <a:r>
                <a:rPr lang="en-US" altLang="ja-JP" sz="1015" dirty="0">
                  <a:solidFill>
                    <a:prstClr val="black"/>
                  </a:solidFill>
                  <a:latin typeface="Calibri"/>
                  <a:ea typeface="ＭＳ Ｐゴシック" panose="020B0600070205080204" pitchFamily="50" charset="-128"/>
                </a:rPr>
                <a:t>1.5</a:t>
              </a:r>
              <a:r>
                <a:rPr lang="ja-JP" altLang="en-US" sz="1015" dirty="0">
                  <a:solidFill>
                    <a:prstClr val="black"/>
                  </a:solidFill>
                  <a:latin typeface="Calibri"/>
                  <a:ea typeface="ＭＳ Ｐゴシック" panose="020B0600070205080204" pitchFamily="50" charset="-128"/>
                </a:rPr>
                <a:t>倍に加速</a:t>
              </a:r>
            </a:p>
          </p:txBody>
        </p:sp>
        <p:sp>
          <p:nvSpPr>
            <p:cNvPr id="34" name="正方形/長方形 33"/>
            <p:cNvSpPr/>
            <p:nvPr/>
          </p:nvSpPr>
          <p:spPr>
            <a:xfrm>
              <a:off x="106897" y="5715831"/>
              <a:ext cx="8095217" cy="741142"/>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Calibri"/>
                <a:ea typeface="ＭＳ Ｐゴシック" panose="020B0600070205080204" pitchFamily="50" charset="-128"/>
              </a:endParaRPr>
            </a:p>
          </p:txBody>
        </p:sp>
      </p:grpSp>
      <p:pic>
        <p:nvPicPr>
          <p:cNvPr id="35" name="図 34"/>
          <p:cNvPicPr>
            <a:picLocks noChangeAspect="1"/>
          </p:cNvPicPr>
          <p:nvPr/>
        </p:nvPicPr>
        <p:blipFill rotWithShape="1">
          <a:blip r:embed="rId2"/>
          <a:srcRect l="3633" t="20293" r="87998" b="37370"/>
          <a:stretch/>
        </p:blipFill>
        <p:spPr>
          <a:xfrm>
            <a:off x="7540389" y="2558581"/>
            <a:ext cx="1501093" cy="1080035"/>
          </a:xfrm>
          <a:prstGeom prst="rect">
            <a:avLst/>
          </a:prstGeom>
        </p:spPr>
      </p:pic>
      <p:sp>
        <p:nvSpPr>
          <p:cNvPr id="36" name="テキスト ボックス 35"/>
          <p:cNvSpPr txBox="1"/>
          <p:nvPr/>
        </p:nvSpPr>
        <p:spPr>
          <a:xfrm>
            <a:off x="7561900" y="3638617"/>
            <a:ext cx="1501011" cy="221151"/>
          </a:xfrm>
          <a:prstGeom prst="rect">
            <a:avLst/>
          </a:prstGeom>
          <a:noFill/>
          <a:ln w="25400" cmpd="dbl">
            <a:noFill/>
            <a:prstDash val="solid"/>
          </a:ln>
        </p:spPr>
        <p:txBody>
          <a:bodyPr wrap="square" rtlCol="0">
            <a:spAutoFit/>
          </a:bodyPr>
          <a:lstStyle/>
          <a:p>
            <a:pPr marL="526454" indent="-526454" defTabSz="844083">
              <a:defRPr/>
            </a:pPr>
            <a:r>
              <a:rPr lang="ja-JP" altLang="en-US" sz="837" dirty="0">
                <a:solidFill>
                  <a:prstClr val="black"/>
                </a:solidFill>
                <a:latin typeface="Calibri"/>
                <a:ea typeface="ＭＳ Ｐゴシック" panose="020B0600070205080204" pitchFamily="50" charset="-128"/>
              </a:rPr>
              <a:t>土砂流入防止壁のイメージ　</a:t>
            </a:r>
          </a:p>
        </p:txBody>
      </p:sp>
      <p:pic>
        <p:nvPicPr>
          <p:cNvPr id="37" name="図 36"/>
          <p:cNvPicPr>
            <a:picLocks noChangeAspect="1"/>
          </p:cNvPicPr>
          <p:nvPr/>
        </p:nvPicPr>
        <p:blipFill rotWithShape="1">
          <a:blip r:embed="rId3" cstate="print">
            <a:extLst>
              <a:ext uri="{28A0092B-C50C-407E-A947-70E740481C1C}">
                <a14:useLocalDpi xmlns:a14="http://schemas.microsoft.com/office/drawing/2010/main" val="0"/>
              </a:ext>
            </a:extLst>
          </a:blip>
          <a:srcRect t="7780"/>
          <a:stretch/>
        </p:blipFill>
        <p:spPr>
          <a:xfrm>
            <a:off x="7554387" y="3908101"/>
            <a:ext cx="1479582" cy="1073805"/>
          </a:xfrm>
          <a:prstGeom prst="rect">
            <a:avLst/>
          </a:prstGeom>
        </p:spPr>
      </p:pic>
      <p:sp>
        <p:nvSpPr>
          <p:cNvPr id="38" name="テキスト ボックス 37"/>
          <p:cNvSpPr txBox="1"/>
          <p:nvPr/>
        </p:nvSpPr>
        <p:spPr>
          <a:xfrm>
            <a:off x="7632251" y="4981906"/>
            <a:ext cx="1404562" cy="221151"/>
          </a:xfrm>
          <a:prstGeom prst="rect">
            <a:avLst/>
          </a:prstGeom>
          <a:noFill/>
          <a:ln w="25400" cmpd="dbl">
            <a:noFill/>
            <a:prstDash val="solid"/>
          </a:ln>
        </p:spPr>
        <p:txBody>
          <a:bodyPr wrap="square" rtlCol="0">
            <a:spAutoFit/>
          </a:bodyPr>
          <a:lstStyle/>
          <a:p>
            <a:pPr marL="526454" indent="-526454" defTabSz="844083">
              <a:defRPr/>
            </a:pPr>
            <a:r>
              <a:rPr lang="ja-JP" altLang="en-US" sz="837" dirty="0">
                <a:solidFill>
                  <a:prstClr val="black"/>
                </a:solidFill>
                <a:latin typeface="Calibri"/>
                <a:ea typeface="ＭＳ Ｐゴシック" panose="020B0600070205080204" pitchFamily="50" charset="-128"/>
              </a:rPr>
              <a:t>浸水災害対策のイメージ　</a:t>
            </a:r>
          </a:p>
        </p:txBody>
      </p:sp>
      <p:pic>
        <p:nvPicPr>
          <p:cNvPr id="39" name="図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4658" y="5209193"/>
            <a:ext cx="1548253" cy="1008943"/>
          </a:xfrm>
          <a:prstGeom prst="rect">
            <a:avLst/>
          </a:prstGeom>
        </p:spPr>
      </p:pic>
      <p:sp>
        <p:nvSpPr>
          <p:cNvPr id="40" name="テキスト ボックス 39"/>
          <p:cNvSpPr txBox="1"/>
          <p:nvPr/>
        </p:nvSpPr>
        <p:spPr>
          <a:xfrm>
            <a:off x="7292865" y="6168938"/>
            <a:ext cx="2039080" cy="376385"/>
          </a:xfrm>
          <a:prstGeom prst="rect">
            <a:avLst/>
          </a:prstGeom>
          <a:noFill/>
          <a:ln w="25400" cmpd="dbl">
            <a:noFill/>
            <a:prstDash val="solid"/>
          </a:ln>
        </p:spPr>
        <p:txBody>
          <a:bodyPr wrap="square" rtlCol="0">
            <a:spAutoFit/>
          </a:bodyPr>
          <a:lstStyle/>
          <a:p>
            <a:pPr marL="580307" indent="-580307" algn="ctr" defTabSz="844083">
              <a:defRPr/>
            </a:pPr>
            <a:r>
              <a:rPr lang="ja-JP" altLang="en-US" sz="923" dirty="0">
                <a:solidFill>
                  <a:prstClr val="black"/>
                </a:solidFill>
                <a:latin typeface="Calibri"/>
                <a:ea typeface="ＭＳ Ｐゴシック" panose="020B0600070205080204" pitchFamily="50" charset="-128"/>
              </a:rPr>
              <a:t>配水池の耐震化工事</a:t>
            </a:r>
            <a:endParaRPr lang="en-US" altLang="ja-JP" sz="923" dirty="0">
              <a:solidFill>
                <a:prstClr val="black"/>
              </a:solidFill>
              <a:latin typeface="Calibri"/>
              <a:ea typeface="ＭＳ Ｐゴシック" panose="020B0600070205080204" pitchFamily="50" charset="-128"/>
            </a:endParaRPr>
          </a:p>
          <a:p>
            <a:pPr marL="580307" indent="-580307" algn="ctr" defTabSz="844083">
              <a:defRPr/>
            </a:pPr>
            <a:r>
              <a:rPr lang="ja-JP" altLang="en-US" sz="923" dirty="0">
                <a:solidFill>
                  <a:prstClr val="black"/>
                </a:solidFill>
                <a:latin typeface="Calibri"/>
                <a:ea typeface="ＭＳ Ｐゴシック" panose="020B0600070205080204" pitchFamily="50" charset="-128"/>
              </a:rPr>
              <a:t>（内面からの壁・柱等の補強）</a:t>
            </a:r>
          </a:p>
        </p:txBody>
      </p:sp>
      <p:sp>
        <p:nvSpPr>
          <p:cNvPr id="41" name="テキスト ボックス 40"/>
          <p:cNvSpPr txBox="1"/>
          <p:nvPr/>
        </p:nvSpPr>
        <p:spPr>
          <a:xfrm>
            <a:off x="5037282" y="700579"/>
            <a:ext cx="4106718" cy="291170"/>
          </a:xfrm>
          <a:prstGeom prst="rect">
            <a:avLst/>
          </a:prstGeom>
          <a:noFill/>
        </p:spPr>
        <p:txBody>
          <a:bodyPr wrap="square" rtlCol="0">
            <a:spAutoFit/>
          </a:bodyPr>
          <a:lstStyle/>
          <a:p>
            <a:pPr defTabSz="844083">
              <a:defRPr/>
            </a:pPr>
            <a:r>
              <a:rPr lang="ja-JP" altLang="en-US" sz="1292" b="1" u="sng" dirty="0">
                <a:solidFill>
                  <a:prstClr val="black"/>
                </a:solidFill>
                <a:latin typeface="Calibri"/>
                <a:ea typeface="ＭＳ Ｐゴシック" panose="020B0600070205080204" pitchFamily="50" charset="-128"/>
              </a:rPr>
              <a:t>臨時・特別の措置（詳細は予算編成過程において検討）</a:t>
            </a:r>
          </a:p>
        </p:txBody>
      </p:sp>
    </p:spTree>
    <p:extLst>
      <p:ext uri="{BB962C8B-B14F-4D97-AF65-F5344CB8AC3E}">
        <p14:creationId xmlns:p14="http://schemas.microsoft.com/office/powerpoint/2010/main" val="3753474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0" y="263772"/>
            <a:ext cx="9144000" cy="539792"/>
          </a:xfrm>
          <a:prstGeom prst="rect">
            <a:avLst/>
          </a:prstGeom>
          <a:solidFill>
            <a:schemeClr val="accent1"/>
          </a:solidFill>
          <a:ln>
            <a:headEnd/>
            <a:tailEnd/>
          </a:ln>
        </p:spPr>
        <p:style>
          <a:lnRef idx="1">
            <a:schemeClr val="accent1"/>
          </a:lnRef>
          <a:fillRef idx="2">
            <a:schemeClr val="accent1"/>
          </a:fillRef>
          <a:effectRef idx="1">
            <a:schemeClr val="accent1"/>
          </a:effectRef>
          <a:fontRef idx="minor">
            <a:schemeClr val="dk1"/>
          </a:fontRef>
        </p:style>
        <p:txBody>
          <a:bodyPr wrap="none" anchor="ctr"/>
          <a:lstStyle>
            <a:defPPr>
              <a:defRPr lang="ja-JP"/>
            </a:defPPr>
            <a:lvl1pPr algn="ctr">
              <a:defRPr sz="3200">
                <a:solidFill>
                  <a:schemeClr val="dk1"/>
                </a:solidFill>
                <a:latin typeface="+mj-ea"/>
                <a:ea typeface="+mj-ea"/>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sz="2954" dirty="0">
                <a:solidFill>
                  <a:schemeClr val="bg1"/>
                </a:solidFill>
              </a:rPr>
              <a:t>水道事業の費用構成</a:t>
            </a:r>
            <a:endParaRPr lang="en-US" altLang="ja-JP" sz="2585" dirty="0">
              <a:solidFill>
                <a:schemeClr val="bg1"/>
              </a:solidFill>
            </a:endParaRPr>
          </a:p>
        </p:txBody>
      </p:sp>
      <p:sp>
        <p:nvSpPr>
          <p:cNvPr id="12" name="角丸四角形 11"/>
          <p:cNvSpPr/>
          <p:nvPr/>
        </p:nvSpPr>
        <p:spPr>
          <a:xfrm>
            <a:off x="107511" y="903181"/>
            <a:ext cx="8928992" cy="664689"/>
          </a:xfrm>
          <a:prstGeom prst="roundRect">
            <a:avLst>
              <a:gd name="adj" fmla="val 7011"/>
            </a:avLst>
          </a:prstGeom>
          <a:no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316531" indent="-316531">
              <a:lnSpc>
                <a:spcPts val="1939"/>
              </a:lnSpc>
              <a:buFont typeface="Wingdings" panose="05000000000000000000" pitchFamily="2" charset="2"/>
              <a:buChar char="Ø"/>
            </a:pPr>
            <a:r>
              <a:rPr lang="ja-JP" altLang="en-US" sz="1846" dirty="0">
                <a:solidFill>
                  <a:prstClr val="black"/>
                </a:solidFill>
              </a:rPr>
              <a:t>水道事業は設備投資に係る費用の割合が大部分を占める典型的な装置産業。</a:t>
            </a:r>
            <a:endParaRPr lang="en-US" altLang="ja-JP" sz="1846" dirty="0">
              <a:solidFill>
                <a:prstClr val="black"/>
              </a:solidFill>
            </a:endParaRPr>
          </a:p>
          <a:p>
            <a:pPr marL="316531" indent="-316531">
              <a:lnSpc>
                <a:spcPts val="1939"/>
              </a:lnSpc>
              <a:buFont typeface="Wingdings" panose="05000000000000000000" pitchFamily="2" charset="2"/>
              <a:buChar char="Ø"/>
            </a:pPr>
            <a:r>
              <a:rPr lang="ja-JP" altLang="en-US" sz="1846" dirty="0">
                <a:solidFill>
                  <a:prstClr val="black"/>
                </a:solidFill>
              </a:rPr>
              <a:t>水量に伴い増減する純粋な変動費は、収益的支出の５％程度。</a:t>
            </a:r>
            <a:endParaRPr lang="en-US" altLang="ja-JP" sz="1846" dirty="0">
              <a:solidFill>
                <a:prstClr val="black"/>
              </a:solidFill>
            </a:endParaRPr>
          </a:p>
        </p:txBody>
      </p:sp>
      <p:grpSp>
        <p:nvGrpSpPr>
          <p:cNvPr id="38" name="グループ化 37"/>
          <p:cNvGrpSpPr/>
          <p:nvPr/>
        </p:nvGrpSpPr>
        <p:grpSpPr>
          <a:xfrm>
            <a:off x="323523" y="1514858"/>
            <a:ext cx="8856990" cy="4772306"/>
            <a:chOff x="179512" y="1628800"/>
            <a:chExt cx="8856990" cy="5169998"/>
          </a:xfrm>
        </p:grpSpPr>
        <p:graphicFrame>
          <p:nvGraphicFramePr>
            <p:cNvPr id="18" name="グラフ 17"/>
            <p:cNvGraphicFramePr>
              <a:graphicFrameLocks/>
            </p:cNvGraphicFramePr>
            <p:nvPr/>
          </p:nvGraphicFramePr>
          <p:xfrm>
            <a:off x="827584" y="1628800"/>
            <a:ext cx="8208918" cy="2808312"/>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直線コネクタ 6"/>
            <p:cNvCxnSpPr/>
            <p:nvPr/>
          </p:nvCxnSpPr>
          <p:spPr>
            <a:xfrm>
              <a:off x="2036482" y="1878137"/>
              <a:ext cx="316523" cy="1004887"/>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15" name="直線コネクタ 14"/>
            <p:cNvCxnSpPr/>
            <p:nvPr/>
          </p:nvCxnSpPr>
          <p:spPr>
            <a:xfrm flipV="1">
              <a:off x="2952750" y="2857624"/>
              <a:ext cx="323448" cy="23690"/>
            </a:xfrm>
            <a:prstGeom prst="line">
              <a:avLst/>
            </a:prstGeom>
            <a:ln>
              <a:prstDash val="sysDot"/>
            </a:ln>
          </p:spPr>
          <p:style>
            <a:lnRef idx="1">
              <a:schemeClr val="dk1"/>
            </a:lnRef>
            <a:fillRef idx="0">
              <a:schemeClr val="dk1"/>
            </a:fillRef>
            <a:effectRef idx="0">
              <a:schemeClr val="dk1"/>
            </a:effectRef>
            <a:fontRef idx="minor">
              <a:schemeClr val="tx1"/>
            </a:fontRef>
          </p:style>
        </p:cxnSp>
        <p:sp>
          <p:nvSpPr>
            <p:cNvPr id="23" name="テキスト ボックス 22"/>
            <p:cNvSpPr txBox="1"/>
            <p:nvPr/>
          </p:nvSpPr>
          <p:spPr>
            <a:xfrm>
              <a:off x="1547882" y="2683236"/>
              <a:ext cx="435802" cy="241917"/>
            </a:xfrm>
            <a:prstGeom prst="rect">
              <a:avLst/>
            </a:prstGeom>
            <a:solidFill>
              <a:schemeClr val="bg1"/>
            </a:solidFill>
          </p:spPr>
          <p:txBody>
            <a:bodyPr wrap="none" lIns="33231" tIns="33231" rIns="33231" bIns="33231" rtlCol="0">
              <a:spAutoFit/>
            </a:bodyPr>
            <a:lstStyle/>
            <a:p>
              <a:r>
                <a:rPr lang="en-US" altLang="ja-JP" sz="1015" b="1" dirty="0">
                  <a:latin typeface="Arial" panose="020B0604020202020204" pitchFamily="34" charset="0"/>
                  <a:cs typeface="Arial" panose="020B0604020202020204" pitchFamily="34" charset="0"/>
                </a:rPr>
                <a:t>95.4%</a:t>
              </a:r>
              <a:endParaRPr lang="ja-JP" altLang="en-US" sz="1015" b="1" dirty="0">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4437112"/>
              <a:ext cx="7505455" cy="2361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1327236" y="1752600"/>
              <a:ext cx="902676" cy="504619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cxnSp>
          <p:nvCxnSpPr>
            <p:cNvPr id="29" name="直線コネクタ 28"/>
            <p:cNvCxnSpPr/>
            <p:nvPr/>
          </p:nvCxnSpPr>
          <p:spPr>
            <a:xfrm>
              <a:off x="3882867" y="2851274"/>
              <a:ext cx="328246" cy="50800"/>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31" name="直線コネクタ 30"/>
            <p:cNvCxnSpPr/>
            <p:nvPr/>
          </p:nvCxnSpPr>
          <p:spPr>
            <a:xfrm>
              <a:off x="4797267" y="2902074"/>
              <a:ext cx="334108" cy="304800"/>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34" name="直線コネクタ 33"/>
            <p:cNvCxnSpPr/>
            <p:nvPr/>
          </p:nvCxnSpPr>
          <p:spPr>
            <a:xfrm flipV="1">
              <a:off x="5717528" y="3041775"/>
              <a:ext cx="328246" cy="146049"/>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35" name="直線コネクタ 34"/>
            <p:cNvCxnSpPr/>
            <p:nvPr/>
          </p:nvCxnSpPr>
          <p:spPr>
            <a:xfrm>
              <a:off x="6643651" y="3048124"/>
              <a:ext cx="322385" cy="57150"/>
            </a:xfrm>
            <a:prstGeom prst="line">
              <a:avLst/>
            </a:prstGeom>
            <a:ln>
              <a:prstDash val="sysDot"/>
            </a:ln>
          </p:spPr>
          <p:style>
            <a:lnRef idx="1">
              <a:schemeClr val="dk1"/>
            </a:lnRef>
            <a:fillRef idx="0">
              <a:schemeClr val="dk1"/>
            </a:fillRef>
            <a:effectRef idx="0">
              <a:schemeClr val="dk1"/>
            </a:effectRef>
            <a:fontRef idx="minor">
              <a:schemeClr val="tx1"/>
            </a:fontRef>
          </p:style>
        </p:cxnSp>
        <p:sp>
          <p:nvSpPr>
            <p:cNvPr id="40" name="右中かっこ 39"/>
            <p:cNvSpPr/>
            <p:nvPr/>
          </p:nvSpPr>
          <p:spPr>
            <a:xfrm>
              <a:off x="8534434" y="2564904"/>
              <a:ext cx="144016" cy="1368151"/>
            </a:xfrm>
            <a:prstGeom prst="rightBrace">
              <a:avLst>
                <a:gd name="adj1" fmla="val 34788"/>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662"/>
            </a:p>
          </p:txBody>
        </p:sp>
        <p:sp>
          <p:nvSpPr>
            <p:cNvPr id="41" name="テキスト ボックス 40"/>
            <p:cNvSpPr txBox="1"/>
            <p:nvPr/>
          </p:nvSpPr>
          <p:spPr>
            <a:xfrm>
              <a:off x="8616309" y="3010452"/>
              <a:ext cx="326693" cy="485550"/>
            </a:xfrm>
            <a:prstGeom prst="rect">
              <a:avLst/>
            </a:prstGeom>
            <a:noFill/>
          </p:spPr>
          <p:txBody>
            <a:bodyPr vert="eaVert" wrap="none" rtlCol="0">
              <a:spAutoFit/>
            </a:bodyPr>
            <a:lstStyle/>
            <a:p>
              <a:r>
                <a:rPr lang="ja-JP" altLang="en-US" sz="923" dirty="0"/>
                <a:t>固定費</a:t>
              </a:r>
            </a:p>
          </p:txBody>
        </p:sp>
      </p:grpSp>
      <p:sp>
        <p:nvSpPr>
          <p:cNvPr id="2" name="テキスト ボックス 1"/>
          <p:cNvSpPr txBox="1"/>
          <p:nvPr/>
        </p:nvSpPr>
        <p:spPr>
          <a:xfrm>
            <a:off x="3605033" y="6287164"/>
            <a:ext cx="4889480" cy="348044"/>
          </a:xfrm>
          <a:prstGeom prst="rect">
            <a:avLst/>
          </a:prstGeom>
          <a:noFill/>
        </p:spPr>
        <p:txBody>
          <a:bodyPr wrap="none" rtlCol="0">
            <a:spAutoFit/>
          </a:bodyPr>
          <a:lstStyle/>
          <a:p>
            <a:r>
              <a:rPr lang="zh-TW" altLang="en-US" sz="831"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出典：</a:t>
            </a:r>
            <a:r>
              <a:rPr lang="ja-JP" altLang="en-US" sz="831"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日本水道協会「水道統計（平成</a:t>
            </a:r>
            <a:r>
              <a:rPr lang="en-US" altLang="ja-JP" sz="831"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27</a:t>
            </a:r>
            <a:r>
              <a:rPr lang="ja-JP" altLang="en-US" sz="831"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年度）」、電気事業、ガス事業</a:t>
            </a:r>
            <a:r>
              <a:rPr lang="en-US" altLang="ja-JP" sz="831"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31"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社の有価証券報告書（平成</a:t>
            </a:r>
            <a:r>
              <a:rPr lang="en-US" altLang="ja-JP" sz="831"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27</a:t>
            </a:r>
            <a:r>
              <a:rPr lang="ja-JP" altLang="en-US" sz="831"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年度）</a:t>
            </a:r>
            <a:endParaRPr lang="en-US" altLang="ja-JP" sz="831" dirty="0">
              <a:solidFill>
                <a:prstClr val="black"/>
              </a:solidFill>
              <a:latin typeface="Arial" panose="020B0604020202020204" pitchFamily="34" charset="0"/>
              <a:ea typeface="ＭＳ Ｐゴシック" panose="020B0600070205080204" pitchFamily="50" charset="-128"/>
              <a:cs typeface="Arial" panose="020B0604020202020204" pitchFamily="34" charset="0"/>
            </a:endParaRPr>
          </a:p>
          <a:p>
            <a:r>
              <a:rPr lang="en-US" altLang="ja-JP" sz="831"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831"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水道事業、電力事業は付帯事業費を含む</a:t>
            </a:r>
            <a:endParaRPr lang="zh-TW" altLang="en-US" sz="831" dirty="0">
              <a:solidFill>
                <a:prstClr val="black"/>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テキスト ボックス 2"/>
          <p:cNvSpPr txBox="1"/>
          <p:nvPr/>
        </p:nvSpPr>
        <p:spPr>
          <a:xfrm>
            <a:off x="7961915" y="3959815"/>
            <a:ext cx="968841" cy="539763"/>
          </a:xfrm>
          <a:prstGeom prst="rect">
            <a:avLst/>
          </a:prstGeom>
          <a:noFill/>
        </p:spPr>
        <p:txBody>
          <a:bodyPr wrap="square" rtlCol="0">
            <a:spAutoFit/>
          </a:bodyPr>
          <a:lstStyle/>
          <a:p>
            <a:r>
              <a:rPr lang="en-US" altLang="ja-JP" sz="969" dirty="0"/>
              <a:t>※</a:t>
            </a:r>
            <a:r>
              <a:rPr lang="ja-JP" altLang="en-US" sz="969" dirty="0"/>
              <a:t>グラフ内の数字は固定費の割合</a:t>
            </a:r>
          </a:p>
        </p:txBody>
      </p:sp>
      <p:sp>
        <p:nvSpPr>
          <p:cNvPr id="5" name="スライド番号プレースホルダー 4"/>
          <p:cNvSpPr>
            <a:spLocks noGrp="1"/>
          </p:cNvSpPr>
          <p:nvPr>
            <p:ph type="sldNum" sz="quarter" idx="4"/>
          </p:nvPr>
        </p:nvSpPr>
        <p:spPr/>
        <p:txBody>
          <a:bodyPr/>
          <a:lstStyle/>
          <a:p>
            <a:pPr algn="r"/>
            <a:fld id="{EAF71952-CE34-4CAB-8D42-E965F36AD96F}" type="slidenum">
              <a:rPr lang="ja-JP" altLang="en-US" sz="1662"/>
              <a:pPr algn="r"/>
              <a:t>12</a:t>
            </a:fld>
            <a:endParaRPr lang="ja-JP" altLang="en-US" sz="1662" dirty="0"/>
          </a:p>
        </p:txBody>
      </p:sp>
    </p:spTree>
    <p:extLst>
      <p:ext uri="{BB962C8B-B14F-4D97-AF65-F5344CB8AC3E}">
        <p14:creationId xmlns:p14="http://schemas.microsoft.com/office/powerpoint/2010/main" val="13000878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294967295"/>
          </p:nvPr>
        </p:nvSpPr>
        <p:spPr/>
        <p:txBody>
          <a:bodyPr/>
          <a:lstStyle/>
          <a:p>
            <a:pPr marL="0" marR="0" lvl="0" indent="0" algn="r" defTabSz="844083" rtl="0" eaLnBrk="1" fontAlgn="auto" latinLnBrk="0" hangingPunct="1">
              <a:lnSpc>
                <a:spcPct val="100000"/>
              </a:lnSpc>
              <a:spcBef>
                <a:spcPts val="0"/>
              </a:spcBef>
              <a:spcAft>
                <a:spcPts val="0"/>
              </a:spcAft>
              <a:buClrTx/>
              <a:buSzTx/>
              <a:buFontTx/>
              <a:buNone/>
              <a:tabLst/>
              <a:defRPr/>
            </a:pPr>
            <a:fld id="{34A25056-AEC2-4104-9840-86672CD1F74E}" type="slidenum">
              <a:rPr kumimoji="1" lang="ja-JP" altLang="en-US" sz="1662"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844083" rtl="0" eaLnBrk="1" fontAlgn="auto" latinLnBrk="0" hangingPunct="1">
                <a:lnSpc>
                  <a:spcPct val="100000"/>
                </a:lnSpc>
                <a:spcBef>
                  <a:spcPts val="0"/>
                </a:spcBef>
                <a:spcAft>
                  <a:spcPts val="0"/>
                </a:spcAft>
                <a:buClrTx/>
                <a:buSzTx/>
                <a:buFontTx/>
                <a:buNone/>
                <a:tabLst/>
                <a:defRPr/>
              </a:pPr>
              <a:t>13</a:t>
            </a:fld>
            <a:endParaRPr kumimoji="1" lang="ja-JP" altLang="en-US" sz="1662"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角丸四角形 3"/>
          <p:cNvSpPr/>
          <p:nvPr/>
        </p:nvSpPr>
        <p:spPr>
          <a:xfrm>
            <a:off x="16986" y="2399964"/>
            <a:ext cx="9127014" cy="1224136"/>
          </a:xfrm>
          <a:prstGeom prst="round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２．改正水道法の概要</a:t>
            </a:r>
            <a:endParaRPr kumimoji="1" lang="ja-JP" altLang="en-US" sz="3400" b="1"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Tree>
    <p:extLst>
      <p:ext uri="{BB962C8B-B14F-4D97-AF65-F5344CB8AC3E}">
        <p14:creationId xmlns:p14="http://schemas.microsoft.com/office/powerpoint/2010/main" val="932204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26"/>
          <p:cNvSpPr/>
          <p:nvPr/>
        </p:nvSpPr>
        <p:spPr>
          <a:xfrm>
            <a:off x="107318" y="6220695"/>
            <a:ext cx="8892000" cy="26699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併せて、</a:t>
            </a:r>
            <a:r>
              <a:rPr kumimoji="1" lang="ja-JP" altLang="en-US" sz="1477"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所在確認の取れない指定給水装置工事事業者の排除、無届工事や不良工事の解消</a:t>
            </a:r>
            <a:r>
              <a:rPr kumimoji="1" lang="ja-JP" altLang="en-US" sz="147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も課題。</a:t>
            </a:r>
          </a:p>
        </p:txBody>
      </p:sp>
      <p:sp>
        <p:nvSpPr>
          <p:cNvPr id="8" name="正方形/長方形 7"/>
          <p:cNvSpPr/>
          <p:nvPr/>
        </p:nvSpPr>
        <p:spPr>
          <a:xfrm>
            <a:off x="54906" y="911932"/>
            <a:ext cx="9036000" cy="56411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77"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角丸四角形 5"/>
          <p:cNvSpPr/>
          <p:nvPr/>
        </p:nvSpPr>
        <p:spPr>
          <a:xfrm>
            <a:off x="107318" y="1775102"/>
            <a:ext cx="8892000" cy="973867"/>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914400" rtl="0" eaLnBrk="1" fontAlgn="auto" latinLnBrk="0" hangingPunct="1">
              <a:lnSpc>
                <a:spcPct val="100000"/>
              </a:lnSpc>
              <a:spcBef>
                <a:spcPts val="0"/>
              </a:spcBef>
              <a:spcAft>
                <a:spcPts val="277"/>
              </a:spcAft>
              <a:buClrTx/>
              <a:buSzTx/>
              <a:buFontTx/>
              <a:buNone/>
              <a:tabLst/>
              <a:defRPr/>
            </a:pPr>
            <a:r>
              <a:rPr kumimoji="1" lang="ja-JP" altLang="en-US" sz="1754" b="1" i="0" u="sng"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①老朽化の進行</a:t>
            </a:r>
            <a:endParaRPr kumimoji="1" lang="en-US" altLang="ja-JP" sz="1754" b="1" i="0" u="sng"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265853" marR="0" lvl="0" indent="-1993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77"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高度経済成長期に整備された施設が老朽化。年間２万件を超える漏水・破損事故が発生。</a:t>
            </a:r>
            <a:endParaRPr kumimoji="1" lang="en-US" altLang="ja-JP" sz="1477"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265853" marR="0" lvl="0" indent="-1993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77" b="0" i="0" u="sng"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耐用年数を超えた</a:t>
            </a:r>
            <a:r>
              <a:rPr kumimoji="1" lang="ja-JP" altLang="en-US" sz="1477"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水道管路の割合が</a:t>
            </a:r>
            <a:r>
              <a:rPr kumimoji="1" lang="ja-JP" altLang="en-US" sz="1477" b="0" i="0" u="sng"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年々上昇</a:t>
            </a:r>
            <a:r>
              <a:rPr kumimoji="1" lang="ja-JP" altLang="en-US" sz="1477"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中（</a:t>
            </a:r>
            <a:r>
              <a:rPr kumimoji="1" lang="en-US" altLang="ja-JP" sz="1477"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H28</a:t>
            </a:r>
            <a:r>
              <a:rPr kumimoji="1" lang="ja-JP" altLang="en-US" sz="1477"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年度</a:t>
            </a:r>
            <a:r>
              <a:rPr kumimoji="1" lang="en-US" altLang="ja-JP" sz="1477"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14.8%</a:t>
            </a:r>
            <a:r>
              <a:rPr kumimoji="1" lang="ja-JP" altLang="en-US" sz="1477"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a:t>
            </a:r>
            <a:endParaRPr kumimoji="1" lang="en-US" altLang="ja-JP" sz="1477"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p:txBody>
      </p:sp>
      <p:sp>
        <p:nvSpPr>
          <p:cNvPr id="7" name="角丸四角形 6"/>
          <p:cNvSpPr/>
          <p:nvPr/>
        </p:nvSpPr>
        <p:spPr>
          <a:xfrm>
            <a:off x="122556" y="3597339"/>
            <a:ext cx="8897000" cy="1118683"/>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277"/>
              </a:spcAft>
              <a:buClrTx/>
              <a:buSzTx/>
              <a:buFontTx/>
              <a:buNone/>
              <a:tabLst/>
              <a:defRPr/>
            </a:pPr>
            <a:r>
              <a:rPr kumimoji="1" lang="ja-JP" altLang="en-US" sz="1754" b="1" i="0" u="sng"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③多くの水道事業者が小規模で経営基盤が脆弱</a:t>
            </a:r>
            <a:endParaRPr kumimoji="1" lang="en-US" altLang="ja-JP" sz="1754" b="1" i="0" u="sng"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265853" marR="0" lvl="0" indent="-1993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77"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水道事業は主に市町村単位で経営されており、多くの事業が小規模で経営基盤が脆弱。</a:t>
            </a:r>
            <a:endParaRPr kumimoji="1" lang="en-US" altLang="ja-JP" sz="1477"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265853" marR="0" lvl="0" indent="-1993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77"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小規模な水道事業は職員数も少なく、適切な資産管理や危機管理対応に支障。</a:t>
            </a:r>
            <a:endParaRPr kumimoji="1" lang="en-US" altLang="ja-JP" sz="1477"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265853" marR="0" lvl="0" indent="-1993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77"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人口減少社会を迎え、経営状況が悪化する中で、水道サービスを継続できないおそれ。</a:t>
            </a:r>
            <a:endParaRPr kumimoji="1" lang="en-US" altLang="ja-JP" sz="1477"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p:txBody>
      </p:sp>
      <p:sp>
        <p:nvSpPr>
          <p:cNvPr id="12" name="右矢印 11"/>
          <p:cNvSpPr/>
          <p:nvPr/>
        </p:nvSpPr>
        <p:spPr>
          <a:xfrm>
            <a:off x="395542" y="5624855"/>
            <a:ext cx="739617" cy="560475"/>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テキスト ボックス 12"/>
          <p:cNvSpPr txBox="1"/>
          <p:nvPr/>
        </p:nvSpPr>
        <p:spPr>
          <a:xfrm>
            <a:off x="1135159" y="5578377"/>
            <a:ext cx="7673555" cy="6604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これらの課題を解決し、将来にわたり、安全な水の安定供給を維持していくためには、</a:t>
            </a:r>
            <a:r>
              <a:rPr kumimoji="1" lang="ja-JP" altLang="en-US" sz="1846" b="1"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水道の基盤強化</a:t>
            </a:r>
            <a:r>
              <a:rPr kumimoji="1" lang="ja-JP" altLang="en-US" sz="1846"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を図ることが必要。</a:t>
            </a:r>
          </a:p>
        </p:txBody>
      </p:sp>
      <p:sp>
        <p:nvSpPr>
          <p:cNvPr id="15" name="角丸四角形 14"/>
          <p:cNvSpPr/>
          <p:nvPr/>
        </p:nvSpPr>
        <p:spPr>
          <a:xfrm>
            <a:off x="121100" y="4747090"/>
            <a:ext cx="8892000" cy="87776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277"/>
              </a:spcAft>
              <a:buClrTx/>
              <a:buSzTx/>
              <a:buFontTx/>
              <a:buNone/>
              <a:tabLst/>
              <a:defRPr/>
            </a:pPr>
            <a:r>
              <a:rPr kumimoji="1" lang="ja-JP" altLang="en-US" sz="1754" b="1" i="0" u="sng"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④計画的な更新のための備えが不足</a:t>
            </a:r>
            <a:endParaRPr kumimoji="1" lang="en-US" altLang="ja-JP" sz="1754" b="1" i="0" u="sng"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265853" marR="0" lvl="0" indent="-1993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77" b="0" i="0" u="sng"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約３分の１</a:t>
            </a:r>
            <a:r>
              <a:rPr kumimoji="1" lang="ja-JP" altLang="en-US" sz="1477"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の水道事業者において、給水原価が供給単価を上回っている（原価割れ）。</a:t>
            </a:r>
            <a:endParaRPr kumimoji="1" lang="en-US" altLang="ja-JP" sz="1477"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265853" marR="0" lvl="0" indent="-1993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77"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計画的な更新のために必要な資金を十分確保できていない事業者も多い。</a:t>
            </a:r>
            <a:endParaRPr kumimoji="1" lang="en-US" altLang="ja-JP" sz="1477"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p:txBody>
      </p:sp>
      <p:sp>
        <p:nvSpPr>
          <p:cNvPr id="20" name="正方形/長方形 19"/>
          <p:cNvSpPr/>
          <p:nvPr/>
        </p:nvSpPr>
        <p:spPr>
          <a:xfrm>
            <a:off x="179512" y="776984"/>
            <a:ext cx="2021558" cy="277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5006" tIns="37503" rIns="75006" bIns="37503" rtlCol="0" anchor="ctr"/>
          <a:lstStyle/>
          <a:p>
            <a:pPr marL="0" marR="0" lvl="0" indent="0" algn="ctr" defTabSz="749710"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現状と課題</a:t>
            </a:r>
          </a:p>
        </p:txBody>
      </p:sp>
      <p:sp>
        <p:nvSpPr>
          <p:cNvPr id="32" name="角丸四角形 31"/>
          <p:cNvSpPr/>
          <p:nvPr/>
        </p:nvSpPr>
        <p:spPr>
          <a:xfrm>
            <a:off x="102202" y="2791454"/>
            <a:ext cx="8892000" cy="76233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277"/>
              </a:spcAft>
              <a:buClrTx/>
              <a:buSzTx/>
              <a:buFontTx/>
              <a:buNone/>
              <a:tabLst/>
              <a:defRPr/>
            </a:pPr>
            <a:r>
              <a:rPr kumimoji="1" lang="ja-JP" altLang="en-US" sz="1754" b="1" i="0" u="sng"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②耐震化の遅れ</a:t>
            </a:r>
            <a:endParaRPr kumimoji="1" lang="en-US" altLang="ja-JP" sz="1754" b="1" i="0" u="sng"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265853" marR="0" lvl="0" indent="-1993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77"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水道管路の耐震適合率は</a:t>
            </a:r>
            <a:r>
              <a:rPr kumimoji="1" lang="ja-JP" altLang="en-US" sz="1477" b="0" i="0" u="sng"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４割に満たず</a:t>
            </a:r>
            <a:r>
              <a:rPr kumimoji="1" lang="ja-JP" altLang="en-US" sz="1477"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、耐震化が進んでいない（年１</a:t>
            </a:r>
            <a:r>
              <a:rPr kumimoji="1" lang="en-US" altLang="ja-JP" sz="1477"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a:t>
            </a:r>
            <a:r>
              <a:rPr kumimoji="1" lang="ja-JP" altLang="en-US" sz="1477"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の上昇率）。</a:t>
            </a:r>
            <a:endParaRPr kumimoji="1" lang="en-US" altLang="ja-JP" sz="1477"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265853" marR="0" lvl="0" indent="-1993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77"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大規模災害時には断水が長期化するリスク。</a:t>
            </a:r>
          </a:p>
        </p:txBody>
      </p:sp>
      <p:sp>
        <p:nvSpPr>
          <p:cNvPr id="18" name="正方形/長方形 17"/>
          <p:cNvSpPr/>
          <p:nvPr/>
        </p:nvSpPr>
        <p:spPr>
          <a:xfrm>
            <a:off x="101870" y="1087825"/>
            <a:ext cx="8935410" cy="51860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85"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我が国の水道は、</a:t>
            </a:r>
            <a:r>
              <a:rPr kumimoji="1" lang="en-US" altLang="ja-JP" sz="1385"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98.0%</a:t>
            </a:r>
            <a:r>
              <a:rPr kumimoji="1" lang="ja-JP" altLang="en-US" sz="1385"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の普及率</a:t>
            </a:r>
            <a:r>
              <a:rPr kumimoji="1" lang="en-US" altLang="ja-JP" sz="1385" b="0" i="0" u="none" strike="noStrike" kern="1200" cap="none" spc="0" normalizeH="0" baseline="30000" noProof="0" dirty="0">
                <a:ln>
                  <a:noFill/>
                </a:ln>
                <a:solidFill>
                  <a:prstClr val="black"/>
                </a:solidFill>
                <a:effectLst/>
                <a:uLnTx/>
                <a:uFillTx/>
                <a:latin typeface="ＭＳ Ｐゴシック"/>
                <a:ea typeface="ＭＳ Ｐゴシック" panose="020B0600070205080204" pitchFamily="50" charset="-128"/>
                <a:cs typeface="+mn-cs"/>
              </a:rPr>
              <a:t> </a:t>
            </a:r>
            <a:r>
              <a:rPr kumimoji="1" lang="ja-JP" altLang="en-US" sz="1385"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を達成し、これまでの水道の拡張整備を前提とした時代から</a:t>
            </a:r>
            <a:r>
              <a:rPr kumimoji="1" lang="ja-JP" altLang="en-US" sz="1385" b="1" i="0" u="sng" strike="noStrike" kern="1200" cap="none" spc="0" normalizeH="0" baseline="0" noProof="0" dirty="0">
                <a:ln>
                  <a:noFill/>
                </a:ln>
                <a:solidFill>
                  <a:srgbClr val="FF0000"/>
                </a:solidFill>
                <a:effectLst/>
                <a:uLnTx/>
                <a:uFillTx/>
                <a:latin typeface="ＭＳ Ｐゴシック"/>
                <a:ea typeface="ＭＳ Ｐゴシック" panose="020B0600070205080204" pitchFamily="50" charset="-128"/>
                <a:cs typeface="+mn-cs"/>
              </a:rPr>
              <a:t>既存の水道の基盤を確固たるものとしていくことが求められる時代</a:t>
            </a:r>
            <a:r>
              <a:rPr kumimoji="1" lang="ja-JP" altLang="en-US" sz="1385"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に変化。しかし、以下の</a:t>
            </a:r>
            <a:r>
              <a:rPr kumimoji="1" lang="ja-JP" altLang="en-US" sz="1385" b="0" i="0" u="sng"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課題</a:t>
            </a:r>
            <a:r>
              <a:rPr kumimoji="1" lang="ja-JP" altLang="en-US" sz="1385"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に直面している。</a:t>
            </a:r>
            <a:endParaRPr kumimoji="1" lang="en-US" altLang="ja-JP" sz="1385" b="1" i="0" u="none" strike="noStrike" kern="1200" cap="none" spc="0" normalizeH="0" baseline="0" noProof="0" dirty="0">
              <a:ln>
                <a:noFill/>
              </a:ln>
              <a:solidFill>
                <a:srgbClr val="1F497D">
                  <a:lumMod val="60000"/>
                  <a:lumOff val="40000"/>
                </a:srgbClr>
              </a:solidFill>
              <a:effectLst/>
              <a:uLnTx/>
              <a:uFillTx/>
              <a:latin typeface="ＭＳ Ｐゴシック"/>
              <a:ea typeface="ＭＳ Ｐゴシック" panose="020B0600070205080204" pitchFamily="50" charset="-128"/>
              <a:cs typeface="+mn-cs"/>
            </a:endParaRPr>
          </a:p>
        </p:txBody>
      </p:sp>
      <p:sp>
        <p:nvSpPr>
          <p:cNvPr id="19" name="正方形/長方形 18"/>
          <p:cNvSpPr/>
          <p:nvPr/>
        </p:nvSpPr>
        <p:spPr>
          <a:xfrm>
            <a:off x="0" y="102873"/>
            <a:ext cx="9144000" cy="465231"/>
          </a:xfrm>
          <a:prstGeom prst="rect">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585"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水道を取り巻く状況</a:t>
            </a:r>
          </a:p>
        </p:txBody>
      </p:sp>
      <p:sp>
        <p:nvSpPr>
          <p:cNvPr id="2" name="スライド番号プレースホルダー 1"/>
          <p:cNvSpPr>
            <a:spLocks noGrp="1"/>
          </p:cNvSpPr>
          <p:nvPr>
            <p:ph type="sldNum" sz="quarter" idx="12"/>
          </p:nvPr>
        </p:nvSpPr>
        <p:spPr/>
        <p:txBody>
          <a:bodyPr/>
          <a:lstStyle/>
          <a:p>
            <a:pPr>
              <a:defRPr/>
            </a:pPr>
            <a:fld id="{90E99231-4AF4-4BA3-8C8A-22394F57FC93}" type="slidenum">
              <a:rPr lang="ja-JP" altLang="en-US" smtClean="0">
                <a:solidFill>
                  <a:prstClr val="black">
                    <a:tint val="75000"/>
                  </a:prstClr>
                </a:solidFill>
              </a:rPr>
              <a:pPr>
                <a:defRPr/>
              </a:pPr>
              <a:t>14</a:t>
            </a:fld>
            <a:endParaRPr lang="ja-JP" altLang="en-US">
              <a:solidFill>
                <a:prstClr val="black">
                  <a:tint val="75000"/>
                </a:prstClr>
              </a:solidFill>
            </a:endParaRPr>
          </a:p>
        </p:txBody>
      </p:sp>
    </p:spTree>
    <p:extLst>
      <p:ext uri="{BB962C8B-B14F-4D97-AF65-F5344CB8AC3E}">
        <p14:creationId xmlns:p14="http://schemas.microsoft.com/office/powerpoint/2010/main" val="3347412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p:cNvSpPr txBox="1"/>
          <p:nvPr/>
        </p:nvSpPr>
        <p:spPr>
          <a:xfrm>
            <a:off x="52112" y="1532559"/>
            <a:ext cx="9038769" cy="4386462"/>
          </a:xfrm>
          <a:prstGeom prst="rect">
            <a:avLst/>
          </a:prstGeom>
          <a:ln>
            <a:solidFill>
              <a:schemeClr val="accent1"/>
            </a:solidFill>
          </a:ln>
        </p:spPr>
        <p:style>
          <a:lnRef idx="2">
            <a:schemeClr val="dk1"/>
          </a:lnRef>
          <a:fillRef idx="1">
            <a:schemeClr val="lt1"/>
          </a:fillRef>
          <a:effectRef idx="0">
            <a:schemeClr val="dk1"/>
          </a:effectRef>
          <a:fontRef idx="minor">
            <a:schemeClr val="dk1"/>
          </a:fontRef>
        </p:style>
        <p:txBody>
          <a:bodyPr wrap="square" lIns="66462" rIns="33231" rtlCol="0" anchor="ctr" anchorCtr="0">
            <a:noAutofit/>
          </a:bodyPr>
          <a:lstStyle/>
          <a:p>
            <a:pPr marL="0" marR="0" lvl="0" indent="0" algn="just" defTabSz="844083" rtl="0" eaLnBrk="1" fontAlgn="auto" latinLnBrk="0" hangingPunct="1">
              <a:lnSpc>
                <a:spcPts val="1385"/>
              </a:lnSpc>
              <a:spcBef>
                <a:spcPts val="0"/>
              </a:spcBef>
              <a:spcAft>
                <a:spcPts val="0"/>
              </a:spcAft>
              <a:buClrTx/>
              <a:buSzTx/>
              <a:buFontTx/>
              <a:buNone/>
              <a:tabLst/>
              <a:defRPr/>
            </a:pPr>
            <a:r>
              <a:rPr kumimoji="1" lang="ja-JP" altLang="en-US" sz="1292" b="0" i="0" u="sng" strike="noStrike" kern="1200" cap="none" spc="0" normalizeH="0" baseline="0" noProof="0" dirty="0">
                <a:ln>
                  <a:noFill/>
                </a:ln>
                <a:solidFill>
                  <a:prstClr val="black"/>
                </a:solidFill>
                <a:effectLst/>
                <a:uLnTx/>
                <a:uFillTx/>
                <a:latin typeface="ＤＦ特太ゴシック体" panose="020B0509000000000000" pitchFamily="49" charset="-128"/>
                <a:ea typeface="ＤＦ特太ゴシック体" panose="020B0509000000000000" pitchFamily="49" charset="-128"/>
                <a:cs typeface="+mn-cs"/>
              </a:rPr>
              <a:t>１．関係者の責務の明確化</a:t>
            </a:r>
            <a:endParaRPr kumimoji="1" lang="en-US" altLang="ja-JP" sz="1292" b="0" i="0" u="sng" strike="noStrike" kern="1200" cap="none" spc="0" normalizeH="0" baseline="0" noProof="0" dirty="0">
              <a:ln>
                <a:noFill/>
              </a:ln>
              <a:solidFill>
                <a:prstClr val="black"/>
              </a:solidFill>
              <a:effectLst/>
              <a:uLnTx/>
              <a:uFillTx/>
              <a:latin typeface="ＤＦ特太ゴシック体" panose="020B0509000000000000" pitchFamily="49" charset="-128"/>
              <a:ea typeface="ＤＦ特太ゴシック体" panose="020B0509000000000000" pitchFamily="49" charset="-128"/>
              <a:cs typeface="+mn-cs"/>
            </a:endParaRPr>
          </a:p>
          <a:p>
            <a:pPr marL="0" marR="0" lvl="0" indent="0" algn="just" defTabSz="844083" rtl="0" eaLnBrk="1" fontAlgn="auto" latinLnBrk="0" hangingPunct="1">
              <a:lnSpc>
                <a:spcPts val="1385"/>
              </a:lnSpc>
              <a:spcBef>
                <a:spcPts val="0"/>
              </a:spcBef>
              <a:spcAft>
                <a:spcPts val="0"/>
              </a:spcAft>
              <a:buClrTx/>
              <a:buSzTx/>
              <a:buFontTx/>
              <a:buNone/>
              <a:tabLst/>
              <a:defRPr/>
            </a:pPr>
            <a:r>
              <a:rPr kumimoji="1" lang="ja-JP" altLang="en-US" sz="1292" b="0" i="0" u="none" strike="noStrike" kern="1200" cap="none" spc="-46"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①国、都道府県及び市町村は水道の基盤の強化に関する施策を策定し、推進又は実施するよう努めなければならないこととする。</a:t>
            </a:r>
            <a:endParaRPr kumimoji="1" lang="en-US" altLang="ja-JP" sz="1292" b="0" i="0" u="none" strike="noStrike" kern="1200" cap="none" spc="-46"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64127" marR="0" lvl="0" indent="-164127" algn="just" defTabSz="844083" rtl="0" eaLnBrk="1" fontAlgn="auto" latinLnBrk="0" hangingPunct="1">
              <a:lnSpc>
                <a:spcPts val="1385"/>
              </a:lnSpc>
              <a:spcBef>
                <a:spcPts val="0"/>
              </a:spcBef>
              <a:spcAft>
                <a:spcPts val="0"/>
              </a:spcAft>
              <a:buClrTx/>
              <a:buSzTx/>
              <a:buFontTx/>
              <a:buNone/>
              <a:tabLst/>
              <a:defRPr/>
            </a:pPr>
            <a:r>
              <a:rPr kumimoji="1" lang="en-US" altLang="ja-JP" sz="1292" b="0" i="0" u="none" strike="noStrike" kern="1200" cap="none" spc="-46"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92" b="0" i="0" u="none" strike="noStrike" kern="1200" cap="none" spc="-46"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②都道府県は水道事業者等（水道事業者又は水道用水供給事業者をいう。以下同じ。）の間の広域的な連携を推進するよう努め</a:t>
            </a:r>
            <a:r>
              <a:rPr kumimoji="1" lang="ja-JP" altLang="en-US" sz="1292" b="0" i="0" u="none" strike="noStrike" kern="1200" cap="none" spc="-46"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なけ</a:t>
            </a:r>
            <a:r>
              <a:rPr kumimoji="1" lang="ja-JP" altLang="en-US" sz="1292" b="0" i="0" u="none" strike="noStrike" kern="1200" cap="none" spc="-46"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92" b="0" i="0" u="none" strike="noStrike" kern="1200" cap="none" spc="-46"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れば</a:t>
            </a:r>
            <a:r>
              <a:rPr kumimoji="1" lang="ja-JP" altLang="en-US" sz="1292" b="0" i="0" u="none" strike="noStrike" kern="1200" cap="none" spc="-46"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ならないこととする。</a:t>
            </a:r>
            <a:endParaRPr kumimoji="1" lang="en-US" altLang="ja-JP" sz="1292" b="0" i="0" u="none" strike="noStrike" kern="1200" cap="none" spc="-46"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just" defTabSz="844083" rtl="0" eaLnBrk="1" fontAlgn="auto" latinLnBrk="0" hangingPunct="1">
              <a:lnSpc>
                <a:spcPts val="1385"/>
              </a:lnSpc>
              <a:spcBef>
                <a:spcPts val="0"/>
              </a:spcBef>
              <a:spcAft>
                <a:spcPts val="0"/>
              </a:spcAft>
              <a:buClrTx/>
              <a:buSzTx/>
              <a:buFontTx/>
              <a:buNone/>
              <a:tabLst/>
              <a:defRPr/>
            </a:pPr>
            <a:r>
              <a:rPr kumimoji="1" lang="en-US" altLang="ja-JP" sz="1292" b="0" i="0" u="none" strike="noStrike" kern="1200" cap="none" spc="-46"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92" b="0" i="0" u="none" strike="noStrike" kern="1200" cap="none" spc="-46"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③水道事業者等はその事業の基盤の強化に努めなければならないこととする。</a:t>
            </a:r>
            <a:endParaRPr kumimoji="1" lang="en-US" altLang="ja-JP" sz="1292" b="0" i="0" u="none" strike="noStrike" kern="1200" cap="none" spc="-46"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just" defTabSz="844083" rtl="0" eaLnBrk="1" fontAlgn="auto" latinLnBrk="0" hangingPunct="1">
              <a:lnSpc>
                <a:spcPts val="923"/>
              </a:lnSpc>
              <a:spcBef>
                <a:spcPts val="0"/>
              </a:spcBef>
              <a:spcAft>
                <a:spcPts val="0"/>
              </a:spcAft>
              <a:buClrTx/>
              <a:buSzTx/>
              <a:buFontTx/>
              <a:buNone/>
              <a:tabLst/>
              <a:defRPr/>
            </a:pPr>
            <a:endParaRPr kumimoji="1" lang="en-US" altLang="ja-JP" sz="1200" b="0" i="0" u="none" strike="noStrike" kern="1200" cap="none" spc="-92"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just" defTabSz="844083" rtl="0" eaLnBrk="1" fontAlgn="auto" latinLnBrk="0" hangingPunct="1">
              <a:lnSpc>
                <a:spcPts val="1385"/>
              </a:lnSpc>
              <a:spcBef>
                <a:spcPts val="0"/>
              </a:spcBef>
              <a:spcAft>
                <a:spcPts val="0"/>
              </a:spcAft>
              <a:buClrTx/>
              <a:buSzTx/>
              <a:buFontTx/>
              <a:buNone/>
              <a:tabLst/>
              <a:defRPr/>
            </a:pPr>
            <a:r>
              <a:rPr kumimoji="1" lang="ja-JP" altLang="en-US" sz="1292" b="0" i="0" u="sng" strike="noStrike" kern="1200" cap="none" spc="0" normalizeH="0" baseline="0" noProof="0" dirty="0">
                <a:ln>
                  <a:noFill/>
                </a:ln>
                <a:solidFill>
                  <a:prstClr val="black"/>
                </a:solidFill>
                <a:effectLst/>
                <a:uLnTx/>
                <a:uFillTx/>
                <a:latin typeface="ＤＦ特太ゴシック体" panose="020B0509000000000000" pitchFamily="49" charset="-128"/>
                <a:ea typeface="ＤＦ特太ゴシック体" panose="020B0509000000000000" pitchFamily="49" charset="-128"/>
                <a:cs typeface="+mn-cs"/>
              </a:rPr>
              <a:t>２．広域連携の推進</a:t>
            </a:r>
            <a:endParaRPr kumimoji="1" lang="ja-JP" altLang="en-US" sz="1292"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82064" algn="just" defTabSz="844083" rtl="0" eaLnBrk="1" fontAlgn="auto" latinLnBrk="0" hangingPunct="1">
              <a:lnSpc>
                <a:spcPts val="1385"/>
              </a:lnSpc>
              <a:spcBef>
                <a:spcPts val="0"/>
              </a:spcBef>
              <a:spcAft>
                <a:spcPts val="0"/>
              </a:spcAft>
              <a:buClrTx/>
              <a:buSzTx/>
              <a:buFontTx/>
              <a:buNone/>
              <a:tabLst/>
              <a:defRPr/>
            </a:pPr>
            <a:r>
              <a:rPr kumimoji="1" lang="ja-JP" altLang="en-US" sz="1292" b="0" i="0" u="none" strike="noStrike" kern="1200" cap="none" spc="-46"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①国は広域連携の推進を含む水道の基盤を強化するための基本方針を定めることとする。</a:t>
            </a:r>
            <a:endParaRPr kumimoji="1" lang="en-US" altLang="ja-JP" sz="1292" b="0" i="0" u="none" strike="noStrike" kern="1200" cap="none" spc="-46"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82064" algn="just" defTabSz="844083" rtl="0" eaLnBrk="1" fontAlgn="auto" latinLnBrk="0" hangingPunct="1">
              <a:lnSpc>
                <a:spcPts val="1385"/>
              </a:lnSpc>
              <a:spcBef>
                <a:spcPts val="0"/>
              </a:spcBef>
              <a:spcAft>
                <a:spcPts val="0"/>
              </a:spcAft>
              <a:buClrTx/>
              <a:buSzTx/>
              <a:buFontTx/>
              <a:buNone/>
              <a:tabLst/>
              <a:defRPr/>
            </a:pPr>
            <a:r>
              <a:rPr kumimoji="1" lang="ja-JP" altLang="en-US" sz="1292" b="0" i="0" u="none" strike="noStrike" kern="1200" cap="none" spc="-46"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②都道府県は基本方針に基づき、関係市町村及び水道事業者等の同意を得て、水道基盤強化計画を定めることができることとする。</a:t>
            </a:r>
            <a:endParaRPr kumimoji="1" lang="en-US" altLang="ja-JP" sz="1292" b="0" i="0" u="none" strike="noStrike" kern="1200" cap="none" spc="-46"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just" defTabSz="844083" rtl="0" eaLnBrk="1" fontAlgn="auto" latinLnBrk="0" hangingPunct="1">
              <a:lnSpc>
                <a:spcPts val="1385"/>
              </a:lnSpc>
              <a:spcBef>
                <a:spcPts val="0"/>
              </a:spcBef>
              <a:spcAft>
                <a:spcPts val="0"/>
              </a:spcAft>
              <a:buClrTx/>
              <a:buSzTx/>
              <a:buFontTx/>
              <a:buNone/>
              <a:tabLst/>
              <a:defRPr/>
            </a:pPr>
            <a:r>
              <a:rPr kumimoji="1" lang="ja-JP" altLang="en-US" sz="1292" b="0" i="0" u="none" strike="noStrike" kern="1200" cap="none" spc="-46"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③都道府県は、広域連携を推進するため、関係市町村及び水道事業者等を構成員とする協議会を設けることができることとする。</a:t>
            </a:r>
            <a:endParaRPr kumimoji="1" lang="en-US" altLang="ja-JP" sz="1292" b="0" i="0" u="none" strike="noStrike" kern="1200" cap="none" spc="-46"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just" defTabSz="844083" rtl="0" eaLnBrk="1" fontAlgn="auto" latinLnBrk="0" hangingPunct="1">
              <a:lnSpc>
                <a:spcPts val="923"/>
              </a:lnSpc>
              <a:spcBef>
                <a:spcPts val="0"/>
              </a:spcBef>
              <a:spcAft>
                <a:spcPts val="0"/>
              </a:spcAft>
              <a:buClrTx/>
              <a:buSzTx/>
              <a:buFontTx/>
              <a:buNone/>
              <a:tabLst/>
              <a:defRPr/>
            </a:pPr>
            <a:endParaRPr kumimoji="1" lang="en-US" altLang="ja-JP" sz="1200" b="0" i="0" u="sng" strike="noStrike" kern="1200" cap="none" spc="-92" normalizeH="0" baseline="0" noProof="0" dirty="0">
              <a:ln>
                <a:noFill/>
              </a:ln>
              <a:solidFill>
                <a:prstClr val="black"/>
              </a:solidFill>
              <a:effectLst/>
              <a:uLnTx/>
              <a:uFillTx/>
              <a:latin typeface="ＤＦ特太ゴシック体" panose="020B0509000000000000" pitchFamily="49" charset="-128"/>
              <a:ea typeface="ＤＦ特太ゴシック体" panose="020B0509000000000000" pitchFamily="49" charset="-128"/>
              <a:cs typeface="+mn-cs"/>
            </a:endParaRPr>
          </a:p>
          <a:p>
            <a:pPr marL="0" marR="0" lvl="0" indent="0" algn="just" defTabSz="844083" rtl="0" eaLnBrk="1" fontAlgn="auto" latinLnBrk="0" hangingPunct="1">
              <a:lnSpc>
                <a:spcPts val="1385"/>
              </a:lnSpc>
              <a:spcBef>
                <a:spcPts val="0"/>
              </a:spcBef>
              <a:spcAft>
                <a:spcPts val="0"/>
              </a:spcAft>
              <a:buClrTx/>
              <a:buSzTx/>
              <a:buFontTx/>
              <a:buNone/>
              <a:tabLst/>
              <a:defRPr/>
            </a:pPr>
            <a:r>
              <a:rPr kumimoji="1" lang="ja-JP" altLang="en-US" sz="1292" b="0" i="0" u="sng" strike="noStrike" kern="1200" cap="none" spc="0" normalizeH="0" baseline="0" noProof="0" dirty="0">
                <a:ln>
                  <a:noFill/>
                </a:ln>
                <a:solidFill>
                  <a:prstClr val="black"/>
                </a:solidFill>
                <a:effectLst/>
                <a:uLnTx/>
                <a:uFillTx/>
                <a:latin typeface="ＤＦ特太ゴシック体" panose="020B0509000000000000" pitchFamily="49" charset="-128"/>
                <a:ea typeface="ＤＦ特太ゴシック体" panose="020B0509000000000000" pitchFamily="49" charset="-128"/>
                <a:cs typeface="+mn-cs"/>
              </a:rPr>
              <a:t>３．適切な資産管理の推進</a:t>
            </a:r>
          </a:p>
          <a:p>
            <a:pPr marL="246191" marR="0" lvl="0" indent="-164127" algn="just" defTabSz="844083" rtl="0" eaLnBrk="1" fontAlgn="auto" latinLnBrk="0" hangingPunct="1">
              <a:lnSpc>
                <a:spcPts val="1385"/>
              </a:lnSpc>
              <a:spcBef>
                <a:spcPts val="0"/>
              </a:spcBef>
              <a:spcAft>
                <a:spcPts val="0"/>
              </a:spcAft>
              <a:buClrTx/>
              <a:buSzTx/>
              <a:buFontTx/>
              <a:buNone/>
              <a:tabLst/>
              <a:defRPr/>
            </a:pPr>
            <a:r>
              <a:rPr kumimoji="1" lang="ja-JP" altLang="en-US" sz="1292" b="0" i="0" u="none" strike="noStrike" kern="1200" cap="none" spc="-46"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①水道事業者等は、水道施設を良好な状態に保つように、維持及び修繕をしなければならないこととする。</a:t>
            </a:r>
            <a:endParaRPr kumimoji="1" lang="en-US" altLang="ja-JP" sz="1292" b="0" i="0" u="none" strike="noStrike" kern="1200" cap="none" spc="-46"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46191" marR="0" lvl="0" indent="-164127" algn="just" defTabSz="844083" rtl="0" eaLnBrk="1" fontAlgn="auto" latinLnBrk="0" hangingPunct="1">
              <a:lnSpc>
                <a:spcPts val="1385"/>
              </a:lnSpc>
              <a:spcBef>
                <a:spcPts val="0"/>
              </a:spcBef>
              <a:spcAft>
                <a:spcPts val="0"/>
              </a:spcAft>
              <a:buClrTx/>
              <a:buSzTx/>
              <a:buFontTx/>
              <a:buNone/>
              <a:tabLst/>
              <a:defRPr/>
            </a:pPr>
            <a:r>
              <a:rPr kumimoji="1" lang="ja-JP" altLang="en-US" sz="1292" b="0" i="0" u="none" strike="noStrike" kern="1200" cap="none" spc="-46"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②水道事業者等は、水道施設を適切に管理するための水道施設台帳を作成し、保管しなければならないこととする。</a:t>
            </a:r>
            <a:endParaRPr kumimoji="1" lang="en-US" altLang="ja-JP" sz="1292" b="0" i="0" u="none" strike="noStrike" kern="1200" cap="none" spc="-46"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46191" marR="0" lvl="0" indent="-164127" algn="just" defTabSz="844083" rtl="0" eaLnBrk="1" fontAlgn="auto" latinLnBrk="0" hangingPunct="1">
              <a:lnSpc>
                <a:spcPts val="1385"/>
              </a:lnSpc>
              <a:spcBef>
                <a:spcPts val="0"/>
              </a:spcBef>
              <a:spcAft>
                <a:spcPts val="0"/>
              </a:spcAft>
              <a:buClrTx/>
              <a:buSzTx/>
              <a:buFontTx/>
              <a:buNone/>
              <a:tabLst/>
              <a:defRPr/>
            </a:pPr>
            <a:r>
              <a:rPr kumimoji="1" lang="ja-JP" altLang="en-US" sz="1292" b="0" i="0" u="none" strike="noStrike" kern="1200" cap="none" spc="-46"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③水道事業者等は、長期的な観点から、水道施設の計画的な更新に努めなければならないこととする。</a:t>
            </a:r>
            <a:endParaRPr kumimoji="1" lang="en-US" altLang="ja-JP" sz="1292" b="0" i="0" u="none" strike="noStrike" kern="1200" cap="none" spc="-46"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46191" marR="0" lvl="0" indent="-164127" algn="just" defTabSz="844083" rtl="0" eaLnBrk="1" fontAlgn="auto" latinLnBrk="0" hangingPunct="1">
              <a:lnSpc>
                <a:spcPts val="1385"/>
              </a:lnSpc>
              <a:spcBef>
                <a:spcPts val="0"/>
              </a:spcBef>
              <a:spcAft>
                <a:spcPts val="0"/>
              </a:spcAft>
              <a:buClrTx/>
              <a:buSzTx/>
              <a:buFontTx/>
              <a:buNone/>
              <a:tabLst/>
              <a:defRPr/>
            </a:pPr>
            <a:r>
              <a:rPr kumimoji="1" lang="ja-JP" altLang="en-US" sz="1292" b="0" i="0" u="none" strike="noStrike" kern="1200" cap="none" spc="-46"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④水道事業者等は、水道施設の更新に関する費用を含むその事業に係る収支の見通しを作成し、公表するよう努めなければならないこととする。</a:t>
            </a:r>
            <a:endParaRPr kumimoji="1" lang="en-US" altLang="ja-JP" sz="1292" b="0" i="0" u="none" strike="noStrike" kern="1200" cap="none" spc="-46"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46191" marR="0" lvl="0" indent="-164127" algn="just" defTabSz="844083" rtl="0" eaLnBrk="1" fontAlgn="auto" latinLnBrk="0" hangingPunct="1">
              <a:lnSpc>
                <a:spcPts val="923"/>
              </a:lnSpc>
              <a:spcBef>
                <a:spcPts val="0"/>
              </a:spcBef>
              <a:spcAft>
                <a:spcPts val="0"/>
              </a:spcAft>
              <a:buClrTx/>
              <a:buSzTx/>
              <a:buFontTx/>
              <a:buNone/>
              <a:tabLst/>
              <a:defRPr/>
            </a:pPr>
            <a:endParaRPr kumimoji="1" lang="ja-JP" altLang="en-US" sz="1200" b="0" i="0" u="none" strike="noStrike" kern="1200" cap="none" spc="-92"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just" defTabSz="844083" rtl="0" eaLnBrk="1" fontAlgn="auto" latinLnBrk="0" hangingPunct="1">
              <a:lnSpc>
                <a:spcPts val="1385"/>
              </a:lnSpc>
              <a:spcBef>
                <a:spcPts val="0"/>
              </a:spcBef>
              <a:spcAft>
                <a:spcPts val="0"/>
              </a:spcAft>
              <a:buClrTx/>
              <a:buSzTx/>
              <a:buFontTx/>
              <a:buNone/>
              <a:tabLst/>
              <a:defRPr/>
            </a:pPr>
            <a:r>
              <a:rPr kumimoji="1" lang="ja-JP" altLang="en-US" sz="1292" b="0" i="0" u="sng" strike="noStrike" kern="1200" cap="none" spc="0" normalizeH="0" baseline="0" noProof="0" dirty="0">
                <a:ln>
                  <a:noFill/>
                </a:ln>
                <a:solidFill>
                  <a:prstClr val="black"/>
                </a:solidFill>
                <a:effectLst/>
                <a:uLnTx/>
                <a:uFillTx/>
                <a:latin typeface="ＤＦ特太ゴシック体" panose="020B0509000000000000" pitchFamily="49" charset="-128"/>
                <a:ea typeface="ＤＦ特太ゴシック体" panose="020B0509000000000000" pitchFamily="49" charset="-128"/>
                <a:cs typeface="+mn-cs"/>
              </a:rPr>
              <a:t>４．官民連携の推進</a:t>
            </a:r>
          </a:p>
          <a:p>
            <a:pPr marL="0" marR="0" lvl="0" indent="82064" algn="just" defTabSz="844083" rtl="0" eaLnBrk="1" fontAlgn="auto" latinLnBrk="0" hangingPunct="1">
              <a:lnSpc>
                <a:spcPts val="1385"/>
              </a:lnSpc>
              <a:spcBef>
                <a:spcPts val="0"/>
              </a:spcBef>
              <a:spcAft>
                <a:spcPts val="0"/>
              </a:spcAft>
              <a:buClrTx/>
              <a:buSzTx/>
              <a:buFontTx/>
              <a:buNone/>
              <a:tabLst/>
              <a:defRPr/>
            </a:pPr>
            <a:r>
              <a:rPr kumimoji="1" lang="ja-JP" altLang="en-US" sz="1292" b="0" i="0" u="none" strike="noStrike" kern="1200" cap="none" spc="-46"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地方公共団体が、水道事業者等としての位置付けを維持しつつ、厚生労働大臣の許可を受けて、水道施設に関する公共施設等運営権</a:t>
            </a:r>
            <a:r>
              <a:rPr kumimoji="1" lang="en-US" altLang="ja-JP" sz="1292" b="0" i="0" u="none" strike="noStrike" kern="1200" cap="none" spc="-46"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92" b="0" i="0" u="none" strike="noStrike" kern="1200" cap="none" spc="-46"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を民間事業者に設定できる仕組みを導入する。</a:t>
            </a:r>
            <a:endParaRPr kumimoji="1" lang="en-US" altLang="ja-JP" sz="1292" b="0" i="0" u="none" strike="noStrike" kern="1200" cap="none" spc="-46"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82064" algn="just" defTabSz="844083" rtl="0" eaLnBrk="1" fontAlgn="auto" latinLnBrk="0" hangingPunct="1">
              <a:lnSpc>
                <a:spcPct val="100000"/>
              </a:lnSpc>
              <a:spcBef>
                <a:spcPts val="0"/>
              </a:spcBef>
              <a:spcAft>
                <a:spcPts val="0"/>
              </a:spcAft>
              <a:buClrTx/>
              <a:buSzTx/>
              <a:buFontTx/>
              <a:buNone/>
              <a:tabLst/>
              <a:defRPr/>
            </a:pPr>
            <a:r>
              <a:rPr kumimoji="1" lang="en-US" altLang="ja-JP" sz="969" b="0" i="0" u="none" strike="noStrike" kern="1200" cap="none" spc="-92"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a:t>
            </a:r>
            <a:r>
              <a:rPr kumimoji="1" lang="ja-JP" altLang="en-US" sz="969" b="0" i="0" u="none" strike="noStrike" kern="1200" cap="none" spc="-92"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公共施設等運営権とは、</a:t>
            </a:r>
            <a:r>
              <a:rPr kumimoji="1" lang="en-US" altLang="ja-JP" sz="969" b="0" i="0" u="none" strike="noStrike" kern="1200" cap="none" spc="-92"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PFI</a:t>
            </a:r>
            <a:r>
              <a:rPr kumimoji="1" lang="ja-JP" altLang="en-US" sz="969" b="0" i="0" u="none" strike="noStrike" kern="1200" cap="none" spc="-92"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の一類型で、利用料金の徴収を行う公共施設について、施設の所有権を地方公共団体が所有したまま、施設の運営権を民間事業者に設定する方式。</a:t>
            </a:r>
            <a:endParaRPr kumimoji="1" lang="en-US" altLang="ja-JP" sz="1200" b="0" i="0" u="none" strike="noStrike" kern="1200" cap="none" spc="-92"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82064" algn="just" defTabSz="844083" rtl="0" eaLnBrk="1" fontAlgn="auto" latinLnBrk="0" hangingPunct="1">
              <a:lnSpc>
                <a:spcPts val="923"/>
              </a:lnSpc>
              <a:spcBef>
                <a:spcPts val="0"/>
              </a:spcBef>
              <a:spcAft>
                <a:spcPts val="0"/>
              </a:spcAft>
              <a:buClrTx/>
              <a:buSzTx/>
              <a:buFontTx/>
              <a:buNone/>
              <a:tabLst/>
              <a:defRPr/>
            </a:pPr>
            <a:endParaRPr kumimoji="1" lang="en-US" altLang="ja-JP" sz="1200" b="0" i="0" u="none" strike="noStrike" kern="1200" cap="none" spc="-92"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just" defTabSz="844083" rtl="0" eaLnBrk="1" fontAlgn="auto" latinLnBrk="0" hangingPunct="1">
              <a:lnSpc>
                <a:spcPts val="1385"/>
              </a:lnSpc>
              <a:spcBef>
                <a:spcPts val="0"/>
              </a:spcBef>
              <a:spcAft>
                <a:spcPts val="0"/>
              </a:spcAft>
              <a:buClrTx/>
              <a:buSzTx/>
              <a:buFontTx/>
              <a:buNone/>
              <a:tabLst/>
              <a:defRPr/>
            </a:pPr>
            <a:r>
              <a:rPr kumimoji="1" lang="ja-JP" altLang="en-US" sz="1292" b="0" i="0" u="sng" strike="noStrike" kern="1200" cap="none" spc="0" normalizeH="0" baseline="0" noProof="0" dirty="0">
                <a:ln>
                  <a:noFill/>
                </a:ln>
                <a:solidFill>
                  <a:prstClr val="black"/>
                </a:solidFill>
                <a:effectLst/>
                <a:uLnTx/>
                <a:uFillTx/>
                <a:latin typeface="ＤＦ特太ゴシック体" panose="020B0509000000000000" pitchFamily="49" charset="-128"/>
                <a:ea typeface="ＤＦ特太ゴシック体" panose="020B0509000000000000" pitchFamily="49" charset="-128"/>
                <a:cs typeface="+mn-cs"/>
              </a:rPr>
              <a:t>５．指定給水装置工事事業者制度の改善</a:t>
            </a:r>
          </a:p>
          <a:p>
            <a:pPr marL="0" marR="0" lvl="0" indent="82064" algn="just" defTabSz="844083" rtl="0" eaLnBrk="1" fontAlgn="auto" latinLnBrk="0" hangingPunct="1">
              <a:lnSpc>
                <a:spcPts val="1385"/>
              </a:lnSpc>
              <a:spcBef>
                <a:spcPts val="0"/>
              </a:spcBef>
              <a:spcAft>
                <a:spcPts val="0"/>
              </a:spcAft>
              <a:buClrTx/>
              <a:buSzTx/>
              <a:buFontTx/>
              <a:buNone/>
              <a:tabLst/>
              <a:defRPr/>
            </a:pPr>
            <a:r>
              <a:rPr kumimoji="1" lang="ja-JP" altLang="en-US" sz="1292" b="0" i="0" u="none" strike="noStrike" kern="1200" cap="none" spc="-46"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資質の保持や実体との乖離の防止を図るため、指定給水装置工事事業者の指定</a:t>
            </a:r>
            <a:r>
              <a:rPr kumimoji="1" lang="en-US" altLang="ja-JP" sz="1292" b="0" i="0" u="none" strike="noStrike" kern="1200" cap="none" spc="-46"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92" b="0" i="0" u="none" strike="noStrike" kern="1200" cap="none" spc="-46"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に更新制（５年）を導入する。</a:t>
            </a:r>
            <a:endParaRPr kumimoji="1" lang="en-US" altLang="ja-JP" sz="1292" b="0" i="0" u="none" strike="noStrike" kern="1200" cap="none" spc="-46"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82064" algn="just" defTabSz="844083" rtl="0" eaLnBrk="1" fontAlgn="auto" latinLnBrk="0" hangingPunct="1">
              <a:lnSpc>
                <a:spcPct val="100000"/>
              </a:lnSpc>
              <a:spcBef>
                <a:spcPts val="0"/>
              </a:spcBef>
              <a:spcAft>
                <a:spcPts val="0"/>
              </a:spcAft>
              <a:buClrTx/>
              <a:buSzTx/>
              <a:buFontTx/>
              <a:buNone/>
              <a:tabLst/>
              <a:defRPr/>
            </a:pPr>
            <a:r>
              <a:rPr kumimoji="1" lang="en-US" altLang="ja-JP" sz="969" b="0" i="0" u="none" strike="noStrike" kern="1200" cap="none" spc="-92"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a:t>
            </a:r>
            <a:r>
              <a:rPr kumimoji="1" lang="ja-JP" altLang="en-US" sz="969" b="0" i="0" u="none" strike="noStrike" kern="1200" cap="none" spc="-92"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各水道事業者は給水装置（蛇口やトイレなどの給水用具・給水管）の工事を施行する者を指定でき、条例において、給水装置工事は指定給水装置工事事業者が行う旨を規定。</a:t>
            </a:r>
          </a:p>
        </p:txBody>
      </p:sp>
      <p:sp>
        <p:nvSpPr>
          <p:cNvPr id="13" name="テキスト ボックス 12"/>
          <p:cNvSpPr txBox="1"/>
          <p:nvPr/>
        </p:nvSpPr>
        <p:spPr>
          <a:xfrm>
            <a:off x="0" y="-325"/>
            <a:ext cx="9140987" cy="377026"/>
          </a:xfrm>
          <a:prstGeom prst="rect">
            <a:avLst/>
          </a:prstGeom>
          <a:solidFill>
            <a:srgbClr val="000066"/>
          </a:solid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85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水道法の一部を改正する法律（平成</a:t>
            </a:r>
            <a:r>
              <a:rPr kumimoji="1" lang="en-US" altLang="ja-JP" sz="185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30</a:t>
            </a:r>
            <a:r>
              <a:rPr kumimoji="1" lang="ja-JP" altLang="en-US" sz="185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年法律第</a:t>
            </a:r>
            <a:r>
              <a:rPr kumimoji="1" lang="en-US" altLang="ja-JP" sz="185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92</a:t>
            </a:r>
            <a:r>
              <a:rPr kumimoji="1" lang="ja-JP" altLang="en-US" sz="185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号）の概要</a:t>
            </a:r>
          </a:p>
        </p:txBody>
      </p:sp>
      <p:sp>
        <p:nvSpPr>
          <p:cNvPr id="19" name="テキスト ボックス 18"/>
          <p:cNvSpPr txBox="1"/>
          <p:nvPr/>
        </p:nvSpPr>
        <p:spPr>
          <a:xfrm>
            <a:off x="52112" y="801401"/>
            <a:ext cx="9038769" cy="426184"/>
          </a:xfrm>
          <a:prstGeom prst="rect">
            <a:avLst/>
          </a:prstGeom>
          <a:ln>
            <a:solidFill>
              <a:schemeClr val="accent1"/>
            </a:solidFill>
          </a:ln>
        </p:spPr>
        <p:style>
          <a:lnRef idx="2">
            <a:schemeClr val="dk1"/>
          </a:lnRef>
          <a:fillRef idx="1">
            <a:schemeClr val="lt1"/>
          </a:fillRef>
          <a:effectRef idx="0">
            <a:schemeClr val="dk1"/>
          </a:effectRef>
          <a:fontRef idx="minor">
            <a:schemeClr val="dk1"/>
          </a:fontRef>
        </p:style>
        <p:txBody>
          <a:bodyPr wrap="square" tIns="33231" bIns="33231" rtlCol="0">
            <a:spAutoFit/>
          </a:bodyPr>
          <a:lstStyle/>
          <a:p>
            <a:pPr marL="0" marR="0" lvl="0" indent="0" algn="just" defTabSz="844083" rtl="0" eaLnBrk="1" fontAlgn="auto" latinLnBrk="0" hangingPunct="1">
              <a:lnSpc>
                <a:spcPts val="1385"/>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人口減少に伴う水の需要の減少、水道施設の老朽化、深刻化する人材不足等の水道の直面する課題に対応し、水道の基盤の強化を図るため、所要の措置を講ずる。</a:t>
            </a:r>
          </a:p>
        </p:txBody>
      </p:sp>
      <p:sp>
        <p:nvSpPr>
          <p:cNvPr id="24" name="テキスト ボックス 23"/>
          <p:cNvSpPr txBox="1"/>
          <p:nvPr/>
        </p:nvSpPr>
        <p:spPr>
          <a:xfrm>
            <a:off x="52114" y="511409"/>
            <a:ext cx="1190196" cy="291170"/>
          </a:xfrm>
          <a:prstGeom prst="rect">
            <a:avLst/>
          </a:prstGeom>
          <a:solidFill>
            <a:schemeClr val="accent1">
              <a:lumMod val="20000"/>
              <a:lumOff val="80000"/>
            </a:schemeClr>
          </a:solid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ＤＦ特太ゴシック体" panose="020B0509000000000000" pitchFamily="49" charset="-128"/>
                <a:ea typeface="ＤＦ特太ゴシック体" panose="020B0509000000000000" pitchFamily="49" charset="-128"/>
                <a:cs typeface="+mn-cs"/>
              </a:rPr>
              <a:t>改正の趣旨</a:t>
            </a:r>
          </a:p>
        </p:txBody>
      </p:sp>
      <p:sp>
        <p:nvSpPr>
          <p:cNvPr id="25" name="テキスト ボックス 24"/>
          <p:cNvSpPr txBox="1"/>
          <p:nvPr/>
        </p:nvSpPr>
        <p:spPr>
          <a:xfrm>
            <a:off x="52112" y="6245358"/>
            <a:ext cx="9038769" cy="291170"/>
          </a:xfrm>
          <a:prstGeom prst="rect">
            <a:avLst/>
          </a:prstGeom>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令和元年</a:t>
            </a:r>
            <a:r>
              <a:rPr kumimoji="1" lang="en-US" altLang="ja-JP" sz="1292"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a:t>
            </a:r>
            <a:r>
              <a:rPr kumimoji="1" lang="ja-JP" altLang="en-US" sz="1292"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292"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1292"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　（ただし、３．②の水道施設台帳の作成・保管義務については、令和４年</a:t>
            </a:r>
            <a:r>
              <a:rPr kumimoji="1" lang="en-US" altLang="ja-JP" sz="1292"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9</a:t>
            </a:r>
            <a:r>
              <a:rPr kumimoji="1" lang="ja-JP" altLang="en-US" sz="1292"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292"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30</a:t>
            </a:r>
            <a:r>
              <a:rPr kumimoji="1" lang="ja-JP" altLang="en-US" sz="1292"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日までは適用しない）</a:t>
            </a:r>
          </a:p>
        </p:txBody>
      </p:sp>
      <p:sp>
        <p:nvSpPr>
          <p:cNvPr id="27" name="テキスト ボックス 26"/>
          <p:cNvSpPr txBox="1"/>
          <p:nvPr/>
        </p:nvSpPr>
        <p:spPr>
          <a:xfrm>
            <a:off x="58358" y="5966165"/>
            <a:ext cx="1190196" cy="291170"/>
          </a:xfrm>
          <a:prstGeom prst="rect">
            <a:avLst/>
          </a:prstGeom>
          <a:solidFill>
            <a:schemeClr val="accent1">
              <a:lumMod val="20000"/>
              <a:lumOff val="80000"/>
            </a:schemeClr>
          </a:solid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ＤＦ特太ゴシック体" panose="020B0509000000000000" pitchFamily="49" charset="-128"/>
                <a:ea typeface="ＤＦ特太ゴシック体" panose="020B0509000000000000" pitchFamily="49" charset="-128"/>
                <a:cs typeface="+mn-cs"/>
              </a:rPr>
              <a:t>施行期日</a:t>
            </a:r>
          </a:p>
        </p:txBody>
      </p:sp>
      <p:sp>
        <p:nvSpPr>
          <p:cNvPr id="31" name="テキスト ボックス 30"/>
          <p:cNvSpPr txBox="1"/>
          <p:nvPr/>
        </p:nvSpPr>
        <p:spPr>
          <a:xfrm>
            <a:off x="53721" y="1262662"/>
            <a:ext cx="1190196" cy="291170"/>
          </a:xfrm>
          <a:prstGeom prst="rect">
            <a:avLst/>
          </a:prstGeom>
          <a:solidFill>
            <a:schemeClr val="accent1">
              <a:lumMod val="20000"/>
              <a:lumOff val="80000"/>
            </a:schemeClr>
          </a:solid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ＤＦ特太ゴシック体" panose="020B0509000000000000" pitchFamily="49" charset="-128"/>
                <a:ea typeface="ＤＦ特太ゴシック体" panose="020B0509000000000000" pitchFamily="49" charset="-128"/>
                <a:cs typeface="+mn-cs"/>
              </a:rPr>
              <a:t>改正の概要</a:t>
            </a:r>
          </a:p>
        </p:txBody>
      </p:sp>
      <p:sp>
        <p:nvSpPr>
          <p:cNvPr id="3" name="スライド番号プレースホルダー 2"/>
          <p:cNvSpPr>
            <a:spLocks noGrp="1"/>
          </p:cNvSpPr>
          <p:nvPr>
            <p:ph type="sldNum" sz="quarter" idx="12"/>
          </p:nvPr>
        </p:nvSpPr>
        <p:spPr/>
        <p:txBody>
          <a:bodyPr/>
          <a:lstStyle/>
          <a:p>
            <a:pPr marL="0" marR="0" lvl="0" indent="0" algn="r" defTabSz="844083" rtl="0" eaLnBrk="1" fontAlgn="auto" latinLnBrk="0" hangingPunct="1">
              <a:lnSpc>
                <a:spcPct val="100000"/>
              </a:lnSpc>
              <a:spcBef>
                <a:spcPts val="0"/>
              </a:spcBef>
              <a:spcAft>
                <a:spcPts val="0"/>
              </a:spcAft>
              <a:buClrTx/>
              <a:buSzTx/>
              <a:buFontTx/>
              <a:buNone/>
              <a:tabLst/>
              <a:defRPr/>
            </a:pPr>
            <a:fld id="{90E99231-4AF4-4BA3-8C8A-22394F57FC93}" type="slidenum">
              <a:rPr kumimoji="1" lang="ja-JP" altLang="en-US" sz="1662"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844083" rtl="0" eaLnBrk="1" fontAlgn="auto" latinLnBrk="0" hangingPunct="1">
                <a:lnSpc>
                  <a:spcPct val="100000"/>
                </a:lnSpc>
                <a:spcBef>
                  <a:spcPts val="0"/>
                </a:spcBef>
                <a:spcAft>
                  <a:spcPts val="0"/>
                </a:spcAft>
                <a:buClrTx/>
                <a:buSzTx/>
                <a:buFontTx/>
                <a:buNone/>
                <a:tabLst/>
                <a:defRPr/>
              </a:pPr>
              <a:t>15</a:t>
            </a:fld>
            <a:endParaRPr kumimoji="1" lang="ja-JP" altLang="en-US" sz="1662"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26568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nvGraphicFramePr>
        <p:xfrm>
          <a:off x="152319" y="1607318"/>
          <a:ext cx="8939568" cy="4373821"/>
        </p:xfrm>
        <a:graphic>
          <a:graphicData uri="http://schemas.openxmlformats.org/drawingml/2006/table">
            <a:tbl>
              <a:tblPr bandRow="1">
                <a:tableStyleId>{5C22544A-7EE6-4342-B048-85BDC9FD1C3A}</a:tableStyleId>
              </a:tblPr>
              <a:tblGrid>
                <a:gridCol w="1668854">
                  <a:extLst>
                    <a:ext uri="{9D8B030D-6E8A-4147-A177-3AD203B41FA5}">
                      <a16:colId xmlns:a16="http://schemas.microsoft.com/office/drawing/2014/main" val="1898937817"/>
                    </a:ext>
                  </a:extLst>
                </a:gridCol>
                <a:gridCol w="7270714">
                  <a:extLst>
                    <a:ext uri="{9D8B030D-6E8A-4147-A177-3AD203B41FA5}">
                      <a16:colId xmlns:a16="http://schemas.microsoft.com/office/drawing/2014/main" val="1796304807"/>
                    </a:ext>
                  </a:extLst>
                </a:gridCol>
              </a:tblGrid>
              <a:tr h="1380308">
                <a:tc>
                  <a:txBody>
                    <a:bodyPr/>
                    <a:lstStyle/>
                    <a:p>
                      <a:pPr algn="ctr"/>
                      <a:r>
                        <a:rPr kumimoji="1" lang="ja-JP" altLang="en-US" sz="1800" dirty="0"/>
                        <a:t>政省令・告示</a:t>
                      </a:r>
                      <a:endParaRPr kumimoji="1" lang="en-US" altLang="ja-JP" sz="1800" dirty="0"/>
                    </a:p>
                  </a:txBody>
                  <a:tcPr marL="84406" marR="84406" marT="42203" marB="42203" anchor="ctr"/>
                </a:tc>
                <a:tc>
                  <a:txBody>
                    <a:bodyPr/>
                    <a:lstStyle/>
                    <a:p>
                      <a:pPr marL="285750" marR="0" lvl="0" indent="-20638" algn="l" defTabSz="844083"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600" dirty="0"/>
                        <a:t>　水道法の一部を改正する法律の施行期日を定める政令</a:t>
                      </a:r>
                      <a:endParaRPr kumimoji="1" lang="en-US" altLang="ja-JP" sz="1600" i="1" dirty="0"/>
                    </a:p>
                    <a:p>
                      <a:pPr marL="285750" marR="0" lvl="0" indent="-20638"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600" dirty="0">
                          <a:latin typeface="+mn-ea"/>
                        </a:rPr>
                        <a:t>　水道法の一部を改正する法律の施行に伴う関係政令の整備及び経</a:t>
                      </a:r>
                      <a:endParaRPr kumimoji="1" lang="en-US" altLang="ja-JP" sz="1600" dirty="0">
                        <a:latin typeface="+mn-ea"/>
                      </a:endParaRPr>
                    </a:p>
                    <a:p>
                      <a:pPr marL="265112"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600" dirty="0">
                          <a:latin typeface="+mn-ea"/>
                        </a:rPr>
                        <a:t>　　過措置に関する政令</a:t>
                      </a:r>
                      <a:endParaRPr kumimoji="1" lang="en-US" altLang="ja-JP" sz="1600" i="1" dirty="0">
                        <a:latin typeface="+mn-ea"/>
                      </a:endParaRPr>
                    </a:p>
                    <a:p>
                      <a:pPr marL="285750" marR="0" lvl="0" indent="-20638"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600" u="none" dirty="0">
                          <a:latin typeface="+mn-ea"/>
                        </a:rPr>
                        <a:t>　水道法施行規則の一部を改正する省令</a:t>
                      </a:r>
                      <a:endParaRPr kumimoji="1" lang="en-US" altLang="ja-JP" sz="1600" i="0" u="none" dirty="0">
                        <a:latin typeface="+mn-ea"/>
                      </a:endParaRPr>
                    </a:p>
                    <a:p>
                      <a:pPr marL="285750" marR="0" lvl="0" indent="-20638"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600" u="none" dirty="0">
                          <a:latin typeface="+mn-ea"/>
                        </a:rPr>
                        <a:t>　水道の基盤を強化するための基本的な方針</a:t>
                      </a:r>
                      <a:endParaRPr kumimoji="1" lang="en-US" altLang="ja-JP" sz="1600" u="none" dirty="0">
                        <a:latin typeface="+mn-ea"/>
                      </a:endParaRPr>
                    </a:p>
                  </a:txBody>
                  <a:tcPr marL="84406" marR="84406" marT="42203" marB="42203"/>
                </a:tc>
                <a:extLst>
                  <a:ext uri="{0D108BD9-81ED-4DB2-BD59-A6C34878D82A}">
                    <a16:rowId xmlns:a16="http://schemas.microsoft.com/office/drawing/2014/main" val="2160777522"/>
                  </a:ext>
                </a:extLst>
              </a:tr>
              <a:tr h="864626">
                <a:tc rowSpan="4">
                  <a:txBody>
                    <a:bodyPr/>
                    <a:lstStyle/>
                    <a:p>
                      <a:pPr algn="l"/>
                      <a:r>
                        <a:rPr kumimoji="1" lang="ja-JP" altLang="en-US" sz="1800" dirty="0"/>
                        <a:t>手引き・ガイドライン等</a:t>
                      </a:r>
                    </a:p>
                  </a:txBody>
                  <a:tcPr marL="84406" marR="84406" marT="42203" marB="42203" anchor="ctr"/>
                </a:tc>
                <a:tc>
                  <a:txBody>
                    <a:bodyPr/>
                    <a:lstStyle/>
                    <a:p>
                      <a:pPr marL="265112"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600" i="0" dirty="0">
                          <a:solidFill>
                            <a:schemeClr val="tx1"/>
                          </a:solidFill>
                        </a:rPr>
                        <a:t>＜広域連携＞　</a:t>
                      </a:r>
                      <a:endParaRPr kumimoji="1" lang="en-US" altLang="ja-JP" sz="1600" i="0" dirty="0">
                        <a:solidFill>
                          <a:schemeClr val="tx1"/>
                        </a:solidFill>
                      </a:endParaRPr>
                    </a:p>
                    <a:p>
                      <a:pPr marL="285750" marR="0" lvl="0" indent="-20638"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600" i="0" dirty="0">
                          <a:solidFill>
                            <a:schemeClr val="tx1"/>
                          </a:solidFill>
                        </a:rPr>
                        <a:t>　水道広域化推進プラン策定マニュアル</a:t>
                      </a:r>
                      <a:endParaRPr kumimoji="1" lang="en-US" altLang="ja-JP" sz="1600" i="1" dirty="0"/>
                    </a:p>
                    <a:p>
                      <a:pPr marL="285750" marR="0" lvl="0" indent="-20638"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600" u="none" dirty="0">
                          <a:solidFill>
                            <a:schemeClr val="tx1"/>
                          </a:solidFill>
                          <a:latin typeface="+mn-ea"/>
                        </a:rPr>
                        <a:t>　水道基盤強化計画の作成の手引き</a:t>
                      </a:r>
                      <a:endParaRPr kumimoji="1" lang="en-US" altLang="ja-JP" sz="1600" u="none" dirty="0">
                        <a:solidFill>
                          <a:schemeClr val="tx1"/>
                        </a:solidFill>
                        <a:latin typeface="+mn-ea"/>
                      </a:endParaRPr>
                    </a:p>
                  </a:txBody>
                  <a:tcPr marL="84406" marR="84406" marT="42203" marB="42203"/>
                </a:tc>
                <a:extLst>
                  <a:ext uri="{0D108BD9-81ED-4DB2-BD59-A6C34878D82A}">
                    <a16:rowId xmlns:a16="http://schemas.microsoft.com/office/drawing/2014/main" val="3387986998"/>
                  </a:ext>
                </a:extLst>
              </a:tr>
              <a:tr h="668416">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dirty="0"/>
                    </a:p>
                  </a:txBody>
                  <a:tcPr marL="84406" marR="84406" marT="42203" marB="42203" anchor="ctr"/>
                </a:tc>
                <a:tc>
                  <a:txBody>
                    <a:bodyPr/>
                    <a:lstStyle/>
                    <a:p>
                      <a:pPr marL="265112"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rPr>
                        <a:t>＜適切な資産管理＞　</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endParaRPr>
                    </a:p>
                    <a:p>
                      <a:pPr marL="285750" marR="0" lvl="0" indent="-20638"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rPr>
                        <a:t>水道施設の点検を含む維持・修繕の実施に関するガイドライン</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endParaRPr>
                    </a:p>
                  </a:txBody>
                  <a:tcPr marL="84406" marR="84406" marT="42203" marB="42203"/>
                </a:tc>
                <a:extLst>
                  <a:ext uri="{0D108BD9-81ED-4DB2-BD59-A6C34878D82A}">
                    <a16:rowId xmlns:a16="http://schemas.microsoft.com/office/drawing/2014/main" val="2713596519"/>
                  </a:ext>
                </a:extLst>
              </a:tr>
              <a:tr h="644545">
                <a:tc vMerge="1">
                  <a:txBody>
                    <a:bodyPr/>
                    <a:lstStyle/>
                    <a:p>
                      <a:pPr algn="ctr"/>
                      <a:endParaRPr kumimoji="1" lang="ja-JP" altLang="en-US" sz="1800" dirty="0"/>
                    </a:p>
                  </a:txBody>
                  <a:tcPr marL="84406" marR="84406" marT="42203" marB="42203" anchor="ctr"/>
                </a:tc>
                <a:tc>
                  <a:txBody>
                    <a:bodyPr/>
                    <a:lstStyle/>
                    <a:p>
                      <a:pPr marL="265112"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rPr>
                        <a:t>＜官民連携＞</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endParaRPr>
                    </a:p>
                    <a:p>
                      <a:pPr marL="285750" marR="0" lvl="0" indent="-20638"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rPr>
                        <a:t>　水道施設運営権の設定に係る許可に関するガイドライン</a:t>
                      </a:r>
                      <a:endParaRPr kumimoji="1" lang="en-US" altLang="ja-JP" sz="1600" b="0" i="1" u="none" strike="noStrike" kern="1200" cap="none" spc="0" normalizeH="0" baseline="0" noProof="0" dirty="0">
                        <a:ln>
                          <a:noFill/>
                        </a:ln>
                        <a:solidFill>
                          <a:prstClr val="black"/>
                        </a:solidFill>
                        <a:effectLst/>
                        <a:uLnTx/>
                        <a:uFillTx/>
                        <a:latin typeface="+mn-lt"/>
                        <a:ea typeface="+mn-ea"/>
                        <a:cs typeface="+mn-cs"/>
                      </a:endParaRPr>
                    </a:p>
                    <a:p>
                      <a:pPr marL="285750" marR="0" lvl="0" indent="-20638"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rPr>
                        <a:t>　水道事業における官民連携に関する手引き（改訂版）</a:t>
                      </a:r>
                      <a:endParaRPr kumimoji="1" lang="en-US" altLang="ja-JP" sz="1600" b="0" i="1" u="none" strike="noStrike" kern="1200" cap="none" spc="0" normalizeH="0" baseline="0" noProof="0" dirty="0">
                        <a:ln>
                          <a:noFill/>
                        </a:ln>
                        <a:solidFill>
                          <a:prstClr val="black"/>
                        </a:solidFill>
                        <a:effectLst/>
                        <a:uLnTx/>
                        <a:uFillTx/>
                        <a:latin typeface="+mn-lt"/>
                        <a:ea typeface="+mn-ea"/>
                        <a:cs typeface="+mn-cs"/>
                      </a:endParaRPr>
                    </a:p>
                  </a:txBody>
                  <a:tcPr marL="84406" marR="84406" marT="42203" marB="42203"/>
                </a:tc>
                <a:extLst>
                  <a:ext uri="{0D108BD9-81ED-4DB2-BD59-A6C34878D82A}">
                    <a16:rowId xmlns:a16="http://schemas.microsoft.com/office/drawing/2014/main" val="3709143570"/>
                  </a:ext>
                </a:extLst>
              </a:tr>
              <a:tr h="644545">
                <a:tc vMerge="1">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800" dirty="0"/>
                    </a:p>
                  </a:txBody>
                  <a:tcPr marL="84406" marR="84406" marT="42203" marB="42203" anchor="ctr"/>
                </a:tc>
                <a:tc>
                  <a:txBody>
                    <a:bodyPr/>
                    <a:lstStyle/>
                    <a:p>
                      <a:pPr marL="265112"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600" u="none" dirty="0">
                          <a:latin typeface="+mn-ea"/>
                        </a:rPr>
                        <a:t>＜その他＞</a:t>
                      </a:r>
                      <a:endParaRPr kumimoji="1" lang="en-US" altLang="ja-JP" sz="1600" u="none" dirty="0">
                        <a:latin typeface="+mn-ea"/>
                      </a:endParaRPr>
                    </a:p>
                    <a:p>
                      <a:pPr marL="550862"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600" u="none" dirty="0">
                          <a:latin typeface="+mn-ea"/>
                        </a:rPr>
                        <a:t>水道事業等の認可等の手引き</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rPr>
                        <a:t>（令和元年</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rPr>
                        <a:t>9</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rPr>
                        <a:t>月版）</a:t>
                      </a:r>
                      <a:endParaRPr kumimoji="1" lang="en-US" altLang="ja-JP" sz="1600" u="none" dirty="0">
                        <a:latin typeface="+mn-ea"/>
                      </a:endParaRPr>
                    </a:p>
                  </a:txBody>
                  <a:tcPr marL="84406" marR="84406" marT="42203" marB="42203"/>
                </a:tc>
                <a:extLst>
                  <a:ext uri="{0D108BD9-81ED-4DB2-BD59-A6C34878D82A}">
                    <a16:rowId xmlns:a16="http://schemas.microsoft.com/office/drawing/2014/main" val="399282252"/>
                  </a:ext>
                </a:extLst>
              </a:tr>
            </a:tbl>
          </a:graphicData>
        </a:graphic>
      </p:graphicFrame>
      <p:sp>
        <p:nvSpPr>
          <p:cNvPr id="8" name="正方形/長方形 7"/>
          <p:cNvSpPr/>
          <p:nvPr/>
        </p:nvSpPr>
        <p:spPr>
          <a:xfrm>
            <a:off x="-4900" y="12526"/>
            <a:ext cx="9144000" cy="619932"/>
          </a:xfrm>
          <a:prstGeom prst="rect">
            <a:avLst/>
          </a:prstGeom>
          <a:solidFill>
            <a:srgbClr val="002060"/>
          </a:solidFill>
          <a:ln w="25400" cap="flat" cmpd="sng" algn="ctr">
            <a:solidFill>
              <a:srgbClr val="002060"/>
            </a:solidFill>
            <a:prstDash val="solid"/>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2585" b="1"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水道法改正に関する政令・省令・告示・ガイドライン等</a:t>
            </a:r>
            <a:endParaRPr kumimoji="0" lang="en-US" altLang="ja-JP" sz="2585" b="1"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 name="角丸四角形 1"/>
          <p:cNvSpPr/>
          <p:nvPr/>
        </p:nvSpPr>
        <p:spPr>
          <a:xfrm>
            <a:off x="113057" y="795484"/>
            <a:ext cx="8852088" cy="66789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改正水道法の施行（令和元年</a:t>
            </a:r>
            <a:r>
              <a:rPr kumimoji="1" lang="en-US"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10</a:t>
            </a:r>
            <a:r>
              <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r>
              <a:rPr kumimoji="1" lang="en-US"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r>
              <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日）にあわせて、政省令を改正するとともに、水道の基盤を強化するための基本方針や各種手引き、ガイドライン等を作成・更新。</a:t>
            </a:r>
          </a:p>
        </p:txBody>
      </p:sp>
      <p:sp>
        <p:nvSpPr>
          <p:cNvPr id="6" name="スライド番号プレースホルダー 5"/>
          <p:cNvSpPr>
            <a:spLocks noGrp="1"/>
          </p:cNvSpPr>
          <p:nvPr>
            <p:ph type="sldNum" sz="quarter" idx="12"/>
          </p:nvPr>
        </p:nvSpPr>
        <p:spPr/>
        <p:txBody>
          <a:bodyPr/>
          <a:lstStyle/>
          <a:p>
            <a:pPr marL="0" marR="0" lvl="0" indent="0" algn="r" defTabSz="844083" rtl="0" eaLnBrk="1" fontAlgn="auto" latinLnBrk="0" hangingPunct="1">
              <a:lnSpc>
                <a:spcPct val="100000"/>
              </a:lnSpc>
              <a:spcBef>
                <a:spcPts val="0"/>
              </a:spcBef>
              <a:spcAft>
                <a:spcPts val="0"/>
              </a:spcAft>
              <a:buClrTx/>
              <a:buSzTx/>
              <a:buFontTx/>
              <a:buNone/>
              <a:tabLst/>
              <a:defRPr/>
            </a:pPr>
            <a:fld id="{34A25056-AEC2-4104-9840-86672CD1F74E}" type="slidenum">
              <a:rPr kumimoji="1" lang="ja-JP" altLang="en-US" sz="1662"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844083" rtl="0" eaLnBrk="1" fontAlgn="auto" latinLnBrk="0" hangingPunct="1">
                <a:lnSpc>
                  <a:spcPct val="100000"/>
                </a:lnSpc>
                <a:spcBef>
                  <a:spcPts val="0"/>
                </a:spcBef>
                <a:spcAft>
                  <a:spcPts val="0"/>
                </a:spcAft>
                <a:buClrTx/>
                <a:buSzTx/>
                <a:buFontTx/>
                <a:buNone/>
                <a:tabLst/>
                <a:defRPr/>
              </a:pPr>
              <a:t>16</a:t>
            </a:fld>
            <a:endParaRPr kumimoji="1" lang="ja-JP" altLang="en-US" sz="1662"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正方形/長方形 3"/>
          <p:cNvSpPr/>
          <p:nvPr/>
        </p:nvSpPr>
        <p:spPr>
          <a:xfrm>
            <a:off x="-65798" y="6053973"/>
            <a:ext cx="9209798" cy="584775"/>
          </a:xfrm>
          <a:prstGeom prst="rect">
            <a:avLst/>
          </a:prstGeom>
        </p:spPr>
        <p:txBody>
          <a:bodyPr wrap="square">
            <a:spAutoFit/>
          </a:bodyPr>
          <a:lstStyle/>
          <a:p>
            <a:pPr marL="265112"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上記のほか、日本水道協会において、「指定給水装置工事事業者制度への指定の更新制の導入におけるガイドライン」を作成済（令和元年７月）</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582093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marL="0" marR="0" lvl="0" indent="0" algn="r" defTabSz="844083" rtl="0" eaLnBrk="1" fontAlgn="auto" latinLnBrk="0" hangingPunct="1">
              <a:lnSpc>
                <a:spcPct val="100000"/>
              </a:lnSpc>
              <a:spcBef>
                <a:spcPts val="0"/>
              </a:spcBef>
              <a:spcAft>
                <a:spcPts val="0"/>
              </a:spcAft>
              <a:buClrTx/>
              <a:buSzTx/>
              <a:buFontTx/>
              <a:buNone/>
              <a:tabLst/>
              <a:defRPr/>
            </a:pPr>
            <a:fld id="{34A25056-AEC2-4104-9840-86672CD1F74E}" type="slidenum">
              <a:rPr kumimoji="1" lang="ja-JP" altLang="en-US" sz="1662"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844083" rtl="0" eaLnBrk="1" fontAlgn="auto" latinLnBrk="0" hangingPunct="1">
                <a:lnSpc>
                  <a:spcPct val="100000"/>
                </a:lnSpc>
                <a:spcBef>
                  <a:spcPts val="0"/>
                </a:spcBef>
                <a:spcAft>
                  <a:spcPts val="0"/>
                </a:spcAft>
                <a:buClrTx/>
                <a:buSzTx/>
                <a:buFontTx/>
                <a:buNone/>
                <a:tabLst/>
                <a:defRPr/>
              </a:pPr>
              <a:t>17</a:t>
            </a:fld>
            <a:endParaRPr kumimoji="1" lang="ja-JP" altLang="en-US" sz="1662"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角丸四角形 3"/>
          <p:cNvSpPr/>
          <p:nvPr/>
        </p:nvSpPr>
        <p:spPr>
          <a:xfrm>
            <a:off x="16986" y="2399964"/>
            <a:ext cx="9127014" cy="1224136"/>
          </a:xfrm>
          <a:prstGeom prst="round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３．基本方針及び水道基盤強化計画等</a:t>
            </a:r>
            <a:endParaRPr kumimoji="1" lang="ja-JP" altLang="en-US" sz="3400" b="1"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Tree>
    <p:extLst>
      <p:ext uri="{BB962C8B-B14F-4D97-AF65-F5344CB8AC3E}">
        <p14:creationId xmlns:p14="http://schemas.microsoft.com/office/powerpoint/2010/main" val="3136126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663419" y="1031998"/>
            <a:ext cx="4362021" cy="53881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77"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118583" y="1031995"/>
            <a:ext cx="3953838" cy="53819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77"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 name="正方形/長方形 19"/>
          <p:cNvSpPr/>
          <p:nvPr/>
        </p:nvSpPr>
        <p:spPr>
          <a:xfrm>
            <a:off x="317989" y="842373"/>
            <a:ext cx="1780305" cy="393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5006" tIns="37503" rIns="75006" bIns="37503" rtlCol="0" anchor="ctr"/>
          <a:lstStyle/>
          <a:p>
            <a:pPr marL="0" marR="0" lvl="0" indent="0" algn="ctr" defTabSz="750071"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現状・課題</a:t>
            </a:r>
          </a:p>
        </p:txBody>
      </p:sp>
      <p:sp>
        <p:nvSpPr>
          <p:cNvPr id="30" name="正方形/長方形 29"/>
          <p:cNvSpPr/>
          <p:nvPr/>
        </p:nvSpPr>
        <p:spPr>
          <a:xfrm>
            <a:off x="4852232" y="843043"/>
            <a:ext cx="1780305" cy="392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5006" tIns="37503" rIns="75006" bIns="37503" rtlCol="0" anchor="ctr"/>
          <a:lstStyle/>
          <a:p>
            <a:pPr marL="0" marR="0" lvl="0" indent="0" algn="ctr" defTabSz="750071"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改正法</a:t>
            </a:r>
          </a:p>
        </p:txBody>
      </p:sp>
      <p:sp>
        <p:nvSpPr>
          <p:cNvPr id="17" name="正方形/長方形 16"/>
          <p:cNvSpPr/>
          <p:nvPr/>
        </p:nvSpPr>
        <p:spPr>
          <a:xfrm>
            <a:off x="-4900" y="263770"/>
            <a:ext cx="9144000" cy="506474"/>
          </a:xfrm>
          <a:prstGeom prst="rect">
            <a:avLst/>
          </a:prstGeom>
          <a:solidFill>
            <a:srgbClr val="002060"/>
          </a:solidFill>
          <a:ln w="25400" cap="flat" cmpd="sng" algn="ctr">
            <a:solidFill>
              <a:srgbClr val="00206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46" b="1"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水道事業の基盤強化及び広域連携の推進</a:t>
            </a:r>
            <a:endParaRPr kumimoji="0" lang="en-US" altLang="ja-JP" sz="1846" b="1"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46" b="1"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（第１条、第２条の２、第５条の２、第５条の３、第５条の４）</a:t>
            </a:r>
            <a:endParaRPr kumimoji="0" lang="en-US" altLang="ja-JP" sz="1846" b="1"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 name="右矢印 4"/>
          <p:cNvSpPr/>
          <p:nvPr/>
        </p:nvSpPr>
        <p:spPr>
          <a:xfrm>
            <a:off x="4178086" y="2963718"/>
            <a:ext cx="460383" cy="13293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2" name="テキスト ボックス 31"/>
          <p:cNvSpPr txBox="1"/>
          <p:nvPr/>
        </p:nvSpPr>
        <p:spPr>
          <a:xfrm>
            <a:off x="118583" y="1301995"/>
            <a:ext cx="3946603" cy="4708981"/>
          </a:xfrm>
          <a:prstGeom prst="rect">
            <a:avLst/>
          </a:prstGeom>
          <a:noFill/>
        </p:spPr>
        <p:txBody>
          <a:bodyPr wrap="square" rtlCol="0">
            <a:spAutoFit/>
          </a:bodyPr>
          <a:lstStyle/>
          <a:p>
            <a:pPr marL="164127" marR="0" lvl="0" indent="-164127" algn="l" defTabSz="914400" rtl="0" eaLnBrk="1" fontAlgn="auto" latinLnBrk="0" hangingPunct="1">
              <a:lnSpc>
                <a:spcPts val="1846"/>
              </a:lnSpc>
              <a:spcBef>
                <a:spcPts val="0"/>
              </a:spcBef>
              <a:spcAft>
                <a:spcPts val="0"/>
              </a:spcAft>
              <a:buClrTx/>
              <a:buSzTx/>
              <a:buFontTx/>
              <a:buNone/>
              <a:tabLst/>
              <a:defRPr/>
            </a:pPr>
            <a:r>
              <a:rPr kumimoji="0" lang="ja-JP" altLang="en-US" sz="1385"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〇　水道の普及率は</a:t>
            </a:r>
            <a:r>
              <a:rPr kumimoji="0" lang="en-US" altLang="ja-JP" sz="1385"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98.0</a:t>
            </a:r>
            <a:r>
              <a:rPr kumimoji="0" lang="ja-JP" altLang="en-US" sz="1385"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％（平成</a:t>
            </a:r>
            <a:r>
              <a:rPr kumimoji="0" lang="en-US" altLang="ja-JP" sz="1385"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29</a:t>
            </a:r>
            <a:r>
              <a:rPr kumimoji="0" lang="ja-JP" altLang="en-US" sz="1385"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年度末）となっており、引き続き未普及地域への水道の整備は必要であるものの、</a:t>
            </a:r>
            <a:r>
              <a:rPr kumimoji="0" lang="ja-JP" altLang="en-US" sz="1385" b="0" i="0" u="sng"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水道の拡張整備を前提とした時代から既存の水道の基盤を確固たるものとしていくことが求められる時代</a:t>
            </a:r>
            <a:r>
              <a:rPr kumimoji="0" lang="ja-JP" altLang="en-US" sz="1385"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に変化。</a:t>
            </a:r>
            <a:endParaRPr kumimoji="0" lang="en-US" altLang="ja-JP" sz="1385"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64127" marR="0" lvl="0" indent="-164127" algn="l" defTabSz="914400" rtl="0" eaLnBrk="1" fontAlgn="auto" latinLnBrk="0" hangingPunct="1">
              <a:lnSpc>
                <a:spcPts val="1846"/>
              </a:lnSpc>
              <a:spcBef>
                <a:spcPts val="0"/>
              </a:spcBef>
              <a:spcAft>
                <a:spcPts val="0"/>
              </a:spcAft>
              <a:buClrTx/>
              <a:buSzTx/>
              <a:buFontTx/>
              <a:buNone/>
              <a:tabLst/>
              <a:defRPr/>
            </a:pPr>
            <a:endParaRPr kumimoji="0" lang="en-US" altLang="ja-JP" sz="1385"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64127" marR="0" lvl="0" indent="-164127" algn="l" defTabSz="914400" rtl="0" eaLnBrk="1" fontAlgn="auto" latinLnBrk="0" hangingPunct="1">
              <a:lnSpc>
                <a:spcPts val="1846"/>
              </a:lnSpc>
              <a:spcBef>
                <a:spcPts val="0"/>
              </a:spcBef>
              <a:spcAft>
                <a:spcPts val="0"/>
              </a:spcAft>
              <a:buClrTx/>
              <a:buSzTx/>
              <a:buFontTx/>
              <a:buNone/>
              <a:tabLst/>
              <a:defRPr/>
            </a:pPr>
            <a:r>
              <a:rPr kumimoji="0" lang="ja-JP" altLang="en-US" sz="1385"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〇　高度経済成長期に整備された</a:t>
            </a:r>
            <a:r>
              <a:rPr kumimoji="0" lang="ja-JP" altLang="en-US" sz="1385" b="0" i="0" u="sng"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水道施設の老朽化</a:t>
            </a:r>
            <a:r>
              <a:rPr kumimoji="0" lang="ja-JP" altLang="en-US" sz="1385"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や</a:t>
            </a:r>
            <a:r>
              <a:rPr kumimoji="0" lang="ja-JP" altLang="en-US" sz="1385" b="0" i="0" u="sng"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耐震化の遅れ</a:t>
            </a:r>
            <a:r>
              <a:rPr kumimoji="0" lang="ja-JP" altLang="en-US" sz="1385"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、多くの水道事業者が</a:t>
            </a:r>
            <a:r>
              <a:rPr kumimoji="0" lang="ja-JP" altLang="en-US" sz="1385" b="0" i="0" u="sng"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小規模で経営基盤が脆弱</a:t>
            </a:r>
            <a:r>
              <a:rPr kumimoji="0" lang="ja-JP" altLang="en-US" sz="1385"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であること、団塊世代の退職等による</a:t>
            </a:r>
            <a:r>
              <a:rPr kumimoji="0" lang="ja-JP" altLang="en-US" sz="1385" b="0" i="0" u="sng"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水道に携わる職員数の大幅な減少</a:t>
            </a:r>
            <a:r>
              <a:rPr kumimoji="0" lang="ja-JP" altLang="en-US" sz="1385"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が課題となっている。</a:t>
            </a:r>
            <a:endParaRPr kumimoji="0" lang="en-US" altLang="ja-JP" sz="1385"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64127" marR="0" lvl="0" indent="-164127" algn="l" defTabSz="914400" rtl="0" eaLnBrk="1" fontAlgn="auto" latinLnBrk="0" hangingPunct="1">
              <a:lnSpc>
                <a:spcPts val="1846"/>
              </a:lnSpc>
              <a:spcBef>
                <a:spcPts val="0"/>
              </a:spcBef>
              <a:spcAft>
                <a:spcPts val="0"/>
              </a:spcAft>
              <a:buClrTx/>
              <a:buSzTx/>
              <a:buFontTx/>
              <a:buNone/>
              <a:tabLst/>
              <a:defRPr/>
            </a:pPr>
            <a:endParaRPr kumimoji="0" lang="en-US" altLang="ja-JP" sz="1385"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64127" marR="0" lvl="0" indent="-164127" algn="l" defTabSz="914400" rtl="0" eaLnBrk="1" fontAlgn="auto" latinLnBrk="0" hangingPunct="1">
              <a:lnSpc>
                <a:spcPts val="1846"/>
              </a:lnSpc>
              <a:spcBef>
                <a:spcPts val="0"/>
              </a:spcBef>
              <a:spcAft>
                <a:spcPts val="0"/>
              </a:spcAft>
              <a:buClrTx/>
              <a:buSzTx/>
              <a:buFontTx/>
              <a:buNone/>
              <a:tabLst/>
              <a:defRPr/>
            </a:pPr>
            <a:r>
              <a:rPr kumimoji="0" lang="ja-JP" altLang="en-US" sz="1385"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 　また、</a:t>
            </a:r>
            <a:r>
              <a:rPr kumimoji="0" lang="en-US" altLang="ja-JP" sz="1385"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1355</a:t>
            </a:r>
            <a:r>
              <a:rPr kumimoji="0" lang="ja-JP" altLang="en-US" sz="1385"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の上水道事業の内、</a:t>
            </a:r>
            <a:r>
              <a:rPr kumimoji="0" lang="ja-JP" altLang="en-US" sz="1385" b="0" i="0" u="sng"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給水人口５万人未満の小規模な事業者が</a:t>
            </a:r>
            <a:r>
              <a:rPr kumimoji="0" lang="en-US" altLang="ja-JP" sz="1385" b="0" i="0" u="sng"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921</a:t>
            </a:r>
            <a:r>
              <a:rPr kumimoji="0" lang="ja-JP" altLang="en-US" sz="1385" b="0" i="0" u="sng"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と多数存在</a:t>
            </a:r>
            <a:r>
              <a:rPr kumimoji="0" lang="ja-JP" altLang="en-US" sz="1385"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（平成</a:t>
            </a:r>
            <a:r>
              <a:rPr kumimoji="0" lang="en-US" altLang="ja-JP" sz="1385"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28</a:t>
            </a:r>
            <a:r>
              <a:rPr kumimoji="0" lang="ja-JP" altLang="en-US" sz="1385"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年度）しており、経営面でのスケールメリットを創出することができる</a:t>
            </a:r>
            <a:r>
              <a:rPr kumimoji="0" lang="ja-JP" altLang="en-US" sz="1385" b="0" i="0" u="sng"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広域連携が必要</a:t>
            </a:r>
            <a:r>
              <a:rPr kumimoji="0" lang="ja-JP" altLang="en-US" sz="1385"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となっていることから、広域連携のより一層の推進を図るため、</a:t>
            </a:r>
            <a:r>
              <a:rPr kumimoji="0" lang="ja-JP" altLang="en-US" sz="1385" b="0" i="0" u="sng"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都道府県に、その推進役として一定の役割が期待されている</a:t>
            </a:r>
            <a:r>
              <a:rPr kumimoji="0" lang="ja-JP" altLang="en-US" sz="1385"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0" lang="en-US" altLang="ja-JP" sz="1385"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76202" marR="0" lvl="0" indent="-76202" algn="r" defTabSz="914400" rtl="0" eaLnBrk="1" fontAlgn="auto" latinLnBrk="0" hangingPunct="1">
              <a:lnSpc>
                <a:spcPts val="1846"/>
              </a:lnSpc>
              <a:spcBef>
                <a:spcPts val="0"/>
              </a:spcBef>
              <a:spcAft>
                <a:spcPts val="0"/>
              </a:spcAft>
              <a:buClrTx/>
              <a:buSzTx/>
              <a:buFontTx/>
              <a:buNone/>
              <a:tabLst/>
              <a:defRPr/>
            </a:pPr>
            <a:endParaRPr kumimoji="0" lang="en-US" altLang="ja-JP" sz="1108"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7" name="テキスト ボックス 18"/>
          <p:cNvSpPr txBox="1"/>
          <p:nvPr/>
        </p:nvSpPr>
        <p:spPr>
          <a:xfrm>
            <a:off x="4699633" y="1296627"/>
            <a:ext cx="4355940" cy="4834209"/>
          </a:xfrm>
          <a:prstGeom prst="rect">
            <a:avLst/>
          </a:prstGeom>
          <a:noFill/>
        </p:spPr>
        <p:txBody>
          <a:bodyPr wrap="square" rtlCol="0">
            <a:spAutoFit/>
          </a:bodyPr>
          <a:lstStyle/>
          <a:p>
            <a:pPr marL="167058" marR="0" lvl="0" indent="-167058" algn="l" defTabSz="914400" rtl="0" eaLnBrk="1" fontAlgn="auto" latinLnBrk="0" hangingPunct="1">
              <a:lnSpc>
                <a:spcPct val="100000"/>
              </a:lnSpc>
              <a:spcBef>
                <a:spcPts val="554"/>
              </a:spcBef>
              <a:spcAft>
                <a:spcPts val="0"/>
              </a:spcAft>
              <a:buClrTx/>
              <a:buSzTx/>
              <a:buFontTx/>
              <a:buNone/>
              <a:tabLst/>
              <a:defRPr/>
            </a:pPr>
            <a:r>
              <a:rPr kumimoji="1" lang="ja-JP" altLang="en-US" sz="138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〇　法律の目的における「水道の計画的な整備」を</a:t>
            </a:r>
            <a:r>
              <a:rPr kumimoji="1" lang="ja-JP" altLang="en-US" sz="1385"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「水道の基盤の強化</a:t>
            </a:r>
            <a:r>
              <a:rPr kumimoji="1" lang="ja-JP" altLang="en-US" sz="138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」に変更する。　（第１条）</a:t>
            </a:r>
            <a:endParaRPr kumimoji="1" lang="en-US" altLang="ja-JP" sz="138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67058" marR="0" lvl="0" indent="-167058" algn="l" defTabSz="914400" rtl="0" eaLnBrk="1" fontAlgn="auto" latinLnBrk="0" hangingPunct="1">
              <a:lnSpc>
                <a:spcPct val="100000"/>
              </a:lnSpc>
              <a:spcBef>
                <a:spcPts val="554"/>
              </a:spcBef>
              <a:spcAft>
                <a:spcPts val="0"/>
              </a:spcAft>
              <a:buClrTx/>
              <a:buSzTx/>
              <a:buFontTx/>
              <a:buNone/>
              <a:tabLst/>
              <a:defRPr/>
            </a:pPr>
            <a:endParaRPr kumimoji="1" lang="en-US" altLang="ja-JP" sz="92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67058" marR="0" lvl="0" indent="-167058" algn="l" defTabSz="914400" rtl="0" eaLnBrk="1" fontAlgn="auto" latinLnBrk="0" hangingPunct="1">
              <a:lnSpc>
                <a:spcPct val="100000"/>
              </a:lnSpc>
              <a:spcBef>
                <a:spcPts val="554"/>
              </a:spcBef>
              <a:spcAft>
                <a:spcPts val="0"/>
              </a:spcAft>
              <a:buClrTx/>
              <a:buSzTx/>
              <a:buFontTx/>
              <a:buNone/>
              <a:tabLst/>
              <a:defRPr/>
            </a:pPr>
            <a:r>
              <a:rPr kumimoji="1" lang="ja-JP" altLang="en-US" sz="138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〇　国、都道府県、市町村、水道事業者等に対し、</a:t>
            </a:r>
            <a:r>
              <a:rPr kumimoji="1" lang="ja-JP" altLang="en-US" sz="1385"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「水道の基盤の強化」に関する責務を</a:t>
            </a:r>
            <a:r>
              <a:rPr kumimoji="1" lang="ja-JP" altLang="en-US" sz="138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規定する。</a:t>
            </a:r>
            <a:endParaRPr kumimoji="1" lang="en-US" altLang="ja-JP" sz="138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67058" marR="0" lvl="0" indent="-167058" algn="l" defTabSz="914400" rtl="0" eaLnBrk="1" fontAlgn="auto" latinLnBrk="0" hangingPunct="1">
              <a:lnSpc>
                <a:spcPct val="100000"/>
              </a:lnSpc>
              <a:spcBef>
                <a:spcPts val="554"/>
              </a:spcBef>
              <a:spcAft>
                <a:spcPts val="0"/>
              </a:spcAft>
              <a:buClrTx/>
              <a:buSzTx/>
              <a:buFontTx/>
              <a:buNone/>
              <a:tabLst/>
              <a:defRPr/>
            </a:pPr>
            <a:r>
              <a:rPr kumimoji="1" lang="ja-JP" altLang="en-US" sz="138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特に、都道府県</a:t>
            </a:r>
            <a:r>
              <a:rPr kumimoji="1" lang="ja-JP" altLang="en-US" sz="1385"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には水道事業者等の</a:t>
            </a:r>
            <a:r>
              <a:rPr kumimoji="1" lang="ja-JP" altLang="en-US" sz="1385" b="0" i="0" u="sng"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広域的な連携の推進役としての責務</a:t>
            </a:r>
            <a:r>
              <a:rPr kumimoji="1" lang="ja-JP" altLang="en-US" sz="1385"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を規定する。　（第２条の２）</a:t>
            </a:r>
            <a:endParaRPr kumimoji="1" lang="en-US" altLang="ja-JP" sz="1385"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a:p>
            <a:pPr marL="167058" marR="0" lvl="0" indent="-167058" algn="l" defTabSz="914400" rtl="0" eaLnBrk="1" fontAlgn="auto" latinLnBrk="0" hangingPunct="1">
              <a:lnSpc>
                <a:spcPct val="100000"/>
              </a:lnSpc>
              <a:spcBef>
                <a:spcPts val="554"/>
              </a:spcBef>
              <a:spcAft>
                <a:spcPts val="0"/>
              </a:spcAft>
              <a:buClrTx/>
              <a:buSzTx/>
              <a:buFontTx/>
              <a:buNone/>
              <a:tabLst/>
              <a:defRPr/>
            </a:pPr>
            <a:endParaRPr kumimoji="1" lang="en-US" altLang="ja-JP" sz="923"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a:p>
            <a:pPr marL="167058" marR="0" lvl="0" indent="-167058" algn="l" defTabSz="914400" rtl="0" eaLnBrk="1" fontAlgn="auto" latinLnBrk="0" hangingPunct="1">
              <a:lnSpc>
                <a:spcPct val="100000"/>
              </a:lnSpc>
              <a:spcBef>
                <a:spcPts val="554"/>
              </a:spcBef>
              <a:spcAft>
                <a:spcPts val="0"/>
              </a:spcAft>
              <a:buClrTx/>
              <a:buSzTx/>
              <a:buFontTx/>
              <a:buNone/>
              <a:tabLst/>
              <a:defRPr/>
            </a:pPr>
            <a:r>
              <a:rPr kumimoji="1" lang="ja-JP" altLang="en-US" sz="1385"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〇　</a:t>
            </a:r>
            <a:r>
              <a:rPr kumimoji="1" lang="ja-JP" altLang="en-US" sz="1385" b="0" i="0" u="sng"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国は、</a:t>
            </a:r>
            <a:r>
              <a:rPr kumimoji="1" lang="ja-JP" altLang="en-US" sz="1385"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水道の基盤を強化するため、</a:t>
            </a:r>
            <a:r>
              <a:rPr kumimoji="1" lang="ja-JP" altLang="en-US" sz="1385" b="0" i="0" u="sng"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基本方針を定める</a:t>
            </a:r>
            <a:r>
              <a:rPr kumimoji="1" lang="ja-JP" altLang="en-US" sz="1385"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こととする。　（第５条の２）</a:t>
            </a:r>
            <a:endParaRPr kumimoji="1" lang="en-US" altLang="ja-JP" sz="1385"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a:p>
            <a:pPr marL="167058" marR="0" lvl="0" indent="-167058" algn="l" defTabSz="914400" rtl="0" eaLnBrk="1" fontAlgn="auto" latinLnBrk="0" hangingPunct="1">
              <a:lnSpc>
                <a:spcPct val="100000"/>
              </a:lnSpc>
              <a:spcBef>
                <a:spcPts val="554"/>
              </a:spcBef>
              <a:spcAft>
                <a:spcPts val="0"/>
              </a:spcAft>
              <a:buClrTx/>
              <a:buSzTx/>
              <a:buFontTx/>
              <a:buNone/>
              <a:tabLst/>
              <a:defRPr/>
            </a:pPr>
            <a:endParaRPr kumimoji="1" lang="en-US" altLang="ja-JP" sz="923"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a:p>
            <a:pPr marL="167058" marR="0" lvl="0" indent="-167058" algn="l" defTabSz="914400" rtl="0" eaLnBrk="1" fontAlgn="auto" latinLnBrk="0" hangingPunct="1">
              <a:lnSpc>
                <a:spcPct val="100000"/>
              </a:lnSpc>
              <a:spcBef>
                <a:spcPts val="554"/>
              </a:spcBef>
              <a:spcAft>
                <a:spcPts val="0"/>
              </a:spcAft>
              <a:buClrTx/>
              <a:buSzTx/>
              <a:buFontTx/>
              <a:buNone/>
              <a:tabLst/>
              <a:defRPr/>
            </a:pPr>
            <a:r>
              <a:rPr kumimoji="1" lang="ja-JP" altLang="en-US" sz="1385"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〇　</a:t>
            </a:r>
            <a:r>
              <a:rPr kumimoji="1" lang="ja-JP" altLang="en-US" sz="1385" b="0" i="0" u="sng"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都道府県は</a:t>
            </a:r>
            <a:r>
              <a:rPr kumimoji="1" lang="ja-JP" altLang="en-US" sz="1385"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水道の基盤を強化するため必要があると認めるときは、</a:t>
            </a:r>
            <a:r>
              <a:rPr kumimoji="1" lang="ja-JP" altLang="en-US" sz="1385" b="0" i="0" u="none" strike="noStrike" kern="1200" cap="none" spc="-92"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関係市町村及び水道事業者等の同意を得て、</a:t>
            </a:r>
            <a:r>
              <a:rPr kumimoji="1" lang="ja-JP" altLang="en-US" sz="1385"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水道基盤</a:t>
            </a:r>
            <a:r>
              <a:rPr kumimoji="1" lang="ja-JP" altLang="en-US" sz="1385" b="0" i="0" u="sng"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強化計画を定めることができる</a:t>
            </a:r>
            <a:r>
              <a:rPr kumimoji="1" lang="ja-JP" altLang="en-US" sz="1385"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こととする。　（第５条の３）</a:t>
            </a:r>
            <a:endParaRPr kumimoji="1" lang="en-US" altLang="ja-JP" sz="1385"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a:p>
            <a:pPr marL="167058" marR="0" lvl="0" indent="-167058" algn="l" defTabSz="914400" rtl="0" eaLnBrk="1" fontAlgn="auto" latinLnBrk="0" hangingPunct="1">
              <a:lnSpc>
                <a:spcPct val="100000"/>
              </a:lnSpc>
              <a:spcBef>
                <a:spcPts val="554"/>
              </a:spcBef>
              <a:spcAft>
                <a:spcPts val="0"/>
              </a:spcAft>
              <a:buClrTx/>
              <a:buSzTx/>
              <a:buFontTx/>
              <a:buNone/>
              <a:tabLst/>
              <a:defRPr/>
            </a:pPr>
            <a:r>
              <a:rPr kumimoji="1" lang="ja-JP" altLang="en-US" sz="1385"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　</a:t>
            </a:r>
            <a:endParaRPr kumimoji="1" lang="en-US" altLang="ja-JP" sz="923"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a:p>
            <a:pPr marL="164127" marR="0" lvl="0" indent="-164127" algn="l" defTabSz="914400" rtl="0" eaLnBrk="1" fontAlgn="auto" latinLnBrk="0" hangingPunct="1">
              <a:lnSpc>
                <a:spcPct val="100000"/>
              </a:lnSpc>
              <a:spcBef>
                <a:spcPts val="554"/>
              </a:spcBef>
              <a:spcAft>
                <a:spcPts val="0"/>
              </a:spcAft>
              <a:buClrTx/>
              <a:buSzTx/>
              <a:buFontTx/>
              <a:buNone/>
              <a:tabLst/>
              <a:defRPr/>
            </a:pPr>
            <a:r>
              <a:rPr kumimoji="1" lang="ja-JP" altLang="en-US" sz="1385"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　都道府県は、水道事業者等の間の広域的な連携の推進に関して協議を行うため、</a:t>
            </a:r>
            <a:r>
              <a:rPr kumimoji="1" lang="ja-JP" altLang="en-US" sz="1385" b="0" i="0" u="sng"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水道事業者等を構成員として、広域的連携等推進協議会を設置できる</a:t>
            </a:r>
            <a:r>
              <a:rPr kumimoji="1" lang="ja-JP" altLang="en-US" sz="1385"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こととする。　（第５条の４）</a:t>
            </a:r>
            <a:endParaRPr kumimoji="1" lang="en-US" altLang="ja-JP" sz="1385"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E99231-4AF4-4BA3-8C8A-22394F57FC93}" type="slidenum">
              <a:rPr kumimoji="1" lang="ja-JP" altLang="en-US" sz="1662"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662"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682885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86059" y="5456961"/>
            <a:ext cx="8815439" cy="11379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この法律は、水道の布設及び管理を適正かつ合理的ならしめるとともに、</a:t>
            </a:r>
            <a:r>
              <a:rPr kumimoji="1" lang="ja-JP" altLang="en-US" sz="1846" b="0" i="0" u="heavy"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水道の基盤を強化する</a:t>
            </a:r>
            <a:r>
              <a:rPr kumimoji="1" lang="ja-JP" altLang="en-US" sz="1846"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ことによって、清浄にして豊富低廉な水の供給を図り、もつて公衆衛生の向上と生活環境の改善とに寄与することを目的とする。</a:t>
            </a:r>
          </a:p>
        </p:txBody>
      </p:sp>
      <p:sp>
        <p:nvSpPr>
          <p:cNvPr id="10" name="正方形/長方形 9"/>
          <p:cNvSpPr/>
          <p:nvPr/>
        </p:nvSpPr>
        <p:spPr>
          <a:xfrm>
            <a:off x="186059" y="3300871"/>
            <a:ext cx="8815439" cy="12334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この法律は、水道の布設及び管理を適正かつ合理的ならしめるとともに、</a:t>
            </a:r>
            <a:r>
              <a:rPr kumimoji="1" lang="ja-JP" altLang="en-US" sz="1846" b="0" i="0" u="heavy"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水道を計画的に整備し、及び水道事業を保護育成する</a:t>
            </a:r>
            <a:r>
              <a:rPr kumimoji="1" lang="ja-JP" altLang="en-US" sz="1846"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ことによって、清浄にして豊富低廉な水の供給を図り、もつて公衆衛生の向上と生活環境の改善とに寄与することを目的とする。</a:t>
            </a:r>
          </a:p>
        </p:txBody>
      </p:sp>
      <p:sp>
        <p:nvSpPr>
          <p:cNvPr id="20" name="正方形/長方形 19"/>
          <p:cNvSpPr/>
          <p:nvPr/>
        </p:nvSpPr>
        <p:spPr>
          <a:xfrm>
            <a:off x="186057" y="3068531"/>
            <a:ext cx="1780305" cy="393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5006" tIns="37503" rIns="75006" bIns="37503" rtlCol="0" anchor="ctr"/>
          <a:lstStyle/>
          <a:p>
            <a:pPr marL="0" marR="0" lvl="0" indent="0" algn="ctr" defTabSz="750071"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改正前</a:t>
            </a:r>
          </a:p>
        </p:txBody>
      </p:sp>
      <p:sp>
        <p:nvSpPr>
          <p:cNvPr id="30" name="正方形/長方形 29"/>
          <p:cNvSpPr/>
          <p:nvPr/>
        </p:nvSpPr>
        <p:spPr>
          <a:xfrm>
            <a:off x="186057" y="5189290"/>
            <a:ext cx="1780305" cy="392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5006" tIns="37503" rIns="75006" bIns="37503" rtlCol="0" anchor="ctr"/>
          <a:lstStyle/>
          <a:p>
            <a:pPr marL="0" marR="0" lvl="0" indent="0" algn="ctr" defTabSz="750071"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改正後</a:t>
            </a:r>
          </a:p>
        </p:txBody>
      </p:sp>
      <p:sp>
        <p:nvSpPr>
          <p:cNvPr id="17" name="正方形/長方形 16"/>
          <p:cNvSpPr/>
          <p:nvPr/>
        </p:nvSpPr>
        <p:spPr>
          <a:xfrm>
            <a:off x="0" y="238451"/>
            <a:ext cx="9144000" cy="506474"/>
          </a:xfrm>
          <a:prstGeom prst="rect">
            <a:avLst/>
          </a:prstGeom>
          <a:solidFill>
            <a:srgbClr val="002060"/>
          </a:solidFill>
          <a:ln w="25400" cap="flat" cmpd="sng" algn="ctr">
            <a:solidFill>
              <a:srgbClr val="00206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法律の目的（第１条）</a:t>
            </a:r>
            <a:endParaRPr kumimoji="0" lang="en-US" altLang="ja-JP" sz="2400" b="1"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4" name="右矢印 13"/>
          <p:cNvSpPr/>
          <p:nvPr/>
        </p:nvSpPr>
        <p:spPr>
          <a:xfrm rot="5400000">
            <a:off x="4076939" y="4334952"/>
            <a:ext cx="664689" cy="13293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テキスト ボックス 8"/>
          <p:cNvSpPr txBox="1"/>
          <p:nvPr/>
        </p:nvSpPr>
        <p:spPr>
          <a:xfrm>
            <a:off x="53118" y="925820"/>
            <a:ext cx="9038769" cy="1631642"/>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tIns="33231" bIns="33231" rtlCol="0">
            <a:spAutoFit/>
          </a:bodyPr>
          <a:lstStyle/>
          <a:p>
            <a:pPr marL="0" marR="0" lvl="0" indent="0" algn="just" defTabSz="914400" rtl="0" eaLnBrk="1" fontAlgn="auto" latinLnBrk="0" hangingPunct="1">
              <a:lnSpc>
                <a:spcPts val="738"/>
              </a:lnSpc>
              <a:spcBef>
                <a:spcPts val="0"/>
              </a:spcBef>
              <a:spcAft>
                <a:spcPts val="0"/>
              </a:spcAft>
              <a:buClrTx/>
              <a:buSzTx/>
              <a:buFontTx/>
              <a:buNone/>
              <a:tabLst/>
              <a:defRPr/>
            </a:pPr>
            <a:endParaRPr kumimoji="1" lang="en-US" altLang="ja-JP" sz="73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just" defTabSz="914400" rtl="0" eaLnBrk="1" fontAlgn="auto" latinLnBrk="0" hangingPunct="1">
              <a:lnSpc>
                <a:spcPts val="1846"/>
              </a:lnSpc>
              <a:spcBef>
                <a:spcPts val="0"/>
              </a:spcBef>
              <a:spcAft>
                <a:spcPts val="0"/>
              </a:spcAft>
              <a:buClrTx/>
              <a:buSzTx/>
              <a:buFontTx/>
              <a:buNone/>
              <a:tabLst/>
              <a:defRPr/>
            </a:pPr>
            <a:r>
              <a:rPr kumimoji="1" lang="en-US" altLang="ja-JP" sz="1846"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46"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改正趣旨</a:t>
            </a:r>
            <a:r>
              <a:rPr kumimoji="1" lang="en-US" altLang="ja-JP" sz="1846"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p>
            <a:pPr marL="0" marR="0" lvl="0" indent="0" algn="just" defTabSz="914400" rtl="0" eaLnBrk="1" fontAlgn="auto" latinLnBrk="0" hangingPunct="1">
              <a:lnSpc>
                <a:spcPts val="1846"/>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給水需要の増加に合わせた水道の拡張整備を前提とした時代から、人口減少に伴う水の需要の減少、高度経済成長期に整備された水道施設の老朽化の進行等の状況を踏まえ、既存の水道施設を維持・更新するとともに、必要な人材の確保が求められる時代となったことに対応し、水道の計画的な整備から水道の基盤の強化が求められている。</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just" defTabSz="914400" rtl="0" eaLnBrk="1" fontAlgn="auto" latinLnBrk="0" hangingPunct="1">
              <a:lnSpc>
                <a:spcPts val="1846"/>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このため、目的規定を改正するもの。</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just" defTabSz="914400" rtl="0" eaLnBrk="1" fontAlgn="auto" latinLnBrk="0" hangingPunct="1">
              <a:lnSpc>
                <a:spcPts val="738"/>
              </a:lnSpc>
              <a:spcBef>
                <a:spcPts val="0"/>
              </a:spcBef>
              <a:spcAft>
                <a:spcPts val="0"/>
              </a:spcAft>
              <a:buClrTx/>
              <a:buSzTx/>
              <a:buFontTx/>
              <a:buNone/>
              <a:tabLst/>
              <a:defRPr/>
            </a:pPr>
            <a:endParaRPr kumimoji="1" lang="ja-JP" altLang="en-US" sz="1846"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E99231-4AF4-4BA3-8C8A-22394F57FC93}" type="slidenum">
              <a:rPr kumimoji="1" lang="ja-JP" altLang="en-US" sz="1662"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662"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875555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marL="0" marR="0" lvl="0" indent="0" algn="r" defTabSz="844083" rtl="0" eaLnBrk="1" fontAlgn="auto" latinLnBrk="0" hangingPunct="1">
              <a:lnSpc>
                <a:spcPct val="100000"/>
              </a:lnSpc>
              <a:spcBef>
                <a:spcPts val="0"/>
              </a:spcBef>
              <a:spcAft>
                <a:spcPts val="0"/>
              </a:spcAft>
              <a:buClrTx/>
              <a:buSzTx/>
              <a:buFontTx/>
              <a:buNone/>
              <a:tabLst/>
              <a:defRPr/>
            </a:pPr>
            <a:fld id="{34A25056-AEC2-4104-9840-86672CD1F74E}" type="slidenum">
              <a:rPr kumimoji="1" lang="ja-JP" altLang="en-US" sz="1662"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844083" rtl="0" eaLnBrk="1" fontAlgn="auto" latinLnBrk="0" hangingPunct="1">
                <a:lnSpc>
                  <a:spcPct val="100000"/>
                </a:lnSpc>
                <a:spcBef>
                  <a:spcPts val="0"/>
                </a:spcBef>
                <a:spcAft>
                  <a:spcPts val="0"/>
                </a:spcAft>
                <a:buClrTx/>
                <a:buSzTx/>
                <a:buFontTx/>
                <a:buNone/>
                <a:tabLst/>
                <a:defRPr/>
              </a:pPr>
              <a:t>2</a:t>
            </a:fld>
            <a:endParaRPr kumimoji="1" lang="ja-JP" altLang="en-US" sz="1662"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角丸四角形 3"/>
          <p:cNvSpPr/>
          <p:nvPr/>
        </p:nvSpPr>
        <p:spPr>
          <a:xfrm>
            <a:off x="16986" y="2399964"/>
            <a:ext cx="9127014" cy="1224136"/>
          </a:xfrm>
          <a:prstGeom prst="round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１．水道の現状</a:t>
            </a:r>
            <a:endParaRPr kumimoji="1" lang="ja-JP" altLang="en-US" sz="3400" b="1"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Tree>
    <p:extLst>
      <p:ext uri="{BB962C8B-B14F-4D97-AF65-F5344CB8AC3E}">
        <p14:creationId xmlns:p14="http://schemas.microsoft.com/office/powerpoint/2010/main" val="1695287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marL="0" marR="0" lvl="0" indent="0" algn="r" defTabSz="844083" rtl="0" eaLnBrk="1" fontAlgn="auto" latinLnBrk="0" hangingPunct="1">
              <a:lnSpc>
                <a:spcPct val="100000"/>
              </a:lnSpc>
              <a:spcBef>
                <a:spcPts val="0"/>
              </a:spcBef>
              <a:spcAft>
                <a:spcPts val="0"/>
              </a:spcAft>
              <a:buClrTx/>
              <a:buSzTx/>
              <a:buFontTx/>
              <a:buNone/>
              <a:tabLst/>
              <a:defRPr/>
            </a:pPr>
            <a:fld id="{34A25056-AEC2-4104-9840-86672CD1F74E}" type="slidenum">
              <a:rPr kumimoji="1" lang="ja-JP" altLang="en-US" sz="1662"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844083" rtl="0" eaLnBrk="1" fontAlgn="auto" latinLnBrk="0" hangingPunct="1">
                <a:lnSpc>
                  <a:spcPct val="100000"/>
                </a:lnSpc>
                <a:spcBef>
                  <a:spcPts val="0"/>
                </a:spcBef>
                <a:spcAft>
                  <a:spcPts val="0"/>
                </a:spcAft>
                <a:buClrTx/>
                <a:buSzTx/>
                <a:buFontTx/>
                <a:buNone/>
                <a:tabLst/>
                <a:defRPr/>
              </a:pPr>
              <a:t>20</a:t>
            </a:fld>
            <a:endParaRPr kumimoji="1" lang="ja-JP" altLang="en-US" sz="1662"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角丸四角形 3"/>
          <p:cNvSpPr/>
          <p:nvPr/>
        </p:nvSpPr>
        <p:spPr>
          <a:xfrm>
            <a:off x="431851" y="2399964"/>
            <a:ext cx="8297285" cy="1224136"/>
          </a:xfrm>
          <a:prstGeom prst="round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①　基本方針</a:t>
            </a:r>
            <a:endParaRPr kumimoji="1" lang="ja-JP" altLang="en-US" sz="3400" b="1"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Tree>
    <p:extLst>
      <p:ext uri="{BB962C8B-B14F-4D97-AF65-F5344CB8AC3E}">
        <p14:creationId xmlns:p14="http://schemas.microsoft.com/office/powerpoint/2010/main" val="1480993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5347" y="604025"/>
            <a:ext cx="8973305" cy="1673105"/>
          </a:xfrm>
          <a:prstGeom prst="rect">
            <a:avLst/>
          </a:prstGeom>
          <a:noFill/>
          <a:ln w="12700">
            <a:solidFill>
              <a:schemeClr val="tx1"/>
            </a:solidFill>
          </a:ln>
        </p:spPr>
        <p:txBody>
          <a:bodyPr wrap="square" tIns="66462" bIns="66462" rtlCol="0">
            <a:spAutoFit/>
          </a:bodyPr>
          <a:lstStyle/>
          <a:p>
            <a:pPr marL="167058" marR="0" lvl="0" indent="-167058" algn="l" defTabSz="844083"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600" b="1"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国は、水道の基盤を強化するため、基本方針を定める</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こととする。</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67058" marR="0" lvl="0" indent="167058" algn="l" defTabSz="844083" rtl="0" eaLnBrk="1" fontAlgn="auto" latinLnBrk="0" hangingPunct="1">
              <a:lnSpc>
                <a:spcPct val="100000"/>
              </a:lnSpc>
              <a:spcBef>
                <a:spcPts val="554"/>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（改正後の法第５条の２第１項）</a:t>
            </a:r>
            <a:endParaRPr kumimoji="1" lang="en-US" altLang="ja-JP" sz="14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41618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厚生労働大臣は、水道の基盤を強化するための基本的な方針（以下「基本方針」という。）を定めるものとする。</a:t>
            </a:r>
            <a:endParaRPr kumimoji="1" lang="en-US" altLang="ja-JP" sz="14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167058" marR="0" lvl="0" indent="-167058" algn="l" defTabSz="844083" rtl="0" eaLnBrk="1" fontAlgn="auto" latinLnBrk="0" hangingPunct="1">
              <a:lnSpc>
                <a:spcPct val="100000"/>
              </a:lnSpc>
              <a:spcBef>
                <a:spcPts val="554"/>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都道府県は、水道の基盤を強化するため必要があると認めるときは、基本方針に基づき、水道の基盤の強化に関する計画（「水道基盤強化計画」）を定めることができることとする。</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 name="タイトル 3"/>
          <p:cNvSpPr txBox="1">
            <a:spLocks/>
          </p:cNvSpPr>
          <p:nvPr/>
        </p:nvSpPr>
        <p:spPr>
          <a:xfrm>
            <a:off x="0" y="74967"/>
            <a:ext cx="9144000"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ja-JP"/>
            </a:defPPr>
            <a:lvl1pPr algn="ctr">
              <a:defRPr sz="26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水道の基盤を強化するための基本的な方針について</a:t>
            </a:r>
            <a:endParaRPr kumimoji="1" lang="en-US" altLang="ja-JP"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a:xfrm>
            <a:off x="8261025" y="6499359"/>
            <a:ext cx="797627" cy="385018"/>
          </a:xfrm>
        </p:spPr>
        <p:txBody>
          <a:bodyPr/>
          <a:lstStyle/>
          <a:p>
            <a:pPr marL="0" marR="0" lvl="0" indent="0" algn="r" defTabSz="844083" rtl="0" eaLnBrk="1" fontAlgn="auto" latinLnBrk="0" hangingPunct="1">
              <a:lnSpc>
                <a:spcPct val="100000"/>
              </a:lnSpc>
              <a:spcBef>
                <a:spcPts val="0"/>
              </a:spcBef>
              <a:spcAft>
                <a:spcPts val="0"/>
              </a:spcAft>
              <a:buClrTx/>
              <a:buSzTx/>
              <a:buFontTx/>
              <a:buNone/>
              <a:tabLst/>
              <a:defRPr/>
            </a:pPr>
            <a:fld id="{90E99231-4AF4-4BA3-8C8A-22394F57FC93}" type="slidenum">
              <a:rPr kumimoji="1" lang="ja-JP" altLang="en-US" sz="1662"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844083" rtl="0" eaLnBrk="1" fontAlgn="auto" latinLnBrk="0" hangingPunct="1">
                <a:lnSpc>
                  <a:spcPct val="100000"/>
                </a:lnSpc>
                <a:spcBef>
                  <a:spcPts val="0"/>
                </a:spcBef>
                <a:spcAft>
                  <a:spcPts val="0"/>
                </a:spcAft>
                <a:buClrTx/>
                <a:buSzTx/>
                <a:buFontTx/>
                <a:buNone/>
                <a:tabLst/>
                <a:defRPr/>
              </a:pPr>
              <a:t>21</a:t>
            </a:fld>
            <a:endParaRPr kumimoji="1" lang="ja-JP" altLang="en-US" sz="1662"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grpSp>
        <p:nvGrpSpPr>
          <p:cNvPr id="10" name="グループ化 9"/>
          <p:cNvGrpSpPr/>
          <p:nvPr/>
        </p:nvGrpSpPr>
        <p:grpSpPr>
          <a:xfrm>
            <a:off x="85347" y="2344523"/>
            <a:ext cx="8973305" cy="2118066"/>
            <a:chOff x="385244" y="576264"/>
            <a:chExt cx="9101326" cy="1995300"/>
          </a:xfrm>
        </p:grpSpPr>
        <p:sp>
          <p:nvSpPr>
            <p:cNvPr id="11" name="正方形/長方形 10"/>
            <p:cNvSpPr/>
            <p:nvPr/>
          </p:nvSpPr>
          <p:spPr>
            <a:xfrm>
              <a:off x="385244" y="914874"/>
              <a:ext cx="9101326" cy="165669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水道の基盤の強化については、人口減少に伴う水需要の減少や水道施設の老朽化等、様々な課</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題を総合的に解決することが求められて</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いる。</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そのため、</a:t>
              </a:r>
              <a:r>
                <a:rPr kumimoji="1" lang="ja-JP"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広域連携や水道の維持管理及び計画的な更新、健全な経営の確保等についての考え方</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等について、厚生労働大臣が一定の方向性を定め、これに基づき、各都道府県が計画区域内の水道</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事業者等に対して講ずべき施策等を水道基盤強化計画に規定することが効果的である</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ためである。</a:t>
              </a:r>
              <a:endParaRPr kumimoji="1" lang="ja-JP"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 name="正方形/長方形 11"/>
            <p:cNvSpPr/>
            <p:nvPr/>
          </p:nvSpPr>
          <p:spPr>
            <a:xfrm>
              <a:off x="386269" y="576264"/>
              <a:ext cx="3213938" cy="33860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9236" tIns="34618" rIns="69236" bIns="34618"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基本方針の策定趣旨</a:t>
              </a:r>
            </a:p>
          </p:txBody>
        </p:sp>
      </p:grpSp>
      <p:grpSp>
        <p:nvGrpSpPr>
          <p:cNvPr id="13" name="グループ化 12"/>
          <p:cNvGrpSpPr/>
          <p:nvPr/>
        </p:nvGrpSpPr>
        <p:grpSpPr>
          <a:xfrm>
            <a:off x="85347" y="4595527"/>
            <a:ext cx="8973305" cy="1960188"/>
            <a:chOff x="385244" y="576264"/>
            <a:chExt cx="9101326" cy="1995300"/>
          </a:xfrm>
        </p:grpSpPr>
        <p:sp>
          <p:nvSpPr>
            <p:cNvPr id="14" name="正方形/長方形 13"/>
            <p:cNvSpPr/>
            <p:nvPr/>
          </p:nvSpPr>
          <p:spPr>
            <a:xfrm>
              <a:off x="385244" y="914874"/>
              <a:ext cx="9101326" cy="165669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34116" marR="0" lvl="0" indent="-167058" algn="l" defTabSz="844083" rtl="0" eaLnBrk="1" fontAlgn="auto" latinLnBrk="0" hangingPunct="0">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①　水道の基盤の強化に関する基本的事項</a:t>
              </a:r>
            </a:p>
            <a:p>
              <a:pPr marL="334116" marR="0" lvl="0" indent="-167058" algn="l" defTabSz="844083" rtl="0" eaLnBrk="1" fontAlgn="auto" latinLnBrk="0" hangingPunct="0">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②　水道施設の維持管理及び計画的な更新に関する事項</a:t>
              </a:r>
            </a:p>
            <a:p>
              <a:pPr marL="334116" marR="0" lvl="0" indent="-167058" algn="l" defTabSz="844083" rtl="0" eaLnBrk="1" fontAlgn="auto" latinLnBrk="0" hangingPunct="0">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③　水道事業及び水道用水供給事業（水道事業等）の健全な経営の確保に関する事項</a:t>
              </a:r>
            </a:p>
            <a:p>
              <a:pPr marL="334116" marR="0" lvl="0" indent="-167058" algn="l" defTabSz="844083" rtl="0" eaLnBrk="1" fontAlgn="auto" latinLnBrk="0" hangingPunct="0">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④　水道事業等の運営に必要な人材の確保及び育成に関する事項</a:t>
              </a:r>
            </a:p>
            <a:p>
              <a:pPr marL="334116" marR="0" lvl="0" indent="-167058" algn="l" defTabSz="844083" rtl="0" eaLnBrk="1" fontAlgn="auto" latinLnBrk="0" hangingPunct="0">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⑤　水道事業者等の間の連携等の推進に関する事項</a:t>
              </a:r>
            </a:p>
            <a:p>
              <a:pPr marL="334116" marR="0" lvl="0" indent="-167058" algn="l" defTabSz="844083" rtl="0" eaLnBrk="1" fontAlgn="auto" latinLnBrk="0" hangingPunct="0">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⑥　その他水道の基盤の強化に関する重要事項</a:t>
              </a:r>
              <a:r>
                <a:rPr kumimoji="1" lang="ja-JP" altLang="en-US" sz="1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a:t>
              </a:r>
              <a:endParaRPr kumimoji="1" lang="ja-JP"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 name="正方形/長方形 14"/>
            <p:cNvSpPr/>
            <p:nvPr/>
          </p:nvSpPr>
          <p:spPr>
            <a:xfrm>
              <a:off x="386269" y="576264"/>
              <a:ext cx="3213938" cy="33860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9236" tIns="34618" rIns="69236" bIns="34618"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基本方針に定める事項</a:t>
              </a:r>
            </a:p>
          </p:txBody>
        </p:sp>
      </p:grpSp>
    </p:spTree>
    <p:extLst>
      <p:ext uri="{BB962C8B-B14F-4D97-AF65-F5344CB8AC3E}">
        <p14:creationId xmlns:p14="http://schemas.microsoft.com/office/powerpoint/2010/main" val="5589380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4900" y="263770"/>
            <a:ext cx="9144000" cy="506474"/>
          </a:xfrm>
          <a:prstGeom prst="rect">
            <a:avLst/>
          </a:prstGeom>
          <a:solidFill>
            <a:srgbClr val="002060"/>
          </a:solidFill>
          <a:ln w="25400" cap="flat" cmpd="sng" algn="ctr">
            <a:solidFill>
              <a:srgbClr val="002060"/>
            </a:solidFill>
            <a:prstDash val="solid"/>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2585" b="0"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水道の基盤を強化するための基本的な方針の概要</a:t>
            </a:r>
            <a:endParaRPr kumimoji="0" lang="en-US" altLang="ja-JP" sz="2585" b="0"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 name="テキスト ボックス 2"/>
          <p:cNvSpPr txBox="1"/>
          <p:nvPr/>
        </p:nvSpPr>
        <p:spPr>
          <a:xfrm>
            <a:off x="61569" y="953024"/>
            <a:ext cx="9030318" cy="5463612"/>
          </a:xfrm>
          <a:prstGeom prst="rect">
            <a:avLst/>
          </a:prstGeom>
          <a:noFill/>
          <a:ln w="15875">
            <a:solidFill>
              <a:schemeClr val="tx1"/>
            </a:solidFill>
          </a:ln>
        </p:spPr>
        <p:txBody>
          <a:bodyPr wrap="square" rtlCol="0">
            <a:spAutoFit/>
          </a:bodyPr>
          <a:lstStyle/>
          <a:p>
            <a:pPr marL="0" marR="0" lvl="0" indent="0" algn="l" defTabSz="844083" rtl="0" eaLnBrk="1" fontAlgn="base" latinLnBrk="0" hangingPunct="1">
              <a:lnSpc>
                <a:spcPct val="100000"/>
              </a:lnSpc>
              <a:spcBef>
                <a:spcPts val="0"/>
              </a:spcBef>
              <a:spcAft>
                <a:spcPts val="0"/>
              </a:spcAft>
              <a:buClrTx/>
              <a:buSzTx/>
              <a:buFontTx/>
              <a:buNone/>
              <a:tabLst/>
              <a:defRPr/>
            </a:pPr>
            <a:endPar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83" rtl="0" eaLnBrk="1" fontAlgn="base" latinLnBrk="0" hangingPunct="1">
              <a:lnSpc>
                <a:spcPct val="100000"/>
              </a:lnSpc>
              <a:spcBef>
                <a:spcPts val="0"/>
              </a:spcBef>
              <a:spcAft>
                <a:spcPts val="0"/>
              </a:spcAft>
              <a:buClrTx/>
              <a:buSzTx/>
              <a:buFontTx/>
              <a:buNone/>
              <a:tabLst/>
              <a:defRPr/>
            </a:pPr>
            <a:endParaRPr kumimoji="1" lang="en-US"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83" rtl="0" eaLnBrk="1" fontAlgn="base" latinLnBrk="0" hangingPunct="1">
              <a:lnSpc>
                <a:spcPct val="100000"/>
              </a:lnSpc>
              <a:spcBef>
                <a:spcPts val="0"/>
              </a:spcBef>
              <a:spcAft>
                <a:spcPts val="0"/>
              </a:spcAft>
              <a:buClrTx/>
              <a:buSzTx/>
              <a:buFontTx/>
              <a:buNone/>
              <a:tabLst/>
              <a:defRPr/>
            </a:pPr>
            <a:r>
              <a:rPr kumimoji="1" lang="en-US"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１　水道事業等の現状と課題</a:t>
            </a:r>
            <a:endPar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422041" marR="0" lvl="1" indent="0" algn="l" defTabSz="844083" rtl="0" eaLnBrk="1" fontAlgn="base" latinLnBrk="0" hangingPunct="1">
              <a:lnSpc>
                <a:spcPct val="100000"/>
              </a:lnSpc>
              <a:spcBef>
                <a:spcPts val="0"/>
              </a:spcBef>
              <a:spcAft>
                <a:spcPts val="0"/>
              </a:spcAft>
              <a:buClrTx/>
              <a:buSzTx/>
              <a:buFontTx/>
              <a:buNone/>
              <a:tabLst/>
              <a:defRPr/>
            </a:pP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水道は、約９８％の普及率に達し、</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国民生活や社会経済活動の基盤</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として必要不可欠。</a:t>
            </a:r>
          </a:p>
          <a:p>
            <a:pPr marL="422041" marR="0" lvl="1" indent="0" algn="l" defTabSz="844083" rtl="0" eaLnBrk="1" fontAlgn="base" latinLnBrk="0" hangingPunct="1">
              <a:lnSpc>
                <a:spcPct val="100000"/>
              </a:lnSpc>
              <a:spcBef>
                <a:spcPts val="0"/>
              </a:spcBef>
              <a:spcAft>
                <a:spcPts val="0"/>
              </a:spcAft>
              <a:buClrTx/>
              <a:buSzTx/>
              <a:buFontTx/>
              <a:buNone/>
              <a:tabLst/>
              <a:defRPr/>
            </a:pP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一方で、施設の老朽化、耐震性の不足、人口減少による水需要の減少に伴う経営環境の悪化、人材の減少や高齢化など、</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深刻な課題</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に直面。これらは特に小規模な事業者で深刻。</a:t>
            </a:r>
          </a:p>
          <a:p>
            <a:pPr marL="0" marR="0" lvl="0" indent="0" algn="l" defTabSz="844083" rtl="0" eaLnBrk="1" fontAlgn="base" latinLnBrk="0" hangingPunct="1">
              <a:lnSpc>
                <a:spcPct val="100000"/>
              </a:lnSpc>
              <a:spcBef>
                <a:spcPts val="0"/>
              </a:spcBef>
              <a:spcAft>
                <a:spcPts val="0"/>
              </a:spcAft>
              <a:buClrTx/>
              <a:buSzTx/>
              <a:buFontTx/>
              <a:buNone/>
              <a:tabLst/>
              <a:defRPr/>
            </a:pPr>
            <a:r>
              <a:rPr kumimoji="1" lang="en-US"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endPar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83" rtl="0" eaLnBrk="1" fontAlgn="base" latinLnBrk="0" hangingPunct="1">
              <a:lnSpc>
                <a:spcPct val="100000"/>
              </a:lnSpc>
              <a:spcBef>
                <a:spcPts val="0"/>
              </a:spcBef>
              <a:spcAft>
                <a:spcPts val="0"/>
              </a:spcAft>
              <a:buClrTx/>
              <a:buSzTx/>
              <a:buFontTx/>
              <a:buNone/>
              <a:tabLst/>
              <a:defRPr/>
            </a:pPr>
            <a:r>
              <a:rPr kumimoji="1" lang="en-US"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２　水道の基盤の強化に向けた基本的な考え方</a:t>
            </a:r>
            <a:endPar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422041" marR="0" lvl="1" indent="0" algn="l" defTabSz="844083" rtl="0" eaLnBrk="1" fontAlgn="base" latinLnBrk="0" hangingPunct="1">
              <a:lnSpc>
                <a:spcPct val="100000"/>
              </a:lnSpc>
              <a:spcBef>
                <a:spcPts val="0"/>
              </a:spcBef>
              <a:spcAft>
                <a:spcPts val="0"/>
              </a:spcAft>
              <a:buClrTx/>
              <a:buSzTx/>
              <a:buFontTx/>
              <a:buNone/>
              <a:tabLst/>
              <a:defRPr/>
            </a:pP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新水道ビジョンの理念である「安全な水の供給」、「強靱な水道の実現」及び「水道の持続性の確保」を目指しつつ、施設の維持管理及び計画的な更新、健全な経営の確保、運営に必要な人材の確保及び育成等により、</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水道の基盤の強化が必要</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a:p>
            <a:pPr marL="422041" marR="0" lvl="1" indent="0" algn="l" defTabSz="844083" rtl="0" eaLnBrk="1" fontAlgn="base" latinLnBrk="0" hangingPunct="1">
              <a:lnSpc>
                <a:spcPct val="100000"/>
              </a:lnSpc>
              <a:spcBef>
                <a:spcPts val="0"/>
              </a:spcBef>
              <a:spcAft>
                <a:spcPts val="0"/>
              </a:spcAft>
              <a:buClrTx/>
              <a:buSzTx/>
              <a:buFontTx/>
              <a:buNone/>
              <a:tabLst/>
              <a:defRPr/>
            </a:pP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その際、</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「適切な資産管理」、「広域連携の推進」、「官民連携の推進」</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の取組が重要。</a:t>
            </a:r>
          </a:p>
          <a:p>
            <a:pPr marL="0" marR="0" lvl="0" indent="0" algn="l" defTabSz="844083" rtl="0" eaLnBrk="1" fontAlgn="base" latinLnBrk="0" hangingPunct="1">
              <a:lnSpc>
                <a:spcPct val="100000"/>
              </a:lnSpc>
              <a:spcBef>
                <a:spcPts val="0"/>
              </a:spcBef>
              <a:spcAft>
                <a:spcPts val="0"/>
              </a:spcAft>
              <a:buClrTx/>
              <a:buSzTx/>
              <a:buFontTx/>
              <a:buNone/>
              <a:tabLst/>
              <a:defRPr/>
            </a:pPr>
            <a:r>
              <a:rPr kumimoji="1" lang="en-US"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endPar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83" rtl="0" eaLnBrk="1" fontAlgn="base" latinLnBrk="0" hangingPunct="1">
              <a:lnSpc>
                <a:spcPct val="100000"/>
              </a:lnSpc>
              <a:spcBef>
                <a:spcPts val="0"/>
              </a:spcBef>
              <a:spcAft>
                <a:spcPts val="0"/>
              </a:spcAft>
              <a:buClrTx/>
              <a:buSzTx/>
              <a:buFontTx/>
              <a:buNone/>
              <a:tabLst/>
              <a:defRPr/>
            </a:pPr>
            <a:r>
              <a:rPr kumimoji="1" lang="en-US"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３　関係者の責務及び役割</a:t>
            </a:r>
            <a:endPar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410318" marR="0" lvl="0" indent="0" algn="l" defTabSz="844083" rtl="0" eaLnBrk="1" fontAlgn="base" latinLnBrk="0" hangingPunct="1">
              <a:lnSpc>
                <a:spcPct val="100000"/>
              </a:lnSpc>
              <a:spcBef>
                <a:spcPts val="0"/>
              </a:spcBef>
              <a:spcAft>
                <a:spcPts val="0"/>
              </a:spcAft>
              <a:buClrTx/>
              <a:buSzTx/>
              <a:buFontTx/>
              <a:buNone/>
              <a:tabLst>
                <a:tab pos="246191" algn="l"/>
              </a:tabLst>
              <a:defRPr/>
            </a:pP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国</a:t>
            </a:r>
            <a:r>
              <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基本的かつ総合的な施策の策定及び推進</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必要な技術的及び財政的な援助</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a:p>
            <a:pPr marL="410318" marR="0" lvl="0" indent="0" algn="l" defTabSz="844083" rtl="0" eaLnBrk="1" fontAlgn="base" latinLnBrk="0" hangingPunct="1">
              <a:lnSpc>
                <a:spcPct val="100000"/>
              </a:lnSpc>
              <a:spcBef>
                <a:spcPts val="0"/>
              </a:spcBef>
              <a:spcAft>
                <a:spcPts val="0"/>
              </a:spcAft>
              <a:buClrTx/>
              <a:buSzTx/>
              <a:buFontTx/>
              <a:buNone/>
              <a:tabLst>
                <a:tab pos="246191" algn="l"/>
              </a:tabLst>
              <a:defRPr/>
            </a:pP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都道府県</a:t>
            </a:r>
            <a:r>
              <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広域連携の推進役</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。水道基盤強化計画の策定及び実施。</a:t>
            </a:r>
          </a:p>
          <a:p>
            <a:pPr marL="410318" marR="0" lvl="0" indent="0" algn="l" defTabSz="844083" rtl="0" eaLnBrk="1" fontAlgn="base" latinLnBrk="0" hangingPunct="1">
              <a:lnSpc>
                <a:spcPct val="100000"/>
              </a:lnSpc>
              <a:spcBef>
                <a:spcPts val="0"/>
              </a:spcBef>
              <a:spcAft>
                <a:spcPts val="0"/>
              </a:spcAft>
              <a:buClrTx/>
              <a:buSzTx/>
              <a:buFontTx/>
              <a:buNone/>
              <a:tabLst>
                <a:tab pos="246191" algn="l"/>
              </a:tabLst>
              <a:defRPr/>
            </a:pP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市町村　　　</a:t>
            </a:r>
            <a:r>
              <a:rPr kumimoji="1" lang="en-US"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区域内における</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水道の基盤の強化に関する施策の策定及び実施</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a:p>
            <a:pPr marL="410318" marR="0" lvl="0" indent="0" algn="l" defTabSz="844083" rtl="0" eaLnBrk="1" fontAlgn="base" latinLnBrk="0" hangingPunct="1">
              <a:lnSpc>
                <a:spcPct val="100000"/>
              </a:lnSpc>
              <a:spcBef>
                <a:spcPts val="0"/>
              </a:spcBef>
              <a:spcAft>
                <a:spcPts val="0"/>
              </a:spcAft>
              <a:buClrTx/>
              <a:buSzTx/>
              <a:buFontTx/>
              <a:buNone/>
              <a:tabLst>
                <a:tab pos="246191" algn="l"/>
              </a:tabLst>
              <a:defRPr/>
            </a:pP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水道事業者等：</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適正かつ能率的な事業運営及び基盤の強化</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a:p>
            <a:pPr marL="410318" marR="0" lvl="0" indent="0" algn="l" defTabSz="844083" rtl="0" eaLnBrk="1" fontAlgn="base" latinLnBrk="0" hangingPunct="1">
              <a:lnSpc>
                <a:spcPct val="100000"/>
              </a:lnSpc>
              <a:spcBef>
                <a:spcPts val="0"/>
              </a:spcBef>
              <a:spcAft>
                <a:spcPts val="0"/>
              </a:spcAft>
              <a:buClrTx/>
              <a:buSzTx/>
              <a:buFontTx/>
              <a:buNone/>
              <a:tabLst>
                <a:tab pos="246191" algn="l"/>
              </a:tabLst>
              <a:defRPr/>
            </a:pP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民間事業者　：</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水道事業者等と連携</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し、その基盤強化を支援。</a:t>
            </a:r>
          </a:p>
          <a:p>
            <a:pPr marL="410318" marR="0" lvl="0" indent="0" algn="l" defTabSz="844083" rtl="0" eaLnBrk="1" fontAlgn="base" latinLnBrk="0" hangingPunct="1">
              <a:lnSpc>
                <a:spcPct val="100000"/>
              </a:lnSpc>
              <a:spcBef>
                <a:spcPts val="0"/>
              </a:spcBef>
              <a:spcAft>
                <a:spcPts val="0"/>
              </a:spcAft>
              <a:buClrTx/>
              <a:buSzTx/>
              <a:buFontTx/>
              <a:buNone/>
              <a:tabLst>
                <a:tab pos="246191" algn="l"/>
              </a:tabLst>
              <a:defRPr/>
            </a:pP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住民等　　　</a:t>
            </a:r>
            <a:r>
              <a:rPr kumimoji="1" lang="en-US"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：将来にわたり持続可能とするため相応の財源が必要と理解し、地域の共有財</a:t>
            </a:r>
          </a:p>
          <a:p>
            <a:pPr marL="1899186" marR="0" lvl="0" indent="-1488868" algn="l" defTabSz="844083" rtl="0" eaLnBrk="1" fontAlgn="base" latinLnBrk="0" hangingPunct="1">
              <a:lnSpc>
                <a:spcPct val="100000"/>
              </a:lnSpc>
              <a:spcBef>
                <a:spcPts val="0"/>
              </a:spcBef>
              <a:spcAft>
                <a:spcPts val="0"/>
              </a:spcAft>
              <a:buClrTx/>
              <a:buSzTx/>
              <a:buFontTx/>
              <a:buNone/>
              <a:tabLst>
                <a:tab pos="246191" algn="l"/>
              </a:tabLst>
              <a:defRPr/>
            </a:pP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産である</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水道の経営に自ら参画しているとの認識で関与</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4" name="テキスト ボックス 3"/>
          <p:cNvSpPr txBox="1"/>
          <p:nvPr/>
        </p:nvSpPr>
        <p:spPr>
          <a:xfrm>
            <a:off x="52113" y="961073"/>
            <a:ext cx="4306124" cy="348109"/>
          </a:xfrm>
          <a:prstGeom prst="rect">
            <a:avLst/>
          </a:prstGeom>
          <a:solidFill>
            <a:srgbClr val="002060"/>
          </a:solidFill>
        </p:spPr>
        <p:txBody>
          <a:bodyPr wrap="square" rtlCol="0">
            <a:spAutoFit/>
          </a:bodyPr>
          <a:lstStyle/>
          <a:p>
            <a:pPr marL="0" marR="0" lvl="0" indent="0" algn="l" defTabSz="844083" rtl="0" eaLnBrk="1" fontAlgn="base" latinLnBrk="0" hangingPunct="1">
              <a:lnSpc>
                <a:spcPct val="100000"/>
              </a:lnSpc>
              <a:spcBef>
                <a:spcPts val="0"/>
              </a:spcBef>
              <a:spcAft>
                <a:spcPts val="0"/>
              </a:spcAft>
              <a:buClrTx/>
              <a:buSzTx/>
              <a:buFontTx/>
              <a:buNone/>
              <a:tabLst/>
              <a:defRPr/>
            </a:pPr>
            <a:r>
              <a:rPr kumimoji="1" lang="ja-JP" altLang="ja-JP" sz="1662"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第１　水道の基盤の強化に関する基本的事項</a:t>
            </a:r>
            <a:endParaRPr kumimoji="1" lang="en-US" altLang="ja-JP" sz="1662"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p:txBody>
          <a:bodyPr/>
          <a:lstStyle/>
          <a:p>
            <a:pPr marL="0" marR="0" lvl="0" indent="0" algn="r" defTabSz="844083" rtl="0" eaLnBrk="1" fontAlgn="auto" latinLnBrk="0" hangingPunct="1">
              <a:lnSpc>
                <a:spcPct val="100000"/>
              </a:lnSpc>
              <a:spcBef>
                <a:spcPts val="0"/>
              </a:spcBef>
              <a:spcAft>
                <a:spcPts val="0"/>
              </a:spcAft>
              <a:buClrTx/>
              <a:buSzTx/>
              <a:buFontTx/>
              <a:buNone/>
              <a:tabLst/>
              <a:defRPr/>
            </a:pPr>
            <a:fld id="{90E99231-4AF4-4BA3-8C8A-22394F57FC93}" type="slidenum">
              <a:rPr kumimoji="1" lang="ja-JP" altLang="en-US" sz="1662"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844083" rtl="0" eaLnBrk="1" fontAlgn="auto" latinLnBrk="0" hangingPunct="1">
                <a:lnSpc>
                  <a:spcPct val="100000"/>
                </a:lnSpc>
                <a:spcBef>
                  <a:spcPts val="0"/>
                </a:spcBef>
                <a:spcAft>
                  <a:spcPts val="0"/>
                </a:spcAft>
                <a:buClrTx/>
                <a:buSzTx/>
                <a:buFontTx/>
                <a:buNone/>
                <a:tabLst/>
                <a:defRPr/>
              </a:pPr>
              <a:t>22</a:t>
            </a:fld>
            <a:endParaRPr kumimoji="1" lang="ja-JP" altLang="en-US" sz="1662"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180810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4900" y="263770"/>
            <a:ext cx="9144000" cy="506474"/>
          </a:xfrm>
          <a:prstGeom prst="rect">
            <a:avLst/>
          </a:prstGeom>
          <a:solidFill>
            <a:srgbClr val="002060"/>
          </a:solidFill>
          <a:ln w="25400" cap="flat" cmpd="sng" algn="ctr">
            <a:solidFill>
              <a:srgbClr val="002060"/>
            </a:solidFill>
            <a:prstDash val="solid"/>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2585" b="0"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水道の基盤を強化するための基本的な方針の概要</a:t>
            </a:r>
            <a:endParaRPr kumimoji="0" lang="en-US" altLang="ja-JP" sz="2585" b="0"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 name="テキスト ボックス 2"/>
          <p:cNvSpPr txBox="1"/>
          <p:nvPr/>
        </p:nvSpPr>
        <p:spPr>
          <a:xfrm>
            <a:off x="42014" y="836712"/>
            <a:ext cx="9030318" cy="5721374"/>
          </a:xfrm>
          <a:prstGeom prst="rect">
            <a:avLst/>
          </a:prstGeom>
          <a:noFill/>
          <a:ln w="15875">
            <a:solidFill>
              <a:schemeClr val="tx1"/>
            </a:solidFill>
          </a:ln>
        </p:spPr>
        <p:txBody>
          <a:bodyPr wrap="square" rtlCol="0">
            <a:spAutoFit/>
          </a:bodyPr>
          <a:lstStyle/>
          <a:p>
            <a:pPr marL="0" marR="0" lvl="0" indent="0" algn="l" defTabSz="844083" rtl="0" eaLnBrk="1" fontAlgn="base"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83" rtl="0" eaLnBrk="1" fontAlgn="base" latinLnBrk="0" hangingPunct="1">
              <a:lnSpc>
                <a:spcPts val="554"/>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83" rtl="0" eaLnBrk="1" fontAlgn="base" latinLnBrk="0" hangingPunct="1">
              <a:lnSpc>
                <a:spcPts val="554"/>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83" rtl="0" eaLnBrk="1" fontAlgn="base" latinLnBrk="0" hangingPunct="1">
              <a:lnSpc>
                <a:spcPts val="1846"/>
              </a:lnSpc>
              <a:spcBef>
                <a:spcPts val="0"/>
              </a:spcBef>
              <a:spcAft>
                <a:spcPts val="554"/>
              </a:spcAft>
              <a:buClrTx/>
              <a:buSzTx/>
              <a:buFontTx/>
              <a:buNone/>
              <a:tabLst/>
              <a:defRPr/>
            </a:pP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水道事業者等は以下の取組</a:t>
            </a:r>
            <a:r>
              <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が重要</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また、国は</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引き続き、</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必要な技術的及び財政的な援助</a:t>
            </a:r>
            <a:r>
              <a:rPr kumimoji="1" lang="ja-JP" altLang="en-US"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を行う</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a:p>
            <a:pPr marL="0" marR="0" lvl="0" indent="0" algn="l" defTabSz="844083" rtl="0" eaLnBrk="1" fontAlgn="base" latinLnBrk="0" hangingPunct="1">
              <a:lnSpc>
                <a:spcPts val="554"/>
              </a:lnSpc>
              <a:spcBef>
                <a:spcPts val="0"/>
              </a:spcBef>
              <a:spcAft>
                <a:spcPts val="554"/>
              </a:spcAft>
              <a:buClrTx/>
              <a:buSzTx/>
              <a:buFontTx/>
              <a:buNone/>
              <a:tabLst/>
              <a:defRPr/>
            </a:pPr>
            <a:r>
              <a:rPr kumimoji="1" lang="en-US"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p>
          <a:p>
            <a:pPr marL="0" marR="0" lvl="0" indent="0" algn="l" defTabSz="844083" rtl="0" eaLnBrk="1" fontAlgn="base" latinLnBrk="0" hangingPunct="1">
              <a:lnSpc>
                <a:spcPts val="1846"/>
              </a:lnSpc>
              <a:spcBef>
                <a:spcPts val="0"/>
              </a:spcBef>
              <a:spcAft>
                <a:spcPts val="554"/>
              </a:spcAft>
              <a:buClrTx/>
              <a:buSzTx/>
              <a:buFontTx/>
              <a:buNone/>
              <a:tabLst/>
              <a:defRPr/>
            </a:pPr>
            <a:r>
              <a:rPr kumimoji="1" lang="ja-JP" altLang="ja-JP" sz="1662" b="1"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１　水道の強靱化</a:t>
            </a:r>
            <a:endParaRPr kumimoji="1" lang="ja-JP" altLang="ja-JP" sz="1662"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68524" marR="0" lvl="0" indent="-168524" algn="l" defTabSz="844083" rtl="0" eaLnBrk="1" fontAlgn="base" latinLnBrk="0" hangingPunct="1">
              <a:lnSpc>
                <a:spcPts val="1846"/>
              </a:lnSpc>
              <a:spcBef>
                <a:spcPts val="0"/>
              </a:spcBef>
              <a:spcAft>
                <a:spcPts val="554"/>
              </a:spcAft>
              <a:buClrTx/>
              <a:buSzTx/>
              <a:buFontTx/>
              <a:buNone/>
              <a:tabLst/>
              <a:defRPr/>
            </a:pP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⑴</a:t>
            </a:r>
            <a:r>
              <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耐震化計画を策定</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し、</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計画的に耐震化</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を進め、できる限り早期に法に基づく施設基準への適合を図る。</a:t>
            </a:r>
          </a:p>
          <a:p>
            <a:pPr marL="168524" marR="0" lvl="0" indent="-168524" algn="l" defTabSz="844083" rtl="0" eaLnBrk="1" fontAlgn="base" latinLnBrk="0" hangingPunct="1">
              <a:lnSpc>
                <a:spcPts val="1846"/>
              </a:lnSpc>
              <a:spcBef>
                <a:spcPts val="0"/>
              </a:spcBef>
              <a:spcAft>
                <a:spcPts val="554"/>
              </a:spcAft>
              <a:buClrTx/>
              <a:buSzTx/>
              <a:buFontTx/>
              <a:buNone/>
              <a:tabLst/>
              <a:defRPr/>
            </a:pP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⑵</a:t>
            </a:r>
            <a:r>
              <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事業継続計画、地域防災計画等とも連携した</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災害時における対策マニュアル</a:t>
            </a:r>
            <a:r>
              <a:rPr kumimoji="1" lang="ja-JP" altLang="en-US"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を</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策定</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a:p>
            <a:pPr marL="168524" marR="0" lvl="0" indent="-168524" algn="l" defTabSz="844083" rtl="0" eaLnBrk="1" fontAlgn="base" latinLnBrk="0" hangingPunct="1">
              <a:lnSpc>
                <a:spcPts val="1846"/>
              </a:lnSpc>
              <a:spcBef>
                <a:spcPts val="0"/>
              </a:spcBef>
              <a:spcAft>
                <a:spcPts val="554"/>
              </a:spcAft>
              <a:buClrTx/>
              <a:buSzTx/>
              <a:buFontTx/>
              <a:buNone/>
              <a:tabLst/>
              <a:defRPr/>
            </a:pP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自家発電設備等の資機材の整備や訓練の実施等、</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平時から</a:t>
            </a:r>
            <a:r>
              <a:rPr kumimoji="1" lang="ja-JP" altLang="en-US"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災害対応</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体制</a:t>
            </a:r>
            <a:r>
              <a:rPr kumimoji="1" lang="ja-JP" altLang="en-US"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を</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整備</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p>
          <a:p>
            <a:pPr marL="168524" marR="0" lvl="0" indent="-168524" algn="l" defTabSz="844083" rtl="0" eaLnBrk="1" fontAlgn="base" latinLnBrk="0" hangingPunct="1">
              <a:lnSpc>
                <a:spcPts val="1846"/>
              </a:lnSpc>
              <a:spcBef>
                <a:spcPts val="0"/>
              </a:spcBef>
              <a:spcAft>
                <a:spcPts val="554"/>
              </a:spcAft>
              <a:buClrTx/>
              <a:buSzTx/>
              <a:buFontTx/>
              <a:buNone/>
              <a:tabLst/>
              <a:defRPr/>
            </a:pP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⑶</a:t>
            </a:r>
            <a:r>
              <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災害時の</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他の水道事業者等との</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相互援助体制</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及び</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水道関係団体等との連携体制</a:t>
            </a:r>
            <a:r>
              <a:rPr kumimoji="1" lang="ja-JP" altLang="en-US"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を</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構築。</a:t>
            </a:r>
          </a:p>
          <a:p>
            <a:pPr marL="0" marR="0" lvl="0" indent="0" algn="l" defTabSz="844083" rtl="0" eaLnBrk="1" fontAlgn="base" latinLnBrk="0" hangingPunct="1">
              <a:lnSpc>
                <a:spcPts val="554"/>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83" rtl="0" eaLnBrk="1" fontAlgn="base" latinLnBrk="0" hangingPunct="1">
              <a:lnSpc>
                <a:spcPts val="1846"/>
              </a:lnSpc>
              <a:spcBef>
                <a:spcPts val="0"/>
              </a:spcBef>
              <a:spcAft>
                <a:spcPts val="554"/>
              </a:spcAft>
              <a:buClrTx/>
              <a:buSzTx/>
              <a:buFontTx/>
              <a:buNone/>
              <a:tabLst/>
              <a:defRPr/>
            </a:pPr>
            <a:r>
              <a:rPr kumimoji="1" lang="ja-JP" altLang="ja-JP" sz="1662" b="1"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２　安全な水道の確保</a:t>
            </a:r>
            <a:endParaRPr kumimoji="1" lang="ja-JP" altLang="ja-JP" sz="1662"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83" rtl="0" eaLnBrk="1" fontAlgn="base" latinLnBrk="0" hangingPunct="1">
              <a:lnSpc>
                <a:spcPts val="1846"/>
              </a:lnSpc>
              <a:spcBef>
                <a:spcPts val="0"/>
              </a:spcBef>
              <a:spcAft>
                <a:spcPts val="554"/>
              </a:spcAft>
              <a:buClrTx/>
              <a:buSzTx/>
              <a:buFontTx/>
              <a:buNone/>
              <a:tabLst/>
              <a:defRPr/>
            </a:pP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引き続き、</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水質基準を遵守</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し、</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水安全計画の策定及び同計画に基づく施策</a:t>
            </a:r>
            <a:r>
              <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を</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推進。</a:t>
            </a:r>
          </a:p>
          <a:p>
            <a:pPr marL="0" marR="0" lvl="0" indent="0" algn="l" defTabSz="844083" rtl="0" eaLnBrk="1" fontAlgn="base" latinLnBrk="0" hangingPunct="1">
              <a:lnSpc>
                <a:spcPts val="1108"/>
              </a:lnSpc>
              <a:spcBef>
                <a:spcPts val="0"/>
              </a:spcBef>
              <a:spcAft>
                <a:spcPts val="0"/>
              </a:spcAft>
              <a:buClrTx/>
              <a:buSzTx/>
              <a:buFontTx/>
              <a:buNone/>
              <a:tabLst/>
              <a:defRPr/>
            </a:pPr>
            <a:endParaRPr kumimoji="1" lang="en-US"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83" rtl="0" eaLnBrk="1" fontAlgn="base" latinLnBrk="0" hangingPunct="1">
              <a:lnSpc>
                <a:spcPts val="1846"/>
              </a:lnSpc>
              <a:spcBef>
                <a:spcPts val="0"/>
              </a:spcBef>
              <a:spcAft>
                <a:spcPts val="554"/>
              </a:spcAft>
              <a:buClrTx/>
              <a:buSzTx/>
              <a:buFontTx/>
              <a:buNone/>
              <a:tabLst/>
              <a:defRPr/>
            </a:pPr>
            <a:r>
              <a:rPr kumimoji="1" lang="ja-JP" altLang="ja-JP" sz="1662" b="1"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３　適切な資産管理</a:t>
            </a:r>
            <a:endParaRPr kumimoji="1" lang="ja-JP" altLang="ja-JP" sz="1662"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68524" marR="0" lvl="0" indent="-168524" algn="l" defTabSz="844083" rtl="0" eaLnBrk="1" fontAlgn="auto" latinLnBrk="0" hangingPunct="1">
              <a:lnSpc>
                <a:spcPts val="1846"/>
              </a:lnSpc>
              <a:spcBef>
                <a:spcPts val="0"/>
              </a:spcBef>
              <a:spcAft>
                <a:spcPts val="554"/>
              </a:spcAft>
              <a:buClrTx/>
              <a:buSzTx/>
              <a:buFontTx/>
              <a:buNone/>
              <a:tabLst/>
              <a:defRPr/>
            </a:pP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⑴</a:t>
            </a:r>
            <a:r>
              <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水道施設台帳（台帳）</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は、施設の維持管理及び計画的な更新、災害対応、広域連携等の</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各種取組の基礎。適切な作成及び保存、情報の更新作業</a:t>
            </a:r>
            <a:r>
              <a:rPr kumimoji="1" lang="ja-JP" altLang="en-US"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を</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着実</a:t>
            </a:r>
            <a:r>
              <a:rPr kumimoji="1" lang="ja-JP" altLang="en-US"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実施</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。台帳の電子化等、長期的な資産管理</a:t>
            </a:r>
            <a:r>
              <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を</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効率的</a:t>
            </a:r>
            <a:r>
              <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実施。</a:t>
            </a:r>
          </a:p>
          <a:p>
            <a:pPr marL="168524" marR="0" lvl="0" indent="-168524" algn="l" defTabSz="844083" rtl="0" eaLnBrk="1" fontAlgn="base" latinLnBrk="0" hangingPunct="1">
              <a:lnSpc>
                <a:spcPts val="1846"/>
              </a:lnSpc>
              <a:spcBef>
                <a:spcPts val="0"/>
              </a:spcBef>
              <a:spcAft>
                <a:spcPts val="554"/>
              </a:spcAft>
              <a:buClrTx/>
              <a:buSzTx/>
              <a:buFontTx/>
              <a:buNone/>
              <a:tabLst/>
              <a:defRPr/>
            </a:pP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⑵</a:t>
            </a:r>
            <a:r>
              <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点検等を通じ施設の状態を適切に把握し、</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必要な維持及び修繕</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a:p>
            <a:pPr marL="168524" marR="0" lvl="0" indent="-168524" algn="l" defTabSz="844083" rtl="0" eaLnBrk="1" fontAlgn="base" latinLnBrk="0" hangingPunct="1">
              <a:lnSpc>
                <a:spcPts val="1846"/>
              </a:lnSpc>
              <a:spcBef>
                <a:spcPts val="0"/>
              </a:spcBef>
              <a:spcAft>
                <a:spcPts val="554"/>
              </a:spcAft>
              <a:buClrTx/>
              <a:buSzTx/>
              <a:buFontTx/>
              <a:buNone/>
              <a:tabLst/>
              <a:defRPr/>
            </a:pP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⑶</a:t>
            </a:r>
            <a:r>
              <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台帳のほか、維持及び修繕の結果等を活用し、</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アセットマネジメントを実施</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。中長期的な施設の更新に関する費用を含む</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収支の見通し</a:t>
            </a:r>
            <a:r>
              <a:rPr kumimoji="1" lang="ja-JP" altLang="en-US"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を</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作成・公表</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a:p>
            <a:pPr marL="168524" marR="0" lvl="0" indent="-168524" algn="l" defTabSz="844083" rtl="0" eaLnBrk="1" fontAlgn="base" latinLnBrk="0" hangingPunct="1">
              <a:lnSpc>
                <a:spcPts val="1846"/>
              </a:lnSpc>
              <a:spcBef>
                <a:spcPts val="0"/>
              </a:spcBef>
              <a:spcAft>
                <a:spcPts val="554"/>
              </a:spcAft>
              <a:buClrTx/>
              <a:buSzTx/>
              <a:buFontTx/>
              <a:buNone/>
              <a:tabLst/>
              <a:defRPr/>
            </a:pP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⑷</a:t>
            </a:r>
            <a:r>
              <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水需要や施設の更新需要等の長期的見通しを踏まえ、</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水の供給体制を適切な規模に見直し</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4" name="テキスト ボックス 3"/>
          <p:cNvSpPr txBox="1"/>
          <p:nvPr/>
        </p:nvSpPr>
        <p:spPr>
          <a:xfrm>
            <a:off x="52112" y="836713"/>
            <a:ext cx="5659755" cy="348109"/>
          </a:xfrm>
          <a:prstGeom prst="rect">
            <a:avLst/>
          </a:prstGeom>
          <a:solidFill>
            <a:srgbClr val="002060"/>
          </a:solidFill>
        </p:spPr>
        <p:txBody>
          <a:bodyPr wrap="square" rtlCol="0">
            <a:spAutoFit/>
          </a:bodyPr>
          <a:lstStyle/>
          <a:p>
            <a:pPr marL="0" marR="0" lvl="0" indent="0" algn="l" defTabSz="844083" rtl="0" eaLnBrk="1" fontAlgn="base" latinLnBrk="0" hangingPunct="1">
              <a:lnSpc>
                <a:spcPct val="100000"/>
              </a:lnSpc>
              <a:spcBef>
                <a:spcPts val="0"/>
              </a:spcBef>
              <a:spcAft>
                <a:spcPts val="0"/>
              </a:spcAft>
              <a:buClrTx/>
              <a:buSzTx/>
              <a:buFontTx/>
              <a:buNone/>
              <a:tabLst/>
              <a:defRPr/>
            </a:pPr>
            <a:r>
              <a:rPr kumimoji="1" lang="ja-JP" altLang="ja-JP" sz="1662"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第２　水道施設の維持管理及び計画的な更新に関する事項</a:t>
            </a:r>
          </a:p>
        </p:txBody>
      </p:sp>
      <p:sp>
        <p:nvSpPr>
          <p:cNvPr id="5" name="スライド番号プレースホルダー 4"/>
          <p:cNvSpPr>
            <a:spLocks noGrp="1"/>
          </p:cNvSpPr>
          <p:nvPr>
            <p:ph type="sldNum" sz="quarter" idx="12"/>
          </p:nvPr>
        </p:nvSpPr>
        <p:spPr/>
        <p:txBody>
          <a:bodyPr/>
          <a:lstStyle/>
          <a:p>
            <a:pPr marL="0" marR="0" lvl="0" indent="0" algn="r" defTabSz="844083" rtl="0" eaLnBrk="1" fontAlgn="auto" latinLnBrk="0" hangingPunct="1">
              <a:lnSpc>
                <a:spcPct val="100000"/>
              </a:lnSpc>
              <a:spcBef>
                <a:spcPts val="0"/>
              </a:spcBef>
              <a:spcAft>
                <a:spcPts val="0"/>
              </a:spcAft>
              <a:buClrTx/>
              <a:buSzTx/>
              <a:buFontTx/>
              <a:buNone/>
              <a:tabLst/>
              <a:defRPr/>
            </a:pPr>
            <a:fld id="{90E99231-4AF4-4BA3-8C8A-22394F57FC93}" type="slidenum">
              <a:rPr kumimoji="1" lang="ja-JP" altLang="en-US" sz="1662"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844083" rtl="0" eaLnBrk="1" fontAlgn="auto" latinLnBrk="0" hangingPunct="1">
                <a:lnSpc>
                  <a:spcPct val="100000"/>
                </a:lnSpc>
                <a:spcBef>
                  <a:spcPts val="0"/>
                </a:spcBef>
                <a:spcAft>
                  <a:spcPts val="0"/>
                </a:spcAft>
                <a:buClrTx/>
                <a:buSzTx/>
                <a:buFontTx/>
                <a:buNone/>
                <a:tabLst/>
                <a:defRPr/>
              </a:pPr>
              <a:t>23</a:t>
            </a:fld>
            <a:endParaRPr kumimoji="1" lang="ja-JP" altLang="en-US" sz="1662"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698912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4900" y="263770"/>
            <a:ext cx="9144000" cy="506474"/>
          </a:xfrm>
          <a:prstGeom prst="rect">
            <a:avLst/>
          </a:prstGeom>
          <a:solidFill>
            <a:srgbClr val="002060"/>
          </a:solidFill>
          <a:ln w="25400" cap="flat" cmpd="sng" algn="ctr">
            <a:solidFill>
              <a:srgbClr val="002060"/>
            </a:solidFill>
            <a:prstDash val="solid"/>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2585" b="0"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水道の基盤を強化するための基本的な方針の概要</a:t>
            </a:r>
            <a:endParaRPr kumimoji="0" lang="en-US" altLang="ja-JP" sz="2585" b="0"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 name="テキスト ボックス 2"/>
          <p:cNvSpPr txBox="1"/>
          <p:nvPr/>
        </p:nvSpPr>
        <p:spPr>
          <a:xfrm>
            <a:off x="61569" y="849129"/>
            <a:ext cx="9030318" cy="5504506"/>
          </a:xfrm>
          <a:prstGeom prst="rect">
            <a:avLst/>
          </a:prstGeom>
          <a:noFill/>
          <a:ln w="15875">
            <a:solidFill>
              <a:schemeClr val="tx1"/>
            </a:solidFill>
          </a:ln>
        </p:spPr>
        <p:txBody>
          <a:bodyPr wrap="square" rtlCol="0">
            <a:noAutofit/>
          </a:bodyPr>
          <a:lstStyle/>
          <a:p>
            <a:pPr marL="0" marR="0" lvl="0" indent="0" algn="l" defTabSz="844083" rtl="0" eaLnBrk="1" fontAlgn="base" latinLnBrk="0" hangingPunct="1">
              <a:lnSpc>
                <a:spcPts val="1846"/>
              </a:lnSpc>
              <a:spcBef>
                <a:spcPts val="0"/>
              </a:spcBef>
              <a:spcAft>
                <a:spcPts val="554"/>
              </a:spcAft>
              <a:buClrTx/>
              <a:buSzTx/>
              <a:buFontTx/>
              <a:buNone/>
              <a:tabLst/>
              <a:defRPr/>
            </a:pPr>
            <a:endPar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83" rtl="0" eaLnBrk="1" fontAlgn="base" latinLnBrk="0" hangingPunct="1">
              <a:lnSpc>
                <a:spcPts val="554"/>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endParaRPr kumimoji="1" lang="en-US"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83" rtl="0" eaLnBrk="1" fontAlgn="base" latinLnBrk="0" hangingPunct="1">
              <a:lnSpc>
                <a:spcPts val="1846"/>
              </a:lnSpc>
              <a:spcBef>
                <a:spcPts val="0"/>
              </a:spcBef>
              <a:spcAft>
                <a:spcPts val="554"/>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水道事業者等は、以下の取組が重要。</a:t>
            </a:r>
          </a:p>
          <a:p>
            <a:pPr marL="337047" marR="0" lvl="0" indent="-168524" algn="l" defTabSz="844083" rtl="0" eaLnBrk="1" fontAlgn="base" latinLnBrk="0" hangingPunct="1">
              <a:lnSpc>
                <a:spcPts val="1846"/>
              </a:lnSpc>
              <a:spcBef>
                <a:spcPts val="0"/>
              </a:spcBef>
              <a:spcAft>
                <a:spcPts val="554"/>
              </a:spcAft>
              <a:buClrTx/>
              <a:buSzTx/>
              <a:buFontTx/>
              <a:buNone/>
              <a:tabLst/>
              <a:defRPr/>
            </a:pP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⑴</a:t>
            </a:r>
            <a:r>
              <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長期的な観点から、</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将来の更新需要等を考慮した上で水道料金を設定</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。その上で、</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概ね３年から５年ごとの適切な時期に検証及び必要に応じた見直し</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a:p>
            <a:pPr marL="337047" marR="0" lvl="0" indent="-168524" algn="l" defTabSz="844083" rtl="0" eaLnBrk="1" fontAlgn="base" latinLnBrk="0" hangingPunct="1">
              <a:lnSpc>
                <a:spcPts val="1846"/>
              </a:lnSpc>
              <a:spcBef>
                <a:spcPts val="0"/>
              </a:spcBef>
              <a:spcAft>
                <a:spcPts val="554"/>
              </a:spcAft>
              <a:buClrTx/>
              <a:buSzTx/>
              <a:buFontTx/>
              <a:buNone/>
              <a:tabLst/>
              <a:defRPr/>
            </a:pP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⑵</a:t>
            </a:r>
            <a:r>
              <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収支の見通しの作成及び公表に当たって、</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住民等に対して、将来像を明らかにして情報提供。</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その際、各種前提条件の明確化、当該前提条件や施設の計画的な更新及び耐震化等の進捗と</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料金との関係性の提示</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a:p>
            <a:pPr marL="0" marR="0" lvl="0" indent="0" algn="l" defTabSz="844083" rtl="0" eaLnBrk="1" fontAlgn="base" latinLnBrk="0" hangingPunct="1">
              <a:lnSpc>
                <a:spcPts val="1846"/>
              </a:lnSpc>
              <a:spcBef>
                <a:spcPts val="0"/>
              </a:spcBef>
              <a:spcAft>
                <a:spcPts val="554"/>
              </a:spcAft>
              <a:buClrTx/>
              <a:buSzTx/>
              <a:buFontTx/>
              <a:buNone/>
              <a:tabLst/>
              <a:defRPr/>
            </a:pP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国は、単独で事業の基盤強化を図ることが困難な簡易水道事業者等、経営条件の厳しい水道事業者等に対して、引き続き、</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必要な技術的及び財政的な援助</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a:p>
            <a:pPr marL="0" marR="0" lvl="0" indent="0" algn="l" defTabSz="844083" rtl="0" eaLnBrk="1" fontAlgn="base" latinLnBrk="0" hangingPunct="1">
              <a:lnSpc>
                <a:spcPts val="1846"/>
              </a:lnSpc>
              <a:spcBef>
                <a:spcPts val="0"/>
              </a:spcBef>
              <a:spcAft>
                <a:spcPts val="554"/>
              </a:spcAft>
              <a:buClrTx/>
              <a:buSzTx/>
              <a:buFontTx/>
              <a:buNone/>
              <a:tabLst/>
              <a:defRPr/>
            </a:pPr>
            <a:endParaRPr kumimoji="1" lang="en-US"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83" rtl="0" eaLnBrk="1" fontAlgn="base" latinLnBrk="0" hangingPunct="1">
              <a:lnSpc>
                <a:spcPct val="100000"/>
              </a:lnSpc>
              <a:spcBef>
                <a:spcPts val="0"/>
              </a:spcBef>
              <a:spcAft>
                <a:spcPts val="0"/>
              </a:spcAft>
              <a:buClrTx/>
              <a:buSzTx/>
              <a:buFontTx/>
              <a:buNone/>
              <a:tabLst/>
              <a:defRPr/>
            </a:pPr>
            <a:endPar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83" rtl="0" eaLnBrk="1" fontAlgn="base" latinLnBrk="0" hangingPunct="1">
              <a:lnSpc>
                <a:spcPts val="554"/>
              </a:lnSpc>
              <a:spcBef>
                <a:spcPts val="0"/>
              </a:spcBef>
              <a:spcAft>
                <a:spcPts val="554"/>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endParaRPr kumimoji="1" lang="en-US"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83" rtl="0" eaLnBrk="1" fontAlgn="base" latinLnBrk="0" hangingPunct="1">
              <a:lnSpc>
                <a:spcPts val="1846"/>
              </a:lnSpc>
              <a:spcBef>
                <a:spcPts val="0"/>
              </a:spcBef>
              <a:spcAft>
                <a:spcPts val="554"/>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水道事業者等は、以下の取組が重要。</a:t>
            </a:r>
          </a:p>
          <a:p>
            <a:pPr marL="413249" marR="0" lvl="0" indent="-252052" algn="l" defTabSz="844083" rtl="0" eaLnBrk="1" fontAlgn="base" latinLnBrk="0" hangingPunct="1">
              <a:lnSpc>
                <a:spcPts val="1846"/>
              </a:lnSpc>
              <a:spcBef>
                <a:spcPts val="0"/>
              </a:spcBef>
              <a:spcAft>
                <a:spcPts val="554"/>
              </a:spcAft>
              <a:buClrTx/>
              <a:buSzTx/>
              <a:buFontTx/>
              <a:buNone/>
              <a:tabLst/>
              <a:defRPr/>
            </a:pP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⑴</a:t>
            </a:r>
            <a:r>
              <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事業運営に必要な人材を自ら確保</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。単独での人材の確保が難しい場合等には、</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広域連携や官民連携を活用</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a:p>
            <a:pPr marL="413249" marR="0" lvl="0" indent="-252052" algn="l" defTabSz="844083" rtl="0" eaLnBrk="1" fontAlgn="base" latinLnBrk="0" hangingPunct="1">
              <a:lnSpc>
                <a:spcPts val="1846"/>
              </a:lnSpc>
              <a:spcBef>
                <a:spcPts val="0"/>
              </a:spcBef>
              <a:spcAft>
                <a:spcPts val="554"/>
              </a:spcAft>
              <a:buClrTx/>
              <a:buSzTx/>
              <a:buFontTx/>
              <a:buNone/>
              <a:tabLst/>
              <a:defRPr/>
            </a:pP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⑵</a:t>
            </a:r>
            <a:r>
              <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各種研修等を通じて、</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事業運営に必要な人材を育成</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。その際、適切かつ計画的な人員配置を実施。さらに、必要に応じ、水道関係団体や教育訓練機関による技術的な支援を活用。</a:t>
            </a:r>
          </a:p>
          <a:p>
            <a:pPr marL="0" marR="0" lvl="0" indent="0" algn="l" defTabSz="844083" rtl="0" eaLnBrk="1" fontAlgn="base" latinLnBrk="0" hangingPunct="1">
              <a:lnSpc>
                <a:spcPts val="1846"/>
              </a:lnSpc>
              <a:spcBef>
                <a:spcPts val="0"/>
              </a:spcBef>
              <a:spcAft>
                <a:spcPts val="554"/>
              </a:spcAft>
              <a:buClrTx/>
              <a:buSzTx/>
              <a:buFontTx/>
              <a:buNone/>
              <a:tabLst/>
              <a:defRPr/>
            </a:pP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国は、こうした水道事業等の取組に対して、引き続き、</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必要な技術的及び財政的な援助</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a:p>
            <a:pPr marL="0" marR="0" lvl="0" indent="0" algn="l" defTabSz="844083" rtl="0" eaLnBrk="1" fontAlgn="base" latinLnBrk="0" hangingPunct="1">
              <a:lnSpc>
                <a:spcPts val="1846"/>
              </a:lnSpc>
              <a:spcBef>
                <a:spcPts val="0"/>
              </a:spcBef>
              <a:spcAft>
                <a:spcPts val="554"/>
              </a:spcAft>
              <a:buClrTx/>
              <a:buSzTx/>
              <a:buFontTx/>
              <a:buNone/>
              <a:tabLst/>
              <a:defRPr/>
            </a:pP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都道府県は、中核となる水道事業者等や民間事業者、水道関係団体等と連携しつつ、</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人材の育成に向けた取組</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のほか、必要に応じ</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人材の確保に向けた取組</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の実施が重要</a:t>
            </a:r>
            <a:r>
              <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 name="テキスト ボックス 3"/>
          <p:cNvSpPr txBox="1"/>
          <p:nvPr/>
        </p:nvSpPr>
        <p:spPr>
          <a:xfrm>
            <a:off x="52113" y="836713"/>
            <a:ext cx="4918700" cy="348109"/>
          </a:xfrm>
          <a:prstGeom prst="rect">
            <a:avLst/>
          </a:prstGeom>
          <a:solidFill>
            <a:srgbClr val="002060"/>
          </a:solidFill>
        </p:spPr>
        <p:txBody>
          <a:bodyPr wrap="square" rtlCol="0">
            <a:spAutoFit/>
          </a:bodyPr>
          <a:lstStyle/>
          <a:p>
            <a:pPr marL="0" marR="0" lvl="0" indent="0" algn="l" defTabSz="844083" rtl="0" eaLnBrk="1" fontAlgn="base" latinLnBrk="0" hangingPunct="1">
              <a:lnSpc>
                <a:spcPct val="100000"/>
              </a:lnSpc>
              <a:spcBef>
                <a:spcPts val="0"/>
              </a:spcBef>
              <a:spcAft>
                <a:spcPts val="0"/>
              </a:spcAft>
              <a:buClrTx/>
              <a:buSzTx/>
              <a:buFontTx/>
              <a:buNone/>
              <a:tabLst/>
              <a:defRPr/>
            </a:pPr>
            <a:r>
              <a:rPr kumimoji="1" lang="ja-JP" altLang="ja-JP" sz="1662"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第３　水道事業等の健全な経営の確保に関する事項</a:t>
            </a:r>
          </a:p>
        </p:txBody>
      </p:sp>
      <p:sp>
        <p:nvSpPr>
          <p:cNvPr id="6" name="テキスト ボックス 5"/>
          <p:cNvSpPr txBox="1"/>
          <p:nvPr/>
        </p:nvSpPr>
        <p:spPr>
          <a:xfrm>
            <a:off x="52113" y="3694876"/>
            <a:ext cx="6381017" cy="348109"/>
          </a:xfrm>
          <a:prstGeom prst="rect">
            <a:avLst/>
          </a:prstGeom>
          <a:solidFill>
            <a:srgbClr val="002060"/>
          </a:solidFill>
        </p:spPr>
        <p:txBody>
          <a:bodyPr wrap="square" rtlCol="0">
            <a:spAutoFit/>
          </a:bodyPr>
          <a:lstStyle/>
          <a:p>
            <a:pPr marL="0" marR="0" lvl="0" indent="0" algn="l" defTabSz="844083" rtl="0" eaLnBrk="1" fontAlgn="base" latinLnBrk="0" hangingPunct="1">
              <a:lnSpc>
                <a:spcPct val="100000"/>
              </a:lnSpc>
              <a:spcBef>
                <a:spcPts val="0"/>
              </a:spcBef>
              <a:spcAft>
                <a:spcPts val="0"/>
              </a:spcAft>
              <a:buClrTx/>
              <a:buSzTx/>
              <a:buFontTx/>
              <a:buNone/>
              <a:tabLst/>
              <a:defRPr/>
            </a:pPr>
            <a:r>
              <a:rPr kumimoji="1" lang="ja-JP" altLang="ja-JP" sz="1662"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第４　水道事業等の運営に必要な人材の確保及び育成に関する事項</a:t>
            </a:r>
          </a:p>
        </p:txBody>
      </p:sp>
      <p:sp>
        <p:nvSpPr>
          <p:cNvPr id="5" name="スライド番号プレースホルダー 4"/>
          <p:cNvSpPr>
            <a:spLocks noGrp="1"/>
          </p:cNvSpPr>
          <p:nvPr>
            <p:ph type="sldNum" sz="quarter" idx="12"/>
          </p:nvPr>
        </p:nvSpPr>
        <p:spPr/>
        <p:txBody>
          <a:bodyPr/>
          <a:lstStyle/>
          <a:p>
            <a:pPr marL="0" marR="0" lvl="0" indent="0" algn="r" defTabSz="844083" rtl="0" eaLnBrk="1" fontAlgn="auto" latinLnBrk="0" hangingPunct="1">
              <a:lnSpc>
                <a:spcPct val="100000"/>
              </a:lnSpc>
              <a:spcBef>
                <a:spcPts val="0"/>
              </a:spcBef>
              <a:spcAft>
                <a:spcPts val="0"/>
              </a:spcAft>
              <a:buClrTx/>
              <a:buSzTx/>
              <a:buFontTx/>
              <a:buNone/>
              <a:tabLst/>
              <a:defRPr/>
            </a:pPr>
            <a:fld id="{90E99231-4AF4-4BA3-8C8A-22394F57FC93}" type="slidenum">
              <a:rPr kumimoji="1" lang="ja-JP" altLang="en-US" sz="1662"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844083" rtl="0" eaLnBrk="1" fontAlgn="auto" latinLnBrk="0" hangingPunct="1">
                <a:lnSpc>
                  <a:spcPct val="100000"/>
                </a:lnSpc>
                <a:spcBef>
                  <a:spcPts val="0"/>
                </a:spcBef>
                <a:spcAft>
                  <a:spcPts val="0"/>
                </a:spcAft>
                <a:buClrTx/>
                <a:buSzTx/>
                <a:buFontTx/>
                <a:buNone/>
                <a:tabLst/>
                <a:defRPr/>
              </a:pPr>
              <a:t>24</a:t>
            </a:fld>
            <a:endParaRPr kumimoji="1" lang="ja-JP" altLang="en-US" sz="1662"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14606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4900" y="263770"/>
            <a:ext cx="9144000" cy="506474"/>
          </a:xfrm>
          <a:prstGeom prst="rect">
            <a:avLst/>
          </a:prstGeom>
          <a:solidFill>
            <a:srgbClr val="002060"/>
          </a:solidFill>
          <a:ln w="25400" cap="flat" cmpd="sng" algn="ctr">
            <a:solidFill>
              <a:srgbClr val="002060"/>
            </a:solidFill>
            <a:prstDash val="solid"/>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2585" b="0"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水道の基盤を強化するための基本的な方針の概要</a:t>
            </a:r>
            <a:endParaRPr kumimoji="0" lang="en-US" altLang="ja-JP" sz="2585" b="0"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 name="テキスト ボックス 2"/>
          <p:cNvSpPr txBox="1"/>
          <p:nvPr/>
        </p:nvSpPr>
        <p:spPr>
          <a:xfrm>
            <a:off x="61569" y="953024"/>
            <a:ext cx="9030318" cy="5400000"/>
          </a:xfrm>
          <a:prstGeom prst="rect">
            <a:avLst/>
          </a:prstGeom>
          <a:noFill/>
          <a:ln w="15875">
            <a:solidFill>
              <a:schemeClr val="tx1"/>
            </a:solidFill>
          </a:ln>
        </p:spPr>
        <p:txBody>
          <a:bodyPr wrap="square" rtlCol="0">
            <a:spAutoFit/>
          </a:bodyPr>
          <a:lstStyle/>
          <a:p>
            <a:pPr marL="0" marR="0" lvl="0" indent="0" algn="l" defTabSz="844083" rtl="0" eaLnBrk="1" fontAlgn="base"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83" rtl="0" eaLnBrk="1" fontAlgn="base"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83" rtl="0" eaLnBrk="1" fontAlgn="base"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都道府県は、以下の取組が重要。</a:t>
            </a:r>
          </a:p>
          <a:p>
            <a:pPr marL="404456" marR="0" lvl="0" indent="-252052" algn="l" defTabSz="844083" rtl="0" eaLnBrk="1" fontAlgn="base" latinLnBrk="0" hangingPunct="1">
              <a:lnSpc>
                <a:spcPct val="100000"/>
              </a:lnSpc>
              <a:spcBef>
                <a:spcPts val="0"/>
              </a:spcBef>
              <a:spcAft>
                <a:spcPts val="0"/>
              </a:spcAft>
              <a:buClrTx/>
              <a:buSzTx/>
              <a:buFontTx/>
              <a:buNone/>
              <a:tabLst/>
              <a:defRPr/>
            </a:pP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⑴</a:t>
            </a:r>
            <a:r>
              <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水道基盤強化計画は、</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区域全体の基盤の強化</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を図る観点から、水道事業者等の協力を得つつ、</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自然的社会的諸条件の一体性等に配慮して設定</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した計画区域において、その計画区域全体における</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全体最適化の構想を描く観点</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から策定。</a:t>
            </a:r>
          </a:p>
          <a:p>
            <a:pPr marL="404456" marR="0" lvl="0" indent="-252052" algn="l" defTabSz="844083" rtl="0" eaLnBrk="1" fontAlgn="base" latinLnBrk="0" hangingPunct="1">
              <a:lnSpc>
                <a:spcPct val="100000"/>
              </a:lnSpc>
              <a:spcBef>
                <a:spcPts val="0"/>
              </a:spcBef>
              <a:spcAft>
                <a:spcPts val="0"/>
              </a:spcAft>
              <a:buClrTx/>
              <a:buSzTx/>
              <a:buFontTx/>
              <a:buNone/>
              <a:tabLst/>
              <a:defRPr/>
            </a:pP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⑵</a:t>
            </a:r>
            <a:r>
              <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区域全体の水道の基盤の強化を図る観点からは、</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中核となる水道事業者等による他の水道事業者等に対する技術的な援助や人材の確保及び育成等の支援</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が重要。</a:t>
            </a:r>
            <a:br>
              <a:rPr kumimoji="1" lang="en-US"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b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そのため、当該</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中核となる水道事業者等の協力</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を得つつ、単独で事業の基盤強化を図ることが困難な経営条件が厳しい水道事業者等も含めて、その</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区域内の基盤を強化</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する取組を推進。</a:t>
            </a:r>
          </a:p>
          <a:p>
            <a:pPr marL="404456" marR="0" lvl="0" indent="-252052" algn="l" defTabSz="844083" rtl="0" eaLnBrk="1" fontAlgn="base" latinLnBrk="0" hangingPunct="1">
              <a:lnSpc>
                <a:spcPct val="100000"/>
              </a:lnSpc>
              <a:spcBef>
                <a:spcPts val="0"/>
              </a:spcBef>
              <a:spcAft>
                <a:spcPts val="0"/>
              </a:spcAft>
              <a:buClrTx/>
              <a:buSzTx/>
              <a:buFontTx/>
              <a:buNone/>
              <a:tabLst/>
              <a:defRPr/>
            </a:pP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⑶</a:t>
            </a:r>
            <a:r>
              <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広域的連携等推進協議会の組織等により、</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広域連携の推進に関する必要な協議</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を推進。</a:t>
            </a:r>
          </a:p>
          <a:p>
            <a:pPr marL="404456" marR="0" lvl="0" indent="-252052" algn="l" defTabSz="844083" rtl="0" eaLnBrk="1" fontAlgn="base"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404456" marR="0" lvl="0" indent="-252052" algn="l" defTabSz="844083" rtl="0" eaLnBrk="1" fontAlgn="base" latinLnBrk="0" hangingPunct="1">
              <a:lnSpc>
                <a:spcPct val="100000"/>
              </a:lnSpc>
              <a:spcBef>
                <a:spcPts val="0"/>
              </a:spcBef>
              <a:spcAft>
                <a:spcPts val="0"/>
              </a:spcAft>
              <a:buClrTx/>
              <a:buSzTx/>
              <a:buFontTx/>
              <a:buNone/>
              <a:tabLst/>
              <a:defRPr/>
            </a:pP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市町村は、都道府県による施策に協力。</a:t>
            </a:r>
          </a:p>
          <a:p>
            <a:pPr marL="0" marR="0" lvl="0" indent="0" algn="l" defTabSz="844083" rtl="0" eaLnBrk="1" fontAlgn="base"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83" rtl="0" eaLnBrk="1" fontAlgn="base"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水道事業者等は、広域的連携等推進協議会への参加も含め、都道府県に協力。必要に応じて官民連携の取組も活用しつつ、</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地域の実情に応じた広域連携</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を推進。</a:t>
            </a:r>
          </a:p>
          <a:p>
            <a:pPr marL="0" marR="0" lvl="0" indent="0" algn="l" defTabSz="844083" rtl="0" eaLnBrk="1" fontAlgn="base" latinLnBrk="0" hangingPunct="1">
              <a:lnSpc>
                <a:spcPct val="100000"/>
              </a:lnSpc>
              <a:spcBef>
                <a:spcPts val="0"/>
              </a:spcBef>
              <a:spcAft>
                <a:spcPts val="0"/>
              </a:spcAft>
              <a:buClrTx/>
              <a:buSzTx/>
              <a:buFontTx/>
              <a:buNone/>
              <a:tabLst/>
              <a:defRPr/>
            </a:pP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endParaRPr kumimoji="1" lang="en-US"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83" rtl="0" eaLnBrk="1" fontAlgn="base"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国は、引き続き、好事例の紹介等を通じたメリットのわかりやすい説明など、都道府県や水道事業者等に対して</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技術的な援助</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。その際、必要に応じ、水道事業者等の取組に対する</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財政的な援助</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4" name="テキスト ボックス 3"/>
          <p:cNvSpPr txBox="1"/>
          <p:nvPr/>
        </p:nvSpPr>
        <p:spPr>
          <a:xfrm>
            <a:off x="52113" y="961073"/>
            <a:ext cx="5251045" cy="348109"/>
          </a:xfrm>
          <a:prstGeom prst="rect">
            <a:avLst/>
          </a:prstGeom>
          <a:solidFill>
            <a:srgbClr val="002060"/>
          </a:solidFill>
        </p:spPr>
        <p:txBody>
          <a:bodyPr wrap="square" rtlCol="0">
            <a:spAutoFit/>
          </a:bodyPr>
          <a:lstStyle/>
          <a:p>
            <a:pPr marL="0" marR="0" lvl="0" indent="0" algn="l" defTabSz="844083" rtl="0" eaLnBrk="1" fontAlgn="base" latinLnBrk="0" hangingPunct="1">
              <a:lnSpc>
                <a:spcPct val="100000"/>
              </a:lnSpc>
              <a:spcBef>
                <a:spcPts val="0"/>
              </a:spcBef>
              <a:spcAft>
                <a:spcPts val="0"/>
              </a:spcAft>
              <a:buClrTx/>
              <a:buSzTx/>
              <a:buFontTx/>
              <a:buNone/>
              <a:tabLst/>
              <a:defRPr/>
            </a:pPr>
            <a:r>
              <a:rPr kumimoji="1" lang="ja-JP" altLang="ja-JP" sz="1662"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第５　水道事業者等の間の連携等の推進に関する事項</a:t>
            </a:r>
          </a:p>
        </p:txBody>
      </p:sp>
      <p:sp>
        <p:nvSpPr>
          <p:cNvPr id="5" name="スライド番号プレースホルダー 4"/>
          <p:cNvSpPr>
            <a:spLocks noGrp="1"/>
          </p:cNvSpPr>
          <p:nvPr>
            <p:ph type="sldNum" sz="quarter" idx="12"/>
          </p:nvPr>
        </p:nvSpPr>
        <p:spPr/>
        <p:txBody>
          <a:bodyPr/>
          <a:lstStyle/>
          <a:p>
            <a:pPr marL="0" marR="0" lvl="0" indent="0" algn="r" defTabSz="844083" rtl="0" eaLnBrk="1" fontAlgn="auto" latinLnBrk="0" hangingPunct="1">
              <a:lnSpc>
                <a:spcPct val="100000"/>
              </a:lnSpc>
              <a:spcBef>
                <a:spcPts val="0"/>
              </a:spcBef>
              <a:spcAft>
                <a:spcPts val="0"/>
              </a:spcAft>
              <a:buClrTx/>
              <a:buSzTx/>
              <a:buFontTx/>
              <a:buNone/>
              <a:tabLst/>
              <a:defRPr/>
            </a:pPr>
            <a:fld id="{90E99231-4AF4-4BA3-8C8A-22394F57FC93}" type="slidenum">
              <a:rPr kumimoji="1" lang="ja-JP" altLang="en-US" sz="1662"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844083" rtl="0" eaLnBrk="1" fontAlgn="auto" latinLnBrk="0" hangingPunct="1">
                <a:lnSpc>
                  <a:spcPct val="100000"/>
                </a:lnSpc>
                <a:spcBef>
                  <a:spcPts val="0"/>
                </a:spcBef>
                <a:spcAft>
                  <a:spcPts val="0"/>
                </a:spcAft>
                <a:buClrTx/>
                <a:buSzTx/>
                <a:buFontTx/>
                <a:buNone/>
                <a:tabLst/>
                <a:defRPr/>
              </a:pPr>
              <a:t>25</a:t>
            </a:fld>
            <a:endParaRPr kumimoji="1" lang="ja-JP" altLang="en-US" sz="1662"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289188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4900" y="263770"/>
            <a:ext cx="9144000" cy="506474"/>
          </a:xfrm>
          <a:prstGeom prst="rect">
            <a:avLst/>
          </a:prstGeom>
          <a:solidFill>
            <a:srgbClr val="002060"/>
          </a:solidFill>
          <a:ln w="25400" cap="flat" cmpd="sng" algn="ctr">
            <a:solidFill>
              <a:srgbClr val="002060"/>
            </a:solidFill>
            <a:prstDash val="solid"/>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2585" b="0"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水道の基盤を強化するための基本的な方針の概要</a:t>
            </a:r>
            <a:endParaRPr kumimoji="0" lang="en-US" altLang="ja-JP" sz="2585" b="0"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 name="テキスト ボックス 2"/>
          <p:cNvSpPr txBox="1"/>
          <p:nvPr/>
        </p:nvSpPr>
        <p:spPr>
          <a:xfrm>
            <a:off x="61569" y="953024"/>
            <a:ext cx="9030318" cy="5451364"/>
          </a:xfrm>
          <a:prstGeom prst="rect">
            <a:avLst/>
          </a:prstGeom>
          <a:noFill/>
          <a:ln w="15875">
            <a:solidFill>
              <a:schemeClr val="tx1"/>
            </a:solidFill>
          </a:ln>
        </p:spPr>
        <p:txBody>
          <a:bodyPr wrap="square" rtlCol="0">
            <a:spAutoFit/>
          </a:bodyPr>
          <a:lstStyle/>
          <a:p>
            <a:pPr marL="0" marR="0" lvl="0" indent="0" algn="l" defTabSz="844083" rtl="0" eaLnBrk="1" fontAlgn="base"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83" rtl="0" eaLnBrk="1" fontAlgn="base"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83" rtl="0" eaLnBrk="1" fontAlgn="base" latinLnBrk="0" hangingPunct="1">
              <a:lnSpc>
                <a:spcPts val="1846"/>
              </a:lnSpc>
              <a:spcBef>
                <a:spcPts val="0"/>
              </a:spcBef>
              <a:spcAft>
                <a:spcPts val="554"/>
              </a:spcAft>
              <a:buClrTx/>
              <a:buSzTx/>
              <a:buFontTx/>
              <a:buNone/>
              <a:tabLst/>
              <a:defRPr/>
            </a:pPr>
            <a:r>
              <a:rPr kumimoji="1" lang="ja-JP" altLang="ja-JP" sz="1662" b="1"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１　官民連携の推進</a:t>
            </a:r>
            <a:endParaRPr kumimoji="1" lang="ja-JP" altLang="ja-JP" sz="1662"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83" rtl="0" eaLnBrk="1" fontAlgn="base" latinLnBrk="0" hangingPunct="1">
              <a:lnSpc>
                <a:spcPts val="1846"/>
              </a:lnSpc>
              <a:spcBef>
                <a:spcPts val="0"/>
              </a:spcBef>
              <a:spcAft>
                <a:spcPts val="554"/>
              </a:spcAft>
              <a:buClrTx/>
              <a:buSzTx/>
              <a:buFontTx/>
              <a:buNone/>
              <a:tabLst/>
              <a:defRPr/>
            </a:pP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水道事業者等は、以下の取組が重要。</a:t>
            </a:r>
          </a:p>
          <a:p>
            <a:pPr marL="657975" marR="0" lvl="0" indent="-235933" algn="l" defTabSz="844083" rtl="0" eaLnBrk="1" fontAlgn="base" latinLnBrk="0" hangingPunct="1">
              <a:lnSpc>
                <a:spcPts val="1846"/>
              </a:lnSpc>
              <a:spcBef>
                <a:spcPts val="0"/>
              </a:spcBef>
              <a:spcAft>
                <a:spcPts val="554"/>
              </a:spcAft>
              <a:buClrTx/>
              <a:buSzTx/>
              <a:buFontTx/>
              <a:buNone/>
              <a:tabLst/>
              <a:defRPr/>
            </a:pP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⑴</a:t>
            </a:r>
            <a:r>
              <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基盤の強化を目的として</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官民連携をいかに活用していくかを明確化</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した上で、適切な形態の官民連携を実施。</a:t>
            </a:r>
          </a:p>
          <a:p>
            <a:pPr marL="657975" marR="0" lvl="0" indent="-235933" algn="l" defTabSz="844083" rtl="0" eaLnBrk="1" fontAlgn="base" latinLnBrk="0" hangingPunct="1">
              <a:lnSpc>
                <a:spcPts val="1846"/>
              </a:lnSpc>
              <a:spcBef>
                <a:spcPts val="0"/>
              </a:spcBef>
              <a:spcAft>
                <a:spcPts val="554"/>
              </a:spcAft>
              <a:buClrTx/>
              <a:buSzTx/>
              <a:buFontTx/>
              <a:buNone/>
              <a:tabLst/>
              <a:defRPr/>
            </a:pP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⑵</a:t>
            </a:r>
            <a:r>
              <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第三者委託及び水道施設運営等事業においては、あらかじめ</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民間事業者との責任分担を明確化</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した上で、</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適切な監視・監督に必要な体制の整備や訓練の実施やマニュアルの整備</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等、</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具体的かつ確実な対応方策を検討した上で実施</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a:p>
            <a:pPr marL="168524" marR="0" lvl="0" indent="0" algn="l" defTabSz="844083" rtl="0" eaLnBrk="1" fontAlgn="base" latinLnBrk="0" hangingPunct="1">
              <a:lnSpc>
                <a:spcPts val="1846"/>
              </a:lnSpc>
              <a:spcBef>
                <a:spcPts val="0"/>
              </a:spcBef>
              <a:spcAft>
                <a:spcPts val="554"/>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国は、引き続き、好事例、留意事項等の情報提供など、</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技術的な援助</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。その際、必要に応じて、水道事業者等の導入に向けた検討に対して</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財政的な援助</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p>
          <a:p>
            <a:pPr marL="0" marR="0" lvl="0" indent="0" algn="l" defTabSz="844083" rtl="0" eaLnBrk="1" fontAlgn="base" latinLnBrk="0" hangingPunct="1">
              <a:lnSpc>
                <a:spcPts val="1846"/>
              </a:lnSpc>
              <a:spcBef>
                <a:spcPts val="0"/>
              </a:spcBef>
              <a:spcAft>
                <a:spcPts val="554"/>
              </a:spcAft>
              <a:buClrTx/>
              <a:buSzTx/>
              <a:buFontTx/>
              <a:buNone/>
              <a:tabLst/>
              <a:defRPr/>
            </a:pPr>
            <a:r>
              <a:rPr kumimoji="1" lang="en-US"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endPar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83" rtl="0" eaLnBrk="1" fontAlgn="base" latinLnBrk="0" hangingPunct="1">
              <a:lnSpc>
                <a:spcPts val="1846"/>
              </a:lnSpc>
              <a:spcBef>
                <a:spcPts val="0"/>
              </a:spcBef>
              <a:spcAft>
                <a:spcPts val="554"/>
              </a:spcAft>
              <a:buClrTx/>
              <a:buSzTx/>
              <a:buFontTx/>
              <a:buNone/>
              <a:tabLst/>
              <a:defRPr/>
            </a:pPr>
            <a:r>
              <a:rPr kumimoji="1" lang="ja-JP" altLang="ja-JP" sz="1662" b="1"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２　水道関係者間における連携の深化</a:t>
            </a:r>
            <a:endParaRPr kumimoji="1" lang="ja-JP" altLang="ja-JP" sz="1662"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68524" marR="0" lvl="0" indent="0" algn="l" defTabSz="844083" rtl="0" eaLnBrk="1" fontAlgn="base" latinLnBrk="0" hangingPunct="1">
              <a:lnSpc>
                <a:spcPts val="1846"/>
              </a:lnSpc>
              <a:spcBef>
                <a:spcPts val="0"/>
              </a:spcBef>
              <a:spcAft>
                <a:spcPts val="554"/>
              </a:spcAft>
              <a:buClrTx/>
              <a:buSzTx/>
              <a:buFontTx/>
              <a:buNone/>
              <a:tabLst/>
              <a:defRPr/>
            </a:pP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水道による安全かつ安定的な水の供給には、</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水道関係者における持続的かつ効果的な連携・協力体制の確保</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が不可欠。</a:t>
            </a:r>
          </a:p>
          <a:p>
            <a:pPr marL="168524" marR="0" lvl="0" indent="0" algn="l" defTabSz="844083" rtl="0" eaLnBrk="1" fontAlgn="base" latinLnBrk="0" hangingPunct="1">
              <a:lnSpc>
                <a:spcPts val="1846"/>
              </a:lnSpc>
              <a:spcBef>
                <a:spcPts val="0"/>
              </a:spcBef>
              <a:spcAft>
                <a:spcPts val="554"/>
              </a:spcAft>
              <a:buClrTx/>
              <a:buSzTx/>
              <a:buFontTx/>
              <a:buNone/>
              <a:tabLst/>
              <a:defRPr/>
            </a:pP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その中でも、指定給水装置工事事業者は、自らの資質向上に努めつつ、</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水道事業者と密接に連携して、安全かつ安定的な水道水の供給確保</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が必要。</a:t>
            </a:r>
          </a:p>
          <a:p>
            <a:pPr marL="168524" marR="0" lvl="0" indent="0" algn="l" defTabSz="844083" rtl="0" eaLnBrk="1" fontAlgn="base" latinLnBrk="0" hangingPunct="1">
              <a:lnSpc>
                <a:spcPts val="1846"/>
              </a:lnSpc>
              <a:spcBef>
                <a:spcPts val="0"/>
              </a:spcBef>
              <a:spcAft>
                <a:spcPts val="554"/>
              </a:spcAft>
              <a:buClrTx/>
              <a:buSzTx/>
              <a:buFontTx/>
              <a:buNone/>
              <a:tabLst/>
              <a:defRPr/>
            </a:pP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また、</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水道において利用する水が健全に循環し、そのもたらす恩恵を将来にわたり享受</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できるようにするため、安全で良質な水の確保、水の効率的な利用等に係る施策について、</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流域における様々な主体が連携</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した取組が重要。</a:t>
            </a:r>
          </a:p>
        </p:txBody>
      </p:sp>
      <p:sp>
        <p:nvSpPr>
          <p:cNvPr id="4" name="テキスト ボックス 3"/>
          <p:cNvSpPr txBox="1"/>
          <p:nvPr/>
        </p:nvSpPr>
        <p:spPr>
          <a:xfrm>
            <a:off x="52113" y="961073"/>
            <a:ext cx="5597125" cy="348109"/>
          </a:xfrm>
          <a:prstGeom prst="rect">
            <a:avLst/>
          </a:prstGeom>
          <a:solidFill>
            <a:srgbClr val="002060"/>
          </a:solidFill>
        </p:spPr>
        <p:txBody>
          <a:bodyPr wrap="square" rtlCol="0">
            <a:spAutoFit/>
          </a:bodyPr>
          <a:lstStyle/>
          <a:p>
            <a:pPr marL="0" marR="0" lvl="0" indent="0" algn="l" defTabSz="844083" rtl="0" eaLnBrk="1" fontAlgn="base" latinLnBrk="0" hangingPunct="1">
              <a:lnSpc>
                <a:spcPct val="100000"/>
              </a:lnSpc>
              <a:spcBef>
                <a:spcPts val="0"/>
              </a:spcBef>
              <a:spcAft>
                <a:spcPts val="0"/>
              </a:spcAft>
              <a:buClrTx/>
              <a:buSzTx/>
              <a:buFontTx/>
              <a:buNone/>
              <a:tabLst/>
              <a:defRPr/>
            </a:pPr>
            <a:r>
              <a:rPr kumimoji="1" lang="ja-JP" altLang="ja-JP" sz="1662"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第６　その他水道の基盤の強化に関する重要事項</a:t>
            </a:r>
            <a:r>
              <a:rPr kumimoji="1" lang="ja-JP" altLang="en-US" sz="1662"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（その１）</a:t>
            </a:r>
            <a:endParaRPr kumimoji="1" lang="ja-JP" altLang="ja-JP" sz="1662"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p:txBody>
          <a:bodyPr/>
          <a:lstStyle/>
          <a:p>
            <a:pPr marL="0" marR="0" lvl="0" indent="0" algn="r" defTabSz="844083" rtl="0" eaLnBrk="1" fontAlgn="auto" latinLnBrk="0" hangingPunct="1">
              <a:lnSpc>
                <a:spcPct val="100000"/>
              </a:lnSpc>
              <a:spcBef>
                <a:spcPts val="0"/>
              </a:spcBef>
              <a:spcAft>
                <a:spcPts val="0"/>
              </a:spcAft>
              <a:buClrTx/>
              <a:buSzTx/>
              <a:buFontTx/>
              <a:buNone/>
              <a:tabLst/>
              <a:defRPr/>
            </a:pPr>
            <a:fld id="{90E99231-4AF4-4BA3-8C8A-22394F57FC93}" type="slidenum">
              <a:rPr kumimoji="1" lang="ja-JP" altLang="en-US" sz="1662"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844083" rtl="0" eaLnBrk="1" fontAlgn="auto" latinLnBrk="0" hangingPunct="1">
                <a:lnSpc>
                  <a:spcPct val="100000"/>
                </a:lnSpc>
                <a:spcBef>
                  <a:spcPts val="0"/>
                </a:spcBef>
                <a:spcAft>
                  <a:spcPts val="0"/>
                </a:spcAft>
                <a:buClrTx/>
                <a:buSzTx/>
                <a:buFontTx/>
                <a:buNone/>
                <a:tabLst/>
                <a:defRPr/>
              </a:pPr>
              <a:t>26</a:t>
            </a:fld>
            <a:endParaRPr kumimoji="1" lang="ja-JP" altLang="en-US" sz="1662"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863338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4900" y="263770"/>
            <a:ext cx="9144000" cy="506474"/>
          </a:xfrm>
          <a:prstGeom prst="rect">
            <a:avLst/>
          </a:prstGeom>
          <a:solidFill>
            <a:srgbClr val="002060"/>
          </a:solidFill>
          <a:ln w="25400" cap="flat" cmpd="sng" algn="ctr">
            <a:solidFill>
              <a:srgbClr val="002060"/>
            </a:solidFill>
            <a:prstDash val="solid"/>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2585" b="0"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水道の基盤を強化するための基本的な方針の概要</a:t>
            </a:r>
            <a:endParaRPr kumimoji="0" lang="en-US" altLang="ja-JP" sz="2585" b="0"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 name="テキスト ボックス 2"/>
          <p:cNvSpPr txBox="1"/>
          <p:nvPr/>
        </p:nvSpPr>
        <p:spPr>
          <a:xfrm>
            <a:off x="61569" y="953025"/>
            <a:ext cx="9030318" cy="5220532"/>
          </a:xfrm>
          <a:prstGeom prst="rect">
            <a:avLst/>
          </a:prstGeom>
          <a:noFill/>
          <a:ln w="15875">
            <a:solidFill>
              <a:schemeClr val="tx1"/>
            </a:solidFill>
          </a:ln>
        </p:spPr>
        <p:txBody>
          <a:bodyPr wrap="square" rtlCol="0">
            <a:spAutoFit/>
          </a:bodyPr>
          <a:lstStyle/>
          <a:p>
            <a:pPr marL="0" marR="0" lvl="0" indent="0" algn="l" defTabSz="844083" rtl="0" eaLnBrk="1" fontAlgn="base"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83" rtl="0" eaLnBrk="1" fontAlgn="base" latinLnBrk="0" hangingPunct="1">
              <a:lnSpc>
                <a:spcPct val="100000"/>
              </a:lnSpc>
              <a:spcBef>
                <a:spcPts val="0"/>
              </a:spcBef>
              <a:spcAft>
                <a:spcPts val="0"/>
              </a:spcAft>
              <a:buClrTx/>
              <a:buSzTx/>
              <a:buFontTx/>
              <a:buNone/>
              <a:tabLst/>
              <a:defRPr/>
            </a:pPr>
            <a:endPar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83" rtl="0" eaLnBrk="1" fontAlgn="base" latinLnBrk="0" hangingPunct="1">
              <a:lnSpc>
                <a:spcPts val="1846"/>
              </a:lnSpc>
              <a:spcBef>
                <a:spcPts val="0"/>
              </a:spcBef>
              <a:spcAft>
                <a:spcPts val="554"/>
              </a:spcAft>
              <a:buClrTx/>
              <a:buSzTx/>
              <a:buFontTx/>
              <a:buNone/>
              <a:tabLst/>
              <a:defRPr/>
            </a:pPr>
            <a:r>
              <a:rPr kumimoji="1" lang="ja-JP" altLang="ja-JP" sz="1662" b="1"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３　水道事業等に関する理解向上</a:t>
            </a:r>
            <a:endParaRPr kumimoji="1" lang="ja-JP" altLang="ja-JP" sz="1662"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68524" marR="0" lvl="0" indent="0" algn="l" defTabSz="844083" rtl="0" eaLnBrk="1" fontAlgn="base" latinLnBrk="0" hangingPunct="1">
              <a:lnSpc>
                <a:spcPts val="1846"/>
              </a:lnSpc>
              <a:spcBef>
                <a:spcPts val="0"/>
              </a:spcBef>
              <a:spcAft>
                <a:spcPts val="554"/>
              </a:spcAft>
              <a:buClrTx/>
              <a:buSzTx/>
              <a:buFontTx/>
              <a:buNone/>
              <a:tabLst/>
              <a:defRPr/>
            </a:pP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水道事業者等は、住民等が水道事業等に関する情報を適時適切に得ることができるよう、その</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ニーズにあった積極的な情報発信</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を行うとともに、その意見を聴きつつ、事業に反映させる体制を構築し、</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水道は地域における共有財産であるという意識の醸成</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が重要。</a:t>
            </a:r>
          </a:p>
          <a:p>
            <a:pPr marL="168524" marR="0" lvl="0" indent="0" algn="l" defTabSz="844083" rtl="0" eaLnBrk="1" fontAlgn="base" latinLnBrk="0" hangingPunct="1">
              <a:lnSpc>
                <a:spcPts val="1846"/>
              </a:lnSpc>
              <a:spcBef>
                <a:spcPts val="0"/>
              </a:spcBef>
              <a:spcAft>
                <a:spcPts val="554"/>
              </a:spcAft>
              <a:buClrTx/>
              <a:buSzTx/>
              <a:buFontTx/>
              <a:buNone/>
              <a:tabLst/>
              <a:defRPr/>
            </a:pP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また、国及び都道府県においても、水道事業等の現状と将来見通しに関する情報発信等を通じて、</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国民の理解の増進、国民の意見の把握</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が重要。</a:t>
            </a:r>
          </a:p>
          <a:p>
            <a:pPr marL="0" marR="0" lvl="0" indent="0" algn="l" defTabSz="844083" rtl="0" eaLnBrk="1" fontAlgn="base" latinLnBrk="0" hangingPunct="1">
              <a:lnSpc>
                <a:spcPts val="1846"/>
              </a:lnSpc>
              <a:spcBef>
                <a:spcPts val="0"/>
              </a:spcBef>
              <a:spcAft>
                <a:spcPts val="554"/>
              </a:spcAft>
              <a:buClrTx/>
              <a:buSzTx/>
              <a:buFontTx/>
              <a:buNone/>
              <a:tabLst/>
              <a:defRPr/>
            </a:pPr>
            <a:r>
              <a:rPr kumimoji="1" lang="en-US"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endPar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83" rtl="0" eaLnBrk="1" fontAlgn="base" latinLnBrk="0" hangingPunct="1">
              <a:lnSpc>
                <a:spcPts val="1846"/>
              </a:lnSpc>
              <a:spcBef>
                <a:spcPts val="0"/>
              </a:spcBef>
              <a:spcAft>
                <a:spcPts val="554"/>
              </a:spcAft>
              <a:buClrTx/>
              <a:buSzTx/>
              <a:buFontTx/>
              <a:buNone/>
              <a:tabLst/>
              <a:defRPr/>
            </a:pPr>
            <a:r>
              <a:rPr kumimoji="1" lang="ja-JP" altLang="ja-JP" sz="1662" b="1"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４　技術開発、調査・研究の推進</a:t>
            </a:r>
            <a:endParaRPr kumimoji="1" lang="ja-JP" altLang="ja-JP" sz="1662"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68524" marR="0" lvl="0" indent="0" algn="l" defTabSz="844083" rtl="0" eaLnBrk="1" fontAlgn="base" latinLnBrk="0" hangingPunct="1">
              <a:lnSpc>
                <a:spcPts val="1846"/>
              </a:lnSpc>
              <a:spcBef>
                <a:spcPts val="0"/>
              </a:spcBef>
              <a:spcAft>
                <a:spcPts val="554"/>
              </a:spcAft>
              <a:buClrTx/>
              <a:buSzTx/>
              <a:buFontTx/>
              <a:buNone/>
              <a:tabLst/>
              <a:defRPr/>
            </a:pP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水道事業者等による需要者のニーズに応えた技術的な課題や対応策の模索、民間事業者等によるニーズを的確にとらえた新たな技術の提案などにより、</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更なる技術開発の推進</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a:p>
            <a:pPr marL="168524" marR="0" lvl="0" indent="0" algn="l" defTabSz="844083" rtl="0" eaLnBrk="1" fontAlgn="base" latinLnBrk="0" hangingPunct="1">
              <a:lnSpc>
                <a:spcPts val="1846"/>
              </a:lnSpc>
              <a:spcBef>
                <a:spcPts val="0"/>
              </a:spcBef>
              <a:spcAft>
                <a:spcPts val="554"/>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また、</a:t>
            </a:r>
            <a:r>
              <a:rPr kumimoji="1" lang="en-US"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ICT</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等の先端技術を活用</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し、施設の運転、維持管理の最適化、計画的な更新や耐震化等の効果的かつ効率的な実施を可能とする技術開発が望まれる。</a:t>
            </a:r>
          </a:p>
          <a:p>
            <a:pPr marL="168524" marR="0" lvl="0" indent="0" algn="l" defTabSz="844083" rtl="0" eaLnBrk="1" fontAlgn="base" latinLnBrk="0" hangingPunct="1">
              <a:lnSpc>
                <a:spcPts val="1846"/>
              </a:lnSpc>
              <a:spcBef>
                <a:spcPts val="0"/>
              </a:spcBef>
              <a:spcAft>
                <a:spcPts val="554"/>
              </a:spcAft>
              <a:buClrTx/>
              <a:buSzTx/>
              <a:buFontTx/>
              <a:buNone/>
              <a:tabLst/>
              <a:defRPr/>
            </a:pP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さらに、調査研究機関、大学等の高等教育機関や民間事業者等において、水道の基盤の強化に資する技術的課題や水道における様々な課題に対応する</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調査・研究の推進</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a:p>
            <a:pPr marL="168524" marR="0" lvl="0" indent="0" algn="l" defTabSz="844083" rtl="0" eaLnBrk="1" fontAlgn="base" latinLnBrk="0" hangingPunct="1">
              <a:lnSpc>
                <a:spcPts val="1846"/>
              </a:lnSpc>
              <a:spcBef>
                <a:spcPts val="0"/>
              </a:spcBef>
              <a:spcAft>
                <a:spcPts val="554"/>
              </a:spcAft>
              <a:buClrTx/>
              <a:buSzTx/>
              <a:buFontTx/>
              <a:buNone/>
              <a:tabLst/>
              <a:defRPr/>
            </a:pP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水道事業者等は、</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技術開発、調査・研究で得られた成果を積極的に現場で活かし</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、事業の運営の向上。</a:t>
            </a:r>
          </a:p>
          <a:p>
            <a:pPr marL="168524" marR="0" lvl="0" indent="0" algn="l" defTabSz="844083" rtl="0" eaLnBrk="1" fontAlgn="base" latinLnBrk="0" hangingPunct="1">
              <a:lnSpc>
                <a:spcPts val="1846"/>
              </a:lnSpc>
              <a:spcBef>
                <a:spcPts val="0"/>
              </a:spcBef>
              <a:spcAft>
                <a:spcPts val="554"/>
              </a:spcAft>
              <a:buClrTx/>
              <a:buSzTx/>
              <a:buFontTx/>
              <a:buNone/>
              <a:tabLst/>
              <a:defRPr/>
            </a:pP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国は、</a:t>
            </a:r>
            <a:r>
              <a:rPr kumimoji="1" lang="ja-JP" altLang="ja-JP" sz="1662"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技術開発及び調査・研究の推進、それらの成果を施策に反映するよう努める</a:t>
            </a:r>
            <a:r>
              <a:rPr kumimoji="1" lang="ja-JP"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ことが重要。</a:t>
            </a:r>
          </a:p>
        </p:txBody>
      </p:sp>
      <p:sp>
        <p:nvSpPr>
          <p:cNvPr id="4" name="テキスト ボックス 3"/>
          <p:cNvSpPr txBox="1"/>
          <p:nvPr/>
        </p:nvSpPr>
        <p:spPr>
          <a:xfrm>
            <a:off x="52113" y="961073"/>
            <a:ext cx="5622177" cy="348109"/>
          </a:xfrm>
          <a:prstGeom prst="rect">
            <a:avLst/>
          </a:prstGeom>
          <a:solidFill>
            <a:srgbClr val="002060"/>
          </a:solidFill>
        </p:spPr>
        <p:txBody>
          <a:bodyPr wrap="square" rtlCol="0">
            <a:spAutoFit/>
          </a:bodyPr>
          <a:lstStyle/>
          <a:p>
            <a:pPr marL="0" marR="0" lvl="0" indent="0" algn="l" defTabSz="844083" rtl="0" eaLnBrk="1" fontAlgn="base" latinLnBrk="0" hangingPunct="1">
              <a:lnSpc>
                <a:spcPct val="100000"/>
              </a:lnSpc>
              <a:spcBef>
                <a:spcPts val="0"/>
              </a:spcBef>
              <a:spcAft>
                <a:spcPts val="0"/>
              </a:spcAft>
              <a:buClrTx/>
              <a:buSzTx/>
              <a:buFontTx/>
              <a:buNone/>
              <a:tabLst/>
              <a:defRPr/>
            </a:pPr>
            <a:r>
              <a:rPr kumimoji="1" lang="ja-JP" altLang="ja-JP" sz="1662"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第６　その他水道の基盤の強化に関する重要事項</a:t>
            </a:r>
            <a:r>
              <a:rPr kumimoji="1" lang="ja-JP" altLang="en-US" sz="1662"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（その２）</a:t>
            </a:r>
            <a:endParaRPr kumimoji="1" lang="ja-JP" altLang="ja-JP" sz="1662"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p:txBody>
          <a:bodyPr/>
          <a:lstStyle/>
          <a:p>
            <a:pPr marL="0" marR="0" lvl="0" indent="0" algn="r" defTabSz="844083" rtl="0" eaLnBrk="1" fontAlgn="auto" latinLnBrk="0" hangingPunct="1">
              <a:lnSpc>
                <a:spcPct val="100000"/>
              </a:lnSpc>
              <a:spcBef>
                <a:spcPts val="0"/>
              </a:spcBef>
              <a:spcAft>
                <a:spcPts val="0"/>
              </a:spcAft>
              <a:buClrTx/>
              <a:buSzTx/>
              <a:buFontTx/>
              <a:buNone/>
              <a:tabLst/>
              <a:defRPr/>
            </a:pPr>
            <a:fld id="{90E99231-4AF4-4BA3-8C8A-22394F57FC93}" type="slidenum">
              <a:rPr kumimoji="1" lang="ja-JP" altLang="en-US" sz="1662"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844083" rtl="0" eaLnBrk="1" fontAlgn="auto" latinLnBrk="0" hangingPunct="1">
                <a:lnSpc>
                  <a:spcPct val="100000"/>
                </a:lnSpc>
                <a:spcBef>
                  <a:spcPts val="0"/>
                </a:spcBef>
                <a:spcAft>
                  <a:spcPts val="0"/>
                </a:spcAft>
                <a:buClrTx/>
                <a:buSzTx/>
                <a:buFontTx/>
                <a:buNone/>
                <a:tabLst/>
                <a:defRPr/>
              </a:pPr>
              <a:t>27</a:t>
            </a:fld>
            <a:endParaRPr kumimoji="1" lang="ja-JP" altLang="en-US" sz="1662"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504533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51693" y="272664"/>
            <a:ext cx="8440615" cy="490793"/>
          </a:xfrm>
          <a:prstGeom prst="rect">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2386"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（参考）水道事業の維持・向上に関する専門委員会</a:t>
            </a:r>
            <a:r>
              <a:rPr kumimoji="1" lang="ja-JP" altLang="ja-JP" sz="2386"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について</a:t>
            </a:r>
            <a:endParaRPr kumimoji="1" lang="ja-JP" altLang="en-US" sz="2386"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0" name="正方形/長方形 19"/>
          <p:cNvSpPr/>
          <p:nvPr/>
        </p:nvSpPr>
        <p:spPr>
          <a:xfrm>
            <a:off x="496016" y="880894"/>
            <a:ext cx="8170565" cy="1012260"/>
          </a:xfrm>
          <a:prstGeom prst="rect">
            <a:avLst/>
          </a:prstGeom>
          <a:solidFill>
            <a:schemeClr val="bg1"/>
          </a:solidFill>
          <a:ln w="25400" cap="flat" cmpd="sng" algn="ctr">
            <a:solidFill>
              <a:srgbClr val="4F81BD">
                <a:shade val="50000"/>
              </a:srgbClr>
            </a:solidFill>
            <a:prstDash val="solid"/>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ja-JP" altLang="en-US" sz="1534"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485357" y="5501805"/>
            <a:ext cx="8236333" cy="993886"/>
          </a:xfrm>
          <a:prstGeom prst="rect">
            <a:avLst/>
          </a:prstGeom>
          <a:solidFill>
            <a:schemeClr val="bg1"/>
          </a:solidFill>
          <a:ln w="25400" cap="flat" cmpd="sng" algn="ctr">
            <a:solidFill>
              <a:srgbClr val="9BBB59">
                <a:lumMod val="75000"/>
              </a:srgbClr>
            </a:solidFill>
            <a:prstDash val="solid"/>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ja-JP" altLang="en-US" sz="1534"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2" name="正方形/長方形 21"/>
          <p:cNvSpPr/>
          <p:nvPr/>
        </p:nvSpPr>
        <p:spPr>
          <a:xfrm>
            <a:off x="496016" y="2015735"/>
            <a:ext cx="1494798" cy="245424"/>
          </a:xfrm>
          <a:prstGeom prst="rect">
            <a:avLst/>
          </a:prstGeom>
          <a:solidFill>
            <a:srgbClr val="F79646"/>
          </a:solidFill>
          <a:ln w="25400" cap="flat" cmpd="sng" algn="ctr">
            <a:solidFill>
              <a:srgbClr val="F79646"/>
            </a:solidFill>
            <a:prstDash val="solid"/>
          </a:ln>
          <a:effectLst/>
        </p:spPr>
        <p:txBody>
          <a:bodyPr lIns="69236" tIns="34618" rIns="69236" bIns="34618" rtlCol="0" anchor="ctr"/>
          <a:lstStyle/>
          <a:p>
            <a:pPr marL="0" marR="0" lvl="0" indent="0" algn="ctr" defTabSz="692391" rtl="0" eaLnBrk="1" fontAlgn="auto" latinLnBrk="0" hangingPunct="1">
              <a:lnSpc>
                <a:spcPct val="100000"/>
              </a:lnSpc>
              <a:spcBef>
                <a:spcPts val="0"/>
              </a:spcBef>
              <a:spcAft>
                <a:spcPts val="0"/>
              </a:spcAft>
              <a:buClrTx/>
              <a:buSzTx/>
              <a:buFontTx/>
              <a:buNone/>
              <a:tabLst/>
              <a:defRPr/>
            </a:pPr>
            <a:r>
              <a:rPr kumimoji="0" lang="ja-JP" altLang="en-US" sz="1534" b="1" i="0" u="none" strike="noStrike" kern="0" cap="none" spc="0" normalizeH="0" baseline="0" noProof="0" dirty="0">
                <a:ln>
                  <a:noFill/>
                </a:ln>
                <a:solidFill>
                  <a:prstClr val="white"/>
                </a:solidFill>
                <a:effectLst/>
                <a:uLnTx/>
                <a:uFillTx/>
                <a:latin typeface="Calibri"/>
                <a:ea typeface="ＭＳ Ｐゴシック" panose="020B0600070205080204" pitchFamily="50" charset="-128"/>
                <a:cs typeface="+mn-cs"/>
              </a:rPr>
              <a:t>構成員</a:t>
            </a:r>
          </a:p>
        </p:txBody>
      </p:sp>
      <p:sp>
        <p:nvSpPr>
          <p:cNvPr id="24" name="正方形/長方形 23"/>
          <p:cNvSpPr/>
          <p:nvPr/>
        </p:nvSpPr>
        <p:spPr>
          <a:xfrm>
            <a:off x="485358" y="5227613"/>
            <a:ext cx="1610268" cy="285783"/>
          </a:xfrm>
          <a:prstGeom prst="rect">
            <a:avLst/>
          </a:prstGeom>
          <a:solidFill>
            <a:srgbClr val="9BBB59">
              <a:lumMod val="75000"/>
            </a:srgbClr>
          </a:solidFill>
          <a:ln w="25400" cap="flat" cmpd="sng" algn="ctr">
            <a:solidFill>
              <a:srgbClr val="9BBB59">
                <a:lumMod val="75000"/>
              </a:srgbClr>
            </a:solidFill>
            <a:prstDash val="solid"/>
          </a:ln>
          <a:effectLst/>
        </p:spPr>
        <p:txBody>
          <a:bodyPr lIns="69236" tIns="34618" rIns="69236" bIns="34618" rtlCol="0" anchor="ctr"/>
          <a:lstStyle/>
          <a:p>
            <a:pPr marL="0" marR="0" lvl="0" indent="0" algn="ctr" defTabSz="692391" rtl="0" eaLnBrk="1" fontAlgn="auto" latinLnBrk="0" hangingPunct="1">
              <a:lnSpc>
                <a:spcPct val="100000"/>
              </a:lnSpc>
              <a:spcBef>
                <a:spcPts val="0"/>
              </a:spcBef>
              <a:spcAft>
                <a:spcPts val="0"/>
              </a:spcAft>
              <a:buClrTx/>
              <a:buSzTx/>
              <a:buFontTx/>
              <a:buNone/>
              <a:tabLst/>
              <a:defRPr/>
            </a:pPr>
            <a:r>
              <a:rPr kumimoji="0" lang="ja-JP" altLang="en-US" sz="1534" b="1" i="0" u="none" strike="noStrike" kern="0" cap="none" spc="0" normalizeH="0" baseline="0" noProof="0" dirty="0">
                <a:ln>
                  <a:noFill/>
                </a:ln>
                <a:solidFill>
                  <a:prstClr val="white"/>
                </a:solidFill>
                <a:effectLst/>
                <a:uLnTx/>
                <a:uFillTx/>
                <a:latin typeface="Calibri"/>
                <a:ea typeface="ＭＳ Ｐゴシック" panose="020B0600070205080204" pitchFamily="50" charset="-128"/>
                <a:cs typeface="+mn-cs"/>
              </a:rPr>
              <a:t>策定の経緯</a:t>
            </a:r>
          </a:p>
        </p:txBody>
      </p:sp>
      <p:sp>
        <p:nvSpPr>
          <p:cNvPr id="21" name="テキスト ボックス 20"/>
          <p:cNvSpPr txBox="1"/>
          <p:nvPr/>
        </p:nvSpPr>
        <p:spPr>
          <a:xfrm>
            <a:off x="466927" y="5523584"/>
            <a:ext cx="8230448" cy="1036694"/>
          </a:xfrm>
          <a:prstGeom prst="rect">
            <a:avLst/>
          </a:prstGeom>
          <a:noFill/>
          <a:ln w="28575">
            <a:noFill/>
          </a:ln>
        </p:spPr>
        <p:txBody>
          <a:bodyPr wrap="squar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1534"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 ○ 改正水道法の施行に向けて、国が定めるとされた水道の基盤を強化するための基本的な方針　　</a:t>
            </a:r>
            <a:endParaRPr kumimoji="0" lang="en-US" altLang="ja-JP" sz="1534"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1534"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　　（基本方針）の策定のため、平成</a:t>
            </a:r>
            <a:r>
              <a:rPr kumimoji="0" lang="en-US" altLang="ja-JP" sz="1534"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31</a:t>
            </a:r>
            <a:r>
              <a:rPr kumimoji="0" lang="ja-JP" altLang="en-US" sz="1534"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0" lang="en-US" altLang="ja-JP" sz="1534"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2</a:t>
            </a:r>
            <a:r>
              <a:rPr kumimoji="0" lang="ja-JP" altLang="en-US" sz="1534"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r>
              <a:rPr kumimoji="0" lang="en-US" altLang="ja-JP" sz="1534"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6</a:t>
            </a:r>
            <a:r>
              <a:rPr kumimoji="0" lang="ja-JP" altLang="en-US" sz="1534"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日に審議開始。</a:t>
            </a:r>
            <a:endParaRPr kumimoji="0" lang="en-US" altLang="ja-JP" sz="1534"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1534"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 ○ 基本方針は、パブリックコメントを実施した上で</a:t>
            </a:r>
            <a:r>
              <a:rPr kumimoji="0" lang="ja-JP" altLang="en-US" sz="1534" b="0" i="0" u="none" strike="noStrike" kern="0" cap="none" spc="0" normalizeH="0" baseline="0" noProof="0" dirty="0">
                <a:ln>
                  <a:noFill/>
                </a:ln>
                <a:effectLst/>
                <a:uLnTx/>
                <a:uFillTx/>
                <a:latin typeface="Calibri"/>
                <a:ea typeface="ＭＳ Ｐゴシック" panose="020B0600070205080204" pitchFamily="50" charset="-128"/>
                <a:cs typeface="+mn-cs"/>
              </a:rPr>
              <a:t>厚生労働省告示として公表。</a:t>
            </a:r>
            <a:endParaRPr kumimoji="0" lang="en-US" altLang="ja-JP" sz="1534" b="0" i="0" u="none" strike="noStrike" kern="0" cap="none" spc="0" normalizeH="0" baseline="0" noProof="0" dirty="0">
              <a:ln>
                <a:noFill/>
              </a:ln>
              <a:effectLst/>
              <a:uLnTx/>
              <a:uFillTx/>
              <a:latin typeface="Calibri"/>
              <a:ea typeface="ＭＳ Ｐゴシック" panose="020B0600070205080204" pitchFamily="50" charset="-128"/>
              <a:cs typeface="+mn-cs"/>
            </a:endParaRPr>
          </a:p>
          <a:p>
            <a:pPr marL="0" marR="0" lvl="0" indent="0" algn="r" defTabSz="844083" rtl="0" eaLnBrk="1" fontAlgn="auto" latinLnBrk="0" hangingPunct="1">
              <a:lnSpc>
                <a:spcPct val="100000"/>
              </a:lnSpc>
              <a:spcBef>
                <a:spcPts val="0"/>
              </a:spcBef>
              <a:spcAft>
                <a:spcPts val="0"/>
              </a:spcAft>
              <a:buClrTx/>
              <a:buSzTx/>
              <a:buFontTx/>
              <a:buNone/>
              <a:tabLst/>
              <a:defRPr/>
            </a:pPr>
            <a:r>
              <a:rPr kumimoji="0" lang="ja-JP" altLang="en-US" sz="1534" b="0" i="0" u="none" strike="noStrike" kern="0" cap="none" spc="0" normalizeH="0" baseline="0" noProof="0" dirty="0">
                <a:ln>
                  <a:noFill/>
                </a:ln>
                <a:effectLst/>
                <a:uLnTx/>
                <a:uFillTx/>
                <a:latin typeface="Calibri"/>
                <a:ea typeface="ＭＳ Ｐゴシック" panose="020B0600070205080204" pitchFamily="50" charset="-128"/>
                <a:cs typeface="+mn-cs"/>
              </a:rPr>
              <a:t>（令和元年９月３０日厚生労働省告示第１３５号）</a:t>
            </a:r>
            <a:endParaRPr kumimoji="0" lang="ja-JP" altLang="en-US" sz="1534"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8" name="正方形/長方形 17"/>
          <p:cNvSpPr/>
          <p:nvPr/>
        </p:nvSpPr>
        <p:spPr>
          <a:xfrm>
            <a:off x="496016" y="850782"/>
            <a:ext cx="8170565" cy="1036694"/>
          </a:xfrm>
          <a:prstGeom prst="rect">
            <a:avLst/>
          </a:prstGeom>
          <a:noFill/>
          <a:ln w="25400" cap="flat" cmpd="sng" algn="ctr">
            <a:noFill/>
            <a:prstDash val="solid"/>
          </a:ln>
          <a:effectLst/>
        </p:spPr>
        <p:txBody>
          <a:bodyPr wrap="square">
            <a:spAutoFit/>
          </a:bodyPr>
          <a:lstStyle/>
          <a:p>
            <a:pPr marL="0" marR="0" lvl="0" indent="0" algn="l" defTabSz="844083" rtl="0" eaLnBrk="1" fontAlgn="auto" latinLnBrk="1" hangingPunct="1">
              <a:lnSpc>
                <a:spcPct val="100000"/>
              </a:lnSpc>
              <a:spcBef>
                <a:spcPts val="511"/>
              </a:spcBef>
              <a:spcAft>
                <a:spcPts val="0"/>
              </a:spcAft>
              <a:buClrTx/>
              <a:buSzTx/>
              <a:buFontTx/>
              <a:buNone/>
              <a:tabLst/>
              <a:defRPr/>
            </a:pPr>
            <a:r>
              <a:rPr kumimoji="0" lang="ja-JP" altLang="en-US" sz="1534"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　水道事業を取り巻く課題を踏まえ、広域連携の推進、水道施設の適切な維持管理・更新の促進等の水道事業の基盤強化及び指定給水装置工事事業者制度の課題解決に向けた対応策等に係る専門的事項について検討することを目的として、厚生科学審議会生活環境水道部会に、「水道事業の維持・向上に関する専門委員会」を設置。</a:t>
            </a:r>
          </a:p>
        </p:txBody>
      </p:sp>
      <p:sp>
        <p:nvSpPr>
          <p:cNvPr id="28" name="正方形/長方形 27"/>
          <p:cNvSpPr/>
          <p:nvPr/>
        </p:nvSpPr>
        <p:spPr>
          <a:xfrm>
            <a:off x="496016" y="2278906"/>
            <a:ext cx="8159432" cy="2845972"/>
          </a:xfrm>
          <a:prstGeom prst="rect">
            <a:avLst/>
          </a:prstGeom>
          <a:solidFill>
            <a:sysClr val="window" lastClr="FFFFFF"/>
          </a:solidFill>
          <a:ln w="25400" cap="flat" cmpd="sng" algn="ctr">
            <a:solidFill>
              <a:srgbClr val="F79646"/>
            </a:solidFill>
            <a:prstDash val="solid"/>
          </a:ln>
          <a:effectLst/>
        </p:spPr>
        <p:txBody>
          <a:bodyPr wrap="square">
            <a:spAutoFit/>
          </a:bodyPr>
          <a:lstStyle/>
          <a:p>
            <a:pPr marL="842752" marR="0" lvl="0" indent="-691246" algn="l" defTabSz="844083" rtl="0" eaLnBrk="1" fontAlgn="auto" latinLnBrk="0" hangingPunct="1">
              <a:lnSpc>
                <a:spcPct val="100000"/>
              </a:lnSpc>
              <a:spcBef>
                <a:spcPts val="0"/>
              </a:spcBef>
              <a:spcAft>
                <a:spcPts val="0"/>
              </a:spcAft>
              <a:buClrTx/>
              <a:buSzTx/>
              <a:buFontTx/>
              <a:buNone/>
              <a:tabLst>
                <a:tab pos="7410257" algn="l"/>
              </a:tabLst>
              <a:defRPr/>
            </a:pPr>
            <a:r>
              <a:rPr kumimoji="0" lang="ja-JP" altLang="en-US" sz="1193" b="0"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相田　俊一　　</a:t>
            </a:r>
            <a:r>
              <a:rPr kumimoji="0" lang="zh-TW" altLang="en-US" sz="1193" b="0" i="0" u="none" strike="noStrike" kern="0" cap="none" spc="0" normalizeH="0" baseline="0" noProof="0" dirty="0">
                <a:ln>
                  <a:noFill/>
                </a:ln>
                <a:solidFill>
                  <a:prstClr val="black"/>
                </a:solidFill>
                <a:effectLst/>
                <a:uLnTx/>
                <a:uFillTx/>
                <a:latin typeface="ＭＳ Ｐゴシック"/>
                <a:ea typeface="ＭＳ Ｐゴシック"/>
                <a:cs typeface="+mn-cs"/>
              </a:rPr>
              <a:t>北海道環境生活部環境局長</a:t>
            </a:r>
            <a:endParaRPr kumimoji="0" lang="en-US" altLang="zh-TW" sz="1193" b="0" i="0" u="none" strike="noStrike" kern="0" cap="none" spc="0" normalizeH="0" baseline="0" noProof="0" dirty="0">
              <a:ln>
                <a:noFill/>
              </a:ln>
              <a:solidFill>
                <a:prstClr val="black"/>
              </a:solidFill>
              <a:effectLst/>
              <a:uLnTx/>
              <a:uFillTx/>
              <a:latin typeface="ＭＳ Ｐゴシック"/>
              <a:ea typeface="ＭＳ Ｐゴシック"/>
              <a:cs typeface="+mn-cs"/>
            </a:endParaRPr>
          </a:p>
          <a:p>
            <a:pPr marL="842752" marR="0" lvl="0" indent="-691246" algn="l" defTabSz="844083" rtl="0" eaLnBrk="1" fontAlgn="auto" latinLnBrk="0" hangingPunct="1">
              <a:lnSpc>
                <a:spcPct val="100000"/>
              </a:lnSpc>
              <a:spcBef>
                <a:spcPts val="0"/>
              </a:spcBef>
              <a:spcAft>
                <a:spcPts val="0"/>
              </a:spcAft>
              <a:buClrTx/>
              <a:buSzTx/>
              <a:buFontTx/>
              <a:buNone/>
              <a:tabLst>
                <a:tab pos="7410257" algn="l"/>
              </a:tabLst>
              <a:defRPr/>
            </a:pPr>
            <a:r>
              <a:rPr kumimoji="0" lang="ja-JP" altLang="en-US" sz="1193" b="0"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浅見　真理　　国立保健医療科学院生活環境研究部上席主任研究官</a:t>
            </a:r>
            <a:endParaRPr kumimoji="0" lang="en-US" altLang="ja-JP" sz="1193" b="0"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842752" marR="0" lvl="0" indent="-691246" algn="l" defTabSz="844083" rtl="0" eaLnBrk="1" fontAlgn="auto" latinLnBrk="0" hangingPunct="1">
              <a:lnSpc>
                <a:spcPct val="100000"/>
              </a:lnSpc>
              <a:spcBef>
                <a:spcPts val="0"/>
              </a:spcBef>
              <a:spcAft>
                <a:spcPts val="0"/>
              </a:spcAft>
              <a:buClrTx/>
              <a:buSzTx/>
              <a:buFontTx/>
              <a:buNone/>
              <a:tabLst>
                <a:tab pos="7410257" algn="l"/>
              </a:tabLst>
              <a:defRPr/>
            </a:pPr>
            <a:r>
              <a:rPr kumimoji="0" lang="ja-JP" altLang="en-US" sz="1193" b="0"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石井　晴夫　　</a:t>
            </a:r>
            <a:r>
              <a:rPr kumimoji="0" lang="zh-CN" altLang="en-US" sz="1193" b="0"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東洋大学大学院経営学研究科客員教授</a:t>
            </a:r>
            <a:endParaRPr kumimoji="0" lang="ja-JP" altLang="en-US" sz="1193" b="0"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842752" marR="0" lvl="0" indent="-691246" algn="l" defTabSz="844083" rtl="0" eaLnBrk="1" fontAlgn="auto" latinLnBrk="0" hangingPunct="1">
              <a:lnSpc>
                <a:spcPct val="100000"/>
              </a:lnSpc>
              <a:spcBef>
                <a:spcPts val="0"/>
              </a:spcBef>
              <a:spcAft>
                <a:spcPts val="0"/>
              </a:spcAft>
              <a:buClrTx/>
              <a:buSzTx/>
              <a:buFontTx/>
              <a:buNone/>
              <a:tabLst>
                <a:tab pos="7410257" algn="l"/>
              </a:tabLst>
              <a:defRPr/>
            </a:pPr>
            <a:r>
              <a:rPr kumimoji="0" lang="ja-JP" altLang="en-US" sz="1193" b="0"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浦上　拓也　　近畿大学経営学部教授</a:t>
            </a:r>
            <a:endParaRPr kumimoji="0" lang="en-US" altLang="ja-JP" sz="1193" b="0"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842752" marR="0" lvl="0" indent="-691246" algn="l" defTabSz="844083" rtl="0" eaLnBrk="1" fontAlgn="auto" latinLnBrk="0" hangingPunct="1">
              <a:lnSpc>
                <a:spcPct val="100000"/>
              </a:lnSpc>
              <a:spcBef>
                <a:spcPts val="0"/>
              </a:spcBef>
              <a:spcAft>
                <a:spcPts val="0"/>
              </a:spcAft>
              <a:buClrTx/>
              <a:buSzTx/>
              <a:buFontTx/>
              <a:buNone/>
              <a:tabLst>
                <a:tab pos="7410257" algn="l"/>
              </a:tabLst>
              <a:defRPr/>
            </a:pPr>
            <a:r>
              <a:rPr kumimoji="0" lang="ja-JP" altLang="en-US" sz="1193" b="0"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岡部　洋　　　 一般社団法人日本水道工業団体連合会上級アドバイザー</a:t>
            </a:r>
          </a:p>
          <a:p>
            <a:pPr marL="842752" marR="0" lvl="0" indent="-691246" algn="l" defTabSz="844083" rtl="0" eaLnBrk="1" fontAlgn="auto" latinLnBrk="0" hangingPunct="1">
              <a:lnSpc>
                <a:spcPct val="100000"/>
              </a:lnSpc>
              <a:spcBef>
                <a:spcPts val="0"/>
              </a:spcBef>
              <a:spcAft>
                <a:spcPts val="0"/>
              </a:spcAft>
              <a:buClrTx/>
              <a:buSzTx/>
              <a:buFontTx/>
              <a:buNone/>
              <a:tabLst>
                <a:tab pos="7410257" algn="l"/>
              </a:tabLst>
              <a:defRPr/>
            </a:pPr>
            <a:r>
              <a:rPr kumimoji="0" lang="ja-JP" altLang="en-US" sz="1193" b="0"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川原　良一　　</a:t>
            </a:r>
            <a:r>
              <a:rPr kumimoji="0" lang="zh-TW" altLang="en-US" sz="1193" b="0" i="0" u="none" strike="noStrike" kern="0" cap="none" spc="0" normalizeH="0" baseline="0" noProof="0" dirty="0">
                <a:ln>
                  <a:noFill/>
                </a:ln>
                <a:solidFill>
                  <a:prstClr val="black"/>
                </a:solidFill>
                <a:effectLst/>
                <a:uLnTx/>
                <a:uFillTx/>
                <a:latin typeface="ＭＳ Ｐゴシック"/>
                <a:ea typeface="ＭＳ Ｐゴシック"/>
                <a:cs typeface="+mn-cs"/>
              </a:rPr>
              <a:t>松江市上下水道局長</a:t>
            </a:r>
            <a:endParaRPr kumimoji="0" lang="en-US" altLang="zh-TW" sz="1193" b="0" i="0" u="none" strike="noStrike" kern="0" cap="none" spc="0" normalizeH="0" baseline="0" noProof="0" dirty="0">
              <a:ln>
                <a:noFill/>
              </a:ln>
              <a:solidFill>
                <a:prstClr val="black"/>
              </a:solidFill>
              <a:effectLst/>
              <a:uLnTx/>
              <a:uFillTx/>
              <a:latin typeface="ＭＳ Ｐゴシック"/>
              <a:ea typeface="ＭＳ Ｐゴシック"/>
              <a:cs typeface="+mn-cs"/>
            </a:endParaRPr>
          </a:p>
          <a:p>
            <a:pPr marL="842752" marR="0" lvl="0" indent="-691246" algn="l" defTabSz="844083" rtl="0" eaLnBrk="1" fontAlgn="auto" latinLnBrk="0" hangingPunct="1">
              <a:lnSpc>
                <a:spcPct val="100000"/>
              </a:lnSpc>
              <a:spcBef>
                <a:spcPts val="0"/>
              </a:spcBef>
              <a:spcAft>
                <a:spcPts val="0"/>
              </a:spcAft>
              <a:buClrTx/>
              <a:buSzTx/>
              <a:buFontTx/>
              <a:buNone/>
              <a:tabLst>
                <a:tab pos="7410257" algn="l"/>
              </a:tabLst>
              <a:defRPr/>
            </a:pPr>
            <a:r>
              <a:rPr kumimoji="0" lang="ja-JP" altLang="en-US" sz="1193" b="0"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滝沢　智　　　 東京大学大学院工学系研究科教授</a:t>
            </a:r>
          </a:p>
          <a:p>
            <a:pPr marL="842752" marR="0" lvl="0" indent="-691246" algn="l" defTabSz="844083" rtl="0" eaLnBrk="1" fontAlgn="auto" latinLnBrk="0" hangingPunct="1">
              <a:lnSpc>
                <a:spcPct val="100000"/>
              </a:lnSpc>
              <a:spcBef>
                <a:spcPts val="0"/>
              </a:spcBef>
              <a:spcAft>
                <a:spcPts val="0"/>
              </a:spcAft>
              <a:buClrTx/>
              <a:buSzTx/>
              <a:buFontTx/>
              <a:buNone/>
              <a:tabLst>
                <a:tab pos="7410257" algn="l"/>
              </a:tabLst>
              <a:defRPr/>
            </a:pPr>
            <a:r>
              <a:rPr kumimoji="0" lang="ja-JP" altLang="en-US" sz="1193" b="0"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中谷　知樹　　</a:t>
            </a:r>
            <a:r>
              <a:rPr kumimoji="0" lang="zh-TW" altLang="en-US" sz="1193" b="0" i="0" u="none" strike="noStrike" kern="0" cap="none" spc="0" normalizeH="0" baseline="0" noProof="0" dirty="0">
                <a:ln>
                  <a:noFill/>
                </a:ln>
                <a:solidFill>
                  <a:prstClr val="black"/>
                </a:solidFill>
                <a:effectLst/>
                <a:uLnTx/>
                <a:uFillTx/>
                <a:latin typeface="ＭＳ Ｐゴシック"/>
                <a:ea typeface="ＭＳ Ｐゴシック"/>
                <a:cs typeface="+mn-cs"/>
              </a:rPr>
              <a:t>神奈川県政策局政策部長</a:t>
            </a:r>
            <a:endParaRPr kumimoji="0" lang="en-US" altLang="zh-TW" sz="1193" b="0" i="0" u="none" strike="noStrike" kern="0" cap="none" spc="0" normalizeH="0" baseline="0" noProof="0" dirty="0">
              <a:ln>
                <a:noFill/>
              </a:ln>
              <a:solidFill>
                <a:prstClr val="black"/>
              </a:solidFill>
              <a:effectLst/>
              <a:uLnTx/>
              <a:uFillTx/>
              <a:latin typeface="ＭＳ Ｐゴシック"/>
              <a:ea typeface="ＭＳ Ｐゴシック"/>
              <a:cs typeface="+mn-cs"/>
            </a:endParaRPr>
          </a:p>
          <a:p>
            <a:pPr marL="842752" marR="0" lvl="0" indent="-691246" algn="l" defTabSz="844083" rtl="0" eaLnBrk="1" fontAlgn="auto" latinLnBrk="0" hangingPunct="1">
              <a:lnSpc>
                <a:spcPct val="100000"/>
              </a:lnSpc>
              <a:spcBef>
                <a:spcPts val="0"/>
              </a:spcBef>
              <a:spcAft>
                <a:spcPts val="0"/>
              </a:spcAft>
              <a:buClrTx/>
              <a:buSzTx/>
              <a:buFontTx/>
              <a:buNone/>
              <a:tabLst>
                <a:tab pos="7410257" algn="l"/>
              </a:tabLst>
              <a:defRPr/>
            </a:pPr>
            <a:r>
              <a:rPr kumimoji="0" lang="ja-JP" altLang="en-US" sz="1193" b="0"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二階堂健男 　全日本水道労働組合中央執行委員長</a:t>
            </a:r>
            <a:endParaRPr kumimoji="0" lang="en-US" altLang="ja-JP" sz="1193" b="0"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842752" marR="0" lvl="0" indent="-691246" algn="l" defTabSz="844083" rtl="0" eaLnBrk="1" fontAlgn="auto" latinLnBrk="0" hangingPunct="1">
              <a:lnSpc>
                <a:spcPct val="100000"/>
              </a:lnSpc>
              <a:spcBef>
                <a:spcPts val="0"/>
              </a:spcBef>
              <a:spcAft>
                <a:spcPts val="0"/>
              </a:spcAft>
              <a:buClrTx/>
              <a:buSzTx/>
              <a:buFontTx/>
              <a:buNone/>
              <a:tabLst>
                <a:tab pos="7410257" algn="l"/>
              </a:tabLst>
              <a:defRPr/>
            </a:pPr>
            <a:r>
              <a:rPr kumimoji="0" lang="ja-JP" altLang="en-US" sz="1193" b="0"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西村万里子　 明治学院大学法学部教授</a:t>
            </a:r>
            <a:endParaRPr kumimoji="0" lang="en-US" altLang="ja-JP" sz="1193" b="0"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842752" marR="0" lvl="0" indent="-691246" algn="l" defTabSz="844083" rtl="0" eaLnBrk="1" fontAlgn="auto" latinLnBrk="0" hangingPunct="1">
              <a:lnSpc>
                <a:spcPct val="100000"/>
              </a:lnSpc>
              <a:spcBef>
                <a:spcPts val="0"/>
              </a:spcBef>
              <a:spcAft>
                <a:spcPts val="0"/>
              </a:spcAft>
              <a:buClrTx/>
              <a:buSzTx/>
              <a:buFontTx/>
              <a:buNone/>
              <a:tabLst>
                <a:tab pos="7410257" algn="l"/>
              </a:tabLst>
              <a:defRPr/>
            </a:pPr>
            <a:r>
              <a:rPr kumimoji="0" lang="ja-JP" altLang="en-US" sz="1193" b="0"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藤野　珠枝　　</a:t>
            </a:r>
            <a:r>
              <a:rPr kumimoji="0" lang="zh-TW" altLang="en-US" sz="1193" b="0" i="0" u="none" strike="noStrike" kern="0" cap="none" spc="0" normalizeH="0" baseline="0" noProof="0" dirty="0">
                <a:ln>
                  <a:noFill/>
                </a:ln>
                <a:solidFill>
                  <a:prstClr val="black"/>
                </a:solidFill>
                <a:effectLst/>
                <a:uLnTx/>
                <a:uFillTx/>
                <a:latin typeface="ＭＳ Ｐゴシック"/>
                <a:ea typeface="ＭＳ Ｐゴシック"/>
                <a:cs typeface="+mn-cs"/>
              </a:rPr>
              <a:t>主婦連合会</a:t>
            </a:r>
            <a:r>
              <a:rPr kumimoji="0" lang="ja-JP" altLang="en-US" sz="1193" b="0" i="0" u="none" strike="noStrike" kern="0" cap="none" spc="0" normalizeH="0" baseline="0" noProof="0" dirty="0">
                <a:ln>
                  <a:noFill/>
                </a:ln>
                <a:solidFill>
                  <a:prstClr val="black"/>
                </a:solidFill>
                <a:effectLst/>
                <a:uLnTx/>
                <a:uFillTx/>
                <a:latin typeface="ＭＳ Ｐゴシック"/>
                <a:ea typeface="ＭＳ Ｐゴシック"/>
                <a:cs typeface="+mn-cs"/>
              </a:rPr>
              <a:t>住宅部</a:t>
            </a:r>
            <a:endParaRPr kumimoji="0" lang="en-US" altLang="zh-TW" sz="1193" b="0" i="0" u="none" strike="noStrike" kern="0" cap="none" spc="0" normalizeH="0" baseline="0" noProof="0" dirty="0">
              <a:ln>
                <a:noFill/>
              </a:ln>
              <a:solidFill>
                <a:prstClr val="black"/>
              </a:solidFill>
              <a:effectLst/>
              <a:uLnTx/>
              <a:uFillTx/>
              <a:latin typeface="ＭＳ Ｐゴシック"/>
              <a:ea typeface="ＭＳ Ｐゴシック"/>
              <a:cs typeface="+mn-cs"/>
            </a:endParaRPr>
          </a:p>
          <a:p>
            <a:pPr marL="842752" marR="0" lvl="0" indent="-691246" algn="l" defTabSz="844083" rtl="0" eaLnBrk="1" fontAlgn="auto" latinLnBrk="0" hangingPunct="1">
              <a:lnSpc>
                <a:spcPct val="100000"/>
              </a:lnSpc>
              <a:spcBef>
                <a:spcPts val="0"/>
              </a:spcBef>
              <a:spcAft>
                <a:spcPts val="0"/>
              </a:spcAft>
              <a:buClrTx/>
              <a:buSzTx/>
              <a:buFontTx/>
              <a:buNone/>
              <a:tabLst>
                <a:tab pos="7410257" algn="l"/>
              </a:tabLst>
              <a:defRPr/>
            </a:pPr>
            <a:r>
              <a:rPr kumimoji="0" lang="ja-JP" altLang="en-US" sz="1193" b="0"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望月　美穂　　株式会社日本経済研究所調査本部兼社会インフラ本部副本部長</a:t>
            </a:r>
            <a:endParaRPr kumimoji="0" lang="en-US" altLang="ja-JP" sz="1193" b="0"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842752" marR="0" lvl="0" indent="-691246" algn="l" defTabSz="844083" rtl="0" eaLnBrk="1" fontAlgn="auto" latinLnBrk="0" hangingPunct="1">
              <a:lnSpc>
                <a:spcPct val="100000"/>
              </a:lnSpc>
              <a:spcBef>
                <a:spcPts val="0"/>
              </a:spcBef>
              <a:spcAft>
                <a:spcPts val="0"/>
              </a:spcAft>
              <a:buClrTx/>
              <a:buSzTx/>
              <a:buFontTx/>
              <a:buNone/>
              <a:tabLst>
                <a:tab pos="7410257" algn="l"/>
              </a:tabLst>
              <a:defRPr/>
            </a:pPr>
            <a:r>
              <a:rPr kumimoji="0" lang="zh-TW" altLang="en-US" sz="1193" b="0" i="0" u="none" strike="noStrike" kern="0" cap="none" spc="0" normalizeH="0" baseline="0" noProof="0" dirty="0">
                <a:ln>
                  <a:noFill/>
                </a:ln>
                <a:solidFill>
                  <a:prstClr val="black"/>
                </a:solidFill>
                <a:effectLst/>
                <a:uLnTx/>
                <a:uFillTx/>
                <a:latin typeface="ＭＳ Ｐゴシック"/>
                <a:ea typeface="ＭＳ Ｐゴシック"/>
                <a:cs typeface="+mn-cs"/>
              </a:rPr>
              <a:t>山口由紀子</a:t>
            </a:r>
            <a:r>
              <a:rPr kumimoji="0" lang="ja-JP" altLang="en-US" sz="1193" b="0"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　 相模女子大学副学長・教授</a:t>
            </a:r>
            <a:endParaRPr kumimoji="0" lang="en-US" altLang="ja-JP" sz="1193" b="0"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842752" marR="0" lvl="0" indent="-691246" algn="l" defTabSz="844083" rtl="0" eaLnBrk="1" fontAlgn="auto" latinLnBrk="0" hangingPunct="1">
              <a:lnSpc>
                <a:spcPct val="100000"/>
              </a:lnSpc>
              <a:spcBef>
                <a:spcPts val="0"/>
              </a:spcBef>
              <a:spcAft>
                <a:spcPts val="0"/>
              </a:spcAft>
              <a:buClrTx/>
              <a:buSzTx/>
              <a:buFontTx/>
              <a:buNone/>
              <a:tabLst>
                <a:tab pos="7410257" algn="l"/>
              </a:tabLst>
              <a:defRPr/>
            </a:pPr>
            <a:r>
              <a:rPr kumimoji="0" lang="ja-JP" altLang="en-US" sz="1193" b="0"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吉田　永　　　 </a:t>
            </a:r>
            <a:r>
              <a:rPr kumimoji="0" lang="zh-TW" altLang="en-US" sz="1193" b="0" i="0" u="none" strike="noStrike" kern="0" cap="none" spc="0" normalizeH="0" baseline="0" noProof="0" dirty="0">
                <a:ln>
                  <a:noFill/>
                </a:ln>
                <a:solidFill>
                  <a:prstClr val="black"/>
                </a:solidFill>
                <a:effectLst/>
                <a:uLnTx/>
                <a:uFillTx/>
                <a:latin typeface="ＭＳ Ｐゴシック"/>
                <a:ea typeface="ＭＳ Ｐゴシック"/>
                <a:cs typeface="+mn-cs"/>
              </a:rPr>
              <a:t>公益社団法人日本水道協会理事長</a:t>
            </a:r>
            <a:endParaRPr kumimoji="0" lang="en-US" altLang="zh-TW" sz="1193" b="0" i="0" u="none" strike="noStrike" kern="0" cap="none" spc="0" normalizeH="0" baseline="0" noProof="0" dirty="0">
              <a:ln>
                <a:noFill/>
              </a:ln>
              <a:solidFill>
                <a:prstClr val="black"/>
              </a:solidFill>
              <a:effectLst/>
              <a:uLnTx/>
              <a:uFillTx/>
              <a:latin typeface="ＭＳ Ｐゴシック"/>
              <a:ea typeface="ＭＳ Ｐゴシック"/>
              <a:cs typeface="+mn-cs"/>
            </a:endParaRPr>
          </a:p>
          <a:p>
            <a:pPr marL="842752" marR="0" lvl="0" indent="-691246" algn="l" defTabSz="844083" rtl="0" eaLnBrk="1" fontAlgn="auto" latinLnBrk="0" hangingPunct="1">
              <a:lnSpc>
                <a:spcPct val="100000"/>
              </a:lnSpc>
              <a:spcBef>
                <a:spcPts val="0"/>
              </a:spcBef>
              <a:spcAft>
                <a:spcPts val="0"/>
              </a:spcAft>
              <a:buClrTx/>
              <a:buSzTx/>
              <a:buFontTx/>
              <a:buNone/>
              <a:tabLst>
                <a:tab pos="7410257" algn="l"/>
              </a:tabLst>
              <a:defRPr/>
            </a:pPr>
            <a:r>
              <a:rPr kumimoji="0" lang="ja-JP" altLang="en-US" sz="1193" b="0"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渡辺　皓　　　 </a:t>
            </a:r>
            <a:r>
              <a:rPr kumimoji="0" lang="zh-TW" altLang="en-US" sz="1193" b="0" i="0" u="none" strike="noStrike" kern="0" cap="none" spc="0" normalizeH="0" baseline="0" noProof="0" dirty="0">
                <a:ln>
                  <a:noFill/>
                </a:ln>
                <a:solidFill>
                  <a:prstClr val="black"/>
                </a:solidFill>
                <a:effectLst/>
                <a:uLnTx/>
                <a:uFillTx/>
                <a:latin typeface="ＭＳ Ｐゴシック"/>
                <a:ea typeface="ＭＳ Ｐゴシック"/>
                <a:cs typeface="+mn-cs"/>
              </a:rPr>
              <a:t>全国管工事業協同組合連合会副会長</a:t>
            </a:r>
            <a:endParaRPr kumimoji="0" lang="en-US" altLang="zh-TW" sz="1193" b="0" i="0" u="none" strike="noStrike" kern="0" cap="none" spc="0" normalizeH="0" baseline="0" noProof="0" dirty="0">
              <a:ln>
                <a:noFill/>
              </a:ln>
              <a:solidFill>
                <a:prstClr val="black"/>
              </a:solidFill>
              <a:effectLst/>
              <a:uLnTx/>
              <a:uFillTx/>
              <a:latin typeface="ＭＳ Ｐゴシック"/>
              <a:ea typeface="ＭＳ Ｐゴシック"/>
              <a:cs typeface="+mn-cs"/>
            </a:endParaRPr>
          </a:p>
        </p:txBody>
      </p:sp>
      <p:sp>
        <p:nvSpPr>
          <p:cNvPr id="29" name="テキスト ボックス 28"/>
          <p:cNvSpPr txBox="1"/>
          <p:nvPr/>
        </p:nvSpPr>
        <p:spPr>
          <a:xfrm>
            <a:off x="6755223" y="4827928"/>
            <a:ext cx="1914307" cy="249748"/>
          </a:xfrm>
          <a:prstGeom prst="rect">
            <a:avLst/>
          </a:prstGeom>
          <a:noFill/>
        </p:spPr>
        <p:txBody>
          <a:bodyPr wrap="non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1023" b="0"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a:t>
            </a:r>
            <a:r>
              <a:rPr kumimoji="0" lang="en-US" altLang="ja-JP" sz="1023" b="0"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50</a:t>
            </a:r>
            <a:r>
              <a:rPr kumimoji="0" lang="ja-JP" altLang="en-US" sz="1023" b="0"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音順・敬称略。◎は委員長）</a:t>
            </a:r>
          </a:p>
        </p:txBody>
      </p:sp>
      <p:sp>
        <p:nvSpPr>
          <p:cNvPr id="3" name="テキスト ボックス 2"/>
          <p:cNvSpPr txBox="1"/>
          <p:nvPr/>
        </p:nvSpPr>
        <p:spPr>
          <a:xfrm>
            <a:off x="525912" y="3395208"/>
            <a:ext cx="531751" cy="248530"/>
          </a:xfrm>
          <a:prstGeom prst="rect">
            <a:avLst/>
          </a:prstGeom>
          <a:noFill/>
        </p:spPr>
        <p:txBody>
          <a:bodyPr wrap="squar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2" name="スライド番号プレースホルダー 1"/>
          <p:cNvSpPr>
            <a:spLocks noGrp="1"/>
          </p:cNvSpPr>
          <p:nvPr>
            <p:ph type="sldNum" sz="quarter" idx="4"/>
          </p:nvPr>
        </p:nvSpPr>
        <p:spPr/>
        <p:txBody>
          <a:bodyPr/>
          <a:lstStyle/>
          <a:p>
            <a:pPr marL="0" marR="0" lvl="0" indent="0" algn="r" defTabSz="844083" rtl="0" eaLnBrk="1" fontAlgn="auto" latinLnBrk="0" hangingPunct="1">
              <a:lnSpc>
                <a:spcPct val="100000"/>
              </a:lnSpc>
              <a:spcBef>
                <a:spcPts val="0"/>
              </a:spcBef>
              <a:spcAft>
                <a:spcPts val="0"/>
              </a:spcAft>
              <a:buClrTx/>
              <a:buSzTx/>
              <a:buFontTx/>
              <a:buNone/>
              <a:tabLst/>
              <a:defRPr/>
            </a:pPr>
            <a:fld id="{B4EBB0DA-BF6C-4129-87A0-EA8FF391626F}" type="slidenum">
              <a:rPr kumimoji="1" lang="ja-JP" altLang="en-US" sz="1662"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844083" rtl="0" eaLnBrk="1" fontAlgn="auto" latinLnBrk="0" hangingPunct="1">
                <a:lnSpc>
                  <a:spcPct val="100000"/>
                </a:lnSpc>
                <a:spcBef>
                  <a:spcPts val="0"/>
                </a:spcBef>
                <a:spcAft>
                  <a:spcPts val="0"/>
                </a:spcAft>
                <a:buClrTx/>
                <a:buSzTx/>
                <a:buFontTx/>
                <a:buNone/>
                <a:tabLst/>
                <a:defRPr/>
              </a:pPr>
              <a:t>28</a:t>
            </a:fld>
            <a:endParaRPr kumimoji="1" lang="ja-JP" altLang="en-US" sz="1662"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773070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marL="0" marR="0" lvl="0" indent="0" algn="r" defTabSz="844083" rtl="0" eaLnBrk="1" fontAlgn="auto" latinLnBrk="0" hangingPunct="1">
              <a:lnSpc>
                <a:spcPct val="100000"/>
              </a:lnSpc>
              <a:spcBef>
                <a:spcPts val="0"/>
              </a:spcBef>
              <a:spcAft>
                <a:spcPts val="0"/>
              </a:spcAft>
              <a:buClrTx/>
              <a:buSzTx/>
              <a:buFontTx/>
              <a:buNone/>
              <a:tabLst/>
              <a:defRPr/>
            </a:pPr>
            <a:fld id="{34A25056-AEC2-4104-9840-86672CD1F74E}" type="slidenum">
              <a:rPr kumimoji="1" lang="ja-JP" altLang="en-US" sz="1662"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844083" rtl="0" eaLnBrk="1" fontAlgn="auto" latinLnBrk="0" hangingPunct="1">
                <a:lnSpc>
                  <a:spcPct val="100000"/>
                </a:lnSpc>
                <a:spcBef>
                  <a:spcPts val="0"/>
                </a:spcBef>
                <a:spcAft>
                  <a:spcPts val="0"/>
                </a:spcAft>
                <a:buClrTx/>
                <a:buSzTx/>
                <a:buFontTx/>
                <a:buNone/>
                <a:tabLst/>
                <a:defRPr/>
              </a:pPr>
              <a:t>29</a:t>
            </a:fld>
            <a:endParaRPr kumimoji="1" lang="ja-JP" altLang="en-US" sz="1662"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角丸四角形 3"/>
          <p:cNvSpPr/>
          <p:nvPr/>
        </p:nvSpPr>
        <p:spPr>
          <a:xfrm>
            <a:off x="431851" y="2399964"/>
            <a:ext cx="8297285" cy="1224136"/>
          </a:xfrm>
          <a:prstGeom prst="round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②　水道基盤強化計画</a:t>
            </a:r>
            <a:endParaRPr kumimoji="1" lang="ja-JP" altLang="en-US" sz="3400" b="1"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Tree>
    <p:extLst>
      <p:ext uri="{BB962C8B-B14F-4D97-AF65-F5344CB8AC3E}">
        <p14:creationId xmlns:p14="http://schemas.microsoft.com/office/powerpoint/2010/main" val="1531553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5178" y="5222012"/>
            <a:ext cx="4509568" cy="348044"/>
          </a:xfrm>
          <a:prstGeom prst="rect">
            <a:avLst/>
          </a:prstGeom>
          <a:noFill/>
        </p:spPr>
        <p:txBody>
          <a:bodyPr wrap="non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831"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1964</a:t>
            </a:r>
            <a:r>
              <a:rPr kumimoji="1" lang="ja-JP" altLang="en-US" sz="831"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831"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1965</a:t>
            </a:r>
            <a:r>
              <a:rPr kumimoji="1" lang="ja-JP" altLang="en-US" sz="831"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en-US" altLang="ja-JP" sz="831"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協会会員の上水道事業者のみ対象　　　　　　　　　全ての上水道事業者及び簡易水道事業者対象</a:t>
            </a:r>
          </a:p>
        </p:txBody>
      </p:sp>
      <p:graphicFrame>
        <p:nvGraphicFramePr>
          <p:cNvPr id="7" name="グラフ 6"/>
          <p:cNvGraphicFramePr>
            <a:graphicFrameLocks noGrp="1"/>
          </p:cNvGraphicFramePr>
          <p:nvPr/>
        </p:nvGraphicFramePr>
        <p:xfrm>
          <a:off x="213454" y="1223832"/>
          <a:ext cx="8779014" cy="4231993"/>
        </p:xfrm>
        <a:graphic>
          <a:graphicData uri="http://schemas.openxmlformats.org/drawingml/2006/chart">
            <c:chart xmlns:c="http://schemas.openxmlformats.org/drawingml/2006/chart" xmlns:r="http://schemas.openxmlformats.org/officeDocument/2006/relationships" r:id="rId2"/>
          </a:graphicData>
        </a:graphic>
      </p:graphicFrame>
      <p:sp>
        <p:nvSpPr>
          <p:cNvPr id="8" name="円/楕円 7"/>
          <p:cNvSpPr/>
          <p:nvPr/>
        </p:nvSpPr>
        <p:spPr>
          <a:xfrm>
            <a:off x="4386537" y="4076153"/>
            <a:ext cx="2093104" cy="299077"/>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一人一日給水量</a:t>
            </a:r>
          </a:p>
        </p:txBody>
      </p:sp>
      <p:sp>
        <p:nvSpPr>
          <p:cNvPr id="9" name="円/楕円 8"/>
          <p:cNvSpPr/>
          <p:nvPr/>
        </p:nvSpPr>
        <p:spPr>
          <a:xfrm>
            <a:off x="5698700" y="2752515"/>
            <a:ext cx="1296000" cy="297073"/>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有収水量</a:t>
            </a:r>
          </a:p>
        </p:txBody>
      </p:sp>
      <p:sp>
        <p:nvSpPr>
          <p:cNvPr id="10" name="円/楕円 9"/>
          <p:cNvSpPr/>
          <p:nvPr/>
        </p:nvSpPr>
        <p:spPr>
          <a:xfrm>
            <a:off x="4625861" y="2009896"/>
            <a:ext cx="1296000" cy="297073"/>
          </a:xfrm>
          <a:prstGeom prst="ellipse">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給水人口</a:t>
            </a:r>
          </a:p>
        </p:txBody>
      </p:sp>
      <p:sp>
        <p:nvSpPr>
          <p:cNvPr id="11" name="円/楕円 10"/>
          <p:cNvSpPr/>
          <p:nvPr/>
        </p:nvSpPr>
        <p:spPr>
          <a:xfrm>
            <a:off x="1860715" y="1836952"/>
            <a:ext cx="1296000" cy="297073"/>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総人口</a:t>
            </a:r>
          </a:p>
        </p:txBody>
      </p:sp>
      <p:sp>
        <p:nvSpPr>
          <p:cNvPr id="12" name="Text Box 8"/>
          <p:cNvSpPr txBox="1">
            <a:spLocks noChangeArrowheads="1"/>
          </p:cNvSpPr>
          <p:nvPr/>
        </p:nvSpPr>
        <p:spPr bwMode="auto">
          <a:xfrm>
            <a:off x="198993" y="5572963"/>
            <a:ext cx="8693487" cy="980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328" tIns="42167" rIns="84328" bIns="42167">
            <a:spAutoFit/>
          </a:bodyPr>
          <a:lstStyle/>
          <a:p>
            <a:pPr marL="0" marR="0" lvl="0" indent="0" algn="l" defTabSz="844083" rtl="0" eaLnBrk="1" fontAlgn="auto" latinLnBrk="0" hangingPunct="1">
              <a:lnSpc>
                <a:spcPct val="100000"/>
              </a:lnSpc>
              <a:spcBef>
                <a:spcPct val="0"/>
              </a:spcBef>
              <a:spcAft>
                <a:spcPts val="0"/>
              </a:spcAft>
              <a:buClrTx/>
              <a:buSzTx/>
              <a:buFontTx/>
              <a:buNone/>
              <a:tabLst/>
              <a:defRPr/>
            </a:pPr>
            <a:r>
              <a:rPr kumimoji="1" lang="en-US" altLang="ja-JP" sz="831"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a:t>
            </a:r>
            <a:r>
              <a:rPr kumimoji="1" lang="ja-JP" altLang="en-US" sz="831"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実績値 </a:t>
            </a:r>
            <a:r>
              <a:rPr kumimoji="1" lang="en-US" altLang="ja-JP" sz="831"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a:t>
            </a:r>
            <a:r>
              <a:rPr kumimoji="1" lang="ja-JP" altLang="en-US" sz="831"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a:t>
            </a:r>
            <a:r>
              <a:rPr kumimoji="1" lang="en-US" altLang="ja-JP" sz="831"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2015)】</a:t>
            </a:r>
            <a:r>
              <a:rPr kumimoji="1" lang="ja-JP" altLang="en-US" sz="831"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水道統計（日本水道協会）　「給水人口」「有収水量」は、上水道及び簡易水道の給水人口、有収水量である。一人一日給水量＝有収水量</a:t>
            </a:r>
            <a:r>
              <a:rPr kumimoji="1" lang="en-US" altLang="ja-JP" sz="831"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a:t>
            </a:r>
            <a:r>
              <a:rPr kumimoji="1" lang="ja-JP" altLang="en-US" sz="831"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給水人口</a:t>
            </a:r>
            <a:endParaRPr kumimoji="1" lang="en-US" altLang="ja-JP" sz="831"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endParaRPr>
          </a:p>
          <a:p>
            <a:pPr marL="0" marR="0" lvl="0" indent="0" algn="l" defTabSz="844083" rtl="0" eaLnBrk="1" fontAlgn="auto" latinLnBrk="0" hangingPunct="1">
              <a:lnSpc>
                <a:spcPct val="100000"/>
              </a:lnSpc>
              <a:spcBef>
                <a:spcPct val="0"/>
              </a:spcBef>
              <a:spcAft>
                <a:spcPts val="0"/>
              </a:spcAft>
              <a:buClrTx/>
              <a:buSzTx/>
              <a:buFontTx/>
              <a:buNone/>
              <a:tabLst/>
              <a:defRPr/>
            </a:pPr>
            <a:r>
              <a:rPr kumimoji="1" lang="en-US" altLang="ja-JP" sz="831"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a:t>
            </a:r>
            <a:r>
              <a:rPr kumimoji="1" lang="ja-JP" altLang="en-US" sz="831"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推計方法</a:t>
            </a:r>
            <a:r>
              <a:rPr kumimoji="1" lang="en-US" altLang="ja-JP" sz="831"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a:t>
            </a:r>
          </a:p>
          <a:p>
            <a:pPr marL="0" marR="0" lvl="0" indent="0" algn="l" defTabSz="844083" rtl="0" eaLnBrk="1" fontAlgn="auto" latinLnBrk="0" hangingPunct="1">
              <a:lnSpc>
                <a:spcPct val="100000"/>
              </a:lnSpc>
              <a:spcBef>
                <a:spcPct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　①給水人口：日本の将来推計人口（平成</a:t>
            </a:r>
            <a:r>
              <a:rPr kumimoji="1" lang="en-US" altLang="ja-JP" sz="831"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29</a:t>
            </a:r>
            <a:r>
              <a:rPr kumimoji="1" lang="ja-JP" altLang="en-US" sz="831"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年推計）に、上水道及び簡易水道の普及率（Ｈ</a:t>
            </a:r>
            <a:r>
              <a:rPr kumimoji="1" lang="en-US" altLang="ja-JP" sz="831"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27</a:t>
            </a:r>
            <a:r>
              <a:rPr kumimoji="1" lang="ja-JP" altLang="en-US" sz="831"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実績</a:t>
            </a:r>
            <a:r>
              <a:rPr kumimoji="1" lang="en-US" altLang="ja-JP" sz="831"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97.6</a:t>
            </a:r>
            <a:r>
              <a:rPr kumimoji="1" lang="ja-JP" altLang="en-US" sz="831"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％）を乗じて算出した。</a:t>
            </a:r>
          </a:p>
          <a:p>
            <a:pPr marL="0" marR="0" lvl="0" indent="0" algn="l" defTabSz="844083" rtl="0" eaLnBrk="1" fontAlgn="auto" latinLnBrk="0" hangingPunct="1">
              <a:lnSpc>
                <a:spcPct val="100000"/>
              </a:lnSpc>
              <a:spcBef>
                <a:spcPct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　②有収水量：家庭用と家庭用以外に分類して推計した。家庭用有収水量＝家庭用原単位</a:t>
            </a:r>
            <a:r>
              <a:rPr kumimoji="1" lang="en-US" altLang="ja-JP" sz="831"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a:t>
            </a:r>
            <a:r>
              <a:rPr kumimoji="1" lang="ja-JP" altLang="en-US" sz="831"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給水人口</a:t>
            </a:r>
          </a:p>
          <a:p>
            <a:pPr marL="583116" marR="0" lvl="0" indent="-583116" algn="l" defTabSz="844083" rtl="0" eaLnBrk="1" fontAlgn="auto" latinLnBrk="0" hangingPunct="1">
              <a:lnSpc>
                <a:spcPct val="100000"/>
              </a:lnSpc>
              <a:spcBef>
                <a:spcPct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　　　　　　　家庭用以外有収水量は、今後の景気の動向や地下水利用専用水道等の動向を把握することが困難であるため、家庭用有収水量の推移に準じて推移するものと考え、</a:t>
            </a:r>
            <a:endParaRPr kumimoji="1" lang="en-US" altLang="ja-JP" sz="831"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endParaRPr>
          </a:p>
          <a:p>
            <a:pPr marL="583116" marR="0" lvl="0" indent="-583116" algn="l" defTabSz="844083" rtl="0" eaLnBrk="1" fontAlgn="auto" latinLnBrk="0" hangingPunct="1">
              <a:lnSpc>
                <a:spcPct val="100000"/>
              </a:lnSpc>
              <a:spcBef>
                <a:spcPct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　　　　　　　家庭用有収水量の比率（</a:t>
            </a:r>
            <a:r>
              <a:rPr kumimoji="1" lang="en-US" altLang="ja-JP" sz="831"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0.310</a:t>
            </a:r>
            <a:r>
              <a:rPr kumimoji="1" lang="ja-JP" altLang="en-US" sz="831"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）で設定した。</a:t>
            </a:r>
            <a:endParaRPr kumimoji="1" lang="en-US" altLang="ja-JP" sz="831"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endParaRPr>
          </a:p>
          <a:p>
            <a:pPr marL="583116" marR="0" lvl="0" indent="-583116" algn="l" defTabSz="844083" rtl="0" eaLnBrk="1" fontAlgn="auto" latinLnBrk="0" hangingPunct="1">
              <a:lnSpc>
                <a:spcPct val="100000"/>
              </a:lnSpc>
              <a:spcBef>
                <a:spcPct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　③一人一日給水量：</a:t>
            </a:r>
            <a:r>
              <a:rPr kumimoji="1" lang="zh-TW" altLang="en-US" sz="831"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一人一日給水量＝有収水量</a:t>
            </a:r>
            <a:r>
              <a:rPr kumimoji="1" lang="en-US" altLang="zh-TW" sz="831"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a:t>
            </a:r>
            <a:r>
              <a:rPr kumimoji="1" lang="zh-TW" altLang="en-US" sz="831"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給水人口</a:t>
            </a:r>
            <a:endParaRPr kumimoji="1" lang="ja-JP" altLang="en-US" sz="831"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endParaRPr>
          </a:p>
        </p:txBody>
      </p:sp>
      <p:sp>
        <p:nvSpPr>
          <p:cNvPr id="13" name="正方形/長方形 12"/>
          <p:cNvSpPr/>
          <p:nvPr/>
        </p:nvSpPr>
        <p:spPr>
          <a:xfrm>
            <a:off x="-3693" y="257921"/>
            <a:ext cx="9144000" cy="432000"/>
          </a:xfrm>
          <a:prstGeom prst="rect">
            <a:avLst/>
          </a:prstGeom>
          <a:solidFill>
            <a:schemeClr val="accent1"/>
          </a:solidFill>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2954" b="1"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人口減少社会の水道事業</a:t>
            </a:r>
          </a:p>
        </p:txBody>
      </p:sp>
      <p:sp>
        <p:nvSpPr>
          <p:cNvPr id="15" name="角丸四角形 14"/>
          <p:cNvSpPr/>
          <p:nvPr/>
        </p:nvSpPr>
        <p:spPr>
          <a:xfrm>
            <a:off x="94936" y="780138"/>
            <a:ext cx="8964000" cy="787732"/>
          </a:xfrm>
          <a:prstGeom prst="roundRect">
            <a:avLst>
              <a:gd name="adj" fmla="val 20583"/>
            </a:avLst>
          </a:prstGeom>
        </p:spPr>
        <p:style>
          <a:lnRef idx="2">
            <a:schemeClr val="accent1"/>
          </a:lnRef>
          <a:fillRef idx="1">
            <a:schemeClr val="lt1"/>
          </a:fillRef>
          <a:effectRef idx="0">
            <a:schemeClr val="accent1"/>
          </a:effectRef>
          <a:fontRef idx="minor">
            <a:schemeClr val="dk1"/>
          </a:fontRef>
        </p:style>
        <p:txBody>
          <a:bodyPr lIns="99671" tIns="0" rIns="66448" bIns="0" rtlCol="0" anchor="ctr"/>
          <a:lstStyle/>
          <a:p>
            <a:pPr marL="262475" marR="0" lvl="0" indent="-262475" algn="l" defTabSz="844083"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846"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節水機器の普及や人口減少等により、有収水量は</a:t>
            </a:r>
            <a:r>
              <a:rPr kumimoji="1" lang="en-US" altLang="ja-JP" sz="1846"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2000</a:t>
            </a:r>
            <a:r>
              <a:rPr kumimoji="1" lang="ja-JP" altLang="en-US" sz="1846"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年頃をピークに減少傾向にあり、</a:t>
            </a:r>
            <a:r>
              <a:rPr kumimoji="1" lang="en-US" altLang="ja-JP" sz="1846"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2050</a:t>
            </a:r>
            <a:r>
              <a:rPr kumimoji="1" lang="ja-JP" altLang="en-US" sz="1846"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年頃には、ピーク時の約２／３程度まで減少する見通し。</a:t>
            </a:r>
            <a:endParaRPr kumimoji="1" lang="en-US" altLang="ja-JP" sz="1846"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6" name="AutoShape 9"/>
          <p:cNvSpPr>
            <a:spLocks noChangeArrowheads="1"/>
          </p:cNvSpPr>
          <p:nvPr/>
        </p:nvSpPr>
        <p:spPr bwMode="auto">
          <a:xfrm>
            <a:off x="3256563" y="2441645"/>
            <a:ext cx="1237983" cy="397119"/>
          </a:xfrm>
          <a:prstGeom prst="wedgeRectCallout">
            <a:avLst>
              <a:gd name="adj1" fmla="val 55687"/>
              <a:gd name="adj2" fmla="val 74521"/>
            </a:avLst>
          </a:prstGeom>
          <a:ln>
            <a:headEnd/>
            <a:tailEnd/>
          </a:ln>
        </p:spPr>
        <p:style>
          <a:lnRef idx="2">
            <a:schemeClr val="accent1"/>
          </a:lnRef>
          <a:fillRef idx="1">
            <a:schemeClr val="lt1"/>
          </a:fillRef>
          <a:effectRef idx="0">
            <a:schemeClr val="accent1"/>
          </a:effectRef>
          <a:fontRef idx="minor">
            <a:schemeClr val="dk1"/>
          </a:fontRef>
        </p:style>
        <p:txBody>
          <a:bodyPr lIns="84389" tIns="42194" rIns="84389" bIns="42194"/>
          <a:lstStyle>
            <a:lvl1pPr algn="l">
              <a:spcBef>
                <a:spcPct val="0"/>
              </a:spcBef>
              <a:defRPr kumimoji="1">
                <a:solidFill>
                  <a:schemeClr val="tx1"/>
                </a:solidFill>
                <a:latin typeface="Arial" charset="0"/>
                <a:ea typeface="ＭＳ Ｐゴシック" pitchFamily="50" charset="-128"/>
              </a:defRPr>
            </a:lvl1pPr>
            <a:lvl2pPr marL="742950" indent="-285750" algn="l">
              <a:spcBef>
                <a:spcPct val="0"/>
              </a:spcBef>
              <a:defRPr kumimoji="1">
                <a:solidFill>
                  <a:schemeClr val="tx1"/>
                </a:solidFill>
                <a:latin typeface="Arial" charset="0"/>
                <a:ea typeface="ＭＳ Ｐゴシック" pitchFamily="50" charset="-128"/>
              </a:defRPr>
            </a:lvl2pPr>
            <a:lvl3pPr marL="1143000" indent="-228600" algn="l">
              <a:spcBef>
                <a:spcPct val="0"/>
              </a:spcBef>
              <a:defRPr kumimoji="1">
                <a:solidFill>
                  <a:schemeClr val="tx1"/>
                </a:solidFill>
                <a:latin typeface="Arial" charset="0"/>
                <a:ea typeface="ＭＳ Ｐゴシック" pitchFamily="50" charset="-128"/>
              </a:defRPr>
            </a:lvl3pPr>
            <a:lvl4pPr marL="1600200" indent="-228600" algn="l">
              <a:spcBef>
                <a:spcPct val="0"/>
              </a:spcBef>
              <a:defRPr kumimoji="1">
                <a:solidFill>
                  <a:schemeClr val="tx1"/>
                </a:solidFill>
                <a:latin typeface="Arial" charset="0"/>
                <a:ea typeface="ＭＳ Ｐゴシック" pitchFamily="50" charset="-128"/>
              </a:defRPr>
            </a:lvl4pPr>
            <a:lvl5pPr marL="2057400" indent="-228600" algn="l">
              <a:spcBef>
                <a:spcPct val="0"/>
              </a:spcBef>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1108" b="0" i="0" u="none" strike="noStrike" kern="1200" cap="none" spc="0" normalizeH="0" baseline="0" noProof="0" dirty="0">
                <a:ln>
                  <a:noFill/>
                </a:ln>
                <a:solidFill>
                  <a:srgbClr val="000000"/>
                </a:solidFill>
                <a:effectLst/>
                <a:uLnTx/>
                <a:uFillTx/>
                <a:latin typeface="HGS創英角ﾎﾟｯﾌﾟ体" pitchFamily="50" charset="-128"/>
                <a:ea typeface="HGS創英角ﾎﾟｯﾌﾟ体" pitchFamily="50" charset="-128"/>
                <a:cs typeface="+mn-cs"/>
              </a:rPr>
              <a:t>ピーク</a:t>
            </a:r>
            <a:r>
              <a:rPr kumimoji="1" lang="en-US" altLang="ja-JP" sz="1108" b="0" i="0" u="none" strike="noStrike" kern="1200" cap="none" spc="0" normalizeH="0" baseline="0" noProof="0" dirty="0">
                <a:ln>
                  <a:noFill/>
                </a:ln>
                <a:solidFill>
                  <a:srgbClr val="000000"/>
                </a:solidFill>
                <a:effectLst/>
                <a:uLnTx/>
                <a:uFillTx/>
                <a:latin typeface="HGS創英角ﾎﾟｯﾌﾟ体" pitchFamily="50" charset="-128"/>
                <a:ea typeface="HGS創英角ﾎﾟｯﾌﾟ体" pitchFamily="50" charset="-128"/>
                <a:cs typeface="+mn-cs"/>
              </a:rPr>
              <a:t>2000</a:t>
            </a:r>
            <a:r>
              <a:rPr kumimoji="1" lang="ja-JP" altLang="en-US" sz="1108" b="0" i="0" u="none" strike="noStrike" kern="1200" cap="none" spc="0" normalizeH="0" baseline="0" noProof="0" dirty="0">
                <a:ln>
                  <a:noFill/>
                </a:ln>
                <a:solidFill>
                  <a:srgbClr val="000000"/>
                </a:solidFill>
                <a:effectLst/>
                <a:uLnTx/>
                <a:uFillTx/>
                <a:latin typeface="HGS創英角ﾎﾟｯﾌﾟ体" pitchFamily="50" charset="-128"/>
                <a:ea typeface="HGS創英角ﾎﾟｯﾌﾟ体" pitchFamily="50" charset="-128"/>
                <a:cs typeface="+mn-cs"/>
              </a:rPr>
              <a:t>年</a:t>
            </a:r>
          </a:p>
          <a:p>
            <a:pPr marL="0" marR="0" lvl="0" indent="0" algn="ctr" defTabSz="844083" rtl="0" eaLnBrk="1" fontAlgn="auto" latinLnBrk="0" hangingPunct="1">
              <a:lnSpc>
                <a:spcPct val="100000"/>
              </a:lnSpc>
              <a:spcBef>
                <a:spcPct val="0"/>
              </a:spcBef>
              <a:spcAft>
                <a:spcPts val="0"/>
              </a:spcAft>
              <a:buClrTx/>
              <a:buSzTx/>
              <a:buFontTx/>
              <a:buNone/>
              <a:tabLst/>
              <a:defRPr/>
            </a:pPr>
            <a:r>
              <a:rPr kumimoji="1" lang="en-US" altLang="ja-JP" sz="1108" b="0" i="0" u="none" strike="noStrike" kern="1200" cap="none" spc="0" normalizeH="0" baseline="0" noProof="0" dirty="0">
                <a:ln>
                  <a:noFill/>
                </a:ln>
                <a:solidFill>
                  <a:srgbClr val="000000"/>
                </a:solidFill>
                <a:effectLst/>
                <a:uLnTx/>
                <a:uFillTx/>
                <a:latin typeface="HGS創英角ﾎﾟｯﾌﾟ体" pitchFamily="50" charset="-128"/>
                <a:ea typeface="HGS創英角ﾎﾟｯﾌﾟ体" pitchFamily="50" charset="-128"/>
                <a:cs typeface="+mn-cs"/>
              </a:rPr>
              <a:t>4,100</a:t>
            </a:r>
            <a:r>
              <a:rPr kumimoji="1" lang="ja-JP" altLang="en-US" sz="1108" b="0" i="0" u="none" strike="noStrike" kern="1200" cap="none" spc="0" normalizeH="0" baseline="0" noProof="0" dirty="0">
                <a:ln>
                  <a:noFill/>
                </a:ln>
                <a:solidFill>
                  <a:srgbClr val="000000"/>
                </a:solidFill>
                <a:effectLst/>
                <a:uLnTx/>
                <a:uFillTx/>
                <a:latin typeface="HGS創英角ﾎﾟｯﾌﾟ体" pitchFamily="50" charset="-128"/>
                <a:ea typeface="HGS創英角ﾎﾟｯﾌﾟ体" pitchFamily="50" charset="-128"/>
                <a:cs typeface="+mn-cs"/>
              </a:rPr>
              <a:t>万</a:t>
            </a:r>
            <a:r>
              <a:rPr kumimoji="1" lang="en-US" altLang="ja-JP" sz="1108" b="0" i="0" u="none" strike="noStrike" kern="1200" cap="none" spc="0" normalizeH="0" baseline="0" noProof="0" dirty="0">
                <a:ln>
                  <a:noFill/>
                </a:ln>
                <a:solidFill>
                  <a:srgbClr val="000000"/>
                </a:solidFill>
                <a:effectLst/>
                <a:uLnTx/>
                <a:uFillTx/>
                <a:latin typeface="HGS創英角ﾎﾟｯﾌﾟ体" pitchFamily="50" charset="-128"/>
                <a:ea typeface="HGS創英角ﾎﾟｯﾌﾟ体" pitchFamily="50" charset="-128"/>
                <a:cs typeface="+mn-cs"/>
              </a:rPr>
              <a:t>m</a:t>
            </a:r>
            <a:r>
              <a:rPr kumimoji="1" lang="en-US" altLang="ja-JP" sz="1108" b="0" i="0" u="none" strike="noStrike" kern="1200" cap="none" spc="0" normalizeH="0" baseline="30000" noProof="0" dirty="0">
                <a:ln>
                  <a:noFill/>
                </a:ln>
                <a:solidFill>
                  <a:srgbClr val="000000"/>
                </a:solidFill>
                <a:effectLst/>
                <a:uLnTx/>
                <a:uFillTx/>
                <a:latin typeface="HGS創英角ﾎﾟｯﾌﾟ体" pitchFamily="50" charset="-128"/>
                <a:ea typeface="HGS創英角ﾎﾟｯﾌﾟ体" pitchFamily="50" charset="-128"/>
                <a:cs typeface="+mn-cs"/>
              </a:rPr>
              <a:t>3</a:t>
            </a:r>
            <a:r>
              <a:rPr kumimoji="1" lang="en-US" altLang="ja-JP" sz="1108" b="0" i="0" u="none" strike="noStrike" kern="1200" cap="none" spc="0" normalizeH="0" baseline="0" noProof="0" dirty="0">
                <a:ln>
                  <a:noFill/>
                </a:ln>
                <a:solidFill>
                  <a:srgbClr val="000000"/>
                </a:solidFill>
                <a:effectLst/>
                <a:uLnTx/>
                <a:uFillTx/>
                <a:latin typeface="HGS創英角ﾎﾟｯﾌﾟ体" pitchFamily="50" charset="-128"/>
                <a:ea typeface="HGS創英角ﾎﾟｯﾌﾟ体" pitchFamily="50" charset="-128"/>
                <a:cs typeface="+mn-cs"/>
              </a:rPr>
              <a:t>/</a:t>
            </a:r>
            <a:r>
              <a:rPr kumimoji="1" lang="ja-JP" altLang="en-US" sz="1108" b="0" i="0" u="none" strike="noStrike" kern="1200" cap="none" spc="0" normalizeH="0" baseline="0" noProof="0" dirty="0">
                <a:ln>
                  <a:noFill/>
                </a:ln>
                <a:solidFill>
                  <a:srgbClr val="000000"/>
                </a:solidFill>
                <a:effectLst/>
                <a:uLnTx/>
                <a:uFillTx/>
                <a:latin typeface="HGS創英角ﾎﾟｯﾌﾟ体" pitchFamily="50" charset="-128"/>
                <a:ea typeface="HGS創英角ﾎﾟｯﾌﾟ体" pitchFamily="50" charset="-128"/>
                <a:cs typeface="+mn-cs"/>
              </a:rPr>
              <a:t>日</a:t>
            </a:r>
          </a:p>
        </p:txBody>
      </p:sp>
      <p:sp>
        <p:nvSpPr>
          <p:cNvPr id="17" name="AutoShape 9"/>
          <p:cNvSpPr>
            <a:spLocks noChangeArrowheads="1"/>
          </p:cNvSpPr>
          <p:nvPr/>
        </p:nvSpPr>
        <p:spPr bwMode="auto">
          <a:xfrm>
            <a:off x="7311167" y="2923642"/>
            <a:ext cx="1129846" cy="397119"/>
          </a:xfrm>
          <a:prstGeom prst="wedgeRectCallout">
            <a:avLst>
              <a:gd name="adj1" fmla="val 52651"/>
              <a:gd name="adj2" fmla="val 110690"/>
            </a:avLst>
          </a:prstGeom>
          <a:ln>
            <a:headEnd/>
            <a:tailEnd/>
          </a:ln>
        </p:spPr>
        <p:style>
          <a:lnRef idx="2">
            <a:schemeClr val="accent1"/>
          </a:lnRef>
          <a:fillRef idx="1">
            <a:schemeClr val="lt1"/>
          </a:fillRef>
          <a:effectRef idx="0">
            <a:schemeClr val="accent1"/>
          </a:effectRef>
          <a:fontRef idx="minor">
            <a:schemeClr val="dk1"/>
          </a:fontRef>
        </p:style>
        <p:txBody>
          <a:bodyPr lIns="84389" tIns="42194" rIns="84389" bIns="42194"/>
          <a:lstStyle>
            <a:lvl1pPr algn="l">
              <a:spcBef>
                <a:spcPct val="0"/>
              </a:spcBef>
              <a:defRPr kumimoji="1">
                <a:solidFill>
                  <a:schemeClr val="tx1"/>
                </a:solidFill>
                <a:latin typeface="Arial" charset="0"/>
                <a:ea typeface="ＭＳ Ｐゴシック" pitchFamily="50" charset="-128"/>
              </a:defRPr>
            </a:lvl1pPr>
            <a:lvl2pPr marL="742950" indent="-285750" algn="l">
              <a:spcBef>
                <a:spcPct val="0"/>
              </a:spcBef>
              <a:defRPr kumimoji="1">
                <a:solidFill>
                  <a:schemeClr val="tx1"/>
                </a:solidFill>
                <a:latin typeface="Arial" charset="0"/>
                <a:ea typeface="ＭＳ Ｐゴシック" pitchFamily="50" charset="-128"/>
              </a:defRPr>
            </a:lvl2pPr>
            <a:lvl3pPr marL="1143000" indent="-228600" algn="l">
              <a:spcBef>
                <a:spcPct val="0"/>
              </a:spcBef>
              <a:defRPr kumimoji="1">
                <a:solidFill>
                  <a:schemeClr val="tx1"/>
                </a:solidFill>
                <a:latin typeface="Arial" charset="0"/>
                <a:ea typeface="ＭＳ Ｐゴシック" pitchFamily="50" charset="-128"/>
              </a:defRPr>
            </a:lvl3pPr>
            <a:lvl4pPr marL="1600200" indent="-228600" algn="l">
              <a:spcBef>
                <a:spcPct val="0"/>
              </a:spcBef>
              <a:defRPr kumimoji="1">
                <a:solidFill>
                  <a:schemeClr val="tx1"/>
                </a:solidFill>
                <a:latin typeface="Arial" charset="0"/>
                <a:ea typeface="ＭＳ Ｐゴシック" pitchFamily="50" charset="-128"/>
              </a:defRPr>
            </a:lvl4pPr>
            <a:lvl5pPr marL="2057400" indent="-228600" algn="l">
              <a:spcBef>
                <a:spcPct val="0"/>
              </a:spcBef>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en-US" altLang="ja-JP" sz="1108" b="0" i="0" u="none" strike="noStrike" kern="1200" cap="none" spc="0" normalizeH="0" baseline="0" noProof="0" dirty="0">
                <a:ln>
                  <a:noFill/>
                </a:ln>
                <a:solidFill>
                  <a:srgbClr val="000000"/>
                </a:solidFill>
                <a:effectLst/>
                <a:uLnTx/>
                <a:uFillTx/>
                <a:latin typeface="HGS創英角ﾎﾟｯﾌﾟ体" pitchFamily="50" charset="-128"/>
                <a:ea typeface="HGS創英角ﾎﾟｯﾌﾟ体" pitchFamily="50" charset="-128"/>
                <a:cs typeface="+mn-cs"/>
              </a:rPr>
              <a:t>2050</a:t>
            </a:r>
            <a:r>
              <a:rPr kumimoji="1" lang="ja-JP" altLang="en-US" sz="1108" b="0" i="0" u="none" strike="noStrike" kern="1200" cap="none" spc="0" normalizeH="0" baseline="0" noProof="0" dirty="0">
                <a:ln>
                  <a:noFill/>
                </a:ln>
                <a:solidFill>
                  <a:srgbClr val="000000"/>
                </a:solidFill>
                <a:effectLst/>
                <a:uLnTx/>
                <a:uFillTx/>
                <a:latin typeface="HGS創英角ﾎﾟｯﾌﾟ体" pitchFamily="50" charset="-128"/>
                <a:ea typeface="HGS創英角ﾎﾟｯﾌﾟ体" pitchFamily="50" charset="-128"/>
                <a:cs typeface="+mn-cs"/>
              </a:rPr>
              <a:t>年</a:t>
            </a:r>
          </a:p>
          <a:p>
            <a:pPr marL="0" marR="0" lvl="0" indent="0" algn="ctr" defTabSz="844083" rtl="0" eaLnBrk="1" fontAlgn="auto" latinLnBrk="0" hangingPunct="1">
              <a:lnSpc>
                <a:spcPct val="100000"/>
              </a:lnSpc>
              <a:spcBef>
                <a:spcPct val="0"/>
              </a:spcBef>
              <a:spcAft>
                <a:spcPts val="0"/>
              </a:spcAft>
              <a:buClrTx/>
              <a:buSzTx/>
              <a:buFontTx/>
              <a:buNone/>
              <a:tabLst/>
              <a:defRPr/>
            </a:pPr>
            <a:r>
              <a:rPr kumimoji="1" lang="en-US" altLang="ja-JP" sz="1108" b="0" i="0" u="none" strike="noStrike" kern="1200" cap="none" spc="0" normalizeH="0" baseline="0" noProof="0" dirty="0">
                <a:ln>
                  <a:noFill/>
                </a:ln>
                <a:solidFill>
                  <a:srgbClr val="000000"/>
                </a:solidFill>
                <a:effectLst/>
                <a:uLnTx/>
                <a:uFillTx/>
                <a:latin typeface="HGS創英角ﾎﾟｯﾌﾟ体" pitchFamily="50" charset="-128"/>
                <a:ea typeface="HGS創英角ﾎﾟｯﾌﾟ体" pitchFamily="50" charset="-128"/>
                <a:cs typeface="+mn-cs"/>
              </a:rPr>
              <a:t>2,700</a:t>
            </a:r>
            <a:r>
              <a:rPr kumimoji="1" lang="ja-JP" altLang="en-US" sz="1108" b="0" i="0" u="none" strike="noStrike" kern="1200" cap="none" spc="0" normalizeH="0" baseline="0" noProof="0" dirty="0">
                <a:ln>
                  <a:noFill/>
                </a:ln>
                <a:solidFill>
                  <a:srgbClr val="000000"/>
                </a:solidFill>
                <a:effectLst/>
                <a:uLnTx/>
                <a:uFillTx/>
                <a:latin typeface="HGS創英角ﾎﾟｯﾌﾟ体" pitchFamily="50" charset="-128"/>
                <a:ea typeface="HGS創英角ﾎﾟｯﾌﾟ体" pitchFamily="50" charset="-128"/>
                <a:cs typeface="+mn-cs"/>
              </a:rPr>
              <a:t>万</a:t>
            </a:r>
            <a:r>
              <a:rPr kumimoji="1" lang="en-US" altLang="ja-JP" sz="1108" b="0" i="0" u="none" strike="noStrike" kern="1200" cap="none" spc="0" normalizeH="0" baseline="0" noProof="0" dirty="0">
                <a:ln>
                  <a:noFill/>
                </a:ln>
                <a:solidFill>
                  <a:srgbClr val="000000"/>
                </a:solidFill>
                <a:effectLst/>
                <a:uLnTx/>
                <a:uFillTx/>
                <a:latin typeface="HGS創英角ﾎﾟｯﾌﾟ体" pitchFamily="50" charset="-128"/>
                <a:ea typeface="HGS創英角ﾎﾟｯﾌﾟ体" pitchFamily="50" charset="-128"/>
                <a:cs typeface="+mn-cs"/>
              </a:rPr>
              <a:t>m</a:t>
            </a:r>
            <a:r>
              <a:rPr kumimoji="1" lang="en-US" altLang="ja-JP" sz="1108" b="0" i="0" u="none" strike="noStrike" kern="1200" cap="none" spc="0" normalizeH="0" baseline="30000" noProof="0" dirty="0">
                <a:ln>
                  <a:noFill/>
                </a:ln>
                <a:solidFill>
                  <a:srgbClr val="000000"/>
                </a:solidFill>
                <a:effectLst/>
                <a:uLnTx/>
                <a:uFillTx/>
                <a:latin typeface="HGS創英角ﾎﾟｯﾌﾟ体" pitchFamily="50" charset="-128"/>
                <a:ea typeface="HGS創英角ﾎﾟｯﾌﾟ体" pitchFamily="50" charset="-128"/>
                <a:cs typeface="+mn-cs"/>
              </a:rPr>
              <a:t>3</a:t>
            </a:r>
            <a:r>
              <a:rPr kumimoji="1" lang="en-US" altLang="ja-JP" sz="1108" b="0" i="0" u="none" strike="noStrike" kern="1200" cap="none" spc="0" normalizeH="0" baseline="0" noProof="0" dirty="0">
                <a:ln>
                  <a:noFill/>
                </a:ln>
                <a:solidFill>
                  <a:srgbClr val="000000"/>
                </a:solidFill>
                <a:effectLst/>
                <a:uLnTx/>
                <a:uFillTx/>
                <a:latin typeface="HGS創英角ﾎﾟｯﾌﾟ体" pitchFamily="50" charset="-128"/>
                <a:ea typeface="HGS創英角ﾎﾟｯﾌﾟ体" pitchFamily="50" charset="-128"/>
                <a:cs typeface="+mn-cs"/>
              </a:rPr>
              <a:t>/</a:t>
            </a:r>
            <a:r>
              <a:rPr kumimoji="1" lang="ja-JP" altLang="en-US" sz="1108" b="0" i="0" u="none" strike="noStrike" kern="1200" cap="none" spc="0" normalizeH="0" baseline="0" noProof="0" dirty="0">
                <a:ln>
                  <a:noFill/>
                </a:ln>
                <a:solidFill>
                  <a:srgbClr val="000000"/>
                </a:solidFill>
                <a:effectLst/>
                <a:uLnTx/>
                <a:uFillTx/>
                <a:latin typeface="HGS創英角ﾎﾟｯﾌﾟ体" pitchFamily="50" charset="-128"/>
                <a:ea typeface="HGS創英角ﾎﾟｯﾌﾟ体" pitchFamily="50" charset="-128"/>
                <a:cs typeface="+mn-cs"/>
              </a:rPr>
              <a:t>日</a:t>
            </a:r>
          </a:p>
        </p:txBody>
      </p:sp>
      <p:sp>
        <p:nvSpPr>
          <p:cNvPr id="2" name="スライド番号プレースホルダー 1"/>
          <p:cNvSpPr>
            <a:spLocks noGrp="1"/>
          </p:cNvSpPr>
          <p:nvPr>
            <p:ph type="sldNum" sz="quarter" idx="12"/>
          </p:nvPr>
        </p:nvSpPr>
        <p:spPr/>
        <p:txBody>
          <a:bodyPr/>
          <a:lstStyle/>
          <a:p>
            <a:pPr marL="0" marR="0" lvl="0" indent="0" algn="r" defTabSz="844083" rtl="0" eaLnBrk="1" fontAlgn="auto" latinLnBrk="0" hangingPunct="1">
              <a:lnSpc>
                <a:spcPct val="100000"/>
              </a:lnSpc>
              <a:spcBef>
                <a:spcPts val="0"/>
              </a:spcBef>
              <a:spcAft>
                <a:spcPts val="0"/>
              </a:spcAft>
              <a:buClrTx/>
              <a:buSzTx/>
              <a:buFontTx/>
              <a:buNone/>
              <a:tabLst/>
              <a:defRPr/>
            </a:pPr>
            <a:fld id="{90E99231-4AF4-4BA3-8C8A-22394F57FC93}" type="slidenum">
              <a:rPr kumimoji="1" lang="ja-JP" altLang="en-US" sz="1662"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844083" rtl="0" eaLnBrk="1" fontAlgn="auto" latinLnBrk="0" hangingPunct="1">
                <a:lnSpc>
                  <a:spcPct val="100000"/>
                </a:lnSpc>
                <a:spcBef>
                  <a:spcPts val="0"/>
                </a:spcBef>
                <a:spcAft>
                  <a:spcPts val="0"/>
                </a:spcAft>
                <a:buClrTx/>
                <a:buSzTx/>
                <a:buFontTx/>
                <a:buNone/>
                <a:tabLst/>
                <a:defRPr/>
              </a:pPr>
              <a:t>3</a:t>
            </a:fld>
            <a:endParaRPr kumimoji="1" lang="ja-JP" altLang="en-US" sz="1662"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8548122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5"/>
          <p:cNvSpPr>
            <a:spLocks noChangeArrowheads="1"/>
          </p:cNvSpPr>
          <p:nvPr/>
        </p:nvSpPr>
        <p:spPr bwMode="auto">
          <a:xfrm>
            <a:off x="0" y="238309"/>
            <a:ext cx="9144000" cy="531934"/>
          </a:xfrm>
          <a:prstGeom prst="roundRect">
            <a:avLst>
              <a:gd name="adj" fmla="val 0"/>
            </a:avLst>
          </a:prstGeom>
          <a:solidFill>
            <a:srgbClr val="002060"/>
          </a:solid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2585"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広　域　連　携　の　推　進</a:t>
            </a:r>
          </a:p>
        </p:txBody>
      </p:sp>
      <p:graphicFrame>
        <p:nvGraphicFramePr>
          <p:cNvPr id="8" name="表 7"/>
          <p:cNvGraphicFramePr>
            <a:graphicFrameLocks noGrp="1"/>
          </p:cNvGraphicFramePr>
          <p:nvPr/>
        </p:nvGraphicFramePr>
        <p:xfrm>
          <a:off x="102461" y="1700808"/>
          <a:ext cx="8939078" cy="4552021"/>
        </p:xfrm>
        <a:graphic>
          <a:graphicData uri="http://schemas.openxmlformats.org/drawingml/2006/table">
            <a:tbl>
              <a:tblPr firstRow="1" bandRow="1">
                <a:tableStyleId>{5C22544A-7EE6-4342-B048-85BDC9FD1C3A}</a:tableStyleId>
              </a:tblPr>
              <a:tblGrid>
                <a:gridCol w="352228">
                  <a:extLst>
                    <a:ext uri="{9D8B030D-6E8A-4147-A177-3AD203B41FA5}">
                      <a16:colId xmlns:a16="http://schemas.microsoft.com/office/drawing/2014/main" val="20000"/>
                    </a:ext>
                  </a:extLst>
                </a:gridCol>
                <a:gridCol w="784251">
                  <a:extLst>
                    <a:ext uri="{9D8B030D-6E8A-4147-A177-3AD203B41FA5}">
                      <a16:colId xmlns:a16="http://schemas.microsoft.com/office/drawing/2014/main" val="20001"/>
                    </a:ext>
                  </a:extLst>
                </a:gridCol>
                <a:gridCol w="4795377">
                  <a:extLst>
                    <a:ext uri="{9D8B030D-6E8A-4147-A177-3AD203B41FA5}">
                      <a16:colId xmlns:a16="http://schemas.microsoft.com/office/drawing/2014/main" val="20002"/>
                    </a:ext>
                  </a:extLst>
                </a:gridCol>
                <a:gridCol w="3007222">
                  <a:extLst>
                    <a:ext uri="{9D8B030D-6E8A-4147-A177-3AD203B41FA5}">
                      <a16:colId xmlns:a16="http://schemas.microsoft.com/office/drawing/2014/main" val="20003"/>
                    </a:ext>
                  </a:extLst>
                </a:gridCol>
              </a:tblGrid>
              <a:tr h="534572">
                <a:tc gridSpan="2">
                  <a:txBody>
                    <a:bodyPr/>
                    <a:lstStyle/>
                    <a:p>
                      <a:pPr algn="ctr"/>
                      <a:r>
                        <a:rPr kumimoji="1" lang="ja-JP" altLang="en-US" sz="1500" dirty="0">
                          <a:latin typeface="ＭＳ ゴシック" panose="020B0609070205080204" pitchFamily="49" charset="-128"/>
                          <a:ea typeface="ＭＳ ゴシック" panose="020B0609070205080204" pitchFamily="49" charset="-128"/>
                        </a:rPr>
                        <a:t>広域連携の形態</a:t>
                      </a:r>
                    </a:p>
                  </a:txBody>
                  <a:tcPr marL="84406" marR="84406" marT="42203" marB="42203" anchor="ctr"/>
                </a:tc>
                <a:tc hMerge="1">
                  <a:txBody>
                    <a:bodyPr/>
                    <a:lstStyle/>
                    <a:p>
                      <a:endParaRPr kumimoji="1" lang="ja-JP" altLang="en-US" sz="1050" dirty="0">
                        <a:latin typeface="+mn-lt"/>
                      </a:endParaRPr>
                    </a:p>
                  </a:txBody>
                  <a:tcPr/>
                </a:tc>
                <a:tc>
                  <a:txBody>
                    <a:bodyPr/>
                    <a:lstStyle/>
                    <a:p>
                      <a:pPr algn="ctr"/>
                      <a:r>
                        <a:rPr kumimoji="1" lang="ja-JP" altLang="en-US" sz="1500" dirty="0">
                          <a:latin typeface="ＭＳ ゴシック" panose="020B0609070205080204" pitchFamily="49" charset="-128"/>
                          <a:ea typeface="ＭＳ ゴシック" panose="020B0609070205080204" pitchFamily="49" charset="-128"/>
                        </a:rPr>
                        <a:t>内容</a:t>
                      </a:r>
                    </a:p>
                  </a:txBody>
                  <a:tcPr marL="84406" marR="84406" marT="42203" marB="42203" anchor="ctr"/>
                </a:tc>
                <a:tc>
                  <a:txBody>
                    <a:bodyPr/>
                    <a:lstStyle/>
                    <a:p>
                      <a:pPr algn="ctr"/>
                      <a:r>
                        <a:rPr kumimoji="1" lang="ja-JP" altLang="en-US" sz="1500" dirty="0">
                          <a:latin typeface="ＭＳ ゴシック" panose="020B0609070205080204" pitchFamily="49" charset="-128"/>
                          <a:ea typeface="ＭＳ ゴシック" panose="020B0609070205080204" pitchFamily="49" charset="-128"/>
                        </a:rPr>
                        <a:t>事例</a:t>
                      </a:r>
                    </a:p>
                  </a:txBody>
                  <a:tcPr marL="84406" marR="84406" marT="42203" marB="42203" anchor="ctr"/>
                </a:tc>
                <a:extLst>
                  <a:ext uri="{0D108BD9-81ED-4DB2-BD59-A6C34878D82A}">
                    <a16:rowId xmlns:a16="http://schemas.microsoft.com/office/drawing/2014/main" val="10000"/>
                  </a:ext>
                </a:extLst>
              </a:tr>
              <a:tr h="906502">
                <a:tc gridSpan="2">
                  <a:txBody>
                    <a:bodyPr/>
                    <a:lstStyle/>
                    <a:p>
                      <a:r>
                        <a:rPr kumimoji="1" lang="ja-JP" altLang="en-US" sz="1500" dirty="0">
                          <a:latin typeface="ＭＳ ゴシック" panose="020B0609070205080204" pitchFamily="49" charset="-128"/>
                          <a:ea typeface="ＭＳ ゴシック" panose="020B0609070205080204" pitchFamily="49" charset="-128"/>
                        </a:rPr>
                        <a:t>事業統合</a:t>
                      </a:r>
                    </a:p>
                  </a:txBody>
                  <a:tcPr marL="84406" marR="84406" marT="42203" marB="42203" anchor="ctr"/>
                </a:tc>
                <a:tc hMerge="1">
                  <a:txBody>
                    <a:bodyPr/>
                    <a:lstStyle/>
                    <a:p>
                      <a:endParaRPr kumimoji="1" lang="ja-JP" altLang="en-US" sz="1050" dirty="0">
                        <a:latin typeface="+mn-lt"/>
                      </a:endParaRPr>
                    </a:p>
                  </a:txBody>
                  <a:tcPr/>
                </a:tc>
                <a:tc>
                  <a:txBody>
                    <a:bodyPr/>
                    <a:lstStyle/>
                    <a:p>
                      <a:r>
                        <a:rPr kumimoji="1" lang="ja-JP" altLang="en-US" sz="1500" dirty="0">
                          <a:solidFill>
                            <a:schemeClr val="tx1"/>
                          </a:solidFill>
                          <a:latin typeface="ＭＳ ゴシック" panose="020B0609070205080204" pitchFamily="49" charset="-128"/>
                          <a:ea typeface="ＭＳ ゴシック" panose="020B0609070205080204" pitchFamily="49" charset="-128"/>
                        </a:rPr>
                        <a:t>・</a:t>
                      </a:r>
                      <a:r>
                        <a:rPr kumimoji="1" lang="ja-JP" altLang="en-US" sz="1500" u="sng" dirty="0">
                          <a:solidFill>
                            <a:schemeClr val="tx1"/>
                          </a:solidFill>
                          <a:latin typeface="ＭＳ ゴシック" panose="020B0609070205080204" pitchFamily="49" charset="-128"/>
                          <a:ea typeface="ＭＳ ゴシック" panose="020B0609070205080204" pitchFamily="49" charset="-128"/>
                        </a:rPr>
                        <a:t>経営主体も事業も一つに統合された形態</a:t>
                      </a:r>
                      <a:endParaRPr kumimoji="1" lang="en-US" altLang="ja-JP" sz="1500" u="sng" dirty="0">
                        <a:solidFill>
                          <a:schemeClr val="tx1"/>
                        </a:solidFill>
                        <a:latin typeface="ＭＳ ゴシック" panose="020B0609070205080204" pitchFamily="49" charset="-128"/>
                        <a:ea typeface="ＭＳ ゴシック" panose="020B0609070205080204" pitchFamily="49" charset="-128"/>
                      </a:endParaRPr>
                    </a:p>
                    <a:p>
                      <a:pPr marL="358775" indent="-179388"/>
                      <a:r>
                        <a:rPr kumimoji="1" lang="ja-JP" altLang="en-US" sz="1500" dirty="0">
                          <a:solidFill>
                            <a:schemeClr val="tx1"/>
                          </a:solidFill>
                          <a:latin typeface="ＭＳ ゴシック" panose="020B0609070205080204" pitchFamily="49" charset="-128"/>
                          <a:ea typeface="ＭＳ ゴシック" panose="020B0609070205080204" pitchFamily="49" charset="-128"/>
                        </a:rPr>
                        <a:t>（水道法の事業認可、組織、料金体系、管理が一体化されている。）</a:t>
                      </a:r>
                      <a:endParaRPr kumimoji="1" lang="en-US" altLang="ja-JP" sz="1500" dirty="0">
                        <a:solidFill>
                          <a:schemeClr val="tx1"/>
                        </a:solidFill>
                        <a:latin typeface="ＭＳ ゴシック" panose="020B0609070205080204" pitchFamily="49" charset="-128"/>
                        <a:ea typeface="ＭＳ ゴシック" panose="020B0609070205080204" pitchFamily="49" charset="-128"/>
                      </a:endParaRPr>
                    </a:p>
                  </a:txBody>
                  <a:tcPr marL="84406" marR="84406" marT="42203" marB="4220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500" dirty="0">
                          <a:solidFill>
                            <a:schemeClr val="tx1"/>
                          </a:solidFill>
                          <a:latin typeface="ＭＳ ゴシック" panose="020B0609070205080204" pitchFamily="49" charset="-128"/>
                          <a:ea typeface="ＭＳ ゴシック" panose="020B0609070205080204" pitchFamily="49" charset="-128"/>
                        </a:rPr>
                        <a:t>香川県広域水道企業団</a:t>
                      </a:r>
                      <a:endParaRPr kumimoji="1" lang="en-US" altLang="ja-JP" sz="1500" dirty="0">
                        <a:solidFill>
                          <a:schemeClr val="tx1"/>
                        </a:solidFill>
                        <a:latin typeface="ＭＳ ゴシック" panose="020B0609070205080204" pitchFamily="49" charset="-128"/>
                        <a:ea typeface="ＭＳ ゴシック" panose="020B0609070205080204"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latin typeface="ＭＳ ゴシック" panose="020B0609070205080204" pitchFamily="49" charset="-128"/>
                          <a:ea typeface="ＭＳ ゴシック" panose="020B0609070205080204" pitchFamily="49" charset="-128"/>
                        </a:rPr>
                        <a:t>香川県及び８市８町の水道事業を統合（</a:t>
                      </a:r>
                      <a:r>
                        <a:rPr kumimoji="1" lang="en-US" altLang="ja-JP" sz="1300" dirty="0">
                          <a:solidFill>
                            <a:schemeClr val="tx1"/>
                          </a:solidFill>
                          <a:latin typeface="ＭＳ ゴシック" panose="020B0609070205080204" pitchFamily="49" charset="-128"/>
                          <a:ea typeface="ＭＳ ゴシック" panose="020B0609070205080204" pitchFamily="49" charset="-128"/>
                        </a:rPr>
                        <a:t>H30.4</a:t>
                      </a:r>
                      <a:r>
                        <a:rPr kumimoji="1" lang="ja-JP" altLang="en-US" sz="1300" dirty="0">
                          <a:solidFill>
                            <a:schemeClr val="tx1"/>
                          </a:solidFill>
                          <a:latin typeface="ＭＳ ゴシック" panose="020B0609070205080204" pitchFamily="49" charset="-128"/>
                          <a:ea typeface="ＭＳ ゴシック" panose="020B0609070205080204" pitchFamily="49" charset="-128"/>
                        </a:rPr>
                        <a:t>～）</a:t>
                      </a:r>
                    </a:p>
                  </a:txBody>
                  <a:tcPr marL="84406" marR="84406" marT="42203" marB="42203" anchor="ctr"/>
                </a:tc>
                <a:extLst>
                  <a:ext uri="{0D108BD9-81ED-4DB2-BD59-A6C34878D82A}">
                    <a16:rowId xmlns:a16="http://schemas.microsoft.com/office/drawing/2014/main" val="10001"/>
                  </a:ext>
                </a:extLst>
              </a:tr>
              <a:tr h="906502">
                <a:tc gridSpan="2">
                  <a:txBody>
                    <a:bodyPr/>
                    <a:lstStyle/>
                    <a:p>
                      <a:r>
                        <a:rPr kumimoji="1" lang="ja-JP" altLang="en-US" sz="1500" dirty="0">
                          <a:latin typeface="ＭＳ ゴシック" panose="020B0609070205080204" pitchFamily="49" charset="-128"/>
                          <a:ea typeface="ＭＳ ゴシック" panose="020B0609070205080204" pitchFamily="49" charset="-128"/>
                        </a:rPr>
                        <a:t>経営の</a:t>
                      </a:r>
                      <a:br>
                        <a:rPr kumimoji="1" lang="en-US" altLang="ja-JP" sz="1500" dirty="0">
                          <a:latin typeface="ＭＳ ゴシック" panose="020B0609070205080204" pitchFamily="49" charset="-128"/>
                          <a:ea typeface="ＭＳ ゴシック" panose="020B0609070205080204" pitchFamily="49" charset="-128"/>
                        </a:rPr>
                      </a:br>
                      <a:r>
                        <a:rPr kumimoji="1" lang="ja-JP" altLang="en-US" sz="1500" dirty="0">
                          <a:latin typeface="ＭＳ ゴシック" panose="020B0609070205080204" pitchFamily="49" charset="-128"/>
                          <a:ea typeface="ＭＳ ゴシック" panose="020B0609070205080204" pitchFamily="49" charset="-128"/>
                        </a:rPr>
                        <a:t>一体化</a:t>
                      </a:r>
                      <a:endParaRPr kumimoji="1" lang="ja-JP" altLang="en-US" sz="1500" baseline="30000" dirty="0">
                        <a:latin typeface="ＭＳ ゴシック" panose="020B0609070205080204" pitchFamily="49" charset="-128"/>
                        <a:ea typeface="ＭＳ ゴシック" panose="020B0609070205080204" pitchFamily="49" charset="-128"/>
                      </a:endParaRPr>
                    </a:p>
                  </a:txBody>
                  <a:tcPr marL="84406" marR="84406" marT="42203" marB="42203" anchor="ctr"/>
                </a:tc>
                <a:tc hMerge="1">
                  <a:txBody>
                    <a:bodyPr/>
                    <a:lstStyle/>
                    <a:p>
                      <a:endParaRPr kumimoji="1" lang="ja-JP" altLang="en-US" sz="1050" dirty="0">
                        <a:latin typeface="+mn-lt"/>
                      </a:endParaRPr>
                    </a:p>
                  </a:txBody>
                  <a:tcPr/>
                </a:tc>
                <a:tc>
                  <a:txBody>
                    <a:bodyPr/>
                    <a:lstStyle/>
                    <a:p>
                      <a:r>
                        <a:rPr kumimoji="1" lang="ja-JP" altLang="en-US" sz="1500" dirty="0">
                          <a:solidFill>
                            <a:schemeClr val="tx1"/>
                          </a:solidFill>
                          <a:latin typeface="ＭＳ ゴシック" panose="020B0609070205080204" pitchFamily="49" charset="-128"/>
                          <a:ea typeface="ＭＳ ゴシック" panose="020B0609070205080204" pitchFamily="49" charset="-128"/>
                        </a:rPr>
                        <a:t>・</a:t>
                      </a:r>
                      <a:r>
                        <a:rPr kumimoji="1" lang="ja-JP" altLang="en-US" sz="1500" u="sng" dirty="0">
                          <a:solidFill>
                            <a:schemeClr val="tx1"/>
                          </a:solidFill>
                          <a:latin typeface="ＭＳ ゴシック" panose="020B0609070205080204" pitchFamily="49" charset="-128"/>
                          <a:ea typeface="ＭＳ ゴシック" panose="020B0609070205080204" pitchFamily="49" charset="-128"/>
                        </a:rPr>
                        <a:t>経営主体は同一だが、水道法の事業認可は別の形態</a:t>
                      </a:r>
                      <a:endParaRPr kumimoji="1" lang="en-US" altLang="ja-JP" sz="1500" u="sng" dirty="0">
                        <a:solidFill>
                          <a:schemeClr val="tx1"/>
                        </a:solidFill>
                        <a:latin typeface="ＭＳ ゴシック" panose="020B0609070205080204" pitchFamily="49" charset="-128"/>
                        <a:ea typeface="ＭＳ ゴシック" panose="020B0609070205080204" pitchFamily="49" charset="-128"/>
                      </a:endParaRPr>
                    </a:p>
                    <a:p>
                      <a:pPr marL="358775" indent="-179388"/>
                      <a:r>
                        <a:rPr kumimoji="1" lang="ja-JP" altLang="en-US" sz="1500" dirty="0">
                          <a:solidFill>
                            <a:schemeClr val="tx1"/>
                          </a:solidFill>
                          <a:latin typeface="ＭＳ ゴシック" panose="020B0609070205080204" pitchFamily="49" charset="-128"/>
                          <a:ea typeface="ＭＳ ゴシック" panose="020B0609070205080204" pitchFamily="49" charset="-128"/>
                        </a:rPr>
                        <a:t>（組織、管理が一体化されている。事業認可及び料金体系は異なる。）</a:t>
                      </a:r>
                      <a:endParaRPr kumimoji="1" lang="en-US" altLang="ja-JP" sz="1500" dirty="0">
                        <a:solidFill>
                          <a:schemeClr val="tx1"/>
                        </a:solidFill>
                        <a:latin typeface="ＭＳ ゴシック" panose="020B0609070205080204" pitchFamily="49" charset="-128"/>
                        <a:ea typeface="ＭＳ ゴシック" panose="020B0609070205080204" pitchFamily="49" charset="-128"/>
                      </a:endParaRPr>
                    </a:p>
                  </a:txBody>
                  <a:tcPr marL="84406" marR="84406" marT="42203" marB="42203" anchor="ctr"/>
                </a:tc>
                <a:tc>
                  <a:txBody>
                    <a:bodyPr/>
                    <a:lstStyle/>
                    <a:p>
                      <a:r>
                        <a:rPr kumimoji="1" lang="ja-JP" altLang="en-US" sz="1500" dirty="0">
                          <a:solidFill>
                            <a:schemeClr val="tx1"/>
                          </a:solidFill>
                          <a:latin typeface="ＭＳ ゴシック" panose="020B0609070205080204" pitchFamily="49" charset="-128"/>
                          <a:ea typeface="ＭＳ ゴシック" panose="020B0609070205080204" pitchFamily="49" charset="-128"/>
                        </a:rPr>
                        <a:t>大阪広域水道企業団</a:t>
                      </a:r>
                      <a:endParaRPr kumimoji="1" lang="en-US" altLang="ja-JP" sz="15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300" dirty="0">
                          <a:solidFill>
                            <a:schemeClr val="tx1"/>
                          </a:solidFill>
                          <a:latin typeface="ＭＳ ゴシック" panose="020B0609070205080204" pitchFamily="49" charset="-128"/>
                          <a:ea typeface="ＭＳ ゴシック" panose="020B0609070205080204" pitchFamily="49" charset="-128"/>
                        </a:rPr>
                        <a:t>大阪広域水道企業団が９市町村の水道事業を経営</a:t>
                      </a:r>
                      <a:r>
                        <a:rPr kumimoji="1" lang="en-US" altLang="ja-JP" sz="1300" dirty="0">
                          <a:solidFill>
                            <a:schemeClr val="tx1"/>
                          </a:solidFill>
                          <a:latin typeface="ＭＳ ゴシック" panose="020B0609070205080204" pitchFamily="49" charset="-128"/>
                          <a:ea typeface="ＭＳ ゴシック" panose="020B0609070205080204" pitchFamily="49" charset="-128"/>
                        </a:rPr>
                        <a:t> (H29.4</a:t>
                      </a:r>
                      <a:r>
                        <a:rPr kumimoji="1" lang="ja-JP" altLang="en-US" sz="1300" dirty="0">
                          <a:solidFill>
                            <a:schemeClr val="tx1"/>
                          </a:solidFill>
                          <a:latin typeface="ＭＳ ゴシック" panose="020B0609070205080204" pitchFamily="49" charset="-128"/>
                          <a:ea typeface="ＭＳ ゴシック" panose="020B0609070205080204" pitchFamily="49" charset="-128"/>
                        </a:rPr>
                        <a:t>～順次拡大）</a:t>
                      </a:r>
                    </a:p>
                  </a:txBody>
                  <a:tcPr marL="84406" marR="84406" marT="42203" marB="42203" anchor="ctr"/>
                </a:tc>
                <a:extLst>
                  <a:ext uri="{0D108BD9-81ED-4DB2-BD59-A6C34878D82A}">
                    <a16:rowId xmlns:a16="http://schemas.microsoft.com/office/drawing/2014/main" val="10002"/>
                  </a:ext>
                </a:extLst>
              </a:tr>
              <a:tr h="964986">
                <a:tc rowSpan="2">
                  <a:txBody>
                    <a:bodyPr/>
                    <a:lstStyle/>
                    <a:p>
                      <a:pPr algn="ctr"/>
                      <a:r>
                        <a:rPr kumimoji="1" lang="ja-JP" altLang="en-US" sz="1500" dirty="0">
                          <a:latin typeface="ＭＳ ゴシック" panose="020B0609070205080204" pitchFamily="49" charset="-128"/>
                          <a:ea typeface="ＭＳ ゴシック" panose="020B0609070205080204" pitchFamily="49" charset="-128"/>
                        </a:rPr>
                        <a:t>業</a:t>
                      </a:r>
                      <a:endParaRPr kumimoji="1" lang="en-US" altLang="ja-JP" sz="1500" dirty="0">
                        <a:latin typeface="ＭＳ ゴシック" panose="020B0609070205080204" pitchFamily="49" charset="-128"/>
                        <a:ea typeface="ＭＳ ゴシック" panose="020B0609070205080204" pitchFamily="49" charset="-128"/>
                      </a:endParaRPr>
                    </a:p>
                    <a:p>
                      <a:pPr algn="ctr"/>
                      <a:r>
                        <a:rPr kumimoji="1" lang="ja-JP" altLang="en-US" sz="1500" dirty="0">
                          <a:latin typeface="ＭＳ ゴシック" panose="020B0609070205080204" pitchFamily="49" charset="-128"/>
                          <a:ea typeface="ＭＳ ゴシック" panose="020B0609070205080204" pitchFamily="49" charset="-128"/>
                        </a:rPr>
                        <a:t>務</a:t>
                      </a:r>
                      <a:endParaRPr kumimoji="1" lang="en-US" altLang="ja-JP" sz="1500" dirty="0">
                        <a:latin typeface="ＭＳ ゴシック" panose="020B0609070205080204" pitchFamily="49" charset="-128"/>
                        <a:ea typeface="ＭＳ ゴシック" panose="020B0609070205080204" pitchFamily="49" charset="-128"/>
                      </a:endParaRPr>
                    </a:p>
                    <a:p>
                      <a:pPr algn="ctr"/>
                      <a:r>
                        <a:rPr kumimoji="1" lang="ja-JP" altLang="en-US" sz="1500" dirty="0">
                          <a:latin typeface="ＭＳ ゴシック" panose="020B0609070205080204" pitchFamily="49" charset="-128"/>
                          <a:ea typeface="ＭＳ ゴシック" panose="020B0609070205080204" pitchFamily="49" charset="-128"/>
                        </a:rPr>
                        <a:t>の</a:t>
                      </a:r>
                      <a:endParaRPr kumimoji="1" lang="en-US" altLang="ja-JP" sz="1500" dirty="0">
                        <a:latin typeface="ＭＳ ゴシック" panose="020B0609070205080204" pitchFamily="49" charset="-128"/>
                        <a:ea typeface="ＭＳ ゴシック" panose="020B0609070205080204" pitchFamily="49" charset="-128"/>
                      </a:endParaRPr>
                    </a:p>
                    <a:p>
                      <a:pPr algn="ctr"/>
                      <a:r>
                        <a:rPr kumimoji="1" lang="ja-JP" altLang="en-US" sz="1500" dirty="0">
                          <a:latin typeface="ＭＳ ゴシック" panose="020B0609070205080204" pitchFamily="49" charset="-128"/>
                          <a:ea typeface="ＭＳ ゴシック" panose="020B0609070205080204" pitchFamily="49" charset="-128"/>
                        </a:rPr>
                        <a:t>共</a:t>
                      </a:r>
                      <a:endParaRPr kumimoji="1" lang="en-US" altLang="ja-JP" sz="1500" dirty="0">
                        <a:latin typeface="ＭＳ ゴシック" panose="020B0609070205080204" pitchFamily="49" charset="-128"/>
                        <a:ea typeface="ＭＳ ゴシック" panose="020B0609070205080204" pitchFamily="49" charset="-128"/>
                      </a:endParaRPr>
                    </a:p>
                    <a:p>
                      <a:pPr algn="ctr"/>
                      <a:r>
                        <a:rPr kumimoji="1" lang="ja-JP" altLang="en-US" sz="1500" dirty="0">
                          <a:latin typeface="ＭＳ ゴシック" panose="020B0609070205080204" pitchFamily="49" charset="-128"/>
                          <a:ea typeface="ＭＳ ゴシック" panose="020B0609070205080204" pitchFamily="49" charset="-128"/>
                        </a:rPr>
                        <a:t>同</a:t>
                      </a:r>
                      <a:endParaRPr kumimoji="1" lang="en-US" altLang="ja-JP" sz="1500" dirty="0">
                        <a:latin typeface="ＭＳ ゴシック" panose="020B0609070205080204" pitchFamily="49" charset="-128"/>
                        <a:ea typeface="ＭＳ ゴシック" panose="020B0609070205080204" pitchFamily="49" charset="-128"/>
                      </a:endParaRPr>
                    </a:p>
                    <a:p>
                      <a:pPr algn="ctr"/>
                      <a:r>
                        <a:rPr kumimoji="1" lang="ja-JP" altLang="en-US" sz="1500" dirty="0">
                          <a:latin typeface="ＭＳ ゴシック" panose="020B0609070205080204" pitchFamily="49" charset="-128"/>
                          <a:ea typeface="ＭＳ ゴシック" panose="020B0609070205080204" pitchFamily="49" charset="-128"/>
                        </a:rPr>
                        <a:t>化</a:t>
                      </a:r>
                    </a:p>
                  </a:txBody>
                  <a:tcPr marL="84406" marR="84406" marT="42203" marB="42203" anchor="ctr"/>
                </a:tc>
                <a:tc>
                  <a:txBody>
                    <a:bodyPr/>
                    <a:lstStyle/>
                    <a:p>
                      <a:r>
                        <a:rPr kumimoji="1" lang="ja-JP" altLang="en-US" sz="1500" dirty="0">
                          <a:latin typeface="ＭＳ ゴシック" panose="020B0609070205080204" pitchFamily="49" charset="-128"/>
                          <a:ea typeface="ＭＳ ゴシック" panose="020B0609070205080204" pitchFamily="49" charset="-128"/>
                        </a:rPr>
                        <a:t>管理の</a:t>
                      </a:r>
                      <a:endParaRPr kumimoji="1" lang="en-US" altLang="ja-JP" sz="1500" dirty="0">
                        <a:latin typeface="ＭＳ ゴシック" panose="020B0609070205080204" pitchFamily="49" charset="-128"/>
                        <a:ea typeface="ＭＳ ゴシック" panose="020B0609070205080204" pitchFamily="49" charset="-128"/>
                      </a:endParaRPr>
                    </a:p>
                    <a:p>
                      <a:r>
                        <a:rPr kumimoji="1" lang="ja-JP" altLang="en-US" sz="1500" dirty="0">
                          <a:latin typeface="ＭＳ ゴシック" panose="020B0609070205080204" pitchFamily="49" charset="-128"/>
                          <a:ea typeface="ＭＳ ゴシック" panose="020B0609070205080204" pitchFamily="49" charset="-128"/>
                        </a:rPr>
                        <a:t>一体化</a:t>
                      </a:r>
                    </a:p>
                  </a:txBody>
                  <a:tcPr marL="84406" marR="84406" marT="42203" marB="42203" anchor="ctr"/>
                </a:tc>
                <a:tc>
                  <a:txBody>
                    <a:bodyPr/>
                    <a:lstStyle/>
                    <a:p>
                      <a:r>
                        <a:rPr kumimoji="1" lang="ja-JP" altLang="en-US" sz="1500" dirty="0">
                          <a:latin typeface="ＭＳ ゴシック" panose="020B0609070205080204" pitchFamily="49" charset="-128"/>
                          <a:ea typeface="ＭＳ ゴシック" panose="020B0609070205080204" pitchFamily="49" charset="-128"/>
                        </a:rPr>
                        <a:t>・水質検査や施設管理等、維持管理の共同実施･共同委託</a:t>
                      </a:r>
                    </a:p>
                    <a:p>
                      <a:r>
                        <a:rPr kumimoji="1" lang="ja-JP" altLang="en-US" sz="1500" dirty="0">
                          <a:latin typeface="ＭＳ ゴシック" panose="020B0609070205080204" pitchFamily="49" charset="-128"/>
                          <a:ea typeface="ＭＳ ゴシック" panose="020B0609070205080204" pitchFamily="49" charset="-128"/>
                        </a:rPr>
                        <a:t>・総務系事務の共同実施、共同委託</a:t>
                      </a:r>
                    </a:p>
                  </a:txBody>
                  <a:tcPr marL="84406" marR="84406" marT="42203" marB="42203" anchor="ctr"/>
                </a:tc>
                <a:tc>
                  <a:txBody>
                    <a:bodyPr/>
                    <a:lstStyle/>
                    <a:p>
                      <a:r>
                        <a:rPr kumimoji="1" lang="ja-JP" altLang="en-US" sz="1500" b="0" dirty="0">
                          <a:solidFill>
                            <a:schemeClr val="tx1"/>
                          </a:solidFill>
                          <a:latin typeface="ＭＳ ゴシック" panose="020B0609070205080204" pitchFamily="49" charset="-128"/>
                          <a:ea typeface="ＭＳ ゴシック" panose="020B0609070205080204" pitchFamily="49" charset="-128"/>
                        </a:rPr>
                        <a:t>神奈川県内５水道事業者</a:t>
                      </a:r>
                      <a:endParaRPr kumimoji="1" lang="en-US" altLang="ja-JP" sz="1500" b="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300" b="0" dirty="0">
                          <a:solidFill>
                            <a:schemeClr val="tx1"/>
                          </a:solidFill>
                          <a:latin typeface="ＭＳ ゴシック" panose="020B0609070205080204" pitchFamily="49" charset="-128"/>
                          <a:ea typeface="ＭＳ ゴシック" panose="020B0609070205080204" pitchFamily="49" charset="-128"/>
                        </a:rPr>
                        <a:t>神奈川県、横浜市、川崎市、横須賀市、神奈川県内広域水道企業団の水源水質検査業務を一元化（</a:t>
                      </a:r>
                      <a:r>
                        <a:rPr kumimoji="1" lang="en-US" altLang="ja-JP" sz="1300" b="0" dirty="0">
                          <a:solidFill>
                            <a:schemeClr val="tx1"/>
                          </a:solidFill>
                          <a:latin typeface="ＭＳ ゴシック" panose="020B0609070205080204" pitchFamily="49" charset="-128"/>
                          <a:ea typeface="ＭＳ ゴシック" panose="020B0609070205080204" pitchFamily="49" charset="-128"/>
                        </a:rPr>
                        <a:t>H27.4</a:t>
                      </a:r>
                      <a:r>
                        <a:rPr kumimoji="1" lang="ja-JP" altLang="en-US" sz="1300" b="0" dirty="0">
                          <a:solidFill>
                            <a:schemeClr val="tx1"/>
                          </a:solidFill>
                          <a:latin typeface="ＭＳ ゴシック" panose="020B0609070205080204" pitchFamily="49" charset="-128"/>
                          <a:ea typeface="ＭＳ ゴシック" panose="020B0609070205080204" pitchFamily="49" charset="-128"/>
                        </a:rPr>
                        <a:t>～）</a:t>
                      </a:r>
                    </a:p>
                  </a:txBody>
                  <a:tcPr marL="84406" marR="84406" marT="42203" marB="42203" anchor="ctr"/>
                </a:tc>
                <a:extLst>
                  <a:ext uri="{0D108BD9-81ED-4DB2-BD59-A6C34878D82A}">
                    <a16:rowId xmlns:a16="http://schemas.microsoft.com/office/drawing/2014/main" val="10003"/>
                  </a:ext>
                </a:extLst>
              </a:tr>
              <a:tr h="784833">
                <a:tc vMerge="1">
                  <a:txBody>
                    <a:bodyPr/>
                    <a:lstStyle/>
                    <a:p>
                      <a:endParaRPr kumimoji="1" lang="ja-JP" altLang="en-US" sz="1050" dirty="0">
                        <a:latin typeface="+mn-lt"/>
                      </a:endParaRPr>
                    </a:p>
                  </a:txBody>
                  <a:tcPr/>
                </a:tc>
                <a:tc>
                  <a:txBody>
                    <a:bodyPr/>
                    <a:lstStyle/>
                    <a:p>
                      <a:r>
                        <a:rPr kumimoji="1" lang="ja-JP" altLang="en-US" sz="1500" dirty="0">
                          <a:latin typeface="ＭＳ ゴシック" panose="020B0609070205080204" pitchFamily="49" charset="-128"/>
                          <a:ea typeface="ＭＳ ゴシック" panose="020B0609070205080204" pitchFamily="49" charset="-128"/>
                        </a:rPr>
                        <a:t>施設の</a:t>
                      </a:r>
                      <a:endParaRPr kumimoji="1" lang="en-US" altLang="ja-JP" sz="1500" dirty="0">
                        <a:latin typeface="ＭＳ ゴシック" panose="020B0609070205080204" pitchFamily="49" charset="-128"/>
                        <a:ea typeface="ＭＳ ゴシック" panose="020B0609070205080204" pitchFamily="49" charset="-128"/>
                      </a:endParaRPr>
                    </a:p>
                    <a:p>
                      <a:r>
                        <a:rPr kumimoji="1" lang="ja-JP" altLang="en-US" sz="1500" dirty="0">
                          <a:latin typeface="ＭＳ ゴシック" panose="020B0609070205080204" pitchFamily="49" charset="-128"/>
                          <a:ea typeface="ＭＳ ゴシック" panose="020B0609070205080204" pitchFamily="49" charset="-128"/>
                        </a:rPr>
                        <a:t>共同化</a:t>
                      </a:r>
                      <a:endParaRPr kumimoji="1" lang="ja-JP" altLang="en-US" sz="1500" baseline="30000" dirty="0">
                        <a:latin typeface="ＭＳ ゴシック" panose="020B0609070205080204" pitchFamily="49" charset="-128"/>
                        <a:ea typeface="ＭＳ ゴシック" panose="020B0609070205080204" pitchFamily="49" charset="-128"/>
                      </a:endParaRPr>
                    </a:p>
                  </a:txBody>
                  <a:tcPr marL="84406" marR="84406" marT="42203" marB="42203" anchor="ctr"/>
                </a:tc>
                <a:tc>
                  <a:txBody>
                    <a:bodyPr/>
                    <a:lstStyle/>
                    <a:p>
                      <a:pPr marL="179388" indent="-179388"/>
                      <a:r>
                        <a:rPr kumimoji="1" lang="ja-JP" altLang="en-US" sz="1500" dirty="0">
                          <a:latin typeface="ＭＳ ゴシック" panose="020B0609070205080204" pitchFamily="49" charset="-128"/>
                          <a:ea typeface="ＭＳ ゴシック" panose="020B0609070205080204" pitchFamily="49" charset="-128"/>
                        </a:rPr>
                        <a:t>・水道施設（取水場、浄水場、水質試験センターなど）の共同設置・共用</a:t>
                      </a:r>
                    </a:p>
                    <a:p>
                      <a:r>
                        <a:rPr kumimoji="1" lang="ja-JP" altLang="en-US" sz="1500" dirty="0">
                          <a:latin typeface="ＭＳ ゴシック" panose="020B0609070205080204" pitchFamily="49" charset="-128"/>
                          <a:ea typeface="ＭＳ ゴシック" panose="020B0609070205080204" pitchFamily="49" charset="-128"/>
                        </a:rPr>
                        <a:t>・緊急時連絡管の接続</a:t>
                      </a:r>
                      <a:endParaRPr kumimoji="1" lang="en-US" altLang="ja-JP" sz="1500" dirty="0">
                        <a:latin typeface="ＭＳ ゴシック" panose="020B0609070205080204" pitchFamily="49" charset="-128"/>
                        <a:ea typeface="ＭＳ ゴシック" panose="020B0609070205080204" pitchFamily="49" charset="-128"/>
                      </a:endParaRPr>
                    </a:p>
                  </a:txBody>
                  <a:tcPr marL="84406" marR="84406" marT="42203" marB="4220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500" dirty="0">
                          <a:latin typeface="ＭＳ ゴシック" panose="020B0609070205080204" pitchFamily="49" charset="-128"/>
                          <a:ea typeface="ＭＳ ゴシック" panose="020B0609070205080204" pitchFamily="49" charset="-128"/>
                        </a:rPr>
                        <a:t>熊本県荒尾市と福岡県大牟田市</a:t>
                      </a:r>
                      <a:endParaRPr kumimoji="1" lang="en-US" altLang="ja-JP" sz="1500" dirty="0">
                        <a:latin typeface="ＭＳ ゴシック" panose="020B0609070205080204" pitchFamily="49" charset="-128"/>
                        <a:ea typeface="ＭＳ ゴシック" panose="020B0609070205080204"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a:latin typeface="ＭＳ ゴシック" panose="020B0609070205080204" pitchFamily="49" charset="-128"/>
                          <a:ea typeface="ＭＳ ゴシック" panose="020B0609070205080204" pitchFamily="49" charset="-128"/>
                        </a:rPr>
                        <a:t>共同で浄水場を建設（</a:t>
                      </a:r>
                      <a:r>
                        <a:rPr kumimoji="1" lang="en-US" altLang="ja-JP" sz="1300" dirty="0">
                          <a:latin typeface="ＭＳ ゴシック" panose="020B0609070205080204" pitchFamily="49" charset="-128"/>
                          <a:ea typeface="ＭＳ ゴシック" panose="020B0609070205080204" pitchFamily="49" charset="-128"/>
                        </a:rPr>
                        <a:t>H24.4</a:t>
                      </a:r>
                      <a:r>
                        <a:rPr kumimoji="1" lang="ja-JP" altLang="en-US" sz="1300" dirty="0">
                          <a:latin typeface="ＭＳ ゴシック" panose="020B0609070205080204" pitchFamily="49" charset="-128"/>
                          <a:ea typeface="ＭＳ ゴシック" panose="020B0609070205080204" pitchFamily="49" charset="-128"/>
                        </a:rPr>
                        <a:t>～）</a:t>
                      </a:r>
                    </a:p>
                  </a:txBody>
                  <a:tcPr marL="84406" marR="84406" marT="42203" marB="42203" anchor="ctr"/>
                </a:tc>
                <a:extLst>
                  <a:ext uri="{0D108BD9-81ED-4DB2-BD59-A6C34878D82A}">
                    <a16:rowId xmlns:a16="http://schemas.microsoft.com/office/drawing/2014/main" val="10004"/>
                  </a:ext>
                </a:extLst>
              </a:tr>
              <a:tr h="447592">
                <a:tc gridSpan="2">
                  <a:txBody>
                    <a:bodyPr/>
                    <a:lstStyle/>
                    <a:p>
                      <a:pPr algn="l"/>
                      <a:r>
                        <a:rPr kumimoji="1" lang="ja-JP" altLang="en-US" sz="1500" dirty="0">
                          <a:latin typeface="ＭＳ ゴシック" panose="020B0609070205080204" pitchFamily="49" charset="-128"/>
                          <a:ea typeface="ＭＳ ゴシック" panose="020B0609070205080204" pitchFamily="49" charset="-128"/>
                        </a:rPr>
                        <a:t>その他</a:t>
                      </a:r>
                    </a:p>
                  </a:txBody>
                  <a:tcPr marL="84406" marR="84406" marT="42203" marB="42203" anchor="ctr"/>
                </a:tc>
                <a:tc hMerge="1">
                  <a:txBody>
                    <a:bodyPr/>
                    <a:lstStyle/>
                    <a:p>
                      <a:endParaRPr kumimoji="1" lang="ja-JP" altLang="en-US" sz="1800" baseline="30000" dirty="0">
                        <a:latin typeface="ＭＳ ゴシック" panose="020B0609070205080204" pitchFamily="49" charset="-128"/>
                        <a:ea typeface="ＭＳ ゴシック" panose="020B0609070205080204" pitchFamily="49"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500" dirty="0">
                          <a:latin typeface="ＭＳ ゴシック" panose="020B0609070205080204" pitchFamily="49" charset="-128"/>
                          <a:ea typeface="ＭＳ ゴシック" panose="020B0609070205080204" pitchFamily="49" charset="-128"/>
                        </a:rPr>
                        <a:t>・災害時の相互応援体制の整備、資材の共同整備等</a:t>
                      </a:r>
                    </a:p>
                  </a:txBody>
                  <a:tcPr marL="84406" marR="84406" marT="42203" marB="4220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500" dirty="0">
                          <a:latin typeface="ＭＳ ゴシック" panose="020B0609070205080204" pitchFamily="49" charset="-128"/>
                          <a:ea typeface="ＭＳ ゴシック" panose="020B0609070205080204" pitchFamily="49" charset="-128"/>
                        </a:rPr>
                        <a:t>多数</a:t>
                      </a:r>
                    </a:p>
                  </a:txBody>
                  <a:tcPr marL="84406" marR="84406" marT="42203" marB="42203" anchor="ctr"/>
                </a:tc>
                <a:extLst>
                  <a:ext uri="{0D108BD9-81ED-4DB2-BD59-A6C34878D82A}">
                    <a16:rowId xmlns:a16="http://schemas.microsoft.com/office/drawing/2014/main" val="10005"/>
                  </a:ext>
                </a:extLst>
              </a:tr>
            </a:tbl>
          </a:graphicData>
        </a:graphic>
      </p:graphicFrame>
      <p:sp>
        <p:nvSpPr>
          <p:cNvPr id="10" name="角丸四角形 9"/>
          <p:cNvSpPr/>
          <p:nvPr/>
        </p:nvSpPr>
        <p:spPr>
          <a:xfrm>
            <a:off x="69230" y="839032"/>
            <a:ext cx="9005538" cy="797627"/>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小規模で経営基盤が脆弱な水道事業者が多いことから、施設や経営の効率化・基盤強化を図る広域連携の推進が重要である。料金収入の安定化やサービス水準等の格差是正、人材・資金・施設の経営資源の効率的な活用、災害・事故等の緊急時対応力強化等の大きな効果が期待される。</a:t>
            </a:r>
            <a:endParaRPr kumimoji="1" lang="en-US" altLang="ja-JP" sz="147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 name="スライド番号プレースホルダー 2"/>
          <p:cNvSpPr>
            <a:spLocks noGrp="1"/>
          </p:cNvSpPr>
          <p:nvPr>
            <p:ph type="sldNum" sz="quarter" idx="4"/>
          </p:nvPr>
        </p:nvSpPr>
        <p:spPr/>
        <p:txBody>
          <a:bodyPr/>
          <a:lstStyle/>
          <a:p>
            <a:pPr marL="0" marR="0" lvl="0" indent="0" algn="r" defTabSz="844083" rtl="0" eaLnBrk="1" fontAlgn="auto" latinLnBrk="0" hangingPunct="1">
              <a:lnSpc>
                <a:spcPct val="100000"/>
              </a:lnSpc>
              <a:spcBef>
                <a:spcPts val="0"/>
              </a:spcBef>
              <a:spcAft>
                <a:spcPts val="0"/>
              </a:spcAft>
              <a:buClrTx/>
              <a:buSzTx/>
              <a:buFontTx/>
              <a:buNone/>
              <a:tabLst/>
              <a:defRPr/>
            </a:pPr>
            <a:fld id="{B4EBB0DA-BF6C-4129-87A0-EA8FF391626F}" type="slidenum">
              <a:rPr kumimoji="1" lang="ja-JP" altLang="en-US" sz="1662"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844083" rtl="0" eaLnBrk="1" fontAlgn="auto" latinLnBrk="0" hangingPunct="1">
                <a:lnSpc>
                  <a:spcPct val="100000"/>
                </a:lnSpc>
                <a:spcBef>
                  <a:spcPts val="0"/>
                </a:spcBef>
                <a:spcAft>
                  <a:spcPts val="0"/>
                </a:spcAft>
                <a:buClrTx/>
                <a:buSzTx/>
                <a:buFontTx/>
                <a:buNone/>
                <a:tabLst/>
                <a:defRPr/>
              </a:pPr>
              <a:t>30</a:t>
            </a:fld>
            <a:endParaRPr kumimoji="1" lang="ja-JP" altLang="en-US" sz="1662"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24571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71999" y="764704"/>
            <a:ext cx="9000000" cy="1656184"/>
          </a:xfrm>
          <a:prstGeom prst="roundRect">
            <a:avLst>
              <a:gd name="adj" fmla="val 8163"/>
            </a:avLst>
          </a:prstGeom>
          <a:ln w="6350"/>
        </p:spPr>
        <p:style>
          <a:lnRef idx="2">
            <a:schemeClr val="dk1"/>
          </a:lnRef>
          <a:fillRef idx="1">
            <a:schemeClr val="lt1"/>
          </a:fillRef>
          <a:effectRef idx="0">
            <a:schemeClr val="dk1"/>
          </a:effectRef>
          <a:fontRef idx="minor">
            <a:schemeClr val="dk1"/>
          </a:fontRef>
        </p:style>
        <p:txBody>
          <a:bodyPr lIns="99692" tIns="33231" rIns="33231" bIns="0" rtlCol="0" anchor="ctr"/>
          <a:lstStyle/>
          <a:p>
            <a:pPr>
              <a:spcBef>
                <a:spcPts val="554"/>
              </a:spcBef>
            </a:pPr>
            <a:r>
              <a:rPr lang="ja-JP" altLang="en-US" sz="1754" dirty="0">
                <a:solidFill>
                  <a:prstClr val="black"/>
                </a:solidFill>
              </a:rPr>
              <a:t>○　水道事業者の</a:t>
            </a:r>
            <a:r>
              <a:rPr lang="ja-JP" altLang="en-US" sz="1754" dirty="0">
                <a:solidFill>
                  <a:schemeClr val="tx1"/>
                </a:solidFill>
                <a:latin typeface="+mn-ea"/>
              </a:rPr>
              <a:t>６割が広域化の必要性を理解</a:t>
            </a:r>
            <a:r>
              <a:rPr lang="ja-JP" altLang="en-US" sz="1754" dirty="0">
                <a:solidFill>
                  <a:prstClr val="black"/>
                </a:solidFill>
              </a:rPr>
              <a:t>するものの</a:t>
            </a:r>
            <a:r>
              <a:rPr lang="ja-JP" altLang="en-US" sz="1754" b="1" u="sng" dirty="0">
                <a:solidFill>
                  <a:prstClr val="black"/>
                </a:solidFill>
              </a:rPr>
              <a:t>取り組んでいるのは２割程度</a:t>
            </a:r>
            <a:endParaRPr lang="en-US" altLang="ja-JP" sz="1754" b="1" u="sng" dirty="0">
              <a:solidFill>
                <a:prstClr val="black"/>
              </a:solidFill>
              <a:effectLst>
                <a:glow rad="101600">
                  <a:srgbClr val="FFFF00">
                    <a:alpha val="80000"/>
                  </a:srgbClr>
                </a:glow>
              </a:effectLst>
            </a:endParaRPr>
          </a:p>
          <a:p>
            <a:pPr>
              <a:spcBef>
                <a:spcPts val="554"/>
              </a:spcBef>
            </a:pPr>
            <a:r>
              <a:rPr lang="ja-JP" altLang="en-US" sz="1754" dirty="0">
                <a:solidFill>
                  <a:prstClr val="black"/>
                </a:solidFill>
              </a:rPr>
              <a:t>○　進まない要因としては、</a:t>
            </a:r>
            <a:r>
              <a:rPr lang="ja-JP" altLang="en-US" sz="1754" b="1" u="sng" dirty="0">
                <a:solidFill>
                  <a:prstClr val="black"/>
                </a:solidFill>
              </a:rPr>
              <a:t>水道事業者間の水道料金や財政状況の格差、施設整備水準の</a:t>
            </a:r>
            <a:endParaRPr lang="en-US" altLang="ja-JP" sz="1754" b="1" u="sng" dirty="0">
              <a:solidFill>
                <a:prstClr val="black"/>
              </a:solidFill>
            </a:endParaRPr>
          </a:p>
          <a:p>
            <a:pPr>
              <a:spcBef>
                <a:spcPts val="554"/>
              </a:spcBef>
            </a:pPr>
            <a:r>
              <a:rPr lang="ja-JP" altLang="en-US" sz="1754" b="1" dirty="0">
                <a:solidFill>
                  <a:prstClr val="black"/>
                </a:solidFill>
              </a:rPr>
              <a:t>　　</a:t>
            </a:r>
            <a:r>
              <a:rPr lang="ja-JP" altLang="en-US" sz="1754" b="1" u="sng" dirty="0">
                <a:solidFill>
                  <a:prstClr val="black"/>
                </a:solidFill>
              </a:rPr>
              <a:t>格差等</a:t>
            </a:r>
            <a:r>
              <a:rPr lang="ja-JP" altLang="en-US" sz="1754" dirty="0">
                <a:solidFill>
                  <a:prstClr val="black"/>
                </a:solidFill>
              </a:rPr>
              <a:t>が挙げられる。</a:t>
            </a:r>
            <a:endParaRPr lang="en-US" altLang="ja-JP" sz="1754" dirty="0">
              <a:solidFill>
                <a:prstClr val="black"/>
              </a:solidFill>
            </a:endParaRPr>
          </a:p>
          <a:p>
            <a:pPr>
              <a:spcBef>
                <a:spcPts val="554"/>
              </a:spcBef>
            </a:pPr>
            <a:r>
              <a:rPr lang="ja-JP" altLang="en-US" sz="1754" dirty="0">
                <a:solidFill>
                  <a:prstClr val="black"/>
                </a:solidFill>
              </a:rPr>
              <a:t>○　</a:t>
            </a:r>
            <a:r>
              <a:rPr lang="ja-JP" altLang="en-US" sz="1754" b="1" u="sng" dirty="0">
                <a:solidFill>
                  <a:prstClr val="black"/>
                </a:solidFill>
              </a:rPr>
              <a:t>広域化の推進役として都道府県の積極的な関与</a:t>
            </a:r>
            <a:r>
              <a:rPr lang="ja-JP" altLang="en-US" sz="1754" dirty="0">
                <a:solidFill>
                  <a:prstClr val="black"/>
                </a:solidFill>
              </a:rPr>
              <a:t>が望まれる。</a:t>
            </a:r>
          </a:p>
        </p:txBody>
      </p:sp>
      <p:sp>
        <p:nvSpPr>
          <p:cNvPr id="11" name="テキスト ボックス 10"/>
          <p:cNvSpPr txBox="1"/>
          <p:nvPr/>
        </p:nvSpPr>
        <p:spPr>
          <a:xfrm>
            <a:off x="313201" y="6156012"/>
            <a:ext cx="9143999" cy="369332"/>
          </a:xfrm>
          <a:prstGeom prst="rect">
            <a:avLst/>
          </a:prstGeom>
          <a:noFill/>
        </p:spPr>
        <p:txBody>
          <a:bodyPr wrap="square" lIns="0" tIns="0" rIns="0" bIns="0" rtlCol="0">
            <a:spAutoFit/>
          </a:bodyPr>
          <a:lstStyle/>
          <a:p>
            <a:r>
              <a:rPr lang="ja-JP" altLang="en-US" sz="1200" dirty="0">
                <a:solidFill>
                  <a:prstClr val="black"/>
                </a:solidFill>
              </a:rPr>
              <a:t>（出典）</a:t>
            </a:r>
            <a:endParaRPr lang="en-US" altLang="ja-JP" sz="1200" dirty="0">
              <a:solidFill>
                <a:prstClr val="black"/>
              </a:solidFill>
            </a:endParaRPr>
          </a:p>
          <a:p>
            <a:r>
              <a:rPr lang="ja-JP" altLang="en-US" sz="1200" dirty="0">
                <a:solidFill>
                  <a:prstClr val="black"/>
                </a:solidFill>
              </a:rPr>
              <a:t> 「水道事業の統合と施設の再構築に関する調査（官民連携及び広域化等の推進に関する調査）」 平成</a:t>
            </a:r>
            <a:r>
              <a:rPr lang="en-US" altLang="ja-JP" sz="1200" dirty="0">
                <a:solidFill>
                  <a:prstClr val="black"/>
                </a:solidFill>
              </a:rPr>
              <a:t>27</a:t>
            </a:r>
            <a:r>
              <a:rPr lang="ja-JP" altLang="en-US" sz="1200" dirty="0">
                <a:solidFill>
                  <a:prstClr val="black"/>
                </a:solidFill>
              </a:rPr>
              <a:t>年３月厚生労働省水道課</a:t>
            </a:r>
          </a:p>
        </p:txBody>
      </p:sp>
      <p:graphicFrame>
        <p:nvGraphicFramePr>
          <p:cNvPr id="2" name="表 1"/>
          <p:cNvGraphicFramePr>
            <a:graphicFrameLocks noGrp="1"/>
          </p:cNvGraphicFramePr>
          <p:nvPr/>
        </p:nvGraphicFramePr>
        <p:xfrm>
          <a:off x="289796" y="3103812"/>
          <a:ext cx="4130187" cy="2660092"/>
        </p:xfrm>
        <a:graphic>
          <a:graphicData uri="http://schemas.openxmlformats.org/drawingml/2006/table">
            <a:tbl>
              <a:tblPr firstRow="1" bandRow="1">
                <a:tableStyleId>{5940675A-B579-460E-94D1-54222C63F5DA}</a:tableStyleId>
              </a:tblPr>
              <a:tblGrid>
                <a:gridCol w="3150436">
                  <a:extLst>
                    <a:ext uri="{9D8B030D-6E8A-4147-A177-3AD203B41FA5}">
                      <a16:colId xmlns:a16="http://schemas.microsoft.com/office/drawing/2014/main" val="20000"/>
                    </a:ext>
                  </a:extLst>
                </a:gridCol>
                <a:gridCol w="979751">
                  <a:extLst>
                    <a:ext uri="{9D8B030D-6E8A-4147-A177-3AD203B41FA5}">
                      <a16:colId xmlns:a16="http://schemas.microsoft.com/office/drawing/2014/main" val="20001"/>
                    </a:ext>
                  </a:extLst>
                </a:gridCol>
              </a:tblGrid>
              <a:tr h="394624">
                <a:tc>
                  <a:txBody>
                    <a:bodyPr/>
                    <a:lstStyle/>
                    <a:p>
                      <a:r>
                        <a:rPr kumimoji="1" lang="ja-JP" altLang="en-US" sz="1700" dirty="0">
                          <a:latin typeface="ＭＳ ゴシック" panose="020B0609070205080204" pitchFamily="49" charset="-128"/>
                          <a:ea typeface="ＭＳ ゴシック" panose="020B0609070205080204" pitchFamily="49" charset="-128"/>
                        </a:rPr>
                        <a:t>各自治体の理解・合意</a:t>
                      </a:r>
                    </a:p>
                  </a:txBody>
                  <a:tcPr marL="84406" marR="84406" marT="42203" marB="42203" anchor="ctr"/>
                </a:tc>
                <a:tc>
                  <a:txBody>
                    <a:bodyPr/>
                    <a:lstStyle/>
                    <a:p>
                      <a:pPr algn="r"/>
                      <a:r>
                        <a:rPr kumimoji="1" lang="en-US" altLang="ja-JP" sz="1700" dirty="0">
                          <a:latin typeface="ＭＳ ゴシック" panose="020B0609070205080204" pitchFamily="49" charset="-128"/>
                          <a:ea typeface="ＭＳ ゴシック" panose="020B0609070205080204" pitchFamily="49" charset="-128"/>
                        </a:rPr>
                        <a:t>39.1</a:t>
                      </a:r>
                      <a:r>
                        <a:rPr kumimoji="1" lang="ja-JP" altLang="en-US" sz="1700" dirty="0">
                          <a:latin typeface="ＭＳ ゴシック" panose="020B0609070205080204" pitchFamily="49" charset="-128"/>
                          <a:ea typeface="ＭＳ ゴシック" panose="020B0609070205080204" pitchFamily="49" charset="-128"/>
                        </a:rPr>
                        <a:t>％</a:t>
                      </a:r>
                    </a:p>
                  </a:txBody>
                  <a:tcPr marL="84406" marR="84406" marT="42203" marB="42203" anchor="ctr"/>
                </a:tc>
                <a:extLst>
                  <a:ext uri="{0D108BD9-81ED-4DB2-BD59-A6C34878D82A}">
                    <a16:rowId xmlns:a16="http://schemas.microsoft.com/office/drawing/2014/main" val="10000"/>
                  </a:ext>
                </a:extLst>
              </a:tr>
              <a:tr h="394624">
                <a:tc>
                  <a:txBody>
                    <a:bodyPr/>
                    <a:lstStyle/>
                    <a:p>
                      <a:r>
                        <a:rPr kumimoji="1" lang="ja-JP" altLang="en-US" sz="1700" dirty="0">
                          <a:latin typeface="ＭＳ ゴシック" panose="020B0609070205080204" pitchFamily="49" charset="-128"/>
                          <a:ea typeface="ＭＳ ゴシック" panose="020B0609070205080204" pitchFamily="49" charset="-128"/>
                        </a:rPr>
                        <a:t>首長等のリーダーシップ</a:t>
                      </a:r>
                    </a:p>
                  </a:txBody>
                  <a:tcPr marL="84406" marR="84406" marT="42203" marB="42203" anchor="ctr"/>
                </a:tc>
                <a:tc>
                  <a:txBody>
                    <a:bodyPr/>
                    <a:lstStyle/>
                    <a:p>
                      <a:pPr algn="r"/>
                      <a:r>
                        <a:rPr kumimoji="1" lang="en-US" altLang="ja-JP" sz="1700" dirty="0">
                          <a:latin typeface="ＭＳ ゴシック" panose="020B0609070205080204" pitchFamily="49" charset="-128"/>
                          <a:ea typeface="ＭＳ ゴシック" panose="020B0609070205080204" pitchFamily="49" charset="-128"/>
                        </a:rPr>
                        <a:t>20.4</a:t>
                      </a:r>
                      <a:r>
                        <a:rPr kumimoji="1" lang="ja-JP" altLang="en-US" sz="1700" dirty="0">
                          <a:latin typeface="ＭＳ ゴシック" panose="020B0609070205080204" pitchFamily="49" charset="-128"/>
                          <a:ea typeface="ＭＳ ゴシック" panose="020B0609070205080204" pitchFamily="49" charset="-128"/>
                        </a:rPr>
                        <a:t>％</a:t>
                      </a:r>
                    </a:p>
                  </a:txBody>
                  <a:tcPr marL="84406" marR="84406" marT="42203" marB="42203" anchor="ctr"/>
                </a:tc>
                <a:extLst>
                  <a:ext uri="{0D108BD9-81ED-4DB2-BD59-A6C34878D82A}">
                    <a16:rowId xmlns:a16="http://schemas.microsoft.com/office/drawing/2014/main" val="10001"/>
                  </a:ext>
                </a:extLst>
              </a:tr>
              <a:tr h="394624">
                <a:tc>
                  <a:txBody>
                    <a:bodyPr/>
                    <a:lstStyle/>
                    <a:p>
                      <a:r>
                        <a:rPr kumimoji="1" lang="ja-JP" altLang="en-US" sz="1700" dirty="0">
                          <a:latin typeface="ＭＳ ゴシック" panose="020B0609070205080204" pitchFamily="49" charset="-128"/>
                          <a:ea typeface="ＭＳ ゴシック" panose="020B0609070205080204" pitchFamily="49" charset="-128"/>
                        </a:rPr>
                        <a:t>広域化の大義一致</a:t>
                      </a:r>
                    </a:p>
                  </a:txBody>
                  <a:tcPr marL="84406" marR="84406" marT="42203" marB="42203" anchor="ctr"/>
                </a:tc>
                <a:tc>
                  <a:txBody>
                    <a:bodyPr/>
                    <a:lstStyle/>
                    <a:p>
                      <a:pPr algn="r"/>
                      <a:r>
                        <a:rPr kumimoji="1" lang="en-US" altLang="ja-JP" sz="1700" dirty="0">
                          <a:latin typeface="ＭＳ ゴシック" panose="020B0609070205080204" pitchFamily="49" charset="-128"/>
                          <a:ea typeface="ＭＳ ゴシック" panose="020B0609070205080204" pitchFamily="49" charset="-128"/>
                        </a:rPr>
                        <a:t>18.8</a:t>
                      </a:r>
                      <a:r>
                        <a:rPr kumimoji="1" lang="ja-JP" altLang="en-US" sz="1700" dirty="0">
                          <a:latin typeface="ＭＳ ゴシック" panose="020B0609070205080204" pitchFamily="49" charset="-128"/>
                          <a:ea typeface="ＭＳ ゴシック" panose="020B0609070205080204" pitchFamily="49" charset="-128"/>
                        </a:rPr>
                        <a:t>％</a:t>
                      </a:r>
                    </a:p>
                  </a:txBody>
                  <a:tcPr marL="84406" marR="84406" marT="42203" marB="42203" anchor="ctr"/>
                </a:tc>
                <a:extLst>
                  <a:ext uri="{0D108BD9-81ED-4DB2-BD59-A6C34878D82A}">
                    <a16:rowId xmlns:a16="http://schemas.microsoft.com/office/drawing/2014/main" val="10002"/>
                  </a:ext>
                </a:extLst>
              </a:tr>
              <a:tr h="394624">
                <a:tc>
                  <a:txBody>
                    <a:bodyPr/>
                    <a:lstStyle/>
                    <a:p>
                      <a:r>
                        <a:rPr kumimoji="1" lang="ja-JP" altLang="en-US" sz="1700" dirty="0">
                          <a:latin typeface="ＭＳ ゴシック" panose="020B0609070205080204" pitchFamily="49" charset="-128"/>
                          <a:ea typeface="ＭＳ ゴシック" panose="020B0609070205080204" pitchFamily="49" charset="-128"/>
                        </a:rPr>
                        <a:t>調整役（都道府県）の介在</a:t>
                      </a:r>
                    </a:p>
                  </a:txBody>
                  <a:tcPr marL="84406" marR="84406" marT="42203" marB="42203" anchor="ctr"/>
                </a:tc>
                <a:tc>
                  <a:txBody>
                    <a:bodyPr/>
                    <a:lstStyle/>
                    <a:p>
                      <a:pPr algn="r"/>
                      <a:r>
                        <a:rPr kumimoji="1" lang="en-US" altLang="ja-JP" sz="1700" dirty="0">
                          <a:latin typeface="ＭＳ ゴシック" panose="020B0609070205080204" pitchFamily="49" charset="-128"/>
                          <a:ea typeface="ＭＳ ゴシック" panose="020B0609070205080204" pitchFamily="49" charset="-128"/>
                        </a:rPr>
                        <a:t>16.3</a:t>
                      </a:r>
                      <a:r>
                        <a:rPr kumimoji="1" lang="ja-JP" altLang="en-US" sz="1700" dirty="0">
                          <a:latin typeface="ＭＳ ゴシック" panose="020B0609070205080204" pitchFamily="49" charset="-128"/>
                          <a:ea typeface="ＭＳ ゴシック" panose="020B0609070205080204" pitchFamily="49" charset="-128"/>
                        </a:rPr>
                        <a:t>％</a:t>
                      </a:r>
                    </a:p>
                  </a:txBody>
                  <a:tcPr marL="84406" marR="84406" marT="42203" marB="42203" anchor="ctr"/>
                </a:tc>
                <a:extLst>
                  <a:ext uri="{0D108BD9-81ED-4DB2-BD59-A6C34878D82A}">
                    <a16:rowId xmlns:a16="http://schemas.microsoft.com/office/drawing/2014/main" val="10003"/>
                  </a:ext>
                </a:extLst>
              </a:tr>
              <a:tr h="394624">
                <a:tc>
                  <a:txBody>
                    <a:bodyPr/>
                    <a:lstStyle/>
                    <a:p>
                      <a:r>
                        <a:rPr kumimoji="1" lang="ja-JP" altLang="en-US" sz="1700" dirty="0">
                          <a:latin typeface="ＭＳ ゴシック" panose="020B0609070205080204" pitchFamily="49" charset="-128"/>
                          <a:ea typeface="ＭＳ ゴシック" panose="020B0609070205080204" pitchFamily="49" charset="-128"/>
                        </a:rPr>
                        <a:t>担当者のがんばり</a:t>
                      </a:r>
                    </a:p>
                  </a:txBody>
                  <a:tcPr marL="84406" marR="84406" marT="42203" marB="42203" anchor="ctr"/>
                </a:tc>
                <a:tc>
                  <a:txBody>
                    <a:bodyPr/>
                    <a:lstStyle/>
                    <a:p>
                      <a:pPr algn="r"/>
                      <a:r>
                        <a:rPr kumimoji="1" lang="en-US" altLang="ja-JP" sz="1700" dirty="0">
                          <a:latin typeface="ＭＳ ゴシック" panose="020B0609070205080204" pitchFamily="49" charset="-128"/>
                          <a:ea typeface="ＭＳ ゴシック" panose="020B0609070205080204" pitchFamily="49" charset="-128"/>
                        </a:rPr>
                        <a:t>3.4</a:t>
                      </a:r>
                      <a:r>
                        <a:rPr kumimoji="1" lang="ja-JP" altLang="en-US" sz="1700" dirty="0">
                          <a:latin typeface="ＭＳ ゴシック" panose="020B0609070205080204" pitchFamily="49" charset="-128"/>
                          <a:ea typeface="ＭＳ ゴシック" panose="020B0609070205080204" pitchFamily="49" charset="-128"/>
                        </a:rPr>
                        <a:t>％</a:t>
                      </a:r>
                    </a:p>
                  </a:txBody>
                  <a:tcPr marL="84406" marR="84406" marT="42203" marB="42203" anchor="ctr"/>
                </a:tc>
                <a:extLst>
                  <a:ext uri="{0D108BD9-81ED-4DB2-BD59-A6C34878D82A}">
                    <a16:rowId xmlns:a16="http://schemas.microsoft.com/office/drawing/2014/main" val="10004"/>
                  </a:ext>
                </a:extLst>
              </a:tr>
              <a:tr h="337625">
                <a:tc>
                  <a:txBody>
                    <a:bodyPr/>
                    <a:lstStyle/>
                    <a:p>
                      <a:r>
                        <a:rPr kumimoji="1" lang="ja-JP" altLang="en-US" sz="1700" dirty="0">
                          <a:latin typeface="ＭＳ ゴシック" panose="020B0609070205080204" pitchFamily="49" charset="-128"/>
                          <a:ea typeface="ＭＳ ゴシック" panose="020B0609070205080204" pitchFamily="49" charset="-128"/>
                        </a:rPr>
                        <a:t>その他</a:t>
                      </a:r>
                    </a:p>
                  </a:txBody>
                  <a:tcPr marL="84406" marR="84406" marT="42203" marB="42203" anchor="ctr">
                    <a:lnB w="12700" cap="flat" cmpd="sng" algn="ctr">
                      <a:solidFill>
                        <a:schemeClr val="tx1"/>
                      </a:solidFill>
                      <a:prstDash val="solid"/>
                      <a:round/>
                      <a:headEnd type="none" w="med" len="med"/>
                      <a:tailEnd type="none" w="med" len="med"/>
                    </a:lnB>
                  </a:tcPr>
                </a:tc>
                <a:tc>
                  <a:txBody>
                    <a:bodyPr/>
                    <a:lstStyle/>
                    <a:p>
                      <a:pPr algn="r"/>
                      <a:r>
                        <a:rPr kumimoji="1" lang="en-US" altLang="ja-JP" sz="1700" dirty="0">
                          <a:latin typeface="ＭＳ ゴシック" panose="020B0609070205080204" pitchFamily="49" charset="-128"/>
                          <a:ea typeface="ＭＳ ゴシック" panose="020B0609070205080204" pitchFamily="49" charset="-128"/>
                        </a:rPr>
                        <a:t>2.0</a:t>
                      </a:r>
                      <a:r>
                        <a:rPr kumimoji="1" lang="ja-JP" altLang="en-US" sz="1700" dirty="0">
                          <a:latin typeface="ＭＳ ゴシック" panose="020B0609070205080204" pitchFamily="49" charset="-128"/>
                          <a:ea typeface="ＭＳ ゴシック" panose="020B0609070205080204" pitchFamily="49" charset="-128"/>
                        </a:rPr>
                        <a:t>％</a:t>
                      </a:r>
                    </a:p>
                  </a:txBody>
                  <a:tcPr marL="84406" marR="84406" marT="42203" marB="42203"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37625">
                <a:tc>
                  <a:txBody>
                    <a:bodyPr/>
                    <a:lstStyle/>
                    <a:p>
                      <a:r>
                        <a:rPr kumimoji="1" lang="ja-JP" altLang="en-US" sz="1700" dirty="0">
                          <a:latin typeface="ＭＳ ゴシック" panose="020B0609070205080204" pitchFamily="49" charset="-128"/>
                          <a:ea typeface="ＭＳ ゴシック" panose="020B0609070205080204" pitchFamily="49" charset="-128"/>
                        </a:rPr>
                        <a:t>合計</a:t>
                      </a:r>
                    </a:p>
                  </a:txBody>
                  <a:tcPr marL="84406" marR="84406" marT="42203" marB="42203" anchor="ctr">
                    <a:lnT w="12700" cap="flat" cmpd="sng" algn="ctr">
                      <a:solidFill>
                        <a:schemeClr val="tx1"/>
                      </a:solidFill>
                      <a:prstDash val="solid"/>
                      <a:round/>
                      <a:headEnd type="none" w="med" len="med"/>
                      <a:tailEnd type="none" w="med" len="med"/>
                    </a:lnT>
                  </a:tcPr>
                </a:tc>
                <a:tc>
                  <a:txBody>
                    <a:bodyPr/>
                    <a:lstStyle/>
                    <a:p>
                      <a:pPr algn="r"/>
                      <a:r>
                        <a:rPr kumimoji="1" lang="en-US" altLang="ja-JP" sz="1700" dirty="0">
                          <a:latin typeface="ＭＳ ゴシック" panose="020B0609070205080204" pitchFamily="49" charset="-128"/>
                          <a:ea typeface="ＭＳ ゴシック" panose="020B0609070205080204" pitchFamily="49" charset="-128"/>
                        </a:rPr>
                        <a:t>100</a:t>
                      </a:r>
                      <a:r>
                        <a:rPr kumimoji="1" lang="ja-JP" altLang="en-US" sz="1700" dirty="0">
                          <a:latin typeface="ＭＳ ゴシック" panose="020B0609070205080204" pitchFamily="49" charset="-128"/>
                          <a:ea typeface="ＭＳ ゴシック" panose="020B0609070205080204" pitchFamily="49" charset="-128"/>
                        </a:rPr>
                        <a:t>％</a:t>
                      </a:r>
                    </a:p>
                  </a:txBody>
                  <a:tcPr marL="84406" marR="84406" marT="42203" marB="42203"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6"/>
                  </a:ext>
                </a:extLst>
              </a:tr>
            </a:tbl>
          </a:graphicData>
        </a:graphic>
      </p:graphicFrame>
      <p:sp>
        <p:nvSpPr>
          <p:cNvPr id="3" name="テキスト ボックス 2"/>
          <p:cNvSpPr txBox="1"/>
          <p:nvPr/>
        </p:nvSpPr>
        <p:spPr>
          <a:xfrm>
            <a:off x="313201" y="2669839"/>
            <a:ext cx="3826751" cy="369332"/>
          </a:xfrm>
          <a:prstGeom prst="rect">
            <a:avLst/>
          </a:prstGeom>
          <a:solidFill>
            <a:srgbClr val="FFFF00"/>
          </a:solidFill>
        </p:spPr>
        <p:txBody>
          <a:bodyPr wrap="square" rtlCol="0">
            <a:spAutoFit/>
          </a:bodyPr>
          <a:lstStyle/>
          <a:p>
            <a:pPr algn="ctr"/>
            <a:r>
              <a:rPr lang="ja-JP" altLang="en-US" u="sng" dirty="0">
                <a:solidFill>
                  <a:srgbClr val="FF0000"/>
                </a:solidFill>
              </a:rPr>
              <a:t>１．広域化を進める上で重要な点</a:t>
            </a:r>
            <a:endParaRPr kumimoji="1" lang="ja-JP" altLang="en-US" u="sng" dirty="0">
              <a:solidFill>
                <a:srgbClr val="FF0000"/>
              </a:solidFill>
            </a:endParaRPr>
          </a:p>
        </p:txBody>
      </p:sp>
      <p:graphicFrame>
        <p:nvGraphicFramePr>
          <p:cNvPr id="20" name="表 19"/>
          <p:cNvGraphicFramePr>
            <a:graphicFrameLocks noGrp="1"/>
          </p:cNvGraphicFramePr>
          <p:nvPr/>
        </p:nvGraphicFramePr>
        <p:xfrm>
          <a:off x="4771818" y="3124439"/>
          <a:ext cx="3995895" cy="2623596"/>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20000"/>
                    </a:ext>
                  </a:extLst>
                </a:gridCol>
                <a:gridCol w="947895">
                  <a:extLst>
                    <a:ext uri="{9D8B030D-6E8A-4147-A177-3AD203B41FA5}">
                      <a16:colId xmlns:a16="http://schemas.microsoft.com/office/drawing/2014/main" val="20001"/>
                    </a:ext>
                  </a:extLst>
                </a:gridCol>
              </a:tblGrid>
              <a:tr h="437266">
                <a:tc>
                  <a:txBody>
                    <a:bodyPr/>
                    <a:lstStyle/>
                    <a:p>
                      <a:r>
                        <a:rPr kumimoji="1" lang="ja-JP" altLang="en-US" sz="1700" dirty="0">
                          <a:latin typeface="ＭＳ ゴシック" panose="020B0609070205080204" pitchFamily="49" charset="-128"/>
                          <a:ea typeface="ＭＳ ゴシック" panose="020B0609070205080204" pitchFamily="49" charset="-128"/>
                        </a:rPr>
                        <a:t>都道府県</a:t>
                      </a:r>
                    </a:p>
                  </a:txBody>
                  <a:tcPr marL="84406" marR="84406" marT="42203" marB="42203" anchor="ctr"/>
                </a:tc>
                <a:tc>
                  <a:txBody>
                    <a:bodyPr/>
                    <a:lstStyle/>
                    <a:p>
                      <a:pPr algn="r"/>
                      <a:r>
                        <a:rPr kumimoji="1" lang="en-US" altLang="ja-JP" sz="1700" dirty="0">
                          <a:latin typeface="ＭＳ ゴシック" panose="020B0609070205080204" pitchFamily="49" charset="-128"/>
                          <a:ea typeface="ＭＳ ゴシック" panose="020B0609070205080204" pitchFamily="49" charset="-128"/>
                        </a:rPr>
                        <a:t>51.0</a:t>
                      </a:r>
                      <a:r>
                        <a:rPr kumimoji="1" lang="ja-JP" altLang="en-US" sz="1700" dirty="0">
                          <a:latin typeface="ＭＳ ゴシック" panose="020B0609070205080204" pitchFamily="49" charset="-128"/>
                          <a:ea typeface="ＭＳ ゴシック" panose="020B0609070205080204" pitchFamily="49" charset="-128"/>
                        </a:rPr>
                        <a:t>％</a:t>
                      </a:r>
                    </a:p>
                  </a:txBody>
                  <a:tcPr marL="84406" marR="84406" marT="42203" marB="42203" anchor="ctr"/>
                </a:tc>
                <a:extLst>
                  <a:ext uri="{0D108BD9-81ED-4DB2-BD59-A6C34878D82A}">
                    <a16:rowId xmlns:a16="http://schemas.microsoft.com/office/drawing/2014/main" val="10000"/>
                  </a:ext>
                </a:extLst>
              </a:tr>
              <a:tr h="437266">
                <a:tc>
                  <a:txBody>
                    <a:bodyPr/>
                    <a:lstStyle/>
                    <a:p>
                      <a:r>
                        <a:rPr kumimoji="1" lang="ja-JP" altLang="en-US" sz="1700" dirty="0">
                          <a:latin typeface="ＭＳ ゴシック" panose="020B0609070205080204" pitchFamily="49" charset="-128"/>
                          <a:ea typeface="ＭＳ ゴシック" panose="020B0609070205080204" pitchFamily="49" charset="-128"/>
                        </a:rPr>
                        <a:t>大規模事業者</a:t>
                      </a:r>
                    </a:p>
                  </a:txBody>
                  <a:tcPr marL="84406" marR="84406" marT="42203" marB="42203" anchor="ctr"/>
                </a:tc>
                <a:tc>
                  <a:txBody>
                    <a:bodyPr/>
                    <a:lstStyle/>
                    <a:p>
                      <a:pPr algn="r"/>
                      <a:r>
                        <a:rPr kumimoji="1" lang="en-US" altLang="ja-JP" sz="1700" dirty="0">
                          <a:latin typeface="ＭＳ ゴシック" panose="020B0609070205080204" pitchFamily="49" charset="-128"/>
                          <a:ea typeface="ＭＳ ゴシック" panose="020B0609070205080204" pitchFamily="49" charset="-128"/>
                        </a:rPr>
                        <a:t>31.7</a:t>
                      </a:r>
                      <a:r>
                        <a:rPr kumimoji="1" lang="ja-JP" altLang="en-US" sz="1700" dirty="0">
                          <a:latin typeface="ＭＳ ゴシック" panose="020B0609070205080204" pitchFamily="49" charset="-128"/>
                          <a:ea typeface="ＭＳ ゴシック" panose="020B0609070205080204" pitchFamily="49" charset="-128"/>
                        </a:rPr>
                        <a:t>％</a:t>
                      </a:r>
                    </a:p>
                  </a:txBody>
                  <a:tcPr marL="84406" marR="84406" marT="42203" marB="42203" anchor="ctr"/>
                </a:tc>
                <a:extLst>
                  <a:ext uri="{0D108BD9-81ED-4DB2-BD59-A6C34878D82A}">
                    <a16:rowId xmlns:a16="http://schemas.microsoft.com/office/drawing/2014/main" val="10001"/>
                  </a:ext>
                </a:extLst>
              </a:tr>
              <a:tr h="437266">
                <a:tc>
                  <a:txBody>
                    <a:bodyPr/>
                    <a:lstStyle/>
                    <a:p>
                      <a:r>
                        <a:rPr kumimoji="1" lang="ja-JP" altLang="en-US" sz="1700" dirty="0">
                          <a:latin typeface="ＭＳ ゴシック" panose="020B0609070205080204" pitchFamily="49" charset="-128"/>
                          <a:ea typeface="ＭＳ ゴシック" panose="020B0609070205080204" pitchFamily="49" charset="-128"/>
                        </a:rPr>
                        <a:t>事業者の規模は関係なし</a:t>
                      </a:r>
                    </a:p>
                  </a:txBody>
                  <a:tcPr marL="84406" marR="84406" marT="42203" marB="42203" anchor="ctr"/>
                </a:tc>
                <a:tc>
                  <a:txBody>
                    <a:bodyPr/>
                    <a:lstStyle/>
                    <a:p>
                      <a:pPr algn="r"/>
                      <a:r>
                        <a:rPr kumimoji="1" lang="en-US" altLang="ja-JP" sz="1700" dirty="0">
                          <a:latin typeface="ＭＳ ゴシック" panose="020B0609070205080204" pitchFamily="49" charset="-128"/>
                          <a:ea typeface="ＭＳ ゴシック" panose="020B0609070205080204" pitchFamily="49" charset="-128"/>
                        </a:rPr>
                        <a:t>12.6</a:t>
                      </a:r>
                      <a:r>
                        <a:rPr kumimoji="1" lang="ja-JP" altLang="en-US" sz="1700" dirty="0">
                          <a:latin typeface="ＭＳ ゴシック" panose="020B0609070205080204" pitchFamily="49" charset="-128"/>
                          <a:ea typeface="ＭＳ ゴシック" panose="020B0609070205080204" pitchFamily="49" charset="-128"/>
                        </a:rPr>
                        <a:t>％</a:t>
                      </a:r>
                    </a:p>
                  </a:txBody>
                  <a:tcPr marL="84406" marR="84406" marT="42203" marB="42203" anchor="ctr"/>
                </a:tc>
                <a:extLst>
                  <a:ext uri="{0D108BD9-81ED-4DB2-BD59-A6C34878D82A}">
                    <a16:rowId xmlns:a16="http://schemas.microsoft.com/office/drawing/2014/main" val="10002"/>
                  </a:ext>
                </a:extLst>
              </a:tr>
              <a:tr h="437266">
                <a:tc>
                  <a:txBody>
                    <a:bodyPr/>
                    <a:lstStyle/>
                    <a:p>
                      <a:r>
                        <a:rPr kumimoji="1" lang="ja-JP" altLang="en-US" sz="1700" dirty="0">
                          <a:latin typeface="ＭＳ ゴシック" panose="020B0609070205080204" pitchFamily="49" charset="-128"/>
                          <a:ea typeface="ＭＳ ゴシック" panose="020B0609070205080204" pitchFamily="49" charset="-128"/>
                        </a:rPr>
                        <a:t>小規模事業者</a:t>
                      </a:r>
                    </a:p>
                  </a:txBody>
                  <a:tcPr marL="84406" marR="84406" marT="42203" marB="42203" anchor="ctr"/>
                </a:tc>
                <a:tc>
                  <a:txBody>
                    <a:bodyPr/>
                    <a:lstStyle/>
                    <a:p>
                      <a:pPr algn="r"/>
                      <a:r>
                        <a:rPr kumimoji="1" lang="en-US" altLang="ja-JP" sz="1700" dirty="0">
                          <a:latin typeface="ＭＳ ゴシック" panose="020B0609070205080204" pitchFamily="49" charset="-128"/>
                          <a:ea typeface="ＭＳ ゴシック" panose="020B0609070205080204" pitchFamily="49" charset="-128"/>
                        </a:rPr>
                        <a:t>1.2</a:t>
                      </a:r>
                      <a:r>
                        <a:rPr kumimoji="1" lang="ja-JP" altLang="en-US" sz="1700" dirty="0">
                          <a:latin typeface="ＭＳ ゴシック" panose="020B0609070205080204" pitchFamily="49" charset="-128"/>
                          <a:ea typeface="ＭＳ ゴシック" panose="020B0609070205080204" pitchFamily="49" charset="-128"/>
                        </a:rPr>
                        <a:t>％</a:t>
                      </a:r>
                    </a:p>
                  </a:txBody>
                  <a:tcPr marL="84406" marR="84406" marT="42203" marB="42203" anchor="ctr"/>
                </a:tc>
                <a:extLst>
                  <a:ext uri="{0D108BD9-81ED-4DB2-BD59-A6C34878D82A}">
                    <a16:rowId xmlns:a16="http://schemas.microsoft.com/office/drawing/2014/main" val="10003"/>
                  </a:ext>
                </a:extLst>
              </a:tr>
              <a:tr h="437266">
                <a:tc>
                  <a:txBody>
                    <a:bodyPr/>
                    <a:lstStyle/>
                    <a:p>
                      <a:r>
                        <a:rPr kumimoji="1" lang="ja-JP" altLang="en-US" sz="1700" dirty="0">
                          <a:latin typeface="ＭＳ ゴシック" panose="020B0609070205080204" pitchFamily="49" charset="-128"/>
                          <a:ea typeface="ＭＳ ゴシック" panose="020B0609070205080204" pitchFamily="49" charset="-128"/>
                        </a:rPr>
                        <a:t>その他</a:t>
                      </a:r>
                    </a:p>
                  </a:txBody>
                  <a:tcPr marL="84406" marR="84406" marT="42203" marB="42203" anchor="ctr"/>
                </a:tc>
                <a:tc>
                  <a:txBody>
                    <a:bodyPr/>
                    <a:lstStyle/>
                    <a:p>
                      <a:pPr algn="r"/>
                      <a:r>
                        <a:rPr kumimoji="1" lang="en-US" altLang="ja-JP" sz="1700" dirty="0">
                          <a:latin typeface="ＭＳ ゴシック" panose="020B0609070205080204" pitchFamily="49" charset="-128"/>
                          <a:ea typeface="ＭＳ ゴシック" panose="020B0609070205080204" pitchFamily="49" charset="-128"/>
                        </a:rPr>
                        <a:t>3.6</a:t>
                      </a:r>
                      <a:r>
                        <a:rPr kumimoji="1" lang="ja-JP" altLang="en-US" sz="1700" dirty="0">
                          <a:latin typeface="ＭＳ ゴシック" panose="020B0609070205080204" pitchFamily="49" charset="-128"/>
                          <a:ea typeface="ＭＳ ゴシック" panose="020B0609070205080204" pitchFamily="49" charset="-128"/>
                        </a:rPr>
                        <a:t>％</a:t>
                      </a:r>
                    </a:p>
                  </a:txBody>
                  <a:tcPr marL="84406" marR="84406" marT="42203" marB="42203" anchor="ctr"/>
                </a:tc>
                <a:extLst>
                  <a:ext uri="{0D108BD9-81ED-4DB2-BD59-A6C34878D82A}">
                    <a16:rowId xmlns:a16="http://schemas.microsoft.com/office/drawing/2014/main" val="10004"/>
                  </a:ext>
                </a:extLst>
              </a:tr>
              <a:tr h="437266">
                <a:tc>
                  <a:txBody>
                    <a:bodyPr/>
                    <a:lstStyle/>
                    <a:p>
                      <a:r>
                        <a:rPr kumimoji="1" lang="ja-JP" altLang="en-US" sz="1700" dirty="0">
                          <a:latin typeface="ＭＳ ゴシック" panose="020B0609070205080204" pitchFamily="49" charset="-128"/>
                          <a:ea typeface="ＭＳ ゴシック" panose="020B0609070205080204" pitchFamily="49" charset="-128"/>
                        </a:rPr>
                        <a:t>合計</a:t>
                      </a:r>
                    </a:p>
                  </a:txBody>
                  <a:tcPr marL="84406" marR="84406" marT="42203" marB="42203" anchor="ctr"/>
                </a:tc>
                <a:tc>
                  <a:txBody>
                    <a:bodyPr/>
                    <a:lstStyle/>
                    <a:p>
                      <a:pPr algn="r"/>
                      <a:r>
                        <a:rPr kumimoji="1" lang="en-US" altLang="ja-JP" sz="1700" dirty="0">
                          <a:latin typeface="ＭＳ ゴシック" panose="020B0609070205080204" pitchFamily="49" charset="-128"/>
                          <a:ea typeface="ＭＳ ゴシック" panose="020B0609070205080204" pitchFamily="49" charset="-128"/>
                        </a:rPr>
                        <a:t>100</a:t>
                      </a:r>
                      <a:r>
                        <a:rPr kumimoji="1" lang="ja-JP" altLang="en-US" sz="1700" dirty="0">
                          <a:latin typeface="ＭＳ ゴシック" panose="020B0609070205080204" pitchFamily="49" charset="-128"/>
                          <a:ea typeface="ＭＳ ゴシック" panose="020B0609070205080204" pitchFamily="49" charset="-128"/>
                        </a:rPr>
                        <a:t>％</a:t>
                      </a:r>
                    </a:p>
                  </a:txBody>
                  <a:tcPr marL="84406" marR="84406" marT="42203" marB="42203" anchor="ctr"/>
                </a:tc>
                <a:extLst>
                  <a:ext uri="{0D108BD9-81ED-4DB2-BD59-A6C34878D82A}">
                    <a16:rowId xmlns:a16="http://schemas.microsoft.com/office/drawing/2014/main" val="10005"/>
                  </a:ext>
                </a:extLst>
              </a:tr>
            </a:tbl>
          </a:graphicData>
        </a:graphic>
      </p:graphicFrame>
      <p:sp>
        <p:nvSpPr>
          <p:cNvPr id="22" name="テキスト ボックス 21"/>
          <p:cNvSpPr txBox="1"/>
          <p:nvPr/>
        </p:nvSpPr>
        <p:spPr>
          <a:xfrm>
            <a:off x="4644008" y="2651091"/>
            <a:ext cx="4192670" cy="369332"/>
          </a:xfrm>
          <a:prstGeom prst="rect">
            <a:avLst/>
          </a:prstGeom>
          <a:solidFill>
            <a:srgbClr val="FFFF00"/>
          </a:solidFill>
        </p:spPr>
        <p:txBody>
          <a:bodyPr wrap="square" rtlCol="0">
            <a:spAutoFit/>
          </a:bodyPr>
          <a:lstStyle>
            <a:defPPr>
              <a:defRPr lang="ja-JP"/>
            </a:defPPr>
            <a:lvl1pPr algn="ctr">
              <a:defRPr u="sng">
                <a:solidFill>
                  <a:srgbClr val="FF0000"/>
                </a:solidFill>
              </a:defRPr>
            </a:lvl1pPr>
          </a:lstStyle>
          <a:p>
            <a:r>
              <a:rPr lang="ja-JP" altLang="en-US" dirty="0"/>
              <a:t>２．広域化の推進役として望ましい主体</a:t>
            </a:r>
          </a:p>
        </p:txBody>
      </p:sp>
      <p:sp>
        <p:nvSpPr>
          <p:cNvPr id="10" name="正方形/長方形 9"/>
          <p:cNvSpPr/>
          <p:nvPr/>
        </p:nvSpPr>
        <p:spPr>
          <a:xfrm>
            <a:off x="9369547" y="819147"/>
            <a:ext cx="864096" cy="73065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sz="1477" dirty="0"/>
              <a:t>30/6/7</a:t>
            </a:r>
          </a:p>
          <a:p>
            <a:pPr algn="ctr"/>
            <a:r>
              <a:rPr lang="ja-JP" altLang="en-US" sz="1477" dirty="0"/>
              <a:t>ﾘﾆｭｰｱﾙ</a:t>
            </a:r>
            <a:endParaRPr lang="en-US" altLang="ja-JP" sz="1477" dirty="0"/>
          </a:p>
        </p:txBody>
      </p:sp>
      <p:sp>
        <p:nvSpPr>
          <p:cNvPr id="12" name="正方形/長方形 11"/>
          <p:cNvSpPr/>
          <p:nvPr/>
        </p:nvSpPr>
        <p:spPr>
          <a:xfrm>
            <a:off x="0" y="-7628"/>
            <a:ext cx="9144000" cy="556308"/>
          </a:xfrm>
          <a:prstGeom prst="rect">
            <a:avLst/>
          </a:prstGeom>
          <a:solidFill>
            <a:schemeClr val="tx2">
              <a:lumMod val="60000"/>
              <a:lumOff val="40000"/>
            </a:schemeClr>
          </a:solidFill>
          <a:ln>
            <a:headEnd/>
            <a:tailEnd/>
          </a:ln>
        </p:spPr>
        <p:style>
          <a:lnRef idx="0">
            <a:schemeClr val="accent1"/>
          </a:lnRef>
          <a:fillRef idx="3">
            <a:schemeClr val="accent1"/>
          </a:fillRef>
          <a:effectRef idx="3">
            <a:schemeClr val="accent1"/>
          </a:effectRef>
          <a:fontRef idx="minor">
            <a:schemeClr val="lt1"/>
          </a:fontRef>
        </p:style>
        <p:txBody>
          <a:bodyPr anchor="ctr"/>
          <a:lstStyle/>
          <a:p>
            <a:pPr algn="ctr"/>
            <a:r>
              <a:rPr lang="ja-JP" altLang="en-US" sz="3000" spc="-150" dirty="0">
                <a:solidFill>
                  <a:schemeClr val="bg1"/>
                </a:solidFill>
                <a:latin typeface="ＭＳ ゴシック" pitchFamily="49" charset="-128"/>
                <a:ea typeface="ＭＳ ゴシック" pitchFamily="49" charset="-128"/>
              </a:rPr>
              <a:t>水道広域化が進まない要因</a:t>
            </a:r>
          </a:p>
        </p:txBody>
      </p:sp>
      <p:sp>
        <p:nvSpPr>
          <p:cNvPr id="4" name="スライド番号プレースホルダー 3"/>
          <p:cNvSpPr>
            <a:spLocks noGrp="1"/>
          </p:cNvSpPr>
          <p:nvPr>
            <p:ph type="sldNum" sz="quarter" idx="12"/>
          </p:nvPr>
        </p:nvSpPr>
        <p:spPr/>
        <p:txBody>
          <a:bodyPr/>
          <a:lstStyle/>
          <a:p>
            <a:pPr>
              <a:defRPr/>
            </a:pPr>
            <a:fld id="{1FEC5292-7C35-4946-9F70-F15CD83AB5FD}" type="slidenum">
              <a:rPr lang="ja-JP" altLang="en-US" smtClean="0"/>
              <a:pPr>
                <a:defRPr/>
              </a:pPr>
              <a:t>31</a:t>
            </a:fld>
            <a:endParaRPr lang="ja-JP" altLang="en-US" dirty="0"/>
          </a:p>
        </p:txBody>
      </p:sp>
    </p:spTree>
    <p:extLst>
      <p:ext uri="{BB962C8B-B14F-4D97-AF65-F5344CB8AC3E}">
        <p14:creationId xmlns:p14="http://schemas.microsoft.com/office/powerpoint/2010/main" val="1274117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txBox="1">
            <a:spLocks/>
          </p:cNvSpPr>
          <p:nvPr/>
        </p:nvSpPr>
        <p:spPr>
          <a:xfrm>
            <a:off x="-119454" y="119151"/>
            <a:ext cx="9144000" cy="440006"/>
          </a:xfrm>
          <a:prstGeom prst="rect">
            <a:avLst/>
          </a:prstGeom>
        </p:spPr>
        <p:style>
          <a:lnRef idx="0">
            <a:schemeClr val="accent1"/>
          </a:lnRef>
          <a:fillRef idx="3">
            <a:schemeClr val="accent1"/>
          </a:fillRef>
          <a:effectRef idx="3">
            <a:schemeClr val="accent1"/>
          </a:effectRef>
          <a:fontRef idx="minor">
            <a:schemeClr val="lt1"/>
          </a:fontRef>
        </p:style>
        <p:txBody>
          <a:bodyPr lIns="84396" tIns="33227" rIns="84396" bIns="33227" anchor="ctr">
            <a:normAutofit lnSpcReduction="10000"/>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2585"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広域化により期待される効果</a:t>
            </a:r>
          </a:p>
        </p:txBody>
      </p:sp>
      <p:sp>
        <p:nvSpPr>
          <p:cNvPr id="3" name="テキスト ボックス 2"/>
          <p:cNvSpPr txBox="1"/>
          <p:nvPr/>
        </p:nvSpPr>
        <p:spPr>
          <a:xfrm>
            <a:off x="86586" y="801151"/>
            <a:ext cx="8937960" cy="612206"/>
          </a:xfrm>
          <a:prstGeom prst="rect">
            <a:avLst/>
          </a:prstGeom>
          <a:noFill/>
          <a:ln w="25400">
            <a:solidFill>
              <a:schemeClr val="tx2">
                <a:lumMod val="75000"/>
              </a:schemeClr>
            </a:solidFill>
          </a:ln>
        </p:spPr>
        <p:txBody>
          <a:bodyPr wrap="square" lIns="84396" tIns="49841" rIns="84396" bIns="49841" rtlCol="0" anchor="ctr" anchorCtr="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広域化により、単独経営よりも水道料金収入の安定化や料金の値上げ幅の抑制、水道施設の統廃合により更新事業費や維持管理費の抑制等の効果が期待される。</a:t>
            </a:r>
          </a:p>
        </p:txBody>
      </p:sp>
      <p:grpSp>
        <p:nvGrpSpPr>
          <p:cNvPr id="4" name="グループ化 3"/>
          <p:cNvGrpSpPr/>
          <p:nvPr/>
        </p:nvGrpSpPr>
        <p:grpSpPr>
          <a:xfrm>
            <a:off x="49698" y="4643346"/>
            <a:ext cx="4475394" cy="1925708"/>
            <a:chOff x="4766562" y="3720597"/>
            <a:chExt cx="3825616" cy="2084667"/>
          </a:xfrm>
        </p:grpSpPr>
        <p:sp>
          <p:nvSpPr>
            <p:cNvPr id="11" name="角丸四角形 10"/>
            <p:cNvSpPr/>
            <p:nvPr/>
          </p:nvSpPr>
          <p:spPr>
            <a:xfrm>
              <a:off x="4766562" y="3720597"/>
              <a:ext cx="3825616" cy="2084667"/>
            </a:xfrm>
            <a:prstGeom prst="roundRect">
              <a:avLst>
                <a:gd name="adj" fmla="val 5106"/>
              </a:avLst>
            </a:prstGeom>
            <a:solidFill>
              <a:schemeClr val="accent6">
                <a:lumMod val="20000"/>
                <a:lumOff val="80000"/>
                <a:alpha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9692" tIns="33231" rIns="33231" bIns="33231" rtlCol="0" anchor="t" anchorCtr="0"/>
            <a:lstStyle/>
            <a:p>
              <a:pPr marL="265853" marR="0" lvl="0" indent="-265853" algn="l" defTabSz="844083"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①</a:t>
              </a:r>
              <a:r>
                <a:rPr kumimoji="1" lang="en-US" altLang="ja-JP" sz="1292"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1292"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単独経営よりも、</a:t>
              </a:r>
              <a:r>
                <a:rPr kumimoji="1" lang="ja-JP" altLang="en-US" sz="1292"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水道料金の値上げ幅を抑制</a:t>
              </a:r>
              <a:endParaRPr kumimoji="1" lang="en-US" altLang="ja-JP" sz="1292"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p>
              <a:pPr marL="265853" marR="0" lvl="0" indent="-265853" algn="r" defTabSz="844083"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（岩手中部水道企業団）</a:t>
              </a:r>
              <a:endParaRPr kumimoji="1" lang="en-US" altLang="ja-JP" sz="1108"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p>
              <a:pPr marL="265853" marR="0" lvl="0" indent="-265853" algn="l" defTabSz="844083" rtl="0" eaLnBrk="1" fontAlgn="auto" latinLnBrk="0" hangingPunct="1">
                <a:lnSpc>
                  <a:spcPct val="1000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12"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0323" y="4186284"/>
              <a:ext cx="3095961" cy="153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角丸四角形 22"/>
          <p:cNvSpPr/>
          <p:nvPr/>
        </p:nvSpPr>
        <p:spPr>
          <a:xfrm>
            <a:off x="43464" y="1594361"/>
            <a:ext cx="4481628" cy="2953125"/>
          </a:xfrm>
          <a:prstGeom prst="roundRect">
            <a:avLst>
              <a:gd name="adj" fmla="val 5106"/>
            </a:avLst>
          </a:prstGeom>
          <a:solidFill>
            <a:schemeClr val="accent6">
              <a:lumMod val="20000"/>
              <a:lumOff val="80000"/>
              <a:alpha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9692" tIns="33231" rIns="33231" bIns="33231" rtlCol="0" anchor="t" anchorCtr="0"/>
          <a:lstStyle/>
          <a:p>
            <a:pPr marL="265853" marR="0" lvl="0" indent="-265853" algn="r" defTabSz="844083"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①</a:t>
            </a:r>
            <a:r>
              <a:rPr kumimoji="1" lang="en-US" altLang="ja-JP" sz="147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47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単独経営よりも、水道料金の</a:t>
            </a:r>
            <a:r>
              <a:rPr kumimoji="1" lang="ja-JP" altLang="en-US" sz="1477"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値上げ幅を抑制</a:t>
            </a:r>
            <a:r>
              <a:rPr kumimoji="1" lang="ja-JP" altLang="en-US" sz="1292"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（香川県全市町）</a:t>
            </a:r>
            <a:endParaRPr kumimoji="1" lang="en-US" altLang="ja-JP" sz="1292"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4" name="テキスト ボックス 23"/>
          <p:cNvSpPr txBox="1"/>
          <p:nvPr/>
        </p:nvSpPr>
        <p:spPr>
          <a:xfrm>
            <a:off x="110861" y="3217247"/>
            <a:ext cx="884427" cy="216254"/>
          </a:xfrm>
          <a:prstGeom prst="rect">
            <a:avLst/>
          </a:prstGeom>
          <a:solidFill>
            <a:srgbClr val="FFFF00"/>
          </a:solidFill>
          <a:ln w="19050">
            <a:solidFill>
              <a:schemeClr val="tx1"/>
            </a:solidFill>
          </a:ln>
        </p:spPr>
        <p:txBody>
          <a:bodyPr wrap="none" lIns="66462" tIns="33231" rIns="66462" bIns="33231" rtlCol="0" anchor="ctr" anchorCtr="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969"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善通寺市の例</a:t>
            </a:r>
          </a:p>
        </p:txBody>
      </p:sp>
      <p:graphicFrame>
        <p:nvGraphicFramePr>
          <p:cNvPr id="25" name="表 24"/>
          <p:cNvGraphicFramePr>
            <a:graphicFrameLocks noGrp="1"/>
          </p:cNvGraphicFramePr>
          <p:nvPr/>
        </p:nvGraphicFramePr>
        <p:xfrm>
          <a:off x="104122" y="3456859"/>
          <a:ext cx="4319469" cy="912056"/>
        </p:xfrm>
        <a:graphic>
          <a:graphicData uri="http://schemas.openxmlformats.org/drawingml/2006/table">
            <a:tbl>
              <a:tblPr firstRow="1">
                <a:tableStyleId>{5C22544A-7EE6-4342-B048-85BDC9FD1C3A}</a:tableStyleId>
              </a:tblPr>
              <a:tblGrid>
                <a:gridCol w="392679">
                  <a:extLst>
                    <a:ext uri="{9D8B030D-6E8A-4147-A177-3AD203B41FA5}">
                      <a16:colId xmlns:a16="http://schemas.microsoft.com/office/drawing/2014/main" val="20000"/>
                    </a:ext>
                  </a:extLst>
                </a:gridCol>
                <a:gridCol w="392679">
                  <a:extLst>
                    <a:ext uri="{9D8B030D-6E8A-4147-A177-3AD203B41FA5}">
                      <a16:colId xmlns:a16="http://schemas.microsoft.com/office/drawing/2014/main" val="20001"/>
                    </a:ext>
                  </a:extLst>
                </a:gridCol>
                <a:gridCol w="392679">
                  <a:extLst>
                    <a:ext uri="{9D8B030D-6E8A-4147-A177-3AD203B41FA5}">
                      <a16:colId xmlns:a16="http://schemas.microsoft.com/office/drawing/2014/main" val="20002"/>
                    </a:ext>
                  </a:extLst>
                </a:gridCol>
                <a:gridCol w="392679">
                  <a:extLst>
                    <a:ext uri="{9D8B030D-6E8A-4147-A177-3AD203B41FA5}">
                      <a16:colId xmlns:a16="http://schemas.microsoft.com/office/drawing/2014/main" val="20003"/>
                    </a:ext>
                  </a:extLst>
                </a:gridCol>
                <a:gridCol w="392679">
                  <a:extLst>
                    <a:ext uri="{9D8B030D-6E8A-4147-A177-3AD203B41FA5}">
                      <a16:colId xmlns:a16="http://schemas.microsoft.com/office/drawing/2014/main" val="20004"/>
                    </a:ext>
                  </a:extLst>
                </a:gridCol>
                <a:gridCol w="392679">
                  <a:extLst>
                    <a:ext uri="{9D8B030D-6E8A-4147-A177-3AD203B41FA5}">
                      <a16:colId xmlns:a16="http://schemas.microsoft.com/office/drawing/2014/main" val="20005"/>
                    </a:ext>
                  </a:extLst>
                </a:gridCol>
                <a:gridCol w="392679">
                  <a:extLst>
                    <a:ext uri="{9D8B030D-6E8A-4147-A177-3AD203B41FA5}">
                      <a16:colId xmlns:a16="http://schemas.microsoft.com/office/drawing/2014/main" val="20006"/>
                    </a:ext>
                  </a:extLst>
                </a:gridCol>
                <a:gridCol w="392679">
                  <a:extLst>
                    <a:ext uri="{9D8B030D-6E8A-4147-A177-3AD203B41FA5}">
                      <a16:colId xmlns:a16="http://schemas.microsoft.com/office/drawing/2014/main" val="20007"/>
                    </a:ext>
                  </a:extLst>
                </a:gridCol>
                <a:gridCol w="392679">
                  <a:extLst>
                    <a:ext uri="{9D8B030D-6E8A-4147-A177-3AD203B41FA5}">
                      <a16:colId xmlns:a16="http://schemas.microsoft.com/office/drawing/2014/main" val="20008"/>
                    </a:ext>
                  </a:extLst>
                </a:gridCol>
                <a:gridCol w="392679">
                  <a:extLst>
                    <a:ext uri="{9D8B030D-6E8A-4147-A177-3AD203B41FA5}">
                      <a16:colId xmlns:a16="http://schemas.microsoft.com/office/drawing/2014/main" val="20009"/>
                    </a:ext>
                  </a:extLst>
                </a:gridCol>
                <a:gridCol w="392679">
                  <a:extLst>
                    <a:ext uri="{9D8B030D-6E8A-4147-A177-3AD203B41FA5}">
                      <a16:colId xmlns:a16="http://schemas.microsoft.com/office/drawing/2014/main" val="20010"/>
                    </a:ext>
                  </a:extLst>
                </a:gridCol>
              </a:tblGrid>
              <a:tr h="232117">
                <a:tc>
                  <a:txBody>
                    <a:bodyPr/>
                    <a:lstStyle/>
                    <a:p>
                      <a:pPr algn="ctr"/>
                      <a:endParaRPr kumimoji="1" lang="ja-JP" altLang="en-US" sz="1000" dirty="0"/>
                    </a:p>
                  </a:txBody>
                  <a:tcPr marL="84406" marR="84406" marT="42203" marB="42203"/>
                </a:tc>
                <a:tc>
                  <a:txBody>
                    <a:bodyPr/>
                    <a:lstStyle/>
                    <a:p>
                      <a:r>
                        <a:rPr kumimoji="1" lang="en-US" altLang="ja-JP" sz="1000" dirty="0"/>
                        <a:t>H27</a:t>
                      </a:r>
                      <a:endParaRPr kumimoji="1" lang="ja-JP" altLang="en-US" sz="1000" dirty="0"/>
                    </a:p>
                  </a:txBody>
                  <a:tcPr marL="84406" marR="84406" marT="42203" marB="42203"/>
                </a:tc>
                <a:tc>
                  <a:txBody>
                    <a:bodyPr/>
                    <a:lstStyle/>
                    <a:p>
                      <a:r>
                        <a:rPr kumimoji="1" lang="en-US" altLang="ja-JP" sz="1000" dirty="0"/>
                        <a:t>H31</a:t>
                      </a:r>
                      <a:endParaRPr kumimoji="1" lang="ja-JP" altLang="en-US" sz="1000" dirty="0"/>
                    </a:p>
                  </a:txBody>
                  <a:tcPr marL="84406" marR="84406" marT="42203" marB="42203"/>
                </a:tc>
                <a:tc>
                  <a:txBody>
                    <a:bodyPr/>
                    <a:lstStyle/>
                    <a:p>
                      <a:r>
                        <a:rPr kumimoji="1" lang="en-US" altLang="ja-JP" sz="1000" dirty="0"/>
                        <a:t>H34</a:t>
                      </a:r>
                      <a:endParaRPr kumimoji="1" lang="ja-JP" altLang="en-US" sz="1000" dirty="0"/>
                    </a:p>
                  </a:txBody>
                  <a:tcPr marL="84406" marR="84406" marT="42203" marB="42203"/>
                </a:tc>
                <a:tc>
                  <a:txBody>
                    <a:bodyPr/>
                    <a:lstStyle/>
                    <a:p>
                      <a:r>
                        <a:rPr kumimoji="1" lang="en-US" altLang="ja-JP" sz="1000" dirty="0"/>
                        <a:t>H37</a:t>
                      </a:r>
                      <a:endParaRPr kumimoji="1" lang="ja-JP" altLang="en-US" sz="1000" dirty="0"/>
                    </a:p>
                  </a:txBody>
                  <a:tcPr marL="84406" marR="84406" marT="42203" marB="42203"/>
                </a:tc>
                <a:tc>
                  <a:txBody>
                    <a:bodyPr/>
                    <a:lstStyle/>
                    <a:p>
                      <a:r>
                        <a:rPr kumimoji="1" lang="en-US" altLang="ja-JP" sz="1000" dirty="0"/>
                        <a:t>H40</a:t>
                      </a:r>
                      <a:endParaRPr kumimoji="1" lang="ja-JP" altLang="en-US" sz="1000" dirty="0"/>
                    </a:p>
                  </a:txBody>
                  <a:tcPr marL="84406" marR="84406" marT="42203" marB="42203"/>
                </a:tc>
                <a:tc>
                  <a:txBody>
                    <a:bodyPr/>
                    <a:lstStyle/>
                    <a:p>
                      <a:r>
                        <a:rPr kumimoji="1" lang="en-US" altLang="ja-JP" sz="1000" dirty="0"/>
                        <a:t>H43</a:t>
                      </a:r>
                      <a:endParaRPr kumimoji="1" lang="ja-JP" altLang="en-US" sz="1000" dirty="0"/>
                    </a:p>
                  </a:txBody>
                  <a:tcPr marL="84406" marR="84406" marT="42203" marB="42203"/>
                </a:tc>
                <a:tc>
                  <a:txBody>
                    <a:bodyPr/>
                    <a:lstStyle/>
                    <a:p>
                      <a:r>
                        <a:rPr kumimoji="1" lang="en-US" altLang="ja-JP" sz="1000" dirty="0"/>
                        <a:t>H46</a:t>
                      </a:r>
                      <a:endParaRPr kumimoji="1" lang="ja-JP" altLang="en-US" sz="1000" dirty="0"/>
                    </a:p>
                  </a:txBody>
                  <a:tcPr marL="84406" marR="84406" marT="42203" marB="42203"/>
                </a:tc>
                <a:tc>
                  <a:txBody>
                    <a:bodyPr/>
                    <a:lstStyle/>
                    <a:p>
                      <a:r>
                        <a:rPr kumimoji="1" lang="en-US" altLang="ja-JP" sz="1000" dirty="0"/>
                        <a:t>H49</a:t>
                      </a:r>
                      <a:endParaRPr kumimoji="1" lang="ja-JP" altLang="en-US" sz="1000" dirty="0"/>
                    </a:p>
                  </a:txBody>
                  <a:tcPr marL="84406" marR="84406" marT="42203" marB="42203"/>
                </a:tc>
                <a:tc>
                  <a:txBody>
                    <a:bodyPr/>
                    <a:lstStyle/>
                    <a:p>
                      <a:r>
                        <a:rPr kumimoji="1" lang="en-US" altLang="ja-JP" sz="1000" dirty="0"/>
                        <a:t>H52</a:t>
                      </a:r>
                      <a:endParaRPr kumimoji="1" lang="ja-JP" altLang="en-US" sz="1000" dirty="0"/>
                    </a:p>
                  </a:txBody>
                  <a:tcPr marL="84406" marR="84406" marT="42203" marB="42203"/>
                </a:tc>
                <a:tc>
                  <a:txBody>
                    <a:bodyPr/>
                    <a:lstStyle/>
                    <a:p>
                      <a:r>
                        <a:rPr kumimoji="1" lang="en-US" altLang="ja-JP" sz="1000" dirty="0"/>
                        <a:t>H55</a:t>
                      </a:r>
                      <a:endParaRPr kumimoji="1" lang="ja-JP" altLang="en-US" sz="1000" dirty="0"/>
                    </a:p>
                  </a:txBody>
                  <a:tcPr marL="84406" marR="84406" marT="42203" marB="42203"/>
                </a:tc>
                <a:extLst>
                  <a:ext uri="{0D108BD9-81ED-4DB2-BD59-A6C34878D82A}">
                    <a16:rowId xmlns:a16="http://schemas.microsoft.com/office/drawing/2014/main" val="10000"/>
                  </a:ext>
                </a:extLst>
              </a:tr>
              <a:tr h="337625">
                <a:tc>
                  <a:txBody>
                    <a:bodyPr/>
                    <a:lstStyle/>
                    <a:p>
                      <a:r>
                        <a:rPr kumimoji="1" lang="ja-JP" altLang="en-US" sz="800" dirty="0"/>
                        <a:t>単独経営</a:t>
                      </a:r>
                    </a:p>
                  </a:txBody>
                  <a:tcPr marL="84406" marR="84406" marT="42203" marB="42203" anchor="ctr"/>
                </a:tc>
                <a:tc>
                  <a:txBody>
                    <a:bodyPr/>
                    <a:lstStyle/>
                    <a:p>
                      <a:r>
                        <a:rPr kumimoji="1" lang="en-US" altLang="ja-JP" sz="700" dirty="0"/>
                        <a:t>3,100</a:t>
                      </a:r>
                      <a:endParaRPr kumimoji="1" lang="ja-JP" altLang="en-US" sz="700" dirty="0"/>
                    </a:p>
                  </a:txBody>
                  <a:tcPr marL="84406" marR="84406" marT="42203" marB="42203" anchor="ctr"/>
                </a:tc>
                <a:tc>
                  <a:txBody>
                    <a:bodyPr/>
                    <a:lstStyle/>
                    <a:p>
                      <a:r>
                        <a:rPr kumimoji="1" lang="en-US" altLang="ja-JP" sz="700" dirty="0"/>
                        <a:t>3,100</a:t>
                      </a:r>
                      <a:endParaRPr kumimoji="1" lang="ja-JP" altLang="en-US" sz="700" dirty="0"/>
                    </a:p>
                  </a:txBody>
                  <a:tcPr marL="84406" marR="84406" marT="42203" marB="42203" anchor="ctr"/>
                </a:tc>
                <a:tc>
                  <a:txBody>
                    <a:bodyPr/>
                    <a:lstStyle/>
                    <a:p>
                      <a:r>
                        <a:rPr kumimoji="1" lang="en-US" altLang="ja-JP" sz="700" dirty="0"/>
                        <a:t>3,100</a:t>
                      </a:r>
                      <a:endParaRPr kumimoji="1" lang="ja-JP" altLang="en-US" sz="700" dirty="0"/>
                    </a:p>
                  </a:txBody>
                  <a:tcPr marL="84406" marR="84406" marT="42203" marB="42203" anchor="ctr"/>
                </a:tc>
                <a:tc>
                  <a:txBody>
                    <a:bodyPr/>
                    <a:lstStyle/>
                    <a:p>
                      <a:r>
                        <a:rPr kumimoji="1" lang="en-US" altLang="ja-JP" sz="700" dirty="0"/>
                        <a:t>3,207</a:t>
                      </a:r>
                      <a:endParaRPr kumimoji="1" lang="ja-JP" altLang="en-US" sz="700" dirty="0"/>
                    </a:p>
                  </a:txBody>
                  <a:tcPr marL="84406" marR="84406" marT="42203" marB="42203" anchor="ctr"/>
                </a:tc>
                <a:tc>
                  <a:txBody>
                    <a:bodyPr/>
                    <a:lstStyle/>
                    <a:p>
                      <a:r>
                        <a:rPr kumimoji="1" lang="en-US" altLang="ja-JP" sz="700" dirty="0"/>
                        <a:t>3,314</a:t>
                      </a:r>
                      <a:endParaRPr kumimoji="1" lang="ja-JP" altLang="en-US" sz="700" dirty="0"/>
                    </a:p>
                  </a:txBody>
                  <a:tcPr marL="84406" marR="84406" marT="42203" marB="42203" anchor="ctr"/>
                </a:tc>
                <a:tc>
                  <a:txBody>
                    <a:bodyPr/>
                    <a:lstStyle/>
                    <a:p>
                      <a:r>
                        <a:rPr kumimoji="1" lang="en-US" altLang="ja-JP" sz="700" dirty="0"/>
                        <a:t>3,492</a:t>
                      </a:r>
                      <a:endParaRPr kumimoji="1" lang="ja-JP" altLang="en-US" sz="700" dirty="0"/>
                    </a:p>
                  </a:txBody>
                  <a:tcPr marL="84406" marR="84406" marT="42203" marB="42203" anchor="ctr"/>
                </a:tc>
                <a:tc>
                  <a:txBody>
                    <a:bodyPr/>
                    <a:lstStyle/>
                    <a:p>
                      <a:r>
                        <a:rPr kumimoji="1" lang="en-US" altLang="ja-JP" sz="700" dirty="0"/>
                        <a:t>3,688</a:t>
                      </a:r>
                      <a:endParaRPr kumimoji="1" lang="ja-JP" altLang="en-US" sz="700" dirty="0"/>
                    </a:p>
                  </a:txBody>
                  <a:tcPr marL="84406" marR="84406" marT="42203" marB="42203" anchor="ctr"/>
                </a:tc>
                <a:tc>
                  <a:txBody>
                    <a:bodyPr/>
                    <a:lstStyle/>
                    <a:p>
                      <a:r>
                        <a:rPr kumimoji="1" lang="en-US" altLang="ja-JP" sz="700" dirty="0"/>
                        <a:t>3,955</a:t>
                      </a:r>
                      <a:endParaRPr kumimoji="1" lang="ja-JP" altLang="en-US" sz="700" dirty="0"/>
                    </a:p>
                  </a:txBody>
                  <a:tcPr marL="84406" marR="84406" marT="42203" marB="42203" anchor="ctr"/>
                </a:tc>
                <a:tc>
                  <a:txBody>
                    <a:bodyPr/>
                    <a:lstStyle/>
                    <a:p>
                      <a:r>
                        <a:rPr kumimoji="1" lang="en-US" altLang="ja-JP" sz="700" dirty="0"/>
                        <a:t>4,205</a:t>
                      </a:r>
                      <a:endParaRPr kumimoji="1" lang="ja-JP" altLang="en-US" sz="700" dirty="0"/>
                    </a:p>
                  </a:txBody>
                  <a:tcPr marL="84406" marR="84406" marT="42203" marB="42203" anchor="ctr"/>
                </a:tc>
                <a:tc>
                  <a:txBody>
                    <a:bodyPr/>
                    <a:lstStyle/>
                    <a:p>
                      <a:r>
                        <a:rPr kumimoji="1" lang="en-US" altLang="ja-JP" sz="700" dirty="0"/>
                        <a:t>4,472</a:t>
                      </a:r>
                      <a:endParaRPr kumimoji="1" lang="ja-JP" altLang="en-US" sz="700" dirty="0"/>
                    </a:p>
                  </a:txBody>
                  <a:tcPr marL="84406" marR="84406" marT="42203" marB="42203" anchor="ctr"/>
                </a:tc>
                <a:extLst>
                  <a:ext uri="{0D108BD9-81ED-4DB2-BD59-A6C34878D82A}">
                    <a16:rowId xmlns:a16="http://schemas.microsoft.com/office/drawing/2014/main" val="10001"/>
                  </a:ext>
                </a:extLst>
              </a:tr>
              <a:tr h="337625">
                <a:tc>
                  <a:txBody>
                    <a:bodyPr/>
                    <a:lstStyle/>
                    <a:p>
                      <a:r>
                        <a:rPr kumimoji="1" lang="ja-JP" altLang="en-US" sz="800" dirty="0"/>
                        <a:t>広域化</a:t>
                      </a:r>
                      <a:r>
                        <a:rPr kumimoji="1" lang="en-US" altLang="ja-JP" sz="800" dirty="0"/>
                        <a:t>※</a:t>
                      </a:r>
                      <a:endParaRPr kumimoji="1" lang="ja-JP" altLang="en-US" sz="800" dirty="0"/>
                    </a:p>
                  </a:txBody>
                  <a:tcPr marL="84406" marR="84406" marT="42203" marB="42203" anchor="ctr"/>
                </a:tc>
                <a:tc>
                  <a:txBody>
                    <a:bodyPr/>
                    <a:lstStyle/>
                    <a:p>
                      <a:r>
                        <a:rPr kumimoji="1" lang="en-US" altLang="ja-JP" sz="700" dirty="0"/>
                        <a:t>3,100</a:t>
                      </a:r>
                      <a:endParaRPr kumimoji="1" lang="ja-JP" altLang="en-US" sz="700" dirty="0"/>
                    </a:p>
                  </a:txBody>
                  <a:tcPr marL="84406" marR="84406" marT="42203" marB="42203" anchor="ctr"/>
                </a:tc>
                <a:tc>
                  <a:txBody>
                    <a:bodyPr/>
                    <a:lstStyle/>
                    <a:p>
                      <a:r>
                        <a:rPr kumimoji="1" lang="en-US" altLang="ja-JP" sz="700" dirty="0"/>
                        <a:t>3,100</a:t>
                      </a:r>
                      <a:endParaRPr kumimoji="1" lang="ja-JP" altLang="en-US" sz="700" dirty="0"/>
                    </a:p>
                  </a:txBody>
                  <a:tcPr marL="84406" marR="84406" marT="42203" marB="42203" anchor="ctr"/>
                </a:tc>
                <a:tc>
                  <a:txBody>
                    <a:bodyPr/>
                    <a:lstStyle/>
                    <a:p>
                      <a:r>
                        <a:rPr kumimoji="1" lang="en-US" altLang="ja-JP" sz="700" dirty="0"/>
                        <a:t>3,100</a:t>
                      </a:r>
                      <a:endParaRPr kumimoji="1" lang="ja-JP" altLang="en-US" sz="700" dirty="0"/>
                    </a:p>
                  </a:txBody>
                  <a:tcPr marL="84406" marR="84406" marT="42203" marB="42203" anchor="ctr"/>
                </a:tc>
                <a:tc>
                  <a:txBody>
                    <a:bodyPr/>
                    <a:lstStyle/>
                    <a:p>
                      <a:r>
                        <a:rPr kumimoji="1" lang="en-US" altLang="ja-JP" sz="700" dirty="0"/>
                        <a:t>3,100</a:t>
                      </a:r>
                      <a:endParaRPr kumimoji="1" lang="ja-JP" altLang="en-US" sz="700" dirty="0"/>
                    </a:p>
                  </a:txBody>
                  <a:tcPr marL="84406" marR="84406" marT="42203" marB="42203" anchor="ctr"/>
                </a:tc>
                <a:tc>
                  <a:txBody>
                    <a:bodyPr/>
                    <a:lstStyle/>
                    <a:p>
                      <a:r>
                        <a:rPr kumimoji="1" lang="en-US" altLang="ja-JP" sz="700" dirty="0"/>
                        <a:t>2,951</a:t>
                      </a:r>
                      <a:endParaRPr kumimoji="1" lang="ja-JP" altLang="en-US" sz="700" dirty="0"/>
                    </a:p>
                  </a:txBody>
                  <a:tcPr marL="84406" marR="84406" marT="42203" marB="42203" anchor="ctr"/>
                </a:tc>
                <a:tc>
                  <a:txBody>
                    <a:bodyPr/>
                    <a:lstStyle/>
                    <a:p>
                      <a:r>
                        <a:rPr kumimoji="1" lang="en-US" altLang="ja-JP" sz="700" dirty="0"/>
                        <a:t>2,951</a:t>
                      </a:r>
                      <a:endParaRPr kumimoji="1" lang="ja-JP" altLang="en-US" sz="700" dirty="0"/>
                    </a:p>
                  </a:txBody>
                  <a:tcPr marL="84406" marR="84406" marT="42203" marB="42203" anchor="ctr"/>
                </a:tc>
                <a:tc>
                  <a:txBody>
                    <a:bodyPr/>
                    <a:lstStyle/>
                    <a:p>
                      <a:r>
                        <a:rPr kumimoji="1" lang="en-US" altLang="ja-JP" sz="700" dirty="0"/>
                        <a:t>2,951</a:t>
                      </a:r>
                      <a:endParaRPr kumimoji="1" lang="ja-JP" altLang="en-US" sz="700" dirty="0"/>
                    </a:p>
                  </a:txBody>
                  <a:tcPr marL="84406" marR="84406" marT="42203" marB="42203" anchor="ctr"/>
                </a:tc>
                <a:tc>
                  <a:txBody>
                    <a:bodyPr/>
                    <a:lstStyle/>
                    <a:p>
                      <a:r>
                        <a:rPr kumimoji="1" lang="en-US" altLang="ja-JP" sz="700" dirty="0"/>
                        <a:t>3,079</a:t>
                      </a:r>
                      <a:endParaRPr kumimoji="1" lang="ja-JP" altLang="en-US" sz="700" dirty="0"/>
                    </a:p>
                  </a:txBody>
                  <a:tcPr marL="84406" marR="84406" marT="42203" marB="42203" anchor="ctr"/>
                </a:tc>
                <a:tc>
                  <a:txBody>
                    <a:bodyPr/>
                    <a:lstStyle/>
                    <a:p>
                      <a:r>
                        <a:rPr kumimoji="1" lang="en-US" altLang="ja-JP" sz="700" dirty="0"/>
                        <a:t>3,318</a:t>
                      </a:r>
                      <a:endParaRPr kumimoji="1" lang="ja-JP" altLang="en-US" sz="700" dirty="0"/>
                    </a:p>
                  </a:txBody>
                  <a:tcPr marL="84406" marR="84406" marT="42203" marB="42203" anchor="ctr"/>
                </a:tc>
                <a:tc>
                  <a:txBody>
                    <a:bodyPr/>
                    <a:lstStyle/>
                    <a:p>
                      <a:r>
                        <a:rPr kumimoji="1" lang="en-US" altLang="ja-JP" sz="700" dirty="0"/>
                        <a:t>3,350</a:t>
                      </a:r>
                      <a:endParaRPr kumimoji="1" lang="ja-JP" altLang="en-US" sz="700" dirty="0"/>
                    </a:p>
                  </a:txBody>
                  <a:tcPr marL="84406" marR="84406" marT="42203" marB="42203" anchor="ctr"/>
                </a:tc>
                <a:extLst>
                  <a:ext uri="{0D108BD9-81ED-4DB2-BD59-A6C34878D82A}">
                    <a16:rowId xmlns:a16="http://schemas.microsoft.com/office/drawing/2014/main" val="10002"/>
                  </a:ext>
                </a:extLst>
              </a:tr>
            </a:tbl>
          </a:graphicData>
        </a:graphic>
      </p:graphicFrame>
      <p:sp>
        <p:nvSpPr>
          <p:cNvPr id="26" name="テキスト ボックス 25"/>
          <p:cNvSpPr txBox="1"/>
          <p:nvPr/>
        </p:nvSpPr>
        <p:spPr>
          <a:xfrm>
            <a:off x="1514108" y="3177815"/>
            <a:ext cx="1989920" cy="262829"/>
          </a:xfrm>
          <a:prstGeom prst="rect">
            <a:avLst/>
          </a:prstGeom>
          <a:noFill/>
        </p:spPr>
        <p:txBody>
          <a:bodyPr wrap="squar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水道料金の推移</a:t>
            </a:r>
            <a:r>
              <a:rPr kumimoji="1" lang="en-US" altLang="ja-JP" sz="1108"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108"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r>
              <a:rPr kumimoji="1" lang="en-US" altLang="ja-JP" sz="1108"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108"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月</a:t>
            </a:r>
            <a:r>
              <a:rPr kumimoji="1" lang="en-US" altLang="ja-JP" sz="1108"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108"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7" name="テキスト ボックス 26"/>
          <p:cNvSpPr txBox="1"/>
          <p:nvPr/>
        </p:nvSpPr>
        <p:spPr>
          <a:xfrm>
            <a:off x="34772" y="4334411"/>
            <a:ext cx="3158045" cy="220188"/>
          </a:xfrm>
          <a:prstGeom prst="rect">
            <a:avLst/>
          </a:prstGeom>
          <a:noFill/>
        </p:spPr>
        <p:txBody>
          <a:bodyPr wrap="squar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83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83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生活基盤施設耐震化等交付金及び一般会計繰出金を考慮</a:t>
            </a:r>
          </a:p>
        </p:txBody>
      </p:sp>
      <p:sp>
        <p:nvSpPr>
          <p:cNvPr id="28" name="テキスト ボックス 27"/>
          <p:cNvSpPr txBox="1"/>
          <p:nvPr/>
        </p:nvSpPr>
        <p:spPr>
          <a:xfrm>
            <a:off x="110862" y="1903676"/>
            <a:ext cx="759393" cy="216254"/>
          </a:xfrm>
          <a:prstGeom prst="rect">
            <a:avLst/>
          </a:prstGeom>
          <a:solidFill>
            <a:srgbClr val="FFFF00"/>
          </a:solidFill>
          <a:ln w="19050">
            <a:solidFill>
              <a:schemeClr val="tx1"/>
            </a:solidFill>
          </a:ln>
        </p:spPr>
        <p:txBody>
          <a:bodyPr wrap="none" lIns="66462" tIns="33231" rIns="66462" bIns="33231" rtlCol="0" anchor="ctr" anchorCtr="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969"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高松市の例</a:t>
            </a:r>
          </a:p>
        </p:txBody>
      </p:sp>
      <p:graphicFrame>
        <p:nvGraphicFramePr>
          <p:cNvPr id="29" name="表 28"/>
          <p:cNvGraphicFramePr>
            <a:graphicFrameLocks noGrp="1"/>
          </p:cNvGraphicFramePr>
          <p:nvPr/>
        </p:nvGraphicFramePr>
        <p:xfrm>
          <a:off x="86587" y="2141469"/>
          <a:ext cx="4337003" cy="945135"/>
        </p:xfrm>
        <a:graphic>
          <a:graphicData uri="http://schemas.openxmlformats.org/drawingml/2006/table">
            <a:tbl>
              <a:tblPr firstRow="1">
                <a:tableStyleId>{5C22544A-7EE6-4342-B048-85BDC9FD1C3A}</a:tableStyleId>
              </a:tblPr>
              <a:tblGrid>
                <a:gridCol w="394273">
                  <a:extLst>
                    <a:ext uri="{9D8B030D-6E8A-4147-A177-3AD203B41FA5}">
                      <a16:colId xmlns:a16="http://schemas.microsoft.com/office/drawing/2014/main" val="20000"/>
                    </a:ext>
                  </a:extLst>
                </a:gridCol>
                <a:gridCol w="394273">
                  <a:extLst>
                    <a:ext uri="{9D8B030D-6E8A-4147-A177-3AD203B41FA5}">
                      <a16:colId xmlns:a16="http://schemas.microsoft.com/office/drawing/2014/main" val="20001"/>
                    </a:ext>
                  </a:extLst>
                </a:gridCol>
                <a:gridCol w="394273">
                  <a:extLst>
                    <a:ext uri="{9D8B030D-6E8A-4147-A177-3AD203B41FA5}">
                      <a16:colId xmlns:a16="http://schemas.microsoft.com/office/drawing/2014/main" val="20002"/>
                    </a:ext>
                  </a:extLst>
                </a:gridCol>
                <a:gridCol w="394273">
                  <a:extLst>
                    <a:ext uri="{9D8B030D-6E8A-4147-A177-3AD203B41FA5}">
                      <a16:colId xmlns:a16="http://schemas.microsoft.com/office/drawing/2014/main" val="20003"/>
                    </a:ext>
                  </a:extLst>
                </a:gridCol>
                <a:gridCol w="394273">
                  <a:extLst>
                    <a:ext uri="{9D8B030D-6E8A-4147-A177-3AD203B41FA5}">
                      <a16:colId xmlns:a16="http://schemas.microsoft.com/office/drawing/2014/main" val="20004"/>
                    </a:ext>
                  </a:extLst>
                </a:gridCol>
                <a:gridCol w="394273">
                  <a:extLst>
                    <a:ext uri="{9D8B030D-6E8A-4147-A177-3AD203B41FA5}">
                      <a16:colId xmlns:a16="http://schemas.microsoft.com/office/drawing/2014/main" val="20005"/>
                    </a:ext>
                  </a:extLst>
                </a:gridCol>
                <a:gridCol w="394273">
                  <a:extLst>
                    <a:ext uri="{9D8B030D-6E8A-4147-A177-3AD203B41FA5}">
                      <a16:colId xmlns:a16="http://schemas.microsoft.com/office/drawing/2014/main" val="20006"/>
                    </a:ext>
                  </a:extLst>
                </a:gridCol>
                <a:gridCol w="394273">
                  <a:extLst>
                    <a:ext uri="{9D8B030D-6E8A-4147-A177-3AD203B41FA5}">
                      <a16:colId xmlns:a16="http://schemas.microsoft.com/office/drawing/2014/main" val="20007"/>
                    </a:ext>
                  </a:extLst>
                </a:gridCol>
                <a:gridCol w="394273">
                  <a:extLst>
                    <a:ext uri="{9D8B030D-6E8A-4147-A177-3AD203B41FA5}">
                      <a16:colId xmlns:a16="http://schemas.microsoft.com/office/drawing/2014/main" val="20008"/>
                    </a:ext>
                  </a:extLst>
                </a:gridCol>
                <a:gridCol w="394273">
                  <a:extLst>
                    <a:ext uri="{9D8B030D-6E8A-4147-A177-3AD203B41FA5}">
                      <a16:colId xmlns:a16="http://schemas.microsoft.com/office/drawing/2014/main" val="20009"/>
                    </a:ext>
                  </a:extLst>
                </a:gridCol>
                <a:gridCol w="394273">
                  <a:extLst>
                    <a:ext uri="{9D8B030D-6E8A-4147-A177-3AD203B41FA5}">
                      <a16:colId xmlns:a16="http://schemas.microsoft.com/office/drawing/2014/main" val="20010"/>
                    </a:ext>
                  </a:extLst>
                </a:gridCol>
              </a:tblGrid>
              <a:tr h="232158">
                <a:tc>
                  <a:txBody>
                    <a:bodyPr/>
                    <a:lstStyle/>
                    <a:p>
                      <a:pPr algn="ctr"/>
                      <a:endParaRPr kumimoji="1" lang="ja-JP" altLang="en-US" sz="1000" dirty="0"/>
                    </a:p>
                  </a:txBody>
                  <a:tcPr marL="84406" marR="84406" marT="42203" marB="42203"/>
                </a:tc>
                <a:tc>
                  <a:txBody>
                    <a:bodyPr/>
                    <a:lstStyle/>
                    <a:p>
                      <a:r>
                        <a:rPr kumimoji="1" lang="en-US" altLang="ja-JP" sz="1000" dirty="0"/>
                        <a:t>H27</a:t>
                      </a:r>
                      <a:endParaRPr kumimoji="1" lang="ja-JP" altLang="en-US" sz="1000" dirty="0"/>
                    </a:p>
                  </a:txBody>
                  <a:tcPr marL="84406" marR="84406" marT="42203" marB="42203"/>
                </a:tc>
                <a:tc>
                  <a:txBody>
                    <a:bodyPr/>
                    <a:lstStyle/>
                    <a:p>
                      <a:r>
                        <a:rPr kumimoji="1" lang="en-US" altLang="ja-JP" sz="1000" dirty="0"/>
                        <a:t>H31</a:t>
                      </a:r>
                      <a:endParaRPr kumimoji="1" lang="ja-JP" altLang="en-US" sz="1000" dirty="0"/>
                    </a:p>
                  </a:txBody>
                  <a:tcPr marL="84406" marR="84406" marT="42203" marB="42203"/>
                </a:tc>
                <a:tc>
                  <a:txBody>
                    <a:bodyPr/>
                    <a:lstStyle/>
                    <a:p>
                      <a:r>
                        <a:rPr kumimoji="1" lang="en-US" altLang="ja-JP" sz="1000" dirty="0"/>
                        <a:t>H34</a:t>
                      </a:r>
                      <a:endParaRPr kumimoji="1" lang="ja-JP" altLang="en-US" sz="1000" dirty="0"/>
                    </a:p>
                  </a:txBody>
                  <a:tcPr marL="84406" marR="84406" marT="42203" marB="42203"/>
                </a:tc>
                <a:tc>
                  <a:txBody>
                    <a:bodyPr/>
                    <a:lstStyle/>
                    <a:p>
                      <a:r>
                        <a:rPr kumimoji="1" lang="en-US" altLang="ja-JP" sz="1000" dirty="0"/>
                        <a:t>H37</a:t>
                      </a:r>
                      <a:endParaRPr kumimoji="1" lang="ja-JP" altLang="en-US" sz="1000" dirty="0"/>
                    </a:p>
                  </a:txBody>
                  <a:tcPr marL="84406" marR="84406" marT="42203" marB="42203"/>
                </a:tc>
                <a:tc>
                  <a:txBody>
                    <a:bodyPr/>
                    <a:lstStyle/>
                    <a:p>
                      <a:r>
                        <a:rPr kumimoji="1" lang="en-US" altLang="ja-JP" sz="1000" dirty="0"/>
                        <a:t>H40</a:t>
                      </a:r>
                      <a:endParaRPr kumimoji="1" lang="ja-JP" altLang="en-US" sz="1000" dirty="0"/>
                    </a:p>
                  </a:txBody>
                  <a:tcPr marL="84406" marR="84406" marT="42203" marB="42203"/>
                </a:tc>
                <a:tc>
                  <a:txBody>
                    <a:bodyPr/>
                    <a:lstStyle/>
                    <a:p>
                      <a:r>
                        <a:rPr kumimoji="1" lang="en-US" altLang="ja-JP" sz="1000" dirty="0"/>
                        <a:t>H43</a:t>
                      </a:r>
                      <a:endParaRPr kumimoji="1" lang="ja-JP" altLang="en-US" sz="1000" dirty="0"/>
                    </a:p>
                  </a:txBody>
                  <a:tcPr marL="84406" marR="84406" marT="42203" marB="42203"/>
                </a:tc>
                <a:tc>
                  <a:txBody>
                    <a:bodyPr/>
                    <a:lstStyle/>
                    <a:p>
                      <a:r>
                        <a:rPr kumimoji="1" lang="en-US" altLang="ja-JP" sz="1000" dirty="0"/>
                        <a:t>H46</a:t>
                      </a:r>
                      <a:endParaRPr kumimoji="1" lang="ja-JP" altLang="en-US" sz="1000" dirty="0"/>
                    </a:p>
                  </a:txBody>
                  <a:tcPr marL="84406" marR="84406" marT="42203" marB="42203"/>
                </a:tc>
                <a:tc>
                  <a:txBody>
                    <a:bodyPr/>
                    <a:lstStyle/>
                    <a:p>
                      <a:r>
                        <a:rPr kumimoji="1" lang="en-US" altLang="ja-JP" sz="1000" dirty="0"/>
                        <a:t>H49</a:t>
                      </a:r>
                      <a:endParaRPr kumimoji="1" lang="ja-JP" altLang="en-US" sz="1000" dirty="0"/>
                    </a:p>
                  </a:txBody>
                  <a:tcPr marL="84406" marR="84406" marT="42203" marB="42203"/>
                </a:tc>
                <a:tc>
                  <a:txBody>
                    <a:bodyPr/>
                    <a:lstStyle/>
                    <a:p>
                      <a:r>
                        <a:rPr kumimoji="1" lang="en-US" altLang="ja-JP" sz="1000" dirty="0"/>
                        <a:t>H52</a:t>
                      </a:r>
                      <a:endParaRPr kumimoji="1" lang="ja-JP" altLang="en-US" sz="1000" dirty="0"/>
                    </a:p>
                  </a:txBody>
                  <a:tcPr marL="84406" marR="84406" marT="42203" marB="42203"/>
                </a:tc>
                <a:tc>
                  <a:txBody>
                    <a:bodyPr/>
                    <a:lstStyle/>
                    <a:p>
                      <a:r>
                        <a:rPr kumimoji="1" lang="en-US" altLang="ja-JP" sz="1000" dirty="0"/>
                        <a:t>H55</a:t>
                      </a:r>
                      <a:endParaRPr kumimoji="1" lang="ja-JP" altLang="en-US" sz="1000" dirty="0"/>
                    </a:p>
                  </a:txBody>
                  <a:tcPr marL="84406" marR="84406" marT="42203" marB="42203"/>
                </a:tc>
                <a:extLst>
                  <a:ext uri="{0D108BD9-81ED-4DB2-BD59-A6C34878D82A}">
                    <a16:rowId xmlns:a16="http://schemas.microsoft.com/office/drawing/2014/main" val="10000"/>
                  </a:ext>
                </a:extLst>
              </a:tr>
              <a:tr h="370644">
                <a:tc>
                  <a:txBody>
                    <a:bodyPr/>
                    <a:lstStyle/>
                    <a:p>
                      <a:r>
                        <a:rPr kumimoji="1" lang="ja-JP" altLang="en-US" sz="800" dirty="0"/>
                        <a:t>単独経営</a:t>
                      </a:r>
                    </a:p>
                  </a:txBody>
                  <a:tcPr marL="84406" marR="84406" marT="42203" marB="42203" anchor="ctr"/>
                </a:tc>
                <a:tc>
                  <a:txBody>
                    <a:bodyPr/>
                    <a:lstStyle/>
                    <a:p>
                      <a:r>
                        <a:rPr kumimoji="1" lang="en-US" altLang="ja-JP" sz="700" dirty="0"/>
                        <a:t>2,700</a:t>
                      </a:r>
                      <a:endParaRPr kumimoji="1" lang="ja-JP" altLang="en-US" sz="700" dirty="0"/>
                    </a:p>
                  </a:txBody>
                  <a:tcPr marL="84406" marR="84406" marT="42203" marB="42203" anchor="ctr"/>
                </a:tc>
                <a:tc>
                  <a:txBody>
                    <a:bodyPr/>
                    <a:lstStyle/>
                    <a:p>
                      <a:r>
                        <a:rPr kumimoji="1" lang="en-US" altLang="ja-JP" sz="700" dirty="0"/>
                        <a:t>2,700</a:t>
                      </a:r>
                      <a:endParaRPr kumimoji="1" lang="ja-JP" altLang="en-US" sz="700" dirty="0"/>
                    </a:p>
                  </a:txBody>
                  <a:tcPr marL="84406" marR="84406" marT="42203" marB="42203" anchor="ctr"/>
                </a:tc>
                <a:tc>
                  <a:txBody>
                    <a:bodyPr/>
                    <a:lstStyle/>
                    <a:p>
                      <a:r>
                        <a:rPr kumimoji="1" lang="en-US" altLang="ja-JP" sz="700" dirty="0"/>
                        <a:t>2,700</a:t>
                      </a:r>
                      <a:endParaRPr kumimoji="1" lang="ja-JP" altLang="en-US" sz="700" dirty="0"/>
                    </a:p>
                  </a:txBody>
                  <a:tcPr marL="84406" marR="84406" marT="42203" marB="42203" anchor="ctr"/>
                </a:tc>
                <a:tc>
                  <a:txBody>
                    <a:bodyPr/>
                    <a:lstStyle/>
                    <a:p>
                      <a:r>
                        <a:rPr kumimoji="1" lang="en-US" altLang="ja-JP" sz="700" dirty="0"/>
                        <a:t>2,700</a:t>
                      </a:r>
                      <a:endParaRPr kumimoji="1" lang="ja-JP" altLang="en-US" sz="700" dirty="0"/>
                    </a:p>
                  </a:txBody>
                  <a:tcPr marL="84406" marR="84406" marT="42203" marB="42203" anchor="ctr"/>
                </a:tc>
                <a:tc>
                  <a:txBody>
                    <a:bodyPr/>
                    <a:lstStyle/>
                    <a:p>
                      <a:r>
                        <a:rPr kumimoji="1" lang="en-US" altLang="ja-JP" sz="700" dirty="0"/>
                        <a:t>2,748</a:t>
                      </a:r>
                      <a:endParaRPr kumimoji="1" lang="ja-JP" altLang="en-US" sz="700" dirty="0"/>
                    </a:p>
                  </a:txBody>
                  <a:tcPr marL="84406" marR="84406" marT="42203" marB="42203" anchor="ctr"/>
                </a:tc>
                <a:tc>
                  <a:txBody>
                    <a:bodyPr/>
                    <a:lstStyle/>
                    <a:p>
                      <a:r>
                        <a:rPr kumimoji="1" lang="en-US" altLang="ja-JP" sz="700" dirty="0"/>
                        <a:t>2,909</a:t>
                      </a:r>
                      <a:endParaRPr kumimoji="1" lang="ja-JP" altLang="en-US" sz="700" dirty="0"/>
                    </a:p>
                  </a:txBody>
                  <a:tcPr marL="84406" marR="84406" marT="42203" marB="42203" anchor="ctr"/>
                </a:tc>
                <a:tc>
                  <a:txBody>
                    <a:bodyPr/>
                    <a:lstStyle/>
                    <a:p>
                      <a:r>
                        <a:rPr kumimoji="1" lang="en-US" altLang="ja-JP" sz="700" dirty="0"/>
                        <a:t>3,102</a:t>
                      </a:r>
                      <a:endParaRPr kumimoji="1" lang="ja-JP" altLang="en-US" sz="700" dirty="0"/>
                    </a:p>
                  </a:txBody>
                  <a:tcPr marL="84406" marR="84406" marT="42203" marB="42203" anchor="ctr"/>
                </a:tc>
                <a:tc>
                  <a:txBody>
                    <a:bodyPr/>
                    <a:lstStyle/>
                    <a:p>
                      <a:r>
                        <a:rPr kumimoji="1" lang="en-US" altLang="ja-JP" sz="700" dirty="0"/>
                        <a:t>3,263</a:t>
                      </a:r>
                      <a:endParaRPr kumimoji="1" lang="ja-JP" altLang="en-US" sz="700" dirty="0"/>
                    </a:p>
                  </a:txBody>
                  <a:tcPr marL="84406" marR="84406" marT="42203" marB="42203" anchor="ctr"/>
                </a:tc>
                <a:tc>
                  <a:txBody>
                    <a:bodyPr/>
                    <a:lstStyle/>
                    <a:p>
                      <a:r>
                        <a:rPr kumimoji="1" lang="en-US" altLang="ja-JP" sz="700" dirty="0"/>
                        <a:t>3,520</a:t>
                      </a:r>
                      <a:endParaRPr kumimoji="1" lang="ja-JP" altLang="en-US" sz="700" dirty="0"/>
                    </a:p>
                  </a:txBody>
                  <a:tcPr marL="84406" marR="84406" marT="42203" marB="42203" anchor="ctr"/>
                </a:tc>
                <a:tc>
                  <a:txBody>
                    <a:bodyPr/>
                    <a:lstStyle/>
                    <a:p>
                      <a:r>
                        <a:rPr kumimoji="1" lang="en-US" altLang="ja-JP" sz="700" dirty="0"/>
                        <a:t>3,841</a:t>
                      </a:r>
                      <a:endParaRPr kumimoji="1" lang="ja-JP" altLang="en-US" sz="700" dirty="0"/>
                    </a:p>
                  </a:txBody>
                  <a:tcPr marL="84406" marR="84406" marT="42203" marB="42203" anchor="ctr"/>
                </a:tc>
                <a:extLst>
                  <a:ext uri="{0D108BD9-81ED-4DB2-BD59-A6C34878D82A}">
                    <a16:rowId xmlns:a16="http://schemas.microsoft.com/office/drawing/2014/main" val="10001"/>
                  </a:ext>
                </a:extLst>
              </a:tr>
              <a:tr h="337685">
                <a:tc>
                  <a:txBody>
                    <a:bodyPr/>
                    <a:lstStyle/>
                    <a:p>
                      <a:r>
                        <a:rPr kumimoji="1" lang="ja-JP" altLang="en-US" sz="800" dirty="0"/>
                        <a:t>広域化</a:t>
                      </a:r>
                      <a:r>
                        <a:rPr kumimoji="1" lang="en-US" altLang="ja-JP" sz="800" dirty="0"/>
                        <a:t>※</a:t>
                      </a:r>
                      <a:endParaRPr kumimoji="1" lang="ja-JP" altLang="en-US" sz="800" dirty="0"/>
                    </a:p>
                  </a:txBody>
                  <a:tcPr marL="84406" marR="84406" marT="42203" marB="42203" anchor="ctr"/>
                </a:tc>
                <a:tc>
                  <a:txBody>
                    <a:bodyPr/>
                    <a:lstStyle/>
                    <a:p>
                      <a:r>
                        <a:rPr kumimoji="1" lang="en-US" altLang="ja-JP" sz="700" dirty="0"/>
                        <a:t>2,700</a:t>
                      </a:r>
                      <a:endParaRPr kumimoji="1" lang="ja-JP" altLang="en-US" sz="700" dirty="0"/>
                    </a:p>
                  </a:txBody>
                  <a:tcPr marL="84406" marR="84406" marT="42203" marB="42203" anchor="ctr"/>
                </a:tc>
                <a:tc>
                  <a:txBody>
                    <a:bodyPr/>
                    <a:lstStyle/>
                    <a:p>
                      <a:r>
                        <a:rPr kumimoji="1" lang="en-US" altLang="ja-JP" sz="700" dirty="0"/>
                        <a:t>2,700</a:t>
                      </a:r>
                      <a:endParaRPr kumimoji="1" lang="ja-JP" altLang="en-US" sz="700" dirty="0"/>
                    </a:p>
                  </a:txBody>
                  <a:tcPr marL="84406" marR="84406" marT="42203" marB="42203" anchor="ctr"/>
                </a:tc>
                <a:tc>
                  <a:txBody>
                    <a:bodyPr/>
                    <a:lstStyle/>
                    <a:p>
                      <a:r>
                        <a:rPr kumimoji="1" lang="en-US" altLang="ja-JP" sz="700" dirty="0"/>
                        <a:t>2,700</a:t>
                      </a:r>
                      <a:endParaRPr kumimoji="1" lang="ja-JP" altLang="en-US" sz="700" dirty="0"/>
                    </a:p>
                  </a:txBody>
                  <a:tcPr marL="84406" marR="84406" marT="42203" marB="42203" anchor="ctr"/>
                </a:tc>
                <a:tc>
                  <a:txBody>
                    <a:bodyPr/>
                    <a:lstStyle/>
                    <a:p>
                      <a:r>
                        <a:rPr kumimoji="1" lang="en-US" altLang="ja-JP" sz="700" dirty="0"/>
                        <a:t>2,700</a:t>
                      </a:r>
                      <a:endParaRPr kumimoji="1" lang="ja-JP" altLang="en-US" sz="700" dirty="0"/>
                    </a:p>
                  </a:txBody>
                  <a:tcPr marL="84406" marR="84406" marT="42203" marB="42203" anchor="ctr"/>
                </a:tc>
                <a:tc>
                  <a:txBody>
                    <a:bodyPr/>
                    <a:lstStyle/>
                    <a:p>
                      <a:r>
                        <a:rPr kumimoji="1" lang="en-US" altLang="ja-JP" sz="700" dirty="0"/>
                        <a:t>2,951</a:t>
                      </a:r>
                      <a:endParaRPr kumimoji="1" lang="ja-JP" altLang="en-US" sz="700" dirty="0"/>
                    </a:p>
                  </a:txBody>
                  <a:tcPr marL="84406" marR="84406" marT="42203" marB="42203" anchor="ctr"/>
                </a:tc>
                <a:tc>
                  <a:txBody>
                    <a:bodyPr/>
                    <a:lstStyle/>
                    <a:p>
                      <a:r>
                        <a:rPr kumimoji="1" lang="en-US" altLang="ja-JP" sz="700" dirty="0"/>
                        <a:t>2,951</a:t>
                      </a:r>
                      <a:endParaRPr kumimoji="1" lang="ja-JP" altLang="en-US" sz="700" dirty="0"/>
                    </a:p>
                  </a:txBody>
                  <a:tcPr marL="84406" marR="84406" marT="42203" marB="42203" anchor="ctr"/>
                </a:tc>
                <a:tc>
                  <a:txBody>
                    <a:bodyPr/>
                    <a:lstStyle/>
                    <a:p>
                      <a:r>
                        <a:rPr kumimoji="1" lang="en-US" altLang="ja-JP" sz="700" dirty="0"/>
                        <a:t>2,951</a:t>
                      </a:r>
                      <a:endParaRPr kumimoji="1" lang="ja-JP" altLang="en-US" sz="700" dirty="0"/>
                    </a:p>
                  </a:txBody>
                  <a:tcPr marL="84406" marR="84406" marT="42203" marB="42203" anchor="ctr"/>
                </a:tc>
                <a:tc>
                  <a:txBody>
                    <a:bodyPr/>
                    <a:lstStyle/>
                    <a:p>
                      <a:r>
                        <a:rPr kumimoji="1" lang="en-US" altLang="ja-JP" sz="700" dirty="0"/>
                        <a:t>3,079</a:t>
                      </a:r>
                      <a:endParaRPr kumimoji="1" lang="ja-JP" altLang="en-US" sz="700" dirty="0"/>
                    </a:p>
                  </a:txBody>
                  <a:tcPr marL="84406" marR="84406" marT="42203" marB="42203" anchor="ctr"/>
                </a:tc>
                <a:tc>
                  <a:txBody>
                    <a:bodyPr/>
                    <a:lstStyle/>
                    <a:p>
                      <a:r>
                        <a:rPr kumimoji="1" lang="en-US" altLang="ja-JP" sz="700" dirty="0"/>
                        <a:t>3,318</a:t>
                      </a:r>
                      <a:endParaRPr kumimoji="1" lang="ja-JP" altLang="en-US" sz="700" dirty="0"/>
                    </a:p>
                  </a:txBody>
                  <a:tcPr marL="84406" marR="84406" marT="42203" marB="42203" anchor="ctr"/>
                </a:tc>
                <a:tc>
                  <a:txBody>
                    <a:bodyPr/>
                    <a:lstStyle/>
                    <a:p>
                      <a:r>
                        <a:rPr kumimoji="1" lang="en-US" altLang="ja-JP" sz="700" dirty="0"/>
                        <a:t>3,350</a:t>
                      </a:r>
                      <a:endParaRPr kumimoji="1" lang="ja-JP" altLang="en-US" sz="700" dirty="0"/>
                    </a:p>
                  </a:txBody>
                  <a:tcPr marL="84406" marR="84406" marT="42203" marB="42203" anchor="ctr"/>
                </a:tc>
                <a:extLst>
                  <a:ext uri="{0D108BD9-81ED-4DB2-BD59-A6C34878D82A}">
                    <a16:rowId xmlns:a16="http://schemas.microsoft.com/office/drawing/2014/main" val="10002"/>
                  </a:ext>
                </a:extLst>
              </a:tr>
            </a:tbl>
          </a:graphicData>
        </a:graphic>
      </p:graphicFrame>
      <p:sp>
        <p:nvSpPr>
          <p:cNvPr id="30" name="テキスト ボックス 29"/>
          <p:cNvSpPr txBox="1"/>
          <p:nvPr/>
        </p:nvSpPr>
        <p:spPr>
          <a:xfrm>
            <a:off x="1514108" y="1917764"/>
            <a:ext cx="2363430" cy="262829"/>
          </a:xfrm>
          <a:prstGeom prst="rect">
            <a:avLst/>
          </a:prstGeom>
          <a:noFill/>
        </p:spPr>
        <p:txBody>
          <a:bodyPr wrap="squar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水道料金の推移</a:t>
            </a:r>
            <a:r>
              <a:rPr kumimoji="1" lang="en-US" altLang="ja-JP" sz="1108"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108"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r>
              <a:rPr kumimoji="1" lang="en-US" altLang="ja-JP" sz="1108"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108"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月</a:t>
            </a:r>
            <a:r>
              <a:rPr kumimoji="1" lang="en-US" altLang="ja-JP" sz="1108"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108"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1" name="角丸四角形 30"/>
          <p:cNvSpPr/>
          <p:nvPr/>
        </p:nvSpPr>
        <p:spPr>
          <a:xfrm>
            <a:off x="4681904" y="1646996"/>
            <a:ext cx="4342642" cy="3909010"/>
          </a:xfrm>
          <a:prstGeom prst="roundRect">
            <a:avLst>
              <a:gd name="adj" fmla="val 5106"/>
            </a:avLst>
          </a:prstGeom>
          <a:solidFill>
            <a:schemeClr val="accent6">
              <a:lumMod val="20000"/>
              <a:lumOff val="80000"/>
              <a:alpha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9692" tIns="33231" rIns="33231" bIns="33231" rtlCol="0" anchor="t" anchorCtr="0"/>
          <a:lstStyle/>
          <a:p>
            <a:pPr marL="265853" marR="0" lvl="0" indent="-265853" algn="l" defTabSz="844083"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② 水道施設の統廃合により</a:t>
            </a:r>
            <a:r>
              <a:rPr kumimoji="1" lang="ja-JP" altLang="en-US" sz="1477"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更新事業費を抑制</a:t>
            </a:r>
            <a:endParaRPr kumimoji="1" lang="en-US" altLang="ja-JP" sz="1477"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p>
            <a:pPr marL="265853" marR="0" lvl="0" indent="-265853" algn="l" defTabSz="844083" rtl="0" eaLnBrk="1" fontAlgn="auto" latinLnBrk="0" hangingPunct="1">
              <a:lnSpc>
                <a:spcPct val="100000"/>
              </a:lnSpc>
              <a:spcBef>
                <a:spcPts val="0"/>
              </a:spcBef>
              <a:spcAft>
                <a:spcPts val="0"/>
              </a:spcAft>
              <a:buClrTx/>
              <a:buSzTx/>
              <a:buFontTx/>
              <a:buNone/>
              <a:tabLst/>
              <a:defRPr/>
            </a:pPr>
            <a:r>
              <a:rPr kumimoji="1" lang="en-US" altLang="ja-JP" sz="1477"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292"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292"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平成</a:t>
            </a:r>
            <a:r>
              <a:rPr kumimoji="1" lang="en-US" altLang="ja-JP" sz="1292"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28</a:t>
            </a:r>
            <a:r>
              <a:rPr kumimoji="1" lang="ja-JP" altLang="en-US" sz="1292"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年から平成</a:t>
            </a:r>
            <a:r>
              <a:rPr kumimoji="1" lang="en-US" altLang="ja-JP" sz="1292"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55</a:t>
            </a:r>
            <a:r>
              <a:rPr kumimoji="1" lang="ja-JP" altLang="en-US" sz="1292"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年で約</a:t>
            </a:r>
            <a:r>
              <a:rPr kumimoji="1" lang="en-US" altLang="ja-JP" sz="1292"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954</a:t>
            </a:r>
            <a:r>
              <a:rPr kumimoji="1" lang="ja-JP" altLang="en-US" sz="1292"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億円減</a:t>
            </a:r>
            <a:r>
              <a:rPr kumimoji="1" lang="en-US" altLang="ja-JP" sz="1292"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292"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292"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香川県</a:t>
            </a:r>
            <a:r>
              <a:rPr kumimoji="1" lang="en-US" altLang="ja-JP" sz="1292"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292"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265853" marR="0" lvl="0" indent="-265853" algn="l" defTabSz="844083" rtl="0" eaLnBrk="1" fontAlgn="auto" latinLnBrk="0" hangingPunct="1">
              <a:lnSpc>
                <a:spcPct val="100000"/>
              </a:lnSpc>
              <a:spcBef>
                <a:spcPts val="0"/>
              </a:spcBef>
              <a:spcAft>
                <a:spcPts val="0"/>
              </a:spcAft>
              <a:buClrTx/>
              <a:buSzTx/>
              <a:buFontTx/>
              <a:buNone/>
              <a:tabLst/>
              <a:defRPr/>
            </a:pPr>
            <a:endParaRPr kumimoji="1" lang="en-US" altLang="ja-JP" sz="738"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265853" marR="0" lvl="0" indent="-265853" algn="l" defTabSz="844083"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浄水場数　上水道　　</a:t>
            </a:r>
            <a:r>
              <a:rPr kumimoji="1" lang="en-US" altLang="ja-JP" sz="1108"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55</a:t>
            </a:r>
            <a:r>
              <a:rPr kumimoji="1" lang="ja-JP" altLang="en-US" sz="1108"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　</a:t>
            </a:r>
            <a:r>
              <a:rPr kumimoji="1" lang="en-US" altLang="ja-JP" sz="1108"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26</a:t>
            </a:r>
          </a:p>
          <a:p>
            <a:pPr marL="265853" marR="0" lvl="0" indent="-265853" algn="l" defTabSz="844083"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（計画）　簡易水道　</a:t>
            </a:r>
            <a:r>
              <a:rPr kumimoji="1" lang="en-US" altLang="ja-JP" sz="1108"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16</a:t>
            </a:r>
            <a:r>
              <a:rPr kumimoji="1" lang="ja-JP" altLang="en-US" sz="1108"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　</a:t>
            </a:r>
            <a:r>
              <a:rPr kumimoji="1" lang="en-US" altLang="ja-JP" sz="1108"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11</a:t>
            </a:r>
          </a:p>
          <a:p>
            <a:pPr marL="265853" marR="0" lvl="0" indent="-265853" algn="l" defTabSz="844083"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endParaRPr kumimoji="1" lang="en-US" altLang="ja-JP" sz="1662"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2" name="テキスト ボックス 31"/>
          <p:cNvSpPr txBox="1"/>
          <p:nvPr/>
        </p:nvSpPr>
        <p:spPr>
          <a:xfrm>
            <a:off x="5316253" y="5168769"/>
            <a:ext cx="2914580" cy="248530"/>
          </a:xfrm>
          <a:prstGeom prst="rect">
            <a:avLst/>
          </a:prstGeom>
          <a:noFill/>
        </p:spPr>
        <p:txBody>
          <a:bodyPr wrap="non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平成</a:t>
            </a:r>
            <a:r>
              <a:rPr kumimoji="1" lang="en-US" altLang="ja-JP" sz="1015"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28</a:t>
            </a:r>
            <a:r>
              <a:rPr kumimoji="1" lang="ja-JP" altLang="en-US" sz="1015"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年から平成</a:t>
            </a:r>
            <a:r>
              <a:rPr kumimoji="1" lang="en-US" altLang="ja-JP" sz="1015"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55</a:t>
            </a:r>
            <a:r>
              <a:rPr kumimoji="1" lang="ja-JP" altLang="en-US" sz="1015"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年までの運営費、事業費等</a:t>
            </a:r>
          </a:p>
        </p:txBody>
      </p:sp>
      <p:grpSp>
        <p:nvGrpSpPr>
          <p:cNvPr id="33" name="グループ化 32"/>
          <p:cNvGrpSpPr/>
          <p:nvPr/>
        </p:nvGrpSpPr>
        <p:grpSpPr>
          <a:xfrm>
            <a:off x="4838307" y="2633688"/>
            <a:ext cx="3894222" cy="2534809"/>
            <a:chOff x="5313039" y="3157355"/>
            <a:chExt cx="4218741" cy="2746043"/>
          </a:xfrm>
        </p:grpSpPr>
        <p:pic>
          <p:nvPicPr>
            <p:cNvPr id="3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3039" y="3165891"/>
              <a:ext cx="4218741" cy="2737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テキスト ボックス 2"/>
            <p:cNvSpPr txBox="1"/>
            <p:nvPr/>
          </p:nvSpPr>
          <p:spPr>
            <a:xfrm>
              <a:off x="5313039" y="3157355"/>
              <a:ext cx="543899" cy="23853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white">
                      <a:lumMod val="50000"/>
                    </a:prstClr>
                  </a:solidFill>
                  <a:effectLst/>
                  <a:uLnTx/>
                  <a:uFillTx/>
                  <a:latin typeface="Calibri"/>
                  <a:ea typeface="ＭＳ Ｐゴシック" panose="020B0600070205080204" pitchFamily="50" charset="-128"/>
                  <a:cs typeface="+mn-cs"/>
                </a:rPr>
                <a:t>（億円）</a:t>
              </a:r>
            </a:p>
          </p:txBody>
        </p:sp>
      </p:grpSp>
      <p:cxnSp>
        <p:nvCxnSpPr>
          <p:cNvPr id="36" name="直線コネクタ 35"/>
          <p:cNvCxnSpPr/>
          <p:nvPr/>
        </p:nvCxnSpPr>
        <p:spPr>
          <a:xfrm>
            <a:off x="6098063" y="2999171"/>
            <a:ext cx="9827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6455617" y="3160363"/>
            <a:ext cx="9827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6372035" y="2956767"/>
            <a:ext cx="747320" cy="241476"/>
          </a:xfrm>
          <a:prstGeom prst="rect">
            <a:avLst/>
          </a:prstGeom>
          <a:noFill/>
        </p:spPr>
        <p:txBody>
          <a:bodyPr wrap="non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約</a:t>
            </a:r>
            <a:r>
              <a:rPr kumimoji="1" lang="en-US" altLang="ja-JP" sz="969"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954</a:t>
            </a:r>
            <a:r>
              <a:rPr kumimoji="1" lang="ja-JP" altLang="en-US" sz="969"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億円</a:t>
            </a:r>
          </a:p>
        </p:txBody>
      </p:sp>
      <p:sp>
        <p:nvSpPr>
          <p:cNvPr id="39" name="テキスト ボックス 38"/>
          <p:cNvSpPr txBox="1"/>
          <p:nvPr/>
        </p:nvSpPr>
        <p:spPr>
          <a:xfrm>
            <a:off x="5566536" y="2665454"/>
            <a:ext cx="1035861" cy="262829"/>
          </a:xfrm>
          <a:prstGeom prst="rect">
            <a:avLst/>
          </a:prstGeom>
          <a:noFill/>
        </p:spPr>
        <p:txBody>
          <a:bodyPr wrap="non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計</a:t>
            </a:r>
            <a:r>
              <a:rPr kumimoji="1" lang="en-US" altLang="ja-JP"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11,302</a:t>
            </a:r>
            <a:r>
              <a:rPr kumimoji="1" lang="ja-JP" altLang="en-US"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億円</a:t>
            </a:r>
          </a:p>
        </p:txBody>
      </p:sp>
      <p:sp>
        <p:nvSpPr>
          <p:cNvPr id="40" name="テキスト ボックス 39"/>
          <p:cNvSpPr txBox="1"/>
          <p:nvPr/>
        </p:nvSpPr>
        <p:spPr>
          <a:xfrm>
            <a:off x="6898845" y="2667446"/>
            <a:ext cx="1035861" cy="262829"/>
          </a:xfrm>
          <a:prstGeom prst="rect">
            <a:avLst/>
          </a:prstGeom>
          <a:noFill/>
        </p:spPr>
        <p:txBody>
          <a:bodyPr wrap="non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計</a:t>
            </a:r>
            <a:r>
              <a:rPr kumimoji="1" lang="en-US" altLang="ja-JP"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10,348</a:t>
            </a:r>
            <a:r>
              <a:rPr kumimoji="1" lang="ja-JP" altLang="en-US"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億円</a:t>
            </a:r>
          </a:p>
        </p:txBody>
      </p:sp>
      <p:sp>
        <p:nvSpPr>
          <p:cNvPr id="41" name="テキスト ボックス 40"/>
          <p:cNvSpPr txBox="1"/>
          <p:nvPr/>
        </p:nvSpPr>
        <p:spPr>
          <a:xfrm>
            <a:off x="4633369" y="6039994"/>
            <a:ext cx="4231527" cy="312521"/>
          </a:xfrm>
          <a:prstGeom prst="rect">
            <a:avLst/>
          </a:prstGeom>
          <a:noFill/>
        </p:spPr>
        <p:txBody>
          <a:bodyPr wrap="square" lIns="0" tIns="0" rIns="0" bIns="0"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a:t>
            </a:r>
            <a:r>
              <a:rPr kumimoji="1" lang="ja-JP" altLang="en-US" sz="923"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出典）「広域水道事業及びその事業体に関する基本的事項のとりまとめ」、「香川県広域水道事業体設立準備協議会資料」</a:t>
            </a:r>
            <a:r>
              <a:rPr kumimoji="1" lang="ja-JP" altLang="en-US" sz="92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「岩手中部水道広域化事業計画」</a:t>
            </a:r>
            <a:r>
              <a:rPr kumimoji="1" lang="ja-JP" altLang="en-US" sz="923"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を基に作成</a:t>
            </a:r>
          </a:p>
        </p:txBody>
      </p:sp>
      <p:sp>
        <p:nvSpPr>
          <p:cNvPr id="2" name="スライド番号プレースホルダー 1"/>
          <p:cNvSpPr>
            <a:spLocks noGrp="1"/>
          </p:cNvSpPr>
          <p:nvPr>
            <p:ph type="sldNum" sz="quarter" idx="4"/>
          </p:nvPr>
        </p:nvSpPr>
        <p:spPr/>
        <p:txBody>
          <a:bodyPr/>
          <a:lstStyle/>
          <a:p>
            <a:pPr marL="0" marR="0" lvl="0" indent="0" algn="r" defTabSz="844083" rtl="0" eaLnBrk="1" fontAlgn="auto" latinLnBrk="0" hangingPunct="1">
              <a:lnSpc>
                <a:spcPct val="100000"/>
              </a:lnSpc>
              <a:spcBef>
                <a:spcPts val="0"/>
              </a:spcBef>
              <a:spcAft>
                <a:spcPts val="0"/>
              </a:spcAft>
              <a:buClrTx/>
              <a:buSzTx/>
              <a:buFontTx/>
              <a:buNone/>
              <a:tabLst/>
              <a:defRPr/>
            </a:pPr>
            <a:fld id="{B4EBB0DA-BF6C-4129-87A0-EA8FF391626F}" type="slidenum">
              <a:rPr kumimoji="1" lang="ja-JP" altLang="en-US" sz="1662"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844083" rtl="0" eaLnBrk="1" fontAlgn="auto" latinLnBrk="0" hangingPunct="1">
                <a:lnSpc>
                  <a:spcPct val="100000"/>
                </a:lnSpc>
                <a:spcBef>
                  <a:spcPts val="0"/>
                </a:spcBef>
                <a:spcAft>
                  <a:spcPts val="0"/>
                </a:spcAft>
                <a:buClrTx/>
                <a:buSzTx/>
                <a:buFontTx/>
                <a:buNone/>
                <a:tabLst/>
                <a:defRPr/>
              </a:pPr>
              <a:t>32</a:t>
            </a:fld>
            <a:endParaRPr kumimoji="1" lang="ja-JP" altLang="en-US" sz="1662"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5709978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nvGraphicFramePr>
        <p:xfrm>
          <a:off x="94065" y="1700808"/>
          <a:ext cx="8997822" cy="4839437"/>
        </p:xfrm>
        <a:graphic>
          <a:graphicData uri="http://schemas.openxmlformats.org/drawingml/2006/table">
            <a:tbl>
              <a:tblPr firstRow="1" bandRow="1">
                <a:tableStyleId>{F5AB1C69-6EDB-4FF4-983F-18BD219EF322}</a:tableStyleId>
              </a:tblPr>
              <a:tblGrid>
                <a:gridCol w="864000">
                  <a:extLst>
                    <a:ext uri="{9D8B030D-6E8A-4147-A177-3AD203B41FA5}">
                      <a16:colId xmlns:a16="http://schemas.microsoft.com/office/drawing/2014/main" val="20000"/>
                    </a:ext>
                  </a:extLst>
                </a:gridCol>
                <a:gridCol w="3547654">
                  <a:extLst>
                    <a:ext uri="{9D8B030D-6E8A-4147-A177-3AD203B41FA5}">
                      <a16:colId xmlns:a16="http://schemas.microsoft.com/office/drawing/2014/main" val="20001"/>
                    </a:ext>
                  </a:extLst>
                </a:gridCol>
                <a:gridCol w="65516">
                  <a:extLst>
                    <a:ext uri="{9D8B030D-6E8A-4147-A177-3AD203B41FA5}">
                      <a16:colId xmlns:a16="http://schemas.microsoft.com/office/drawing/2014/main" val="20002"/>
                    </a:ext>
                  </a:extLst>
                </a:gridCol>
                <a:gridCol w="861145">
                  <a:extLst>
                    <a:ext uri="{9D8B030D-6E8A-4147-A177-3AD203B41FA5}">
                      <a16:colId xmlns:a16="http://schemas.microsoft.com/office/drawing/2014/main" val="20003"/>
                    </a:ext>
                  </a:extLst>
                </a:gridCol>
                <a:gridCol w="3659507">
                  <a:extLst>
                    <a:ext uri="{9D8B030D-6E8A-4147-A177-3AD203B41FA5}">
                      <a16:colId xmlns:a16="http://schemas.microsoft.com/office/drawing/2014/main" val="20004"/>
                    </a:ext>
                  </a:extLst>
                </a:gridCol>
              </a:tblGrid>
              <a:tr h="263301">
                <a:tc>
                  <a:txBody>
                    <a:bodyPr/>
                    <a:lstStyle/>
                    <a:p>
                      <a:pPr algn="ctr" fontAlgn="ctr"/>
                      <a:r>
                        <a:rPr lang="ja-JP" altLang="en-US" sz="1000" b="0" i="0" u="none" strike="noStrike" dirty="0">
                          <a:solidFill>
                            <a:schemeClr val="tx1"/>
                          </a:solidFill>
                          <a:effectLst/>
                          <a:latin typeface="+mn-ea"/>
                          <a:ea typeface="+mn-ea"/>
                        </a:rPr>
                        <a:t>都道府県名</a:t>
                      </a:r>
                    </a:p>
                  </a:txBody>
                  <a:tcPr marL="8792" marR="8792" marT="8792" marB="0" anchor="ctr"/>
                </a:tc>
                <a:tc>
                  <a:txBody>
                    <a:bodyPr/>
                    <a:lstStyle/>
                    <a:p>
                      <a:pPr algn="ctr" fontAlgn="ctr"/>
                      <a:r>
                        <a:rPr lang="ja-JP" altLang="en-US" sz="1000" b="0" i="0" u="none" strike="noStrike" dirty="0">
                          <a:solidFill>
                            <a:schemeClr val="tx1"/>
                          </a:solidFill>
                          <a:effectLst/>
                          <a:latin typeface="+mn-ea"/>
                          <a:ea typeface="+mn-ea"/>
                        </a:rPr>
                        <a:t>協議会等名称</a:t>
                      </a:r>
                    </a:p>
                  </a:txBody>
                  <a:tcPr marL="8792" marR="8792" marT="8792" marB="0" anchor="ctr"/>
                </a:tc>
                <a:tc>
                  <a:txBody>
                    <a:bodyPr/>
                    <a:lstStyle/>
                    <a:p>
                      <a:pPr algn="ctr" fontAlgn="ctr"/>
                      <a:endParaRPr lang="ja-JP" altLang="en-US" sz="1000" b="0" i="0" u="none" strike="noStrike" dirty="0">
                        <a:solidFill>
                          <a:schemeClr val="tx1"/>
                        </a:solidFill>
                        <a:effectLst/>
                        <a:latin typeface="+mn-ea"/>
                        <a:ea typeface="+mn-ea"/>
                      </a:endParaRPr>
                    </a:p>
                  </a:txBody>
                  <a:tcPr marL="8792" marR="8792" marT="8792" marB="0" anchor="ctr">
                    <a:noFill/>
                  </a:tcPr>
                </a:tc>
                <a:tc>
                  <a:txBody>
                    <a:bodyPr/>
                    <a:lstStyle/>
                    <a:p>
                      <a:pPr algn="ctr" fontAlgn="ctr"/>
                      <a:r>
                        <a:rPr lang="ja-JP" altLang="en-US" sz="1000" b="0" i="0" u="none" strike="noStrike" dirty="0">
                          <a:solidFill>
                            <a:schemeClr val="tx1"/>
                          </a:solidFill>
                          <a:effectLst/>
                          <a:latin typeface="+mn-ea"/>
                          <a:ea typeface="+mn-ea"/>
                        </a:rPr>
                        <a:t>都道府県名</a:t>
                      </a:r>
                    </a:p>
                  </a:txBody>
                  <a:tcPr marL="8792" marR="8792" marT="8792" marB="0" anchor="ctr"/>
                </a:tc>
                <a:tc>
                  <a:txBody>
                    <a:bodyPr/>
                    <a:lstStyle/>
                    <a:p>
                      <a:pPr algn="ctr" fontAlgn="ctr"/>
                      <a:r>
                        <a:rPr lang="ja-JP" altLang="en-US" sz="1000" b="0" i="0" u="none" strike="noStrike" dirty="0">
                          <a:solidFill>
                            <a:schemeClr val="tx1"/>
                          </a:solidFill>
                          <a:effectLst/>
                          <a:latin typeface="+mn-ea"/>
                          <a:ea typeface="+mn-ea"/>
                        </a:rPr>
                        <a:t>協議会等名称</a:t>
                      </a:r>
                    </a:p>
                  </a:txBody>
                  <a:tcPr marL="8792" marR="8792" marT="8792" marB="0" anchor="ctr"/>
                </a:tc>
                <a:extLst>
                  <a:ext uri="{0D108BD9-81ED-4DB2-BD59-A6C34878D82A}">
                    <a16:rowId xmlns:a16="http://schemas.microsoft.com/office/drawing/2014/main" val="10000"/>
                  </a:ext>
                </a:extLst>
              </a:tr>
              <a:tr h="163537">
                <a:tc>
                  <a:txBody>
                    <a:bodyPr/>
                    <a:lstStyle/>
                    <a:p>
                      <a:pPr algn="ctr" fontAlgn="ctr"/>
                      <a:r>
                        <a:rPr lang="ja-JP" altLang="en-US" sz="1000" b="0" i="0" u="none" strike="noStrike" dirty="0">
                          <a:solidFill>
                            <a:schemeClr val="tx1"/>
                          </a:solidFill>
                          <a:effectLst/>
                          <a:latin typeface="+mn-ea"/>
                          <a:ea typeface="+mn-ea"/>
                        </a:rPr>
                        <a:t>北海道</a:t>
                      </a:r>
                    </a:p>
                  </a:txBody>
                  <a:tcPr marL="8792" marR="8792" marT="8792" marB="0" anchor="ctr"/>
                </a:tc>
                <a:tc>
                  <a:txBody>
                    <a:bodyPr/>
                    <a:lstStyle/>
                    <a:p>
                      <a:pPr algn="l" fontAlgn="ctr"/>
                      <a:r>
                        <a:rPr lang="ja-JP" altLang="en-US" sz="1000" b="0" i="0" u="none" strike="noStrike" dirty="0">
                          <a:solidFill>
                            <a:schemeClr val="tx1"/>
                          </a:solidFill>
                          <a:effectLst/>
                          <a:latin typeface="+mn-ea"/>
                          <a:ea typeface="+mn-ea"/>
                        </a:rPr>
                        <a:t>地域別会議</a:t>
                      </a:r>
                    </a:p>
                  </a:txBody>
                  <a:tcPr marL="8792" marR="8792" marT="8792" marB="0" anchor="ctr"/>
                </a:tc>
                <a:tc>
                  <a:txBody>
                    <a:bodyPr/>
                    <a:lstStyle/>
                    <a:p>
                      <a:pPr algn="ctr" fontAlgn="ctr"/>
                      <a:endParaRPr lang="ja-JP" altLang="en-US" sz="1000" b="0" i="0" u="none" strike="noStrike" dirty="0">
                        <a:solidFill>
                          <a:schemeClr val="tx1"/>
                        </a:solidFill>
                        <a:effectLst/>
                        <a:latin typeface="+mn-ea"/>
                        <a:ea typeface="+mn-ea"/>
                      </a:endParaRPr>
                    </a:p>
                  </a:txBody>
                  <a:tcPr marL="8792" marR="8792" marT="8792" marB="0" anchor="ctr">
                    <a:noFill/>
                  </a:tcPr>
                </a:tc>
                <a:tc>
                  <a:txBody>
                    <a:bodyPr/>
                    <a:lstStyle/>
                    <a:p>
                      <a:pPr algn="ctr" fontAlgn="ctr"/>
                      <a:r>
                        <a:rPr lang="ja-JP" altLang="en-US" sz="1000" b="0" i="0" u="none" strike="noStrike" dirty="0">
                          <a:solidFill>
                            <a:schemeClr val="tx1"/>
                          </a:solidFill>
                          <a:effectLst/>
                          <a:latin typeface="+mn-ea"/>
                          <a:ea typeface="+mn-ea"/>
                        </a:rPr>
                        <a:t>滋賀県</a:t>
                      </a:r>
                    </a:p>
                  </a:txBody>
                  <a:tcPr marL="8792" marR="8792" marT="8792" marB="0" anchor="ctr"/>
                </a:tc>
                <a:tc>
                  <a:txBody>
                    <a:bodyPr/>
                    <a:lstStyle/>
                    <a:p>
                      <a:pPr algn="l" fontAlgn="ctr"/>
                      <a:r>
                        <a:rPr lang="ja-JP" altLang="en-US" sz="1000" b="0" i="0" u="none" strike="noStrike" dirty="0">
                          <a:solidFill>
                            <a:schemeClr val="tx1"/>
                          </a:solidFill>
                          <a:effectLst/>
                          <a:latin typeface="+mn-ea"/>
                          <a:ea typeface="+mn-ea"/>
                        </a:rPr>
                        <a:t>滋賀県水道事業の広域連携に関する協議会</a:t>
                      </a:r>
                    </a:p>
                  </a:txBody>
                  <a:tcPr marL="8792" marR="8792" marT="8792" marB="0" anchor="ctr"/>
                </a:tc>
                <a:extLst>
                  <a:ext uri="{0D108BD9-81ED-4DB2-BD59-A6C34878D82A}">
                    <a16:rowId xmlns:a16="http://schemas.microsoft.com/office/drawing/2014/main" val="10001"/>
                  </a:ext>
                </a:extLst>
              </a:tr>
              <a:tr h="163537">
                <a:tc>
                  <a:txBody>
                    <a:bodyPr/>
                    <a:lstStyle/>
                    <a:p>
                      <a:pPr algn="ctr" fontAlgn="ctr"/>
                      <a:r>
                        <a:rPr lang="ja-JP" altLang="en-US" sz="1000" b="0" i="0" u="none" strike="noStrike" dirty="0">
                          <a:solidFill>
                            <a:schemeClr val="tx1"/>
                          </a:solidFill>
                          <a:effectLst/>
                          <a:latin typeface="+mn-ea"/>
                          <a:ea typeface="+mn-ea"/>
                        </a:rPr>
                        <a:t>青森県</a:t>
                      </a:r>
                    </a:p>
                  </a:txBody>
                  <a:tcPr marL="8792" marR="8792" marT="8792" marB="0" anchor="ctr"/>
                </a:tc>
                <a:tc>
                  <a:txBody>
                    <a:bodyPr/>
                    <a:lstStyle/>
                    <a:p>
                      <a:pPr algn="l" fontAlgn="ct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青森県水道事業広域連携推進地区会議</a:t>
                      </a:r>
                    </a:p>
                  </a:txBody>
                  <a:tcPr marL="8792" marR="8792" marT="8792" marB="0" anchor="ctr"/>
                </a:tc>
                <a:tc>
                  <a:txBody>
                    <a:bodyPr/>
                    <a:lstStyle/>
                    <a:p>
                      <a:pPr algn="ctr" fontAlgn="ctr"/>
                      <a:endParaRPr lang="ja-JP" altLang="en-US" sz="1000" b="0" i="0" u="none" strike="noStrike" dirty="0">
                        <a:solidFill>
                          <a:schemeClr val="tx1"/>
                        </a:solidFill>
                        <a:effectLst/>
                        <a:latin typeface="+mn-ea"/>
                        <a:ea typeface="+mn-ea"/>
                      </a:endParaRPr>
                    </a:p>
                  </a:txBody>
                  <a:tcPr marL="8792" marR="8792" marT="8792" marB="0" anchor="ctr">
                    <a:noFill/>
                  </a:tcPr>
                </a:tc>
                <a:tc>
                  <a:txBody>
                    <a:bodyPr/>
                    <a:lstStyle/>
                    <a:p>
                      <a:pPr algn="ctr" fontAlgn="ctr"/>
                      <a:r>
                        <a:rPr lang="ja-JP" altLang="en-US" sz="1000" b="0" i="0" u="none" strike="noStrike" dirty="0">
                          <a:solidFill>
                            <a:schemeClr val="tx1"/>
                          </a:solidFill>
                          <a:effectLst/>
                          <a:latin typeface="+mn-ea"/>
                          <a:ea typeface="+mn-ea"/>
                        </a:rPr>
                        <a:t>京都府</a:t>
                      </a:r>
                    </a:p>
                  </a:txBody>
                  <a:tcPr marL="8792" marR="8792" marT="8792" marB="0" anchor="ctr"/>
                </a:tc>
                <a:tc>
                  <a:txBody>
                    <a:bodyPr/>
                    <a:lstStyle/>
                    <a:p>
                      <a:pPr algn="l" fontAlgn="ct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市町村水道事業連絡会議</a:t>
                      </a:r>
                    </a:p>
                  </a:txBody>
                  <a:tcPr marL="8792" marR="8792" marT="8792" marB="0" anchor="ctr"/>
                </a:tc>
                <a:extLst>
                  <a:ext uri="{0D108BD9-81ED-4DB2-BD59-A6C34878D82A}">
                    <a16:rowId xmlns:a16="http://schemas.microsoft.com/office/drawing/2014/main" val="10002"/>
                  </a:ext>
                </a:extLst>
              </a:tr>
              <a:tr h="163537">
                <a:tc>
                  <a:txBody>
                    <a:bodyPr/>
                    <a:lstStyle/>
                    <a:p>
                      <a:pPr algn="ctr" fontAlgn="ctr"/>
                      <a:r>
                        <a:rPr lang="ja-JP" altLang="en-US" sz="1000" b="0" i="0" u="none" strike="noStrike" dirty="0">
                          <a:solidFill>
                            <a:schemeClr val="tx1"/>
                          </a:solidFill>
                          <a:effectLst/>
                          <a:latin typeface="+mn-ea"/>
                          <a:ea typeface="+mn-ea"/>
                        </a:rPr>
                        <a:t>岩手県</a:t>
                      </a:r>
                    </a:p>
                  </a:txBody>
                  <a:tcPr marL="8792" marR="8792" marT="8792" marB="0" anchor="ctr"/>
                </a:tc>
                <a:tc>
                  <a:txBody>
                    <a:bodyPr/>
                    <a:lstStyle/>
                    <a:p>
                      <a:pPr algn="l" fontAlgn="ctr"/>
                      <a:r>
                        <a:rPr lang="ja-JP" altLang="en-US" sz="1000" b="0" i="0" u="none" strike="noStrike" dirty="0">
                          <a:solidFill>
                            <a:schemeClr val="tx1"/>
                          </a:solidFill>
                          <a:effectLst/>
                          <a:latin typeface="+mn-ea"/>
                          <a:ea typeface="+mn-ea"/>
                        </a:rPr>
                        <a:t>岩手県水道事業広域連携検討会</a:t>
                      </a:r>
                    </a:p>
                  </a:txBody>
                  <a:tcPr marL="8792" marR="8792" marT="8792" marB="0" anchor="ctr"/>
                </a:tc>
                <a:tc>
                  <a:txBody>
                    <a:bodyPr/>
                    <a:lstStyle/>
                    <a:p>
                      <a:pPr algn="ctr" fontAlgn="ctr"/>
                      <a:endParaRPr lang="ja-JP" altLang="en-US" sz="1000" b="0" i="0" u="none" strike="noStrike" dirty="0">
                        <a:solidFill>
                          <a:schemeClr val="tx1"/>
                        </a:solidFill>
                        <a:effectLst/>
                        <a:latin typeface="+mn-ea"/>
                        <a:ea typeface="+mn-ea"/>
                      </a:endParaRPr>
                    </a:p>
                  </a:txBody>
                  <a:tcPr marL="8792" marR="8792" marT="8792" marB="0" anchor="ctr">
                    <a:noFill/>
                  </a:tcPr>
                </a:tc>
                <a:tc>
                  <a:txBody>
                    <a:bodyPr/>
                    <a:lstStyle/>
                    <a:p>
                      <a:pPr algn="ctr" fontAlgn="ctr"/>
                      <a:r>
                        <a:rPr lang="ja-JP" altLang="en-US" sz="1000" b="0" i="0" u="none" strike="noStrike" dirty="0">
                          <a:solidFill>
                            <a:schemeClr val="tx1"/>
                          </a:solidFill>
                          <a:effectLst/>
                          <a:latin typeface="+mn-ea"/>
                          <a:ea typeface="+mn-ea"/>
                        </a:rPr>
                        <a:t>大阪府</a:t>
                      </a:r>
                    </a:p>
                  </a:txBody>
                  <a:tcPr marL="8792" marR="8792" marT="8792" marB="0" anchor="ctr"/>
                </a:tc>
                <a:tc>
                  <a:txBody>
                    <a:bodyPr/>
                    <a:lstStyle/>
                    <a:p>
                      <a:pPr algn="l" fontAlgn="ctr"/>
                      <a:r>
                        <a:rPr lang="ja-JP" altLang="en-US" sz="1000" b="0" i="0" u="none" strike="noStrike" dirty="0">
                          <a:solidFill>
                            <a:schemeClr val="tx1"/>
                          </a:solidFill>
                          <a:effectLst/>
                          <a:latin typeface="+mn-ea"/>
                          <a:ea typeface="+mn-ea"/>
                        </a:rPr>
                        <a:t>府域一水道に向けた水道のあり方協議会</a:t>
                      </a:r>
                    </a:p>
                  </a:txBody>
                  <a:tcPr marL="8792" marR="8792" marT="8792" marB="0" anchor="ctr"/>
                </a:tc>
                <a:extLst>
                  <a:ext uri="{0D108BD9-81ED-4DB2-BD59-A6C34878D82A}">
                    <a16:rowId xmlns:a16="http://schemas.microsoft.com/office/drawing/2014/main" val="10003"/>
                  </a:ext>
                </a:extLst>
              </a:tr>
              <a:tr h="189080">
                <a:tc>
                  <a:txBody>
                    <a:bodyPr/>
                    <a:lstStyle/>
                    <a:p>
                      <a:pPr algn="ctr" fontAlgn="ctr"/>
                      <a:r>
                        <a:rPr lang="ja-JP" altLang="en-US" sz="1000" b="0" i="0" u="none" strike="noStrike" dirty="0">
                          <a:solidFill>
                            <a:schemeClr val="tx1"/>
                          </a:solidFill>
                          <a:effectLst/>
                          <a:latin typeface="+mn-ea"/>
                          <a:ea typeface="+mn-ea"/>
                        </a:rPr>
                        <a:t>宮城県</a:t>
                      </a:r>
                    </a:p>
                  </a:txBody>
                  <a:tcPr marL="8792" marR="8792" marT="8792" marB="0" anchor="ctr"/>
                </a:tc>
                <a:tc>
                  <a:txBody>
                    <a:bodyPr/>
                    <a:lstStyle/>
                    <a:p>
                      <a:pPr algn="l" fontAlgn="ctr"/>
                      <a:r>
                        <a:rPr lang="zh-TW" altLang="en-US" sz="1000" b="0" i="0" u="none" strike="noStrike" dirty="0">
                          <a:solidFill>
                            <a:schemeClr val="tx1"/>
                          </a:solidFill>
                          <a:effectLst/>
                          <a:latin typeface="+mn-ea"/>
                          <a:ea typeface="+mn-ea"/>
                        </a:rPr>
                        <a:t>宮城県水道事業広域連携検討会</a:t>
                      </a:r>
                      <a:endParaRPr lang="ja-JP" altLang="en-US" sz="1000" b="0" i="0" u="none" strike="noStrike" dirty="0">
                        <a:solidFill>
                          <a:schemeClr val="tx1"/>
                        </a:solidFill>
                        <a:effectLst/>
                        <a:latin typeface="+mn-ea"/>
                        <a:ea typeface="+mn-ea"/>
                      </a:endParaRPr>
                    </a:p>
                  </a:txBody>
                  <a:tcPr marL="8792" marR="8792" marT="8792" marB="0" anchor="ctr"/>
                </a:tc>
                <a:tc>
                  <a:txBody>
                    <a:bodyPr/>
                    <a:lstStyle/>
                    <a:p>
                      <a:pPr algn="ctr" fontAlgn="ctr"/>
                      <a:endParaRPr lang="ja-JP" altLang="en-US" sz="1000" b="0" i="0" u="none" strike="noStrike" dirty="0">
                        <a:solidFill>
                          <a:schemeClr val="tx1"/>
                        </a:solidFill>
                        <a:effectLst/>
                        <a:latin typeface="+mn-ea"/>
                        <a:ea typeface="+mn-ea"/>
                      </a:endParaRPr>
                    </a:p>
                  </a:txBody>
                  <a:tcPr marL="8792" marR="8792" marT="8792" marB="0" anchor="ctr">
                    <a:noFill/>
                  </a:tcPr>
                </a:tc>
                <a:tc>
                  <a:txBody>
                    <a:bodyPr/>
                    <a:lstStyle/>
                    <a:p>
                      <a:pPr algn="ctr" fontAlgn="ctr"/>
                      <a:r>
                        <a:rPr lang="ja-JP" altLang="en-US" sz="1000" b="0" i="0" u="none" strike="noStrike" dirty="0">
                          <a:solidFill>
                            <a:schemeClr val="tx1"/>
                          </a:solidFill>
                          <a:effectLst/>
                          <a:latin typeface="+mn-ea"/>
                          <a:ea typeface="+mn-ea"/>
                        </a:rPr>
                        <a:t>兵庫県</a:t>
                      </a:r>
                    </a:p>
                  </a:txBody>
                  <a:tcPr marL="8792" marR="8792" marT="8792" marB="0" anchor="ctr"/>
                </a:tc>
                <a:tc>
                  <a:txBody>
                    <a:bodyPr/>
                    <a:lstStyle/>
                    <a:p>
                      <a:pPr algn="l" fontAlgn="ctr"/>
                      <a:r>
                        <a:rPr lang="ja-JP" altLang="en-US" sz="1000" b="0" i="0" u="none" strike="noStrike" dirty="0">
                          <a:solidFill>
                            <a:schemeClr val="tx1"/>
                          </a:solidFill>
                          <a:effectLst/>
                          <a:latin typeface="+mn-ea"/>
                          <a:ea typeface="+mn-ea"/>
                        </a:rPr>
                        <a:t>地域別水道事業広域連携協議会</a:t>
                      </a:r>
                    </a:p>
                  </a:txBody>
                  <a:tcPr marL="8792" marR="8792" marT="8792" marB="0" anchor="ctr"/>
                </a:tc>
                <a:extLst>
                  <a:ext uri="{0D108BD9-81ED-4DB2-BD59-A6C34878D82A}">
                    <a16:rowId xmlns:a16="http://schemas.microsoft.com/office/drawing/2014/main" val="10004"/>
                  </a:ext>
                </a:extLst>
              </a:tr>
              <a:tr h="340674">
                <a:tc>
                  <a:txBody>
                    <a:bodyPr/>
                    <a:lstStyle/>
                    <a:p>
                      <a:pPr algn="ctr" fontAlgn="ctr"/>
                      <a:r>
                        <a:rPr lang="ja-JP" altLang="en-US" sz="1000" b="0" i="0" u="none" strike="noStrike" dirty="0">
                          <a:solidFill>
                            <a:schemeClr val="tx1"/>
                          </a:solidFill>
                          <a:effectLst/>
                          <a:latin typeface="+mn-ea"/>
                          <a:ea typeface="+mn-ea"/>
                        </a:rPr>
                        <a:t>秋田県</a:t>
                      </a:r>
                    </a:p>
                  </a:txBody>
                  <a:tcPr marL="8792" marR="8792" marT="8792" marB="0" anchor="ctr"/>
                </a:tc>
                <a:tc>
                  <a:txBody>
                    <a:bodyPr/>
                    <a:lstStyle/>
                    <a:p>
                      <a:pPr algn="l" fontAlgn="ctr"/>
                      <a:r>
                        <a:rPr lang="ja-JP" altLang="en-US" sz="1000" b="0" i="0" u="none" strike="noStrike" dirty="0">
                          <a:solidFill>
                            <a:schemeClr val="tx1"/>
                          </a:solidFill>
                          <a:effectLst/>
                          <a:latin typeface="+mn-ea"/>
                          <a:ea typeface="+mn-ea"/>
                        </a:rPr>
                        <a:t>人口減少社会に対応する行政運営のあり方研究会</a:t>
                      </a:r>
                      <a:endParaRPr lang="en-US" altLang="ja-JP" sz="1000" b="0" i="0" u="none" strike="noStrike" dirty="0">
                        <a:solidFill>
                          <a:schemeClr val="tx1"/>
                        </a:solidFill>
                        <a:effectLst/>
                        <a:latin typeface="+mn-ea"/>
                        <a:ea typeface="+mn-ea"/>
                      </a:endParaRPr>
                    </a:p>
                    <a:p>
                      <a:pPr algn="l" fontAlgn="ctr"/>
                      <a:r>
                        <a:rPr lang="ja-JP" altLang="en-US" sz="1000" b="0" i="0" u="none" strike="noStrike" dirty="0">
                          <a:solidFill>
                            <a:schemeClr val="tx1"/>
                          </a:solidFill>
                          <a:effectLst/>
                          <a:latin typeface="+mn-ea"/>
                          <a:ea typeface="+mn-ea"/>
                        </a:rPr>
                        <a:t>「水道事業の広域連携」作業部会</a:t>
                      </a:r>
                    </a:p>
                  </a:txBody>
                  <a:tcPr marL="8792" marR="8792" marT="8792" marB="0" anchor="ctr"/>
                </a:tc>
                <a:tc>
                  <a:txBody>
                    <a:bodyPr/>
                    <a:lstStyle/>
                    <a:p>
                      <a:pPr algn="ctr" fontAlgn="ctr"/>
                      <a:endParaRPr lang="ja-JP" altLang="en-US" sz="1000" b="0" i="0" u="none" strike="noStrike" dirty="0">
                        <a:solidFill>
                          <a:schemeClr val="tx1"/>
                        </a:solidFill>
                        <a:effectLst/>
                        <a:latin typeface="+mn-ea"/>
                        <a:ea typeface="+mn-ea"/>
                      </a:endParaRPr>
                    </a:p>
                  </a:txBody>
                  <a:tcPr marL="8792" marR="8792" marT="8792" marB="0" anchor="ctr">
                    <a:noFill/>
                  </a:tcPr>
                </a:tc>
                <a:tc>
                  <a:txBody>
                    <a:bodyPr/>
                    <a:lstStyle/>
                    <a:p>
                      <a:pPr algn="ctr" fontAlgn="ctr"/>
                      <a:r>
                        <a:rPr lang="ja-JP" altLang="en-US" sz="1000" b="0" i="0" u="none" strike="noStrike" dirty="0">
                          <a:solidFill>
                            <a:schemeClr val="tx1"/>
                          </a:solidFill>
                          <a:effectLst/>
                          <a:latin typeface="+mn-ea"/>
                          <a:ea typeface="+mn-ea"/>
                        </a:rPr>
                        <a:t>奈良県</a:t>
                      </a:r>
                    </a:p>
                  </a:txBody>
                  <a:tcPr marL="8792" marR="8792" marT="8792" marB="0" anchor="ctr"/>
                </a:tc>
                <a:tc>
                  <a:txBody>
                    <a:bodyPr/>
                    <a:lstStyle/>
                    <a:p>
                      <a:pPr algn="l" fontAlgn="ctr"/>
                      <a:r>
                        <a:rPr lang="ja-JP" altLang="en-US" sz="1000" b="0" i="0" u="none" strike="noStrike" dirty="0">
                          <a:solidFill>
                            <a:schemeClr val="tx1"/>
                          </a:solidFill>
                          <a:effectLst/>
                          <a:latin typeface="ＭＳ Ｐゴシック" panose="020B0600070205080204" pitchFamily="50" charset="-128"/>
                          <a:ea typeface="+mn-ea"/>
                        </a:rPr>
                        <a:t>県域水道一体化検討会</a:t>
                      </a:r>
                      <a:endPar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792" marR="8792" marT="8792" marB="0" anchor="ctr"/>
                </a:tc>
                <a:extLst>
                  <a:ext uri="{0D108BD9-81ED-4DB2-BD59-A6C34878D82A}">
                    <a16:rowId xmlns:a16="http://schemas.microsoft.com/office/drawing/2014/main" val="10005"/>
                  </a:ext>
                </a:extLst>
              </a:tr>
              <a:tr h="163537">
                <a:tc>
                  <a:txBody>
                    <a:bodyPr/>
                    <a:lstStyle/>
                    <a:p>
                      <a:pPr algn="ctr" fontAlgn="ctr"/>
                      <a:r>
                        <a:rPr lang="ja-JP" altLang="en-US" sz="1000" b="0" i="0" u="none" strike="noStrike" dirty="0">
                          <a:solidFill>
                            <a:schemeClr val="tx1"/>
                          </a:solidFill>
                          <a:effectLst/>
                          <a:latin typeface="+mn-ea"/>
                          <a:ea typeface="+mn-ea"/>
                        </a:rPr>
                        <a:t>山形県</a:t>
                      </a:r>
                    </a:p>
                  </a:txBody>
                  <a:tcPr marL="8792" marR="8792" marT="8792" marB="0" anchor="ctr"/>
                </a:tc>
                <a:tc>
                  <a:txBody>
                    <a:bodyPr/>
                    <a:lstStyle/>
                    <a:p>
                      <a:pPr algn="l" fontAlgn="ctr"/>
                      <a:r>
                        <a:rPr lang="zh-TW" altLang="en-US" sz="1000" b="0" i="0" u="none" strike="noStrike" dirty="0">
                          <a:solidFill>
                            <a:schemeClr val="tx1"/>
                          </a:solidFill>
                          <a:effectLst/>
                          <a:latin typeface="+mn-ea"/>
                          <a:ea typeface="+mn-ea"/>
                        </a:rPr>
                        <a:t>水道事業広域連携検討会</a:t>
                      </a:r>
                      <a:endParaRPr lang="ja-JP" altLang="en-US" sz="1000" b="0" i="0" u="none" strike="noStrike" dirty="0">
                        <a:solidFill>
                          <a:schemeClr val="tx1"/>
                        </a:solidFill>
                        <a:effectLst/>
                        <a:latin typeface="+mn-ea"/>
                        <a:ea typeface="+mn-ea"/>
                      </a:endParaRPr>
                    </a:p>
                  </a:txBody>
                  <a:tcPr marL="8792" marR="8792" marT="8792" marB="0" anchor="ctr"/>
                </a:tc>
                <a:tc>
                  <a:txBody>
                    <a:bodyPr/>
                    <a:lstStyle/>
                    <a:p>
                      <a:pPr algn="ctr" fontAlgn="ctr"/>
                      <a:endParaRPr lang="ja-JP" altLang="en-US" sz="1000" b="0" i="0" u="none" strike="noStrike" dirty="0">
                        <a:solidFill>
                          <a:schemeClr val="tx1"/>
                        </a:solidFill>
                        <a:effectLst/>
                        <a:latin typeface="+mn-ea"/>
                        <a:ea typeface="+mn-ea"/>
                      </a:endParaRPr>
                    </a:p>
                  </a:txBody>
                  <a:tcPr marL="8792" marR="8792" marT="8792" marB="0" anchor="ctr">
                    <a:noFill/>
                  </a:tcPr>
                </a:tc>
                <a:tc>
                  <a:txBody>
                    <a:bodyPr/>
                    <a:lstStyle/>
                    <a:p>
                      <a:pPr algn="ctr" fontAlgn="ctr"/>
                      <a:r>
                        <a:rPr lang="ja-JP" altLang="en-US" sz="1000" b="0" i="0" u="none" strike="noStrike" dirty="0">
                          <a:solidFill>
                            <a:schemeClr val="tx1"/>
                          </a:solidFill>
                          <a:effectLst/>
                          <a:latin typeface="+mn-ea"/>
                          <a:ea typeface="+mn-ea"/>
                        </a:rPr>
                        <a:t>和歌山県</a:t>
                      </a:r>
                    </a:p>
                  </a:txBody>
                  <a:tcPr marL="8792" marR="8792" marT="8792" marB="0" anchor="ctr"/>
                </a:tc>
                <a:tc>
                  <a:txBody>
                    <a:bodyPr/>
                    <a:lstStyle/>
                    <a:p>
                      <a:pPr algn="l" fontAlgn="ct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水道事業懇談会</a:t>
                      </a:r>
                    </a:p>
                  </a:txBody>
                  <a:tcPr marL="8792" marR="8792" marT="8792" marB="0" anchor="ctr"/>
                </a:tc>
                <a:extLst>
                  <a:ext uri="{0D108BD9-81ED-4DB2-BD59-A6C34878D82A}">
                    <a16:rowId xmlns:a16="http://schemas.microsoft.com/office/drawing/2014/main" val="10006"/>
                  </a:ext>
                </a:extLst>
              </a:tr>
              <a:tr h="174408">
                <a:tc>
                  <a:txBody>
                    <a:bodyPr/>
                    <a:lstStyle/>
                    <a:p>
                      <a:pPr algn="ctr" fontAlgn="ctr"/>
                      <a:r>
                        <a:rPr lang="ja-JP" altLang="en-US" sz="1000" b="0" i="0" u="none" strike="noStrike" dirty="0">
                          <a:solidFill>
                            <a:schemeClr val="tx1"/>
                          </a:solidFill>
                          <a:effectLst/>
                          <a:latin typeface="+mn-ea"/>
                          <a:ea typeface="+mn-ea"/>
                        </a:rPr>
                        <a:t>福島県</a:t>
                      </a:r>
                    </a:p>
                  </a:txBody>
                  <a:tcPr marL="8792" marR="8792" marT="8792" marB="0" anchor="ctr"/>
                </a:tc>
                <a:tc>
                  <a:txBody>
                    <a:bodyPr/>
                    <a:lstStyle/>
                    <a:p>
                      <a:pPr algn="l" fontAlgn="ctr"/>
                      <a:r>
                        <a:rPr lang="ja-JP" altLang="en-US" sz="1000" b="0" i="0" u="none" strike="noStrike" dirty="0">
                          <a:solidFill>
                            <a:schemeClr val="tx1"/>
                          </a:solidFill>
                          <a:effectLst/>
                          <a:latin typeface="+mn-ea"/>
                          <a:ea typeface="+mn-ea"/>
                        </a:rPr>
                        <a:t>水道事業の基盤強化・広域連携に関する検討会</a:t>
                      </a:r>
                    </a:p>
                  </a:txBody>
                  <a:tcPr marL="8792" marR="8792" marT="8792" marB="0" anchor="ctr"/>
                </a:tc>
                <a:tc>
                  <a:txBody>
                    <a:bodyPr/>
                    <a:lstStyle/>
                    <a:p>
                      <a:pPr algn="ctr" fontAlgn="ctr"/>
                      <a:endParaRPr lang="ja-JP" altLang="en-US" sz="1000" b="0" i="0" u="none" strike="noStrike" dirty="0">
                        <a:solidFill>
                          <a:schemeClr val="tx1"/>
                        </a:solidFill>
                        <a:effectLst/>
                        <a:latin typeface="+mn-ea"/>
                        <a:ea typeface="+mn-ea"/>
                      </a:endParaRPr>
                    </a:p>
                  </a:txBody>
                  <a:tcPr marL="8792" marR="8792" marT="8792" marB="0" anchor="ctr">
                    <a:noFill/>
                  </a:tcPr>
                </a:tc>
                <a:tc>
                  <a:txBody>
                    <a:bodyPr/>
                    <a:lstStyle/>
                    <a:p>
                      <a:pPr algn="ctr"/>
                      <a:r>
                        <a:rPr lang="ja-JP" altLang="en-US" sz="1000" dirty="0"/>
                        <a:t>鳥取県</a:t>
                      </a:r>
                    </a:p>
                  </a:txBody>
                  <a:tcPr marL="8792" marR="8792" marT="8792" marB="0" anchor="ctr"/>
                </a:tc>
                <a:tc>
                  <a:txBody>
                    <a:bodyPr/>
                    <a:lstStyle/>
                    <a:p>
                      <a:r>
                        <a:rPr lang="ja-JP" altLang="en-US" sz="1000" dirty="0"/>
                        <a:t>鳥取県上水道広域化・共同化検討会</a:t>
                      </a:r>
                    </a:p>
                  </a:txBody>
                  <a:tcPr marL="8792" marR="8792" marT="8792" marB="0" anchor="ctr"/>
                </a:tc>
                <a:extLst>
                  <a:ext uri="{0D108BD9-81ED-4DB2-BD59-A6C34878D82A}">
                    <a16:rowId xmlns:a16="http://schemas.microsoft.com/office/drawing/2014/main" val="10007"/>
                  </a:ext>
                </a:extLst>
              </a:tr>
              <a:tr h="196210">
                <a:tc>
                  <a:txBody>
                    <a:bodyPr/>
                    <a:lstStyle/>
                    <a:p>
                      <a:pPr algn="ctr" fontAlgn="ctr"/>
                      <a:r>
                        <a:rPr lang="ja-JP" altLang="en-US" sz="1000" b="0" i="0" u="none" strike="noStrike" dirty="0">
                          <a:solidFill>
                            <a:schemeClr val="tx1"/>
                          </a:solidFill>
                          <a:effectLst/>
                          <a:latin typeface="+mn-ea"/>
                          <a:ea typeface="+mn-ea"/>
                        </a:rPr>
                        <a:t>茨城県</a:t>
                      </a:r>
                    </a:p>
                  </a:txBody>
                  <a:tcPr marL="8792" marR="8792" marT="8792" marB="0" anchor="ctr"/>
                </a:tc>
                <a:tc>
                  <a:txBody>
                    <a:bodyPr/>
                    <a:lstStyle/>
                    <a:p>
                      <a:pPr algn="l" fontAlgn="ctr"/>
                      <a:r>
                        <a:rPr lang="ja-JP" altLang="en-US" sz="1000" b="0" i="0" u="none" strike="noStrike" dirty="0">
                          <a:solidFill>
                            <a:schemeClr val="tx1"/>
                          </a:solidFill>
                          <a:effectLst/>
                          <a:latin typeface="+mn-ea"/>
                          <a:ea typeface="+mn-ea"/>
                        </a:rPr>
                        <a:t>水道事業等の広域連携検討に係るブロック別会議</a:t>
                      </a:r>
                    </a:p>
                  </a:txBody>
                  <a:tcPr marL="8792" marR="8792" marT="8792" marB="0" anchor="ctr"/>
                </a:tc>
                <a:tc>
                  <a:txBody>
                    <a:bodyPr/>
                    <a:lstStyle/>
                    <a:p>
                      <a:pPr algn="ctr" fontAlgn="ctr"/>
                      <a:endParaRPr lang="ja-JP" altLang="en-US" sz="1000" b="0" i="0" u="none" strike="noStrike" dirty="0">
                        <a:solidFill>
                          <a:schemeClr val="tx1"/>
                        </a:solidFill>
                        <a:effectLst/>
                        <a:latin typeface="+mn-ea"/>
                        <a:ea typeface="+mn-ea"/>
                      </a:endParaRPr>
                    </a:p>
                  </a:txBody>
                  <a:tcPr marL="8792" marR="8792" marT="8792" marB="0" anchor="ctr">
                    <a:noFill/>
                  </a:tcPr>
                </a:tc>
                <a:tc>
                  <a:txBody>
                    <a:bodyPr/>
                    <a:lstStyle/>
                    <a:p>
                      <a:pPr algn="ctr" fontAlgn="ctr"/>
                      <a:r>
                        <a:rPr lang="ja-JP" altLang="en-US" sz="1000" b="0" i="0" u="none" strike="noStrike" dirty="0">
                          <a:solidFill>
                            <a:schemeClr val="tx1"/>
                          </a:solidFill>
                          <a:effectLst/>
                          <a:latin typeface="+mn-ea"/>
                          <a:ea typeface="+mn-ea"/>
                        </a:rPr>
                        <a:t>島根県</a:t>
                      </a:r>
                    </a:p>
                  </a:txBody>
                  <a:tcPr marL="8792" marR="8792" marT="8792" marB="0" anchor="ctr"/>
                </a:tc>
                <a:tc>
                  <a:txBody>
                    <a:bodyPr/>
                    <a:lstStyle/>
                    <a:p>
                      <a:pPr algn="l" fontAlgn="ctr"/>
                      <a:r>
                        <a:rPr lang="ja-JP" altLang="en-US" sz="1000" b="0" i="0" u="none" strike="noStrike" dirty="0">
                          <a:solidFill>
                            <a:schemeClr val="tx1"/>
                          </a:solidFill>
                          <a:effectLst/>
                          <a:latin typeface="+mn-ea"/>
                          <a:ea typeface="+mn-ea"/>
                        </a:rPr>
                        <a:t>島根県水道事業の連携に関する検討会</a:t>
                      </a:r>
                    </a:p>
                  </a:txBody>
                  <a:tcPr marL="8792" marR="8792" marT="8792" marB="0" anchor="ctr"/>
                </a:tc>
                <a:extLst>
                  <a:ext uri="{0D108BD9-81ED-4DB2-BD59-A6C34878D82A}">
                    <a16:rowId xmlns:a16="http://schemas.microsoft.com/office/drawing/2014/main" val="10008"/>
                  </a:ext>
                </a:extLst>
              </a:tr>
              <a:tr h="163537">
                <a:tc>
                  <a:txBody>
                    <a:bodyPr/>
                    <a:lstStyle/>
                    <a:p>
                      <a:pPr algn="ctr" fontAlgn="ctr"/>
                      <a:r>
                        <a:rPr lang="ja-JP" altLang="en-US" sz="1000" b="0" i="0" u="none" strike="noStrike" dirty="0">
                          <a:solidFill>
                            <a:schemeClr val="tx1"/>
                          </a:solidFill>
                          <a:effectLst/>
                          <a:latin typeface="+mn-ea"/>
                          <a:ea typeface="+mn-ea"/>
                        </a:rPr>
                        <a:t>栃木県</a:t>
                      </a:r>
                    </a:p>
                  </a:txBody>
                  <a:tcPr marL="8792" marR="8792" marT="8792" marB="0" anchor="ctr"/>
                </a:tc>
                <a:tc>
                  <a:txBody>
                    <a:bodyPr/>
                    <a:lstStyle/>
                    <a:p>
                      <a:pPr algn="l" fontAlgn="ct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市町村等水道事業広域連携等検討会</a:t>
                      </a:r>
                    </a:p>
                  </a:txBody>
                  <a:tcPr marL="8792" marR="8792" marT="8792" marB="0" anchor="ctr"/>
                </a:tc>
                <a:tc>
                  <a:txBody>
                    <a:bodyPr/>
                    <a:lstStyle/>
                    <a:p>
                      <a:pPr algn="ctr" fontAlgn="ctr"/>
                      <a:endParaRPr lang="ja-JP" altLang="en-US" sz="1000" b="0" i="0" u="none" strike="noStrike" dirty="0">
                        <a:solidFill>
                          <a:schemeClr val="tx1"/>
                        </a:solidFill>
                        <a:effectLst/>
                        <a:latin typeface="+mn-ea"/>
                        <a:ea typeface="+mn-ea"/>
                      </a:endParaRPr>
                    </a:p>
                  </a:txBody>
                  <a:tcPr marL="8792" marR="8792" marT="8792" marB="0" anchor="ctr">
                    <a:noFill/>
                  </a:tcPr>
                </a:tc>
                <a:tc>
                  <a:txBody>
                    <a:bodyPr/>
                    <a:lstStyle/>
                    <a:p>
                      <a:pPr algn="ctr" fontAlgn="ctr"/>
                      <a:r>
                        <a:rPr lang="ja-JP" altLang="en-US" sz="1000" b="0" i="0" u="none" strike="noStrike" dirty="0">
                          <a:solidFill>
                            <a:schemeClr val="tx1"/>
                          </a:solidFill>
                          <a:effectLst/>
                          <a:latin typeface="+mn-ea"/>
                          <a:ea typeface="+mn-ea"/>
                        </a:rPr>
                        <a:t>岡山県</a:t>
                      </a:r>
                    </a:p>
                  </a:txBody>
                  <a:tcPr marL="8792" marR="8792" marT="8792" marB="0" anchor="ctr"/>
                </a:tc>
                <a:tc>
                  <a:txBody>
                    <a:bodyPr/>
                    <a:lstStyle/>
                    <a:p>
                      <a:pPr algn="l" fontAlgn="ct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岡山県水道事業広域連携推進検討会</a:t>
                      </a:r>
                    </a:p>
                  </a:txBody>
                  <a:tcPr marL="8792" marR="8792" marT="8792" marB="0" anchor="ctr"/>
                </a:tc>
                <a:extLst>
                  <a:ext uri="{0D108BD9-81ED-4DB2-BD59-A6C34878D82A}">
                    <a16:rowId xmlns:a16="http://schemas.microsoft.com/office/drawing/2014/main" val="10009"/>
                  </a:ext>
                </a:extLst>
              </a:tr>
              <a:tr h="163537">
                <a:tc>
                  <a:txBody>
                    <a:bodyPr/>
                    <a:lstStyle/>
                    <a:p>
                      <a:pPr algn="ctr" fontAlgn="ctr"/>
                      <a:r>
                        <a:rPr lang="ja-JP" altLang="en-US" sz="1000" b="0" i="0" u="none" strike="noStrike" dirty="0">
                          <a:solidFill>
                            <a:schemeClr val="tx1"/>
                          </a:solidFill>
                          <a:effectLst/>
                          <a:latin typeface="+mn-ea"/>
                          <a:ea typeface="+mn-ea"/>
                        </a:rPr>
                        <a:t>群馬県</a:t>
                      </a:r>
                    </a:p>
                  </a:txBody>
                  <a:tcPr marL="8792" marR="8792" marT="8792" marB="0" anchor="ctr"/>
                </a:tc>
                <a:tc>
                  <a:txBody>
                    <a:bodyPr/>
                    <a:lstStyle/>
                    <a:p>
                      <a:pPr algn="l" fontAlgn="ctr"/>
                      <a:r>
                        <a:rPr lang="ja-JP" altLang="en-US" sz="1000" b="0" i="0" u="none" strike="noStrike" dirty="0">
                          <a:solidFill>
                            <a:schemeClr val="tx1"/>
                          </a:solidFill>
                          <a:effectLst/>
                          <a:latin typeface="+mn-ea"/>
                          <a:ea typeface="+mn-ea"/>
                        </a:rPr>
                        <a:t>広域連携検討会</a:t>
                      </a:r>
                    </a:p>
                  </a:txBody>
                  <a:tcPr marL="8792" marR="8792" marT="8792" marB="0" anchor="ctr"/>
                </a:tc>
                <a:tc>
                  <a:txBody>
                    <a:bodyPr/>
                    <a:lstStyle/>
                    <a:p>
                      <a:pPr algn="ctr" fontAlgn="ctr"/>
                      <a:endParaRPr lang="ja-JP" altLang="en-US" sz="1000" b="0" i="0" u="none" strike="noStrike" dirty="0">
                        <a:solidFill>
                          <a:schemeClr val="tx1"/>
                        </a:solidFill>
                        <a:effectLst/>
                        <a:latin typeface="+mn-ea"/>
                        <a:ea typeface="+mn-ea"/>
                      </a:endParaRPr>
                    </a:p>
                  </a:txBody>
                  <a:tcPr marL="8792" marR="8792" marT="8792" marB="0" anchor="ctr">
                    <a:noFill/>
                  </a:tcPr>
                </a:tc>
                <a:tc>
                  <a:txBody>
                    <a:bodyPr/>
                    <a:lstStyle/>
                    <a:p>
                      <a:pPr algn="ctr" fontAlgn="ctr"/>
                      <a:r>
                        <a:rPr lang="ja-JP" altLang="en-US" sz="1000" b="0" i="0" u="none" strike="noStrike" dirty="0">
                          <a:solidFill>
                            <a:schemeClr val="tx1"/>
                          </a:solidFill>
                          <a:effectLst/>
                          <a:latin typeface="+mn-ea"/>
                          <a:ea typeface="+mn-ea"/>
                        </a:rPr>
                        <a:t>広島県</a:t>
                      </a:r>
                    </a:p>
                  </a:txBody>
                  <a:tcPr marL="8792" marR="8792" marT="8792" marB="0" anchor="ctr"/>
                </a:tc>
                <a:tc>
                  <a:txBody>
                    <a:bodyPr/>
                    <a:lstStyle/>
                    <a:p>
                      <a:pPr algn="l" fontAlgn="ct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広島県水道広域連携協議会</a:t>
                      </a:r>
                    </a:p>
                  </a:txBody>
                  <a:tcPr marL="8792" marR="8792" marT="8792" marB="0" anchor="ctr"/>
                </a:tc>
                <a:extLst>
                  <a:ext uri="{0D108BD9-81ED-4DB2-BD59-A6C34878D82A}">
                    <a16:rowId xmlns:a16="http://schemas.microsoft.com/office/drawing/2014/main" val="10010"/>
                  </a:ext>
                </a:extLst>
              </a:tr>
              <a:tr h="176542">
                <a:tc>
                  <a:txBody>
                    <a:bodyPr/>
                    <a:lstStyle/>
                    <a:p>
                      <a:pPr algn="ctr" fontAlgn="ctr"/>
                      <a:r>
                        <a:rPr lang="ja-JP" altLang="en-US" sz="1000" b="0" i="0" u="none" strike="noStrike" dirty="0">
                          <a:solidFill>
                            <a:schemeClr val="tx1"/>
                          </a:solidFill>
                          <a:effectLst/>
                          <a:latin typeface="+mn-ea"/>
                          <a:ea typeface="+mn-ea"/>
                        </a:rPr>
                        <a:t>埼玉県</a:t>
                      </a:r>
                    </a:p>
                  </a:txBody>
                  <a:tcPr marL="8792" marR="8792" marT="8792" marB="0" anchor="ctr"/>
                </a:tc>
                <a:tc>
                  <a:txBody>
                    <a:bodyPr/>
                    <a:lstStyle/>
                    <a:p>
                      <a:pPr algn="l" fontAlgn="ct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埼玉県水道広域化実施検討部会</a:t>
                      </a:r>
                    </a:p>
                  </a:txBody>
                  <a:tcPr marL="8792" marR="8792" marT="8792" marB="0" anchor="ctr"/>
                </a:tc>
                <a:tc>
                  <a:txBody>
                    <a:bodyPr/>
                    <a:lstStyle/>
                    <a:p>
                      <a:pPr algn="ctr" fontAlgn="ctr"/>
                      <a:endParaRPr lang="ja-JP" altLang="en-US" sz="1000" b="0" i="0" u="none" strike="noStrike" dirty="0">
                        <a:solidFill>
                          <a:schemeClr val="tx1"/>
                        </a:solidFill>
                        <a:effectLst/>
                        <a:latin typeface="+mn-ea"/>
                        <a:ea typeface="+mn-ea"/>
                      </a:endParaRPr>
                    </a:p>
                  </a:txBody>
                  <a:tcPr marL="8792" marR="8792" marT="8792" marB="0" anchor="ctr">
                    <a:noFill/>
                  </a:tcPr>
                </a:tc>
                <a:tc>
                  <a:txBody>
                    <a:bodyPr/>
                    <a:lstStyle/>
                    <a:p>
                      <a:pPr algn="ctr"/>
                      <a:r>
                        <a:rPr lang="ja-JP" altLang="en-US" sz="1000" dirty="0"/>
                        <a:t>山口県</a:t>
                      </a:r>
                    </a:p>
                  </a:txBody>
                  <a:tcPr marL="8792" marR="8792" marT="8792" marB="0" anchor="ctr"/>
                </a:tc>
                <a:tc>
                  <a:txBody>
                    <a:bodyPr/>
                    <a:lstStyle/>
                    <a:p>
                      <a:r>
                        <a:rPr lang="zh-TW" altLang="en-US" sz="1000" dirty="0"/>
                        <a:t>山口県水道事業広域連携検討会</a:t>
                      </a:r>
                      <a:endParaRPr lang="ja-JP" altLang="en-US" sz="1000" dirty="0"/>
                    </a:p>
                  </a:txBody>
                  <a:tcPr marL="8792" marR="8792" marT="8792" marB="0" anchor="ctr"/>
                </a:tc>
                <a:extLst>
                  <a:ext uri="{0D108BD9-81ED-4DB2-BD59-A6C34878D82A}">
                    <a16:rowId xmlns:a16="http://schemas.microsoft.com/office/drawing/2014/main" val="10011"/>
                  </a:ext>
                </a:extLst>
              </a:tr>
              <a:tr h="264813">
                <a:tc>
                  <a:txBody>
                    <a:bodyPr/>
                    <a:lstStyle/>
                    <a:p>
                      <a:pPr algn="ctr" fontAlgn="ctr"/>
                      <a:r>
                        <a:rPr lang="ja-JP" altLang="en-US" sz="1000" b="0" i="0" u="none" strike="noStrike" dirty="0">
                          <a:solidFill>
                            <a:schemeClr val="tx1"/>
                          </a:solidFill>
                          <a:effectLst/>
                          <a:latin typeface="+mn-ea"/>
                          <a:ea typeface="+mn-ea"/>
                        </a:rPr>
                        <a:t>千葉県</a:t>
                      </a:r>
                    </a:p>
                  </a:txBody>
                  <a:tcPr marL="8792" marR="8792" marT="8792" marB="0" anchor="ctr"/>
                </a:tc>
                <a:tc>
                  <a:txBody>
                    <a:bodyPr/>
                    <a:lstStyle/>
                    <a:p>
                      <a:pPr algn="l" fontAlgn="ctr"/>
                      <a:r>
                        <a:rPr lang="ja-JP" altLang="en-US" sz="1000" b="0" i="0" u="none" strike="noStrike" dirty="0">
                          <a:solidFill>
                            <a:schemeClr val="tx1"/>
                          </a:solidFill>
                          <a:effectLst/>
                          <a:latin typeface="+mn-ea"/>
                          <a:ea typeface="+mn-ea"/>
                        </a:rPr>
                        <a:t>実務担当者による検討会議</a:t>
                      </a:r>
                    </a:p>
                  </a:txBody>
                  <a:tcPr marL="8792" marR="8792" marT="8792" marB="0" anchor="ctr"/>
                </a:tc>
                <a:tc>
                  <a:txBody>
                    <a:bodyPr/>
                    <a:lstStyle/>
                    <a:p>
                      <a:pPr algn="ctr" fontAlgn="ctr"/>
                      <a:endParaRPr lang="ja-JP" altLang="en-US" sz="1000" b="0" i="0" u="none" strike="noStrike" dirty="0">
                        <a:solidFill>
                          <a:schemeClr val="tx1"/>
                        </a:solidFill>
                        <a:effectLst/>
                        <a:latin typeface="+mn-ea"/>
                        <a:ea typeface="+mn-ea"/>
                      </a:endParaRPr>
                    </a:p>
                  </a:txBody>
                  <a:tcPr marL="8792" marR="8792" marT="8792" marB="0" anchor="ctr">
                    <a:noFill/>
                  </a:tcPr>
                </a:tc>
                <a:tc>
                  <a:txBody>
                    <a:bodyPr/>
                    <a:lstStyle/>
                    <a:p>
                      <a:pPr algn="ctr" fontAlgn="ctr"/>
                      <a:r>
                        <a:rPr lang="ja-JP" altLang="en-US" sz="1000" b="0" i="0" u="none" strike="noStrike" dirty="0">
                          <a:solidFill>
                            <a:schemeClr val="tx1"/>
                          </a:solidFill>
                          <a:effectLst/>
                          <a:latin typeface="+mn-ea"/>
                          <a:ea typeface="+mn-ea"/>
                        </a:rPr>
                        <a:t>徳島県</a:t>
                      </a:r>
                    </a:p>
                  </a:txBody>
                  <a:tcPr marL="8792" marR="8792" marT="8792" marB="0" anchor="ctr"/>
                </a:tc>
                <a:tc>
                  <a:txBody>
                    <a:bodyPr/>
                    <a:lstStyle/>
                    <a:p>
                      <a:pPr algn="l" fontAlgn="ctr"/>
                      <a:r>
                        <a:rPr lang="ja-JP" altLang="en-US" sz="1000" b="0" i="0" u="none" strike="noStrike" dirty="0">
                          <a:solidFill>
                            <a:schemeClr val="tx1"/>
                          </a:solidFill>
                          <a:effectLst/>
                          <a:latin typeface="+mn-ea"/>
                          <a:ea typeface="+mn-ea"/>
                        </a:rPr>
                        <a:t>水道事業のあり方研究会</a:t>
                      </a:r>
                    </a:p>
                  </a:txBody>
                  <a:tcPr marL="8792" marR="8792" marT="8792" marB="0" anchor="ctr"/>
                </a:tc>
                <a:extLst>
                  <a:ext uri="{0D108BD9-81ED-4DB2-BD59-A6C34878D82A}">
                    <a16:rowId xmlns:a16="http://schemas.microsoft.com/office/drawing/2014/main" val="1610554722"/>
                  </a:ext>
                </a:extLst>
              </a:tr>
              <a:tr h="264813">
                <a:tc>
                  <a:txBody>
                    <a:bodyPr/>
                    <a:lstStyle/>
                    <a:p>
                      <a:pPr algn="ctr" fontAlgn="ctr"/>
                      <a:r>
                        <a:rPr lang="ja-JP" altLang="en-US" sz="1000" b="0" i="0" u="none" strike="noStrike" dirty="0">
                          <a:solidFill>
                            <a:schemeClr val="tx1"/>
                          </a:solidFill>
                          <a:effectLst/>
                          <a:latin typeface="+mn-ea"/>
                          <a:ea typeface="+mn-ea"/>
                        </a:rPr>
                        <a:t>神奈川県</a:t>
                      </a:r>
                    </a:p>
                  </a:txBody>
                  <a:tcPr marL="8792" marR="8792" marT="8792" marB="0" anchor="ctr"/>
                </a:tc>
                <a:tc>
                  <a:txBody>
                    <a:bodyPr/>
                    <a:lstStyle/>
                    <a:p>
                      <a:pPr algn="l" fontAlgn="ctr"/>
                      <a:r>
                        <a:rPr lang="ja-JP" altLang="en-US" sz="1000" b="0" i="0" u="none" strike="noStrike" dirty="0">
                          <a:solidFill>
                            <a:schemeClr val="tx1"/>
                          </a:solidFill>
                          <a:effectLst/>
                          <a:latin typeface="+mn-ea"/>
                          <a:ea typeface="+mn-ea"/>
                        </a:rPr>
                        <a:t>県西地域における水道事業の広域化等に関する検討会</a:t>
                      </a:r>
                    </a:p>
                  </a:txBody>
                  <a:tcPr marL="8792" marR="8792" marT="8792" marB="0" anchor="ctr"/>
                </a:tc>
                <a:tc>
                  <a:txBody>
                    <a:bodyPr/>
                    <a:lstStyle/>
                    <a:p>
                      <a:pPr algn="ctr" fontAlgn="ctr"/>
                      <a:endParaRPr lang="ja-JP" altLang="en-US" sz="1000" b="0" i="0" u="none" strike="noStrike" dirty="0">
                        <a:solidFill>
                          <a:schemeClr val="tx1"/>
                        </a:solidFill>
                        <a:effectLst/>
                        <a:latin typeface="+mn-ea"/>
                        <a:ea typeface="+mn-ea"/>
                      </a:endParaRPr>
                    </a:p>
                  </a:txBody>
                  <a:tcPr marL="8792" marR="8792" marT="8792" marB="0" anchor="ctr">
                    <a:noFill/>
                  </a:tcPr>
                </a:tc>
                <a:tc>
                  <a:txBody>
                    <a:bodyPr/>
                    <a:lstStyle/>
                    <a:p>
                      <a:pPr algn="ctr" fontAlgn="ctr"/>
                      <a:r>
                        <a:rPr lang="ja-JP" altLang="en-US" sz="1000" b="0" i="0" u="none" strike="noStrike" dirty="0">
                          <a:solidFill>
                            <a:schemeClr val="tx1"/>
                          </a:solidFill>
                          <a:effectLst/>
                          <a:latin typeface="+mn-ea"/>
                          <a:ea typeface="+mn-ea"/>
                        </a:rPr>
                        <a:t>愛媛県</a:t>
                      </a:r>
                    </a:p>
                  </a:txBody>
                  <a:tcPr marL="8792" marR="8792" marT="8792" marB="0" anchor="ctr"/>
                </a:tc>
                <a:tc>
                  <a:txBody>
                    <a:bodyPr/>
                    <a:lstStyle/>
                    <a:p>
                      <a:pPr algn="l" fontAlgn="ct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愛媛県水道事業経営健全化検討会</a:t>
                      </a:r>
                    </a:p>
                  </a:txBody>
                  <a:tcPr marL="8792" marR="8792" marT="8792" marB="0" anchor="ctr"/>
                </a:tc>
                <a:extLst>
                  <a:ext uri="{0D108BD9-81ED-4DB2-BD59-A6C34878D82A}">
                    <a16:rowId xmlns:a16="http://schemas.microsoft.com/office/drawing/2014/main" val="10012"/>
                  </a:ext>
                </a:extLst>
              </a:tr>
              <a:tr h="199407">
                <a:tc>
                  <a:txBody>
                    <a:bodyPr/>
                    <a:lstStyle/>
                    <a:p>
                      <a:pPr algn="ctr" fontAlgn="ctr"/>
                      <a:r>
                        <a:rPr lang="ja-JP" altLang="en-US" sz="1000" b="0" i="0" u="none" strike="noStrike" dirty="0">
                          <a:solidFill>
                            <a:schemeClr val="tx1"/>
                          </a:solidFill>
                          <a:effectLst/>
                          <a:latin typeface="+mn-ea"/>
                          <a:ea typeface="+mn-ea"/>
                        </a:rPr>
                        <a:t>新潟県</a:t>
                      </a:r>
                    </a:p>
                  </a:txBody>
                  <a:tcPr marL="8792" marR="8792" marT="8792"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mn-ea"/>
                          <a:ea typeface="+mn-ea"/>
                        </a:rPr>
                        <a:t>新潟県における水道事業の基盤強化検討会</a:t>
                      </a:r>
                    </a:p>
                  </a:txBody>
                  <a:tcPr marL="8792" marR="8792" marT="8792" marB="0" anchor="ctr"/>
                </a:tc>
                <a:tc>
                  <a:txBody>
                    <a:bodyPr/>
                    <a:lstStyle/>
                    <a:p>
                      <a:pPr algn="ctr" fontAlgn="ctr"/>
                      <a:endParaRPr lang="ja-JP" altLang="en-US" sz="1000" b="0" i="0" u="none" strike="noStrike" dirty="0">
                        <a:solidFill>
                          <a:schemeClr val="tx1"/>
                        </a:solidFill>
                        <a:effectLst/>
                        <a:latin typeface="+mn-ea"/>
                        <a:ea typeface="+mn-ea"/>
                      </a:endParaRPr>
                    </a:p>
                  </a:txBody>
                  <a:tcPr marL="8792" marR="8792" marT="8792" marB="0" anchor="ctr">
                    <a:noFill/>
                  </a:tcPr>
                </a:tc>
                <a:tc>
                  <a:txBody>
                    <a:bodyPr/>
                    <a:lstStyle/>
                    <a:p>
                      <a:pPr algn="ctr" fontAlgn="ctr"/>
                      <a:r>
                        <a:rPr lang="ja-JP" altLang="en-US" sz="1000" b="0" i="0" u="none" strike="noStrike" dirty="0">
                          <a:solidFill>
                            <a:schemeClr val="tx1"/>
                          </a:solidFill>
                          <a:effectLst/>
                          <a:latin typeface="+mn-ea"/>
                          <a:ea typeface="+mn-ea"/>
                        </a:rPr>
                        <a:t>高知県</a:t>
                      </a:r>
                    </a:p>
                  </a:txBody>
                  <a:tcPr marL="8792" marR="8792" marT="8792" marB="0" anchor="ctr"/>
                </a:tc>
                <a:tc>
                  <a:txBody>
                    <a:bodyPr/>
                    <a:lstStyle/>
                    <a:p>
                      <a:pPr algn="l" fontAlgn="ctr"/>
                      <a:r>
                        <a:rPr lang="ja-JP" altLang="en-US" sz="1000" b="0" i="0" u="none" strike="noStrike" dirty="0">
                          <a:solidFill>
                            <a:schemeClr val="tx1"/>
                          </a:solidFill>
                          <a:effectLst/>
                          <a:latin typeface="+mn-ea"/>
                          <a:ea typeface="+mn-ea"/>
                        </a:rPr>
                        <a:t>水道広域連携検討会</a:t>
                      </a:r>
                    </a:p>
                  </a:txBody>
                  <a:tcPr marL="8792" marR="8792" marT="8792" marB="0" anchor="ctr"/>
                </a:tc>
                <a:extLst>
                  <a:ext uri="{0D108BD9-81ED-4DB2-BD59-A6C34878D82A}">
                    <a16:rowId xmlns:a16="http://schemas.microsoft.com/office/drawing/2014/main" val="10013"/>
                  </a:ext>
                </a:extLst>
              </a:tr>
              <a:tr h="199407">
                <a:tc>
                  <a:txBody>
                    <a:bodyPr/>
                    <a:lstStyle/>
                    <a:p>
                      <a:pPr algn="ctr" fontAlgn="ctr"/>
                      <a:r>
                        <a:rPr lang="ja-JP" altLang="en-US" sz="1000" b="0" i="0" u="none" strike="noStrike" dirty="0">
                          <a:solidFill>
                            <a:schemeClr val="tx1"/>
                          </a:solidFill>
                          <a:effectLst/>
                          <a:latin typeface="+mn-ea"/>
                          <a:ea typeface="+mn-ea"/>
                        </a:rPr>
                        <a:t>富山県</a:t>
                      </a:r>
                    </a:p>
                  </a:txBody>
                  <a:tcPr marL="8792" marR="8792" marT="8792" marB="0" anchor="ctr"/>
                </a:tc>
                <a:tc>
                  <a:txBody>
                    <a:bodyPr/>
                    <a:lstStyle/>
                    <a:p>
                      <a:pPr algn="l" fontAlgn="ctr"/>
                      <a:r>
                        <a:rPr lang="ja-JP" altLang="en-US" sz="1000" b="0" i="0" u="none" strike="noStrike" dirty="0">
                          <a:solidFill>
                            <a:schemeClr val="tx1"/>
                          </a:solidFill>
                          <a:effectLst/>
                          <a:latin typeface="+mn-ea"/>
                          <a:ea typeface="+mn-ea"/>
                        </a:rPr>
                        <a:t>水道事業の経営合理化等に係る検討会</a:t>
                      </a:r>
                    </a:p>
                  </a:txBody>
                  <a:tcPr marL="8792" marR="8792" marT="8792" marB="0" anchor="ctr"/>
                </a:tc>
                <a:tc>
                  <a:txBody>
                    <a:bodyPr/>
                    <a:lstStyle/>
                    <a:p>
                      <a:pPr algn="ctr" fontAlgn="ctr"/>
                      <a:endParaRPr lang="ja-JP" altLang="en-US" sz="1000" b="0" i="0" u="none" strike="noStrike" dirty="0">
                        <a:solidFill>
                          <a:schemeClr val="tx1"/>
                        </a:solidFill>
                        <a:effectLst/>
                        <a:latin typeface="+mn-ea"/>
                        <a:ea typeface="+mn-ea"/>
                      </a:endParaRPr>
                    </a:p>
                  </a:txBody>
                  <a:tcPr marL="8792" marR="8792" marT="8792" marB="0" anchor="ctr">
                    <a:noFill/>
                  </a:tcPr>
                </a:tc>
                <a:tc>
                  <a:txBody>
                    <a:bodyPr/>
                    <a:lstStyle/>
                    <a:p>
                      <a:pPr algn="ctr" fontAlgn="ctr"/>
                      <a:r>
                        <a:rPr lang="ja-JP" altLang="en-US" sz="1000" b="0" i="0" u="none" strike="noStrike" dirty="0">
                          <a:solidFill>
                            <a:schemeClr val="tx1"/>
                          </a:solidFill>
                          <a:effectLst/>
                          <a:latin typeface="+mn-ea"/>
                          <a:ea typeface="+mn-ea"/>
                        </a:rPr>
                        <a:t>福岡県</a:t>
                      </a:r>
                    </a:p>
                  </a:txBody>
                  <a:tcPr marL="8792" marR="8792" marT="8792" marB="0" anchor="ctr"/>
                </a:tc>
                <a:tc>
                  <a:txBody>
                    <a:bodyPr/>
                    <a:lstStyle/>
                    <a:p>
                      <a:pPr algn="l" fontAlgn="ctr"/>
                      <a:r>
                        <a:rPr lang="ja-JP" altLang="en-US" sz="1000" b="0" i="0" u="none" strike="noStrike" dirty="0">
                          <a:solidFill>
                            <a:schemeClr val="tx1"/>
                          </a:solidFill>
                          <a:effectLst/>
                          <a:latin typeface="+mn-ea"/>
                          <a:ea typeface="+mn-ea"/>
                        </a:rPr>
                        <a:t>地域別検討会等</a:t>
                      </a:r>
                    </a:p>
                  </a:txBody>
                  <a:tcPr marL="8792" marR="8792" marT="8792" marB="0" anchor="ctr"/>
                </a:tc>
                <a:extLst>
                  <a:ext uri="{0D108BD9-81ED-4DB2-BD59-A6C34878D82A}">
                    <a16:rowId xmlns:a16="http://schemas.microsoft.com/office/drawing/2014/main" val="10014"/>
                  </a:ext>
                </a:extLst>
              </a:tr>
              <a:tr h="199407">
                <a:tc>
                  <a:txBody>
                    <a:bodyPr/>
                    <a:lstStyle/>
                    <a:p>
                      <a:pPr algn="ctr" fontAlgn="ctr"/>
                      <a:r>
                        <a:rPr lang="ja-JP" altLang="en-US" sz="1000" b="0" i="0" u="none" strike="noStrike" dirty="0">
                          <a:solidFill>
                            <a:schemeClr val="tx1"/>
                          </a:solidFill>
                          <a:effectLst/>
                          <a:latin typeface="+mn-ea"/>
                          <a:ea typeface="+mn-ea"/>
                        </a:rPr>
                        <a:t>石川県</a:t>
                      </a:r>
                    </a:p>
                  </a:txBody>
                  <a:tcPr marL="8792" marR="8792" marT="8792" marB="0" anchor="ctr"/>
                </a:tc>
                <a:tc>
                  <a:txBody>
                    <a:bodyPr/>
                    <a:lstStyle/>
                    <a:p>
                      <a:pPr algn="l" fontAlgn="ctr"/>
                      <a:r>
                        <a:rPr lang="zh-TW" altLang="en-US" sz="1000" b="0" i="0" u="none" strike="noStrike" dirty="0">
                          <a:solidFill>
                            <a:schemeClr val="tx1"/>
                          </a:solidFill>
                          <a:effectLst/>
                          <a:latin typeface="+mn-ea"/>
                          <a:ea typeface="+mn-ea"/>
                        </a:rPr>
                        <a:t>水道事業広域連携会議</a:t>
                      </a:r>
                      <a:endParaRPr lang="ja-JP" altLang="en-US" sz="1000" b="0" i="0" u="none" strike="noStrike" dirty="0">
                        <a:solidFill>
                          <a:schemeClr val="tx1"/>
                        </a:solidFill>
                        <a:effectLst/>
                        <a:latin typeface="+mn-ea"/>
                        <a:ea typeface="+mn-ea"/>
                      </a:endParaRPr>
                    </a:p>
                  </a:txBody>
                  <a:tcPr marL="8792" marR="8792" marT="8792" marB="0" anchor="ctr"/>
                </a:tc>
                <a:tc>
                  <a:txBody>
                    <a:bodyPr/>
                    <a:lstStyle/>
                    <a:p>
                      <a:pPr algn="ctr" fontAlgn="ctr"/>
                      <a:endParaRPr lang="ja-JP" altLang="en-US" sz="1000" b="0" i="0" u="none" strike="noStrike" dirty="0">
                        <a:solidFill>
                          <a:schemeClr val="tx1"/>
                        </a:solidFill>
                        <a:effectLst/>
                        <a:latin typeface="+mn-ea"/>
                        <a:ea typeface="+mn-ea"/>
                      </a:endParaRPr>
                    </a:p>
                  </a:txBody>
                  <a:tcPr marL="8792" marR="8792" marT="8792" marB="0" anchor="ctr">
                    <a:noFill/>
                  </a:tcPr>
                </a:tc>
                <a:tc>
                  <a:txBody>
                    <a:bodyPr/>
                    <a:lstStyle/>
                    <a:p>
                      <a:pPr algn="ctr" fontAlgn="ctr"/>
                      <a:r>
                        <a:rPr lang="ja-JP" altLang="en-US" sz="1000" b="0" i="0" u="none" strike="noStrike" dirty="0">
                          <a:solidFill>
                            <a:schemeClr val="tx1"/>
                          </a:solidFill>
                          <a:effectLst/>
                          <a:latin typeface="+mn-ea"/>
                          <a:ea typeface="+mn-ea"/>
                        </a:rPr>
                        <a:t>佐賀県</a:t>
                      </a:r>
                    </a:p>
                  </a:txBody>
                  <a:tcPr marL="8792" marR="8792" marT="8792" marB="0" anchor="ctr"/>
                </a:tc>
                <a:tc>
                  <a:txBody>
                    <a:bodyPr/>
                    <a:lstStyle/>
                    <a:p>
                      <a:pPr algn="l" fontAlgn="ctr"/>
                      <a:r>
                        <a:rPr lang="ja-JP" altLang="en-US" sz="1000" b="0" i="0" u="none" strike="noStrike" dirty="0">
                          <a:solidFill>
                            <a:schemeClr val="tx1"/>
                          </a:solidFill>
                          <a:effectLst/>
                          <a:latin typeface="+mn-ea"/>
                          <a:ea typeface="+mn-ea"/>
                        </a:rPr>
                        <a:t>圏域会議</a:t>
                      </a:r>
                    </a:p>
                  </a:txBody>
                  <a:tcPr marL="8792" marR="8792" marT="8792" marB="0" anchor="ctr"/>
                </a:tc>
                <a:extLst>
                  <a:ext uri="{0D108BD9-81ED-4DB2-BD59-A6C34878D82A}">
                    <a16:rowId xmlns:a16="http://schemas.microsoft.com/office/drawing/2014/main" val="3160565779"/>
                  </a:ext>
                </a:extLst>
              </a:tr>
              <a:tr h="199407">
                <a:tc>
                  <a:txBody>
                    <a:bodyPr/>
                    <a:lstStyle/>
                    <a:p>
                      <a:pPr algn="ctr" fontAlgn="ctr"/>
                      <a:r>
                        <a:rPr lang="ja-JP" altLang="en-US" sz="1000" b="0" i="0" u="none" strike="noStrike" dirty="0">
                          <a:solidFill>
                            <a:schemeClr val="tx1"/>
                          </a:solidFill>
                          <a:effectLst/>
                          <a:latin typeface="+mn-ea"/>
                          <a:ea typeface="+mn-ea"/>
                        </a:rPr>
                        <a:t>福井県</a:t>
                      </a:r>
                    </a:p>
                  </a:txBody>
                  <a:tcPr marL="8792" marR="8792" marT="8792" marB="0" anchor="ctr"/>
                </a:tc>
                <a:tc>
                  <a:txBody>
                    <a:bodyPr/>
                    <a:lstStyle/>
                    <a:p>
                      <a:pPr algn="l" fontAlgn="ctr"/>
                      <a:r>
                        <a:rPr lang="zh-TW" altLang="en-US" sz="1000" b="0" i="0" u="none" strike="noStrike" dirty="0">
                          <a:solidFill>
                            <a:schemeClr val="tx1"/>
                          </a:solidFill>
                          <a:effectLst/>
                          <a:latin typeface="+mn-ea"/>
                          <a:ea typeface="+mn-ea"/>
                        </a:rPr>
                        <a:t>福井県水道広域連携推進会議</a:t>
                      </a:r>
                      <a:endParaRPr lang="ja-JP" altLang="en-US" sz="1000" b="0" i="0" u="none" strike="noStrike" dirty="0">
                        <a:solidFill>
                          <a:schemeClr val="tx1"/>
                        </a:solidFill>
                        <a:effectLst/>
                        <a:latin typeface="+mn-ea"/>
                        <a:ea typeface="+mn-ea"/>
                      </a:endParaRPr>
                    </a:p>
                  </a:txBody>
                  <a:tcPr marL="8792" marR="8792" marT="8792" marB="0" anchor="ctr"/>
                </a:tc>
                <a:tc>
                  <a:txBody>
                    <a:bodyPr/>
                    <a:lstStyle/>
                    <a:p>
                      <a:pPr algn="ctr" fontAlgn="ctr"/>
                      <a:endParaRPr lang="ja-JP" altLang="en-US" sz="1000" b="0" i="0" u="none" strike="noStrike" dirty="0">
                        <a:solidFill>
                          <a:schemeClr val="tx1"/>
                        </a:solidFill>
                        <a:effectLst/>
                        <a:latin typeface="+mn-ea"/>
                        <a:ea typeface="+mn-ea"/>
                      </a:endParaRPr>
                    </a:p>
                  </a:txBody>
                  <a:tcPr marL="8792" marR="8792" marT="8792" marB="0" anchor="ctr">
                    <a:noFill/>
                  </a:tcPr>
                </a:tc>
                <a:tc>
                  <a:txBody>
                    <a:bodyPr/>
                    <a:lstStyle/>
                    <a:p>
                      <a:pPr algn="ctr" fontAlgn="ctr"/>
                      <a:r>
                        <a:rPr lang="ja-JP" altLang="en-US" sz="1000" b="0" i="0" u="none" strike="noStrike" dirty="0">
                          <a:solidFill>
                            <a:schemeClr val="tx1"/>
                          </a:solidFill>
                          <a:effectLst/>
                          <a:latin typeface="+mn-ea"/>
                          <a:ea typeface="+mn-ea"/>
                        </a:rPr>
                        <a:t>長崎県</a:t>
                      </a:r>
                    </a:p>
                  </a:txBody>
                  <a:tcPr marL="8792" marR="8792" marT="8792" marB="0" anchor="ctr"/>
                </a:tc>
                <a:tc>
                  <a:txBody>
                    <a:bodyPr/>
                    <a:lstStyle/>
                    <a:p>
                      <a:pPr algn="l" fontAlgn="ctr"/>
                      <a:r>
                        <a:rPr lang="ja-JP" altLang="en-US" sz="1000" b="0" i="0" u="none" strike="noStrike" dirty="0">
                          <a:solidFill>
                            <a:schemeClr val="tx1"/>
                          </a:solidFill>
                          <a:effectLst/>
                          <a:latin typeface="+mn-ea"/>
                          <a:ea typeface="+mn-ea"/>
                        </a:rPr>
                        <a:t>水道事業の広域連携に関する検討会</a:t>
                      </a:r>
                    </a:p>
                  </a:txBody>
                  <a:tcPr marL="8792" marR="8792" marT="8792" marB="0" anchor="ctr"/>
                </a:tc>
                <a:extLst>
                  <a:ext uri="{0D108BD9-81ED-4DB2-BD59-A6C34878D82A}">
                    <a16:rowId xmlns:a16="http://schemas.microsoft.com/office/drawing/2014/main" val="1900169699"/>
                  </a:ext>
                </a:extLst>
              </a:tr>
              <a:tr h="199407">
                <a:tc>
                  <a:txBody>
                    <a:bodyPr/>
                    <a:lstStyle/>
                    <a:p>
                      <a:pPr algn="ctr" fontAlgn="ctr"/>
                      <a:r>
                        <a:rPr lang="ja-JP" altLang="en-US" sz="1000" b="0" i="0" u="none" strike="noStrike" dirty="0">
                          <a:solidFill>
                            <a:schemeClr val="tx1"/>
                          </a:solidFill>
                          <a:effectLst/>
                          <a:latin typeface="+mn-ea"/>
                          <a:ea typeface="+mn-ea"/>
                        </a:rPr>
                        <a:t>山梨県</a:t>
                      </a:r>
                    </a:p>
                  </a:txBody>
                  <a:tcPr marL="8792" marR="8792" marT="8792" marB="0" anchor="ctr"/>
                </a:tc>
                <a:tc>
                  <a:txBody>
                    <a:bodyPr/>
                    <a:lstStyle/>
                    <a:p>
                      <a:pPr algn="l" fontAlgn="ctr"/>
                      <a:r>
                        <a:rPr lang="ja-JP" altLang="en-US" sz="1000" b="0" i="0" u="none" strike="noStrike" dirty="0">
                          <a:solidFill>
                            <a:schemeClr val="tx1"/>
                          </a:solidFill>
                          <a:effectLst/>
                          <a:latin typeface="+mn-ea"/>
                          <a:ea typeface="+mn-ea"/>
                        </a:rPr>
                        <a:t>山梨県市町村等水道事業の広域連携等に関する検討会議</a:t>
                      </a:r>
                    </a:p>
                  </a:txBody>
                  <a:tcPr marL="8792" marR="8792" marT="8792" marB="0" anchor="ctr"/>
                </a:tc>
                <a:tc>
                  <a:txBody>
                    <a:bodyPr/>
                    <a:lstStyle/>
                    <a:p>
                      <a:pPr algn="ctr" fontAlgn="ctr"/>
                      <a:endParaRPr lang="ja-JP" altLang="en-US" sz="1000" b="0" i="0" u="none" strike="noStrike" dirty="0">
                        <a:solidFill>
                          <a:schemeClr val="tx1"/>
                        </a:solidFill>
                        <a:effectLst/>
                        <a:latin typeface="+mn-ea"/>
                        <a:ea typeface="+mn-ea"/>
                      </a:endParaRPr>
                    </a:p>
                  </a:txBody>
                  <a:tcPr marL="8792" marR="8792" marT="8792" marB="0" anchor="ctr">
                    <a:noFill/>
                  </a:tcPr>
                </a:tc>
                <a:tc>
                  <a:txBody>
                    <a:bodyPr/>
                    <a:lstStyle/>
                    <a:p>
                      <a:pPr algn="ctr" fontAlgn="ctr"/>
                      <a:r>
                        <a:rPr lang="ja-JP" altLang="en-US" sz="1000" b="0" i="0" u="none" strike="noStrike" dirty="0">
                          <a:solidFill>
                            <a:schemeClr val="tx1"/>
                          </a:solidFill>
                          <a:effectLst/>
                          <a:latin typeface="+mn-ea"/>
                          <a:ea typeface="+mn-ea"/>
                        </a:rPr>
                        <a:t>熊本県</a:t>
                      </a:r>
                    </a:p>
                  </a:txBody>
                  <a:tcPr marL="8792" marR="8792" marT="8792" marB="0" anchor="ctr"/>
                </a:tc>
                <a:tc>
                  <a:txBody>
                    <a:bodyPr/>
                    <a:lstStyle/>
                    <a:p>
                      <a:pPr algn="l" fontAlgn="ctr"/>
                      <a:r>
                        <a:rPr lang="ja-JP" altLang="en-US" sz="1000" b="0" i="0" u="none" strike="noStrike" dirty="0">
                          <a:solidFill>
                            <a:schemeClr val="tx1"/>
                          </a:solidFill>
                          <a:effectLst/>
                          <a:latin typeface="+mn-ea"/>
                          <a:ea typeface="+mn-ea"/>
                        </a:rPr>
                        <a:t>地域協議会</a:t>
                      </a:r>
                    </a:p>
                  </a:txBody>
                  <a:tcPr marL="8792" marR="8792" marT="8792" marB="0" anchor="ctr"/>
                </a:tc>
                <a:extLst>
                  <a:ext uri="{0D108BD9-81ED-4DB2-BD59-A6C34878D82A}">
                    <a16:rowId xmlns:a16="http://schemas.microsoft.com/office/drawing/2014/main" val="3168023449"/>
                  </a:ext>
                </a:extLst>
              </a:tr>
              <a:tr h="199407">
                <a:tc>
                  <a:txBody>
                    <a:bodyPr/>
                    <a:lstStyle/>
                    <a:p>
                      <a:pPr algn="ctr" fontAlgn="ctr"/>
                      <a:r>
                        <a:rPr lang="ja-JP" altLang="en-US" sz="1000" b="0" i="0" u="none" strike="noStrike" dirty="0">
                          <a:solidFill>
                            <a:schemeClr val="tx1"/>
                          </a:solidFill>
                          <a:effectLst/>
                          <a:latin typeface="+mn-ea"/>
                          <a:ea typeface="+mn-ea"/>
                        </a:rPr>
                        <a:t>長野県</a:t>
                      </a:r>
                    </a:p>
                  </a:txBody>
                  <a:tcPr marL="8792" marR="8792" marT="8792" marB="0" anchor="ctr"/>
                </a:tc>
                <a:tc>
                  <a:txBody>
                    <a:bodyPr/>
                    <a:lstStyle/>
                    <a:p>
                      <a:pPr algn="l" fontAlgn="ctr"/>
                      <a:r>
                        <a:rPr lang="ja-JP" altLang="en-US" sz="1000" b="0" i="0" u="none" strike="noStrike" dirty="0">
                          <a:solidFill>
                            <a:schemeClr val="tx1"/>
                          </a:solidFill>
                          <a:effectLst/>
                          <a:latin typeface="+mn-ea"/>
                          <a:ea typeface="+mn-ea"/>
                        </a:rPr>
                        <a:t>圏域水道事業広域連携検討会</a:t>
                      </a:r>
                    </a:p>
                  </a:txBody>
                  <a:tcPr marL="8792" marR="8792" marT="8792" marB="0" anchor="ctr"/>
                </a:tc>
                <a:tc>
                  <a:txBody>
                    <a:bodyPr/>
                    <a:lstStyle/>
                    <a:p>
                      <a:pPr algn="ctr" fontAlgn="ctr"/>
                      <a:endParaRPr lang="ja-JP" altLang="en-US" sz="1000" b="0" i="0" u="none" strike="noStrike" dirty="0">
                        <a:solidFill>
                          <a:schemeClr val="tx1"/>
                        </a:solidFill>
                        <a:effectLst/>
                        <a:latin typeface="+mn-ea"/>
                        <a:ea typeface="+mn-ea"/>
                      </a:endParaRPr>
                    </a:p>
                  </a:txBody>
                  <a:tcPr marL="8792" marR="8792" marT="8792" marB="0" anchor="ctr">
                    <a:noFill/>
                  </a:tcPr>
                </a:tc>
                <a:tc>
                  <a:txBody>
                    <a:bodyPr/>
                    <a:lstStyle/>
                    <a:p>
                      <a:pPr algn="ctr" fontAlgn="ctr"/>
                      <a:r>
                        <a:rPr lang="ja-JP" altLang="en-US" sz="1000" b="0" i="0" u="none" strike="noStrike" dirty="0">
                          <a:solidFill>
                            <a:schemeClr val="tx1"/>
                          </a:solidFill>
                          <a:effectLst/>
                          <a:latin typeface="+mn-ea"/>
                          <a:ea typeface="+mn-ea"/>
                        </a:rPr>
                        <a:t>大分県</a:t>
                      </a:r>
                    </a:p>
                  </a:txBody>
                  <a:tcPr marL="8792" marR="8792" marT="8792" marB="0" anchor="ctr"/>
                </a:tc>
                <a:tc>
                  <a:txBody>
                    <a:bodyPr/>
                    <a:lstStyle/>
                    <a:p>
                      <a:pPr algn="l" fontAlgn="ctr"/>
                      <a:r>
                        <a:rPr lang="ja-JP" altLang="en-US" sz="1000" b="0" i="0" u="none" strike="noStrike" dirty="0">
                          <a:solidFill>
                            <a:schemeClr val="tx1"/>
                          </a:solidFill>
                          <a:effectLst/>
                          <a:latin typeface="+mn-ea"/>
                          <a:ea typeface="+mn-ea"/>
                        </a:rPr>
                        <a:t>水道事業の広域連携に関する検討会議</a:t>
                      </a:r>
                    </a:p>
                  </a:txBody>
                  <a:tcPr marL="8792" marR="8792" marT="8792" marB="0" anchor="ctr"/>
                </a:tc>
                <a:extLst>
                  <a:ext uri="{0D108BD9-81ED-4DB2-BD59-A6C34878D82A}">
                    <a16:rowId xmlns:a16="http://schemas.microsoft.com/office/drawing/2014/main" val="10015"/>
                  </a:ext>
                </a:extLst>
              </a:tr>
              <a:tr h="199407">
                <a:tc>
                  <a:txBody>
                    <a:bodyPr/>
                    <a:lstStyle/>
                    <a:p>
                      <a:pPr algn="ctr" fontAlgn="ctr"/>
                      <a:r>
                        <a:rPr lang="ja-JP" altLang="en-US" sz="1000" b="0" i="0" u="none" strike="noStrike" dirty="0">
                          <a:solidFill>
                            <a:schemeClr val="tx1"/>
                          </a:solidFill>
                          <a:effectLst/>
                          <a:latin typeface="+mn-ea"/>
                          <a:ea typeface="+mn-ea"/>
                        </a:rPr>
                        <a:t>岐阜県</a:t>
                      </a:r>
                    </a:p>
                  </a:txBody>
                  <a:tcPr marL="8792" marR="8792" marT="8792" marB="0" anchor="ctr"/>
                </a:tc>
                <a:tc>
                  <a:txBody>
                    <a:bodyPr/>
                    <a:lstStyle/>
                    <a:p>
                      <a:pPr algn="l" fontAlgn="ctr"/>
                      <a:r>
                        <a:rPr lang="ja-JP" altLang="en-US" sz="1000" b="0" i="0" u="none" strike="noStrike" dirty="0">
                          <a:solidFill>
                            <a:schemeClr val="tx1"/>
                          </a:solidFill>
                          <a:effectLst/>
                          <a:latin typeface="+mn-ea"/>
                          <a:ea typeface="+mn-ea"/>
                        </a:rPr>
                        <a:t>岐阜県水道事業広域連携研究会</a:t>
                      </a:r>
                    </a:p>
                  </a:txBody>
                  <a:tcPr marL="8792" marR="8792" marT="8792" marB="0" anchor="ctr"/>
                </a:tc>
                <a:tc>
                  <a:txBody>
                    <a:bodyPr/>
                    <a:lstStyle/>
                    <a:p>
                      <a:pPr algn="ctr" fontAlgn="ctr"/>
                      <a:endParaRPr lang="ja-JP" altLang="en-US" sz="1000" b="0" i="0" u="none" strike="noStrike" dirty="0">
                        <a:solidFill>
                          <a:schemeClr val="tx1"/>
                        </a:solidFill>
                        <a:effectLst/>
                        <a:latin typeface="+mn-ea"/>
                        <a:ea typeface="+mn-ea"/>
                      </a:endParaRPr>
                    </a:p>
                  </a:txBody>
                  <a:tcPr marL="8792" marR="8792" marT="8792" marB="0" anchor="ctr">
                    <a:noFill/>
                  </a:tcPr>
                </a:tc>
                <a:tc>
                  <a:txBody>
                    <a:bodyPr/>
                    <a:lstStyle/>
                    <a:p>
                      <a:pPr algn="ctr" fontAlgn="ctr"/>
                      <a:r>
                        <a:rPr lang="ja-JP" altLang="en-US" sz="1000" b="0" i="0" u="none" strike="noStrike" dirty="0">
                          <a:solidFill>
                            <a:schemeClr val="tx1"/>
                          </a:solidFill>
                          <a:effectLst/>
                          <a:latin typeface="+mn-ea"/>
                          <a:ea typeface="+mn-ea"/>
                        </a:rPr>
                        <a:t>宮崎県</a:t>
                      </a:r>
                    </a:p>
                  </a:txBody>
                  <a:tcPr marL="8792" marR="8792" marT="8792" marB="0" anchor="ctr"/>
                </a:tc>
                <a:tc>
                  <a:txBody>
                    <a:bodyPr/>
                    <a:lstStyle/>
                    <a:p>
                      <a:pPr algn="l" fontAlgn="ctr"/>
                      <a:r>
                        <a:rPr lang="ja-JP" altLang="en-US" sz="1000" b="0" i="0" u="none" strike="noStrike" dirty="0">
                          <a:solidFill>
                            <a:schemeClr val="tx1"/>
                          </a:solidFill>
                          <a:effectLst/>
                          <a:latin typeface="+mn-ea"/>
                          <a:ea typeface="+mn-ea"/>
                        </a:rPr>
                        <a:t>市町村等の水道事業の広域連携に関する検討部会</a:t>
                      </a:r>
                    </a:p>
                  </a:txBody>
                  <a:tcPr marL="8792" marR="8792" marT="8792" marB="0" anchor="ctr"/>
                </a:tc>
                <a:extLst>
                  <a:ext uri="{0D108BD9-81ED-4DB2-BD59-A6C34878D82A}">
                    <a16:rowId xmlns:a16="http://schemas.microsoft.com/office/drawing/2014/main" val="10016"/>
                  </a:ext>
                </a:extLst>
              </a:tr>
              <a:tr h="193712">
                <a:tc>
                  <a:txBody>
                    <a:bodyPr/>
                    <a:lstStyle/>
                    <a:p>
                      <a:pPr algn="ctr" fontAlgn="ctr"/>
                      <a:r>
                        <a:rPr lang="ja-JP" altLang="en-US" sz="1000" b="0" i="0" u="none" strike="noStrike" dirty="0">
                          <a:solidFill>
                            <a:schemeClr val="tx1"/>
                          </a:solidFill>
                          <a:effectLst/>
                          <a:latin typeface="+mn-ea"/>
                          <a:ea typeface="+mn-ea"/>
                        </a:rPr>
                        <a:t>静岡県</a:t>
                      </a:r>
                    </a:p>
                  </a:txBody>
                  <a:tcPr marL="8792" marR="8792" marT="8792" marB="0" anchor="ctr"/>
                </a:tc>
                <a:tc>
                  <a:txBody>
                    <a:bodyPr/>
                    <a:lstStyle/>
                    <a:p>
                      <a:pPr algn="l" fontAlgn="ctr"/>
                      <a:r>
                        <a:rPr lang="ja-JP" altLang="en-US" sz="1000" b="0" i="0" u="none" strike="noStrike" dirty="0">
                          <a:solidFill>
                            <a:schemeClr val="tx1"/>
                          </a:solidFill>
                          <a:effectLst/>
                          <a:latin typeface="+mn-ea"/>
                          <a:ea typeface="+mn-ea"/>
                        </a:rPr>
                        <a:t>行政経営研究会「水道事業の広域連携等」課題検討会</a:t>
                      </a:r>
                    </a:p>
                  </a:txBody>
                  <a:tcPr marL="8792" marR="8792" marT="8792" marB="0" anchor="ctr"/>
                </a:tc>
                <a:tc>
                  <a:txBody>
                    <a:bodyPr/>
                    <a:lstStyle/>
                    <a:p>
                      <a:pPr algn="ctr" fontAlgn="ctr"/>
                      <a:endParaRPr lang="ja-JP" altLang="en-US" sz="1000" b="0" i="0" u="none" strike="noStrike" dirty="0">
                        <a:solidFill>
                          <a:schemeClr val="tx1"/>
                        </a:solidFill>
                        <a:effectLst/>
                        <a:latin typeface="+mn-ea"/>
                        <a:ea typeface="+mn-ea"/>
                      </a:endParaRPr>
                    </a:p>
                  </a:txBody>
                  <a:tcPr marL="8792" marR="8792" marT="8792" marB="0" anchor="ctr">
                    <a:noFill/>
                  </a:tcPr>
                </a:tc>
                <a:tc>
                  <a:txBody>
                    <a:bodyPr/>
                    <a:lstStyle/>
                    <a:p>
                      <a:pPr algn="ctr" fontAlgn="ctr"/>
                      <a:r>
                        <a:rPr lang="ja-JP" altLang="en-US" sz="1000" b="0" i="0" u="none" strike="noStrike" dirty="0">
                          <a:solidFill>
                            <a:schemeClr val="tx1"/>
                          </a:solidFill>
                          <a:effectLst/>
                          <a:latin typeface="+mn-ea"/>
                          <a:ea typeface="+mn-ea"/>
                        </a:rPr>
                        <a:t>鹿児島県</a:t>
                      </a:r>
                    </a:p>
                  </a:txBody>
                  <a:tcPr marL="8792" marR="8792" marT="8792" marB="0" anchor="ctr"/>
                </a:tc>
                <a:tc>
                  <a:txBody>
                    <a:bodyPr/>
                    <a:lstStyle/>
                    <a:p>
                      <a:pPr algn="l" fontAlgn="ctr"/>
                      <a:r>
                        <a:rPr lang="ja-JP" altLang="en-US" sz="1000" b="0" i="0" u="none" strike="noStrike" dirty="0">
                          <a:solidFill>
                            <a:schemeClr val="tx1"/>
                          </a:solidFill>
                          <a:effectLst/>
                          <a:latin typeface="+mn-ea"/>
                          <a:ea typeface="+mn-ea"/>
                        </a:rPr>
                        <a:t>市町村等の水道事業の広域連携に関する検討会</a:t>
                      </a:r>
                    </a:p>
                  </a:txBody>
                  <a:tcPr marL="8792" marR="8792" marT="8792" marB="0" anchor="ctr"/>
                </a:tc>
                <a:extLst>
                  <a:ext uri="{0D108BD9-81ED-4DB2-BD59-A6C34878D82A}">
                    <a16:rowId xmlns:a16="http://schemas.microsoft.com/office/drawing/2014/main" val="10017"/>
                  </a:ext>
                </a:extLst>
              </a:tr>
              <a:tr h="205101">
                <a:tc>
                  <a:txBody>
                    <a:bodyPr/>
                    <a:lstStyle/>
                    <a:p>
                      <a:pPr algn="ctr" fontAlgn="ctr"/>
                      <a:r>
                        <a:rPr lang="ja-JP" altLang="en-US" sz="1000" b="0" i="0" u="none" strike="noStrike" dirty="0">
                          <a:solidFill>
                            <a:schemeClr val="tx1"/>
                          </a:solidFill>
                          <a:effectLst/>
                          <a:latin typeface="+mn-ea"/>
                          <a:ea typeface="+mn-ea"/>
                        </a:rPr>
                        <a:t>愛知県</a:t>
                      </a:r>
                    </a:p>
                  </a:txBody>
                  <a:tcPr marL="8792" marR="8792" marT="8792" marB="0" anchor="ctr"/>
                </a:tc>
                <a:tc>
                  <a:txBody>
                    <a:bodyPr/>
                    <a:lstStyle/>
                    <a:p>
                      <a:pPr algn="l" fontAlgn="ct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愛知県水道広域化研究会議</a:t>
                      </a:r>
                    </a:p>
                  </a:txBody>
                  <a:tcPr marL="8792" marR="8792" marT="8792" marB="0" anchor="ctr"/>
                </a:tc>
                <a:tc>
                  <a:txBody>
                    <a:bodyPr/>
                    <a:lstStyle/>
                    <a:p>
                      <a:pPr algn="ctr" fontAlgn="ctr"/>
                      <a:endParaRPr lang="ja-JP" altLang="en-US" sz="1000" b="0" i="0" u="none" strike="noStrike" dirty="0">
                        <a:solidFill>
                          <a:schemeClr val="tx1"/>
                        </a:solidFill>
                        <a:effectLst/>
                        <a:latin typeface="+mn-ea"/>
                        <a:ea typeface="+mn-ea"/>
                      </a:endParaRPr>
                    </a:p>
                  </a:txBody>
                  <a:tcPr marL="8792" marR="8792" marT="8792" marB="0" anchor="ctr">
                    <a:noFill/>
                  </a:tcPr>
                </a:tc>
                <a:tc>
                  <a:txBody>
                    <a:bodyPr/>
                    <a:lstStyle/>
                    <a:p>
                      <a:pPr algn="ctr" fontAlgn="ctr"/>
                      <a:r>
                        <a:rPr lang="ja-JP" altLang="en-US" sz="1000" b="0" i="0" u="none" strike="noStrike" dirty="0">
                          <a:solidFill>
                            <a:schemeClr val="tx1"/>
                          </a:solidFill>
                          <a:effectLst/>
                          <a:latin typeface="+mn-ea"/>
                          <a:ea typeface="+mn-ea"/>
                        </a:rPr>
                        <a:t>沖縄県</a:t>
                      </a:r>
                    </a:p>
                  </a:txBody>
                  <a:tcPr marL="8792" marR="8792" marT="8792" marB="0" anchor="ctr"/>
                </a:tc>
                <a:tc>
                  <a:txBody>
                    <a:bodyPr/>
                    <a:lstStyle/>
                    <a:p>
                      <a:pPr algn="l" fontAlgn="ct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沖縄県水道事業広域連携検討会</a:t>
                      </a:r>
                    </a:p>
                  </a:txBody>
                  <a:tcPr marL="8792" marR="8792" marT="8792" marB="0" anchor="ctr"/>
                </a:tc>
                <a:extLst>
                  <a:ext uri="{0D108BD9-81ED-4DB2-BD59-A6C34878D82A}">
                    <a16:rowId xmlns:a16="http://schemas.microsoft.com/office/drawing/2014/main" val="10018"/>
                  </a:ext>
                </a:extLst>
              </a:tr>
              <a:tr h="193712">
                <a:tc>
                  <a:txBody>
                    <a:bodyPr/>
                    <a:lstStyle/>
                    <a:p>
                      <a:pPr algn="ctr" fontAlgn="ctr"/>
                      <a:r>
                        <a:rPr lang="ja-JP" altLang="en-US" sz="1000" b="0" i="0" u="none" strike="noStrike" dirty="0">
                          <a:solidFill>
                            <a:schemeClr val="tx1"/>
                          </a:solidFill>
                          <a:effectLst/>
                          <a:latin typeface="+mn-ea"/>
                          <a:ea typeface="+mn-ea"/>
                        </a:rPr>
                        <a:t>三重県</a:t>
                      </a:r>
                    </a:p>
                  </a:txBody>
                  <a:tcPr marL="8792" marR="8792" marT="8792" marB="0" anchor="ctr"/>
                </a:tc>
                <a:tc>
                  <a:txBody>
                    <a:bodyPr/>
                    <a:lstStyle/>
                    <a:p>
                      <a:pPr algn="l" fontAlgn="ctr"/>
                      <a:r>
                        <a:rPr lang="ja-JP" altLang="en-US" sz="1000" b="0" i="0" u="none" strike="noStrike" dirty="0">
                          <a:solidFill>
                            <a:schemeClr val="tx1"/>
                          </a:solidFill>
                          <a:effectLst/>
                          <a:latin typeface="+mn-ea"/>
                          <a:ea typeface="+mn-ea"/>
                        </a:rPr>
                        <a:t>水道事業基盤強化勉強会</a:t>
                      </a:r>
                    </a:p>
                  </a:txBody>
                  <a:tcPr marL="8792" marR="8792" marT="8792" marB="0" anchor="ctr"/>
                </a:tc>
                <a:tc>
                  <a:txBody>
                    <a:bodyPr/>
                    <a:lstStyle/>
                    <a:p>
                      <a:pPr algn="ctr" fontAlgn="ctr"/>
                      <a:endParaRPr lang="ja-JP" altLang="en-US" sz="1000" b="0" i="0" u="none" strike="noStrike" dirty="0">
                        <a:solidFill>
                          <a:schemeClr val="tx1"/>
                        </a:solidFill>
                        <a:effectLst/>
                        <a:latin typeface="+mn-ea"/>
                        <a:ea typeface="+mn-ea"/>
                      </a:endParaRPr>
                    </a:p>
                  </a:txBody>
                  <a:tcPr marL="8792" marR="8792" marT="8792" marB="0" anchor="ctr">
                    <a:noFill/>
                  </a:tcPr>
                </a:tc>
                <a:tc>
                  <a:txBody>
                    <a:bodyPr/>
                    <a:lstStyle/>
                    <a:p>
                      <a:endParaRPr lang="ja-JP" altLang="en-US" sz="1000" dirty="0"/>
                    </a:p>
                  </a:txBody>
                  <a:tcPr marL="8792" marR="8792" marT="8792" marB="0" anchor="ctr"/>
                </a:tc>
                <a:tc>
                  <a:txBody>
                    <a:bodyPr/>
                    <a:lstStyle/>
                    <a:p>
                      <a:endParaRPr lang="ja-JP" altLang="en-US" sz="1000" dirty="0"/>
                    </a:p>
                  </a:txBody>
                  <a:tcPr marL="8792" marR="8792" marT="8792" marB="0" anchor="ctr"/>
                </a:tc>
                <a:extLst>
                  <a:ext uri="{0D108BD9-81ED-4DB2-BD59-A6C34878D82A}">
                    <a16:rowId xmlns:a16="http://schemas.microsoft.com/office/drawing/2014/main" val="10019"/>
                  </a:ext>
                </a:extLst>
              </a:tr>
            </a:tbl>
          </a:graphicData>
        </a:graphic>
      </p:graphicFrame>
      <p:sp>
        <p:nvSpPr>
          <p:cNvPr id="10" name="角丸四角形 9"/>
          <p:cNvSpPr/>
          <p:nvPr/>
        </p:nvSpPr>
        <p:spPr>
          <a:xfrm>
            <a:off x="263192" y="871838"/>
            <a:ext cx="8573538" cy="762501"/>
          </a:xfrm>
          <a:prstGeom prst="roundRect">
            <a:avLst>
              <a:gd name="adj" fmla="val 22773"/>
            </a:avLst>
          </a:prstGeom>
        </p:spPr>
        <p:style>
          <a:lnRef idx="2">
            <a:schemeClr val="accent3"/>
          </a:lnRef>
          <a:fillRef idx="1">
            <a:schemeClr val="lt1"/>
          </a:fillRef>
          <a:effectRef idx="0">
            <a:schemeClr val="accent3"/>
          </a:effectRef>
          <a:fontRef idx="minor">
            <a:schemeClr val="dk1"/>
          </a:fontRef>
        </p:style>
        <p:txBody>
          <a:bodyPr lIns="84389" tIns="42194" rIns="84389" bIns="42194" rtlCol="0" anchor="ctr"/>
          <a:lstStyle/>
          <a:p>
            <a:pPr marL="263720" marR="0" lvl="0" indent="-263720" algn="l" defTabSz="844083"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92"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現在、東京都と香川県を除く（</a:t>
            </a:r>
            <a:r>
              <a:rPr kumimoji="1" lang="en-US" altLang="ja-JP" sz="1292"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a:t>
            </a:r>
            <a:r>
              <a:rPr kumimoji="1" lang="ja-JP" altLang="en-US" sz="1292"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a:t>
            </a:r>
            <a:r>
              <a:rPr kumimoji="1" lang="ja-JP" altLang="en-US" sz="1292" b="0" i="0" u="sng" strike="noStrike" kern="1200" cap="none" spc="0" normalizeH="0" baseline="0" noProof="0" dirty="0">
                <a:ln>
                  <a:noFill/>
                </a:ln>
                <a:solidFill>
                  <a:srgbClr val="FF0000"/>
                </a:solidFill>
                <a:effectLst/>
                <a:uLnTx/>
                <a:uFillTx/>
                <a:latin typeface="ＭＳ Ｐゴシック"/>
                <a:ea typeface="ＭＳ Ｐゴシック" panose="020B0600070205080204" pitchFamily="50" charset="-128"/>
                <a:cs typeface="+mn-cs"/>
              </a:rPr>
              <a:t>全ての道府県</a:t>
            </a:r>
            <a:r>
              <a:rPr kumimoji="1" lang="ja-JP" altLang="en-US" sz="1292"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で</a:t>
            </a:r>
            <a:r>
              <a:rPr kumimoji="1" lang="ja-JP" altLang="en-US" sz="1292"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広域連携に関する検討を始めており、</a:t>
            </a:r>
            <a:r>
              <a:rPr kumimoji="1" lang="ja-JP" altLang="en-US" sz="1292" b="0" i="0" u="sng" strike="noStrike" kern="1200" cap="none" spc="0" normalizeH="0" baseline="0" noProof="0" dirty="0">
                <a:ln>
                  <a:noFill/>
                </a:ln>
                <a:solidFill>
                  <a:srgbClr val="FF0000"/>
                </a:solidFill>
                <a:effectLst/>
                <a:uLnTx/>
                <a:uFillTx/>
                <a:latin typeface="ＭＳ Ｐゴシック"/>
                <a:ea typeface="ＭＳ Ｐゴシック" panose="020B0600070205080204" pitchFamily="50" charset="-128"/>
                <a:cs typeface="+mn-cs"/>
              </a:rPr>
              <a:t>関係水道事業者等が参画する協議会等の組織が設置</a:t>
            </a:r>
            <a:r>
              <a:rPr kumimoji="1" lang="ja-JP" altLang="en-US" sz="1292"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され、多様な形態の連携について検討が進められている。</a:t>
            </a:r>
            <a:endParaRPr kumimoji="1" lang="en-US" altLang="ja-JP" sz="1292"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108"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a:t>
            </a:r>
            <a:r>
              <a:rPr kumimoji="1" lang="ja-JP" altLang="en-US" sz="1108"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　東京都は都がほぼ一元的に水道事業を実施している。香川県は香川県広域水道企業団がほぼ県全域の水道事業を実施している。</a:t>
            </a:r>
            <a:endParaRPr kumimoji="1" lang="en-US" altLang="ja-JP" sz="1108"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p:txBody>
      </p:sp>
      <p:sp>
        <p:nvSpPr>
          <p:cNvPr id="12" name="AutoShape 5"/>
          <p:cNvSpPr>
            <a:spLocks noChangeArrowheads="1"/>
          </p:cNvSpPr>
          <p:nvPr/>
        </p:nvSpPr>
        <p:spPr bwMode="auto">
          <a:xfrm>
            <a:off x="0" y="238492"/>
            <a:ext cx="9144000" cy="531934"/>
          </a:xfrm>
          <a:prstGeom prst="roundRect">
            <a:avLst>
              <a:gd name="adj" fmla="val 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2585"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広域連携の検討に向けた協議会等の設置状況</a:t>
            </a:r>
          </a:p>
        </p:txBody>
      </p:sp>
      <p:sp>
        <p:nvSpPr>
          <p:cNvPr id="2" name="テキスト ボックス 1"/>
          <p:cNvSpPr txBox="1"/>
          <p:nvPr/>
        </p:nvSpPr>
        <p:spPr>
          <a:xfrm>
            <a:off x="5818076" y="6407719"/>
            <a:ext cx="3290180" cy="156197"/>
          </a:xfrm>
          <a:prstGeom prst="rect">
            <a:avLst/>
          </a:prstGeom>
          <a:noFill/>
        </p:spPr>
        <p:txBody>
          <a:bodyPr wrap="square" lIns="0" tIns="0" rIns="0" bIns="0" rtlCol="0" anchor="ctr" anchorCtr="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（出典）平成３０年１２月厚生労働省水道課調べ</a:t>
            </a:r>
          </a:p>
        </p:txBody>
      </p:sp>
      <p:sp>
        <p:nvSpPr>
          <p:cNvPr id="3" name="スライド番号プレースホルダー 2"/>
          <p:cNvSpPr>
            <a:spLocks noGrp="1"/>
          </p:cNvSpPr>
          <p:nvPr>
            <p:ph type="sldNum" sz="quarter" idx="4"/>
          </p:nvPr>
        </p:nvSpPr>
        <p:spPr/>
        <p:txBody>
          <a:bodyPr/>
          <a:lstStyle/>
          <a:p>
            <a:pPr marL="0" marR="0" lvl="0" indent="0" algn="r" defTabSz="844083" rtl="0" eaLnBrk="1" fontAlgn="auto" latinLnBrk="0" hangingPunct="1">
              <a:lnSpc>
                <a:spcPct val="100000"/>
              </a:lnSpc>
              <a:spcBef>
                <a:spcPts val="0"/>
              </a:spcBef>
              <a:spcAft>
                <a:spcPts val="0"/>
              </a:spcAft>
              <a:buClrTx/>
              <a:buSzTx/>
              <a:buFontTx/>
              <a:buNone/>
              <a:tabLst/>
              <a:defRPr/>
            </a:pPr>
            <a:fld id="{B4EBB0DA-BF6C-4129-87A0-EA8FF391626F}" type="slidenum">
              <a:rPr kumimoji="1" lang="ja-JP" altLang="en-US" sz="1662"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844083" rtl="0" eaLnBrk="1" fontAlgn="auto" latinLnBrk="0" hangingPunct="1">
                <a:lnSpc>
                  <a:spcPct val="100000"/>
                </a:lnSpc>
                <a:spcBef>
                  <a:spcPts val="0"/>
                </a:spcBef>
                <a:spcAft>
                  <a:spcPts val="0"/>
                </a:spcAft>
                <a:buClrTx/>
                <a:buSzTx/>
                <a:buFontTx/>
                <a:buNone/>
                <a:tabLst/>
                <a:defRPr/>
              </a:pPr>
              <a:t>33</a:t>
            </a:fld>
            <a:endParaRPr kumimoji="1" lang="ja-JP" altLang="en-US" sz="1662"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96696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txBox="1">
            <a:spLocks/>
          </p:cNvSpPr>
          <p:nvPr/>
        </p:nvSpPr>
        <p:spPr>
          <a:xfrm>
            <a:off x="0" y="238492"/>
            <a:ext cx="9144000" cy="406158"/>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tIns="30675" bIns="30675" anchor="ctr">
            <a:normAutofit lnSpcReduction="10000"/>
          </a:body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2386"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近年における広域連携実施例</a:t>
            </a:r>
            <a:endParaRPr kumimoji="1" lang="en-US" altLang="ja-JP" sz="2386"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8" name="表 7"/>
          <p:cNvGraphicFramePr>
            <a:graphicFrameLocks noGrp="1"/>
          </p:cNvGraphicFramePr>
          <p:nvPr/>
        </p:nvGraphicFramePr>
        <p:xfrm>
          <a:off x="471378" y="738910"/>
          <a:ext cx="8088757" cy="5747658"/>
        </p:xfrm>
        <a:graphic>
          <a:graphicData uri="http://schemas.openxmlformats.org/drawingml/2006/table">
            <a:tbl>
              <a:tblPr/>
              <a:tblGrid>
                <a:gridCol w="1063503">
                  <a:extLst>
                    <a:ext uri="{9D8B030D-6E8A-4147-A177-3AD203B41FA5}">
                      <a16:colId xmlns:a16="http://schemas.microsoft.com/office/drawing/2014/main" val="20000"/>
                    </a:ext>
                  </a:extLst>
                </a:gridCol>
                <a:gridCol w="1794661">
                  <a:extLst>
                    <a:ext uri="{9D8B030D-6E8A-4147-A177-3AD203B41FA5}">
                      <a16:colId xmlns:a16="http://schemas.microsoft.com/office/drawing/2014/main" val="20003"/>
                    </a:ext>
                  </a:extLst>
                </a:gridCol>
                <a:gridCol w="1129972">
                  <a:extLst>
                    <a:ext uri="{9D8B030D-6E8A-4147-A177-3AD203B41FA5}">
                      <a16:colId xmlns:a16="http://schemas.microsoft.com/office/drawing/2014/main" val="20002"/>
                    </a:ext>
                  </a:extLst>
                </a:gridCol>
                <a:gridCol w="3323446">
                  <a:extLst>
                    <a:ext uri="{9D8B030D-6E8A-4147-A177-3AD203B41FA5}">
                      <a16:colId xmlns:a16="http://schemas.microsoft.com/office/drawing/2014/main" val="20004"/>
                    </a:ext>
                  </a:extLst>
                </a:gridCol>
                <a:gridCol w="777175">
                  <a:extLst>
                    <a:ext uri="{9D8B030D-6E8A-4147-A177-3AD203B41FA5}">
                      <a16:colId xmlns:a16="http://schemas.microsoft.com/office/drawing/2014/main" val="20005"/>
                    </a:ext>
                  </a:extLst>
                </a:gridCol>
              </a:tblGrid>
              <a:tr h="430146">
                <a:tc>
                  <a:txBody>
                    <a:bodyPr/>
                    <a:lstStyle/>
                    <a:p>
                      <a:pPr algn="ctr" rtl="0" fontAlgn="ct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統合年次</a:t>
                      </a:r>
                    </a:p>
                  </a:txBody>
                  <a:tcPr marL="8116" marR="8116" marT="81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事業体名</a:t>
                      </a:r>
                    </a:p>
                  </a:txBody>
                  <a:tcPr marL="8116" marR="8116" marT="81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計画給水人口</a:t>
                      </a:r>
                    </a:p>
                  </a:txBody>
                  <a:tcPr marL="8116" marR="8116" marT="81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内　容</a:t>
                      </a:r>
                    </a:p>
                  </a:txBody>
                  <a:tcPr marL="8116" marR="8116" marT="81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検討開始から統合実現までに要した年数</a:t>
                      </a:r>
                    </a:p>
                  </a:txBody>
                  <a:tcPr marL="8116" marR="8116" marT="81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64689">
                <a:tc>
                  <a:txBody>
                    <a:bodyPr/>
                    <a:lstStyle/>
                    <a:p>
                      <a:pPr marL="0" indent="0" algn="l" rtl="0" fontAlgn="ct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a:t>
                      </a: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年４月</a:t>
                      </a:r>
                    </a:p>
                  </a:txBody>
                  <a:tcPr marL="8116" marR="8116" marT="81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TW"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淡路広域水道企業団</a:t>
                      </a:r>
                    </a:p>
                  </a:txBody>
                  <a:tcPr marL="8116" marR="8116" marT="81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157,600</a:t>
                      </a: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endParaRPr lang="zh-TW"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6" marR="8116" marT="81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兵庫県淡路島内の用水供給事業者（</a:t>
                      </a: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企業団）と受水事業者（</a:t>
                      </a: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市）が統合</a:t>
                      </a:r>
                      <a:endParaRPr lang="zh-TW"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6" marR="8116" marT="81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a:t>
                      </a: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ヶ月</a:t>
                      </a:r>
                      <a:endParaRPr lang="zh-TW"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6" marR="8116" marT="81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64689">
                <a:tc>
                  <a:txBody>
                    <a:bodyPr/>
                    <a:lstStyle/>
                    <a:p>
                      <a:pPr marL="0" indent="0" algn="l" defTabSz="914400" rtl="0" eaLnBrk="1" fontAlgn="ctr" latinLnBrk="0" hangingPunct="1"/>
                      <a:r>
                        <a:rPr kumimoji="1" lang="ja-JP" altLang="en-US" sz="1300" b="0" i="0" u="none" strike="noStrike"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300" b="0" i="0" u="none" strike="noStrike"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300" b="0" i="0" u="none" strike="noStrike"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年４月</a:t>
                      </a:r>
                    </a:p>
                  </a:txBody>
                  <a:tcPr marL="8116" marR="8116" marT="81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TW"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岩手中部水道企業団</a:t>
                      </a:r>
                    </a:p>
                  </a:txBody>
                  <a:tcPr marL="8116" marR="8116" marT="81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221,630</a:t>
                      </a: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endParaRPr lang="zh-TW"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6" marR="8116" marT="81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岩手県中部地域の用水供給事業者（</a:t>
                      </a: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企業団）と受水事業者（</a:t>
                      </a: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a:t>
                      </a: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町）が統合</a:t>
                      </a:r>
                      <a:endParaRPr lang="zh-TW"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6" marR="8116" marT="81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ヶ月</a:t>
                      </a:r>
                      <a:endParaRPr lang="zh-TW"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6" marR="8116" marT="81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64689">
                <a:tc>
                  <a:txBody>
                    <a:bodyPr/>
                    <a:lstStyle/>
                    <a:p>
                      <a:pPr marL="0" indent="0" algn="l" defTabSz="914400" rtl="0" eaLnBrk="1" fontAlgn="ctr" latinLnBrk="0" hangingPunct="1"/>
                      <a:r>
                        <a:rPr kumimoji="1" lang="ja-JP" altLang="en-US" sz="1300" b="0" i="0" u="none" strike="noStrike"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300" b="0" i="0" u="none" strike="noStrike"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300" b="0" i="0" u="none" strike="noStrike"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年４月</a:t>
                      </a:r>
                    </a:p>
                  </a:txBody>
                  <a:tcPr marL="8116" marR="8116" marT="81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秩父広域市町村圏組合</a:t>
                      </a:r>
                    </a:p>
                  </a:txBody>
                  <a:tcPr marL="8116" marR="8116" marT="81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111,211</a:t>
                      </a: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endParaRPr lang="zh-TW"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6" marR="8116" marT="81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埼玉県秩父地域の水道事業を一元化するため、複数の水道事業者（</a:t>
                      </a: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a:t>
                      </a: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町）が統合</a:t>
                      </a:r>
                      <a:endParaRPr lang="zh-TW"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6" marR="8116" marT="81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7</a:t>
                      </a: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ヶ月</a:t>
                      </a:r>
                      <a:endParaRPr lang="zh-TW"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6" marR="8116" marT="81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664689">
                <a:tc>
                  <a:txBody>
                    <a:bodyPr/>
                    <a:lstStyle/>
                    <a:p>
                      <a:pPr marL="0" indent="0" algn="l" defTabSz="914400" rtl="0" eaLnBrk="1" fontAlgn="ctr" latinLnBrk="0" hangingPunct="1"/>
                      <a:r>
                        <a:rPr kumimoji="1" lang="ja-JP" altLang="en-US" sz="1300" b="0" i="0" u="none" strike="noStrike"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300" b="0" i="0" u="none" strike="noStrike"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300" b="0" i="0" u="none" strike="noStrike"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年４月</a:t>
                      </a:r>
                    </a:p>
                  </a:txBody>
                  <a:tcPr marL="8116" marR="8116" marT="81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群馬東部水道企業団</a:t>
                      </a:r>
                    </a:p>
                  </a:txBody>
                  <a:tcPr marL="8116" marR="8116" marT="81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509,000</a:t>
                      </a: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endParaRPr lang="zh-TW"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6" marR="8116" marT="81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群馬県東部地域の水道事業を一元化するため、複数の水道事業者（</a:t>
                      </a: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a:t>
                      </a: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町）が統合</a:t>
                      </a:r>
                      <a:endParaRPr lang="zh-TW"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6" marR="8116" marT="81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endParaRPr lang="zh-TW"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6" marR="8116" marT="81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64689">
                <a:tc>
                  <a:txBody>
                    <a:bodyPr/>
                    <a:lstStyle/>
                    <a:p>
                      <a:pPr marL="0" indent="0" algn="l" defTabSz="914400" rtl="0" eaLnBrk="1" fontAlgn="ctr" latinLnBrk="0" hangingPunct="1"/>
                      <a:r>
                        <a:rPr kumimoji="1" lang="ja-JP" altLang="en-US" sz="1300" b="0" i="0" u="none" strike="noStrike"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300" b="0" i="0" u="none" strike="noStrike"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300" b="0" i="0" u="none" strike="noStrike"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年４月</a:t>
                      </a:r>
                      <a:endParaRPr kumimoji="1" lang="en-US" altLang="ja-JP" sz="1300" b="0" i="0" u="none" strike="noStrike"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indent="0" algn="l" defTabSz="914400" rtl="0" eaLnBrk="1" fontAlgn="ctr" latinLnBrk="0" hangingPunct="1"/>
                      <a:r>
                        <a:rPr kumimoji="1" lang="ja-JP" altLang="en-US" sz="1300" b="0" i="0" u="none" strike="noStrike"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300" b="0" i="0" u="none" strike="noStrike"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300" b="0" i="0" u="none" strike="noStrike"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年４月</a:t>
                      </a:r>
                    </a:p>
                  </a:txBody>
                  <a:tcPr marL="8116" marR="8116" marT="81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大阪広域水道</a:t>
                      </a:r>
                      <a:r>
                        <a:rPr lang="zh-TW"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企業団</a:t>
                      </a:r>
                    </a:p>
                  </a:txBody>
                  <a:tcPr marL="8116" marR="8116" marT="81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00" b="0" i="0" u="none" strike="noStrike" kern="12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262,700</a:t>
                      </a:r>
                      <a:r>
                        <a:rPr lang="ja-JP" altLang="en-US" sz="1300" b="0" i="0" u="none" strike="noStrike"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endParaRPr lang="en-US" altLang="ja-JP" sz="1300" b="0" i="0" u="none" strike="noStrike"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en-US" altLang="ja-JP" sz="1000" b="0" i="0" u="none" strike="noStrike"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000" b="0" i="0" u="none" strike="noStrike"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a:t>
                      </a:r>
                      <a:r>
                        <a:rPr lang="en-US" altLang="ja-JP" sz="1000" b="0" i="0" u="none" strike="noStrike"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00" b="0" i="0" u="none" strike="noStrike"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町</a:t>
                      </a:r>
                      <a:r>
                        <a:rPr lang="en-US" altLang="ja-JP" sz="1000" b="0" i="0" u="none" strike="noStrike"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00" b="0" i="0" u="none" strike="noStrike"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村の計画給水人口の合計</a:t>
                      </a:r>
                      <a:endParaRPr lang="en-US" altLang="ja-JP" sz="1000" b="0" i="0" u="none" strike="noStrike"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6" marR="8116" marT="81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大阪府域一水道を目指し、経営統合を拡大中</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用水供給事業者（</a:t>
                      </a: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企業団）が平成</a:t>
                      </a: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月に</a:t>
                      </a: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a:t>
                      </a: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町</a:t>
                      </a: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村、平成</a:t>
                      </a: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月に</a:t>
                      </a: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a:t>
                      </a: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町と経営を統合</a:t>
                      </a:r>
                      <a:endParaRPr lang="zh-TW"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6" marR="8116" marT="81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0975" indent="-180975" algn="l"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3</a:t>
                      </a: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ヶ月</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5725" indent="-85725" algn="l"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最初の統合まで</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6" marR="8116" marT="81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664689">
                <a:tc>
                  <a:txBody>
                    <a:bodyPr/>
                    <a:lstStyle/>
                    <a:p>
                      <a:pPr marL="0" indent="0" algn="l" defTabSz="914400" rtl="0" eaLnBrk="1" fontAlgn="ctr" latinLnBrk="0" hangingPunct="1"/>
                      <a:r>
                        <a:rPr kumimoji="1" lang="ja-JP" altLang="en-US" sz="1300" b="0" i="0" u="none" strike="noStrike"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300" b="0" i="0" u="none" strike="noStrike"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300" b="0" i="0" u="none" strike="noStrike"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300" b="0" i="0" u="none" strike="noStrike"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300" b="0" i="0" u="none" strike="noStrike"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8116" marR="8116" marT="81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香川県広域水道企業団</a:t>
                      </a:r>
                      <a:endParaRPr lang="en-US" altLang="zh-TW"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6" marR="8116" marT="81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970,000</a:t>
                      </a:r>
                      <a:r>
                        <a:rPr lang="en-US" altLang="ja-JP" sz="1100" b="0" i="0" u="none" strike="noStrike"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endParaRPr lang="zh-TW"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6" marR="8116" marT="81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香川県内の水道事業を一元化するため、香川県と県内の水道事業者（</a:t>
                      </a: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a:t>
                      </a: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町）が統合</a:t>
                      </a:r>
                      <a:endParaRPr lang="zh-TW"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6" marR="8116" marT="81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endParaRPr lang="zh-TW"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6" marR="8116" marT="81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6468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300" b="0" i="0" u="none" strike="noStrike"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300" b="0" i="0" u="none" strike="noStrike"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300" b="0" i="0" u="none" strike="noStrike"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年４月</a:t>
                      </a:r>
                    </a:p>
                  </a:txBody>
                  <a:tcPr marL="8116" marR="8116" marT="81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300" b="0" i="0" u="none" strike="noStrike"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かずさ水道広域連合企業団</a:t>
                      </a:r>
                      <a:endParaRPr lang="en-US" altLang="zh-TW" sz="1300" b="0" i="0" u="none" strike="noStrike"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6" marR="8116" marT="81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321,500</a:t>
                      </a: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endParaRPr lang="zh-TW"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6" marR="8116" marT="81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千葉県君津地域の用水供給事業者（</a:t>
                      </a: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企業団）と受水事業者（</a:t>
                      </a: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市）が統合</a:t>
                      </a:r>
                      <a:endParaRPr lang="zh-TW"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6" marR="8116" marT="81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ヶ月</a:t>
                      </a:r>
                      <a:endParaRPr lang="zh-TW"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6" marR="8116" marT="81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8613022"/>
                  </a:ext>
                </a:extLst>
              </a:tr>
              <a:tr h="66468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300" b="0" i="0" u="none" strike="noStrike"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300" b="0" i="0" u="none" strike="noStrike"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300" b="0" i="0" u="none" strike="noStrike"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年４月</a:t>
                      </a:r>
                    </a:p>
                  </a:txBody>
                  <a:tcPr marL="8116" marR="8116" marT="81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田川広域水道企業団</a:t>
                      </a:r>
                      <a:endParaRPr lang="en-US" altLang="zh-TW"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6" marR="8116" marT="81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94,150</a:t>
                      </a: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endParaRPr lang="zh-TW"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6" marR="8116" marT="81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福岡県田川地域の用水供給事業者（</a:t>
                      </a: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企業団）と受水事業者（</a:t>
                      </a: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a:t>
                      </a: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町）が統合</a:t>
                      </a:r>
                      <a:endParaRPr lang="zh-TW"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6" marR="8116" marT="81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ヶ月</a:t>
                      </a:r>
                      <a:endParaRPr lang="zh-TW"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6" marR="8116" marT="81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014914"/>
                  </a:ext>
                </a:extLst>
              </a:tr>
            </a:tbl>
          </a:graphicData>
        </a:graphic>
      </p:graphicFrame>
      <p:sp>
        <p:nvSpPr>
          <p:cNvPr id="2" name="スライド番号プレースホルダー 1"/>
          <p:cNvSpPr>
            <a:spLocks noGrp="1"/>
          </p:cNvSpPr>
          <p:nvPr>
            <p:ph type="sldNum" sz="quarter" idx="4"/>
          </p:nvPr>
        </p:nvSpPr>
        <p:spPr/>
        <p:txBody>
          <a:bodyPr/>
          <a:lstStyle/>
          <a:p>
            <a:pPr marL="0" marR="0" lvl="0" indent="0" algn="r" defTabSz="844083" rtl="0" eaLnBrk="1" fontAlgn="auto" latinLnBrk="0" hangingPunct="1">
              <a:lnSpc>
                <a:spcPct val="100000"/>
              </a:lnSpc>
              <a:spcBef>
                <a:spcPts val="0"/>
              </a:spcBef>
              <a:spcAft>
                <a:spcPts val="0"/>
              </a:spcAft>
              <a:buClrTx/>
              <a:buSzTx/>
              <a:buFontTx/>
              <a:buNone/>
              <a:tabLst/>
              <a:defRPr/>
            </a:pPr>
            <a:fld id="{B4EBB0DA-BF6C-4129-87A0-EA8FF391626F}" type="slidenum">
              <a:rPr kumimoji="1" lang="ja-JP" altLang="en-US" sz="1662"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844083" rtl="0" eaLnBrk="1" fontAlgn="auto" latinLnBrk="0" hangingPunct="1">
                <a:lnSpc>
                  <a:spcPct val="100000"/>
                </a:lnSpc>
                <a:spcBef>
                  <a:spcPts val="0"/>
                </a:spcBef>
                <a:spcAft>
                  <a:spcPts val="0"/>
                </a:spcAft>
                <a:buClrTx/>
                <a:buSzTx/>
                <a:buFontTx/>
                <a:buNone/>
                <a:tabLst/>
                <a:defRPr/>
              </a:pPr>
              <a:t>34</a:t>
            </a:fld>
            <a:endParaRPr kumimoji="1" lang="ja-JP" altLang="en-US" sz="1662"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2704174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147532" y="303231"/>
            <a:ext cx="8874054" cy="509515"/>
          </a:xfrm>
          <a:prstGeom prst="roundRect">
            <a:avLst/>
          </a:prstGeom>
          <a:gradFill>
            <a:gsLst>
              <a:gs pos="0">
                <a:srgbClr val="FFC000"/>
              </a:gs>
              <a:gs pos="50000">
                <a:sysClr val="window" lastClr="FFFFFF"/>
              </a:gs>
              <a:gs pos="100000">
                <a:srgbClr val="FFC000"/>
              </a:gs>
            </a:gsLst>
            <a:lin ang="5400000" scaled="1"/>
          </a:gradFill>
          <a:ln w="19050" cap="flat" cmpd="sng" algn="ctr">
            <a:solidFill>
              <a:sysClr val="windowText" lastClr="000000"/>
            </a:solidFill>
            <a:prstDash val="solid"/>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en-US" altLang="ja-JP" sz="1662"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ja-JP" altLang="en-US" sz="1662"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水道広域化推進プラン</a:t>
            </a:r>
            <a:r>
              <a:rPr kumimoji="1" lang="en-US" altLang="ja-JP" sz="1662"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ja-JP" altLang="en-US" sz="1662"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の策定について」</a:t>
            </a:r>
            <a:endParaRPr kumimoji="1" lang="en-US" altLang="ja-JP" sz="1662"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（平成</a:t>
            </a:r>
            <a:r>
              <a:rPr kumimoji="1" lang="en-US" altLang="ja-JP"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31</a:t>
            </a: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年１月</a:t>
            </a:r>
            <a:r>
              <a:rPr kumimoji="1" lang="en-US" altLang="ja-JP"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25</a:t>
            </a: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日付け　総務省自治財政局長、厚生労働省大臣官房生活衛生・食品安全審議官通知）</a:t>
            </a:r>
          </a:p>
        </p:txBody>
      </p:sp>
      <p:sp>
        <p:nvSpPr>
          <p:cNvPr id="9" name="正方形/長方形 8"/>
          <p:cNvSpPr/>
          <p:nvPr/>
        </p:nvSpPr>
        <p:spPr>
          <a:xfrm>
            <a:off x="251521" y="1664814"/>
            <a:ext cx="3186555" cy="232392"/>
          </a:xfrm>
          <a:prstGeom prst="rect">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3231" tIns="16615" rIns="33231" bIns="16615" rtlCol="0" anchor="ctr">
            <a:spAutoFit/>
          </a:bodyPr>
          <a:lstStyle/>
          <a:p>
            <a:pPr marL="0" marR="0" lvl="0" indent="0" algn="l" defTabSz="843755" rtl="0" eaLnBrk="1" fontAlgn="auto" latinLnBrk="0" hangingPunct="1">
              <a:lnSpc>
                <a:spcPct val="100000"/>
              </a:lnSpc>
              <a:spcBef>
                <a:spcPts val="0"/>
              </a:spcBef>
              <a:spcAft>
                <a:spcPts val="0"/>
              </a:spcAft>
              <a:buClrTx/>
              <a:buSzTx/>
              <a:buFontTx/>
              <a:buNone/>
              <a:tabLst/>
              <a:defRPr/>
            </a:pPr>
            <a:r>
              <a:rPr kumimoji="1" lang="ja-JP" altLang="ja-JP" sz="1292"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１．</a:t>
            </a:r>
            <a:r>
              <a:rPr kumimoji="1" lang="ja-JP" altLang="en-US" sz="1292"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水道</a:t>
            </a:r>
            <a:r>
              <a:rPr kumimoji="1" lang="ja-JP" altLang="ja-JP" sz="1292"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広域化推進プランの基本的な考え方</a:t>
            </a:r>
          </a:p>
        </p:txBody>
      </p:sp>
      <p:sp>
        <p:nvSpPr>
          <p:cNvPr id="2" name="テキスト ボックス 1"/>
          <p:cNvSpPr txBox="1"/>
          <p:nvPr/>
        </p:nvSpPr>
        <p:spPr>
          <a:xfrm>
            <a:off x="251520" y="1917933"/>
            <a:ext cx="4453418" cy="2011598"/>
          </a:xfrm>
          <a:prstGeom prst="rect">
            <a:avLst/>
          </a:prstGeom>
          <a:noFill/>
          <a:ln>
            <a:noFill/>
          </a:ln>
        </p:spPr>
        <p:txBody>
          <a:bodyPr wrap="square" lIns="0" tIns="33231" rIns="0" bIns="0" rtlCol="0">
            <a:spAutoFit/>
          </a:bodyPr>
          <a:lstStyle/>
          <a:p>
            <a:pPr marL="0" marR="0" lvl="0" indent="0" algn="l" defTabSz="797641" rtl="0" eaLnBrk="1" fontAlgn="auto" latinLnBrk="0" hangingPunct="1">
              <a:lnSpc>
                <a:spcPct val="100000"/>
              </a:lnSpc>
              <a:spcBef>
                <a:spcPts val="275"/>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（１）水道広域化推進プランについて</a:t>
            </a:r>
            <a:endParaRPr kumimoji="1" lang="en-US" altLang="ja-JP"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82064" marR="0" lvl="0" indent="83529" algn="l" defTabSz="797641"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市町村の区域を超えた水道事業の多様な広域化を推進するため、</a:t>
            </a:r>
            <a:r>
              <a:rPr kumimoji="1" lang="ja-JP" altLang="en-US" sz="1108"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広域化の推進方針</a:t>
            </a: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や、これに基づく</a:t>
            </a:r>
            <a:r>
              <a:rPr kumimoji="1" lang="ja-JP" altLang="en-US" sz="1108"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当面の具体的取組の内容等</a:t>
            </a: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を定めるもの。</a:t>
            </a:r>
            <a:endParaRPr kumimoji="1" lang="en-US" altLang="ja-JP"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797641" rtl="0" eaLnBrk="1" fontAlgn="auto" latinLnBrk="0" hangingPunct="1">
              <a:lnSpc>
                <a:spcPct val="100000"/>
              </a:lnSpc>
              <a:spcBef>
                <a:spcPts val="369"/>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（２）策定主体、策定体制</a:t>
            </a:r>
            <a:endParaRPr kumimoji="1" lang="en-US" altLang="ja-JP"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82064" marR="0" lvl="0" indent="83529" algn="l" defTabSz="797641"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策定は、</a:t>
            </a:r>
            <a:r>
              <a:rPr kumimoji="1" lang="ja-JP" altLang="en-US" sz="1108"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都道府県</a:t>
            </a: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が行うこと。</a:t>
            </a:r>
            <a:endParaRPr kumimoji="1" lang="en-US" altLang="ja-JP"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82064" marR="0" lvl="0" indent="83529" algn="l" defTabSz="797641"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市町村財政担当課</a:t>
            </a: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が主たる取りまとめを行い、水道行政担当課や企業局等が参加するなど、</a:t>
            </a:r>
            <a:r>
              <a:rPr kumimoji="1" lang="ja-JP" altLang="en-US" sz="1108"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関係部局が連携し一元的な体制を構築</a:t>
            </a: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すること。</a:t>
            </a:r>
            <a:endParaRPr kumimoji="1" lang="en-US" altLang="ja-JP"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797641" rtl="0" eaLnBrk="1" fontAlgn="auto" latinLnBrk="0" hangingPunct="1">
              <a:lnSpc>
                <a:spcPct val="100000"/>
              </a:lnSpc>
              <a:spcBef>
                <a:spcPts val="369"/>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（３）策定スケジュール、公表等</a:t>
            </a:r>
            <a:endParaRPr kumimoji="1" lang="en-US" altLang="ja-JP"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82064" marR="0" lvl="0" indent="83529" algn="l" defTabSz="797641"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平成</a:t>
            </a:r>
            <a:r>
              <a:rPr kumimoji="1" lang="en-US" altLang="ja-JP" sz="1108"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34</a:t>
            </a:r>
            <a:r>
              <a:rPr kumimoji="1" lang="ja-JP" altLang="en-US" sz="1108"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年度末まで</a:t>
            </a: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に策定し、公表すること。策定後も、取組の進捗状況等に合わせ、適宜改定すること。</a:t>
            </a:r>
            <a:endParaRPr kumimoji="1" lang="en-US" altLang="ja-JP"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82064" marR="0" lvl="0" indent="83529" algn="l" defTabSz="797641"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策定状況について、毎年度、調査・公表予定。</a:t>
            </a:r>
            <a:endPar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 name="正方形/長方形 4"/>
          <p:cNvSpPr/>
          <p:nvPr/>
        </p:nvSpPr>
        <p:spPr>
          <a:xfrm>
            <a:off x="147532" y="1573758"/>
            <a:ext cx="8874054" cy="4912813"/>
          </a:xfrm>
          <a:prstGeom prst="rect">
            <a:avLst/>
          </a:prstGeom>
          <a:ln>
            <a:solidFill>
              <a:schemeClr val="tx1"/>
            </a:solidFill>
          </a:ln>
        </p:spPr>
        <p:txBody>
          <a:bodyPr wrap="square" lIns="16615" rIns="0" rtlCol="0" anchor="ctr">
            <a:noAutofit/>
          </a:bodyPr>
          <a:lstStyle/>
          <a:p>
            <a:pPr marL="0" marR="65060" lvl="0" indent="0" algn="ctr" defTabSz="843755" rtl="0" eaLnBrk="1" fontAlgn="auto" latinLnBrk="0" hangingPunct="1">
              <a:lnSpc>
                <a:spcPct val="1000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65060" lvl="0" indent="0" algn="ctr" defTabSz="843755" rtl="0" eaLnBrk="1" fontAlgn="auto" latinLnBrk="0" hangingPunct="1">
              <a:lnSpc>
                <a:spcPct val="1000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65060" lvl="0" indent="0" algn="ctr" defTabSz="843755" rtl="0" eaLnBrk="1" fontAlgn="auto" latinLnBrk="0" hangingPunct="1">
              <a:lnSpc>
                <a:spcPct val="1000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65060" lvl="0" indent="0" algn="ctr" defTabSz="843755" rtl="0" eaLnBrk="1" fontAlgn="auto" latinLnBrk="0" hangingPunct="1">
              <a:lnSpc>
                <a:spcPct val="1000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65060" lvl="0" indent="0" algn="ctr" defTabSz="843755" rtl="0" eaLnBrk="1" fontAlgn="auto" latinLnBrk="0" hangingPunct="1">
              <a:lnSpc>
                <a:spcPct val="1000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65060" lvl="0" indent="0" algn="ctr" defTabSz="843755" rtl="0" eaLnBrk="1" fontAlgn="auto" latinLnBrk="0" hangingPunct="1">
              <a:lnSpc>
                <a:spcPct val="1000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65060" lvl="0" indent="0" algn="ctr" defTabSz="843755" rtl="0" eaLnBrk="1" fontAlgn="auto" latinLnBrk="0" hangingPunct="1">
              <a:lnSpc>
                <a:spcPct val="1000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65060" lvl="0" indent="0" algn="ctr" defTabSz="843755" rtl="0" eaLnBrk="1" fontAlgn="auto" latinLnBrk="0" hangingPunct="1">
              <a:lnSpc>
                <a:spcPct val="1000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65060" lvl="0" indent="0" algn="ctr" defTabSz="843755" rtl="0" eaLnBrk="1" fontAlgn="auto" latinLnBrk="0" hangingPunct="1">
              <a:lnSpc>
                <a:spcPct val="1000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65060" lvl="0" indent="0" algn="ctr" defTabSz="843755" rtl="0" eaLnBrk="1" fontAlgn="auto" latinLnBrk="0" hangingPunct="1">
              <a:lnSpc>
                <a:spcPct val="1000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65060" lvl="0" indent="0" algn="ctr" defTabSz="843755" rtl="0" eaLnBrk="1" fontAlgn="auto" latinLnBrk="0" hangingPunct="1">
              <a:lnSpc>
                <a:spcPct val="1000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65060" lvl="0" indent="0" algn="ctr" defTabSz="843755" rtl="0" eaLnBrk="1" fontAlgn="auto" latinLnBrk="0" hangingPunct="1">
              <a:lnSpc>
                <a:spcPct val="1000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65060" lvl="0" indent="0" algn="ctr" defTabSz="843755" rtl="0" eaLnBrk="1" fontAlgn="auto" latinLnBrk="0" hangingPunct="1">
              <a:lnSpc>
                <a:spcPct val="1000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65060" lvl="0" indent="0" algn="ctr" defTabSz="843755" rtl="0" eaLnBrk="1" fontAlgn="auto" latinLnBrk="0" hangingPunct="1">
              <a:lnSpc>
                <a:spcPct val="1000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65060" lvl="0" indent="0" algn="ctr" defTabSz="843755" rtl="0" eaLnBrk="1" fontAlgn="auto" latinLnBrk="0" hangingPunct="1">
              <a:lnSpc>
                <a:spcPct val="1000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65060" lvl="0" indent="0" algn="ctr" defTabSz="843755" rtl="0" eaLnBrk="1" fontAlgn="auto" latinLnBrk="0" hangingPunct="1">
              <a:lnSpc>
                <a:spcPct val="1000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65060" lvl="0" indent="0" algn="ctr" defTabSz="843755" rtl="0" eaLnBrk="1" fontAlgn="auto" latinLnBrk="0" hangingPunct="1">
              <a:lnSpc>
                <a:spcPct val="1000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65060" lvl="0" indent="0" algn="ctr" defTabSz="843755" rtl="0" eaLnBrk="1" fontAlgn="auto" latinLnBrk="0" hangingPunct="1">
              <a:lnSpc>
                <a:spcPct val="1000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65060" lvl="0" indent="0" algn="ctr" defTabSz="843755" rtl="0" eaLnBrk="1" fontAlgn="auto" latinLnBrk="0" hangingPunct="1">
              <a:lnSpc>
                <a:spcPct val="1000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65060" lvl="0" indent="0" algn="ctr" defTabSz="843755" rtl="0" eaLnBrk="1" fontAlgn="auto" latinLnBrk="0" hangingPunct="1">
              <a:lnSpc>
                <a:spcPct val="1000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65060" lvl="0" indent="0" algn="ctr" defTabSz="843755" rtl="0" eaLnBrk="1" fontAlgn="auto" latinLnBrk="0" hangingPunct="1">
              <a:lnSpc>
                <a:spcPct val="1000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65060" lvl="0" indent="0" algn="ctr" defTabSz="843755" rtl="0" eaLnBrk="1" fontAlgn="auto" latinLnBrk="0" hangingPunct="1">
              <a:lnSpc>
                <a:spcPct val="100000"/>
              </a:lnSpc>
              <a:spcBef>
                <a:spcPts val="0"/>
              </a:spcBef>
              <a:spcAft>
                <a:spcPts val="0"/>
              </a:spcAft>
              <a:buClrTx/>
              <a:buSzTx/>
              <a:buFontTx/>
              <a:buNone/>
              <a:tabLst/>
              <a:defRPr/>
            </a:pPr>
            <a:endParaRPr kumimoji="1" lang="ja-JP" altLang="en-US" sz="1477"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4" name="Rectangle 2"/>
          <p:cNvSpPr>
            <a:spLocks noChangeArrowheads="1"/>
          </p:cNvSpPr>
          <p:nvPr/>
        </p:nvSpPr>
        <p:spPr bwMode="auto">
          <a:xfrm>
            <a:off x="147531" y="953060"/>
            <a:ext cx="8874054" cy="464784"/>
          </a:xfrm>
          <a:prstGeom prst="rect">
            <a:avLst/>
          </a:prstGeom>
          <a:noFill/>
          <a:ln w="9525">
            <a:solidFill>
              <a:sysClr val="windowText" lastClr="000000"/>
            </a:solidFill>
            <a:miter lim="800000"/>
            <a:headEnd/>
            <a:tailEnd/>
          </a:ln>
        </p:spPr>
        <p:txBody>
          <a:bodyPr wrap="square" lIns="66462" tIns="33231" rIns="66462" bIns="33231" anchor="t">
            <a:spAutoFit/>
          </a:bodyPr>
          <a:lstStyle/>
          <a:p>
            <a:pPr marL="164127" marR="0" lvl="0" indent="-164127" algn="l" defTabSz="843755"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経営統合や施設の共同設置、事務の広域的処理等、多様な広域化について、都道府県を中心として、具体的かつ計画的に取</a:t>
            </a:r>
            <a:endParaRPr kumimoji="1" lang="en-US" altLang="ja-JP"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64127" marR="0" lvl="0" indent="-164127" algn="l" defTabSz="843755"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組を進めていくため、都道府県に対し、平成</a:t>
            </a:r>
            <a:r>
              <a:rPr kumimoji="1" lang="en-US" altLang="ja-JP"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34</a:t>
            </a: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年度末までの「水道広域化推進プラン」の策定を要請。</a:t>
            </a:r>
          </a:p>
        </p:txBody>
      </p:sp>
      <p:sp>
        <p:nvSpPr>
          <p:cNvPr id="21" name="正方形/長方形 20"/>
          <p:cNvSpPr/>
          <p:nvPr/>
        </p:nvSpPr>
        <p:spPr>
          <a:xfrm>
            <a:off x="251520" y="4041420"/>
            <a:ext cx="3818138" cy="232392"/>
          </a:xfrm>
          <a:prstGeom prst="rect">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3231" tIns="16615" rIns="33231" bIns="16615" rtlCol="0" anchor="ctr">
            <a:spAutoFit/>
          </a:bodyPr>
          <a:lstStyle/>
          <a:p>
            <a:pPr marL="0" marR="0" lvl="0" indent="0" algn="l" defTabSz="843755"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２．水道広域化推進プランにおける具体的な記載事項</a:t>
            </a:r>
          </a:p>
        </p:txBody>
      </p:sp>
      <p:sp>
        <p:nvSpPr>
          <p:cNvPr id="22" name="テキスト ボックス 21"/>
          <p:cNvSpPr txBox="1"/>
          <p:nvPr/>
        </p:nvSpPr>
        <p:spPr>
          <a:xfrm>
            <a:off x="251520" y="4265435"/>
            <a:ext cx="4453418" cy="2233389"/>
          </a:xfrm>
          <a:prstGeom prst="rect">
            <a:avLst/>
          </a:prstGeom>
          <a:noFill/>
          <a:ln>
            <a:noFill/>
          </a:ln>
        </p:spPr>
        <p:txBody>
          <a:bodyPr wrap="square" lIns="0" tIns="33231" rIns="0" bIns="0" rtlCol="0">
            <a:spAutoFit/>
          </a:bodyPr>
          <a:lstStyle/>
          <a:p>
            <a:pPr marL="0" marR="0" lvl="0" indent="82064" algn="l" defTabSz="797641" rtl="0" eaLnBrk="1" fontAlgn="auto" latinLnBrk="0" hangingPunct="1">
              <a:lnSpc>
                <a:spcPct val="100000"/>
              </a:lnSpc>
              <a:spcBef>
                <a:spcPts val="275"/>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以下の項目について所要の検討を行い、記載することが適当。</a:t>
            </a:r>
          </a:p>
          <a:p>
            <a:pPr marL="247657" marR="0" lvl="0" indent="-247657" algn="l" defTabSz="797641" rtl="0" eaLnBrk="1" fontAlgn="auto" latinLnBrk="0" hangingPunct="1">
              <a:lnSpc>
                <a:spcPct val="100000"/>
              </a:lnSpc>
              <a:spcBef>
                <a:spcPts val="369"/>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（１）水道事業者ごとの経営環境と経営状況に係る現状と将来の見通し</a:t>
            </a:r>
            <a:endParaRPr kumimoji="1" lang="en-US" altLang="ja-JP"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82064" marR="0" lvl="0" indent="83529" algn="l" defTabSz="797641"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経営環境</a:t>
            </a:r>
            <a:r>
              <a:rPr kumimoji="1" lang="ja-JP" altLang="en-US" sz="101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（給水人口、有収水量等）</a:t>
            </a: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と経営状況</a:t>
            </a:r>
            <a:r>
              <a:rPr kumimoji="1" lang="ja-JP" altLang="en-US" sz="101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（職員体制、施設状況、更新投資額、給水原価等）</a:t>
            </a: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に係る項目について、</a:t>
            </a:r>
            <a:r>
              <a:rPr kumimoji="1" lang="ja-JP" altLang="en-US" sz="1108"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人口減少や更新投資需要の増大等</a:t>
            </a: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を反映し、</a:t>
            </a:r>
            <a:r>
              <a:rPr kumimoji="1" lang="ja-JP" altLang="en-US" sz="1108"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現状と将来見通し</a:t>
            </a: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を明らかにすること。</a:t>
            </a:r>
          </a:p>
          <a:p>
            <a:pPr marL="247657" marR="0" lvl="0" indent="-247657" algn="l" defTabSz="797641" rtl="0" eaLnBrk="1" fontAlgn="auto" latinLnBrk="0" hangingPunct="1">
              <a:lnSpc>
                <a:spcPct val="100000"/>
              </a:lnSpc>
              <a:spcBef>
                <a:spcPts val="369"/>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（２）広域化のパターンごとの将来見通しのシミュレーションと広域化の効果</a:t>
            </a:r>
          </a:p>
          <a:p>
            <a:pPr marL="82064" marR="0" lvl="0" indent="83529" algn="l" defTabSz="797641"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地域の実情を踏まえた</a:t>
            </a:r>
            <a:r>
              <a:rPr kumimoji="1" lang="ja-JP" altLang="en-US" sz="1108"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広域化のパターンごと</a:t>
            </a: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に、（１）の項目について将来見通しのシミュレーションを行い、</a:t>
            </a:r>
            <a:r>
              <a:rPr kumimoji="1" lang="ja-JP" altLang="en-US" sz="1108"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広域化の効果</a:t>
            </a: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を明らかにすること。</a:t>
            </a:r>
            <a:endParaRPr kumimoji="1" lang="en-US" altLang="ja-JP"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47657" marR="0" lvl="0" indent="-247657" algn="l" defTabSz="797641" rtl="0" eaLnBrk="1" fontAlgn="auto" latinLnBrk="0" hangingPunct="1">
              <a:lnSpc>
                <a:spcPct val="100000"/>
              </a:lnSpc>
              <a:spcBef>
                <a:spcPts val="369"/>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（３）今後の広域化に係る推進方針等</a:t>
            </a:r>
          </a:p>
          <a:p>
            <a:pPr marL="82064" marR="0" lvl="0" indent="83529" algn="l" defTabSz="797641"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（１）及び（２）に基づき、</a:t>
            </a:r>
            <a:r>
              <a:rPr kumimoji="1" lang="ja-JP" altLang="en-US" sz="1108"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今後の広域化の推進方針</a:t>
            </a: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並びに今後進める広域化の</a:t>
            </a:r>
            <a:r>
              <a:rPr kumimoji="1" lang="ja-JP" altLang="en-US" sz="1108"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当面の具体的取組の内容</a:t>
            </a: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（想定される広域化の圏域とその方策）及び</a:t>
            </a:r>
            <a:r>
              <a:rPr kumimoji="1" lang="ja-JP" altLang="en-US" sz="1108"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そのスケジュール</a:t>
            </a: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について記載すること。</a:t>
            </a:r>
            <a:endPar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正方形/長方形 22"/>
          <p:cNvSpPr/>
          <p:nvPr/>
        </p:nvSpPr>
        <p:spPr>
          <a:xfrm>
            <a:off x="4804139" y="1664814"/>
            <a:ext cx="4148357" cy="232392"/>
          </a:xfrm>
          <a:prstGeom prst="rect">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3231" tIns="16615" rIns="33231" bIns="16615" rtlCol="0" anchor="ctr">
            <a:spAutoFit/>
          </a:bodyPr>
          <a:lstStyle/>
          <a:p>
            <a:pPr marL="0" marR="0" lvl="0" indent="0" algn="l" defTabSz="843755"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３．水道広域化推進プランの策定等に当たっての留意事項</a:t>
            </a:r>
          </a:p>
        </p:txBody>
      </p:sp>
      <p:sp>
        <p:nvSpPr>
          <p:cNvPr id="24" name="テキスト ボックス 23"/>
          <p:cNvSpPr txBox="1"/>
          <p:nvPr/>
        </p:nvSpPr>
        <p:spPr>
          <a:xfrm>
            <a:off x="4804137" y="1917933"/>
            <a:ext cx="4130354" cy="3137162"/>
          </a:xfrm>
          <a:prstGeom prst="rect">
            <a:avLst/>
          </a:prstGeom>
          <a:noFill/>
          <a:ln>
            <a:noFill/>
          </a:ln>
        </p:spPr>
        <p:txBody>
          <a:bodyPr wrap="square" lIns="0" tIns="33231" rIns="0" bIns="0" rtlCol="0">
            <a:spAutoFit/>
          </a:bodyPr>
          <a:lstStyle/>
          <a:p>
            <a:pPr marL="0" marR="0" lvl="0" indent="0" algn="l" defTabSz="797641" rtl="0" eaLnBrk="1" fontAlgn="auto" latinLnBrk="0" hangingPunct="1">
              <a:lnSpc>
                <a:spcPct val="100000"/>
              </a:lnSpc>
              <a:spcBef>
                <a:spcPts val="275"/>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（１）策定のためのマニュアル</a:t>
            </a:r>
          </a:p>
          <a:p>
            <a:pPr marL="82064" marR="0" lvl="0" indent="83529" algn="l" defTabSz="797641"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策定の参考となるマニュアルを今年度中に発出予定。</a:t>
            </a:r>
            <a:endParaRPr kumimoji="1" lang="en-US" altLang="ja-JP"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797641" rtl="0" eaLnBrk="1" fontAlgn="auto" latinLnBrk="0" hangingPunct="1">
              <a:lnSpc>
                <a:spcPct val="100000"/>
              </a:lnSpc>
              <a:spcBef>
                <a:spcPts val="369"/>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（２）都道府県の区域を超えた広域化の取組</a:t>
            </a:r>
            <a:endParaRPr kumimoji="1" lang="en-US" altLang="ja-JP"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82064" marR="0" lvl="0" indent="83529" algn="l" defTabSz="797641"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都道府県の区域を超える広域化の取組については、いずれかの都道府県の広域化推進プランに記載すること。</a:t>
            </a:r>
            <a:endParaRPr kumimoji="1" lang="en-US" altLang="ja-JP"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797641" rtl="0" eaLnBrk="1" fontAlgn="auto" latinLnBrk="0" hangingPunct="1">
              <a:lnSpc>
                <a:spcPct val="100000"/>
              </a:lnSpc>
              <a:spcBef>
                <a:spcPts val="369"/>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（３）水道基盤強化計画との関係</a:t>
            </a:r>
            <a:endParaRPr kumimoji="1" lang="en-US" altLang="ja-JP"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82064" marR="0" lvl="0" indent="83529" algn="l" defTabSz="797641"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水道広域化推進プランは、</a:t>
            </a:r>
            <a:r>
              <a:rPr kumimoji="1" lang="ja-JP" altLang="en-US" sz="1108"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水道基盤強化計画を見据え、これに先立って策定するもの</a:t>
            </a: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であり、</a:t>
            </a:r>
            <a:r>
              <a:rPr kumimoji="1" lang="ja-JP" altLang="en-US" sz="1108"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最終的には水道基盤強化計画に引き継がれる</a:t>
            </a: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ことを想定。</a:t>
            </a:r>
            <a:endParaRPr kumimoji="1" lang="en-US" altLang="ja-JP"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797641" rtl="0" eaLnBrk="1" fontAlgn="auto" latinLnBrk="0" hangingPunct="1">
              <a:lnSpc>
                <a:spcPct val="100000"/>
              </a:lnSpc>
              <a:spcBef>
                <a:spcPts val="369"/>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（４）都道府県水道ビジョン等との関係</a:t>
            </a:r>
            <a:endParaRPr kumimoji="1" lang="en-US" altLang="ja-JP"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82064" marR="0" lvl="0" indent="83529" algn="l" defTabSz="797641"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水道広域化推進プランの策定に当たっては、</a:t>
            </a:r>
            <a:r>
              <a:rPr kumimoji="1" lang="ja-JP" altLang="en-US" sz="1108"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都道府県水道ビジョン</a:t>
            </a: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や、区域内の水道事業者が策定した</a:t>
            </a:r>
            <a:r>
              <a:rPr kumimoji="1" lang="ja-JP" altLang="en-US" sz="1108"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経営戦略の記載内容の活用</a:t>
            </a: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が可能。</a:t>
            </a:r>
            <a:endPar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797641" rtl="0" eaLnBrk="1" fontAlgn="auto" latinLnBrk="0" hangingPunct="1">
              <a:lnSpc>
                <a:spcPct val="100000"/>
              </a:lnSpc>
              <a:spcBef>
                <a:spcPts val="369"/>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（５）水道広域化推進プランに基づく取組の推進</a:t>
            </a:r>
            <a:endParaRPr kumimoji="1" lang="en-US" altLang="ja-JP"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82064" marR="0" lvl="0" indent="83529" algn="l" defTabSz="797641"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水道事業者である市町村等は、水道の基盤強化を図る観点から、都道府県とともに、水道広域化推進プランを踏まえ、</a:t>
            </a:r>
            <a:r>
              <a:rPr kumimoji="1" lang="ja-JP" altLang="en-US" sz="1108"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水道事業の広域化に取り組むこと</a:t>
            </a: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が重要。</a:t>
            </a:r>
            <a:endPar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7" name="正方形/長方形 26"/>
          <p:cNvSpPr/>
          <p:nvPr/>
        </p:nvSpPr>
        <p:spPr>
          <a:xfrm>
            <a:off x="4804137" y="5286365"/>
            <a:ext cx="1458518" cy="232392"/>
          </a:xfrm>
          <a:prstGeom prst="rect">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3231" tIns="16615" rIns="33231" bIns="16615" rtlCol="0" anchor="ctr">
            <a:spAutoFit/>
          </a:bodyPr>
          <a:lstStyle/>
          <a:p>
            <a:pPr marL="0" marR="0" lvl="0" indent="0" algn="l" defTabSz="843755"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４．地方財政措置等</a:t>
            </a:r>
          </a:p>
        </p:txBody>
      </p:sp>
      <p:sp>
        <p:nvSpPr>
          <p:cNvPr id="28" name="テキスト ボックス 27"/>
          <p:cNvSpPr txBox="1"/>
          <p:nvPr/>
        </p:nvSpPr>
        <p:spPr>
          <a:xfrm>
            <a:off x="4704938" y="5502826"/>
            <a:ext cx="4229553" cy="886033"/>
          </a:xfrm>
          <a:prstGeom prst="rect">
            <a:avLst/>
          </a:prstGeom>
          <a:noFill/>
          <a:ln>
            <a:noFill/>
          </a:ln>
        </p:spPr>
        <p:txBody>
          <a:bodyPr wrap="square" lIns="0" tIns="33231" rIns="0" bIns="0" rtlCol="0">
            <a:spAutoFit/>
          </a:bodyPr>
          <a:lstStyle/>
          <a:p>
            <a:pPr marL="82064" marR="0" lvl="0" indent="83529" algn="l" defTabSz="797641"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水道広域化推進プランの策定に要する経費について、</a:t>
            </a:r>
            <a:r>
              <a:rPr kumimoji="1" lang="ja-JP" altLang="en-US" sz="1108"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「生活基盤施設耐震化等交付金」の対象</a:t>
            </a: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とするとともに、地方負担額について、平成</a:t>
            </a:r>
            <a:r>
              <a:rPr kumimoji="1" lang="en-US" altLang="ja-JP"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31</a:t>
            </a: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年度から平成</a:t>
            </a:r>
            <a:r>
              <a:rPr kumimoji="1" lang="en-US" altLang="ja-JP"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34</a:t>
            </a: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年度までの間、</a:t>
            </a:r>
            <a:r>
              <a:rPr kumimoji="1" lang="ja-JP" altLang="en-US" sz="1108"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普通交付税措置</a:t>
            </a: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を講ずる。</a:t>
            </a:r>
          </a:p>
          <a:p>
            <a:pPr marL="82064" marR="0" lvl="0" indent="83529" algn="l" defTabSz="797641"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また、</a:t>
            </a:r>
            <a:r>
              <a:rPr kumimoji="1" lang="ja-JP" altLang="en-US" sz="1108"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水道広域化推進プランに基づき実施する広域化のための施設やシステムの整備に要する経費</a:t>
            </a: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について、</a:t>
            </a:r>
            <a:r>
              <a:rPr kumimoji="1" lang="ja-JP" altLang="en-US" sz="1108"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地方財政措置</a:t>
            </a: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を講ずる。</a:t>
            </a:r>
          </a:p>
        </p:txBody>
      </p:sp>
      <p:sp>
        <p:nvSpPr>
          <p:cNvPr id="3" name="スライド番号プレースホルダー 2"/>
          <p:cNvSpPr>
            <a:spLocks noGrp="1"/>
          </p:cNvSpPr>
          <p:nvPr>
            <p:ph type="sldNum" sz="quarter" idx="4"/>
          </p:nvPr>
        </p:nvSpPr>
        <p:spPr/>
        <p:txBody>
          <a:bodyPr/>
          <a:lstStyle/>
          <a:p>
            <a:pPr marL="0" marR="0" lvl="0" indent="0" algn="r" defTabSz="844083" rtl="0" eaLnBrk="1" fontAlgn="auto" latinLnBrk="0" hangingPunct="1">
              <a:lnSpc>
                <a:spcPct val="100000"/>
              </a:lnSpc>
              <a:spcBef>
                <a:spcPts val="0"/>
              </a:spcBef>
              <a:spcAft>
                <a:spcPts val="0"/>
              </a:spcAft>
              <a:buClrTx/>
              <a:buSzTx/>
              <a:buFontTx/>
              <a:buNone/>
              <a:tabLst/>
              <a:defRPr/>
            </a:pPr>
            <a:fld id="{B4EBB0DA-BF6C-4129-87A0-EA8FF391626F}" type="slidenum">
              <a:rPr kumimoji="1" lang="ja-JP" altLang="en-US" sz="1662"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844083" rtl="0" eaLnBrk="1" fontAlgn="auto" latinLnBrk="0" hangingPunct="1">
                <a:lnSpc>
                  <a:spcPct val="100000"/>
                </a:lnSpc>
                <a:spcBef>
                  <a:spcPts val="0"/>
                </a:spcBef>
                <a:spcAft>
                  <a:spcPts val="0"/>
                </a:spcAft>
                <a:buClrTx/>
                <a:buSzTx/>
                <a:buFontTx/>
                <a:buNone/>
                <a:tabLst/>
                <a:defRPr/>
              </a:pPr>
              <a:t>35</a:t>
            </a:fld>
            <a:endParaRPr kumimoji="1" lang="ja-JP" altLang="en-US" sz="1662"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08781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90E99231-4AF4-4BA3-8C8A-22394F57FC93}" type="slidenum">
              <a:rPr lang="ja-JP" altLang="en-US" smtClean="0">
                <a:solidFill>
                  <a:prstClr val="black">
                    <a:tint val="75000"/>
                  </a:prstClr>
                </a:solidFill>
              </a:rPr>
              <a:pPr>
                <a:defRPr/>
              </a:pPr>
              <a:t>36</a:t>
            </a:fld>
            <a:endParaRPr lang="ja-JP" altLang="en-US">
              <a:solidFill>
                <a:prstClr val="black">
                  <a:tint val="75000"/>
                </a:prstClr>
              </a:solidFill>
            </a:endParaRPr>
          </a:p>
        </p:txBody>
      </p:sp>
      <p:sp>
        <p:nvSpPr>
          <p:cNvPr id="11" name="テキスト ボックス 10"/>
          <p:cNvSpPr txBox="1"/>
          <p:nvPr/>
        </p:nvSpPr>
        <p:spPr>
          <a:xfrm>
            <a:off x="101100" y="606825"/>
            <a:ext cx="8893431" cy="1365328"/>
          </a:xfrm>
          <a:prstGeom prst="rect">
            <a:avLst/>
          </a:prstGeom>
          <a:noFill/>
          <a:ln w="12700">
            <a:solidFill>
              <a:schemeClr val="tx1"/>
            </a:solidFill>
          </a:ln>
        </p:spPr>
        <p:txBody>
          <a:bodyPr wrap="square" tIns="66462" bIns="66462" rtlCol="0">
            <a:spAutoFit/>
          </a:bodyPr>
          <a:lstStyle/>
          <a:p>
            <a:pPr marL="167058" marR="0" lvl="0" indent="-167058" algn="l" defTabSz="844083" rtl="0" eaLnBrk="1" fontAlgn="auto" latinLnBrk="0" hangingPunct="1">
              <a:lnSpc>
                <a:spcPct val="100000"/>
              </a:lnSpc>
              <a:spcBef>
                <a:spcPts val="554"/>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都道府県は、水道の基盤を強化するため必要があると認めるときは、基本方針に基づき、水道の基盤の強化に関する計画（「水道基盤強化計画」）を定めることができる。</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都道府県は、水道基盤強化計画を定めようとするときは、あらかじめ計画区域内の市町村及び水</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道事業者等の同意を得なければならない</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 name="タイトル 3"/>
          <p:cNvSpPr txBox="1">
            <a:spLocks/>
          </p:cNvSpPr>
          <p:nvPr/>
        </p:nvSpPr>
        <p:spPr>
          <a:xfrm>
            <a:off x="0" y="1997"/>
            <a:ext cx="9144000"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ja-JP"/>
            </a:defPPr>
            <a:lvl1pPr algn="ctr">
              <a:defRPr sz="26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lumMod val="95000"/>
                  </a:prstClr>
                </a:solidFill>
                <a:effectLst/>
                <a:uLnTx/>
                <a:uFillTx/>
                <a:latin typeface="ＭＳ Ｐゴシック" panose="020B0600070205080204" pitchFamily="50" charset="-128"/>
                <a:ea typeface="ＭＳ Ｐゴシック" panose="020B0600070205080204" pitchFamily="50" charset="-128"/>
                <a:cs typeface="+mn-cs"/>
              </a:rPr>
              <a:t>水道基盤強化計画</a:t>
            </a:r>
            <a:r>
              <a:rPr kumimoji="1" lang="ja-JP" altLang="en-US" sz="2400" b="0" i="0" u="none" strike="noStrike" kern="1200" cap="none" spc="0" normalizeH="0" baseline="0" noProof="0" dirty="0">
                <a:ln>
                  <a:noFill/>
                </a:ln>
                <a:solidFill>
                  <a:prstClr val="white">
                    <a:lumMod val="95000"/>
                  </a:prstClr>
                </a:solidFill>
                <a:effectLst/>
                <a:uLnTx/>
                <a:uFillTx/>
                <a:latin typeface="ＭＳ Ｐゴシック" panose="020B0600070205080204" pitchFamily="50" charset="-128"/>
                <a:ea typeface="ＭＳ Ｐゴシック" panose="020B0600070205080204" pitchFamily="50" charset="-128"/>
                <a:cs typeface="+mn-cs"/>
              </a:rPr>
              <a:t>について</a:t>
            </a:r>
            <a:endParaRPr kumimoji="1" lang="en-US" altLang="ja-JP" sz="2400" b="0" i="0" u="none" strike="noStrike" kern="1200" cap="none" spc="0" normalizeH="0" baseline="0" noProof="0" dirty="0">
              <a:ln>
                <a:noFill/>
              </a:ln>
              <a:solidFill>
                <a:prstClr val="white">
                  <a:lumMod val="95000"/>
                </a:prstClr>
              </a:solidFill>
              <a:effectLst/>
              <a:uLnTx/>
              <a:uFillTx/>
              <a:latin typeface="ＭＳ Ｐゴシック" panose="020B0600070205080204" pitchFamily="50" charset="-128"/>
              <a:ea typeface="ＭＳ Ｐゴシック" panose="020B0600070205080204" pitchFamily="50" charset="-128"/>
              <a:cs typeface="+mn-cs"/>
            </a:endParaRPr>
          </a:p>
        </p:txBody>
      </p:sp>
      <p:grpSp>
        <p:nvGrpSpPr>
          <p:cNvPr id="13" name="グループ化 12"/>
          <p:cNvGrpSpPr/>
          <p:nvPr/>
        </p:nvGrpSpPr>
        <p:grpSpPr>
          <a:xfrm>
            <a:off x="85347" y="2187770"/>
            <a:ext cx="8973305" cy="1960188"/>
            <a:chOff x="385244" y="576264"/>
            <a:chExt cx="9101326" cy="1995300"/>
          </a:xfrm>
        </p:grpSpPr>
        <p:sp>
          <p:nvSpPr>
            <p:cNvPr id="14" name="正方形/長方形 13"/>
            <p:cNvSpPr/>
            <p:nvPr/>
          </p:nvSpPr>
          <p:spPr>
            <a:xfrm>
              <a:off x="385244" y="914874"/>
              <a:ext cx="9101326" cy="165669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都道府県においては、法第２条の２第２項に定める責務にあるように、市町村を超えた広域的な見</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地から広域連携の推進役として積極的な関与が期待される</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ものである。</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水道の基盤の強化に向けて、国、都道府県、市町村、水道事業者等が一体となって取り組み、かつ、</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広域連携の推進役としての都道府県の機能を強化するため、都道府県に対して、広域連携をはじめと</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した水道の基盤の強化に関する計画を主体的に策定することができる権限を与えたもの。</a:t>
              </a:r>
            </a:p>
          </p:txBody>
        </p:sp>
        <p:sp>
          <p:nvSpPr>
            <p:cNvPr id="15" name="正方形/長方形 14"/>
            <p:cNvSpPr/>
            <p:nvPr/>
          </p:nvSpPr>
          <p:spPr>
            <a:xfrm>
              <a:off x="386269" y="576264"/>
              <a:ext cx="3213938" cy="33860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9236" tIns="34618" rIns="69236" bIns="34618"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基盤強化計画の策定趣旨</a:t>
              </a:r>
            </a:p>
          </p:txBody>
        </p:sp>
      </p:grpSp>
      <p:grpSp>
        <p:nvGrpSpPr>
          <p:cNvPr id="16" name="グループ化 15"/>
          <p:cNvGrpSpPr/>
          <p:nvPr/>
        </p:nvGrpSpPr>
        <p:grpSpPr>
          <a:xfrm>
            <a:off x="85346" y="4279031"/>
            <a:ext cx="8973305" cy="2312829"/>
            <a:chOff x="385244" y="576264"/>
            <a:chExt cx="9101326" cy="1995300"/>
          </a:xfrm>
        </p:grpSpPr>
        <p:sp>
          <p:nvSpPr>
            <p:cNvPr id="17" name="正方形/長方形 16"/>
            <p:cNvSpPr/>
            <p:nvPr/>
          </p:nvSpPr>
          <p:spPr>
            <a:xfrm>
              <a:off x="385244" y="914872"/>
              <a:ext cx="9101326" cy="165669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34116" marR="0" lvl="0" indent="-167058" algn="l" defTabSz="844083" rtl="0" eaLnBrk="1" fontAlgn="auto" latinLnBrk="0" hangingPunct="0">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①　水道の基盤の強化に関する基本的事項</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334116" marR="0" lvl="0" indent="-167058" algn="l" defTabSz="844083" rtl="0" eaLnBrk="1" fontAlgn="auto" latinLnBrk="0" hangingPunct="0">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②　水道基盤強化計画の期間</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334116" marR="0" lvl="0" indent="-167058" algn="l" defTabSz="844083" rtl="0" eaLnBrk="1" fontAlgn="auto" latinLnBrk="0" hangingPunct="0">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③　計画区域における水道の現況及び基盤の強化の目標</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334116" marR="0" lvl="0" indent="-167058" algn="l" defTabSz="844083" rtl="0" eaLnBrk="1" fontAlgn="auto" latinLnBrk="0" hangingPunct="0">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④　計画区域における水道の基盤の強化のために都道府県及び市町村が講ずべき施策並びに水道事業者等が講ずべき措置に関する事項</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334116" marR="0" lvl="0" indent="-167058" algn="l" defTabSz="844083" rtl="0" eaLnBrk="1" fontAlgn="auto" latinLnBrk="0" hangingPunct="0">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⑤　都道府県及び市町村による水道事業者等の間の連携等の推進の対象となる区域（連携等推進対象区域）</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334116" marR="0" lvl="0" indent="-167058" algn="l" defTabSz="844083" rtl="0" eaLnBrk="1" fontAlgn="auto" latinLnBrk="0" hangingPunct="0">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⑥　連携等推進対象区域における水道事業者等の間の連携等に関する事項</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334116" marR="0" lvl="0" indent="-167058" algn="l" defTabSz="844083" rtl="0" eaLnBrk="1" fontAlgn="auto" latinLnBrk="0" hangingPunct="0">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⑦　連携等推進対象区域において水道事業者等の間の連携等を行うに当たり必要な施設整備に関する事項</a:t>
              </a:r>
              <a:endParaRPr kumimoji="1" lang="ja-JP"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8" name="正方形/長方形 17"/>
            <p:cNvSpPr/>
            <p:nvPr/>
          </p:nvSpPr>
          <p:spPr>
            <a:xfrm>
              <a:off x="386269" y="576264"/>
              <a:ext cx="3213938" cy="33860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9236" tIns="34618" rIns="69236" bIns="34618"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基盤強化計画に定める事項</a:t>
              </a:r>
            </a:p>
          </p:txBody>
        </p:sp>
      </p:grpSp>
    </p:spTree>
    <p:extLst>
      <p:ext uri="{BB962C8B-B14F-4D97-AF65-F5344CB8AC3E}">
        <p14:creationId xmlns:p14="http://schemas.microsoft.com/office/powerpoint/2010/main" val="5312089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90E99231-4AF4-4BA3-8C8A-22394F57FC93}" type="slidenum">
              <a:rPr lang="ja-JP" altLang="en-US" smtClean="0">
                <a:solidFill>
                  <a:prstClr val="black">
                    <a:tint val="75000"/>
                  </a:prstClr>
                </a:solidFill>
              </a:rPr>
              <a:pPr>
                <a:defRPr/>
              </a:pPr>
              <a:t>37</a:t>
            </a:fld>
            <a:endParaRPr lang="ja-JP" altLang="en-US">
              <a:solidFill>
                <a:prstClr val="black">
                  <a:tint val="75000"/>
                </a:prstClr>
              </a:solidFill>
            </a:endParaRPr>
          </a:p>
        </p:txBody>
      </p:sp>
      <p:sp>
        <p:nvSpPr>
          <p:cNvPr id="3" name="タイトル 3"/>
          <p:cNvSpPr txBox="1">
            <a:spLocks/>
          </p:cNvSpPr>
          <p:nvPr/>
        </p:nvSpPr>
        <p:spPr>
          <a:xfrm>
            <a:off x="-2" y="0"/>
            <a:ext cx="91440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ja-JP"/>
            </a:defPPr>
            <a:lvl1pPr algn="ctr">
              <a:defRPr sz="26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水道基盤強化計画の策定に当たっての留意事項（全般的事項）</a:t>
            </a:r>
            <a:endPar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nvGrpSpPr>
          <p:cNvPr id="4" name="グループ化 3"/>
          <p:cNvGrpSpPr/>
          <p:nvPr/>
        </p:nvGrpSpPr>
        <p:grpSpPr>
          <a:xfrm>
            <a:off x="85346" y="5039535"/>
            <a:ext cx="8973305" cy="1220588"/>
            <a:chOff x="385244" y="576264"/>
            <a:chExt cx="9101326" cy="1308581"/>
          </a:xfrm>
        </p:grpSpPr>
        <p:sp>
          <p:nvSpPr>
            <p:cNvPr id="5" name="正方形/長方形 4"/>
            <p:cNvSpPr/>
            <p:nvPr/>
          </p:nvSpPr>
          <p:spPr>
            <a:xfrm>
              <a:off x="385244" y="914874"/>
              <a:ext cx="9101326" cy="969971"/>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34116" marR="0" lvl="0" indent="-167058" algn="l" defTabSz="844083" rtl="0" eaLnBrk="1" fontAlgn="auto" latinLnBrk="0" hangingPunct="0">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都道府県による水道基盤強化計画の策定の検討に当たって、必要となる情報（水道施設の更新を含む事業計画、財務状況、既に実施している広域連携や官民連携の事例の詳細等）の提供など、必要な協力を</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お願いしたい</a:t>
              </a:r>
              <a:r>
                <a:rPr kumimoji="1" lang="ja-JP"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6" name="正方形/長方形 5"/>
            <p:cNvSpPr/>
            <p:nvPr/>
          </p:nvSpPr>
          <p:spPr>
            <a:xfrm>
              <a:off x="386269" y="576264"/>
              <a:ext cx="3213938" cy="33860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9236" tIns="34618" rIns="69236" bIns="34618"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水道事業者への留意事項</a:t>
              </a:r>
            </a:p>
          </p:txBody>
        </p:sp>
      </p:grpSp>
      <p:grpSp>
        <p:nvGrpSpPr>
          <p:cNvPr id="7" name="グループ化 6"/>
          <p:cNvGrpSpPr/>
          <p:nvPr/>
        </p:nvGrpSpPr>
        <p:grpSpPr>
          <a:xfrm>
            <a:off x="85346" y="696564"/>
            <a:ext cx="8893431" cy="4048080"/>
            <a:chOff x="85346" y="725094"/>
            <a:chExt cx="8893431" cy="4048080"/>
          </a:xfrm>
        </p:grpSpPr>
        <p:sp>
          <p:nvSpPr>
            <p:cNvPr id="8" name="テキスト ボックス 7"/>
            <p:cNvSpPr txBox="1"/>
            <p:nvPr/>
          </p:nvSpPr>
          <p:spPr>
            <a:xfrm>
              <a:off x="85346" y="976411"/>
              <a:ext cx="8893431" cy="3796763"/>
            </a:xfrm>
            <a:prstGeom prst="rect">
              <a:avLst/>
            </a:prstGeom>
            <a:noFill/>
            <a:ln w="12700">
              <a:solidFill>
                <a:schemeClr val="tx1"/>
              </a:solidFill>
            </a:ln>
          </p:spPr>
          <p:txBody>
            <a:bodyPr wrap="square" tIns="66462" bIns="66462" rtlCol="0">
              <a:spAutoFit/>
            </a:bodyPr>
            <a:lstStyle/>
            <a:p>
              <a:pPr marL="167058" marR="0" lvl="0" indent="-167058" algn="l" defTabSz="844083" rtl="0" eaLnBrk="1" fontAlgn="auto" latinLnBrk="0" hangingPunct="1">
                <a:lnSpc>
                  <a:spcPct val="100000"/>
                </a:lnSpc>
                <a:spcBef>
                  <a:spcPts val="554"/>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都道府県においては、計画の策定に当たり、区域の水道事業者等から事業遂行上の人的・物的・財政的課題やその対応策を聞き取った上で、将来の見通し等のシミュレーション等の実施も含め、水道の基盤の強化を図る上での各種取組の方向性を検討し、関係者からの意見聴取や必要な利害調整を行って、基盤の強化に向けたイメージ</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a:t>
              </a:r>
              <a:r>
                <a:rPr kumimoji="1" lang="ja-JP"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具体化が重要</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67058" marR="0" lvl="0" indent="-167058" algn="l" defTabSz="844083" rtl="0" eaLnBrk="1" fontAlgn="auto" latinLnBrk="0" hangingPunct="1">
                <a:lnSpc>
                  <a:spcPct val="100000"/>
                </a:lnSpc>
                <a:spcBef>
                  <a:spcPts val="554"/>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67058" marR="0" lvl="0" indent="-167058" algn="l" defTabSz="844083" rtl="0" eaLnBrk="1" fontAlgn="auto" latinLnBrk="0" hangingPunct="1">
                <a:lnSpc>
                  <a:spcPct val="100000"/>
                </a:lnSpc>
                <a:spcBef>
                  <a:spcPts val="554"/>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中核となる水道事業者の協力の重要性</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p>
              <a:pPr marL="167058" marR="0" lvl="0" indent="-167058" algn="l" defTabSz="844083" rtl="0" eaLnBrk="1" fontAlgn="auto" latinLnBrk="0" hangingPunct="1">
                <a:lnSpc>
                  <a:spcPct val="100000"/>
                </a:lnSpc>
                <a:spcBef>
                  <a:spcPts val="554"/>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都道府県の区域全体の基盤の強化を図る観点から、経営に関する専門知識や高い技術力等を有する</a:t>
              </a:r>
              <a:r>
                <a:rPr kumimoji="1" lang="ja-JP" altLang="ja-JP"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区域内の水道事業者等が中核となって、他の水道事業者等に対する技術的な援助や人材の確保及び育成等の支援</a:t>
              </a:r>
              <a:r>
                <a:rPr kumimoji="1" lang="ja-JP"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を行うことが重要。</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67058" marR="0" lvl="0" indent="-167058" algn="l" defTabSz="844083" rtl="0" eaLnBrk="1" fontAlgn="auto" latinLnBrk="0" hangingPunct="1">
                <a:lnSpc>
                  <a:spcPct val="100000"/>
                </a:lnSpc>
                <a:spcBef>
                  <a:spcPts val="554"/>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67058" marR="0" lvl="0" indent="-167058" algn="l" defTabSz="844083" rtl="0" eaLnBrk="1" fontAlgn="auto" latinLnBrk="0" hangingPunct="1">
                <a:lnSpc>
                  <a:spcPct val="100000"/>
                </a:lnSpc>
                <a:spcBef>
                  <a:spcPts val="554"/>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そのため、都道府県</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において</a:t>
              </a:r>
              <a:r>
                <a:rPr kumimoji="1" lang="ja-JP"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は、当該中核となる水道事業者等の協力を得つつ、</a:t>
              </a:r>
              <a:r>
                <a:rPr kumimoji="1" lang="ja-JP" altLang="ja-JP"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単独で事業の基盤強化を図ることが困難な経営条件が厳しい水道事業者等も含めて</a:t>
              </a:r>
              <a:r>
                <a:rPr kumimoji="1" lang="ja-JP"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、その区域内の基盤を強化する取組を推進</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していただきたい</a:t>
              </a:r>
              <a:r>
                <a:rPr kumimoji="1" lang="ja-JP"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9" name="正方形/長方形 8"/>
            <p:cNvSpPr/>
            <p:nvPr/>
          </p:nvSpPr>
          <p:spPr>
            <a:xfrm>
              <a:off x="86357" y="725094"/>
              <a:ext cx="3168730" cy="31583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9236" tIns="34618" rIns="69236" bIns="34618"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都道府県への留意事項</a:t>
              </a:r>
            </a:p>
          </p:txBody>
        </p:sp>
      </p:grpSp>
    </p:spTree>
    <p:extLst>
      <p:ext uri="{BB962C8B-B14F-4D97-AF65-F5344CB8AC3E}">
        <p14:creationId xmlns:p14="http://schemas.microsoft.com/office/powerpoint/2010/main" val="10645926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EBB0DA-BF6C-4129-87A0-EA8FF391626F}" type="slidenum">
              <a:rPr kumimoji="1" lang="ja-JP" altLang="en-US" sz="1662"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1" lang="ja-JP" altLang="en-US" sz="1662"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角丸四角形 4"/>
          <p:cNvSpPr/>
          <p:nvPr/>
        </p:nvSpPr>
        <p:spPr>
          <a:xfrm>
            <a:off x="156953" y="238299"/>
            <a:ext cx="8874054" cy="509986"/>
          </a:xfrm>
          <a:prstGeom prst="roundRect">
            <a:avLst/>
          </a:prstGeom>
          <a:gradFill>
            <a:gsLst>
              <a:gs pos="0">
                <a:srgbClr val="FFC000"/>
              </a:gs>
              <a:gs pos="50000">
                <a:sysClr val="window" lastClr="FFFFFF"/>
              </a:gs>
              <a:gs pos="100000">
                <a:srgbClr val="FFC000"/>
              </a:gs>
            </a:gsLst>
            <a:lin ang="5400000" scaled="1"/>
          </a:gradFill>
          <a:ln w="19050" cap="flat" cmpd="sng" algn="ctr">
            <a:solidFill>
              <a:sysClr val="windowText" lastClr="000000"/>
            </a:solidFill>
            <a:prstDash val="solid"/>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662"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ja-JP" altLang="en-US" sz="1662"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水道基盤強化計画</a:t>
            </a:r>
            <a:r>
              <a:rPr kumimoji="1" lang="en-US" altLang="ja-JP" sz="1662"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ja-JP" altLang="en-US" sz="1662"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の策定のイメージ</a:t>
            </a:r>
            <a:endPar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 name="角丸四角形 5"/>
          <p:cNvSpPr/>
          <p:nvPr/>
        </p:nvSpPr>
        <p:spPr>
          <a:xfrm>
            <a:off x="240721" y="2738576"/>
            <a:ext cx="4083113" cy="3700828"/>
          </a:xfrm>
          <a:prstGeom prst="roundRect">
            <a:avLst>
              <a:gd name="adj" fmla="val 860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正方形/長方形 7"/>
          <p:cNvSpPr/>
          <p:nvPr/>
        </p:nvSpPr>
        <p:spPr>
          <a:xfrm>
            <a:off x="1061742" y="2497254"/>
            <a:ext cx="2303585" cy="39565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都道府県</a:t>
            </a:r>
          </a:p>
        </p:txBody>
      </p:sp>
      <p:sp>
        <p:nvSpPr>
          <p:cNvPr id="9" name="ホームベース 8"/>
          <p:cNvSpPr/>
          <p:nvPr/>
        </p:nvSpPr>
        <p:spPr>
          <a:xfrm rot="5400000">
            <a:off x="1795794" y="1735205"/>
            <a:ext cx="986983" cy="3785028"/>
          </a:xfrm>
          <a:prstGeom prst="homePlate">
            <a:avLst>
              <a:gd name="adj" fmla="val 27049"/>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0" name="テキスト ボックス 9"/>
          <p:cNvSpPr txBox="1"/>
          <p:nvPr/>
        </p:nvSpPr>
        <p:spPr>
          <a:xfrm>
            <a:off x="484853" y="3194163"/>
            <a:ext cx="362451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400"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水道事業者等からの聞き取り</a:t>
            </a:r>
            <a:r>
              <a:rPr kumimoji="1" lang="en-US"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・事業遂行上の人的・物的・財政的課題</a:t>
            </a:r>
            <a:endParaRPr kumimoji="1" lang="en-US"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・その対応策</a:t>
            </a:r>
          </a:p>
        </p:txBody>
      </p:sp>
      <p:sp>
        <p:nvSpPr>
          <p:cNvPr id="11" name="山形 10"/>
          <p:cNvSpPr/>
          <p:nvPr/>
        </p:nvSpPr>
        <p:spPr>
          <a:xfrm rot="5400000" flipV="1">
            <a:off x="1588793" y="2811129"/>
            <a:ext cx="1403584" cy="3782430"/>
          </a:xfrm>
          <a:prstGeom prst="chevron">
            <a:avLst>
              <a:gd name="adj" fmla="val 18097"/>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2" name="テキスト ボックス 11"/>
          <p:cNvSpPr txBox="1"/>
          <p:nvPr/>
        </p:nvSpPr>
        <p:spPr>
          <a:xfrm>
            <a:off x="395447" y="4245692"/>
            <a:ext cx="386210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400"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水道の基盤強化を図る上での方向性検討</a:t>
            </a:r>
            <a:r>
              <a:rPr kumimoji="1" lang="en-US"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・将来の見通し等のシミュレーションの実施</a:t>
            </a:r>
            <a:endParaRPr kumimoji="1" lang="en-US"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・関係者からの意見聴取</a:t>
            </a:r>
            <a:endParaRPr kumimoji="1" lang="en-US"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・利害調整</a:t>
            </a:r>
          </a:p>
        </p:txBody>
      </p:sp>
      <p:sp>
        <p:nvSpPr>
          <p:cNvPr id="13" name="正方形/長方形 12"/>
          <p:cNvSpPr/>
          <p:nvPr/>
        </p:nvSpPr>
        <p:spPr>
          <a:xfrm>
            <a:off x="395447" y="5553669"/>
            <a:ext cx="3786353" cy="731356"/>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水道の基盤強化に向けた</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イメージを具体化させる</a:t>
            </a:r>
          </a:p>
        </p:txBody>
      </p:sp>
      <p:sp>
        <p:nvSpPr>
          <p:cNvPr id="24" name="角丸四角形 23"/>
          <p:cNvSpPr/>
          <p:nvPr/>
        </p:nvSpPr>
        <p:spPr>
          <a:xfrm>
            <a:off x="4834714" y="2760444"/>
            <a:ext cx="4098264" cy="3711874"/>
          </a:xfrm>
          <a:prstGeom prst="roundRect">
            <a:avLst>
              <a:gd name="adj" fmla="val 860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5693207" y="2513844"/>
            <a:ext cx="2303585" cy="39565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水道事業者等</a:t>
            </a:r>
          </a:p>
        </p:txBody>
      </p:sp>
      <p:sp>
        <p:nvSpPr>
          <p:cNvPr id="33" name="正方形/長方形 32"/>
          <p:cNvSpPr/>
          <p:nvPr/>
        </p:nvSpPr>
        <p:spPr>
          <a:xfrm>
            <a:off x="5191927" y="3047506"/>
            <a:ext cx="3383838" cy="1169551"/>
          </a:xfrm>
          <a:prstGeom prst="rect">
            <a:avLst/>
          </a:prstGeom>
          <a:gradFill flip="none" rotWithShape="1">
            <a:gsLst>
              <a:gs pos="0">
                <a:schemeClr val="accent1">
                  <a:lumMod val="67000"/>
                </a:schemeClr>
              </a:gs>
              <a:gs pos="41000">
                <a:schemeClr val="bg1"/>
              </a:gs>
              <a:gs pos="100000">
                <a:schemeClr val="accent1">
                  <a:lumMod val="60000"/>
                  <a:lumOff val="40000"/>
                </a:schemeClr>
              </a:gs>
            </a:gsLst>
            <a:path path="circle">
              <a:fillToRect l="100000" t="100000"/>
            </a:path>
            <a:tileRect r="-100000" b="-100000"/>
          </a:gradFill>
          <a:ln>
            <a:solidFill>
              <a:schemeClr val="bg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必要となる情報の提供などの必要な協力</a:t>
            </a:r>
            <a:endParaRPr kumimoji="1" lang="en-US" altLang="ja-JP" sz="1400" b="1"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・水道施設の更新を含む事業計画</a:t>
            </a:r>
            <a:endParaRPr kumimoji="1" lang="en-US" altLang="ja-JP"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・財務状況</a:t>
            </a:r>
            <a:endParaRPr kumimoji="1" lang="en-US" altLang="ja-JP"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・既に実施している広域連携・官民連携</a:t>
            </a:r>
            <a:endParaRPr kumimoji="1" lang="en-US" altLang="ja-JP"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の詳細な事例　　など</a:t>
            </a:r>
          </a:p>
        </p:txBody>
      </p:sp>
      <p:sp>
        <p:nvSpPr>
          <p:cNvPr id="35" name="正方形/長方形 34"/>
          <p:cNvSpPr/>
          <p:nvPr/>
        </p:nvSpPr>
        <p:spPr>
          <a:xfrm>
            <a:off x="5191927" y="4643665"/>
            <a:ext cx="3383838" cy="1600438"/>
          </a:xfrm>
          <a:prstGeom prst="rect">
            <a:avLst/>
          </a:prstGeom>
          <a:gradFill flip="none" rotWithShape="1">
            <a:gsLst>
              <a:gs pos="0">
                <a:schemeClr val="accent1">
                  <a:lumMod val="67000"/>
                </a:schemeClr>
              </a:gs>
              <a:gs pos="41000">
                <a:schemeClr val="bg1"/>
              </a:gs>
              <a:gs pos="100000">
                <a:schemeClr val="accent1">
                  <a:lumMod val="60000"/>
                  <a:lumOff val="40000"/>
                </a:schemeClr>
              </a:gs>
            </a:gsLst>
            <a:path path="circle">
              <a:fillToRect l="100000" t="100000"/>
            </a:path>
            <a:tileRect r="-100000" b="-100000"/>
          </a:gradFill>
          <a:ln>
            <a:solidFill>
              <a:schemeClr val="bg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経営に関する専門知識・高い技術力等を有する水道事業者等</a:t>
            </a:r>
            <a:endParaRPr kumimoji="1" lang="en-US" altLang="ja-JP" sz="1400" b="1"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・中核となり「水道基盤強化計画」を支援</a:t>
            </a:r>
            <a:endParaRPr kumimoji="1" lang="en-US" altLang="ja-JP"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→他の水道事業者等に対する技術的　　</a:t>
            </a:r>
            <a:endParaRPr kumimoji="1" lang="en-US" altLang="ja-JP"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援助</a:t>
            </a:r>
            <a:endParaRPr kumimoji="1" lang="en-US" altLang="ja-JP"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→他の水道事業者等に対する人材の</a:t>
            </a:r>
            <a:endParaRPr kumimoji="1" lang="en-US" altLang="ja-JP"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確保及び育成等の支援</a:t>
            </a:r>
          </a:p>
        </p:txBody>
      </p:sp>
      <p:sp>
        <p:nvSpPr>
          <p:cNvPr id="38" name="正方形/長方形 37"/>
          <p:cNvSpPr/>
          <p:nvPr/>
        </p:nvSpPr>
        <p:spPr>
          <a:xfrm>
            <a:off x="240721" y="989604"/>
            <a:ext cx="8692257" cy="7913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都道府県は、中核となる水道事業者等の協力を得つつ、単独で事業の基盤強化を図ることが困難な経営条件が厳しい水道事業者等も含めて、その区域内の水道の基盤を強化する取組を推進</a:t>
            </a:r>
          </a:p>
        </p:txBody>
      </p:sp>
      <p:sp>
        <p:nvSpPr>
          <p:cNvPr id="39" name="角丸四角形 38"/>
          <p:cNvSpPr/>
          <p:nvPr/>
        </p:nvSpPr>
        <p:spPr>
          <a:xfrm>
            <a:off x="61546" y="2110154"/>
            <a:ext cx="8969461" cy="4589584"/>
          </a:xfrm>
          <a:prstGeom prst="roundRect">
            <a:avLst>
              <a:gd name="adj" fmla="val 588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0" name="角丸四角形 39"/>
          <p:cNvSpPr/>
          <p:nvPr/>
        </p:nvSpPr>
        <p:spPr>
          <a:xfrm>
            <a:off x="1474814" y="1887716"/>
            <a:ext cx="6255915" cy="4396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水道基盤強化計画の策定</a:t>
            </a:r>
          </a:p>
        </p:txBody>
      </p:sp>
    </p:spTree>
    <p:extLst>
      <p:ext uri="{BB962C8B-B14F-4D97-AF65-F5344CB8AC3E}">
        <p14:creationId xmlns:p14="http://schemas.microsoft.com/office/powerpoint/2010/main" val="40878664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90E99231-4AF4-4BA3-8C8A-22394F57FC93}" type="slidenum">
              <a:rPr lang="ja-JP" altLang="en-US" smtClean="0">
                <a:solidFill>
                  <a:prstClr val="black">
                    <a:tint val="75000"/>
                  </a:prstClr>
                </a:solidFill>
              </a:rPr>
              <a:pPr>
                <a:defRPr/>
              </a:pPr>
              <a:t>39</a:t>
            </a:fld>
            <a:endParaRPr lang="ja-JP" altLang="en-US">
              <a:solidFill>
                <a:prstClr val="black">
                  <a:tint val="75000"/>
                </a:prstClr>
              </a:solidFill>
            </a:endParaRPr>
          </a:p>
        </p:txBody>
      </p:sp>
      <p:sp>
        <p:nvSpPr>
          <p:cNvPr id="3" name="タイトル 3"/>
          <p:cNvSpPr txBox="1">
            <a:spLocks/>
          </p:cNvSpPr>
          <p:nvPr/>
        </p:nvSpPr>
        <p:spPr>
          <a:xfrm>
            <a:off x="0" y="6344"/>
            <a:ext cx="91440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ja-JP"/>
            </a:defPPr>
            <a:lvl1pPr algn="ctr">
              <a:defRPr sz="26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水道基盤強化計画における計画区域の設定</a:t>
            </a:r>
            <a:endPar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テキスト ボックス 3"/>
          <p:cNvSpPr txBox="1"/>
          <p:nvPr/>
        </p:nvSpPr>
        <p:spPr>
          <a:xfrm>
            <a:off x="125284" y="506738"/>
            <a:ext cx="8893431" cy="2673379"/>
          </a:xfrm>
          <a:prstGeom prst="rect">
            <a:avLst/>
          </a:prstGeom>
          <a:noFill/>
          <a:ln w="12700">
            <a:solidFill>
              <a:schemeClr val="tx1"/>
            </a:solidFill>
          </a:ln>
        </p:spPr>
        <p:txBody>
          <a:bodyPr wrap="square" tIns="66462" bIns="66462" rtlCol="0">
            <a:spAutoFit/>
          </a:bodyPr>
          <a:lstStyle/>
          <a:p>
            <a:pPr marL="167058" marR="0" lvl="0" indent="-167058" algn="l" defTabSz="844083" rtl="0" eaLnBrk="1" fontAlgn="auto" latinLnBrk="0" hangingPunct="1">
              <a:lnSpc>
                <a:spcPct val="100000"/>
              </a:lnSpc>
              <a:spcBef>
                <a:spcPts val="554"/>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都道府県</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は、</a:t>
            </a:r>
            <a:r>
              <a:rPr kumimoji="1" lang="ja-JP"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区域全体の水道の基盤の強化を図る観点から、区域内の水道事業者等の協力を得つつ、自然的社会的諸条件の一体性等に配慮して設定した計画区域において、その計画区域全体における水道事業等の全体最適化の構想を描く観点から水道基盤強化計画を策定</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することが重要。</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67058" marR="0" lvl="0" indent="-167058" algn="l" defTabSz="844083" rtl="0" eaLnBrk="1" fontAlgn="auto" latinLnBrk="0" hangingPunct="1">
              <a:lnSpc>
                <a:spcPct val="100000"/>
              </a:lnSpc>
              <a:spcBef>
                <a:spcPts val="554"/>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1"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計画区域の設定については、各都道府県の実情を踏まえ、人材配置、施設管理、財源確保など</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1"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の諸条件を考慮し、</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①</a:t>
            </a:r>
            <a:r>
              <a:rPr kumimoji="1" lang="ja-JP"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計画区域を各都道府県で１つと定めた上で計画区域内に各圏域を定めて作成</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1"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することも、</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②</a:t>
            </a:r>
            <a:r>
              <a:rPr kumimoji="1" lang="ja-JP"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各都道府県内で計画区域を複数に分けた上でそれぞれの計画区域ごとに水道基盤強</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1"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化計画を策定すること</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も</a:t>
            </a:r>
            <a:r>
              <a:rPr kumimoji="1" lang="ja-JP"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可能</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1"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1"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計画区域内の現況を整理して課題を抽出し、水道の基盤の強化に向けた実現方策を検討。　</a:t>
            </a:r>
            <a:endParaRPr kumimoji="1" lang="ja-JP"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5" name="グループ化 4"/>
          <p:cNvGrpSpPr/>
          <p:nvPr/>
        </p:nvGrpSpPr>
        <p:grpSpPr>
          <a:xfrm>
            <a:off x="323123" y="3331408"/>
            <a:ext cx="8695592" cy="3403190"/>
            <a:chOff x="246185" y="809071"/>
            <a:chExt cx="8695592" cy="3403190"/>
          </a:xfrm>
        </p:grpSpPr>
        <p:sp>
          <p:nvSpPr>
            <p:cNvPr id="6" name="角丸四角形 5"/>
            <p:cNvSpPr/>
            <p:nvPr/>
          </p:nvSpPr>
          <p:spPr>
            <a:xfrm>
              <a:off x="246185" y="1033096"/>
              <a:ext cx="8695592" cy="317916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角丸四角形 6"/>
            <p:cNvSpPr/>
            <p:nvPr/>
          </p:nvSpPr>
          <p:spPr>
            <a:xfrm>
              <a:off x="443389" y="809071"/>
              <a:ext cx="2936631" cy="3956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計画区域の設定</a:t>
              </a:r>
            </a:p>
          </p:txBody>
        </p:sp>
        <p:pic>
          <p:nvPicPr>
            <p:cNvPr id="8" name="図 7"/>
            <p:cNvPicPr>
              <a:picLocks noChangeAspect="1"/>
            </p:cNvPicPr>
            <p:nvPr/>
          </p:nvPicPr>
          <p:blipFill rotWithShape="1">
            <a:blip r:embed="rId2"/>
            <a:srcRect l="3512" r="6543" b="5964"/>
            <a:stretch/>
          </p:blipFill>
          <p:spPr>
            <a:xfrm>
              <a:off x="5710602" y="1166015"/>
              <a:ext cx="2968723" cy="2250888"/>
            </a:xfrm>
            <a:prstGeom prst="rect">
              <a:avLst/>
            </a:prstGeom>
          </p:spPr>
        </p:pic>
        <p:grpSp>
          <p:nvGrpSpPr>
            <p:cNvPr id="9" name="グループ化 8"/>
            <p:cNvGrpSpPr/>
            <p:nvPr/>
          </p:nvGrpSpPr>
          <p:grpSpPr>
            <a:xfrm>
              <a:off x="443389" y="2174664"/>
              <a:ext cx="3314079" cy="1731982"/>
              <a:chOff x="900717" y="2116208"/>
              <a:chExt cx="2813539" cy="1340847"/>
            </a:xfrm>
          </p:grpSpPr>
          <p:sp>
            <p:nvSpPr>
              <p:cNvPr id="13" name="角丸四角形 12"/>
              <p:cNvSpPr/>
              <p:nvPr/>
            </p:nvSpPr>
            <p:spPr>
              <a:xfrm>
                <a:off x="1689582" y="2582821"/>
                <a:ext cx="1235811" cy="362093"/>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計画区域の設定</a:t>
                </a:r>
              </a:p>
            </p:txBody>
          </p:sp>
          <p:sp>
            <p:nvSpPr>
              <p:cNvPr id="14" name="上矢印吹き出し 13"/>
              <p:cNvSpPr/>
              <p:nvPr/>
            </p:nvSpPr>
            <p:spPr>
              <a:xfrm>
                <a:off x="900717" y="2960274"/>
                <a:ext cx="2813539" cy="496781"/>
              </a:xfrm>
              <a:prstGeom prst="upArrowCallou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自然的社会的諸条件の一体性への配慮</a:t>
                </a:r>
              </a:p>
            </p:txBody>
          </p:sp>
          <p:sp>
            <p:nvSpPr>
              <p:cNvPr id="15" name="下矢印吹き出し 14"/>
              <p:cNvSpPr/>
              <p:nvPr/>
            </p:nvSpPr>
            <p:spPr>
              <a:xfrm>
                <a:off x="1381726" y="2116208"/>
                <a:ext cx="1821240" cy="441787"/>
              </a:xfrm>
              <a:prstGeom prst="downArrowCallou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水道事業者等の協力</a:t>
                </a:r>
              </a:p>
            </p:txBody>
          </p:sp>
        </p:grpSp>
        <p:sp>
          <p:nvSpPr>
            <p:cNvPr id="10" name="テキスト ボックス 9"/>
            <p:cNvSpPr txBox="1"/>
            <p:nvPr/>
          </p:nvSpPr>
          <p:spPr>
            <a:xfrm>
              <a:off x="599973" y="1346650"/>
              <a:ext cx="5051383"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都道府県は、下記の観点から計画区域を設定する。</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都道府県は、都道府県の水道の基盤の強化を図る</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計画区域全体における水道事業等の全体最適化の構想を描く</a:t>
              </a:r>
            </a:p>
          </p:txBody>
        </p:sp>
        <p:sp>
          <p:nvSpPr>
            <p:cNvPr id="11" name="テキスト ボックス 10"/>
            <p:cNvSpPr txBox="1"/>
            <p:nvPr/>
          </p:nvSpPr>
          <p:spPr>
            <a:xfrm>
              <a:off x="4306405" y="3430760"/>
              <a:ext cx="4485902" cy="738664"/>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計画区域を各都道府県で１つ定めても差し支えない。</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市町村間のみの広域連携を排除するものではない。</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都道府県境をまたぐ広域連携を排除するものではない。　</a:t>
              </a:r>
            </a:p>
          </p:txBody>
        </p:sp>
        <p:sp>
          <p:nvSpPr>
            <p:cNvPr id="12" name="雲形吹き出し 11"/>
            <p:cNvSpPr/>
            <p:nvPr/>
          </p:nvSpPr>
          <p:spPr>
            <a:xfrm>
              <a:off x="3214464" y="2227239"/>
              <a:ext cx="2693968" cy="817980"/>
            </a:xfrm>
            <a:prstGeom prst="cloudCallout">
              <a:avLst>
                <a:gd name="adj1" fmla="val 52947"/>
                <a:gd name="adj2" fmla="val -87522"/>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計画区域ごとに</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水道基盤強化計画策定</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spTree>
    <p:extLst>
      <p:ext uri="{BB962C8B-B14F-4D97-AF65-F5344CB8AC3E}">
        <p14:creationId xmlns:p14="http://schemas.microsoft.com/office/powerpoint/2010/main" val="2268670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グラフ 19"/>
          <p:cNvGraphicFramePr>
            <a:graphicFrameLocks/>
          </p:cNvGraphicFramePr>
          <p:nvPr/>
        </p:nvGraphicFramePr>
        <p:xfrm>
          <a:off x="408185" y="2789308"/>
          <a:ext cx="5279887" cy="3749450"/>
        </p:xfrm>
        <a:graphic>
          <a:graphicData uri="http://schemas.openxmlformats.org/drawingml/2006/chart">
            <c:chart xmlns:c="http://schemas.openxmlformats.org/drawingml/2006/chart" xmlns:r="http://schemas.openxmlformats.org/officeDocument/2006/relationships" r:id="rId3"/>
          </a:graphicData>
        </a:graphic>
      </p:graphicFrame>
      <p:sp>
        <p:nvSpPr>
          <p:cNvPr id="5" name="角丸四角形 4"/>
          <p:cNvSpPr>
            <a:spLocks/>
          </p:cNvSpPr>
          <p:nvPr/>
        </p:nvSpPr>
        <p:spPr>
          <a:xfrm>
            <a:off x="2690503" y="4983298"/>
            <a:ext cx="2159977" cy="366346"/>
          </a:xfrm>
          <a:prstGeom prst="roundRect">
            <a:avLst/>
          </a:prstGeom>
          <a:solidFill>
            <a:srgbClr val="FF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水道事業における投資額の推移</a:t>
            </a:r>
            <a:endParaRPr kumimoji="1" lang="en-US" altLang="ja-JP" sz="1108"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（平成２８年価格）</a:t>
            </a:r>
          </a:p>
        </p:txBody>
      </p:sp>
      <p:sp>
        <p:nvSpPr>
          <p:cNvPr id="9" name="角丸四角形 8"/>
          <p:cNvSpPr>
            <a:spLocks/>
          </p:cNvSpPr>
          <p:nvPr/>
        </p:nvSpPr>
        <p:spPr>
          <a:xfrm>
            <a:off x="1217735" y="3159257"/>
            <a:ext cx="1395046" cy="249115"/>
          </a:xfrm>
          <a:prstGeom prst="roundRect">
            <a:avLst/>
          </a:prstGeom>
          <a:solidFill>
            <a:srgbClr val="FF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水道の普及率の推移</a:t>
            </a:r>
            <a:endPar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 name="角丸四角形 13"/>
          <p:cNvSpPr>
            <a:spLocks/>
          </p:cNvSpPr>
          <p:nvPr/>
        </p:nvSpPr>
        <p:spPr>
          <a:xfrm>
            <a:off x="6837354" y="2703706"/>
            <a:ext cx="1097574" cy="249115"/>
          </a:xfrm>
          <a:prstGeom prst="roundRect">
            <a:avLst/>
          </a:prstGeom>
          <a:solidFill>
            <a:srgbClr val="FF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施設別投資額</a:t>
            </a:r>
          </a:p>
        </p:txBody>
      </p:sp>
      <p:sp>
        <p:nvSpPr>
          <p:cNvPr id="16" name="正方形/長方形 15"/>
          <p:cNvSpPr/>
          <p:nvPr/>
        </p:nvSpPr>
        <p:spPr>
          <a:xfrm>
            <a:off x="348762" y="269635"/>
            <a:ext cx="8440615" cy="465992"/>
          </a:xfrm>
          <a:prstGeom prst="rect">
            <a:avLst/>
          </a:prstGeom>
        </p:spPr>
        <p:style>
          <a:lnRef idx="1">
            <a:schemeClr val="accent1"/>
          </a:lnRef>
          <a:fillRef idx="2">
            <a:schemeClr val="accent1"/>
          </a:fillRef>
          <a:effectRef idx="1">
            <a:schemeClr val="accent1"/>
          </a:effectRef>
          <a:fontRef idx="minor">
            <a:schemeClr val="dk1"/>
          </a:fontRef>
        </p:style>
        <p:txBody>
          <a:bodyPr lIns="0" tIns="0" rIns="0" bIns="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258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水道の普及率と投資額の推移</a:t>
            </a:r>
            <a:endPar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298" name="テキスト ボックス 5"/>
          <p:cNvSpPr txBox="1">
            <a:spLocks noChangeArrowheads="1"/>
          </p:cNvSpPr>
          <p:nvPr/>
        </p:nvSpPr>
        <p:spPr bwMode="auto">
          <a:xfrm>
            <a:off x="6862189" y="6374634"/>
            <a:ext cx="1510811" cy="17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r" defTabSz="844083"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（出典）水道統計</a:t>
            </a:r>
          </a:p>
        </p:txBody>
      </p:sp>
      <p:graphicFrame>
        <p:nvGraphicFramePr>
          <p:cNvPr id="22" name="グラフ 21"/>
          <p:cNvGraphicFramePr>
            <a:graphicFrameLocks/>
          </p:cNvGraphicFramePr>
          <p:nvPr/>
        </p:nvGraphicFramePr>
        <p:xfrm>
          <a:off x="5729880" y="4625443"/>
          <a:ext cx="3062429" cy="164331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グラフ 17"/>
          <p:cNvGraphicFramePr>
            <a:graphicFrameLocks/>
          </p:cNvGraphicFramePr>
          <p:nvPr/>
        </p:nvGraphicFramePr>
        <p:xfrm>
          <a:off x="5730646" y="2991608"/>
          <a:ext cx="3061662" cy="1643475"/>
        </p:xfrm>
        <a:graphic>
          <a:graphicData uri="http://schemas.openxmlformats.org/drawingml/2006/chart">
            <c:chart xmlns:c="http://schemas.openxmlformats.org/drawingml/2006/chart" xmlns:r="http://schemas.openxmlformats.org/officeDocument/2006/relationships" r:id="rId5"/>
          </a:graphicData>
        </a:graphic>
      </p:graphicFrame>
      <p:sp>
        <p:nvSpPr>
          <p:cNvPr id="19" name="角丸四角形 18"/>
          <p:cNvSpPr/>
          <p:nvPr/>
        </p:nvSpPr>
        <p:spPr>
          <a:xfrm>
            <a:off x="489900" y="1038834"/>
            <a:ext cx="8174769" cy="1393132"/>
          </a:xfrm>
          <a:prstGeom prst="roundRect">
            <a:avLst>
              <a:gd name="adj" fmla="val 11085"/>
            </a:avLst>
          </a:prstGeom>
        </p:spPr>
        <p:style>
          <a:lnRef idx="2">
            <a:schemeClr val="accent1"/>
          </a:lnRef>
          <a:fillRef idx="1">
            <a:schemeClr val="lt1"/>
          </a:fillRef>
          <a:effectRef idx="0">
            <a:schemeClr val="accent1"/>
          </a:effectRef>
          <a:fontRef idx="minor">
            <a:schemeClr val="dk1"/>
          </a:fontRef>
        </p:style>
        <p:txBody>
          <a:bodyPr lIns="99692" tIns="0" rIns="66462" bIns="0" anchor="ctr"/>
          <a:lstStyle/>
          <a:p>
            <a:pPr marL="263776" marR="0" lvl="0" indent="-263776" algn="l" defTabSz="844083"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662"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水道の普及率は、高度成長期に急激に上昇しており、その時代に投資した水道の資産の更新時期が到来している。</a:t>
            </a:r>
            <a:endParaRPr kumimoji="1" lang="en-US" altLang="ja-JP" sz="1662"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263776" marR="0" lvl="0" indent="-263776" algn="l" defTabSz="844083"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1662"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263776" marR="0" lvl="0" indent="-263776" algn="l" defTabSz="844083" rtl="0" eaLnBrk="1" fontAlgn="auto" latinLnBrk="0" hangingPunct="1">
              <a:lnSpc>
                <a:spcPct val="100000"/>
              </a:lnSpc>
              <a:spcBef>
                <a:spcPts val="277"/>
              </a:spcBef>
              <a:spcAft>
                <a:spcPts val="0"/>
              </a:spcAft>
              <a:buClrTx/>
              <a:buSzTx/>
              <a:buFont typeface="Wingdings" panose="05000000000000000000" pitchFamily="2" charset="2"/>
              <a:buChar char="Ø"/>
              <a:tabLst/>
              <a:defRPr/>
            </a:pPr>
            <a:r>
              <a:rPr kumimoji="1" lang="ja-JP" altLang="en-US" sz="1662"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投資額の約６割は送配水施設（主に管路）が占めている。</a:t>
            </a:r>
            <a:endParaRPr kumimoji="1" lang="en-US" altLang="ja-JP" sz="1662"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p:txBody>
      </p:sp>
      <p:sp>
        <p:nvSpPr>
          <p:cNvPr id="2" name="スライド番号プレースホルダー 1"/>
          <p:cNvSpPr>
            <a:spLocks noGrp="1"/>
          </p:cNvSpPr>
          <p:nvPr>
            <p:ph type="sldNum" sz="quarter" idx="4"/>
          </p:nvPr>
        </p:nvSpPr>
        <p:spPr/>
        <p:txBody>
          <a:bodyPr/>
          <a:lstStyle/>
          <a:p>
            <a:pPr marL="0" marR="0" lvl="0" indent="0" algn="r" defTabSz="844083" rtl="0" eaLnBrk="1" fontAlgn="auto" latinLnBrk="0" hangingPunct="1">
              <a:lnSpc>
                <a:spcPct val="100000"/>
              </a:lnSpc>
              <a:spcBef>
                <a:spcPts val="0"/>
              </a:spcBef>
              <a:spcAft>
                <a:spcPts val="0"/>
              </a:spcAft>
              <a:buClrTx/>
              <a:buSzTx/>
              <a:buFontTx/>
              <a:buNone/>
              <a:tabLst/>
              <a:defRPr/>
            </a:pPr>
            <a:fld id="{B4EBB0DA-BF6C-4129-87A0-EA8FF391626F}" type="slidenum">
              <a:rPr kumimoji="1" lang="ja-JP" altLang="en-US" sz="1662"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844083" rtl="0" eaLnBrk="1" fontAlgn="auto" latinLnBrk="0" hangingPunct="1">
                <a:lnSpc>
                  <a:spcPct val="100000"/>
                </a:lnSpc>
                <a:spcBef>
                  <a:spcPts val="0"/>
                </a:spcBef>
                <a:spcAft>
                  <a:spcPts val="0"/>
                </a:spcAft>
                <a:buClrTx/>
                <a:buSzTx/>
                <a:buFontTx/>
                <a:buNone/>
                <a:tabLst/>
                <a:defRPr/>
              </a:pPr>
              <a:t>4</a:t>
            </a:fld>
            <a:endParaRPr kumimoji="1" lang="ja-JP" altLang="en-US" sz="1662"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368233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90E99231-4AF4-4BA3-8C8A-22394F57FC93}" type="slidenum">
              <a:rPr lang="ja-JP" altLang="en-US" smtClean="0">
                <a:solidFill>
                  <a:prstClr val="black">
                    <a:tint val="75000"/>
                  </a:prstClr>
                </a:solidFill>
              </a:rPr>
              <a:pPr>
                <a:defRPr/>
              </a:pPr>
              <a:t>40</a:t>
            </a:fld>
            <a:endParaRPr lang="ja-JP" altLang="en-US">
              <a:solidFill>
                <a:prstClr val="black">
                  <a:tint val="75000"/>
                </a:prstClr>
              </a:solidFill>
            </a:endParaRPr>
          </a:p>
        </p:txBody>
      </p:sp>
      <p:sp>
        <p:nvSpPr>
          <p:cNvPr id="12" name="タイトル 3"/>
          <p:cNvSpPr txBox="1">
            <a:spLocks/>
          </p:cNvSpPr>
          <p:nvPr/>
        </p:nvSpPr>
        <p:spPr>
          <a:xfrm>
            <a:off x="0" y="-4219"/>
            <a:ext cx="91440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ja-JP"/>
            </a:defPPr>
            <a:lvl1pPr algn="ctr">
              <a:defRPr sz="26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水道基盤強化計画における連携等推進対象区域の設定</a:t>
            </a:r>
            <a:endPar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3" name="テキスト ボックス 12"/>
          <p:cNvSpPr txBox="1"/>
          <p:nvPr/>
        </p:nvSpPr>
        <p:spPr>
          <a:xfrm>
            <a:off x="125284" y="623474"/>
            <a:ext cx="8893431" cy="2103992"/>
          </a:xfrm>
          <a:prstGeom prst="rect">
            <a:avLst/>
          </a:prstGeom>
          <a:noFill/>
          <a:ln w="12700">
            <a:solidFill>
              <a:schemeClr val="tx1"/>
            </a:solidFill>
          </a:ln>
        </p:spPr>
        <p:txBody>
          <a:bodyPr wrap="square" tIns="66462" bIns="66462"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計画区域で定めた</a:t>
            </a:r>
            <a:r>
              <a:rPr kumimoji="1" lang="ja-JP"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実現方策で、水道の基盤の強化に向けて広域連携が効果的な</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もの</a:t>
            </a:r>
            <a:r>
              <a:rPr kumimoji="1" lang="ja-JP"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に対し、それ</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らを実現するために、計画区域内で連携等の推進の対象区域（以下「連携等対象区域」という。）を設</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定。</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設定に当たっては、都道府県水道ビジョンや水道広域化推進プランにおける検討結果など、既存</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の広域連携の取組内容について検証し、必要に応じて水道基盤強化計画の策定の機会に見直しを</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行う。検証は、地域の実情への配慮や連携対象となる水道事業者等のスケールメリットなどを十分に</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考慮して行うこと。</a:t>
            </a:r>
          </a:p>
        </p:txBody>
      </p:sp>
      <p:grpSp>
        <p:nvGrpSpPr>
          <p:cNvPr id="14" name="グループ化 13"/>
          <p:cNvGrpSpPr/>
          <p:nvPr/>
        </p:nvGrpSpPr>
        <p:grpSpPr>
          <a:xfrm>
            <a:off x="4141176" y="3271762"/>
            <a:ext cx="4793999" cy="3388785"/>
            <a:chOff x="0" y="0"/>
            <a:chExt cx="6387606" cy="3793138"/>
          </a:xfrm>
        </p:grpSpPr>
        <p:pic>
          <p:nvPicPr>
            <p:cNvPr id="15" name="図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2844" y="0"/>
              <a:ext cx="2542540" cy="1706880"/>
            </a:xfrm>
            <a:prstGeom prst="rect">
              <a:avLst/>
            </a:prstGeom>
            <a:noFill/>
            <a:ln>
              <a:noFill/>
            </a:ln>
          </p:spPr>
        </p:pic>
        <p:pic>
          <p:nvPicPr>
            <p:cNvPr id="16" name="図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6311" y="1704623"/>
              <a:ext cx="5281295" cy="2088515"/>
            </a:xfrm>
            <a:prstGeom prst="rect">
              <a:avLst/>
            </a:prstGeom>
            <a:noFill/>
            <a:ln>
              <a:noFill/>
            </a:ln>
          </p:spPr>
        </p:pic>
        <p:pic>
          <p:nvPicPr>
            <p:cNvPr id="17" name="図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442168">
              <a:off x="0" y="564445"/>
              <a:ext cx="1524000" cy="1786255"/>
            </a:xfrm>
            <a:prstGeom prst="rect">
              <a:avLst/>
            </a:prstGeom>
            <a:noFill/>
            <a:ln>
              <a:noFill/>
            </a:ln>
          </p:spPr>
        </p:pic>
      </p:grpSp>
      <p:sp>
        <p:nvSpPr>
          <p:cNvPr id="18" name="テキスト ボックス 17"/>
          <p:cNvSpPr txBox="1"/>
          <p:nvPr/>
        </p:nvSpPr>
        <p:spPr>
          <a:xfrm>
            <a:off x="-208824" y="2927760"/>
            <a:ext cx="4475284" cy="349666"/>
          </a:xfrm>
          <a:prstGeom prst="rect">
            <a:avLst/>
          </a:prstGeom>
          <a:noFill/>
          <a:ln w="12700">
            <a:noFill/>
          </a:ln>
        </p:spPr>
        <p:txBody>
          <a:bodyPr wrap="square" tIns="66462" bIns="66462" rtlCol="0">
            <a:spAutoFit/>
          </a:bodyPr>
          <a:lstStyle/>
          <a:p>
            <a:pPr marL="718185" marR="0" lvl="0" indent="-178435" algn="just" defTabSz="914400" rtl="0" eaLnBrk="1" fontAlgn="base" latinLnBrk="1"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具体的な連携等推進対象区域の設定</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pic>
        <p:nvPicPr>
          <p:cNvPr id="19" name="図 18"/>
          <p:cNvPicPr/>
          <p:nvPr/>
        </p:nvPicPr>
        <p:blipFill>
          <a:blip r:embed="rId5">
            <a:extLst>
              <a:ext uri="{28A0092B-C50C-407E-A947-70E740481C1C}">
                <a14:useLocalDpi xmlns:a14="http://schemas.microsoft.com/office/drawing/2010/main" val="0"/>
              </a:ext>
            </a:extLst>
          </a:blip>
          <a:srcRect/>
          <a:stretch>
            <a:fillRect/>
          </a:stretch>
        </p:blipFill>
        <p:spPr bwMode="auto">
          <a:xfrm>
            <a:off x="125284" y="3622232"/>
            <a:ext cx="4121467" cy="1757017"/>
          </a:xfrm>
          <a:prstGeom prst="rect">
            <a:avLst/>
          </a:prstGeom>
          <a:noFill/>
          <a:ln>
            <a:noFill/>
          </a:ln>
        </p:spPr>
      </p:pic>
      <p:sp>
        <p:nvSpPr>
          <p:cNvPr id="20" name="テキスト ボックス 19"/>
          <p:cNvSpPr txBox="1"/>
          <p:nvPr/>
        </p:nvSpPr>
        <p:spPr>
          <a:xfrm>
            <a:off x="4870369" y="2922096"/>
            <a:ext cx="4475284" cy="349666"/>
          </a:xfrm>
          <a:prstGeom prst="rect">
            <a:avLst/>
          </a:prstGeom>
          <a:noFill/>
          <a:ln w="12700">
            <a:noFill/>
          </a:ln>
        </p:spPr>
        <p:txBody>
          <a:bodyPr wrap="square" tIns="66462" bIns="66462" rtlCol="0">
            <a:spAutoFit/>
          </a:bodyPr>
          <a:lstStyle/>
          <a:p>
            <a:pPr marL="718185" marR="0" lvl="0" indent="-178435" algn="just" defTabSz="914400" rtl="0" eaLnBrk="1" fontAlgn="base" latinLnBrk="1"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計画区域の設定の概略</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図</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Tree>
    <p:extLst>
      <p:ext uri="{BB962C8B-B14F-4D97-AF65-F5344CB8AC3E}">
        <p14:creationId xmlns:p14="http://schemas.microsoft.com/office/powerpoint/2010/main" val="28192970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5347" y="647656"/>
            <a:ext cx="8893431" cy="2596435"/>
          </a:xfrm>
          <a:prstGeom prst="rect">
            <a:avLst/>
          </a:prstGeom>
          <a:noFill/>
          <a:ln w="12700">
            <a:solidFill>
              <a:schemeClr val="tx1"/>
            </a:solidFill>
          </a:ln>
        </p:spPr>
        <p:txBody>
          <a:bodyPr wrap="square" tIns="66462" bIns="66462" rtlCol="0">
            <a:spAutoFit/>
          </a:bodyPr>
          <a:lstStyle/>
          <a:p>
            <a:pPr marL="0" marR="0" lvl="0" indent="0" algn="l" defTabSz="914400" rtl="0" eaLnBrk="1" fontAlgn="base" latinLnBrk="1"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都道府県は、市町村の区域を超えた広域的な水道事業者等の間の連携等の推進に関し必要な協</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1"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議を行うため、当該都道府県が定める区域において広域的連携等推進協議会を組織することができ</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1"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る。</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1"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1"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広域的連携等推進協議会は、都道府県、広域的連携等推進協議会の区域をその区域に含む市町</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1"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村、協議会の区域を給水区域に含む水道事業者及び当該水道事業者が水道用水の供給を受ける水</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1"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道用水供給事業者並びに都道府県が必要と認める者をもって構成するものとした。</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1" hangingPunct="1">
              <a:lnSpc>
                <a:spcPct val="100000"/>
              </a:lnSpc>
              <a:spcBef>
                <a:spcPts val="0"/>
              </a:spcBef>
              <a:spcAft>
                <a:spcPts val="0"/>
              </a:spcAft>
              <a:buClrTx/>
              <a:buSzTx/>
              <a:buFontTx/>
              <a:buNone/>
              <a:tabLst/>
              <a:defRPr/>
            </a:pPr>
            <a:endParaRPr kumimoji="1" lang="ja-JP"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1"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広域的連携等推進協議会において協議が調った事項については、広域的連携等推進協議会の構</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1"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成員は、その協議の結果を尊重しなければならない。</a:t>
            </a:r>
          </a:p>
        </p:txBody>
      </p:sp>
      <p:sp>
        <p:nvSpPr>
          <p:cNvPr id="5" name="タイトル 3"/>
          <p:cNvSpPr txBox="1">
            <a:spLocks/>
          </p:cNvSpPr>
          <p:nvPr/>
        </p:nvSpPr>
        <p:spPr>
          <a:xfrm>
            <a:off x="0" y="105509"/>
            <a:ext cx="9144000"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ja-JP"/>
            </a:defPPr>
            <a:lvl1pPr algn="ctr">
              <a:defRPr sz="26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lumMod val="95000"/>
                  </a:prstClr>
                </a:solidFill>
                <a:effectLst/>
                <a:uLnTx/>
                <a:uFillTx/>
                <a:latin typeface="ＭＳ Ｐゴシック" panose="020B0600070205080204" pitchFamily="50" charset="-128"/>
                <a:ea typeface="ＭＳ Ｐゴシック" panose="020B0600070205080204" pitchFamily="50" charset="-128"/>
                <a:cs typeface="+mn-cs"/>
              </a:rPr>
              <a:t>広域的連携等推進協議会</a:t>
            </a:r>
            <a:r>
              <a:rPr kumimoji="1" lang="ja-JP" altLang="en-US" sz="2400" b="0" i="0" u="none" strike="noStrike" kern="1200" cap="none" spc="0" normalizeH="0" baseline="0" noProof="0" dirty="0">
                <a:ln>
                  <a:noFill/>
                </a:ln>
                <a:solidFill>
                  <a:prstClr val="white">
                    <a:lumMod val="95000"/>
                  </a:prstClr>
                </a:solidFill>
                <a:effectLst/>
                <a:uLnTx/>
                <a:uFillTx/>
                <a:latin typeface="ＭＳ Ｐゴシック" panose="020B0600070205080204" pitchFamily="50" charset="-128"/>
                <a:ea typeface="ＭＳ Ｐゴシック" panose="020B0600070205080204" pitchFamily="50" charset="-128"/>
                <a:cs typeface="+mn-cs"/>
              </a:rPr>
              <a:t>について</a:t>
            </a:r>
            <a:endParaRPr kumimoji="1" lang="en-US" altLang="ja-JP" sz="2400" b="0" i="0" u="none" strike="noStrike" kern="1200" cap="none" spc="0" normalizeH="0" baseline="0" noProof="0" dirty="0">
              <a:ln>
                <a:noFill/>
              </a:ln>
              <a:solidFill>
                <a:prstClr val="white">
                  <a:lumMod val="95000"/>
                </a:prstClr>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844083" rtl="0" eaLnBrk="1" fontAlgn="auto" latinLnBrk="0" hangingPunct="1">
              <a:lnSpc>
                <a:spcPct val="100000"/>
              </a:lnSpc>
              <a:spcBef>
                <a:spcPts val="0"/>
              </a:spcBef>
              <a:spcAft>
                <a:spcPts val="0"/>
              </a:spcAft>
              <a:buClrTx/>
              <a:buSzTx/>
              <a:buFontTx/>
              <a:buNone/>
              <a:tabLst/>
              <a:defRPr/>
            </a:pPr>
            <a:fld id="{90E99231-4AF4-4BA3-8C8A-22394F57FC93}" type="slidenum">
              <a:rPr kumimoji="1" lang="ja-JP" altLang="en-US" sz="1662"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844083" rtl="0" eaLnBrk="1" fontAlgn="auto" latinLnBrk="0" hangingPunct="1">
                <a:lnSpc>
                  <a:spcPct val="100000"/>
                </a:lnSpc>
                <a:spcBef>
                  <a:spcPts val="0"/>
                </a:spcBef>
                <a:spcAft>
                  <a:spcPts val="0"/>
                </a:spcAft>
                <a:buClrTx/>
                <a:buSzTx/>
                <a:buFontTx/>
                <a:buNone/>
                <a:tabLst/>
                <a:defRPr/>
              </a:pPr>
              <a:t>41</a:t>
            </a:fld>
            <a:endParaRPr kumimoji="1" lang="ja-JP" altLang="en-US" sz="1662"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grpSp>
        <p:nvGrpSpPr>
          <p:cNvPr id="11" name="グループ化 10"/>
          <p:cNvGrpSpPr/>
          <p:nvPr/>
        </p:nvGrpSpPr>
        <p:grpSpPr>
          <a:xfrm>
            <a:off x="118582" y="4778176"/>
            <a:ext cx="8973305" cy="1727469"/>
            <a:chOff x="385244" y="576264"/>
            <a:chExt cx="9101326" cy="1758412"/>
          </a:xfrm>
        </p:grpSpPr>
        <p:sp>
          <p:nvSpPr>
            <p:cNvPr id="12" name="正方形/長方形 11"/>
            <p:cNvSpPr/>
            <p:nvPr/>
          </p:nvSpPr>
          <p:spPr>
            <a:xfrm>
              <a:off x="385244" y="914874"/>
              <a:ext cx="9101326" cy="141980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各都道府県の区域において市町村の区域を超えた広域連携の推進を行うため、都道府</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県は、水道基盤強化計画の策定を目的とする場合に限らず、当該区域内の水道事業者等</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をはじめとした関係者を構成員として、必要な協議を行うための場を設けることができること</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とした</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もの</a:t>
              </a:r>
              <a:r>
                <a:rPr kumimoji="1" lang="ja-JP"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 name="正方形/長方形 12"/>
            <p:cNvSpPr/>
            <p:nvPr/>
          </p:nvSpPr>
          <p:spPr>
            <a:xfrm>
              <a:off x="386268" y="576264"/>
              <a:ext cx="4308860" cy="33860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9236" tIns="34618" rIns="69236" bIns="34618"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広域的連携等推進協議会の趣旨</a:t>
              </a:r>
            </a:p>
          </p:txBody>
        </p:sp>
      </p:grpSp>
      <p:sp>
        <p:nvSpPr>
          <p:cNvPr id="2" name="正方形/長方形 1"/>
          <p:cNvSpPr/>
          <p:nvPr/>
        </p:nvSpPr>
        <p:spPr>
          <a:xfrm>
            <a:off x="157518" y="3571065"/>
            <a:ext cx="8821260" cy="307777"/>
          </a:xfrm>
          <a:prstGeom prst="rect">
            <a:avLst/>
          </a:prstGeom>
        </p:spPr>
        <p:txBody>
          <a:bodyPr wrap="square">
            <a:spAutoFit/>
          </a:bodyPr>
          <a:lstStyle/>
          <a:p>
            <a:pPr marL="0" marR="0" lvl="0" indent="0" algn="l" defTabSz="914400" rtl="0" eaLnBrk="1" fontAlgn="base" latinLnBrk="1"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（注１）</a:t>
            </a:r>
            <a:r>
              <a:rPr kumimoji="1" lang="ja-JP"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協議会については、都道府県が定める区域毎に当該都道府県内で複数設置することは差し支えない。</a:t>
            </a:r>
          </a:p>
        </p:txBody>
      </p:sp>
      <p:sp>
        <p:nvSpPr>
          <p:cNvPr id="4" name="正方形/長方形 3"/>
          <p:cNvSpPr/>
          <p:nvPr/>
        </p:nvSpPr>
        <p:spPr>
          <a:xfrm>
            <a:off x="157518" y="4168298"/>
            <a:ext cx="8733486" cy="307777"/>
          </a:xfrm>
          <a:prstGeom prst="rect">
            <a:avLst/>
          </a:prstGeom>
        </p:spPr>
        <p:txBody>
          <a:bodyPr wrap="square">
            <a:spAutoFit/>
          </a:bodyPr>
          <a:lstStyle/>
          <a:p>
            <a:pPr marL="0" marR="0" lvl="0" indent="0" algn="l" defTabSz="914400" rtl="0" eaLnBrk="1" fontAlgn="base" latinLnBrk="1"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（注２）</a:t>
            </a:r>
            <a:r>
              <a:rPr kumimoji="1" lang="ja-JP"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市町村と水道事業者等が同一の場合には、一人の者の出席で足りるものである。</a:t>
            </a:r>
          </a:p>
        </p:txBody>
      </p:sp>
    </p:spTree>
    <p:extLst>
      <p:ext uri="{BB962C8B-B14F-4D97-AF65-F5344CB8AC3E}">
        <p14:creationId xmlns:p14="http://schemas.microsoft.com/office/powerpoint/2010/main" val="35136413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角丸四角形 60"/>
          <p:cNvSpPr/>
          <p:nvPr/>
        </p:nvSpPr>
        <p:spPr>
          <a:xfrm>
            <a:off x="5935789" y="4650232"/>
            <a:ext cx="3074862" cy="1013805"/>
          </a:xfrm>
          <a:prstGeom prst="roundRect">
            <a:avLst/>
          </a:prstGeom>
          <a:ln>
            <a:solidFill>
              <a:schemeClr val="bg1">
                <a:lumMod val="75000"/>
              </a:schemeClr>
            </a:solidFill>
          </a:ln>
        </p:spPr>
        <p:style>
          <a:lnRef idx="2">
            <a:schemeClr val="accent5"/>
          </a:lnRef>
          <a:fillRef idx="1">
            <a:schemeClr val="lt1"/>
          </a:fillRef>
          <a:effectRef idx="0">
            <a:schemeClr val="accent5"/>
          </a:effectRef>
          <a:fontRef idx="minor">
            <a:schemeClr val="dk1"/>
          </a:fontRef>
        </p:style>
        <p:txBody>
          <a:bodyPr tIns="132923" rtlCol="0" anchor="ctr"/>
          <a:lstStyle/>
          <a:p>
            <a:pPr lvl="0" defTabSz="844083">
              <a:defRPr/>
            </a:pPr>
            <a:r>
              <a:rPr lang="ja-JP" altLang="en-US" sz="1000" dirty="0">
                <a:solidFill>
                  <a:prstClr val="black"/>
                </a:solidFill>
              </a:rPr>
              <a:t>５０～１００年先を視野に入れた将来（当面</a:t>
            </a:r>
            <a:r>
              <a:rPr lang="en-US" altLang="ja-JP" sz="1000" dirty="0">
                <a:solidFill>
                  <a:prstClr val="black"/>
                </a:solidFill>
              </a:rPr>
              <a:t>10</a:t>
            </a:r>
            <a:r>
              <a:rPr lang="ja-JP" altLang="en-US" sz="1000" dirty="0">
                <a:solidFill>
                  <a:prstClr val="black"/>
                </a:solidFill>
              </a:rPr>
              <a:t>年程度）の水道の理想像を設定。</a:t>
            </a:r>
            <a:endParaRPr lang="en-US" altLang="ja-JP" sz="1000" dirty="0">
              <a:solidFill>
                <a:prstClr val="black"/>
              </a:solidFill>
            </a:endParaRPr>
          </a:p>
          <a:p>
            <a:pPr lvl="0" defTabSz="844083">
              <a:defRPr/>
            </a:pPr>
            <a:r>
              <a:rPr lang="ja-JP" altLang="en-US" sz="1000" dirty="0">
                <a:solidFill>
                  <a:prstClr val="black"/>
                </a:solidFill>
              </a:rPr>
              <a:t>その実現に向けて、圏域を設定した上で、広域化、耐震化、水資源の有効活用等、様々な分野に関して今後の方向性を明示。</a:t>
            </a:r>
            <a:endPar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endParaRPr>
          </a:p>
        </p:txBody>
      </p:sp>
      <p:sp>
        <p:nvSpPr>
          <p:cNvPr id="48" name="正方形/長方形 47"/>
          <p:cNvSpPr/>
          <p:nvPr/>
        </p:nvSpPr>
        <p:spPr>
          <a:xfrm>
            <a:off x="0" y="96107"/>
            <a:ext cx="9138462" cy="332308"/>
          </a:xfrm>
          <a:prstGeom prst="rect">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改正水道法に基づく広域連携の取組の推進（イメージ図）</a:t>
            </a:r>
          </a:p>
        </p:txBody>
      </p:sp>
      <p:grpSp>
        <p:nvGrpSpPr>
          <p:cNvPr id="2" name="グループ化 1"/>
          <p:cNvGrpSpPr/>
          <p:nvPr/>
        </p:nvGrpSpPr>
        <p:grpSpPr>
          <a:xfrm>
            <a:off x="66461" y="5797872"/>
            <a:ext cx="9005538" cy="955237"/>
            <a:chOff x="71999" y="5832000"/>
            <a:chExt cx="9756000" cy="1034840"/>
          </a:xfrm>
        </p:grpSpPr>
        <p:sp>
          <p:nvSpPr>
            <p:cNvPr id="66" name="正方形/長方形 65"/>
            <p:cNvSpPr/>
            <p:nvPr/>
          </p:nvSpPr>
          <p:spPr>
            <a:xfrm>
              <a:off x="143999" y="5940000"/>
              <a:ext cx="9684000" cy="900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99385" rtlCol="0" anchor="t"/>
            <a:lstStyle/>
            <a:p>
              <a:pPr marL="66463"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92"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水道基盤強化計画に基づく広域連携の推進</a:t>
              </a:r>
              <a:endParaRPr kumimoji="1" lang="en-US" altLang="ja-JP" sz="1292"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67" name="角丸四角形 66"/>
            <p:cNvSpPr/>
            <p:nvPr/>
          </p:nvSpPr>
          <p:spPr>
            <a:xfrm>
              <a:off x="71999" y="5832000"/>
              <a:ext cx="1800000" cy="288000"/>
            </a:xfrm>
            <a:prstGeom prst="roundRect">
              <a:avLst/>
            </a:prstGeom>
            <a:solidFill>
              <a:schemeClr val="accent5">
                <a:lumMod val="60000"/>
                <a:lumOff val="40000"/>
              </a:schemeClr>
            </a:solidFill>
            <a:ln w="1905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lIns="99692" rIns="99692" rtlCol="0" anchor="ctr"/>
            <a:lstStyle/>
            <a:p>
              <a:pPr marL="0" marR="0" lvl="0" indent="0" algn="dist" defTabSz="844083"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水道事業者等</a:t>
              </a:r>
            </a:p>
          </p:txBody>
        </p:sp>
        <p:sp>
          <p:nvSpPr>
            <p:cNvPr id="68" name="正方形/長方形 67"/>
            <p:cNvSpPr/>
            <p:nvPr/>
          </p:nvSpPr>
          <p:spPr>
            <a:xfrm>
              <a:off x="144000" y="6336000"/>
              <a:ext cx="2520000" cy="530840"/>
            </a:xfrm>
            <a:prstGeom prst="rect">
              <a:avLst/>
            </a:prstGeom>
          </p:spPr>
          <p:txBody>
            <a:bodyPr wrap="square" rIns="83077">
              <a:spAutoFit/>
            </a:bodyPr>
            <a:lstStyle/>
            <a:p>
              <a:pPr marL="66463"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施設の適切な維持管理</a:t>
              </a:r>
              <a:endParaRPr kumimoji="1" lang="en-US" altLang="ja-JP"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66463"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水道施設台帳の整備</a:t>
              </a:r>
            </a:p>
          </p:txBody>
        </p:sp>
        <p:sp>
          <p:nvSpPr>
            <p:cNvPr id="69" name="正方形/長方形 68"/>
            <p:cNvSpPr/>
            <p:nvPr/>
          </p:nvSpPr>
          <p:spPr>
            <a:xfrm>
              <a:off x="2664000" y="6336000"/>
              <a:ext cx="2700000" cy="530840"/>
            </a:xfrm>
            <a:prstGeom prst="rect">
              <a:avLst/>
            </a:prstGeom>
          </p:spPr>
          <p:txBody>
            <a:bodyPr wrap="square" rIns="83077">
              <a:spAutoFit/>
            </a:bodyPr>
            <a:lstStyle/>
            <a:p>
              <a:pPr marL="66463"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アセットマネジメントの実施</a:t>
              </a:r>
              <a:endParaRPr kumimoji="1" lang="en-US" altLang="ja-JP"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66463"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収支見通しの作成及び公表</a:t>
              </a:r>
            </a:p>
          </p:txBody>
        </p:sp>
        <p:sp>
          <p:nvSpPr>
            <p:cNvPr id="70" name="正方形/長方形 69"/>
            <p:cNvSpPr/>
            <p:nvPr/>
          </p:nvSpPr>
          <p:spPr>
            <a:xfrm>
              <a:off x="5364000" y="6336000"/>
              <a:ext cx="3420000" cy="530840"/>
            </a:xfrm>
            <a:prstGeom prst="rect">
              <a:avLst/>
            </a:prstGeom>
          </p:spPr>
          <p:txBody>
            <a:bodyPr wrap="square" rIns="83077">
              <a:spAutoFit/>
            </a:bodyPr>
            <a:lstStyle/>
            <a:p>
              <a:pPr marL="66463"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水道施設の計画的な更新</a:t>
              </a:r>
              <a:endParaRPr kumimoji="1" lang="en-US" altLang="ja-JP"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66463"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水道事業の基盤強化に向けた取組　等</a:t>
              </a:r>
            </a:p>
          </p:txBody>
        </p:sp>
      </p:grpSp>
      <p:sp>
        <p:nvSpPr>
          <p:cNvPr id="22" name="正方形/長方形 21"/>
          <p:cNvSpPr/>
          <p:nvPr/>
        </p:nvSpPr>
        <p:spPr>
          <a:xfrm>
            <a:off x="649813" y="596331"/>
            <a:ext cx="4251866" cy="262829"/>
          </a:xfrm>
          <a:prstGeom prst="rect">
            <a:avLst/>
          </a:prstGeom>
        </p:spPr>
        <p:txBody>
          <a:bodyPr>
            <a:spAutoFit/>
          </a:bodyPr>
          <a:lstStyle/>
          <a:p>
            <a:pPr marL="0" marR="0" lvl="0" indent="0" algn="just" defTabSz="844083" rtl="0" eaLnBrk="1" fontAlgn="auto" latinLnBrk="0" hangingPunct="1">
              <a:lnSpc>
                <a:spcPct val="100000"/>
              </a:lnSpc>
              <a:spcBef>
                <a:spcPts val="0"/>
              </a:spcBef>
              <a:spcAft>
                <a:spcPts val="0"/>
              </a:spcAft>
              <a:buClrTx/>
              <a:buSzTx/>
              <a:buFontTx/>
              <a:buNone/>
              <a:tabLst/>
              <a:defRPr/>
            </a:pPr>
            <a:r>
              <a:rPr kumimoji="1" lang="ja-JP" altLang="en-US" sz="1108" b="0" i="0" u="none" strike="noStrike" kern="100" cap="none" spc="0" normalizeH="0" baseline="0" noProof="0" dirty="0">
                <a:ln>
                  <a:noFill/>
                </a:ln>
                <a:solidFill>
                  <a:prstClr val="black"/>
                </a:solidFill>
                <a:effectLst/>
                <a:uLnTx/>
                <a:uFillTx/>
                <a:latin typeface="Calibri"/>
                <a:ea typeface="ＭＳ Ｐゴシック" panose="020B0600070205080204" pitchFamily="50" charset="-128"/>
                <a:cs typeface="+mn-cs"/>
              </a:rPr>
              <a:t>　</a:t>
            </a:r>
            <a:endParaRPr kumimoji="1" lang="ja-JP" altLang="ja-JP" sz="1108" b="0" i="0" u="none" strike="noStrike" kern="1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9" name="グループ化 8"/>
          <p:cNvGrpSpPr/>
          <p:nvPr/>
        </p:nvGrpSpPr>
        <p:grpSpPr>
          <a:xfrm>
            <a:off x="66461" y="662539"/>
            <a:ext cx="9005538" cy="963692"/>
            <a:chOff x="71999" y="468000"/>
            <a:chExt cx="9756000" cy="945795"/>
          </a:xfrm>
        </p:grpSpPr>
        <p:sp>
          <p:nvSpPr>
            <p:cNvPr id="16" name="正方形/長方形 15"/>
            <p:cNvSpPr/>
            <p:nvPr/>
          </p:nvSpPr>
          <p:spPr>
            <a:xfrm>
              <a:off x="143999" y="565841"/>
              <a:ext cx="9684000" cy="84795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99385" rtlCol="0" anchor="t"/>
            <a:lstStyle/>
            <a:p>
              <a:pPr marL="66463" marR="0" lvl="0" indent="0" algn="l" defTabSz="844083" rtl="0" eaLnBrk="1" fontAlgn="auto" latinLnBrk="0" hangingPunct="1">
                <a:lnSpc>
                  <a:spcPct val="1000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18" name="角丸四角形 17"/>
            <p:cNvSpPr/>
            <p:nvPr/>
          </p:nvSpPr>
          <p:spPr>
            <a:xfrm>
              <a:off x="71999" y="468000"/>
              <a:ext cx="1800000" cy="288000"/>
            </a:xfrm>
            <a:prstGeom prst="roundRect">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692" rIns="99692" rtlCol="0" anchor="ctr"/>
            <a:lstStyle/>
            <a:p>
              <a:pPr marL="0" marR="0" lvl="0" indent="0" algn="dist" defTabSz="844083"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厚生労働省</a:t>
              </a:r>
            </a:p>
          </p:txBody>
        </p:sp>
      </p:grpSp>
      <p:sp>
        <p:nvSpPr>
          <p:cNvPr id="49" name="角丸四角形 48"/>
          <p:cNvSpPr/>
          <p:nvPr/>
        </p:nvSpPr>
        <p:spPr>
          <a:xfrm>
            <a:off x="5516308" y="828692"/>
            <a:ext cx="3489231" cy="731077"/>
          </a:xfrm>
          <a:prstGeom prst="roundRect">
            <a:avLst/>
          </a:prstGeom>
          <a:noFill/>
          <a:ln w="19050">
            <a:solidFill>
              <a:schemeClr val="accent3"/>
            </a:solidFill>
            <a:prstDash val="dash"/>
          </a:ln>
        </p:spPr>
        <p:style>
          <a:lnRef idx="2">
            <a:schemeClr val="accent5">
              <a:shade val="50000"/>
            </a:schemeClr>
          </a:lnRef>
          <a:fillRef idx="1">
            <a:schemeClr val="accent5"/>
          </a:fillRef>
          <a:effectRef idx="0">
            <a:schemeClr val="accent5"/>
          </a:effectRef>
          <a:fontRef idx="minor">
            <a:schemeClr val="lt1"/>
          </a:fontRef>
        </p:style>
        <p:txBody>
          <a:bodyPr lIns="33231" rIns="99692"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＜都道府県・水道事業者等への支援＞</a:t>
            </a:r>
            <a:endParaRPr kumimoji="1" lang="en-US" altLang="ja-JP" sz="1108"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99390" marR="0" lvl="0" indent="-132926" algn="l" defTabSz="844083"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○計画策定に関するガイドラインの公表、懇談会等における優良事例の横展開等の技術的支援</a:t>
            </a:r>
            <a:endParaRPr kumimoji="1" lang="en-US" altLang="ja-JP"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66463"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○広域連携、耐震化、台帳整備等への財政的支援</a:t>
            </a:r>
          </a:p>
        </p:txBody>
      </p:sp>
      <p:grpSp>
        <p:nvGrpSpPr>
          <p:cNvPr id="21" name="グループ化 20"/>
          <p:cNvGrpSpPr/>
          <p:nvPr/>
        </p:nvGrpSpPr>
        <p:grpSpPr>
          <a:xfrm>
            <a:off x="731077" y="861923"/>
            <a:ext cx="4654262" cy="699170"/>
            <a:chOff x="558395" y="828000"/>
            <a:chExt cx="5042117" cy="757434"/>
          </a:xfrm>
        </p:grpSpPr>
        <p:sp>
          <p:nvSpPr>
            <p:cNvPr id="55" name="角丸四角形 54"/>
            <p:cNvSpPr/>
            <p:nvPr/>
          </p:nvSpPr>
          <p:spPr>
            <a:xfrm>
              <a:off x="558395" y="1044000"/>
              <a:ext cx="5040000" cy="540000"/>
            </a:xfrm>
            <a:prstGeom prst="roundRect">
              <a:avLst>
                <a:gd name="adj" fmla="val 29984"/>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3" name="テキスト ボックス 52"/>
            <p:cNvSpPr txBox="1"/>
            <p:nvPr/>
          </p:nvSpPr>
          <p:spPr>
            <a:xfrm>
              <a:off x="560512" y="1116000"/>
              <a:ext cx="5040000" cy="469434"/>
            </a:xfrm>
            <a:prstGeom prst="rect">
              <a:avLst/>
            </a:prstGeom>
            <a:noFill/>
          </p:spPr>
          <p:txBody>
            <a:bodyPr wrap="squar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水道の基盤を強化するための基本的な事項、施設の計画的な更新、健全な経営の確保、人材確保・育成　、広域連携の推進等について定める。</a:t>
              </a:r>
              <a:endParaRPr kumimoji="1" lang="ja-JP" altLang="en-US" sz="147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4" name="角丸四角形 53"/>
            <p:cNvSpPr/>
            <p:nvPr/>
          </p:nvSpPr>
          <p:spPr>
            <a:xfrm>
              <a:off x="1764395" y="828000"/>
              <a:ext cx="2628000" cy="288000"/>
            </a:xfrm>
            <a:prstGeom prst="roundRect">
              <a:avLst/>
            </a:prstGeom>
          </p:spPr>
          <p:style>
            <a:lnRef idx="1">
              <a:schemeClr val="accent6"/>
            </a:lnRef>
            <a:fillRef idx="3">
              <a:schemeClr val="accent6"/>
            </a:fillRef>
            <a:effectRef idx="2">
              <a:schemeClr val="accent6"/>
            </a:effectRef>
            <a:fontRef idx="minor">
              <a:schemeClr val="lt1"/>
            </a:fontRef>
          </p:style>
          <p:txBody>
            <a:bodyPr lIns="33231" r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基本方針</a:t>
              </a:r>
              <a:r>
                <a:rPr kumimoji="1" lang="ja-JP" altLang="en-US" sz="1108"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（改正水道法第５条の２）</a:t>
              </a:r>
            </a:p>
          </p:txBody>
        </p:sp>
      </p:grpSp>
      <p:sp>
        <p:nvSpPr>
          <p:cNvPr id="74" name="正方形/長方形 73"/>
          <p:cNvSpPr/>
          <p:nvPr/>
        </p:nvSpPr>
        <p:spPr>
          <a:xfrm>
            <a:off x="132923" y="1825615"/>
            <a:ext cx="8939077" cy="38872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5" name="角丸四角形 64"/>
          <p:cNvSpPr/>
          <p:nvPr/>
        </p:nvSpPr>
        <p:spPr>
          <a:xfrm>
            <a:off x="66462" y="1725923"/>
            <a:ext cx="1661538" cy="265846"/>
          </a:xfrm>
          <a:prstGeom prst="round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692" rIns="99692" rtlCol="0" anchor="ctr"/>
          <a:lstStyle/>
          <a:p>
            <a:pPr marL="0" marR="0" lvl="0" indent="0" algn="dist" defTabSz="844083"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都道府県</a:t>
            </a:r>
          </a:p>
        </p:txBody>
      </p:sp>
      <p:grpSp>
        <p:nvGrpSpPr>
          <p:cNvPr id="12" name="グループ化 11"/>
          <p:cNvGrpSpPr/>
          <p:nvPr/>
        </p:nvGrpSpPr>
        <p:grpSpPr>
          <a:xfrm>
            <a:off x="7044923" y="2050927"/>
            <a:ext cx="1993846" cy="2349186"/>
            <a:chOff x="7632000" y="1836000"/>
            <a:chExt cx="2160000" cy="2544951"/>
          </a:xfrm>
        </p:grpSpPr>
        <p:sp>
          <p:nvSpPr>
            <p:cNvPr id="79" name="角丸四角形 78"/>
            <p:cNvSpPr/>
            <p:nvPr/>
          </p:nvSpPr>
          <p:spPr>
            <a:xfrm>
              <a:off x="7668000" y="2268000"/>
              <a:ext cx="2088000" cy="2088000"/>
            </a:xfrm>
            <a:prstGeom prst="roundRect">
              <a:avLst>
                <a:gd name="adj" fmla="val 9003"/>
              </a:avLst>
            </a:prstGeom>
          </p:spPr>
          <p:style>
            <a:lnRef idx="2">
              <a:schemeClr val="accent6"/>
            </a:lnRef>
            <a:fillRef idx="1">
              <a:schemeClr val="lt1"/>
            </a:fillRef>
            <a:effectRef idx="0">
              <a:schemeClr val="accent6"/>
            </a:effectRef>
            <a:fontRef idx="minor">
              <a:schemeClr val="dk1"/>
            </a:fontRef>
          </p:style>
          <p:txBody>
            <a:bodyPr rtlCol="0" anchor="b"/>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0" name="角丸四角形 79"/>
            <p:cNvSpPr/>
            <p:nvPr/>
          </p:nvSpPr>
          <p:spPr>
            <a:xfrm>
              <a:off x="7632000" y="1836000"/>
              <a:ext cx="2160000" cy="504000"/>
            </a:xfrm>
            <a:prstGeom prst="roundRect">
              <a:avLst/>
            </a:prstGeom>
            <a:gradFill>
              <a:gsLst>
                <a:gs pos="0">
                  <a:srgbClr val="CB6C1D"/>
                </a:gs>
                <a:gs pos="80000">
                  <a:schemeClr val="accent6">
                    <a:shade val="93000"/>
                    <a:satMod val="130000"/>
                  </a:schemeClr>
                </a:gs>
                <a:gs pos="100000">
                  <a:srgbClr val="FF8F26"/>
                </a:gs>
              </a:gsLst>
            </a:gradFill>
          </p:spPr>
          <p:style>
            <a:lnRef idx="1">
              <a:schemeClr val="accent6"/>
            </a:lnRef>
            <a:fillRef idx="3">
              <a:schemeClr val="accent6"/>
            </a:fillRef>
            <a:effectRef idx="2">
              <a:schemeClr val="accent6"/>
            </a:effectRef>
            <a:fontRef idx="minor">
              <a:schemeClr val="lt1"/>
            </a:fontRef>
          </p:style>
          <p:txBody>
            <a:bodyPr lIns="66462" rIns="66462"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広域的連携等推進協議会</a:t>
              </a:r>
              <a:r>
                <a:rPr kumimoji="1" lang="ja-JP" altLang="en-US" sz="1108"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（改正水道法第５条の</a:t>
              </a:r>
              <a:r>
                <a:rPr kumimoji="1" lang="en-US" altLang="ja-JP" sz="1108"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4</a:t>
              </a:r>
              <a:r>
                <a:rPr kumimoji="1" lang="ja-JP" altLang="en-US" sz="1108"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a:t>
              </a:r>
            </a:p>
          </p:txBody>
        </p:sp>
        <p:sp>
          <p:nvSpPr>
            <p:cNvPr id="81" name="正方形/長方形 80"/>
            <p:cNvSpPr/>
            <p:nvPr/>
          </p:nvSpPr>
          <p:spPr>
            <a:xfrm>
              <a:off x="7740000" y="2412000"/>
              <a:ext cx="1908000" cy="654138"/>
            </a:xfrm>
            <a:prstGeom prst="rect">
              <a:avLst/>
            </a:prstGeom>
          </p:spPr>
          <p:txBody>
            <a:bodyPr wrap="square" lIns="49846" rIns="49846">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108" b="1" i="0" u="none" strike="noStrike" kern="1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広域的な連携の推進に関して協議を行うために都道府県が設置</a:t>
              </a:r>
              <a:endParaRPr kumimoji="1" lang="ja-JP" altLang="ja-JP" sz="1292" b="1" i="0" u="none" strike="noStrike" kern="1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sp>
          <p:nvSpPr>
            <p:cNvPr id="28" name="テキスト ボックス 27"/>
            <p:cNvSpPr txBox="1"/>
            <p:nvPr/>
          </p:nvSpPr>
          <p:spPr>
            <a:xfrm>
              <a:off x="7667999" y="2988000"/>
              <a:ext cx="2087999" cy="1392951"/>
            </a:xfrm>
            <a:prstGeom prst="rect">
              <a:avLst/>
            </a:prstGeom>
            <a:noFill/>
          </p:spPr>
          <p:txBody>
            <a:bodyPr wrap="squar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（構成員）</a:t>
              </a:r>
              <a:endParaRPr kumimoji="1" lang="en-US" altLang="ja-JP" sz="1108"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99390" marR="0" lvl="0" indent="-66463" algn="l" defTabSz="844083"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・都道府県</a:t>
              </a:r>
              <a:endParaRPr kumimoji="1" lang="en-US" altLang="ja-JP"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99390" marR="0" lvl="0" indent="-66463" algn="l" defTabSz="844083"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・市町村</a:t>
              </a:r>
              <a:endParaRPr kumimoji="1" lang="en-US" altLang="ja-JP"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99390" marR="0" lvl="0" indent="-66463" algn="l" defTabSz="844083"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・水道事業者</a:t>
              </a:r>
              <a:endParaRPr kumimoji="1" lang="en-US" altLang="ja-JP"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99390" marR="0" lvl="0" indent="-66463" algn="l" defTabSz="844083"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・水道用水供給事業者</a:t>
              </a:r>
              <a:endParaRPr kumimoji="1" lang="en-US" altLang="ja-JP"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99390" marR="0" lvl="0" indent="-66463" algn="l" defTabSz="844083"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・学識経験者、その他　　　　　　</a:t>
              </a:r>
              <a:endParaRPr kumimoji="1" lang="en-US" altLang="ja-JP"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99390" marR="0" lvl="0" indent="-66463" algn="l" defTabSz="844083"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都道府県が認める者</a:t>
              </a:r>
              <a:endParaRPr kumimoji="1" lang="ja-JP" altLang="en-US" sz="147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sp>
        <p:nvSpPr>
          <p:cNvPr id="89" name="下矢印 88"/>
          <p:cNvSpPr/>
          <p:nvPr/>
        </p:nvSpPr>
        <p:spPr>
          <a:xfrm flipV="1">
            <a:off x="3094368" y="4373098"/>
            <a:ext cx="3950554" cy="216343"/>
          </a:xfrm>
          <a:prstGeom prst="downArrow">
            <a:avLst>
              <a:gd name="adj1" fmla="val 55097"/>
              <a:gd name="adj2" fmla="val 65369"/>
            </a:avLst>
          </a:prstGeom>
          <a:solidFill>
            <a:schemeClr val="bg1">
              <a:lumMod val="75000"/>
            </a:schemeClr>
          </a:solidFill>
          <a:ln w="12700">
            <a:solidFill>
              <a:schemeClr val="dk1">
                <a:shade val="95000"/>
                <a:satMod val="105000"/>
              </a:schemeClr>
            </a:solidFill>
          </a:ln>
        </p:spPr>
        <p:style>
          <a:lnRef idx="1">
            <a:schemeClr val="dk1"/>
          </a:lnRef>
          <a:fillRef idx="2">
            <a:schemeClr val="dk1"/>
          </a:fillRef>
          <a:effectRef idx="1">
            <a:schemeClr val="dk1"/>
          </a:effectRef>
          <a:fontRef idx="minor">
            <a:schemeClr val="dk1"/>
          </a:fontRef>
        </p:style>
        <p:txBody>
          <a:bodyPr tIns="99692"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477"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2" name="角丸四角形 81"/>
          <p:cNvSpPr/>
          <p:nvPr/>
        </p:nvSpPr>
        <p:spPr>
          <a:xfrm>
            <a:off x="232616" y="4633616"/>
            <a:ext cx="3987691" cy="1030421"/>
          </a:xfrm>
          <a:prstGeom prst="roundRect">
            <a:avLst/>
          </a:prstGeom>
          <a:ln>
            <a:solidFill>
              <a:schemeClr val="bg1">
                <a:lumMod val="75000"/>
              </a:schemeClr>
            </a:solidFill>
          </a:ln>
        </p:spPr>
        <p:style>
          <a:lnRef idx="2">
            <a:schemeClr val="accent5"/>
          </a:lnRef>
          <a:fillRef idx="1">
            <a:schemeClr val="lt1"/>
          </a:fillRef>
          <a:effectRef idx="0">
            <a:schemeClr val="accent5"/>
          </a:effectRef>
          <a:fontRef idx="minor">
            <a:schemeClr val="dk1"/>
          </a:fontRef>
        </p:style>
        <p:txBody>
          <a:bodyPr tIns="132923"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平成</a:t>
            </a: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31</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25</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日付け総務省、厚生労働省連名通知により、都道府県に対して</a:t>
            </a: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2022</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年度末までの策定を要請。</a:t>
            </a:r>
            <a:endParaRPr kumimoji="1" lang="en-US" altLang="ja-JP" sz="1000" b="1" i="0" u="none" strike="noStrike" kern="1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道基盤強化計画の策定を見据え、多様な広域化のシミュレーションを実施し、その具体的効果を比較した上で、広域化の推進方針及びこれに基づく当面の具体的取組の内容やスケジュール等を記載。最終的には水道基盤強化計画に引き継がれることを想定。</a:t>
            </a:r>
          </a:p>
        </p:txBody>
      </p:sp>
      <p:sp>
        <p:nvSpPr>
          <p:cNvPr id="83" name="角丸四角形 82"/>
          <p:cNvSpPr/>
          <p:nvPr/>
        </p:nvSpPr>
        <p:spPr>
          <a:xfrm>
            <a:off x="365539" y="4421530"/>
            <a:ext cx="1993846" cy="265846"/>
          </a:xfrm>
          <a:prstGeom prst="roundRect">
            <a:avLst/>
          </a:prstGeom>
          <a:solidFill>
            <a:schemeClr val="bg1">
              <a:lumMod val="75000"/>
            </a:schemeClr>
          </a:solidFill>
          <a:ln>
            <a:solidFill>
              <a:schemeClr val="bg1">
                <a:lumMod val="75000"/>
              </a:schemeClr>
            </a:solidFill>
          </a:ln>
        </p:spPr>
        <p:style>
          <a:lnRef idx="1">
            <a:schemeClr val="accent5"/>
          </a:lnRef>
          <a:fillRef idx="3">
            <a:schemeClr val="accent5"/>
          </a:fillRef>
          <a:effectRef idx="2">
            <a:schemeClr val="accent5"/>
          </a:effectRef>
          <a:fontRef idx="minor">
            <a:schemeClr val="lt1"/>
          </a:fontRef>
        </p:style>
        <p:txBody>
          <a:bodyPr tIns="132923" bIns="99692"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水道広域化推進プラン</a:t>
            </a:r>
          </a:p>
        </p:txBody>
      </p:sp>
      <p:sp>
        <p:nvSpPr>
          <p:cNvPr id="27" name="左矢印 26"/>
          <p:cNvSpPr/>
          <p:nvPr/>
        </p:nvSpPr>
        <p:spPr>
          <a:xfrm>
            <a:off x="6762462" y="3154846"/>
            <a:ext cx="315692" cy="1063385"/>
          </a:xfrm>
          <a:prstGeom prst="leftArrow">
            <a:avLst/>
          </a:prstGeom>
          <a:solidFill>
            <a:srgbClr val="FF8F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Rtl" wrap="none" t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277" normalizeH="0" baseline="0" noProof="0" dirty="0">
                <a:ln>
                  <a:noFill/>
                </a:ln>
                <a:solidFill>
                  <a:prstClr val="white"/>
                </a:solidFill>
                <a:effectLst/>
                <a:uLnTx/>
                <a:uFillTx/>
                <a:latin typeface="Calibri"/>
                <a:ea typeface="ＭＳ Ｐゴシック" panose="020B0600070205080204" pitchFamily="50" charset="-128"/>
                <a:cs typeface="+mn-cs"/>
              </a:rPr>
              <a:t>意見</a:t>
            </a:r>
          </a:p>
        </p:txBody>
      </p:sp>
      <p:sp>
        <p:nvSpPr>
          <p:cNvPr id="93" name="下矢印 92"/>
          <p:cNvSpPr/>
          <p:nvPr/>
        </p:nvSpPr>
        <p:spPr>
          <a:xfrm>
            <a:off x="3289846" y="1576385"/>
            <a:ext cx="564923" cy="1187961"/>
          </a:xfrm>
          <a:prstGeom prst="downArrow">
            <a:avLst>
              <a:gd name="adj1" fmla="val 58414"/>
              <a:gd name="adj2" fmla="val 52573"/>
            </a:avLst>
          </a:prstGeom>
          <a:solidFill>
            <a:srgbClr val="FF9933"/>
          </a:solidFill>
          <a:ln w="12700"/>
        </p:spPr>
        <p:style>
          <a:lnRef idx="1">
            <a:schemeClr val="dk1"/>
          </a:lnRef>
          <a:fillRef idx="2">
            <a:schemeClr val="dk1"/>
          </a:fillRef>
          <a:effectRef idx="1">
            <a:schemeClr val="dk1"/>
          </a:effectRef>
          <a:fontRef idx="minor">
            <a:schemeClr val="dk1"/>
          </a:fontRef>
        </p:style>
        <p:txBody>
          <a:bodyPr vert="eaVert" wrap="square" lIns="33231" tIns="0" rIns="33231" bIns="0" rtlCol="0" anchor="ctr">
            <a:no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923"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基本方針に</a:t>
            </a:r>
            <a:endParaRPr kumimoji="1" lang="en-US" altLang="ja-JP" sz="923"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923"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基づき策定</a:t>
            </a:r>
          </a:p>
        </p:txBody>
      </p:sp>
      <p:grpSp>
        <p:nvGrpSpPr>
          <p:cNvPr id="57" name="グループ化 56"/>
          <p:cNvGrpSpPr/>
          <p:nvPr/>
        </p:nvGrpSpPr>
        <p:grpSpPr>
          <a:xfrm>
            <a:off x="232616" y="2024979"/>
            <a:ext cx="2990769" cy="699170"/>
            <a:chOff x="558395" y="828000"/>
            <a:chExt cx="3240000" cy="757434"/>
          </a:xfrm>
        </p:grpSpPr>
        <p:sp>
          <p:nvSpPr>
            <p:cNvPr id="58" name="角丸四角形 57"/>
            <p:cNvSpPr/>
            <p:nvPr/>
          </p:nvSpPr>
          <p:spPr>
            <a:xfrm>
              <a:off x="558395" y="1044000"/>
              <a:ext cx="3240000" cy="540000"/>
            </a:xfrm>
            <a:prstGeom prst="roundRect">
              <a:avLst>
                <a:gd name="adj" fmla="val 29984"/>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9" name="テキスト ボックス 58"/>
            <p:cNvSpPr txBox="1"/>
            <p:nvPr/>
          </p:nvSpPr>
          <p:spPr>
            <a:xfrm>
              <a:off x="657780" y="1116000"/>
              <a:ext cx="3104615" cy="469434"/>
            </a:xfrm>
            <a:prstGeom prst="rect">
              <a:avLst/>
            </a:prstGeom>
            <a:noFill/>
          </p:spPr>
          <p:txBody>
            <a:bodyPr wrap="square" rIns="66462"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水道事業者等の広域的な連携を推進するよう</a:t>
              </a:r>
              <a:endParaRPr kumimoji="1" lang="en-US" altLang="ja-JP"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努めなければならない</a:t>
              </a:r>
              <a:endParaRPr kumimoji="1" lang="ja-JP" altLang="en-US" sz="147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0" name="角丸四角形 59"/>
            <p:cNvSpPr/>
            <p:nvPr/>
          </p:nvSpPr>
          <p:spPr>
            <a:xfrm>
              <a:off x="612395" y="828000"/>
              <a:ext cx="3132000" cy="288000"/>
            </a:xfrm>
            <a:prstGeom prst="roundRect">
              <a:avLst/>
            </a:prstGeom>
          </p:spPr>
          <p:style>
            <a:lnRef idx="1">
              <a:schemeClr val="accent6"/>
            </a:lnRef>
            <a:fillRef idx="3">
              <a:schemeClr val="accent6"/>
            </a:fillRef>
            <a:effectRef idx="2">
              <a:schemeClr val="accent6"/>
            </a:effectRef>
            <a:fontRef idx="minor">
              <a:schemeClr val="lt1"/>
            </a:fontRef>
          </p:style>
          <p:txBody>
            <a:bodyPr lIns="0" rIns="0" rtlCol="0" anchor="ctr"/>
            <a:lstStyle/>
            <a:p>
              <a:pPr marL="0" marR="0" lvl="0" indent="0" algn="r" defTabSz="844083"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都道府県の責務</a:t>
              </a:r>
              <a:r>
                <a:rPr kumimoji="1" lang="ja-JP" altLang="en-US" sz="1108"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（改正水道法第２条の２）</a:t>
              </a:r>
            </a:p>
          </p:txBody>
        </p:sp>
      </p:grpSp>
      <p:sp>
        <p:nvSpPr>
          <p:cNvPr id="7" name="スライド番号プレースホルダー 6"/>
          <p:cNvSpPr>
            <a:spLocks noGrp="1"/>
          </p:cNvSpPr>
          <p:nvPr>
            <p:ph type="sldNum" sz="quarter" idx="12"/>
          </p:nvPr>
        </p:nvSpPr>
        <p:spPr/>
        <p:txBody>
          <a:bodyPr/>
          <a:lstStyle/>
          <a:p>
            <a:pPr marL="0" marR="0" lvl="0" indent="0" algn="r" defTabSz="844083" rtl="0" eaLnBrk="1" fontAlgn="auto" latinLnBrk="0" hangingPunct="1">
              <a:lnSpc>
                <a:spcPct val="100000"/>
              </a:lnSpc>
              <a:spcBef>
                <a:spcPts val="0"/>
              </a:spcBef>
              <a:spcAft>
                <a:spcPts val="0"/>
              </a:spcAft>
              <a:buClrTx/>
              <a:buSzTx/>
              <a:buFontTx/>
              <a:buNone/>
              <a:tabLst/>
              <a:defRPr/>
            </a:pPr>
            <a:fld id="{34A25056-AEC2-4104-9840-86672CD1F74E}" type="slidenum">
              <a:rPr kumimoji="1" lang="ja-JP" altLang="en-US" sz="1662"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844083" rtl="0" eaLnBrk="1" fontAlgn="auto" latinLnBrk="0" hangingPunct="1">
                <a:lnSpc>
                  <a:spcPct val="100000"/>
                </a:lnSpc>
                <a:spcBef>
                  <a:spcPts val="0"/>
                </a:spcBef>
                <a:spcAft>
                  <a:spcPts val="0"/>
                </a:spcAft>
                <a:buClrTx/>
                <a:buSzTx/>
                <a:buFontTx/>
                <a:buNone/>
                <a:tabLst/>
                <a:defRPr/>
              </a:pPr>
              <a:t>42</a:t>
            </a:fld>
            <a:endParaRPr kumimoji="1" lang="ja-JP" altLang="en-US" sz="1662"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6" name="角丸四角形 55"/>
          <p:cNvSpPr/>
          <p:nvPr/>
        </p:nvSpPr>
        <p:spPr>
          <a:xfrm>
            <a:off x="7181752" y="4439904"/>
            <a:ext cx="1676345" cy="265846"/>
          </a:xfrm>
          <a:prstGeom prst="roundRect">
            <a:avLst/>
          </a:prstGeom>
          <a:solidFill>
            <a:schemeClr val="bg1">
              <a:lumMod val="75000"/>
            </a:schemeClr>
          </a:solidFill>
          <a:ln>
            <a:solidFill>
              <a:schemeClr val="bg1">
                <a:lumMod val="75000"/>
              </a:schemeClr>
            </a:solidFill>
          </a:ln>
        </p:spPr>
        <p:style>
          <a:lnRef idx="1">
            <a:schemeClr val="accent5"/>
          </a:lnRef>
          <a:fillRef idx="3">
            <a:schemeClr val="accent5"/>
          </a:fillRef>
          <a:effectRef idx="2">
            <a:schemeClr val="accent5"/>
          </a:effectRef>
          <a:fontRef idx="minor">
            <a:schemeClr val="lt1"/>
          </a:fontRef>
        </p:style>
        <p:txBody>
          <a:bodyPr tIns="132923" bIns="99692"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15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都道府県水道ビジョン</a:t>
            </a:r>
          </a:p>
        </p:txBody>
      </p:sp>
      <p:sp>
        <p:nvSpPr>
          <p:cNvPr id="62" name="テキスト ボックス 61"/>
          <p:cNvSpPr txBox="1"/>
          <p:nvPr/>
        </p:nvSpPr>
        <p:spPr>
          <a:xfrm>
            <a:off x="4320000" y="5217693"/>
            <a:ext cx="1643773" cy="338554"/>
          </a:xfrm>
          <a:prstGeom prst="rect">
            <a:avLst/>
          </a:prstGeom>
          <a:noFill/>
        </p:spPr>
        <p:txBody>
          <a:bodyPr wrap="squar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広域化の記載内容を活用しつつ、充実させることにより策定可能</a:t>
            </a:r>
          </a:p>
        </p:txBody>
      </p:sp>
      <p:sp>
        <p:nvSpPr>
          <p:cNvPr id="72" name="右矢印 71"/>
          <p:cNvSpPr/>
          <p:nvPr/>
        </p:nvSpPr>
        <p:spPr>
          <a:xfrm>
            <a:off x="4254556" y="4615674"/>
            <a:ext cx="1650944" cy="562334"/>
          </a:xfrm>
          <a:prstGeom prst="rightArrow">
            <a:avLst>
              <a:gd name="adj1" fmla="val 50000"/>
              <a:gd name="adj2" fmla="val 59815"/>
            </a:avLst>
          </a:prstGeom>
          <a:solidFill>
            <a:schemeClr val="tx2">
              <a:lumMod val="60000"/>
              <a:lumOff val="40000"/>
            </a:schemeClr>
          </a:solidFill>
          <a:ln w="19050">
            <a:solidFill>
              <a:srgbClr val="0070C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chemeClr val="bg1"/>
              </a:solidFill>
              <a:effectLst/>
              <a:uLnTx/>
              <a:uFillTx/>
              <a:latin typeface="Calibri"/>
              <a:ea typeface="ＭＳ Ｐゴシック" panose="020B0600070205080204" pitchFamily="50" charset="-128"/>
              <a:cs typeface="+mn-cs"/>
            </a:endParaRPr>
          </a:p>
        </p:txBody>
      </p:sp>
      <p:sp>
        <p:nvSpPr>
          <p:cNvPr id="73" name="テキスト ボックス 72"/>
          <p:cNvSpPr txBox="1"/>
          <p:nvPr/>
        </p:nvSpPr>
        <p:spPr>
          <a:xfrm>
            <a:off x="4495828" y="5012400"/>
            <a:ext cx="1168400" cy="253916"/>
          </a:xfrm>
          <a:prstGeom prst="rect">
            <a:avLst/>
          </a:prstGeom>
          <a:noFill/>
          <a:ln>
            <a:noFill/>
          </a:ln>
        </p:spPr>
        <p:txBody>
          <a:bodyPr wrap="square" lIns="99692" rIns="99692"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150" normalizeH="0" baseline="0" noProof="0" dirty="0">
                <a:ln>
                  <a:noFill/>
                </a:ln>
                <a:solidFill>
                  <a:prstClr val="black"/>
                </a:solidFill>
                <a:effectLst/>
                <a:uLnTx/>
                <a:uFillTx/>
                <a:latin typeface="Calibri"/>
                <a:ea typeface="ＭＳ Ｐゴシック" panose="020B0600070205080204" pitchFamily="50" charset="-128"/>
                <a:cs typeface="+mn-cs"/>
              </a:rPr>
              <a:t>相互に反映可能</a:t>
            </a:r>
          </a:p>
        </p:txBody>
      </p:sp>
      <p:sp>
        <p:nvSpPr>
          <p:cNvPr id="76" name="右矢印 75"/>
          <p:cNvSpPr/>
          <p:nvPr/>
        </p:nvSpPr>
        <p:spPr>
          <a:xfrm rot="10800000">
            <a:off x="4224269" y="5099767"/>
            <a:ext cx="1653674" cy="562334"/>
          </a:xfrm>
          <a:prstGeom prst="rightArrow">
            <a:avLst>
              <a:gd name="adj1" fmla="val 50000"/>
              <a:gd name="adj2" fmla="val 59815"/>
            </a:avLst>
          </a:prstGeom>
          <a:noFill/>
          <a:ln w="19050">
            <a:solidFill>
              <a:srgbClr val="0070C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3" name="テキスト ボックス 62"/>
          <p:cNvSpPr txBox="1"/>
          <p:nvPr/>
        </p:nvSpPr>
        <p:spPr>
          <a:xfrm>
            <a:off x="4197350" y="4729064"/>
            <a:ext cx="1650711" cy="338554"/>
          </a:xfrm>
          <a:prstGeom prst="rect">
            <a:avLst/>
          </a:prstGeom>
          <a:noFill/>
        </p:spPr>
        <p:txBody>
          <a:bodyPr wrap="squar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rPr>
              <a:t>広域化以外の記載事項も検討し、都道府県水道ビジョンに移行可能</a:t>
            </a:r>
          </a:p>
        </p:txBody>
      </p:sp>
      <p:grpSp>
        <p:nvGrpSpPr>
          <p:cNvPr id="8" name="グループ化 7"/>
          <p:cNvGrpSpPr/>
          <p:nvPr/>
        </p:nvGrpSpPr>
        <p:grpSpPr>
          <a:xfrm>
            <a:off x="232616" y="2756033"/>
            <a:ext cx="6513954" cy="1604268"/>
            <a:chOff x="232616" y="2756033"/>
            <a:chExt cx="6513954" cy="1604268"/>
          </a:xfrm>
        </p:grpSpPr>
        <p:sp>
          <p:nvSpPr>
            <p:cNvPr id="6" name="角丸四角形 5"/>
            <p:cNvSpPr/>
            <p:nvPr/>
          </p:nvSpPr>
          <p:spPr>
            <a:xfrm>
              <a:off x="232616" y="2882895"/>
              <a:ext cx="6513954" cy="1477406"/>
            </a:xfrm>
            <a:prstGeom prst="roundRect">
              <a:avLst>
                <a:gd name="adj" fmla="val 7406"/>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232616" y="2991845"/>
              <a:ext cx="2895344" cy="285266"/>
            </a:xfrm>
            <a:prstGeom prst="rect">
              <a:avLst/>
            </a:prstGeom>
          </p:spPr>
          <p:txBody>
            <a:bodyPr wrap="none">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108" b="1" i="0" u="none" strike="noStrike" kern="1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水道の基盤強化に向けた具体的な実施計画</a:t>
              </a:r>
              <a:endParaRPr kumimoji="1" lang="ja-JP" altLang="ja-JP" sz="1292" b="1" i="0" u="none" strike="noStrike" kern="1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sp>
          <p:nvSpPr>
            <p:cNvPr id="64" name="正方形/長方形 63"/>
            <p:cNvSpPr/>
            <p:nvPr/>
          </p:nvSpPr>
          <p:spPr>
            <a:xfrm>
              <a:off x="232616" y="3110462"/>
              <a:ext cx="6513230" cy="433324"/>
            </a:xfrm>
            <a:prstGeom prst="rect">
              <a:avLst/>
            </a:prstGeom>
          </p:spPr>
          <p:txBody>
            <a:bodyPr wrap="square">
              <a:spAutoFit/>
            </a:bodyPr>
            <a:lstStyle/>
            <a:p>
              <a:pPr marL="0" marR="0" lvl="0" indent="164127" algn="l" defTabSz="844083"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水道事業者等の間の広域連携等を含む水道の基盤強化に向けた実施計画であり、計画区域内の連携等推進対象区域を設定し、広域連携を行うに当たり必要となる施設整備の内容等を具体的に定める。</a:t>
              </a:r>
            </a:p>
          </p:txBody>
        </p:sp>
        <p:sp>
          <p:nvSpPr>
            <p:cNvPr id="14" name="角丸四角形 13"/>
            <p:cNvSpPr/>
            <p:nvPr/>
          </p:nvSpPr>
          <p:spPr>
            <a:xfrm>
              <a:off x="1860924" y="2756033"/>
              <a:ext cx="3323077" cy="24134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水道基盤強化計画</a:t>
              </a:r>
              <a:r>
                <a:rPr kumimoji="1" lang="ja-JP" altLang="en-US" sz="1108"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（改正水道法第５条の３）</a:t>
              </a:r>
            </a:p>
          </p:txBody>
        </p:sp>
        <p:sp>
          <p:nvSpPr>
            <p:cNvPr id="46" name="角丸四角形 45"/>
            <p:cNvSpPr/>
            <p:nvPr/>
          </p:nvSpPr>
          <p:spPr>
            <a:xfrm>
              <a:off x="282461" y="3614955"/>
              <a:ext cx="6413537" cy="697351"/>
            </a:xfrm>
            <a:prstGeom prst="roundRect">
              <a:avLst/>
            </a:prstGeom>
          </p:spPr>
          <p:style>
            <a:lnRef idx="2">
              <a:schemeClr val="accent5"/>
            </a:lnRef>
            <a:fillRef idx="1">
              <a:schemeClr val="lt1"/>
            </a:fillRef>
            <a:effectRef idx="0">
              <a:schemeClr val="accent5"/>
            </a:effectRef>
            <a:fontRef idx="minor">
              <a:schemeClr val="dk1"/>
            </a:fontRef>
          </p:style>
          <p:txBody>
            <a:bodyPr tIns="99692"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831"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7" name="角丸四角形 46"/>
            <p:cNvSpPr/>
            <p:nvPr/>
          </p:nvSpPr>
          <p:spPr>
            <a:xfrm>
              <a:off x="3239999" y="3492605"/>
              <a:ext cx="731077" cy="196327"/>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計画区域</a:t>
              </a:r>
            </a:p>
          </p:txBody>
        </p:sp>
        <p:sp>
          <p:nvSpPr>
            <p:cNvPr id="50" name="角丸四角形 49"/>
            <p:cNvSpPr/>
            <p:nvPr/>
          </p:nvSpPr>
          <p:spPr>
            <a:xfrm>
              <a:off x="2656996" y="3778932"/>
              <a:ext cx="1827692" cy="498462"/>
            </a:xfrm>
            <a:prstGeom prst="roundRect">
              <a:avLst/>
            </a:prstGeom>
            <a:ln>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tIns="99692"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・構成自治体（</a:t>
              </a: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C</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市・</a:t>
              </a: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D</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市）</a:t>
              </a: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・連携内容（管理システムの統合等）</a:t>
              </a: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・施設整備内容（システム整備事業）</a:t>
              </a:r>
            </a:p>
          </p:txBody>
        </p:sp>
        <p:sp>
          <p:nvSpPr>
            <p:cNvPr id="71" name="角丸四角形 70"/>
            <p:cNvSpPr/>
            <p:nvPr/>
          </p:nvSpPr>
          <p:spPr>
            <a:xfrm>
              <a:off x="2849578" y="3716519"/>
              <a:ext cx="1504730" cy="152347"/>
            </a:xfrm>
            <a:prstGeom prst="roundRect">
              <a:avLst/>
            </a:prstGeom>
            <a:solidFill>
              <a:schemeClr val="accent1">
                <a:lumMod val="75000"/>
              </a:schemeClr>
            </a:solidFill>
            <a:ln>
              <a:solidFill>
                <a:schemeClr val="accent1">
                  <a:lumMod val="75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連携等推進対象区域②</a:t>
              </a:r>
            </a:p>
          </p:txBody>
        </p:sp>
        <p:sp>
          <p:nvSpPr>
            <p:cNvPr id="75" name="角丸四角形 74"/>
            <p:cNvSpPr/>
            <p:nvPr/>
          </p:nvSpPr>
          <p:spPr>
            <a:xfrm>
              <a:off x="551544" y="3785523"/>
              <a:ext cx="1827692" cy="484416"/>
            </a:xfrm>
            <a:prstGeom prst="roundRect">
              <a:avLst/>
            </a:prstGeom>
            <a:ln>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tIns="99692"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・構成自治体（</a:t>
              </a: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市・</a:t>
              </a: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B</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市）</a:t>
              </a: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・連携内容（水道事業の統合等）</a:t>
              </a: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・施設整備内容（連絡管整備事業）</a:t>
              </a:r>
            </a:p>
          </p:txBody>
        </p:sp>
        <p:sp>
          <p:nvSpPr>
            <p:cNvPr id="43" name="角丸四角形 42"/>
            <p:cNvSpPr/>
            <p:nvPr/>
          </p:nvSpPr>
          <p:spPr>
            <a:xfrm>
              <a:off x="4713316" y="3785522"/>
              <a:ext cx="1838663" cy="498462"/>
            </a:xfrm>
            <a:prstGeom prst="roundRect">
              <a:avLst/>
            </a:prstGeom>
            <a:ln>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tIns="99692"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・構成自治体（</a:t>
              </a: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X</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市・</a:t>
              </a: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Y</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市）</a:t>
              </a: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・連携内容（浄水場の共同設置等）</a:t>
              </a: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・施設整備内容（浄水場整備事業）</a:t>
              </a:r>
            </a:p>
          </p:txBody>
        </p:sp>
        <p:sp>
          <p:nvSpPr>
            <p:cNvPr id="78" name="角丸四角形 77"/>
            <p:cNvSpPr/>
            <p:nvPr/>
          </p:nvSpPr>
          <p:spPr>
            <a:xfrm>
              <a:off x="709851" y="3718334"/>
              <a:ext cx="1504730" cy="152347"/>
            </a:xfrm>
            <a:prstGeom prst="roundRect">
              <a:avLst/>
            </a:prstGeom>
            <a:solidFill>
              <a:schemeClr val="accent1">
                <a:lumMod val="75000"/>
              </a:schemeClr>
            </a:solidFill>
            <a:ln>
              <a:solidFill>
                <a:schemeClr val="accent1">
                  <a:lumMod val="75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連携等推進対象区域①</a:t>
              </a:r>
            </a:p>
          </p:txBody>
        </p:sp>
        <p:sp>
          <p:nvSpPr>
            <p:cNvPr id="84" name="角丸四角形 83"/>
            <p:cNvSpPr/>
            <p:nvPr/>
          </p:nvSpPr>
          <p:spPr>
            <a:xfrm>
              <a:off x="4880282" y="3719298"/>
              <a:ext cx="1504730" cy="152347"/>
            </a:xfrm>
            <a:prstGeom prst="roundRect">
              <a:avLst/>
            </a:prstGeom>
            <a:solidFill>
              <a:schemeClr val="accent1">
                <a:lumMod val="75000"/>
              </a:schemeClr>
            </a:solidFill>
            <a:ln>
              <a:solidFill>
                <a:schemeClr val="accent1">
                  <a:lumMod val="75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連携等推進対象区域③</a:t>
              </a:r>
            </a:p>
          </p:txBody>
        </p:sp>
      </p:grpSp>
    </p:spTree>
    <p:extLst>
      <p:ext uri="{BB962C8B-B14F-4D97-AF65-F5344CB8AC3E}">
        <p14:creationId xmlns:p14="http://schemas.microsoft.com/office/powerpoint/2010/main" val="13249727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34A25056-AEC2-4104-9840-86672CD1F74E}" type="slidenum">
              <a:rPr lang="ja-JP" altLang="en-US" smtClean="0">
                <a:solidFill>
                  <a:prstClr val="black">
                    <a:tint val="75000"/>
                  </a:prstClr>
                </a:solidFill>
              </a:rPr>
              <a:pPr>
                <a:defRPr/>
              </a:pPr>
              <a:t>43</a:t>
            </a:fld>
            <a:endParaRPr lang="ja-JP" altLang="en-US">
              <a:solidFill>
                <a:prstClr val="black">
                  <a:tint val="75000"/>
                </a:prstClr>
              </a:solidFill>
            </a:endParaRPr>
          </a:p>
        </p:txBody>
      </p:sp>
      <p:sp>
        <p:nvSpPr>
          <p:cNvPr id="6" name="角丸四角形 5"/>
          <p:cNvSpPr/>
          <p:nvPr/>
        </p:nvSpPr>
        <p:spPr>
          <a:xfrm>
            <a:off x="16986" y="2375703"/>
            <a:ext cx="9127014" cy="1224136"/>
          </a:xfrm>
          <a:prstGeom prst="round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3400" b="1" dirty="0">
                <a:latin typeface="HG丸ｺﾞｼｯｸM-PRO" panose="020F0600000000000000" pitchFamily="50" charset="-128"/>
                <a:ea typeface="HG丸ｺﾞｼｯｸM-PRO" panose="020F0600000000000000" pitchFamily="50" charset="-128"/>
              </a:rPr>
              <a:t>４．適切な資産管理の推進</a:t>
            </a:r>
          </a:p>
        </p:txBody>
      </p:sp>
    </p:spTree>
    <p:extLst>
      <p:ext uri="{BB962C8B-B14F-4D97-AF65-F5344CB8AC3E}">
        <p14:creationId xmlns:p14="http://schemas.microsoft.com/office/powerpoint/2010/main" val="28479196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837879" y="1098464"/>
            <a:ext cx="4254011" cy="53881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477">
              <a:solidFill>
                <a:prstClr val="white"/>
              </a:solidFill>
              <a:latin typeface="Calibri"/>
              <a:ea typeface="ＭＳ Ｐゴシック" panose="020B0600070205080204" pitchFamily="50" charset="-128"/>
            </a:endParaRPr>
          </a:p>
        </p:txBody>
      </p:sp>
      <p:sp>
        <p:nvSpPr>
          <p:cNvPr id="10" name="正方形/長方形 9"/>
          <p:cNvSpPr/>
          <p:nvPr/>
        </p:nvSpPr>
        <p:spPr>
          <a:xfrm>
            <a:off x="86446" y="1104598"/>
            <a:ext cx="4020307" cy="53819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108">
              <a:solidFill>
                <a:prstClr val="white"/>
              </a:solidFill>
              <a:latin typeface="Calibri"/>
              <a:ea typeface="ＭＳ Ｐゴシック" panose="020B0600070205080204" pitchFamily="50" charset="-128"/>
            </a:endParaRPr>
          </a:p>
        </p:txBody>
      </p:sp>
      <p:sp>
        <p:nvSpPr>
          <p:cNvPr id="17" name="正方形/長方形 16"/>
          <p:cNvSpPr/>
          <p:nvPr/>
        </p:nvSpPr>
        <p:spPr>
          <a:xfrm>
            <a:off x="-4900" y="263770"/>
            <a:ext cx="9144000" cy="506474"/>
          </a:xfrm>
          <a:prstGeom prst="rect">
            <a:avLst/>
          </a:prstGeom>
          <a:solidFill>
            <a:srgbClr val="002060"/>
          </a:solidFill>
          <a:ln w="25400" cap="flat" cmpd="sng" algn="ctr">
            <a:solidFill>
              <a:srgbClr val="002060"/>
            </a:solidFill>
            <a:prstDash val="solid"/>
          </a:ln>
          <a:effectLst/>
        </p:spPr>
        <p:txBody>
          <a:bodyPr rtlCol="0" anchor="ctr"/>
          <a:lstStyle/>
          <a:p>
            <a:pPr algn="ctr">
              <a:defRPr/>
            </a:pPr>
            <a:r>
              <a:rPr kumimoji="0" lang="ja-JP" altLang="en-US" sz="2215" b="1" kern="0" dirty="0">
                <a:solidFill>
                  <a:prstClr val="white"/>
                </a:solidFill>
                <a:latin typeface="ＭＳ Ｐゴシック" panose="020B0600070205080204" pitchFamily="50" charset="-128"/>
                <a:ea typeface="ＭＳ Ｐゴシック" panose="020B0600070205080204" pitchFamily="50" charset="-128"/>
              </a:rPr>
              <a:t>適切な資産管理の推進（第</a:t>
            </a:r>
            <a:r>
              <a:rPr kumimoji="0" lang="en-US" altLang="ja-JP" sz="2215" b="1" kern="0" dirty="0">
                <a:solidFill>
                  <a:prstClr val="white"/>
                </a:solidFill>
                <a:latin typeface="ＭＳ Ｐゴシック" panose="020B0600070205080204" pitchFamily="50" charset="-128"/>
                <a:ea typeface="ＭＳ Ｐゴシック" panose="020B0600070205080204" pitchFamily="50" charset="-128"/>
              </a:rPr>
              <a:t>22</a:t>
            </a:r>
            <a:r>
              <a:rPr kumimoji="0" lang="ja-JP" altLang="en-US" sz="2215" b="1" kern="0" dirty="0">
                <a:solidFill>
                  <a:prstClr val="white"/>
                </a:solidFill>
                <a:latin typeface="ＭＳ Ｐゴシック" panose="020B0600070205080204" pitchFamily="50" charset="-128"/>
                <a:ea typeface="ＭＳ Ｐゴシック" panose="020B0600070205080204" pitchFamily="50" charset="-128"/>
              </a:rPr>
              <a:t>条の２、第</a:t>
            </a:r>
            <a:r>
              <a:rPr kumimoji="0" lang="en-US" altLang="ja-JP" sz="2215" b="1" kern="0" dirty="0">
                <a:solidFill>
                  <a:prstClr val="white"/>
                </a:solidFill>
                <a:latin typeface="ＭＳ Ｐゴシック" panose="020B0600070205080204" pitchFamily="50" charset="-128"/>
                <a:ea typeface="ＭＳ Ｐゴシック" panose="020B0600070205080204" pitchFamily="50" charset="-128"/>
              </a:rPr>
              <a:t>22</a:t>
            </a:r>
            <a:r>
              <a:rPr kumimoji="0" lang="ja-JP" altLang="en-US" sz="2215" b="1" kern="0" dirty="0">
                <a:solidFill>
                  <a:prstClr val="white"/>
                </a:solidFill>
                <a:latin typeface="ＭＳ Ｐゴシック" panose="020B0600070205080204" pitchFamily="50" charset="-128"/>
                <a:ea typeface="ＭＳ Ｐゴシック" panose="020B0600070205080204" pitchFamily="50" charset="-128"/>
              </a:rPr>
              <a:t>条の３、第</a:t>
            </a:r>
            <a:r>
              <a:rPr kumimoji="0" lang="en-US" altLang="ja-JP" sz="2215" b="1" kern="0" dirty="0">
                <a:solidFill>
                  <a:prstClr val="white"/>
                </a:solidFill>
                <a:latin typeface="ＭＳ Ｐゴシック" panose="020B0600070205080204" pitchFamily="50" charset="-128"/>
                <a:ea typeface="ＭＳ Ｐゴシック" panose="020B0600070205080204" pitchFamily="50" charset="-128"/>
              </a:rPr>
              <a:t>22</a:t>
            </a:r>
            <a:r>
              <a:rPr kumimoji="0" lang="ja-JP" altLang="en-US" sz="2215" b="1" kern="0" dirty="0">
                <a:solidFill>
                  <a:prstClr val="white"/>
                </a:solidFill>
                <a:latin typeface="ＭＳ Ｐゴシック" panose="020B0600070205080204" pitchFamily="50" charset="-128"/>
                <a:ea typeface="ＭＳ Ｐゴシック" panose="020B0600070205080204" pitchFamily="50" charset="-128"/>
              </a:rPr>
              <a:t>条の４）</a:t>
            </a:r>
            <a:endParaRPr kumimoji="0" lang="en-US" altLang="ja-JP" sz="2215" b="1" kern="0" dirty="0">
              <a:solidFill>
                <a:prstClr val="white"/>
              </a:solidFill>
              <a:latin typeface="ＭＳ Ｐゴシック" panose="020B0600070205080204" pitchFamily="50" charset="-128"/>
              <a:ea typeface="ＭＳ Ｐゴシック" panose="020B0600070205080204" pitchFamily="50" charset="-128"/>
            </a:endParaRPr>
          </a:p>
        </p:txBody>
      </p:sp>
      <p:sp>
        <p:nvSpPr>
          <p:cNvPr id="5" name="右矢印 4"/>
          <p:cNvSpPr/>
          <p:nvPr/>
        </p:nvSpPr>
        <p:spPr>
          <a:xfrm>
            <a:off x="4244561" y="3030187"/>
            <a:ext cx="460383" cy="13293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662">
              <a:solidFill>
                <a:prstClr val="white"/>
              </a:solidFill>
              <a:latin typeface="Calibri"/>
              <a:ea typeface="ＭＳ Ｐゴシック" panose="020B0600070205080204" pitchFamily="50" charset="-128"/>
            </a:endParaRPr>
          </a:p>
        </p:txBody>
      </p:sp>
      <p:sp>
        <p:nvSpPr>
          <p:cNvPr id="15" name="正方形/長方形 14"/>
          <p:cNvSpPr/>
          <p:nvPr/>
        </p:nvSpPr>
        <p:spPr>
          <a:xfrm>
            <a:off x="227409" y="842373"/>
            <a:ext cx="1780305" cy="393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5006" tIns="37503" rIns="75006" bIns="37503" rtlCol="0" anchor="ctr"/>
          <a:lstStyle/>
          <a:p>
            <a:pPr algn="ctr" defTabSz="750071">
              <a:defRPr/>
            </a:pPr>
            <a:r>
              <a:rPr lang="ja-JP" altLang="en-US" sz="1846" b="1" dirty="0">
                <a:solidFill>
                  <a:prstClr val="white"/>
                </a:solidFill>
                <a:latin typeface="Calibri"/>
                <a:ea typeface="ＭＳ Ｐゴシック" panose="020B0600070205080204" pitchFamily="50" charset="-128"/>
              </a:rPr>
              <a:t>現状・課題</a:t>
            </a:r>
          </a:p>
        </p:txBody>
      </p:sp>
      <p:sp>
        <p:nvSpPr>
          <p:cNvPr id="18" name="正方形/長方形 17"/>
          <p:cNvSpPr/>
          <p:nvPr/>
        </p:nvSpPr>
        <p:spPr>
          <a:xfrm>
            <a:off x="4970816" y="843090"/>
            <a:ext cx="1780305" cy="392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5006" tIns="37503" rIns="75006" bIns="37503" rtlCol="0" anchor="ctr"/>
          <a:lstStyle/>
          <a:p>
            <a:pPr algn="ctr" defTabSz="750071">
              <a:defRPr/>
            </a:pPr>
            <a:r>
              <a:rPr lang="ja-JP" altLang="en-US" sz="1846" b="1" dirty="0">
                <a:solidFill>
                  <a:prstClr val="white"/>
                </a:solidFill>
                <a:latin typeface="Calibri"/>
                <a:ea typeface="ＭＳ Ｐゴシック" panose="020B0600070205080204" pitchFamily="50" charset="-128"/>
              </a:rPr>
              <a:t>改正法</a:t>
            </a:r>
          </a:p>
        </p:txBody>
      </p:sp>
      <p:sp>
        <p:nvSpPr>
          <p:cNvPr id="12" name="テキスト ボックス 11"/>
          <p:cNvSpPr txBox="1"/>
          <p:nvPr/>
        </p:nvSpPr>
        <p:spPr>
          <a:xfrm>
            <a:off x="93641" y="1440515"/>
            <a:ext cx="4013105" cy="4705134"/>
          </a:xfrm>
          <a:prstGeom prst="rect">
            <a:avLst/>
          </a:prstGeom>
          <a:noFill/>
        </p:spPr>
        <p:txBody>
          <a:bodyPr wrap="square" rtlCol="0">
            <a:spAutoFit/>
          </a:bodyPr>
          <a:lstStyle/>
          <a:p>
            <a:pPr marL="166158" indent="-422041">
              <a:defRPr/>
            </a:pPr>
            <a:r>
              <a:rPr kumimoji="0" lang="ja-JP" altLang="en-US" sz="1477" kern="0" dirty="0">
                <a:solidFill>
                  <a:prstClr val="black"/>
                </a:solidFill>
                <a:latin typeface="Calibri"/>
                <a:ea typeface="ＭＳ Ｐゴシック" panose="020B0600070205080204" pitchFamily="50" charset="-128"/>
              </a:rPr>
              <a:t>○　</a:t>
            </a:r>
            <a:r>
              <a:rPr kumimoji="0" lang="ja-JP" altLang="en-US" sz="1477" u="sng" kern="0" dirty="0">
                <a:solidFill>
                  <a:prstClr val="black"/>
                </a:solidFill>
                <a:latin typeface="Calibri"/>
                <a:ea typeface="ＭＳ Ｐゴシック" panose="020B0600070205080204" pitchFamily="50" charset="-128"/>
              </a:rPr>
              <a:t>老朽化等に起因する事故の防止や安全な水の安定供給</a:t>
            </a:r>
            <a:r>
              <a:rPr kumimoji="0" lang="ja-JP" altLang="en-US" sz="1477" kern="0" dirty="0">
                <a:solidFill>
                  <a:prstClr val="black"/>
                </a:solidFill>
                <a:latin typeface="Calibri"/>
                <a:ea typeface="ＭＳ Ｐゴシック" panose="020B0600070205080204" pitchFamily="50" charset="-128"/>
              </a:rPr>
              <a:t>のため、水道施設の健全度を把握する</a:t>
            </a:r>
            <a:r>
              <a:rPr kumimoji="0" lang="ja-JP" altLang="en-US" sz="1477" u="sng" kern="0" dirty="0">
                <a:solidFill>
                  <a:prstClr val="black"/>
                </a:solidFill>
                <a:latin typeface="Calibri"/>
                <a:ea typeface="ＭＳ Ｐゴシック" panose="020B0600070205080204" pitchFamily="50" charset="-128"/>
              </a:rPr>
              <a:t>点検を含む維持・修繕を行うことが必要</a:t>
            </a:r>
            <a:r>
              <a:rPr kumimoji="0" lang="ja-JP" altLang="en-US" sz="1477" kern="0" dirty="0">
                <a:solidFill>
                  <a:prstClr val="black"/>
                </a:solidFill>
                <a:latin typeface="Calibri"/>
                <a:ea typeface="ＭＳ Ｐゴシック" panose="020B0600070205080204" pitchFamily="50" charset="-128"/>
              </a:rPr>
              <a:t>。</a:t>
            </a:r>
            <a:endParaRPr kumimoji="0" lang="en-US" altLang="ja-JP" sz="1477" kern="0" dirty="0">
              <a:solidFill>
                <a:prstClr val="black"/>
              </a:solidFill>
              <a:latin typeface="Calibri"/>
              <a:ea typeface="ＭＳ Ｐゴシック" panose="020B0600070205080204" pitchFamily="50" charset="-128"/>
            </a:endParaRPr>
          </a:p>
          <a:p>
            <a:pPr marL="166158" indent="-422041">
              <a:spcBef>
                <a:spcPts val="1108"/>
              </a:spcBef>
              <a:defRPr/>
            </a:pPr>
            <a:r>
              <a:rPr kumimoji="0" lang="ja-JP" altLang="en-US" sz="1477" kern="0" dirty="0">
                <a:solidFill>
                  <a:prstClr val="black"/>
                </a:solidFill>
                <a:latin typeface="Calibri"/>
                <a:ea typeface="ＭＳ Ｐゴシック" panose="020B0600070205080204" pitchFamily="50" charset="-128"/>
              </a:rPr>
              <a:t>○　また、水道法においてはこうした施設の維持修繕の基礎となる台帳整備の規定がなく、</a:t>
            </a:r>
            <a:r>
              <a:rPr kumimoji="0" lang="ja-JP" altLang="en-US" sz="1477" u="sng" kern="0" dirty="0">
                <a:solidFill>
                  <a:prstClr val="black"/>
                </a:solidFill>
                <a:latin typeface="Calibri"/>
                <a:ea typeface="ＭＳ Ｐゴシック" panose="020B0600070205080204" pitchFamily="50" charset="-128"/>
              </a:rPr>
              <a:t>災害時において水道施設データの整備が不十分であったため、迅速な復旧作業に支障を生じる例</a:t>
            </a:r>
            <a:r>
              <a:rPr kumimoji="0" lang="ja-JP" altLang="en-US" sz="1477" kern="0" dirty="0">
                <a:solidFill>
                  <a:prstClr val="black"/>
                </a:solidFill>
                <a:latin typeface="Calibri"/>
                <a:ea typeface="ＭＳ Ｐゴシック" panose="020B0600070205080204" pitchFamily="50" charset="-128"/>
              </a:rPr>
              <a:t>も見受けられた。</a:t>
            </a:r>
            <a:endParaRPr kumimoji="0" lang="en-US" altLang="ja-JP" sz="1477" kern="0" dirty="0">
              <a:solidFill>
                <a:prstClr val="black"/>
              </a:solidFill>
              <a:latin typeface="Calibri"/>
              <a:ea typeface="ＭＳ Ｐゴシック" panose="020B0600070205080204" pitchFamily="50" charset="-128"/>
            </a:endParaRPr>
          </a:p>
          <a:p>
            <a:pPr marL="166158" indent="-422041">
              <a:spcBef>
                <a:spcPts val="1108"/>
              </a:spcBef>
              <a:defRPr/>
            </a:pPr>
            <a:r>
              <a:rPr kumimoji="0" lang="ja-JP" altLang="en-US" sz="1477" kern="0" dirty="0">
                <a:solidFill>
                  <a:prstClr val="black"/>
                </a:solidFill>
                <a:latin typeface="Calibri"/>
                <a:ea typeface="ＭＳ Ｐゴシック" panose="020B0600070205080204" pitchFamily="50" charset="-128"/>
              </a:rPr>
              <a:t>○　加えて、高度経済成長期に整備された水道施設の更新時期が到来しており、</a:t>
            </a:r>
            <a:r>
              <a:rPr kumimoji="0" lang="ja-JP" altLang="en-US" sz="1477" u="sng" kern="0" dirty="0">
                <a:solidFill>
                  <a:prstClr val="black"/>
                </a:solidFill>
                <a:latin typeface="Calibri"/>
                <a:ea typeface="ＭＳ Ｐゴシック" panose="020B0600070205080204" pitchFamily="50" charset="-128"/>
              </a:rPr>
              <a:t>長期的視野に立った計画的な施設の更新（耐震化を含む。）が必要</a:t>
            </a:r>
            <a:r>
              <a:rPr kumimoji="0" lang="ja-JP" altLang="en-US" sz="1477" kern="0" dirty="0">
                <a:solidFill>
                  <a:prstClr val="black"/>
                </a:solidFill>
                <a:latin typeface="Calibri"/>
                <a:ea typeface="ＭＳ Ｐゴシック" panose="020B0600070205080204" pitchFamily="50" charset="-128"/>
              </a:rPr>
              <a:t>。</a:t>
            </a:r>
            <a:endParaRPr kumimoji="0" lang="en-US" altLang="ja-JP" sz="1477" kern="0" dirty="0">
              <a:solidFill>
                <a:prstClr val="black"/>
              </a:solidFill>
              <a:latin typeface="Calibri"/>
              <a:ea typeface="ＭＳ Ｐゴシック" panose="020B0600070205080204" pitchFamily="50" charset="-128"/>
            </a:endParaRPr>
          </a:p>
          <a:p>
            <a:pPr marL="166158" indent="-164127">
              <a:lnSpc>
                <a:spcPts val="1939"/>
              </a:lnSpc>
              <a:spcBef>
                <a:spcPts val="1108"/>
              </a:spcBef>
              <a:defRPr/>
            </a:pPr>
            <a:r>
              <a:rPr kumimoji="0" lang="ja-JP" altLang="en-US" sz="1477" kern="0" dirty="0">
                <a:solidFill>
                  <a:prstClr val="black"/>
                </a:solidFill>
                <a:latin typeface="Calibri"/>
                <a:ea typeface="ＭＳ Ｐゴシック" panose="020B0600070205080204" pitchFamily="50" charset="-128"/>
              </a:rPr>
              <a:t>○　また、</a:t>
            </a:r>
            <a:r>
              <a:rPr kumimoji="0" lang="ja-JP" altLang="en-US" sz="1477" u="sng" kern="0" dirty="0">
                <a:solidFill>
                  <a:prstClr val="black"/>
                </a:solidFill>
                <a:latin typeface="Calibri"/>
                <a:ea typeface="ＭＳ Ｐゴシック" panose="020B0600070205080204" pitchFamily="50" charset="-128"/>
              </a:rPr>
              <a:t>人口減少に伴う料金収入の減少</a:t>
            </a:r>
            <a:r>
              <a:rPr kumimoji="0" lang="ja-JP" altLang="en-US" sz="1477" kern="0" dirty="0">
                <a:solidFill>
                  <a:prstClr val="black"/>
                </a:solidFill>
                <a:latin typeface="Calibri"/>
                <a:ea typeface="ＭＳ Ｐゴシック" panose="020B0600070205080204" pitchFamily="50" charset="-128"/>
              </a:rPr>
              <a:t>により、</a:t>
            </a:r>
            <a:r>
              <a:rPr kumimoji="0" lang="ja-JP" altLang="en-US" sz="1477" u="sng" kern="0" dirty="0">
                <a:solidFill>
                  <a:prstClr val="black"/>
                </a:solidFill>
                <a:latin typeface="Calibri"/>
                <a:ea typeface="ＭＳ Ｐゴシック" panose="020B0600070205080204" pitchFamily="50" charset="-128"/>
              </a:rPr>
              <a:t>水道事業の経営状況は今後も厳しい</a:t>
            </a:r>
            <a:r>
              <a:rPr kumimoji="0" lang="ja-JP" altLang="en-US" sz="1477" kern="0" dirty="0">
                <a:solidFill>
                  <a:prstClr val="black"/>
                </a:solidFill>
                <a:latin typeface="Calibri"/>
                <a:ea typeface="ＭＳ Ｐゴシック" panose="020B0600070205080204" pitchFamily="50" charset="-128"/>
              </a:rPr>
              <a:t>見込みだが、</a:t>
            </a:r>
            <a:r>
              <a:rPr kumimoji="0" lang="ja-JP" altLang="en-US" sz="1477" u="sng" kern="0" dirty="0">
                <a:solidFill>
                  <a:prstClr val="black"/>
                </a:solidFill>
                <a:latin typeface="Calibri"/>
                <a:ea typeface="ＭＳ Ｐゴシック" panose="020B0600070205080204" pitchFamily="50" charset="-128"/>
              </a:rPr>
              <a:t>十分な更新費用を見込んでいない水道事業者が多く、</a:t>
            </a:r>
            <a:r>
              <a:rPr kumimoji="0" lang="ja-JP" altLang="en-US" sz="1477" kern="0" dirty="0">
                <a:solidFill>
                  <a:prstClr val="black"/>
                </a:solidFill>
                <a:latin typeface="Calibri"/>
                <a:ea typeface="ＭＳ Ｐゴシック" panose="020B0600070205080204" pitchFamily="50" charset="-128"/>
              </a:rPr>
              <a:t>このままでは水需要の減少と老朽化が進行することによって、</a:t>
            </a:r>
            <a:r>
              <a:rPr kumimoji="0" lang="ja-JP" altLang="en-US" sz="1477" u="sng" kern="0" dirty="0">
                <a:solidFill>
                  <a:prstClr val="black"/>
                </a:solidFill>
                <a:latin typeface="Calibri"/>
                <a:ea typeface="ＭＳ Ｐゴシック" panose="020B0600070205080204" pitchFamily="50" charset="-128"/>
              </a:rPr>
              <a:t>将来急激な水道料金の引上げを招くおそれ</a:t>
            </a:r>
            <a:r>
              <a:rPr kumimoji="0" lang="ja-JP" altLang="en-US" sz="1477" kern="0" dirty="0">
                <a:solidFill>
                  <a:prstClr val="black"/>
                </a:solidFill>
                <a:latin typeface="Calibri"/>
                <a:ea typeface="ＭＳ Ｐゴシック" panose="020B0600070205080204" pitchFamily="50" charset="-128"/>
              </a:rPr>
              <a:t>。</a:t>
            </a:r>
            <a:endParaRPr kumimoji="0" lang="en-US" altLang="ja-JP" sz="1477" kern="0" dirty="0">
              <a:solidFill>
                <a:prstClr val="black"/>
              </a:solidFill>
              <a:latin typeface="Calibri"/>
              <a:ea typeface="ＭＳ Ｐゴシック" panose="020B0600070205080204" pitchFamily="50" charset="-128"/>
            </a:endParaRPr>
          </a:p>
        </p:txBody>
      </p:sp>
      <p:sp>
        <p:nvSpPr>
          <p:cNvPr id="16" name="テキスト ボックス 15"/>
          <p:cNvSpPr txBox="1"/>
          <p:nvPr/>
        </p:nvSpPr>
        <p:spPr>
          <a:xfrm>
            <a:off x="4830909" y="2498437"/>
            <a:ext cx="4260982" cy="2953694"/>
          </a:xfrm>
          <a:prstGeom prst="rect">
            <a:avLst/>
          </a:prstGeom>
          <a:noFill/>
        </p:spPr>
        <p:txBody>
          <a:bodyPr wrap="square" rtlCol="0">
            <a:spAutoFit/>
          </a:bodyPr>
          <a:lstStyle/>
          <a:p>
            <a:pPr marL="164127" indent="-164127">
              <a:defRPr/>
            </a:pPr>
            <a:r>
              <a:rPr lang="ja-JP" altLang="en-US" sz="1477" dirty="0">
                <a:solidFill>
                  <a:srgbClr val="000000"/>
                </a:solidFill>
                <a:latin typeface="ＭＳ Ｐゴシック" panose="020B0600070205080204" pitchFamily="50" charset="-128"/>
                <a:ea typeface="ＭＳ Ｐゴシック" panose="020B0600070205080204" pitchFamily="50" charset="-128"/>
              </a:rPr>
              <a:t>○　水道事業者等に、</a:t>
            </a:r>
            <a:r>
              <a:rPr lang="ja-JP" altLang="en-US" sz="1477" u="sng" dirty="0">
                <a:solidFill>
                  <a:srgbClr val="000000"/>
                </a:solidFill>
                <a:latin typeface="ＭＳ Ｐゴシック" panose="020B0600070205080204" pitchFamily="50" charset="-128"/>
                <a:ea typeface="ＭＳ Ｐゴシック" panose="020B0600070205080204" pitchFamily="50" charset="-128"/>
              </a:rPr>
              <a:t>点検を含む施設の維持・修繕を行うことを義務付ける</a:t>
            </a:r>
            <a:r>
              <a:rPr lang="ja-JP" altLang="en-US" sz="1477" dirty="0">
                <a:solidFill>
                  <a:srgbClr val="000000"/>
                </a:solidFill>
                <a:latin typeface="ＭＳ Ｐゴシック" panose="020B0600070205080204" pitchFamily="50" charset="-128"/>
                <a:ea typeface="ＭＳ Ｐゴシック" panose="020B0600070205080204" pitchFamily="50" charset="-128"/>
              </a:rPr>
              <a:t>こととする。　（第</a:t>
            </a:r>
            <a:r>
              <a:rPr lang="en-US" altLang="ja-JP" sz="1477" dirty="0">
                <a:solidFill>
                  <a:srgbClr val="000000"/>
                </a:solidFill>
                <a:latin typeface="ＭＳ Ｐゴシック" panose="020B0600070205080204" pitchFamily="50" charset="-128"/>
                <a:ea typeface="ＭＳ Ｐゴシック" panose="020B0600070205080204" pitchFamily="50" charset="-128"/>
              </a:rPr>
              <a:t>22</a:t>
            </a:r>
            <a:r>
              <a:rPr lang="ja-JP" altLang="en-US" sz="1477" dirty="0">
                <a:solidFill>
                  <a:srgbClr val="000000"/>
                </a:solidFill>
                <a:latin typeface="ＭＳ Ｐゴシック" panose="020B0600070205080204" pitchFamily="50" charset="-128"/>
                <a:ea typeface="ＭＳ Ｐゴシック" panose="020B0600070205080204" pitchFamily="50" charset="-128"/>
              </a:rPr>
              <a:t>条の２）</a:t>
            </a:r>
            <a:endParaRPr lang="en-US" altLang="ja-JP" sz="1477" dirty="0">
              <a:solidFill>
                <a:srgbClr val="000000"/>
              </a:solidFill>
              <a:latin typeface="ＭＳ Ｐゴシック" panose="020B0600070205080204" pitchFamily="50" charset="-128"/>
              <a:ea typeface="ＭＳ Ｐゴシック" panose="020B0600070205080204" pitchFamily="50" charset="-128"/>
            </a:endParaRPr>
          </a:p>
          <a:p>
            <a:pPr marL="164127" indent="-164127">
              <a:defRPr/>
            </a:pPr>
            <a:endParaRPr lang="en-US" altLang="ja-JP" sz="1477" dirty="0">
              <a:solidFill>
                <a:prstClr val="black"/>
              </a:solidFill>
              <a:latin typeface="ＭＳ Ｐゴシック" panose="020B0600070205080204" pitchFamily="50" charset="-128"/>
              <a:ea typeface="ＭＳ Ｐゴシック" panose="020B0600070205080204" pitchFamily="50" charset="-128"/>
            </a:endParaRPr>
          </a:p>
          <a:p>
            <a:pPr marL="164127" indent="-164127">
              <a:defRPr/>
            </a:pPr>
            <a:r>
              <a:rPr lang="ja-JP" altLang="en-US" sz="1477" dirty="0">
                <a:solidFill>
                  <a:prstClr val="black"/>
                </a:solidFill>
                <a:latin typeface="ＭＳ Ｐゴシック" panose="020B0600070205080204" pitchFamily="50" charset="-128"/>
                <a:ea typeface="ＭＳ Ｐゴシック" panose="020B0600070205080204" pitchFamily="50" charset="-128"/>
              </a:rPr>
              <a:t>○　水道事</a:t>
            </a:r>
            <a:r>
              <a:rPr lang="ja-JP" altLang="en-US" sz="1477" dirty="0">
                <a:solidFill>
                  <a:srgbClr val="000000"/>
                </a:solidFill>
                <a:latin typeface="ＭＳ Ｐゴシック" panose="020B0600070205080204" pitchFamily="50" charset="-128"/>
                <a:ea typeface="ＭＳ Ｐゴシック" panose="020B0600070205080204" pitchFamily="50" charset="-128"/>
              </a:rPr>
              <a:t>業者等に</a:t>
            </a:r>
            <a:r>
              <a:rPr lang="ja-JP" altLang="en-US" sz="1477" u="sng" dirty="0">
                <a:solidFill>
                  <a:srgbClr val="000000"/>
                </a:solidFill>
                <a:latin typeface="ＭＳ Ｐゴシック" panose="020B0600070205080204" pitchFamily="50" charset="-128"/>
                <a:ea typeface="ＭＳ Ｐゴシック" panose="020B0600070205080204" pitchFamily="50" charset="-128"/>
              </a:rPr>
              <a:t>台帳の整備を行うことを義務付ける</a:t>
            </a:r>
            <a:r>
              <a:rPr lang="ja-JP" altLang="en-US" sz="1477" dirty="0">
                <a:solidFill>
                  <a:srgbClr val="000000"/>
                </a:solidFill>
                <a:latin typeface="ＭＳ Ｐゴシック" panose="020B0600070205080204" pitchFamily="50" charset="-128"/>
                <a:ea typeface="ＭＳ Ｐゴシック" panose="020B0600070205080204" pitchFamily="50" charset="-128"/>
              </a:rPr>
              <a:t>こととする。　（第</a:t>
            </a:r>
            <a:r>
              <a:rPr lang="en-US" altLang="ja-JP" sz="1477" dirty="0">
                <a:solidFill>
                  <a:srgbClr val="000000"/>
                </a:solidFill>
                <a:latin typeface="ＭＳ Ｐゴシック" panose="020B0600070205080204" pitchFamily="50" charset="-128"/>
                <a:ea typeface="ＭＳ Ｐゴシック" panose="020B0600070205080204" pitchFamily="50" charset="-128"/>
              </a:rPr>
              <a:t>22</a:t>
            </a:r>
            <a:r>
              <a:rPr lang="ja-JP" altLang="en-US" sz="1477" dirty="0">
                <a:solidFill>
                  <a:srgbClr val="000000"/>
                </a:solidFill>
                <a:latin typeface="ＭＳ Ｐゴシック" panose="020B0600070205080204" pitchFamily="50" charset="-128"/>
                <a:ea typeface="ＭＳ Ｐゴシック" panose="020B0600070205080204" pitchFamily="50" charset="-128"/>
              </a:rPr>
              <a:t>条の３）</a:t>
            </a:r>
            <a:endParaRPr lang="en-US" altLang="ja-JP" sz="923" dirty="0">
              <a:solidFill>
                <a:srgbClr val="000000"/>
              </a:solidFill>
              <a:latin typeface="ＭＳ Ｐゴシック" panose="020B0600070205080204" pitchFamily="50" charset="-128"/>
              <a:ea typeface="ＭＳ Ｐゴシック" panose="020B0600070205080204" pitchFamily="50" charset="-128"/>
            </a:endParaRPr>
          </a:p>
          <a:p>
            <a:pPr marL="164127" indent="-84994">
              <a:defRPr/>
            </a:pPr>
            <a:endParaRPr lang="en-US" altLang="ja-JP" sz="923" dirty="0">
              <a:solidFill>
                <a:srgbClr val="000000"/>
              </a:solidFill>
              <a:latin typeface="ＭＳ Ｐゴシック" panose="020B0600070205080204" pitchFamily="50" charset="-128"/>
              <a:ea typeface="ＭＳ Ｐゴシック" panose="020B0600070205080204" pitchFamily="50" charset="-128"/>
            </a:endParaRPr>
          </a:p>
          <a:p>
            <a:pPr marL="164127" indent="-84994">
              <a:defRPr/>
            </a:pPr>
            <a:endParaRPr lang="en-US" altLang="ja-JP" sz="923" dirty="0">
              <a:solidFill>
                <a:srgbClr val="000000"/>
              </a:solidFill>
              <a:latin typeface="ＭＳ Ｐゴシック" panose="020B0600070205080204" pitchFamily="50" charset="-128"/>
              <a:ea typeface="ＭＳ Ｐゴシック" panose="020B0600070205080204" pitchFamily="50" charset="-128"/>
            </a:endParaRPr>
          </a:p>
          <a:p>
            <a:pPr marL="164127" indent="-164127">
              <a:spcBef>
                <a:spcPts val="554"/>
              </a:spcBef>
              <a:defRPr/>
            </a:pPr>
            <a:r>
              <a:rPr lang="ja-JP" altLang="en-US" sz="1477" dirty="0">
                <a:solidFill>
                  <a:srgbClr val="000000"/>
                </a:solidFill>
                <a:latin typeface="ＭＳ Ｐゴシック" panose="020B0600070205080204" pitchFamily="50" charset="-128"/>
                <a:ea typeface="ＭＳ Ｐゴシック" panose="020B0600070205080204" pitchFamily="50" charset="-128"/>
              </a:rPr>
              <a:t>○　水道事業者等は、長期的な観点から、</a:t>
            </a:r>
            <a:r>
              <a:rPr lang="ja-JP" altLang="en-US" sz="1477" u="sng" dirty="0">
                <a:solidFill>
                  <a:srgbClr val="000000"/>
                </a:solidFill>
                <a:latin typeface="ＭＳ Ｐゴシック" panose="020B0600070205080204" pitchFamily="50" charset="-128"/>
                <a:ea typeface="ＭＳ Ｐゴシック" panose="020B0600070205080204" pitchFamily="50" charset="-128"/>
              </a:rPr>
              <a:t>水道施設の計画的な更新に努めなければならない</a:t>
            </a:r>
            <a:r>
              <a:rPr lang="ja-JP" altLang="en-US" sz="1477" dirty="0">
                <a:solidFill>
                  <a:srgbClr val="000000"/>
                </a:solidFill>
                <a:latin typeface="ＭＳ Ｐゴシック" panose="020B0600070205080204" pitchFamily="50" charset="-128"/>
                <a:ea typeface="ＭＳ Ｐゴシック" panose="020B0600070205080204" pitchFamily="50" charset="-128"/>
              </a:rPr>
              <a:t>こととし、そのために、</a:t>
            </a:r>
            <a:r>
              <a:rPr lang="ja-JP" altLang="en-US" sz="1477" u="sng" dirty="0">
                <a:solidFill>
                  <a:srgbClr val="000000"/>
                </a:solidFill>
                <a:latin typeface="ＭＳ Ｐゴシック" panose="020B0600070205080204" pitchFamily="50" charset="-128"/>
                <a:ea typeface="ＭＳ Ｐゴシック" panose="020B0600070205080204" pitchFamily="50" charset="-128"/>
              </a:rPr>
              <a:t>水道施設の更新に要する費用を含む収支の見通しを作成し公表</a:t>
            </a:r>
            <a:r>
              <a:rPr lang="ja-JP" altLang="en-US" sz="1477" dirty="0">
                <a:solidFill>
                  <a:srgbClr val="000000"/>
                </a:solidFill>
                <a:latin typeface="ＭＳ Ｐゴシック" panose="020B0600070205080204" pitchFamily="50" charset="-128"/>
                <a:ea typeface="ＭＳ Ｐゴシック" panose="020B0600070205080204" pitchFamily="50" charset="-128"/>
              </a:rPr>
              <a:t>するよう努めなければならないこととする。　（第</a:t>
            </a:r>
            <a:r>
              <a:rPr lang="en-US" altLang="ja-JP" sz="1477" dirty="0">
                <a:solidFill>
                  <a:srgbClr val="000000"/>
                </a:solidFill>
                <a:latin typeface="ＭＳ Ｐゴシック" panose="020B0600070205080204" pitchFamily="50" charset="-128"/>
                <a:ea typeface="ＭＳ Ｐゴシック" panose="020B0600070205080204" pitchFamily="50" charset="-128"/>
              </a:rPr>
              <a:t>22</a:t>
            </a:r>
            <a:r>
              <a:rPr lang="ja-JP" altLang="en-US" sz="1477" dirty="0">
                <a:solidFill>
                  <a:srgbClr val="000000"/>
                </a:solidFill>
                <a:latin typeface="ＭＳ Ｐゴシック" panose="020B0600070205080204" pitchFamily="50" charset="-128"/>
                <a:ea typeface="ＭＳ Ｐゴシック" panose="020B0600070205080204" pitchFamily="50" charset="-128"/>
              </a:rPr>
              <a:t>条の４）</a:t>
            </a:r>
            <a:endParaRPr lang="en-US" altLang="ja-JP" sz="1477" dirty="0">
              <a:solidFill>
                <a:prstClr val="black"/>
              </a:solidFill>
              <a:latin typeface="ＭＳ Ｐゴシック" panose="020B0600070205080204" pitchFamily="50" charset="-128"/>
              <a:ea typeface="ＭＳ Ｐゴシック" panose="020B0600070205080204" pitchFamily="50" charset="-128"/>
            </a:endParaRPr>
          </a:p>
        </p:txBody>
      </p:sp>
      <p:sp>
        <p:nvSpPr>
          <p:cNvPr id="3" name="スライド番号プレースホルダー 2"/>
          <p:cNvSpPr>
            <a:spLocks noGrp="1"/>
          </p:cNvSpPr>
          <p:nvPr>
            <p:ph type="sldNum" sz="quarter" idx="12"/>
          </p:nvPr>
        </p:nvSpPr>
        <p:spPr/>
        <p:txBody>
          <a:bodyPr/>
          <a:lstStyle/>
          <a:p>
            <a:pPr>
              <a:defRPr/>
            </a:pPr>
            <a:fld id="{90E99231-4AF4-4BA3-8C8A-22394F57FC93}" type="slidenum">
              <a:rPr lang="ja-JP" altLang="en-US" smtClean="0">
                <a:solidFill>
                  <a:prstClr val="black">
                    <a:tint val="75000"/>
                  </a:prstClr>
                </a:solidFill>
              </a:rPr>
              <a:pPr>
                <a:defRPr/>
              </a:pPr>
              <a:t>44</a:t>
            </a:fld>
            <a:endParaRPr lang="ja-JP" altLang="en-US">
              <a:solidFill>
                <a:prstClr val="black">
                  <a:tint val="75000"/>
                </a:prstClr>
              </a:solidFill>
            </a:endParaRPr>
          </a:p>
        </p:txBody>
      </p:sp>
    </p:spTree>
    <p:extLst>
      <p:ext uri="{BB962C8B-B14F-4D97-AF65-F5344CB8AC3E}">
        <p14:creationId xmlns:p14="http://schemas.microsoft.com/office/powerpoint/2010/main" val="2186827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ホームベース 4"/>
          <p:cNvSpPr/>
          <p:nvPr/>
        </p:nvSpPr>
        <p:spPr>
          <a:xfrm>
            <a:off x="304800" y="1169057"/>
            <a:ext cx="2339601" cy="5237605"/>
          </a:xfrm>
          <a:prstGeom prst="homePlate">
            <a:avLst>
              <a:gd name="adj" fmla="val 15754"/>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52" name="角丸四角形 51"/>
          <p:cNvSpPr/>
          <p:nvPr/>
        </p:nvSpPr>
        <p:spPr>
          <a:xfrm>
            <a:off x="5970705" y="3936280"/>
            <a:ext cx="3095938" cy="2422465"/>
          </a:xfrm>
          <a:prstGeom prst="roundRect">
            <a:avLst>
              <a:gd name="adj" fmla="val 16784"/>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292" dirty="0">
              <a:solidFill>
                <a:schemeClr val="tx1"/>
              </a:solidFill>
              <a:latin typeface="+mn-ea"/>
            </a:endParaRPr>
          </a:p>
          <a:p>
            <a:endParaRPr lang="en-US" altLang="ja-JP" sz="1292" dirty="0">
              <a:solidFill>
                <a:schemeClr val="tx1"/>
              </a:solidFill>
              <a:latin typeface="+mn-ea"/>
            </a:endParaRPr>
          </a:p>
          <a:p>
            <a:endParaRPr lang="en-US" altLang="ja-JP" sz="1292" dirty="0">
              <a:solidFill>
                <a:schemeClr val="tx1"/>
              </a:solidFill>
              <a:latin typeface="+mn-ea"/>
            </a:endParaRPr>
          </a:p>
        </p:txBody>
      </p:sp>
      <p:sp>
        <p:nvSpPr>
          <p:cNvPr id="53" name="角丸四角形 52"/>
          <p:cNvSpPr/>
          <p:nvPr/>
        </p:nvSpPr>
        <p:spPr>
          <a:xfrm>
            <a:off x="2780428" y="3960751"/>
            <a:ext cx="3095938" cy="2422465"/>
          </a:xfrm>
          <a:prstGeom prst="roundRect">
            <a:avLst>
              <a:gd name="adj" fmla="val 16784"/>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292" dirty="0">
              <a:solidFill>
                <a:schemeClr val="tx1"/>
              </a:solidFill>
              <a:latin typeface="+mn-ea"/>
            </a:endParaRPr>
          </a:p>
          <a:p>
            <a:endParaRPr lang="en-US" altLang="ja-JP" sz="1292" dirty="0">
              <a:solidFill>
                <a:schemeClr val="tx1"/>
              </a:solidFill>
              <a:latin typeface="+mn-ea"/>
            </a:endParaRPr>
          </a:p>
          <a:p>
            <a:endParaRPr lang="en-US" altLang="ja-JP" sz="1292" dirty="0">
              <a:solidFill>
                <a:schemeClr val="tx1"/>
              </a:solidFill>
              <a:latin typeface="+mn-ea"/>
            </a:endParaRPr>
          </a:p>
        </p:txBody>
      </p:sp>
      <p:sp>
        <p:nvSpPr>
          <p:cNvPr id="44" name="角丸四角形 43"/>
          <p:cNvSpPr/>
          <p:nvPr/>
        </p:nvSpPr>
        <p:spPr>
          <a:xfrm>
            <a:off x="5970705" y="1287353"/>
            <a:ext cx="3095938" cy="2422465"/>
          </a:xfrm>
          <a:prstGeom prst="roundRect">
            <a:avLst>
              <a:gd name="adj" fmla="val 16784"/>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292" dirty="0">
              <a:solidFill>
                <a:schemeClr val="tx1"/>
              </a:solidFill>
              <a:latin typeface="+mn-ea"/>
            </a:endParaRPr>
          </a:p>
          <a:p>
            <a:endParaRPr lang="en-US" altLang="ja-JP" sz="1292" dirty="0">
              <a:solidFill>
                <a:schemeClr val="tx1"/>
              </a:solidFill>
              <a:latin typeface="+mn-ea"/>
            </a:endParaRPr>
          </a:p>
          <a:p>
            <a:endParaRPr lang="en-US" altLang="ja-JP" sz="1292" dirty="0">
              <a:solidFill>
                <a:schemeClr val="tx1"/>
              </a:solidFill>
              <a:latin typeface="+mn-ea"/>
            </a:endParaRPr>
          </a:p>
        </p:txBody>
      </p:sp>
      <p:sp>
        <p:nvSpPr>
          <p:cNvPr id="41" name="角丸四角形 40"/>
          <p:cNvSpPr/>
          <p:nvPr/>
        </p:nvSpPr>
        <p:spPr>
          <a:xfrm>
            <a:off x="2780428" y="1311824"/>
            <a:ext cx="3095938" cy="2422465"/>
          </a:xfrm>
          <a:prstGeom prst="roundRect">
            <a:avLst>
              <a:gd name="adj" fmla="val 16784"/>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292" dirty="0">
              <a:solidFill>
                <a:schemeClr val="tx1"/>
              </a:solidFill>
              <a:latin typeface="+mn-ea"/>
            </a:endParaRPr>
          </a:p>
          <a:p>
            <a:endParaRPr lang="en-US" altLang="ja-JP" sz="1292" dirty="0">
              <a:solidFill>
                <a:schemeClr val="tx1"/>
              </a:solidFill>
              <a:latin typeface="+mn-ea"/>
            </a:endParaRPr>
          </a:p>
          <a:p>
            <a:endParaRPr lang="en-US" altLang="ja-JP" sz="1292" dirty="0">
              <a:solidFill>
                <a:schemeClr val="tx1"/>
              </a:solidFill>
              <a:latin typeface="+mn-ea"/>
            </a:endParaRPr>
          </a:p>
        </p:txBody>
      </p:sp>
      <p:sp>
        <p:nvSpPr>
          <p:cNvPr id="31" name="正方形/長方形 30"/>
          <p:cNvSpPr/>
          <p:nvPr/>
        </p:nvSpPr>
        <p:spPr>
          <a:xfrm>
            <a:off x="-4900" y="263770"/>
            <a:ext cx="9144000" cy="506474"/>
          </a:xfrm>
          <a:prstGeom prst="rect">
            <a:avLst/>
          </a:prstGeom>
          <a:solidFill>
            <a:srgbClr val="002060"/>
          </a:solidFill>
          <a:ln w="25400" cap="flat" cmpd="sng" algn="ctr">
            <a:solidFill>
              <a:srgbClr val="002060"/>
            </a:solidFill>
            <a:prstDash val="solid"/>
          </a:ln>
          <a:effectLst/>
        </p:spPr>
        <p:txBody>
          <a:bodyPr rtlCol="0" anchor="ctr"/>
          <a:lstStyle/>
          <a:p>
            <a:pPr algn="ctr">
              <a:defRPr/>
            </a:pPr>
            <a:r>
              <a:rPr kumimoji="0" lang="ja-JP" altLang="en-US" sz="2215" b="1" kern="0" dirty="0">
                <a:solidFill>
                  <a:prstClr val="white"/>
                </a:solidFill>
              </a:rPr>
              <a:t>適切な資産管理の推進により期待する効果</a:t>
            </a:r>
          </a:p>
        </p:txBody>
      </p:sp>
      <p:sp>
        <p:nvSpPr>
          <p:cNvPr id="32" name="正方形/長方形 31"/>
          <p:cNvSpPr/>
          <p:nvPr/>
        </p:nvSpPr>
        <p:spPr>
          <a:xfrm>
            <a:off x="5973179" y="3851260"/>
            <a:ext cx="2653426" cy="525833"/>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84389" tIns="0" rIns="84389" bIns="0" rtlCol="0" anchor="ctr" anchorCtr="0"/>
          <a:lstStyle/>
          <a:p>
            <a:r>
              <a:rPr lang="ja-JP" altLang="en-US" sz="1477" b="1" dirty="0">
                <a:solidFill>
                  <a:prstClr val="black"/>
                </a:solidFill>
                <a:latin typeface="ＭＳ Ｐゴシック"/>
              </a:rPr>
              <a:t>広域連携や官民連携等</a:t>
            </a:r>
            <a:endParaRPr lang="en-US" altLang="ja-JP" sz="1477" b="1" dirty="0">
              <a:solidFill>
                <a:prstClr val="black"/>
              </a:solidFill>
              <a:latin typeface="ＭＳ Ｐゴシック"/>
            </a:endParaRPr>
          </a:p>
          <a:p>
            <a:r>
              <a:rPr lang="ja-JP" altLang="en-US" sz="1477" b="1" dirty="0">
                <a:solidFill>
                  <a:prstClr val="black"/>
                </a:solidFill>
                <a:latin typeface="ＭＳ Ｐゴシック"/>
              </a:rPr>
              <a:t>のための基礎情報として活用</a:t>
            </a:r>
          </a:p>
        </p:txBody>
      </p:sp>
      <p:sp>
        <p:nvSpPr>
          <p:cNvPr id="34" name="正方形/長方形 33"/>
          <p:cNvSpPr/>
          <p:nvPr/>
        </p:nvSpPr>
        <p:spPr>
          <a:xfrm>
            <a:off x="5973179" y="1225738"/>
            <a:ext cx="2055206" cy="525833"/>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84389" tIns="0" rIns="84389" bIns="0" rtlCol="0" anchor="ctr" anchorCtr="0"/>
          <a:lstStyle/>
          <a:p>
            <a:r>
              <a:rPr lang="ja-JP" altLang="en-US" sz="1477" b="1" dirty="0">
                <a:solidFill>
                  <a:prstClr val="black"/>
                </a:solidFill>
                <a:latin typeface="ＭＳ Ｐゴシック"/>
              </a:rPr>
              <a:t>大規模災害時等の</a:t>
            </a:r>
            <a:endParaRPr lang="en-US" altLang="ja-JP" sz="1477" b="1" dirty="0">
              <a:solidFill>
                <a:prstClr val="black"/>
              </a:solidFill>
              <a:latin typeface="ＭＳ Ｐゴシック"/>
            </a:endParaRPr>
          </a:p>
          <a:p>
            <a:r>
              <a:rPr lang="ja-JP" altLang="en-US" sz="1477" b="1" dirty="0">
                <a:solidFill>
                  <a:prstClr val="black"/>
                </a:solidFill>
                <a:latin typeface="ＭＳ Ｐゴシック"/>
              </a:rPr>
              <a:t>危機管理体制の強化</a:t>
            </a:r>
          </a:p>
        </p:txBody>
      </p:sp>
      <p:sp>
        <p:nvSpPr>
          <p:cNvPr id="47" name="正方形/長方形 46"/>
          <p:cNvSpPr/>
          <p:nvPr/>
        </p:nvSpPr>
        <p:spPr>
          <a:xfrm>
            <a:off x="2779862" y="1225739"/>
            <a:ext cx="2323890" cy="54153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84389" tIns="0" rIns="84389" bIns="0" rtlCol="0" anchor="ctr" anchorCtr="0"/>
          <a:lstStyle/>
          <a:p>
            <a:r>
              <a:rPr lang="ja-JP" altLang="en-US" sz="1477" b="1" dirty="0">
                <a:solidFill>
                  <a:prstClr val="black"/>
                </a:solidFill>
                <a:latin typeface="ＭＳ Ｐゴシック"/>
              </a:rPr>
              <a:t>水道施設の適切な管理</a:t>
            </a:r>
            <a:endParaRPr lang="en-US" altLang="ja-JP" sz="1477" b="1" dirty="0">
              <a:solidFill>
                <a:prstClr val="black"/>
              </a:solidFill>
              <a:latin typeface="ＭＳ Ｐゴシック"/>
            </a:endParaRPr>
          </a:p>
          <a:p>
            <a:r>
              <a:rPr lang="en-US" altLang="ja-JP" sz="1477" b="1" dirty="0">
                <a:solidFill>
                  <a:prstClr val="black"/>
                </a:solidFill>
                <a:latin typeface="ＭＳ Ｐゴシック"/>
              </a:rPr>
              <a:t>(</a:t>
            </a:r>
            <a:r>
              <a:rPr lang="ja-JP" altLang="en-US" sz="1477" b="1" dirty="0">
                <a:solidFill>
                  <a:prstClr val="black"/>
                </a:solidFill>
                <a:latin typeface="ＭＳ Ｐゴシック"/>
              </a:rPr>
              <a:t>維持管理水準の底上げ</a:t>
            </a:r>
            <a:r>
              <a:rPr lang="en-US" altLang="ja-JP" sz="1477" b="1" dirty="0">
                <a:solidFill>
                  <a:prstClr val="black"/>
                </a:solidFill>
                <a:latin typeface="ＭＳ Ｐゴシック"/>
              </a:rPr>
              <a:t>)</a:t>
            </a:r>
            <a:endParaRPr lang="ja-JP" altLang="en-US" sz="1477" b="1" dirty="0">
              <a:solidFill>
                <a:prstClr val="black"/>
              </a:solidFill>
              <a:latin typeface="ＭＳ Ｐゴシック"/>
            </a:endParaRPr>
          </a:p>
        </p:txBody>
      </p:sp>
      <p:sp>
        <p:nvSpPr>
          <p:cNvPr id="43" name="正方形/長方形 42"/>
          <p:cNvSpPr/>
          <p:nvPr/>
        </p:nvSpPr>
        <p:spPr>
          <a:xfrm>
            <a:off x="2779861" y="3886429"/>
            <a:ext cx="2789172" cy="392895"/>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84389" tIns="0" rIns="84389" bIns="0" rtlCol="0" anchor="ctr" anchorCtr="0"/>
          <a:lstStyle/>
          <a:p>
            <a:r>
              <a:rPr lang="ja-JP" altLang="en-US" sz="1477" b="1" dirty="0">
                <a:solidFill>
                  <a:prstClr val="black"/>
                </a:solidFill>
                <a:latin typeface="ＭＳ Ｐゴシック"/>
              </a:rPr>
              <a:t>アセットマネジメントの精度向上</a:t>
            </a:r>
          </a:p>
        </p:txBody>
      </p:sp>
      <p:sp>
        <p:nvSpPr>
          <p:cNvPr id="25" name="角丸四角形 24"/>
          <p:cNvSpPr/>
          <p:nvPr/>
        </p:nvSpPr>
        <p:spPr>
          <a:xfrm>
            <a:off x="83206" y="1169057"/>
            <a:ext cx="2029444" cy="1661538"/>
          </a:xfrm>
          <a:prstGeom prst="roundRect">
            <a:avLst>
              <a:gd name="adj" fmla="val 16329"/>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32923" tIns="66462" rIns="132923" bIns="66462" rtlCol="0" anchor="ctr"/>
          <a:lstStyle/>
          <a:p>
            <a:r>
              <a:rPr lang="ja-JP" altLang="en-US" sz="1662" b="1" dirty="0">
                <a:solidFill>
                  <a:schemeClr val="tx1"/>
                </a:solidFill>
                <a:latin typeface="+mj-ea"/>
                <a:ea typeface="+mj-ea"/>
              </a:rPr>
              <a:t>点検を含む</a:t>
            </a:r>
            <a:endParaRPr lang="en-US" altLang="ja-JP" sz="1662" b="1" dirty="0">
              <a:solidFill>
                <a:schemeClr val="tx1"/>
              </a:solidFill>
              <a:latin typeface="+mj-ea"/>
              <a:ea typeface="+mj-ea"/>
            </a:endParaRPr>
          </a:p>
          <a:p>
            <a:pPr>
              <a:spcBef>
                <a:spcPts val="554"/>
              </a:spcBef>
            </a:pPr>
            <a:r>
              <a:rPr lang="ja-JP" altLang="en-US" sz="1662" b="1" dirty="0">
                <a:solidFill>
                  <a:schemeClr val="tx1"/>
                </a:solidFill>
                <a:latin typeface="+mj-ea"/>
                <a:ea typeface="+mj-ea"/>
              </a:rPr>
              <a:t>施設の維持・修繕</a:t>
            </a:r>
            <a:endParaRPr lang="en-US" altLang="ja-JP" sz="1662" b="1" dirty="0">
              <a:solidFill>
                <a:schemeClr val="tx1"/>
              </a:solidFill>
              <a:latin typeface="+mj-ea"/>
              <a:ea typeface="+mj-ea"/>
            </a:endParaRPr>
          </a:p>
        </p:txBody>
      </p:sp>
      <p:sp>
        <p:nvSpPr>
          <p:cNvPr id="26" name="角丸四角形 25"/>
          <p:cNvSpPr/>
          <p:nvPr/>
        </p:nvSpPr>
        <p:spPr>
          <a:xfrm>
            <a:off x="83206" y="2958677"/>
            <a:ext cx="2029444" cy="1661538"/>
          </a:xfrm>
          <a:prstGeom prst="roundRect">
            <a:avLst>
              <a:gd name="adj" fmla="val 16329"/>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32923" tIns="66462" rIns="132923" bIns="66462" rtlCol="0" anchor="ctr"/>
          <a:lstStyle/>
          <a:p>
            <a:pPr>
              <a:spcBef>
                <a:spcPts val="554"/>
              </a:spcBef>
            </a:pPr>
            <a:r>
              <a:rPr lang="ja-JP" altLang="en-US" sz="1662" b="1" dirty="0">
                <a:solidFill>
                  <a:schemeClr val="tx1"/>
                </a:solidFill>
                <a:latin typeface="+mj-ea"/>
                <a:ea typeface="+mj-ea"/>
              </a:rPr>
              <a:t>水道施設台帳</a:t>
            </a:r>
            <a:endParaRPr lang="en-US" altLang="ja-JP" sz="1662" b="1" dirty="0">
              <a:solidFill>
                <a:schemeClr val="tx1"/>
              </a:solidFill>
              <a:latin typeface="+mj-ea"/>
              <a:ea typeface="+mj-ea"/>
            </a:endParaRPr>
          </a:p>
          <a:p>
            <a:pPr>
              <a:spcBef>
                <a:spcPts val="554"/>
              </a:spcBef>
            </a:pPr>
            <a:r>
              <a:rPr lang="ja-JP" altLang="en-US" sz="1662" b="1" dirty="0">
                <a:solidFill>
                  <a:schemeClr val="tx1"/>
                </a:solidFill>
                <a:latin typeface="+mj-ea"/>
                <a:ea typeface="+mj-ea"/>
              </a:rPr>
              <a:t>の整備</a:t>
            </a:r>
            <a:endParaRPr lang="en-US" altLang="ja-JP" sz="1662" b="1" dirty="0">
              <a:solidFill>
                <a:schemeClr val="tx1"/>
              </a:solidFill>
              <a:latin typeface="+mj-ea"/>
              <a:ea typeface="+mj-ea"/>
            </a:endParaRPr>
          </a:p>
        </p:txBody>
      </p:sp>
      <p:sp>
        <p:nvSpPr>
          <p:cNvPr id="36" name="角丸四角形 35"/>
          <p:cNvSpPr/>
          <p:nvPr/>
        </p:nvSpPr>
        <p:spPr>
          <a:xfrm>
            <a:off x="83206" y="4748297"/>
            <a:ext cx="2029444" cy="1661538"/>
          </a:xfrm>
          <a:prstGeom prst="roundRect">
            <a:avLst>
              <a:gd name="adj" fmla="val 19937"/>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32923" tIns="66462" rIns="132923" bIns="66462" rtlCol="0" anchor="ctr"/>
          <a:lstStyle/>
          <a:p>
            <a:pPr>
              <a:spcBef>
                <a:spcPts val="554"/>
              </a:spcBef>
            </a:pPr>
            <a:r>
              <a:rPr lang="ja-JP" altLang="en-US" sz="1662" b="1" dirty="0">
                <a:solidFill>
                  <a:schemeClr val="tx1"/>
                </a:solidFill>
                <a:latin typeface="+mj-ea"/>
                <a:ea typeface="+mj-ea"/>
              </a:rPr>
              <a:t>水道施設の</a:t>
            </a:r>
            <a:endParaRPr lang="en-US" altLang="ja-JP" sz="1662" b="1" dirty="0">
              <a:solidFill>
                <a:schemeClr val="tx1"/>
              </a:solidFill>
              <a:latin typeface="+mj-ea"/>
              <a:ea typeface="+mj-ea"/>
            </a:endParaRPr>
          </a:p>
          <a:p>
            <a:pPr>
              <a:spcBef>
                <a:spcPts val="554"/>
              </a:spcBef>
            </a:pPr>
            <a:r>
              <a:rPr lang="ja-JP" altLang="en-US" sz="1662" b="1" dirty="0">
                <a:solidFill>
                  <a:schemeClr val="tx1"/>
                </a:solidFill>
                <a:latin typeface="+mj-ea"/>
                <a:ea typeface="+mj-ea"/>
              </a:rPr>
              <a:t>計画的な更新等</a:t>
            </a:r>
            <a:endParaRPr lang="en-US" altLang="ja-JP" sz="1662" b="1" dirty="0">
              <a:solidFill>
                <a:schemeClr val="tx1"/>
              </a:solidFill>
              <a:latin typeface="+mj-ea"/>
              <a:ea typeface="+mj-ea"/>
            </a:endParaRPr>
          </a:p>
        </p:txBody>
      </p:sp>
      <p:sp>
        <p:nvSpPr>
          <p:cNvPr id="62" name="テキスト ボックス 61"/>
          <p:cNvSpPr txBox="1"/>
          <p:nvPr/>
        </p:nvSpPr>
        <p:spPr>
          <a:xfrm>
            <a:off x="2808639" y="1889582"/>
            <a:ext cx="2977736" cy="1349087"/>
          </a:xfrm>
          <a:prstGeom prst="rect">
            <a:avLst/>
          </a:prstGeom>
          <a:noFill/>
        </p:spPr>
        <p:txBody>
          <a:bodyPr wrap="square" rtlCol="0">
            <a:spAutoFit/>
          </a:bodyPr>
          <a:lstStyle/>
          <a:p>
            <a:pPr marL="164127" indent="-164127">
              <a:lnSpc>
                <a:spcPts val="2308"/>
              </a:lnSpc>
              <a:spcBef>
                <a:spcPts val="554"/>
              </a:spcBef>
              <a:buFont typeface="Wingdings" panose="05000000000000000000" pitchFamily="2" charset="2"/>
              <a:buChar char="l"/>
            </a:pPr>
            <a:r>
              <a:rPr lang="ja-JP" altLang="en-US" sz="1477" dirty="0"/>
              <a:t>老朽化等に起因する事故の防止</a:t>
            </a:r>
            <a:endParaRPr lang="en-US" altLang="ja-JP" sz="1477" dirty="0"/>
          </a:p>
          <a:p>
            <a:pPr marL="164127" indent="-164127">
              <a:lnSpc>
                <a:spcPts val="2308"/>
              </a:lnSpc>
              <a:spcBef>
                <a:spcPts val="554"/>
              </a:spcBef>
              <a:buFont typeface="Wingdings" panose="05000000000000000000" pitchFamily="2" charset="2"/>
              <a:buChar char="l"/>
            </a:pPr>
            <a:r>
              <a:rPr lang="ja-JP" altLang="en-US" sz="1477" dirty="0"/>
              <a:t>点検・補修履歴等を含め、水道施設の適切な把握に基づく管理の実施</a:t>
            </a:r>
          </a:p>
        </p:txBody>
      </p:sp>
      <p:sp>
        <p:nvSpPr>
          <p:cNvPr id="66" name="テキスト ボックス 65"/>
          <p:cNvSpPr txBox="1"/>
          <p:nvPr/>
        </p:nvSpPr>
        <p:spPr>
          <a:xfrm>
            <a:off x="2898630" y="4439105"/>
            <a:ext cx="2869810" cy="1720984"/>
          </a:xfrm>
          <a:prstGeom prst="rect">
            <a:avLst/>
          </a:prstGeom>
          <a:noFill/>
        </p:spPr>
        <p:txBody>
          <a:bodyPr wrap="square" rtlCol="0">
            <a:spAutoFit/>
          </a:bodyPr>
          <a:lstStyle/>
          <a:p>
            <a:pPr marL="164127" indent="-164127">
              <a:lnSpc>
                <a:spcPts val="2308"/>
              </a:lnSpc>
              <a:spcBef>
                <a:spcPts val="554"/>
              </a:spcBef>
              <a:buFont typeface="Wingdings" panose="05000000000000000000" pitchFamily="2" charset="2"/>
              <a:buChar char="l"/>
            </a:pPr>
            <a:r>
              <a:rPr lang="ja-JP" altLang="en-US" sz="1477" dirty="0"/>
              <a:t>施設の長寿命化による投資の抑制</a:t>
            </a:r>
            <a:endParaRPr lang="en-US" altLang="ja-JP" sz="1477" dirty="0"/>
          </a:p>
          <a:p>
            <a:pPr marL="164127" indent="-164127">
              <a:lnSpc>
                <a:spcPts val="2308"/>
              </a:lnSpc>
              <a:spcBef>
                <a:spcPts val="554"/>
              </a:spcBef>
              <a:buFont typeface="Wingdings" panose="05000000000000000000" pitchFamily="2" charset="2"/>
              <a:buChar char="l"/>
            </a:pPr>
            <a:r>
              <a:rPr lang="ja-JP" altLang="en-US" sz="1477" dirty="0"/>
              <a:t>保有資産の適切な把握とその精度の向上</a:t>
            </a:r>
            <a:endParaRPr lang="en-US" altLang="ja-JP" sz="1477" dirty="0"/>
          </a:p>
          <a:p>
            <a:pPr marL="164127" indent="-164127">
              <a:lnSpc>
                <a:spcPts val="2308"/>
              </a:lnSpc>
              <a:spcBef>
                <a:spcPts val="554"/>
              </a:spcBef>
              <a:buFont typeface="Wingdings" panose="05000000000000000000" pitchFamily="2" charset="2"/>
              <a:buChar char="l"/>
            </a:pPr>
            <a:r>
              <a:rPr lang="ja-JP" altLang="en-US" sz="1477" dirty="0"/>
              <a:t>水道施設の更新需要の平準化</a:t>
            </a:r>
            <a:endParaRPr lang="en-US" altLang="ja-JP" sz="1477" dirty="0"/>
          </a:p>
        </p:txBody>
      </p:sp>
      <p:sp>
        <p:nvSpPr>
          <p:cNvPr id="68" name="テキスト ボックス 67"/>
          <p:cNvSpPr txBox="1"/>
          <p:nvPr/>
        </p:nvSpPr>
        <p:spPr>
          <a:xfrm>
            <a:off x="6093698" y="1889583"/>
            <a:ext cx="2865251" cy="977191"/>
          </a:xfrm>
          <a:prstGeom prst="rect">
            <a:avLst/>
          </a:prstGeom>
          <a:noFill/>
        </p:spPr>
        <p:txBody>
          <a:bodyPr wrap="square" rtlCol="0">
            <a:spAutoFit/>
          </a:bodyPr>
          <a:lstStyle/>
          <a:p>
            <a:pPr marL="164127" indent="-164127">
              <a:lnSpc>
                <a:spcPts val="2308"/>
              </a:lnSpc>
              <a:spcBef>
                <a:spcPts val="554"/>
              </a:spcBef>
              <a:buFont typeface="Wingdings" panose="05000000000000000000" pitchFamily="2" charset="2"/>
              <a:buChar char="l"/>
            </a:pPr>
            <a:r>
              <a:rPr lang="ja-JP" altLang="en-US" sz="1477" dirty="0"/>
              <a:t>大規模災害時に円滑に応急対策活動できるよう、水道施設の基礎情報を整備・保管</a:t>
            </a:r>
            <a:endParaRPr lang="en-US" altLang="ja-JP" sz="1477" dirty="0"/>
          </a:p>
        </p:txBody>
      </p:sp>
      <p:sp>
        <p:nvSpPr>
          <p:cNvPr id="69" name="テキスト ボックス 68"/>
          <p:cNvSpPr txBox="1"/>
          <p:nvPr/>
        </p:nvSpPr>
        <p:spPr>
          <a:xfrm>
            <a:off x="6093697" y="4439105"/>
            <a:ext cx="2865250" cy="1272143"/>
          </a:xfrm>
          <a:prstGeom prst="rect">
            <a:avLst/>
          </a:prstGeom>
          <a:noFill/>
        </p:spPr>
        <p:txBody>
          <a:bodyPr wrap="square" rtlCol="0">
            <a:spAutoFit/>
          </a:bodyPr>
          <a:lstStyle/>
          <a:p>
            <a:pPr marL="164127" indent="-164127">
              <a:lnSpc>
                <a:spcPts val="2308"/>
              </a:lnSpc>
              <a:spcBef>
                <a:spcPts val="554"/>
              </a:spcBef>
              <a:buFont typeface="Wingdings" panose="05000000000000000000" pitchFamily="2" charset="2"/>
              <a:buChar char="l"/>
            </a:pPr>
            <a:r>
              <a:rPr lang="ja-JP" altLang="en-US" sz="1477" dirty="0"/>
              <a:t>広域連携や官民連携等の実現可能性の調査・検討等に用いる施設整備計画・財政計画等の作成に活用</a:t>
            </a:r>
            <a:endParaRPr lang="en-US" altLang="ja-JP" sz="1477" dirty="0"/>
          </a:p>
        </p:txBody>
      </p:sp>
      <p:sp>
        <p:nvSpPr>
          <p:cNvPr id="2" name="スライド番号プレースホルダー 1"/>
          <p:cNvSpPr>
            <a:spLocks noGrp="1"/>
          </p:cNvSpPr>
          <p:nvPr>
            <p:ph type="sldNum" sz="quarter" idx="12"/>
          </p:nvPr>
        </p:nvSpPr>
        <p:spPr/>
        <p:txBody>
          <a:bodyPr/>
          <a:lstStyle/>
          <a:p>
            <a:pPr>
              <a:defRPr/>
            </a:pPr>
            <a:fld id="{34A25056-AEC2-4104-9840-86672CD1F74E}" type="slidenum">
              <a:rPr lang="ja-JP" altLang="en-US" smtClean="0">
                <a:solidFill>
                  <a:prstClr val="black">
                    <a:tint val="75000"/>
                  </a:prstClr>
                </a:solidFill>
              </a:rPr>
              <a:pPr>
                <a:defRPr/>
              </a:pPr>
              <a:t>45</a:t>
            </a:fld>
            <a:endParaRPr lang="ja-JP" altLang="en-US">
              <a:solidFill>
                <a:prstClr val="black">
                  <a:tint val="75000"/>
                </a:prstClr>
              </a:solidFill>
            </a:endParaRPr>
          </a:p>
        </p:txBody>
      </p:sp>
    </p:spTree>
    <p:extLst>
      <p:ext uri="{BB962C8B-B14F-4D97-AF65-F5344CB8AC3E}">
        <p14:creationId xmlns:p14="http://schemas.microsoft.com/office/powerpoint/2010/main" val="6996004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415637" y="2099621"/>
            <a:ext cx="8312727" cy="126291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3139" b="1" dirty="0">
                <a:solidFill>
                  <a:prstClr val="white"/>
                </a:solidFill>
                <a:latin typeface="HG丸ｺﾞｼｯｸM-PRO" pitchFamily="50" charset="-128"/>
                <a:ea typeface="HG丸ｺﾞｼｯｸM-PRO" pitchFamily="50" charset="-128"/>
              </a:rPr>
              <a:t>①　点検を含む施設の維持・修繕</a:t>
            </a:r>
          </a:p>
        </p:txBody>
      </p:sp>
      <p:sp>
        <p:nvSpPr>
          <p:cNvPr id="2" name="スライド番号プレースホルダー 1"/>
          <p:cNvSpPr>
            <a:spLocks noGrp="1"/>
          </p:cNvSpPr>
          <p:nvPr>
            <p:ph type="sldNum" sz="quarter" idx="12"/>
          </p:nvPr>
        </p:nvSpPr>
        <p:spPr/>
        <p:txBody>
          <a:bodyPr/>
          <a:lstStyle/>
          <a:p>
            <a:pPr>
              <a:defRPr/>
            </a:pPr>
            <a:fld id="{34A25056-AEC2-4104-9840-86672CD1F74E}" type="slidenum">
              <a:rPr lang="ja-JP" altLang="en-US" smtClean="0">
                <a:solidFill>
                  <a:prstClr val="black">
                    <a:tint val="75000"/>
                  </a:prstClr>
                </a:solidFill>
              </a:rPr>
              <a:pPr>
                <a:defRPr/>
              </a:pPr>
              <a:t>46</a:t>
            </a:fld>
            <a:endParaRPr lang="ja-JP" altLang="en-US">
              <a:solidFill>
                <a:prstClr val="black">
                  <a:tint val="75000"/>
                </a:prstClr>
              </a:solidFill>
            </a:endParaRPr>
          </a:p>
        </p:txBody>
      </p:sp>
    </p:spTree>
    <p:extLst>
      <p:ext uri="{BB962C8B-B14F-4D97-AF65-F5344CB8AC3E}">
        <p14:creationId xmlns:p14="http://schemas.microsoft.com/office/powerpoint/2010/main" val="37579223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404018" y="2566639"/>
            <a:ext cx="150501" cy="225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8" name="角丸四角形 7"/>
          <p:cNvSpPr/>
          <p:nvPr/>
        </p:nvSpPr>
        <p:spPr>
          <a:xfrm>
            <a:off x="118583" y="839235"/>
            <a:ext cx="8872611" cy="531751"/>
          </a:xfrm>
          <a:prstGeom prst="roundRect">
            <a:avLst>
              <a:gd name="adj" fmla="val 8604"/>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2923" tIns="66462" rIns="132923" bIns="66462" rtlCol="0" anchor="ctr"/>
          <a:lstStyle/>
          <a:p>
            <a:r>
              <a:rPr lang="ja-JP" altLang="en-US" sz="1662" dirty="0">
                <a:solidFill>
                  <a:schemeClr val="tx1"/>
                </a:solidFill>
                <a:latin typeface="+mj-ea"/>
                <a:ea typeface="+mj-ea"/>
              </a:rPr>
              <a:t>機能を維持するための施設の管理方法として、「事後保全型」ではなく、「予防保全型」を基本</a:t>
            </a:r>
            <a:endParaRPr lang="en-US" altLang="ja-JP" sz="1662" dirty="0">
              <a:solidFill>
                <a:schemeClr val="tx1"/>
              </a:solidFill>
              <a:latin typeface="+mj-ea"/>
              <a:ea typeface="+mj-ea"/>
            </a:endParaRPr>
          </a:p>
        </p:txBody>
      </p:sp>
      <p:sp>
        <p:nvSpPr>
          <p:cNvPr id="11" name="正方形/長方形 10"/>
          <p:cNvSpPr/>
          <p:nvPr/>
        </p:nvSpPr>
        <p:spPr>
          <a:xfrm>
            <a:off x="-4900" y="269791"/>
            <a:ext cx="9144000" cy="506474"/>
          </a:xfrm>
          <a:prstGeom prst="rect">
            <a:avLst/>
          </a:prstGeom>
          <a:solidFill>
            <a:srgbClr val="002060"/>
          </a:solidFill>
          <a:ln w="25400" cap="flat" cmpd="sng" algn="ctr">
            <a:solidFill>
              <a:srgbClr val="002060"/>
            </a:solidFill>
            <a:prstDash val="solid"/>
          </a:ln>
          <a:effectLst/>
        </p:spPr>
        <p:txBody>
          <a:bodyPr rtlCol="0" anchor="ctr"/>
          <a:lstStyle/>
          <a:p>
            <a:pPr algn="ctr"/>
            <a:r>
              <a:rPr lang="ja-JP" altLang="en-US" sz="2215" b="1" dirty="0">
                <a:solidFill>
                  <a:prstClr val="white"/>
                </a:solidFill>
                <a:latin typeface="+mj-ea"/>
              </a:rPr>
              <a:t>水道施設の保全の考え方</a:t>
            </a:r>
          </a:p>
        </p:txBody>
      </p:sp>
      <p:sp>
        <p:nvSpPr>
          <p:cNvPr id="14" name="正方形/長方形 13"/>
          <p:cNvSpPr/>
          <p:nvPr/>
        </p:nvSpPr>
        <p:spPr>
          <a:xfrm>
            <a:off x="606920" y="3070450"/>
            <a:ext cx="1728192" cy="451613"/>
          </a:xfrm>
          <a:prstGeom prst="rect">
            <a:avLst/>
          </a:prstGeom>
          <a:solidFill>
            <a:schemeClr val="accent1">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77" dirty="0">
                <a:solidFill>
                  <a:schemeClr val="tx1"/>
                </a:solidFill>
              </a:rPr>
              <a:t>状態監視保全</a:t>
            </a:r>
          </a:p>
        </p:txBody>
      </p:sp>
      <p:sp>
        <p:nvSpPr>
          <p:cNvPr id="15" name="正方形/長方形 14"/>
          <p:cNvSpPr/>
          <p:nvPr/>
        </p:nvSpPr>
        <p:spPr>
          <a:xfrm>
            <a:off x="606920" y="4280560"/>
            <a:ext cx="1728192" cy="451613"/>
          </a:xfrm>
          <a:prstGeom prst="rect">
            <a:avLst/>
          </a:prstGeom>
          <a:solidFill>
            <a:schemeClr val="accent1">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77" dirty="0">
                <a:solidFill>
                  <a:schemeClr val="tx1"/>
                </a:solidFill>
              </a:rPr>
              <a:t>時間計画保全</a:t>
            </a:r>
          </a:p>
        </p:txBody>
      </p:sp>
      <p:cxnSp>
        <p:nvCxnSpPr>
          <p:cNvPr id="9" name="カギ線コネクタ 8"/>
          <p:cNvCxnSpPr>
            <a:stCxn id="35" idx="2"/>
            <a:endCxn id="14" idx="1"/>
          </p:cNvCxnSpPr>
          <p:nvPr/>
        </p:nvCxnSpPr>
        <p:spPr>
          <a:xfrm rot="16200000" flipH="1">
            <a:off x="291189" y="2980526"/>
            <a:ext cx="503810" cy="127651"/>
          </a:xfrm>
          <a:prstGeom prst="bentConnector2">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カギ線コネクタ 15"/>
          <p:cNvCxnSpPr>
            <a:stCxn id="35" idx="2"/>
            <a:endCxn id="15" idx="1"/>
          </p:cNvCxnSpPr>
          <p:nvPr/>
        </p:nvCxnSpPr>
        <p:spPr>
          <a:xfrm rot="16200000" flipH="1">
            <a:off x="-313865" y="3585580"/>
            <a:ext cx="1713920" cy="127651"/>
          </a:xfrm>
          <a:prstGeom prst="bentConnector2">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540453" y="3594160"/>
            <a:ext cx="3489579" cy="546945"/>
          </a:xfrm>
          <a:prstGeom prst="rect">
            <a:avLst/>
          </a:prstGeom>
          <a:noFill/>
        </p:spPr>
        <p:txBody>
          <a:bodyPr wrap="square" rtlCol="0">
            <a:spAutoFit/>
          </a:bodyPr>
          <a:lstStyle/>
          <a:p>
            <a:pPr marL="164127" indent="-164127"/>
            <a:r>
              <a:rPr lang="ja-JP" altLang="en-US" sz="1477" dirty="0"/>
              <a:t>： 点検調査や診断結果に基づき、施設の状態に応じて更新等の対応を行う</a:t>
            </a:r>
          </a:p>
        </p:txBody>
      </p:sp>
      <p:sp>
        <p:nvSpPr>
          <p:cNvPr id="20" name="テキスト ボックス 19"/>
          <p:cNvSpPr txBox="1"/>
          <p:nvPr/>
        </p:nvSpPr>
        <p:spPr>
          <a:xfrm>
            <a:off x="540452" y="4801320"/>
            <a:ext cx="3385012" cy="1078500"/>
          </a:xfrm>
          <a:prstGeom prst="rect">
            <a:avLst/>
          </a:prstGeom>
          <a:noFill/>
        </p:spPr>
        <p:txBody>
          <a:bodyPr wrap="square" rtlCol="0">
            <a:spAutoFit/>
          </a:bodyPr>
          <a:lstStyle/>
          <a:p>
            <a:pPr marL="164127" indent="-164127"/>
            <a:r>
              <a:rPr lang="ja-JP" altLang="en-US" sz="1477" dirty="0"/>
              <a:t>： 法定耐用年数や供用年数に基づき、一定周期ごとに更新等の対策を行う</a:t>
            </a:r>
            <a:endParaRPr lang="en-US" altLang="ja-JP" sz="1477" dirty="0"/>
          </a:p>
          <a:p>
            <a:pPr marL="164127" indent="-164127">
              <a:spcBef>
                <a:spcPts val="554"/>
              </a:spcBef>
            </a:pPr>
            <a:r>
              <a:rPr lang="ja-JP" altLang="en-US" sz="1477" dirty="0"/>
              <a:t>　　⇒ 管路等の埋設構造物など点検に</a:t>
            </a:r>
            <a:endParaRPr lang="en-US" altLang="ja-JP" sz="1477" dirty="0"/>
          </a:p>
          <a:p>
            <a:pPr marL="164127" indent="-164127"/>
            <a:r>
              <a:rPr lang="ja-JP" altLang="en-US" sz="1477" dirty="0"/>
              <a:t>　　　よる状態把握が困難なものが対象</a:t>
            </a:r>
          </a:p>
        </p:txBody>
      </p:sp>
      <p:sp>
        <p:nvSpPr>
          <p:cNvPr id="21" name="テキスト ボックス 20"/>
          <p:cNvSpPr txBox="1"/>
          <p:nvPr/>
        </p:nvSpPr>
        <p:spPr>
          <a:xfrm>
            <a:off x="2118693" y="2423665"/>
            <a:ext cx="5184357" cy="319639"/>
          </a:xfrm>
          <a:prstGeom prst="rect">
            <a:avLst/>
          </a:prstGeom>
          <a:noFill/>
        </p:spPr>
        <p:txBody>
          <a:bodyPr wrap="square" rtlCol="0">
            <a:spAutoFit/>
          </a:bodyPr>
          <a:lstStyle/>
          <a:p>
            <a:pPr marL="165593" indent="-165593"/>
            <a:r>
              <a:rPr lang="ja-JP" altLang="en-US" sz="1477" dirty="0"/>
              <a:t>： 故障発生や劣化などを事前に予測して予防する</a:t>
            </a:r>
          </a:p>
        </p:txBody>
      </p:sp>
      <p:sp>
        <p:nvSpPr>
          <p:cNvPr id="22" name="正方形/長方形 21"/>
          <p:cNvSpPr/>
          <p:nvPr/>
        </p:nvSpPr>
        <p:spPr>
          <a:xfrm>
            <a:off x="341045" y="1567870"/>
            <a:ext cx="1728192" cy="451613"/>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77" dirty="0">
                <a:solidFill>
                  <a:schemeClr val="tx1"/>
                </a:solidFill>
              </a:rPr>
              <a:t>事後保全型</a:t>
            </a:r>
          </a:p>
        </p:txBody>
      </p:sp>
      <p:sp>
        <p:nvSpPr>
          <p:cNvPr id="23" name="テキスト ボックス 22"/>
          <p:cNvSpPr txBox="1"/>
          <p:nvPr/>
        </p:nvSpPr>
        <p:spPr>
          <a:xfrm>
            <a:off x="2118692" y="1657378"/>
            <a:ext cx="5127993" cy="319639"/>
          </a:xfrm>
          <a:prstGeom prst="rect">
            <a:avLst/>
          </a:prstGeom>
          <a:noFill/>
        </p:spPr>
        <p:txBody>
          <a:bodyPr wrap="square" rtlCol="0">
            <a:spAutoFit/>
          </a:bodyPr>
          <a:lstStyle/>
          <a:p>
            <a:pPr marL="165593" indent="-165593"/>
            <a:r>
              <a:rPr lang="ja-JP" altLang="en-US" sz="1477" dirty="0"/>
              <a:t>： 故障発生後に修繕・復旧を行う</a:t>
            </a:r>
          </a:p>
        </p:txBody>
      </p:sp>
      <p:cxnSp>
        <p:nvCxnSpPr>
          <p:cNvPr id="24" name="カギ線コネクタ 23"/>
          <p:cNvCxnSpPr>
            <a:stCxn id="22" idx="1"/>
            <a:endCxn id="4" idx="1"/>
          </p:cNvCxnSpPr>
          <p:nvPr/>
        </p:nvCxnSpPr>
        <p:spPr>
          <a:xfrm rot="10800000" flipV="1">
            <a:off x="341045" y="1793677"/>
            <a:ext cx="11723" cy="810685"/>
          </a:xfrm>
          <a:prstGeom prst="bentConnector3">
            <a:avLst>
              <a:gd name="adj1" fmla="val 1800000"/>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341045" y="2378555"/>
            <a:ext cx="1728192" cy="451613"/>
          </a:xfrm>
          <a:prstGeom prst="rect">
            <a:avLst/>
          </a:prstGeom>
          <a:solidFill>
            <a:schemeClr val="accent1">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77" dirty="0">
                <a:solidFill>
                  <a:schemeClr val="tx1"/>
                </a:solidFill>
              </a:rPr>
              <a:t>予防保全型</a:t>
            </a:r>
          </a:p>
        </p:txBody>
      </p:sp>
      <p:pic>
        <p:nvPicPr>
          <p:cNvPr id="43" name="図 4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5464" y="2792446"/>
            <a:ext cx="5425020" cy="3308838"/>
          </a:xfrm>
          <a:prstGeom prst="rect">
            <a:avLst/>
          </a:prstGeom>
          <a:noFill/>
          <a:ln>
            <a:noFill/>
          </a:ln>
        </p:spPr>
      </p:pic>
      <p:sp>
        <p:nvSpPr>
          <p:cNvPr id="45" name="テキスト ボックス 44"/>
          <p:cNvSpPr txBox="1"/>
          <p:nvPr/>
        </p:nvSpPr>
        <p:spPr>
          <a:xfrm>
            <a:off x="4950234" y="6187579"/>
            <a:ext cx="3469219" cy="262829"/>
          </a:xfrm>
          <a:prstGeom prst="rect">
            <a:avLst/>
          </a:prstGeom>
          <a:noFill/>
        </p:spPr>
        <p:txBody>
          <a:bodyPr wrap="none" rtlCol="0">
            <a:spAutoFit/>
          </a:bodyPr>
          <a:lstStyle/>
          <a:p>
            <a:r>
              <a:rPr lang="ja-JP" altLang="ja-JP" sz="1108" dirty="0"/>
              <a:t>出典</a:t>
            </a:r>
            <a:r>
              <a:rPr lang="ja-JP" altLang="en-US" sz="1108" dirty="0"/>
              <a:t>：</a:t>
            </a:r>
            <a:r>
              <a:rPr lang="ja-JP" altLang="ja-JP" sz="1108" dirty="0"/>
              <a:t>　水道維持管理指針</a:t>
            </a:r>
            <a:r>
              <a:rPr lang="en-US" altLang="ja-JP" sz="1108" dirty="0"/>
              <a:t>2016</a:t>
            </a:r>
            <a:r>
              <a:rPr lang="ja-JP" altLang="ja-JP" sz="1108" dirty="0"/>
              <a:t>（日本水道協会）</a:t>
            </a:r>
            <a:r>
              <a:rPr lang="ja-JP" altLang="en-US" sz="1108" dirty="0"/>
              <a:t>を改変</a:t>
            </a:r>
          </a:p>
        </p:txBody>
      </p:sp>
      <p:sp>
        <p:nvSpPr>
          <p:cNvPr id="2" name="スライド番号プレースホルダー 1"/>
          <p:cNvSpPr>
            <a:spLocks noGrp="1"/>
          </p:cNvSpPr>
          <p:nvPr>
            <p:ph type="sldNum" sz="quarter" idx="12"/>
          </p:nvPr>
        </p:nvSpPr>
        <p:spPr/>
        <p:txBody>
          <a:bodyPr/>
          <a:lstStyle/>
          <a:p>
            <a:pPr>
              <a:defRPr/>
            </a:pPr>
            <a:fld id="{34A25056-AEC2-4104-9840-86672CD1F74E}" type="slidenum">
              <a:rPr lang="ja-JP" altLang="en-US" smtClean="0">
                <a:solidFill>
                  <a:prstClr val="black">
                    <a:tint val="75000"/>
                  </a:prstClr>
                </a:solidFill>
              </a:rPr>
              <a:pPr>
                <a:defRPr/>
              </a:pPr>
              <a:t>47</a:t>
            </a:fld>
            <a:endParaRPr lang="ja-JP" altLang="en-US">
              <a:solidFill>
                <a:prstClr val="black">
                  <a:tint val="75000"/>
                </a:prstClr>
              </a:solidFill>
            </a:endParaRPr>
          </a:p>
        </p:txBody>
      </p:sp>
    </p:spTree>
    <p:extLst>
      <p:ext uri="{BB962C8B-B14F-4D97-AF65-F5344CB8AC3E}">
        <p14:creationId xmlns:p14="http://schemas.microsoft.com/office/powerpoint/2010/main" val="21916725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238859"/>
            <a:ext cx="9144000" cy="430203"/>
          </a:xfrm>
          <a:prstGeom prst="rect">
            <a:avLst/>
          </a:prstGeom>
        </p:spPr>
        <p:style>
          <a:lnRef idx="1">
            <a:schemeClr val="accent1"/>
          </a:lnRef>
          <a:fillRef idx="2">
            <a:schemeClr val="accent1"/>
          </a:fillRef>
          <a:effectRef idx="1">
            <a:schemeClr val="accent1"/>
          </a:effectRef>
          <a:fontRef idx="minor">
            <a:schemeClr val="dk1"/>
          </a:fontRef>
        </p:style>
        <p:txBody>
          <a:bodyPr lIns="0" tIns="16615" rIns="0" bIns="0" rtlCol="0" anchor="ctr"/>
          <a:lstStyle>
            <a:defPPr>
              <a:defRPr lang="ja-JP"/>
            </a:defPPr>
            <a:lvl1pPr algn="ctr">
              <a:defRPr sz="2600">
                <a:solidFill>
                  <a:prstClr val="black"/>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sz="2400" dirty="0"/>
              <a:t>水道施設の点検の実態について</a:t>
            </a:r>
          </a:p>
        </p:txBody>
      </p:sp>
      <p:sp>
        <p:nvSpPr>
          <p:cNvPr id="35" name="テキスト ボックス 34"/>
          <p:cNvSpPr txBox="1"/>
          <p:nvPr/>
        </p:nvSpPr>
        <p:spPr>
          <a:xfrm>
            <a:off x="81382" y="6396814"/>
            <a:ext cx="8352928" cy="156197"/>
          </a:xfrm>
          <a:prstGeom prst="rect">
            <a:avLst/>
          </a:prstGeom>
          <a:noFill/>
        </p:spPr>
        <p:txBody>
          <a:bodyPr wrap="square" lIns="0" tIns="0" rIns="0" bIns="0" rtlCol="0" anchor="ctr" anchorCtr="0">
            <a:spAutoFit/>
          </a:bodyPr>
          <a:lstStyle/>
          <a:p>
            <a:r>
              <a:rPr lang="ja-JP" altLang="en-US" sz="1015" dirty="0">
                <a:solidFill>
                  <a:prstClr val="black"/>
                </a:solidFill>
                <a:latin typeface="ＭＳ Ｐゴシック"/>
              </a:rPr>
              <a:t>（出典）平成２８年１２月厚生労働省水道課調べ</a:t>
            </a:r>
          </a:p>
        </p:txBody>
      </p:sp>
      <p:graphicFrame>
        <p:nvGraphicFramePr>
          <p:cNvPr id="37" name="表 36"/>
          <p:cNvGraphicFramePr>
            <a:graphicFrameLocks noGrp="1"/>
          </p:cNvGraphicFramePr>
          <p:nvPr/>
        </p:nvGraphicFramePr>
        <p:xfrm>
          <a:off x="81382" y="2309786"/>
          <a:ext cx="8944035" cy="4043848"/>
        </p:xfrm>
        <a:graphic>
          <a:graphicData uri="http://schemas.openxmlformats.org/drawingml/2006/table">
            <a:tbl>
              <a:tblPr firstRow="1" bandRow="1">
                <a:tableStyleId>{5C22544A-7EE6-4342-B048-85BDC9FD1C3A}</a:tableStyleId>
              </a:tblPr>
              <a:tblGrid>
                <a:gridCol w="776610">
                  <a:extLst>
                    <a:ext uri="{9D8B030D-6E8A-4147-A177-3AD203B41FA5}">
                      <a16:colId xmlns:a16="http://schemas.microsoft.com/office/drawing/2014/main" val="20000"/>
                    </a:ext>
                  </a:extLst>
                </a:gridCol>
                <a:gridCol w="4112892">
                  <a:extLst>
                    <a:ext uri="{9D8B030D-6E8A-4147-A177-3AD203B41FA5}">
                      <a16:colId xmlns:a16="http://schemas.microsoft.com/office/drawing/2014/main" val="20001"/>
                    </a:ext>
                  </a:extLst>
                </a:gridCol>
                <a:gridCol w="4054533">
                  <a:extLst>
                    <a:ext uri="{9D8B030D-6E8A-4147-A177-3AD203B41FA5}">
                      <a16:colId xmlns:a16="http://schemas.microsoft.com/office/drawing/2014/main" val="20002"/>
                    </a:ext>
                  </a:extLst>
                </a:gridCol>
              </a:tblGrid>
              <a:tr h="299077">
                <a:tc>
                  <a:txBody>
                    <a:bodyPr/>
                    <a:lstStyle/>
                    <a:p>
                      <a:endParaRPr kumimoji="1" lang="ja-JP" altLang="en-US" sz="1300" dirty="0"/>
                    </a:p>
                  </a:txBody>
                  <a:tcPr marL="84406" marR="84406" marT="42203" marB="4220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1300" dirty="0">
                          <a:solidFill>
                            <a:schemeClr val="tx1"/>
                          </a:solidFill>
                        </a:rPr>
                        <a:t>日常点検</a:t>
                      </a:r>
                    </a:p>
                  </a:txBody>
                  <a:tcPr marL="84406" marR="84406" marT="42203" marB="42203">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1300" dirty="0">
                          <a:solidFill>
                            <a:schemeClr val="tx1"/>
                          </a:solidFill>
                        </a:rPr>
                        <a:t>定期点検</a:t>
                      </a:r>
                    </a:p>
                  </a:txBody>
                  <a:tcPr marL="84406" marR="84406" marT="42203" marB="42203">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248257">
                <a:tc>
                  <a:txBody>
                    <a:bodyPr/>
                    <a:lstStyle/>
                    <a:p>
                      <a:r>
                        <a:rPr kumimoji="1" lang="ja-JP" altLang="en-US" sz="1300" dirty="0"/>
                        <a:t>管路</a:t>
                      </a:r>
                    </a:p>
                  </a:txBody>
                  <a:tcPr marL="84406" marR="84406" marT="42203" marB="4220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kumimoji="1" lang="ja-JP" altLang="en-US" sz="1300" dirty="0">
                        <a:latin typeface="+mn-lt"/>
                      </a:endParaRPr>
                    </a:p>
                  </a:txBody>
                  <a:tcPr marL="84406" marR="84406" marT="42203" marB="42203">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kumimoji="1" lang="ja-JP" altLang="en-US" sz="1300" dirty="0"/>
                    </a:p>
                  </a:txBody>
                  <a:tcPr marL="84406" marR="84406" marT="42203" marB="42203">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248257">
                <a:tc>
                  <a:txBody>
                    <a:bodyPr/>
                    <a:lstStyle/>
                    <a:p>
                      <a:r>
                        <a:rPr kumimoji="1" lang="ja-JP" altLang="en-US" sz="1300" dirty="0"/>
                        <a:t>コンクリート</a:t>
                      </a:r>
                      <a:endParaRPr kumimoji="1" lang="en-US" altLang="ja-JP" sz="1300" dirty="0"/>
                    </a:p>
                    <a:p>
                      <a:r>
                        <a:rPr kumimoji="1" lang="ja-JP" altLang="en-US" sz="1300" dirty="0"/>
                        <a:t>構造物</a:t>
                      </a:r>
                    </a:p>
                  </a:txBody>
                  <a:tcPr marL="84406" marR="84406" marT="42203" marB="4220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kumimoji="1" lang="ja-JP" altLang="en-US" sz="1300" dirty="0"/>
                    </a:p>
                  </a:txBody>
                  <a:tcPr marL="84406" marR="84406" marT="42203" marB="42203">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kumimoji="1" lang="ja-JP" altLang="en-US" sz="1300" dirty="0"/>
                    </a:p>
                  </a:txBody>
                  <a:tcPr marL="84406" marR="84406" marT="42203" marB="42203">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248257">
                <a:tc>
                  <a:txBody>
                    <a:bodyPr/>
                    <a:lstStyle/>
                    <a:p>
                      <a:r>
                        <a:rPr kumimoji="1" lang="ja-JP" altLang="en-US" sz="1300" dirty="0"/>
                        <a:t>機械</a:t>
                      </a:r>
                      <a:endParaRPr kumimoji="1" lang="en-US" altLang="ja-JP" sz="1300" dirty="0"/>
                    </a:p>
                    <a:p>
                      <a:r>
                        <a:rPr kumimoji="1" lang="ja-JP" altLang="en-US" sz="1300" dirty="0"/>
                        <a:t>電気</a:t>
                      </a:r>
                      <a:endParaRPr kumimoji="1" lang="en-US" altLang="ja-JP" sz="1300" dirty="0"/>
                    </a:p>
                    <a:p>
                      <a:r>
                        <a:rPr kumimoji="1" lang="ja-JP" altLang="en-US" sz="1300" dirty="0"/>
                        <a:t>計装</a:t>
                      </a:r>
                      <a:endParaRPr kumimoji="1" lang="en-US" altLang="ja-JP" sz="1300" dirty="0"/>
                    </a:p>
                    <a:p>
                      <a:r>
                        <a:rPr kumimoji="1" lang="ja-JP" altLang="en-US" sz="1300" dirty="0"/>
                        <a:t>設備</a:t>
                      </a:r>
                      <a:endParaRPr kumimoji="1" lang="en-US" altLang="ja-JP" sz="1300" dirty="0"/>
                    </a:p>
                  </a:txBody>
                  <a:tcPr marL="84406" marR="84406" marT="42203" marB="4220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kumimoji="1" lang="ja-JP" altLang="en-US" sz="1300" dirty="0"/>
                    </a:p>
                  </a:txBody>
                  <a:tcPr marL="84406" marR="84406" marT="42203" marB="42203">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kumimoji="1" lang="ja-JP" altLang="en-US" sz="1300" dirty="0"/>
                    </a:p>
                  </a:txBody>
                  <a:tcPr marL="84406" marR="84406" marT="42203" marB="42203">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40" name="角丸四角形 39"/>
          <p:cNvSpPr/>
          <p:nvPr/>
        </p:nvSpPr>
        <p:spPr>
          <a:xfrm>
            <a:off x="63849" y="758660"/>
            <a:ext cx="9038769" cy="1495385"/>
          </a:xfrm>
          <a:prstGeom prst="roundRect">
            <a:avLst>
              <a:gd name="adj" fmla="val 843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776" indent="-263776">
              <a:spcAft>
                <a:spcPts val="277"/>
              </a:spcAft>
              <a:buFont typeface="Wingdings" panose="05000000000000000000" pitchFamily="2" charset="2"/>
              <a:buChar char="Ø"/>
            </a:pPr>
            <a:r>
              <a:rPr lang="ja-JP" altLang="en-US" sz="1846" dirty="0">
                <a:solidFill>
                  <a:schemeClr val="tx1"/>
                </a:solidFill>
              </a:rPr>
              <a:t>日常点検の実施率は、管路が約</a:t>
            </a:r>
            <a:r>
              <a:rPr lang="en-US" altLang="ja-JP" sz="1846" dirty="0">
                <a:solidFill>
                  <a:schemeClr val="tx1"/>
                </a:solidFill>
              </a:rPr>
              <a:t>40</a:t>
            </a:r>
            <a:r>
              <a:rPr lang="ja-JP" altLang="en-US" sz="1846" dirty="0">
                <a:solidFill>
                  <a:schemeClr val="tx1"/>
                </a:solidFill>
              </a:rPr>
              <a:t>％、コンクリート構造物が約</a:t>
            </a:r>
            <a:r>
              <a:rPr lang="en-US" altLang="ja-JP" sz="1846" dirty="0">
                <a:solidFill>
                  <a:schemeClr val="tx1"/>
                </a:solidFill>
              </a:rPr>
              <a:t>61</a:t>
            </a:r>
            <a:r>
              <a:rPr lang="ja-JP" altLang="en-US" sz="1846" dirty="0">
                <a:solidFill>
                  <a:schemeClr val="tx1"/>
                </a:solidFill>
              </a:rPr>
              <a:t>％、機械・電気・計装設備が約</a:t>
            </a:r>
            <a:r>
              <a:rPr lang="en-US" altLang="ja-JP" sz="1846" dirty="0">
                <a:solidFill>
                  <a:schemeClr val="tx1"/>
                </a:solidFill>
              </a:rPr>
              <a:t>88</a:t>
            </a:r>
            <a:r>
              <a:rPr lang="ja-JP" altLang="en-US" sz="1846" dirty="0">
                <a:solidFill>
                  <a:schemeClr val="tx1"/>
                </a:solidFill>
              </a:rPr>
              <a:t>％。</a:t>
            </a:r>
            <a:endParaRPr lang="en-US" altLang="ja-JP" sz="1015" dirty="0">
              <a:solidFill>
                <a:schemeClr val="tx1"/>
              </a:solidFill>
            </a:endParaRPr>
          </a:p>
          <a:p>
            <a:pPr marL="263776" indent="-263776">
              <a:spcAft>
                <a:spcPts val="277"/>
              </a:spcAft>
              <a:buFont typeface="Wingdings" panose="05000000000000000000" pitchFamily="2" charset="2"/>
              <a:buChar char="Ø"/>
            </a:pPr>
            <a:r>
              <a:rPr lang="ja-JP" altLang="en-US" sz="1846" dirty="0">
                <a:solidFill>
                  <a:schemeClr val="tx1"/>
                </a:solidFill>
              </a:rPr>
              <a:t>定期点検の実施率は、管路が約</a:t>
            </a:r>
            <a:r>
              <a:rPr lang="en-US" altLang="ja-JP" sz="1846" dirty="0">
                <a:solidFill>
                  <a:schemeClr val="tx1"/>
                </a:solidFill>
              </a:rPr>
              <a:t>26</a:t>
            </a:r>
            <a:r>
              <a:rPr lang="ja-JP" altLang="en-US" sz="1846" dirty="0">
                <a:solidFill>
                  <a:schemeClr val="tx1"/>
                </a:solidFill>
              </a:rPr>
              <a:t>％、コンクリート構造物が約９％、機械・電気・計装設備が約</a:t>
            </a:r>
            <a:r>
              <a:rPr lang="en-US" altLang="ja-JP" sz="1846" dirty="0">
                <a:solidFill>
                  <a:schemeClr val="tx1"/>
                </a:solidFill>
              </a:rPr>
              <a:t>72</a:t>
            </a:r>
            <a:r>
              <a:rPr lang="ja-JP" altLang="en-US" sz="1846" dirty="0">
                <a:solidFill>
                  <a:schemeClr val="tx1"/>
                </a:solidFill>
              </a:rPr>
              <a:t>％。</a:t>
            </a:r>
            <a:endParaRPr lang="en-US" altLang="ja-JP" sz="1846" dirty="0">
              <a:solidFill>
                <a:schemeClr val="tx1"/>
              </a:solidFill>
            </a:endParaRPr>
          </a:p>
          <a:p>
            <a:pPr marL="265853" indent="-398779"/>
            <a:r>
              <a:rPr lang="en-US" altLang="ja-JP" sz="1385" dirty="0">
                <a:solidFill>
                  <a:schemeClr val="tx1"/>
                </a:solidFill>
              </a:rPr>
              <a:t>※</a:t>
            </a:r>
            <a:r>
              <a:rPr lang="ja-JP" altLang="en-US" sz="1385" dirty="0">
                <a:solidFill>
                  <a:schemeClr val="tx1"/>
                </a:solidFill>
              </a:rPr>
              <a:t>管路の機能を維持する方法として、点検のほか、時間計画保全により更新する方法がある。</a:t>
            </a:r>
          </a:p>
        </p:txBody>
      </p:sp>
      <p:grpSp>
        <p:nvGrpSpPr>
          <p:cNvPr id="41" name="グループ化 40"/>
          <p:cNvGrpSpPr/>
          <p:nvPr/>
        </p:nvGrpSpPr>
        <p:grpSpPr>
          <a:xfrm>
            <a:off x="973676" y="2613893"/>
            <a:ext cx="7820863" cy="3721006"/>
            <a:chOff x="915497" y="2511607"/>
            <a:chExt cx="7865616" cy="4031090"/>
          </a:xfrm>
        </p:grpSpPr>
        <p:pic>
          <p:nvPicPr>
            <p:cNvPr id="42"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7278" y="5309025"/>
              <a:ext cx="1224922" cy="1233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0909" y="3891020"/>
              <a:ext cx="1280964" cy="126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1389" y="2545639"/>
              <a:ext cx="1245700" cy="1236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6917" y="5253081"/>
              <a:ext cx="1248197" cy="1248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9567" y="3897320"/>
              <a:ext cx="1247671" cy="121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59567" y="2556085"/>
              <a:ext cx="1228219" cy="1231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テキスト ボックス 47"/>
            <p:cNvSpPr txBox="1"/>
            <p:nvPr/>
          </p:nvSpPr>
          <p:spPr>
            <a:xfrm>
              <a:off x="5742336" y="2611512"/>
              <a:ext cx="616174" cy="223048"/>
            </a:xfrm>
            <a:prstGeom prst="rect">
              <a:avLst/>
            </a:prstGeom>
            <a:noFill/>
          </p:spPr>
          <p:txBody>
            <a:bodyPr wrap="none" rtlCol="0">
              <a:spAutoFit/>
            </a:bodyPr>
            <a:lstStyle/>
            <a:p>
              <a:r>
                <a:rPr lang="ja-JP" altLang="en-US" sz="738" dirty="0"/>
                <a:t>行っている</a:t>
              </a:r>
            </a:p>
          </p:txBody>
        </p:sp>
        <p:sp>
          <p:nvSpPr>
            <p:cNvPr id="49" name="テキスト ボックス 48"/>
            <p:cNvSpPr txBox="1"/>
            <p:nvPr/>
          </p:nvSpPr>
          <p:spPr>
            <a:xfrm>
              <a:off x="5100043" y="3160259"/>
              <a:ext cx="709680" cy="223048"/>
            </a:xfrm>
            <a:prstGeom prst="rect">
              <a:avLst/>
            </a:prstGeom>
            <a:noFill/>
          </p:spPr>
          <p:txBody>
            <a:bodyPr wrap="none" rtlCol="0">
              <a:spAutoFit/>
            </a:bodyPr>
            <a:lstStyle/>
            <a:p>
              <a:r>
                <a:rPr lang="ja-JP" altLang="en-US" sz="738" dirty="0"/>
                <a:t>行っていない</a:t>
              </a:r>
            </a:p>
          </p:txBody>
        </p:sp>
        <p:sp>
          <p:nvSpPr>
            <p:cNvPr id="50" name="テキスト ボックス 49"/>
            <p:cNvSpPr txBox="1"/>
            <p:nvPr/>
          </p:nvSpPr>
          <p:spPr>
            <a:xfrm>
              <a:off x="5555283" y="4100025"/>
              <a:ext cx="616174" cy="223048"/>
            </a:xfrm>
            <a:prstGeom prst="rect">
              <a:avLst/>
            </a:prstGeom>
            <a:noFill/>
          </p:spPr>
          <p:txBody>
            <a:bodyPr wrap="none" rtlCol="0">
              <a:spAutoFit/>
            </a:bodyPr>
            <a:lstStyle/>
            <a:p>
              <a:r>
                <a:rPr lang="ja-JP" altLang="en-US" sz="738" dirty="0"/>
                <a:t>行っている</a:t>
              </a:r>
            </a:p>
          </p:txBody>
        </p:sp>
        <p:sp>
          <p:nvSpPr>
            <p:cNvPr id="51" name="テキスト ボックス 50"/>
            <p:cNvSpPr txBox="1"/>
            <p:nvPr/>
          </p:nvSpPr>
          <p:spPr>
            <a:xfrm>
              <a:off x="5172051" y="4600419"/>
              <a:ext cx="709680" cy="223048"/>
            </a:xfrm>
            <a:prstGeom prst="rect">
              <a:avLst/>
            </a:prstGeom>
            <a:noFill/>
          </p:spPr>
          <p:txBody>
            <a:bodyPr wrap="none" rtlCol="0">
              <a:spAutoFit/>
            </a:bodyPr>
            <a:lstStyle/>
            <a:p>
              <a:r>
                <a:rPr lang="ja-JP" altLang="en-US" sz="738" dirty="0"/>
                <a:t>行っていない</a:t>
              </a:r>
            </a:p>
          </p:txBody>
        </p:sp>
        <p:sp>
          <p:nvSpPr>
            <p:cNvPr id="52" name="テキスト ボックス 51"/>
            <p:cNvSpPr txBox="1"/>
            <p:nvPr/>
          </p:nvSpPr>
          <p:spPr>
            <a:xfrm>
              <a:off x="5723682" y="5949279"/>
              <a:ext cx="616174" cy="223048"/>
            </a:xfrm>
            <a:prstGeom prst="rect">
              <a:avLst/>
            </a:prstGeom>
            <a:noFill/>
          </p:spPr>
          <p:txBody>
            <a:bodyPr wrap="none" rtlCol="0">
              <a:spAutoFit/>
            </a:bodyPr>
            <a:lstStyle/>
            <a:p>
              <a:r>
                <a:rPr lang="ja-JP" altLang="en-US" sz="738" dirty="0"/>
                <a:t>行っている</a:t>
              </a:r>
            </a:p>
          </p:txBody>
        </p:sp>
        <p:sp>
          <p:nvSpPr>
            <p:cNvPr id="53" name="テキスト ボックス 52"/>
            <p:cNvSpPr txBox="1"/>
            <p:nvPr/>
          </p:nvSpPr>
          <p:spPr>
            <a:xfrm>
              <a:off x="5081389" y="5373797"/>
              <a:ext cx="709680" cy="223048"/>
            </a:xfrm>
            <a:prstGeom prst="rect">
              <a:avLst/>
            </a:prstGeom>
            <a:noFill/>
          </p:spPr>
          <p:txBody>
            <a:bodyPr wrap="none" rtlCol="0">
              <a:spAutoFit/>
            </a:bodyPr>
            <a:lstStyle/>
            <a:p>
              <a:r>
                <a:rPr lang="ja-JP" altLang="en-US" sz="738" dirty="0"/>
                <a:t>行っていない</a:t>
              </a:r>
            </a:p>
          </p:txBody>
        </p:sp>
        <p:sp>
          <p:nvSpPr>
            <p:cNvPr id="54" name="テキスト ボックス 53"/>
            <p:cNvSpPr txBox="1"/>
            <p:nvPr/>
          </p:nvSpPr>
          <p:spPr>
            <a:xfrm>
              <a:off x="1657701" y="2781508"/>
              <a:ext cx="616174" cy="223048"/>
            </a:xfrm>
            <a:prstGeom prst="rect">
              <a:avLst/>
            </a:prstGeom>
            <a:noFill/>
          </p:spPr>
          <p:txBody>
            <a:bodyPr wrap="none" rtlCol="0">
              <a:spAutoFit/>
            </a:bodyPr>
            <a:lstStyle/>
            <a:p>
              <a:r>
                <a:rPr lang="ja-JP" altLang="en-US" sz="738" dirty="0"/>
                <a:t>行っている</a:t>
              </a:r>
            </a:p>
          </p:txBody>
        </p:sp>
        <p:sp>
          <p:nvSpPr>
            <p:cNvPr id="55" name="テキスト ボックス 54"/>
            <p:cNvSpPr txBox="1"/>
            <p:nvPr/>
          </p:nvSpPr>
          <p:spPr>
            <a:xfrm>
              <a:off x="915497" y="3088251"/>
              <a:ext cx="709680" cy="223048"/>
            </a:xfrm>
            <a:prstGeom prst="rect">
              <a:avLst/>
            </a:prstGeom>
            <a:noFill/>
          </p:spPr>
          <p:txBody>
            <a:bodyPr wrap="none" rtlCol="0">
              <a:spAutoFit/>
            </a:bodyPr>
            <a:lstStyle/>
            <a:p>
              <a:r>
                <a:rPr lang="ja-JP" altLang="en-US" sz="738" dirty="0"/>
                <a:t>行っていない</a:t>
              </a:r>
            </a:p>
          </p:txBody>
        </p:sp>
        <p:sp>
          <p:nvSpPr>
            <p:cNvPr id="56" name="テキスト ボックス 55"/>
            <p:cNvSpPr txBox="1"/>
            <p:nvPr/>
          </p:nvSpPr>
          <p:spPr>
            <a:xfrm>
              <a:off x="928197" y="4070962"/>
              <a:ext cx="709680" cy="223048"/>
            </a:xfrm>
            <a:prstGeom prst="rect">
              <a:avLst/>
            </a:prstGeom>
            <a:noFill/>
          </p:spPr>
          <p:txBody>
            <a:bodyPr wrap="none" rtlCol="0">
              <a:spAutoFit/>
            </a:bodyPr>
            <a:lstStyle/>
            <a:p>
              <a:r>
                <a:rPr lang="ja-JP" altLang="en-US" sz="738" dirty="0"/>
                <a:t>行っていない</a:t>
              </a:r>
            </a:p>
          </p:txBody>
        </p:sp>
        <p:sp>
          <p:nvSpPr>
            <p:cNvPr id="57" name="テキスト ボックス 56"/>
            <p:cNvSpPr txBox="1"/>
            <p:nvPr/>
          </p:nvSpPr>
          <p:spPr>
            <a:xfrm>
              <a:off x="1762223" y="4437692"/>
              <a:ext cx="616174" cy="223048"/>
            </a:xfrm>
            <a:prstGeom prst="rect">
              <a:avLst/>
            </a:prstGeom>
            <a:noFill/>
          </p:spPr>
          <p:txBody>
            <a:bodyPr wrap="none" rtlCol="0">
              <a:spAutoFit/>
            </a:bodyPr>
            <a:lstStyle/>
            <a:p>
              <a:r>
                <a:rPr lang="ja-JP" altLang="en-US" sz="738" dirty="0"/>
                <a:t>行っている</a:t>
              </a:r>
            </a:p>
          </p:txBody>
        </p:sp>
        <p:sp>
          <p:nvSpPr>
            <p:cNvPr id="58" name="テキスト ボックス 57"/>
            <p:cNvSpPr txBox="1"/>
            <p:nvPr/>
          </p:nvSpPr>
          <p:spPr>
            <a:xfrm>
              <a:off x="1635577" y="5997583"/>
              <a:ext cx="616174" cy="223048"/>
            </a:xfrm>
            <a:prstGeom prst="rect">
              <a:avLst/>
            </a:prstGeom>
            <a:noFill/>
          </p:spPr>
          <p:txBody>
            <a:bodyPr wrap="none" rtlCol="0">
              <a:spAutoFit/>
            </a:bodyPr>
            <a:lstStyle/>
            <a:p>
              <a:r>
                <a:rPr lang="ja-JP" altLang="en-US" sz="738" dirty="0"/>
                <a:t>行っている</a:t>
              </a:r>
            </a:p>
          </p:txBody>
        </p:sp>
        <p:sp>
          <p:nvSpPr>
            <p:cNvPr id="59" name="テキスト ボックス 58"/>
            <p:cNvSpPr txBox="1"/>
            <p:nvPr/>
          </p:nvSpPr>
          <p:spPr>
            <a:xfrm>
              <a:off x="1127950" y="5201303"/>
              <a:ext cx="709680" cy="223048"/>
            </a:xfrm>
            <a:prstGeom prst="rect">
              <a:avLst/>
            </a:prstGeom>
            <a:noFill/>
          </p:spPr>
          <p:txBody>
            <a:bodyPr wrap="none" rtlCol="0">
              <a:spAutoFit/>
            </a:bodyPr>
            <a:lstStyle/>
            <a:p>
              <a:r>
                <a:rPr lang="ja-JP" altLang="en-US" sz="738" dirty="0"/>
                <a:t>行っていない</a:t>
              </a:r>
            </a:p>
          </p:txBody>
        </p:sp>
        <p:sp>
          <p:nvSpPr>
            <p:cNvPr id="60" name="テキスト ボックス 59"/>
            <p:cNvSpPr txBox="1"/>
            <p:nvPr/>
          </p:nvSpPr>
          <p:spPr>
            <a:xfrm>
              <a:off x="2321749" y="2511607"/>
              <a:ext cx="2408913" cy="838841"/>
            </a:xfrm>
            <a:prstGeom prst="rect">
              <a:avLst/>
            </a:prstGeom>
            <a:noFill/>
          </p:spPr>
          <p:txBody>
            <a:bodyPr wrap="none" rtlCol="0">
              <a:spAutoFit/>
            </a:bodyPr>
            <a:lstStyle/>
            <a:p>
              <a:r>
                <a:rPr lang="en-US" altLang="ja-JP" sz="1108" dirty="0"/>
                <a:t>【</a:t>
              </a:r>
              <a:r>
                <a:rPr lang="ja-JP" altLang="en-US" sz="1108" dirty="0"/>
                <a:t>実施事例</a:t>
              </a:r>
              <a:r>
                <a:rPr lang="en-US" altLang="ja-JP" sz="1108" dirty="0"/>
                <a:t>】</a:t>
              </a:r>
            </a:p>
            <a:p>
              <a:r>
                <a:rPr lang="ja-JP" altLang="en-US" sz="1108" dirty="0"/>
                <a:t>○ルート上の目視による漏水調査</a:t>
              </a:r>
              <a:endParaRPr lang="en-US" altLang="ja-JP" sz="1108" dirty="0"/>
            </a:p>
            <a:p>
              <a:r>
                <a:rPr lang="ja-JP" altLang="en-US" sz="1108" dirty="0"/>
                <a:t>○弁類等の開閉確認</a:t>
              </a:r>
              <a:endParaRPr lang="en-US" altLang="ja-JP" sz="1108" dirty="0"/>
            </a:p>
            <a:p>
              <a:r>
                <a:rPr lang="ja-JP" altLang="en-US" sz="1108" dirty="0"/>
                <a:t>○水管橋・道路橋添架管の目視調査</a:t>
              </a:r>
              <a:endParaRPr lang="en-US" altLang="ja-JP" sz="1108" dirty="0"/>
            </a:p>
          </p:txBody>
        </p:sp>
        <p:sp>
          <p:nvSpPr>
            <p:cNvPr id="61" name="テキスト ボックス 60"/>
            <p:cNvSpPr txBox="1"/>
            <p:nvPr/>
          </p:nvSpPr>
          <p:spPr>
            <a:xfrm>
              <a:off x="6372200" y="2511607"/>
              <a:ext cx="2408913" cy="838841"/>
            </a:xfrm>
            <a:prstGeom prst="rect">
              <a:avLst/>
            </a:prstGeom>
            <a:noFill/>
          </p:spPr>
          <p:txBody>
            <a:bodyPr wrap="none" rtlCol="0">
              <a:spAutoFit/>
            </a:bodyPr>
            <a:lstStyle/>
            <a:p>
              <a:r>
                <a:rPr lang="en-US" altLang="ja-JP" sz="1108" dirty="0"/>
                <a:t>【</a:t>
              </a:r>
              <a:r>
                <a:rPr lang="ja-JP" altLang="en-US" sz="1108" dirty="0"/>
                <a:t>実施事例</a:t>
              </a:r>
              <a:r>
                <a:rPr lang="en-US" altLang="ja-JP" sz="1108" dirty="0"/>
                <a:t>】</a:t>
              </a:r>
            </a:p>
            <a:p>
              <a:r>
                <a:rPr lang="ja-JP" altLang="en-US" sz="1108" dirty="0"/>
                <a:t>○漏水・音聴調査</a:t>
              </a:r>
              <a:endParaRPr lang="en-US" altLang="ja-JP" sz="1108" dirty="0"/>
            </a:p>
            <a:p>
              <a:r>
                <a:rPr lang="ja-JP" altLang="en-US" sz="1108" dirty="0"/>
                <a:t>○大口径仕切弁・空気弁の清掃点検</a:t>
              </a:r>
            </a:p>
            <a:p>
              <a:r>
                <a:rPr lang="ja-JP" altLang="en-US" sz="1108" dirty="0"/>
                <a:t>○定期洗管</a:t>
              </a:r>
              <a:endParaRPr lang="en-US" altLang="ja-JP" sz="1108" dirty="0"/>
            </a:p>
          </p:txBody>
        </p:sp>
        <p:sp>
          <p:nvSpPr>
            <p:cNvPr id="62" name="テキスト ボックス 61"/>
            <p:cNvSpPr txBox="1"/>
            <p:nvPr/>
          </p:nvSpPr>
          <p:spPr>
            <a:xfrm>
              <a:off x="2339752" y="5209002"/>
              <a:ext cx="2296061" cy="838841"/>
            </a:xfrm>
            <a:prstGeom prst="rect">
              <a:avLst/>
            </a:prstGeom>
            <a:noFill/>
          </p:spPr>
          <p:txBody>
            <a:bodyPr wrap="none" rtlCol="0">
              <a:spAutoFit/>
            </a:bodyPr>
            <a:lstStyle/>
            <a:p>
              <a:r>
                <a:rPr lang="en-US" altLang="ja-JP" sz="1108" dirty="0"/>
                <a:t>【</a:t>
              </a:r>
              <a:r>
                <a:rPr lang="ja-JP" altLang="en-US" sz="1108" dirty="0"/>
                <a:t>実施事例</a:t>
              </a:r>
              <a:r>
                <a:rPr lang="en-US" altLang="ja-JP" sz="1108" dirty="0"/>
                <a:t>】</a:t>
              </a:r>
            </a:p>
            <a:p>
              <a:r>
                <a:rPr lang="ja-JP" altLang="en-US" sz="1108" dirty="0"/>
                <a:t>○減圧弁、流量計などの目視点検</a:t>
              </a:r>
              <a:endParaRPr lang="en-US" altLang="ja-JP" sz="1108" dirty="0"/>
            </a:p>
            <a:p>
              <a:r>
                <a:rPr lang="ja-JP" altLang="en-US" sz="1108" dirty="0"/>
                <a:t>○異音、振動、臭い、熱などの点検</a:t>
              </a:r>
              <a:endParaRPr lang="en-US" altLang="ja-JP" sz="1108" dirty="0"/>
            </a:p>
            <a:p>
              <a:r>
                <a:rPr lang="ja-JP" altLang="en-US" sz="1108" dirty="0"/>
                <a:t>○テレメータによる遠隔常時監視</a:t>
              </a:r>
              <a:endParaRPr lang="en-US" altLang="ja-JP" sz="1108" dirty="0"/>
            </a:p>
          </p:txBody>
        </p:sp>
        <p:sp>
          <p:nvSpPr>
            <p:cNvPr id="63" name="テキスト ボックス 62"/>
            <p:cNvSpPr txBox="1"/>
            <p:nvPr/>
          </p:nvSpPr>
          <p:spPr>
            <a:xfrm>
              <a:off x="2327052" y="3912858"/>
              <a:ext cx="1477076" cy="469434"/>
            </a:xfrm>
            <a:prstGeom prst="rect">
              <a:avLst/>
            </a:prstGeom>
            <a:noFill/>
          </p:spPr>
          <p:txBody>
            <a:bodyPr wrap="none" rtlCol="0">
              <a:spAutoFit/>
            </a:bodyPr>
            <a:lstStyle/>
            <a:p>
              <a:r>
                <a:rPr lang="en-US" altLang="ja-JP" sz="1108" dirty="0"/>
                <a:t>【</a:t>
              </a:r>
              <a:r>
                <a:rPr lang="ja-JP" altLang="en-US" sz="1108" dirty="0"/>
                <a:t>実施事例</a:t>
              </a:r>
              <a:r>
                <a:rPr lang="en-US" altLang="ja-JP" sz="1108" dirty="0"/>
                <a:t>】</a:t>
              </a:r>
            </a:p>
            <a:p>
              <a:r>
                <a:rPr lang="ja-JP" altLang="en-US" sz="1108" dirty="0"/>
                <a:t>○巡視時の目視点検</a:t>
              </a:r>
              <a:endParaRPr lang="en-US" altLang="ja-JP" sz="1108" dirty="0"/>
            </a:p>
          </p:txBody>
        </p:sp>
        <p:sp>
          <p:nvSpPr>
            <p:cNvPr id="64" name="テキスト ボックス 63"/>
            <p:cNvSpPr txBox="1"/>
            <p:nvPr/>
          </p:nvSpPr>
          <p:spPr>
            <a:xfrm>
              <a:off x="6372200" y="3862058"/>
              <a:ext cx="2350875" cy="1392951"/>
            </a:xfrm>
            <a:prstGeom prst="rect">
              <a:avLst/>
            </a:prstGeom>
            <a:noFill/>
          </p:spPr>
          <p:txBody>
            <a:bodyPr wrap="none" rtlCol="0">
              <a:spAutoFit/>
            </a:bodyPr>
            <a:lstStyle/>
            <a:p>
              <a:r>
                <a:rPr lang="en-US" altLang="ja-JP" sz="1108" dirty="0"/>
                <a:t>【</a:t>
              </a:r>
              <a:r>
                <a:rPr lang="ja-JP" altLang="en-US" sz="1108" dirty="0"/>
                <a:t>実施事例</a:t>
              </a:r>
              <a:r>
                <a:rPr lang="en-US" altLang="ja-JP" sz="1108" dirty="0"/>
                <a:t>】</a:t>
              </a:r>
            </a:p>
            <a:p>
              <a:r>
                <a:rPr lang="ja-JP" altLang="ja-JP" sz="1108" dirty="0"/>
                <a:t>○目視点検とテストハンマやクラック</a:t>
              </a:r>
            </a:p>
            <a:p>
              <a:r>
                <a:rPr lang="ja-JP" altLang="ja-JP" sz="1108" dirty="0"/>
                <a:t>　スケールを併用した検査</a:t>
              </a:r>
            </a:p>
            <a:p>
              <a:r>
                <a:rPr lang="ja-JP" altLang="ja-JP" sz="1108" dirty="0"/>
                <a:t>○潜水業者による点検</a:t>
              </a:r>
            </a:p>
            <a:p>
              <a:r>
                <a:rPr lang="ja-JP" altLang="ja-JP" sz="1108" dirty="0"/>
                <a:t>○配水池から水を抜き内部点検</a:t>
              </a:r>
            </a:p>
            <a:p>
              <a:r>
                <a:rPr lang="ja-JP" altLang="ja-JP" sz="1108" dirty="0"/>
                <a:t>○配筋探査、圧縮強度試験及び</a:t>
              </a:r>
            </a:p>
            <a:p>
              <a:r>
                <a:rPr lang="ja-JP" altLang="ja-JP" sz="1108" dirty="0"/>
                <a:t>　中性化試験</a:t>
              </a:r>
            </a:p>
          </p:txBody>
        </p:sp>
        <p:sp>
          <p:nvSpPr>
            <p:cNvPr id="65" name="テキスト ボックス 64"/>
            <p:cNvSpPr txBox="1"/>
            <p:nvPr/>
          </p:nvSpPr>
          <p:spPr>
            <a:xfrm>
              <a:off x="6372200" y="5205668"/>
              <a:ext cx="2384730" cy="1208247"/>
            </a:xfrm>
            <a:prstGeom prst="rect">
              <a:avLst/>
            </a:prstGeom>
            <a:noFill/>
          </p:spPr>
          <p:txBody>
            <a:bodyPr wrap="none" rtlCol="0">
              <a:spAutoFit/>
            </a:bodyPr>
            <a:lstStyle/>
            <a:p>
              <a:r>
                <a:rPr lang="en-US" altLang="ja-JP" sz="1108" dirty="0"/>
                <a:t>【</a:t>
              </a:r>
              <a:r>
                <a:rPr lang="ja-JP" altLang="en-US" sz="1108" dirty="0"/>
                <a:t>実施事例</a:t>
              </a:r>
              <a:r>
                <a:rPr lang="en-US" altLang="ja-JP" sz="1108" dirty="0"/>
                <a:t>】</a:t>
              </a:r>
            </a:p>
            <a:p>
              <a:r>
                <a:rPr lang="ja-JP" altLang="en-US" sz="1108" dirty="0"/>
                <a:t>○ポンプ設備、電気設備、次亜注入</a:t>
              </a:r>
              <a:endParaRPr lang="en-US" altLang="ja-JP" sz="1108" dirty="0"/>
            </a:p>
            <a:p>
              <a:r>
                <a:rPr lang="ja-JP" altLang="en-US" sz="1108" dirty="0"/>
                <a:t>　設備等の保守点検</a:t>
              </a:r>
              <a:endParaRPr lang="en-US" altLang="ja-JP" sz="1108" dirty="0"/>
            </a:p>
            <a:p>
              <a:r>
                <a:rPr lang="ja-JP" altLang="en-US" sz="1108" dirty="0"/>
                <a:t>○絶縁抵抗、保護継電器特性試験、</a:t>
              </a:r>
              <a:endParaRPr lang="en-US" altLang="ja-JP" sz="1108" dirty="0"/>
            </a:p>
            <a:p>
              <a:r>
                <a:rPr lang="ja-JP" altLang="en-US" sz="1108" dirty="0"/>
                <a:t>　水質計器点検</a:t>
              </a:r>
              <a:endParaRPr lang="en-US" altLang="ja-JP" sz="1108" dirty="0"/>
            </a:p>
            <a:p>
              <a:r>
                <a:rPr lang="ja-JP" altLang="en-US" sz="1108" dirty="0"/>
                <a:t>○ポンプのグリスアップ</a:t>
              </a:r>
              <a:endParaRPr lang="en-US" altLang="ja-JP" sz="1108" dirty="0"/>
            </a:p>
          </p:txBody>
        </p:sp>
      </p:grpSp>
      <p:sp>
        <p:nvSpPr>
          <p:cNvPr id="2" name="スライド番号プレースホルダー 1"/>
          <p:cNvSpPr>
            <a:spLocks noGrp="1"/>
          </p:cNvSpPr>
          <p:nvPr>
            <p:ph type="sldNum" sz="quarter" idx="12"/>
          </p:nvPr>
        </p:nvSpPr>
        <p:spPr/>
        <p:txBody>
          <a:bodyPr/>
          <a:lstStyle/>
          <a:p>
            <a:pPr>
              <a:defRPr/>
            </a:pPr>
            <a:fld id="{34A25056-AEC2-4104-9840-86672CD1F74E}" type="slidenum">
              <a:rPr lang="ja-JP" altLang="en-US" smtClean="0">
                <a:solidFill>
                  <a:prstClr val="black">
                    <a:tint val="75000"/>
                  </a:prstClr>
                </a:solidFill>
              </a:rPr>
              <a:pPr>
                <a:defRPr/>
              </a:pPr>
              <a:t>48</a:t>
            </a:fld>
            <a:endParaRPr lang="ja-JP" altLang="en-US">
              <a:solidFill>
                <a:prstClr val="black">
                  <a:tint val="75000"/>
                </a:prstClr>
              </a:solidFill>
            </a:endParaRPr>
          </a:p>
        </p:txBody>
      </p:sp>
    </p:spTree>
    <p:extLst>
      <p:ext uri="{BB962C8B-B14F-4D97-AF65-F5344CB8AC3E}">
        <p14:creationId xmlns:p14="http://schemas.microsoft.com/office/powerpoint/2010/main" val="37003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118583" y="1115954"/>
            <a:ext cx="8872611" cy="1923729"/>
          </a:xfrm>
          <a:prstGeom prst="roundRect">
            <a:avLst>
              <a:gd name="adj" fmla="val 8604"/>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2923" tIns="66462" rIns="132923" bIns="66462" rtlCol="0" anchor="ctr"/>
          <a:lstStyle/>
          <a:p>
            <a:r>
              <a:rPr lang="ja-JP" altLang="en-US" sz="1662" dirty="0">
                <a:solidFill>
                  <a:schemeClr val="tx1"/>
                </a:solidFill>
                <a:latin typeface="+mj-ea"/>
                <a:ea typeface="+mj-ea"/>
              </a:rPr>
              <a:t>○ 水道施設の状況を勘案して、適切な時期に、目視その他適切な方法により点検を行う</a:t>
            </a:r>
            <a:endParaRPr lang="en-US" altLang="ja-JP" sz="1662" dirty="0">
              <a:solidFill>
                <a:schemeClr val="tx1"/>
              </a:solidFill>
              <a:latin typeface="+mj-ea"/>
              <a:ea typeface="+mj-ea"/>
            </a:endParaRPr>
          </a:p>
          <a:p>
            <a:pPr>
              <a:spcBef>
                <a:spcPts val="1108"/>
              </a:spcBef>
            </a:pPr>
            <a:r>
              <a:rPr lang="ja-JP" altLang="en-US" sz="1662" dirty="0">
                <a:solidFill>
                  <a:schemeClr val="tx1"/>
                </a:solidFill>
                <a:latin typeface="+mj-ea"/>
                <a:ea typeface="+mj-ea"/>
              </a:rPr>
              <a:t>　　　　（例）</a:t>
            </a:r>
            <a:endParaRPr lang="en-US" altLang="ja-JP" sz="1662" dirty="0">
              <a:solidFill>
                <a:schemeClr val="tx1"/>
              </a:solidFill>
              <a:latin typeface="+mj-ea"/>
              <a:ea typeface="+mj-ea"/>
            </a:endParaRPr>
          </a:p>
          <a:p>
            <a:endParaRPr lang="en-US" altLang="ja-JP" sz="1662" dirty="0">
              <a:solidFill>
                <a:schemeClr val="tx1"/>
              </a:solidFill>
              <a:latin typeface="+mj-ea"/>
              <a:ea typeface="+mj-ea"/>
            </a:endParaRPr>
          </a:p>
          <a:p>
            <a:endParaRPr lang="en-US" altLang="ja-JP" sz="1662" dirty="0">
              <a:solidFill>
                <a:schemeClr val="tx1"/>
              </a:solidFill>
              <a:latin typeface="+mj-ea"/>
              <a:ea typeface="+mj-ea"/>
            </a:endParaRPr>
          </a:p>
          <a:p>
            <a:endParaRPr lang="en-US" altLang="ja-JP" sz="1662" dirty="0">
              <a:solidFill>
                <a:schemeClr val="tx1"/>
              </a:solidFill>
              <a:latin typeface="+mj-ea"/>
              <a:ea typeface="+mj-ea"/>
            </a:endParaRPr>
          </a:p>
          <a:p>
            <a:pPr>
              <a:spcBef>
                <a:spcPts val="554"/>
              </a:spcBef>
            </a:pPr>
            <a:r>
              <a:rPr lang="ja-JP" altLang="en-US" sz="1662" dirty="0">
                <a:solidFill>
                  <a:schemeClr val="tx1"/>
                </a:solidFill>
                <a:latin typeface="+mj-ea"/>
                <a:ea typeface="+mj-ea"/>
              </a:rPr>
              <a:t>○ 点検により異状を把握したときは、水道施設を良好な状態に保つように、維持又は修繕を行う</a:t>
            </a:r>
            <a:endParaRPr lang="en-US" altLang="ja-JP" sz="1662" dirty="0">
              <a:solidFill>
                <a:schemeClr val="tx1"/>
              </a:solidFill>
              <a:latin typeface="+mj-ea"/>
              <a:ea typeface="+mj-ea"/>
            </a:endParaRPr>
          </a:p>
        </p:txBody>
      </p:sp>
      <p:sp>
        <p:nvSpPr>
          <p:cNvPr id="12" name="角丸四角形 11"/>
          <p:cNvSpPr/>
          <p:nvPr/>
        </p:nvSpPr>
        <p:spPr>
          <a:xfrm>
            <a:off x="118583" y="3387093"/>
            <a:ext cx="8872611" cy="2928502"/>
          </a:xfrm>
          <a:prstGeom prst="roundRect">
            <a:avLst>
              <a:gd name="adj" fmla="val 8604"/>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2923" tIns="66462" rIns="132923" bIns="66462" rtlCol="0" anchor="t" anchorCtr="0"/>
          <a:lstStyle/>
          <a:p>
            <a:pPr marL="246191" indent="-246191">
              <a:lnSpc>
                <a:spcPts val="2308"/>
              </a:lnSpc>
            </a:pPr>
            <a:r>
              <a:rPr lang="ja-JP" altLang="en-US" sz="1662" dirty="0">
                <a:solidFill>
                  <a:schemeClr val="tx1"/>
                </a:solidFill>
                <a:latin typeface="+mj-ea"/>
                <a:ea typeface="+mj-ea"/>
              </a:rPr>
              <a:t>○ 特に、基幹となる水道施設に多く用いられ、また、点検及び補修等を適切に実施すると、施設の更新需要の平準化に有効となるコンクリート構造物（</a:t>
            </a:r>
            <a:r>
              <a:rPr lang="ja-JP" altLang="en-US" sz="1662" dirty="0">
                <a:solidFill>
                  <a:schemeClr val="tx1"/>
                </a:solidFill>
                <a:latin typeface="+mj-ea"/>
              </a:rPr>
              <a:t>水密性を有し、</a:t>
            </a:r>
            <a:r>
              <a:rPr lang="ja-JP" altLang="en-US" sz="1662" dirty="0">
                <a:solidFill>
                  <a:schemeClr val="tx1"/>
                </a:solidFill>
                <a:latin typeface="+mj-ea"/>
                <a:ea typeface="+mj-ea"/>
              </a:rPr>
              <a:t>水道施設の運転に影響を与えない範囲において目視が可能なものに限る。）</a:t>
            </a:r>
            <a:r>
              <a:rPr lang="ja-JP" altLang="en-US" sz="1662" dirty="0">
                <a:solidFill>
                  <a:schemeClr val="tx1"/>
                </a:solidFill>
                <a:latin typeface="+mj-ea"/>
              </a:rPr>
              <a:t>については、 </a:t>
            </a:r>
            <a:r>
              <a:rPr lang="ja-JP" altLang="en-US" sz="1662" dirty="0">
                <a:solidFill>
                  <a:schemeClr val="tx1"/>
                </a:solidFill>
                <a:latin typeface="+mj-ea"/>
                <a:ea typeface="+mj-ea"/>
              </a:rPr>
              <a:t>次のとおりの対応とする　</a:t>
            </a:r>
            <a:endParaRPr lang="en-US" altLang="ja-JP" sz="1662" dirty="0">
              <a:solidFill>
                <a:schemeClr val="tx1"/>
              </a:solidFill>
              <a:latin typeface="+mj-ea"/>
              <a:ea typeface="+mj-ea"/>
            </a:endParaRPr>
          </a:p>
        </p:txBody>
      </p:sp>
      <p:graphicFrame>
        <p:nvGraphicFramePr>
          <p:cNvPr id="3" name="表 2"/>
          <p:cNvGraphicFramePr>
            <a:graphicFrameLocks noGrp="1"/>
          </p:cNvGraphicFramePr>
          <p:nvPr>
            <p:extLst>
              <p:ext uri="{D42A27DB-BD31-4B8C-83A1-F6EECF244321}">
                <p14:modId xmlns:p14="http://schemas.microsoft.com/office/powerpoint/2010/main" val="573055828"/>
              </p:ext>
            </p:extLst>
          </p:nvPr>
        </p:nvGraphicFramePr>
        <p:xfrm>
          <a:off x="1483270" y="1631717"/>
          <a:ext cx="4605792" cy="844061"/>
        </p:xfrm>
        <a:graphic>
          <a:graphicData uri="http://schemas.openxmlformats.org/drawingml/2006/table">
            <a:tbl>
              <a:tblPr firstRow="1" bandRow="1">
                <a:tableStyleId>{9D7B26C5-4107-4FEC-AEDC-1716B250A1EF}</a:tableStyleId>
              </a:tblPr>
              <a:tblGrid>
                <a:gridCol w="2744662">
                  <a:extLst>
                    <a:ext uri="{9D8B030D-6E8A-4147-A177-3AD203B41FA5}">
                      <a16:colId xmlns:a16="http://schemas.microsoft.com/office/drawing/2014/main" val="20000"/>
                    </a:ext>
                  </a:extLst>
                </a:gridCol>
                <a:gridCol w="1861130">
                  <a:extLst>
                    <a:ext uri="{9D8B030D-6E8A-4147-A177-3AD203B41FA5}">
                      <a16:colId xmlns:a16="http://schemas.microsoft.com/office/drawing/2014/main" val="20001"/>
                    </a:ext>
                  </a:extLst>
                </a:gridCol>
              </a:tblGrid>
              <a:tr h="253218">
                <a:tc>
                  <a:txBody>
                    <a:bodyPr/>
                    <a:lstStyle/>
                    <a:p>
                      <a:r>
                        <a:rPr kumimoji="1" lang="ja-JP" altLang="en-US" sz="1100" dirty="0">
                          <a:latin typeface="+mn-ea"/>
                          <a:ea typeface="+mn-ea"/>
                        </a:rPr>
                        <a:t>点検のルール化を明示するもの</a:t>
                      </a:r>
                      <a:endParaRPr kumimoji="1" lang="ja-JP" altLang="en-US" sz="1100" dirty="0">
                        <a:solidFill>
                          <a:schemeClr val="tx1"/>
                        </a:solidFill>
                        <a:latin typeface="+mn-ea"/>
                        <a:ea typeface="+mn-ea"/>
                      </a:endParaRPr>
                    </a:p>
                  </a:txBody>
                  <a:tcPr marL="84406" marR="84406" marT="42203" marB="42203" anchor="ctr">
                    <a:noFill/>
                  </a:tcPr>
                </a:tc>
                <a:tc>
                  <a:txBody>
                    <a:bodyPr/>
                    <a:lstStyle/>
                    <a:p>
                      <a:r>
                        <a:rPr kumimoji="1" lang="ja-JP" altLang="en-US" sz="1100" dirty="0">
                          <a:latin typeface="+mn-ea"/>
                          <a:ea typeface="+mn-ea"/>
                        </a:rPr>
                        <a:t>点検内容</a:t>
                      </a:r>
                      <a:endParaRPr kumimoji="1" lang="ja-JP" altLang="en-US" sz="1100" dirty="0">
                        <a:solidFill>
                          <a:schemeClr val="tx1"/>
                        </a:solidFill>
                        <a:latin typeface="+mn-ea"/>
                        <a:ea typeface="+mn-ea"/>
                      </a:endParaRPr>
                    </a:p>
                  </a:txBody>
                  <a:tcPr marL="84406" marR="84406" marT="42203" marB="42203" anchor="ctr">
                    <a:noFill/>
                  </a:tcPr>
                </a:tc>
                <a:extLst>
                  <a:ext uri="{0D108BD9-81ED-4DB2-BD59-A6C34878D82A}">
                    <a16:rowId xmlns:a16="http://schemas.microsoft.com/office/drawing/2014/main" val="10000"/>
                  </a:ext>
                </a:extLst>
              </a:tr>
              <a:tr h="590843">
                <a:tc>
                  <a:txBody>
                    <a:bodyPr/>
                    <a:lstStyle/>
                    <a:p>
                      <a:r>
                        <a:rPr kumimoji="1" lang="ja-JP" altLang="en-US" sz="1100" dirty="0">
                          <a:latin typeface="+mn-ea"/>
                          <a:ea typeface="+mn-ea"/>
                        </a:rPr>
                        <a:t>　・点検計画書</a:t>
                      </a:r>
                      <a:endParaRPr kumimoji="1" lang="en-US" altLang="ja-JP" sz="1100" dirty="0">
                        <a:latin typeface="+mn-ea"/>
                        <a:ea typeface="+mn-ea"/>
                      </a:endParaRPr>
                    </a:p>
                    <a:p>
                      <a:r>
                        <a:rPr kumimoji="1" lang="ja-JP" altLang="en-US" sz="1100" dirty="0">
                          <a:latin typeface="+mn-ea"/>
                          <a:ea typeface="+mn-ea"/>
                        </a:rPr>
                        <a:t>　・マニュアル</a:t>
                      </a:r>
                      <a:endParaRPr kumimoji="1" lang="en-US" altLang="ja-JP" sz="1100" dirty="0">
                        <a:latin typeface="+mn-ea"/>
                        <a:ea typeface="+mn-ea"/>
                      </a:endParaRPr>
                    </a:p>
                    <a:p>
                      <a:r>
                        <a:rPr kumimoji="1" lang="ja-JP" altLang="en-US" sz="1100" dirty="0">
                          <a:latin typeface="+mn-ea"/>
                          <a:ea typeface="+mn-ea"/>
                        </a:rPr>
                        <a:t>　・点検記録表　等</a:t>
                      </a:r>
                      <a:endParaRPr kumimoji="1" lang="en-US" altLang="ja-JP" sz="1100" dirty="0">
                        <a:solidFill>
                          <a:schemeClr val="tx1"/>
                        </a:solidFill>
                        <a:latin typeface="+mn-ea"/>
                        <a:ea typeface="+mn-ea"/>
                      </a:endParaRPr>
                    </a:p>
                  </a:txBody>
                  <a:tcPr marL="84406" marR="84406" marT="42203" marB="42203" anchor="ctr">
                    <a:noFill/>
                  </a:tcPr>
                </a:tc>
                <a:tc>
                  <a:txBody>
                    <a:bodyPr/>
                    <a:lstStyle/>
                    <a:p>
                      <a:r>
                        <a:rPr kumimoji="1" lang="ja-JP" altLang="en-US" sz="1100" dirty="0">
                          <a:latin typeface="+mn-ea"/>
                          <a:ea typeface="+mn-ea"/>
                        </a:rPr>
                        <a:t>　・対象の施設</a:t>
                      </a:r>
                      <a:endParaRPr kumimoji="1" lang="en-US" altLang="ja-JP" sz="1100" dirty="0">
                        <a:latin typeface="+mn-ea"/>
                        <a:ea typeface="+mn-ea"/>
                      </a:endParaRPr>
                    </a:p>
                    <a:p>
                      <a:r>
                        <a:rPr kumimoji="1" lang="ja-JP" altLang="en-US" sz="1100" dirty="0">
                          <a:latin typeface="+mn-ea"/>
                          <a:ea typeface="+mn-ea"/>
                        </a:rPr>
                        <a:t>　・点検の方法</a:t>
                      </a:r>
                      <a:endParaRPr kumimoji="1" lang="en-US" altLang="ja-JP" sz="1100" dirty="0">
                        <a:latin typeface="+mn-ea"/>
                        <a:ea typeface="+mn-ea"/>
                      </a:endParaRPr>
                    </a:p>
                    <a:p>
                      <a:r>
                        <a:rPr kumimoji="1" lang="ja-JP" altLang="en-US" sz="1100" dirty="0">
                          <a:latin typeface="+mn-ea"/>
                          <a:ea typeface="+mn-ea"/>
                        </a:rPr>
                        <a:t>　・点検の頻度　等</a:t>
                      </a:r>
                      <a:endParaRPr kumimoji="1" lang="ja-JP" altLang="en-US" sz="1100" dirty="0">
                        <a:solidFill>
                          <a:schemeClr val="tx1"/>
                        </a:solidFill>
                        <a:latin typeface="+mn-ea"/>
                        <a:ea typeface="+mn-ea"/>
                      </a:endParaRPr>
                    </a:p>
                  </a:txBody>
                  <a:tcPr marL="84406" marR="84406" marT="42203" marB="42203" anchor="ctr">
                    <a:noFill/>
                  </a:tcPr>
                </a:tc>
                <a:extLst>
                  <a:ext uri="{0D108BD9-81ED-4DB2-BD59-A6C34878D82A}">
                    <a16:rowId xmlns:a16="http://schemas.microsoft.com/office/drawing/2014/main" val="10001"/>
                  </a:ext>
                </a:extLst>
              </a:tr>
            </a:tbl>
          </a:graphicData>
        </a:graphic>
      </p:graphicFrame>
      <p:sp>
        <p:nvSpPr>
          <p:cNvPr id="6" name="テキスト ボックス 5"/>
          <p:cNvSpPr txBox="1"/>
          <p:nvPr/>
        </p:nvSpPr>
        <p:spPr>
          <a:xfrm>
            <a:off x="536857" y="4523957"/>
            <a:ext cx="8422092" cy="1797928"/>
          </a:xfrm>
          <a:prstGeom prst="rect">
            <a:avLst/>
          </a:prstGeom>
          <a:noFill/>
        </p:spPr>
        <p:txBody>
          <a:bodyPr wrap="square" rtlCol="0">
            <a:spAutoFit/>
          </a:bodyPr>
          <a:lstStyle/>
          <a:p>
            <a:pPr marL="486520" indent="-263776">
              <a:lnSpc>
                <a:spcPts val="2308"/>
              </a:lnSpc>
              <a:buFont typeface="Wingdings" panose="05000000000000000000" pitchFamily="2" charset="2"/>
              <a:buChar char="l"/>
            </a:pPr>
            <a:r>
              <a:rPr lang="ja-JP" altLang="en-US" sz="1662" dirty="0">
                <a:latin typeface="+mj-ea"/>
              </a:rPr>
              <a:t>おおむね５年に１回以上の適切な頻度で点検を行う</a:t>
            </a:r>
            <a:endParaRPr lang="en-US" altLang="ja-JP" sz="1662" dirty="0">
              <a:latin typeface="+mj-ea"/>
            </a:endParaRPr>
          </a:p>
          <a:p>
            <a:pPr marL="486520" indent="-263776">
              <a:lnSpc>
                <a:spcPts val="2308"/>
              </a:lnSpc>
              <a:spcBef>
                <a:spcPts val="554"/>
              </a:spcBef>
              <a:buFont typeface="Wingdings" panose="05000000000000000000" pitchFamily="2" charset="2"/>
              <a:buChar char="l"/>
            </a:pPr>
            <a:r>
              <a:rPr lang="ja-JP" altLang="en-US" sz="1662" dirty="0">
                <a:latin typeface="+mj-ea"/>
              </a:rPr>
              <a:t>点検を行った場合は、次に掲げる事項を記録し、次に点検を行うまでの期間保存</a:t>
            </a:r>
            <a:endParaRPr lang="en-US" altLang="ja-JP" sz="1662" dirty="0">
              <a:latin typeface="+mj-ea"/>
            </a:endParaRPr>
          </a:p>
          <a:p>
            <a:pPr marL="222744">
              <a:lnSpc>
                <a:spcPts val="2308"/>
              </a:lnSpc>
              <a:spcBef>
                <a:spcPts val="554"/>
              </a:spcBef>
            </a:pPr>
            <a:r>
              <a:rPr lang="ja-JP" altLang="en-US" sz="1662" dirty="0">
                <a:latin typeface="+mj-ea"/>
              </a:rPr>
              <a:t>　　　　・点検の年月日　　　　・点検を実施した者の氏名　　　　・点検の結果</a:t>
            </a:r>
            <a:endParaRPr lang="en-US" altLang="ja-JP" sz="1662" dirty="0">
              <a:latin typeface="+mj-ea"/>
            </a:endParaRPr>
          </a:p>
          <a:p>
            <a:pPr marL="486520" indent="-263776">
              <a:lnSpc>
                <a:spcPts val="2308"/>
              </a:lnSpc>
              <a:spcBef>
                <a:spcPts val="554"/>
              </a:spcBef>
              <a:buFont typeface="Wingdings" panose="05000000000000000000" pitchFamily="2" charset="2"/>
              <a:buChar char="l"/>
            </a:pPr>
            <a:r>
              <a:rPr lang="ja-JP" altLang="en-US" sz="1662" dirty="0">
                <a:latin typeface="+mj-ea"/>
              </a:rPr>
              <a:t>コンクリートの異状を把握し、修繕を行った場合には、その内容を記録し、当該コンクリート構造物を利用している期間保存</a:t>
            </a:r>
            <a:endParaRPr lang="ja-JP" altLang="en-US" sz="1662" dirty="0"/>
          </a:p>
        </p:txBody>
      </p:sp>
      <p:sp>
        <p:nvSpPr>
          <p:cNvPr id="10" name="AutoShape 5"/>
          <p:cNvSpPr>
            <a:spLocks noChangeArrowheads="1"/>
          </p:cNvSpPr>
          <p:nvPr/>
        </p:nvSpPr>
        <p:spPr bwMode="auto">
          <a:xfrm>
            <a:off x="-14356" y="238492"/>
            <a:ext cx="9144000" cy="531934"/>
          </a:xfrm>
          <a:prstGeom prst="roundRect">
            <a:avLst>
              <a:gd name="adj" fmla="val 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ja-JP" altLang="en-US" sz="2585" dirty="0">
                <a:solidFill>
                  <a:prstClr val="black"/>
                </a:solidFill>
                <a:latin typeface="ＭＳ Ｐゴシック"/>
              </a:rPr>
              <a:t>点検を含む維持・修繕</a:t>
            </a:r>
          </a:p>
        </p:txBody>
      </p:sp>
      <p:sp>
        <p:nvSpPr>
          <p:cNvPr id="7" name="スライド番号プレースホルダー 6"/>
          <p:cNvSpPr>
            <a:spLocks noGrp="1"/>
          </p:cNvSpPr>
          <p:nvPr>
            <p:ph type="sldNum" sz="quarter" idx="12"/>
          </p:nvPr>
        </p:nvSpPr>
        <p:spPr/>
        <p:txBody>
          <a:bodyPr/>
          <a:lstStyle/>
          <a:p>
            <a:pPr>
              <a:defRPr/>
            </a:pPr>
            <a:fld id="{34A25056-AEC2-4104-9840-86672CD1F74E}" type="slidenum">
              <a:rPr lang="ja-JP" altLang="en-US" smtClean="0">
                <a:solidFill>
                  <a:prstClr val="black">
                    <a:tint val="75000"/>
                  </a:prstClr>
                </a:solidFill>
              </a:rPr>
              <a:pPr>
                <a:defRPr/>
              </a:pPr>
              <a:t>49</a:t>
            </a:fld>
            <a:endParaRPr lang="ja-JP" altLang="en-US">
              <a:solidFill>
                <a:prstClr val="black">
                  <a:tint val="75000"/>
                </a:prstClr>
              </a:solidFill>
            </a:endParaRPr>
          </a:p>
        </p:txBody>
      </p:sp>
    </p:spTree>
    <p:extLst>
      <p:ext uri="{BB962C8B-B14F-4D97-AF65-F5344CB8AC3E}">
        <p14:creationId xmlns:p14="http://schemas.microsoft.com/office/powerpoint/2010/main" val="1829744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グラフ 30" title="さ"/>
          <p:cNvGraphicFramePr>
            <a:graphicFrameLocks/>
          </p:cNvGraphicFramePr>
          <p:nvPr/>
        </p:nvGraphicFramePr>
        <p:xfrm>
          <a:off x="486224" y="3275302"/>
          <a:ext cx="3700232" cy="21913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グラフ 31"/>
          <p:cNvGraphicFramePr>
            <a:graphicFrameLocks/>
          </p:cNvGraphicFramePr>
          <p:nvPr/>
        </p:nvGraphicFramePr>
        <p:xfrm>
          <a:off x="4706417" y="3210547"/>
          <a:ext cx="4252531" cy="1959094"/>
        </p:xfrm>
        <a:graphic>
          <a:graphicData uri="http://schemas.openxmlformats.org/drawingml/2006/chart">
            <c:chart xmlns:c="http://schemas.openxmlformats.org/drawingml/2006/chart" xmlns:r="http://schemas.openxmlformats.org/officeDocument/2006/relationships" r:id="rId4"/>
          </a:graphicData>
        </a:graphic>
      </p:graphicFrame>
      <p:sp>
        <p:nvSpPr>
          <p:cNvPr id="256016" name="AutoShape 16"/>
          <p:cNvSpPr>
            <a:spLocks noChangeArrowheads="1"/>
          </p:cNvSpPr>
          <p:nvPr/>
        </p:nvSpPr>
        <p:spPr bwMode="auto">
          <a:xfrm>
            <a:off x="4828197" y="2488612"/>
            <a:ext cx="4009993" cy="306929"/>
          </a:xfrm>
          <a:prstGeom prst="roundRect">
            <a:avLst>
              <a:gd name="adj" fmla="val 16667"/>
            </a:avLst>
          </a:prstGeom>
          <a:solidFill>
            <a:srgbClr val="FFFF99"/>
          </a:solidFill>
          <a:ln w="25400" algn="ctr">
            <a:solidFill>
              <a:srgbClr val="FF0000"/>
            </a:solidFill>
            <a:round/>
            <a:headEnd/>
            <a:tailEnd/>
          </a:ln>
          <a:effectLst/>
        </p:spPr>
        <p:txBody>
          <a:bodyPr wrap="square" lIns="77813" tIns="38910" rIns="77813" bIns="38910">
            <a:spAutoFit/>
          </a:bodyPr>
          <a:lstStyle/>
          <a:p>
            <a:pPr marL="0" marR="0" lvl="0" indent="0" algn="ctr" defTabSz="779173" rtl="0" eaLnBrk="1" fontAlgn="auto" latinLnBrk="0" hangingPunct="1">
              <a:lnSpc>
                <a:spcPct val="100000"/>
              </a:lnSpc>
              <a:spcBef>
                <a:spcPct val="5000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Calibri"/>
                <a:ea typeface="ＭＳ Ｐゴシック"/>
                <a:cs typeface="+mn-cs"/>
              </a:rPr>
              <a:t>管路更新率（％）</a:t>
            </a:r>
          </a:p>
        </p:txBody>
      </p:sp>
      <p:grpSp>
        <p:nvGrpSpPr>
          <p:cNvPr id="2" name="グループ化 24"/>
          <p:cNvGrpSpPr/>
          <p:nvPr/>
        </p:nvGrpSpPr>
        <p:grpSpPr>
          <a:xfrm>
            <a:off x="4920868" y="2816638"/>
            <a:ext cx="3174023" cy="433324"/>
            <a:chOff x="618222" y="4940843"/>
            <a:chExt cx="3438525" cy="508555"/>
          </a:xfrm>
        </p:grpSpPr>
        <p:sp>
          <p:nvSpPr>
            <p:cNvPr id="256009" name="Text Box 9"/>
            <p:cNvSpPr txBox="1">
              <a:spLocks noChangeArrowheads="1"/>
            </p:cNvSpPr>
            <p:nvPr/>
          </p:nvSpPr>
          <p:spPr bwMode="auto">
            <a:xfrm>
              <a:off x="2977246" y="5061493"/>
              <a:ext cx="1079501" cy="308460"/>
            </a:xfrm>
            <a:prstGeom prst="rect">
              <a:avLst/>
            </a:prstGeom>
            <a:noFill/>
            <a:ln w="9525">
              <a:noFill/>
              <a:miter lim="800000"/>
              <a:headEnd/>
              <a:tailEnd/>
            </a:ln>
            <a:effectLst/>
          </p:spPr>
          <p:txBody>
            <a:bodyPr>
              <a:spAutoFit/>
            </a:bodyPr>
            <a:lstStyle/>
            <a:p>
              <a:pPr marL="0" marR="0" lvl="0" indent="0" algn="l" defTabSz="779173" rtl="0" eaLnBrk="1" fontAlgn="auto" latinLnBrk="0" hangingPunct="1">
                <a:lnSpc>
                  <a:spcPct val="100000"/>
                </a:lnSpc>
                <a:spcBef>
                  <a:spcPct val="50000"/>
                </a:spcBef>
                <a:spcAft>
                  <a:spcPts val="0"/>
                </a:spcAft>
                <a:buClrTx/>
                <a:buSzTx/>
                <a:buFontTx/>
                <a:buNone/>
                <a:tabLst/>
                <a:defRPr/>
              </a:pPr>
              <a:r>
                <a:rPr kumimoji="1" lang="ja-JP" altLang="ja-JP" sz="1108" b="0" i="0" u="none" strike="noStrike" kern="1200" cap="none" spc="0" normalizeH="0" baseline="0" noProof="0" dirty="0">
                  <a:ln>
                    <a:noFill/>
                  </a:ln>
                  <a:solidFill>
                    <a:prstClr val="black"/>
                  </a:solidFill>
                  <a:effectLst/>
                  <a:uLnTx/>
                  <a:uFillTx/>
                  <a:latin typeface="Calibri"/>
                  <a:ea typeface="ＭＳ Ｐゴシック"/>
                  <a:cs typeface="+mn-cs"/>
                </a:rPr>
                <a:t>×100</a:t>
              </a:r>
              <a:endParaRPr kumimoji="1" lang="en-US" altLang="ja-JP" sz="1108" b="0" i="0" u="none" strike="noStrike" kern="1200" cap="none" spc="0" normalizeH="0" baseline="0" noProof="0" dirty="0">
                <a:ln>
                  <a:noFill/>
                </a:ln>
                <a:solidFill>
                  <a:prstClr val="black"/>
                </a:solidFill>
                <a:effectLst/>
                <a:uLnTx/>
                <a:uFillTx/>
                <a:latin typeface="Calibri"/>
                <a:ea typeface="ＭＳ Ｐゴシック"/>
                <a:cs typeface="+mn-cs"/>
              </a:endParaRPr>
            </a:p>
          </p:txBody>
        </p:sp>
        <p:sp>
          <p:nvSpPr>
            <p:cNvPr id="256010" name="Line 10"/>
            <p:cNvSpPr>
              <a:spLocks noChangeShapeType="1"/>
            </p:cNvSpPr>
            <p:nvPr/>
          </p:nvSpPr>
          <p:spPr bwMode="auto">
            <a:xfrm>
              <a:off x="1230997" y="5201861"/>
              <a:ext cx="1657350" cy="0"/>
            </a:xfrm>
            <a:prstGeom prst="line">
              <a:avLst/>
            </a:prstGeom>
            <a:noFill/>
            <a:ln w="9525">
              <a:solidFill>
                <a:schemeClr val="tx1"/>
              </a:solidFill>
              <a:round/>
              <a:headEnd/>
              <a:tailEnd/>
            </a:ln>
            <a:effectLst/>
          </p:spPr>
          <p:txBody>
            <a:bodyPr/>
            <a:lstStyle/>
            <a:p>
              <a:pPr marL="0" marR="0" lvl="0" indent="0" algn="l" defTabSz="779173" rtl="0" eaLnBrk="1" fontAlgn="auto" latinLnBrk="0" hangingPunct="1">
                <a:lnSpc>
                  <a:spcPct val="100000"/>
                </a:lnSpc>
                <a:spcBef>
                  <a:spcPts val="0"/>
                </a:spcBef>
                <a:spcAft>
                  <a:spcPts val="0"/>
                </a:spcAft>
                <a:buClrTx/>
                <a:buSzTx/>
                <a:buFontTx/>
                <a:buNone/>
                <a:tabLst/>
                <a:defRPr/>
              </a:pPr>
              <a:endParaRPr kumimoji="1" lang="ja-JP" altLang="en-US" sz="1108" b="0" i="0" u="none" strike="noStrike" kern="1200" cap="none" spc="0" normalizeH="0" baseline="0" noProof="0">
                <a:ln>
                  <a:noFill/>
                </a:ln>
                <a:solidFill>
                  <a:prstClr val="black"/>
                </a:solidFill>
                <a:effectLst/>
                <a:uLnTx/>
                <a:uFillTx/>
                <a:latin typeface="Calibri"/>
                <a:ea typeface="ＭＳ Ｐゴシック"/>
                <a:cs typeface="+mn-cs"/>
              </a:endParaRPr>
            </a:p>
          </p:txBody>
        </p:sp>
        <p:sp>
          <p:nvSpPr>
            <p:cNvPr id="256017" name="Rectangle 17"/>
            <p:cNvSpPr>
              <a:spLocks noChangeArrowheads="1"/>
            </p:cNvSpPr>
            <p:nvPr/>
          </p:nvSpPr>
          <p:spPr bwMode="auto">
            <a:xfrm>
              <a:off x="618222" y="4940843"/>
              <a:ext cx="3024187" cy="508555"/>
            </a:xfrm>
            <a:prstGeom prst="rect">
              <a:avLst/>
            </a:prstGeom>
            <a:noFill/>
            <a:ln w="9525">
              <a:noFill/>
              <a:miter lim="800000"/>
              <a:headEnd/>
              <a:tailEnd/>
            </a:ln>
            <a:effectLst/>
          </p:spPr>
          <p:txBody>
            <a:bodyPr>
              <a:spAutoFit/>
            </a:bodyPr>
            <a:lstStyle/>
            <a:p>
              <a:pPr marL="0" marR="0" lvl="0" indent="0" algn="l" defTabSz="779173" rtl="0" eaLnBrk="1" fontAlgn="auto" latinLnBrk="0" hangingPunct="1">
                <a:lnSpc>
                  <a:spcPct val="100000"/>
                </a:lnSpc>
                <a:spcBef>
                  <a:spcPts val="0"/>
                </a:spcBef>
                <a:spcAft>
                  <a:spcPts val="0"/>
                </a:spcAft>
                <a:buClrTx/>
                <a:buSzTx/>
                <a:buFontTx/>
                <a:buNone/>
                <a:tabLst/>
                <a:defRPr/>
              </a:pPr>
              <a:r>
                <a:rPr kumimoji="1" lang="ja-JP" altLang="ja-JP" sz="1108" b="0" i="0" u="none" strike="noStrike" kern="1200" cap="none" spc="0" normalizeH="0" baseline="0" noProof="0" dirty="0">
                  <a:ln>
                    <a:noFill/>
                  </a:ln>
                  <a:solidFill>
                    <a:prstClr val="black"/>
                  </a:solidFill>
                  <a:effectLst/>
                  <a:uLnTx/>
                  <a:uFillTx/>
                  <a:latin typeface="Calibri"/>
                  <a:ea typeface="ＭＳ Ｐゴシック"/>
                  <a:cs typeface="+mn-cs"/>
                </a:rPr>
                <a:t> 　　　</a:t>
              </a:r>
              <a:r>
                <a:rPr kumimoji="1" lang="ja-JP" altLang="en-US" sz="1108" b="0" i="0" u="none" strike="noStrike" kern="1200" cap="none" spc="0" normalizeH="0" baseline="0" noProof="0" dirty="0">
                  <a:ln>
                    <a:noFill/>
                  </a:ln>
                  <a:solidFill>
                    <a:prstClr val="black"/>
                  </a:solidFill>
                  <a:effectLst/>
                  <a:uLnTx/>
                  <a:uFillTx/>
                  <a:latin typeface="Calibri"/>
                  <a:ea typeface="ＭＳ Ｐゴシック"/>
                  <a:cs typeface="+mn-cs"/>
                </a:rPr>
                <a:t>　　　</a:t>
              </a:r>
              <a:r>
                <a:rPr kumimoji="1" lang="ja-JP" altLang="ja-JP" sz="1108" b="0" i="0" u="none" strike="noStrike" kern="1200" cap="none" spc="0" normalizeH="0" baseline="0" noProof="0" dirty="0">
                  <a:ln>
                    <a:noFill/>
                  </a:ln>
                  <a:solidFill>
                    <a:prstClr val="black"/>
                  </a:solidFill>
                  <a:effectLst/>
                  <a:uLnTx/>
                  <a:uFillTx/>
                  <a:latin typeface="Calibri"/>
                  <a:ea typeface="ＭＳ Ｐゴシック"/>
                  <a:cs typeface="+mn-cs"/>
                </a:rPr>
                <a:t>更新された管路延長</a:t>
              </a:r>
              <a:endParaRPr kumimoji="1" lang="ja-JP" altLang="en-US" sz="1108"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779173"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Calibri"/>
                  <a:ea typeface="ＭＳ Ｐゴシック"/>
                  <a:cs typeface="+mn-cs"/>
                </a:rPr>
                <a:t>     　　　　　　　　</a:t>
              </a:r>
              <a:r>
                <a:rPr kumimoji="1" lang="ja-JP" altLang="ja-JP" sz="1108" b="0" i="0" u="none" strike="noStrike" kern="1200" cap="none" spc="0" normalizeH="0" baseline="0" noProof="0" dirty="0">
                  <a:ln>
                    <a:noFill/>
                  </a:ln>
                  <a:solidFill>
                    <a:prstClr val="black"/>
                  </a:solidFill>
                  <a:effectLst/>
                  <a:uLnTx/>
                  <a:uFillTx/>
                  <a:latin typeface="Calibri"/>
                  <a:ea typeface="ＭＳ Ｐゴシック"/>
                  <a:cs typeface="+mn-cs"/>
                </a:rPr>
                <a:t>管路総延長</a:t>
              </a:r>
              <a:endParaRPr kumimoji="1" lang="ja-JP" altLang="en-US" sz="1108" b="0" i="0" u="none" strike="noStrike" kern="1200" cap="none" spc="0" normalizeH="0" baseline="0" noProof="0" dirty="0">
                <a:ln>
                  <a:noFill/>
                </a:ln>
                <a:solidFill>
                  <a:prstClr val="black"/>
                </a:solidFill>
                <a:effectLst/>
                <a:uLnTx/>
                <a:uFillTx/>
                <a:latin typeface="Calibri"/>
                <a:ea typeface="ＭＳ Ｐゴシック"/>
                <a:cs typeface="+mn-cs"/>
              </a:endParaRPr>
            </a:p>
          </p:txBody>
        </p:sp>
      </p:grpSp>
      <p:sp>
        <p:nvSpPr>
          <p:cNvPr id="22" name="AutoShape 14"/>
          <p:cNvSpPr>
            <a:spLocks noChangeArrowheads="1"/>
          </p:cNvSpPr>
          <p:nvPr/>
        </p:nvSpPr>
        <p:spPr bwMode="auto">
          <a:xfrm>
            <a:off x="455762" y="2490594"/>
            <a:ext cx="3983327" cy="306929"/>
          </a:xfrm>
          <a:prstGeom prst="roundRect">
            <a:avLst>
              <a:gd name="adj" fmla="val 16667"/>
            </a:avLst>
          </a:prstGeom>
          <a:solidFill>
            <a:srgbClr val="FFFF99"/>
          </a:solidFill>
          <a:ln w="25400" algn="ctr">
            <a:solidFill>
              <a:srgbClr val="FF0000"/>
            </a:solidFill>
            <a:round/>
            <a:headEnd/>
            <a:tailEnd/>
          </a:ln>
          <a:effectLst/>
        </p:spPr>
        <p:txBody>
          <a:bodyPr wrap="square" lIns="77813" tIns="38910" rIns="77813" bIns="38910">
            <a:spAutoFit/>
          </a:bodyPr>
          <a:lstStyle/>
          <a:p>
            <a:pPr marL="0" marR="0" lvl="0" indent="0" algn="ctr" defTabSz="779173" rtl="0" eaLnBrk="1" fontAlgn="auto" latinLnBrk="0" hangingPunct="1">
              <a:lnSpc>
                <a:spcPct val="100000"/>
              </a:lnSpc>
              <a:spcBef>
                <a:spcPct val="5000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Calibri"/>
                <a:ea typeface="ＭＳ Ｐゴシック"/>
                <a:cs typeface="+mn-cs"/>
              </a:rPr>
              <a:t>管路経年化率（％）</a:t>
            </a:r>
          </a:p>
        </p:txBody>
      </p:sp>
      <p:grpSp>
        <p:nvGrpSpPr>
          <p:cNvPr id="3" name="グループ化 27"/>
          <p:cNvGrpSpPr/>
          <p:nvPr/>
        </p:nvGrpSpPr>
        <p:grpSpPr>
          <a:xfrm>
            <a:off x="455735" y="2834768"/>
            <a:ext cx="3755780" cy="433324"/>
            <a:chOff x="627063" y="2691356"/>
            <a:chExt cx="4068762" cy="508554"/>
          </a:xfrm>
        </p:grpSpPr>
        <p:sp>
          <p:nvSpPr>
            <p:cNvPr id="20" name="Text Box 8"/>
            <p:cNvSpPr txBox="1">
              <a:spLocks noChangeArrowheads="1"/>
            </p:cNvSpPr>
            <p:nvPr/>
          </p:nvSpPr>
          <p:spPr bwMode="auto">
            <a:xfrm>
              <a:off x="3616325" y="2804068"/>
              <a:ext cx="1079500" cy="308459"/>
            </a:xfrm>
            <a:prstGeom prst="rect">
              <a:avLst/>
            </a:prstGeom>
            <a:noFill/>
            <a:ln w="9525">
              <a:noFill/>
              <a:miter lim="800000"/>
              <a:headEnd/>
              <a:tailEnd/>
            </a:ln>
            <a:effectLst/>
          </p:spPr>
          <p:txBody>
            <a:bodyPr>
              <a:spAutoFit/>
            </a:bodyPr>
            <a:lstStyle/>
            <a:p>
              <a:pPr marL="0" marR="0" lvl="0" indent="0" algn="l" defTabSz="779173" rtl="0" eaLnBrk="1" fontAlgn="auto" latinLnBrk="0" hangingPunct="1">
                <a:lnSpc>
                  <a:spcPct val="100000"/>
                </a:lnSpc>
                <a:spcBef>
                  <a:spcPct val="50000"/>
                </a:spcBef>
                <a:spcAft>
                  <a:spcPts val="0"/>
                </a:spcAft>
                <a:buClrTx/>
                <a:buSzTx/>
                <a:buFontTx/>
                <a:buNone/>
                <a:tabLst/>
                <a:defRPr/>
              </a:pPr>
              <a:r>
                <a:rPr kumimoji="1" lang="ja-JP" altLang="ja-JP" sz="1108" b="0" i="0" u="none" strike="noStrike" kern="1200" cap="none" spc="0" normalizeH="0" baseline="0" noProof="0" dirty="0">
                  <a:ln>
                    <a:noFill/>
                  </a:ln>
                  <a:solidFill>
                    <a:prstClr val="black"/>
                  </a:solidFill>
                  <a:effectLst/>
                  <a:uLnTx/>
                  <a:uFillTx/>
                  <a:latin typeface="Calibri"/>
                  <a:ea typeface="ＭＳ Ｐゴシック"/>
                  <a:cs typeface="+mn-cs"/>
                </a:rPr>
                <a:t>×100</a:t>
              </a:r>
              <a:endParaRPr kumimoji="1" lang="en-US" altLang="ja-JP" sz="1108" b="0" i="0" u="none" strike="noStrike" kern="1200" cap="none" spc="0" normalizeH="0" baseline="0" noProof="0" dirty="0">
                <a:ln>
                  <a:noFill/>
                </a:ln>
                <a:solidFill>
                  <a:prstClr val="black"/>
                </a:solidFill>
                <a:effectLst/>
                <a:uLnTx/>
                <a:uFillTx/>
                <a:latin typeface="Calibri"/>
                <a:ea typeface="ＭＳ Ｐゴシック"/>
                <a:cs typeface="+mn-cs"/>
              </a:endParaRPr>
            </a:p>
          </p:txBody>
        </p:sp>
        <p:sp>
          <p:nvSpPr>
            <p:cNvPr id="21" name="Rectangle 13"/>
            <p:cNvSpPr>
              <a:spLocks noChangeArrowheads="1"/>
            </p:cNvSpPr>
            <p:nvPr/>
          </p:nvSpPr>
          <p:spPr bwMode="auto">
            <a:xfrm>
              <a:off x="627063" y="2691356"/>
              <a:ext cx="3365500" cy="508554"/>
            </a:xfrm>
            <a:prstGeom prst="rect">
              <a:avLst/>
            </a:prstGeom>
            <a:noFill/>
            <a:ln w="9525">
              <a:noFill/>
              <a:miter lim="800000"/>
              <a:headEnd/>
              <a:tailEnd/>
            </a:ln>
            <a:effectLst/>
          </p:spPr>
          <p:txBody>
            <a:bodyPr>
              <a:spAutoFit/>
            </a:bodyPr>
            <a:lstStyle/>
            <a:p>
              <a:pPr marL="0" marR="0" lvl="0" indent="0" algn="ctr" defTabSz="779173" rtl="0" eaLnBrk="1" fontAlgn="auto" latinLnBrk="0" hangingPunct="1">
                <a:lnSpc>
                  <a:spcPct val="100000"/>
                </a:lnSpc>
                <a:spcBef>
                  <a:spcPts val="0"/>
                </a:spcBef>
                <a:spcAft>
                  <a:spcPts val="0"/>
                </a:spcAft>
                <a:buClrTx/>
                <a:buSzTx/>
                <a:buFontTx/>
                <a:buNone/>
                <a:tabLst/>
                <a:defRPr/>
              </a:pPr>
              <a:r>
                <a:rPr kumimoji="1" lang="ja-JP" altLang="ja-JP" sz="1108" b="0" i="0" u="none" strike="noStrike" kern="1200" cap="none" spc="0" normalizeH="0" baseline="0" noProof="0" dirty="0">
                  <a:ln>
                    <a:noFill/>
                  </a:ln>
                  <a:solidFill>
                    <a:prstClr val="black"/>
                  </a:solidFill>
                  <a:effectLst/>
                  <a:uLnTx/>
                  <a:uFillTx/>
                  <a:latin typeface="Calibri"/>
                  <a:ea typeface="ＭＳ Ｐゴシック"/>
                  <a:cs typeface="+mn-cs"/>
                </a:rPr>
                <a:t>法定耐用年数を超えた管路延長</a:t>
              </a:r>
              <a:endParaRPr kumimoji="1" lang="ja-JP" altLang="en-US" sz="1108"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ctr" defTabSz="779173" rtl="0" eaLnBrk="1" fontAlgn="auto" latinLnBrk="0" hangingPunct="1">
                <a:lnSpc>
                  <a:spcPct val="100000"/>
                </a:lnSpc>
                <a:spcBef>
                  <a:spcPts val="0"/>
                </a:spcBef>
                <a:spcAft>
                  <a:spcPts val="0"/>
                </a:spcAft>
                <a:buClrTx/>
                <a:buSzTx/>
                <a:buFontTx/>
                <a:buNone/>
                <a:tabLst/>
                <a:defRPr/>
              </a:pPr>
              <a:r>
                <a:rPr kumimoji="1" lang="ja-JP" altLang="ja-JP" sz="1108" b="0" i="0" u="none" strike="noStrike" kern="1200" cap="none" spc="0" normalizeH="0" baseline="0" noProof="0" dirty="0">
                  <a:ln>
                    <a:noFill/>
                  </a:ln>
                  <a:solidFill>
                    <a:prstClr val="black"/>
                  </a:solidFill>
                  <a:effectLst/>
                  <a:uLnTx/>
                  <a:uFillTx/>
                  <a:latin typeface="Calibri"/>
                  <a:ea typeface="ＭＳ Ｐゴシック"/>
                  <a:cs typeface="+mn-cs"/>
                </a:rPr>
                <a:t>管路総延長</a:t>
              </a:r>
              <a:endParaRPr kumimoji="1" lang="ja-JP" altLang="en-US" sz="1108" b="0" i="0" u="none" strike="noStrike" kern="1200" cap="none" spc="0" normalizeH="0" baseline="0" noProof="0" dirty="0">
                <a:ln>
                  <a:noFill/>
                </a:ln>
                <a:solidFill>
                  <a:prstClr val="black"/>
                </a:solidFill>
                <a:effectLst/>
                <a:uLnTx/>
                <a:uFillTx/>
                <a:latin typeface="Calibri"/>
                <a:ea typeface="ＭＳ Ｐゴシック"/>
                <a:cs typeface="+mn-cs"/>
              </a:endParaRPr>
            </a:p>
          </p:txBody>
        </p:sp>
        <p:sp>
          <p:nvSpPr>
            <p:cNvPr id="26" name="Line 10"/>
            <p:cNvSpPr>
              <a:spLocks noChangeShapeType="1"/>
            </p:cNvSpPr>
            <p:nvPr/>
          </p:nvSpPr>
          <p:spPr bwMode="auto">
            <a:xfrm>
              <a:off x="1243012" y="2902372"/>
              <a:ext cx="2243137" cy="6350"/>
            </a:xfrm>
            <a:prstGeom prst="line">
              <a:avLst/>
            </a:prstGeom>
            <a:noFill/>
            <a:ln w="9525">
              <a:solidFill>
                <a:schemeClr val="tx1"/>
              </a:solidFill>
              <a:round/>
              <a:headEnd/>
              <a:tailEnd/>
            </a:ln>
            <a:effectLst/>
          </p:spPr>
          <p:txBody>
            <a:bodyPr/>
            <a:lstStyle/>
            <a:p>
              <a:pPr marL="0" marR="0" lvl="0" indent="0" algn="l" defTabSz="779173" rtl="0" eaLnBrk="1" fontAlgn="auto" latinLnBrk="0" hangingPunct="1">
                <a:lnSpc>
                  <a:spcPct val="100000"/>
                </a:lnSpc>
                <a:spcBef>
                  <a:spcPts val="0"/>
                </a:spcBef>
                <a:spcAft>
                  <a:spcPts val="0"/>
                </a:spcAft>
                <a:buClrTx/>
                <a:buSzTx/>
                <a:buFontTx/>
                <a:buNone/>
                <a:tabLst/>
                <a:defRPr/>
              </a:pPr>
              <a:endParaRPr kumimoji="1" lang="ja-JP" altLang="en-US" sz="1108" b="0" i="0" u="none" strike="noStrike" kern="1200" cap="none" spc="0" normalizeH="0" baseline="0" noProof="0">
                <a:ln>
                  <a:noFill/>
                </a:ln>
                <a:solidFill>
                  <a:prstClr val="black"/>
                </a:solidFill>
                <a:effectLst/>
                <a:uLnTx/>
                <a:uFillTx/>
                <a:latin typeface="Calibri"/>
                <a:ea typeface="ＭＳ Ｐゴシック"/>
                <a:cs typeface="+mn-cs"/>
              </a:endParaRPr>
            </a:p>
          </p:txBody>
        </p:sp>
      </p:grpSp>
      <p:sp>
        <p:nvSpPr>
          <p:cNvPr id="23" name="角丸四角形 22"/>
          <p:cNvSpPr/>
          <p:nvPr/>
        </p:nvSpPr>
        <p:spPr>
          <a:xfrm>
            <a:off x="52114" y="1097479"/>
            <a:ext cx="9025417" cy="1289940"/>
          </a:xfrm>
          <a:prstGeom prst="roundRect">
            <a:avLst/>
          </a:prstGeom>
          <a:solidFill>
            <a:schemeClr val="accent5">
              <a:lumMod val="40000"/>
              <a:lumOff val="60000"/>
            </a:schemeClr>
          </a:solidFill>
        </p:spPr>
        <p:style>
          <a:lnRef idx="0">
            <a:schemeClr val="accent1"/>
          </a:lnRef>
          <a:fillRef idx="3">
            <a:schemeClr val="accent1"/>
          </a:fillRef>
          <a:effectRef idx="3">
            <a:schemeClr val="accent1"/>
          </a:effectRef>
          <a:fontRef idx="minor">
            <a:schemeClr val="lt1"/>
          </a:fontRef>
        </p:style>
        <p:txBody>
          <a:bodyPr lIns="77898" tIns="38948" rIns="77898" bIns="38948" anchor="ctr"/>
          <a:lstStyle/>
          <a:p>
            <a:pPr marL="263776" marR="0" lvl="0" indent="-263776" algn="l" defTabSz="779173"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36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全管路延長</a:t>
            </a:r>
            <a:r>
              <a:rPr kumimoji="1" lang="ja-JP" altLang="en-US" sz="1363"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363"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676,500km</a:t>
            </a:r>
            <a:r>
              <a:rPr kumimoji="1" lang="ja-JP" altLang="en-US" sz="1363"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36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に占める法定耐用年数</a:t>
            </a:r>
            <a:r>
              <a:rPr kumimoji="1" lang="en-US" altLang="ja-JP" sz="1363" b="0" i="0" u="none" strike="noStrike" kern="1200" cap="none" spc="0" normalizeH="0" baseline="3000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36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36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40</a:t>
            </a:r>
            <a:r>
              <a:rPr kumimoji="1" lang="ja-JP" altLang="en-US" sz="136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年）を超えた延長の割合は、</a:t>
            </a:r>
            <a:r>
              <a:rPr kumimoji="1" lang="en-US" altLang="ja-JP" sz="1363"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14.8</a:t>
            </a:r>
            <a:r>
              <a:rPr kumimoji="1" lang="ja-JP" altLang="en-US" sz="1363"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％（平成</a:t>
            </a:r>
            <a:r>
              <a:rPr kumimoji="1" lang="en-US" altLang="ja-JP" sz="1363"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28</a:t>
            </a:r>
            <a:r>
              <a:rPr kumimoji="1" lang="ja-JP" altLang="en-US" sz="1363"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年度）</a:t>
            </a:r>
            <a:r>
              <a:rPr kumimoji="1" lang="ja-JP" altLang="en-US" sz="136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となっている。</a:t>
            </a:r>
            <a:endParaRPr kumimoji="1" lang="en-US" altLang="ja-JP" sz="136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779173" rtl="0" eaLnBrk="1" fontAlgn="auto" latinLnBrk="0" hangingPunct="1">
              <a:lnSpc>
                <a:spcPct val="100000"/>
              </a:lnSpc>
              <a:spcBef>
                <a:spcPts val="0"/>
              </a:spcBef>
              <a:spcAft>
                <a:spcPts val="0"/>
              </a:spcAft>
              <a:buClrTx/>
              <a:buSzTx/>
              <a:buFontTx/>
              <a:buNone/>
              <a:tabLst/>
              <a:defRPr/>
            </a:pPr>
            <a:r>
              <a:rPr kumimoji="1" lang="en-US" altLang="ja-JP" sz="136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減価償却費を計算する上での基準年数（計画的に更新を実施している水道事業者の実績の平均では</a:t>
            </a:r>
            <a:r>
              <a:rPr kumimoji="1" lang="en-US" altLang="ja-JP"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56</a:t>
            </a:r>
            <a:r>
              <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endParaRPr kumimoji="1" lang="en-US" altLang="ja-JP"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263776" marR="0" lvl="0" indent="-263776" algn="l" defTabSz="779173"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363"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現状の年間更新実績は、更新延長</a:t>
            </a:r>
            <a:r>
              <a:rPr kumimoji="1" lang="en-US" altLang="ja-JP" sz="1363"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5,057km</a:t>
            </a:r>
            <a:r>
              <a:rPr kumimoji="1" lang="ja-JP" altLang="en-US" sz="1363" b="0" i="0" u="none" strike="noStrike" kern="1200" cap="none" spc="0" normalizeH="0" baseline="0" noProof="0" dirty="0" err="1">
                <a:ln>
                  <a:noFill/>
                </a:ln>
                <a:solidFill>
                  <a:prstClr val="black"/>
                </a:solidFill>
                <a:effectLst/>
                <a:uLnTx/>
                <a:uFillTx/>
                <a:latin typeface="ＭＳ Ｐゴシック"/>
                <a:ea typeface="ＭＳ Ｐゴシック" panose="020B0600070205080204" pitchFamily="50" charset="-128"/>
                <a:cs typeface="+mn-cs"/>
              </a:rPr>
              <a:t>、</a:t>
            </a:r>
            <a:r>
              <a:rPr kumimoji="1" lang="ja-JP" altLang="en-US" sz="1363" b="0" i="0" u="none" strike="noStrike" kern="1200" cap="none" spc="0" normalizeH="0" baseline="0" noProof="0" dirty="0">
                <a:ln>
                  <a:noFill/>
                </a:ln>
                <a:solidFill>
                  <a:srgbClr val="FF0000"/>
                </a:solidFill>
                <a:effectLst/>
                <a:uLnTx/>
                <a:uFillTx/>
                <a:latin typeface="ＭＳ Ｐゴシック"/>
                <a:ea typeface="ＭＳ Ｐゴシック" panose="020B0600070205080204" pitchFamily="50" charset="-128"/>
                <a:cs typeface="+mn-cs"/>
              </a:rPr>
              <a:t>更新率</a:t>
            </a:r>
            <a:r>
              <a:rPr kumimoji="1" lang="en-US" altLang="ja-JP" sz="1363" b="0" i="0" u="none" strike="noStrike" kern="1200" cap="none" spc="0" normalizeH="0" baseline="0" noProof="0" dirty="0">
                <a:ln>
                  <a:noFill/>
                </a:ln>
                <a:solidFill>
                  <a:srgbClr val="FF0000"/>
                </a:solidFill>
                <a:effectLst/>
                <a:uLnTx/>
                <a:uFillTx/>
                <a:latin typeface="ＭＳ Ｐゴシック"/>
                <a:ea typeface="ＭＳ Ｐゴシック" panose="020B0600070205080204" pitchFamily="50" charset="-128"/>
                <a:cs typeface="+mn-cs"/>
              </a:rPr>
              <a:t>0.75</a:t>
            </a:r>
            <a:r>
              <a:rPr kumimoji="1" lang="ja-JP" altLang="en-US" sz="1363" b="0" i="0" u="none" strike="noStrike" kern="1200" cap="none" spc="0" normalizeH="0" baseline="0" noProof="0" dirty="0">
                <a:ln>
                  <a:noFill/>
                </a:ln>
                <a:solidFill>
                  <a:srgbClr val="FF0000"/>
                </a:solidFill>
                <a:effectLst/>
                <a:uLnTx/>
                <a:uFillTx/>
                <a:latin typeface="ＭＳ Ｐゴシック"/>
                <a:ea typeface="ＭＳ Ｐゴシック" panose="020B0600070205080204" pitchFamily="50" charset="-128"/>
                <a:cs typeface="+mn-cs"/>
              </a:rPr>
              <a:t>％</a:t>
            </a:r>
            <a:r>
              <a:rPr kumimoji="1" lang="ja-JP" altLang="en-US" sz="1363"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（平成</a:t>
            </a:r>
            <a:r>
              <a:rPr kumimoji="1" lang="en-US" altLang="ja-JP" sz="1363"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28</a:t>
            </a:r>
            <a:r>
              <a:rPr kumimoji="1" lang="ja-JP" altLang="en-US" sz="1363"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年度）となっている。</a:t>
            </a:r>
            <a:endParaRPr kumimoji="1" lang="en-US" altLang="ja-JP" sz="1363"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263776" marR="0" lvl="0" indent="-263776" algn="l" defTabSz="779173"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363" b="0" i="0" u="none" strike="noStrike" kern="1200" cap="none" spc="0" normalizeH="0" baseline="0" noProof="0" dirty="0">
                <a:ln>
                  <a:noFill/>
                </a:ln>
                <a:solidFill>
                  <a:srgbClr val="FF0000"/>
                </a:solidFill>
                <a:effectLst/>
                <a:uLnTx/>
                <a:uFillTx/>
                <a:latin typeface="ＭＳ Ｐゴシック"/>
                <a:ea typeface="ＭＳ Ｐゴシック" panose="020B0600070205080204" pitchFamily="50" charset="-128"/>
                <a:cs typeface="+mn-cs"/>
              </a:rPr>
              <a:t>今後</a:t>
            </a:r>
            <a:r>
              <a:rPr kumimoji="1" lang="en-US" altLang="ja-JP" sz="1363" b="0" i="0" u="none" strike="noStrike" kern="1200" cap="none" spc="0" normalizeH="0" baseline="0" noProof="0" dirty="0">
                <a:ln>
                  <a:noFill/>
                </a:ln>
                <a:solidFill>
                  <a:srgbClr val="FF0000"/>
                </a:solidFill>
                <a:effectLst/>
                <a:uLnTx/>
                <a:uFillTx/>
                <a:latin typeface="ＭＳ Ｐゴシック"/>
                <a:ea typeface="ＭＳ Ｐゴシック" panose="020B0600070205080204" pitchFamily="50" charset="-128"/>
                <a:cs typeface="+mn-cs"/>
              </a:rPr>
              <a:t>20</a:t>
            </a:r>
            <a:r>
              <a:rPr kumimoji="1" lang="ja-JP" altLang="en-US" sz="1363" b="0" i="0" u="none" strike="noStrike" kern="1200" cap="none" spc="0" normalizeH="0" baseline="0" noProof="0" dirty="0">
                <a:ln>
                  <a:noFill/>
                </a:ln>
                <a:solidFill>
                  <a:srgbClr val="FF0000"/>
                </a:solidFill>
                <a:effectLst/>
                <a:uLnTx/>
                <a:uFillTx/>
                <a:latin typeface="ＭＳ Ｐゴシック"/>
                <a:ea typeface="ＭＳ Ｐゴシック" panose="020B0600070205080204" pitchFamily="50" charset="-128"/>
                <a:cs typeface="+mn-cs"/>
              </a:rPr>
              <a:t>年間で更新が必要な管路</a:t>
            </a:r>
            <a:r>
              <a:rPr kumimoji="1" lang="ja-JP" altLang="en-US" sz="1363"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は、</a:t>
            </a:r>
            <a:r>
              <a:rPr kumimoji="1" lang="en-US" altLang="ja-JP" sz="1363"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1980</a:t>
            </a:r>
            <a:r>
              <a:rPr kumimoji="1" lang="ja-JP" altLang="en-US" sz="1363"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年以前に整備された</a:t>
            </a:r>
            <a:r>
              <a:rPr kumimoji="1" lang="en-US" altLang="ja-JP" sz="1363"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153,700km</a:t>
            </a:r>
            <a:r>
              <a:rPr kumimoji="1" lang="ja-JP" altLang="en-US" sz="1363" b="0" i="0" u="none" strike="noStrike" kern="1200" cap="none" spc="0" normalizeH="0" baseline="0" noProof="0" dirty="0" err="1">
                <a:ln>
                  <a:noFill/>
                </a:ln>
                <a:solidFill>
                  <a:prstClr val="black"/>
                </a:solidFill>
                <a:effectLst/>
                <a:uLnTx/>
                <a:uFillTx/>
                <a:latin typeface="ＭＳ Ｐゴシック"/>
                <a:ea typeface="ＭＳ Ｐゴシック" panose="020B0600070205080204" pitchFamily="50" charset="-128"/>
                <a:cs typeface="+mn-cs"/>
              </a:rPr>
              <a:t>、</a:t>
            </a:r>
            <a:r>
              <a:rPr kumimoji="1" lang="ja-JP" altLang="en-US" sz="1363" b="0" i="0" u="none" strike="noStrike" kern="1200" cap="none" spc="0" normalizeH="0" baseline="0" noProof="0" dirty="0">
                <a:ln>
                  <a:noFill/>
                </a:ln>
                <a:solidFill>
                  <a:srgbClr val="FF0000"/>
                </a:solidFill>
                <a:effectLst/>
                <a:uLnTx/>
                <a:uFillTx/>
                <a:latin typeface="ＭＳ Ｐゴシック"/>
                <a:ea typeface="ＭＳ Ｐゴシック" panose="020B0600070205080204" pitchFamily="50" charset="-128"/>
                <a:cs typeface="+mn-cs"/>
              </a:rPr>
              <a:t>全体の</a:t>
            </a:r>
            <a:r>
              <a:rPr kumimoji="1" lang="en-US" altLang="ja-JP" sz="1363" b="0" i="0" u="none" strike="noStrike" kern="1200" cap="none" spc="0" normalizeH="0" baseline="0" noProof="0" dirty="0">
                <a:ln>
                  <a:noFill/>
                </a:ln>
                <a:solidFill>
                  <a:srgbClr val="FF0000"/>
                </a:solidFill>
                <a:effectLst/>
                <a:uLnTx/>
                <a:uFillTx/>
                <a:latin typeface="ＭＳ Ｐゴシック"/>
                <a:ea typeface="ＭＳ Ｐゴシック" panose="020B0600070205080204" pitchFamily="50" charset="-128"/>
                <a:cs typeface="+mn-cs"/>
              </a:rPr>
              <a:t>23</a:t>
            </a:r>
            <a:r>
              <a:rPr kumimoji="1" lang="ja-JP" altLang="en-US" sz="1363" b="0" i="0" u="none" strike="noStrike" kern="1200" cap="none" spc="0" normalizeH="0" baseline="0" noProof="0" dirty="0">
                <a:ln>
                  <a:noFill/>
                </a:ln>
                <a:solidFill>
                  <a:srgbClr val="FF0000"/>
                </a:solidFill>
                <a:effectLst/>
                <a:uLnTx/>
                <a:uFillTx/>
                <a:latin typeface="ＭＳ Ｐゴシック"/>
                <a:ea typeface="ＭＳ Ｐゴシック" panose="020B0600070205080204" pitchFamily="50" charset="-128"/>
                <a:cs typeface="+mn-cs"/>
              </a:rPr>
              <a:t>％程度</a:t>
            </a:r>
            <a:r>
              <a:rPr kumimoji="1" lang="ja-JP" altLang="en-US" sz="1363"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と予測され、これらを平均的に更新するには、</a:t>
            </a:r>
            <a:r>
              <a:rPr kumimoji="1" lang="en-US" altLang="ja-JP" sz="1363" b="0" i="0" u="none" strike="noStrike" kern="1200" cap="none" spc="0" normalizeH="0" baseline="0" noProof="0" dirty="0">
                <a:ln>
                  <a:noFill/>
                </a:ln>
                <a:solidFill>
                  <a:srgbClr val="FF0000"/>
                </a:solidFill>
                <a:effectLst/>
                <a:uLnTx/>
                <a:uFillTx/>
                <a:latin typeface="ＭＳ Ｐゴシック"/>
                <a:ea typeface="ＭＳ Ｐゴシック" panose="020B0600070205080204" pitchFamily="50" charset="-128"/>
                <a:cs typeface="+mn-cs"/>
              </a:rPr>
              <a:t>1.14</a:t>
            </a:r>
            <a:r>
              <a:rPr kumimoji="1" lang="ja-JP" altLang="en-US" sz="1363" b="0" i="0" u="none" strike="noStrike" kern="1200" cap="none" spc="0" normalizeH="0" baseline="0" noProof="0" dirty="0">
                <a:ln>
                  <a:noFill/>
                </a:ln>
                <a:solidFill>
                  <a:srgbClr val="FF0000"/>
                </a:solidFill>
                <a:effectLst/>
                <a:uLnTx/>
                <a:uFillTx/>
                <a:latin typeface="ＭＳ Ｐゴシック"/>
                <a:ea typeface="ＭＳ Ｐゴシック" panose="020B0600070205080204" pitchFamily="50" charset="-128"/>
                <a:cs typeface="+mn-cs"/>
              </a:rPr>
              <a:t>％程度の更新率が必要</a:t>
            </a:r>
            <a:r>
              <a:rPr kumimoji="1" lang="ja-JP" altLang="en-US" sz="1363"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となる。</a:t>
            </a:r>
            <a:endParaRPr kumimoji="1" lang="en-US" altLang="ja-JP" sz="1363"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p:txBody>
      </p:sp>
      <p:sp>
        <p:nvSpPr>
          <p:cNvPr id="37" name="Rectangle 2"/>
          <p:cNvSpPr txBox="1">
            <a:spLocks noChangeArrowheads="1"/>
          </p:cNvSpPr>
          <p:nvPr/>
        </p:nvSpPr>
        <p:spPr bwMode="auto">
          <a:xfrm>
            <a:off x="351693" y="507250"/>
            <a:ext cx="8440615" cy="52887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defPPr>
              <a:defRPr lang="ja-JP"/>
            </a:defPPr>
            <a:lvl1pPr algn="ctr">
              <a:defRPr sz="2800">
                <a:solidFill>
                  <a:prstClr val="black"/>
                </a:solidFill>
                <a:latin typeface="ＭＳ Ｐゴシック"/>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779173" rtl="0" eaLnBrk="1" fontAlgn="auto" latinLnBrk="0" hangingPunct="1">
              <a:lnSpc>
                <a:spcPct val="100000"/>
              </a:lnSpc>
              <a:spcBef>
                <a:spcPts val="0"/>
              </a:spcBef>
              <a:spcAft>
                <a:spcPts val="0"/>
              </a:spcAft>
              <a:buClrTx/>
              <a:buSzTx/>
              <a:buFontTx/>
              <a:buNone/>
              <a:tabLst/>
              <a:defRPr/>
            </a:pPr>
            <a:r>
              <a:rPr kumimoji="1" lang="ja-JP" altLang="en-US" sz="2386"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管路の経年化の現状と課題</a:t>
            </a:r>
          </a:p>
        </p:txBody>
      </p:sp>
      <p:sp>
        <p:nvSpPr>
          <p:cNvPr id="35" name="テキスト ボックス 5"/>
          <p:cNvSpPr txBox="1">
            <a:spLocks noChangeArrowheads="1"/>
          </p:cNvSpPr>
          <p:nvPr/>
        </p:nvSpPr>
        <p:spPr bwMode="auto">
          <a:xfrm>
            <a:off x="8551182" y="5935065"/>
            <a:ext cx="682597" cy="31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779173" rtl="0" eaLnBrk="1" fontAlgn="auto" latinLnBrk="0" hangingPunct="1">
              <a:lnSpc>
                <a:spcPct val="100000"/>
              </a:lnSpc>
              <a:spcBef>
                <a:spcPts val="0"/>
              </a:spcBef>
              <a:spcAft>
                <a:spcPts val="0"/>
              </a:spcAft>
              <a:buClrTx/>
              <a:buSzTx/>
              <a:buFontTx/>
              <a:buNone/>
              <a:tabLst/>
              <a:defRPr/>
            </a:pPr>
            <a:r>
              <a:rPr kumimoji="1" lang="ja-JP" altLang="en-US" sz="1023"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（出典）</a:t>
            </a:r>
            <a:endParaRPr kumimoji="1" lang="en-US" altLang="ja-JP" sz="1023"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779173" rtl="0" eaLnBrk="1" fontAlgn="auto" latinLnBrk="0" hangingPunct="1">
              <a:lnSpc>
                <a:spcPct val="100000"/>
              </a:lnSpc>
              <a:spcBef>
                <a:spcPts val="0"/>
              </a:spcBef>
              <a:spcAft>
                <a:spcPts val="0"/>
              </a:spcAft>
              <a:buClrTx/>
              <a:buSzTx/>
              <a:buFontTx/>
              <a:buNone/>
              <a:tabLst/>
              <a:defRPr/>
            </a:pPr>
            <a:r>
              <a:rPr kumimoji="1" lang="ja-JP" altLang="en-US" sz="1023"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水道統計</a:t>
            </a:r>
          </a:p>
        </p:txBody>
      </p:sp>
      <p:sp>
        <p:nvSpPr>
          <p:cNvPr id="41" name="AutoShape 14"/>
          <p:cNvSpPr>
            <a:spLocks noChangeArrowheads="1"/>
          </p:cNvSpPr>
          <p:nvPr/>
        </p:nvSpPr>
        <p:spPr bwMode="auto">
          <a:xfrm rot="16200000">
            <a:off x="-161538" y="3973802"/>
            <a:ext cx="1213523" cy="432586"/>
          </a:xfrm>
          <a:prstGeom prst="roundRect">
            <a:avLst>
              <a:gd name="adj" fmla="val 16667"/>
            </a:avLst>
          </a:prstGeom>
          <a:noFill/>
          <a:ln w="25400" algn="ctr">
            <a:noFill/>
            <a:round/>
            <a:headEnd/>
            <a:tailEnd/>
          </a:ln>
          <a:effectLst/>
        </p:spPr>
        <p:txBody>
          <a:bodyPr wrap="square" lIns="77829" tIns="38919" rIns="77829" bIns="38919">
            <a:spAutoFit/>
          </a:bodyPr>
          <a:lstStyle/>
          <a:p>
            <a:pPr marL="0" marR="0" lvl="0" indent="0" algn="ctr" defTabSz="779173" rtl="0" eaLnBrk="1" fontAlgn="auto" latinLnBrk="0" hangingPunct="1">
              <a:lnSpc>
                <a:spcPct val="100000"/>
              </a:lnSpc>
              <a:spcBef>
                <a:spcPct val="50000"/>
              </a:spcBef>
              <a:spcAft>
                <a:spcPts val="0"/>
              </a:spcAft>
              <a:buClrTx/>
              <a:buSzTx/>
              <a:buFontTx/>
              <a:buNone/>
              <a:tabLst/>
              <a:defRPr/>
            </a:pPr>
            <a:r>
              <a:rPr kumimoji="1" lang="ja-JP" altLang="en-US" sz="1015"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管路経年化率（％）</a:t>
            </a:r>
          </a:p>
        </p:txBody>
      </p:sp>
      <p:sp>
        <p:nvSpPr>
          <p:cNvPr id="42" name="AutoShape 14"/>
          <p:cNvSpPr>
            <a:spLocks noChangeArrowheads="1"/>
          </p:cNvSpPr>
          <p:nvPr/>
        </p:nvSpPr>
        <p:spPr bwMode="auto">
          <a:xfrm rot="16200000">
            <a:off x="4051680" y="3993627"/>
            <a:ext cx="1213523" cy="259773"/>
          </a:xfrm>
          <a:prstGeom prst="roundRect">
            <a:avLst>
              <a:gd name="adj" fmla="val 16667"/>
            </a:avLst>
          </a:prstGeom>
          <a:noFill/>
          <a:ln w="25400" algn="ctr">
            <a:noFill/>
            <a:round/>
            <a:headEnd/>
            <a:tailEnd/>
          </a:ln>
          <a:effectLst/>
        </p:spPr>
        <p:txBody>
          <a:bodyPr wrap="square" lIns="77829" tIns="38919" rIns="77829" bIns="38919">
            <a:spAutoFit/>
          </a:bodyPr>
          <a:lstStyle/>
          <a:p>
            <a:pPr marL="0" marR="0" lvl="0" indent="0" algn="ctr" defTabSz="779173" rtl="0" eaLnBrk="1" fontAlgn="auto" latinLnBrk="0" hangingPunct="1">
              <a:lnSpc>
                <a:spcPct val="100000"/>
              </a:lnSpc>
              <a:spcBef>
                <a:spcPct val="50000"/>
              </a:spcBef>
              <a:spcAft>
                <a:spcPts val="0"/>
              </a:spcAft>
              <a:buClrTx/>
              <a:buSzTx/>
              <a:buFontTx/>
              <a:buNone/>
              <a:tabLst/>
              <a:defRPr/>
            </a:pPr>
            <a:r>
              <a:rPr kumimoji="1" lang="ja-JP" altLang="en-US" sz="1015"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管経更新率（％）</a:t>
            </a:r>
          </a:p>
        </p:txBody>
      </p:sp>
      <p:pic>
        <p:nvPicPr>
          <p:cNvPr id="2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736" y="5528236"/>
            <a:ext cx="3971022" cy="792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正方形/長方形 27"/>
          <p:cNvSpPr/>
          <p:nvPr/>
        </p:nvSpPr>
        <p:spPr>
          <a:xfrm>
            <a:off x="890239" y="3440720"/>
            <a:ext cx="1550693" cy="348987"/>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77898" tIns="38948" rIns="77898" bIns="38948" rtlCol="0" anchor="ctr"/>
          <a:lstStyle/>
          <a:p>
            <a:pPr marL="0" marR="0" lvl="0" indent="0" algn="ctr" defTabSz="779173" rtl="0" eaLnBrk="1" fontAlgn="auto" latinLnBrk="0" hangingPunct="1">
              <a:lnSpc>
                <a:spcPct val="100000"/>
              </a:lnSpc>
              <a:spcBef>
                <a:spcPts val="0"/>
              </a:spcBef>
              <a:spcAft>
                <a:spcPts val="0"/>
              </a:spcAft>
              <a:buClrTx/>
              <a:buSzTx/>
              <a:buFontTx/>
              <a:buNone/>
              <a:tabLst/>
              <a:defRPr/>
            </a:pPr>
            <a:r>
              <a:rPr kumimoji="1" lang="ja-JP" altLang="en-US" sz="102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年々、経年化率が上昇</a:t>
            </a:r>
            <a:endParaRPr kumimoji="1" lang="en-US" altLang="ja-JP" sz="102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3" name="正方形/長方形 32"/>
          <p:cNvSpPr/>
          <p:nvPr/>
        </p:nvSpPr>
        <p:spPr>
          <a:xfrm>
            <a:off x="6365875" y="3297144"/>
            <a:ext cx="2426433" cy="33202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77898" tIns="38948" rIns="77898" bIns="38948" rtlCol="0" anchor="ctr"/>
          <a:lstStyle/>
          <a:p>
            <a:pPr marL="0" marR="0" lvl="0" indent="0" algn="ctr" defTabSz="779173" rtl="0" eaLnBrk="1" fontAlgn="auto" latinLnBrk="0" hangingPunct="1">
              <a:lnSpc>
                <a:spcPct val="100000"/>
              </a:lnSpc>
              <a:spcBef>
                <a:spcPts val="0"/>
              </a:spcBef>
              <a:spcAft>
                <a:spcPts val="0"/>
              </a:spcAft>
              <a:buClrTx/>
              <a:buSzTx/>
              <a:buFontTx/>
              <a:buNone/>
              <a:tabLst/>
              <a:defRPr/>
            </a:pPr>
            <a:r>
              <a:rPr kumimoji="1" lang="ja-JP" altLang="en-US" sz="102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年々、更新率が低下し、近年は横ばい</a:t>
            </a:r>
            <a:endParaRPr kumimoji="1" lang="en-US" altLang="ja-JP" sz="102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4" name="表 3"/>
          <p:cNvGraphicFramePr>
            <a:graphicFrameLocks noGrp="1"/>
          </p:cNvGraphicFramePr>
          <p:nvPr>
            <p:extLst>
              <p:ext uri="{D42A27DB-BD31-4B8C-83A1-F6EECF244321}">
                <p14:modId xmlns:p14="http://schemas.microsoft.com/office/powerpoint/2010/main" val="494506863"/>
              </p:ext>
            </p:extLst>
          </p:nvPr>
        </p:nvGraphicFramePr>
        <p:xfrm>
          <a:off x="4898076" y="5345839"/>
          <a:ext cx="3462652" cy="1488830"/>
        </p:xfrm>
        <a:graphic>
          <a:graphicData uri="http://schemas.openxmlformats.org/drawingml/2006/table">
            <a:tbl>
              <a:tblPr firstRow="1" bandRow="1">
                <a:tableStyleId>{5C22544A-7EE6-4342-B048-85BDC9FD1C3A}</a:tableStyleId>
              </a:tblPr>
              <a:tblGrid>
                <a:gridCol w="1069771">
                  <a:extLst>
                    <a:ext uri="{9D8B030D-6E8A-4147-A177-3AD203B41FA5}">
                      <a16:colId xmlns:a16="http://schemas.microsoft.com/office/drawing/2014/main" val="4120998996"/>
                    </a:ext>
                  </a:extLst>
                </a:gridCol>
                <a:gridCol w="930565">
                  <a:extLst>
                    <a:ext uri="{9D8B030D-6E8A-4147-A177-3AD203B41FA5}">
                      <a16:colId xmlns:a16="http://schemas.microsoft.com/office/drawing/2014/main" val="3593930433"/>
                    </a:ext>
                  </a:extLst>
                </a:gridCol>
                <a:gridCol w="1462316">
                  <a:extLst>
                    <a:ext uri="{9D8B030D-6E8A-4147-A177-3AD203B41FA5}">
                      <a16:colId xmlns:a16="http://schemas.microsoft.com/office/drawing/2014/main" val="4033977360"/>
                    </a:ext>
                  </a:extLst>
                </a:gridCol>
              </a:tblGrid>
              <a:tr h="232117">
                <a:tc>
                  <a:txBody>
                    <a:bodyPr/>
                    <a:lstStyle/>
                    <a:p>
                      <a:pPr algn="ctr"/>
                      <a:r>
                        <a:rPr kumimoji="1" lang="ja-JP" altLang="en-US" sz="1000" dirty="0">
                          <a:solidFill>
                            <a:schemeClr val="tx1"/>
                          </a:solidFill>
                        </a:rPr>
                        <a:t>整備時期</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000" dirty="0">
                          <a:solidFill>
                            <a:schemeClr val="tx1"/>
                          </a:solidFill>
                        </a:rPr>
                        <a:t>延長</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000" dirty="0">
                          <a:solidFill>
                            <a:schemeClr val="tx1"/>
                          </a:solidFill>
                        </a:rPr>
                        <a:t>管路全体に占める割合</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0985336"/>
                  </a:ext>
                </a:extLst>
              </a:tr>
              <a:tr h="232117">
                <a:tc>
                  <a:txBody>
                    <a:bodyPr/>
                    <a:lstStyle/>
                    <a:p>
                      <a:r>
                        <a:rPr kumimoji="1" lang="en-US" altLang="ja-JP" sz="1000" dirty="0">
                          <a:solidFill>
                            <a:schemeClr val="tx1"/>
                          </a:solidFill>
                        </a:rPr>
                        <a:t>1960</a:t>
                      </a:r>
                      <a:r>
                        <a:rPr kumimoji="1" lang="ja-JP" altLang="en-US" sz="1000" dirty="0">
                          <a:solidFill>
                            <a:schemeClr val="tx1"/>
                          </a:solidFill>
                        </a:rPr>
                        <a:t>年以前</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000" dirty="0">
                          <a:solidFill>
                            <a:schemeClr val="tx1"/>
                          </a:solidFill>
                        </a:rPr>
                        <a:t>8,500 km</a:t>
                      </a:r>
                      <a:endParaRPr kumimoji="1" lang="ja-JP" altLang="en-US" sz="1000" dirty="0">
                        <a:solidFill>
                          <a:schemeClr val="tx1"/>
                        </a:solidFill>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000" dirty="0">
                          <a:solidFill>
                            <a:schemeClr val="tx1"/>
                          </a:solidFill>
                        </a:rPr>
                        <a:t>1</a:t>
                      </a:r>
                      <a:r>
                        <a:rPr kumimoji="1" lang="en-US" altLang="ja-JP" sz="1000" baseline="0" dirty="0">
                          <a:solidFill>
                            <a:schemeClr val="tx1"/>
                          </a:solidFill>
                        </a:rPr>
                        <a:t> </a:t>
                      </a:r>
                      <a:r>
                        <a:rPr kumimoji="1" lang="en-US" altLang="ja-JP" sz="1000" dirty="0">
                          <a:solidFill>
                            <a:schemeClr val="tx1"/>
                          </a:solidFill>
                        </a:rPr>
                        <a:t>%</a:t>
                      </a:r>
                      <a:endParaRPr kumimoji="1" lang="ja-JP" altLang="en-US" sz="1000" dirty="0">
                        <a:solidFill>
                          <a:schemeClr val="tx1"/>
                        </a:solidFill>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8955872"/>
                  </a:ext>
                </a:extLst>
              </a:tr>
              <a:tr h="232117">
                <a:tc>
                  <a:txBody>
                    <a:bodyPr/>
                    <a:lstStyle/>
                    <a:p>
                      <a:r>
                        <a:rPr kumimoji="1" lang="en-US" altLang="ja-JP" sz="1000" dirty="0">
                          <a:solidFill>
                            <a:schemeClr val="tx1"/>
                          </a:solidFill>
                        </a:rPr>
                        <a:t>1961</a:t>
                      </a:r>
                      <a:r>
                        <a:rPr kumimoji="1" lang="ja-JP" altLang="en-US" sz="1000" dirty="0">
                          <a:solidFill>
                            <a:schemeClr val="tx1"/>
                          </a:solidFill>
                        </a:rPr>
                        <a:t>年～</a:t>
                      </a:r>
                      <a:r>
                        <a:rPr kumimoji="1" lang="en-US" altLang="ja-JP" sz="1000" dirty="0">
                          <a:solidFill>
                            <a:schemeClr val="tx1"/>
                          </a:solidFill>
                        </a:rPr>
                        <a:t>1970</a:t>
                      </a:r>
                      <a:r>
                        <a:rPr kumimoji="1" lang="ja-JP" altLang="en-US" sz="1000" dirty="0">
                          <a:solidFill>
                            <a:schemeClr val="tx1"/>
                          </a:solidFill>
                        </a:rPr>
                        <a:t>年</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000" dirty="0">
                          <a:solidFill>
                            <a:schemeClr val="tx1"/>
                          </a:solidFill>
                        </a:rPr>
                        <a:t>30,700 km</a:t>
                      </a:r>
                      <a:endParaRPr kumimoji="1" lang="ja-JP" altLang="en-US" sz="1000" dirty="0">
                        <a:solidFill>
                          <a:schemeClr val="tx1"/>
                        </a:solidFill>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000" dirty="0">
                          <a:solidFill>
                            <a:schemeClr val="tx1"/>
                          </a:solidFill>
                        </a:rPr>
                        <a:t>5 %</a:t>
                      </a:r>
                      <a:endParaRPr kumimoji="1" lang="ja-JP" altLang="en-US" sz="1000" dirty="0">
                        <a:solidFill>
                          <a:schemeClr val="tx1"/>
                        </a:solidFill>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8965967"/>
                  </a:ext>
                </a:extLst>
              </a:tr>
              <a:tr h="232117">
                <a:tc>
                  <a:txBody>
                    <a:bodyPr/>
                    <a:lstStyle/>
                    <a:p>
                      <a:r>
                        <a:rPr kumimoji="1" lang="en-US" altLang="ja-JP" sz="1000" dirty="0">
                          <a:solidFill>
                            <a:schemeClr val="tx1"/>
                          </a:solidFill>
                        </a:rPr>
                        <a:t>1971</a:t>
                      </a:r>
                      <a:r>
                        <a:rPr kumimoji="1" lang="ja-JP" altLang="en-US" sz="1000" dirty="0">
                          <a:solidFill>
                            <a:schemeClr val="tx1"/>
                          </a:solidFill>
                        </a:rPr>
                        <a:t>年～</a:t>
                      </a:r>
                      <a:r>
                        <a:rPr kumimoji="1" lang="en-US" altLang="ja-JP" sz="1000" dirty="0">
                          <a:solidFill>
                            <a:schemeClr val="tx1"/>
                          </a:solidFill>
                        </a:rPr>
                        <a:t>1980</a:t>
                      </a:r>
                      <a:r>
                        <a:rPr kumimoji="1" lang="ja-JP" altLang="en-US" sz="1000" dirty="0">
                          <a:solidFill>
                            <a:schemeClr val="tx1"/>
                          </a:solidFill>
                        </a:rPr>
                        <a:t>年</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000" dirty="0">
                          <a:solidFill>
                            <a:schemeClr val="tx1"/>
                          </a:solidFill>
                        </a:rPr>
                        <a:t>114,500 km</a:t>
                      </a:r>
                      <a:endParaRPr kumimoji="1" lang="ja-JP" altLang="en-US" sz="1000" dirty="0">
                        <a:solidFill>
                          <a:schemeClr val="tx1"/>
                        </a:solidFill>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000" dirty="0">
                          <a:solidFill>
                            <a:schemeClr val="tx1"/>
                          </a:solidFill>
                        </a:rPr>
                        <a:t>17 %</a:t>
                      </a:r>
                      <a:endParaRPr kumimoji="1" lang="ja-JP" altLang="en-US" sz="1000" dirty="0">
                        <a:solidFill>
                          <a:schemeClr val="tx1"/>
                        </a:solidFill>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89435"/>
                  </a:ext>
                </a:extLst>
              </a:tr>
              <a:tr h="232117">
                <a:tc>
                  <a:txBody>
                    <a:bodyPr/>
                    <a:lstStyle/>
                    <a:p>
                      <a:pPr algn="r"/>
                      <a:r>
                        <a:rPr kumimoji="1" lang="ja-JP" altLang="en-US" sz="1000" dirty="0">
                          <a:solidFill>
                            <a:schemeClr val="tx1"/>
                          </a:solidFill>
                        </a:rPr>
                        <a:t>計</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000" dirty="0">
                          <a:solidFill>
                            <a:schemeClr val="tx1"/>
                          </a:solidFill>
                        </a:rPr>
                        <a:t>153,700 km</a:t>
                      </a:r>
                      <a:endParaRPr kumimoji="1" lang="ja-JP" altLang="en-US" sz="1000" dirty="0">
                        <a:solidFill>
                          <a:schemeClr val="tx1"/>
                        </a:solidFill>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000" dirty="0">
                          <a:solidFill>
                            <a:schemeClr val="tx1"/>
                          </a:solidFill>
                        </a:rPr>
                        <a:t>23 %</a:t>
                      </a:r>
                      <a:endParaRPr kumimoji="1" lang="ja-JP" altLang="en-US" sz="1000" dirty="0">
                        <a:solidFill>
                          <a:schemeClr val="tx1"/>
                        </a:solidFill>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2526854"/>
                  </a:ext>
                </a:extLst>
              </a:tr>
            </a:tbl>
          </a:graphicData>
        </a:graphic>
      </p:graphicFrame>
      <p:sp>
        <p:nvSpPr>
          <p:cNvPr id="29" name="テキスト ボックス 5"/>
          <p:cNvSpPr txBox="1">
            <a:spLocks noChangeArrowheads="1"/>
          </p:cNvSpPr>
          <p:nvPr/>
        </p:nvSpPr>
        <p:spPr bwMode="auto">
          <a:xfrm>
            <a:off x="5143761" y="5132289"/>
            <a:ext cx="3216968" cy="17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779173"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整備年代別の管路更新需要（平成</a:t>
            </a:r>
            <a:r>
              <a:rPr kumimoji="1" lang="en-US" altLang="ja-JP"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28</a:t>
            </a: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年度時点）</a:t>
            </a:r>
          </a:p>
        </p:txBody>
      </p:sp>
      <p:sp>
        <p:nvSpPr>
          <p:cNvPr id="5" name="スライド番号プレースホルダー 4"/>
          <p:cNvSpPr>
            <a:spLocks noGrp="1"/>
          </p:cNvSpPr>
          <p:nvPr>
            <p:ph type="sldNum" sz="quarter" idx="4"/>
          </p:nvPr>
        </p:nvSpPr>
        <p:spPr/>
        <p:txBody>
          <a:bodyPr/>
          <a:lstStyle/>
          <a:p>
            <a:pPr marL="0" marR="0" lvl="0" indent="0" algn="r" defTabSz="844083" rtl="0" eaLnBrk="1" fontAlgn="auto" latinLnBrk="0" hangingPunct="1">
              <a:lnSpc>
                <a:spcPct val="100000"/>
              </a:lnSpc>
              <a:spcBef>
                <a:spcPts val="0"/>
              </a:spcBef>
              <a:spcAft>
                <a:spcPts val="0"/>
              </a:spcAft>
              <a:buClrTx/>
              <a:buSzTx/>
              <a:buFontTx/>
              <a:buNone/>
              <a:tabLst/>
              <a:defRPr/>
            </a:pPr>
            <a:fld id="{B4EBB0DA-BF6C-4129-87A0-EA8FF391626F}" type="slidenum">
              <a:rPr kumimoji="1" lang="ja-JP" altLang="en-US" sz="1662"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844083" rtl="0" eaLnBrk="1" fontAlgn="auto" latinLnBrk="0" hangingPunct="1">
                <a:lnSpc>
                  <a:spcPct val="100000"/>
                </a:lnSpc>
                <a:spcBef>
                  <a:spcPts val="0"/>
                </a:spcBef>
                <a:spcAft>
                  <a:spcPts val="0"/>
                </a:spcAft>
                <a:buClrTx/>
                <a:buSzTx/>
                <a:buFontTx/>
                <a:buNone/>
                <a:tabLst/>
                <a:defRPr/>
              </a:pPr>
              <a:t>5</a:t>
            </a:fld>
            <a:endParaRPr kumimoji="1" lang="ja-JP" altLang="en-US" sz="1662"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297115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63769"/>
            <a:ext cx="9136492" cy="465282"/>
          </a:xfrm>
          <a:solidFill>
            <a:srgbClr val="002060"/>
          </a:solidFill>
        </p:spPr>
        <p:txBody>
          <a:bodyPr>
            <a:noAutofit/>
          </a:bodyPr>
          <a:lstStyle/>
          <a:p>
            <a:r>
              <a:rPr lang="ja-JP" altLang="ja-JP" sz="2585" dirty="0">
                <a:solidFill>
                  <a:schemeClr val="bg1"/>
                </a:solidFill>
              </a:rPr>
              <a:t>水道施設の維持及び修繕</a:t>
            </a:r>
            <a:r>
              <a:rPr lang="ja-JP" altLang="en-US" sz="2585" dirty="0">
                <a:solidFill>
                  <a:schemeClr val="bg1"/>
                </a:solidFill>
              </a:rPr>
              <a:t>　（省令の概要）</a:t>
            </a:r>
          </a:p>
        </p:txBody>
      </p:sp>
      <p:sp>
        <p:nvSpPr>
          <p:cNvPr id="3" name="コンテンツ プレースホルダー 2"/>
          <p:cNvSpPr>
            <a:spLocks noGrp="1"/>
          </p:cNvSpPr>
          <p:nvPr>
            <p:ph idx="1"/>
          </p:nvPr>
        </p:nvSpPr>
        <p:spPr>
          <a:xfrm>
            <a:off x="185051" y="903182"/>
            <a:ext cx="8574491" cy="5516920"/>
          </a:xfrm>
          <a:ln w="15875">
            <a:solidFill>
              <a:schemeClr val="tx1"/>
            </a:solidFill>
          </a:ln>
        </p:spPr>
        <p:txBody>
          <a:bodyPr>
            <a:noAutofit/>
          </a:bodyPr>
          <a:lstStyle/>
          <a:p>
            <a:pPr marL="168524" indent="-168524">
              <a:buNone/>
            </a:pPr>
            <a:r>
              <a:rPr lang="ja-JP" altLang="ja-JP" sz="1846" dirty="0"/>
              <a:t>○　水道事業者が行う水道施設の維持及び修繕に関する基準として、次に掲げる事項を規定する。</a:t>
            </a:r>
          </a:p>
          <a:p>
            <a:pPr marL="659440" indent="-490917">
              <a:buNone/>
            </a:pPr>
            <a:r>
              <a:rPr lang="ja-JP" altLang="ja-JP" sz="1846" dirty="0"/>
              <a:t>（ア）水道施設の構造や位置、維持・修繕の状況等を勘案し、水道施設の運転状態を監視し、適切な時期に巡視を行う。その上で、水道施設を維持するために、清掃等の措置を講ずる。</a:t>
            </a:r>
          </a:p>
          <a:p>
            <a:pPr marL="659440" indent="-490917">
              <a:buNone/>
            </a:pPr>
            <a:r>
              <a:rPr lang="ja-JP" altLang="ja-JP" sz="1846" dirty="0"/>
              <a:t>（イ）水道施設の状況を勘案して、適切な時期に、目視等の適切な方法により点検する。</a:t>
            </a:r>
          </a:p>
          <a:p>
            <a:pPr marL="659440" indent="-490917">
              <a:buNone/>
            </a:pPr>
            <a:r>
              <a:rPr lang="ja-JP" altLang="ja-JP" sz="1846" dirty="0"/>
              <a:t>（ウ）水道施設の運転に影響を与えない範囲において目視が可能で、水密性を要するコンクリート構造物は、おおむね５年に１回以上の頻度で点検を行う。</a:t>
            </a:r>
          </a:p>
          <a:p>
            <a:pPr marL="659440" indent="-490917">
              <a:buNone/>
            </a:pPr>
            <a:r>
              <a:rPr lang="ja-JP" altLang="ja-JP" sz="1846" dirty="0"/>
              <a:t>（エ）点検等により、水道施設の損傷、腐食等の異状を把握したときは、水道施設を良好な状態に保つために修繕等の措置を講ずる。</a:t>
            </a:r>
            <a:endParaRPr lang="en-US" altLang="ja-JP" sz="1846" dirty="0"/>
          </a:p>
          <a:p>
            <a:pPr marL="659440" indent="-490917">
              <a:buNone/>
            </a:pPr>
            <a:endParaRPr lang="ja-JP" altLang="ja-JP" sz="1292" dirty="0"/>
          </a:p>
          <a:p>
            <a:pPr marL="246191" indent="-246191">
              <a:buNone/>
            </a:pPr>
            <a:r>
              <a:rPr lang="ja-JP" altLang="ja-JP" sz="1846" dirty="0"/>
              <a:t>○　水道事業者は、上記のコンクリート構造物について、点検の年月日、点検の結果等を記録し、これを次に点検するまでの期間保存しなければならない。</a:t>
            </a:r>
            <a:endParaRPr lang="en-US" altLang="ja-JP" sz="1846" dirty="0"/>
          </a:p>
          <a:p>
            <a:pPr marL="246191" indent="-246191">
              <a:buNone/>
            </a:pPr>
            <a:endParaRPr lang="en-US" altLang="ja-JP" sz="1292" dirty="0"/>
          </a:p>
          <a:p>
            <a:pPr marL="246191" indent="-246191">
              <a:buNone/>
            </a:pPr>
            <a:r>
              <a:rPr lang="ja-JP" altLang="ja-JP" sz="1846" dirty="0"/>
              <a:t>○　水道事業者は、上記のコンクリート構造物について、損傷、腐食、劣化等の異状を把握し、修繕を行った際は、その内容を記録し、当該施設を利用している期間保存しなければならない。</a:t>
            </a:r>
          </a:p>
        </p:txBody>
      </p:sp>
      <p:sp>
        <p:nvSpPr>
          <p:cNvPr id="5" name="スライド番号プレースホルダー 4"/>
          <p:cNvSpPr>
            <a:spLocks noGrp="1"/>
          </p:cNvSpPr>
          <p:nvPr>
            <p:ph type="sldNum" sz="quarter" idx="4"/>
          </p:nvPr>
        </p:nvSpPr>
        <p:spPr/>
        <p:txBody>
          <a:bodyPr/>
          <a:lstStyle/>
          <a:p>
            <a:pPr>
              <a:defRPr/>
            </a:pPr>
            <a:fld id="{B4EBB0DA-BF6C-4129-87A0-EA8FF391626F}" type="slidenum">
              <a:rPr lang="ja-JP" altLang="en-US" smtClean="0">
                <a:solidFill>
                  <a:prstClr val="black">
                    <a:tint val="75000"/>
                  </a:prstClr>
                </a:solidFill>
              </a:rPr>
              <a:pPr>
                <a:defRPr/>
              </a:pPr>
              <a:t>50</a:t>
            </a:fld>
            <a:endParaRPr lang="ja-JP" altLang="en-US" dirty="0">
              <a:solidFill>
                <a:prstClr val="black">
                  <a:tint val="75000"/>
                </a:prstClr>
              </a:solidFill>
            </a:endParaRPr>
          </a:p>
        </p:txBody>
      </p:sp>
    </p:spTree>
    <p:extLst>
      <p:ext uri="{BB962C8B-B14F-4D97-AF65-F5344CB8AC3E}">
        <p14:creationId xmlns:p14="http://schemas.microsoft.com/office/powerpoint/2010/main" val="12460498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900" y="269791"/>
            <a:ext cx="9144000" cy="506474"/>
          </a:xfrm>
          <a:prstGeom prst="rect">
            <a:avLst/>
          </a:prstGeom>
          <a:solidFill>
            <a:srgbClr val="002060"/>
          </a:solidFill>
          <a:ln w="25400" cap="flat" cmpd="sng" algn="ctr">
            <a:solidFill>
              <a:srgbClr val="002060"/>
            </a:solidFill>
            <a:prstDash val="solid"/>
          </a:ln>
          <a:effectLst/>
        </p:spPr>
        <p:txBody>
          <a:bodyPr rtlCol="0" anchor="ctr"/>
          <a:lstStyle/>
          <a:p>
            <a:pPr algn="ctr"/>
            <a:r>
              <a:rPr lang="ja-JP" altLang="en-US" sz="2215" b="1" dirty="0">
                <a:solidFill>
                  <a:prstClr val="white"/>
                </a:solidFill>
                <a:latin typeface="+mj-ea"/>
              </a:rPr>
              <a:t>水道施設の点検</a:t>
            </a:r>
          </a:p>
        </p:txBody>
      </p:sp>
      <p:graphicFrame>
        <p:nvGraphicFramePr>
          <p:cNvPr id="3" name="表 2"/>
          <p:cNvGraphicFramePr>
            <a:graphicFrameLocks noGrp="1"/>
          </p:cNvGraphicFramePr>
          <p:nvPr/>
        </p:nvGraphicFramePr>
        <p:xfrm>
          <a:off x="164123" y="1290272"/>
          <a:ext cx="8794825" cy="4972910"/>
        </p:xfrm>
        <a:graphic>
          <a:graphicData uri="http://schemas.openxmlformats.org/drawingml/2006/table">
            <a:tbl>
              <a:tblPr firstRow="1" firstCol="1" bandRow="1">
                <a:tableStyleId>{5C22544A-7EE6-4342-B048-85BDC9FD1C3A}</a:tableStyleId>
              </a:tblPr>
              <a:tblGrid>
                <a:gridCol w="1350306">
                  <a:extLst>
                    <a:ext uri="{9D8B030D-6E8A-4147-A177-3AD203B41FA5}">
                      <a16:colId xmlns:a16="http://schemas.microsoft.com/office/drawing/2014/main" val="20000"/>
                    </a:ext>
                  </a:extLst>
                </a:gridCol>
                <a:gridCol w="2193474">
                  <a:extLst>
                    <a:ext uri="{9D8B030D-6E8A-4147-A177-3AD203B41FA5}">
                      <a16:colId xmlns:a16="http://schemas.microsoft.com/office/drawing/2014/main" val="20001"/>
                    </a:ext>
                  </a:extLst>
                </a:gridCol>
                <a:gridCol w="5251045">
                  <a:extLst>
                    <a:ext uri="{9D8B030D-6E8A-4147-A177-3AD203B41FA5}">
                      <a16:colId xmlns:a16="http://schemas.microsoft.com/office/drawing/2014/main" val="20002"/>
                    </a:ext>
                  </a:extLst>
                </a:gridCol>
              </a:tblGrid>
              <a:tr h="547832">
                <a:tc>
                  <a:txBody>
                    <a:bodyPr/>
                    <a:lstStyle/>
                    <a:p>
                      <a:pPr algn="ctr">
                        <a:lnSpc>
                          <a:spcPts val="1400"/>
                        </a:lnSpc>
                        <a:spcAft>
                          <a:spcPts val="0"/>
                        </a:spcAft>
                      </a:pPr>
                      <a:r>
                        <a:rPr lang="ja-JP" sz="1500" kern="100" dirty="0">
                          <a:effectLst/>
                          <a:latin typeface="+mj-ea"/>
                          <a:ea typeface="+mj-ea"/>
                        </a:rPr>
                        <a:t>点検の種類</a:t>
                      </a:r>
                      <a:endParaRPr lang="ja-JP" sz="1500" kern="100" dirty="0">
                        <a:effectLst/>
                        <a:latin typeface="+mj-ea"/>
                        <a:ea typeface="+mj-ea"/>
                        <a:cs typeface="Times New Roman"/>
                      </a:endParaRPr>
                    </a:p>
                  </a:txBody>
                  <a:tcPr marL="63305" marR="63305" marT="0" marB="0" anchor="ctr"/>
                </a:tc>
                <a:tc>
                  <a:txBody>
                    <a:bodyPr/>
                    <a:lstStyle/>
                    <a:p>
                      <a:pPr algn="ctr">
                        <a:lnSpc>
                          <a:spcPts val="1400"/>
                        </a:lnSpc>
                        <a:spcAft>
                          <a:spcPts val="0"/>
                        </a:spcAft>
                      </a:pPr>
                      <a:r>
                        <a:rPr lang="ja-JP" sz="1500" kern="100" dirty="0">
                          <a:effectLst/>
                          <a:latin typeface="+mj-ea"/>
                          <a:ea typeface="+mj-ea"/>
                        </a:rPr>
                        <a:t>点検頻度</a:t>
                      </a:r>
                      <a:endParaRPr lang="ja-JP" sz="1500" kern="100" dirty="0">
                        <a:effectLst/>
                        <a:latin typeface="+mj-ea"/>
                        <a:ea typeface="+mj-ea"/>
                        <a:cs typeface="Times New Roman"/>
                      </a:endParaRPr>
                    </a:p>
                  </a:txBody>
                  <a:tcPr marL="63305" marR="63305" marT="0" marB="0" anchor="ctr"/>
                </a:tc>
                <a:tc>
                  <a:txBody>
                    <a:bodyPr/>
                    <a:lstStyle/>
                    <a:p>
                      <a:pPr algn="ctr">
                        <a:lnSpc>
                          <a:spcPts val="1400"/>
                        </a:lnSpc>
                        <a:spcAft>
                          <a:spcPts val="0"/>
                        </a:spcAft>
                      </a:pPr>
                      <a:r>
                        <a:rPr lang="ja-JP" sz="1500" kern="100">
                          <a:effectLst/>
                          <a:latin typeface="+mj-ea"/>
                          <a:ea typeface="+mj-ea"/>
                        </a:rPr>
                        <a:t>調査方法及び調査項目</a:t>
                      </a:r>
                      <a:endParaRPr lang="ja-JP" sz="1500" kern="100">
                        <a:effectLst/>
                        <a:latin typeface="+mj-ea"/>
                        <a:ea typeface="+mj-ea"/>
                        <a:cs typeface="Times New Roman"/>
                      </a:endParaRPr>
                    </a:p>
                  </a:txBody>
                  <a:tcPr marL="63305" marR="63305" marT="0" marB="0" anchor="ctr"/>
                </a:tc>
                <a:extLst>
                  <a:ext uri="{0D108BD9-81ED-4DB2-BD59-A6C34878D82A}">
                    <a16:rowId xmlns:a16="http://schemas.microsoft.com/office/drawing/2014/main" val="10000"/>
                  </a:ext>
                </a:extLst>
              </a:tr>
              <a:tr h="1108755">
                <a:tc>
                  <a:txBody>
                    <a:bodyPr/>
                    <a:lstStyle/>
                    <a:p>
                      <a:pPr algn="ctr">
                        <a:lnSpc>
                          <a:spcPts val="1400"/>
                        </a:lnSpc>
                        <a:spcAft>
                          <a:spcPts val="0"/>
                        </a:spcAft>
                      </a:pPr>
                      <a:r>
                        <a:rPr lang="ja-JP" sz="1500" kern="100" dirty="0">
                          <a:effectLst/>
                          <a:latin typeface="+mj-ea"/>
                          <a:ea typeface="+mj-ea"/>
                        </a:rPr>
                        <a:t>初期点検</a:t>
                      </a:r>
                      <a:endParaRPr lang="ja-JP" sz="1500" kern="100" dirty="0">
                        <a:effectLst/>
                        <a:latin typeface="+mj-ea"/>
                        <a:ea typeface="+mj-ea"/>
                        <a:cs typeface="Times New Roman"/>
                      </a:endParaRPr>
                    </a:p>
                  </a:txBody>
                  <a:tcPr marL="63305" marR="63305" marT="0" marB="0" anchor="ctr"/>
                </a:tc>
                <a:tc>
                  <a:txBody>
                    <a:bodyPr/>
                    <a:lstStyle/>
                    <a:p>
                      <a:pPr algn="l">
                        <a:lnSpc>
                          <a:spcPct val="100000"/>
                        </a:lnSpc>
                        <a:spcAft>
                          <a:spcPts val="0"/>
                        </a:spcAft>
                      </a:pPr>
                      <a:r>
                        <a:rPr lang="zh-TW" altLang="en-US" sz="1500" kern="100" dirty="0">
                          <a:effectLst/>
                          <a:latin typeface="ＭＳ Ｐゴシック" panose="020B0600070205080204" pitchFamily="50" charset="-128"/>
                          <a:ea typeface="ＭＳ Ｐゴシック" panose="020B0600070205080204" pitchFamily="50" charset="-128"/>
                          <a:cs typeface="Times New Roman"/>
                        </a:rPr>
                        <a:t>供用開始時</a:t>
                      </a:r>
                    </a:p>
                    <a:p>
                      <a:pPr algn="l">
                        <a:lnSpc>
                          <a:spcPct val="100000"/>
                        </a:lnSpc>
                        <a:spcAft>
                          <a:spcPts val="0"/>
                        </a:spcAft>
                      </a:pPr>
                      <a:r>
                        <a:rPr lang="zh-TW" altLang="en-US" sz="1500" kern="100" dirty="0">
                          <a:effectLst/>
                          <a:latin typeface="ＭＳ Ｐゴシック" panose="020B0600070205080204" pitchFamily="50" charset="-128"/>
                          <a:ea typeface="ＭＳ Ｐゴシック" panose="020B0600070205080204" pitchFamily="50" charset="-128"/>
                          <a:cs typeface="Times New Roman"/>
                        </a:rPr>
                        <a:t>維持管理計画策定時</a:t>
                      </a:r>
                    </a:p>
                  </a:txBody>
                  <a:tcPr marL="63305" marR="63305" marT="0" marB="0" anchor="ctr"/>
                </a:tc>
                <a:tc>
                  <a:txBody>
                    <a:bodyPr/>
                    <a:lstStyle/>
                    <a:p>
                      <a:pPr marL="107950" indent="-107950" algn="just">
                        <a:lnSpc>
                          <a:spcPct val="100000"/>
                        </a:lnSpc>
                        <a:spcAft>
                          <a:spcPts val="0"/>
                        </a:spcAft>
                      </a:pPr>
                      <a:r>
                        <a:rPr lang="ja-JP" sz="1500" kern="100" dirty="0">
                          <a:effectLst/>
                          <a:latin typeface="+mj-ea"/>
                          <a:ea typeface="+mj-ea"/>
                        </a:rPr>
                        <a:t>・目視やたたき、簡易な計測等による点検（ひび割れ、豆板、コールドジョイント、砂</a:t>
                      </a:r>
                      <a:r>
                        <a:rPr lang="ja-JP" sz="1500" kern="100" dirty="0" err="1">
                          <a:effectLst/>
                          <a:latin typeface="+mj-ea"/>
                          <a:ea typeface="+mj-ea"/>
                        </a:rPr>
                        <a:t>すじ</a:t>
                      </a:r>
                      <a:r>
                        <a:rPr lang="ja-JP" sz="1500" kern="100" dirty="0">
                          <a:effectLst/>
                          <a:latin typeface="+mj-ea"/>
                          <a:ea typeface="+mj-ea"/>
                        </a:rPr>
                        <a:t>等の初期欠陥や損傷）</a:t>
                      </a:r>
                    </a:p>
                    <a:p>
                      <a:pPr algn="just">
                        <a:lnSpc>
                          <a:spcPct val="100000"/>
                        </a:lnSpc>
                        <a:spcAft>
                          <a:spcPts val="0"/>
                        </a:spcAft>
                      </a:pPr>
                      <a:r>
                        <a:rPr lang="ja-JP" sz="1500" kern="100" dirty="0">
                          <a:effectLst/>
                          <a:latin typeface="+mj-ea"/>
                          <a:ea typeface="+mj-ea"/>
                        </a:rPr>
                        <a:t>・設計・施工に関する書類調査</a:t>
                      </a:r>
                      <a:endParaRPr lang="ja-JP" sz="1500" kern="100" dirty="0">
                        <a:effectLst/>
                        <a:latin typeface="+mj-ea"/>
                        <a:ea typeface="+mj-ea"/>
                        <a:cs typeface="Times New Roman"/>
                      </a:endParaRPr>
                    </a:p>
                  </a:txBody>
                  <a:tcPr marL="63305" marR="63305" marT="0" marB="0" anchor="ctr"/>
                </a:tc>
                <a:extLst>
                  <a:ext uri="{0D108BD9-81ED-4DB2-BD59-A6C34878D82A}">
                    <a16:rowId xmlns:a16="http://schemas.microsoft.com/office/drawing/2014/main" val="10001"/>
                  </a:ext>
                </a:extLst>
              </a:tr>
              <a:tr h="1108755">
                <a:tc>
                  <a:txBody>
                    <a:bodyPr/>
                    <a:lstStyle/>
                    <a:p>
                      <a:pPr algn="ctr">
                        <a:lnSpc>
                          <a:spcPts val="1400"/>
                        </a:lnSpc>
                        <a:spcAft>
                          <a:spcPts val="0"/>
                        </a:spcAft>
                      </a:pPr>
                      <a:r>
                        <a:rPr lang="ja-JP" sz="1500" kern="100">
                          <a:effectLst/>
                          <a:latin typeface="+mj-ea"/>
                          <a:ea typeface="+mj-ea"/>
                        </a:rPr>
                        <a:t>日常点検</a:t>
                      </a:r>
                      <a:endParaRPr lang="ja-JP" sz="1500" kern="100">
                        <a:effectLst/>
                        <a:latin typeface="+mj-ea"/>
                        <a:ea typeface="+mj-ea"/>
                        <a:cs typeface="Times New Roman"/>
                      </a:endParaRPr>
                    </a:p>
                  </a:txBody>
                  <a:tcPr marL="63305" marR="63305" marT="0" marB="0" anchor="ctr"/>
                </a:tc>
                <a:tc>
                  <a:txBody>
                    <a:bodyPr/>
                    <a:lstStyle/>
                    <a:p>
                      <a:pPr algn="l">
                        <a:lnSpc>
                          <a:spcPct val="100000"/>
                        </a:lnSpc>
                        <a:spcAft>
                          <a:spcPts val="0"/>
                        </a:spcAft>
                      </a:pPr>
                      <a:r>
                        <a:rPr lang="ja-JP" sz="1500" kern="100" dirty="0">
                          <a:effectLst/>
                          <a:latin typeface="ＭＳ Ｐゴシック" panose="020B0600070205080204" pitchFamily="50" charset="-128"/>
                          <a:ea typeface="ＭＳ Ｐゴシック" panose="020B0600070205080204" pitchFamily="50" charset="-128"/>
                        </a:rPr>
                        <a:t>数週間から数か月に１回</a:t>
                      </a:r>
                      <a:endParaRPr lang="ja-JP" sz="1500" kern="100" dirty="0">
                        <a:effectLst/>
                        <a:latin typeface="ＭＳ Ｐゴシック" panose="020B0600070205080204" pitchFamily="50" charset="-128"/>
                        <a:ea typeface="ＭＳ Ｐゴシック" panose="020B0600070205080204" pitchFamily="50" charset="-128"/>
                        <a:cs typeface="Times New Roman"/>
                      </a:endParaRPr>
                    </a:p>
                  </a:txBody>
                  <a:tcPr marL="63305" marR="63305" marT="0" marB="0" anchor="ctr"/>
                </a:tc>
                <a:tc>
                  <a:txBody>
                    <a:bodyPr/>
                    <a:lstStyle/>
                    <a:p>
                      <a:pPr marL="107950" indent="-107950" algn="just">
                        <a:lnSpc>
                          <a:spcPct val="100000"/>
                        </a:lnSpc>
                        <a:spcAft>
                          <a:spcPts val="0"/>
                        </a:spcAft>
                      </a:pPr>
                      <a:r>
                        <a:rPr lang="ja-JP" sz="1500" kern="100" dirty="0">
                          <a:effectLst/>
                          <a:latin typeface="+mj-ea"/>
                          <a:ea typeface="+mj-ea"/>
                        </a:rPr>
                        <a:t>・目視、写真、双眼鏡等による目視やたた</a:t>
                      </a:r>
                      <a:r>
                        <a:rPr lang="ja-JP" altLang="en-US" sz="1500" kern="100" dirty="0">
                          <a:effectLst/>
                          <a:latin typeface="+mj-ea"/>
                          <a:ea typeface="+mj-ea"/>
                        </a:rPr>
                        <a:t>き点検</a:t>
                      </a:r>
                      <a:r>
                        <a:rPr lang="ja-JP" sz="1500" kern="100" dirty="0">
                          <a:effectLst/>
                          <a:latin typeface="+mj-ea"/>
                          <a:ea typeface="+mj-ea"/>
                        </a:rPr>
                        <a:t>等による点検（ひび割れ状況、浮き・剥離、スケーリング、鋼材の露出状況、錆の有無、錆汁、遊離石灰の有無、漏水の有無、異常な変位）</a:t>
                      </a:r>
                      <a:endParaRPr lang="ja-JP" sz="1500" kern="100" dirty="0">
                        <a:effectLst/>
                        <a:latin typeface="+mj-ea"/>
                        <a:ea typeface="+mj-ea"/>
                        <a:cs typeface="Times New Roman"/>
                      </a:endParaRPr>
                    </a:p>
                  </a:txBody>
                  <a:tcPr marL="63305" marR="63305" marT="0" marB="0" anchor="ctr"/>
                </a:tc>
                <a:extLst>
                  <a:ext uri="{0D108BD9-81ED-4DB2-BD59-A6C34878D82A}">
                    <a16:rowId xmlns:a16="http://schemas.microsoft.com/office/drawing/2014/main" val="10002"/>
                  </a:ext>
                </a:extLst>
              </a:tr>
              <a:tr h="723197">
                <a:tc>
                  <a:txBody>
                    <a:bodyPr/>
                    <a:lstStyle/>
                    <a:p>
                      <a:pPr algn="ctr">
                        <a:lnSpc>
                          <a:spcPts val="1400"/>
                        </a:lnSpc>
                        <a:spcAft>
                          <a:spcPts val="0"/>
                        </a:spcAft>
                      </a:pPr>
                      <a:r>
                        <a:rPr lang="ja-JP" sz="1500" kern="100">
                          <a:effectLst/>
                          <a:latin typeface="+mj-ea"/>
                          <a:ea typeface="+mj-ea"/>
                        </a:rPr>
                        <a:t>定期点検</a:t>
                      </a:r>
                      <a:endParaRPr lang="ja-JP" sz="1500" kern="100">
                        <a:effectLst/>
                        <a:latin typeface="+mj-ea"/>
                        <a:ea typeface="+mj-ea"/>
                        <a:cs typeface="Times New Roman"/>
                      </a:endParaRPr>
                    </a:p>
                  </a:txBody>
                  <a:tcPr marL="63305" marR="63305" marT="0" marB="0" anchor="ctr"/>
                </a:tc>
                <a:tc>
                  <a:txBody>
                    <a:bodyPr/>
                    <a:lstStyle/>
                    <a:p>
                      <a:pPr algn="l">
                        <a:lnSpc>
                          <a:spcPts val="1400"/>
                        </a:lnSpc>
                        <a:spcAft>
                          <a:spcPts val="0"/>
                        </a:spcAft>
                      </a:pPr>
                      <a:r>
                        <a:rPr lang="en-US" sz="1500" kern="100" dirty="0">
                          <a:effectLst/>
                          <a:latin typeface="ＭＳ Ｐゴシック" panose="020B0600070205080204" pitchFamily="50" charset="-128"/>
                          <a:ea typeface="ＭＳ Ｐゴシック" panose="020B0600070205080204" pitchFamily="50" charset="-128"/>
                        </a:rPr>
                        <a:t>5</a:t>
                      </a:r>
                      <a:r>
                        <a:rPr lang="ja-JP" sz="1500" kern="100" dirty="0">
                          <a:effectLst/>
                          <a:latin typeface="ＭＳ Ｐゴシック" panose="020B0600070205080204" pitchFamily="50" charset="-128"/>
                          <a:ea typeface="ＭＳ Ｐゴシック" panose="020B0600070205080204" pitchFamily="50" charset="-128"/>
                        </a:rPr>
                        <a:t>～</a:t>
                      </a:r>
                      <a:r>
                        <a:rPr lang="en-US" sz="1500" kern="100" dirty="0">
                          <a:effectLst/>
                          <a:latin typeface="ＭＳ Ｐゴシック" panose="020B0600070205080204" pitchFamily="50" charset="-128"/>
                          <a:ea typeface="ＭＳ Ｐゴシック" panose="020B0600070205080204" pitchFamily="50" charset="-128"/>
                        </a:rPr>
                        <a:t>10</a:t>
                      </a:r>
                      <a:r>
                        <a:rPr lang="ja-JP" sz="1500" kern="100" dirty="0">
                          <a:effectLst/>
                          <a:latin typeface="ＭＳ Ｐゴシック" panose="020B0600070205080204" pitchFamily="50" charset="-128"/>
                          <a:ea typeface="ＭＳ Ｐゴシック" panose="020B0600070205080204" pitchFamily="50" charset="-128"/>
                        </a:rPr>
                        <a:t>年に</a:t>
                      </a:r>
                      <a:r>
                        <a:rPr lang="en-US" sz="1500" kern="100" dirty="0">
                          <a:effectLst/>
                          <a:latin typeface="ＭＳ Ｐゴシック" panose="020B0600070205080204" pitchFamily="50" charset="-128"/>
                          <a:ea typeface="ＭＳ Ｐゴシック" panose="020B0600070205080204" pitchFamily="50" charset="-128"/>
                        </a:rPr>
                        <a:t>1</a:t>
                      </a:r>
                      <a:r>
                        <a:rPr lang="ja-JP" sz="1500" kern="100" dirty="0">
                          <a:effectLst/>
                          <a:latin typeface="ＭＳ Ｐゴシック" panose="020B0600070205080204" pitchFamily="50" charset="-128"/>
                          <a:ea typeface="ＭＳ Ｐゴシック" panose="020B0600070205080204" pitchFamily="50" charset="-128"/>
                        </a:rPr>
                        <a:t>回程度</a:t>
                      </a:r>
                      <a:endParaRPr lang="ja-JP" sz="1500" kern="100" dirty="0">
                        <a:effectLst/>
                        <a:latin typeface="ＭＳ Ｐゴシック" panose="020B0600070205080204" pitchFamily="50" charset="-128"/>
                        <a:ea typeface="ＭＳ Ｐゴシック" panose="020B0600070205080204" pitchFamily="50" charset="-128"/>
                        <a:cs typeface="Times New Roman"/>
                      </a:endParaRPr>
                    </a:p>
                  </a:txBody>
                  <a:tcPr marL="63305" marR="63305" marT="0" marB="0" anchor="ctr"/>
                </a:tc>
                <a:tc>
                  <a:txBody>
                    <a:bodyPr/>
                    <a:lstStyle/>
                    <a:p>
                      <a:pPr marL="107950" indent="-107950" algn="just">
                        <a:lnSpc>
                          <a:spcPct val="100000"/>
                        </a:lnSpc>
                        <a:spcAft>
                          <a:spcPts val="0"/>
                        </a:spcAft>
                      </a:pPr>
                      <a:r>
                        <a:rPr lang="ja-JP" sz="1500" kern="100" dirty="0">
                          <a:effectLst/>
                          <a:latin typeface="+mj-ea"/>
                          <a:ea typeface="+mj-ea"/>
                        </a:rPr>
                        <a:t>・目視や</a:t>
                      </a:r>
                      <a:r>
                        <a:rPr kumimoji="1" lang="ja-JP" altLang="ja-JP" sz="1500" kern="100" dirty="0">
                          <a:solidFill>
                            <a:schemeClr val="dk1"/>
                          </a:solidFill>
                          <a:effectLst/>
                          <a:latin typeface="+mj-ea"/>
                          <a:ea typeface="+mn-ea"/>
                          <a:cs typeface="+mn-cs"/>
                        </a:rPr>
                        <a:t>たた</a:t>
                      </a:r>
                      <a:r>
                        <a:rPr kumimoji="1" lang="ja-JP" altLang="en-US" sz="1500" kern="100" dirty="0">
                          <a:solidFill>
                            <a:schemeClr val="dk1"/>
                          </a:solidFill>
                          <a:effectLst/>
                          <a:latin typeface="+mj-ea"/>
                          <a:ea typeface="+mn-ea"/>
                          <a:cs typeface="+mn-cs"/>
                        </a:rPr>
                        <a:t>き点検</a:t>
                      </a:r>
                      <a:r>
                        <a:rPr lang="ja-JP" sz="1500" kern="100" dirty="0">
                          <a:effectLst/>
                          <a:latin typeface="+mj-ea"/>
                          <a:ea typeface="+mj-ea"/>
                        </a:rPr>
                        <a:t>等による点検を主体とし、必要に応じて非破壊検査やコア採取（項目は、日常点検と同様）</a:t>
                      </a:r>
                      <a:endParaRPr lang="ja-JP" sz="1500" kern="100" dirty="0">
                        <a:effectLst/>
                        <a:latin typeface="+mj-ea"/>
                        <a:ea typeface="+mj-ea"/>
                        <a:cs typeface="Times New Roman"/>
                      </a:endParaRPr>
                    </a:p>
                  </a:txBody>
                  <a:tcPr marL="63305" marR="63305" marT="0" marB="0" anchor="ctr"/>
                </a:tc>
                <a:extLst>
                  <a:ext uri="{0D108BD9-81ED-4DB2-BD59-A6C34878D82A}">
                    <a16:rowId xmlns:a16="http://schemas.microsoft.com/office/drawing/2014/main" val="10003"/>
                  </a:ext>
                </a:extLst>
              </a:tr>
              <a:tr h="1027171">
                <a:tc>
                  <a:txBody>
                    <a:bodyPr/>
                    <a:lstStyle/>
                    <a:p>
                      <a:pPr algn="ctr">
                        <a:lnSpc>
                          <a:spcPts val="1400"/>
                        </a:lnSpc>
                        <a:spcAft>
                          <a:spcPts val="0"/>
                        </a:spcAft>
                      </a:pPr>
                      <a:r>
                        <a:rPr lang="ja-JP" sz="1500" kern="100">
                          <a:effectLst/>
                          <a:latin typeface="+mj-ea"/>
                          <a:ea typeface="+mj-ea"/>
                        </a:rPr>
                        <a:t>臨時点検</a:t>
                      </a:r>
                      <a:endParaRPr lang="ja-JP" sz="1500" kern="100">
                        <a:effectLst/>
                        <a:latin typeface="+mj-ea"/>
                        <a:ea typeface="+mj-ea"/>
                        <a:cs typeface="Times New Roman"/>
                      </a:endParaRPr>
                    </a:p>
                  </a:txBody>
                  <a:tcPr marL="63305" marR="63305" marT="0" marB="0" anchor="ctr"/>
                </a:tc>
                <a:tc>
                  <a:txBody>
                    <a:bodyPr/>
                    <a:lstStyle/>
                    <a:p>
                      <a:pPr algn="l">
                        <a:lnSpc>
                          <a:spcPct val="100000"/>
                        </a:lnSpc>
                        <a:spcAft>
                          <a:spcPts val="0"/>
                        </a:spcAft>
                      </a:pPr>
                      <a:r>
                        <a:rPr lang="ja-JP" sz="1500" kern="100" dirty="0">
                          <a:effectLst/>
                          <a:latin typeface="ＭＳ Ｐゴシック" panose="020B0600070205080204" pitchFamily="50" charset="-128"/>
                          <a:ea typeface="ＭＳ Ｐゴシック" panose="020B0600070205080204" pitchFamily="50" charset="-128"/>
                        </a:rPr>
                        <a:t>地震等の偶発的な外力が</a:t>
                      </a:r>
                    </a:p>
                    <a:p>
                      <a:pPr algn="l">
                        <a:lnSpc>
                          <a:spcPct val="100000"/>
                        </a:lnSpc>
                        <a:spcAft>
                          <a:spcPts val="0"/>
                        </a:spcAft>
                      </a:pPr>
                      <a:r>
                        <a:rPr lang="ja-JP" sz="1500" kern="100" dirty="0">
                          <a:effectLst/>
                          <a:latin typeface="ＭＳ Ｐゴシック" panose="020B0600070205080204" pitchFamily="50" charset="-128"/>
                          <a:ea typeface="ＭＳ Ｐゴシック" panose="020B0600070205080204" pitchFamily="50" charset="-128"/>
                        </a:rPr>
                        <a:t>作用した直後</a:t>
                      </a:r>
                      <a:endParaRPr lang="ja-JP" sz="1500" kern="100" dirty="0">
                        <a:effectLst/>
                        <a:latin typeface="ＭＳ Ｐゴシック" panose="020B0600070205080204" pitchFamily="50" charset="-128"/>
                        <a:ea typeface="ＭＳ Ｐゴシック" panose="020B0600070205080204" pitchFamily="50" charset="-128"/>
                        <a:cs typeface="Times New Roman"/>
                      </a:endParaRPr>
                    </a:p>
                  </a:txBody>
                  <a:tcPr marL="63305" marR="63305" marT="0" marB="0" anchor="ctr"/>
                </a:tc>
                <a:tc>
                  <a:txBody>
                    <a:bodyPr/>
                    <a:lstStyle/>
                    <a:p>
                      <a:pPr marL="107950" indent="-107950" algn="just">
                        <a:lnSpc>
                          <a:spcPct val="100000"/>
                        </a:lnSpc>
                        <a:spcAft>
                          <a:spcPts val="0"/>
                        </a:spcAft>
                      </a:pPr>
                      <a:r>
                        <a:rPr lang="ja-JP" sz="1500" kern="100" dirty="0">
                          <a:effectLst/>
                          <a:latin typeface="+mj-ea"/>
                          <a:ea typeface="+mj-ea"/>
                        </a:rPr>
                        <a:t>・災害や事故により損傷を受ける可能性を有する部位、部材の目視や</a:t>
                      </a:r>
                      <a:r>
                        <a:rPr kumimoji="1" lang="ja-JP" altLang="ja-JP" sz="1500" kern="100" dirty="0">
                          <a:solidFill>
                            <a:schemeClr val="dk1"/>
                          </a:solidFill>
                          <a:effectLst/>
                          <a:latin typeface="+mj-ea"/>
                          <a:ea typeface="+mn-ea"/>
                          <a:cs typeface="+mn-cs"/>
                        </a:rPr>
                        <a:t>たた</a:t>
                      </a:r>
                      <a:r>
                        <a:rPr kumimoji="1" lang="ja-JP" altLang="en-US" sz="1500" kern="100" dirty="0">
                          <a:solidFill>
                            <a:schemeClr val="dk1"/>
                          </a:solidFill>
                          <a:effectLst/>
                          <a:latin typeface="+mj-ea"/>
                          <a:ea typeface="+mn-ea"/>
                          <a:cs typeface="+mn-cs"/>
                        </a:rPr>
                        <a:t>き点検</a:t>
                      </a:r>
                      <a:r>
                        <a:rPr lang="ja-JP" sz="1500" kern="100" dirty="0">
                          <a:effectLst/>
                          <a:latin typeface="+mj-ea"/>
                          <a:ea typeface="+mj-ea"/>
                        </a:rPr>
                        <a:t>（ひび割れ状況、断面欠損状況、浮き・剥離、漏水、変形状況、支持状態、異常音、異常な振動）</a:t>
                      </a:r>
                      <a:endParaRPr lang="ja-JP" sz="1500" kern="100" dirty="0">
                        <a:effectLst/>
                        <a:latin typeface="+mj-ea"/>
                        <a:ea typeface="+mj-ea"/>
                        <a:cs typeface="Times New Roman"/>
                      </a:endParaRPr>
                    </a:p>
                  </a:txBody>
                  <a:tcPr marL="63305" marR="63305" marT="0" marB="0" anchor="ctr"/>
                </a:tc>
                <a:extLst>
                  <a:ext uri="{0D108BD9-81ED-4DB2-BD59-A6C34878D82A}">
                    <a16:rowId xmlns:a16="http://schemas.microsoft.com/office/drawing/2014/main" val="10004"/>
                  </a:ext>
                </a:extLst>
              </a:tr>
              <a:tr h="348244">
                <a:tc>
                  <a:txBody>
                    <a:bodyPr/>
                    <a:lstStyle/>
                    <a:p>
                      <a:pPr algn="ctr">
                        <a:lnSpc>
                          <a:spcPts val="1400"/>
                        </a:lnSpc>
                        <a:spcAft>
                          <a:spcPts val="0"/>
                        </a:spcAft>
                      </a:pPr>
                      <a:r>
                        <a:rPr lang="ja-JP" sz="1500" kern="100">
                          <a:effectLst/>
                          <a:latin typeface="+mj-ea"/>
                          <a:ea typeface="+mj-ea"/>
                        </a:rPr>
                        <a:t>緊急点検</a:t>
                      </a:r>
                      <a:endParaRPr lang="ja-JP" sz="1500" kern="100">
                        <a:effectLst/>
                        <a:latin typeface="+mj-ea"/>
                        <a:ea typeface="+mj-ea"/>
                        <a:cs typeface="Times New Roman"/>
                      </a:endParaRPr>
                    </a:p>
                  </a:txBody>
                  <a:tcPr marL="63305" marR="63305" marT="0" marB="0" anchor="ctr"/>
                </a:tc>
                <a:tc>
                  <a:txBody>
                    <a:bodyPr/>
                    <a:lstStyle/>
                    <a:p>
                      <a:pPr algn="l">
                        <a:lnSpc>
                          <a:spcPct val="100000"/>
                        </a:lnSpc>
                        <a:spcAft>
                          <a:spcPts val="0"/>
                        </a:spcAft>
                      </a:pPr>
                      <a:r>
                        <a:rPr lang="ja-JP" sz="1500" kern="100" dirty="0">
                          <a:effectLst/>
                          <a:latin typeface="ＭＳ Ｐゴシック" panose="020B0600070205080204" pitchFamily="50" charset="-128"/>
                          <a:ea typeface="ＭＳ Ｐゴシック" panose="020B0600070205080204" pitchFamily="50" charset="-128"/>
                        </a:rPr>
                        <a:t>事故や損傷が生じた場合</a:t>
                      </a:r>
                      <a:endParaRPr lang="ja-JP" sz="1500" kern="100" dirty="0">
                        <a:effectLst/>
                        <a:latin typeface="ＭＳ Ｐゴシック" panose="020B0600070205080204" pitchFamily="50" charset="-128"/>
                        <a:ea typeface="ＭＳ Ｐゴシック" panose="020B0600070205080204" pitchFamily="50" charset="-128"/>
                        <a:cs typeface="Times New Roman"/>
                      </a:endParaRPr>
                    </a:p>
                  </a:txBody>
                  <a:tcPr marL="63305" marR="63305" marT="0" marB="0" anchor="ctr"/>
                </a:tc>
                <a:tc>
                  <a:txBody>
                    <a:bodyPr/>
                    <a:lstStyle/>
                    <a:p>
                      <a:pPr algn="just">
                        <a:lnSpc>
                          <a:spcPct val="100000"/>
                        </a:lnSpc>
                        <a:spcAft>
                          <a:spcPts val="0"/>
                        </a:spcAft>
                      </a:pPr>
                      <a:r>
                        <a:rPr lang="ja-JP" sz="1500" kern="100" dirty="0">
                          <a:effectLst/>
                          <a:latin typeface="+mj-ea"/>
                          <a:ea typeface="+mj-ea"/>
                        </a:rPr>
                        <a:t>・目視や</a:t>
                      </a:r>
                      <a:r>
                        <a:rPr kumimoji="1" lang="ja-JP" altLang="ja-JP" sz="1500" kern="100" dirty="0">
                          <a:solidFill>
                            <a:schemeClr val="dk1"/>
                          </a:solidFill>
                          <a:effectLst/>
                          <a:latin typeface="+mj-ea"/>
                          <a:ea typeface="+mn-ea"/>
                          <a:cs typeface="+mn-cs"/>
                        </a:rPr>
                        <a:t>たた</a:t>
                      </a:r>
                      <a:r>
                        <a:rPr kumimoji="1" lang="ja-JP" altLang="en-US" sz="1500" kern="100" dirty="0">
                          <a:solidFill>
                            <a:schemeClr val="dk1"/>
                          </a:solidFill>
                          <a:effectLst/>
                          <a:latin typeface="+mj-ea"/>
                          <a:ea typeface="+mn-ea"/>
                          <a:cs typeface="+mn-cs"/>
                        </a:rPr>
                        <a:t>き点検</a:t>
                      </a:r>
                      <a:r>
                        <a:rPr lang="ja-JP" sz="1500" kern="100" dirty="0">
                          <a:effectLst/>
                          <a:latin typeface="+mj-ea"/>
                          <a:ea typeface="+mj-ea"/>
                        </a:rPr>
                        <a:t>などの方法に加え、非破壊試験やはつり調査</a:t>
                      </a:r>
                      <a:endParaRPr lang="ja-JP" sz="1500" kern="100" dirty="0">
                        <a:effectLst/>
                        <a:latin typeface="+mj-ea"/>
                        <a:ea typeface="+mj-ea"/>
                        <a:cs typeface="Times New Roman"/>
                      </a:endParaRPr>
                    </a:p>
                  </a:txBody>
                  <a:tcPr marL="63305" marR="63305" marT="0" marB="0" anchor="ctr"/>
                </a:tc>
                <a:extLst>
                  <a:ext uri="{0D108BD9-81ED-4DB2-BD59-A6C34878D82A}">
                    <a16:rowId xmlns:a16="http://schemas.microsoft.com/office/drawing/2014/main" val="10005"/>
                  </a:ext>
                </a:extLst>
              </a:tr>
            </a:tbl>
          </a:graphicData>
        </a:graphic>
      </p:graphicFrame>
      <p:sp>
        <p:nvSpPr>
          <p:cNvPr id="4" name="テキスト ボックス 3"/>
          <p:cNvSpPr txBox="1"/>
          <p:nvPr/>
        </p:nvSpPr>
        <p:spPr>
          <a:xfrm>
            <a:off x="3574966" y="6260072"/>
            <a:ext cx="5062604" cy="291170"/>
          </a:xfrm>
          <a:prstGeom prst="rect">
            <a:avLst/>
          </a:prstGeom>
          <a:noFill/>
        </p:spPr>
        <p:txBody>
          <a:bodyPr wrap="none" rtlCol="0">
            <a:spAutoFit/>
          </a:bodyPr>
          <a:lstStyle/>
          <a:p>
            <a:r>
              <a:rPr lang="ja-JP" altLang="ja-JP" sz="1292" dirty="0">
                <a:latin typeface="+mn-ea"/>
              </a:rPr>
              <a:t>出典　コンクリート標準示方書（</a:t>
            </a:r>
            <a:r>
              <a:rPr lang="en-US" altLang="ja-JP" sz="1292" dirty="0">
                <a:latin typeface="+mn-ea"/>
              </a:rPr>
              <a:t>2018</a:t>
            </a:r>
            <a:r>
              <a:rPr lang="ja-JP" altLang="ja-JP" sz="1292" dirty="0">
                <a:latin typeface="+mn-ea"/>
              </a:rPr>
              <a:t>年制定）〔維持管理編〕（土木学会）</a:t>
            </a:r>
          </a:p>
        </p:txBody>
      </p:sp>
      <p:sp>
        <p:nvSpPr>
          <p:cNvPr id="9" name="テキスト ボックス 8"/>
          <p:cNvSpPr txBox="1"/>
          <p:nvPr/>
        </p:nvSpPr>
        <p:spPr>
          <a:xfrm>
            <a:off x="36521" y="891459"/>
            <a:ext cx="7577457" cy="348109"/>
          </a:xfrm>
          <a:prstGeom prst="rect">
            <a:avLst/>
          </a:prstGeom>
          <a:noFill/>
        </p:spPr>
        <p:txBody>
          <a:bodyPr wrap="square" rtlCol="0">
            <a:spAutoFit/>
          </a:bodyPr>
          <a:lstStyle/>
          <a:p>
            <a:r>
              <a:rPr lang="ja-JP" altLang="en-US" sz="1662" dirty="0"/>
              <a:t>○ </a:t>
            </a:r>
            <a:r>
              <a:rPr lang="ja-JP" altLang="ja-JP" sz="1662" dirty="0"/>
              <a:t>標準的な点検</a:t>
            </a:r>
            <a:r>
              <a:rPr lang="ja-JP" altLang="en-US" sz="1662" dirty="0"/>
              <a:t>（コンクリート構造物の例）</a:t>
            </a:r>
          </a:p>
        </p:txBody>
      </p:sp>
      <p:sp>
        <p:nvSpPr>
          <p:cNvPr id="2" name="スライド番号プレースホルダー 1"/>
          <p:cNvSpPr>
            <a:spLocks noGrp="1"/>
          </p:cNvSpPr>
          <p:nvPr>
            <p:ph type="sldNum" sz="quarter" idx="12"/>
          </p:nvPr>
        </p:nvSpPr>
        <p:spPr/>
        <p:txBody>
          <a:bodyPr/>
          <a:lstStyle/>
          <a:p>
            <a:pPr>
              <a:defRPr/>
            </a:pPr>
            <a:fld id="{34A25056-AEC2-4104-9840-86672CD1F74E}" type="slidenum">
              <a:rPr lang="ja-JP" altLang="en-US" smtClean="0">
                <a:solidFill>
                  <a:prstClr val="black">
                    <a:tint val="75000"/>
                  </a:prstClr>
                </a:solidFill>
              </a:rPr>
              <a:pPr>
                <a:defRPr/>
              </a:pPr>
              <a:t>51</a:t>
            </a:fld>
            <a:endParaRPr lang="ja-JP" altLang="en-US">
              <a:solidFill>
                <a:prstClr val="black">
                  <a:tint val="75000"/>
                </a:prstClr>
              </a:solidFill>
            </a:endParaRPr>
          </a:p>
        </p:txBody>
      </p:sp>
    </p:spTree>
    <p:extLst>
      <p:ext uri="{BB962C8B-B14F-4D97-AF65-F5344CB8AC3E}">
        <p14:creationId xmlns:p14="http://schemas.microsoft.com/office/powerpoint/2010/main" val="1710719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rot="5400000">
            <a:off x="1718268" y="-411053"/>
            <a:ext cx="5773933" cy="8175678"/>
          </a:xfrm>
          <a:prstGeom prst="rect">
            <a:avLst/>
          </a:prstGeom>
        </p:spPr>
      </p:pic>
      <p:sp>
        <p:nvSpPr>
          <p:cNvPr id="5" name="正方形/長方形 4"/>
          <p:cNvSpPr/>
          <p:nvPr/>
        </p:nvSpPr>
        <p:spPr>
          <a:xfrm>
            <a:off x="-4900" y="263770"/>
            <a:ext cx="9144000" cy="506474"/>
          </a:xfrm>
          <a:prstGeom prst="rect">
            <a:avLst/>
          </a:prstGeom>
          <a:solidFill>
            <a:srgbClr val="002060"/>
          </a:solidFill>
          <a:ln w="25400" cap="flat" cmpd="sng" algn="ctr">
            <a:solidFill>
              <a:srgbClr val="002060"/>
            </a:solidFill>
            <a:prstDash val="solid"/>
          </a:ln>
          <a:effectLst/>
        </p:spPr>
        <p:txBody>
          <a:bodyPr rtlCol="0" anchor="ctr"/>
          <a:lstStyle/>
          <a:p>
            <a:pPr algn="ctr">
              <a:defRPr/>
            </a:pPr>
            <a:r>
              <a:rPr kumimoji="0" lang="ja-JP" altLang="en-US" sz="2215" b="1" kern="0" dirty="0">
                <a:solidFill>
                  <a:prstClr val="white"/>
                </a:solidFill>
                <a:latin typeface="+mj-ea"/>
                <a:ea typeface="+mj-ea"/>
              </a:rPr>
              <a:t>（参考）道路法改正（平成</a:t>
            </a:r>
            <a:r>
              <a:rPr kumimoji="0" lang="en-US" altLang="ja-JP" sz="2215" b="1" kern="0" dirty="0">
                <a:solidFill>
                  <a:prstClr val="white"/>
                </a:solidFill>
                <a:latin typeface="+mj-ea"/>
                <a:ea typeface="+mj-ea"/>
              </a:rPr>
              <a:t>30</a:t>
            </a:r>
            <a:r>
              <a:rPr kumimoji="0" lang="ja-JP" altLang="en-US" sz="2215" b="1" kern="0" dirty="0">
                <a:solidFill>
                  <a:prstClr val="white"/>
                </a:solidFill>
                <a:latin typeface="+mj-ea"/>
                <a:ea typeface="+mj-ea"/>
              </a:rPr>
              <a:t>年</a:t>
            </a:r>
            <a:r>
              <a:rPr kumimoji="0" lang="en-US" altLang="ja-JP" sz="2215" b="1" kern="0" dirty="0">
                <a:solidFill>
                  <a:prstClr val="white"/>
                </a:solidFill>
                <a:latin typeface="+mj-ea"/>
                <a:ea typeface="+mj-ea"/>
              </a:rPr>
              <a:t>9</a:t>
            </a:r>
            <a:r>
              <a:rPr kumimoji="0" lang="ja-JP" altLang="en-US" sz="2215" b="1" kern="0" dirty="0">
                <a:solidFill>
                  <a:prstClr val="white"/>
                </a:solidFill>
                <a:latin typeface="+mj-ea"/>
                <a:ea typeface="+mj-ea"/>
              </a:rPr>
              <a:t>月</a:t>
            </a:r>
            <a:r>
              <a:rPr kumimoji="0" lang="en-US" altLang="ja-JP" sz="2215" b="1" kern="0" dirty="0">
                <a:solidFill>
                  <a:prstClr val="white"/>
                </a:solidFill>
                <a:latin typeface="+mj-ea"/>
                <a:ea typeface="+mj-ea"/>
              </a:rPr>
              <a:t>30</a:t>
            </a:r>
            <a:r>
              <a:rPr kumimoji="0" lang="ja-JP" altLang="en-US" sz="2215" b="1" kern="0" dirty="0">
                <a:solidFill>
                  <a:prstClr val="white"/>
                </a:solidFill>
                <a:latin typeface="+mj-ea"/>
                <a:ea typeface="+mj-ea"/>
              </a:rPr>
              <a:t>日施行）</a:t>
            </a:r>
            <a:endParaRPr kumimoji="0" lang="en-US" altLang="ja-JP" sz="2215" b="1" kern="0" dirty="0">
              <a:solidFill>
                <a:prstClr val="white"/>
              </a:solidFill>
              <a:latin typeface="+mj-ea"/>
              <a:ea typeface="+mj-ea"/>
            </a:endParaRPr>
          </a:p>
        </p:txBody>
      </p:sp>
      <p:sp>
        <p:nvSpPr>
          <p:cNvPr id="6" name="正方形/長方形 5"/>
          <p:cNvSpPr/>
          <p:nvPr/>
        </p:nvSpPr>
        <p:spPr>
          <a:xfrm>
            <a:off x="450927" y="1362808"/>
            <a:ext cx="4187542" cy="512376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8" name="正方形/長方形 7"/>
          <p:cNvSpPr/>
          <p:nvPr/>
        </p:nvSpPr>
        <p:spPr>
          <a:xfrm>
            <a:off x="4704938" y="1036119"/>
            <a:ext cx="4054604" cy="555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 name="テキスト ボックス 1"/>
          <p:cNvSpPr txBox="1"/>
          <p:nvPr/>
        </p:nvSpPr>
        <p:spPr>
          <a:xfrm>
            <a:off x="3774373" y="836713"/>
            <a:ext cx="1486304" cy="262829"/>
          </a:xfrm>
          <a:prstGeom prst="rect">
            <a:avLst/>
          </a:prstGeom>
          <a:noFill/>
        </p:spPr>
        <p:txBody>
          <a:bodyPr wrap="none" rtlCol="0">
            <a:spAutoFit/>
          </a:bodyPr>
          <a:lstStyle/>
          <a:p>
            <a:r>
              <a:rPr lang="ja-JP" altLang="en-US" sz="1108" dirty="0"/>
              <a:t>（出典）国土交通省</a:t>
            </a:r>
            <a:r>
              <a:rPr lang="en-US" altLang="ja-JP" sz="1108" dirty="0"/>
              <a:t>HP</a:t>
            </a:r>
            <a:endParaRPr lang="ja-JP" altLang="en-US" sz="1108" dirty="0"/>
          </a:p>
        </p:txBody>
      </p:sp>
      <p:sp>
        <p:nvSpPr>
          <p:cNvPr id="7" name="二等辺三角形 6"/>
          <p:cNvSpPr/>
          <p:nvPr/>
        </p:nvSpPr>
        <p:spPr>
          <a:xfrm rot="5400000">
            <a:off x="3774373" y="3495469"/>
            <a:ext cx="2160240" cy="166172"/>
          </a:xfrm>
          <a:prstGeom prst="triangl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0" name="正方形/長方形 9"/>
          <p:cNvSpPr/>
          <p:nvPr/>
        </p:nvSpPr>
        <p:spPr>
          <a:xfrm>
            <a:off x="5103752" y="1368463"/>
            <a:ext cx="3921666" cy="5118107"/>
          </a:xfrm>
          <a:prstGeom prst="rect">
            <a:avLst/>
          </a:prstGeom>
          <a:solidFill>
            <a:schemeClr val="accent3">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9" name="テキスト ボックス 8"/>
          <p:cNvSpPr txBox="1"/>
          <p:nvPr/>
        </p:nvSpPr>
        <p:spPr>
          <a:xfrm>
            <a:off x="5170220" y="1434933"/>
            <a:ext cx="3788729" cy="2394310"/>
          </a:xfrm>
          <a:prstGeom prst="rect">
            <a:avLst/>
          </a:prstGeom>
          <a:noFill/>
        </p:spPr>
        <p:txBody>
          <a:bodyPr wrap="square" rtlCol="0">
            <a:spAutoFit/>
          </a:bodyPr>
          <a:lstStyle/>
          <a:p>
            <a:r>
              <a:rPr lang="ja-JP" altLang="en-US" sz="1662" dirty="0"/>
              <a:t>　</a:t>
            </a:r>
            <a:r>
              <a:rPr lang="ja-JP" altLang="ja-JP" sz="1662" dirty="0"/>
              <a:t>道路の占用の許可を受けている水道事業者等については、</a:t>
            </a:r>
            <a:r>
              <a:rPr lang="ja-JP" altLang="ja-JP" sz="1662" b="1" u="sng" dirty="0"/>
              <a:t>占用物件の維持管理義務を課され</a:t>
            </a:r>
            <a:r>
              <a:rPr lang="ja-JP" altLang="ja-JP" sz="1662" dirty="0"/>
              <a:t>ており</a:t>
            </a:r>
            <a:r>
              <a:rPr lang="ja-JP" altLang="en-US" sz="1662" dirty="0"/>
              <a:t>（道路法第</a:t>
            </a:r>
            <a:r>
              <a:rPr lang="en-US" altLang="ja-JP" sz="1662" dirty="0"/>
              <a:t>39</a:t>
            </a:r>
            <a:r>
              <a:rPr lang="ja-JP" altLang="en-US" sz="1662" dirty="0"/>
              <a:t>条の８）</a:t>
            </a:r>
            <a:r>
              <a:rPr lang="ja-JP" altLang="ja-JP" sz="1662" dirty="0"/>
              <a:t>、道路の構造若しくは交通に支障を及ぼし、又は及ぼすこととなるおそれがないように、</a:t>
            </a:r>
            <a:r>
              <a:rPr lang="ja-JP" altLang="ja-JP" sz="1662" b="1" u="sng" dirty="0"/>
              <a:t>適切な時期に、占用物件の巡視、点検、修繕その他の当該占用物件の適切な維持管理を行う</a:t>
            </a:r>
            <a:r>
              <a:rPr lang="ja-JP" altLang="ja-JP" sz="1662" dirty="0"/>
              <a:t>こと</a:t>
            </a:r>
            <a:r>
              <a:rPr lang="ja-JP" altLang="en-US" sz="1662" dirty="0"/>
              <a:t>が必要（同施行規則第４条の５の５）</a:t>
            </a:r>
            <a:r>
              <a:rPr lang="ja-JP" altLang="ja-JP" sz="1662" dirty="0"/>
              <a:t>。</a:t>
            </a:r>
          </a:p>
        </p:txBody>
      </p:sp>
      <p:sp>
        <p:nvSpPr>
          <p:cNvPr id="11" name="二等辺三角形 10"/>
          <p:cNvSpPr/>
          <p:nvPr/>
        </p:nvSpPr>
        <p:spPr>
          <a:xfrm rot="10800000">
            <a:off x="5967848" y="3894282"/>
            <a:ext cx="2326412" cy="199407"/>
          </a:xfrm>
          <a:prstGeom prst="triangl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2" name="正方形/長方形 11"/>
          <p:cNvSpPr/>
          <p:nvPr/>
        </p:nvSpPr>
        <p:spPr>
          <a:xfrm>
            <a:off x="5236689" y="4293096"/>
            <a:ext cx="3722260" cy="2138534"/>
          </a:xfrm>
          <a:prstGeom prst="rect">
            <a:avLst/>
          </a:prstGeom>
        </p:spPr>
        <p:txBody>
          <a:bodyPr wrap="square">
            <a:spAutoFit/>
          </a:bodyPr>
          <a:lstStyle/>
          <a:p>
            <a:r>
              <a:rPr lang="ja-JP" altLang="en-US" sz="1662" b="1" u="sng" dirty="0"/>
              <a:t>水道</a:t>
            </a:r>
            <a:r>
              <a:rPr lang="ja-JP" altLang="ja-JP" sz="1662" b="1" u="sng" dirty="0"/>
              <a:t>法第</a:t>
            </a:r>
            <a:r>
              <a:rPr lang="en-US" altLang="ja-JP" sz="1662" b="1" u="sng" dirty="0"/>
              <a:t>22</a:t>
            </a:r>
            <a:r>
              <a:rPr lang="ja-JP" altLang="ja-JP" sz="1662" b="1" u="sng" dirty="0"/>
              <a:t>条の２に基づき維持管理が適切になされていれば、一定程度の占用物件の構造の安全性が担保</a:t>
            </a:r>
            <a:r>
              <a:rPr lang="ja-JP" altLang="ja-JP" sz="1662" dirty="0"/>
              <a:t>されると考えられることから、</a:t>
            </a:r>
            <a:r>
              <a:rPr lang="ja-JP" altLang="ja-JP" sz="1662" b="1" u="sng" dirty="0"/>
              <a:t>道路の構造又は交通に支障を及ぼしていない限り、道路法施行規則第４条の５の５の基準に従った維持管理がなされている</a:t>
            </a:r>
            <a:r>
              <a:rPr lang="ja-JP" altLang="ja-JP" sz="1662" dirty="0"/>
              <a:t>ものと認められる。</a:t>
            </a:r>
            <a:endParaRPr lang="ja-JP" altLang="en-US" sz="1662" dirty="0"/>
          </a:p>
        </p:txBody>
      </p:sp>
      <p:sp>
        <p:nvSpPr>
          <p:cNvPr id="13" name="スライド番号プレースホルダー 12"/>
          <p:cNvSpPr>
            <a:spLocks noGrp="1"/>
          </p:cNvSpPr>
          <p:nvPr>
            <p:ph type="sldNum" sz="quarter" idx="12"/>
          </p:nvPr>
        </p:nvSpPr>
        <p:spPr/>
        <p:txBody>
          <a:bodyPr/>
          <a:lstStyle/>
          <a:p>
            <a:pPr>
              <a:defRPr/>
            </a:pPr>
            <a:fld id="{34A25056-AEC2-4104-9840-86672CD1F74E}" type="slidenum">
              <a:rPr lang="ja-JP" altLang="en-US" smtClean="0">
                <a:solidFill>
                  <a:prstClr val="black">
                    <a:tint val="75000"/>
                  </a:prstClr>
                </a:solidFill>
              </a:rPr>
              <a:pPr>
                <a:defRPr/>
              </a:pPr>
              <a:t>52</a:t>
            </a:fld>
            <a:endParaRPr lang="ja-JP" altLang="en-US">
              <a:solidFill>
                <a:prstClr val="black">
                  <a:tint val="75000"/>
                </a:prstClr>
              </a:solidFill>
            </a:endParaRPr>
          </a:p>
        </p:txBody>
      </p:sp>
    </p:spTree>
    <p:extLst>
      <p:ext uri="{BB962C8B-B14F-4D97-AF65-F5344CB8AC3E}">
        <p14:creationId xmlns:p14="http://schemas.microsoft.com/office/powerpoint/2010/main" val="1512703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350323" y="2099621"/>
            <a:ext cx="8424936" cy="126291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3139" b="1" dirty="0">
                <a:solidFill>
                  <a:prstClr val="white"/>
                </a:solidFill>
                <a:latin typeface="HG丸ｺﾞｼｯｸM-PRO" pitchFamily="50" charset="-128"/>
                <a:ea typeface="HG丸ｺﾞｼｯｸM-PRO" pitchFamily="50" charset="-128"/>
              </a:rPr>
              <a:t>②　水道施設台帳の整備</a:t>
            </a:r>
          </a:p>
        </p:txBody>
      </p:sp>
      <p:sp>
        <p:nvSpPr>
          <p:cNvPr id="2" name="スライド番号プレースホルダー 1"/>
          <p:cNvSpPr>
            <a:spLocks noGrp="1"/>
          </p:cNvSpPr>
          <p:nvPr>
            <p:ph type="sldNum" sz="quarter" idx="12"/>
          </p:nvPr>
        </p:nvSpPr>
        <p:spPr/>
        <p:txBody>
          <a:bodyPr/>
          <a:lstStyle/>
          <a:p>
            <a:pPr>
              <a:defRPr/>
            </a:pPr>
            <a:fld id="{34A25056-AEC2-4104-9840-86672CD1F74E}" type="slidenum">
              <a:rPr lang="ja-JP" altLang="en-US" smtClean="0">
                <a:solidFill>
                  <a:prstClr val="black">
                    <a:tint val="75000"/>
                  </a:prstClr>
                </a:solidFill>
              </a:rPr>
              <a:pPr>
                <a:defRPr/>
              </a:pPr>
              <a:t>53</a:t>
            </a:fld>
            <a:endParaRPr lang="ja-JP" altLang="en-US">
              <a:solidFill>
                <a:prstClr val="black">
                  <a:tint val="75000"/>
                </a:prstClr>
              </a:solidFill>
            </a:endParaRPr>
          </a:p>
        </p:txBody>
      </p:sp>
    </p:spTree>
    <p:extLst>
      <p:ext uri="{BB962C8B-B14F-4D97-AF65-F5344CB8AC3E}">
        <p14:creationId xmlns:p14="http://schemas.microsoft.com/office/powerpoint/2010/main" val="41390507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テキスト ボックス 85"/>
          <p:cNvSpPr txBox="1"/>
          <p:nvPr/>
        </p:nvSpPr>
        <p:spPr>
          <a:xfrm>
            <a:off x="62677" y="2760327"/>
            <a:ext cx="2396810" cy="319639"/>
          </a:xfrm>
          <a:prstGeom prst="rect">
            <a:avLst/>
          </a:prstGeom>
          <a:noFill/>
        </p:spPr>
        <p:txBody>
          <a:bodyPr wrap="none" rtlCol="0">
            <a:spAutoFit/>
          </a:bodyPr>
          <a:lstStyle/>
          <a:p>
            <a:r>
              <a:rPr lang="ja-JP" altLang="en-US" sz="1477" dirty="0"/>
              <a:t>○データの整理状況（全体）</a:t>
            </a:r>
          </a:p>
        </p:txBody>
      </p:sp>
      <p:sp>
        <p:nvSpPr>
          <p:cNvPr id="4" name="Rectangle 2"/>
          <p:cNvSpPr txBox="1">
            <a:spLocks noChangeArrowheads="1"/>
          </p:cNvSpPr>
          <p:nvPr/>
        </p:nvSpPr>
        <p:spPr bwMode="auto">
          <a:xfrm>
            <a:off x="0" y="238858"/>
            <a:ext cx="9144000" cy="432000"/>
          </a:xfrm>
          <a:prstGeom prst="rect">
            <a:avLst/>
          </a:prstGeom>
        </p:spPr>
        <p:style>
          <a:lnRef idx="1">
            <a:schemeClr val="accent1"/>
          </a:lnRef>
          <a:fillRef idx="2">
            <a:schemeClr val="accent1"/>
          </a:fillRef>
          <a:effectRef idx="1">
            <a:schemeClr val="accent1"/>
          </a:effectRef>
          <a:fontRef idx="minor">
            <a:schemeClr val="dk1"/>
          </a:fontRef>
        </p:style>
        <p:txBody>
          <a:bodyPr lIns="0" tIns="16615" rIns="0" bIns="0" rtlCol="0" anchor="ctr"/>
          <a:lstStyle>
            <a:defPPr>
              <a:defRPr lang="ja-JP"/>
            </a:defPPr>
            <a:lvl1pPr algn="ctr">
              <a:defRPr sz="2800">
                <a:solidFill>
                  <a:prstClr val="black"/>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sz="2400" dirty="0"/>
              <a:t>水道事業者の水道施設データの整理状況について</a:t>
            </a:r>
          </a:p>
        </p:txBody>
      </p:sp>
      <p:pic>
        <p:nvPicPr>
          <p:cNvPr id="5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5539" y="2999866"/>
            <a:ext cx="2323300" cy="255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7580" y="3097634"/>
            <a:ext cx="2277903" cy="2479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792" y="2996607"/>
            <a:ext cx="2361742" cy="2603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角丸四角形 56"/>
          <p:cNvSpPr/>
          <p:nvPr/>
        </p:nvSpPr>
        <p:spPr>
          <a:xfrm>
            <a:off x="63850" y="703774"/>
            <a:ext cx="8961568" cy="1994068"/>
          </a:xfrm>
          <a:prstGeom prst="roundRect">
            <a:avLst>
              <a:gd name="adj" fmla="val 843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776" indent="-263776">
              <a:buFont typeface="Wingdings" panose="05000000000000000000" pitchFamily="2" charset="2"/>
              <a:buChar char="Ø"/>
            </a:pPr>
            <a:r>
              <a:rPr lang="ja-JP" altLang="en-US" sz="1846" dirty="0">
                <a:solidFill>
                  <a:schemeClr val="tx1"/>
                </a:solidFill>
              </a:rPr>
              <a:t>水道施設のデータを整理している（台帳整備がされている）水道事業者は全体の約</a:t>
            </a:r>
            <a:r>
              <a:rPr lang="en-US" altLang="ja-JP" sz="1846" dirty="0">
                <a:solidFill>
                  <a:schemeClr val="tx1"/>
                </a:solidFill>
              </a:rPr>
              <a:t>61</a:t>
            </a:r>
            <a:r>
              <a:rPr lang="ja-JP" altLang="en-US" sz="1846" dirty="0">
                <a:solidFill>
                  <a:schemeClr val="tx1"/>
                </a:solidFill>
              </a:rPr>
              <a:t>％。</a:t>
            </a:r>
            <a:endParaRPr lang="en-US" altLang="ja-JP" sz="1846" dirty="0">
              <a:solidFill>
                <a:schemeClr val="tx1"/>
              </a:solidFill>
            </a:endParaRPr>
          </a:p>
          <a:p>
            <a:pPr marL="263776" indent="-263776">
              <a:buFont typeface="Wingdings" panose="05000000000000000000" pitchFamily="2" charset="2"/>
              <a:buChar char="Ø"/>
            </a:pPr>
            <a:r>
              <a:rPr lang="ja-JP" altLang="en-US" sz="1846" dirty="0">
                <a:solidFill>
                  <a:schemeClr val="tx1"/>
                </a:solidFill>
              </a:rPr>
              <a:t>上水道事業では、約</a:t>
            </a:r>
            <a:r>
              <a:rPr lang="en-US" altLang="ja-JP" sz="1846" dirty="0">
                <a:solidFill>
                  <a:schemeClr val="tx1"/>
                </a:solidFill>
              </a:rPr>
              <a:t>74</a:t>
            </a:r>
            <a:r>
              <a:rPr lang="ja-JP" altLang="en-US" sz="1846" dirty="0">
                <a:solidFill>
                  <a:schemeClr val="tx1"/>
                </a:solidFill>
              </a:rPr>
              <a:t>％がデータを整理しており、簡易水道事業では約</a:t>
            </a:r>
            <a:r>
              <a:rPr lang="en-US" altLang="ja-JP" sz="1846" dirty="0">
                <a:solidFill>
                  <a:schemeClr val="tx1"/>
                </a:solidFill>
              </a:rPr>
              <a:t>56</a:t>
            </a:r>
            <a:r>
              <a:rPr lang="ja-JP" altLang="en-US" sz="1846" dirty="0">
                <a:solidFill>
                  <a:schemeClr val="tx1"/>
                </a:solidFill>
              </a:rPr>
              <a:t>％が整理しているにとどまり、やや上水道事業に比べて遅れている状況。</a:t>
            </a:r>
          </a:p>
          <a:p>
            <a:pPr marL="263776" indent="-263776">
              <a:buFont typeface="Wingdings" panose="05000000000000000000" pitchFamily="2" charset="2"/>
              <a:buChar char="Ø"/>
            </a:pPr>
            <a:r>
              <a:rPr lang="ja-JP" altLang="en-US" sz="1846" dirty="0">
                <a:solidFill>
                  <a:schemeClr val="tx1"/>
                </a:solidFill>
              </a:rPr>
              <a:t>台帳のデータが不足している場合の主たる理由は、「全てのデータが保管してあるか不明」「市町村合併や事業統合で過去のデータが揃わない」などである。（上水道事業、簡易水道事業に共通）</a:t>
            </a:r>
            <a:endParaRPr lang="en-US" altLang="ja-JP" sz="1846" dirty="0">
              <a:solidFill>
                <a:schemeClr val="tx1"/>
              </a:solidFill>
            </a:endParaRPr>
          </a:p>
        </p:txBody>
      </p:sp>
      <p:sp>
        <p:nvSpPr>
          <p:cNvPr id="58" name="テキスト ボックス 57"/>
          <p:cNvSpPr txBox="1"/>
          <p:nvPr/>
        </p:nvSpPr>
        <p:spPr>
          <a:xfrm>
            <a:off x="3334642" y="2760326"/>
            <a:ext cx="2165978" cy="291170"/>
          </a:xfrm>
          <a:prstGeom prst="rect">
            <a:avLst/>
          </a:prstGeom>
          <a:noFill/>
        </p:spPr>
        <p:txBody>
          <a:bodyPr wrap="none" rtlCol="0">
            <a:spAutoFit/>
          </a:bodyPr>
          <a:lstStyle/>
          <a:p>
            <a:r>
              <a:rPr lang="ja-JP" altLang="en-US" sz="1292" dirty="0"/>
              <a:t>○上水道事業者の整理状況</a:t>
            </a:r>
          </a:p>
        </p:txBody>
      </p:sp>
      <p:sp>
        <p:nvSpPr>
          <p:cNvPr id="59" name="正方形/長方形 58"/>
          <p:cNvSpPr/>
          <p:nvPr/>
        </p:nvSpPr>
        <p:spPr>
          <a:xfrm>
            <a:off x="3109684" y="2760327"/>
            <a:ext cx="5915734" cy="36217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60" name="テキスト ボックス 59"/>
          <p:cNvSpPr txBox="1"/>
          <p:nvPr/>
        </p:nvSpPr>
        <p:spPr>
          <a:xfrm>
            <a:off x="3536595" y="5669972"/>
            <a:ext cx="2507418" cy="433324"/>
          </a:xfrm>
          <a:prstGeom prst="rect">
            <a:avLst/>
          </a:prstGeom>
          <a:noFill/>
        </p:spPr>
        <p:txBody>
          <a:bodyPr wrap="none" rtlCol="0">
            <a:spAutoFit/>
          </a:bodyPr>
          <a:lstStyle/>
          <a:p>
            <a:r>
              <a:rPr lang="ja-JP" altLang="en-US" sz="1108" dirty="0"/>
              <a:t>上水道事業者のうち、</a:t>
            </a:r>
            <a:r>
              <a:rPr lang="ja-JP" altLang="en-US" sz="1108" dirty="0">
                <a:solidFill>
                  <a:srgbClr val="FF0000"/>
                </a:solidFill>
              </a:rPr>
              <a:t>約７４％はデータ</a:t>
            </a:r>
            <a:endParaRPr lang="en-US" altLang="ja-JP" sz="1108" dirty="0">
              <a:solidFill>
                <a:srgbClr val="FF0000"/>
              </a:solidFill>
            </a:endParaRPr>
          </a:p>
          <a:p>
            <a:r>
              <a:rPr lang="ja-JP" altLang="en-US" sz="1108" dirty="0">
                <a:solidFill>
                  <a:srgbClr val="FF0000"/>
                </a:solidFill>
              </a:rPr>
              <a:t>を「整理」「概ね整理」</a:t>
            </a:r>
            <a:r>
              <a:rPr lang="ja-JP" altLang="en-US" sz="1108" dirty="0"/>
              <a:t>している</a:t>
            </a:r>
            <a:r>
              <a:rPr lang="ja-JP" altLang="en-US" sz="1108" dirty="0" err="1"/>
              <a:t>を</a:t>
            </a:r>
            <a:r>
              <a:rPr lang="ja-JP" altLang="en-US" sz="1108" dirty="0"/>
              <a:t>選択。</a:t>
            </a:r>
          </a:p>
        </p:txBody>
      </p:sp>
      <p:sp>
        <p:nvSpPr>
          <p:cNvPr id="61" name="下矢印 60"/>
          <p:cNvSpPr/>
          <p:nvPr/>
        </p:nvSpPr>
        <p:spPr>
          <a:xfrm>
            <a:off x="4326014" y="5555183"/>
            <a:ext cx="736821" cy="113641"/>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62" name="下矢印 61"/>
          <p:cNvSpPr/>
          <p:nvPr/>
        </p:nvSpPr>
        <p:spPr>
          <a:xfrm>
            <a:off x="7173167" y="5544969"/>
            <a:ext cx="736821" cy="113641"/>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63" name="パイ 62"/>
          <p:cNvSpPr/>
          <p:nvPr/>
        </p:nvSpPr>
        <p:spPr>
          <a:xfrm rot="19400736">
            <a:off x="326763" y="3334583"/>
            <a:ext cx="2147659" cy="2171583"/>
          </a:xfrm>
          <a:prstGeom prst="pie">
            <a:avLst>
              <a:gd name="adj1" fmla="val 18459805"/>
              <a:gd name="adj2" fmla="val 1007819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schemeClr val="tx1"/>
              </a:solidFill>
            </a:endParaRPr>
          </a:p>
        </p:txBody>
      </p:sp>
      <p:sp>
        <p:nvSpPr>
          <p:cNvPr id="64" name="正方形/長方形 63"/>
          <p:cNvSpPr/>
          <p:nvPr/>
        </p:nvSpPr>
        <p:spPr>
          <a:xfrm>
            <a:off x="32765" y="2760326"/>
            <a:ext cx="2907602" cy="36217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1662"/>
          </a:p>
        </p:txBody>
      </p:sp>
      <p:sp>
        <p:nvSpPr>
          <p:cNvPr id="65" name="下矢印 64"/>
          <p:cNvSpPr/>
          <p:nvPr/>
        </p:nvSpPr>
        <p:spPr>
          <a:xfrm>
            <a:off x="1054377" y="5535569"/>
            <a:ext cx="736821" cy="113641"/>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66" name="テキスト ボックス 65"/>
          <p:cNvSpPr txBox="1"/>
          <p:nvPr/>
        </p:nvSpPr>
        <p:spPr>
          <a:xfrm>
            <a:off x="1626428" y="3230572"/>
            <a:ext cx="835485" cy="234360"/>
          </a:xfrm>
          <a:prstGeom prst="rect">
            <a:avLst/>
          </a:prstGeom>
          <a:noFill/>
        </p:spPr>
        <p:txBody>
          <a:bodyPr wrap="none" rtlCol="0">
            <a:spAutoFit/>
          </a:bodyPr>
          <a:lstStyle/>
          <a:p>
            <a:r>
              <a:rPr lang="ja-JP" altLang="en-US" sz="923" dirty="0"/>
              <a:t>整理している</a:t>
            </a:r>
          </a:p>
        </p:txBody>
      </p:sp>
      <p:sp>
        <p:nvSpPr>
          <p:cNvPr id="67" name="テキスト ボックス 66"/>
          <p:cNvSpPr txBox="1"/>
          <p:nvPr/>
        </p:nvSpPr>
        <p:spPr>
          <a:xfrm>
            <a:off x="1397965" y="4493481"/>
            <a:ext cx="1072730" cy="234360"/>
          </a:xfrm>
          <a:prstGeom prst="rect">
            <a:avLst/>
          </a:prstGeom>
          <a:noFill/>
        </p:spPr>
        <p:txBody>
          <a:bodyPr wrap="none" rtlCol="0">
            <a:spAutoFit/>
          </a:bodyPr>
          <a:lstStyle/>
          <a:p>
            <a:r>
              <a:rPr lang="ja-JP" altLang="en-US" sz="923" dirty="0"/>
              <a:t>概ね整理している</a:t>
            </a:r>
          </a:p>
        </p:txBody>
      </p:sp>
      <p:sp>
        <p:nvSpPr>
          <p:cNvPr id="68" name="テキスト ボックス 67"/>
          <p:cNvSpPr txBox="1"/>
          <p:nvPr/>
        </p:nvSpPr>
        <p:spPr>
          <a:xfrm>
            <a:off x="256749" y="3706036"/>
            <a:ext cx="728084" cy="376385"/>
          </a:xfrm>
          <a:prstGeom prst="rect">
            <a:avLst/>
          </a:prstGeom>
          <a:noFill/>
        </p:spPr>
        <p:txBody>
          <a:bodyPr wrap="none" rtlCol="0">
            <a:spAutoFit/>
          </a:bodyPr>
          <a:lstStyle/>
          <a:p>
            <a:r>
              <a:rPr lang="ja-JP" altLang="en-US" sz="923" dirty="0"/>
              <a:t>あまり整理</a:t>
            </a:r>
            <a:endParaRPr lang="en-US" altLang="ja-JP" sz="923" dirty="0"/>
          </a:p>
          <a:p>
            <a:r>
              <a:rPr lang="ja-JP" altLang="en-US" sz="923" dirty="0"/>
              <a:t>していない</a:t>
            </a:r>
          </a:p>
        </p:txBody>
      </p:sp>
      <p:sp>
        <p:nvSpPr>
          <p:cNvPr id="69" name="テキスト ボックス 68"/>
          <p:cNvSpPr txBox="1"/>
          <p:nvPr/>
        </p:nvSpPr>
        <p:spPr>
          <a:xfrm>
            <a:off x="911311" y="3003291"/>
            <a:ext cx="952505" cy="234360"/>
          </a:xfrm>
          <a:prstGeom prst="rect">
            <a:avLst/>
          </a:prstGeom>
          <a:noFill/>
        </p:spPr>
        <p:txBody>
          <a:bodyPr wrap="none" rtlCol="0">
            <a:spAutoFit/>
          </a:bodyPr>
          <a:lstStyle/>
          <a:p>
            <a:r>
              <a:rPr lang="ja-JP" altLang="en-US" sz="923" dirty="0"/>
              <a:t>整理していない</a:t>
            </a:r>
          </a:p>
        </p:txBody>
      </p:sp>
      <p:sp>
        <p:nvSpPr>
          <p:cNvPr id="70" name="テキスト ボックス 69"/>
          <p:cNvSpPr txBox="1"/>
          <p:nvPr/>
        </p:nvSpPr>
        <p:spPr>
          <a:xfrm>
            <a:off x="268472" y="5671481"/>
            <a:ext cx="2568332" cy="433324"/>
          </a:xfrm>
          <a:prstGeom prst="rect">
            <a:avLst/>
          </a:prstGeom>
          <a:noFill/>
        </p:spPr>
        <p:txBody>
          <a:bodyPr wrap="none" rtlCol="0">
            <a:spAutoFit/>
          </a:bodyPr>
          <a:lstStyle/>
          <a:p>
            <a:r>
              <a:rPr lang="ja-JP" altLang="en-US" sz="1108" dirty="0"/>
              <a:t>約６１％の事業者が、必要データが検索</a:t>
            </a:r>
            <a:endParaRPr lang="en-US" altLang="ja-JP" sz="1108" dirty="0"/>
          </a:p>
          <a:p>
            <a:r>
              <a:rPr lang="ja-JP" altLang="en-US" sz="1108" dirty="0"/>
              <a:t>できるようにデータを整理している。</a:t>
            </a:r>
            <a:endParaRPr lang="en-US" altLang="ja-JP" sz="1108" dirty="0"/>
          </a:p>
        </p:txBody>
      </p:sp>
      <p:sp>
        <p:nvSpPr>
          <p:cNvPr id="71" name="テキスト ボックス 70"/>
          <p:cNvSpPr txBox="1"/>
          <p:nvPr/>
        </p:nvSpPr>
        <p:spPr>
          <a:xfrm>
            <a:off x="930985" y="6070295"/>
            <a:ext cx="1138453" cy="262829"/>
          </a:xfrm>
          <a:prstGeom prst="rect">
            <a:avLst/>
          </a:prstGeom>
          <a:solidFill>
            <a:schemeClr val="bg1"/>
          </a:solidFill>
          <a:ln>
            <a:solidFill>
              <a:schemeClr val="tx1"/>
            </a:solidFill>
          </a:ln>
        </p:spPr>
        <p:txBody>
          <a:bodyPr wrap="none" rtlCol="0">
            <a:spAutoFit/>
          </a:bodyPr>
          <a:lstStyle/>
          <a:p>
            <a:r>
              <a:rPr lang="ja-JP" altLang="en-US" sz="1108" dirty="0">
                <a:solidFill>
                  <a:srgbClr val="FF0000"/>
                </a:solidFill>
              </a:rPr>
              <a:t>台帳整備率６割</a:t>
            </a:r>
          </a:p>
        </p:txBody>
      </p:sp>
      <p:sp>
        <p:nvSpPr>
          <p:cNvPr id="72" name="右矢印 71"/>
          <p:cNvSpPr/>
          <p:nvPr/>
        </p:nvSpPr>
        <p:spPr>
          <a:xfrm>
            <a:off x="2817816" y="3890703"/>
            <a:ext cx="424806" cy="11638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dirty="0"/>
              <a:t>内訳</a:t>
            </a:r>
          </a:p>
        </p:txBody>
      </p:sp>
      <p:sp>
        <p:nvSpPr>
          <p:cNvPr id="73" name="テキスト ボックス 72"/>
          <p:cNvSpPr txBox="1"/>
          <p:nvPr/>
        </p:nvSpPr>
        <p:spPr>
          <a:xfrm>
            <a:off x="6176133" y="2756457"/>
            <a:ext cx="2331087" cy="291170"/>
          </a:xfrm>
          <a:prstGeom prst="rect">
            <a:avLst/>
          </a:prstGeom>
          <a:noFill/>
        </p:spPr>
        <p:txBody>
          <a:bodyPr wrap="none" rtlCol="0">
            <a:spAutoFit/>
          </a:bodyPr>
          <a:lstStyle/>
          <a:p>
            <a:r>
              <a:rPr lang="ja-JP" altLang="en-US" sz="1292" dirty="0"/>
              <a:t>○簡易水道事業者の整理状況</a:t>
            </a:r>
          </a:p>
        </p:txBody>
      </p:sp>
      <p:sp>
        <p:nvSpPr>
          <p:cNvPr id="74" name="テキスト ボックス 73"/>
          <p:cNvSpPr txBox="1"/>
          <p:nvPr/>
        </p:nvSpPr>
        <p:spPr>
          <a:xfrm>
            <a:off x="6100786" y="5673956"/>
            <a:ext cx="3021981" cy="433324"/>
          </a:xfrm>
          <a:prstGeom prst="rect">
            <a:avLst/>
          </a:prstGeom>
          <a:noFill/>
        </p:spPr>
        <p:txBody>
          <a:bodyPr wrap="none" rtlCol="0">
            <a:spAutoFit/>
          </a:bodyPr>
          <a:lstStyle/>
          <a:p>
            <a:r>
              <a:rPr lang="ja-JP" altLang="en-US" sz="1108" dirty="0"/>
              <a:t>簡易水道事業者のうち、</a:t>
            </a:r>
            <a:r>
              <a:rPr lang="ja-JP" altLang="en-US" sz="1108" dirty="0">
                <a:solidFill>
                  <a:srgbClr val="FF0000"/>
                </a:solidFill>
              </a:rPr>
              <a:t>データを「整理」</a:t>
            </a:r>
            <a:endParaRPr lang="en-US" altLang="ja-JP" sz="1108" dirty="0">
              <a:solidFill>
                <a:srgbClr val="FF0000"/>
              </a:solidFill>
            </a:endParaRPr>
          </a:p>
          <a:p>
            <a:r>
              <a:rPr lang="ja-JP" altLang="en-US" sz="1108" dirty="0">
                <a:solidFill>
                  <a:srgbClr val="FF0000"/>
                </a:solidFill>
              </a:rPr>
              <a:t>「概ね整理」を選択したのは約５６％にとどまる。</a:t>
            </a:r>
            <a:endParaRPr lang="ja-JP" altLang="en-US" sz="1108" u="sng" dirty="0">
              <a:solidFill>
                <a:srgbClr val="FF0000"/>
              </a:solidFill>
            </a:endParaRPr>
          </a:p>
        </p:txBody>
      </p:sp>
      <p:sp>
        <p:nvSpPr>
          <p:cNvPr id="75" name="パイ 74"/>
          <p:cNvSpPr/>
          <p:nvPr/>
        </p:nvSpPr>
        <p:spPr>
          <a:xfrm rot="19400736">
            <a:off x="3517272" y="3323597"/>
            <a:ext cx="2147659" cy="2171583"/>
          </a:xfrm>
          <a:prstGeom prst="pie">
            <a:avLst>
              <a:gd name="adj1" fmla="val 18459805"/>
              <a:gd name="adj2" fmla="val 1286166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schemeClr val="tx1"/>
              </a:solidFill>
            </a:endParaRPr>
          </a:p>
        </p:txBody>
      </p:sp>
      <p:sp>
        <p:nvSpPr>
          <p:cNvPr id="76" name="テキスト ボックス 75"/>
          <p:cNvSpPr txBox="1"/>
          <p:nvPr/>
        </p:nvSpPr>
        <p:spPr>
          <a:xfrm>
            <a:off x="5041895" y="3289184"/>
            <a:ext cx="835485" cy="234360"/>
          </a:xfrm>
          <a:prstGeom prst="rect">
            <a:avLst/>
          </a:prstGeom>
          <a:noFill/>
        </p:spPr>
        <p:txBody>
          <a:bodyPr wrap="none" rtlCol="0">
            <a:spAutoFit/>
          </a:bodyPr>
          <a:lstStyle/>
          <a:p>
            <a:r>
              <a:rPr lang="ja-JP" altLang="en-US" sz="923" dirty="0"/>
              <a:t>整理している</a:t>
            </a:r>
          </a:p>
        </p:txBody>
      </p:sp>
      <p:sp>
        <p:nvSpPr>
          <p:cNvPr id="77" name="テキスト ボックス 76"/>
          <p:cNvSpPr txBox="1"/>
          <p:nvPr/>
        </p:nvSpPr>
        <p:spPr>
          <a:xfrm>
            <a:off x="7724038" y="3411033"/>
            <a:ext cx="835485" cy="234360"/>
          </a:xfrm>
          <a:prstGeom prst="rect">
            <a:avLst/>
          </a:prstGeom>
          <a:noFill/>
        </p:spPr>
        <p:txBody>
          <a:bodyPr wrap="none" rtlCol="0">
            <a:spAutoFit/>
          </a:bodyPr>
          <a:lstStyle/>
          <a:p>
            <a:r>
              <a:rPr lang="ja-JP" altLang="en-US" sz="923" dirty="0"/>
              <a:t>整理している</a:t>
            </a:r>
          </a:p>
        </p:txBody>
      </p:sp>
      <p:sp>
        <p:nvSpPr>
          <p:cNvPr id="78" name="テキスト ボックス 77"/>
          <p:cNvSpPr txBox="1"/>
          <p:nvPr/>
        </p:nvSpPr>
        <p:spPr>
          <a:xfrm>
            <a:off x="4464614" y="4692888"/>
            <a:ext cx="1072730" cy="234360"/>
          </a:xfrm>
          <a:prstGeom prst="rect">
            <a:avLst/>
          </a:prstGeom>
          <a:noFill/>
        </p:spPr>
        <p:txBody>
          <a:bodyPr wrap="none" rtlCol="0">
            <a:spAutoFit/>
          </a:bodyPr>
          <a:lstStyle/>
          <a:p>
            <a:r>
              <a:rPr lang="ja-JP" altLang="en-US" sz="923" dirty="0"/>
              <a:t>概ね整理している</a:t>
            </a:r>
          </a:p>
        </p:txBody>
      </p:sp>
      <p:sp>
        <p:nvSpPr>
          <p:cNvPr id="79" name="テキスト ボックス 78"/>
          <p:cNvSpPr txBox="1"/>
          <p:nvPr/>
        </p:nvSpPr>
        <p:spPr>
          <a:xfrm>
            <a:off x="7605662" y="4359010"/>
            <a:ext cx="1072730" cy="234360"/>
          </a:xfrm>
          <a:prstGeom prst="rect">
            <a:avLst/>
          </a:prstGeom>
          <a:noFill/>
        </p:spPr>
        <p:txBody>
          <a:bodyPr wrap="none" rtlCol="0">
            <a:spAutoFit/>
          </a:bodyPr>
          <a:lstStyle/>
          <a:p>
            <a:r>
              <a:rPr lang="ja-JP" altLang="en-US" sz="923" dirty="0"/>
              <a:t>概ね整理している</a:t>
            </a:r>
          </a:p>
        </p:txBody>
      </p:sp>
      <p:sp>
        <p:nvSpPr>
          <p:cNvPr id="80" name="テキスト ボックス 79"/>
          <p:cNvSpPr txBox="1"/>
          <p:nvPr/>
        </p:nvSpPr>
        <p:spPr>
          <a:xfrm>
            <a:off x="3613983" y="3432536"/>
            <a:ext cx="728084" cy="376385"/>
          </a:xfrm>
          <a:prstGeom prst="rect">
            <a:avLst/>
          </a:prstGeom>
          <a:noFill/>
        </p:spPr>
        <p:txBody>
          <a:bodyPr wrap="none" rtlCol="0">
            <a:spAutoFit/>
          </a:bodyPr>
          <a:lstStyle/>
          <a:p>
            <a:r>
              <a:rPr lang="ja-JP" altLang="en-US" sz="923" dirty="0"/>
              <a:t>あまり整理</a:t>
            </a:r>
            <a:endParaRPr lang="en-US" altLang="ja-JP" sz="923" dirty="0"/>
          </a:p>
          <a:p>
            <a:r>
              <a:rPr lang="ja-JP" altLang="en-US" sz="923" dirty="0"/>
              <a:t>していない</a:t>
            </a:r>
          </a:p>
        </p:txBody>
      </p:sp>
      <p:sp>
        <p:nvSpPr>
          <p:cNvPr id="81" name="テキスト ボックス 80"/>
          <p:cNvSpPr txBox="1"/>
          <p:nvPr/>
        </p:nvSpPr>
        <p:spPr>
          <a:xfrm>
            <a:off x="6375539" y="4028199"/>
            <a:ext cx="728084" cy="376385"/>
          </a:xfrm>
          <a:prstGeom prst="rect">
            <a:avLst/>
          </a:prstGeom>
          <a:noFill/>
        </p:spPr>
        <p:txBody>
          <a:bodyPr wrap="none" rtlCol="0">
            <a:spAutoFit/>
          </a:bodyPr>
          <a:lstStyle/>
          <a:p>
            <a:r>
              <a:rPr lang="ja-JP" altLang="en-US" sz="923" dirty="0"/>
              <a:t>あまり整理</a:t>
            </a:r>
            <a:endParaRPr lang="en-US" altLang="ja-JP" sz="923" dirty="0"/>
          </a:p>
          <a:p>
            <a:r>
              <a:rPr lang="ja-JP" altLang="en-US" sz="923" dirty="0"/>
              <a:t>していない</a:t>
            </a:r>
          </a:p>
        </p:txBody>
      </p:sp>
      <p:sp>
        <p:nvSpPr>
          <p:cNvPr id="82" name="テキスト ボックス 81"/>
          <p:cNvSpPr txBox="1"/>
          <p:nvPr/>
        </p:nvSpPr>
        <p:spPr>
          <a:xfrm>
            <a:off x="3239132" y="3069760"/>
            <a:ext cx="952505" cy="234360"/>
          </a:xfrm>
          <a:prstGeom prst="rect">
            <a:avLst/>
          </a:prstGeom>
          <a:noFill/>
        </p:spPr>
        <p:txBody>
          <a:bodyPr wrap="none" rtlCol="0">
            <a:spAutoFit/>
          </a:bodyPr>
          <a:lstStyle/>
          <a:p>
            <a:r>
              <a:rPr lang="ja-JP" altLang="en-US" sz="923" dirty="0"/>
              <a:t>整理していない</a:t>
            </a:r>
          </a:p>
        </p:txBody>
      </p:sp>
      <p:sp>
        <p:nvSpPr>
          <p:cNvPr id="83" name="テキスト ボックス 82"/>
          <p:cNvSpPr txBox="1"/>
          <p:nvPr/>
        </p:nvSpPr>
        <p:spPr>
          <a:xfrm>
            <a:off x="6707884" y="3335636"/>
            <a:ext cx="952505" cy="234360"/>
          </a:xfrm>
          <a:prstGeom prst="rect">
            <a:avLst/>
          </a:prstGeom>
          <a:noFill/>
        </p:spPr>
        <p:txBody>
          <a:bodyPr wrap="none" rtlCol="0">
            <a:spAutoFit/>
          </a:bodyPr>
          <a:lstStyle/>
          <a:p>
            <a:r>
              <a:rPr lang="ja-JP" altLang="en-US" sz="923" dirty="0"/>
              <a:t>整理していない</a:t>
            </a:r>
          </a:p>
        </p:txBody>
      </p:sp>
      <p:sp>
        <p:nvSpPr>
          <p:cNvPr id="84" name="テキスト ボックス 83"/>
          <p:cNvSpPr txBox="1"/>
          <p:nvPr/>
        </p:nvSpPr>
        <p:spPr>
          <a:xfrm>
            <a:off x="3733456" y="6058161"/>
            <a:ext cx="2137124" cy="262829"/>
          </a:xfrm>
          <a:prstGeom prst="rect">
            <a:avLst/>
          </a:prstGeom>
          <a:solidFill>
            <a:schemeClr val="bg1"/>
          </a:solidFill>
          <a:ln>
            <a:solidFill>
              <a:schemeClr val="tx1"/>
            </a:solidFill>
          </a:ln>
        </p:spPr>
        <p:txBody>
          <a:bodyPr wrap="none" rtlCol="0">
            <a:spAutoFit/>
          </a:bodyPr>
          <a:lstStyle/>
          <a:p>
            <a:r>
              <a:rPr lang="ja-JP" altLang="en-US" sz="1108" dirty="0">
                <a:solidFill>
                  <a:srgbClr val="FF0000"/>
                </a:solidFill>
              </a:rPr>
              <a:t>上水道事業者の台帳整備率７割</a:t>
            </a:r>
          </a:p>
        </p:txBody>
      </p:sp>
      <p:sp>
        <p:nvSpPr>
          <p:cNvPr id="85" name="テキスト ボックス 84"/>
          <p:cNvSpPr txBox="1"/>
          <p:nvPr/>
        </p:nvSpPr>
        <p:spPr>
          <a:xfrm>
            <a:off x="6442009" y="6071147"/>
            <a:ext cx="2279791" cy="262829"/>
          </a:xfrm>
          <a:prstGeom prst="rect">
            <a:avLst/>
          </a:prstGeom>
          <a:solidFill>
            <a:schemeClr val="bg1"/>
          </a:solidFill>
          <a:ln>
            <a:solidFill>
              <a:schemeClr val="tx1"/>
            </a:solidFill>
          </a:ln>
        </p:spPr>
        <p:txBody>
          <a:bodyPr wrap="none" rtlCol="0">
            <a:spAutoFit/>
          </a:bodyPr>
          <a:lstStyle/>
          <a:p>
            <a:r>
              <a:rPr lang="ja-JP" altLang="en-US" sz="1108" dirty="0">
                <a:solidFill>
                  <a:srgbClr val="FF0000"/>
                </a:solidFill>
              </a:rPr>
              <a:t>簡易水道事業者の台帳整備率６割</a:t>
            </a:r>
          </a:p>
        </p:txBody>
      </p:sp>
      <p:sp>
        <p:nvSpPr>
          <p:cNvPr id="87" name="テキスト ボックス 86"/>
          <p:cNvSpPr txBox="1"/>
          <p:nvPr/>
        </p:nvSpPr>
        <p:spPr>
          <a:xfrm>
            <a:off x="81382" y="6396814"/>
            <a:ext cx="8352928" cy="156197"/>
          </a:xfrm>
          <a:prstGeom prst="rect">
            <a:avLst/>
          </a:prstGeom>
          <a:noFill/>
        </p:spPr>
        <p:txBody>
          <a:bodyPr wrap="square" lIns="0" tIns="0" rIns="0" bIns="0" rtlCol="0" anchor="ctr" anchorCtr="0">
            <a:spAutoFit/>
          </a:bodyPr>
          <a:lstStyle/>
          <a:p>
            <a:r>
              <a:rPr lang="ja-JP" altLang="en-US" sz="1015" dirty="0">
                <a:solidFill>
                  <a:prstClr val="black"/>
                </a:solidFill>
                <a:latin typeface="ＭＳ Ｐゴシック"/>
              </a:rPr>
              <a:t>（出典）平成２８年１２月厚生労働省水道課調べ</a:t>
            </a:r>
          </a:p>
        </p:txBody>
      </p:sp>
      <p:sp>
        <p:nvSpPr>
          <p:cNvPr id="38" name="パイ 37"/>
          <p:cNvSpPr/>
          <p:nvPr/>
        </p:nvSpPr>
        <p:spPr>
          <a:xfrm rot="19400736">
            <a:off x="6454695" y="3315935"/>
            <a:ext cx="2147659" cy="2171583"/>
          </a:xfrm>
          <a:prstGeom prst="pie">
            <a:avLst>
              <a:gd name="adj1" fmla="val 18459805"/>
              <a:gd name="adj2" fmla="val 889620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sz="1662">
              <a:solidFill>
                <a:schemeClr val="tx1"/>
              </a:solidFill>
            </a:endParaRPr>
          </a:p>
        </p:txBody>
      </p:sp>
      <p:sp>
        <p:nvSpPr>
          <p:cNvPr id="2" name="スライド番号プレースホルダー 1"/>
          <p:cNvSpPr>
            <a:spLocks noGrp="1"/>
          </p:cNvSpPr>
          <p:nvPr>
            <p:ph type="sldNum" sz="quarter" idx="12"/>
          </p:nvPr>
        </p:nvSpPr>
        <p:spPr/>
        <p:txBody>
          <a:bodyPr/>
          <a:lstStyle/>
          <a:p>
            <a:pPr>
              <a:defRPr/>
            </a:pPr>
            <a:fld id="{34A25056-AEC2-4104-9840-86672CD1F74E}" type="slidenum">
              <a:rPr lang="ja-JP" altLang="en-US" smtClean="0">
                <a:solidFill>
                  <a:prstClr val="black">
                    <a:tint val="75000"/>
                  </a:prstClr>
                </a:solidFill>
              </a:rPr>
              <a:pPr>
                <a:defRPr/>
              </a:pPr>
              <a:t>54</a:t>
            </a:fld>
            <a:endParaRPr lang="ja-JP" altLang="en-US">
              <a:solidFill>
                <a:prstClr val="black">
                  <a:tint val="75000"/>
                </a:prstClr>
              </a:solidFill>
            </a:endParaRPr>
          </a:p>
        </p:txBody>
      </p:sp>
    </p:spTree>
    <p:extLst>
      <p:ext uri="{BB962C8B-B14F-4D97-AF65-F5344CB8AC3E}">
        <p14:creationId xmlns:p14="http://schemas.microsoft.com/office/powerpoint/2010/main" val="10099408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メモ 43"/>
          <p:cNvSpPr/>
          <p:nvPr/>
        </p:nvSpPr>
        <p:spPr>
          <a:xfrm>
            <a:off x="5009300" y="3521565"/>
            <a:ext cx="3993078" cy="2099971"/>
          </a:xfrm>
          <a:prstGeom prst="foldedCorner">
            <a:avLst/>
          </a:prstGeom>
          <a:solidFill>
            <a:schemeClr val="bg1">
              <a:lumMod val="85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schemeClr val="accent3">
                  <a:lumMod val="40000"/>
                  <a:lumOff val="60000"/>
                </a:schemeClr>
              </a:solidFill>
            </a:endParaRPr>
          </a:p>
        </p:txBody>
      </p:sp>
      <p:sp>
        <p:nvSpPr>
          <p:cNvPr id="45" name="メモ 44"/>
          <p:cNvSpPr/>
          <p:nvPr/>
        </p:nvSpPr>
        <p:spPr>
          <a:xfrm>
            <a:off x="808683" y="3522504"/>
            <a:ext cx="4060711" cy="2099971"/>
          </a:xfrm>
          <a:prstGeom prst="foldedCorner">
            <a:avLst/>
          </a:prstGeom>
          <a:solidFill>
            <a:schemeClr val="bg1">
              <a:lumMod val="85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schemeClr val="accent3">
                  <a:lumMod val="40000"/>
                  <a:lumOff val="60000"/>
                </a:schemeClr>
              </a:solidFill>
            </a:endParaRPr>
          </a:p>
        </p:txBody>
      </p:sp>
      <p:sp>
        <p:nvSpPr>
          <p:cNvPr id="30" name="メモ 29"/>
          <p:cNvSpPr/>
          <p:nvPr/>
        </p:nvSpPr>
        <p:spPr>
          <a:xfrm>
            <a:off x="5017478" y="2302913"/>
            <a:ext cx="3993078" cy="981374"/>
          </a:xfrm>
          <a:prstGeom prst="foldedCorner">
            <a:avLst/>
          </a:prstGeom>
          <a:solidFill>
            <a:schemeClr val="bg1">
              <a:lumMod val="85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schemeClr val="accent3">
                  <a:lumMod val="40000"/>
                  <a:lumOff val="60000"/>
                </a:schemeClr>
              </a:solidFill>
            </a:endParaRPr>
          </a:p>
        </p:txBody>
      </p:sp>
      <p:sp>
        <p:nvSpPr>
          <p:cNvPr id="9" name="角丸四角形 8"/>
          <p:cNvSpPr/>
          <p:nvPr/>
        </p:nvSpPr>
        <p:spPr>
          <a:xfrm>
            <a:off x="251499" y="2232559"/>
            <a:ext cx="8844236" cy="1118197"/>
          </a:xfrm>
          <a:prstGeom prst="roundRect">
            <a:avLst>
              <a:gd name="adj" fmla="val 17537"/>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477">
              <a:solidFill>
                <a:srgbClr val="FF0000"/>
              </a:solidFill>
              <a:latin typeface="HG丸ｺﾞｼｯｸM-PRO" panose="020F0600000000000000" pitchFamily="50" charset="-128"/>
              <a:ea typeface="HG丸ｺﾞｼｯｸM-PRO" panose="020F0600000000000000" pitchFamily="50" charset="-128"/>
            </a:endParaRPr>
          </a:p>
        </p:txBody>
      </p:sp>
      <p:sp>
        <p:nvSpPr>
          <p:cNvPr id="3" name="メモ 2"/>
          <p:cNvSpPr/>
          <p:nvPr/>
        </p:nvSpPr>
        <p:spPr>
          <a:xfrm>
            <a:off x="816861" y="2303852"/>
            <a:ext cx="4060711" cy="980435"/>
          </a:xfrm>
          <a:prstGeom prst="foldedCorner">
            <a:avLst/>
          </a:prstGeom>
          <a:solidFill>
            <a:schemeClr val="bg1">
              <a:lumMod val="85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schemeClr val="accent3">
                  <a:lumMod val="40000"/>
                  <a:lumOff val="60000"/>
                </a:schemeClr>
              </a:solidFill>
            </a:endParaRPr>
          </a:p>
        </p:txBody>
      </p:sp>
      <p:sp>
        <p:nvSpPr>
          <p:cNvPr id="32" name="角丸四角形 31"/>
          <p:cNvSpPr/>
          <p:nvPr/>
        </p:nvSpPr>
        <p:spPr>
          <a:xfrm>
            <a:off x="253367" y="3417226"/>
            <a:ext cx="8840500" cy="2266515"/>
          </a:xfrm>
          <a:prstGeom prst="roundRect">
            <a:avLst>
              <a:gd name="adj" fmla="val 8928"/>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477">
              <a:solidFill>
                <a:srgbClr val="FF0000"/>
              </a:solidFill>
              <a:latin typeface="HG丸ｺﾞｼｯｸM-PRO" panose="020F0600000000000000" pitchFamily="50" charset="-128"/>
              <a:ea typeface="HG丸ｺﾞｼｯｸM-PRO" panose="020F0600000000000000" pitchFamily="50" charset="-128"/>
            </a:endParaRPr>
          </a:p>
        </p:txBody>
      </p:sp>
      <p:sp>
        <p:nvSpPr>
          <p:cNvPr id="19" name="テキスト ボックス 18"/>
          <p:cNvSpPr txBox="1"/>
          <p:nvPr/>
        </p:nvSpPr>
        <p:spPr>
          <a:xfrm>
            <a:off x="5220" y="1755502"/>
            <a:ext cx="3937260" cy="398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defPPr>
              <a:defRPr lang="ja-JP"/>
            </a:defPPr>
            <a:lvl1pPr>
              <a:defRPr sz="1400">
                <a:solidFill>
                  <a:srgbClr val="FF0000"/>
                </a:solidFill>
                <a:latin typeface="HG丸ｺﾞｼｯｸM-PRO" panose="020F0600000000000000" pitchFamily="50" charset="-128"/>
                <a:ea typeface="HG丸ｺﾞｼｯｸM-PRO" panose="020F0600000000000000" pitchFamily="50" charset="-128"/>
              </a:defRPr>
            </a:lvl1pPr>
          </a:lstStyle>
          <a:p>
            <a:r>
              <a:rPr lang="ja-JP" altLang="en-US" sz="1662" b="1" dirty="0">
                <a:solidFill>
                  <a:prstClr val="black"/>
                </a:solidFill>
                <a:latin typeface="+mn-ea"/>
                <a:ea typeface="+mn-ea"/>
              </a:rPr>
              <a:t>■ 調書及び図面として整備すべき事項</a:t>
            </a:r>
          </a:p>
        </p:txBody>
      </p:sp>
      <p:sp>
        <p:nvSpPr>
          <p:cNvPr id="20" name="テキスト ボックス 19"/>
          <p:cNvSpPr txBox="1"/>
          <p:nvPr/>
        </p:nvSpPr>
        <p:spPr>
          <a:xfrm>
            <a:off x="-26079" y="5622475"/>
            <a:ext cx="8187401" cy="4652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defPPr>
              <a:defRPr lang="ja-JP"/>
            </a:defPPr>
            <a:lvl1pPr algn="ctr">
              <a:defRPr sz="2000" b="1">
                <a:solidFill>
                  <a:srgbClr val="FF0000"/>
                </a:solidFill>
                <a:latin typeface="HG丸ｺﾞｼｯｸM-PRO" panose="020F0600000000000000" pitchFamily="50" charset="-128"/>
                <a:ea typeface="HG丸ｺﾞｼｯｸM-PRO" panose="020F0600000000000000" pitchFamily="50" charset="-128"/>
              </a:defRPr>
            </a:lvl1pPr>
          </a:lstStyle>
          <a:p>
            <a:pPr algn="l"/>
            <a:r>
              <a:rPr lang="ja-JP" altLang="en-US" sz="1662" dirty="0">
                <a:solidFill>
                  <a:prstClr val="black"/>
                </a:solidFill>
                <a:latin typeface="+mn-ea"/>
                <a:ea typeface="+mn-ea"/>
              </a:rPr>
              <a:t>■ 形式を問わず整備すべき情報</a:t>
            </a:r>
            <a:endParaRPr lang="en-US" altLang="ja-JP" sz="1662" dirty="0">
              <a:solidFill>
                <a:prstClr val="black"/>
              </a:solidFill>
              <a:latin typeface="+mn-ea"/>
              <a:ea typeface="+mn-ea"/>
            </a:endParaRPr>
          </a:p>
        </p:txBody>
      </p:sp>
      <p:sp>
        <p:nvSpPr>
          <p:cNvPr id="26" name="正方形/長方形 25"/>
          <p:cNvSpPr/>
          <p:nvPr/>
        </p:nvSpPr>
        <p:spPr>
          <a:xfrm>
            <a:off x="815514" y="2308915"/>
            <a:ext cx="1167133" cy="319639"/>
          </a:xfrm>
          <a:prstGeom prst="rect">
            <a:avLst/>
          </a:prstGeom>
          <a:solidFill>
            <a:schemeClr val="tx1">
              <a:lumMod val="65000"/>
              <a:lumOff val="35000"/>
            </a:schemeClr>
          </a:solidFill>
          <a:ln>
            <a:noFill/>
          </a:ln>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ja-JP" altLang="en-US" sz="1477" dirty="0">
                <a:solidFill>
                  <a:schemeClr val="bg1"/>
                </a:solidFill>
                <a:latin typeface="HGP創英角ﾎﾟｯﾌﾟ体" panose="040B0A00000000000000" pitchFamily="50" charset="-128"/>
                <a:ea typeface="HGP創英角ﾎﾟｯﾌﾟ体" panose="040B0A00000000000000" pitchFamily="50" charset="-128"/>
              </a:rPr>
              <a:t>管路等調書</a:t>
            </a:r>
            <a:endParaRPr lang="en-US" altLang="ja-JP" sz="1477"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33" name="テキスト ボックス 32"/>
          <p:cNvSpPr txBox="1"/>
          <p:nvPr/>
        </p:nvSpPr>
        <p:spPr>
          <a:xfrm>
            <a:off x="849741" y="2597157"/>
            <a:ext cx="3905815" cy="291170"/>
          </a:xfrm>
          <a:prstGeom prst="rect">
            <a:avLst/>
          </a:prstGeom>
          <a:noFill/>
        </p:spPr>
        <p:txBody>
          <a:bodyPr wrap="square" rtlCol="0">
            <a:spAutoFit/>
          </a:bodyPr>
          <a:lstStyle/>
          <a:p>
            <a:r>
              <a:rPr lang="ja-JP" altLang="en-US" sz="1292" dirty="0">
                <a:solidFill>
                  <a:prstClr val="black"/>
                </a:solidFill>
                <a:latin typeface="+mn-ea"/>
              </a:rPr>
              <a:t>管路等の性質ごとの延長を示した調書</a:t>
            </a:r>
            <a:endParaRPr lang="en-US" altLang="ja-JP" sz="1015" dirty="0">
              <a:solidFill>
                <a:srgbClr val="FF0000"/>
              </a:solidFill>
              <a:latin typeface="+mn-ea"/>
            </a:endParaRPr>
          </a:p>
        </p:txBody>
      </p:sp>
      <p:sp>
        <p:nvSpPr>
          <p:cNvPr id="34" name="テキスト ボックス 33"/>
          <p:cNvSpPr txBox="1"/>
          <p:nvPr/>
        </p:nvSpPr>
        <p:spPr>
          <a:xfrm>
            <a:off x="5037282" y="2597157"/>
            <a:ext cx="4006335" cy="291170"/>
          </a:xfrm>
          <a:prstGeom prst="rect">
            <a:avLst/>
          </a:prstGeom>
          <a:noFill/>
        </p:spPr>
        <p:txBody>
          <a:bodyPr wrap="square" rtlCol="0">
            <a:spAutoFit/>
          </a:bodyPr>
          <a:lstStyle/>
          <a:p>
            <a:r>
              <a:rPr lang="ja-JP" altLang="en-US" sz="1292" dirty="0">
                <a:solidFill>
                  <a:prstClr val="black"/>
                </a:solidFill>
                <a:latin typeface="+mn-ea"/>
              </a:rPr>
              <a:t>水道施設（管路等を除く）に関する諸元を示した調書</a:t>
            </a:r>
            <a:endParaRPr lang="en-US" altLang="ja-JP" sz="1292" dirty="0">
              <a:solidFill>
                <a:prstClr val="black"/>
              </a:solidFill>
              <a:latin typeface="+mn-ea"/>
            </a:endParaRPr>
          </a:p>
        </p:txBody>
      </p:sp>
      <p:sp>
        <p:nvSpPr>
          <p:cNvPr id="35" name="テキスト ボックス 34"/>
          <p:cNvSpPr txBox="1"/>
          <p:nvPr/>
        </p:nvSpPr>
        <p:spPr>
          <a:xfrm>
            <a:off x="849741" y="3881637"/>
            <a:ext cx="3921666" cy="291170"/>
          </a:xfrm>
          <a:prstGeom prst="rect">
            <a:avLst/>
          </a:prstGeom>
          <a:noFill/>
        </p:spPr>
        <p:txBody>
          <a:bodyPr wrap="square" rtlCol="0">
            <a:spAutoFit/>
          </a:bodyPr>
          <a:lstStyle/>
          <a:p>
            <a:r>
              <a:rPr lang="ja-JP" altLang="en-US" sz="1292" dirty="0">
                <a:solidFill>
                  <a:prstClr val="black"/>
                </a:solidFill>
                <a:latin typeface="+mn-ea"/>
              </a:rPr>
              <a:t>水道施設の全体像を把握するための配置図</a:t>
            </a:r>
          </a:p>
        </p:txBody>
      </p:sp>
      <p:sp>
        <p:nvSpPr>
          <p:cNvPr id="36" name="テキスト ボックス 35"/>
          <p:cNvSpPr txBox="1"/>
          <p:nvPr/>
        </p:nvSpPr>
        <p:spPr>
          <a:xfrm>
            <a:off x="5037711" y="3881637"/>
            <a:ext cx="4253583" cy="291170"/>
          </a:xfrm>
          <a:prstGeom prst="rect">
            <a:avLst/>
          </a:prstGeom>
          <a:noFill/>
        </p:spPr>
        <p:txBody>
          <a:bodyPr wrap="square" rtlCol="0">
            <a:spAutoFit/>
          </a:bodyPr>
          <a:lstStyle/>
          <a:p>
            <a:r>
              <a:rPr lang="ja-JP" altLang="en-US" sz="1292" dirty="0">
                <a:solidFill>
                  <a:prstClr val="black"/>
                </a:solidFill>
                <a:latin typeface="+mn-ea"/>
              </a:rPr>
              <a:t>水道施設の設置場所や諸元を把握するための平面図　　</a:t>
            </a:r>
            <a:endParaRPr lang="en-US" altLang="ja-JP" sz="1292" dirty="0">
              <a:solidFill>
                <a:prstClr val="black"/>
              </a:solidFill>
              <a:latin typeface="+mn-ea"/>
            </a:endParaRPr>
          </a:p>
        </p:txBody>
      </p:sp>
      <p:sp>
        <p:nvSpPr>
          <p:cNvPr id="37" name="テキスト ボックス 36"/>
          <p:cNvSpPr txBox="1"/>
          <p:nvPr/>
        </p:nvSpPr>
        <p:spPr>
          <a:xfrm>
            <a:off x="578355" y="6048300"/>
            <a:ext cx="8432200" cy="471796"/>
          </a:xfrm>
          <a:prstGeom prst="rect">
            <a:avLst/>
          </a:prstGeom>
          <a:noFill/>
        </p:spPr>
        <p:txBody>
          <a:bodyPr wrap="square" rtlCol="0">
            <a:spAutoFit/>
          </a:bodyPr>
          <a:lstStyle/>
          <a:p>
            <a:pPr>
              <a:spcBef>
                <a:spcPts val="277"/>
              </a:spcBef>
            </a:pPr>
            <a:r>
              <a:rPr lang="ja-JP" altLang="en-US" sz="1108" dirty="0">
                <a:solidFill>
                  <a:schemeClr val="tx2"/>
                </a:solidFill>
                <a:latin typeface="HG丸ｺﾞｼｯｸM-PRO" panose="020F0600000000000000" pitchFamily="50" charset="-128"/>
                <a:ea typeface="HG丸ｺﾞｼｯｸM-PRO" panose="020F0600000000000000" pitchFamily="50" charset="-128"/>
              </a:rPr>
              <a:t>・管路等の設置年度、継手形式及び土かぶり　　　　・制水弁、空気弁、消火栓、減圧弁及び排水設備の形式及び口径</a:t>
            </a:r>
            <a:endParaRPr lang="en-US" altLang="ja-JP" sz="1108" dirty="0">
              <a:solidFill>
                <a:schemeClr val="tx2"/>
              </a:solidFill>
              <a:latin typeface="HG丸ｺﾞｼｯｸM-PRO" panose="020F0600000000000000" pitchFamily="50" charset="-128"/>
              <a:ea typeface="HG丸ｺﾞｼｯｸM-PRO" panose="020F0600000000000000" pitchFamily="50" charset="-128"/>
            </a:endParaRPr>
          </a:p>
          <a:p>
            <a:pPr>
              <a:spcBef>
                <a:spcPts val="277"/>
              </a:spcBef>
            </a:pPr>
            <a:r>
              <a:rPr lang="ja-JP" altLang="en-US" sz="1108" dirty="0">
                <a:solidFill>
                  <a:schemeClr val="tx2"/>
                </a:solidFill>
                <a:latin typeface="HG丸ｺﾞｼｯｸM-PRO" panose="020F0600000000000000" pitchFamily="50" charset="-128"/>
                <a:ea typeface="HG丸ｺﾞｼｯｸM-PRO" panose="020F0600000000000000" pitchFamily="50" charset="-128"/>
              </a:rPr>
              <a:t>・止水栓の位置　　　　　　　　　　　　　　　　　・道路、河川、鉄道等を架空横断する管路等の構造形式、条数及び延長</a:t>
            </a:r>
          </a:p>
        </p:txBody>
      </p:sp>
      <p:sp>
        <p:nvSpPr>
          <p:cNvPr id="38" name="テキスト ボックス 37"/>
          <p:cNvSpPr txBox="1"/>
          <p:nvPr/>
        </p:nvSpPr>
        <p:spPr>
          <a:xfrm>
            <a:off x="5037580" y="4160158"/>
            <a:ext cx="3769868" cy="1516634"/>
          </a:xfrm>
          <a:prstGeom prst="rect">
            <a:avLst/>
          </a:prstGeom>
          <a:noFill/>
        </p:spPr>
        <p:txBody>
          <a:bodyPr wrap="square" rtlCol="0">
            <a:spAutoFit/>
          </a:bodyPr>
          <a:lstStyle/>
          <a:p>
            <a:pPr marL="167058" indent="-167058">
              <a:spcBef>
                <a:spcPts val="554"/>
              </a:spcBef>
            </a:pPr>
            <a:r>
              <a:rPr lang="ja-JP" altLang="en-US" sz="1108" dirty="0">
                <a:solidFill>
                  <a:schemeClr val="tx2"/>
                </a:solidFill>
                <a:latin typeface="HG丸ｺﾞｼｯｸM-PRO" panose="020F0600000000000000" pitchFamily="50" charset="-128"/>
                <a:ea typeface="HG丸ｺﾞｼｯｸM-PRO" panose="020F0600000000000000" pitchFamily="50" charset="-128"/>
              </a:rPr>
              <a:t>・ 管路等の基本情報（管路等の位置、口径、材質）</a:t>
            </a:r>
          </a:p>
          <a:p>
            <a:pPr marL="167058" indent="-167058">
              <a:spcBef>
                <a:spcPts val="554"/>
              </a:spcBef>
            </a:pPr>
            <a:r>
              <a:rPr lang="ja-JP" altLang="en-US" sz="1108" dirty="0">
                <a:solidFill>
                  <a:schemeClr val="tx2"/>
                </a:solidFill>
                <a:latin typeface="HG丸ｺﾞｼｯｸM-PRO" panose="020F0600000000000000" pitchFamily="50" charset="-128"/>
                <a:ea typeface="HG丸ｺﾞｼｯｸM-PRO" panose="020F0600000000000000" pitchFamily="50" charset="-128"/>
              </a:rPr>
              <a:t>・ 制水弁、空気弁、消火栓、減圧弁及び排水設備の位置及び種類</a:t>
            </a:r>
            <a:endParaRPr lang="en-US" altLang="ja-JP" sz="1108" dirty="0">
              <a:solidFill>
                <a:schemeClr val="tx2"/>
              </a:solidFill>
              <a:latin typeface="HG丸ｺﾞｼｯｸM-PRO" panose="020F0600000000000000" pitchFamily="50" charset="-128"/>
              <a:ea typeface="HG丸ｺﾞｼｯｸM-PRO" panose="020F0600000000000000" pitchFamily="50" charset="-128"/>
            </a:endParaRPr>
          </a:p>
          <a:p>
            <a:pPr marL="167058" indent="-167058">
              <a:spcBef>
                <a:spcPts val="554"/>
              </a:spcBef>
            </a:pPr>
            <a:r>
              <a:rPr lang="ja-JP" altLang="en-US" sz="1108" dirty="0">
                <a:solidFill>
                  <a:schemeClr val="tx2"/>
                </a:solidFill>
                <a:latin typeface="HG丸ｺﾞｼｯｸM-PRO" panose="020F0600000000000000" pitchFamily="50" charset="-128"/>
                <a:ea typeface="HG丸ｺﾞｼｯｸM-PRO" panose="020F0600000000000000" pitchFamily="50" charset="-128"/>
              </a:rPr>
              <a:t>・ 管路等以外の施設の名称、位置及び敷地の境界線</a:t>
            </a:r>
            <a:endParaRPr lang="en-US" altLang="ja-JP" sz="1108" dirty="0">
              <a:solidFill>
                <a:schemeClr val="tx2"/>
              </a:solidFill>
              <a:latin typeface="HG丸ｺﾞｼｯｸM-PRO" panose="020F0600000000000000" pitchFamily="50" charset="-128"/>
              <a:ea typeface="HG丸ｺﾞｼｯｸM-PRO" panose="020F0600000000000000" pitchFamily="50" charset="-128"/>
            </a:endParaRPr>
          </a:p>
          <a:p>
            <a:pPr marL="165593" indent="-165593">
              <a:spcBef>
                <a:spcPts val="554"/>
              </a:spcBef>
            </a:pPr>
            <a:r>
              <a:rPr lang="ja-JP" altLang="en-US" sz="1108" dirty="0">
                <a:solidFill>
                  <a:schemeClr val="tx2"/>
                </a:solidFill>
                <a:latin typeface="HG丸ｺﾞｼｯｸM-PRO" panose="020F0600000000000000" pitchFamily="50" charset="-128"/>
                <a:ea typeface="HG丸ｺﾞｼｯｸM-PRO" panose="020F0600000000000000" pitchFamily="50" charset="-128"/>
              </a:rPr>
              <a:t>・ その他地図情報（市区町村名とその境界線、方位、縮尺、凡例及び作成の年月日、付近の道路・河川・鉄道等の位置）</a:t>
            </a:r>
          </a:p>
        </p:txBody>
      </p:sp>
      <p:sp>
        <p:nvSpPr>
          <p:cNvPr id="39" name="テキスト ボックス 38"/>
          <p:cNvSpPr txBox="1"/>
          <p:nvPr/>
        </p:nvSpPr>
        <p:spPr>
          <a:xfrm>
            <a:off x="864728" y="4223477"/>
            <a:ext cx="3921666" cy="1252587"/>
          </a:xfrm>
          <a:prstGeom prst="rect">
            <a:avLst/>
          </a:prstGeom>
          <a:noFill/>
        </p:spPr>
        <p:txBody>
          <a:bodyPr wrap="square" rtlCol="0">
            <a:spAutoFit/>
          </a:bodyPr>
          <a:lstStyle/>
          <a:p>
            <a:pPr>
              <a:spcBef>
                <a:spcPts val="554"/>
              </a:spcBef>
            </a:pPr>
            <a:r>
              <a:rPr lang="ja-JP" altLang="en-US" sz="1108" dirty="0">
                <a:solidFill>
                  <a:schemeClr val="tx2"/>
                </a:solidFill>
                <a:latin typeface="HG丸ｺﾞｼｯｸM-PRO" panose="020F0600000000000000" pitchFamily="50" charset="-128"/>
                <a:ea typeface="HG丸ｺﾞｼｯｸM-PRO" panose="020F0600000000000000" pitchFamily="50" charset="-128"/>
              </a:rPr>
              <a:t>・市区町村名及びその境界線</a:t>
            </a:r>
            <a:endParaRPr lang="en-US" altLang="ja-JP" sz="1108" dirty="0">
              <a:solidFill>
                <a:schemeClr val="tx2"/>
              </a:solidFill>
              <a:latin typeface="HG丸ｺﾞｼｯｸM-PRO" panose="020F0600000000000000" pitchFamily="50" charset="-128"/>
              <a:ea typeface="HG丸ｺﾞｼｯｸM-PRO" panose="020F0600000000000000" pitchFamily="50" charset="-128"/>
            </a:endParaRPr>
          </a:p>
          <a:p>
            <a:pPr>
              <a:spcBef>
                <a:spcPts val="554"/>
              </a:spcBef>
            </a:pPr>
            <a:r>
              <a:rPr lang="ja-JP" altLang="en-US" sz="1108" dirty="0">
                <a:solidFill>
                  <a:schemeClr val="tx2"/>
                </a:solidFill>
                <a:latin typeface="HG丸ｺﾞｼｯｸM-PRO" panose="020F0600000000000000" pitchFamily="50" charset="-128"/>
                <a:ea typeface="HG丸ｺﾞｼｯｸM-PRO" panose="020F0600000000000000" pitchFamily="50" charset="-128"/>
              </a:rPr>
              <a:t>・給水区域の境界線</a:t>
            </a:r>
            <a:endParaRPr lang="en-US" altLang="ja-JP" sz="1108" dirty="0">
              <a:solidFill>
                <a:schemeClr val="tx2"/>
              </a:solidFill>
              <a:latin typeface="HG丸ｺﾞｼｯｸM-PRO" panose="020F0600000000000000" pitchFamily="50" charset="-128"/>
              <a:ea typeface="HG丸ｺﾞｼｯｸM-PRO" panose="020F0600000000000000" pitchFamily="50" charset="-128"/>
            </a:endParaRPr>
          </a:p>
          <a:p>
            <a:pPr>
              <a:spcBef>
                <a:spcPts val="554"/>
              </a:spcBef>
            </a:pPr>
            <a:r>
              <a:rPr lang="ja-JP" altLang="en-US" sz="1108" dirty="0">
                <a:solidFill>
                  <a:schemeClr val="tx2"/>
                </a:solidFill>
                <a:latin typeface="HG丸ｺﾞｼｯｸM-PRO" panose="020F0600000000000000" pitchFamily="50" charset="-128"/>
                <a:ea typeface="HG丸ｺﾞｼｯｸM-PRO" panose="020F0600000000000000" pitchFamily="50" charset="-128"/>
              </a:rPr>
              <a:t>・主要な水道施設の位置及び名称</a:t>
            </a:r>
            <a:endParaRPr lang="en-US" altLang="ja-JP" sz="1108" dirty="0">
              <a:solidFill>
                <a:schemeClr val="tx2"/>
              </a:solidFill>
              <a:latin typeface="HG丸ｺﾞｼｯｸM-PRO" panose="020F0600000000000000" pitchFamily="50" charset="-128"/>
              <a:ea typeface="HG丸ｺﾞｼｯｸM-PRO" panose="020F0600000000000000" pitchFamily="50" charset="-128"/>
            </a:endParaRPr>
          </a:p>
          <a:p>
            <a:pPr>
              <a:spcBef>
                <a:spcPts val="554"/>
              </a:spcBef>
            </a:pPr>
            <a:r>
              <a:rPr lang="ja-JP" altLang="en-US" sz="1108" dirty="0">
                <a:solidFill>
                  <a:schemeClr val="tx2"/>
                </a:solidFill>
                <a:latin typeface="HG丸ｺﾞｼｯｸM-PRO" panose="020F0600000000000000" pitchFamily="50" charset="-128"/>
                <a:ea typeface="HG丸ｺﾞｼｯｸM-PRO" panose="020F0600000000000000" pitchFamily="50" charset="-128"/>
              </a:rPr>
              <a:t>・主要な管路等の位置</a:t>
            </a:r>
            <a:endParaRPr lang="en-US" altLang="ja-JP" sz="1108" dirty="0">
              <a:solidFill>
                <a:schemeClr val="tx2"/>
              </a:solidFill>
              <a:latin typeface="HG丸ｺﾞｼｯｸM-PRO" panose="020F0600000000000000" pitchFamily="50" charset="-128"/>
              <a:ea typeface="HG丸ｺﾞｼｯｸM-PRO" panose="020F0600000000000000" pitchFamily="50" charset="-128"/>
            </a:endParaRPr>
          </a:p>
          <a:p>
            <a:pPr>
              <a:spcBef>
                <a:spcPts val="554"/>
              </a:spcBef>
            </a:pPr>
            <a:r>
              <a:rPr lang="ja-JP" altLang="en-US" sz="1108" dirty="0">
                <a:solidFill>
                  <a:schemeClr val="tx2"/>
                </a:solidFill>
                <a:latin typeface="HG丸ｺﾞｼｯｸM-PRO" panose="020F0600000000000000" pitchFamily="50" charset="-128"/>
                <a:ea typeface="HG丸ｺﾞｼｯｸM-PRO" panose="020F0600000000000000" pitchFamily="50" charset="-128"/>
              </a:rPr>
              <a:t>・方位、縮尺、凡例及び作成の年月日</a:t>
            </a:r>
            <a:endParaRPr lang="en-US" altLang="ja-JP" sz="1108" dirty="0">
              <a:solidFill>
                <a:schemeClr val="tx2"/>
              </a:solidFill>
              <a:latin typeface="HG丸ｺﾞｼｯｸM-PRO" panose="020F0600000000000000" pitchFamily="50" charset="-128"/>
              <a:ea typeface="HG丸ｺﾞｼｯｸM-PRO" panose="020F0600000000000000" pitchFamily="50" charset="-128"/>
            </a:endParaRPr>
          </a:p>
        </p:txBody>
      </p:sp>
      <p:sp>
        <p:nvSpPr>
          <p:cNvPr id="40" name="テキスト ボックス 39"/>
          <p:cNvSpPr txBox="1"/>
          <p:nvPr/>
        </p:nvSpPr>
        <p:spPr>
          <a:xfrm>
            <a:off x="845871" y="2865964"/>
            <a:ext cx="4011070" cy="433324"/>
          </a:xfrm>
          <a:prstGeom prst="rect">
            <a:avLst/>
          </a:prstGeom>
          <a:noFill/>
        </p:spPr>
        <p:txBody>
          <a:bodyPr wrap="square" rtlCol="0">
            <a:spAutoFit/>
          </a:bodyPr>
          <a:lstStyle/>
          <a:p>
            <a:pPr marL="164127" indent="-164127"/>
            <a:r>
              <a:rPr lang="ja-JP" altLang="en-US" sz="1108" dirty="0">
                <a:solidFill>
                  <a:schemeClr val="tx2"/>
                </a:solidFill>
                <a:latin typeface="HG丸ｺﾞｼｯｸM-PRO" panose="020F0600000000000000" pitchFamily="50" charset="-128"/>
                <a:ea typeface="HG丸ｺﾞｼｯｸM-PRO" panose="020F0600000000000000" pitchFamily="50" charset="-128"/>
              </a:rPr>
              <a:t>・管路等区分、設置年度、口径、材質及び継手形式並びに区分等ごとの延長</a:t>
            </a:r>
            <a:endParaRPr lang="en-US" altLang="ja-JP" sz="1108" dirty="0">
              <a:solidFill>
                <a:schemeClr val="tx2"/>
              </a:solidFill>
              <a:latin typeface="HG丸ｺﾞｼｯｸM-PRO" panose="020F0600000000000000" pitchFamily="50" charset="-128"/>
              <a:ea typeface="HG丸ｺﾞｼｯｸM-PRO" panose="020F0600000000000000" pitchFamily="50" charset="-128"/>
            </a:endParaRPr>
          </a:p>
        </p:txBody>
      </p:sp>
      <p:sp>
        <p:nvSpPr>
          <p:cNvPr id="41" name="テキスト ボックス 40"/>
          <p:cNvSpPr txBox="1"/>
          <p:nvPr/>
        </p:nvSpPr>
        <p:spPr>
          <a:xfrm>
            <a:off x="5075815" y="2865964"/>
            <a:ext cx="4006335" cy="262829"/>
          </a:xfrm>
          <a:prstGeom prst="rect">
            <a:avLst/>
          </a:prstGeom>
          <a:noFill/>
        </p:spPr>
        <p:txBody>
          <a:bodyPr wrap="square" rtlCol="0">
            <a:spAutoFit/>
          </a:bodyPr>
          <a:lstStyle/>
          <a:p>
            <a:r>
              <a:rPr lang="ja-JP" altLang="en-US" sz="1108" dirty="0">
                <a:solidFill>
                  <a:schemeClr val="tx2"/>
                </a:solidFill>
                <a:latin typeface="HG丸ｺﾞｼｯｸM-PRO" panose="020F0600000000000000" pitchFamily="50" charset="-128"/>
                <a:ea typeface="HG丸ｺﾞｼｯｸM-PRO" panose="020F0600000000000000" pitchFamily="50" charset="-128"/>
              </a:rPr>
              <a:t>・名称、設置年度、数量、構造又は形式及び能力</a:t>
            </a:r>
          </a:p>
        </p:txBody>
      </p:sp>
      <p:sp>
        <p:nvSpPr>
          <p:cNvPr id="4" name="角丸四角形 3"/>
          <p:cNvSpPr/>
          <p:nvPr/>
        </p:nvSpPr>
        <p:spPr>
          <a:xfrm>
            <a:off x="166520" y="2232560"/>
            <a:ext cx="496603" cy="1118196"/>
          </a:xfrm>
          <a:prstGeom prst="roundRect">
            <a:avLst>
              <a:gd name="adj" fmla="val 47532"/>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b="1" dirty="0">
                <a:solidFill>
                  <a:schemeClr val="tx1"/>
                </a:solidFill>
                <a:latin typeface="+mn-ea"/>
              </a:rPr>
              <a:t>調</a:t>
            </a:r>
            <a:endParaRPr lang="en-US" altLang="ja-JP" sz="1662" b="1" dirty="0">
              <a:solidFill>
                <a:schemeClr val="tx1"/>
              </a:solidFill>
              <a:latin typeface="+mn-ea"/>
            </a:endParaRPr>
          </a:p>
          <a:p>
            <a:pPr algn="ctr"/>
            <a:endParaRPr lang="en-US" altLang="ja-JP" sz="1662" b="1" dirty="0">
              <a:solidFill>
                <a:schemeClr val="tx1"/>
              </a:solidFill>
              <a:latin typeface="+mn-ea"/>
            </a:endParaRPr>
          </a:p>
          <a:p>
            <a:pPr algn="ctr"/>
            <a:r>
              <a:rPr lang="ja-JP" altLang="en-US" sz="1662" b="1" dirty="0">
                <a:solidFill>
                  <a:schemeClr val="tx1"/>
                </a:solidFill>
                <a:latin typeface="+mn-ea"/>
              </a:rPr>
              <a:t>書</a:t>
            </a:r>
          </a:p>
        </p:txBody>
      </p:sp>
      <p:sp>
        <p:nvSpPr>
          <p:cNvPr id="48" name="角丸四角形 47"/>
          <p:cNvSpPr/>
          <p:nvPr/>
        </p:nvSpPr>
        <p:spPr>
          <a:xfrm>
            <a:off x="263243" y="6035393"/>
            <a:ext cx="8840500" cy="517647"/>
          </a:xfrm>
          <a:prstGeom prst="roundRect">
            <a:avLst>
              <a:gd name="adj" fmla="val 17235"/>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477">
              <a:solidFill>
                <a:srgbClr val="FF0000"/>
              </a:solidFill>
              <a:latin typeface="HG丸ｺﾞｼｯｸM-PRO" panose="020F0600000000000000" pitchFamily="50" charset="-128"/>
              <a:ea typeface="HG丸ｺﾞｼｯｸM-PRO" panose="020F0600000000000000" pitchFamily="50" charset="-128"/>
            </a:endParaRPr>
          </a:p>
        </p:txBody>
      </p:sp>
      <p:sp>
        <p:nvSpPr>
          <p:cNvPr id="31" name="テキスト ボックス 30"/>
          <p:cNvSpPr txBox="1"/>
          <p:nvPr/>
        </p:nvSpPr>
        <p:spPr>
          <a:xfrm>
            <a:off x="5369627" y="1833746"/>
            <a:ext cx="3788729" cy="398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defPPr>
              <a:defRPr lang="ja-JP"/>
            </a:defPPr>
            <a:lvl1pPr>
              <a:defRPr sz="1400">
                <a:solidFill>
                  <a:srgbClr val="FF0000"/>
                </a:solidFill>
                <a:latin typeface="HG丸ｺﾞｼｯｸM-PRO" panose="020F0600000000000000" pitchFamily="50" charset="-128"/>
                <a:ea typeface="HG丸ｺﾞｼｯｸM-PRO" panose="020F0600000000000000" pitchFamily="50" charset="-128"/>
              </a:defRPr>
            </a:lvl1pPr>
          </a:lstStyle>
          <a:p>
            <a:pPr marL="167058" indent="-167058"/>
            <a:r>
              <a:rPr lang="en-US" altLang="ja-JP" sz="1015" b="1" dirty="0">
                <a:solidFill>
                  <a:prstClr val="black"/>
                </a:solidFill>
                <a:latin typeface="+mn-ea"/>
                <a:ea typeface="+mn-ea"/>
              </a:rPr>
              <a:t>※</a:t>
            </a:r>
            <a:r>
              <a:rPr lang="ja-JP" altLang="en-US" sz="1015" b="1" dirty="0">
                <a:solidFill>
                  <a:prstClr val="black"/>
                </a:solidFill>
                <a:latin typeface="+mn-ea"/>
                <a:ea typeface="+mn-ea"/>
              </a:rPr>
              <a:t>マッピングシステムなどの電子システムで把握している場合も、</a:t>
            </a:r>
            <a:endParaRPr lang="en-US" altLang="ja-JP" sz="1015" b="1" dirty="0">
              <a:solidFill>
                <a:prstClr val="black"/>
              </a:solidFill>
              <a:latin typeface="+mn-ea"/>
              <a:ea typeface="+mn-ea"/>
            </a:endParaRPr>
          </a:p>
          <a:p>
            <a:pPr marL="167058" indent="-167058"/>
            <a:r>
              <a:rPr lang="ja-JP" altLang="en-US" sz="1015" b="1" dirty="0">
                <a:solidFill>
                  <a:prstClr val="black"/>
                </a:solidFill>
                <a:latin typeface="+mn-ea"/>
                <a:ea typeface="+mn-ea"/>
              </a:rPr>
              <a:t>　　水道施設台帳が整備されていると見なす</a:t>
            </a:r>
          </a:p>
        </p:txBody>
      </p:sp>
      <p:sp>
        <p:nvSpPr>
          <p:cNvPr id="28" name="角丸四角形 27"/>
          <p:cNvSpPr/>
          <p:nvPr/>
        </p:nvSpPr>
        <p:spPr>
          <a:xfrm>
            <a:off x="166520" y="3423844"/>
            <a:ext cx="496603" cy="2265100"/>
          </a:xfrm>
          <a:prstGeom prst="roundRect">
            <a:avLst>
              <a:gd name="adj" fmla="val 47532"/>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b="1" dirty="0">
                <a:solidFill>
                  <a:schemeClr val="tx1"/>
                </a:solidFill>
                <a:latin typeface="+mn-ea"/>
              </a:rPr>
              <a:t>図</a:t>
            </a:r>
            <a:endParaRPr lang="en-US" altLang="ja-JP" sz="1662" b="1" dirty="0">
              <a:solidFill>
                <a:schemeClr val="tx1"/>
              </a:solidFill>
              <a:latin typeface="+mn-ea"/>
            </a:endParaRPr>
          </a:p>
          <a:p>
            <a:pPr algn="ctr"/>
            <a:endParaRPr lang="en-US" altLang="ja-JP" sz="1662" b="1" dirty="0">
              <a:solidFill>
                <a:schemeClr val="tx1"/>
              </a:solidFill>
              <a:latin typeface="+mn-ea"/>
            </a:endParaRPr>
          </a:p>
          <a:p>
            <a:pPr algn="ctr"/>
            <a:r>
              <a:rPr lang="ja-JP" altLang="en-US" sz="1662" b="1" dirty="0">
                <a:solidFill>
                  <a:schemeClr val="tx1"/>
                </a:solidFill>
                <a:latin typeface="+mn-ea"/>
              </a:rPr>
              <a:t>面</a:t>
            </a:r>
          </a:p>
        </p:txBody>
      </p:sp>
      <p:sp>
        <p:nvSpPr>
          <p:cNvPr id="42" name="角丸四角形 41"/>
          <p:cNvSpPr/>
          <p:nvPr/>
        </p:nvSpPr>
        <p:spPr>
          <a:xfrm>
            <a:off x="81756" y="848578"/>
            <a:ext cx="8939884" cy="916286"/>
          </a:xfrm>
          <a:prstGeom prst="roundRect">
            <a:avLst>
              <a:gd name="adj" fmla="val 1106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477">
              <a:solidFill>
                <a:srgbClr val="FF0000"/>
              </a:solidFill>
              <a:latin typeface="HG丸ｺﾞｼｯｸM-PRO" panose="020F0600000000000000" pitchFamily="50" charset="-128"/>
              <a:ea typeface="HG丸ｺﾞｼｯｸM-PRO" panose="020F0600000000000000" pitchFamily="50" charset="-128"/>
            </a:endParaRPr>
          </a:p>
        </p:txBody>
      </p:sp>
      <p:sp>
        <p:nvSpPr>
          <p:cNvPr id="49" name="テキスト ボックス 48"/>
          <p:cNvSpPr txBox="1"/>
          <p:nvPr/>
        </p:nvSpPr>
        <p:spPr>
          <a:xfrm>
            <a:off x="185051" y="900767"/>
            <a:ext cx="8773898" cy="861774"/>
          </a:xfrm>
          <a:prstGeom prst="rect">
            <a:avLst/>
          </a:prstGeom>
          <a:noFill/>
        </p:spPr>
        <p:txBody>
          <a:bodyPr wrap="square" rtlCol="0">
            <a:spAutoFit/>
          </a:bodyPr>
          <a:lstStyle/>
          <a:p>
            <a:pPr>
              <a:lnSpc>
                <a:spcPts val="2031"/>
              </a:lnSpc>
              <a:spcBef>
                <a:spcPts val="554"/>
              </a:spcBef>
            </a:pPr>
            <a:r>
              <a:rPr lang="ja-JP" altLang="en-US" sz="1477" dirty="0">
                <a:latin typeface="+mn-ea"/>
              </a:rPr>
              <a:t>水道施設の維持管理及び計画的な更新など、適切な資産管理を行えるよう、水道事業者等は、水道施設台帳を適切に作成及び保管するとともに、台帳の記載事項に変更があったときは、速やかに訂正するなど、その適切な整理を継続して実施することが必要。</a:t>
            </a:r>
            <a:endParaRPr lang="en-US" altLang="ja-JP" sz="1477" dirty="0">
              <a:latin typeface="+mn-ea"/>
            </a:endParaRPr>
          </a:p>
        </p:txBody>
      </p:sp>
      <p:sp>
        <p:nvSpPr>
          <p:cNvPr id="51" name="正方形/長方形 50"/>
          <p:cNvSpPr/>
          <p:nvPr/>
        </p:nvSpPr>
        <p:spPr>
          <a:xfrm>
            <a:off x="5016163" y="2298977"/>
            <a:ext cx="1350498" cy="319639"/>
          </a:xfrm>
          <a:prstGeom prst="rect">
            <a:avLst/>
          </a:prstGeom>
          <a:solidFill>
            <a:schemeClr val="tx1">
              <a:lumMod val="65000"/>
              <a:lumOff val="35000"/>
            </a:schemeClr>
          </a:solidFill>
          <a:ln>
            <a:noFill/>
          </a:ln>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ja-JP" altLang="en-US" sz="1477" dirty="0">
                <a:solidFill>
                  <a:schemeClr val="bg1"/>
                </a:solidFill>
                <a:latin typeface="HGP創英角ﾎﾟｯﾌﾟ体" panose="040B0A00000000000000" pitchFamily="50" charset="-128"/>
                <a:ea typeface="HGP創英角ﾎﾟｯﾌﾟ体" panose="040B0A00000000000000" pitchFamily="50" charset="-128"/>
              </a:rPr>
              <a:t>水道施設調書</a:t>
            </a:r>
            <a:endParaRPr lang="en-US" altLang="ja-JP" sz="1477"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52" name="正方形/長方形 51"/>
          <p:cNvSpPr/>
          <p:nvPr/>
        </p:nvSpPr>
        <p:spPr>
          <a:xfrm>
            <a:off x="812579" y="3524547"/>
            <a:ext cx="1167133" cy="319639"/>
          </a:xfrm>
          <a:prstGeom prst="rect">
            <a:avLst/>
          </a:prstGeom>
          <a:solidFill>
            <a:schemeClr val="tx1">
              <a:lumMod val="65000"/>
              <a:lumOff val="35000"/>
            </a:schemeClr>
          </a:solidFill>
          <a:ln>
            <a:noFill/>
          </a:ln>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ja-JP" altLang="en-US" sz="1477" dirty="0">
                <a:solidFill>
                  <a:schemeClr val="bg1"/>
                </a:solidFill>
                <a:latin typeface="HGP創英角ﾎﾟｯﾌﾟ体" panose="040B0A00000000000000" pitchFamily="50" charset="-128"/>
                <a:ea typeface="HGP創英角ﾎﾟｯﾌﾟ体" panose="040B0A00000000000000" pitchFamily="50" charset="-128"/>
              </a:rPr>
              <a:t>一 般 図</a:t>
            </a:r>
            <a:endParaRPr lang="en-US" altLang="ja-JP" sz="1477"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53" name="正方形/長方形 52"/>
          <p:cNvSpPr/>
          <p:nvPr/>
        </p:nvSpPr>
        <p:spPr>
          <a:xfrm>
            <a:off x="5013227" y="3524547"/>
            <a:ext cx="1167133" cy="319639"/>
          </a:xfrm>
          <a:prstGeom prst="rect">
            <a:avLst/>
          </a:prstGeom>
          <a:solidFill>
            <a:schemeClr val="tx1">
              <a:lumMod val="65000"/>
              <a:lumOff val="35000"/>
            </a:schemeClr>
          </a:solidFill>
          <a:ln>
            <a:noFill/>
          </a:ln>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ja-JP" altLang="en-US" sz="1477" dirty="0">
                <a:solidFill>
                  <a:schemeClr val="bg1"/>
                </a:solidFill>
                <a:latin typeface="HGP創英角ﾎﾟｯﾌﾟ体" panose="040B0A00000000000000" pitchFamily="50" charset="-128"/>
                <a:ea typeface="HGP創英角ﾎﾟｯﾌﾟ体" panose="040B0A00000000000000" pitchFamily="50" charset="-128"/>
              </a:rPr>
              <a:t>施設平面図</a:t>
            </a:r>
            <a:endParaRPr lang="en-US" altLang="ja-JP" sz="1477"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43" name="AutoShape 5"/>
          <p:cNvSpPr>
            <a:spLocks noChangeArrowheads="1"/>
          </p:cNvSpPr>
          <p:nvPr/>
        </p:nvSpPr>
        <p:spPr bwMode="auto">
          <a:xfrm>
            <a:off x="-14356" y="238492"/>
            <a:ext cx="9144000" cy="531934"/>
          </a:xfrm>
          <a:prstGeom prst="roundRect">
            <a:avLst>
              <a:gd name="adj" fmla="val 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ja-JP" altLang="en-US" sz="2585" dirty="0">
                <a:solidFill>
                  <a:prstClr val="black"/>
                </a:solidFill>
                <a:latin typeface="ＭＳ Ｐゴシック"/>
              </a:rPr>
              <a:t>水道施設台帳の整備</a:t>
            </a:r>
          </a:p>
        </p:txBody>
      </p:sp>
      <p:sp>
        <p:nvSpPr>
          <p:cNvPr id="2" name="スライド番号プレースホルダー 1"/>
          <p:cNvSpPr>
            <a:spLocks noGrp="1"/>
          </p:cNvSpPr>
          <p:nvPr>
            <p:ph type="sldNum" sz="quarter" idx="12"/>
          </p:nvPr>
        </p:nvSpPr>
        <p:spPr/>
        <p:txBody>
          <a:bodyPr/>
          <a:lstStyle/>
          <a:p>
            <a:pPr>
              <a:defRPr/>
            </a:pPr>
            <a:fld id="{90E99231-4AF4-4BA3-8C8A-22394F57FC93}" type="slidenum">
              <a:rPr lang="ja-JP" altLang="en-US" smtClean="0">
                <a:solidFill>
                  <a:prstClr val="black">
                    <a:tint val="75000"/>
                  </a:prstClr>
                </a:solidFill>
              </a:rPr>
              <a:pPr>
                <a:defRPr/>
              </a:pPr>
              <a:t>55</a:t>
            </a:fld>
            <a:endParaRPr lang="ja-JP" altLang="en-US">
              <a:solidFill>
                <a:prstClr val="black">
                  <a:tint val="75000"/>
                </a:prstClr>
              </a:solidFill>
            </a:endParaRPr>
          </a:p>
        </p:txBody>
      </p:sp>
    </p:spTree>
    <p:extLst>
      <p:ext uri="{BB962C8B-B14F-4D97-AF65-F5344CB8AC3E}">
        <p14:creationId xmlns:p14="http://schemas.microsoft.com/office/powerpoint/2010/main" val="22066410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63769"/>
            <a:ext cx="9136492" cy="465282"/>
          </a:xfrm>
          <a:solidFill>
            <a:srgbClr val="002060"/>
          </a:solidFill>
        </p:spPr>
        <p:txBody>
          <a:bodyPr>
            <a:noAutofit/>
          </a:bodyPr>
          <a:lstStyle/>
          <a:p>
            <a:r>
              <a:rPr lang="ja-JP" altLang="ja-JP" sz="2585" dirty="0">
                <a:solidFill>
                  <a:schemeClr val="bg1"/>
                </a:solidFill>
              </a:rPr>
              <a:t>水道施設</a:t>
            </a:r>
            <a:r>
              <a:rPr lang="ja-JP" altLang="en-US" sz="2585" dirty="0">
                <a:solidFill>
                  <a:schemeClr val="bg1"/>
                </a:solidFill>
              </a:rPr>
              <a:t>台帳　（省令の概要）</a:t>
            </a:r>
          </a:p>
        </p:txBody>
      </p:sp>
      <p:sp>
        <p:nvSpPr>
          <p:cNvPr id="3" name="コンテンツ プレースホルダー 2"/>
          <p:cNvSpPr>
            <a:spLocks noGrp="1"/>
          </p:cNvSpPr>
          <p:nvPr>
            <p:ph idx="1"/>
          </p:nvPr>
        </p:nvSpPr>
        <p:spPr>
          <a:xfrm>
            <a:off x="118582" y="836712"/>
            <a:ext cx="8906836" cy="5516920"/>
          </a:xfrm>
          <a:ln w="15875">
            <a:solidFill>
              <a:schemeClr val="tx1"/>
            </a:solidFill>
          </a:ln>
        </p:spPr>
        <p:txBody>
          <a:bodyPr>
            <a:noAutofit/>
          </a:bodyPr>
          <a:lstStyle/>
          <a:p>
            <a:pPr marL="0" indent="0">
              <a:buNone/>
            </a:pPr>
            <a:r>
              <a:rPr lang="ja-JP" altLang="ja-JP" sz="1846" dirty="0"/>
              <a:t>○　水道施設台帳については、次のとおり、調書及び図面をもって組成する。</a:t>
            </a:r>
          </a:p>
          <a:p>
            <a:pPr marL="246191" indent="0">
              <a:buNone/>
              <a:tabLst>
                <a:tab pos="168524" algn="l"/>
              </a:tabLst>
            </a:pPr>
            <a:r>
              <a:rPr lang="ja-JP" altLang="ja-JP" sz="1846" dirty="0"/>
              <a:t>（ア）調書には、少なくとも次に掲げる事項を記載する。</a:t>
            </a:r>
          </a:p>
          <a:p>
            <a:pPr marL="490917" indent="0">
              <a:buNone/>
            </a:pPr>
            <a:r>
              <a:rPr lang="ja-JP" altLang="en-US" sz="1846" dirty="0"/>
              <a:t>・</a:t>
            </a:r>
            <a:r>
              <a:rPr lang="ja-JP" altLang="ja-JP" sz="1846" dirty="0"/>
              <a:t>管路等（導水管</a:t>
            </a:r>
            <a:r>
              <a:rPr lang="ja-JP" altLang="ja-JP" sz="1846" dirty="0" err="1"/>
              <a:t>きょ</a:t>
            </a:r>
            <a:r>
              <a:rPr lang="ja-JP" altLang="ja-JP" sz="1846" dirty="0"/>
              <a:t>、送水管及び配水管をいう。）</a:t>
            </a:r>
          </a:p>
          <a:p>
            <a:pPr marL="829428" indent="0">
              <a:buNone/>
            </a:pPr>
            <a:r>
              <a:rPr lang="ja-JP" altLang="ja-JP" sz="1662" dirty="0"/>
              <a:t>その区分、設置年度、口径、材質及び継手形式</a:t>
            </a:r>
            <a:r>
              <a:rPr lang="ja-JP" altLang="en-US" sz="1662" dirty="0"/>
              <a:t>（</a:t>
            </a:r>
            <a:r>
              <a:rPr lang="ja-JP" altLang="ja-JP" sz="1662" dirty="0"/>
              <a:t>以下「区分等」という。）並びに区分等ごとの延長</a:t>
            </a:r>
          </a:p>
          <a:p>
            <a:pPr marL="490917" indent="0">
              <a:buNone/>
            </a:pPr>
            <a:r>
              <a:rPr lang="ja-JP" altLang="en-US" sz="1846" dirty="0"/>
              <a:t>・</a:t>
            </a:r>
            <a:r>
              <a:rPr lang="ja-JP" altLang="ja-JP" sz="1846" dirty="0"/>
              <a:t>水道施設（管路等を除く。）</a:t>
            </a:r>
          </a:p>
          <a:p>
            <a:pPr marL="829428" indent="0">
              <a:buNone/>
            </a:pPr>
            <a:r>
              <a:rPr lang="ja-JP" altLang="ja-JP" sz="1662" dirty="0"/>
              <a:t>その名称、設置年度、数量、構造又は形式及び能力</a:t>
            </a:r>
          </a:p>
          <a:p>
            <a:pPr marL="659440" indent="-413249">
              <a:buNone/>
            </a:pPr>
            <a:r>
              <a:rPr lang="ja-JP" altLang="ja-JP" sz="1846" dirty="0"/>
              <a:t>（イ）図面は、一般図及び施設平面図を作成するほか、必要に応じ、その他の図面を作成する。</a:t>
            </a:r>
          </a:p>
          <a:p>
            <a:pPr marL="414715" indent="0">
              <a:buNone/>
            </a:pPr>
            <a:r>
              <a:rPr lang="ja-JP" altLang="ja-JP" sz="1846" dirty="0"/>
              <a:t>・一般図</a:t>
            </a:r>
          </a:p>
          <a:p>
            <a:pPr marL="784001" lvl="1" indent="0">
              <a:buNone/>
            </a:pPr>
            <a:r>
              <a:rPr lang="ja-JP" altLang="en-US" sz="1662" dirty="0"/>
              <a:t>　</a:t>
            </a:r>
            <a:r>
              <a:rPr lang="ja-JP" altLang="ja-JP" sz="1662" dirty="0"/>
              <a:t>市町村名及びその境界線、主要な水道施設の位置及び名称、主要な管路等の位置等を記載した地形図とする</a:t>
            </a:r>
          </a:p>
          <a:p>
            <a:pPr marL="414715" indent="0">
              <a:buNone/>
            </a:pPr>
            <a:r>
              <a:rPr lang="ja-JP" altLang="ja-JP" sz="1846" dirty="0"/>
              <a:t>・施設平面図</a:t>
            </a:r>
          </a:p>
          <a:p>
            <a:pPr marL="784001" lvl="1" indent="0">
              <a:buNone/>
            </a:pPr>
            <a:r>
              <a:rPr lang="ja-JP" altLang="en-US" sz="1662" dirty="0"/>
              <a:t>　</a:t>
            </a:r>
            <a:r>
              <a:rPr lang="ja-JP" altLang="ja-JP" sz="1662" dirty="0"/>
              <a:t>方位、管路等の位置、口径及び材質、制水弁、空気弁等の位置及び種類、管路等以外の施設の位置及び敷地の境界線、付近の道路、河川及び鉄道等の位置等を記載する</a:t>
            </a:r>
          </a:p>
          <a:p>
            <a:pPr marL="583238" indent="-414715">
              <a:buNone/>
            </a:pPr>
            <a:r>
              <a:rPr lang="ja-JP" altLang="ja-JP" sz="1846" dirty="0"/>
              <a:t>（ウ）いずれか</a:t>
            </a:r>
            <a:r>
              <a:rPr lang="ja-JP" altLang="en-US" sz="1846" dirty="0"/>
              <a:t>の図面</a:t>
            </a:r>
            <a:r>
              <a:rPr lang="ja-JP" altLang="ja-JP" sz="1846" dirty="0"/>
              <a:t>において、管路等の設置年度、継手形式及び土かぶり、制水弁、空気弁等の形式及び口径、</a:t>
            </a:r>
            <a:r>
              <a:rPr lang="ja-JP" altLang="en-US" sz="1846" dirty="0"/>
              <a:t>止水栓</a:t>
            </a:r>
            <a:r>
              <a:rPr lang="ja-JP" altLang="ja-JP" sz="1846" dirty="0"/>
              <a:t>の位置並びに道路、河川、鉄道等を架空横断する管路等の構造形式、条数及び延長を記載する。</a:t>
            </a:r>
          </a:p>
          <a:p>
            <a:pPr marL="0" indent="0">
              <a:buNone/>
            </a:pPr>
            <a:endParaRPr lang="ja-JP" altLang="ja-JP" sz="1846" dirty="0"/>
          </a:p>
        </p:txBody>
      </p:sp>
      <p:sp>
        <p:nvSpPr>
          <p:cNvPr id="5" name="スライド番号プレースホルダー 4"/>
          <p:cNvSpPr>
            <a:spLocks noGrp="1"/>
          </p:cNvSpPr>
          <p:nvPr>
            <p:ph type="sldNum" sz="quarter" idx="4"/>
          </p:nvPr>
        </p:nvSpPr>
        <p:spPr/>
        <p:txBody>
          <a:bodyPr/>
          <a:lstStyle/>
          <a:p>
            <a:pPr>
              <a:defRPr/>
            </a:pPr>
            <a:fld id="{B4EBB0DA-BF6C-4129-87A0-EA8FF391626F}" type="slidenum">
              <a:rPr lang="ja-JP" altLang="en-US" smtClean="0">
                <a:solidFill>
                  <a:prstClr val="black">
                    <a:tint val="75000"/>
                  </a:prstClr>
                </a:solidFill>
              </a:rPr>
              <a:pPr>
                <a:defRPr/>
              </a:pPr>
              <a:t>56</a:t>
            </a:fld>
            <a:endParaRPr lang="ja-JP" altLang="en-US" dirty="0">
              <a:solidFill>
                <a:prstClr val="black">
                  <a:tint val="75000"/>
                </a:prstClr>
              </a:solidFill>
            </a:endParaRPr>
          </a:p>
        </p:txBody>
      </p:sp>
    </p:spTree>
    <p:extLst>
      <p:ext uri="{BB962C8B-B14F-4D97-AF65-F5344CB8AC3E}">
        <p14:creationId xmlns:p14="http://schemas.microsoft.com/office/powerpoint/2010/main" val="22115026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390048" y="891665"/>
            <a:ext cx="8435963" cy="5630934"/>
            <a:chOff x="422552" y="680221"/>
            <a:chExt cx="9138960" cy="6100178"/>
          </a:xfrm>
        </p:grpSpPr>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552" y="680221"/>
              <a:ext cx="9138960" cy="6100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454368" y="849175"/>
              <a:ext cx="385523" cy="177063"/>
            </a:xfrm>
            <a:prstGeom prst="rect">
              <a:avLst/>
            </a:prstGeom>
            <a:solidFill>
              <a:schemeClr val="bg1"/>
            </a:solidFill>
          </p:spPr>
          <p:txBody>
            <a:bodyPr wrap="none" lIns="0" rIns="0" rtlCol="0">
              <a:spAutoFit/>
            </a:bodyPr>
            <a:lstStyle/>
            <a:p>
              <a:pPr algn="ctr"/>
              <a:r>
                <a:rPr lang="ja-JP" altLang="en-US" sz="462" b="1" dirty="0">
                  <a:latin typeface="游ゴシック" panose="020B0400000000000000" pitchFamily="50" charset="-128"/>
                  <a:ea typeface="游ゴシック" panose="020B0400000000000000" pitchFamily="50" charset="-128"/>
                </a:rPr>
                <a:t>管路等の区分</a:t>
              </a:r>
            </a:p>
          </p:txBody>
        </p:sp>
        <p:sp>
          <p:nvSpPr>
            <p:cNvPr id="13" name="テキスト ボックス 12"/>
            <p:cNvSpPr txBox="1"/>
            <p:nvPr/>
          </p:nvSpPr>
          <p:spPr>
            <a:xfrm>
              <a:off x="1176689" y="849174"/>
              <a:ext cx="329719" cy="177063"/>
            </a:xfrm>
            <a:prstGeom prst="rect">
              <a:avLst/>
            </a:prstGeom>
            <a:solidFill>
              <a:schemeClr val="bg1"/>
            </a:solidFill>
          </p:spPr>
          <p:txBody>
            <a:bodyPr wrap="none" lIns="33231" rIns="33231" rtlCol="0">
              <a:spAutoFit/>
            </a:bodyPr>
            <a:lstStyle/>
            <a:p>
              <a:pPr algn="ctr"/>
              <a:r>
                <a:rPr lang="ja-JP" altLang="en-US" sz="462" b="1" dirty="0">
                  <a:latin typeface="游ゴシック" panose="020B0400000000000000" pitchFamily="50" charset="-128"/>
                  <a:ea typeface="游ゴシック" panose="020B0400000000000000" pitchFamily="50" charset="-128"/>
                </a:rPr>
                <a:t>設置年度</a:t>
              </a:r>
            </a:p>
          </p:txBody>
        </p:sp>
      </p:grpSp>
      <p:sp>
        <p:nvSpPr>
          <p:cNvPr id="6" name="角丸四角形 5"/>
          <p:cNvSpPr/>
          <p:nvPr/>
        </p:nvSpPr>
        <p:spPr>
          <a:xfrm>
            <a:off x="5436096" y="2697842"/>
            <a:ext cx="3458926" cy="1229675"/>
          </a:xfrm>
          <a:prstGeom prst="roundRect">
            <a:avLst>
              <a:gd name="adj" fmla="val 1274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99077" bIns="299077" rtlCol="0" anchor="ctr"/>
          <a:lstStyle/>
          <a:p>
            <a:pPr defTabSz="844083">
              <a:defRPr/>
            </a:pPr>
            <a:r>
              <a:rPr lang="ja-JP" altLang="en-US" sz="1477" dirty="0">
                <a:solidFill>
                  <a:schemeClr val="tx1"/>
                </a:solidFill>
                <a:latin typeface="HG丸ｺﾞｼｯｸM-PRO" panose="020F0600000000000000" pitchFamily="50" charset="-128"/>
                <a:ea typeface="HG丸ｺﾞｼｯｸM-PRO" panose="020F0600000000000000" pitchFamily="50" charset="-128"/>
              </a:rPr>
              <a:t>　・管路等区分</a:t>
            </a:r>
            <a:endParaRPr lang="en-US" altLang="ja-JP" sz="1477" dirty="0">
              <a:solidFill>
                <a:schemeClr val="tx1"/>
              </a:solidFill>
              <a:latin typeface="HG丸ｺﾞｼｯｸM-PRO" panose="020F0600000000000000" pitchFamily="50" charset="-128"/>
              <a:ea typeface="HG丸ｺﾞｼｯｸM-PRO" panose="020F0600000000000000" pitchFamily="50" charset="-128"/>
            </a:endParaRPr>
          </a:p>
          <a:p>
            <a:pPr defTabSz="844083">
              <a:defRPr/>
            </a:pPr>
            <a:r>
              <a:rPr lang="ja-JP" altLang="en-US" sz="1477" dirty="0">
                <a:solidFill>
                  <a:schemeClr val="tx1"/>
                </a:solidFill>
                <a:latin typeface="HG丸ｺﾞｼｯｸM-PRO" panose="020F0600000000000000" pitchFamily="50" charset="-128"/>
                <a:ea typeface="HG丸ｺﾞｼｯｸM-PRO" panose="020F0600000000000000" pitchFamily="50" charset="-128"/>
              </a:rPr>
              <a:t>　・設置年度</a:t>
            </a:r>
            <a:endParaRPr lang="en-US" altLang="ja-JP" sz="1477" dirty="0">
              <a:solidFill>
                <a:schemeClr val="tx1"/>
              </a:solidFill>
              <a:latin typeface="HG丸ｺﾞｼｯｸM-PRO" panose="020F0600000000000000" pitchFamily="50" charset="-128"/>
              <a:ea typeface="HG丸ｺﾞｼｯｸM-PRO" panose="020F0600000000000000" pitchFamily="50" charset="-128"/>
            </a:endParaRPr>
          </a:p>
          <a:p>
            <a:pPr defTabSz="844083">
              <a:defRPr/>
            </a:pPr>
            <a:r>
              <a:rPr lang="ja-JP" altLang="en-US" sz="1477" dirty="0">
                <a:solidFill>
                  <a:schemeClr val="tx1"/>
                </a:solidFill>
                <a:latin typeface="HG丸ｺﾞｼｯｸM-PRO" panose="020F0600000000000000" pitchFamily="50" charset="-128"/>
                <a:ea typeface="HG丸ｺﾞｼｯｸM-PRO" panose="020F0600000000000000" pitchFamily="50" charset="-128"/>
              </a:rPr>
              <a:t>　・口径</a:t>
            </a:r>
            <a:endParaRPr lang="en-US" altLang="ja-JP" sz="1477" dirty="0">
              <a:solidFill>
                <a:schemeClr val="tx1"/>
              </a:solidFill>
              <a:latin typeface="HG丸ｺﾞｼｯｸM-PRO" panose="020F0600000000000000" pitchFamily="50" charset="-128"/>
              <a:ea typeface="HG丸ｺﾞｼｯｸM-PRO" panose="020F0600000000000000" pitchFamily="50" charset="-128"/>
            </a:endParaRPr>
          </a:p>
          <a:p>
            <a:pPr defTabSz="844083">
              <a:defRPr/>
            </a:pPr>
            <a:r>
              <a:rPr lang="ja-JP" altLang="en-US" sz="1477" dirty="0">
                <a:solidFill>
                  <a:schemeClr val="tx1"/>
                </a:solidFill>
                <a:latin typeface="HG丸ｺﾞｼｯｸM-PRO" panose="020F0600000000000000" pitchFamily="50" charset="-128"/>
                <a:ea typeface="HG丸ｺﾞｼｯｸM-PRO" panose="020F0600000000000000" pitchFamily="50" charset="-128"/>
              </a:rPr>
              <a:t>　・材質</a:t>
            </a:r>
            <a:r>
              <a:rPr lang="en-US" altLang="ja-JP" sz="1477" dirty="0">
                <a:solidFill>
                  <a:schemeClr val="tx1"/>
                </a:solidFill>
                <a:latin typeface="HG丸ｺﾞｼｯｸM-PRO" panose="020F0600000000000000" pitchFamily="50" charset="-128"/>
                <a:ea typeface="HG丸ｺﾞｼｯｸM-PRO" panose="020F0600000000000000" pitchFamily="50" charset="-128"/>
              </a:rPr>
              <a:t>(</a:t>
            </a:r>
            <a:r>
              <a:rPr lang="ja-JP" altLang="en-US" sz="1477" dirty="0">
                <a:solidFill>
                  <a:schemeClr val="tx1"/>
                </a:solidFill>
                <a:latin typeface="HG丸ｺﾞｼｯｸM-PRO" panose="020F0600000000000000" pitchFamily="50" charset="-128"/>
                <a:ea typeface="HG丸ｺﾞｼｯｸM-PRO" panose="020F0600000000000000" pitchFamily="50" charset="-128"/>
              </a:rPr>
              <a:t>管種）</a:t>
            </a:r>
            <a:endParaRPr lang="en-US" altLang="ja-JP" sz="1477" dirty="0">
              <a:solidFill>
                <a:schemeClr val="tx1"/>
              </a:solidFill>
              <a:latin typeface="HG丸ｺﾞｼｯｸM-PRO" panose="020F0600000000000000" pitchFamily="50" charset="-128"/>
              <a:ea typeface="HG丸ｺﾞｼｯｸM-PRO" panose="020F0600000000000000" pitchFamily="50" charset="-128"/>
            </a:endParaRPr>
          </a:p>
          <a:p>
            <a:pPr defTabSz="844083">
              <a:defRPr/>
            </a:pPr>
            <a:r>
              <a:rPr lang="ja-JP" altLang="en-US" sz="1477" dirty="0">
                <a:solidFill>
                  <a:schemeClr val="tx1"/>
                </a:solidFill>
                <a:latin typeface="HG丸ｺﾞｼｯｸM-PRO" panose="020F0600000000000000" pitchFamily="50" charset="-128"/>
                <a:ea typeface="HG丸ｺﾞｼｯｸM-PRO" panose="020F0600000000000000" pitchFamily="50" charset="-128"/>
              </a:rPr>
              <a:t>　・継手形式</a:t>
            </a:r>
          </a:p>
        </p:txBody>
      </p:sp>
      <p:sp>
        <p:nvSpPr>
          <p:cNvPr id="3" name="テキスト ボックス 2"/>
          <p:cNvSpPr txBox="1"/>
          <p:nvPr/>
        </p:nvSpPr>
        <p:spPr>
          <a:xfrm>
            <a:off x="7120011" y="3011852"/>
            <a:ext cx="1697901" cy="546945"/>
          </a:xfrm>
          <a:prstGeom prst="rect">
            <a:avLst/>
          </a:prstGeom>
          <a:noFill/>
        </p:spPr>
        <p:txBody>
          <a:bodyPr wrap="none" rtlCol="0">
            <a:spAutoFit/>
          </a:bodyPr>
          <a:lstStyle/>
          <a:p>
            <a:pPr defTabSz="844083">
              <a:defRPr/>
            </a:pPr>
            <a:r>
              <a:rPr lang="ja-JP" altLang="en-US" sz="1477" dirty="0">
                <a:latin typeface="HG丸ｺﾞｼｯｸM-PRO" panose="020F0600000000000000" pitchFamily="50" charset="-128"/>
                <a:ea typeface="HG丸ｺﾞｼｯｸM-PRO" panose="020F0600000000000000" pitchFamily="50" charset="-128"/>
              </a:rPr>
              <a:t>ごとの管路等延長</a:t>
            </a:r>
            <a:endParaRPr lang="en-US" altLang="ja-JP" sz="1477" dirty="0">
              <a:latin typeface="HG丸ｺﾞｼｯｸM-PRO" panose="020F0600000000000000" pitchFamily="50" charset="-128"/>
              <a:ea typeface="HG丸ｺﾞｼｯｸM-PRO" panose="020F0600000000000000" pitchFamily="50" charset="-128"/>
            </a:endParaRPr>
          </a:p>
          <a:p>
            <a:pPr defTabSz="844083">
              <a:defRPr/>
            </a:pPr>
            <a:r>
              <a:rPr lang="ja-JP" altLang="en-US" sz="1477" dirty="0">
                <a:latin typeface="HG丸ｺﾞｼｯｸM-PRO" panose="020F0600000000000000" pitchFamily="50" charset="-128"/>
                <a:ea typeface="HG丸ｺﾞｼｯｸM-PRO" panose="020F0600000000000000" pitchFamily="50" charset="-128"/>
              </a:rPr>
              <a:t>をまとめたもの</a:t>
            </a:r>
          </a:p>
        </p:txBody>
      </p:sp>
      <p:sp>
        <p:nvSpPr>
          <p:cNvPr id="5" name="右中かっこ 4"/>
          <p:cNvSpPr/>
          <p:nvPr/>
        </p:nvSpPr>
        <p:spPr>
          <a:xfrm>
            <a:off x="6964881" y="2820485"/>
            <a:ext cx="199407" cy="99703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844083">
              <a:defRPr/>
            </a:pPr>
            <a:endParaRPr lang="ja-JP" altLang="en-US" sz="1662">
              <a:solidFill>
                <a:prstClr val="black"/>
              </a:solidFill>
              <a:latin typeface="Calibri"/>
              <a:ea typeface="ＭＳ Ｐゴシック" panose="020B0600070205080204" pitchFamily="50" charset="-128"/>
            </a:endParaRPr>
          </a:p>
        </p:txBody>
      </p:sp>
      <p:sp>
        <p:nvSpPr>
          <p:cNvPr id="9" name="角丸四角形 8"/>
          <p:cNvSpPr/>
          <p:nvPr/>
        </p:nvSpPr>
        <p:spPr>
          <a:xfrm>
            <a:off x="5436096" y="4093690"/>
            <a:ext cx="3458926" cy="2300949"/>
          </a:xfrm>
          <a:prstGeom prst="roundRect">
            <a:avLst>
              <a:gd name="adj" fmla="val 1224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692" tIns="299077" rIns="99692" bIns="299077" rtlCol="0" anchor="ctr"/>
          <a:lstStyle/>
          <a:p>
            <a:pPr marL="246191" indent="-246191" defTabSz="844083">
              <a:spcBef>
                <a:spcPts val="554"/>
              </a:spcBef>
              <a:defRPr/>
            </a:pPr>
            <a:r>
              <a:rPr lang="en-US" altLang="ja-JP" sz="1477" b="1" dirty="0">
                <a:solidFill>
                  <a:schemeClr val="tx1"/>
                </a:solidFill>
                <a:latin typeface="HG丸ｺﾞｼｯｸM-PRO" panose="020F0600000000000000" pitchFamily="50" charset="-128"/>
                <a:ea typeface="HG丸ｺﾞｼｯｸM-PRO" panose="020F0600000000000000" pitchFamily="50" charset="-128"/>
              </a:rPr>
              <a:t>【</a:t>
            </a:r>
            <a:r>
              <a:rPr lang="ja-JP" altLang="en-US" sz="1477" b="1" dirty="0">
                <a:solidFill>
                  <a:schemeClr val="tx1"/>
                </a:solidFill>
                <a:latin typeface="HG丸ｺﾞｼｯｸM-PRO" panose="020F0600000000000000" pitchFamily="50" charset="-128"/>
                <a:ea typeface="HG丸ｺﾞｼｯｸM-PRO" panose="020F0600000000000000" pitchFamily="50" charset="-128"/>
              </a:rPr>
              <a:t>補足</a:t>
            </a:r>
            <a:r>
              <a:rPr lang="en-US" altLang="ja-JP" sz="1477" b="1" dirty="0">
                <a:solidFill>
                  <a:schemeClr val="tx1"/>
                </a:solidFill>
                <a:latin typeface="HG丸ｺﾞｼｯｸM-PRO" panose="020F0600000000000000" pitchFamily="50" charset="-128"/>
                <a:ea typeface="HG丸ｺﾞｼｯｸM-PRO" panose="020F0600000000000000" pitchFamily="50" charset="-128"/>
              </a:rPr>
              <a:t>】</a:t>
            </a:r>
          </a:p>
          <a:p>
            <a:pPr marL="246191" indent="-246191" defTabSz="844083">
              <a:spcBef>
                <a:spcPts val="554"/>
              </a:spcBef>
              <a:defRPr/>
            </a:pPr>
            <a:r>
              <a:rPr lang="ja-JP" altLang="en-US" sz="1477" dirty="0">
                <a:solidFill>
                  <a:schemeClr val="tx1"/>
                </a:solidFill>
                <a:latin typeface="HG丸ｺﾞｼｯｸM-PRO" panose="020F0600000000000000" pitchFamily="50" charset="-128"/>
                <a:ea typeface="HG丸ｺﾞｼｯｸM-PRO" panose="020F0600000000000000" pitchFamily="50" charset="-128"/>
              </a:rPr>
              <a:t>　・マッピングシステムなどの電子システムで情報把握している場合も、本調書が整備されていると見なす。</a:t>
            </a:r>
            <a:endParaRPr lang="en-US" altLang="ja-JP" sz="1477" dirty="0">
              <a:solidFill>
                <a:schemeClr val="tx1"/>
              </a:solidFill>
              <a:latin typeface="HG丸ｺﾞｼｯｸM-PRO" panose="020F0600000000000000" pitchFamily="50" charset="-128"/>
              <a:ea typeface="HG丸ｺﾞｼｯｸM-PRO" panose="020F0600000000000000" pitchFamily="50" charset="-128"/>
            </a:endParaRPr>
          </a:p>
          <a:p>
            <a:pPr marL="246191" indent="-246191" defTabSz="844083">
              <a:spcBef>
                <a:spcPts val="554"/>
              </a:spcBef>
              <a:defRPr/>
            </a:pPr>
            <a:r>
              <a:rPr lang="ja-JP" altLang="en-US" sz="1477" dirty="0">
                <a:solidFill>
                  <a:schemeClr val="tx1"/>
                </a:solidFill>
                <a:latin typeface="HG丸ｺﾞｼｯｸM-PRO" panose="020F0600000000000000" pitchFamily="50" charset="-128"/>
                <a:ea typeface="HG丸ｺﾞｼｯｸM-PRO" panose="020F0600000000000000" pitchFamily="50" charset="-128"/>
              </a:rPr>
              <a:t>　・データを適切に更新できるよう、施設平面図等と関連した形で管理することが望ましい。</a:t>
            </a:r>
            <a:endParaRPr lang="en-US" altLang="ja-JP" sz="1477" dirty="0">
              <a:solidFill>
                <a:schemeClr val="tx1"/>
              </a:solidFill>
              <a:latin typeface="HG丸ｺﾞｼｯｸM-PRO" panose="020F0600000000000000" pitchFamily="50" charset="-128"/>
              <a:ea typeface="HG丸ｺﾞｼｯｸM-PRO" panose="020F0600000000000000" pitchFamily="50" charset="-128"/>
            </a:endParaRPr>
          </a:p>
        </p:txBody>
      </p:sp>
      <p:sp>
        <p:nvSpPr>
          <p:cNvPr id="15" name="正方形/長方形 14"/>
          <p:cNvSpPr/>
          <p:nvPr/>
        </p:nvSpPr>
        <p:spPr>
          <a:xfrm>
            <a:off x="-4900" y="263771"/>
            <a:ext cx="9144000" cy="373539"/>
          </a:xfrm>
          <a:prstGeom prst="rect">
            <a:avLst/>
          </a:prstGeom>
          <a:solidFill>
            <a:srgbClr val="002060"/>
          </a:solidFill>
          <a:ln w="25400" cap="flat" cmpd="sng" algn="ctr">
            <a:solidFill>
              <a:srgbClr val="002060"/>
            </a:solidFill>
            <a:prstDash val="solid"/>
          </a:ln>
          <a:effectLst/>
        </p:spPr>
        <p:txBody>
          <a:bodyPr rtlCol="0" anchor="ctr"/>
          <a:lstStyle/>
          <a:p>
            <a:pPr algn="ctr">
              <a:defRPr/>
            </a:pPr>
            <a:r>
              <a:rPr kumimoji="0" lang="ja-JP" altLang="en-US" sz="2215" b="1" kern="0" dirty="0">
                <a:solidFill>
                  <a:prstClr val="white"/>
                </a:solidFill>
              </a:rPr>
              <a:t>管路等調書（例）</a:t>
            </a:r>
          </a:p>
        </p:txBody>
      </p:sp>
      <p:sp>
        <p:nvSpPr>
          <p:cNvPr id="4" name="スライド番号プレースホルダー 3"/>
          <p:cNvSpPr>
            <a:spLocks noGrp="1"/>
          </p:cNvSpPr>
          <p:nvPr>
            <p:ph type="sldNum" sz="quarter" idx="4"/>
          </p:nvPr>
        </p:nvSpPr>
        <p:spPr/>
        <p:txBody>
          <a:bodyPr/>
          <a:lstStyle/>
          <a:p>
            <a:pPr>
              <a:defRPr/>
            </a:pPr>
            <a:fld id="{B4EBB0DA-BF6C-4129-87A0-EA8FF391626F}" type="slidenum">
              <a:rPr lang="ja-JP" altLang="en-US" smtClean="0">
                <a:solidFill>
                  <a:prstClr val="black">
                    <a:tint val="75000"/>
                  </a:prstClr>
                </a:solidFill>
              </a:rPr>
              <a:pPr>
                <a:defRPr/>
              </a:pPr>
              <a:t>57</a:t>
            </a:fld>
            <a:endParaRPr lang="ja-JP" altLang="en-US" dirty="0">
              <a:solidFill>
                <a:prstClr val="black">
                  <a:tint val="75000"/>
                </a:prstClr>
              </a:solidFill>
            </a:endParaRPr>
          </a:p>
        </p:txBody>
      </p:sp>
    </p:spTree>
    <p:extLst>
      <p:ext uri="{BB962C8B-B14F-4D97-AF65-F5344CB8AC3E}">
        <p14:creationId xmlns:p14="http://schemas.microsoft.com/office/powerpoint/2010/main" val="16596005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450927" y="652100"/>
            <a:ext cx="6605731" cy="5834470"/>
            <a:chOff x="488504" y="420692"/>
            <a:chExt cx="7156209" cy="6320676"/>
          </a:xfrm>
        </p:grpSpPr>
        <p:pic>
          <p:nvPicPr>
            <p:cNvPr id="2" name="図 1"/>
            <p:cNvPicPr>
              <a:picLocks noChangeAspect="1"/>
            </p:cNvPicPr>
            <p:nvPr/>
          </p:nvPicPr>
          <p:blipFill>
            <a:blip r:embed="rId2"/>
            <a:stretch>
              <a:fillRect/>
            </a:stretch>
          </p:blipFill>
          <p:spPr>
            <a:xfrm>
              <a:off x="488504" y="420692"/>
              <a:ext cx="7156209" cy="6320676"/>
            </a:xfrm>
            <a:prstGeom prst="rect">
              <a:avLst/>
            </a:prstGeom>
          </p:spPr>
        </p:pic>
        <p:sp>
          <p:nvSpPr>
            <p:cNvPr id="7" name="テキスト ボックス 6"/>
            <p:cNvSpPr txBox="1"/>
            <p:nvPr/>
          </p:nvSpPr>
          <p:spPr>
            <a:xfrm>
              <a:off x="6300092" y="786708"/>
              <a:ext cx="426940" cy="107668"/>
            </a:xfrm>
            <a:prstGeom prst="rect">
              <a:avLst/>
            </a:prstGeom>
            <a:solidFill>
              <a:schemeClr val="bg1"/>
            </a:solidFill>
          </p:spPr>
          <p:txBody>
            <a:bodyPr wrap="square" lIns="0" tIns="0" rIns="0" bIns="0" rtlCol="0">
              <a:spAutoFit/>
            </a:bodyPr>
            <a:lstStyle/>
            <a:p>
              <a:pPr algn="ctr"/>
              <a:r>
                <a:rPr lang="ja-JP" altLang="en-US" sz="646" dirty="0">
                  <a:latin typeface="ＭＳ Ｐ明朝" panose="02020600040205080304" pitchFamily="18" charset="-128"/>
                  <a:ea typeface="ＭＳ Ｐ明朝" panose="02020600040205080304" pitchFamily="18" charset="-128"/>
                </a:rPr>
                <a:t>設置年度</a:t>
              </a:r>
            </a:p>
          </p:txBody>
        </p:sp>
      </p:grpSp>
      <p:sp>
        <p:nvSpPr>
          <p:cNvPr id="11" name="角丸四角形 10"/>
          <p:cNvSpPr/>
          <p:nvPr/>
        </p:nvSpPr>
        <p:spPr>
          <a:xfrm>
            <a:off x="5436096" y="1368463"/>
            <a:ext cx="3638346" cy="1661723"/>
          </a:xfrm>
          <a:prstGeom prst="roundRect">
            <a:avLst>
              <a:gd name="adj" fmla="val 1274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99077" bIns="299077" rtlCol="0" anchor="ctr"/>
          <a:lstStyle/>
          <a:p>
            <a:pPr defTabSz="844083">
              <a:spcBef>
                <a:spcPts val="554"/>
              </a:spcBef>
              <a:defRPr/>
            </a:pPr>
            <a:r>
              <a:rPr lang="ja-JP" altLang="en-US" sz="1477" b="1" dirty="0">
                <a:solidFill>
                  <a:schemeClr val="tx1"/>
                </a:solidFill>
                <a:latin typeface="HG丸ｺﾞｼｯｸM-PRO" panose="020F0600000000000000" pitchFamily="50" charset="-128"/>
                <a:ea typeface="HG丸ｺﾞｼｯｸM-PRO" panose="020F0600000000000000" pitchFamily="50" charset="-128"/>
              </a:rPr>
              <a:t>　</a:t>
            </a:r>
            <a:r>
              <a:rPr lang="ja-JP" altLang="en-US" sz="1477" dirty="0">
                <a:solidFill>
                  <a:schemeClr val="tx1"/>
                </a:solidFill>
                <a:latin typeface="HG丸ｺﾞｼｯｸM-PRO" panose="020F0600000000000000" pitchFamily="50" charset="-128"/>
                <a:ea typeface="HG丸ｺﾞｼｯｸM-PRO" panose="020F0600000000000000" pitchFamily="50" charset="-128"/>
              </a:rPr>
              <a:t>施設ごとに以下の諸元を整理</a:t>
            </a:r>
            <a:endParaRPr lang="en-US" altLang="ja-JP" sz="1477" dirty="0">
              <a:solidFill>
                <a:schemeClr val="tx1"/>
              </a:solidFill>
              <a:latin typeface="HG丸ｺﾞｼｯｸM-PRO" panose="020F0600000000000000" pitchFamily="50" charset="-128"/>
              <a:ea typeface="HG丸ｺﾞｼｯｸM-PRO" panose="020F0600000000000000" pitchFamily="50" charset="-128"/>
            </a:endParaRPr>
          </a:p>
          <a:p>
            <a:pPr defTabSz="844083">
              <a:spcBef>
                <a:spcPts val="554"/>
              </a:spcBef>
              <a:defRPr/>
            </a:pPr>
            <a:r>
              <a:rPr lang="ja-JP" altLang="en-US" sz="1477" dirty="0">
                <a:solidFill>
                  <a:schemeClr val="tx1"/>
                </a:solidFill>
                <a:latin typeface="HG丸ｺﾞｼｯｸM-PRO" panose="020F0600000000000000" pitchFamily="50" charset="-128"/>
                <a:ea typeface="HG丸ｺﾞｼｯｸM-PRO" panose="020F0600000000000000" pitchFamily="50" charset="-128"/>
              </a:rPr>
              <a:t>　・施設の名称</a:t>
            </a:r>
            <a:endParaRPr lang="en-US" altLang="ja-JP" sz="1477" dirty="0">
              <a:solidFill>
                <a:schemeClr val="tx1"/>
              </a:solidFill>
              <a:latin typeface="HG丸ｺﾞｼｯｸM-PRO" panose="020F0600000000000000" pitchFamily="50" charset="-128"/>
              <a:ea typeface="HG丸ｺﾞｼｯｸM-PRO" panose="020F0600000000000000" pitchFamily="50" charset="-128"/>
            </a:endParaRPr>
          </a:p>
          <a:p>
            <a:pPr defTabSz="844083">
              <a:defRPr/>
            </a:pPr>
            <a:r>
              <a:rPr lang="ja-JP" altLang="en-US" sz="1477" dirty="0">
                <a:solidFill>
                  <a:schemeClr val="tx1"/>
                </a:solidFill>
                <a:latin typeface="HG丸ｺﾞｼｯｸM-PRO" panose="020F0600000000000000" pitchFamily="50" charset="-128"/>
                <a:ea typeface="HG丸ｺﾞｼｯｸM-PRO" panose="020F0600000000000000" pitchFamily="50" charset="-128"/>
              </a:rPr>
              <a:t>　・設置年度</a:t>
            </a:r>
            <a:endParaRPr lang="en-US" altLang="ja-JP" sz="1477" dirty="0">
              <a:solidFill>
                <a:schemeClr val="tx1"/>
              </a:solidFill>
              <a:latin typeface="HG丸ｺﾞｼｯｸM-PRO" panose="020F0600000000000000" pitchFamily="50" charset="-128"/>
              <a:ea typeface="HG丸ｺﾞｼｯｸM-PRO" panose="020F0600000000000000" pitchFamily="50" charset="-128"/>
            </a:endParaRPr>
          </a:p>
          <a:p>
            <a:pPr defTabSz="844083">
              <a:defRPr/>
            </a:pPr>
            <a:r>
              <a:rPr lang="ja-JP" altLang="en-US" sz="1477" dirty="0">
                <a:solidFill>
                  <a:schemeClr val="tx1"/>
                </a:solidFill>
                <a:latin typeface="HG丸ｺﾞｼｯｸM-PRO" panose="020F0600000000000000" pitchFamily="50" charset="-128"/>
                <a:ea typeface="HG丸ｺﾞｼｯｸM-PRO" panose="020F0600000000000000" pitchFamily="50" charset="-128"/>
              </a:rPr>
              <a:t>　・数量</a:t>
            </a:r>
            <a:endParaRPr lang="en-US" altLang="ja-JP" sz="1477" dirty="0">
              <a:solidFill>
                <a:schemeClr val="tx1"/>
              </a:solidFill>
              <a:latin typeface="HG丸ｺﾞｼｯｸM-PRO" panose="020F0600000000000000" pitchFamily="50" charset="-128"/>
              <a:ea typeface="HG丸ｺﾞｼｯｸM-PRO" panose="020F0600000000000000" pitchFamily="50" charset="-128"/>
            </a:endParaRPr>
          </a:p>
          <a:p>
            <a:pPr defTabSz="844083">
              <a:defRPr/>
            </a:pPr>
            <a:r>
              <a:rPr lang="ja-JP" altLang="en-US" sz="1477" dirty="0">
                <a:solidFill>
                  <a:schemeClr val="tx1"/>
                </a:solidFill>
                <a:latin typeface="HG丸ｺﾞｼｯｸM-PRO" panose="020F0600000000000000" pitchFamily="50" charset="-128"/>
                <a:ea typeface="HG丸ｺﾞｼｯｸM-PRO" panose="020F0600000000000000" pitchFamily="50" charset="-128"/>
              </a:rPr>
              <a:t>　・構造又は形式</a:t>
            </a:r>
            <a:endParaRPr lang="en-US" altLang="ja-JP" sz="1477" dirty="0">
              <a:solidFill>
                <a:schemeClr val="tx1"/>
              </a:solidFill>
              <a:latin typeface="HG丸ｺﾞｼｯｸM-PRO" panose="020F0600000000000000" pitchFamily="50" charset="-128"/>
              <a:ea typeface="HG丸ｺﾞｼｯｸM-PRO" panose="020F0600000000000000" pitchFamily="50" charset="-128"/>
            </a:endParaRPr>
          </a:p>
          <a:p>
            <a:pPr defTabSz="844083">
              <a:defRPr/>
            </a:pPr>
            <a:r>
              <a:rPr lang="ja-JP" altLang="en-US" sz="1477" dirty="0">
                <a:solidFill>
                  <a:schemeClr val="tx1"/>
                </a:solidFill>
                <a:latin typeface="HG丸ｺﾞｼｯｸM-PRO" panose="020F0600000000000000" pitchFamily="50" charset="-128"/>
                <a:ea typeface="HG丸ｺﾞｼｯｸM-PRO" panose="020F0600000000000000" pitchFamily="50" charset="-128"/>
              </a:rPr>
              <a:t>　・能力</a:t>
            </a:r>
            <a:endParaRPr lang="en-US" altLang="ja-JP" sz="1477" dirty="0">
              <a:solidFill>
                <a:schemeClr val="tx1"/>
              </a:solidFill>
              <a:latin typeface="HG丸ｺﾞｼｯｸM-PRO" panose="020F0600000000000000" pitchFamily="50" charset="-128"/>
              <a:ea typeface="HG丸ｺﾞｼｯｸM-PRO" panose="020F0600000000000000" pitchFamily="50" charset="-128"/>
            </a:endParaRPr>
          </a:p>
        </p:txBody>
      </p:sp>
      <p:sp>
        <p:nvSpPr>
          <p:cNvPr id="15" name="角丸四角形 14"/>
          <p:cNvSpPr/>
          <p:nvPr/>
        </p:nvSpPr>
        <p:spPr>
          <a:xfrm>
            <a:off x="5436096" y="3256154"/>
            <a:ext cx="3638346" cy="2898072"/>
          </a:xfrm>
          <a:prstGeom prst="roundRect">
            <a:avLst>
              <a:gd name="adj" fmla="val 1224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692" tIns="299077" rIns="99692" bIns="299077" rtlCol="0" anchor="ctr"/>
          <a:lstStyle/>
          <a:p>
            <a:pPr marL="246191" indent="-246191" defTabSz="844083">
              <a:spcBef>
                <a:spcPts val="554"/>
              </a:spcBef>
              <a:defRPr/>
            </a:pPr>
            <a:r>
              <a:rPr lang="en-US" altLang="ja-JP" sz="1477" b="1" dirty="0">
                <a:solidFill>
                  <a:schemeClr val="tx1"/>
                </a:solidFill>
                <a:latin typeface="HG丸ｺﾞｼｯｸM-PRO" panose="020F0600000000000000" pitchFamily="50" charset="-128"/>
                <a:ea typeface="HG丸ｺﾞｼｯｸM-PRO" panose="020F0600000000000000" pitchFamily="50" charset="-128"/>
              </a:rPr>
              <a:t>【</a:t>
            </a:r>
            <a:r>
              <a:rPr lang="ja-JP" altLang="en-US" sz="1477" b="1" dirty="0">
                <a:solidFill>
                  <a:schemeClr val="tx1"/>
                </a:solidFill>
                <a:latin typeface="HG丸ｺﾞｼｯｸM-PRO" panose="020F0600000000000000" pitchFamily="50" charset="-128"/>
                <a:ea typeface="HG丸ｺﾞｼｯｸM-PRO" panose="020F0600000000000000" pitchFamily="50" charset="-128"/>
              </a:rPr>
              <a:t>補足</a:t>
            </a:r>
            <a:r>
              <a:rPr lang="en-US" altLang="ja-JP" sz="1477" b="1" dirty="0">
                <a:solidFill>
                  <a:schemeClr val="tx1"/>
                </a:solidFill>
                <a:latin typeface="HG丸ｺﾞｼｯｸM-PRO" panose="020F0600000000000000" pitchFamily="50" charset="-128"/>
                <a:ea typeface="HG丸ｺﾞｼｯｸM-PRO" panose="020F0600000000000000" pitchFamily="50" charset="-128"/>
              </a:rPr>
              <a:t>】</a:t>
            </a:r>
            <a:endParaRPr lang="en-US" altLang="ja-JP" sz="1477" dirty="0">
              <a:solidFill>
                <a:schemeClr val="tx1"/>
              </a:solidFill>
              <a:latin typeface="HG丸ｺﾞｼｯｸM-PRO" panose="020F0600000000000000" pitchFamily="50" charset="-128"/>
              <a:ea typeface="HG丸ｺﾞｼｯｸM-PRO" panose="020F0600000000000000" pitchFamily="50" charset="-128"/>
            </a:endParaRPr>
          </a:p>
          <a:p>
            <a:pPr marL="246191" indent="-246191">
              <a:spcBef>
                <a:spcPts val="554"/>
              </a:spcBef>
              <a:defRPr/>
            </a:pPr>
            <a:r>
              <a:rPr lang="ja-JP" altLang="en-US" sz="1477" dirty="0">
                <a:solidFill>
                  <a:schemeClr val="tx1"/>
                </a:solidFill>
                <a:latin typeface="HG丸ｺﾞｼｯｸM-PRO" panose="020F0600000000000000" pitchFamily="50" charset="-128"/>
                <a:ea typeface="HG丸ｺﾞｼｯｸM-PRO" panose="020F0600000000000000" pitchFamily="50" charset="-128"/>
              </a:rPr>
              <a:t>　・設置年度欄に年月、年月日を記載することは差し支えない。</a:t>
            </a:r>
            <a:endParaRPr lang="en-US" altLang="ja-JP" sz="1477" dirty="0">
              <a:solidFill>
                <a:schemeClr val="tx1"/>
              </a:solidFill>
              <a:latin typeface="HG丸ｺﾞｼｯｸM-PRO" panose="020F0600000000000000" pitchFamily="50" charset="-128"/>
              <a:ea typeface="HG丸ｺﾞｼｯｸM-PRO" panose="020F0600000000000000" pitchFamily="50" charset="-128"/>
            </a:endParaRPr>
          </a:p>
          <a:p>
            <a:pPr marL="246191" indent="-246191" defTabSz="844083">
              <a:spcBef>
                <a:spcPts val="554"/>
              </a:spcBef>
              <a:defRPr/>
            </a:pPr>
            <a:r>
              <a:rPr lang="ja-JP" altLang="en-US" sz="1477" dirty="0">
                <a:solidFill>
                  <a:schemeClr val="tx1"/>
                </a:solidFill>
                <a:latin typeface="HG丸ｺﾞｼｯｸM-PRO" panose="020F0600000000000000" pitchFamily="50" charset="-128"/>
                <a:ea typeface="HG丸ｺﾞｼｯｸM-PRO" panose="020F0600000000000000" pitchFamily="50" charset="-128"/>
              </a:rPr>
              <a:t>　・備考欄等に製造メーカー等の名称を記入するのが望ましい。</a:t>
            </a:r>
            <a:endParaRPr lang="en-US" altLang="ja-JP" sz="1477" dirty="0">
              <a:solidFill>
                <a:schemeClr val="tx1"/>
              </a:solidFill>
              <a:latin typeface="HG丸ｺﾞｼｯｸM-PRO" panose="020F0600000000000000" pitchFamily="50" charset="-128"/>
              <a:ea typeface="HG丸ｺﾞｼｯｸM-PRO" panose="020F0600000000000000" pitchFamily="50" charset="-128"/>
            </a:endParaRPr>
          </a:p>
          <a:p>
            <a:pPr marL="246191" indent="-246191" defTabSz="844083">
              <a:spcBef>
                <a:spcPts val="554"/>
              </a:spcBef>
              <a:defRPr/>
            </a:pPr>
            <a:r>
              <a:rPr lang="ja-JP" altLang="en-US" sz="1477" dirty="0">
                <a:solidFill>
                  <a:schemeClr val="tx1"/>
                </a:solidFill>
                <a:latin typeface="HG丸ｺﾞｼｯｸM-PRO" panose="020F0600000000000000" pitchFamily="50" charset="-128"/>
                <a:ea typeface="HG丸ｺﾞｼｯｸM-PRO" panose="020F0600000000000000" pitchFamily="50" charset="-128"/>
              </a:rPr>
              <a:t>　・電子システムの属性情報等で把握している場合も、本調書が整備されていると見なす。</a:t>
            </a:r>
            <a:endParaRPr lang="en-US" altLang="ja-JP" sz="1477" dirty="0">
              <a:solidFill>
                <a:schemeClr val="tx1"/>
              </a:solidFill>
              <a:latin typeface="HG丸ｺﾞｼｯｸM-PRO" panose="020F0600000000000000" pitchFamily="50" charset="-128"/>
              <a:ea typeface="HG丸ｺﾞｼｯｸM-PRO" panose="020F0600000000000000" pitchFamily="50" charset="-128"/>
            </a:endParaRPr>
          </a:p>
          <a:p>
            <a:pPr marL="246191" indent="-246191" defTabSz="844083">
              <a:spcBef>
                <a:spcPts val="554"/>
              </a:spcBef>
              <a:defRPr/>
            </a:pPr>
            <a:r>
              <a:rPr lang="ja-JP" altLang="en-US" sz="1477" dirty="0">
                <a:solidFill>
                  <a:schemeClr val="tx1"/>
                </a:solidFill>
                <a:latin typeface="HG丸ｺﾞｼｯｸM-PRO" panose="020F0600000000000000" pitchFamily="50" charset="-128"/>
                <a:ea typeface="HG丸ｺﾞｼｯｸM-PRO" panose="020F0600000000000000" pitchFamily="50" charset="-128"/>
              </a:rPr>
              <a:t>　・データを適切に更新できるよう、施設平面図等と関連した形で管理することが望ましい。</a:t>
            </a:r>
            <a:endParaRPr lang="en-US" altLang="ja-JP" sz="1477" dirty="0">
              <a:solidFill>
                <a:schemeClr val="tx1"/>
              </a:solidFill>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5937867" y="1099865"/>
            <a:ext cx="83356" cy="99386"/>
          </a:xfrm>
          <a:prstGeom prst="rect">
            <a:avLst/>
          </a:prstGeom>
          <a:solidFill>
            <a:schemeClr val="bg1"/>
          </a:solidFill>
        </p:spPr>
        <p:txBody>
          <a:bodyPr wrap="none" lIns="0" tIns="0" rIns="0" bIns="0" rtlCol="0">
            <a:spAutoFit/>
          </a:bodyPr>
          <a:lstStyle/>
          <a:p>
            <a:pPr algn="ctr"/>
            <a:r>
              <a:rPr lang="ja-JP" altLang="en-US" sz="646" dirty="0">
                <a:latin typeface="ＭＳ 明朝" panose="02020609040205080304" pitchFamily="17" charset="-128"/>
                <a:ea typeface="ＭＳ 明朝" panose="02020609040205080304" pitchFamily="17" charset="-128"/>
              </a:rPr>
              <a:t>　</a:t>
            </a:r>
          </a:p>
        </p:txBody>
      </p:sp>
      <p:sp>
        <p:nvSpPr>
          <p:cNvPr id="9" name="テキスト ボックス 8"/>
          <p:cNvSpPr txBox="1"/>
          <p:nvPr/>
        </p:nvSpPr>
        <p:spPr>
          <a:xfrm>
            <a:off x="5937867" y="2198901"/>
            <a:ext cx="83356" cy="99386"/>
          </a:xfrm>
          <a:prstGeom prst="rect">
            <a:avLst/>
          </a:prstGeom>
          <a:solidFill>
            <a:schemeClr val="bg1"/>
          </a:solidFill>
        </p:spPr>
        <p:txBody>
          <a:bodyPr wrap="none" lIns="0" tIns="0" rIns="0" bIns="0" rtlCol="0">
            <a:spAutoFit/>
          </a:bodyPr>
          <a:lstStyle/>
          <a:p>
            <a:pPr algn="ctr"/>
            <a:r>
              <a:rPr lang="ja-JP" altLang="en-US" sz="646" dirty="0">
                <a:latin typeface="ＭＳ 明朝" panose="02020609040205080304" pitchFamily="17" charset="-128"/>
                <a:ea typeface="ＭＳ 明朝" panose="02020609040205080304" pitchFamily="17" charset="-128"/>
              </a:rPr>
              <a:t>　</a:t>
            </a:r>
          </a:p>
        </p:txBody>
      </p:sp>
      <p:sp>
        <p:nvSpPr>
          <p:cNvPr id="10" name="正方形/長方形 9"/>
          <p:cNvSpPr/>
          <p:nvPr/>
        </p:nvSpPr>
        <p:spPr>
          <a:xfrm>
            <a:off x="-4900" y="263771"/>
            <a:ext cx="9144000" cy="373539"/>
          </a:xfrm>
          <a:prstGeom prst="rect">
            <a:avLst/>
          </a:prstGeom>
          <a:solidFill>
            <a:srgbClr val="002060"/>
          </a:solidFill>
          <a:ln w="25400" cap="flat" cmpd="sng" algn="ctr">
            <a:solidFill>
              <a:srgbClr val="002060"/>
            </a:solidFill>
            <a:prstDash val="solid"/>
          </a:ln>
          <a:effectLst/>
        </p:spPr>
        <p:txBody>
          <a:bodyPr rtlCol="0" anchor="ctr"/>
          <a:lstStyle/>
          <a:p>
            <a:pPr algn="ctr">
              <a:defRPr/>
            </a:pPr>
            <a:r>
              <a:rPr kumimoji="0" lang="ja-JP" altLang="en-US" sz="2215" b="1" kern="0" dirty="0">
                <a:solidFill>
                  <a:prstClr val="white"/>
                </a:solidFill>
              </a:rPr>
              <a:t>施設調書（例）</a:t>
            </a:r>
          </a:p>
        </p:txBody>
      </p:sp>
      <p:sp>
        <p:nvSpPr>
          <p:cNvPr id="4" name="スライド番号プレースホルダー 3"/>
          <p:cNvSpPr>
            <a:spLocks noGrp="1"/>
          </p:cNvSpPr>
          <p:nvPr>
            <p:ph type="sldNum" sz="quarter" idx="4"/>
          </p:nvPr>
        </p:nvSpPr>
        <p:spPr/>
        <p:txBody>
          <a:bodyPr/>
          <a:lstStyle/>
          <a:p>
            <a:pPr>
              <a:defRPr/>
            </a:pPr>
            <a:fld id="{B4EBB0DA-BF6C-4129-87A0-EA8FF391626F}" type="slidenum">
              <a:rPr lang="ja-JP" altLang="en-US" smtClean="0">
                <a:solidFill>
                  <a:prstClr val="black">
                    <a:tint val="75000"/>
                  </a:prstClr>
                </a:solidFill>
              </a:rPr>
              <a:pPr>
                <a:defRPr/>
              </a:pPr>
              <a:t>58</a:t>
            </a:fld>
            <a:endParaRPr lang="ja-JP" altLang="en-US" dirty="0">
              <a:solidFill>
                <a:prstClr val="black">
                  <a:tint val="75000"/>
                </a:prstClr>
              </a:solidFill>
            </a:endParaRPr>
          </a:p>
        </p:txBody>
      </p:sp>
    </p:spTree>
    <p:extLst>
      <p:ext uri="{BB962C8B-B14F-4D97-AF65-F5344CB8AC3E}">
        <p14:creationId xmlns:p14="http://schemas.microsoft.com/office/powerpoint/2010/main" val="12474615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4900" y="263771"/>
            <a:ext cx="9144000" cy="373539"/>
          </a:xfrm>
          <a:prstGeom prst="rect">
            <a:avLst/>
          </a:prstGeom>
          <a:solidFill>
            <a:srgbClr val="002060"/>
          </a:solidFill>
          <a:ln w="25400" cap="flat" cmpd="sng" algn="ctr">
            <a:solidFill>
              <a:srgbClr val="002060"/>
            </a:solidFill>
            <a:prstDash val="solid"/>
          </a:ln>
          <a:effectLst/>
        </p:spPr>
        <p:txBody>
          <a:bodyPr rtlCol="0" anchor="ctr"/>
          <a:lstStyle/>
          <a:p>
            <a:pPr algn="ctr">
              <a:defRPr/>
            </a:pPr>
            <a:r>
              <a:rPr kumimoji="0" lang="ja-JP" altLang="en-US" sz="2215" b="1" kern="0" dirty="0">
                <a:solidFill>
                  <a:prstClr val="white"/>
                </a:solidFill>
              </a:rPr>
              <a:t>一般図（例）</a:t>
            </a:r>
          </a:p>
        </p:txBody>
      </p:sp>
      <p:sp>
        <p:nvSpPr>
          <p:cNvPr id="8" name="角丸四角形 7"/>
          <p:cNvSpPr/>
          <p:nvPr/>
        </p:nvSpPr>
        <p:spPr>
          <a:xfrm>
            <a:off x="5369627" y="3730728"/>
            <a:ext cx="3722260" cy="1595254"/>
          </a:xfrm>
          <a:prstGeom prst="roundRect">
            <a:avLst>
              <a:gd name="adj" fmla="val 984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692" tIns="299077" rIns="99692" bIns="299077" rtlCol="0" anchor="ctr"/>
          <a:lstStyle/>
          <a:p>
            <a:pPr marL="246191" indent="-246191" defTabSz="844083">
              <a:spcBef>
                <a:spcPts val="554"/>
              </a:spcBef>
              <a:defRPr/>
            </a:pPr>
            <a:r>
              <a:rPr lang="en-US" altLang="ja-JP" sz="1477" b="1" dirty="0">
                <a:solidFill>
                  <a:schemeClr val="tx1"/>
                </a:solidFill>
                <a:latin typeface="HG丸ｺﾞｼｯｸM-PRO" panose="020F0600000000000000" pitchFamily="50" charset="-128"/>
                <a:ea typeface="HG丸ｺﾞｼｯｸM-PRO" panose="020F0600000000000000" pitchFamily="50" charset="-128"/>
              </a:rPr>
              <a:t>【</a:t>
            </a:r>
            <a:r>
              <a:rPr lang="ja-JP" altLang="en-US" sz="1477" b="1" dirty="0">
                <a:solidFill>
                  <a:schemeClr val="tx1"/>
                </a:solidFill>
                <a:latin typeface="HG丸ｺﾞｼｯｸM-PRO" panose="020F0600000000000000" pitchFamily="50" charset="-128"/>
                <a:ea typeface="HG丸ｺﾞｼｯｸM-PRO" panose="020F0600000000000000" pitchFamily="50" charset="-128"/>
              </a:rPr>
              <a:t>補足</a:t>
            </a:r>
            <a:r>
              <a:rPr lang="en-US" altLang="ja-JP" sz="1477" b="1" dirty="0">
                <a:solidFill>
                  <a:schemeClr val="tx1"/>
                </a:solidFill>
                <a:latin typeface="HG丸ｺﾞｼｯｸM-PRO" panose="020F0600000000000000" pitchFamily="50" charset="-128"/>
                <a:ea typeface="HG丸ｺﾞｼｯｸM-PRO" panose="020F0600000000000000" pitchFamily="50" charset="-128"/>
              </a:rPr>
              <a:t>】</a:t>
            </a:r>
          </a:p>
          <a:p>
            <a:pPr marL="246191" indent="-246191" defTabSz="844083">
              <a:spcBef>
                <a:spcPts val="554"/>
              </a:spcBef>
              <a:defRPr/>
            </a:pPr>
            <a:r>
              <a:rPr lang="ja-JP" altLang="en-US" sz="1477" dirty="0">
                <a:solidFill>
                  <a:schemeClr val="tx1"/>
                </a:solidFill>
                <a:latin typeface="HG丸ｺﾞｼｯｸM-PRO" panose="020F0600000000000000" pitchFamily="50" charset="-128"/>
                <a:ea typeface="HG丸ｺﾞｼｯｸM-PRO" panose="020F0600000000000000" pitchFamily="50" charset="-128"/>
              </a:rPr>
              <a:t>　・浄水場系統ごとに区域を色分けするなど、一般的な運用状況が把握できるようにするのが望ましい。</a:t>
            </a:r>
            <a:endParaRPr lang="en-US" altLang="ja-JP" sz="1477" dirty="0">
              <a:solidFill>
                <a:schemeClr val="tx1"/>
              </a:solidFill>
              <a:latin typeface="HG丸ｺﾞｼｯｸM-PRO" panose="020F0600000000000000" pitchFamily="50" charset="-128"/>
              <a:ea typeface="HG丸ｺﾞｼｯｸM-PRO" panose="020F0600000000000000" pitchFamily="50" charset="-128"/>
            </a:endParaRPr>
          </a:p>
          <a:p>
            <a:pPr marL="246191" indent="-246191" defTabSz="844083">
              <a:spcBef>
                <a:spcPts val="554"/>
              </a:spcBef>
              <a:defRPr/>
            </a:pPr>
            <a:r>
              <a:rPr lang="ja-JP" altLang="en-US" sz="1477" dirty="0">
                <a:solidFill>
                  <a:schemeClr val="tx1"/>
                </a:solidFill>
                <a:latin typeface="HG丸ｺﾞｼｯｸM-PRO" panose="020F0600000000000000" pitchFamily="50" charset="-128"/>
                <a:ea typeface="HG丸ｺﾞｼｯｸM-PRO" panose="020F0600000000000000" pitchFamily="50" charset="-128"/>
              </a:rPr>
              <a:t>　・縮尺や図面枚数等は事業規模に応じて適切に設定する。</a:t>
            </a:r>
          </a:p>
        </p:txBody>
      </p:sp>
      <p:sp>
        <p:nvSpPr>
          <p:cNvPr id="12" name="角丸四角形 11"/>
          <p:cNvSpPr/>
          <p:nvPr/>
        </p:nvSpPr>
        <p:spPr>
          <a:xfrm>
            <a:off x="5364444" y="1334406"/>
            <a:ext cx="3722260" cy="2161062"/>
          </a:xfrm>
          <a:prstGeom prst="roundRect">
            <a:avLst>
              <a:gd name="adj" fmla="val 858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99077" bIns="299077" rtlCol="0" anchor="ctr"/>
          <a:lstStyle/>
          <a:p>
            <a:pPr defTabSz="844083">
              <a:spcBef>
                <a:spcPts val="554"/>
              </a:spcBef>
              <a:defRPr/>
            </a:pPr>
            <a:r>
              <a:rPr lang="ja-JP" altLang="en-US" sz="1477" dirty="0">
                <a:solidFill>
                  <a:schemeClr val="tx1"/>
                </a:solidFill>
                <a:latin typeface="HG丸ｺﾞｼｯｸM-PRO" panose="020F0600000000000000" pitchFamily="50" charset="-128"/>
                <a:ea typeface="HG丸ｺﾞｼｯｸM-PRO" panose="020F0600000000000000" pitchFamily="50" charset="-128"/>
              </a:rPr>
              <a:t>水道施設の全体を把握するため、以下の事項を記載する。</a:t>
            </a:r>
            <a:endParaRPr lang="en-US" altLang="ja-JP" sz="1477" dirty="0">
              <a:solidFill>
                <a:schemeClr val="tx1"/>
              </a:solidFill>
              <a:latin typeface="HG丸ｺﾞｼｯｸM-PRO" panose="020F0600000000000000" pitchFamily="50" charset="-128"/>
              <a:ea typeface="HG丸ｺﾞｼｯｸM-PRO" panose="020F0600000000000000" pitchFamily="50" charset="-128"/>
            </a:endParaRPr>
          </a:p>
          <a:p>
            <a:pPr defTabSz="844083">
              <a:spcBef>
                <a:spcPts val="554"/>
              </a:spcBef>
              <a:defRPr/>
            </a:pPr>
            <a:r>
              <a:rPr lang="ja-JP" altLang="en-US" sz="1477" dirty="0">
                <a:solidFill>
                  <a:schemeClr val="tx1"/>
                </a:solidFill>
                <a:latin typeface="HG丸ｺﾞｼｯｸM-PRO" panose="020F0600000000000000" pitchFamily="50" charset="-128"/>
                <a:ea typeface="HG丸ｺﾞｼｯｸM-PRO" panose="020F0600000000000000" pitchFamily="50" charset="-128"/>
              </a:rPr>
              <a:t>　・市区町村名とその境界線</a:t>
            </a:r>
          </a:p>
          <a:p>
            <a:pPr defTabSz="844083">
              <a:spcBef>
                <a:spcPts val="554"/>
              </a:spcBef>
              <a:defRPr/>
            </a:pPr>
            <a:r>
              <a:rPr lang="ja-JP" altLang="en-US" sz="1477" dirty="0">
                <a:solidFill>
                  <a:schemeClr val="tx1"/>
                </a:solidFill>
                <a:latin typeface="HG丸ｺﾞｼｯｸM-PRO" panose="020F0600000000000000" pitchFamily="50" charset="-128"/>
                <a:ea typeface="HG丸ｺﾞｼｯｸM-PRO" panose="020F0600000000000000" pitchFamily="50" charset="-128"/>
              </a:rPr>
              <a:t>　・給水区域の境界線</a:t>
            </a:r>
          </a:p>
          <a:p>
            <a:pPr defTabSz="844083">
              <a:spcBef>
                <a:spcPts val="554"/>
              </a:spcBef>
              <a:defRPr/>
            </a:pPr>
            <a:r>
              <a:rPr lang="ja-JP" altLang="en-US" sz="1477" dirty="0">
                <a:solidFill>
                  <a:schemeClr val="tx1"/>
                </a:solidFill>
                <a:latin typeface="HG丸ｺﾞｼｯｸM-PRO" panose="020F0600000000000000" pitchFamily="50" charset="-128"/>
                <a:ea typeface="HG丸ｺﾞｼｯｸM-PRO" panose="020F0600000000000000" pitchFamily="50" charset="-128"/>
              </a:rPr>
              <a:t>　・主要な水道施設の位置及び名称</a:t>
            </a:r>
          </a:p>
          <a:p>
            <a:pPr defTabSz="844083">
              <a:spcBef>
                <a:spcPts val="554"/>
              </a:spcBef>
              <a:defRPr/>
            </a:pPr>
            <a:r>
              <a:rPr lang="ja-JP" altLang="en-US" sz="1477" dirty="0">
                <a:solidFill>
                  <a:schemeClr val="tx1"/>
                </a:solidFill>
                <a:latin typeface="HG丸ｺﾞｼｯｸM-PRO" panose="020F0600000000000000" pitchFamily="50" charset="-128"/>
                <a:ea typeface="HG丸ｺﾞｼｯｸM-PRO" panose="020F0600000000000000" pitchFamily="50" charset="-128"/>
              </a:rPr>
              <a:t>　・主要な管路等の位置</a:t>
            </a:r>
          </a:p>
          <a:p>
            <a:pPr defTabSz="844083">
              <a:spcBef>
                <a:spcPts val="554"/>
              </a:spcBef>
              <a:defRPr/>
            </a:pPr>
            <a:r>
              <a:rPr lang="ja-JP" altLang="en-US" sz="1477" dirty="0">
                <a:solidFill>
                  <a:schemeClr val="tx1"/>
                </a:solidFill>
                <a:latin typeface="HG丸ｺﾞｼｯｸM-PRO" panose="020F0600000000000000" pitchFamily="50" charset="-128"/>
                <a:ea typeface="HG丸ｺﾞｼｯｸM-PRO" panose="020F0600000000000000" pitchFamily="50" charset="-128"/>
              </a:rPr>
              <a:t>　・方位、縮尺、凡例及び作成の年月日</a:t>
            </a:r>
          </a:p>
        </p:txBody>
      </p:sp>
      <p:pic>
        <p:nvPicPr>
          <p:cNvPr id="10" name="図 9"/>
          <p:cNvPicPr>
            <a:picLocks noChangeAspect="1"/>
          </p:cNvPicPr>
          <p:nvPr/>
        </p:nvPicPr>
        <p:blipFill rotWithShape="1">
          <a:blip r:embed="rId2">
            <a:extLst>
              <a:ext uri="{28A0092B-C50C-407E-A947-70E740481C1C}">
                <a14:useLocalDpi xmlns:a14="http://schemas.microsoft.com/office/drawing/2010/main" val="0"/>
              </a:ext>
            </a:extLst>
          </a:blip>
          <a:srcRect l="37815" t="25681" r="4706" b="25671"/>
          <a:stretch/>
        </p:blipFill>
        <p:spPr>
          <a:xfrm>
            <a:off x="151972" y="876917"/>
            <a:ext cx="4543376" cy="5287321"/>
          </a:xfrm>
          <a:prstGeom prst="rect">
            <a:avLst/>
          </a:prstGeom>
        </p:spPr>
      </p:pic>
      <p:sp>
        <p:nvSpPr>
          <p:cNvPr id="13" name="Freeform 9"/>
          <p:cNvSpPr>
            <a:spLocks/>
          </p:cNvSpPr>
          <p:nvPr/>
        </p:nvSpPr>
        <p:spPr bwMode="auto">
          <a:xfrm>
            <a:off x="1808914" y="3629339"/>
            <a:ext cx="1036517" cy="348109"/>
          </a:xfrm>
          <a:custGeom>
            <a:avLst/>
            <a:gdLst>
              <a:gd name="connsiteX0" fmla="*/ 4276 w 10000"/>
              <a:gd name="connsiteY0" fmla="*/ 3725 h 10029"/>
              <a:gd name="connsiteX1" fmla="*/ 4333 w 10000"/>
              <a:gd name="connsiteY1" fmla="*/ 3873 h 10029"/>
              <a:gd name="connsiteX2" fmla="*/ 4351 w 10000"/>
              <a:gd name="connsiteY2" fmla="*/ 4124 h 10029"/>
              <a:gd name="connsiteX3" fmla="*/ 4319 w 10000"/>
              <a:gd name="connsiteY3" fmla="*/ 4798 h 10029"/>
              <a:gd name="connsiteX4" fmla="*/ 4284 w 10000"/>
              <a:gd name="connsiteY4" fmla="*/ 5161 h 10029"/>
              <a:gd name="connsiteX5" fmla="*/ 4213 w 10000"/>
              <a:gd name="connsiteY5" fmla="*/ 5476 h 10029"/>
              <a:gd name="connsiteX6" fmla="*/ 4121 w 10000"/>
              <a:gd name="connsiteY6" fmla="*/ 5768 h 10029"/>
              <a:gd name="connsiteX7" fmla="*/ 4043 w 10000"/>
              <a:gd name="connsiteY7" fmla="*/ 5934 h 10029"/>
              <a:gd name="connsiteX8" fmla="*/ 3963 w 10000"/>
              <a:gd name="connsiteY8" fmla="*/ 6077 h 10029"/>
              <a:gd name="connsiteX9" fmla="*/ 3819 w 10000"/>
              <a:gd name="connsiteY9" fmla="*/ 6185 h 10029"/>
              <a:gd name="connsiteX10" fmla="*/ 3638 w 10000"/>
              <a:gd name="connsiteY10" fmla="*/ 6284 h 10029"/>
              <a:gd name="connsiteX11" fmla="*/ 3397 w 10000"/>
              <a:gd name="connsiteY11" fmla="*/ 6387 h 10029"/>
              <a:gd name="connsiteX12" fmla="*/ 3138 w 10000"/>
              <a:gd name="connsiteY12" fmla="*/ 6441 h 10029"/>
              <a:gd name="connsiteX13" fmla="*/ 2948 w 10000"/>
              <a:gd name="connsiteY13" fmla="*/ 6459 h 10029"/>
              <a:gd name="connsiteX14" fmla="*/ 2739 w 10000"/>
              <a:gd name="connsiteY14" fmla="*/ 6432 h 10029"/>
              <a:gd name="connsiteX15" fmla="*/ 2601 w 10000"/>
              <a:gd name="connsiteY15" fmla="*/ 6374 h 10029"/>
              <a:gd name="connsiteX16" fmla="*/ 2609 w 10000"/>
              <a:gd name="connsiteY16" fmla="*/ 7182 h 10029"/>
              <a:gd name="connsiteX17" fmla="*/ 2483 w 10000"/>
              <a:gd name="connsiteY17" fmla="*/ 7200 h 10029"/>
              <a:gd name="connsiteX18" fmla="*/ 2264 w 10000"/>
              <a:gd name="connsiteY18" fmla="*/ 6751 h 10029"/>
              <a:gd name="connsiteX19" fmla="*/ 2319 w 10000"/>
              <a:gd name="connsiteY19" fmla="*/ 6522 h 10029"/>
              <a:gd name="connsiteX20" fmla="*/ 2233 w 10000"/>
              <a:gd name="connsiteY20" fmla="*/ 6185 h 10029"/>
              <a:gd name="connsiteX21" fmla="*/ 1948 w 10000"/>
              <a:gd name="connsiteY21" fmla="*/ 6428 h 10029"/>
              <a:gd name="connsiteX22" fmla="*/ 1876 w 10000"/>
              <a:gd name="connsiteY22" fmla="*/ 6203 h 10029"/>
              <a:gd name="connsiteX23" fmla="*/ 2319 w 10000"/>
              <a:gd name="connsiteY23" fmla="*/ 5853 h 10029"/>
              <a:gd name="connsiteX24" fmla="*/ 2198 w 10000"/>
              <a:gd name="connsiteY24" fmla="*/ 4623 h 10029"/>
              <a:gd name="connsiteX25" fmla="*/ 1807 w 10000"/>
              <a:gd name="connsiteY25" fmla="*/ 4313 h 10029"/>
              <a:gd name="connsiteX26" fmla="*/ 1540 w 10000"/>
              <a:gd name="connsiteY26" fmla="*/ 4474 h 10029"/>
              <a:gd name="connsiteX27" fmla="*/ 1213 w 10000"/>
              <a:gd name="connsiteY27" fmla="*/ 4111 h 10029"/>
              <a:gd name="connsiteX28" fmla="*/ 0 w 10000"/>
              <a:gd name="connsiteY28" fmla="*/ 4923 h 10029"/>
              <a:gd name="connsiteX29" fmla="*/ 0 w 10000"/>
              <a:gd name="connsiteY29" fmla="*/ 5566 h 10029"/>
              <a:gd name="connsiteX30" fmla="*/ 371 w 10000"/>
              <a:gd name="connsiteY30" fmla="*/ 5552 h 10029"/>
              <a:gd name="connsiteX31" fmla="*/ 741 w 10000"/>
              <a:gd name="connsiteY31" fmla="*/ 5067 h 10029"/>
              <a:gd name="connsiteX32" fmla="*/ 851 w 10000"/>
              <a:gd name="connsiteY32" fmla="*/ 5274 h 10029"/>
              <a:gd name="connsiteX33" fmla="*/ 457 w 10000"/>
              <a:gd name="connsiteY33" fmla="*/ 5772 h 10029"/>
              <a:gd name="connsiteX34" fmla="*/ 612 w 10000"/>
              <a:gd name="connsiteY34" fmla="*/ 6109 h 10029"/>
              <a:gd name="connsiteX35" fmla="*/ 1164 w 10000"/>
              <a:gd name="connsiteY35" fmla="*/ 6149 h 10029"/>
              <a:gd name="connsiteX36" fmla="*/ 1273 w 10000"/>
              <a:gd name="connsiteY36" fmla="*/ 6540 h 10029"/>
              <a:gd name="connsiteX37" fmla="*/ 1678 w 10000"/>
              <a:gd name="connsiteY37" fmla="*/ 6333 h 10029"/>
              <a:gd name="connsiteX38" fmla="*/ 1756 w 10000"/>
              <a:gd name="connsiteY38" fmla="*/ 6324 h 10029"/>
              <a:gd name="connsiteX39" fmla="*/ 1773 w 10000"/>
              <a:gd name="connsiteY39" fmla="*/ 6522 h 10029"/>
              <a:gd name="connsiteX40" fmla="*/ 1707 w 10000"/>
              <a:gd name="connsiteY40" fmla="*/ 6500 h 10029"/>
              <a:gd name="connsiteX41" fmla="*/ 1724 w 10000"/>
              <a:gd name="connsiteY41" fmla="*/ 6940 h 10029"/>
              <a:gd name="connsiteX42" fmla="*/ 1644 w 10000"/>
              <a:gd name="connsiteY42" fmla="*/ 6926 h 10029"/>
              <a:gd name="connsiteX43" fmla="*/ 1655 w 10000"/>
              <a:gd name="connsiteY43" fmla="*/ 7088 h 10029"/>
              <a:gd name="connsiteX44" fmla="*/ 1790 w 10000"/>
              <a:gd name="connsiteY44" fmla="*/ 7200 h 10029"/>
              <a:gd name="connsiteX45" fmla="*/ 1793 w 10000"/>
              <a:gd name="connsiteY45" fmla="*/ 7263 h 10029"/>
              <a:gd name="connsiteX46" fmla="*/ 1448 w 10000"/>
              <a:gd name="connsiteY46" fmla="*/ 7276 h 10029"/>
              <a:gd name="connsiteX47" fmla="*/ 1454 w 10000"/>
              <a:gd name="connsiteY47" fmla="*/ 6904 h 10029"/>
              <a:gd name="connsiteX48" fmla="*/ 1259 w 10000"/>
              <a:gd name="connsiteY48" fmla="*/ 6778 h 10029"/>
              <a:gd name="connsiteX49" fmla="*/ 1284 w 10000"/>
              <a:gd name="connsiteY49" fmla="*/ 7276 h 10029"/>
              <a:gd name="connsiteX50" fmla="*/ 1109 w 10000"/>
              <a:gd name="connsiteY50" fmla="*/ 7267 h 10029"/>
              <a:gd name="connsiteX51" fmla="*/ 1026 w 10000"/>
              <a:gd name="connsiteY51" fmla="*/ 6742 h 10029"/>
              <a:gd name="connsiteX52" fmla="*/ 368 w 10000"/>
              <a:gd name="connsiteY52" fmla="*/ 6724 h 10029"/>
              <a:gd name="connsiteX53" fmla="*/ 351 w 10000"/>
              <a:gd name="connsiteY53" fmla="*/ 6697 h 10029"/>
              <a:gd name="connsiteX54" fmla="*/ 282 w 10000"/>
              <a:gd name="connsiteY54" fmla="*/ 6688 h 10029"/>
              <a:gd name="connsiteX55" fmla="*/ 233 w 10000"/>
              <a:gd name="connsiteY55" fmla="*/ 6576 h 10029"/>
              <a:gd name="connsiteX56" fmla="*/ 23 w 10000"/>
              <a:gd name="connsiteY56" fmla="*/ 6567 h 10029"/>
              <a:gd name="connsiteX57" fmla="*/ 204 w 10000"/>
              <a:gd name="connsiteY57" fmla="*/ 7505 h 10029"/>
              <a:gd name="connsiteX58" fmla="*/ 937 w 10000"/>
              <a:gd name="connsiteY58" fmla="*/ 7510 h 10029"/>
              <a:gd name="connsiteX59" fmla="*/ 980 w 10000"/>
              <a:gd name="connsiteY59" fmla="*/ 7631 h 10029"/>
              <a:gd name="connsiteX60" fmla="*/ 1118 w 10000"/>
              <a:gd name="connsiteY60" fmla="*/ 7631 h 10029"/>
              <a:gd name="connsiteX61" fmla="*/ 1129 w 10000"/>
              <a:gd name="connsiteY61" fmla="*/ 7550 h 10029"/>
              <a:gd name="connsiteX62" fmla="*/ 1299 w 10000"/>
              <a:gd name="connsiteY62" fmla="*/ 7546 h 10029"/>
              <a:gd name="connsiteX63" fmla="*/ 1299 w 10000"/>
              <a:gd name="connsiteY63" fmla="*/ 7681 h 10029"/>
              <a:gd name="connsiteX64" fmla="*/ 2592 w 10000"/>
              <a:gd name="connsiteY64" fmla="*/ 7681 h 10029"/>
              <a:gd name="connsiteX65" fmla="*/ 4782 w 10000"/>
              <a:gd name="connsiteY65" fmla="*/ 9041 h 10029"/>
              <a:gd name="connsiteX66" fmla="*/ 5213 w 10000"/>
              <a:gd name="connsiteY66" fmla="*/ 9297 h 10029"/>
              <a:gd name="connsiteX67" fmla="*/ 5345 w 10000"/>
              <a:gd name="connsiteY67" fmla="*/ 9755 h 10029"/>
              <a:gd name="connsiteX68" fmla="*/ 5405 w 10000"/>
              <a:gd name="connsiteY68" fmla="*/ 9876 h 10029"/>
              <a:gd name="connsiteX69" fmla="*/ 5445 w 10000"/>
              <a:gd name="connsiteY69" fmla="*/ 9921 h 10029"/>
              <a:gd name="connsiteX70" fmla="*/ 5506 w 10000"/>
              <a:gd name="connsiteY70" fmla="*/ 9935 h 10029"/>
              <a:gd name="connsiteX71" fmla="*/ 5583 w 10000"/>
              <a:gd name="connsiteY71" fmla="*/ 9930 h 10029"/>
              <a:gd name="connsiteX72" fmla="*/ 5690 w 10000"/>
              <a:gd name="connsiteY72" fmla="*/ 9881 h 10029"/>
              <a:gd name="connsiteX73" fmla="*/ 6540 w 10000"/>
              <a:gd name="connsiteY73" fmla="*/ 9207 h 10029"/>
              <a:gd name="connsiteX74" fmla="*/ 6664 w 10000"/>
              <a:gd name="connsiteY74" fmla="*/ 9405 h 10029"/>
              <a:gd name="connsiteX75" fmla="*/ 6716 w 10000"/>
              <a:gd name="connsiteY75" fmla="*/ 9432 h 10029"/>
              <a:gd name="connsiteX76" fmla="*/ 6756 w 10000"/>
              <a:gd name="connsiteY76" fmla="*/ 9423 h 10029"/>
              <a:gd name="connsiteX77" fmla="*/ 6784 w 10000"/>
              <a:gd name="connsiteY77" fmla="*/ 9396 h 10029"/>
              <a:gd name="connsiteX78" fmla="*/ 6816 w 10000"/>
              <a:gd name="connsiteY78" fmla="*/ 9329 h 10029"/>
              <a:gd name="connsiteX79" fmla="*/ 6819 w 10000"/>
              <a:gd name="connsiteY79" fmla="*/ 9234 h 10029"/>
              <a:gd name="connsiteX80" fmla="*/ 6802 w 10000"/>
              <a:gd name="connsiteY80" fmla="*/ 9162 h 10029"/>
              <a:gd name="connsiteX81" fmla="*/ 6773 w 10000"/>
              <a:gd name="connsiteY81" fmla="*/ 9041 h 10029"/>
              <a:gd name="connsiteX82" fmla="*/ 6871 w 10000"/>
              <a:gd name="connsiteY82" fmla="*/ 8924 h 10029"/>
              <a:gd name="connsiteX83" fmla="*/ 7023 w 10000"/>
              <a:gd name="connsiteY83" fmla="*/ 8830 h 10029"/>
              <a:gd name="connsiteX84" fmla="*/ 7178 w 10000"/>
              <a:gd name="connsiteY84" fmla="*/ 8763 h 10029"/>
              <a:gd name="connsiteX85" fmla="*/ 7371 w 10000"/>
              <a:gd name="connsiteY85" fmla="*/ 8749 h 10029"/>
              <a:gd name="connsiteX86" fmla="*/ 7644 w 10000"/>
              <a:gd name="connsiteY86" fmla="*/ 8745 h 10029"/>
              <a:gd name="connsiteX87" fmla="*/ 7635 w 10000"/>
              <a:gd name="connsiteY87" fmla="*/ 9082 h 10029"/>
              <a:gd name="connsiteX88" fmla="*/ 7698 w 10000"/>
              <a:gd name="connsiteY88" fmla="*/ 9180 h 10029"/>
              <a:gd name="connsiteX89" fmla="*/ 7784 w 10000"/>
              <a:gd name="connsiteY89" fmla="*/ 9230 h 10029"/>
              <a:gd name="connsiteX90" fmla="*/ 7845 w 10000"/>
              <a:gd name="connsiteY90" fmla="*/ 9248 h 10029"/>
              <a:gd name="connsiteX91" fmla="*/ 8802 w 10000"/>
              <a:gd name="connsiteY91" fmla="*/ 9207 h 10029"/>
              <a:gd name="connsiteX92" fmla="*/ 8897 w 10000"/>
              <a:gd name="connsiteY92" fmla="*/ 9329 h 10029"/>
              <a:gd name="connsiteX93" fmla="*/ 8957 w 10000"/>
              <a:gd name="connsiteY93" fmla="*/ 9625 h 10029"/>
              <a:gd name="connsiteX94" fmla="*/ 9000 w 10000"/>
              <a:gd name="connsiteY94" fmla="*/ 10025 h 10029"/>
              <a:gd name="connsiteX95" fmla="*/ 9103 w 10000"/>
              <a:gd name="connsiteY95" fmla="*/ 10029 h 10029"/>
              <a:gd name="connsiteX96" fmla="*/ 9095 w 10000"/>
              <a:gd name="connsiteY96" fmla="*/ 9634 h 10029"/>
              <a:gd name="connsiteX97" fmla="*/ 9144 w 10000"/>
              <a:gd name="connsiteY97" fmla="*/ 9513 h 10029"/>
              <a:gd name="connsiteX98" fmla="*/ 9181 w 10000"/>
              <a:gd name="connsiteY98" fmla="*/ 9194 h 10029"/>
              <a:gd name="connsiteX99" fmla="*/ 9566 w 10000"/>
              <a:gd name="connsiteY99" fmla="*/ 9432 h 10029"/>
              <a:gd name="connsiteX100" fmla="*/ 9549 w 10000"/>
              <a:gd name="connsiteY100" fmla="*/ 8992 h 10029"/>
              <a:gd name="connsiteX101" fmla="*/ 9733 w 10000"/>
              <a:gd name="connsiteY101" fmla="*/ 9005 h 10029"/>
              <a:gd name="connsiteX102" fmla="*/ 10000 w 10000"/>
              <a:gd name="connsiteY102" fmla="*/ 8516 h 10029"/>
              <a:gd name="connsiteX103" fmla="*/ 9836 w 10000"/>
              <a:gd name="connsiteY103" fmla="*/ 8183 h 10029"/>
              <a:gd name="connsiteX104" fmla="*/ 9802 w 10000"/>
              <a:gd name="connsiteY104" fmla="*/ 7963 h 10029"/>
              <a:gd name="connsiteX105" fmla="*/ 9540 w 10000"/>
              <a:gd name="connsiteY105" fmla="*/ 7928 h 10029"/>
              <a:gd name="connsiteX106" fmla="*/ 9514 w 10000"/>
              <a:gd name="connsiteY106" fmla="*/ 7645 h 10029"/>
              <a:gd name="connsiteX107" fmla="*/ 9164 w 10000"/>
              <a:gd name="connsiteY107" fmla="*/ 7505 h 10029"/>
              <a:gd name="connsiteX108" fmla="*/ 9138 w 10000"/>
              <a:gd name="connsiteY108" fmla="*/ 7734 h 10029"/>
              <a:gd name="connsiteX109" fmla="*/ 8931 w 10000"/>
              <a:gd name="connsiteY109" fmla="*/ 7550 h 10029"/>
              <a:gd name="connsiteX110" fmla="*/ 8931 w 10000"/>
              <a:gd name="connsiteY110" fmla="*/ 7317 h 10029"/>
              <a:gd name="connsiteX111" fmla="*/ 9480 w 10000"/>
              <a:gd name="connsiteY111" fmla="*/ 7573 h 10029"/>
              <a:gd name="connsiteX112" fmla="*/ 9405 w 10000"/>
              <a:gd name="connsiteY112" fmla="*/ 5687 h 10029"/>
              <a:gd name="connsiteX113" fmla="*/ 9319 w 10000"/>
              <a:gd name="connsiteY113" fmla="*/ 5584 h 10029"/>
              <a:gd name="connsiteX114" fmla="*/ 9290 w 10000"/>
              <a:gd name="connsiteY114" fmla="*/ 5364 h 10029"/>
              <a:gd name="connsiteX115" fmla="*/ 9060 w 10000"/>
              <a:gd name="connsiteY115" fmla="*/ 5269 h 10029"/>
              <a:gd name="connsiteX116" fmla="*/ 8983 w 10000"/>
              <a:gd name="connsiteY116" fmla="*/ 4923 h 10029"/>
              <a:gd name="connsiteX117" fmla="*/ 8825 w 10000"/>
              <a:gd name="connsiteY117" fmla="*/ 4892 h 10029"/>
              <a:gd name="connsiteX118" fmla="*/ 8799 w 10000"/>
              <a:gd name="connsiteY118" fmla="*/ 4627 h 10029"/>
              <a:gd name="connsiteX119" fmla="*/ 8652 w 10000"/>
              <a:gd name="connsiteY119" fmla="*/ 4609 h 10029"/>
              <a:gd name="connsiteX120" fmla="*/ 8635 w 10000"/>
              <a:gd name="connsiteY120" fmla="*/ 4398 h 10029"/>
              <a:gd name="connsiteX121" fmla="*/ 8483 w 10000"/>
              <a:gd name="connsiteY121" fmla="*/ 4412 h 10029"/>
              <a:gd name="connsiteX122" fmla="*/ 8431 w 10000"/>
              <a:gd name="connsiteY122" fmla="*/ 4353 h 10029"/>
              <a:gd name="connsiteX123" fmla="*/ 8233 w 10000"/>
              <a:gd name="connsiteY123" fmla="*/ 4358 h 10029"/>
              <a:gd name="connsiteX124" fmla="*/ 7532 w 10000"/>
              <a:gd name="connsiteY124" fmla="*/ 4317 h 10029"/>
              <a:gd name="connsiteX125" fmla="*/ 7532 w 10000"/>
              <a:gd name="connsiteY125" fmla="*/ 4865 h 10029"/>
              <a:gd name="connsiteX126" fmla="*/ 6592 w 10000"/>
              <a:gd name="connsiteY126" fmla="*/ 3976 h 10029"/>
              <a:gd name="connsiteX127" fmla="*/ 6362 w 10000"/>
              <a:gd name="connsiteY127" fmla="*/ 4102 h 10029"/>
              <a:gd name="connsiteX128" fmla="*/ 6247 w 10000"/>
              <a:gd name="connsiteY128" fmla="*/ 5462 h 10029"/>
              <a:gd name="connsiteX129" fmla="*/ 5523 w 10000"/>
              <a:gd name="connsiteY129" fmla="*/ 5081 h 10029"/>
              <a:gd name="connsiteX130" fmla="*/ 5759 w 10000"/>
              <a:gd name="connsiteY130" fmla="*/ 3994 h 10029"/>
              <a:gd name="connsiteX131" fmla="*/ 5474 w 10000"/>
              <a:gd name="connsiteY131" fmla="*/ 3760 h 10029"/>
              <a:gd name="connsiteX132" fmla="*/ 5239 w 10000"/>
              <a:gd name="connsiteY132" fmla="*/ 3424 h 10029"/>
              <a:gd name="connsiteX133" fmla="*/ 5083 w 10000"/>
              <a:gd name="connsiteY133" fmla="*/ 3127 h 10029"/>
              <a:gd name="connsiteX134" fmla="*/ 5034 w 10000"/>
              <a:gd name="connsiteY134" fmla="*/ 2849 h 10029"/>
              <a:gd name="connsiteX135" fmla="*/ 5026 w 10000"/>
              <a:gd name="connsiteY135" fmla="*/ 2535 h 10029"/>
              <a:gd name="connsiteX136" fmla="*/ 5092 w 10000"/>
              <a:gd name="connsiteY136" fmla="*/ 2171 h 10029"/>
              <a:gd name="connsiteX137" fmla="*/ 5178 w 10000"/>
              <a:gd name="connsiteY137" fmla="*/ 1875 h 10029"/>
              <a:gd name="connsiteX138" fmla="*/ 5178 w 10000"/>
              <a:gd name="connsiteY138" fmla="*/ 1785 h 10029"/>
              <a:gd name="connsiteX139" fmla="*/ 4661 w 10000"/>
              <a:gd name="connsiteY139" fmla="*/ 1807 h 10029"/>
              <a:gd name="connsiteX140" fmla="*/ 4678 w 10000"/>
              <a:gd name="connsiteY140" fmla="*/ 932 h 10029"/>
              <a:gd name="connsiteX141" fmla="*/ 4971 w 10000"/>
              <a:gd name="connsiteY141" fmla="*/ 649 h 10029"/>
              <a:gd name="connsiteX142" fmla="*/ 4870 w 10000"/>
              <a:gd name="connsiteY142" fmla="*/ 211 h 10029"/>
              <a:gd name="connsiteX143" fmla="*/ 4819 w 10000"/>
              <a:gd name="connsiteY143" fmla="*/ 29 h 10029"/>
              <a:gd name="connsiteX144" fmla="*/ 4428 w 10000"/>
              <a:gd name="connsiteY144" fmla="*/ 384 h 10029"/>
              <a:gd name="connsiteX145" fmla="*/ 3353 w 10000"/>
              <a:gd name="connsiteY145" fmla="*/ 1084 h 10029"/>
              <a:gd name="connsiteX146" fmla="*/ 2905 w 10000"/>
              <a:gd name="connsiteY146" fmla="*/ 1470 h 10029"/>
              <a:gd name="connsiteX147" fmla="*/ 2905 w 10000"/>
              <a:gd name="connsiteY147" fmla="*/ 1605 h 10029"/>
              <a:gd name="connsiteX148" fmla="*/ 2957 w 10000"/>
              <a:gd name="connsiteY148" fmla="*/ 1583 h 10029"/>
              <a:gd name="connsiteX149" fmla="*/ 2966 w 10000"/>
              <a:gd name="connsiteY149" fmla="*/ 1690 h 10029"/>
              <a:gd name="connsiteX150" fmla="*/ 2885 w 10000"/>
              <a:gd name="connsiteY150" fmla="*/ 1758 h 10029"/>
              <a:gd name="connsiteX151" fmla="*/ 2549 w 10000"/>
              <a:gd name="connsiteY151" fmla="*/ 2175 h 10029"/>
              <a:gd name="connsiteX152" fmla="*/ 2422 w 10000"/>
              <a:gd name="connsiteY152" fmla="*/ 2400 h 10029"/>
              <a:gd name="connsiteX153" fmla="*/ 2178 w 10000"/>
              <a:gd name="connsiteY153" fmla="*/ 2696 h 10029"/>
              <a:gd name="connsiteX154" fmla="*/ 2101 w 10000"/>
              <a:gd name="connsiteY154" fmla="*/ 2835 h 10029"/>
              <a:gd name="connsiteX155" fmla="*/ 2103 w 10000"/>
              <a:gd name="connsiteY155" fmla="*/ 2939 h 10029"/>
              <a:gd name="connsiteX156" fmla="*/ 1991 w 10000"/>
              <a:gd name="connsiteY156" fmla="*/ 3060 h 10029"/>
              <a:gd name="connsiteX157" fmla="*/ 1816 w 10000"/>
              <a:gd name="connsiteY157" fmla="*/ 2997 h 10029"/>
              <a:gd name="connsiteX158" fmla="*/ 1618 w 10000"/>
              <a:gd name="connsiteY158" fmla="*/ 3262 h 10029"/>
              <a:gd name="connsiteX159" fmla="*/ 1618 w 10000"/>
              <a:gd name="connsiteY159" fmla="*/ 3397 h 10029"/>
              <a:gd name="connsiteX160" fmla="*/ 1457 w 10000"/>
              <a:gd name="connsiteY160" fmla="*/ 3576 h 10029"/>
              <a:gd name="connsiteX161" fmla="*/ 1543 w 10000"/>
              <a:gd name="connsiteY161" fmla="*/ 3680 h 10029"/>
              <a:gd name="connsiteX162" fmla="*/ 1670 w 10000"/>
              <a:gd name="connsiteY162" fmla="*/ 3585 h 10029"/>
              <a:gd name="connsiteX163" fmla="*/ 1905 w 10000"/>
              <a:gd name="connsiteY163" fmla="*/ 3751 h 10029"/>
              <a:gd name="connsiteX164" fmla="*/ 2147 w 10000"/>
              <a:gd name="connsiteY164" fmla="*/ 3549 h 10029"/>
              <a:gd name="connsiteX165" fmla="*/ 2207 w 10000"/>
              <a:gd name="connsiteY165" fmla="*/ 3599 h 10029"/>
              <a:gd name="connsiteX166" fmla="*/ 1954 w 10000"/>
              <a:gd name="connsiteY166" fmla="*/ 3832 h 10029"/>
              <a:gd name="connsiteX167" fmla="*/ 2207 w 10000"/>
              <a:gd name="connsiteY167" fmla="*/ 4102 h 10029"/>
              <a:gd name="connsiteX168" fmla="*/ 2368 w 10000"/>
              <a:gd name="connsiteY168" fmla="*/ 3936 h 10029"/>
              <a:gd name="connsiteX169" fmla="*/ 2483 w 10000"/>
              <a:gd name="connsiteY169" fmla="*/ 3895 h 10029"/>
              <a:gd name="connsiteX170" fmla="*/ 2489 w 10000"/>
              <a:gd name="connsiteY170" fmla="*/ 4021 h 10029"/>
              <a:gd name="connsiteX171" fmla="*/ 2325 w 10000"/>
              <a:gd name="connsiteY171" fmla="*/ 4151 h 10029"/>
              <a:gd name="connsiteX172" fmla="*/ 2420 w 10000"/>
              <a:gd name="connsiteY172" fmla="*/ 4317 h 10029"/>
              <a:gd name="connsiteX173" fmla="*/ 2739 w 10000"/>
              <a:gd name="connsiteY173" fmla="*/ 4003 h 10029"/>
              <a:gd name="connsiteX174" fmla="*/ 2687 w 10000"/>
              <a:gd name="connsiteY174" fmla="*/ 3882 h 10029"/>
              <a:gd name="connsiteX175" fmla="*/ 2799 w 10000"/>
              <a:gd name="connsiteY175" fmla="*/ 3760 h 10029"/>
              <a:gd name="connsiteX176" fmla="*/ 2920 w 10000"/>
              <a:gd name="connsiteY176" fmla="*/ 3886 h 10029"/>
              <a:gd name="connsiteX177" fmla="*/ 3078 w 10000"/>
              <a:gd name="connsiteY177" fmla="*/ 3828 h 10029"/>
              <a:gd name="connsiteX178" fmla="*/ 3595 w 10000"/>
              <a:gd name="connsiteY178" fmla="*/ 2674 h 10029"/>
              <a:gd name="connsiteX179" fmla="*/ 3583 w 10000"/>
              <a:gd name="connsiteY179" fmla="*/ 2804 h 10029"/>
              <a:gd name="connsiteX180" fmla="*/ 3204 w 10000"/>
              <a:gd name="connsiteY180" fmla="*/ 3989 h 10029"/>
              <a:gd name="connsiteX181" fmla="*/ 3767 w 10000"/>
              <a:gd name="connsiteY181" fmla="*/ 3841 h 10029"/>
              <a:gd name="connsiteX182" fmla="*/ 3733 w 10000"/>
              <a:gd name="connsiteY182" fmla="*/ 4048 h 10029"/>
              <a:gd name="connsiteX183" fmla="*/ 3345 w 10000"/>
              <a:gd name="connsiteY183" fmla="*/ 4169 h 10029"/>
              <a:gd name="connsiteX184" fmla="*/ 3362 w 10000"/>
              <a:gd name="connsiteY184" fmla="*/ 4326 h 10029"/>
              <a:gd name="connsiteX185" fmla="*/ 3609 w 10000"/>
              <a:gd name="connsiteY185" fmla="*/ 4313 h 10029"/>
              <a:gd name="connsiteX186" fmla="*/ 3601 w 10000"/>
              <a:gd name="connsiteY186" fmla="*/ 4452 h 10029"/>
              <a:gd name="connsiteX187" fmla="*/ 3420 w 10000"/>
              <a:gd name="connsiteY187" fmla="*/ 4479 h 10029"/>
              <a:gd name="connsiteX188" fmla="*/ 3420 w 10000"/>
              <a:gd name="connsiteY188" fmla="*/ 4627 h 10029"/>
              <a:gd name="connsiteX189" fmla="*/ 3557 w 10000"/>
              <a:gd name="connsiteY189" fmla="*/ 4636 h 10029"/>
              <a:gd name="connsiteX190" fmla="*/ 3549 w 10000"/>
              <a:gd name="connsiteY190" fmla="*/ 4762 h 10029"/>
              <a:gd name="connsiteX191" fmla="*/ 3394 w 10000"/>
              <a:gd name="connsiteY191" fmla="*/ 4825 h 10029"/>
              <a:gd name="connsiteX192" fmla="*/ 3345 w 10000"/>
              <a:gd name="connsiteY192" fmla="*/ 4856 h 10029"/>
              <a:gd name="connsiteX193" fmla="*/ 3302 w 10000"/>
              <a:gd name="connsiteY193" fmla="*/ 4816 h 10029"/>
              <a:gd name="connsiteX194" fmla="*/ 3333 w 10000"/>
              <a:gd name="connsiteY194" fmla="*/ 4757 h 10029"/>
              <a:gd name="connsiteX195" fmla="*/ 3307 w 10000"/>
              <a:gd name="connsiteY195" fmla="*/ 4587 h 10029"/>
              <a:gd name="connsiteX196" fmla="*/ 3178 w 10000"/>
              <a:gd name="connsiteY196" fmla="*/ 4331 h 10029"/>
              <a:gd name="connsiteX197" fmla="*/ 3103 w 10000"/>
              <a:gd name="connsiteY197" fmla="*/ 4367 h 10029"/>
              <a:gd name="connsiteX198" fmla="*/ 3112 w 10000"/>
              <a:gd name="connsiteY198" fmla="*/ 4232 h 10029"/>
              <a:gd name="connsiteX199" fmla="*/ 2989 w 10000"/>
              <a:gd name="connsiteY199" fmla="*/ 4084 h 10029"/>
              <a:gd name="connsiteX200" fmla="*/ 2807 w 10000"/>
              <a:gd name="connsiteY200" fmla="*/ 4272 h 10029"/>
              <a:gd name="connsiteX201" fmla="*/ 2825 w 10000"/>
              <a:gd name="connsiteY201" fmla="*/ 4650 h 10029"/>
              <a:gd name="connsiteX202" fmla="*/ 2759 w 10000"/>
              <a:gd name="connsiteY202" fmla="*/ 4681 h 10029"/>
              <a:gd name="connsiteX203" fmla="*/ 2764 w 10000"/>
              <a:gd name="connsiteY203" fmla="*/ 5126 h 10029"/>
              <a:gd name="connsiteX204" fmla="*/ 2876 w 10000"/>
              <a:gd name="connsiteY204" fmla="*/ 5152 h 10029"/>
              <a:gd name="connsiteX205" fmla="*/ 2911 w 10000"/>
              <a:gd name="connsiteY205" fmla="*/ 5202 h 10029"/>
              <a:gd name="connsiteX206" fmla="*/ 2905 w 10000"/>
              <a:gd name="connsiteY206" fmla="*/ 5673 h 10029"/>
              <a:gd name="connsiteX207" fmla="*/ 4023 w 10000"/>
              <a:gd name="connsiteY207" fmla="*/ 5664 h 10029"/>
              <a:gd name="connsiteX208" fmla="*/ 4147 w 10000"/>
              <a:gd name="connsiteY208" fmla="*/ 5283 h 10029"/>
              <a:gd name="connsiteX209" fmla="*/ 4230 w 10000"/>
              <a:gd name="connsiteY209" fmla="*/ 4843 h 10029"/>
              <a:gd name="connsiteX210" fmla="*/ 4241 w 10000"/>
              <a:gd name="connsiteY210" fmla="*/ 3963 h 10029"/>
              <a:gd name="connsiteX211" fmla="*/ 4256 w 10000"/>
              <a:gd name="connsiteY211" fmla="*/ 3805 h 10029"/>
              <a:gd name="connsiteX212" fmla="*/ 4276 w 10000"/>
              <a:gd name="connsiteY212" fmla="*/ 3725 h 10029"/>
              <a:gd name="connsiteX0" fmla="*/ 4276 w 10000"/>
              <a:gd name="connsiteY0" fmla="*/ 4233 h 10537"/>
              <a:gd name="connsiteX1" fmla="*/ 4333 w 10000"/>
              <a:gd name="connsiteY1" fmla="*/ 4381 h 10537"/>
              <a:gd name="connsiteX2" fmla="*/ 4351 w 10000"/>
              <a:gd name="connsiteY2" fmla="*/ 4632 h 10537"/>
              <a:gd name="connsiteX3" fmla="*/ 4319 w 10000"/>
              <a:gd name="connsiteY3" fmla="*/ 5306 h 10537"/>
              <a:gd name="connsiteX4" fmla="*/ 4284 w 10000"/>
              <a:gd name="connsiteY4" fmla="*/ 5669 h 10537"/>
              <a:gd name="connsiteX5" fmla="*/ 4213 w 10000"/>
              <a:gd name="connsiteY5" fmla="*/ 5984 h 10537"/>
              <a:gd name="connsiteX6" fmla="*/ 4121 w 10000"/>
              <a:gd name="connsiteY6" fmla="*/ 6276 h 10537"/>
              <a:gd name="connsiteX7" fmla="*/ 4043 w 10000"/>
              <a:gd name="connsiteY7" fmla="*/ 6442 h 10537"/>
              <a:gd name="connsiteX8" fmla="*/ 3963 w 10000"/>
              <a:gd name="connsiteY8" fmla="*/ 6585 h 10537"/>
              <a:gd name="connsiteX9" fmla="*/ 3819 w 10000"/>
              <a:gd name="connsiteY9" fmla="*/ 6693 h 10537"/>
              <a:gd name="connsiteX10" fmla="*/ 3638 w 10000"/>
              <a:gd name="connsiteY10" fmla="*/ 6792 h 10537"/>
              <a:gd name="connsiteX11" fmla="*/ 3397 w 10000"/>
              <a:gd name="connsiteY11" fmla="*/ 6895 h 10537"/>
              <a:gd name="connsiteX12" fmla="*/ 3138 w 10000"/>
              <a:gd name="connsiteY12" fmla="*/ 6949 h 10537"/>
              <a:gd name="connsiteX13" fmla="*/ 2948 w 10000"/>
              <a:gd name="connsiteY13" fmla="*/ 6967 h 10537"/>
              <a:gd name="connsiteX14" fmla="*/ 2739 w 10000"/>
              <a:gd name="connsiteY14" fmla="*/ 6940 h 10537"/>
              <a:gd name="connsiteX15" fmla="*/ 2601 w 10000"/>
              <a:gd name="connsiteY15" fmla="*/ 6882 h 10537"/>
              <a:gd name="connsiteX16" fmla="*/ 2609 w 10000"/>
              <a:gd name="connsiteY16" fmla="*/ 7690 h 10537"/>
              <a:gd name="connsiteX17" fmla="*/ 2483 w 10000"/>
              <a:gd name="connsiteY17" fmla="*/ 7708 h 10537"/>
              <a:gd name="connsiteX18" fmla="*/ 2264 w 10000"/>
              <a:gd name="connsiteY18" fmla="*/ 7259 h 10537"/>
              <a:gd name="connsiteX19" fmla="*/ 2319 w 10000"/>
              <a:gd name="connsiteY19" fmla="*/ 7030 h 10537"/>
              <a:gd name="connsiteX20" fmla="*/ 2233 w 10000"/>
              <a:gd name="connsiteY20" fmla="*/ 6693 h 10537"/>
              <a:gd name="connsiteX21" fmla="*/ 1948 w 10000"/>
              <a:gd name="connsiteY21" fmla="*/ 6936 h 10537"/>
              <a:gd name="connsiteX22" fmla="*/ 1876 w 10000"/>
              <a:gd name="connsiteY22" fmla="*/ 6711 h 10537"/>
              <a:gd name="connsiteX23" fmla="*/ 2319 w 10000"/>
              <a:gd name="connsiteY23" fmla="*/ 6361 h 10537"/>
              <a:gd name="connsiteX24" fmla="*/ 2198 w 10000"/>
              <a:gd name="connsiteY24" fmla="*/ 5131 h 10537"/>
              <a:gd name="connsiteX25" fmla="*/ 1807 w 10000"/>
              <a:gd name="connsiteY25" fmla="*/ 4821 h 10537"/>
              <a:gd name="connsiteX26" fmla="*/ 1540 w 10000"/>
              <a:gd name="connsiteY26" fmla="*/ 4982 h 10537"/>
              <a:gd name="connsiteX27" fmla="*/ 1213 w 10000"/>
              <a:gd name="connsiteY27" fmla="*/ 4619 h 10537"/>
              <a:gd name="connsiteX28" fmla="*/ 0 w 10000"/>
              <a:gd name="connsiteY28" fmla="*/ 5431 h 10537"/>
              <a:gd name="connsiteX29" fmla="*/ 0 w 10000"/>
              <a:gd name="connsiteY29" fmla="*/ 6074 h 10537"/>
              <a:gd name="connsiteX30" fmla="*/ 371 w 10000"/>
              <a:gd name="connsiteY30" fmla="*/ 6060 h 10537"/>
              <a:gd name="connsiteX31" fmla="*/ 741 w 10000"/>
              <a:gd name="connsiteY31" fmla="*/ 5575 h 10537"/>
              <a:gd name="connsiteX32" fmla="*/ 851 w 10000"/>
              <a:gd name="connsiteY32" fmla="*/ 5782 h 10537"/>
              <a:gd name="connsiteX33" fmla="*/ 457 w 10000"/>
              <a:gd name="connsiteY33" fmla="*/ 6280 h 10537"/>
              <a:gd name="connsiteX34" fmla="*/ 612 w 10000"/>
              <a:gd name="connsiteY34" fmla="*/ 6617 h 10537"/>
              <a:gd name="connsiteX35" fmla="*/ 1164 w 10000"/>
              <a:gd name="connsiteY35" fmla="*/ 6657 h 10537"/>
              <a:gd name="connsiteX36" fmla="*/ 1273 w 10000"/>
              <a:gd name="connsiteY36" fmla="*/ 7048 h 10537"/>
              <a:gd name="connsiteX37" fmla="*/ 1678 w 10000"/>
              <a:gd name="connsiteY37" fmla="*/ 6841 h 10537"/>
              <a:gd name="connsiteX38" fmla="*/ 1756 w 10000"/>
              <a:gd name="connsiteY38" fmla="*/ 6832 h 10537"/>
              <a:gd name="connsiteX39" fmla="*/ 1773 w 10000"/>
              <a:gd name="connsiteY39" fmla="*/ 7030 h 10537"/>
              <a:gd name="connsiteX40" fmla="*/ 1707 w 10000"/>
              <a:gd name="connsiteY40" fmla="*/ 7008 h 10537"/>
              <a:gd name="connsiteX41" fmla="*/ 1724 w 10000"/>
              <a:gd name="connsiteY41" fmla="*/ 7448 h 10537"/>
              <a:gd name="connsiteX42" fmla="*/ 1644 w 10000"/>
              <a:gd name="connsiteY42" fmla="*/ 7434 h 10537"/>
              <a:gd name="connsiteX43" fmla="*/ 1655 w 10000"/>
              <a:gd name="connsiteY43" fmla="*/ 7596 h 10537"/>
              <a:gd name="connsiteX44" fmla="*/ 1790 w 10000"/>
              <a:gd name="connsiteY44" fmla="*/ 7708 h 10537"/>
              <a:gd name="connsiteX45" fmla="*/ 1793 w 10000"/>
              <a:gd name="connsiteY45" fmla="*/ 7771 h 10537"/>
              <a:gd name="connsiteX46" fmla="*/ 1448 w 10000"/>
              <a:gd name="connsiteY46" fmla="*/ 7784 h 10537"/>
              <a:gd name="connsiteX47" fmla="*/ 1454 w 10000"/>
              <a:gd name="connsiteY47" fmla="*/ 7412 h 10537"/>
              <a:gd name="connsiteX48" fmla="*/ 1259 w 10000"/>
              <a:gd name="connsiteY48" fmla="*/ 7286 h 10537"/>
              <a:gd name="connsiteX49" fmla="*/ 1284 w 10000"/>
              <a:gd name="connsiteY49" fmla="*/ 7784 h 10537"/>
              <a:gd name="connsiteX50" fmla="*/ 1109 w 10000"/>
              <a:gd name="connsiteY50" fmla="*/ 7775 h 10537"/>
              <a:gd name="connsiteX51" fmla="*/ 1026 w 10000"/>
              <a:gd name="connsiteY51" fmla="*/ 7250 h 10537"/>
              <a:gd name="connsiteX52" fmla="*/ 368 w 10000"/>
              <a:gd name="connsiteY52" fmla="*/ 7232 h 10537"/>
              <a:gd name="connsiteX53" fmla="*/ 351 w 10000"/>
              <a:gd name="connsiteY53" fmla="*/ 7205 h 10537"/>
              <a:gd name="connsiteX54" fmla="*/ 282 w 10000"/>
              <a:gd name="connsiteY54" fmla="*/ 7196 h 10537"/>
              <a:gd name="connsiteX55" fmla="*/ 233 w 10000"/>
              <a:gd name="connsiteY55" fmla="*/ 7084 h 10537"/>
              <a:gd name="connsiteX56" fmla="*/ 23 w 10000"/>
              <a:gd name="connsiteY56" fmla="*/ 7075 h 10537"/>
              <a:gd name="connsiteX57" fmla="*/ 204 w 10000"/>
              <a:gd name="connsiteY57" fmla="*/ 8013 h 10537"/>
              <a:gd name="connsiteX58" fmla="*/ 937 w 10000"/>
              <a:gd name="connsiteY58" fmla="*/ 8018 h 10537"/>
              <a:gd name="connsiteX59" fmla="*/ 980 w 10000"/>
              <a:gd name="connsiteY59" fmla="*/ 8139 h 10537"/>
              <a:gd name="connsiteX60" fmla="*/ 1118 w 10000"/>
              <a:gd name="connsiteY60" fmla="*/ 8139 h 10537"/>
              <a:gd name="connsiteX61" fmla="*/ 1129 w 10000"/>
              <a:gd name="connsiteY61" fmla="*/ 8058 h 10537"/>
              <a:gd name="connsiteX62" fmla="*/ 1299 w 10000"/>
              <a:gd name="connsiteY62" fmla="*/ 8054 h 10537"/>
              <a:gd name="connsiteX63" fmla="*/ 1299 w 10000"/>
              <a:gd name="connsiteY63" fmla="*/ 8189 h 10537"/>
              <a:gd name="connsiteX64" fmla="*/ 2592 w 10000"/>
              <a:gd name="connsiteY64" fmla="*/ 8189 h 10537"/>
              <a:gd name="connsiteX65" fmla="*/ 4782 w 10000"/>
              <a:gd name="connsiteY65" fmla="*/ 9549 h 10537"/>
              <a:gd name="connsiteX66" fmla="*/ 5213 w 10000"/>
              <a:gd name="connsiteY66" fmla="*/ 9805 h 10537"/>
              <a:gd name="connsiteX67" fmla="*/ 5345 w 10000"/>
              <a:gd name="connsiteY67" fmla="*/ 10263 h 10537"/>
              <a:gd name="connsiteX68" fmla="*/ 5405 w 10000"/>
              <a:gd name="connsiteY68" fmla="*/ 10384 h 10537"/>
              <a:gd name="connsiteX69" fmla="*/ 5445 w 10000"/>
              <a:gd name="connsiteY69" fmla="*/ 10429 h 10537"/>
              <a:gd name="connsiteX70" fmla="*/ 5506 w 10000"/>
              <a:gd name="connsiteY70" fmla="*/ 10443 h 10537"/>
              <a:gd name="connsiteX71" fmla="*/ 5583 w 10000"/>
              <a:gd name="connsiteY71" fmla="*/ 10438 h 10537"/>
              <a:gd name="connsiteX72" fmla="*/ 5690 w 10000"/>
              <a:gd name="connsiteY72" fmla="*/ 10389 h 10537"/>
              <a:gd name="connsiteX73" fmla="*/ 6540 w 10000"/>
              <a:gd name="connsiteY73" fmla="*/ 9715 h 10537"/>
              <a:gd name="connsiteX74" fmla="*/ 6664 w 10000"/>
              <a:gd name="connsiteY74" fmla="*/ 9913 h 10537"/>
              <a:gd name="connsiteX75" fmla="*/ 6716 w 10000"/>
              <a:gd name="connsiteY75" fmla="*/ 9940 h 10537"/>
              <a:gd name="connsiteX76" fmla="*/ 6756 w 10000"/>
              <a:gd name="connsiteY76" fmla="*/ 9931 h 10537"/>
              <a:gd name="connsiteX77" fmla="*/ 6784 w 10000"/>
              <a:gd name="connsiteY77" fmla="*/ 9904 h 10537"/>
              <a:gd name="connsiteX78" fmla="*/ 6816 w 10000"/>
              <a:gd name="connsiteY78" fmla="*/ 9837 h 10537"/>
              <a:gd name="connsiteX79" fmla="*/ 6819 w 10000"/>
              <a:gd name="connsiteY79" fmla="*/ 9742 h 10537"/>
              <a:gd name="connsiteX80" fmla="*/ 6802 w 10000"/>
              <a:gd name="connsiteY80" fmla="*/ 9670 h 10537"/>
              <a:gd name="connsiteX81" fmla="*/ 6773 w 10000"/>
              <a:gd name="connsiteY81" fmla="*/ 9549 h 10537"/>
              <a:gd name="connsiteX82" fmla="*/ 6871 w 10000"/>
              <a:gd name="connsiteY82" fmla="*/ 9432 h 10537"/>
              <a:gd name="connsiteX83" fmla="*/ 7023 w 10000"/>
              <a:gd name="connsiteY83" fmla="*/ 9338 h 10537"/>
              <a:gd name="connsiteX84" fmla="*/ 7178 w 10000"/>
              <a:gd name="connsiteY84" fmla="*/ 9271 h 10537"/>
              <a:gd name="connsiteX85" fmla="*/ 7371 w 10000"/>
              <a:gd name="connsiteY85" fmla="*/ 9257 h 10537"/>
              <a:gd name="connsiteX86" fmla="*/ 7644 w 10000"/>
              <a:gd name="connsiteY86" fmla="*/ 9253 h 10537"/>
              <a:gd name="connsiteX87" fmla="*/ 7635 w 10000"/>
              <a:gd name="connsiteY87" fmla="*/ 9590 h 10537"/>
              <a:gd name="connsiteX88" fmla="*/ 7698 w 10000"/>
              <a:gd name="connsiteY88" fmla="*/ 9688 h 10537"/>
              <a:gd name="connsiteX89" fmla="*/ 7784 w 10000"/>
              <a:gd name="connsiteY89" fmla="*/ 9738 h 10537"/>
              <a:gd name="connsiteX90" fmla="*/ 7845 w 10000"/>
              <a:gd name="connsiteY90" fmla="*/ 9756 h 10537"/>
              <a:gd name="connsiteX91" fmla="*/ 8802 w 10000"/>
              <a:gd name="connsiteY91" fmla="*/ 9715 h 10537"/>
              <a:gd name="connsiteX92" fmla="*/ 8897 w 10000"/>
              <a:gd name="connsiteY92" fmla="*/ 9837 h 10537"/>
              <a:gd name="connsiteX93" fmla="*/ 8957 w 10000"/>
              <a:gd name="connsiteY93" fmla="*/ 10133 h 10537"/>
              <a:gd name="connsiteX94" fmla="*/ 9000 w 10000"/>
              <a:gd name="connsiteY94" fmla="*/ 10533 h 10537"/>
              <a:gd name="connsiteX95" fmla="*/ 9103 w 10000"/>
              <a:gd name="connsiteY95" fmla="*/ 10537 h 10537"/>
              <a:gd name="connsiteX96" fmla="*/ 9095 w 10000"/>
              <a:gd name="connsiteY96" fmla="*/ 10142 h 10537"/>
              <a:gd name="connsiteX97" fmla="*/ 9144 w 10000"/>
              <a:gd name="connsiteY97" fmla="*/ 10021 h 10537"/>
              <a:gd name="connsiteX98" fmla="*/ 9181 w 10000"/>
              <a:gd name="connsiteY98" fmla="*/ 9702 h 10537"/>
              <a:gd name="connsiteX99" fmla="*/ 9566 w 10000"/>
              <a:gd name="connsiteY99" fmla="*/ 9940 h 10537"/>
              <a:gd name="connsiteX100" fmla="*/ 9549 w 10000"/>
              <a:gd name="connsiteY100" fmla="*/ 9500 h 10537"/>
              <a:gd name="connsiteX101" fmla="*/ 9733 w 10000"/>
              <a:gd name="connsiteY101" fmla="*/ 9513 h 10537"/>
              <a:gd name="connsiteX102" fmla="*/ 10000 w 10000"/>
              <a:gd name="connsiteY102" fmla="*/ 9024 h 10537"/>
              <a:gd name="connsiteX103" fmla="*/ 9836 w 10000"/>
              <a:gd name="connsiteY103" fmla="*/ 8691 h 10537"/>
              <a:gd name="connsiteX104" fmla="*/ 9802 w 10000"/>
              <a:gd name="connsiteY104" fmla="*/ 8471 h 10537"/>
              <a:gd name="connsiteX105" fmla="*/ 9540 w 10000"/>
              <a:gd name="connsiteY105" fmla="*/ 8436 h 10537"/>
              <a:gd name="connsiteX106" fmla="*/ 9514 w 10000"/>
              <a:gd name="connsiteY106" fmla="*/ 8153 h 10537"/>
              <a:gd name="connsiteX107" fmla="*/ 9164 w 10000"/>
              <a:gd name="connsiteY107" fmla="*/ 8013 h 10537"/>
              <a:gd name="connsiteX108" fmla="*/ 9138 w 10000"/>
              <a:gd name="connsiteY108" fmla="*/ 8242 h 10537"/>
              <a:gd name="connsiteX109" fmla="*/ 8931 w 10000"/>
              <a:gd name="connsiteY109" fmla="*/ 8058 h 10537"/>
              <a:gd name="connsiteX110" fmla="*/ 8931 w 10000"/>
              <a:gd name="connsiteY110" fmla="*/ 7825 h 10537"/>
              <a:gd name="connsiteX111" fmla="*/ 9480 w 10000"/>
              <a:gd name="connsiteY111" fmla="*/ 8081 h 10537"/>
              <a:gd name="connsiteX112" fmla="*/ 9405 w 10000"/>
              <a:gd name="connsiteY112" fmla="*/ 6195 h 10537"/>
              <a:gd name="connsiteX113" fmla="*/ 9319 w 10000"/>
              <a:gd name="connsiteY113" fmla="*/ 6092 h 10537"/>
              <a:gd name="connsiteX114" fmla="*/ 9290 w 10000"/>
              <a:gd name="connsiteY114" fmla="*/ 5872 h 10537"/>
              <a:gd name="connsiteX115" fmla="*/ 9060 w 10000"/>
              <a:gd name="connsiteY115" fmla="*/ 5777 h 10537"/>
              <a:gd name="connsiteX116" fmla="*/ 8983 w 10000"/>
              <a:gd name="connsiteY116" fmla="*/ 5431 h 10537"/>
              <a:gd name="connsiteX117" fmla="*/ 8825 w 10000"/>
              <a:gd name="connsiteY117" fmla="*/ 5400 h 10537"/>
              <a:gd name="connsiteX118" fmla="*/ 8799 w 10000"/>
              <a:gd name="connsiteY118" fmla="*/ 5135 h 10537"/>
              <a:gd name="connsiteX119" fmla="*/ 8652 w 10000"/>
              <a:gd name="connsiteY119" fmla="*/ 5117 h 10537"/>
              <a:gd name="connsiteX120" fmla="*/ 8635 w 10000"/>
              <a:gd name="connsiteY120" fmla="*/ 4906 h 10537"/>
              <a:gd name="connsiteX121" fmla="*/ 8483 w 10000"/>
              <a:gd name="connsiteY121" fmla="*/ 4920 h 10537"/>
              <a:gd name="connsiteX122" fmla="*/ 8431 w 10000"/>
              <a:gd name="connsiteY122" fmla="*/ 4861 h 10537"/>
              <a:gd name="connsiteX123" fmla="*/ 8233 w 10000"/>
              <a:gd name="connsiteY123" fmla="*/ 4866 h 10537"/>
              <a:gd name="connsiteX124" fmla="*/ 7532 w 10000"/>
              <a:gd name="connsiteY124" fmla="*/ 4825 h 10537"/>
              <a:gd name="connsiteX125" fmla="*/ 7532 w 10000"/>
              <a:gd name="connsiteY125" fmla="*/ 5373 h 10537"/>
              <a:gd name="connsiteX126" fmla="*/ 6592 w 10000"/>
              <a:gd name="connsiteY126" fmla="*/ 4484 h 10537"/>
              <a:gd name="connsiteX127" fmla="*/ 6362 w 10000"/>
              <a:gd name="connsiteY127" fmla="*/ 4610 h 10537"/>
              <a:gd name="connsiteX128" fmla="*/ 6247 w 10000"/>
              <a:gd name="connsiteY128" fmla="*/ 5970 h 10537"/>
              <a:gd name="connsiteX129" fmla="*/ 5523 w 10000"/>
              <a:gd name="connsiteY129" fmla="*/ 5589 h 10537"/>
              <a:gd name="connsiteX130" fmla="*/ 5759 w 10000"/>
              <a:gd name="connsiteY130" fmla="*/ 4502 h 10537"/>
              <a:gd name="connsiteX131" fmla="*/ 5474 w 10000"/>
              <a:gd name="connsiteY131" fmla="*/ 4268 h 10537"/>
              <a:gd name="connsiteX132" fmla="*/ 5239 w 10000"/>
              <a:gd name="connsiteY132" fmla="*/ 3932 h 10537"/>
              <a:gd name="connsiteX133" fmla="*/ 5083 w 10000"/>
              <a:gd name="connsiteY133" fmla="*/ 3635 h 10537"/>
              <a:gd name="connsiteX134" fmla="*/ 5034 w 10000"/>
              <a:gd name="connsiteY134" fmla="*/ 3357 h 10537"/>
              <a:gd name="connsiteX135" fmla="*/ 5026 w 10000"/>
              <a:gd name="connsiteY135" fmla="*/ 3043 h 10537"/>
              <a:gd name="connsiteX136" fmla="*/ 5092 w 10000"/>
              <a:gd name="connsiteY136" fmla="*/ 2679 h 10537"/>
              <a:gd name="connsiteX137" fmla="*/ 5178 w 10000"/>
              <a:gd name="connsiteY137" fmla="*/ 2383 h 10537"/>
              <a:gd name="connsiteX138" fmla="*/ 5178 w 10000"/>
              <a:gd name="connsiteY138" fmla="*/ 2293 h 10537"/>
              <a:gd name="connsiteX139" fmla="*/ 4661 w 10000"/>
              <a:gd name="connsiteY139" fmla="*/ 2315 h 10537"/>
              <a:gd name="connsiteX140" fmla="*/ 4678 w 10000"/>
              <a:gd name="connsiteY140" fmla="*/ 1440 h 10537"/>
              <a:gd name="connsiteX141" fmla="*/ 4971 w 10000"/>
              <a:gd name="connsiteY141" fmla="*/ 1157 h 10537"/>
              <a:gd name="connsiteX142" fmla="*/ 5297 w 10000"/>
              <a:gd name="connsiteY142" fmla="*/ 103 h 10537"/>
              <a:gd name="connsiteX143" fmla="*/ 4819 w 10000"/>
              <a:gd name="connsiteY143" fmla="*/ 537 h 10537"/>
              <a:gd name="connsiteX144" fmla="*/ 4428 w 10000"/>
              <a:gd name="connsiteY144" fmla="*/ 892 h 10537"/>
              <a:gd name="connsiteX145" fmla="*/ 3353 w 10000"/>
              <a:gd name="connsiteY145" fmla="*/ 1592 h 10537"/>
              <a:gd name="connsiteX146" fmla="*/ 2905 w 10000"/>
              <a:gd name="connsiteY146" fmla="*/ 1978 h 10537"/>
              <a:gd name="connsiteX147" fmla="*/ 2905 w 10000"/>
              <a:gd name="connsiteY147" fmla="*/ 2113 h 10537"/>
              <a:gd name="connsiteX148" fmla="*/ 2957 w 10000"/>
              <a:gd name="connsiteY148" fmla="*/ 2091 h 10537"/>
              <a:gd name="connsiteX149" fmla="*/ 2966 w 10000"/>
              <a:gd name="connsiteY149" fmla="*/ 2198 h 10537"/>
              <a:gd name="connsiteX150" fmla="*/ 2885 w 10000"/>
              <a:gd name="connsiteY150" fmla="*/ 2266 h 10537"/>
              <a:gd name="connsiteX151" fmla="*/ 2549 w 10000"/>
              <a:gd name="connsiteY151" fmla="*/ 2683 h 10537"/>
              <a:gd name="connsiteX152" fmla="*/ 2422 w 10000"/>
              <a:gd name="connsiteY152" fmla="*/ 2908 h 10537"/>
              <a:gd name="connsiteX153" fmla="*/ 2178 w 10000"/>
              <a:gd name="connsiteY153" fmla="*/ 3204 h 10537"/>
              <a:gd name="connsiteX154" fmla="*/ 2101 w 10000"/>
              <a:gd name="connsiteY154" fmla="*/ 3343 h 10537"/>
              <a:gd name="connsiteX155" fmla="*/ 2103 w 10000"/>
              <a:gd name="connsiteY155" fmla="*/ 3447 h 10537"/>
              <a:gd name="connsiteX156" fmla="*/ 1991 w 10000"/>
              <a:gd name="connsiteY156" fmla="*/ 3568 h 10537"/>
              <a:gd name="connsiteX157" fmla="*/ 1816 w 10000"/>
              <a:gd name="connsiteY157" fmla="*/ 3505 h 10537"/>
              <a:gd name="connsiteX158" fmla="*/ 1618 w 10000"/>
              <a:gd name="connsiteY158" fmla="*/ 3770 h 10537"/>
              <a:gd name="connsiteX159" fmla="*/ 1618 w 10000"/>
              <a:gd name="connsiteY159" fmla="*/ 3905 h 10537"/>
              <a:gd name="connsiteX160" fmla="*/ 1457 w 10000"/>
              <a:gd name="connsiteY160" fmla="*/ 4084 h 10537"/>
              <a:gd name="connsiteX161" fmla="*/ 1543 w 10000"/>
              <a:gd name="connsiteY161" fmla="*/ 4188 h 10537"/>
              <a:gd name="connsiteX162" fmla="*/ 1670 w 10000"/>
              <a:gd name="connsiteY162" fmla="*/ 4093 h 10537"/>
              <a:gd name="connsiteX163" fmla="*/ 1905 w 10000"/>
              <a:gd name="connsiteY163" fmla="*/ 4259 h 10537"/>
              <a:gd name="connsiteX164" fmla="*/ 2147 w 10000"/>
              <a:gd name="connsiteY164" fmla="*/ 4057 h 10537"/>
              <a:gd name="connsiteX165" fmla="*/ 2207 w 10000"/>
              <a:gd name="connsiteY165" fmla="*/ 4107 h 10537"/>
              <a:gd name="connsiteX166" fmla="*/ 1954 w 10000"/>
              <a:gd name="connsiteY166" fmla="*/ 4340 h 10537"/>
              <a:gd name="connsiteX167" fmla="*/ 2207 w 10000"/>
              <a:gd name="connsiteY167" fmla="*/ 4610 h 10537"/>
              <a:gd name="connsiteX168" fmla="*/ 2368 w 10000"/>
              <a:gd name="connsiteY168" fmla="*/ 4444 h 10537"/>
              <a:gd name="connsiteX169" fmla="*/ 2483 w 10000"/>
              <a:gd name="connsiteY169" fmla="*/ 4403 h 10537"/>
              <a:gd name="connsiteX170" fmla="*/ 2489 w 10000"/>
              <a:gd name="connsiteY170" fmla="*/ 4529 h 10537"/>
              <a:gd name="connsiteX171" fmla="*/ 2325 w 10000"/>
              <a:gd name="connsiteY171" fmla="*/ 4659 h 10537"/>
              <a:gd name="connsiteX172" fmla="*/ 2420 w 10000"/>
              <a:gd name="connsiteY172" fmla="*/ 4825 h 10537"/>
              <a:gd name="connsiteX173" fmla="*/ 2739 w 10000"/>
              <a:gd name="connsiteY173" fmla="*/ 4511 h 10537"/>
              <a:gd name="connsiteX174" fmla="*/ 2687 w 10000"/>
              <a:gd name="connsiteY174" fmla="*/ 4390 h 10537"/>
              <a:gd name="connsiteX175" fmla="*/ 2799 w 10000"/>
              <a:gd name="connsiteY175" fmla="*/ 4268 h 10537"/>
              <a:gd name="connsiteX176" fmla="*/ 2920 w 10000"/>
              <a:gd name="connsiteY176" fmla="*/ 4394 h 10537"/>
              <a:gd name="connsiteX177" fmla="*/ 3078 w 10000"/>
              <a:gd name="connsiteY177" fmla="*/ 4336 h 10537"/>
              <a:gd name="connsiteX178" fmla="*/ 3595 w 10000"/>
              <a:gd name="connsiteY178" fmla="*/ 3182 h 10537"/>
              <a:gd name="connsiteX179" fmla="*/ 3583 w 10000"/>
              <a:gd name="connsiteY179" fmla="*/ 3312 h 10537"/>
              <a:gd name="connsiteX180" fmla="*/ 3204 w 10000"/>
              <a:gd name="connsiteY180" fmla="*/ 4497 h 10537"/>
              <a:gd name="connsiteX181" fmla="*/ 3767 w 10000"/>
              <a:gd name="connsiteY181" fmla="*/ 4349 h 10537"/>
              <a:gd name="connsiteX182" fmla="*/ 3733 w 10000"/>
              <a:gd name="connsiteY182" fmla="*/ 4556 h 10537"/>
              <a:gd name="connsiteX183" fmla="*/ 3345 w 10000"/>
              <a:gd name="connsiteY183" fmla="*/ 4677 h 10537"/>
              <a:gd name="connsiteX184" fmla="*/ 3362 w 10000"/>
              <a:gd name="connsiteY184" fmla="*/ 4834 h 10537"/>
              <a:gd name="connsiteX185" fmla="*/ 3609 w 10000"/>
              <a:gd name="connsiteY185" fmla="*/ 4821 h 10537"/>
              <a:gd name="connsiteX186" fmla="*/ 3601 w 10000"/>
              <a:gd name="connsiteY186" fmla="*/ 4960 h 10537"/>
              <a:gd name="connsiteX187" fmla="*/ 3420 w 10000"/>
              <a:gd name="connsiteY187" fmla="*/ 4987 h 10537"/>
              <a:gd name="connsiteX188" fmla="*/ 3420 w 10000"/>
              <a:gd name="connsiteY188" fmla="*/ 5135 h 10537"/>
              <a:gd name="connsiteX189" fmla="*/ 3557 w 10000"/>
              <a:gd name="connsiteY189" fmla="*/ 5144 h 10537"/>
              <a:gd name="connsiteX190" fmla="*/ 3549 w 10000"/>
              <a:gd name="connsiteY190" fmla="*/ 5270 h 10537"/>
              <a:gd name="connsiteX191" fmla="*/ 3394 w 10000"/>
              <a:gd name="connsiteY191" fmla="*/ 5333 h 10537"/>
              <a:gd name="connsiteX192" fmla="*/ 3345 w 10000"/>
              <a:gd name="connsiteY192" fmla="*/ 5364 h 10537"/>
              <a:gd name="connsiteX193" fmla="*/ 3302 w 10000"/>
              <a:gd name="connsiteY193" fmla="*/ 5324 h 10537"/>
              <a:gd name="connsiteX194" fmla="*/ 3333 w 10000"/>
              <a:gd name="connsiteY194" fmla="*/ 5265 h 10537"/>
              <a:gd name="connsiteX195" fmla="*/ 3307 w 10000"/>
              <a:gd name="connsiteY195" fmla="*/ 5095 h 10537"/>
              <a:gd name="connsiteX196" fmla="*/ 3178 w 10000"/>
              <a:gd name="connsiteY196" fmla="*/ 4839 h 10537"/>
              <a:gd name="connsiteX197" fmla="*/ 3103 w 10000"/>
              <a:gd name="connsiteY197" fmla="*/ 4875 h 10537"/>
              <a:gd name="connsiteX198" fmla="*/ 3112 w 10000"/>
              <a:gd name="connsiteY198" fmla="*/ 4740 h 10537"/>
              <a:gd name="connsiteX199" fmla="*/ 2989 w 10000"/>
              <a:gd name="connsiteY199" fmla="*/ 4592 h 10537"/>
              <a:gd name="connsiteX200" fmla="*/ 2807 w 10000"/>
              <a:gd name="connsiteY200" fmla="*/ 4780 h 10537"/>
              <a:gd name="connsiteX201" fmla="*/ 2825 w 10000"/>
              <a:gd name="connsiteY201" fmla="*/ 5158 h 10537"/>
              <a:gd name="connsiteX202" fmla="*/ 2759 w 10000"/>
              <a:gd name="connsiteY202" fmla="*/ 5189 h 10537"/>
              <a:gd name="connsiteX203" fmla="*/ 2764 w 10000"/>
              <a:gd name="connsiteY203" fmla="*/ 5634 h 10537"/>
              <a:gd name="connsiteX204" fmla="*/ 2876 w 10000"/>
              <a:gd name="connsiteY204" fmla="*/ 5660 h 10537"/>
              <a:gd name="connsiteX205" fmla="*/ 2911 w 10000"/>
              <a:gd name="connsiteY205" fmla="*/ 5710 h 10537"/>
              <a:gd name="connsiteX206" fmla="*/ 2905 w 10000"/>
              <a:gd name="connsiteY206" fmla="*/ 6181 h 10537"/>
              <a:gd name="connsiteX207" fmla="*/ 4023 w 10000"/>
              <a:gd name="connsiteY207" fmla="*/ 6172 h 10537"/>
              <a:gd name="connsiteX208" fmla="*/ 4147 w 10000"/>
              <a:gd name="connsiteY208" fmla="*/ 5791 h 10537"/>
              <a:gd name="connsiteX209" fmla="*/ 4230 w 10000"/>
              <a:gd name="connsiteY209" fmla="*/ 5351 h 10537"/>
              <a:gd name="connsiteX210" fmla="*/ 4241 w 10000"/>
              <a:gd name="connsiteY210" fmla="*/ 4471 h 10537"/>
              <a:gd name="connsiteX211" fmla="*/ 4256 w 10000"/>
              <a:gd name="connsiteY211" fmla="*/ 4313 h 10537"/>
              <a:gd name="connsiteX212" fmla="*/ 4276 w 10000"/>
              <a:gd name="connsiteY212" fmla="*/ 4233 h 10537"/>
              <a:gd name="connsiteX0" fmla="*/ 4276 w 10000"/>
              <a:gd name="connsiteY0" fmla="*/ 4130 h 10434"/>
              <a:gd name="connsiteX1" fmla="*/ 4333 w 10000"/>
              <a:gd name="connsiteY1" fmla="*/ 4278 h 10434"/>
              <a:gd name="connsiteX2" fmla="*/ 4351 w 10000"/>
              <a:gd name="connsiteY2" fmla="*/ 4529 h 10434"/>
              <a:gd name="connsiteX3" fmla="*/ 4319 w 10000"/>
              <a:gd name="connsiteY3" fmla="*/ 5203 h 10434"/>
              <a:gd name="connsiteX4" fmla="*/ 4284 w 10000"/>
              <a:gd name="connsiteY4" fmla="*/ 5566 h 10434"/>
              <a:gd name="connsiteX5" fmla="*/ 4213 w 10000"/>
              <a:gd name="connsiteY5" fmla="*/ 5881 h 10434"/>
              <a:gd name="connsiteX6" fmla="*/ 4121 w 10000"/>
              <a:gd name="connsiteY6" fmla="*/ 6173 h 10434"/>
              <a:gd name="connsiteX7" fmla="*/ 4043 w 10000"/>
              <a:gd name="connsiteY7" fmla="*/ 6339 h 10434"/>
              <a:gd name="connsiteX8" fmla="*/ 3963 w 10000"/>
              <a:gd name="connsiteY8" fmla="*/ 6482 h 10434"/>
              <a:gd name="connsiteX9" fmla="*/ 3819 w 10000"/>
              <a:gd name="connsiteY9" fmla="*/ 6590 h 10434"/>
              <a:gd name="connsiteX10" fmla="*/ 3638 w 10000"/>
              <a:gd name="connsiteY10" fmla="*/ 6689 h 10434"/>
              <a:gd name="connsiteX11" fmla="*/ 3397 w 10000"/>
              <a:gd name="connsiteY11" fmla="*/ 6792 h 10434"/>
              <a:gd name="connsiteX12" fmla="*/ 3138 w 10000"/>
              <a:gd name="connsiteY12" fmla="*/ 6846 h 10434"/>
              <a:gd name="connsiteX13" fmla="*/ 2948 w 10000"/>
              <a:gd name="connsiteY13" fmla="*/ 6864 h 10434"/>
              <a:gd name="connsiteX14" fmla="*/ 2739 w 10000"/>
              <a:gd name="connsiteY14" fmla="*/ 6837 h 10434"/>
              <a:gd name="connsiteX15" fmla="*/ 2601 w 10000"/>
              <a:gd name="connsiteY15" fmla="*/ 6779 h 10434"/>
              <a:gd name="connsiteX16" fmla="*/ 2609 w 10000"/>
              <a:gd name="connsiteY16" fmla="*/ 7587 h 10434"/>
              <a:gd name="connsiteX17" fmla="*/ 2483 w 10000"/>
              <a:gd name="connsiteY17" fmla="*/ 7605 h 10434"/>
              <a:gd name="connsiteX18" fmla="*/ 2264 w 10000"/>
              <a:gd name="connsiteY18" fmla="*/ 7156 h 10434"/>
              <a:gd name="connsiteX19" fmla="*/ 2319 w 10000"/>
              <a:gd name="connsiteY19" fmla="*/ 6927 h 10434"/>
              <a:gd name="connsiteX20" fmla="*/ 2233 w 10000"/>
              <a:gd name="connsiteY20" fmla="*/ 6590 h 10434"/>
              <a:gd name="connsiteX21" fmla="*/ 1948 w 10000"/>
              <a:gd name="connsiteY21" fmla="*/ 6833 h 10434"/>
              <a:gd name="connsiteX22" fmla="*/ 1876 w 10000"/>
              <a:gd name="connsiteY22" fmla="*/ 6608 h 10434"/>
              <a:gd name="connsiteX23" fmla="*/ 2319 w 10000"/>
              <a:gd name="connsiteY23" fmla="*/ 6258 h 10434"/>
              <a:gd name="connsiteX24" fmla="*/ 2198 w 10000"/>
              <a:gd name="connsiteY24" fmla="*/ 5028 h 10434"/>
              <a:gd name="connsiteX25" fmla="*/ 1807 w 10000"/>
              <a:gd name="connsiteY25" fmla="*/ 4718 h 10434"/>
              <a:gd name="connsiteX26" fmla="*/ 1540 w 10000"/>
              <a:gd name="connsiteY26" fmla="*/ 4879 h 10434"/>
              <a:gd name="connsiteX27" fmla="*/ 1213 w 10000"/>
              <a:gd name="connsiteY27" fmla="*/ 4516 h 10434"/>
              <a:gd name="connsiteX28" fmla="*/ 0 w 10000"/>
              <a:gd name="connsiteY28" fmla="*/ 5328 h 10434"/>
              <a:gd name="connsiteX29" fmla="*/ 0 w 10000"/>
              <a:gd name="connsiteY29" fmla="*/ 5971 h 10434"/>
              <a:gd name="connsiteX30" fmla="*/ 371 w 10000"/>
              <a:gd name="connsiteY30" fmla="*/ 5957 h 10434"/>
              <a:gd name="connsiteX31" fmla="*/ 741 w 10000"/>
              <a:gd name="connsiteY31" fmla="*/ 5472 h 10434"/>
              <a:gd name="connsiteX32" fmla="*/ 851 w 10000"/>
              <a:gd name="connsiteY32" fmla="*/ 5679 h 10434"/>
              <a:gd name="connsiteX33" fmla="*/ 457 w 10000"/>
              <a:gd name="connsiteY33" fmla="*/ 6177 h 10434"/>
              <a:gd name="connsiteX34" fmla="*/ 612 w 10000"/>
              <a:gd name="connsiteY34" fmla="*/ 6514 h 10434"/>
              <a:gd name="connsiteX35" fmla="*/ 1164 w 10000"/>
              <a:gd name="connsiteY35" fmla="*/ 6554 h 10434"/>
              <a:gd name="connsiteX36" fmla="*/ 1273 w 10000"/>
              <a:gd name="connsiteY36" fmla="*/ 6945 h 10434"/>
              <a:gd name="connsiteX37" fmla="*/ 1678 w 10000"/>
              <a:gd name="connsiteY37" fmla="*/ 6738 h 10434"/>
              <a:gd name="connsiteX38" fmla="*/ 1756 w 10000"/>
              <a:gd name="connsiteY38" fmla="*/ 6729 h 10434"/>
              <a:gd name="connsiteX39" fmla="*/ 1773 w 10000"/>
              <a:gd name="connsiteY39" fmla="*/ 6927 h 10434"/>
              <a:gd name="connsiteX40" fmla="*/ 1707 w 10000"/>
              <a:gd name="connsiteY40" fmla="*/ 6905 h 10434"/>
              <a:gd name="connsiteX41" fmla="*/ 1724 w 10000"/>
              <a:gd name="connsiteY41" fmla="*/ 7345 h 10434"/>
              <a:gd name="connsiteX42" fmla="*/ 1644 w 10000"/>
              <a:gd name="connsiteY42" fmla="*/ 7331 h 10434"/>
              <a:gd name="connsiteX43" fmla="*/ 1655 w 10000"/>
              <a:gd name="connsiteY43" fmla="*/ 7493 h 10434"/>
              <a:gd name="connsiteX44" fmla="*/ 1790 w 10000"/>
              <a:gd name="connsiteY44" fmla="*/ 7605 h 10434"/>
              <a:gd name="connsiteX45" fmla="*/ 1793 w 10000"/>
              <a:gd name="connsiteY45" fmla="*/ 7668 h 10434"/>
              <a:gd name="connsiteX46" fmla="*/ 1448 w 10000"/>
              <a:gd name="connsiteY46" fmla="*/ 7681 h 10434"/>
              <a:gd name="connsiteX47" fmla="*/ 1454 w 10000"/>
              <a:gd name="connsiteY47" fmla="*/ 7309 h 10434"/>
              <a:gd name="connsiteX48" fmla="*/ 1259 w 10000"/>
              <a:gd name="connsiteY48" fmla="*/ 7183 h 10434"/>
              <a:gd name="connsiteX49" fmla="*/ 1284 w 10000"/>
              <a:gd name="connsiteY49" fmla="*/ 7681 h 10434"/>
              <a:gd name="connsiteX50" fmla="*/ 1109 w 10000"/>
              <a:gd name="connsiteY50" fmla="*/ 7672 h 10434"/>
              <a:gd name="connsiteX51" fmla="*/ 1026 w 10000"/>
              <a:gd name="connsiteY51" fmla="*/ 7147 h 10434"/>
              <a:gd name="connsiteX52" fmla="*/ 368 w 10000"/>
              <a:gd name="connsiteY52" fmla="*/ 7129 h 10434"/>
              <a:gd name="connsiteX53" fmla="*/ 351 w 10000"/>
              <a:gd name="connsiteY53" fmla="*/ 7102 h 10434"/>
              <a:gd name="connsiteX54" fmla="*/ 282 w 10000"/>
              <a:gd name="connsiteY54" fmla="*/ 7093 h 10434"/>
              <a:gd name="connsiteX55" fmla="*/ 233 w 10000"/>
              <a:gd name="connsiteY55" fmla="*/ 6981 h 10434"/>
              <a:gd name="connsiteX56" fmla="*/ 23 w 10000"/>
              <a:gd name="connsiteY56" fmla="*/ 6972 h 10434"/>
              <a:gd name="connsiteX57" fmla="*/ 204 w 10000"/>
              <a:gd name="connsiteY57" fmla="*/ 7910 h 10434"/>
              <a:gd name="connsiteX58" fmla="*/ 937 w 10000"/>
              <a:gd name="connsiteY58" fmla="*/ 7915 h 10434"/>
              <a:gd name="connsiteX59" fmla="*/ 980 w 10000"/>
              <a:gd name="connsiteY59" fmla="*/ 8036 h 10434"/>
              <a:gd name="connsiteX60" fmla="*/ 1118 w 10000"/>
              <a:gd name="connsiteY60" fmla="*/ 8036 h 10434"/>
              <a:gd name="connsiteX61" fmla="*/ 1129 w 10000"/>
              <a:gd name="connsiteY61" fmla="*/ 7955 h 10434"/>
              <a:gd name="connsiteX62" fmla="*/ 1299 w 10000"/>
              <a:gd name="connsiteY62" fmla="*/ 7951 h 10434"/>
              <a:gd name="connsiteX63" fmla="*/ 1299 w 10000"/>
              <a:gd name="connsiteY63" fmla="*/ 8086 h 10434"/>
              <a:gd name="connsiteX64" fmla="*/ 2592 w 10000"/>
              <a:gd name="connsiteY64" fmla="*/ 8086 h 10434"/>
              <a:gd name="connsiteX65" fmla="*/ 4782 w 10000"/>
              <a:gd name="connsiteY65" fmla="*/ 9446 h 10434"/>
              <a:gd name="connsiteX66" fmla="*/ 5213 w 10000"/>
              <a:gd name="connsiteY66" fmla="*/ 9702 h 10434"/>
              <a:gd name="connsiteX67" fmla="*/ 5345 w 10000"/>
              <a:gd name="connsiteY67" fmla="*/ 10160 h 10434"/>
              <a:gd name="connsiteX68" fmla="*/ 5405 w 10000"/>
              <a:gd name="connsiteY68" fmla="*/ 10281 h 10434"/>
              <a:gd name="connsiteX69" fmla="*/ 5445 w 10000"/>
              <a:gd name="connsiteY69" fmla="*/ 10326 h 10434"/>
              <a:gd name="connsiteX70" fmla="*/ 5506 w 10000"/>
              <a:gd name="connsiteY70" fmla="*/ 10340 h 10434"/>
              <a:gd name="connsiteX71" fmla="*/ 5583 w 10000"/>
              <a:gd name="connsiteY71" fmla="*/ 10335 h 10434"/>
              <a:gd name="connsiteX72" fmla="*/ 5690 w 10000"/>
              <a:gd name="connsiteY72" fmla="*/ 10286 h 10434"/>
              <a:gd name="connsiteX73" fmla="*/ 6540 w 10000"/>
              <a:gd name="connsiteY73" fmla="*/ 9612 h 10434"/>
              <a:gd name="connsiteX74" fmla="*/ 6664 w 10000"/>
              <a:gd name="connsiteY74" fmla="*/ 9810 h 10434"/>
              <a:gd name="connsiteX75" fmla="*/ 6716 w 10000"/>
              <a:gd name="connsiteY75" fmla="*/ 9837 h 10434"/>
              <a:gd name="connsiteX76" fmla="*/ 6756 w 10000"/>
              <a:gd name="connsiteY76" fmla="*/ 9828 h 10434"/>
              <a:gd name="connsiteX77" fmla="*/ 6784 w 10000"/>
              <a:gd name="connsiteY77" fmla="*/ 9801 h 10434"/>
              <a:gd name="connsiteX78" fmla="*/ 6816 w 10000"/>
              <a:gd name="connsiteY78" fmla="*/ 9734 h 10434"/>
              <a:gd name="connsiteX79" fmla="*/ 6819 w 10000"/>
              <a:gd name="connsiteY79" fmla="*/ 9639 h 10434"/>
              <a:gd name="connsiteX80" fmla="*/ 6802 w 10000"/>
              <a:gd name="connsiteY80" fmla="*/ 9567 h 10434"/>
              <a:gd name="connsiteX81" fmla="*/ 6773 w 10000"/>
              <a:gd name="connsiteY81" fmla="*/ 9446 h 10434"/>
              <a:gd name="connsiteX82" fmla="*/ 6871 w 10000"/>
              <a:gd name="connsiteY82" fmla="*/ 9329 h 10434"/>
              <a:gd name="connsiteX83" fmla="*/ 7023 w 10000"/>
              <a:gd name="connsiteY83" fmla="*/ 9235 h 10434"/>
              <a:gd name="connsiteX84" fmla="*/ 7178 w 10000"/>
              <a:gd name="connsiteY84" fmla="*/ 9168 h 10434"/>
              <a:gd name="connsiteX85" fmla="*/ 7371 w 10000"/>
              <a:gd name="connsiteY85" fmla="*/ 9154 h 10434"/>
              <a:gd name="connsiteX86" fmla="*/ 7644 w 10000"/>
              <a:gd name="connsiteY86" fmla="*/ 9150 h 10434"/>
              <a:gd name="connsiteX87" fmla="*/ 7635 w 10000"/>
              <a:gd name="connsiteY87" fmla="*/ 9487 h 10434"/>
              <a:gd name="connsiteX88" fmla="*/ 7698 w 10000"/>
              <a:gd name="connsiteY88" fmla="*/ 9585 h 10434"/>
              <a:gd name="connsiteX89" fmla="*/ 7784 w 10000"/>
              <a:gd name="connsiteY89" fmla="*/ 9635 h 10434"/>
              <a:gd name="connsiteX90" fmla="*/ 7845 w 10000"/>
              <a:gd name="connsiteY90" fmla="*/ 9653 h 10434"/>
              <a:gd name="connsiteX91" fmla="*/ 8802 w 10000"/>
              <a:gd name="connsiteY91" fmla="*/ 9612 h 10434"/>
              <a:gd name="connsiteX92" fmla="*/ 8897 w 10000"/>
              <a:gd name="connsiteY92" fmla="*/ 9734 h 10434"/>
              <a:gd name="connsiteX93" fmla="*/ 8957 w 10000"/>
              <a:gd name="connsiteY93" fmla="*/ 10030 h 10434"/>
              <a:gd name="connsiteX94" fmla="*/ 9000 w 10000"/>
              <a:gd name="connsiteY94" fmla="*/ 10430 h 10434"/>
              <a:gd name="connsiteX95" fmla="*/ 9103 w 10000"/>
              <a:gd name="connsiteY95" fmla="*/ 10434 h 10434"/>
              <a:gd name="connsiteX96" fmla="*/ 9095 w 10000"/>
              <a:gd name="connsiteY96" fmla="*/ 10039 h 10434"/>
              <a:gd name="connsiteX97" fmla="*/ 9144 w 10000"/>
              <a:gd name="connsiteY97" fmla="*/ 9918 h 10434"/>
              <a:gd name="connsiteX98" fmla="*/ 9181 w 10000"/>
              <a:gd name="connsiteY98" fmla="*/ 9599 h 10434"/>
              <a:gd name="connsiteX99" fmla="*/ 9566 w 10000"/>
              <a:gd name="connsiteY99" fmla="*/ 9837 h 10434"/>
              <a:gd name="connsiteX100" fmla="*/ 9549 w 10000"/>
              <a:gd name="connsiteY100" fmla="*/ 9397 h 10434"/>
              <a:gd name="connsiteX101" fmla="*/ 9733 w 10000"/>
              <a:gd name="connsiteY101" fmla="*/ 9410 h 10434"/>
              <a:gd name="connsiteX102" fmla="*/ 10000 w 10000"/>
              <a:gd name="connsiteY102" fmla="*/ 8921 h 10434"/>
              <a:gd name="connsiteX103" fmla="*/ 9836 w 10000"/>
              <a:gd name="connsiteY103" fmla="*/ 8588 h 10434"/>
              <a:gd name="connsiteX104" fmla="*/ 9802 w 10000"/>
              <a:gd name="connsiteY104" fmla="*/ 8368 h 10434"/>
              <a:gd name="connsiteX105" fmla="*/ 9540 w 10000"/>
              <a:gd name="connsiteY105" fmla="*/ 8333 h 10434"/>
              <a:gd name="connsiteX106" fmla="*/ 9514 w 10000"/>
              <a:gd name="connsiteY106" fmla="*/ 8050 h 10434"/>
              <a:gd name="connsiteX107" fmla="*/ 9164 w 10000"/>
              <a:gd name="connsiteY107" fmla="*/ 7910 h 10434"/>
              <a:gd name="connsiteX108" fmla="*/ 9138 w 10000"/>
              <a:gd name="connsiteY108" fmla="*/ 8139 h 10434"/>
              <a:gd name="connsiteX109" fmla="*/ 8931 w 10000"/>
              <a:gd name="connsiteY109" fmla="*/ 7955 h 10434"/>
              <a:gd name="connsiteX110" fmla="*/ 8931 w 10000"/>
              <a:gd name="connsiteY110" fmla="*/ 7722 h 10434"/>
              <a:gd name="connsiteX111" fmla="*/ 9480 w 10000"/>
              <a:gd name="connsiteY111" fmla="*/ 7978 h 10434"/>
              <a:gd name="connsiteX112" fmla="*/ 9405 w 10000"/>
              <a:gd name="connsiteY112" fmla="*/ 6092 h 10434"/>
              <a:gd name="connsiteX113" fmla="*/ 9319 w 10000"/>
              <a:gd name="connsiteY113" fmla="*/ 5989 h 10434"/>
              <a:gd name="connsiteX114" fmla="*/ 9290 w 10000"/>
              <a:gd name="connsiteY114" fmla="*/ 5769 h 10434"/>
              <a:gd name="connsiteX115" fmla="*/ 9060 w 10000"/>
              <a:gd name="connsiteY115" fmla="*/ 5674 h 10434"/>
              <a:gd name="connsiteX116" fmla="*/ 8983 w 10000"/>
              <a:gd name="connsiteY116" fmla="*/ 5328 h 10434"/>
              <a:gd name="connsiteX117" fmla="*/ 8825 w 10000"/>
              <a:gd name="connsiteY117" fmla="*/ 5297 h 10434"/>
              <a:gd name="connsiteX118" fmla="*/ 8799 w 10000"/>
              <a:gd name="connsiteY118" fmla="*/ 5032 h 10434"/>
              <a:gd name="connsiteX119" fmla="*/ 8652 w 10000"/>
              <a:gd name="connsiteY119" fmla="*/ 5014 h 10434"/>
              <a:gd name="connsiteX120" fmla="*/ 8635 w 10000"/>
              <a:gd name="connsiteY120" fmla="*/ 4803 h 10434"/>
              <a:gd name="connsiteX121" fmla="*/ 8483 w 10000"/>
              <a:gd name="connsiteY121" fmla="*/ 4817 h 10434"/>
              <a:gd name="connsiteX122" fmla="*/ 8431 w 10000"/>
              <a:gd name="connsiteY122" fmla="*/ 4758 h 10434"/>
              <a:gd name="connsiteX123" fmla="*/ 8233 w 10000"/>
              <a:gd name="connsiteY123" fmla="*/ 4763 h 10434"/>
              <a:gd name="connsiteX124" fmla="*/ 7532 w 10000"/>
              <a:gd name="connsiteY124" fmla="*/ 4722 h 10434"/>
              <a:gd name="connsiteX125" fmla="*/ 7532 w 10000"/>
              <a:gd name="connsiteY125" fmla="*/ 5270 h 10434"/>
              <a:gd name="connsiteX126" fmla="*/ 6592 w 10000"/>
              <a:gd name="connsiteY126" fmla="*/ 4381 h 10434"/>
              <a:gd name="connsiteX127" fmla="*/ 6362 w 10000"/>
              <a:gd name="connsiteY127" fmla="*/ 4507 h 10434"/>
              <a:gd name="connsiteX128" fmla="*/ 6247 w 10000"/>
              <a:gd name="connsiteY128" fmla="*/ 5867 h 10434"/>
              <a:gd name="connsiteX129" fmla="*/ 5523 w 10000"/>
              <a:gd name="connsiteY129" fmla="*/ 5486 h 10434"/>
              <a:gd name="connsiteX130" fmla="*/ 5759 w 10000"/>
              <a:gd name="connsiteY130" fmla="*/ 4399 h 10434"/>
              <a:gd name="connsiteX131" fmla="*/ 5474 w 10000"/>
              <a:gd name="connsiteY131" fmla="*/ 4165 h 10434"/>
              <a:gd name="connsiteX132" fmla="*/ 5239 w 10000"/>
              <a:gd name="connsiteY132" fmla="*/ 3829 h 10434"/>
              <a:gd name="connsiteX133" fmla="*/ 5083 w 10000"/>
              <a:gd name="connsiteY133" fmla="*/ 3532 h 10434"/>
              <a:gd name="connsiteX134" fmla="*/ 5034 w 10000"/>
              <a:gd name="connsiteY134" fmla="*/ 3254 h 10434"/>
              <a:gd name="connsiteX135" fmla="*/ 5026 w 10000"/>
              <a:gd name="connsiteY135" fmla="*/ 2940 h 10434"/>
              <a:gd name="connsiteX136" fmla="*/ 5092 w 10000"/>
              <a:gd name="connsiteY136" fmla="*/ 2576 h 10434"/>
              <a:gd name="connsiteX137" fmla="*/ 5178 w 10000"/>
              <a:gd name="connsiteY137" fmla="*/ 2280 h 10434"/>
              <a:gd name="connsiteX138" fmla="*/ 5178 w 10000"/>
              <a:gd name="connsiteY138" fmla="*/ 2190 h 10434"/>
              <a:gd name="connsiteX139" fmla="*/ 4661 w 10000"/>
              <a:gd name="connsiteY139" fmla="*/ 2212 h 10434"/>
              <a:gd name="connsiteX140" fmla="*/ 4678 w 10000"/>
              <a:gd name="connsiteY140" fmla="*/ 1337 h 10434"/>
              <a:gd name="connsiteX141" fmla="*/ 4971 w 10000"/>
              <a:gd name="connsiteY141" fmla="*/ 1054 h 10434"/>
              <a:gd name="connsiteX142" fmla="*/ 5297 w 10000"/>
              <a:gd name="connsiteY142" fmla="*/ 0 h 10434"/>
              <a:gd name="connsiteX143" fmla="*/ 4819 w 10000"/>
              <a:gd name="connsiteY143" fmla="*/ 434 h 10434"/>
              <a:gd name="connsiteX144" fmla="*/ 4428 w 10000"/>
              <a:gd name="connsiteY144" fmla="*/ 789 h 10434"/>
              <a:gd name="connsiteX145" fmla="*/ 3353 w 10000"/>
              <a:gd name="connsiteY145" fmla="*/ 1489 h 10434"/>
              <a:gd name="connsiteX146" fmla="*/ 2905 w 10000"/>
              <a:gd name="connsiteY146" fmla="*/ 1875 h 10434"/>
              <a:gd name="connsiteX147" fmla="*/ 2905 w 10000"/>
              <a:gd name="connsiteY147" fmla="*/ 2010 h 10434"/>
              <a:gd name="connsiteX148" fmla="*/ 2957 w 10000"/>
              <a:gd name="connsiteY148" fmla="*/ 1988 h 10434"/>
              <a:gd name="connsiteX149" fmla="*/ 2966 w 10000"/>
              <a:gd name="connsiteY149" fmla="*/ 2095 h 10434"/>
              <a:gd name="connsiteX150" fmla="*/ 2885 w 10000"/>
              <a:gd name="connsiteY150" fmla="*/ 2163 h 10434"/>
              <a:gd name="connsiteX151" fmla="*/ 2549 w 10000"/>
              <a:gd name="connsiteY151" fmla="*/ 2580 h 10434"/>
              <a:gd name="connsiteX152" fmla="*/ 2422 w 10000"/>
              <a:gd name="connsiteY152" fmla="*/ 2805 h 10434"/>
              <a:gd name="connsiteX153" fmla="*/ 2178 w 10000"/>
              <a:gd name="connsiteY153" fmla="*/ 3101 h 10434"/>
              <a:gd name="connsiteX154" fmla="*/ 2101 w 10000"/>
              <a:gd name="connsiteY154" fmla="*/ 3240 h 10434"/>
              <a:gd name="connsiteX155" fmla="*/ 2103 w 10000"/>
              <a:gd name="connsiteY155" fmla="*/ 3344 h 10434"/>
              <a:gd name="connsiteX156" fmla="*/ 1991 w 10000"/>
              <a:gd name="connsiteY156" fmla="*/ 3465 h 10434"/>
              <a:gd name="connsiteX157" fmla="*/ 1816 w 10000"/>
              <a:gd name="connsiteY157" fmla="*/ 3402 h 10434"/>
              <a:gd name="connsiteX158" fmla="*/ 1618 w 10000"/>
              <a:gd name="connsiteY158" fmla="*/ 3667 h 10434"/>
              <a:gd name="connsiteX159" fmla="*/ 1618 w 10000"/>
              <a:gd name="connsiteY159" fmla="*/ 3802 h 10434"/>
              <a:gd name="connsiteX160" fmla="*/ 1457 w 10000"/>
              <a:gd name="connsiteY160" fmla="*/ 3981 h 10434"/>
              <a:gd name="connsiteX161" fmla="*/ 1543 w 10000"/>
              <a:gd name="connsiteY161" fmla="*/ 4085 h 10434"/>
              <a:gd name="connsiteX162" fmla="*/ 1670 w 10000"/>
              <a:gd name="connsiteY162" fmla="*/ 3990 h 10434"/>
              <a:gd name="connsiteX163" fmla="*/ 1905 w 10000"/>
              <a:gd name="connsiteY163" fmla="*/ 4156 h 10434"/>
              <a:gd name="connsiteX164" fmla="*/ 2147 w 10000"/>
              <a:gd name="connsiteY164" fmla="*/ 3954 h 10434"/>
              <a:gd name="connsiteX165" fmla="*/ 2207 w 10000"/>
              <a:gd name="connsiteY165" fmla="*/ 4004 h 10434"/>
              <a:gd name="connsiteX166" fmla="*/ 1954 w 10000"/>
              <a:gd name="connsiteY166" fmla="*/ 4237 h 10434"/>
              <a:gd name="connsiteX167" fmla="*/ 2207 w 10000"/>
              <a:gd name="connsiteY167" fmla="*/ 4507 h 10434"/>
              <a:gd name="connsiteX168" fmla="*/ 2368 w 10000"/>
              <a:gd name="connsiteY168" fmla="*/ 4341 h 10434"/>
              <a:gd name="connsiteX169" fmla="*/ 2483 w 10000"/>
              <a:gd name="connsiteY169" fmla="*/ 4300 h 10434"/>
              <a:gd name="connsiteX170" fmla="*/ 2489 w 10000"/>
              <a:gd name="connsiteY170" fmla="*/ 4426 h 10434"/>
              <a:gd name="connsiteX171" fmla="*/ 2325 w 10000"/>
              <a:gd name="connsiteY171" fmla="*/ 4556 h 10434"/>
              <a:gd name="connsiteX172" fmla="*/ 2420 w 10000"/>
              <a:gd name="connsiteY172" fmla="*/ 4722 h 10434"/>
              <a:gd name="connsiteX173" fmla="*/ 2739 w 10000"/>
              <a:gd name="connsiteY173" fmla="*/ 4408 h 10434"/>
              <a:gd name="connsiteX174" fmla="*/ 2687 w 10000"/>
              <a:gd name="connsiteY174" fmla="*/ 4287 h 10434"/>
              <a:gd name="connsiteX175" fmla="*/ 2799 w 10000"/>
              <a:gd name="connsiteY175" fmla="*/ 4165 h 10434"/>
              <a:gd name="connsiteX176" fmla="*/ 2920 w 10000"/>
              <a:gd name="connsiteY176" fmla="*/ 4291 h 10434"/>
              <a:gd name="connsiteX177" fmla="*/ 3078 w 10000"/>
              <a:gd name="connsiteY177" fmla="*/ 4233 h 10434"/>
              <a:gd name="connsiteX178" fmla="*/ 3595 w 10000"/>
              <a:gd name="connsiteY178" fmla="*/ 3079 h 10434"/>
              <a:gd name="connsiteX179" fmla="*/ 3583 w 10000"/>
              <a:gd name="connsiteY179" fmla="*/ 3209 h 10434"/>
              <a:gd name="connsiteX180" fmla="*/ 3204 w 10000"/>
              <a:gd name="connsiteY180" fmla="*/ 4394 h 10434"/>
              <a:gd name="connsiteX181" fmla="*/ 3767 w 10000"/>
              <a:gd name="connsiteY181" fmla="*/ 4246 h 10434"/>
              <a:gd name="connsiteX182" fmla="*/ 3733 w 10000"/>
              <a:gd name="connsiteY182" fmla="*/ 4453 h 10434"/>
              <a:gd name="connsiteX183" fmla="*/ 3345 w 10000"/>
              <a:gd name="connsiteY183" fmla="*/ 4574 h 10434"/>
              <a:gd name="connsiteX184" fmla="*/ 3362 w 10000"/>
              <a:gd name="connsiteY184" fmla="*/ 4731 h 10434"/>
              <a:gd name="connsiteX185" fmla="*/ 3609 w 10000"/>
              <a:gd name="connsiteY185" fmla="*/ 4718 h 10434"/>
              <a:gd name="connsiteX186" fmla="*/ 3601 w 10000"/>
              <a:gd name="connsiteY186" fmla="*/ 4857 h 10434"/>
              <a:gd name="connsiteX187" fmla="*/ 3420 w 10000"/>
              <a:gd name="connsiteY187" fmla="*/ 4884 h 10434"/>
              <a:gd name="connsiteX188" fmla="*/ 3420 w 10000"/>
              <a:gd name="connsiteY188" fmla="*/ 5032 h 10434"/>
              <a:gd name="connsiteX189" fmla="*/ 3557 w 10000"/>
              <a:gd name="connsiteY189" fmla="*/ 5041 h 10434"/>
              <a:gd name="connsiteX190" fmla="*/ 3549 w 10000"/>
              <a:gd name="connsiteY190" fmla="*/ 5167 h 10434"/>
              <a:gd name="connsiteX191" fmla="*/ 3394 w 10000"/>
              <a:gd name="connsiteY191" fmla="*/ 5230 h 10434"/>
              <a:gd name="connsiteX192" fmla="*/ 3345 w 10000"/>
              <a:gd name="connsiteY192" fmla="*/ 5261 h 10434"/>
              <a:gd name="connsiteX193" fmla="*/ 3302 w 10000"/>
              <a:gd name="connsiteY193" fmla="*/ 5221 h 10434"/>
              <a:gd name="connsiteX194" fmla="*/ 3333 w 10000"/>
              <a:gd name="connsiteY194" fmla="*/ 5162 h 10434"/>
              <a:gd name="connsiteX195" fmla="*/ 3307 w 10000"/>
              <a:gd name="connsiteY195" fmla="*/ 4992 h 10434"/>
              <a:gd name="connsiteX196" fmla="*/ 3178 w 10000"/>
              <a:gd name="connsiteY196" fmla="*/ 4736 h 10434"/>
              <a:gd name="connsiteX197" fmla="*/ 3103 w 10000"/>
              <a:gd name="connsiteY197" fmla="*/ 4772 h 10434"/>
              <a:gd name="connsiteX198" fmla="*/ 3112 w 10000"/>
              <a:gd name="connsiteY198" fmla="*/ 4637 h 10434"/>
              <a:gd name="connsiteX199" fmla="*/ 2989 w 10000"/>
              <a:gd name="connsiteY199" fmla="*/ 4489 h 10434"/>
              <a:gd name="connsiteX200" fmla="*/ 2807 w 10000"/>
              <a:gd name="connsiteY200" fmla="*/ 4677 h 10434"/>
              <a:gd name="connsiteX201" fmla="*/ 2825 w 10000"/>
              <a:gd name="connsiteY201" fmla="*/ 5055 h 10434"/>
              <a:gd name="connsiteX202" fmla="*/ 2759 w 10000"/>
              <a:gd name="connsiteY202" fmla="*/ 5086 h 10434"/>
              <a:gd name="connsiteX203" fmla="*/ 2764 w 10000"/>
              <a:gd name="connsiteY203" fmla="*/ 5531 h 10434"/>
              <a:gd name="connsiteX204" fmla="*/ 2876 w 10000"/>
              <a:gd name="connsiteY204" fmla="*/ 5557 h 10434"/>
              <a:gd name="connsiteX205" fmla="*/ 2911 w 10000"/>
              <a:gd name="connsiteY205" fmla="*/ 5607 h 10434"/>
              <a:gd name="connsiteX206" fmla="*/ 2905 w 10000"/>
              <a:gd name="connsiteY206" fmla="*/ 6078 h 10434"/>
              <a:gd name="connsiteX207" fmla="*/ 4023 w 10000"/>
              <a:gd name="connsiteY207" fmla="*/ 6069 h 10434"/>
              <a:gd name="connsiteX208" fmla="*/ 4147 w 10000"/>
              <a:gd name="connsiteY208" fmla="*/ 5688 h 10434"/>
              <a:gd name="connsiteX209" fmla="*/ 4230 w 10000"/>
              <a:gd name="connsiteY209" fmla="*/ 5248 h 10434"/>
              <a:gd name="connsiteX210" fmla="*/ 4241 w 10000"/>
              <a:gd name="connsiteY210" fmla="*/ 4368 h 10434"/>
              <a:gd name="connsiteX211" fmla="*/ 4256 w 10000"/>
              <a:gd name="connsiteY211" fmla="*/ 4210 h 10434"/>
              <a:gd name="connsiteX212" fmla="*/ 4276 w 10000"/>
              <a:gd name="connsiteY212" fmla="*/ 4130 h 10434"/>
              <a:gd name="connsiteX0" fmla="*/ 4276 w 10000"/>
              <a:gd name="connsiteY0" fmla="*/ 4130 h 10434"/>
              <a:gd name="connsiteX1" fmla="*/ 4333 w 10000"/>
              <a:gd name="connsiteY1" fmla="*/ 4278 h 10434"/>
              <a:gd name="connsiteX2" fmla="*/ 4351 w 10000"/>
              <a:gd name="connsiteY2" fmla="*/ 4529 h 10434"/>
              <a:gd name="connsiteX3" fmla="*/ 4319 w 10000"/>
              <a:gd name="connsiteY3" fmla="*/ 5203 h 10434"/>
              <a:gd name="connsiteX4" fmla="*/ 4284 w 10000"/>
              <a:gd name="connsiteY4" fmla="*/ 5566 h 10434"/>
              <a:gd name="connsiteX5" fmla="*/ 4213 w 10000"/>
              <a:gd name="connsiteY5" fmla="*/ 5881 h 10434"/>
              <a:gd name="connsiteX6" fmla="*/ 4121 w 10000"/>
              <a:gd name="connsiteY6" fmla="*/ 6173 h 10434"/>
              <a:gd name="connsiteX7" fmla="*/ 4043 w 10000"/>
              <a:gd name="connsiteY7" fmla="*/ 6339 h 10434"/>
              <a:gd name="connsiteX8" fmla="*/ 3963 w 10000"/>
              <a:gd name="connsiteY8" fmla="*/ 6482 h 10434"/>
              <a:gd name="connsiteX9" fmla="*/ 3819 w 10000"/>
              <a:gd name="connsiteY9" fmla="*/ 6590 h 10434"/>
              <a:gd name="connsiteX10" fmla="*/ 3638 w 10000"/>
              <a:gd name="connsiteY10" fmla="*/ 6689 h 10434"/>
              <a:gd name="connsiteX11" fmla="*/ 3397 w 10000"/>
              <a:gd name="connsiteY11" fmla="*/ 6792 h 10434"/>
              <a:gd name="connsiteX12" fmla="*/ 3138 w 10000"/>
              <a:gd name="connsiteY12" fmla="*/ 6846 h 10434"/>
              <a:gd name="connsiteX13" fmla="*/ 2948 w 10000"/>
              <a:gd name="connsiteY13" fmla="*/ 6864 h 10434"/>
              <a:gd name="connsiteX14" fmla="*/ 2739 w 10000"/>
              <a:gd name="connsiteY14" fmla="*/ 6837 h 10434"/>
              <a:gd name="connsiteX15" fmla="*/ 2601 w 10000"/>
              <a:gd name="connsiteY15" fmla="*/ 6779 h 10434"/>
              <a:gd name="connsiteX16" fmla="*/ 2609 w 10000"/>
              <a:gd name="connsiteY16" fmla="*/ 7587 h 10434"/>
              <a:gd name="connsiteX17" fmla="*/ 2483 w 10000"/>
              <a:gd name="connsiteY17" fmla="*/ 7605 h 10434"/>
              <a:gd name="connsiteX18" fmla="*/ 2264 w 10000"/>
              <a:gd name="connsiteY18" fmla="*/ 7156 h 10434"/>
              <a:gd name="connsiteX19" fmla="*/ 2319 w 10000"/>
              <a:gd name="connsiteY19" fmla="*/ 6927 h 10434"/>
              <a:gd name="connsiteX20" fmla="*/ 2233 w 10000"/>
              <a:gd name="connsiteY20" fmla="*/ 6590 h 10434"/>
              <a:gd name="connsiteX21" fmla="*/ 1948 w 10000"/>
              <a:gd name="connsiteY21" fmla="*/ 6833 h 10434"/>
              <a:gd name="connsiteX22" fmla="*/ 1876 w 10000"/>
              <a:gd name="connsiteY22" fmla="*/ 6608 h 10434"/>
              <a:gd name="connsiteX23" fmla="*/ 2319 w 10000"/>
              <a:gd name="connsiteY23" fmla="*/ 6258 h 10434"/>
              <a:gd name="connsiteX24" fmla="*/ 2198 w 10000"/>
              <a:gd name="connsiteY24" fmla="*/ 5028 h 10434"/>
              <a:gd name="connsiteX25" fmla="*/ 1807 w 10000"/>
              <a:gd name="connsiteY25" fmla="*/ 4718 h 10434"/>
              <a:gd name="connsiteX26" fmla="*/ 1540 w 10000"/>
              <a:gd name="connsiteY26" fmla="*/ 4879 h 10434"/>
              <a:gd name="connsiteX27" fmla="*/ 1213 w 10000"/>
              <a:gd name="connsiteY27" fmla="*/ 4516 h 10434"/>
              <a:gd name="connsiteX28" fmla="*/ 0 w 10000"/>
              <a:gd name="connsiteY28" fmla="*/ 5328 h 10434"/>
              <a:gd name="connsiteX29" fmla="*/ 0 w 10000"/>
              <a:gd name="connsiteY29" fmla="*/ 5971 h 10434"/>
              <a:gd name="connsiteX30" fmla="*/ 371 w 10000"/>
              <a:gd name="connsiteY30" fmla="*/ 5957 h 10434"/>
              <a:gd name="connsiteX31" fmla="*/ 741 w 10000"/>
              <a:gd name="connsiteY31" fmla="*/ 5472 h 10434"/>
              <a:gd name="connsiteX32" fmla="*/ 851 w 10000"/>
              <a:gd name="connsiteY32" fmla="*/ 5679 h 10434"/>
              <a:gd name="connsiteX33" fmla="*/ 457 w 10000"/>
              <a:gd name="connsiteY33" fmla="*/ 6177 h 10434"/>
              <a:gd name="connsiteX34" fmla="*/ 612 w 10000"/>
              <a:gd name="connsiteY34" fmla="*/ 6514 h 10434"/>
              <a:gd name="connsiteX35" fmla="*/ 1164 w 10000"/>
              <a:gd name="connsiteY35" fmla="*/ 6554 h 10434"/>
              <a:gd name="connsiteX36" fmla="*/ 1273 w 10000"/>
              <a:gd name="connsiteY36" fmla="*/ 6945 h 10434"/>
              <a:gd name="connsiteX37" fmla="*/ 1678 w 10000"/>
              <a:gd name="connsiteY37" fmla="*/ 6738 h 10434"/>
              <a:gd name="connsiteX38" fmla="*/ 1756 w 10000"/>
              <a:gd name="connsiteY38" fmla="*/ 6729 h 10434"/>
              <a:gd name="connsiteX39" fmla="*/ 1773 w 10000"/>
              <a:gd name="connsiteY39" fmla="*/ 6927 h 10434"/>
              <a:gd name="connsiteX40" fmla="*/ 1707 w 10000"/>
              <a:gd name="connsiteY40" fmla="*/ 6905 h 10434"/>
              <a:gd name="connsiteX41" fmla="*/ 1724 w 10000"/>
              <a:gd name="connsiteY41" fmla="*/ 7345 h 10434"/>
              <a:gd name="connsiteX42" fmla="*/ 1644 w 10000"/>
              <a:gd name="connsiteY42" fmla="*/ 7331 h 10434"/>
              <a:gd name="connsiteX43" fmla="*/ 1655 w 10000"/>
              <a:gd name="connsiteY43" fmla="*/ 7493 h 10434"/>
              <a:gd name="connsiteX44" fmla="*/ 1790 w 10000"/>
              <a:gd name="connsiteY44" fmla="*/ 7605 h 10434"/>
              <a:gd name="connsiteX45" fmla="*/ 1793 w 10000"/>
              <a:gd name="connsiteY45" fmla="*/ 7668 h 10434"/>
              <a:gd name="connsiteX46" fmla="*/ 1448 w 10000"/>
              <a:gd name="connsiteY46" fmla="*/ 7681 h 10434"/>
              <a:gd name="connsiteX47" fmla="*/ 1454 w 10000"/>
              <a:gd name="connsiteY47" fmla="*/ 7309 h 10434"/>
              <a:gd name="connsiteX48" fmla="*/ 1259 w 10000"/>
              <a:gd name="connsiteY48" fmla="*/ 7183 h 10434"/>
              <a:gd name="connsiteX49" fmla="*/ 1284 w 10000"/>
              <a:gd name="connsiteY49" fmla="*/ 7681 h 10434"/>
              <a:gd name="connsiteX50" fmla="*/ 1109 w 10000"/>
              <a:gd name="connsiteY50" fmla="*/ 7672 h 10434"/>
              <a:gd name="connsiteX51" fmla="*/ 1026 w 10000"/>
              <a:gd name="connsiteY51" fmla="*/ 7147 h 10434"/>
              <a:gd name="connsiteX52" fmla="*/ 368 w 10000"/>
              <a:gd name="connsiteY52" fmla="*/ 7129 h 10434"/>
              <a:gd name="connsiteX53" fmla="*/ 351 w 10000"/>
              <a:gd name="connsiteY53" fmla="*/ 7102 h 10434"/>
              <a:gd name="connsiteX54" fmla="*/ 282 w 10000"/>
              <a:gd name="connsiteY54" fmla="*/ 7093 h 10434"/>
              <a:gd name="connsiteX55" fmla="*/ 233 w 10000"/>
              <a:gd name="connsiteY55" fmla="*/ 6981 h 10434"/>
              <a:gd name="connsiteX56" fmla="*/ 23 w 10000"/>
              <a:gd name="connsiteY56" fmla="*/ 6972 h 10434"/>
              <a:gd name="connsiteX57" fmla="*/ 204 w 10000"/>
              <a:gd name="connsiteY57" fmla="*/ 7910 h 10434"/>
              <a:gd name="connsiteX58" fmla="*/ 937 w 10000"/>
              <a:gd name="connsiteY58" fmla="*/ 7915 h 10434"/>
              <a:gd name="connsiteX59" fmla="*/ 980 w 10000"/>
              <a:gd name="connsiteY59" fmla="*/ 8036 h 10434"/>
              <a:gd name="connsiteX60" fmla="*/ 1118 w 10000"/>
              <a:gd name="connsiteY60" fmla="*/ 8036 h 10434"/>
              <a:gd name="connsiteX61" fmla="*/ 1129 w 10000"/>
              <a:gd name="connsiteY61" fmla="*/ 7955 h 10434"/>
              <a:gd name="connsiteX62" fmla="*/ 1299 w 10000"/>
              <a:gd name="connsiteY62" fmla="*/ 7951 h 10434"/>
              <a:gd name="connsiteX63" fmla="*/ 1299 w 10000"/>
              <a:gd name="connsiteY63" fmla="*/ 8086 h 10434"/>
              <a:gd name="connsiteX64" fmla="*/ 2592 w 10000"/>
              <a:gd name="connsiteY64" fmla="*/ 8086 h 10434"/>
              <a:gd name="connsiteX65" fmla="*/ 4782 w 10000"/>
              <a:gd name="connsiteY65" fmla="*/ 9446 h 10434"/>
              <a:gd name="connsiteX66" fmla="*/ 5213 w 10000"/>
              <a:gd name="connsiteY66" fmla="*/ 9702 h 10434"/>
              <a:gd name="connsiteX67" fmla="*/ 5345 w 10000"/>
              <a:gd name="connsiteY67" fmla="*/ 10160 h 10434"/>
              <a:gd name="connsiteX68" fmla="*/ 5405 w 10000"/>
              <a:gd name="connsiteY68" fmla="*/ 10281 h 10434"/>
              <a:gd name="connsiteX69" fmla="*/ 5445 w 10000"/>
              <a:gd name="connsiteY69" fmla="*/ 10326 h 10434"/>
              <a:gd name="connsiteX70" fmla="*/ 5506 w 10000"/>
              <a:gd name="connsiteY70" fmla="*/ 10340 h 10434"/>
              <a:gd name="connsiteX71" fmla="*/ 5583 w 10000"/>
              <a:gd name="connsiteY71" fmla="*/ 10335 h 10434"/>
              <a:gd name="connsiteX72" fmla="*/ 5690 w 10000"/>
              <a:gd name="connsiteY72" fmla="*/ 10286 h 10434"/>
              <a:gd name="connsiteX73" fmla="*/ 6540 w 10000"/>
              <a:gd name="connsiteY73" fmla="*/ 9612 h 10434"/>
              <a:gd name="connsiteX74" fmla="*/ 6664 w 10000"/>
              <a:gd name="connsiteY74" fmla="*/ 9810 h 10434"/>
              <a:gd name="connsiteX75" fmla="*/ 6716 w 10000"/>
              <a:gd name="connsiteY75" fmla="*/ 9837 h 10434"/>
              <a:gd name="connsiteX76" fmla="*/ 6756 w 10000"/>
              <a:gd name="connsiteY76" fmla="*/ 9828 h 10434"/>
              <a:gd name="connsiteX77" fmla="*/ 6784 w 10000"/>
              <a:gd name="connsiteY77" fmla="*/ 9801 h 10434"/>
              <a:gd name="connsiteX78" fmla="*/ 6816 w 10000"/>
              <a:gd name="connsiteY78" fmla="*/ 9734 h 10434"/>
              <a:gd name="connsiteX79" fmla="*/ 6819 w 10000"/>
              <a:gd name="connsiteY79" fmla="*/ 9639 h 10434"/>
              <a:gd name="connsiteX80" fmla="*/ 6802 w 10000"/>
              <a:gd name="connsiteY80" fmla="*/ 9567 h 10434"/>
              <a:gd name="connsiteX81" fmla="*/ 6773 w 10000"/>
              <a:gd name="connsiteY81" fmla="*/ 9446 h 10434"/>
              <a:gd name="connsiteX82" fmla="*/ 6871 w 10000"/>
              <a:gd name="connsiteY82" fmla="*/ 9329 h 10434"/>
              <a:gd name="connsiteX83" fmla="*/ 7023 w 10000"/>
              <a:gd name="connsiteY83" fmla="*/ 9235 h 10434"/>
              <a:gd name="connsiteX84" fmla="*/ 7178 w 10000"/>
              <a:gd name="connsiteY84" fmla="*/ 9168 h 10434"/>
              <a:gd name="connsiteX85" fmla="*/ 7371 w 10000"/>
              <a:gd name="connsiteY85" fmla="*/ 9154 h 10434"/>
              <a:gd name="connsiteX86" fmla="*/ 7644 w 10000"/>
              <a:gd name="connsiteY86" fmla="*/ 9150 h 10434"/>
              <a:gd name="connsiteX87" fmla="*/ 7635 w 10000"/>
              <a:gd name="connsiteY87" fmla="*/ 9487 h 10434"/>
              <a:gd name="connsiteX88" fmla="*/ 7698 w 10000"/>
              <a:gd name="connsiteY88" fmla="*/ 9585 h 10434"/>
              <a:gd name="connsiteX89" fmla="*/ 7784 w 10000"/>
              <a:gd name="connsiteY89" fmla="*/ 9635 h 10434"/>
              <a:gd name="connsiteX90" fmla="*/ 7845 w 10000"/>
              <a:gd name="connsiteY90" fmla="*/ 9653 h 10434"/>
              <a:gd name="connsiteX91" fmla="*/ 8802 w 10000"/>
              <a:gd name="connsiteY91" fmla="*/ 9612 h 10434"/>
              <a:gd name="connsiteX92" fmla="*/ 8897 w 10000"/>
              <a:gd name="connsiteY92" fmla="*/ 9734 h 10434"/>
              <a:gd name="connsiteX93" fmla="*/ 8957 w 10000"/>
              <a:gd name="connsiteY93" fmla="*/ 10030 h 10434"/>
              <a:gd name="connsiteX94" fmla="*/ 9000 w 10000"/>
              <a:gd name="connsiteY94" fmla="*/ 10430 h 10434"/>
              <a:gd name="connsiteX95" fmla="*/ 9103 w 10000"/>
              <a:gd name="connsiteY95" fmla="*/ 10434 h 10434"/>
              <a:gd name="connsiteX96" fmla="*/ 9095 w 10000"/>
              <a:gd name="connsiteY96" fmla="*/ 10039 h 10434"/>
              <a:gd name="connsiteX97" fmla="*/ 9144 w 10000"/>
              <a:gd name="connsiteY97" fmla="*/ 9918 h 10434"/>
              <a:gd name="connsiteX98" fmla="*/ 9181 w 10000"/>
              <a:gd name="connsiteY98" fmla="*/ 9599 h 10434"/>
              <a:gd name="connsiteX99" fmla="*/ 9566 w 10000"/>
              <a:gd name="connsiteY99" fmla="*/ 9837 h 10434"/>
              <a:gd name="connsiteX100" fmla="*/ 9549 w 10000"/>
              <a:gd name="connsiteY100" fmla="*/ 9397 h 10434"/>
              <a:gd name="connsiteX101" fmla="*/ 9733 w 10000"/>
              <a:gd name="connsiteY101" fmla="*/ 9410 h 10434"/>
              <a:gd name="connsiteX102" fmla="*/ 10000 w 10000"/>
              <a:gd name="connsiteY102" fmla="*/ 8921 h 10434"/>
              <a:gd name="connsiteX103" fmla="*/ 9836 w 10000"/>
              <a:gd name="connsiteY103" fmla="*/ 8588 h 10434"/>
              <a:gd name="connsiteX104" fmla="*/ 9802 w 10000"/>
              <a:gd name="connsiteY104" fmla="*/ 8368 h 10434"/>
              <a:gd name="connsiteX105" fmla="*/ 9540 w 10000"/>
              <a:gd name="connsiteY105" fmla="*/ 8333 h 10434"/>
              <a:gd name="connsiteX106" fmla="*/ 9514 w 10000"/>
              <a:gd name="connsiteY106" fmla="*/ 8050 h 10434"/>
              <a:gd name="connsiteX107" fmla="*/ 9164 w 10000"/>
              <a:gd name="connsiteY107" fmla="*/ 7910 h 10434"/>
              <a:gd name="connsiteX108" fmla="*/ 9138 w 10000"/>
              <a:gd name="connsiteY108" fmla="*/ 8139 h 10434"/>
              <a:gd name="connsiteX109" fmla="*/ 8931 w 10000"/>
              <a:gd name="connsiteY109" fmla="*/ 7955 h 10434"/>
              <a:gd name="connsiteX110" fmla="*/ 8931 w 10000"/>
              <a:gd name="connsiteY110" fmla="*/ 7722 h 10434"/>
              <a:gd name="connsiteX111" fmla="*/ 9480 w 10000"/>
              <a:gd name="connsiteY111" fmla="*/ 7978 h 10434"/>
              <a:gd name="connsiteX112" fmla="*/ 9405 w 10000"/>
              <a:gd name="connsiteY112" fmla="*/ 6092 h 10434"/>
              <a:gd name="connsiteX113" fmla="*/ 9319 w 10000"/>
              <a:gd name="connsiteY113" fmla="*/ 5989 h 10434"/>
              <a:gd name="connsiteX114" fmla="*/ 9290 w 10000"/>
              <a:gd name="connsiteY114" fmla="*/ 5769 h 10434"/>
              <a:gd name="connsiteX115" fmla="*/ 9060 w 10000"/>
              <a:gd name="connsiteY115" fmla="*/ 5674 h 10434"/>
              <a:gd name="connsiteX116" fmla="*/ 8983 w 10000"/>
              <a:gd name="connsiteY116" fmla="*/ 5328 h 10434"/>
              <a:gd name="connsiteX117" fmla="*/ 8825 w 10000"/>
              <a:gd name="connsiteY117" fmla="*/ 5297 h 10434"/>
              <a:gd name="connsiteX118" fmla="*/ 8799 w 10000"/>
              <a:gd name="connsiteY118" fmla="*/ 5032 h 10434"/>
              <a:gd name="connsiteX119" fmla="*/ 8652 w 10000"/>
              <a:gd name="connsiteY119" fmla="*/ 5014 h 10434"/>
              <a:gd name="connsiteX120" fmla="*/ 8635 w 10000"/>
              <a:gd name="connsiteY120" fmla="*/ 4803 h 10434"/>
              <a:gd name="connsiteX121" fmla="*/ 8483 w 10000"/>
              <a:gd name="connsiteY121" fmla="*/ 4817 h 10434"/>
              <a:gd name="connsiteX122" fmla="*/ 8431 w 10000"/>
              <a:gd name="connsiteY122" fmla="*/ 4758 h 10434"/>
              <a:gd name="connsiteX123" fmla="*/ 8233 w 10000"/>
              <a:gd name="connsiteY123" fmla="*/ 4763 h 10434"/>
              <a:gd name="connsiteX124" fmla="*/ 7532 w 10000"/>
              <a:gd name="connsiteY124" fmla="*/ 4722 h 10434"/>
              <a:gd name="connsiteX125" fmla="*/ 7532 w 10000"/>
              <a:gd name="connsiteY125" fmla="*/ 5270 h 10434"/>
              <a:gd name="connsiteX126" fmla="*/ 6592 w 10000"/>
              <a:gd name="connsiteY126" fmla="*/ 4381 h 10434"/>
              <a:gd name="connsiteX127" fmla="*/ 6362 w 10000"/>
              <a:gd name="connsiteY127" fmla="*/ 4507 h 10434"/>
              <a:gd name="connsiteX128" fmla="*/ 6247 w 10000"/>
              <a:gd name="connsiteY128" fmla="*/ 5867 h 10434"/>
              <a:gd name="connsiteX129" fmla="*/ 5523 w 10000"/>
              <a:gd name="connsiteY129" fmla="*/ 5486 h 10434"/>
              <a:gd name="connsiteX130" fmla="*/ 5759 w 10000"/>
              <a:gd name="connsiteY130" fmla="*/ 4399 h 10434"/>
              <a:gd name="connsiteX131" fmla="*/ 5474 w 10000"/>
              <a:gd name="connsiteY131" fmla="*/ 4165 h 10434"/>
              <a:gd name="connsiteX132" fmla="*/ 5239 w 10000"/>
              <a:gd name="connsiteY132" fmla="*/ 3829 h 10434"/>
              <a:gd name="connsiteX133" fmla="*/ 5083 w 10000"/>
              <a:gd name="connsiteY133" fmla="*/ 3532 h 10434"/>
              <a:gd name="connsiteX134" fmla="*/ 5034 w 10000"/>
              <a:gd name="connsiteY134" fmla="*/ 3254 h 10434"/>
              <a:gd name="connsiteX135" fmla="*/ 5026 w 10000"/>
              <a:gd name="connsiteY135" fmla="*/ 2940 h 10434"/>
              <a:gd name="connsiteX136" fmla="*/ 5092 w 10000"/>
              <a:gd name="connsiteY136" fmla="*/ 2576 h 10434"/>
              <a:gd name="connsiteX137" fmla="*/ 5178 w 10000"/>
              <a:gd name="connsiteY137" fmla="*/ 2280 h 10434"/>
              <a:gd name="connsiteX138" fmla="*/ 5178 w 10000"/>
              <a:gd name="connsiteY138" fmla="*/ 2190 h 10434"/>
              <a:gd name="connsiteX139" fmla="*/ 4661 w 10000"/>
              <a:gd name="connsiteY139" fmla="*/ 2212 h 10434"/>
              <a:gd name="connsiteX140" fmla="*/ 4678 w 10000"/>
              <a:gd name="connsiteY140" fmla="*/ 1337 h 10434"/>
              <a:gd name="connsiteX141" fmla="*/ 4971 w 10000"/>
              <a:gd name="connsiteY141" fmla="*/ 1054 h 10434"/>
              <a:gd name="connsiteX142" fmla="*/ 5297 w 10000"/>
              <a:gd name="connsiteY142" fmla="*/ 0 h 10434"/>
              <a:gd name="connsiteX143" fmla="*/ 4819 w 10000"/>
              <a:gd name="connsiteY143" fmla="*/ 434 h 10434"/>
              <a:gd name="connsiteX144" fmla="*/ 4428 w 10000"/>
              <a:gd name="connsiteY144" fmla="*/ 789 h 10434"/>
              <a:gd name="connsiteX145" fmla="*/ 3353 w 10000"/>
              <a:gd name="connsiteY145" fmla="*/ 1489 h 10434"/>
              <a:gd name="connsiteX146" fmla="*/ 2905 w 10000"/>
              <a:gd name="connsiteY146" fmla="*/ 1875 h 10434"/>
              <a:gd name="connsiteX147" fmla="*/ 2905 w 10000"/>
              <a:gd name="connsiteY147" fmla="*/ 2010 h 10434"/>
              <a:gd name="connsiteX148" fmla="*/ 2957 w 10000"/>
              <a:gd name="connsiteY148" fmla="*/ 1988 h 10434"/>
              <a:gd name="connsiteX149" fmla="*/ 2966 w 10000"/>
              <a:gd name="connsiteY149" fmla="*/ 2095 h 10434"/>
              <a:gd name="connsiteX150" fmla="*/ 2885 w 10000"/>
              <a:gd name="connsiteY150" fmla="*/ 2163 h 10434"/>
              <a:gd name="connsiteX151" fmla="*/ 2549 w 10000"/>
              <a:gd name="connsiteY151" fmla="*/ 2580 h 10434"/>
              <a:gd name="connsiteX152" fmla="*/ 2422 w 10000"/>
              <a:gd name="connsiteY152" fmla="*/ 2805 h 10434"/>
              <a:gd name="connsiteX153" fmla="*/ 2178 w 10000"/>
              <a:gd name="connsiteY153" fmla="*/ 3101 h 10434"/>
              <a:gd name="connsiteX154" fmla="*/ 2101 w 10000"/>
              <a:gd name="connsiteY154" fmla="*/ 3240 h 10434"/>
              <a:gd name="connsiteX155" fmla="*/ 2103 w 10000"/>
              <a:gd name="connsiteY155" fmla="*/ 3344 h 10434"/>
              <a:gd name="connsiteX156" fmla="*/ 1991 w 10000"/>
              <a:gd name="connsiteY156" fmla="*/ 3465 h 10434"/>
              <a:gd name="connsiteX157" fmla="*/ 1816 w 10000"/>
              <a:gd name="connsiteY157" fmla="*/ 3402 h 10434"/>
              <a:gd name="connsiteX158" fmla="*/ 1618 w 10000"/>
              <a:gd name="connsiteY158" fmla="*/ 3667 h 10434"/>
              <a:gd name="connsiteX159" fmla="*/ 1618 w 10000"/>
              <a:gd name="connsiteY159" fmla="*/ 3802 h 10434"/>
              <a:gd name="connsiteX160" fmla="*/ 1457 w 10000"/>
              <a:gd name="connsiteY160" fmla="*/ 3981 h 10434"/>
              <a:gd name="connsiteX161" fmla="*/ 1543 w 10000"/>
              <a:gd name="connsiteY161" fmla="*/ 4085 h 10434"/>
              <a:gd name="connsiteX162" fmla="*/ 1670 w 10000"/>
              <a:gd name="connsiteY162" fmla="*/ 3990 h 10434"/>
              <a:gd name="connsiteX163" fmla="*/ 1905 w 10000"/>
              <a:gd name="connsiteY163" fmla="*/ 4156 h 10434"/>
              <a:gd name="connsiteX164" fmla="*/ 2147 w 10000"/>
              <a:gd name="connsiteY164" fmla="*/ 3954 h 10434"/>
              <a:gd name="connsiteX165" fmla="*/ 2207 w 10000"/>
              <a:gd name="connsiteY165" fmla="*/ 4004 h 10434"/>
              <a:gd name="connsiteX166" fmla="*/ 1954 w 10000"/>
              <a:gd name="connsiteY166" fmla="*/ 4237 h 10434"/>
              <a:gd name="connsiteX167" fmla="*/ 2207 w 10000"/>
              <a:gd name="connsiteY167" fmla="*/ 4507 h 10434"/>
              <a:gd name="connsiteX168" fmla="*/ 2368 w 10000"/>
              <a:gd name="connsiteY168" fmla="*/ 4341 h 10434"/>
              <a:gd name="connsiteX169" fmla="*/ 2483 w 10000"/>
              <a:gd name="connsiteY169" fmla="*/ 4300 h 10434"/>
              <a:gd name="connsiteX170" fmla="*/ 2489 w 10000"/>
              <a:gd name="connsiteY170" fmla="*/ 4426 h 10434"/>
              <a:gd name="connsiteX171" fmla="*/ 2325 w 10000"/>
              <a:gd name="connsiteY171" fmla="*/ 4556 h 10434"/>
              <a:gd name="connsiteX172" fmla="*/ 2420 w 10000"/>
              <a:gd name="connsiteY172" fmla="*/ 4722 h 10434"/>
              <a:gd name="connsiteX173" fmla="*/ 2739 w 10000"/>
              <a:gd name="connsiteY173" fmla="*/ 4408 h 10434"/>
              <a:gd name="connsiteX174" fmla="*/ 2687 w 10000"/>
              <a:gd name="connsiteY174" fmla="*/ 4287 h 10434"/>
              <a:gd name="connsiteX175" fmla="*/ 2799 w 10000"/>
              <a:gd name="connsiteY175" fmla="*/ 4165 h 10434"/>
              <a:gd name="connsiteX176" fmla="*/ 2920 w 10000"/>
              <a:gd name="connsiteY176" fmla="*/ 4291 h 10434"/>
              <a:gd name="connsiteX177" fmla="*/ 3078 w 10000"/>
              <a:gd name="connsiteY177" fmla="*/ 4233 h 10434"/>
              <a:gd name="connsiteX178" fmla="*/ 3595 w 10000"/>
              <a:gd name="connsiteY178" fmla="*/ 3079 h 10434"/>
              <a:gd name="connsiteX179" fmla="*/ 3583 w 10000"/>
              <a:gd name="connsiteY179" fmla="*/ 3209 h 10434"/>
              <a:gd name="connsiteX180" fmla="*/ 3204 w 10000"/>
              <a:gd name="connsiteY180" fmla="*/ 4394 h 10434"/>
              <a:gd name="connsiteX181" fmla="*/ 3767 w 10000"/>
              <a:gd name="connsiteY181" fmla="*/ 4246 h 10434"/>
              <a:gd name="connsiteX182" fmla="*/ 3733 w 10000"/>
              <a:gd name="connsiteY182" fmla="*/ 4453 h 10434"/>
              <a:gd name="connsiteX183" fmla="*/ 3345 w 10000"/>
              <a:gd name="connsiteY183" fmla="*/ 4574 h 10434"/>
              <a:gd name="connsiteX184" fmla="*/ 3362 w 10000"/>
              <a:gd name="connsiteY184" fmla="*/ 4731 h 10434"/>
              <a:gd name="connsiteX185" fmla="*/ 3609 w 10000"/>
              <a:gd name="connsiteY185" fmla="*/ 4718 h 10434"/>
              <a:gd name="connsiteX186" fmla="*/ 3601 w 10000"/>
              <a:gd name="connsiteY186" fmla="*/ 4857 h 10434"/>
              <a:gd name="connsiteX187" fmla="*/ 3420 w 10000"/>
              <a:gd name="connsiteY187" fmla="*/ 4884 h 10434"/>
              <a:gd name="connsiteX188" fmla="*/ 3420 w 10000"/>
              <a:gd name="connsiteY188" fmla="*/ 5032 h 10434"/>
              <a:gd name="connsiteX189" fmla="*/ 3557 w 10000"/>
              <a:gd name="connsiteY189" fmla="*/ 5041 h 10434"/>
              <a:gd name="connsiteX190" fmla="*/ 3549 w 10000"/>
              <a:gd name="connsiteY190" fmla="*/ 5167 h 10434"/>
              <a:gd name="connsiteX191" fmla="*/ 3394 w 10000"/>
              <a:gd name="connsiteY191" fmla="*/ 5230 h 10434"/>
              <a:gd name="connsiteX192" fmla="*/ 3345 w 10000"/>
              <a:gd name="connsiteY192" fmla="*/ 5261 h 10434"/>
              <a:gd name="connsiteX193" fmla="*/ 3302 w 10000"/>
              <a:gd name="connsiteY193" fmla="*/ 5221 h 10434"/>
              <a:gd name="connsiteX194" fmla="*/ 3333 w 10000"/>
              <a:gd name="connsiteY194" fmla="*/ 5162 h 10434"/>
              <a:gd name="connsiteX195" fmla="*/ 3307 w 10000"/>
              <a:gd name="connsiteY195" fmla="*/ 4992 h 10434"/>
              <a:gd name="connsiteX196" fmla="*/ 3178 w 10000"/>
              <a:gd name="connsiteY196" fmla="*/ 4736 h 10434"/>
              <a:gd name="connsiteX197" fmla="*/ 3103 w 10000"/>
              <a:gd name="connsiteY197" fmla="*/ 4772 h 10434"/>
              <a:gd name="connsiteX198" fmla="*/ 3112 w 10000"/>
              <a:gd name="connsiteY198" fmla="*/ 4637 h 10434"/>
              <a:gd name="connsiteX199" fmla="*/ 2989 w 10000"/>
              <a:gd name="connsiteY199" fmla="*/ 4489 h 10434"/>
              <a:gd name="connsiteX200" fmla="*/ 2807 w 10000"/>
              <a:gd name="connsiteY200" fmla="*/ 4677 h 10434"/>
              <a:gd name="connsiteX201" fmla="*/ 2825 w 10000"/>
              <a:gd name="connsiteY201" fmla="*/ 5055 h 10434"/>
              <a:gd name="connsiteX202" fmla="*/ 2759 w 10000"/>
              <a:gd name="connsiteY202" fmla="*/ 5086 h 10434"/>
              <a:gd name="connsiteX203" fmla="*/ 2764 w 10000"/>
              <a:gd name="connsiteY203" fmla="*/ 5531 h 10434"/>
              <a:gd name="connsiteX204" fmla="*/ 2876 w 10000"/>
              <a:gd name="connsiteY204" fmla="*/ 5557 h 10434"/>
              <a:gd name="connsiteX205" fmla="*/ 2911 w 10000"/>
              <a:gd name="connsiteY205" fmla="*/ 5607 h 10434"/>
              <a:gd name="connsiteX206" fmla="*/ 2905 w 10000"/>
              <a:gd name="connsiteY206" fmla="*/ 6078 h 10434"/>
              <a:gd name="connsiteX207" fmla="*/ 4023 w 10000"/>
              <a:gd name="connsiteY207" fmla="*/ 6069 h 10434"/>
              <a:gd name="connsiteX208" fmla="*/ 4147 w 10000"/>
              <a:gd name="connsiteY208" fmla="*/ 5688 h 10434"/>
              <a:gd name="connsiteX209" fmla="*/ 4230 w 10000"/>
              <a:gd name="connsiteY209" fmla="*/ 5248 h 10434"/>
              <a:gd name="connsiteX210" fmla="*/ 4241 w 10000"/>
              <a:gd name="connsiteY210" fmla="*/ 4368 h 10434"/>
              <a:gd name="connsiteX211" fmla="*/ 4256 w 10000"/>
              <a:gd name="connsiteY211" fmla="*/ 4210 h 10434"/>
              <a:gd name="connsiteX212" fmla="*/ 4276 w 10000"/>
              <a:gd name="connsiteY212" fmla="*/ 4130 h 10434"/>
              <a:gd name="connsiteX0" fmla="*/ 4276 w 10000"/>
              <a:gd name="connsiteY0" fmla="*/ 4082 h 10386"/>
              <a:gd name="connsiteX1" fmla="*/ 4333 w 10000"/>
              <a:gd name="connsiteY1" fmla="*/ 4230 h 10386"/>
              <a:gd name="connsiteX2" fmla="*/ 4351 w 10000"/>
              <a:gd name="connsiteY2" fmla="*/ 4481 h 10386"/>
              <a:gd name="connsiteX3" fmla="*/ 4319 w 10000"/>
              <a:gd name="connsiteY3" fmla="*/ 5155 h 10386"/>
              <a:gd name="connsiteX4" fmla="*/ 4284 w 10000"/>
              <a:gd name="connsiteY4" fmla="*/ 5518 h 10386"/>
              <a:gd name="connsiteX5" fmla="*/ 4213 w 10000"/>
              <a:gd name="connsiteY5" fmla="*/ 5833 h 10386"/>
              <a:gd name="connsiteX6" fmla="*/ 4121 w 10000"/>
              <a:gd name="connsiteY6" fmla="*/ 6125 h 10386"/>
              <a:gd name="connsiteX7" fmla="*/ 4043 w 10000"/>
              <a:gd name="connsiteY7" fmla="*/ 6291 h 10386"/>
              <a:gd name="connsiteX8" fmla="*/ 3963 w 10000"/>
              <a:gd name="connsiteY8" fmla="*/ 6434 h 10386"/>
              <a:gd name="connsiteX9" fmla="*/ 3819 w 10000"/>
              <a:gd name="connsiteY9" fmla="*/ 6542 h 10386"/>
              <a:gd name="connsiteX10" fmla="*/ 3638 w 10000"/>
              <a:gd name="connsiteY10" fmla="*/ 6641 h 10386"/>
              <a:gd name="connsiteX11" fmla="*/ 3397 w 10000"/>
              <a:gd name="connsiteY11" fmla="*/ 6744 h 10386"/>
              <a:gd name="connsiteX12" fmla="*/ 3138 w 10000"/>
              <a:gd name="connsiteY12" fmla="*/ 6798 h 10386"/>
              <a:gd name="connsiteX13" fmla="*/ 2948 w 10000"/>
              <a:gd name="connsiteY13" fmla="*/ 6816 h 10386"/>
              <a:gd name="connsiteX14" fmla="*/ 2739 w 10000"/>
              <a:gd name="connsiteY14" fmla="*/ 6789 h 10386"/>
              <a:gd name="connsiteX15" fmla="*/ 2601 w 10000"/>
              <a:gd name="connsiteY15" fmla="*/ 6731 h 10386"/>
              <a:gd name="connsiteX16" fmla="*/ 2609 w 10000"/>
              <a:gd name="connsiteY16" fmla="*/ 7539 h 10386"/>
              <a:gd name="connsiteX17" fmla="*/ 2483 w 10000"/>
              <a:gd name="connsiteY17" fmla="*/ 7557 h 10386"/>
              <a:gd name="connsiteX18" fmla="*/ 2264 w 10000"/>
              <a:gd name="connsiteY18" fmla="*/ 7108 h 10386"/>
              <a:gd name="connsiteX19" fmla="*/ 2319 w 10000"/>
              <a:gd name="connsiteY19" fmla="*/ 6879 h 10386"/>
              <a:gd name="connsiteX20" fmla="*/ 2233 w 10000"/>
              <a:gd name="connsiteY20" fmla="*/ 6542 h 10386"/>
              <a:gd name="connsiteX21" fmla="*/ 1948 w 10000"/>
              <a:gd name="connsiteY21" fmla="*/ 6785 h 10386"/>
              <a:gd name="connsiteX22" fmla="*/ 1876 w 10000"/>
              <a:gd name="connsiteY22" fmla="*/ 6560 h 10386"/>
              <a:gd name="connsiteX23" fmla="*/ 2319 w 10000"/>
              <a:gd name="connsiteY23" fmla="*/ 6210 h 10386"/>
              <a:gd name="connsiteX24" fmla="*/ 2198 w 10000"/>
              <a:gd name="connsiteY24" fmla="*/ 4980 h 10386"/>
              <a:gd name="connsiteX25" fmla="*/ 1807 w 10000"/>
              <a:gd name="connsiteY25" fmla="*/ 4670 h 10386"/>
              <a:gd name="connsiteX26" fmla="*/ 1540 w 10000"/>
              <a:gd name="connsiteY26" fmla="*/ 4831 h 10386"/>
              <a:gd name="connsiteX27" fmla="*/ 1213 w 10000"/>
              <a:gd name="connsiteY27" fmla="*/ 4468 h 10386"/>
              <a:gd name="connsiteX28" fmla="*/ 0 w 10000"/>
              <a:gd name="connsiteY28" fmla="*/ 5280 h 10386"/>
              <a:gd name="connsiteX29" fmla="*/ 0 w 10000"/>
              <a:gd name="connsiteY29" fmla="*/ 5923 h 10386"/>
              <a:gd name="connsiteX30" fmla="*/ 371 w 10000"/>
              <a:gd name="connsiteY30" fmla="*/ 5909 h 10386"/>
              <a:gd name="connsiteX31" fmla="*/ 741 w 10000"/>
              <a:gd name="connsiteY31" fmla="*/ 5424 h 10386"/>
              <a:gd name="connsiteX32" fmla="*/ 851 w 10000"/>
              <a:gd name="connsiteY32" fmla="*/ 5631 h 10386"/>
              <a:gd name="connsiteX33" fmla="*/ 457 w 10000"/>
              <a:gd name="connsiteY33" fmla="*/ 6129 h 10386"/>
              <a:gd name="connsiteX34" fmla="*/ 612 w 10000"/>
              <a:gd name="connsiteY34" fmla="*/ 6466 h 10386"/>
              <a:gd name="connsiteX35" fmla="*/ 1164 w 10000"/>
              <a:gd name="connsiteY35" fmla="*/ 6506 h 10386"/>
              <a:gd name="connsiteX36" fmla="*/ 1273 w 10000"/>
              <a:gd name="connsiteY36" fmla="*/ 6897 h 10386"/>
              <a:gd name="connsiteX37" fmla="*/ 1678 w 10000"/>
              <a:gd name="connsiteY37" fmla="*/ 6690 h 10386"/>
              <a:gd name="connsiteX38" fmla="*/ 1756 w 10000"/>
              <a:gd name="connsiteY38" fmla="*/ 6681 h 10386"/>
              <a:gd name="connsiteX39" fmla="*/ 1773 w 10000"/>
              <a:gd name="connsiteY39" fmla="*/ 6879 h 10386"/>
              <a:gd name="connsiteX40" fmla="*/ 1707 w 10000"/>
              <a:gd name="connsiteY40" fmla="*/ 6857 h 10386"/>
              <a:gd name="connsiteX41" fmla="*/ 1724 w 10000"/>
              <a:gd name="connsiteY41" fmla="*/ 7297 h 10386"/>
              <a:gd name="connsiteX42" fmla="*/ 1644 w 10000"/>
              <a:gd name="connsiteY42" fmla="*/ 7283 h 10386"/>
              <a:gd name="connsiteX43" fmla="*/ 1655 w 10000"/>
              <a:gd name="connsiteY43" fmla="*/ 7445 h 10386"/>
              <a:gd name="connsiteX44" fmla="*/ 1790 w 10000"/>
              <a:gd name="connsiteY44" fmla="*/ 7557 h 10386"/>
              <a:gd name="connsiteX45" fmla="*/ 1793 w 10000"/>
              <a:gd name="connsiteY45" fmla="*/ 7620 h 10386"/>
              <a:gd name="connsiteX46" fmla="*/ 1448 w 10000"/>
              <a:gd name="connsiteY46" fmla="*/ 7633 h 10386"/>
              <a:gd name="connsiteX47" fmla="*/ 1454 w 10000"/>
              <a:gd name="connsiteY47" fmla="*/ 7261 h 10386"/>
              <a:gd name="connsiteX48" fmla="*/ 1259 w 10000"/>
              <a:gd name="connsiteY48" fmla="*/ 7135 h 10386"/>
              <a:gd name="connsiteX49" fmla="*/ 1284 w 10000"/>
              <a:gd name="connsiteY49" fmla="*/ 7633 h 10386"/>
              <a:gd name="connsiteX50" fmla="*/ 1109 w 10000"/>
              <a:gd name="connsiteY50" fmla="*/ 7624 h 10386"/>
              <a:gd name="connsiteX51" fmla="*/ 1026 w 10000"/>
              <a:gd name="connsiteY51" fmla="*/ 7099 h 10386"/>
              <a:gd name="connsiteX52" fmla="*/ 368 w 10000"/>
              <a:gd name="connsiteY52" fmla="*/ 7081 h 10386"/>
              <a:gd name="connsiteX53" fmla="*/ 351 w 10000"/>
              <a:gd name="connsiteY53" fmla="*/ 7054 h 10386"/>
              <a:gd name="connsiteX54" fmla="*/ 282 w 10000"/>
              <a:gd name="connsiteY54" fmla="*/ 7045 h 10386"/>
              <a:gd name="connsiteX55" fmla="*/ 233 w 10000"/>
              <a:gd name="connsiteY55" fmla="*/ 6933 h 10386"/>
              <a:gd name="connsiteX56" fmla="*/ 23 w 10000"/>
              <a:gd name="connsiteY56" fmla="*/ 6924 h 10386"/>
              <a:gd name="connsiteX57" fmla="*/ 204 w 10000"/>
              <a:gd name="connsiteY57" fmla="*/ 7862 h 10386"/>
              <a:gd name="connsiteX58" fmla="*/ 937 w 10000"/>
              <a:gd name="connsiteY58" fmla="*/ 7867 h 10386"/>
              <a:gd name="connsiteX59" fmla="*/ 980 w 10000"/>
              <a:gd name="connsiteY59" fmla="*/ 7988 h 10386"/>
              <a:gd name="connsiteX60" fmla="*/ 1118 w 10000"/>
              <a:gd name="connsiteY60" fmla="*/ 7988 h 10386"/>
              <a:gd name="connsiteX61" fmla="*/ 1129 w 10000"/>
              <a:gd name="connsiteY61" fmla="*/ 7907 h 10386"/>
              <a:gd name="connsiteX62" fmla="*/ 1299 w 10000"/>
              <a:gd name="connsiteY62" fmla="*/ 7903 h 10386"/>
              <a:gd name="connsiteX63" fmla="*/ 1299 w 10000"/>
              <a:gd name="connsiteY63" fmla="*/ 8038 h 10386"/>
              <a:gd name="connsiteX64" fmla="*/ 2592 w 10000"/>
              <a:gd name="connsiteY64" fmla="*/ 8038 h 10386"/>
              <a:gd name="connsiteX65" fmla="*/ 4782 w 10000"/>
              <a:gd name="connsiteY65" fmla="*/ 9398 h 10386"/>
              <a:gd name="connsiteX66" fmla="*/ 5213 w 10000"/>
              <a:gd name="connsiteY66" fmla="*/ 9654 h 10386"/>
              <a:gd name="connsiteX67" fmla="*/ 5345 w 10000"/>
              <a:gd name="connsiteY67" fmla="*/ 10112 h 10386"/>
              <a:gd name="connsiteX68" fmla="*/ 5405 w 10000"/>
              <a:gd name="connsiteY68" fmla="*/ 10233 h 10386"/>
              <a:gd name="connsiteX69" fmla="*/ 5445 w 10000"/>
              <a:gd name="connsiteY69" fmla="*/ 10278 h 10386"/>
              <a:gd name="connsiteX70" fmla="*/ 5506 w 10000"/>
              <a:gd name="connsiteY70" fmla="*/ 10292 h 10386"/>
              <a:gd name="connsiteX71" fmla="*/ 5583 w 10000"/>
              <a:gd name="connsiteY71" fmla="*/ 10287 h 10386"/>
              <a:gd name="connsiteX72" fmla="*/ 5690 w 10000"/>
              <a:gd name="connsiteY72" fmla="*/ 10238 h 10386"/>
              <a:gd name="connsiteX73" fmla="*/ 6540 w 10000"/>
              <a:gd name="connsiteY73" fmla="*/ 9564 h 10386"/>
              <a:gd name="connsiteX74" fmla="*/ 6664 w 10000"/>
              <a:gd name="connsiteY74" fmla="*/ 9762 h 10386"/>
              <a:gd name="connsiteX75" fmla="*/ 6716 w 10000"/>
              <a:gd name="connsiteY75" fmla="*/ 9789 h 10386"/>
              <a:gd name="connsiteX76" fmla="*/ 6756 w 10000"/>
              <a:gd name="connsiteY76" fmla="*/ 9780 h 10386"/>
              <a:gd name="connsiteX77" fmla="*/ 6784 w 10000"/>
              <a:gd name="connsiteY77" fmla="*/ 9753 h 10386"/>
              <a:gd name="connsiteX78" fmla="*/ 6816 w 10000"/>
              <a:gd name="connsiteY78" fmla="*/ 9686 h 10386"/>
              <a:gd name="connsiteX79" fmla="*/ 6819 w 10000"/>
              <a:gd name="connsiteY79" fmla="*/ 9591 h 10386"/>
              <a:gd name="connsiteX80" fmla="*/ 6802 w 10000"/>
              <a:gd name="connsiteY80" fmla="*/ 9519 h 10386"/>
              <a:gd name="connsiteX81" fmla="*/ 6773 w 10000"/>
              <a:gd name="connsiteY81" fmla="*/ 9398 h 10386"/>
              <a:gd name="connsiteX82" fmla="*/ 6871 w 10000"/>
              <a:gd name="connsiteY82" fmla="*/ 9281 h 10386"/>
              <a:gd name="connsiteX83" fmla="*/ 7023 w 10000"/>
              <a:gd name="connsiteY83" fmla="*/ 9187 h 10386"/>
              <a:gd name="connsiteX84" fmla="*/ 7178 w 10000"/>
              <a:gd name="connsiteY84" fmla="*/ 9120 h 10386"/>
              <a:gd name="connsiteX85" fmla="*/ 7371 w 10000"/>
              <a:gd name="connsiteY85" fmla="*/ 9106 h 10386"/>
              <a:gd name="connsiteX86" fmla="*/ 7644 w 10000"/>
              <a:gd name="connsiteY86" fmla="*/ 9102 h 10386"/>
              <a:gd name="connsiteX87" fmla="*/ 7635 w 10000"/>
              <a:gd name="connsiteY87" fmla="*/ 9439 h 10386"/>
              <a:gd name="connsiteX88" fmla="*/ 7698 w 10000"/>
              <a:gd name="connsiteY88" fmla="*/ 9537 h 10386"/>
              <a:gd name="connsiteX89" fmla="*/ 7784 w 10000"/>
              <a:gd name="connsiteY89" fmla="*/ 9587 h 10386"/>
              <a:gd name="connsiteX90" fmla="*/ 7845 w 10000"/>
              <a:gd name="connsiteY90" fmla="*/ 9605 h 10386"/>
              <a:gd name="connsiteX91" fmla="*/ 8802 w 10000"/>
              <a:gd name="connsiteY91" fmla="*/ 9564 h 10386"/>
              <a:gd name="connsiteX92" fmla="*/ 8897 w 10000"/>
              <a:gd name="connsiteY92" fmla="*/ 9686 h 10386"/>
              <a:gd name="connsiteX93" fmla="*/ 8957 w 10000"/>
              <a:gd name="connsiteY93" fmla="*/ 9982 h 10386"/>
              <a:gd name="connsiteX94" fmla="*/ 9000 w 10000"/>
              <a:gd name="connsiteY94" fmla="*/ 10382 h 10386"/>
              <a:gd name="connsiteX95" fmla="*/ 9103 w 10000"/>
              <a:gd name="connsiteY95" fmla="*/ 10386 h 10386"/>
              <a:gd name="connsiteX96" fmla="*/ 9095 w 10000"/>
              <a:gd name="connsiteY96" fmla="*/ 9991 h 10386"/>
              <a:gd name="connsiteX97" fmla="*/ 9144 w 10000"/>
              <a:gd name="connsiteY97" fmla="*/ 9870 h 10386"/>
              <a:gd name="connsiteX98" fmla="*/ 9181 w 10000"/>
              <a:gd name="connsiteY98" fmla="*/ 9551 h 10386"/>
              <a:gd name="connsiteX99" fmla="*/ 9566 w 10000"/>
              <a:gd name="connsiteY99" fmla="*/ 9789 h 10386"/>
              <a:gd name="connsiteX100" fmla="*/ 9549 w 10000"/>
              <a:gd name="connsiteY100" fmla="*/ 9349 h 10386"/>
              <a:gd name="connsiteX101" fmla="*/ 9733 w 10000"/>
              <a:gd name="connsiteY101" fmla="*/ 9362 h 10386"/>
              <a:gd name="connsiteX102" fmla="*/ 10000 w 10000"/>
              <a:gd name="connsiteY102" fmla="*/ 8873 h 10386"/>
              <a:gd name="connsiteX103" fmla="*/ 9836 w 10000"/>
              <a:gd name="connsiteY103" fmla="*/ 8540 h 10386"/>
              <a:gd name="connsiteX104" fmla="*/ 9802 w 10000"/>
              <a:gd name="connsiteY104" fmla="*/ 8320 h 10386"/>
              <a:gd name="connsiteX105" fmla="*/ 9540 w 10000"/>
              <a:gd name="connsiteY105" fmla="*/ 8285 h 10386"/>
              <a:gd name="connsiteX106" fmla="*/ 9514 w 10000"/>
              <a:gd name="connsiteY106" fmla="*/ 8002 h 10386"/>
              <a:gd name="connsiteX107" fmla="*/ 9164 w 10000"/>
              <a:gd name="connsiteY107" fmla="*/ 7862 h 10386"/>
              <a:gd name="connsiteX108" fmla="*/ 9138 w 10000"/>
              <a:gd name="connsiteY108" fmla="*/ 8091 h 10386"/>
              <a:gd name="connsiteX109" fmla="*/ 8931 w 10000"/>
              <a:gd name="connsiteY109" fmla="*/ 7907 h 10386"/>
              <a:gd name="connsiteX110" fmla="*/ 8931 w 10000"/>
              <a:gd name="connsiteY110" fmla="*/ 7674 h 10386"/>
              <a:gd name="connsiteX111" fmla="*/ 9480 w 10000"/>
              <a:gd name="connsiteY111" fmla="*/ 7930 h 10386"/>
              <a:gd name="connsiteX112" fmla="*/ 9405 w 10000"/>
              <a:gd name="connsiteY112" fmla="*/ 6044 h 10386"/>
              <a:gd name="connsiteX113" fmla="*/ 9319 w 10000"/>
              <a:gd name="connsiteY113" fmla="*/ 5941 h 10386"/>
              <a:gd name="connsiteX114" fmla="*/ 9290 w 10000"/>
              <a:gd name="connsiteY114" fmla="*/ 5721 h 10386"/>
              <a:gd name="connsiteX115" fmla="*/ 9060 w 10000"/>
              <a:gd name="connsiteY115" fmla="*/ 5626 h 10386"/>
              <a:gd name="connsiteX116" fmla="*/ 8983 w 10000"/>
              <a:gd name="connsiteY116" fmla="*/ 5280 h 10386"/>
              <a:gd name="connsiteX117" fmla="*/ 8825 w 10000"/>
              <a:gd name="connsiteY117" fmla="*/ 5249 h 10386"/>
              <a:gd name="connsiteX118" fmla="*/ 8799 w 10000"/>
              <a:gd name="connsiteY118" fmla="*/ 4984 h 10386"/>
              <a:gd name="connsiteX119" fmla="*/ 8652 w 10000"/>
              <a:gd name="connsiteY119" fmla="*/ 4966 h 10386"/>
              <a:gd name="connsiteX120" fmla="*/ 8635 w 10000"/>
              <a:gd name="connsiteY120" fmla="*/ 4755 h 10386"/>
              <a:gd name="connsiteX121" fmla="*/ 8483 w 10000"/>
              <a:gd name="connsiteY121" fmla="*/ 4769 h 10386"/>
              <a:gd name="connsiteX122" fmla="*/ 8431 w 10000"/>
              <a:gd name="connsiteY122" fmla="*/ 4710 h 10386"/>
              <a:gd name="connsiteX123" fmla="*/ 8233 w 10000"/>
              <a:gd name="connsiteY123" fmla="*/ 4715 h 10386"/>
              <a:gd name="connsiteX124" fmla="*/ 7532 w 10000"/>
              <a:gd name="connsiteY124" fmla="*/ 4674 h 10386"/>
              <a:gd name="connsiteX125" fmla="*/ 7532 w 10000"/>
              <a:gd name="connsiteY125" fmla="*/ 5222 h 10386"/>
              <a:gd name="connsiteX126" fmla="*/ 6592 w 10000"/>
              <a:gd name="connsiteY126" fmla="*/ 4333 h 10386"/>
              <a:gd name="connsiteX127" fmla="*/ 6362 w 10000"/>
              <a:gd name="connsiteY127" fmla="*/ 4459 h 10386"/>
              <a:gd name="connsiteX128" fmla="*/ 6247 w 10000"/>
              <a:gd name="connsiteY128" fmla="*/ 5819 h 10386"/>
              <a:gd name="connsiteX129" fmla="*/ 5523 w 10000"/>
              <a:gd name="connsiteY129" fmla="*/ 5438 h 10386"/>
              <a:gd name="connsiteX130" fmla="*/ 5759 w 10000"/>
              <a:gd name="connsiteY130" fmla="*/ 4351 h 10386"/>
              <a:gd name="connsiteX131" fmla="*/ 5474 w 10000"/>
              <a:gd name="connsiteY131" fmla="*/ 4117 h 10386"/>
              <a:gd name="connsiteX132" fmla="*/ 5239 w 10000"/>
              <a:gd name="connsiteY132" fmla="*/ 3781 h 10386"/>
              <a:gd name="connsiteX133" fmla="*/ 5083 w 10000"/>
              <a:gd name="connsiteY133" fmla="*/ 3484 h 10386"/>
              <a:gd name="connsiteX134" fmla="*/ 5034 w 10000"/>
              <a:gd name="connsiteY134" fmla="*/ 3206 h 10386"/>
              <a:gd name="connsiteX135" fmla="*/ 5026 w 10000"/>
              <a:gd name="connsiteY135" fmla="*/ 2892 h 10386"/>
              <a:gd name="connsiteX136" fmla="*/ 5092 w 10000"/>
              <a:gd name="connsiteY136" fmla="*/ 2528 h 10386"/>
              <a:gd name="connsiteX137" fmla="*/ 5178 w 10000"/>
              <a:gd name="connsiteY137" fmla="*/ 2232 h 10386"/>
              <a:gd name="connsiteX138" fmla="*/ 5178 w 10000"/>
              <a:gd name="connsiteY138" fmla="*/ 2142 h 10386"/>
              <a:gd name="connsiteX139" fmla="*/ 4661 w 10000"/>
              <a:gd name="connsiteY139" fmla="*/ 2164 h 10386"/>
              <a:gd name="connsiteX140" fmla="*/ 4678 w 10000"/>
              <a:gd name="connsiteY140" fmla="*/ 1289 h 10386"/>
              <a:gd name="connsiteX141" fmla="*/ 4971 w 10000"/>
              <a:gd name="connsiteY141" fmla="*/ 1006 h 10386"/>
              <a:gd name="connsiteX142" fmla="*/ 5282 w 10000"/>
              <a:gd name="connsiteY142" fmla="*/ 0 h 10386"/>
              <a:gd name="connsiteX143" fmla="*/ 4819 w 10000"/>
              <a:gd name="connsiteY143" fmla="*/ 386 h 10386"/>
              <a:gd name="connsiteX144" fmla="*/ 4428 w 10000"/>
              <a:gd name="connsiteY144" fmla="*/ 741 h 10386"/>
              <a:gd name="connsiteX145" fmla="*/ 3353 w 10000"/>
              <a:gd name="connsiteY145" fmla="*/ 1441 h 10386"/>
              <a:gd name="connsiteX146" fmla="*/ 2905 w 10000"/>
              <a:gd name="connsiteY146" fmla="*/ 1827 h 10386"/>
              <a:gd name="connsiteX147" fmla="*/ 2905 w 10000"/>
              <a:gd name="connsiteY147" fmla="*/ 1962 h 10386"/>
              <a:gd name="connsiteX148" fmla="*/ 2957 w 10000"/>
              <a:gd name="connsiteY148" fmla="*/ 1940 h 10386"/>
              <a:gd name="connsiteX149" fmla="*/ 2966 w 10000"/>
              <a:gd name="connsiteY149" fmla="*/ 2047 h 10386"/>
              <a:gd name="connsiteX150" fmla="*/ 2885 w 10000"/>
              <a:gd name="connsiteY150" fmla="*/ 2115 h 10386"/>
              <a:gd name="connsiteX151" fmla="*/ 2549 w 10000"/>
              <a:gd name="connsiteY151" fmla="*/ 2532 h 10386"/>
              <a:gd name="connsiteX152" fmla="*/ 2422 w 10000"/>
              <a:gd name="connsiteY152" fmla="*/ 2757 h 10386"/>
              <a:gd name="connsiteX153" fmla="*/ 2178 w 10000"/>
              <a:gd name="connsiteY153" fmla="*/ 3053 h 10386"/>
              <a:gd name="connsiteX154" fmla="*/ 2101 w 10000"/>
              <a:gd name="connsiteY154" fmla="*/ 3192 h 10386"/>
              <a:gd name="connsiteX155" fmla="*/ 2103 w 10000"/>
              <a:gd name="connsiteY155" fmla="*/ 3296 h 10386"/>
              <a:gd name="connsiteX156" fmla="*/ 1991 w 10000"/>
              <a:gd name="connsiteY156" fmla="*/ 3417 h 10386"/>
              <a:gd name="connsiteX157" fmla="*/ 1816 w 10000"/>
              <a:gd name="connsiteY157" fmla="*/ 3354 h 10386"/>
              <a:gd name="connsiteX158" fmla="*/ 1618 w 10000"/>
              <a:gd name="connsiteY158" fmla="*/ 3619 h 10386"/>
              <a:gd name="connsiteX159" fmla="*/ 1618 w 10000"/>
              <a:gd name="connsiteY159" fmla="*/ 3754 h 10386"/>
              <a:gd name="connsiteX160" fmla="*/ 1457 w 10000"/>
              <a:gd name="connsiteY160" fmla="*/ 3933 h 10386"/>
              <a:gd name="connsiteX161" fmla="*/ 1543 w 10000"/>
              <a:gd name="connsiteY161" fmla="*/ 4037 h 10386"/>
              <a:gd name="connsiteX162" fmla="*/ 1670 w 10000"/>
              <a:gd name="connsiteY162" fmla="*/ 3942 h 10386"/>
              <a:gd name="connsiteX163" fmla="*/ 1905 w 10000"/>
              <a:gd name="connsiteY163" fmla="*/ 4108 h 10386"/>
              <a:gd name="connsiteX164" fmla="*/ 2147 w 10000"/>
              <a:gd name="connsiteY164" fmla="*/ 3906 h 10386"/>
              <a:gd name="connsiteX165" fmla="*/ 2207 w 10000"/>
              <a:gd name="connsiteY165" fmla="*/ 3956 h 10386"/>
              <a:gd name="connsiteX166" fmla="*/ 1954 w 10000"/>
              <a:gd name="connsiteY166" fmla="*/ 4189 h 10386"/>
              <a:gd name="connsiteX167" fmla="*/ 2207 w 10000"/>
              <a:gd name="connsiteY167" fmla="*/ 4459 h 10386"/>
              <a:gd name="connsiteX168" fmla="*/ 2368 w 10000"/>
              <a:gd name="connsiteY168" fmla="*/ 4293 h 10386"/>
              <a:gd name="connsiteX169" fmla="*/ 2483 w 10000"/>
              <a:gd name="connsiteY169" fmla="*/ 4252 h 10386"/>
              <a:gd name="connsiteX170" fmla="*/ 2489 w 10000"/>
              <a:gd name="connsiteY170" fmla="*/ 4378 h 10386"/>
              <a:gd name="connsiteX171" fmla="*/ 2325 w 10000"/>
              <a:gd name="connsiteY171" fmla="*/ 4508 h 10386"/>
              <a:gd name="connsiteX172" fmla="*/ 2420 w 10000"/>
              <a:gd name="connsiteY172" fmla="*/ 4674 h 10386"/>
              <a:gd name="connsiteX173" fmla="*/ 2739 w 10000"/>
              <a:gd name="connsiteY173" fmla="*/ 4360 h 10386"/>
              <a:gd name="connsiteX174" fmla="*/ 2687 w 10000"/>
              <a:gd name="connsiteY174" fmla="*/ 4239 h 10386"/>
              <a:gd name="connsiteX175" fmla="*/ 2799 w 10000"/>
              <a:gd name="connsiteY175" fmla="*/ 4117 h 10386"/>
              <a:gd name="connsiteX176" fmla="*/ 2920 w 10000"/>
              <a:gd name="connsiteY176" fmla="*/ 4243 h 10386"/>
              <a:gd name="connsiteX177" fmla="*/ 3078 w 10000"/>
              <a:gd name="connsiteY177" fmla="*/ 4185 h 10386"/>
              <a:gd name="connsiteX178" fmla="*/ 3595 w 10000"/>
              <a:gd name="connsiteY178" fmla="*/ 3031 h 10386"/>
              <a:gd name="connsiteX179" fmla="*/ 3583 w 10000"/>
              <a:gd name="connsiteY179" fmla="*/ 3161 h 10386"/>
              <a:gd name="connsiteX180" fmla="*/ 3204 w 10000"/>
              <a:gd name="connsiteY180" fmla="*/ 4346 h 10386"/>
              <a:gd name="connsiteX181" fmla="*/ 3767 w 10000"/>
              <a:gd name="connsiteY181" fmla="*/ 4198 h 10386"/>
              <a:gd name="connsiteX182" fmla="*/ 3733 w 10000"/>
              <a:gd name="connsiteY182" fmla="*/ 4405 h 10386"/>
              <a:gd name="connsiteX183" fmla="*/ 3345 w 10000"/>
              <a:gd name="connsiteY183" fmla="*/ 4526 h 10386"/>
              <a:gd name="connsiteX184" fmla="*/ 3362 w 10000"/>
              <a:gd name="connsiteY184" fmla="*/ 4683 h 10386"/>
              <a:gd name="connsiteX185" fmla="*/ 3609 w 10000"/>
              <a:gd name="connsiteY185" fmla="*/ 4670 h 10386"/>
              <a:gd name="connsiteX186" fmla="*/ 3601 w 10000"/>
              <a:gd name="connsiteY186" fmla="*/ 4809 h 10386"/>
              <a:gd name="connsiteX187" fmla="*/ 3420 w 10000"/>
              <a:gd name="connsiteY187" fmla="*/ 4836 h 10386"/>
              <a:gd name="connsiteX188" fmla="*/ 3420 w 10000"/>
              <a:gd name="connsiteY188" fmla="*/ 4984 h 10386"/>
              <a:gd name="connsiteX189" fmla="*/ 3557 w 10000"/>
              <a:gd name="connsiteY189" fmla="*/ 4993 h 10386"/>
              <a:gd name="connsiteX190" fmla="*/ 3549 w 10000"/>
              <a:gd name="connsiteY190" fmla="*/ 5119 h 10386"/>
              <a:gd name="connsiteX191" fmla="*/ 3394 w 10000"/>
              <a:gd name="connsiteY191" fmla="*/ 5182 h 10386"/>
              <a:gd name="connsiteX192" fmla="*/ 3345 w 10000"/>
              <a:gd name="connsiteY192" fmla="*/ 5213 h 10386"/>
              <a:gd name="connsiteX193" fmla="*/ 3302 w 10000"/>
              <a:gd name="connsiteY193" fmla="*/ 5173 h 10386"/>
              <a:gd name="connsiteX194" fmla="*/ 3333 w 10000"/>
              <a:gd name="connsiteY194" fmla="*/ 5114 h 10386"/>
              <a:gd name="connsiteX195" fmla="*/ 3307 w 10000"/>
              <a:gd name="connsiteY195" fmla="*/ 4944 h 10386"/>
              <a:gd name="connsiteX196" fmla="*/ 3178 w 10000"/>
              <a:gd name="connsiteY196" fmla="*/ 4688 h 10386"/>
              <a:gd name="connsiteX197" fmla="*/ 3103 w 10000"/>
              <a:gd name="connsiteY197" fmla="*/ 4724 h 10386"/>
              <a:gd name="connsiteX198" fmla="*/ 3112 w 10000"/>
              <a:gd name="connsiteY198" fmla="*/ 4589 h 10386"/>
              <a:gd name="connsiteX199" fmla="*/ 2989 w 10000"/>
              <a:gd name="connsiteY199" fmla="*/ 4441 h 10386"/>
              <a:gd name="connsiteX200" fmla="*/ 2807 w 10000"/>
              <a:gd name="connsiteY200" fmla="*/ 4629 h 10386"/>
              <a:gd name="connsiteX201" fmla="*/ 2825 w 10000"/>
              <a:gd name="connsiteY201" fmla="*/ 5007 h 10386"/>
              <a:gd name="connsiteX202" fmla="*/ 2759 w 10000"/>
              <a:gd name="connsiteY202" fmla="*/ 5038 h 10386"/>
              <a:gd name="connsiteX203" fmla="*/ 2764 w 10000"/>
              <a:gd name="connsiteY203" fmla="*/ 5483 h 10386"/>
              <a:gd name="connsiteX204" fmla="*/ 2876 w 10000"/>
              <a:gd name="connsiteY204" fmla="*/ 5509 h 10386"/>
              <a:gd name="connsiteX205" fmla="*/ 2911 w 10000"/>
              <a:gd name="connsiteY205" fmla="*/ 5559 h 10386"/>
              <a:gd name="connsiteX206" fmla="*/ 2905 w 10000"/>
              <a:gd name="connsiteY206" fmla="*/ 6030 h 10386"/>
              <a:gd name="connsiteX207" fmla="*/ 4023 w 10000"/>
              <a:gd name="connsiteY207" fmla="*/ 6021 h 10386"/>
              <a:gd name="connsiteX208" fmla="*/ 4147 w 10000"/>
              <a:gd name="connsiteY208" fmla="*/ 5640 h 10386"/>
              <a:gd name="connsiteX209" fmla="*/ 4230 w 10000"/>
              <a:gd name="connsiteY209" fmla="*/ 5200 h 10386"/>
              <a:gd name="connsiteX210" fmla="*/ 4241 w 10000"/>
              <a:gd name="connsiteY210" fmla="*/ 4320 h 10386"/>
              <a:gd name="connsiteX211" fmla="*/ 4256 w 10000"/>
              <a:gd name="connsiteY211" fmla="*/ 4162 h 10386"/>
              <a:gd name="connsiteX212" fmla="*/ 4276 w 10000"/>
              <a:gd name="connsiteY212" fmla="*/ 4082 h 10386"/>
              <a:gd name="connsiteX0" fmla="*/ 4276 w 10000"/>
              <a:gd name="connsiteY0" fmla="*/ 4082 h 10386"/>
              <a:gd name="connsiteX1" fmla="*/ 4333 w 10000"/>
              <a:gd name="connsiteY1" fmla="*/ 4230 h 10386"/>
              <a:gd name="connsiteX2" fmla="*/ 4351 w 10000"/>
              <a:gd name="connsiteY2" fmla="*/ 4481 h 10386"/>
              <a:gd name="connsiteX3" fmla="*/ 4319 w 10000"/>
              <a:gd name="connsiteY3" fmla="*/ 5155 h 10386"/>
              <a:gd name="connsiteX4" fmla="*/ 4284 w 10000"/>
              <a:gd name="connsiteY4" fmla="*/ 5518 h 10386"/>
              <a:gd name="connsiteX5" fmla="*/ 4213 w 10000"/>
              <a:gd name="connsiteY5" fmla="*/ 5833 h 10386"/>
              <a:gd name="connsiteX6" fmla="*/ 4121 w 10000"/>
              <a:gd name="connsiteY6" fmla="*/ 6125 h 10386"/>
              <a:gd name="connsiteX7" fmla="*/ 4043 w 10000"/>
              <a:gd name="connsiteY7" fmla="*/ 6291 h 10386"/>
              <a:gd name="connsiteX8" fmla="*/ 3963 w 10000"/>
              <a:gd name="connsiteY8" fmla="*/ 6434 h 10386"/>
              <a:gd name="connsiteX9" fmla="*/ 3819 w 10000"/>
              <a:gd name="connsiteY9" fmla="*/ 6542 h 10386"/>
              <a:gd name="connsiteX10" fmla="*/ 3638 w 10000"/>
              <a:gd name="connsiteY10" fmla="*/ 6641 h 10386"/>
              <a:gd name="connsiteX11" fmla="*/ 3397 w 10000"/>
              <a:gd name="connsiteY11" fmla="*/ 6744 h 10386"/>
              <a:gd name="connsiteX12" fmla="*/ 3138 w 10000"/>
              <a:gd name="connsiteY12" fmla="*/ 6798 h 10386"/>
              <a:gd name="connsiteX13" fmla="*/ 2948 w 10000"/>
              <a:gd name="connsiteY13" fmla="*/ 6816 h 10386"/>
              <a:gd name="connsiteX14" fmla="*/ 2739 w 10000"/>
              <a:gd name="connsiteY14" fmla="*/ 6789 h 10386"/>
              <a:gd name="connsiteX15" fmla="*/ 2601 w 10000"/>
              <a:gd name="connsiteY15" fmla="*/ 6731 h 10386"/>
              <a:gd name="connsiteX16" fmla="*/ 2609 w 10000"/>
              <a:gd name="connsiteY16" fmla="*/ 7539 h 10386"/>
              <a:gd name="connsiteX17" fmla="*/ 2483 w 10000"/>
              <a:gd name="connsiteY17" fmla="*/ 7557 h 10386"/>
              <a:gd name="connsiteX18" fmla="*/ 2264 w 10000"/>
              <a:gd name="connsiteY18" fmla="*/ 7108 h 10386"/>
              <a:gd name="connsiteX19" fmla="*/ 2319 w 10000"/>
              <a:gd name="connsiteY19" fmla="*/ 6879 h 10386"/>
              <a:gd name="connsiteX20" fmla="*/ 2233 w 10000"/>
              <a:gd name="connsiteY20" fmla="*/ 6542 h 10386"/>
              <a:gd name="connsiteX21" fmla="*/ 1948 w 10000"/>
              <a:gd name="connsiteY21" fmla="*/ 6785 h 10386"/>
              <a:gd name="connsiteX22" fmla="*/ 1876 w 10000"/>
              <a:gd name="connsiteY22" fmla="*/ 6560 h 10386"/>
              <a:gd name="connsiteX23" fmla="*/ 2319 w 10000"/>
              <a:gd name="connsiteY23" fmla="*/ 6210 h 10386"/>
              <a:gd name="connsiteX24" fmla="*/ 2198 w 10000"/>
              <a:gd name="connsiteY24" fmla="*/ 4980 h 10386"/>
              <a:gd name="connsiteX25" fmla="*/ 1807 w 10000"/>
              <a:gd name="connsiteY25" fmla="*/ 4670 h 10386"/>
              <a:gd name="connsiteX26" fmla="*/ 1540 w 10000"/>
              <a:gd name="connsiteY26" fmla="*/ 4831 h 10386"/>
              <a:gd name="connsiteX27" fmla="*/ 1213 w 10000"/>
              <a:gd name="connsiteY27" fmla="*/ 4468 h 10386"/>
              <a:gd name="connsiteX28" fmla="*/ 0 w 10000"/>
              <a:gd name="connsiteY28" fmla="*/ 5280 h 10386"/>
              <a:gd name="connsiteX29" fmla="*/ 0 w 10000"/>
              <a:gd name="connsiteY29" fmla="*/ 5923 h 10386"/>
              <a:gd name="connsiteX30" fmla="*/ 371 w 10000"/>
              <a:gd name="connsiteY30" fmla="*/ 5909 h 10386"/>
              <a:gd name="connsiteX31" fmla="*/ 741 w 10000"/>
              <a:gd name="connsiteY31" fmla="*/ 5424 h 10386"/>
              <a:gd name="connsiteX32" fmla="*/ 851 w 10000"/>
              <a:gd name="connsiteY32" fmla="*/ 5631 h 10386"/>
              <a:gd name="connsiteX33" fmla="*/ 457 w 10000"/>
              <a:gd name="connsiteY33" fmla="*/ 6129 h 10386"/>
              <a:gd name="connsiteX34" fmla="*/ 612 w 10000"/>
              <a:gd name="connsiteY34" fmla="*/ 6466 h 10386"/>
              <a:gd name="connsiteX35" fmla="*/ 1164 w 10000"/>
              <a:gd name="connsiteY35" fmla="*/ 6506 h 10386"/>
              <a:gd name="connsiteX36" fmla="*/ 1273 w 10000"/>
              <a:gd name="connsiteY36" fmla="*/ 6897 h 10386"/>
              <a:gd name="connsiteX37" fmla="*/ 1678 w 10000"/>
              <a:gd name="connsiteY37" fmla="*/ 6690 h 10386"/>
              <a:gd name="connsiteX38" fmla="*/ 1756 w 10000"/>
              <a:gd name="connsiteY38" fmla="*/ 6681 h 10386"/>
              <a:gd name="connsiteX39" fmla="*/ 1773 w 10000"/>
              <a:gd name="connsiteY39" fmla="*/ 6879 h 10386"/>
              <a:gd name="connsiteX40" fmla="*/ 1707 w 10000"/>
              <a:gd name="connsiteY40" fmla="*/ 6857 h 10386"/>
              <a:gd name="connsiteX41" fmla="*/ 1724 w 10000"/>
              <a:gd name="connsiteY41" fmla="*/ 7297 h 10386"/>
              <a:gd name="connsiteX42" fmla="*/ 1644 w 10000"/>
              <a:gd name="connsiteY42" fmla="*/ 7283 h 10386"/>
              <a:gd name="connsiteX43" fmla="*/ 1655 w 10000"/>
              <a:gd name="connsiteY43" fmla="*/ 7445 h 10386"/>
              <a:gd name="connsiteX44" fmla="*/ 1790 w 10000"/>
              <a:gd name="connsiteY44" fmla="*/ 7557 h 10386"/>
              <a:gd name="connsiteX45" fmla="*/ 1793 w 10000"/>
              <a:gd name="connsiteY45" fmla="*/ 7620 h 10386"/>
              <a:gd name="connsiteX46" fmla="*/ 1448 w 10000"/>
              <a:gd name="connsiteY46" fmla="*/ 7633 h 10386"/>
              <a:gd name="connsiteX47" fmla="*/ 1454 w 10000"/>
              <a:gd name="connsiteY47" fmla="*/ 7261 h 10386"/>
              <a:gd name="connsiteX48" fmla="*/ 1259 w 10000"/>
              <a:gd name="connsiteY48" fmla="*/ 7135 h 10386"/>
              <a:gd name="connsiteX49" fmla="*/ 1284 w 10000"/>
              <a:gd name="connsiteY49" fmla="*/ 7633 h 10386"/>
              <a:gd name="connsiteX50" fmla="*/ 1109 w 10000"/>
              <a:gd name="connsiteY50" fmla="*/ 7624 h 10386"/>
              <a:gd name="connsiteX51" fmla="*/ 1026 w 10000"/>
              <a:gd name="connsiteY51" fmla="*/ 7099 h 10386"/>
              <a:gd name="connsiteX52" fmla="*/ 368 w 10000"/>
              <a:gd name="connsiteY52" fmla="*/ 7081 h 10386"/>
              <a:gd name="connsiteX53" fmla="*/ 351 w 10000"/>
              <a:gd name="connsiteY53" fmla="*/ 7054 h 10386"/>
              <a:gd name="connsiteX54" fmla="*/ 282 w 10000"/>
              <a:gd name="connsiteY54" fmla="*/ 7045 h 10386"/>
              <a:gd name="connsiteX55" fmla="*/ 233 w 10000"/>
              <a:gd name="connsiteY55" fmla="*/ 6933 h 10386"/>
              <a:gd name="connsiteX56" fmla="*/ 23 w 10000"/>
              <a:gd name="connsiteY56" fmla="*/ 6924 h 10386"/>
              <a:gd name="connsiteX57" fmla="*/ 204 w 10000"/>
              <a:gd name="connsiteY57" fmla="*/ 7862 h 10386"/>
              <a:gd name="connsiteX58" fmla="*/ 937 w 10000"/>
              <a:gd name="connsiteY58" fmla="*/ 7867 h 10386"/>
              <a:gd name="connsiteX59" fmla="*/ 980 w 10000"/>
              <a:gd name="connsiteY59" fmla="*/ 7988 h 10386"/>
              <a:gd name="connsiteX60" fmla="*/ 1118 w 10000"/>
              <a:gd name="connsiteY60" fmla="*/ 7988 h 10386"/>
              <a:gd name="connsiteX61" fmla="*/ 1129 w 10000"/>
              <a:gd name="connsiteY61" fmla="*/ 7907 h 10386"/>
              <a:gd name="connsiteX62" fmla="*/ 1299 w 10000"/>
              <a:gd name="connsiteY62" fmla="*/ 7903 h 10386"/>
              <a:gd name="connsiteX63" fmla="*/ 1299 w 10000"/>
              <a:gd name="connsiteY63" fmla="*/ 8038 h 10386"/>
              <a:gd name="connsiteX64" fmla="*/ 2592 w 10000"/>
              <a:gd name="connsiteY64" fmla="*/ 8038 h 10386"/>
              <a:gd name="connsiteX65" fmla="*/ 4782 w 10000"/>
              <a:gd name="connsiteY65" fmla="*/ 9398 h 10386"/>
              <a:gd name="connsiteX66" fmla="*/ 5213 w 10000"/>
              <a:gd name="connsiteY66" fmla="*/ 9654 h 10386"/>
              <a:gd name="connsiteX67" fmla="*/ 5345 w 10000"/>
              <a:gd name="connsiteY67" fmla="*/ 10112 h 10386"/>
              <a:gd name="connsiteX68" fmla="*/ 5405 w 10000"/>
              <a:gd name="connsiteY68" fmla="*/ 10233 h 10386"/>
              <a:gd name="connsiteX69" fmla="*/ 5445 w 10000"/>
              <a:gd name="connsiteY69" fmla="*/ 10278 h 10386"/>
              <a:gd name="connsiteX70" fmla="*/ 5506 w 10000"/>
              <a:gd name="connsiteY70" fmla="*/ 10292 h 10386"/>
              <a:gd name="connsiteX71" fmla="*/ 5583 w 10000"/>
              <a:gd name="connsiteY71" fmla="*/ 10287 h 10386"/>
              <a:gd name="connsiteX72" fmla="*/ 5690 w 10000"/>
              <a:gd name="connsiteY72" fmla="*/ 10238 h 10386"/>
              <a:gd name="connsiteX73" fmla="*/ 6540 w 10000"/>
              <a:gd name="connsiteY73" fmla="*/ 9564 h 10386"/>
              <a:gd name="connsiteX74" fmla="*/ 6664 w 10000"/>
              <a:gd name="connsiteY74" fmla="*/ 9762 h 10386"/>
              <a:gd name="connsiteX75" fmla="*/ 6716 w 10000"/>
              <a:gd name="connsiteY75" fmla="*/ 9789 h 10386"/>
              <a:gd name="connsiteX76" fmla="*/ 6756 w 10000"/>
              <a:gd name="connsiteY76" fmla="*/ 9780 h 10386"/>
              <a:gd name="connsiteX77" fmla="*/ 6784 w 10000"/>
              <a:gd name="connsiteY77" fmla="*/ 9753 h 10386"/>
              <a:gd name="connsiteX78" fmla="*/ 6816 w 10000"/>
              <a:gd name="connsiteY78" fmla="*/ 9686 h 10386"/>
              <a:gd name="connsiteX79" fmla="*/ 6819 w 10000"/>
              <a:gd name="connsiteY79" fmla="*/ 9591 h 10386"/>
              <a:gd name="connsiteX80" fmla="*/ 6802 w 10000"/>
              <a:gd name="connsiteY80" fmla="*/ 9519 h 10386"/>
              <a:gd name="connsiteX81" fmla="*/ 6773 w 10000"/>
              <a:gd name="connsiteY81" fmla="*/ 9398 h 10386"/>
              <a:gd name="connsiteX82" fmla="*/ 6871 w 10000"/>
              <a:gd name="connsiteY82" fmla="*/ 9281 h 10386"/>
              <a:gd name="connsiteX83" fmla="*/ 7023 w 10000"/>
              <a:gd name="connsiteY83" fmla="*/ 9187 h 10386"/>
              <a:gd name="connsiteX84" fmla="*/ 7178 w 10000"/>
              <a:gd name="connsiteY84" fmla="*/ 9120 h 10386"/>
              <a:gd name="connsiteX85" fmla="*/ 7371 w 10000"/>
              <a:gd name="connsiteY85" fmla="*/ 9106 h 10386"/>
              <a:gd name="connsiteX86" fmla="*/ 7644 w 10000"/>
              <a:gd name="connsiteY86" fmla="*/ 9102 h 10386"/>
              <a:gd name="connsiteX87" fmla="*/ 7635 w 10000"/>
              <a:gd name="connsiteY87" fmla="*/ 9439 h 10386"/>
              <a:gd name="connsiteX88" fmla="*/ 7698 w 10000"/>
              <a:gd name="connsiteY88" fmla="*/ 9537 h 10386"/>
              <a:gd name="connsiteX89" fmla="*/ 7784 w 10000"/>
              <a:gd name="connsiteY89" fmla="*/ 9587 h 10386"/>
              <a:gd name="connsiteX90" fmla="*/ 7845 w 10000"/>
              <a:gd name="connsiteY90" fmla="*/ 9605 h 10386"/>
              <a:gd name="connsiteX91" fmla="*/ 8802 w 10000"/>
              <a:gd name="connsiteY91" fmla="*/ 9564 h 10386"/>
              <a:gd name="connsiteX92" fmla="*/ 8897 w 10000"/>
              <a:gd name="connsiteY92" fmla="*/ 9686 h 10386"/>
              <a:gd name="connsiteX93" fmla="*/ 8957 w 10000"/>
              <a:gd name="connsiteY93" fmla="*/ 9982 h 10386"/>
              <a:gd name="connsiteX94" fmla="*/ 9000 w 10000"/>
              <a:gd name="connsiteY94" fmla="*/ 10382 h 10386"/>
              <a:gd name="connsiteX95" fmla="*/ 9103 w 10000"/>
              <a:gd name="connsiteY95" fmla="*/ 10386 h 10386"/>
              <a:gd name="connsiteX96" fmla="*/ 9095 w 10000"/>
              <a:gd name="connsiteY96" fmla="*/ 9991 h 10386"/>
              <a:gd name="connsiteX97" fmla="*/ 9144 w 10000"/>
              <a:gd name="connsiteY97" fmla="*/ 9870 h 10386"/>
              <a:gd name="connsiteX98" fmla="*/ 9181 w 10000"/>
              <a:gd name="connsiteY98" fmla="*/ 9551 h 10386"/>
              <a:gd name="connsiteX99" fmla="*/ 9566 w 10000"/>
              <a:gd name="connsiteY99" fmla="*/ 9789 h 10386"/>
              <a:gd name="connsiteX100" fmla="*/ 9549 w 10000"/>
              <a:gd name="connsiteY100" fmla="*/ 9349 h 10386"/>
              <a:gd name="connsiteX101" fmla="*/ 9733 w 10000"/>
              <a:gd name="connsiteY101" fmla="*/ 9362 h 10386"/>
              <a:gd name="connsiteX102" fmla="*/ 10000 w 10000"/>
              <a:gd name="connsiteY102" fmla="*/ 8873 h 10386"/>
              <a:gd name="connsiteX103" fmla="*/ 9836 w 10000"/>
              <a:gd name="connsiteY103" fmla="*/ 8540 h 10386"/>
              <a:gd name="connsiteX104" fmla="*/ 9802 w 10000"/>
              <a:gd name="connsiteY104" fmla="*/ 8320 h 10386"/>
              <a:gd name="connsiteX105" fmla="*/ 9540 w 10000"/>
              <a:gd name="connsiteY105" fmla="*/ 8285 h 10386"/>
              <a:gd name="connsiteX106" fmla="*/ 9514 w 10000"/>
              <a:gd name="connsiteY106" fmla="*/ 8002 h 10386"/>
              <a:gd name="connsiteX107" fmla="*/ 9164 w 10000"/>
              <a:gd name="connsiteY107" fmla="*/ 7862 h 10386"/>
              <a:gd name="connsiteX108" fmla="*/ 9138 w 10000"/>
              <a:gd name="connsiteY108" fmla="*/ 8091 h 10386"/>
              <a:gd name="connsiteX109" fmla="*/ 8931 w 10000"/>
              <a:gd name="connsiteY109" fmla="*/ 7907 h 10386"/>
              <a:gd name="connsiteX110" fmla="*/ 8931 w 10000"/>
              <a:gd name="connsiteY110" fmla="*/ 7674 h 10386"/>
              <a:gd name="connsiteX111" fmla="*/ 9480 w 10000"/>
              <a:gd name="connsiteY111" fmla="*/ 7930 h 10386"/>
              <a:gd name="connsiteX112" fmla="*/ 9405 w 10000"/>
              <a:gd name="connsiteY112" fmla="*/ 6044 h 10386"/>
              <a:gd name="connsiteX113" fmla="*/ 9319 w 10000"/>
              <a:gd name="connsiteY113" fmla="*/ 5941 h 10386"/>
              <a:gd name="connsiteX114" fmla="*/ 9290 w 10000"/>
              <a:gd name="connsiteY114" fmla="*/ 5721 h 10386"/>
              <a:gd name="connsiteX115" fmla="*/ 9060 w 10000"/>
              <a:gd name="connsiteY115" fmla="*/ 5626 h 10386"/>
              <a:gd name="connsiteX116" fmla="*/ 8983 w 10000"/>
              <a:gd name="connsiteY116" fmla="*/ 5280 h 10386"/>
              <a:gd name="connsiteX117" fmla="*/ 8825 w 10000"/>
              <a:gd name="connsiteY117" fmla="*/ 5249 h 10386"/>
              <a:gd name="connsiteX118" fmla="*/ 8799 w 10000"/>
              <a:gd name="connsiteY118" fmla="*/ 4984 h 10386"/>
              <a:gd name="connsiteX119" fmla="*/ 8652 w 10000"/>
              <a:gd name="connsiteY119" fmla="*/ 4966 h 10386"/>
              <a:gd name="connsiteX120" fmla="*/ 8635 w 10000"/>
              <a:gd name="connsiteY120" fmla="*/ 4755 h 10386"/>
              <a:gd name="connsiteX121" fmla="*/ 8483 w 10000"/>
              <a:gd name="connsiteY121" fmla="*/ 4769 h 10386"/>
              <a:gd name="connsiteX122" fmla="*/ 8431 w 10000"/>
              <a:gd name="connsiteY122" fmla="*/ 4710 h 10386"/>
              <a:gd name="connsiteX123" fmla="*/ 8233 w 10000"/>
              <a:gd name="connsiteY123" fmla="*/ 4715 h 10386"/>
              <a:gd name="connsiteX124" fmla="*/ 7532 w 10000"/>
              <a:gd name="connsiteY124" fmla="*/ 4674 h 10386"/>
              <a:gd name="connsiteX125" fmla="*/ 7532 w 10000"/>
              <a:gd name="connsiteY125" fmla="*/ 5222 h 10386"/>
              <a:gd name="connsiteX126" fmla="*/ 6592 w 10000"/>
              <a:gd name="connsiteY126" fmla="*/ 4333 h 10386"/>
              <a:gd name="connsiteX127" fmla="*/ 6362 w 10000"/>
              <a:gd name="connsiteY127" fmla="*/ 4459 h 10386"/>
              <a:gd name="connsiteX128" fmla="*/ 6247 w 10000"/>
              <a:gd name="connsiteY128" fmla="*/ 5819 h 10386"/>
              <a:gd name="connsiteX129" fmla="*/ 5523 w 10000"/>
              <a:gd name="connsiteY129" fmla="*/ 5438 h 10386"/>
              <a:gd name="connsiteX130" fmla="*/ 5759 w 10000"/>
              <a:gd name="connsiteY130" fmla="*/ 4351 h 10386"/>
              <a:gd name="connsiteX131" fmla="*/ 5474 w 10000"/>
              <a:gd name="connsiteY131" fmla="*/ 4117 h 10386"/>
              <a:gd name="connsiteX132" fmla="*/ 5239 w 10000"/>
              <a:gd name="connsiteY132" fmla="*/ 3781 h 10386"/>
              <a:gd name="connsiteX133" fmla="*/ 5083 w 10000"/>
              <a:gd name="connsiteY133" fmla="*/ 3484 h 10386"/>
              <a:gd name="connsiteX134" fmla="*/ 5034 w 10000"/>
              <a:gd name="connsiteY134" fmla="*/ 3206 h 10386"/>
              <a:gd name="connsiteX135" fmla="*/ 5026 w 10000"/>
              <a:gd name="connsiteY135" fmla="*/ 2892 h 10386"/>
              <a:gd name="connsiteX136" fmla="*/ 5092 w 10000"/>
              <a:gd name="connsiteY136" fmla="*/ 2528 h 10386"/>
              <a:gd name="connsiteX137" fmla="*/ 5178 w 10000"/>
              <a:gd name="connsiteY137" fmla="*/ 2232 h 10386"/>
              <a:gd name="connsiteX138" fmla="*/ 5178 w 10000"/>
              <a:gd name="connsiteY138" fmla="*/ 2142 h 10386"/>
              <a:gd name="connsiteX139" fmla="*/ 4661 w 10000"/>
              <a:gd name="connsiteY139" fmla="*/ 2164 h 10386"/>
              <a:gd name="connsiteX140" fmla="*/ 4678 w 10000"/>
              <a:gd name="connsiteY140" fmla="*/ 1289 h 10386"/>
              <a:gd name="connsiteX141" fmla="*/ 4971 w 10000"/>
              <a:gd name="connsiteY141" fmla="*/ 1006 h 10386"/>
              <a:gd name="connsiteX142" fmla="*/ 5282 w 10000"/>
              <a:gd name="connsiteY142" fmla="*/ 0 h 10386"/>
              <a:gd name="connsiteX143" fmla="*/ 4819 w 10000"/>
              <a:gd name="connsiteY143" fmla="*/ 386 h 10386"/>
              <a:gd name="connsiteX144" fmla="*/ 4428 w 10000"/>
              <a:gd name="connsiteY144" fmla="*/ 741 h 10386"/>
              <a:gd name="connsiteX145" fmla="*/ 3353 w 10000"/>
              <a:gd name="connsiteY145" fmla="*/ 1441 h 10386"/>
              <a:gd name="connsiteX146" fmla="*/ 2905 w 10000"/>
              <a:gd name="connsiteY146" fmla="*/ 1827 h 10386"/>
              <a:gd name="connsiteX147" fmla="*/ 2905 w 10000"/>
              <a:gd name="connsiteY147" fmla="*/ 1962 h 10386"/>
              <a:gd name="connsiteX148" fmla="*/ 2957 w 10000"/>
              <a:gd name="connsiteY148" fmla="*/ 1940 h 10386"/>
              <a:gd name="connsiteX149" fmla="*/ 2966 w 10000"/>
              <a:gd name="connsiteY149" fmla="*/ 2047 h 10386"/>
              <a:gd name="connsiteX150" fmla="*/ 2885 w 10000"/>
              <a:gd name="connsiteY150" fmla="*/ 2115 h 10386"/>
              <a:gd name="connsiteX151" fmla="*/ 2549 w 10000"/>
              <a:gd name="connsiteY151" fmla="*/ 2532 h 10386"/>
              <a:gd name="connsiteX152" fmla="*/ 2422 w 10000"/>
              <a:gd name="connsiteY152" fmla="*/ 2757 h 10386"/>
              <a:gd name="connsiteX153" fmla="*/ 2178 w 10000"/>
              <a:gd name="connsiteY153" fmla="*/ 3053 h 10386"/>
              <a:gd name="connsiteX154" fmla="*/ 2101 w 10000"/>
              <a:gd name="connsiteY154" fmla="*/ 3192 h 10386"/>
              <a:gd name="connsiteX155" fmla="*/ 2103 w 10000"/>
              <a:gd name="connsiteY155" fmla="*/ 3296 h 10386"/>
              <a:gd name="connsiteX156" fmla="*/ 1991 w 10000"/>
              <a:gd name="connsiteY156" fmla="*/ 3417 h 10386"/>
              <a:gd name="connsiteX157" fmla="*/ 1816 w 10000"/>
              <a:gd name="connsiteY157" fmla="*/ 3354 h 10386"/>
              <a:gd name="connsiteX158" fmla="*/ 1618 w 10000"/>
              <a:gd name="connsiteY158" fmla="*/ 3619 h 10386"/>
              <a:gd name="connsiteX159" fmla="*/ 1618 w 10000"/>
              <a:gd name="connsiteY159" fmla="*/ 3754 h 10386"/>
              <a:gd name="connsiteX160" fmla="*/ 1457 w 10000"/>
              <a:gd name="connsiteY160" fmla="*/ 3933 h 10386"/>
              <a:gd name="connsiteX161" fmla="*/ 1543 w 10000"/>
              <a:gd name="connsiteY161" fmla="*/ 4037 h 10386"/>
              <a:gd name="connsiteX162" fmla="*/ 1670 w 10000"/>
              <a:gd name="connsiteY162" fmla="*/ 3942 h 10386"/>
              <a:gd name="connsiteX163" fmla="*/ 1905 w 10000"/>
              <a:gd name="connsiteY163" fmla="*/ 4108 h 10386"/>
              <a:gd name="connsiteX164" fmla="*/ 2147 w 10000"/>
              <a:gd name="connsiteY164" fmla="*/ 3906 h 10386"/>
              <a:gd name="connsiteX165" fmla="*/ 2207 w 10000"/>
              <a:gd name="connsiteY165" fmla="*/ 3956 h 10386"/>
              <a:gd name="connsiteX166" fmla="*/ 1954 w 10000"/>
              <a:gd name="connsiteY166" fmla="*/ 4189 h 10386"/>
              <a:gd name="connsiteX167" fmla="*/ 2207 w 10000"/>
              <a:gd name="connsiteY167" fmla="*/ 4459 h 10386"/>
              <a:gd name="connsiteX168" fmla="*/ 2368 w 10000"/>
              <a:gd name="connsiteY168" fmla="*/ 4293 h 10386"/>
              <a:gd name="connsiteX169" fmla="*/ 2483 w 10000"/>
              <a:gd name="connsiteY169" fmla="*/ 4252 h 10386"/>
              <a:gd name="connsiteX170" fmla="*/ 2489 w 10000"/>
              <a:gd name="connsiteY170" fmla="*/ 4378 h 10386"/>
              <a:gd name="connsiteX171" fmla="*/ 2325 w 10000"/>
              <a:gd name="connsiteY171" fmla="*/ 4508 h 10386"/>
              <a:gd name="connsiteX172" fmla="*/ 2420 w 10000"/>
              <a:gd name="connsiteY172" fmla="*/ 4674 h 10386"/>
              <a:gd name="connsiteX173" fmla="*/ 2739 w 10000"/>
              <a:gd name="connsiteY173" fmla="*/ 4360 h 10386"/>
              <a:gd name="connsiteX174" fmla="*/ 2687 w 10000"/>
              <a:gd name="connsiteY174" fmla="*/ 4239 h 10386"/>
              <a:gd name="connsiteX175" fmla="*/ 2799 w 10000"/>
              <a:gd name="connsiteY175" fmla="*/ 4117 h 10386"/>
              <a:gd name="connsiteX176" fmla="*/ 2920 w 10000"/>
              <a:gd name="connsiteY176" fmla="*/ 4243 h 10386"/>
              <a:gd name="connsiteX177" fmla="*/ 3078 w 10000"/>
              <a:gd name="connsiteY177" fmla="*/ 4185 h 10386"/>
              <a:gd name="connsiteX178" fmla="*/ 3595 w 10000"/>
              <a:gd name="connsiteY178" fmla="*/ 3031 h 10386"/>
              <a:gd name="connsiteX179" fmla="*/ 3583 w 10000"/>
              <a:gd name="connsiteY179" fmla="*/ 3161 h 10386"/>
              <a:gd name="connsiteX180" fmla="*/ 3204 w 10000"/>
              <a:gd name="connsiteY180" fmla="*/ 4346 h 10386"/>
              <a:gd name="connsiteX181" fmla="*/ 3767 w 10000"/>
              <a:gd name="connsiteY181" fmla="*/ 4198 h 10386"/>
              <a:gd name="connsiteX182" fmla="*/ 3733 w 10000"/>
              <a:gd name="connsiteY182" fmla="*/ 4405 h 10386"/>
              <a:gd name="connsiteX183" fmla="*/ 3345 w 10000"/>
              <a:gd name="connsiteY183" fmla="*/ 4526 h 10386"/>
              <a:gd name="connsiteX184" fmla="*/ 3362 w 10000"/>
              <a:gd name="connsiteY184" fmla="*/ 4683 h 10386"/>
              <a:gd name="connsiteX185" fmla="*/ 3609 w 10000"/>
              <a:gd name="connsiteY185" fmla="*/ 4670 h 10386"/>
              <a:gd name="connsiteX186" fmla="*/ 3601 w 10000"/>
              <a:gd name="connsiteY186" fmla="*/ 4809 h 10386"/>
              <a:gd name="connsiteX187" fmla="*/ 3420 w 10000"/>
              <a:gd name="connsiteY187" fmla="*/ 4836 h 10386"/>
              <a:gd name="connsiteX188" fmla="*/ 3420 w 10000"/>
              <a:gd name="connsiteY188" fmla="*/ 4984 h 10386"/>
              <a:gd name="connsiteX189" fmla="*/ 3557 w 10000"/>
              <a:gd name="connsiteY189" fmla="*/ 4993 h 10386"/>
              <a:gd name="connsiteX190" fmla="*/ 3549 w 10000"/>
              <a:gd name="connsiteY190" fmla="*/ 5119 h 10386"/>
              <a:gd name="connsiteX191" fmla="*/ 3394 w 10000"/>
              <a:gd name="connsiteY191" fmla="*/ 5182 h 10386"/>
              <a:gd name="connsiteX192" fmla="*/ 3345 w 10000"/>
              <a:gd name="connsiteY192" fmla="*/ 5213 h 10386"/>
              <a:gd name="connsiteX193" fmla="*/ 3302 w 10000"/>
              <a:gd name="connsiteY193" fmla="*/ 5173 h 10386"/>
              <a:gd name="connsiteX194" fmla="*/ 3333 w 10000"/>
              <a:gd name="connsiteY194" fmla="*/ 5114 h 10386"/>
              <a:gd name="connsiteX195" fmla="*/ 3307 w 10000"/>
              <a:gd name="connsiteY195" fmla="*/ 4944 h 10386"/>
              <a:gd name="connsiteX196" fmla="*/ 3178 w 10000"/>
              <a:gd name="connsiteY196" fmla="*/ 4688 h 10386"/>
              <a:gd name="connsiteX197" fmla="*/ 3103 w 10000"/>
              <a:gd name="connsiteY197" fmla="*/ 4724 h 10386"/>
              <a:gd name="connsiteX198" fmla="*/ 3112 w 10000"/>
              <a:gd name="connsiteY198" fmla="*/ 4589 h 10386"/>
              <a:gd name="connsiteX199" fmla="*/ 2989 w 10000"/>
              <a:gd name="connsiteY199" fmla="*/ 4441 h 10386"/>
              <a:gd name="connsiteX200" fmla="*/ 2807 w 10000"/>
              <a:gd name="connsiteY200" fmla="*/ 4629 h 10386"/>
              <a:gd name="connsiteX201" fmla="*/ 2825 w 10000"/>
              <a:gd name="connsiteY201" fmla="*/ 5007 h 10386"/>
              <a:gd name="connsiteX202" fmla="*/ 2759 w 10000"/>
              <a:gd name="connsiteY202" fmla="*/ 5038 h 10386"/>
              <a:gd name="connsiteX203" fmla="*/ 2764 w 10000"/>
              <a:gd name="connsiteY203" fmla="*/ 5483 h 10386"/>
              <a:gd name="connsiteX204" fmla="*/ 2876 w 10000"/>
              <a:gd name="connsiteY204" fmla="*/ 5509 h 10386"/>
              <a:gd name="connsiteX205" fmla="*/ 2911 w 10000"/>
              <a:gd name="connsiteY205" fmla="*/ 5559 h 10386"/>
              <a:gd name="connsiteX206" fmla="*/ 2905 w 10000"/>
              <a:gd name="connsiteY206" fmla="*/ 6030 h 10386"/>
              <a:gd name="connsiteX207" fmla="*/ 4023 w 10000"/>
              <a:gd name="connsiteY207" fmla="*/ 6021 h 10386"/>
              <a:gd name="connsiteX208" fmla="*/ 4147 w 10000"/>
              <a:gd name="connsiteY208" fmla="*/ 5640 h 10386"/>
              <a:gd name="connsiteX209" fmla="*/ 4230 w 10000"/>
              <a:gd name="connsiteY209" fmla="*/ 5200 h 10386"/>
              <a:gd name="connsiteX210" fmla="*/ 4241 w 10000"/>
              <a:gd name="connsiteY210" fmla="*/ 4320 h 10386"/>
              <a:gd name="connsiteX211" fmla="*/ 4256 w 10000"/>
              <a:gd name="connsiteY211" fmla="*/ 4162 h 10386"/>
              <a:gd name="connsiteX212" fmla="*/ 4276 w 10000"/>
              <a:gd name="connsiteY212" fmla="*/ 4082 h 10386"/>
              <a:gd name="connsiteX0" fmla="*/ 4276 w 10000"/>
              <a:gd name="connsiteY0" fmla="*/ 4219 h 10523"/>
              <a:gd name="connsiteX1" fmla="*/ 4333 w 10000"/>
              <a:gd name="connsiteY1" fmla="*/ 4367 h 10523"/>
              <a:gd name="connsiteX2" fmla="*/ 4351 w 10000"/>
              <a:gd name="connsiteY2" fmla="*/ 4618 h 10523"/>
              <a:gd name="connsiteX3" fmla="*/ 4319 w 10000"/>
              <a:gd name="connsiteY3" fmla="*/ 5292 h 10523"/>
              <a:gd name="connsiteX4" fmla="*/ 4284 w 10000"/>
              <a:gd name="connsiteY4" fmla="*/ 5655 h 10523"/>
              <a:gd name="connsiteX5" fmla="*/ 4213 w 10000"/>
              <a:gd name="connsiteY5" fmla="*/ 5970 h 10523"/>
              <a:gd name="connsiteX6" fmla="*/ 4121 w 10000"/>
              <a:gd name="connsiteY6" fmla="*/ 6262 h 10523"/>
              <a:gd name="connsiteX7" fmla="*/ 4043 w 10000"/>
              <a:gd name="connsiteY7" fmla="*/ 6428 h 10523"/>
              <a:gd name="connsiteX8" fmla="*/ 3963 w 10000"/>
              <a:gd name="connsiteY8" fmla="*/ 6571 h 10523"/>
              <a:gd name="connsiteX9" fmla="*/ 3819 w 10000"/>
              <a:gd name="connsiteY9" fmla="*/ 6679 h 10523"/>
              <a:gd name="connsiteX10" fmla="*/ 3638 w 10000"/>
              <a:gd name="connsiteY10" fmla="*/ 6778 h 10523"/>
              <a:gd name="connsiteX11" fmla="*/ 3397 w 10000"/>
              <a:gd name="connsiteY11" fmla="*/ 6881 h 10523"/>
              <a:gd name="connsiteX12" fmla="*/ 3138 w 10000"/>
              <a:gd name="connsiteY12" fmla="*/ 6935 h 10523"/>
              <a:gd name="connsiteX13" fmla="*/ 2948 w 10000"/>
              <a:gd name="connsiteY13" fmla="*/ 6953 h 10523"/>
              <a:gd name="connsiteX14" fmla="*/ 2739 w 10000"/>
              <a:gd name="connsiteY14" fmla="*/ 6926 h 10523"/>
              <a:gd name="connsiteX15" fmla="*/ 2601 w 10000"/>
              <a:gd name="connsiteY15" fmla="*/ 6868 h 10523"/>
              <a:gd name="connsiteX16" fmla="*/ 2609 w 10000"/>
              <a:gd name="connsiteY16" fmla="*/ 7676 h 10523"/>
              <a:gd name="connsiteX17" fmla="*/ 2483 w 10000"/>
              <a:gd name="connsiteY17" fmla="*/ 7694 h 10523"/>
              <a:gd name="connsiteX18" fmla="*/ 2264 w 10000"/>
              <a:gd name="connsiteY18" fmla="*/ 7245 h 10523"/>
              <a:gd name="connsiteX19" fmla="*/ 2319 w 10000"/>
              <a:gd name="connsiteY19" fmla="*/ 7016 h 10523"/>
              <a:gd name="connsiteX20" fmla="*/ 2233 w 10000"/>
              <a:gd name="connsiteY20" fmla="*/ 6679 h 10523"/>
              <a:gd name="connsiteX21" fmla="*/ 1948 w 10000"/>
              <a:gd name="connsiteY21" fmla="*/ 6922 h 10523"/>
              <a:gd name="connsiteX22" fmla="*/ 1876 w 10000"/>
              <a:gd name="connsiteY22" fmla="*/ 6697 h 10523"/>
              <a:gd name="connsiteX23" fmla="*/ 2319 w 10000"/>
              <a:gd name="connsiteY23" fmla="*/ 6347 h 10523"/>
              <a:gd name="connsiteX24" fmla="*/ 2198 w 10000"/>
              <a:gd name="connsiteY24" fmla="*/ 5117 h 10523"/>
              <a:gd name="connsiteX25" fmla="*/ 1807 w 10000"/>
              <a:gd name="connsiteY25" fmla="*/ 4807 h 10523"/>
              <a:gd name="connsiteX26" fmla="*/ 1540 w 10000"/>
              <a:gd name="connsiteY26" fmla="*/ 4968 h 10523"/>
              <a:gd name="connsiteX27" fmla="*/ 1213 w 10000"/>
              <a:gd name="connsiteY27" fmla="*/ 4605 h 10523"/>
              <a:gd name="connsiteX28" fmla="*/ 0 w 10000"/>
              <a:gd name="connsiteY28" fmla="*/ 5417 h 10523"/>
              <a:gd name="connsiteX29" fmla="*/ 0 w 10000"/>
              <a:gd name="connsiteY29" fmla="*/ 6060 h 10523"/>
              <a:gd name="connsiteX30" fmla="*/ 371 w 10000"/>
              <a:gd name="connsiteY30" fmla="*/ 6046 h 10523"/>
              <a:gd name="connsiteX31" fmla="*/ 741 w 10000"/>
              <a:gd name="connsiteY31" fmla="*/ 5561 h 10523"/>
              <a:gd name="connsiteX32" fmla="*/ 851 w 10000"/>
              <a:gd name="connsiteY32" fmla="*/ 5768 h 10523"/>
              <a:gd name="connsiteX33" fmla="*/ 457 w 10000"/>
              <a:gd name="connsiteY33" fmla="*/ 6266 h 10523"/>
              <a:gd name="connsiteX34" fmla="*/ 612 w 10000"/>
              <a:gd name="connsiteY34" fmla="*/ 6603 h 10523"/>
              <a:gd name="connsiteX35" fmla="*/ 1164 w 10000"/>
              <a:gd name="connsiteY35" fmla="*/ 6643 h 10523"/>
              <a:gd name="connsiteX36" fmla="*/ 1273 w 10000"/>
              <a:gd name="connsiteY36" fmla="*/ 7034 h 10523"/>
              <a:gd name="connsiteX37" fmla="*/ 1678 w 10000"/>
              <a:gd name="connsiteY37" fmla="*/ 6827 h 10523"/>
              <a:gd name="connsiteX38" fmla="*/ 1756 w 10000"/>
              <a:gd name="connsiteY38" fmla="*/ 6818 h 10523"/>
              <a:gd name="connsiteX39" fmla="*/ 1773 w 10000"/>
              <a:gd name="connsiteY39" fmla="*/ 7016 h 10523"/>
              <a:gd name="connsiteX40" fmla="*/ 1707 w 10000"/>
              <a:gd name="connsiteY40" fmla="*/ 6994 h 10523"/>
              <a:gd name="connsiteX41" fmla="*/ 1724 w 10000"/>
              <a:gd name="connsiteY41" fmla="*/ 7434 h 10523"/>
              <a:gd name="connsiteX42" fmla="*/ 1644 w 10000"/>
              <a:gd name="connsiteY42" fmla="*/ 7420 h 10523"/>
              <a:gd name="connsiteX43" fmla="*/ 1655 w 10000"/>
              <a:gd name="connsiteY43" fmla="*/ 7582 h 10523"/>
              <a:gd name="connsiteX44" fmla="*/ 1790 w 10000"/>
              <a:gd name="connsiteY44" fmla="*/ 7694 h 10523"/>
              <a:gd name="connsiteX45" fmla="*/ 1793 w 10000"/>
              <a:gd name="connsiteY45" fmla="*/ 7757 h 10523"/>
              <a:gd name="connsiteX46" fmla="*/ 1448 w 10000"/>
              <a:gd name="connsiteY46" fmla="*/ 7770 h 10523"/>
              <a:gd name="connsiteX47" fmla="*/ 1454 w 10000"/>
              <a:gd name="connsiteY47" fmla="*/ 7398 h 10523"/>
              <a:gd name="connsiteX48" fmla="*/ 1259 w 10000"/>
              <a:gd name="connsiteY48" fmla="*/ 7272 h 10523"/>
              <a:gd name="connsiteX49" fmla="*/ 1284 w 10000"/>
              <a:gd name="connsiteY49" fmla="*/ 7770 h 10523"/>
              <a:gd name="connsiteX50" fmla="*/ 1109 w 10000"/>
              <a:gd name="connsiteY50" fmla="*/ 7761 h 10523"/>
              <a:gd name="connsiteX51" fmla="*/ 1026 w 10000"/>
              <a:gd name="connsiteY51" fmla="*/ 7236 h 10523"/>
              <a:gd name="connsiteX52" fmla="*/ 368 w 10000"/>
              <a:gd name="connsiteY52" fmla="*/ 7218 h 10523"/>
              <a:gd name="connsiteX53" fmla="*/ 351 w 10000"/>
              <a:gd name="connsiteY53" fmla="*/ 7191 h 10523"/>
              <a:gd name="connsiteX54" fmla="*/ 282 w 10000"/>
              <a:gd name="connsiteY54" fmla="*/ 7182 h 10523"/>
              <a:gd name="connsiteX55" fmla="*/ 233 w 10000"/>
              <a:gd name="connsiteY55" fmla="*/ 7070 h 10523"/>
              <a:gd name="connsiteX56" fmla="*/ 23 w 10000"/>
              <a:gd name="connsiteY56" fmla="*/ 7061 h 10523"/>
              <a:gd name="connsiteX57" fmla="*/ 204 w 10000"/>
              <a:gd name="connsiteY57" fmla="*/ 7999 h 10523"/>
              <a:gd name="connsiteX58" fmla="*/ 937 w 10000"/>
              <a:gd name="connsiteY58" fmla="*/ 8004 h 10523"/>
              <a:gd name="connsiteX59" fmla="*/ 980 w 10000"/>
              <a:gd name="connsiteY59" fmla="*/ 8125 h 10523"/>
              <a:gd name="connsiteX60" fmla="*/ 1118 w 10000"/>
              <a:gd name="connsiteY60" fmla="*/ 8125 h 10523"/>
              <a:gd name="connsiteX61" fmla="*/ 1129 w 10000"/>
              <a:gd name="connsiteY61" fmla="*/ 8044 h 10523"/>
              <a:gd name="connsiteX62" fmla="*/ 1299 w 10000"/>
              <a:gd name="connsiteY62" fmla="*/ 8040 h 10523"/>
              <a:gd name="connsiteX63" fmla="*/ 1299 w 10000"/>
              <a:gd name="connsiteY63" fmla="*/ 8175 h 10523"/>
              <a:gd name="connsiteX64" fmla="*/ 2592 w 10000"/>
              <a:gd name="connsiteY64" fmla="*/ 8175 h 10523"/>
              <a:gd name="connsiteX65" fmla="*/ 4782 w 10000"/>
              <a:gd name="connsiteY65" fmla="*/ 9535 h 10523"/>
              <a:gd name="connsiteX66" fmla="*/ 5213 w 10000"/>
              <a:gd name="connsiteY66" fmla="*/ 9791 h 10523"/>
              <a:gd name="connsiteX67" fmla="*/ 5345 w 10000"/>
              <a:gd name="connsiteY67" fmla="*/ 10249 h 10523"/>
              <a:gd name="connsiteX68" fmla="*/ 5405 w 10000"/>
              <a:gd name="connsiteY68" fmla="*/ 10370 h 10523"/>
              <a:gd name="connsiteX69" fmla="*/ 5445 w 10000"/>
              <a:gd name="connsiteY69" fmla="*/ 10415 h 10523"/>
              <a:gd name="connsiteX70" fmla="*/ 5506 w 10000"/>
              <a:gd name="connsiteY70" fmla="*/ 10429 h 10523"/>
              <a:gd name="connsiteX71" fmla="*/ 5583 w 10000"/>
              <a:gd name="connsiteY71" fmla="*/ 10424 h 10523"/>
              <a:gd name="connsiteX72" fmla="*/ 5690 w 10000"/>
              <a:gd name="connsiteY72" fmla="*/ 10375 h 10523"/>
              <a:gd name="connsiteX73" fmla="*/ 6540 w 10000"/>
              <a:gd name="connsiteY73" fmla="*/ 9701 h 10523"/>
              <a:gd name="connsiteX74" fmla="*/ 6664 w 10000"/>
              <a:gd name="connsiteY74" fmla="*/ 9899 h 10523"/>
              <a:gd name="connsiteX75" fmla="*/ 6716 w 10000"/>
              <a:gd name="connsiteY75" fmla="*/ 9926 h 10523"/>
              <a:gd name="connsiteX76" fmla="*/ 6756 w 10000"/>
              <a:gd name="connsiteY76" fmla="*/ 9917 h 10523"/>
              <a:gd name="connsiteX77" fmla="*/ 6784 w 10000"/>
              <a:gd name="connsiteY77" fmla="*/ 9890 h 10523"/>
              <a:gd name="connsiteX78" fmla="*/ 6816 w 10000"/>
              <a:gd name="connsiteY78" fmla="*/ 9823 h 10523"/>
              <a:gd name="connsiteX79" fmla="*/ 6819 w 10000"/>
              <a:gd name="connsiteY79" fmla="*/ 9728 h 10523"/>
              <a:gd name="connsiteX80" fmla="*/ 6802 w 10000"/>
              <a:gd name="connsiteY80" fmla="*/ 9656 h 10523"/>
              <a:gd name="connsiteX81" fmla="*/ 6773 w 10000"/>
              <a:gd name="connsiteY81" fmla="*/ 9535 h 10523"/>
              <a:gd name="connsiteX82" fmla="*/ 6871 w 10000"/>
              <a:gd name="connsiteY82" fmla="*/ 9418 h 10523"/>
              <a:gd name="connsiteX83" fmla="*/ 7023 w 10000"/>
              <a:gd name="connsiteY83" fmla="*/ 9324 h 10523"/>
              <a:gd name="connsiteX84" fmla="*/ 7178 w 10000"/>
              <a:gd name="connsiteY84" fmla="*/ 9257 h 10523"/>
              <a:gd name="connsiteX85" fmla="*/ 7371 w 10000"/>
              <a:gd name="connsiteY85" fmla="*/ 9243 h 10523"/>
              <a:gd name="connsiteX86" fmla="*/ 7644 w 10000"/>
              <a:gd name="connsiteY86" fmla="*/ 9239 h 10523"/>
              <a:gd name="connsiteX87" fmla="*/ 7635 w 10000"/>
              <a:gd name="connsiteY87" fmla="*/ 9576 h 10523"/>
              <a:gd name="connsiteX88" fmla="*/ 7698 w 10000"/>
              <a:gd name="connsiteY88" fmla="*/ 9674 h 10523"/>
              <a:gd name="connsiteX89" fmla="*/ 7784 w 10000"/>
              <a:gd name="connsiteY89" fmla="*/ 9724 h 10523"/>
              <a:gd name="connsiteX90" fmla="*/ 7845 w 10000"/>
              <a:gd name="connsiteY90" fmla="*/ 9742 h 10523"/>
              <a:gd name="connsiteX91" fmla="*/ 8802 w 10000"/>
              <a:gd name="connsiteY91" fmla="*/ 9701 h 10523"/>
              <a:gd name="connsiteX92" fmla="*/ 8897 w 10000"/>
              <a:gd name="connsiteY92" fmla="*/ 9823 h 10523"/>
              <a:gd name="connsiteX93" fmla="*/ 8957 w 10000"/>
              <a:gd name="connsiteY93" fmla="*/ 10119 h 10523"/>
              <a:gd name="connsiteX94" fmla="*/ 9000 w 10000"/>
              <a:gd name="connsiteY94" fmla="*/ 10519 h 10523"/>
              <a:gd name="connsiteX95" fmla="*/ 9103 w 10000"/>
              <a:gd name="connsiteY95" fmla="*/ 10523 h 10523"/>
              <a:gd name="connsiteX96" fmla="*/ 9095 w 10000"/>
              <a:gd name="connsiteY96" fmla="*/ 10128 h 10523"/>
              <a:gd name="connsiteX97" fmla="*/ 9144 w 10000"/>
              <a:gd name="connsiteY97" fmla="*/ 10007 h 10523"/>
              <a:gd name="connsiteX98" fmla="*/ 9181 w 10000"/>
              <a:gd name="connsiteY98" fmla="*/ 9688 h 10523"/>
              <a:gd name="connsiteX99" fmla="*/ 9566 w 10000"/>
              <a:gd name="connsiteY99" fmla="*/ 9926 h 10523"/>
              <a:gd name="connsiteX100" fmla="*/ 9549 w 10000"/>
              <a:gd name="connsiteY100" fmla="*/ 9486 h 10523"/>
              <a:gd name="connsiteX101" fmla="*/ 9733 w 10000"/>
              <a:gd name="connsiteY101" fmla="*/ 9499 h 10523"/>
              <a:gd name="connsiteX102" fmla="*/ 10000 w 10000"/>
              <a:gd name="connsiteY102" fmla="*/ 9010 h 10523"/>
              <a:gd name="connsiteX103" fmla="*/ 9836 w 10000"/>
              <a:gd name="connsiteY103" fmla="*/ 8677 h 10523"/>
              <a:gd name="connsiteX104" fmla="*/ 9802 w 10000"/>
              <a:gd name="connsiteY104" fmla="*/ 8457 h 10523"/>
              <a:gd name="connsiteX105" fmla="*/ 9540 w 10000"/>
              <a:gd name="connsiteY105" fmla="*/ 8422 h 10523"/>
              <a:gd name="connsiteX106" fmla="*/ 9514 w 10000"/>
              <a:gd name="connsiteY106" fmla="*/ 8139 h 10523"/>
              <a:gd name="connsiteX107" fmla="*/ 9164 w 10000"/>
              <a:gd name="connsiteY107" fmla="*/ 7999 h 10523"/>
              <a:gd name="connsiteX108" fmla="*/ 9138 w 10000"/>
              <a:gd name="connsiteY108" fmla="*/ 8228 h 10523"/>
              <a:gd name="connsiteX109" fmla="*/ 8931 w 10000"/>
              <a:gd name="connsiteY109" fmla="*/ 8044 h 10523"/>
              <a:gd name="connsiteX110" fmla="*/ 8931 w 10000"/>
              <a:gd name="connsiteY110" fmla="*/ 7811 h 10523"/>
              <a:gd name="connsiteX111" fmla="*/ 9480 w 10000"/>
              <a:gd name="connsiteY111" fmla="*/ 8067 h 10523"/>
              <a:gd name="connsiteX112" fmla="*/ 9405 w 10000"/>
              <a:gd name="connsiteY112" fmla="*/ 6181 h 10523"/>
              <a:gd name="connsiteX113" fmla="*/ 9319 w 10000"/>
              <a:gd name="connsiteY113" fmla="*/ 6078 h 10523"/>
              <a:gd name="connsiteX114" fmla="*/ 9290 w 10000"/>
              <a:gd name="connsiteY114" fmla="*/ 5858 h 10523"/>
              <a:gd name="connsiteX115" fmla="*/ 9060 w 10000"/>
              <a:gd name="connsiteY115" fmla="*/ 5763 h 10523"/>
              <a:gd name="connsiteX116" fmla="*/ 8983 w 10000"/>
              <a:gd name="connsiteY116" fmla="*/ 5417 h 10523"/>
              <a:gd name="connsiteX117" fmla="*/ 8825 w 10000"/>
              <a:gd name="connsiteY117" fmla="*/ 5386 h 10523"/>
              <a:gd name="connsiteX118" fmla="*/ 8799 w 10000"/>
              <a:gd name="connsiteY118" fmla="*/ 5121 h 10523"/>
              <a:gd name="connsiteX119" fmla="*/ 8652 w 10000"/>
              <a:gd name="connsiteY119" fmla="*/ 5103 h 10523"/>
              <a:gd name="connsiteX120" fmla="*/ 8635 w 10000"/>
              <a:gd name="connsiteY120" fmla="*/ 4892 h 10523"/>
              <a:gd name="connsiteX121" fmla="*/ 8483 w 10000"/>
              <a:gd name="connsiteY121" fmla="*/ 4906 h 10523"/>
              <a:gd name="connsiteX122" fmla="*/ 8431 w 10000"/>
              <a:gd name="connsiteY122" fmla="*/ 4847 h 10523"/>
              <a:gd name="connsiteX123" fmla="*/ 8233 w 10000"/>
              <a:gd name="connsiteY123" fmla="*/ 4852 h 10523"/>
              <a:gd name="connsiteX124" fmla="*/ 7532 w 10000"/>
              <a:gd name="connsiteY124" fmla="*/ 4811 h 10523"/>
              <a:gd name="connsiteX125" fmla="*/ 7532 w 10000"/>
              <a:gd name="connsiteY125" fmla="*/ 5359 h 10523"/>
              <a:gd name="connsiteX126" fmla="*/ 6592 w 10000"/>
              <a:gd name="connsiteY126" fmla="*/ 4470 h 10523"/>
              <a:gd name="connsiteX127" fmla="*/ 6362 w 10000"/>
              <a:gd name="connsiteY127" fmla="*/ 4596 h 10523"/>
              <a:gd name="connsiteX128" fmla="*/ 6247 w 10000"/>
              <a:gd name="connsiteY128" fmla="*/ 5956 h 10523"/>
              <a:gd name="connsiteX129" fmla="*/ 5523 w 10000"/>
              <a:gd name="connsiteY129" fmla="*/ 5575 h 10523"/>
              <a:gd name="connsiteX130" fmla="*/ 5759 w 10000"/>
              <a:gd name="connsiteY130" fmla="*/ 4488 h 10523"/>
              <a:gd name="connsiteX131" fmla="*/ 5474 w 10000"/>
              <a:gd name="connsiteY131" fmla="*/ 4254 h 10523"/>
              <a:gd name="connsiteX132" fmla="*/ 5239 w 10000"/>
              <a:gd name="connsiteY132" fmla="*/ 3918 h 10523"/>
              <a:gd name="connsiteX133" fmla="*/ 5083 w 10000"/>
              <a:gd name="connsiteY133" fmla="*/ 3621 h 10523"/>
              <a:gd name="connsiteX134" fmla="*/ 5034 w 10000"/>
              <a:gd name="connsiteY134" fmla="*/ 3343 h 10523"/>
              <a:gd name="connsiteX135" fmla="*/ 5026 w 10000"/>
              <a:gd name="connsiteY135" fmla="*/ 3029 h 10523"/>
              <a:gd name="connsiteX136" fmla="*/ 5092 w 10000"/>
              <a:gd name="connsiteY136" fmla="*/ 2665 h 10523"/>
              <a:gd name="connsiteX137" fmla="*/ 5178 w 10000"/>
              <a:gd name="connsiteY137" fmla="*/ 2369 h 10523"/>
              <a:gd name="connsiteX138" fmla="*/ 5178 w 10000"/>
              <a:gd name="connsiteY138" fmla="*/ 2279 h 10523"/>
              <a:gd name="connsiteX139" fmla="*/ 4661 w 10000"/>
              <a:gd name="connsiteY139" fmla="*/ 2301 h 10523"/>
              <a:gd name="connsiteX140" fmla="*/ 4678 w 10000"/>
              <a:gd name="connsiteY140" fmla="*/ 1426 h 10523"/>
              <a:gd name="connsiteX141" fmla="*/ 4971 w 10000"/>
              <a:gd name="connsiteY141" fmla="*/ 1143 h 10523"/>
              <a:gd name="connsiteX142" fmla="*/ 5282 w 10000"/>
              <a:gd name="connsiteY142" fmla="*/ 137 h 10523"/>
              <a:gd name="connsiteX143" fmla="*/ 5027 w 10000"/>
              <a:gd name="connsiteY143" fmla="*/ 322 h 10523"/>
              <a:gd name="connsiteX144" fmla="*/ 4819 w 10000"/>
              <a:gd name="connsiteY144" fmla="*/ 523 h 10523"/>
              <a:gd name="connsiteX145" fmla="*/ 4428 w 10000"/>
              <a:gd name="connsiteY145" fmla="*/ 878 h 10523"/>
              <a:gd name="connsiteX146" fmla="*/ 3353 w 10000"/>
              <a:gd name="connsiteY146" fmla="*/ 1578 h 10523"/>
              <a:gd name="connsiteX147" fmla="*/ 2905 w 10000"/>
              <a:gd name="connsiteY147" fmla="*/ 1964 h 10523"/>
              <a:gd name="connsiteX148" fmla="*/ 2905 w 10000"/>
              <a:gd name="connsiteY148" fmla="*/ 2099 h 10523"/>
              <a:gd name="connsiteX149" fmla="*/ 2957 w 10000"/>
              <a:gd name="connsiteY149" fmla="*/ 2077 h 10523"/>
              <a:gd name="connsiteX150" fmla="*/ 2966 w 10000"/>
              <a:gd name="connsiteY150" fmla="*/ 2184 h 10523"/>
              <a:gd name="connsiteX151" fmla="*/ 2885 w 10000"/>
              <a:gd name="connsiteY151" fmla="*/ 2252 h 10523"/>
              <a:gd name="connsiteX152" fmla="*/ 2549 w 10000"/>
              <a:gd name="connsiteY152" fmla="*/ 2669 h 10523"/>
              <a:gd name="connsiteX153" fmla="*/ 2422 w 10000"/>
              <a:gd name="connsiteY153" fmla="*/ 2894 h 10523"/>
              <a:gd name="connsiteX154" fmla="*/ 2178 w 10000"/>
              <a:gd name="connsiteY154" fmla="*/ 3190 h 10523"/>
              <a:gd name="connsiteX155" fmla="*/ 2101 w 10000"/>
              <a:gd name="connsiteY155" fmla="*/ 3329 h 10523"/>
              <a:gd name="connsiteX156" fmla="*/ 2103 w 10000"/>
              <a:gd name="connsiteY156" fmla="*/ 3433 h 10523"/>
              <a:gd name="connsiteX157" fmla="*/ 1991 w 10000"/>
              <a:gd name="connsiteY157" fmla="*/ 3554 h 10523"/>
              <a:gd name="connsiteX158" fmla="*/ 1816 w 10000"/>
              <a:gd name="connsiteY158" fmla="*/ 3491 h 10523"/>
              <a:gd name="connsiteX159" fmla="*/ 1618 w 10000"/>
              <a:gd name="connsiteY159" fmla="*/ 3756 h 10523"/>
              <a:gd name="connsiteX160" fmla="*/ 1618 w 10000"/>
              <a:gd name="connsiteY160" fmla="*/ 3891 h 10523"/>
              <a:gd name="connsiteX161" fmla="*/ 1457 w 10000"/>
              <a:gd name="connsiteY161" fmla="*/ 4070 h 10523"/>
              <a:gd name="connsiteX162" fmla="*/ 1543 w 10000"/>
              <a:gd name="connsiteY162" fmla="*/ 4174 h 10523"/>
              <a:gd name="connsiteX163" fmla="*/ 1670 w 10000"/>
              <a:gd name="connsiteY163" fmla="*/ 4079 h 10523"/>
              <a:gd name="connsiteX164" fmla="*/ 1905 w 10000"/>
              <a:gd name="connsiteY164" fmla="*/ 4245 h 10523"/>
              <a:gd name="connsiteX165" fmla="*/ 2147 w 10000"/>
              <a:gd name="connsiteY165" fmla="*/ 4043 h 10523"/>
              <a:gd name="connsiteX166" fmla="*/ 2207 w 10000"/>
              <a:gd name="connsiteY166" fmla="*/ 4093 h 10523"/>
              <a:gd name="connsiteX167" fmla="*/ 1954 w 10000"/>
              <a:gd name="connsiteY167" fmla="*/ 4326 h 10523"/>
              <a:gd name="connsiteX168" fmla="*/ 2207 w 10000"/>
              <a:gd name="connsiteY168" fmla="*/ 4596 h 10523"/>
              <a:gd name="connsiteX169" fmla="*/ 2368 w 10000"/>
              <a:gd name="connsiteY169" fmla="*/ 4430 h 10523"/>
              <a:gd name="connsiteX170" fmla="*/ 2483 w 10000"/>
              <a:gd name="connsiteY170" fmla="*/ 4389 h 10523"/>
              <a:gd name="connsiteX171" fmla="*/ 2489 w 10000"/>
              <a:gd name="connsiteY171" fmla="*/ 4515 h 10523"/>
              <a:gd name="connsiteX172" fmla="*/ 2325 w 10000"/>
              <a:gd name="connsiteY172" fmla="*/ 4645 h 10523"/>
              <a:gd name="connsiteX173" fmla="*/ 2420 w 10000"/>
              <a:gd name="connsiteY173" fmla="*/ 4811 h 10523"/>
              <a:gd name="connsiteX174" fmla="*/ 2739 w 10000"/>
              <a:gd name="connsiteY174" fmla="*/ 4497 h 10523"/>
              <a:gd name="connsiteX175" fmla="*/ 2687 w 10000"/>
              <a:gd name="connsiteY175" fmla="*/ 4376 h 10523"/>
              <a:gd name="connsiteX176" fmla="*/ 2799 w 10000"/>
              <a:gd name="connsiteY176" fmla="*/ 4254 h 10523"/>
              <a:gd name="connsiteX177" fmla="*/ 2920 w 10000"/>
              <a:gd name="connsiteY177" fmla="*/ 4380 h 10523"/>
              <a:gd name="connsiteX178" fmla="*/ 3078 w 10000"/>
              <a:gd name="connsiteY178" fmla="*/ 4322 h 10523"/>
              <a:gd name="connsiteX179" fmla="*/ 3595 w 10000"/>
              <a:gd name="connsiteY179" fmla="*/ 3168 h 10523"/>
              <a:gd name="connsiteX180" fmla="*/ 3583 w 10000"/>
              <a:gd name="connsiteY180" fmla="*/ 3298 h 10523"/>
              <a:gd name="connsiteX181" fmla="*/ 3204 w 10000"/>
              <a:gd name="connsiteY181" fmla="*/ 4483 h 10523"/>
              <a:gd name="connsiteX182" fmla="*/ 3767 w 10000"/>
              <a:gd name="connsiteY182" fmla="*/ 4335 h 10523"/>
              <a:gd name="connsiteX183" fmla="*/ 3733 w 10000"/>
              <a:gd name="connsiteY183" fmla="*/ 4542 h 10523"/>
              <a:gd name="connsiteX184" fmla="*/ 3345 w 10000"/>
              <a:gd name="connsiteY184" fmla="*/ 4663 h 10523"/>
              <a:gd name="connsiteX185" fmla="*/ 3362 w 10000"/>
              <a:gd name="connsiteY185" fmla="*/ 4820 h 10523"/>
              <a:gd name="connsiteX186" fmla="*/ 3609 w 10000"/>
              <a:gd name="connsiteY186" fmla="*/ 4807 h 10523"/>
              <a:gd name="connsiteX187" fmla="*/ 3601 w 10000"/>
              <a:gd name="connsiteY187" fmla="*/ 4946 h 10523"/>
              <a:gd name="connsiteX188" fmla="*/ 3420 w 10000"/>
              <a:gd name="connsiteY188" fmla="*/ 4973 h 10523"/>
              <a:gd name="connsiteX189" fmla="*/ 3420 w 10000"/>
              <a:gd name="connsiteY189" fmla="*/ 5121 h 10523"/>
              <a:gd name="connsiteX190" fmla="*/ 3557 w 10000"/>
              <a:gd name="connsiteY190" fmla="*/ 5130 h 10523"/>
              <a:gd name="connsiteX191" fmla="*/ 3549 w 10000"/>
              <a:gd name="connsiteY191" fmla="*/ 5256 h 10523"/>
              <a:gd name="connsiteX192" fmla="*/ 3394 w 10000"/>
              <a:gd name="connsiteY192" fmla="*/ 5319 h 10523"/>
              <a:gd name="connsiteX193" fmla="*/ 3345 w 10000"/>
              <a:gd name="connsiteY193" fmla="*/ 5350 h 10523"/>
              <a:gd name="connsiteX194" fmla="*/ 3302 w 10000"/>
              <a:gd name="connsiteY194" fmla="*/ 5310 h 10523"/>
              <a:gd name="connsiteX195" fmla="*/ 3333 w 10000"/>
              <a:gd name="connsiteY195" fmla="*/ 5251 h 10523"/>
              <a:gd name="connsiteX196" fmla="*/ 3307 w 10000"/>
              <a:gd name="connsiteY196" fmla="*/ 5081 h 10523"/>
              <a:gd name="connsiteX197" fmla="*/ 3178 w 10000"/>
              <a:gd name="connsiteY197" fmla="*/ 4825 h 10523"/>
              <a:gd name="connsiteX198" fmla="*/ 3103 w 10000"/>
              <a:gd name="connsiteY198" fmla="*/ 4861 h 10523"/>
              <a:gd name="connsiteX199" fmla="*/ 3112 w 10000"/>
              <a:gd name="connsiteY199" fmla="*/ 4726 h 10523"/>
              <a:gd name="connsiteX200" fmla="*/ 2989 w 10000"/>
              <a:gd name="connsiteY200" fmla="*/ 4578 h 10523"/>
              <a:gd name="connsiteX201" fmla="*/ 2807 w 10000"/>
              <a:gd name="connsiteY201" fmla="*/ 4766 h 10523"/>
              <a:gd name="connsiteX202" fmla="*/ 2825 w 10000"/>
              <a:gd name="connsiteY202" fmla="*/ 5144 h 10523"/>
              <a:gd name="connsiteX203" fmla="*/ 2759 w 10000"/>
              <a:gd name="connsiteY203" fmla="*/ 5175 h 10523"/>
              <a:gd name="connsiteX204" fmla="*/ 2764 w 10000"/>
              <a:gd name="connsiteY204" fmla="*/ 5620 h 10523"/>
              <a:gd name="connsiteX205" fmla="*/ 2876 w 10000"/>
              <a:gd name="connsiteY205" fmla="*/ 5646 h 10523"/>
              <a:gd name="connsiteX206" fmla="*/ 2911 w 10000"/>
              <a:gd name="connsiteY206" fmla="*/ 5696 h 10523"/>
              <a:gd name="connsiteX207" fmla="*/ 2905 w 10000"/>
              <a:gd name="connsiteY207" fmla="*/ 6167 h 10523"/>
              <a:gd name="connsiteX208" fmla="*/ 4023 w 10000"/>
              <a:gd name="connsiteY208" fmla="*/ 6158 h 10523"/>
              <a:gd name="connsiteX209" fmla="*/ 4147 w 10000"/>
              <a:gd name="connsiteY209" fmla="*/ 5777 h 10523"/>
              <a:gd name="connsiteX210" fmla="*/ 4230 w 10000"/>
              <a:gd name="connsiteY210" fmla="*/ 5337 h 10523"/>
              <a:gd name="connsiteX211" fmla="*/ 4241 w 10000"/>
              <a:gd name="connsiteY211" fmla="*/ 4457 h 10523"/>
              <a:gd name="connsiteX212" fmla="*/ 4256 w 10000"/>
              <a:gd name="connsiteY212" fmla="*/ 4299 h 10523"/>
              <a:gd name="connsiteX213" fmla="*/ 4276 w 10000"/>
              <a:gd name="connsiteY213" fmla="*/ 4219 h 10523"/>
              <a:gd name="connsiteX0" fmla="*/ 4276 w 10000"/>
              <a:gd name="connsiteY0" fmla="*/ 4219 h 10523"/>
              <a:gd name="connsiteX1" fmla="*/ 4333 w 10000"/>
              <a:gd name="connsiteY1" fmla="*/ 4367 h 10523"/>
              <a:gd name="connsiteX2" fmla="*/ 4351 w 10000"/>
              <a:gd name="connsiteY2" fmla="*/ 4618 h 10523"/>
              <a:gd name="connsiteX3" fmla="*/ 4319 w 10000"/>
              <a:gd name="connsiteY3" fmla="*/ 5292 h 10523"/>
              <a:gd name="connsiteX4" fmla="*/ 4284 w 10000"/>
              <a:gd name="connsiteY4" fmla="*/ 5655 h 10523"/>
              <a:gd name="connsiteX5" fmla="*/ 4213 w 10000"/>
              <a:gd name="connsiteY5" fmla="*/ 5970 h 10523"/>
              <a:gd name="connsiteX6" fmla="*/ 4121 w 10000"/>
              <a:gd name="connsiteY6" fmla="*/ 6262 h 10523"/>
              <a:gd name="connsiteX7" fmla="*/ 4043 w 10000"/>
              <a:gd name="connsiteY7" fmla="*/ 6428 h 10523"/>
              <a:gd name="connsiteX8" fmla="*/ 3963 w 10000"/>
              <a:gd name="connsiteY8" fmla="*/ 6571 h 10523"/>
              <a:gd name="connsiteX9" fmla="*/ 3819 w 10000"/>
              <a:gd name="connsiteY9" fmla="*/ 6679 h 10523"/>
              <a:gd name="connsiteX10" fmla="*/ 3638 w 10000"/>
              <a:gd name="connsiteY10" fmla="*/ 6778 h 10523"/>
              <a:gd name="connsiteX11" fmla="*/ 3397 w 10000"/>
              <a:gd name="connsiteY11" fmla="*/ 6881 h 10523"/>
              <a:gd name="connsiteX12" fmla="*/ 3138 w 10000"/>
              <a:gd name="connsiteY12" fmla="*/ 6935 h 10523"/>
              <a:gd name="connsiteX13" fmla="*/ 2948 w 10000"/>
              <a:gd name="connsiteY13" fmla="*/ 6953 h 10523"/>
              <a:gd name="connsiteX14" fmla="*/ 2739 w 10000"/>
              <a:gd name="connsiteY14" fmla="*/ 6926 h 10523"/>
              <a:gd name="connsiteX15" fmla="*/ 2601 w 10000"/>
              <a:gd name="connsiteY15" fmla="*/ 6868 h 10523"/>
              <a:gd name="connsiteX16" fmla="*/ 2609 w 10000"/>
              <a:gd name="connsiteY16" fmla="*/ 7676 h 10523"/>
              <a:gd name="connsiteX17" fmla="*/ 2483 w 10000"/>
              <a:gd name="connsiteY17" fmla="*/ 7694 h 10523"/>
              <a:gd name="connsiteX18" fmla="*/ 2264 w 10000"/>
              <a:gd name="connsiteY18" fmla="*/ 7245 h 10523"/>
              <a:gd name="connsiteX19" fmla="*/ 2319 w 10000"/>
              <a:gd name="connsiteY19" fmla="*/ 7016 h 10523"/>
              <a:gd name="connsiteX20" fmla="*/ 2233 w 10000"/>
              <a:gd name="connsiteY20" fmla="*/ 6679 h 10523"/>
              <a:gd name="connsiteX21" fmla="*/ 1948 w 10000"/>
              <a:gd name="connsiteY21" fmla="*/ 6922 h 10523"/>
              <a:gd name="connsiteX22" fmla="*/ 1876 w 10000"/>
              <a:gd name="connsiteY22" fmla="*/ 6697 h 10523"/>
              <a:gd name="connsiteX23" fmla="*/ 2319 w 10000"/>
              <a:gd name="connsiteY23" fmla="*/ 6347 h 10523"/>
              <a:gd name="connsiteX24" fmla="*/ 2198 w 10000"/>
              <a:gd name="connsiteY24" fmla="*/ 5117 h 10523"/>
              <a:gd name="connsiteX25" fmla="*/ 1807 w 10000"/>
              <a:gd name="connsiteY25" fmla="*/ 4807 h 10523"/>
              <a:gd name="connsiteX26" fmla="*/ 1540 w 10000"/>
              <a:gd name="connsiteY26" fmla="*/ 4968 h 10523"/>
              <a:gd name="connsiteX27" fmla="*/ 1213 w 10000"/>
              <a:gd name="connsiteY27" fmla="*/ 4605 h 10523"/>
              <a:gd name="connsiteX28" fmla="*/ 0 w 10000"/>
              <a:gd name="connsiteY28" fmla="*/ 5417 h 10523"/>
              <a:gd name="connsiteX29" fmla="*/ 0 w 10000"/>
              <a:gd name="connsiteY29" fmla="*/ 6060 h 10523"/>
              <a:gd name="connsiteX30" fmla="*/ 371 w 10000"/>
              <a:gd name="connsiteY30" fmla="*/ 6046 h 10523"/>
              <a:gd name="connsiteX31" fmla="*/ 741 w 10000"/>
              <a:gd name="connsiteY31" fmla="*/ 5561 h 10523"/>
              <a:gd name="connsiteX32" fmla="*/ 851 w 10000"/>
              <a:gd name="connsiteY32" fmla="*/ 5768 h 10523"/>
              <a:gd name="connsiteX33" fmla="*/ 457 w 10000"/>
              <a:gd name="connsiteY33" fmla="*/ 6266 h 10523"/>
              <a:gd name="connsiteX34" fmla="*/ 612 w 10000"/>
              <a:gd name="connsiteY34" fmla="*/ 6603 h 10523"/>
              <a:gd name="connsiteX35" fmla="*/ 1164 w 10000"/>
              <a:gd name="connsiteY35" fmla="*/ 6643 h 10523"/>
              <a:gd name="connsiteX36" fmla="*/ 1273 w 10000"/>
              <a:gd name="connsiteY36" fmla="*/ 7034 h 10523"/>
              <a:gd name="connsiteX37" fmla="*/ 1678 w 10000"/>
              <a:gd name="connsiteY37" fmla="*/ 6827 h 10523"/>
              <a:gd name="connsiteX38" fmla="*/ 1756 w 10000"/>
              <a:gd name="connsiteY38" fmla="*/ 6818 h 10523"/>
              <a:gd name="connsiteX39" fmla="*/ 1773 w 10000"/>
              <a:gd name="connsiteY39" fmla="*/ 7016 h 10523"/>
              <a:gd name="connsiteX40" fmla="*/ 1707 w 10000"/>
              <a:gd name="connsiteY40" fmla="*/ 6994 h 10523"/>
              <a:gd name="connsiteX41" fmla="*/ 1724 w 10000"/>
              <a:gd name="connsiteY41" fmla="*/ 7434 h 10523"/>
              <a:gd name="connsiteX42" fmla="*/ 1644 w 10000"/>
              <a:gd name="connsiteY42" fmla="*/ 7420 h 10523"/>
              <a:gd name="connsiteX43" fmla="*/ 1655 w 10000"/>
              <a:gd name="connsiteY43" fmla="*/ 7582 h 10523"/>
              <a:gd name="connsiteX44" fmla="*/ 1790 w 10000"/>
              <a:gd name="connsiteY44" fmla="*/ 7694 h 10523"/>
              <a:gd name="connsiteX45" fmla="*/ 1793 w 10000"/>
              <a:gd name="connsiteY45" fmla="*/ 7757 h 10523"/>
              <a:gd name="connsiteX46" fmla="*/ 1448 w 10000"/>
              <a:gd name="connsiteY46" fmla="*/ 7770 h 10523"/>
              <a:gd name="connsiteX47" fmla="*/ 1454 w 10000"/>
              <a:gd name="connsiteY47" fmla="*/ 7398 h 10523"/>
              <a:gd name="connsiteX48" fmla="*/ 1259 w 10000"/>
              <a:gd name="connsiteY48" fmla="*/ 7272 h 10523"/>
              <a:gd name="connsiteX49" fmla="*/ 1284 w 10000"/>
              <a:gd name="connsiteY49" fmla="*/ 7770 h 10523"/>
              <a:gd name="connsiteX50" fmla="*/ 1109 w 10000"/>
              <a:gd name="connsiteY50" fmla="*/ 7761 h 10523"/>
              <a:gd name="connsiteX51" fmla="*/ 1026 w 10000"/>
              <a:gd name="connsiteY51" fmla="*/ 7236 h 10523"/>
              <a:gd name="connsiteX52" fmla="*/ 368 w 10000"/>
              <a:gd name="connsiteY52" fmla="*/ 7218 h 10523"/>
              <a:gd name="connsiteX53" fmla="*/ 351 w 10000"/>
              <a:gd name="connsiteY53" fmla="*/ 7191 h 10523"/>
              <a:gd name="connsiteX54" fmla="*/ 282 w 10000"/>
              <a:gd name="connsiteY54" fmla="*/ 7182 h 10523"/>
              <a:gd name="connsiteX55" fmla="*/ 233 w 10000"/>
              <a:gd name="connsiteY55" fmla="*/ 7070 h 10523"/>
              <a:gd name="connsiteX56" fmla="*/ 23 w 10000"/>
              <a:gd name="connsiteY56" fmla="*/ 7061 h 10523"/>
              <a:gd name="connsiteX57" fmla="*/ 204 w 10000"/>
              <a:gd name="connsiteY57" fmla="*/ 7999 h 10523"/>
              <a:gd name="connsiteX58" fmla="*/ 937 w 10000"/>
              <a:gd name="connsiteY58" fmla="*/ 8004 h 10523"/>
              <a:gd name="connsiteX59" fmla="*/ 980 w 10000"/>
              <a:gd name="connsiteY59" fmla="*/ 8125 h 10523"/>
              <a:gd name="connsiteX60" fmla="*/ 1118 w 10000"/>
              <a:gd name="connsiteY60" fmla="*/ 8125 h 10523"/>
              <a:gd name="connsiteX61" fmla="*/ 1129 w 10000"/>
              <a:gd name="connsiteY61" fmla="*/ 8044 h 10523"/>
              <a:gd name="connsiteX62" fmla="*/ 1299 w 10000"/>
              <a:gd name="connsiteY62" fmla="*/ 8040 h 10523"/>
              <a:gd name="connsiteX63" fmla="*/ 1299 w 10000"/>
              <a:gd name="connsiteY63" fmla="*/ 8175 h 10523"/>
              <a:gd name="connsiteX64" fmla="*/ 2592 w 10000"/>
              <a:gd name="connsiteY64" fmla="*/ 8175 h 10523"/>
              <a:gd name="connsiteX65" fmla="*/ 4782 w 10000"/>
              <a:gd name="connsiteY65" fmla="*/ 9535 h 10523"/>
              <a:gd name="connsiteX66" fmla="*/ 5213 w 10000"/>
              <a:gd name="connsiteY66" fmla="*/ 9791 h 10523"/>
              <a:gd name="connsiteX67" fmla="*/ 5345 w 10000"/>
              <a:gd name="connsiteY67" fmla="*/ 10249 h 10523"/>
              <a:gd name="connsiteX68" fmla="*/ 5405 w 10000"/>
              <a:gd name="connsiteY68" fmla="*/ 10370 h 10523"/>
              <a:gd name="connsiteX69" fmla="*/ 5445 w 10000"/>
              <a:gd name="connsiteY69" fmla="*/ 10415 h 10523"/>
              <a:gd name="connsiteX70" fmla="*/ 5506 w 10000"/>
              <a:gd name="connsiteY70" fmla="*/ 10429 h 10523"/>
              <a:gd name="connsiteX71" fmla="*/ 5583 w 10000"/>
              <a:gd name="connsiteY71" fmla="*/ 10424 h 10523"/>
              <a:gd name="connsiteX72" fmla="*/ 5690 w 10000"/>
              <a:gd name="connsiteY72" fmla="*/ 10375 h 10523"/>
              <a:gd name="connsiteX73" fmla="*/ 6540 w 10000"/>
              <a:gd name="connsiteY73" fmla="*/ 9701 h 10523"/>
              <a:gd name="connsiteX74" fmla="*/ 6664 w 10000"/>
              <a:gd name="connsiteY74" fmla="*/ 9899 h 10523"/>
              <a:gd name="connsiteX75" fmla="*/ 6716 w 10000"/>
              <a:gd name="connsiteY75" fmla="*/ 9926 h 10523"/>
              <a:gd name="connsiteX76" fmla="*/ 6756 w 10000"/>
              <a:gd name="connsiteY76" fmla="*/ 9917 h 10523"/>
              <a:gd name="connsiteX77" fmla="*/ 6784 w 10000"/>
              <a:gd name="connsiteY77" fmla="*/ 9890 h 10523"/>
              <a:gd name="connsiteX78" fmla="*/ 6816 w 10000"/>
              <a:gd name="connsiteY78" fmla="*/ 9823 h 10523"/>
              <a:gd name="connsiteX79" fmla="*/ 6819 w 10000"/>
              <a:gd name="connsiteY79" fmla="*/ 9728 h 10523"/>
              <a:gd name="connsiteX80" fmla="*/ 6802 w 10000"/>
              <a:gd name="connsiteY80" fmla="*/ 9656 h 10523"/>
              <a:gd name="connsiteX81" fmla="*/ 6773 w 10000"/>
              <a:gd name="connsiteY81" fmla="*/ 9535 h 10523"/>
              <a:gd name="connsiteX82" fmla="*/ 6871 w 10000"/>
              <a:gd name="connsiteY82" fmla="*/ 9418 h 10523"/>
              <a:gd name="connsiteX83" fmla="*/ 7023 w 10000"/>
              <a:gd name="connsiteY83" fmla="*/ 9324 h 10523"/>
              <a:gd name="connsiteX84" fmla="*/ 7178 w 10000"/>
              <a:gd name="connsiteY84" fmla="*/ 9257 h 10523"/>
              <a:gd name="connsiteX85" fmla="*/ 7371 w 10000"/>
              <a:gd name="connsiteY85" fmla="*/ 9243 h 10523"/>
              <a:gd name="connsiteX86" fmla="*/ 7644 w 10000"/>
              <a:gd name="connsiteY86" fmla="*/ 9239 h 10523"/>
              <a:gd name="connsiteX87" fmla="*/ 7635 w 10000"/>
              <a:gd name="connsiteY87" fmla="*/ 9576 h 10523"/>
              <a:gd name="connsiteX88" fmla="*/ 7698 w 10000"/>
              <a:gd name="connsiteY88" fmla="*/ 9674 h 10523"/>
              <a:gd name="connsiteX89" fmla="*/ 7784 w 10000"/>
              <a:gd name="connsiteY89" fmla="*/ 9724 h 10523"/>
              <a:gd name="connsiteX90" fmla="*/ 7845 w 10000"/>
              <a:gd name="connsiteY90" fmla="*/ 9742 h 10523"/>
              <a:gd name="connsiteX91" fmla="*/ 8802 w 10000"/>
              <a:gd name="connsiteY91" fmla="*/ 9701 h 10523"/>
              <a:gd name="connsiteX92" fmla="*/ 8897 w 10000"/>
              <a:gd name="connsiteY92" fmla="*/ 9823 h 10523"/>
              <a:gd name="connsiteX93" fmla="*/ 8957 w 10000"/>
              <a:gd name="connsiteY93" fmla="*/ 10119 h 10523"/>
              <a:gd name="connsiteX94" fmla="*/ 9000 w 10000"/>
              <a:gd name="connsiteY94" fmla="*/ 10519 h 10523"/>
              <a:gd name="connsiteX95" fmla="*/ 9103 w 10000"/>
              <a:gd name="connsiteY95" fmla="*/ 10523 h 10523"/>
              <a:gd name="connsiteX96" fmla="*/ 9095 w 10000"/>
              <a:gd name="connsiteY96" fmla="*/ 10128 h 10523"/>
              <a:gd name="connsiteX97" fmla="*/ 9144 w 10000"/>
              <a:gd name="connsiteY97" fmla="*/ 10007 h 10523"/>
              <a:gd name="connsiteX98" fmla="*/ 9181 w 10000"/>
              <a:gd name="connsiteY98" fmla="*/ 9688 h 10523"/>
              <a:gd name="connsiteX99" fmla="*/ 9566 w 10000"/>
              <a:gd name="connsiteY99" fmla="*/ 9926 h 10523"/>
              <a:gd name="connsiteX100" fmla="*/ 9549 w 10000"/>
              <a:gd name="connsiteY100" fmla="*/ 9486 h 10523"/>
              <a:gd name="connsiteX101" fmla="*/ 9733 w 10000"/>
              <a:gd name="connsiteY101" fmla="*/ 9499 h 10523"/>
              <a:gd name="connsiteX102" fmla="*/ 10000 w 10000"/>
              <a:gd name="connsiteY102" fmla="*/ 9010 h 10523"/>
              <a:gd name="connsiteX103" fmla="*/ 9836 w 10000"/>
              <a:gd name="connsiteY103" fmla="*/ 8677 h 10523"/>
              <a:gd name="connsiteX104" fmla="*/ 9802 w 10000"/>
              <a:gd name="connsiteY104" fmla="*/ 8457 h 10523"/>
              <a:gd name="connsiteX105" fmla="*/ 9540 w 10000"/>
              <a:gd name="connsiteY105" fmla="*/ 8422 h 10523"/>
              <a:gd name="connsiteX106" fmla="*/ 9514 w 10000"/>
              <a:gd name="connsiteY106" fmla="*/ 8139 h 10523"/>
              <a:gd name="connsiteX107" fmla="*/ 9164 w 10000"/>
              <a:gd name="connsiteY107" fmla="*/ 7999 h 10523"/>
              <a:gd name="connsiteX108" fmla="*/ 9138 w 10000"/>
              <a:gd name="connsiteY108" fmla="*/ 8228 h 10523"/>
              <a:gd name="connsiteX109" fmla="*/ 8931 w 10000"/>
              <a:gd name="connsiteY109" fmla="*/ 8044 h 10523"/>
              <a:gd name="connsiteX110" fmla="*/ 8931 w 10000"/>
              <a:gd name="connsiteY110" fmla="*/ 7811 h 10523"/>
              <a:gd name="connsiteX111" fmla="*/ 9480 w 10000"/>
              <a:gd name="connsiteY111" fmla="*/ 8067 h 10523"/>
              <a:gd name="connsiteX112" fmla="*/ 9405 w 10000"/>
              <a:gd name="connsiteY112" fmla="*/ 6181 h 10523"/>
              <a:gd name="connsiteX113" fmla="*/ 9319 w 10000"/>
              <a:gd name="connsiteY113" fmla="*/ 6078 h 10523"/>
              <a:gd name="connsiteX114" fmla="*/ 9290 w 10000"/>
              <a:gd name="connsiteY114" fmla="*/ 5858 h 10523"/>
              <a:gd name="connsiteX115" fmla="*/ 9060 w 10000"/>
              <a:gd name="connsiteY115" fmla="*/ 5763 h 10523"/>
              <a:gd name="connsiteX116" fmla="*/ 8983 w 10000"/>
              <a:gd name="connsiteY116" fmla="*/ 5417 h 10523"/>
              <a:gd name="connsiteX117" fmla="*/ 8825 w 10000"/>
              <a:gd name="connsiteY117" fmla="*/ 5386 h 10523"/>
              <a:gd name="connsiteX118" fmla="*/ 8799 w 10000"/>
              <a:gd name="connsiteY118" fmla="*/ 5121 h 10523"/>
              <a:gd name="connsiteX119" fmla="*/ 8652 w 10000"/>
              <a:gd name="connsiteY119" fmla="*/ 5103 h 10523"/>
              <a:gd name="connsiteX120" fmla="*/ 8635 w 10000"/>
              <a:gd name="connsiteY120" fmla="*/ 4892 h 10523"/>
              <a:gd name="connsiteX121" fmla="*/ 8483 w 10000"/>
              <a:gd name="connsiteY121" fmla="*/ 4906 h 10523"/>
              <a:gd name="connsiteX122" fmla="*/ 8431 w 10000"/>
              <a:gd name="connsiteY122" fmla="*/ 4847 h 10523"/>
              <a:gd name="connsiteX123" fmla="*/ 8233 w 10000"/>
              <a:gd name="connsiteY123" fmla="*/ 4852 h 10523"/>
              <a:gd name="connsiteX124" fmla="*/ 7532 w 10000"/>
              <a:gd name="connsiteY124" fmla="*/ 4811 h 10523"/>
              <a:gd name="connsiteX125" fmla="*/ 7532 w 10000"/>
              <a:gd name="connsiteY125" fmla="*/ 5359 h 10523"/>
              <a:gd name="connsiteX126" fmla="*/ 6592 w 10000"/>
              <a:gd name="connsiteY126" fmla="*/ 4470 h 10523"/>
              <a:gd name="connsiteX127" fmla="*/ 6362 w 10000"/>
              <a:gd name="connsiteY127" fmla="*/ 4596 h 10523"/>
              <a:gd name="connsiteX128" fmla="*/ 6247 w 10000"/>
              <a:gd name="connsiteY128" fmla="*/ 5956 h 10523"/>
              <a:gd name="connsiteX129" fmla="*/ 5523 w 10000"/>
              <a:gd name="connsiteY129" fmla="*/ 5575 h 10523"/>
              <a:gd name="connsiteX130" fmla="*/ 5759 w 10000"/>
              <a:gd name="connsiteY130" fmla="*/ 4488 h 10523"/>
              <a:gd name="connsiteX131" fmla="*/ 5474 w 10000"/>
              <a:gd name="connsiteY131" fmla="*/ 4254 h 10523"/>
              <a:gd name="connsiteX132" fmla="*/ 5239 w 10000"/>
              <a:gd name="connsiteY132" fmla="*/ 3918 h 10523"/>
              <a:gd name="connsiteX133" fmla="*/ 5083 w 10000"/>
              <a:gd name="connsiteY133" fmla="*/ 3621 h 10523"/>
              <a:gd name="connsiteX134" fmla="*/ 5034 w 10000"/>
              <a:gd name="connsiteY134" fmla="*/ 3343 h 10523"/>
              <a:gd name="connsiteX135" fmla="*/ 5026 w 10000"/>
              <a:gd name="connsiteY135" fmla="*/ 3029 h 10523"/>
              <a:gd name="connsiteX136" fmla="*/ 5092 w 10000"/>
              <a:gd name="connsiteY136" fmla="*/ 2665 h 10523"/>
              <a:gd name="connsiteX137" fmla="*/ 5178 w 10000"/>
              <a:gd name="connsiteY137" fmla="*/ 2369 h 10523"/>
              <a:gd name="connsiteX138" fmla="*/ 5178 w 10000"/>
              <a:gd name="connsiteY138" fmla="*/ 2279 h 10523"/>
              <a:gd name="connsiteX139" fmla="*/ 4661 w 10000"/>
              <a:gd name="connsiteY139" fmla="*/ 2301 h 10523"/>
              <a:gd name="connsiteX140" fmla="*/ 4678 w 10000"/>
              <a:gd name="connsiteY140" fmla="*/ 1426 h 10523"/>
              <a:gd name="connsiteX141" fmla="*/ 4971 w 10000"/>
              <a:gd name="connsiteY141" fmla="*/ 1143 h 10523"/>
              <a:gd name="connsiteX142" fmla="*/ 5282 w 10000"/>
              <a:gd name="connsiteY142" fmla="*/ 137 h 10523"/>
              <a:gd name="connsiteX143" fmla="*/ 5035 w 10000"/>
              <a:gd name="connsiteY143" fmla="*/ 281 h 10523"/>
              <a:gd name="connsiteX144" fmla="*/ 4819 w 10000"/>
              <a:gd name="connsiteY144" fmla="*/ 523 h 10523"/>
              <a:gd name="connsiteX145" fmla="*/ 4428 w 10000"/>
              <a:gd name="connsiteY145" fmla="*/ 878 h 10523"/>
              <a:gd name="connsiteX146" fmla="*/ 3353 w 10000"/>
              <a:gd name="connsiteY146" fmla="*/ 1578 h 10523"/>
              <a:gd name="connsiteX147" fmla="*/ 2905 w 10000"/>
              <a:gd name="connsiteY147" fmla="*/ 1964 h 10523"/>
              <a:gd name="connsiteX148" fmla="*/ 2905 w 10000"/>
              <a:gd name="connsiteY148" fmla="*/ 2099 h 10523"/>
              <a:gd name="connsiteX149" fmla="*/ 2957 w 10000"/>
              <a:gd name="connsiteY149" fmla="*/ 2077 h 10523"/>
              <a:gd name="connsiteX150" fmla="*/ 2966 w 10000"/>
              <a:gd name="connsiteY150" fmla="*/ 2184 h 10523"/>
              <a:gd name="connsiteX151" fmla="*/ 2885 w 10000"/>
              <a:gd name="connsiteY151" fmla="*/ 2252 h 10523"/>
              <a:gd name="connsiteX152" fmla="*/ 2549 w 10000"/>
              <a:gd name="connsiteY152" fmla="*/ 2669 h 10523"/>
              <a:gd name="connsiteX153" fmla="*/ 2422 w 10000"/>
              <a:gd name="connsiteY153" fmla="*/ 2894 h 10523"/>
              <a:gd name="connsiteX154" fmla="*/ 2178 w 10000"/>
              <a:gd name="connsiteY154" fmla="*/ 3190 h 10523"/>
              <a:gd name="connsiteX155" fmla="*/ 2101 w 10000"/>
              <a:gd name="connsiteY155" fmla="*/ 3329 h 10523"/>
              <a:gd name="connsiteX156" fmla="*/ 2103 w 10000"/>
              <a:gd name="connsiteY156" fmla="*/ 3433 h 10523"/>
              <a:gd name="connsiteX157" fmla="*/ 1991 w 10000"/>
              <a:gd name="connsiteY157" fmla="*/ 3554 h 10523"/>
              <a:gd name="connsiteX158" fmla="*/ 1816 w 10000"/>
              <a:gd name="connsiteY158" fmla="*/ 3491 h 10523"/>
              <a:gd name="connsiteX159" fmla="*/ 1618 w 10000"/>
              <a:gd name="connsiteY159" fmla="*/ 3756 h 10523"/>
              <a:gd name="connsiteX160" fmla="*/ 1618 w 10000"/>
              <a:gd name="connsiteY160" fmla="*/ 3891 h 10523"/>
              <a:gd name="connsiteX161" fmla="*/ 1457 w 10000"/>
              <a:gd name="connsiteY161" fmla="*/ 4070 h 10523"/>
              <a:gd name="connsiteX162" fmla="*/ 1543 w 10000"/>
              <a:gd name="connsiteY162" fmla="*/ 4174 h 10523"/>
              <a:gd name="connsiteX163" fmla="*/ 1670 w 10000"/>
              <a:gd name="connsiteY163" fmla="*/ 4079 h 10523"/>
              <a:gd name="connsiteX164" fmla="*/ 1905 w 10000"/>
              <a:gd name="connsiteY164" fmla="*/ 4245 h 10523"/>
              <a:gd name="connsiteX165" fmla="*/ 2147 w 10000"/>
              <a:gd name="connsiteY165" fmla="*/ 4043 h 10523"/>
              <a:gd name="connsiteX166" fmla="*/ 2207 w 10000"/>
              <a:gd name="connsiteY166" fmla="*/ 4093 h 10523"/>
              <a:gd name="connsiteX167" fmla="*/ 1954 w 10000"/>
              <a:gd name="connsiteY167" fmla="*/ 4326 h 10523"/>
              <a:gd name="connsiteX168" fmla="*/ 2207 w 10000"/>
              <a:gd name="connsiteY168" fmla="*/ 4596 h 10523"/>
              <a:gd name="connsiteX169" fmla="*/ 2368 w 10000"/>
              <a:gd name="connsiteY169" fmla="*/ 4430 h 10523"/>
              <a:gd name="connsiteX170" fmla="*/ 2483 w 10000"/>
              <a:gd name="connsiteY170" fmla="*/ 4389 h 10523"/>
              <a:gd name="connsiteX171" fmla="*/ 2489 w 10000"/>
              <a:gd name="connsiteY171" fmla="*/ 4515 h 10523"/>
              <a:gd name="connsiteX172" fmla="*/ 2325 w 10000"/>
              <a:gd name="connsiteY172" fmla="*/ 4645 h 10523"/>
              <a:gd name="connsiteX173" fmla="*/ 2420 w 10000"/>
              <a:gd name="connsiteY173" fmla="*/ 4811 h 10523"/>
              <a:gd name="connsiteX174" fmla="*/ 2739 w 10000"/>
              <a:gd name="connsiteY174" fmla="*/ 4497 h 10523"/>
              <a:gd name="connsiteX175" fmla="*/ 2687 w 10000"/>
              <a:gd name="connsiteY175" fmla="*/ 4376 h 10523"/>
              <a:gd name="connsiteX176" fmla="*/ 2799 w 10000"/>
              <a:gd name="connsiteY176" fmla="*/ 4254 h 10523"/>
              <a:gd name="connsiteX177" fmla="*/ 2920 w 10000"/>
              <a:gd name="connsiteY177" fmla="*/ 4380 h 10523"/>
              <a:gd name="connsiteX178" fmla="*/ 3078 w 10000"/>
              <a:gd name="connsiteY178" fmla="*/ 4322 h 10523"/>
              <a:gd name="connsiteX179" fmla="*/ 3595 w 10000"/>
              <a:gd name="connsiteY179" fmla="*/ 3168 h 10523"/>
              <a:gd name="connsiteX180" fmla="*/ 3583 w 10000"/>
              <a:gd name="connsiteY180" fmla="*/ 3298 h 10523"/>
              <a:gd name="connsiteX181" fmla="*/ 3204 w 10000"/>
              <a:gd name="connsiteY181" fmla="*/ 4483 h 10523"/>
              <a:gd name="connsiteX182" fmla="*/ 3767 w 10000"/>
              <a:gd name="connsiteY182" fmla="*/ 4335 h 10523"/>
              <a:gd name="connsiteX183" fmla="*/ 3733 w 10000"/>
              <a:gd name="connsiteY183" fmla="*/ 4542 h 10523"/>
              <a:gd name="connsiteX184" fmla="*/ 3345 w 10000"/>
              <a:gd name="connsiteY184" fmla="*/ 4663 h 10523"/>
              <a:gd name="connsiteX185" fmla="*/ 3362 w 10000"/>
              <a:gd name="connsiteY185" fmla="*/ 4820 h 10523"/>
              <a:gd name="connsiteX186" fmla="*/ 3609 w 10000"/>
              <a:gd name="connsiteY186" fmla="*/ 4807 h 10523"/>
              <a:gd name="connsiteX187" fmla="*/ 3601 w 10000"/>
              <a:gd name="connsiteY187" fmla="*/ 4946 h 10523"/>
              <a:gd name="connsiteX188" fmla="*/ 3420 w 10000"/>
              <a:gd name="connsiteY188" fmla="*/ 4973 h 10523"/>
              <a:gd name="connsiteX189" fmla="*/ 3420 w 10000"/>
              <a:gd name="connsiteY189" fmla="*/ 5121 h 10523"/>
              <a:gd name="connsiteX190" fmla="*/ 3557 w 10000"/>
              <a:gd name="connsiteY190" fmla="*/ 5130 h 10523"/>
              <a:gd name="connsiteX191" fmla="*/ 3549 w 10000"/>
              <a:gd name="connsiteY191" fmla="*/ 5256 h 10523"/>
              <a:gd name="connsiteX192" fmla="*/ 3394 w 10000"/>
              <a:gd name="connsiteY192" fmla="*/ 5319 h 10523"/>
              <a:gd name="connsiteX193" fmla="*/ 3345 w 10000"/>
              <a:gd name="connsiteY193" fmla="*/ 5350 h 10523"/>
              <a:gd name="connsiteX194" fmla="*/ 3302 w 10000"/>
              <a:gd name="connsiteY194" fmla="*/ 5310 h 10523"/>
              <a:gd name="connsiteX195" fmla="*/ 3333 w 10000"/>
              <a:gd name="connsiteY195" fmla="*/ 5251 h 10523"/>
              <a:gd name="connsiteX196" fmla="*/ 3307 w 10000"/>
              <a:gd name="connsiteY196" fmla="*/ 5081 h 10523"/>
              <a:gd name="connsiteX197" fmla="*/ 3178 w 10000"/>
              <a:gd name="connsiteY197" fmla="*/ 4825 h 10523"/>
              <a:gd name="connsiteX198" fmla="*/ 3103 w 10000"/>
              <a:gd name="connsiteY198" fmla="*/ 4861 h 10523"/>
              <a:gd name="connsiteX199" fmla="*/ 3112 w 10000"/>
              <a:gd name="connsiteY199" fmla="*/ 4726 h 10523"/>
              <a:gd name="connsiteX200" fmla="*/ 2989 w 10000"/>
              <a:gd name="connsiteY200" fmla="*/ 4578 h 10523"/>
              <a:gd name="connsiteX201" fmla="*/ 2807 w 10000"/>
              <a:gd name="connsiteY201" fmla="*/ 4766 h 10523"/>
              <a:gd name="connsiteX202" fmla="*/ 2825 w 10000"/>
              <a:gd name="connsiteY202" fmla="*/ 5144 h 10523"/>
              <a:gd name="connsiteX203" fmla="*/ 2759 w 10000"/>
              <a:gd name="connsiteY203" fmla="*/ 5175 h 10523"/>
              <a:gd name="connsiteX204" fmla="*/ 2764 w 10000"/>
              <a:gd name="connsiteY204" fmla="*/ 5620 h 10523"/>
              <a:gd name="connsiteX205" fmla="*/ 2876 w 10000"/>
              <a:gd name="connsiteY205" fmla="*/ 5646 h 10523"/>
              <a:gd name="connsiteX206" fmla="*/ 2911 w 10000"/>
              <a:gd name="connsiteY206" fmla="*/ 5696 h 10523"/>
              <a:gd name="connsiteX207" fmla="*/ 2905 w 10000"/>
              <a:gd name="connsiteY207" fmla="*/ 6167 h 10523"/>
              <a:gd name="connsiteX208" fmla="*/ 4023 w 10000"/>
              <a:gd name="connsiteY208" fmla="*/ 6158 h 10523"/>
              <a:gd name="connsiteX209" fmla="*/ 4147 w 10000"/>
              <a:gd name="connsiteY209" fmla="*/ 5777 h 10523"/>
              <a:gd name="connsiteX210" fmla="*/ 4230 w 10000"/>
              <a:gd name="connsiteY210" fmla="*/ 5337 h 10523"/>
              <a:gd name="connsiteX211" fmla="*/ 4241 w 10000"/>
              <a:gd name="connsiteY211" fmla="*/ 4457 h 10523"/>
              <a:gd name="connsiteX212" fmla="*/ 4256 w 10000"/>
              <a:gd name="connsiteY212" fmla="*/ 4299 h 10523"/>
              <a:gd name="connsiteX213" fmla="*/ 4276 w 10000"/>
              <a:gd name="connsiteY213" fmla="*/ 4219 h 10523"/>
              <a:gd name="connsiteX0" fmla="*/ 4276 w 10000"/>
              <a:gd name="connsiteY0" fmla="*/ 4082 h 10386"/>
              <a:gd name="connsiteX1" fmla="*/ 4333 w 10000"/>
              <a:gd name="connsiteY1" fmla="*/ 4230 h 10386"/>
              <a:gd name="connsiteX2" fmla="*/ 4351 w 10000"/>
              <a:gd name="connsiteY2" fmla="*/ 4481 h 10386"/>
              <a:gd name="connsiteX3" fmla="*/ 4319 w 10000"/>
              <a:gd name="connsiteY3" fmla="*/ 5155 h 10386"/>
              <a:gd name="connsiteX4" fmla="*/ 4284 w 10000"/>
              <a:gd name="connsiteY4" fmla="*/ 5518 h 10386"/>
              <a:gd name="connsiteX5" fmla="*/ 4213 w 10000"/>
              <a:gd name="connsiteY5" fmla="*/ 5833 h 10386"/>
              <a:gd name="connsiteX6" fmla="*/ 4121 w 10000"/>
              <a:gd name="connsiteY6" fmla="*/ 6125 h 10386"/>
              <a:gd name="connsiteX7" fmla="*/ 4043 w 10000"/>
              <a:gd name="connsiteY7" fmla="*/ 6291 h 10386"/>
              <a:gd name="connsiteX8" fmla="*/ 3963 w 10000"/>
              <a:gd name="connsiteY8" fmla="*/ 6434 h 10386"/>
              <a:gd name="connsiteX9" fmla="*/ 3819 w 10000"/>
              <a:gd name="connsiteY9" fmla="*/ 6542 h 10386"/>
              <a:gd name="connsiteX10" fmla="*/ 3638 w 10000"/>
              <a:gd name="connsiteY10" fmla="*/ 6641 h 10386"/>
              <a:gd name="connsiteX11" fmla="*/ 3397 w 10000"/>
              <a:gd name="connsiteY11" fmla="*/ 6744 h 10386"/>
              <a:gd name="connsiteX12" fmla="*/ 3138 w 10000"/>
              <a:gd name="connsiteY12" fmla="*/ 6798 h 10386"/>
              <a:gd name="connsiteX13" fmla="*/ 2948 w 10000"/>
              <a:gd name="connsiteY13" fmla="*/ 6816 h 10386"/>
              <a:gd name="connsiteX14" fmla="*/ 2739 w 10000"/>
              <a:gd name="connsiteY14" fmla="*/ 6789 h 10386"/>
              <a:gd name="connsiteX15" fmla="*/ 2601 w 10000"/>
              <a:gd name="connsiteY15" fmla="*/ 6731 h 10386"/>
              <a:gd name="connsiteX16" fmla="*/ 2609 w 10000"/>
              <a:gd name="connsiteY16" fmla="*/ 7539 h 10386"/>
              <a:gd name="connsiteX17" fmla="*/ 2483 w 10000"/>
              <a:gd name="connsiteY17" fmla="*/ 7557 h 10386"/>
              <a:gd name="connsiteX18" fmla="*/ 2264 w 10000"/>
              <a:gd name="connsiteY18" fmla="*/ 7108 h 10386"/>
              <a:gd name="connsiteX19" fmla="*/ 2319 w 10000"/>
              <a:gd name="connsiteY19" fmla="*/ 6879 h 10386"/>
              <a:gd name="connsiteX20" fmla="*/ 2233 w 10000"/>
              <a:gd name="connsiteY20" fmla="*/ 6542 h 10386"/>
              <a:gd name="connsiteX21" fmla="*/ 1948 w 10000"/>
              <a:gd name="connsiteY21" fmla="*/ 6785 h 10386"/>
              <a:gd name="connsiteX22" fmla="*/ 1876 w 10000"/>
              <a:gd name="connsiteY22" fmla="*/ 6560 h 10386"/>
              <a:gd name="connsiteX23" fmla="*/ 2319 w 10000"/>
              <a:gd name="connsiteY23" fmla="*/ 6210 h 10386"/>
              <a:gd name="connsiteX24" fmla="*/ 2198 w 10000"/>
              <a:gd name="connsiteY24" fmla="*/ 4980 h 10386"/>
              <a:gd name="connsiteX25" fmla="*/ 1807 w 10000"/>
              <a:gd name="connsiteY25" fmla="*/ 4670 h 10386"/>
              <a:gd name="connsiteX26" fmla="*/ 1540 w 10000"/>
              <a:gd name="connsiteY26" fmla="*/ 4831 h 10386"/>
              <a:gd name="connsiteX27" fmla="*/ 1213 w 10000"/>
              <a:gd name="connsiteY27" fmla="*/ 4468 h 10386"/>
              <a:gd name="connsiteX28" fmla="*/ 0 w 10000"/>
              <a:gd name="connsiteY28" fmla="*/ 5280 h 10386"/>
              <a:gd name="connsiteX29" fmla="*/ 0 w 10000"/>
              <a:gd name="connsiteY29" fmla="*/ 5923 h 10386"/>
              <a:gd name="connsiteX30" fmla="*/ 371 w 10000"/>
              <a:gd name="connsiteY30" fmla="*/ 5909 h 10386"/>
              <a:gd name="connsiteX31" fmla="*/ 741 w 10000"/>
              <a:gd name="connsiteY31" fmla="*/ 5424 h 10386"/>
              <a:gd name="connsiteX32" fmla="*/ 851 w 10000"/>
              <a:gd name="connsiteY32" fmla="*/ 5631 h 10386"/>
              <a:gd name="connsiteX33" fmla="*/ 457 w 10000"/>
              <a:gd name="connsiteY33" fmla="*/ 6129 h 10386"/>
              <a:gd name="connsiteX34" fmla="*/ 612 w 10000"/>
              <a:gd name="connsiteY34" fmla="*/ 6466 h 10386"/>
              <a:gd name="connsiteX35" fmla="*/ 1164 w 10000"/>
              <a:gd name="connsiteY35" fmla="*/ 6506 h 10386"/>
              <a:gd name="connsiteX36" fmla="*/ 1273 w 10000"/>
              <a:gd name="connsiteY36" fmla="*/ 6897 h 10386"/>
              <a:gd name="connsiteX37" fmla="*/ 1678 w 10000"/>
              <a:gd name="connsiteY37" fmla="*/ 6690 h 10386"/>
              <a:gd name="connsiteX38" fmla="*/ 1756 w 10000"/>
              <a:gd name="connsiteY38" fmla="*/ 6681 h 10386"/>
              <a:gd name="connsiteX39" fmla="*/ 1773 w 10000"/>
              <a:gd name="connsiteY39" fmla="*/ 6879 h 10386"/>
              <a:gd name="connsiteX40" fmla="*/ 1707 w 10000"/>
              <a:gd name="connsiteY40" fmla="*/ 6857 h 10386"/>
              <a:gd name="connsiteX41" fmla="*/ 1724 w 10000"/>
              <a:gd name="connsiteY41" fmla="*/ 7297 h 10386"/>
              <a:gd name="connsiteX42" fmla="*/ 1644 w 10000"/>
              <a:gd name="connsiteY42" fmla="*/ 7283 h 10386"/>
              <a:gd name="connsiteX43" fmla="*/ 1655 w 10000"/>
              <a:gd name="connsiteY43" fmla="*/ 7445 h 10386"/>
              <a:gd name="connsiteX44" fmla="*/ 1790 w 10000"/>
              <a:gd name="connsiteY44" fmla="*/ 7557 h 10386"/>
              <a:gd name="connsiteX45" fmla="*/ 1793 w 10000"/>
              <a:gd name="connsiteY45" fmla="*/ 7620 h 10386"/>
              <a:gd name="connsiteX46" fmla="*/ 1448 w 10000"/>
              <a:gd name="connsiteY46" fmla="*/ 7633 h 10386"/>
              <a:gd name="connsiteX47" fmla="*/ 1454 w 10000"/>
              <a:gd name="connsiteY47" fmla="*/ 7261 h 10386"/>
              <a:gd name="connsiteX48" fmla="*/ 1259 w 10000"/>
              <a:gd name="connsiteY48" fmla="*/ 7135 h 10386"/>
              <a:gd name="connsiteX49" fmla="*/ 1284 w 10000"/>
              <a:gd name="connsiteY49" fmla="*/ 7633 h 10386"/>
              <a:gd name="connsiteX50" fmla="*/ 1109 w 10000"/>
              <a:gd name="connsiteY50" fmla="*/ 7624 h 10386"/>
              <a:gd name="connsiteX51" fmla="*/ 1026 w 10000"/>
              <a:gd name="connsiteY51" fmla="*/ 7099 h 10386"/>
              <a:gd name="connsiteX52" fmla="*/ 368 w 10000"/>
              <a:gd name="connsiteY52" fmla="*/ 7081 h 10386"/>
              <a:gd name="connsiteX53" fmla="*/ 351 w 10000"/>
              <a:gd name="connsiteY53" fmla="*/ 7054 h 10386"/>
              <a:gd name="connsiteX54" fmla="*/ 282 w 10000"/>
              <a:gd name="connsiteY54" fmla="*/ 7045 h 10386"/>
              <a:gd name="connsiteX55" fmla="*/ 233 w 10000"/>
              <a:gd name="connsiteY55" fmla="*/ 6933 h 10386"/>
              <a:gd name="connsiteX56" fmla="*/ 23 w 10000"/>
              <a:gd name="connsiteY56" fmla="*/ 6924 h 10386"/>
              <a:gd name="connsiteX57" fmla="*/ 204 w 10000"/>
              <a:gd name="connsiteY57" fmla="*/ 7862 h 10386"/>
              <a:gd name="connsiteX58" fmla="*/ 937 w 10000"/>
              <a:gd name="connsiteY58" fmla="*/ 7867 h 10386"/>
              <a:gd name="connsiteX59" fmla="*/ 980 w 10000"/>
              <a:gd name="connsiteY59" fmla="*/ 7988 h 10386"/>
              <a:gd name="connsiteX60" fmla="*/ 1118 w 10000"/>
              <a:gd name="connsiteY60" fmla="*/ 7988 h 10386"/>
              <a:gd name="connsiteX61" fmla="*/ 1129 w 10000"/>
              <a:gd name="connsiteY61" fmla="*/ 7907 h 10386"/>
              <a:gd name="connsiteX62" fmla="*/ 1299 w 10000"/>
              <a:gd name="connsiteY62" fmla="*/ 7903 h 10386"/>
              <a:gd name="connsiteX63" fmla="*/ 1299 w 10000"/>
              <a:gd name="connsiteY63" fmla="*/ 8038 h 10386"/>
              <a:gd name="connsiteX64" fmla="*/ 2592 w 10000"/>
              <a:gd name="connsiteY64" fmla="*/ 8038 h 10386"/>
              <a:gd name="connsiteX65" fmla="*/ 4782 w 10000"/>
              <a:gd name="connsiteY65" fmla="*/ 9398 h 10386"/>
              <a:gd name="connsiteX66" fmla="*/ 5213 w 10000"/>
              <a:gd name="connsiteY66" fmla="*/ 9654 h 10386"/>
              <a:gd name="connsiteX67" fmla="*/ 5345 w 10000"/>
              <a:gd name="connsiteY67" fmla="*/ 10112 h 10386"/>
              <a:gd name="connsiteX68" fmla="*/ 5405 w 10000"/>
              <a:gd name="connsiteY68" fmla="*/ 10233 h 10386"/>
              <a:gd name="connsiteX69" fmla="*/ 5445 w 10000"/>
              <a:gd name="connsiteY69" fmla="*/ 10278 h 10386"/>
              <a:gd name="connsiteX70" fmla="*/ 5506 w 10000"/>
              <a:gd name="connsiteY70" fmla="*/ 10292 h 10386"/>
              <a:gd name="connsiteX71" fmla="*/ 5583 w 10000"/>
              <a:gd name="connsiteY71" fmla="*/ 10287 h 10386"/>
              <a:gd name="connsiteX72" fmla="*/ 5690 w 10000"/>
              <a:gd name="connsiteY72" fmla="*/ 10238 h 10386"/>
              <a:gd name="connsiteX73" fmla="*/ 6540 w 10000"/>
              <a:gd name="connsiteY73" fmla="*/ 9564 h 10386"/>
              <a:gd name="connsiteX74" fmla="*/ 6664 w 10000"/>
              <a:gd name="connsiteY74" fmla="*/ 9762 h 10386"/>
              <a:gd name="connsiteX75" fmla="*/ 6716 w 10000"/>
              <a:gd name="connsiteY75" fmla="*/ 9789 h 10386"/>
              <a:gd name="connsiteX76" fmla="*/ 6756 w 10000"/>
              <a:gd name="connsiteY76" fmla="*/ 9780 h 10386"/>
              <a:gd name="connsiteX77" fmla="*/ 6784 w 10000"/>
              <a:gd name="connsiteY77" fmla="*/ 9753 h 10386"/>
              <a:gd name="connsiteX78" fmla="*/ 6816 w 10000"/>
              <a:gd name="connsiteY78" fmla="*/ 9686 h 10386"/>
              <a:gd name="connsiteX79" fmla="*/ 6819 w 10000"/>
              <a:gd name="connsiteY79" fmla="*/ 9591 h 10386"/>
              <a:gd name="connsiteX80" fmla="*/ 6802 w 10000"/>
              <a:gd name="connsiteY80" fmla="*/ 9519 h 10386"/>
              <a:gd name="connsiteX81" fmla="*/ 6773 w 10000"/>
              <a:gd name="connsiteY81" fmla="*/ 9398 h 10386"/>
              <a:gd name="connsiteX82" fmla="*/ 6871 w 10000"/>
              <a:gd name="connsiteY82" fmla="*/ 9281 h 10386"/>
              <a:gd name="connsiteX83" fmla="*/ 7023 w 10000"/>
              <a:gd name="connsiteY83" fmla="*/ 9187 h 10386"/>
              <a:gd name="connsiteX84" fmla="*/ 7178 w 10000"/>
              <a:gd name="connsiteY84" fmla="*/ 9120 h 10386"/>
              <a:gd name="connsiteX85" fmla="*/ 7371 w 10000"/>
              <a:gd name="connsiteY85" fmla="*/ 9106 h 10386"/>
              <a:gd name="connsiteX86" fmla="*/ 7644 w 10000"/>
              <a:gd name="connsiteY86" fmla="*/ 9102 h 10386"/>
              <a:gd name="connsiteX87" fmla="*/ 7635 w 10000"/>
              <a:gd name="connsiteY87" fmla="*/ 9439 h 10386"/>
              <a:gd name="connsiteX88" fmla="*/ 7698 w 10000"/>
              <a:gd name="connsiteY88" fmla="*/ 9537 h 10386"/>
              <a:gd name="connsiteX89" fmla="*/ 7784 w 10000"/>
              <a:gd name="connsiteY89" fmla="*/ 9587 h 10386"/>
              <a:gd name="connsiteX90" fmla="*/ 7845 w 10000"/>
              <a:gd name="connsiteY90" fmla="*/ 9605 h 10386"/>
              <a:gd name="connsiteX91" fmla="*/ 8802 w 10000"/>
              <a:gd name="connsiteY91" fmla="*/ 9564 h 10386"/>
              <a:gd name="connsiteX92" fmla="*/ 8897 w 10000"/>
              <a:gd name="connsiteY92" fmla="*/ 9686 h 10386"/>
              <a:gd name="connsiteX93" fmla="*/ 8957 w 10000"/>
              <a:gd name="connsiteY93" fmla="*/ 9982 h 10386"/>
              <a:gd name="connsiteX94" fmla="*/ 9000 w 10000"/>
              <a:gd name="connsiteY94" fmla="*/ 10382 h 10386"/>
              <a:gd name="connsiteX95" fmla="*/ 9103 w 10000"/>
              <a:gd name="connsiteY95" fmla="*/ 10386 h 10386"/>
              <a:gd name="connsiteX96" fmla="*/ 9095 w 10000"/>
              <a:gd name="connsiteY96" fmla="*/ 9991 h 10386"/>
              <a:gd name="connsiteX97" fmla="*/ 9144 w 10000"/>
              <a:gd name="connsiteY97" fmla="*/ 9870 h 10386"/>
              <a:gd name="connsiteX98" fmla="*/ 9181 w 10000"/>
              <a:gd name="connsiteY98" fmla="*/ 9551 h 10386"/>
              <a:gd name="connsiteX99" fmla="*/ 9566 w 10000"/>
              <a:gd name="connsiteY99" fmla="*/ 9789 h 10386"/>
              <a:gd name="connsiteX100" fmla="*/ 9549 w 10000"/>
              <a:gd name="connsiteY100" fmla="*/ 9349 h 10386"/>
              <a:gd name="connsiteX101" fmla="*/ 9733 w 10000"/>
              <a:gd name="connsiteY101" fmla="*/ 9362 h 10386"/>
              <a:gd name="connsiteX102" fmla="*/ 10000 w 10000"/>
              <a:gd name="connsiteY102" fmla="*/ 8873 h 10386"/>
              <a:gd name="connsiteX103" fmla="*/ 9836 w 10000"/>
              <a:gd name="connsiteY103" fmla="*/ 8540 h 10386"/>
              <a:gd name="connsiteX104" fmla="*/ 9802 w 10000"/>
              <a:gd name="connsiteY104" fmla="*/ 8320 h 10386"/>
              <a:gd name="connsiteX105" fmla="*/ 9540 w 10000"/>
              <a:gd name="connsiteY105" fmla="*/ 8285 h 10386"/>
              <a:gd name="connsiteX106" fmla="*/ 9514 w 10000"/>
              <a:gd name="connsiteY106" fmla="*/ 8002 h 10386"/>
              <a:gd name="connsiteX107" fmla="*/ 9164 w 10000"/>
              <a:gd name="connsiteY107" fmla="*/ 7862 h 10386"/>
              <a:gd name="connsiteX108" fmla="*/ 9138 w 10000"/>
              <a:gd name="connsiteY108" fmla="*/ 8091 h 10386"/>
              <a:gd name="connsiteX109" fmla="*/ 8931 w 10000"/>
              <a:gd name="connsiteY109" fmla="*/ 7907 h 10386"/>
              <a:gd name="connsiteX110" fmla="*/ 8931 w 10000"/>
              <a:gd name="connsiteY110" fmla="*/ 7674 h 10386"/>
              <a:gd name="connsiteX111" fmla="*/ 9480 w 10000"/>
              <a:gd name="connsiteY111" fmla="*/ 7930 h 10386"/>
              <a:gd name="connsiteX112" fmla="*/ 9405 w 10000"/>
              <a:gd name="connsiteY112" fmla="*/ 6044 h 10386"/>
              <a:gd name="connsiteX113" fmla="*/ 9319 w 10000"/>
              <a:gd name="connsiteY113" fmla="*/ 5941 h 10386"/>
              <a:gd name="connsiteX114" fmla="*/ 9290 w 10000"/>
              <a:gd name="connsiteY114" fmla="*/ 5721 h 10386"/>
              <a:gd name="connsiteX115" fmla="*/ 9060 w 10000"/>
              <a:gd name="connsiteY115" fmla="*/ 5626 h 10386"/>
              <a:gd name="connsiteX116" fmla="*/ 8983 w 10000"/>
              <a:gd name="connsiteY116" fmla="*/ 5280 h 10386"/>
              <a:gd name="connsiteX117" fmla="*/ 8825 w 10000"/>
              <a:gd name="connsiteY117" fmla="*/ 5249 h 10386"/>
              <a:gd name="connsiteX118" fmla="*/ 8799 w 10000"/>
              <a:gd name="connsiteY118" fmla="*/ 4984 h 10386"/>
              <a:gd name="connsiteX119" fmla="*/ 8652 w 10000"/>
              <a:gd name="connsiteY119" fmla="*/ 4966 h 10386"/>
              <a:gd name="connsiteX120" fmla="*/ 8635 w 10000"/>
              <a:gd name="connsiteY120" fmla="*/ 4755 h 10386"/>
              <a:gd name="connsiteX121" fmla="*/ 8483 w 10000"/>
              <a:gd name="connsiteY121" fmla="*/ 4769 h 10386"/>
              <a:gd name="connsiteX122" fmla="*/ 8431 w 10000"/>
              <a:gd name="connsiteY122" fmla="*/ 4710 h 10386"/>
              <a:gd name="connsiteX123" fmla="*/ 8233 w 10000"/>
              <a:gd name="connsiteY123" fmla="*/ 4715 h 10386"/>
              <a:gd name="connsiteX124" fmla="*/ 7532 w 10000"/>
              <a:gd name="connsiteY124" fmla="*/ 4674 h 10386"/>
              <a:gd name="connsiteX125" fmla="*/ 7532 w 10000"/>
              <a:gd name="connsiteY125" fmla="*/ 5222 h 10386"/>
              <a:gd name="connsiteX126" fmla="*/ 6592 w 10000"/>
              <a:gd name="connsiteY126" fmla="*/ 4333 h 10386"/>
              <a:gd name="connsiteX127" fmla="*/ 6362 w 10000"/>
              <a:gd name="connsiteY127" fmla="*/ 4459 h 10386"/>
              <a:gd name="connsiteX128" fmla="*/ 6247 w 10000"/>
              <a:gd name="connsiteY128" fmla="*/ 5819 h 10386"/>
              <a:gd name="connsiteX129" fmla="*/ 5523 w 10000"/>
              <a:gd name="connsiteY129" fmla="*/ 5438 h 10386"/>
              <a:gd name="connsiteX130" fmla="*/ 5759 w 10000"/>
              <a:gd name="connsiteY130" fmla="*/ 4351 h 10386"/>
              <a:gd name="connsiteX131" fmla="*/ 5474 w 10000"/>
              <a:gd name="connsiteY131" fmla="*/ 4117 h 10386"/>
              <a:gd name="connsiteX132" fmla="*/ 5239 w 10000"/>
              <a:gd name="connsiteY132" fmla="*/ 3781 h 10386"/>
              <a:gd name="connsiteX133" fmla="*/ 5083 w 10000"/>
              <a:gd name="connsiteY133" fmla="*/ 3484 h 10386"/>
              <a:gd name="connsiteX134" fmla="*/ 5034 w 10000"/>
              <a:gd name="connsiteY134" fmla="*/ 3206 h 10386"/>
              <a:gd name="connsiteX135" fmla="*/ 5026 w 10000"/>
              <a:gd name="connsiteY135" fmla="*/ 2892 h 10386"/>
              <a:gd name="connsiteX136" fmla="*/ 5092 w 10000"/>
              <a:gd name="connsiteY136" fmla="*/ 2528 h 10386"/>
              <a:gd name="connsiteX137" fmla="*/ 5178 w 10000"/>
              <a:gd name="connsiteY137" fmla="*/ 2232 h 10386"/>
              <a:gd name="connsiteX138" fmla="*/ 5178 w 10000"/>
              <a:gd name="connsiteY138" fmla="*/ 2142 h 10386"/>
              <a:gd name="connsiteX139" fmla="*/ 4661 w 10000"/>
              <a:gd name="connsiteY139" fmla="*/ 2164 h 10386"/>
              <a:gd name="connsiteX140" fmla="*/ 4678 w 10000"/>
              <a:gd name="connsiteY140" fmla="*/ 1289 h 10386"/>
              <a:gd name="connsiteX141" fmla="*/ 4971 w 10000"/>
              <a:gd name="connsiteY141" fmla="*/ 1006 h 10386"/>
              <a:gd name="connsiteX142" fmla="*/ 5282 w 10000"/>
              <a:gd name="connsiteY142" fmla="*/ 0 h 10386"/>
              <a:gd name="connsiteX143" fmla="*/ 5035 w 10000"/>
              <a:gd name="connsiteY143" fmla="*/ 144 h 10386"/>
              <a:gd name="connsiteX144" fmla="*/ 4819 w 10000"/>
              <a:gd name="connsiteY144" fmla="*/ 386 h 10386"/>
              <a:gd name="connsiteX145" fmla="*/ 4428 w 10000"/>
              <a:gd name="connsiteY145" fmla="*/ 741 h 10386"/>
              <a:gd name="connsiteX146" fmla="*/ 3353 w 10000"/>
              <a:gd name="connsiteY146" fmla="*/ 1441 h 10386"/>
              <a:gd name="connsiteX147" fmla="*/ 2905 w 10000"/>
              <a:gd name="connsiteY147" fmla="*/ 1827 h 10386"/>
              <a:gd name="connsiteX148" fmla="*/ 2905 w 10000"/>
              <a:gd name="connsiteY148" fmla="*/ 1962 h 10386"/>
              <a:gd name="connsiteX149" fmla="*/ 2957 w 10000"/>
              <a:gd name="connsiteY149" fmla="*/ 1940 h 10386"/>
              <a:gd name="connsiteX150" fmla="*/ 2966 w 10000"/>
              <a:gd name="connsiteY150" fmla="*/ 2047 h 10386"/>
              <a:gd name="connsiteX151" fmla="*/ 2885 w 10000"/>
              <a:gd name="connsiteY151" fmla="*/ 2115 h 10386"/>
              <a:gd name="connsiteX152" fmla="*/ 2549 w 10000"/>
              <a:gd name="connsiteY152" fmla="*/ 2532 h 10386"/>
              <a:gd name="connsiteX153" fmla="*/ 2422 w 10000"/>
              <a:gd name="connsiteY153" fmla="*/ 2757 h 10386"/>
              <a:gd name="connsiteX154" fmla="*/ 2178 w 10000"/>
              <a:gd name="connsiteY154" fmla="*/ 3053 h 10386"/>
              <a:gd name="connsiteX155" fmla="*/ 2101 w 10000"/>
              <a:gd name="connsiteY155" fmla="*/ 3192 h 10386"/>
              <a:gd name="connsiteX156" fmla="*/ 2103 w 10000"/>
              <a:gd name="connsiteY156" fmla="*/ 3296 h 10386"/>
              <a:gd name="connsiteX157" fmla="*/ 1991 w 10000"/>
              <a:gd name="connsiteY157" fmla="*/ 3417 h 10386"/>
              <a:gd name="connsiteX158" fmla="*/ 1816 w 10000"/>
              <a:gd name="connsiteY158" fmla="*/ 3354 h 10386"/>
              <a:gd name="connsiteX159" fmla="*/ 1618 w 10000"/>
              <a:gd name="connsiteY159" fmla="*/ 3619 h 10386"/>
              <a:gd name="connsiteX160" fmla="*/ 1618 w 10000"/>
              <a:gd name="connsiteY160" fmla="*/ 3754 h 10386"/>
              <a:gd name="connsiteX161" fmla="*/ 1457 w 10000"/>
              <a:gd name="connsiteY161" fmla="*/ 3933 h 10386"/>
              <a:gd name="connsiteX162" fmla="*/ 1543 w 10000"/>
              <a:gd name="connsiteY162" fmla="*/ 4037 h 10386"/>
              <a:gd name="connsiteX163" fmla="*/ 1670 w 10000"/>
              <a:gd name="connsiteY163" fmla="*/ 3942 h 10386"/>
              <a:gd name="connsiteX164" fmla="*/ 1905 w 10000"/>
              <a:gd name="connsiteY164" fmla="*/ 4108 h 10386"/>
              <a:gd name="connsiteX165" fmla="*/ 2147 w 10000"/>
              <a:gd name="connsiteY165" fmla="*/ 3906 h 10386"/>
              <a:gd name="connsiteX166" fmla="*/ 2207 w 10000"/>
              <a:gd name="connsiteY166" fmla="*/ 3956 h 10386"/>
              <a:gd name="connsiteX167" fmla="*/ 1954 w 10000"/>
              <a:gd name="connsiteY167" fmla="*/ 4189 h 10386"/>
              <a:gd name="connsiteX168" fmla="*/ 2207 w 10000"/>
              <a:gd name="connsiteY168" fmla="*/ 4459 h 10386"/>
              <a:gd name="connsiteX169" fmla="*/ 2368 w 10000"/>
              <a:gd name="connsiteY169" fmla="*/ 4293 h 10386"/>
              <a:gd name="connsiteX170" fmla="*/ 2483 w 10000"/>
              <a:gd name="connsiteY170" fmla="*/ 4252 h 10386"/>
              <a:gd name="connsiteX171" fmla="*/ 2489 w 10000"/>
              <a:gd name="connsiteY171" fmla="*/ 4378 h 10386"/>
              <a:gd name="connsiteX172" fmla="*/ 2325 w 10000"/>
              <a:gd name="connsiteY172" fmla="*/ 4508 h 10386"/>
              <a:gd name="connsiteX173" fmla="*/ 2420 w 10000"/>
              <a:gd name="connsiteY173" fmla="*/ 4674 h 10386"/>
              <a:gd name="connsiteX174" fmla="*/ 2739 w 10000"/>
              <a:gd name="connsiteY174" fmla="*/ 4360 h 10386"/>
              <a:gd name="connsiteX175" fmla="*/ 2687 w 10000"/>
              <a:gd name="connsiteY175" fmla="*/ 4239 h 10386"/>
              <a:gd name="connsiteX176" fmla="*/ 2799 w 10000"/>
              <a:gd name="connsiteY176" fmla="*/ 4117 h 10386"/>
              <a:gd name="connsiteX177" fmla="*/ 2920 w 10000"/>
              <a:gd name="connsiteY177" fmla="*/ 4243 h 10386"/>
              <a:gd name="connsiteX178" fmla="*/ 3078 w 10000"/>
              <a:gd name="connsiteY178" fmla="*/ 4185 h 10386"/>
              <a:gd name="connsiteX179" fmla="*/ 3595 w 10000"/>
              <a:gd name="connsiteY179" fmla="*/ 3031 h 10386"/>
              <a:gd name="connsiteX180" fmla="*/ 3583 w 10000"/>
              <a:gd name="connsiteY180" fmla="*/ 3161 h 10386"/>
              <a:gd name="connsiteX181" fmla="*/ 3204 w 10000"/>
              <a:gd name="connsiteY181" fmla="*/ 4346 h 10386"/>
              <a:gd name="connsiteX182" fmla="*/ 3767 w 10000"/>
              <a:gd name="connsiteY182" fmla="*/ 4198 h 10386"/>
              <a:gd name="connsiteX183" fmla="*/ 3733 w 10000"/>
              <a:gd name="connsiteY183" fmla="*/ 4405 h 10386"/>
              <a:gd name="connsiteX184" fmla="*/ 3345 w 10000"/>
              <a:gd name="connsiteY184" fmla="*/ 4526 h 10386"/>
              <a:gd name="connsiteX185" fmla="*/ 3362 w 10000"/>
              <a:gd name="connsiteY185" fmla="*/ 4683 h 10386"/>
              <a:gd name="connsiteX186" fmla="*/ 3609 w 10000"/>
              <a:gd name="connsiteY186" fmla="*/ 4670 h 10386"/>
              <a:gd name="connsiteX187" fmla="*/ 3601 w 10000"/>
              <a:gd name="connsiteY187" fmla="*/ 4809 h 10386"/>
              <a:gd name="connsiteX188" fmla="*/ 3420 w 10000"/>
              <a:gd name="connsiteY188" fmla="*/ 4836 h 10386"/>
              <a:gd name="connsiteX189" fmla="*/ 3420 w 10000"/>
              <a:gd name="connsiteY189" fmla="*/ 4984 h 10386"/>
              <a:gd name="connsiteX190" fmla="*/ 3557 w 10000"/>
              <a:gd name="connsiteY190" fmla="*/ 4993 h 10386"/>
              <a:gd name="connsiteX191" fmla="*/ 3549 w 10000"/>
              <a:gd name="connsiteY191" fmla="*/ 5119 h 10386"/>
              <a:gd name="connsiteX192" fmla="*/ 3394 w 10000"/>
              <a:gd name="connsiteY192" fmla="*/ 5182 h 10386"/>
              <a:gd name="connsiteX193" fmla="*/ 3345 w 10000"/>
              <a:gd name="connsiteY193" fmla="*/ 5213 h 10386"/>
              <a:gd name="connsiteX194" fmla="*/ 3302 w 10000"/>
              <a:gd name="connsiteY194" fmla="*/ 5173 h 10386"/>
              <a:gd name="connsiteX195" fmla="*/ 3333 w 10000"/>
              <a:gd name="connsiteY195" fmla="*/ 5114 h 10386"/>
              <a:gd name="connsiteX196" fmla="*/ 3307 w 10000"/>
              <a:gd name="connsiteY196" fmla="*/ 4944 h 10386"/>
              <a:gd name="connsiteX197" fmla="*/ 3178 w 10000"/>
              <a:gd name="connsiteY197" fmla="*/ 4688 h 10386"/>
              <a:gd name="connsiteX198" fmla="*/ 3103 w 10000"/>
              <a:gd name="connsiteY198" fmla="*/ 4724 h 10386"/>
              <a:gd name="connsiteX199" fmla="*/ 3112 w 10000"/>
              <a:gd name="connsiteY199" fmla="*/ 4589 h 10386"/>
              <a:gd name="connsiteX200" fmla="*/ 2989 w 10000"/>
              <a:gd name="connsiteY200" fmla="*/ 4441 h 10386"/>
              <a:gd name="connsiteX201" fmla="*/ 2807 w 10000"/>
              <a:gd name="connsiteY201" fmla="*/ 4629 h 10386"/>
              <a:gd name="connsiteX202" fmla="*/ 2825 w 10000"/>
              <a:gd name="connsiteY202" fmla="*/ 5007 h 10386"/>
              <a:gd name="connsiteX203" fmla="*/ 2759 w 10000"/>
              <a:gd name="connsiteY203" fmla="*/ 5038 h 10386"/>
              <a:gd name="connsiteX204" fmla="*/ 2764 w 10000"/>
              <a:gd name="connsiteY204" fmla="*/ 5483 h 10386"/>
              <a:gd name="connsiteX205" fmla="*/ 2876 w 10000"/>
              <a:gd name="connsiteY205" fmla="*/ 5509 h 10386"/>
              <a:gd name="connsiteX206" fmla="*/ 2911 w 10000"/>
              <a:gd name="connsiteY206" fmla="*/ 5559 h 10386"/>
              <a:gd name="connsiteX207" fmla="*/ 2905 w 10000"/>
              <a:gd name="connsiteY207" fmla="*/ 6030 h 10386"/>
              <a:gd name="connsiteX208" fmla="*/ 4023 w 10000"/>
              <a:gd name="connsiteY208" fmla="*/ 6021 h 10386"/>
              <a:gd name="connsiteX209" fmla="*/ 4147 w 10000"/>
              <a:gd name="connsiteY209" fmla="*/ 5640 h 10386"/>
              <a:gd name="connsiteX210" fmla="*/ 4230 w 10000"/>
              <a:gd name="connsiteY210" fmla="*/ 5200 h 10386"/>
              <a:gd name="connsiteX211" fmla="*/ 4241 w 10000"/>
              <a:gd name="connsiteY211" fmla="*/ 4320 h 10386"/>
              <a:gd name="connsiteX212" fmla="*/ 4256 w 10000"/>
              <a:gd name="connsiteY212" fmla="*/ 4162 h 10386"/>
              <a:gd name="connsiteX213" fmla="*/ 4276 w 10000"/>
              <a:gd name="connsiteY213" fmla="*/ 4082 h 10386"/>
              <a:gd name="connsiteX0" fmla="*/ 4276 w 10000"/>
              <a:gd name="connsiteY0" fmla="*/ 4082 h 10386"/>
              <a:gd name="connsiteX1" fmla="*/ 4333 w 10000"/>
              <a:gd name="connsiteY1" fmla="*/ 4230 h 10386"/>
              <a:gd name="connsiteX2" fmla="*/ 4351 w 10000"/>
              <a:gd name="connsiteY2" fmla="*/ 4481 h 10386"/>
              <a:gd name="connsiteX3" fmla="*/ 4319 w 10000"/>
              <a:gd name="connsiteY3" fmla="*/ 5155 h 10386"/>
              <a:gd name="connsiteX4" fmla="*/ 4284 w 10000"/>
              <a:gd name="connsiteY4" fmla="*/ 5518 h 10386"/>
              <a:gd name="connsiteX5" fmla="*/ 4213 w 10000"/>
              <a:gd name="connsiteY5" fmla="*/ 5833 h 10386"/>
              <a:gd name="connsiteX6" fmla="*/ 4121 w 10000"/>
              <a:gd name="connsiteY6" fmla="*/ 6125 h 10386"/>
              <a:gd name="connsiteX7" fmla="*/ 4043 w 10000"/>
              <a:gd name="connsiteY7" fmla="*/ 6291 h 10386"/>
              <a:gd name="connsiteX8" fmla="*/ 3963 w 10000"/>
              <a:gd name="connsiteY8" fmla="*/ 6434 h 10386"/>
              <a:gd name="connsiteX9" fmla="*/ 3819 w 10000"/>
              <a:gd name="connsiteY9" fmla="*/ 6542 h 10386"/>
              <a:gd name="connsiteX10" fmla="*/ 3638 w 10000"/>
              <a:gd name="connsiteY10" fmla="*/ 6641 h 10386"/>
              <a:gd name="connsiteX11" fmla="*/ 3397 w 10000"/>
              <a:gd name="connsiteY11" fmla="*/ 6744 h 10386"/>
              <a:gd name="connsiteX12" fmla="*/ 3138 w 10000"/>
              <a:gd name="connsiteY12" fmla="*/ 6798 h 10386"/>
              <a:gd name="connsiteX13" fmla="*/ 2948 w 10000"/>
              <a:gd name="connsiteY13" fmla="*/ 6816 h 10386"/>
              <a:gd name="connsiteX14" fmla="*/ 2739 w 10000"/>
              <a:gd name="connsiteY14" fmla="*/ 6789 h 10386"/>
              <a:gd name="connsiteX15" fmla="*/ 2601 w 10000"/>
              <a:gd name="connsiteY15" fmla="*/ 6731 h 10386"/>
              <a:gd name="connsiteX16" fmla="*/ 2609 w 10000"/>
              <a:gd name="connsiteY16" fmla="*/ 7539 h 10386"/>
              <a:gd name="connsiteX17" fmla="*/ 2483 w 10000"/>
              <a:gd name="connsiteY17" fmla="*/ 7557 h 10386"/>
              <a:gd name="connsiteX18" fmla="*/ 2264 w 10000"/>
              <a:gd name="connsiteY18" fmla="*/ 7108 h 10386"/>
              <a:gd name="connsiteX19" fmla="*/ 2319 w 10000"/>
              <a:gd name="connsiteY19" fmla="*/ 6879 h 10386"/>
              <a:gd name="connsiteX20" fmla="*/ 2233 w 10000"/>
              <a:gd name="connsiteY20" fmla="*/ 6542 h 10386"/>
              <a:gd name="connsiteX21" fmla="*/ 1948 w 10000"/>
              <a:gd name="connsiteY21" fmla="*/ 6785 h 10386"/>
              <a:gd name="connsiteX22" fmla="*/ 1876 w 10000"/>
              <a:gd name="connsiteY22" fmla="*/ 6560 h 10386"/>
              <a:gd name="connsiteX23" fmla="*/ 2319 w 10000"/>
              <a:gd name="connsiteY23" fmla="*/ 6210 h 10386"/>
              <a:gd name="connsiteX24" fmla="*/ 2198 w 10000"/>
              <a:gd name="connsiteY24" fmla="*/ 4980 h 10386"/>
              <a:gd name="connsiteX25" fmla="*/ 1807 w 10000"/>
              <a:gd name="connsiteY25" fmla="*/ 4670 h 10386"/>
              <a:gd name="connsiteX26" fmla="*/ 1540 w 10000"/>
              <a:gd name="connsiteY26" fmla="*/ 4831 h 10386"/>
              <a:gd name="connsiteX27" fmla="*/ 1213 w 10000"/>
              <a:gd name="connsiteY27" fmla="*/ 4468 h 10386"/>
              <a:gd name="connsiteX28" fmla="*/ 0 w 10000"/>
              <a:gd name="connsiteY28" fmla="*/ 5280 h 10386"/>
              <a:gd name="connsiteX29" fmla="*/ 0 w 10000"/>
              <a:gd name="connsiteY29" fmla="*/ 5923 h 10386"/>
              <a:gd name="connsiteX30" fmla="*/ 371 w 10000"/>
              <a:gd name="connsiteY30" fmla="*/ 5909 h 10386"/>
              <a:gd name="connsiteX31" fmla="*/ 741 w 10000"/>
              <a:gd name="connsiteY31" fmla="*/ 5424 h 10386"/>
              <a:gd name="connsiteX32" fmla="*/ 851 w 10000"/>
              <a:gd name="connsiteY32" fmla="*/ 5631 h 10386"/>
              <a:gd name="connsiteX33" fmla="*/ 457 w 10000"/>
              <a:gd name="connsiteY33" fmla="*/ 6129 h 10386"/>
              <a:gd name="connsiteX34" fmla="*/ 612 w 10000"/>
              <a:gd name="connsiteY34" fmla="*/ 6466 h 10386"/>
              <a:gd name="connsiteX35" fmla="*/ 1164 w 10000"/>
              <a:gd name="connsiteY35" fmla="*/ 6506 h 10386"/>
              <a:gd name="connsiteX36" fmla="*/ 1273 w 10000"/>
              <a:gd name="connsiteY36" fmla="*/ 6897 h 10386"/>
              <a:gd name="connsiteX37" fmla="*/ 1678 w 10000"/>
              <a:gd name="connsiteY37" fmla="*/ 6690 h 10386"/>
              <a:gd name="connsiteX38" fmla="*/ 1756 w 10000"/>
              <a:gd name="connsiteY38" fmla="*/ 6681 h 10386"/>
              <a:gd name="connsiteX39" fmla="*/ 1773 w 10000"/>
              <a:gd name="connsiteY39" fmla="*/ 6879 h 10386"/>
              <a:gd name="connsiteX40" fmla="*/ 1707 w 10000"/>
              <a:gd name="connsiteY40" fmla="*/ 6857 h 10386"/>
              <a:gd name="connsiteX41" fmla="*/ 1724 w 10000"/>
              <a:gd name="connsiteY41" fmla="*/ 7297 h 10386"/>
              <a:gd name="connsiteX42" fmla="*/ 1644 w 10000"/>
              <a:gd name="connsiteY42" fmla="*/ 7283 h 10386"/>
              <a:gd name="connsiteX43" fmla="*/ 1655 w 10000"/>
              <a:gd name="connsiteY43" fmla="*/ 7445 h 10386"/>
              <a:gd name="connsiteX44" fmla="*/ 1790 w 10000"/>
              <a:gd name="connsiteY44" fmla="*/ 7557 h 10386"/>
              <a:gd name="connsiteX45" fmla="*/ 1793 w 10000"/>
              <a:gd name="connsiteY45" fmla="*/ 7620 h 10386"/>
              <a:gd name="connsiteX46" fmla="*/ 1448 w 10000"/>
              <a:gd name="connsiteY46" fmla="*/ 7633 h 10386"/>
              <a:gd name="connsiteX47" fmla="*/ 1454 w 10000"/>
              <a:gd name="connsiteY47" fmla="*/ 7261 h 10386"/>
              <a:gd name="connsiteX48" fmla="*/ 1259 w 10000"/>
              <a:gd name="connsiteY48" fmla="*/ 7135 h 10386"/>
              <a:gd name="connsiteX49" fmla="*/ 1284 w 10000"/>
              <a:gd name="connsiteY49" fmla="*/ 7633 h 10386"/>
              <a:gd name="connsiteX50" fmla="*/ 1109 w 10000"/>
              <a:gd name="connsiteY50" fmla="*/ 7624 h 10386"/>
              <a:gd name="connsiteX51" fmla="*/ 1026 w 10000"/>
              <a:gd name="connsiteY51" fmla="*/ 7099 h 10386"/>
              <a:gd name="connsiteX52" fmla="*/ 368 w 10000"/>
              <a:gd name="connsiteY52" fmla="*/ 7081 h 10386"/>
              <a:gd name="connsiteX53" fmla="*/ 351 w 10000"/>
              <a:gd name="connsiteY53" fmla="*/ 7054 h 10386"/>
              <a:gd name="connsiteX54" fmla="*/ 282 w 10000"/>
              <a:gd name="connsiteY54" fmla="*/ 7045 h 10386"/>
              <a:gd name="connsiteX55" fmla="*/ 233 w 10000"/>
              <a:gd name="connsiteY55" fmla="*/ 6933 h 10386"/>
              <a:gd name="connsiteX56" fmla="*/ 23 w 10000"/>
              <a:gd name="connsiteY56" fmla="*/ 6924 h 10386"/>
              <a:gd name="connsiteX57" fmla="*/ 204 w 10000"/>
              <a:gd name="connsiteY57" fmla="*/ 7862 h 10386"/>
              <a:gd name="connsiteX58" fmla="*/ 937 w 10000"/>
              <a:gd name="connsiteY58" fmla="*/ 7867 h 10386"/>
              <a:gd name="connsiteX59" fmla="*/ 980 w 10000"/>
              <a:gd name="connsiteY59" fmla="*/ 7988 h 10386"/>
              <a:gd name="connsiteX60" fmla="*/ 1118 w 10000"/>
              <a:gd name="connsiteY60" fmla="*/ 7988 h 10386"/>
              <a:gd name="connsiteX61" fmla="*/ 1129 w 10000"/>
              <a:gd name="connsiteY61" fmla="*/ 7907 h 10386"/>
              <a:gd name="connsiteX62" fmla="*/ 1299 w 10000"/>
              <a:gd name="connsiteY62" fmla="*/ 7903 h 10386"/>
              <a:gd name="connsiteX63" fmla="*/ 1299 w 10000"/>
              <a:gd name="connsiteY63" fmla="*/ 8038 h 10386"/>
              <a:gd name="connsiteX64" fmla="*/ 2592 w 10000"/>
              <a:gd name="connsiteY64" fmla="*/ 8038 h 10386"/>
              <a:gd name="connsiteX65" fmla="*/ 4782 w 10000"/>
              <a:gd name="connsiteY65" fmla="*/ 9398 h 10386"/>
              <a:gd name="connsiteX66" fmla="*/ 5213 w 10000"/>
              <a:gd name="connsiteY66" fmla="*/ 9654 h 10386"/>
              <a:gd name="connsiteX67" fmla="*/ 5345 w 10000"/>
              <a:gd name="connsiteY67" fmla="*/ 10112 h 10386"/>
              <a:gd name="connsiteX68" fmla="*/ 5405 w 10000"/>
              <a:gd name="connsiteY68" fmla="*/ 10233 h 10386"/>
              <a:gd name="connsiteX69" fmla="*/ 5445 w 10000"/>
              <a:gd name="connsiteY69" fmla="*/ 10278 h 10386"/>
              <a:gd name="connsiteX70" fmla="*/ 5506 w 10000"/>
              <a:gd name="connsiteY70" fmla="*/ 10292 h 10386"/>
              <a:gd name="connsiteX71" fmla="*/ 5583 w 10000"/>
              <a:gd name="connsiteY71" fmla="*/ 10287 h 10386"/>
              <a:gd name="connsiteX72" fmla="*/ 5690 w 10000"/>
              <a:gd name="connsiteY72" fmla="*/ 10238 h 10386"/>
              <a:gd name="connsiteX73" fmla="*/ 6540 w 10000"/>
              <a:gd name="connsiteY73" fmla="*/ 9564 h 10386"/>
              <a:gd name="connsiteX74" fmla="*/ 6664 w 10000"/>
              <a:gd name="connsiteY74" fmla="*/ 9762 h 10386"/>
              <a:gd name="connsiteX75" fmla="*/ 6716 w 10000"/>
              <a:gd name="connsiteY75" fmla="*/ 9789 h 10386"/>
              <a:gd name="connsiteX76" fmla="*/ 6756 w 10000"/>
              <a:gd name="connsiteY76" fmla="*/ 9780 h 10386"/>
              <a:gd name="connsiteX77" fmla="*/ 6784 w 10000"/>
              <a:gd name="connsiteY77" fmla="*/ 9753 h 10386"/>
              <a:gd name="connsiteX78" fmla="*/ 6816 w 10000"/>
              <a:gd name="connsiteY78" fmla="*/ 9686 h 10386"/>
              <a:gd name="connsiteX79" fmla="*/ 6819 w 10000"/>
              <a:gd name="connsiteY79" fmla="*/ 9591 h 10386"/>
              <a:gd name="connsiteX80" fmla="*/ 6802 w 10000"/>
              <a:gd name="connsiteY80" fmla="*/ 9519 h 10386"/>
              <a:gd name="connsiteX81" fmla="*/ 6773 w 10000"/>
              <a:gd name="connsiteY81" fmla="*/ 9398 h 10386"/>
              <a:gd name="connsiteX82" fmla="*/ 6871 w 10000"/>
              <a:gd name="connsiteY82" fmla="*/ 9281 h 10386"/>
              <a:gd name="connsiteX83" fmla="*/ 7023 w 10000"/>
              <a:gd name="connsiteY83" fmla="*/ 9187 h 10386"/>
              <a:gd name="connsiteX84" fmla="*/ 7178 w 10000"/>
              <a:gd name="connsiteY84" fmla="*/ 9120 h 10386"/>
              <a:gd name="connsiteX85" fmla="*/ 7371 w 10000"/>
              <a:gd name="connsiteY85" fmla="*/ 9106 h 10386"/>
              <a:gd name="connsiteX86" fmla="*/ 7644 w 10000"/>
              <a:gd name="connsiteY86" fmla="*/ 9102 h 10386"/>
              <a:gd name="connsiteX87" fmla="*/ 7635 w 10000"/>
              <a:gd name="connsiteY87" fmla="*/ 9439 h 10386"/>
              <a:gd name="connsiteX88" fmla="*/ 7698 w 10000"/>
              <a:gd name="connsiteY88" fmla="*/ 9537 h 10386"/>
              <a:gd name="connsiteX89" fmla="*/ 7784 w 10000"/>
              <a:gd name="connsiteY89" fmla="*/ 9587 h 10386"/>
              <a:gd name="connsiteX90" fmla="*/ 7845 w 10000"/>
              <a:gd name="connsiteY90" fmla="*/ 9605 h 10386"/>
              <a:gd name="connsiteX91" fmla="*/ 8802 w 10000"/>
              <a:gd name="connsiteY91" fmla="*/ 9564 h 10386"/>
              <a:gd name="connsiteX92" fmla="*/ 8897 w 10000"/>
              <a:gd name="connsiteY92" fmla="*/ 9686 h 10386"/>
              <a:gd name="connsiteX93" fmla="*/ 8957 w 10000"/>
              <a:gd name="connsiteY93" fmla="*/ 9982 h 10386"/>
              <a:gd name="connsiteX94" fmla="*/ 9000 w 10000"/>
              <a:gd name="connsiteY94" fmla="*/ 10382 h 10386"/>
              <a:gd name="connsiteX95" fmla="*/ 9103 w 10000"/>
              <a:gd name="connsiteY95" fmla="*/ 10386 h 10386"/>
              <a:gd name="connsiteX96" fmla="*/ 9095 w 10000"/>
              <a:gd name="connsiteY96" fmla="*/ 9991 h 10386"/>
              <a:gd name="connsiteX97" fmla="*/ 9144 w 10000"/>
              <a:gd name="connsiteY97" fmla="*/ 9870 h 10386"/>
              <a:gd name="connsiteX98" fmla="*/ 9181 w 10000"/>
              <a:gd name="connsiteY98" fmla="*/ 9551 h 10386"/>
              <a:gd name="connsiteX99" fmla="*/ 9566 w 10000"/>
              <a:gd name="connsiteY99" fmla="*/ 9789 h 10386"/>
              <a:gd name="connsiteX100" fmla="*/ 9549 w 10000"/>
              <a:gd name="connsiteY100" fmla="*/ 9349 h 10386"/>
              <a:gd name="connsiteX101" fmla="*/ 9733 w 10000"/>
              <a:gd name="connsiteY101" fmla="*/ 9362 h 10386"/>
              <a:gd name="connsiteX102" fmla="*/ 10000 w 10000"/>
              <a:gd name="connsiteY102" fmla="*/ 8873 h 10386"/>
              <a:gd name="connsiteX103" fmla="*/ 9836 w 10000"/>
              <a:gd name="connsiteY103" fmla="*/ 8540 h 10386"/>
              <a:gd name="connsiteX104" fmla="*/ 9802 w 10000"/>
              <a:gd name="connsiteY104" fmla="*/ 8320 h 10386"/>
              <a:gd name="connsiteX105" fmla="*/ 9540 w 10000"/>
              <a:gd name="connsiteY105" fmla="*/ 8285 h 10386"/>
              <a:gd name="connsiteX106" fmla="*/ 9514 w 10000"/>
              <a:gd name="connsiteY106" fmla="*/ 8002 h 10386"/>
              <a:gd name="connsiteX107" fmla="*/ 9164 w 10000"/>
              <a:gd name="connsiteY107" fmla="*/ 7862 h 10386"/>
              <a:gd name="connsiteX108" fmla="*/ 9138 w 10000"/>
              <a:gd name="connsiteY108" fmla="*/ 8091 h 10386"/>
              <a:gd name="connsiteX109" fmla="*/ 8931 w 10000"/>
              <a:gd name="connsiteY109" fmla="*/ 7907 h 10386"/>
              <a:gd name="connsiteX110" fmla="*/ 8931 w 10000"/>
              <a:gd name="connsiteY110" fmla="*/ 7674 h 10386"/>
              <a:gd name="connsiteX111" fmla="*/ 9480 w 10000"/>
              <a:gd name="connsiteY111" fmla="*/ 7930 h 10386"/>
              <a:gd name="connsiteX112" fmla="*/ 9405 w 10000"/>
              <a:gd name="connsiteY112" fmla="*/ 6044 h 10386"/>
              <a:gd name="connsiteX113" fmla="*/ 9319 w 10000"/>
              <a:gd name="connsiteY113" fmla="*/ 5941 h 10386"/>
              <a:gd name="connsiteX114" fmla="*/ 9290 w 10000"/>
              <a:gd name="connsiteY114" fmla="*/ 5721 h 10386"/>
              <a:gd name="connsiteX115" fmla="*/ 9060 w 10000"/>
              <a:gd name="connsiteY115" fmla="*/ 5626 h 10386"/>
              <a:gd name="connsiteX116" fmla="*/ 8983 w 10000"/>
              <a:gd name="connsiteY116" fmla="*/ 5280 h 10386"/>
              <a:gd name="connsiteX117" fmla="*/ 8825 w 10000"/>
              <a:gd name="connsiteY117" fmla="*/ 5249 h 10386"/>
              <a:gd name="connsiteX118" fmla="*/ 8799 w 10000"/>
              <a:gd name="connsiteY118" fmla="*/ 4984 h 10386"/>
              <a:gd name="connsiteX119" fmla="*/ 8652 w 10000"/>
              <a:gd name="connsiteY119" fmla="*/ 4966 h 10386"/>
              <a:gd name="connsiteX120" fmla="*/ 8635 w 10000"/>
              <a:gd name="connsiteY120" fmla="*/ 4755 h 10386"/>
              <a:gd name="connsiteX121" fmla="*/ 8483 w 10000"/>
              <a:gd name="connsiteY121" fmla="*/ 4769 h 10386"/>
              <a:gd name="connsiteX122" fmla="*/ 8431 w 10000"/>
              <a:gd name="connsiteY122" fmla="*/ 4710 h 10386"/>
              <a:gd name="connsiteX123" fmla="*/ 8233 w 10000"/>
              <a:gd name="connsiteY123" fmla="*/ 4715 h 10386"/>
              <a:gd name="connsiteX124" fmla="*/ 7532 w 10000"/>
              <a:gd name="connsiteY124" fmla="*/ 4674 h 10386"/>
              <a:gd name="connsiteX125" fmla="*/ 7532 w 10000"/>
              <a:gd name="connsiteY125" fmla="*/ 5222 h 10386"/>
              <a:gd name="connsiteX126" fmla="*/ 6592 w 10000"/>
              <a:gd name="connsiteY126" fmla="*/ 4333 h 10386"/>
              <a:gd name="connsiteX127" fmla="*/ 6362 w 10000"/>
              <a:gd name="connsiteY127" fmla="*/ 4459 h 10386"/>
              <a:gd name="connsiteX128" fmla="*/ 6247 w 10000"/>
              <a:gd name="connsiteY128" fmla="*/ 5819 h 10386"/>
              <a:gd name="connsiteX129" fmla="*/ 5523 w 10000"/>
              <a:gd name="connsiteY129" fmla="*/ 5438 h 10386"/>
              <a:gd name="connsiteX130" fmla="*/ 5759 w 10000"/>
              <a:gd name="connsiteY130" fmla="*/ 4351 h 10386"/>
              <a:gd name="connsiteX131" fmla="*/ 5474 w 10000"/>
              <a:gd name="connsiteY131" fmla="*/ 4117 h 10386"/>
              <a:gd name="connsiteX132" fmla="*/ 5239 w 10000"/>
              <a:gd name="connsiteY132" fmla="*/ 3781 h 10386"/>
              <a:gd name="connsiteX133" fmla="*/ 5083 w 10000"/>
              <a:gd name="connsiteY133" fmla="*/ 3484 h 10386"/>
              <a:gd name="connsiteX134" fmla="*/ 5034 w 10000"/>
              <a:gd name="connsiteY134" fmla="*/ 3206 h 10386"/>
              <a:gd name="connsiteX135" fmla="*/ 5026 w 10000"/>
              <a:gd name="connsiteY135" fmla="*/ 2892 h 10386"/>
              <a:gd name="connsiteX136" fmla="*/ 5092 w 10000"/>
              <a:gd name="connsiteY136" fmla="*/ 2528 h 10386"/>
              <a:gd name="connsiteX137" fmla="*/ 5178 w 10000"/>
              <a:gd name="connsiteY137" fmla="*/ 2232 h 10386"/>
              <a:gd name="connsiteX138" fmla="*/ 5178 w 10000"/>
              <a:gd name="connsiteY138" fmla="*/ 2142 h 10386"/>
              <a:gd name="connsiteX139" fmla="*/ 4661 w 10000"/>
              <a:gd name="connsiteY139" fmla="*/ 2164 h 10386"/>
              <a:gd name="connsiteX140" fmla="*/ 4678 w 10000"/>
              <a:gd name="connsiteY140" fmla="*/ 1289 h 10386"/>
              <a:gd name="connsiteX141" fmla="*/ 4971 w 10000"/>
              <a:gd name="connsiteY141" fmla="*/ 1006 h 10386"/>
              <a:gd name="connsiteX142" fmla="*/ 5180 w 10000"/>
              <a:gd name="connsiteY142" fmla="*/ 400 h 10386"/>
              <a:gd name="connsiteX143" fmla="*/ 5282 w 10000"/>
              <a:gd name="connsiteY143" fmla="*/ 0 h 10386"/>
              <a:gd name="connsiteX144" fmla="*/ 5035 w 10000"/>
              <a:gd name="connsiteY144" fmla="*/ 144 h 10386"/>
              <a:gd name="connsiteX145" fmla="*/ 4819 w 10000"/>
              <a:gd name="connsiteY145" fmla="*/ 386 h 10386"/>
              <a:gd name="connsiteX146" fmla="*/ 4428 w 10000"/>
              <a:gd name="connsiteY146" fmla="*/ 741 h 10386"/>
              <a:gd name="connsiteX147" fmla="*/ 3353 w 10000"/>
              <a:gd name="connsiteY147" fmla="*/ 1441 h 10386"/>
              <a:gd name="connsiteX148" fmla="*/ 2905 w 10000"/>
              <a:gd name="connsiteY148" fmla="*/ 1827 h 10386"/>
              <a:gd name="connsiteX149" fmla="*/ 2905 w 10000"/>
              <a:gd name="connsiteY149" fmla="*/ 1962 h 10386"/>
              <a:gd name="connsiteX150" fmla="*/ 2957 w 10000"/>
              <a:gd name="connsiteY150" fmla="*/ 1940 h 10386"/>
              <a:gd name="connsiteX151" fmla="*/ 2966 w 10000"/>
              <a:gd name="connsiteY151" fmla="*/ 2047 h 10386"/>
              <a:gd name="connsiteX152" fmla="*/ 2885 w 10000"/>
              <a:gd name="connsiteY152" fmla="*/ 2115 h 10386"/>
              <a:gd name="connsiteX153" fmla="*/ 2549 w 10000"/>
              <a:gd name="connsiteY153" fmla="*/ 2532 h 10386"/>
              <a:gd name="connsiteX154" fmla="*/ 2422 w 10000"/>
              <a:gd name="connsiteY154" fmla="*/ 2757 h 10386"/>
              <a:gd name="connsiteX155" fmla="*/ 2178 w 10000"/>
              <a:gd name="connsiteY155" fmla="*/ 3053 h 10386"/>
              <a:gd name="connsiteX156" fmla="*/ 2101 w 10000"/>
              <a:gd name="connsiteY156" fmla="*/ 3192 h 10386"/>
              <a:gd name="connsiteX157" fmla="*/ 2103 w 10000"/>
              <a:gd name="connsiteY157" fmla="*/ 3296 h 10386"/>
              <a:gd name="connsiteX158" fmla="*/ 1991 w 10000"/>
              <a:gd name="connsiteY158" fmla="*/ 3417 h 10386"/>
              <a:gd name="connsiteX159" fmla="*/ 1816 w 10000"/>
              <a:gd name="connsiteY159" fmla="*/ 3354 h 10386"/>
              <a:gd name="connsiteX160" fmla="*/ 1618 w 10000"/>
              <a:gd name="connsiteY160" fmla="*/ 3619 h 10386"/>
              <a:gd name="connsiteX161" fmla="*/ 1618 w 10000"/>
              <a:gd name="connsiteY161" fmla="*/ 3754 h 10386"/>
              <a:gd name="connsiteX162" fmla="*/ 1457 w 10000"/>
              <a:gd name="connsiteY162" fmla="*/ 3933 h 10386"/>
              <a:gd name="connsiteX163" fmla="*/ 1543 w 10000"/>
              <a:gd name="connsiteY163" fmla="*/ 4037 h 10386"/>
              <a:gd name="connsiteX164" fmla="*/ 1670 w 10000"/>
              <a:gd name="connsiteY164" fmla="*/ 3942 h 10386"/>
              <a:gd name="connsiteX165" fmla="*/ 1905 w 10000"/>
              <a:gd name="connsiteY165" fmla="*/ 4108 h 10386"/>
              <a:gd name="connsiteX166" fmla="*/ 2147 w 10000"/>
              <a:gd name="connsiteY166" fmla="*/ 3906 h 10386"/>
              <a:gd name="connsiteX167" fmla="*/ 2207 w 10000"/>
              <a:gd name="connsiteY167" fmla="*/ 3956 h 10386"/>
              <a:gd name="connsiteX168" fmla="*/ 1954 w 10000"/>
              <a:gd name="connsiteY168" fmla="*/ 4189 h 10386"/>
              <a:gd name="connsiteX169" fmla="*/ 2207 w 10000"/>
              <a:gd name="connsiteY169" fmla="*/ 4459 h 10386"/>
              <a:gd name="connsiteX170" fmla="*/ 2368 w 10000"/>
              <a:gd name="connsiteY170" fmla="*/ 4293 h 10386"/>
              <a:gd name="connsiteX171" fmla="*/ 2483 w 10000"/>
              <a:gd name="connsiteY171" fmla="*/ 4252 h 10386"/>
              <a:gd name="connsiteX172" fmla="*/ 2489 w 10000"/>
              <a:gd name="connsiteY172" fmla="*/ 4378 h 10386"/>
              <a:gd name="connsiteX173" fmla="*/ 2325 w 10000"/>
              <a:gd name="connsiteY173" fmla="*/ 4508 h 10386"/>
              <a:gd name="connsiteX174" fmla="*/ 2420 w 10000"/>
              <a:gd name="connsiteY174" fmla="*/ 4674 h 10386"/>
              <a:gd name="connsiteX175" fmla="*/ 2739 w 10000"/>
              <a:gd name="connsiteY175" fmla="*/ 4360 h 10386"/>
              <a:gd name="connsiteX176" fmla="*/ 2687 w 10000"/>
              <a:gd name="connsiteY176" fmla="*/ 4239 h 10386"/>
              <a:gd name="connsiteX177" fmla="*/ 2799 w 10000"/>
              <a:gd name="connsiteY177" fmla="*/ 4117 h 10386"/>
              <a:gd name="connsiteX178" fmla="*/ 2920 w 10000"/>
              <a:gd name="connsiteY178" fmla="*/ 4243 h 10386"/>
              <a:gd name="connsiteX179" fmla="*/ 3078 w 10000"/>
              <a:gd name="connsiteY179" fmla="*/ 4185 h 10386"/>
              <a:gd name="connsiteX180" fmla="*/ 3595 w 10000"/>
              <a:gd name="connsiteY180" fmla="*/ 3031 h 10386"/>
              <a:gd name="connsiteX181" fmla="*/ 3583 w 10000"/>
              <a:gd name="connsiteY181" fmla="*/ 3161 h 10386"/>
              <a:gd name="connsiteX182" fmla="*/ 3204 w 10000"/>
              <a:gd name="connsiteY182" fmla="*/ 4346 h 10386"/>
              <a:gd name="connsiteX183" fmla="*/ 3767 w 10000"/>
              <a:gd name="connsiteY183" fmla="*/ 4198 h 10386"/>
              <a:gd name="connsiteX184" fmla="*/ 3733 w 10000"/>
              <a:gd name="connsiteY184" fmla="*/ 4405 h 10386"/>
              <a:gd name="connsiteX185" fmla="*/ 3345 w 10000"/>
              <a:gd name="connsiteY185" fmla="*/ 4526 h 10386"/>
              <a:gd name="connsiteX186" fmla="*/ 3362 w 10000"/>
              <a:gd name="connsiteY186" fmla="*/ 4683 h 10386"/>
              <a:gd name="connsiteX187" fmla="*/ 3609 w 10000"/>
              <a:gd name="connsiteY187" fmla="*/ 4670 h 10386"/>
              <a:gd name="connsiteX188" fmla="*/ 3601 w 10000"/>
              <a:gd name="connsiteY188" fmla="*/ 4809 h 10386"/>
              <a:gd name="connsiteX189" fmla="*/ 3420 w 10000"/>
              <a:gd name="connsiteY189" fmla="*/ 4836 h 10386"/>
              <a:gd name="connsiteX190" fmla="*/ 3420 w 10000"/>
              <a:gd name="connsiteY190" fmla="*/ 4984 h 10386"/>
              <a:gd name="connsiteX191" fmla="*/ 3557 w 10000"/>
              <a:gd name="connsiteY191" fmla="*/ 4993 h 10386"/>
              <a:gd name="connsiteX192" fmla="*/ 3549 w 10000"/>
              <a:gd name="connsiteY192" fmla="*/ 5119 h 10386"/>
              <a:gd name="connsiteX193" fmla="*/ 3394 w 10000"/>
              <a:gd name="connsiteY193" fmla="*/ 5182 h 10386"/>
              <a:gd name="connsiteX194" fmla="*/ 3345 w 10000"/>
              <a:gd name="connsiteY194" fmla="*/ 5213 h 10386"/>
              <a:gd name="connsiteX195" fmla="*/ 3302 w 10000"/>
              <a:gd name="connsiteY195" fmla="*/ 5173 h 10386"/>
              <a:gd name="connsiteX196" fmla="*/ 3333 w 10000"/>
              <a:gd name="connsiteY196" fmla="*/ 5114 h 10386"/>
              <a:gd name="connsiteX197" fmla="*/ 3307 w 10000"/>
              <a:gd name="connsiteY197" fmla="*/ 4944 h 10386"/>
              <a:gd name="connsiteX198" fmla="*/ 3178 w 10000"/>
              <a:gd name="connsiteY198" fmla="*/ 4688 h 10386"/>
              <a:gd name="connsiteX199" fmla="*/ 3103 w 10000"/>
              <a:gd name="connsiteY199" fmla="*/ 4724 h 10386"/>
              <a:gd name="connsiteX200" fmla="*/ 3112 w 10000"/>
              <a:gd name="connsiteY200" fmla="*/ 4589 h 10386"/>
              <a:gd name="connsiteX201" fmla="*/ 2989 w 10000"/>
              <a:gd name="connsiteY201" fmla="*/ 4441 h 10386"/>
              <a:gd name="connsiteX202" fmla="*/ 2807 w 10000"/>
              <a:gd name="connsiteY202" fmla="*/ 4629 h 10386"/>
              <a:gd name="connsiteX203" fmla="*/ 2825 w 10000"/>
              <a:gd name="connsiteY203" fmla="*/ 5007 h 10386"/>
              <a:gd name="connsiteX204" fmla="*/ 2759 w 10000"/>
              <a:gd name="connsiteY204" fmla="*/ 5038 h 10386"/>
              <a:gd name="connsiteX205" fmla="*/ 2764 w 10000"/>
              <a:gd name="connsiteY205" fmla="*/ 5483 h 10386"/>
              <a:gd name="connsiteX206" fmla="*/ 2876 w 10000"/>
              <a:gd name="connsiteY206" fmla="*/ 5509 h 10386"/>
              <a:gd name="connsiteX207" fmla="*/ 2911 w 10000"/>
              <a:gd name="connsiteY207" fmla="*/ 5559 h 10386"/>
              <a:gd name="connsiteX208" fmla="*/ 2905 w 10000"/>
              <a:gd name="connsiteY208" fmla="*/ 6030 h 10386"/>
              <a:gd name="connsiteX209" fmla="*/ 4023 w 10000"/>
              <a:gd name="connsiteY209" fmla="*/ 6021 h 10386"/>
              <a:gd name="connsiteX210" fmla="*/ 4147 w 10000"/>
              <a:gd name="connsiteY210" fmla="*/ 5640 h 10386"/>
              <a:gd name="connsiteX211" fmla="*/ 4230 w 10000"/>
              <a:gd name="connsiteY211" fmla="*/ 5200 h 10386"/>
              <a:gd name="connsiteX212" fmla="*/ 4241 w 10000"/>
              <a:gd name="connsiteY212" fmla="*/ 4320 h 10386"/>
              <a:gd name="connsiteX213" fmla="*/ 4256 w 10000"/>
              <a:gd name="connsiteY213" fmla="*/ 4162 h 10386"/>
              <a:gd name="connsiteX214" fmla="*/ 4276 w 10000"/>
              <a:gd name="connsiteY214" fmla="*/ 4082 h 10386"/>
              <a:gd name="connsiteX0" fmla="*/ 4276 w 10000"/>
              <a:gd name="connsiteY0" fmla="*/ 4233 h 10537"/>
              <a:gd name="connsiteX1" fmla="*/ 4333 w 10000"/>
              <a:gd name="connsiteY1" fmla="*/ 4381 h 10537"/>
              <a:gd name="connsiteX2" fmla="*/ 4351 w 10000"/>
              <a:gd name="connsiteY2" fmla="*/ 4632 h 10537"/>
              <a:gd name="connsiteX3" fmla="*/ 4319 w 10000"/>
              <a:gd name="connsiteY3" fmla="*/ 5306 h 10537"/>
              <a:gd name="connsiteX4" fmla="*/ 4284 w 10000"/>
              <a:gd name="connsiteY4" fmla="*/ 5669 h 10537"/>
              <a:gd name="connsiteX5" fmla="*/ 4213 w 10000"/>
              <a:gd name="connsiteY5" fmla="*/ 5984 h 10537"/>
              <a:gd name="connsiteX6" fmla="*/ 4121 w 10000"/>
              <a:gd name="connsiteY6" fmla="*/ 6276 h 10537"/>
              <a:gd name="connsiteX7" fmla="*/ 4043 w 10000"/>
              <a:gd name="connsiteY7" fmla="*/ 6442 h 10537"/>
              <a:gd name="connsiteX8" fmla="*/ 3963 w 10000"/>
              <a:gd name="connsiteY8" fmla="*/ 6585 h 10537"/>
              <a:gd name="connsiteX9" fmla="*/ 3819 w 10000"/>
              <a:gd name="connsiteY9" fmla="*/ 6693 h 10537"/>
              <a:gd name="connsiteX10" fmla="*/ 3638 w 10000"/>
              <a:gd name="connsiteY10" fmla="*/ 6792 h 10537"/>
              <a:gd name="connsiteX11" fmla="*/ 3397 w 10000"/>
              <a:gd name="connsiteY11" fmla="*/ 6895 h 10537"/>
              <a:gd name="connsiteX12" fmla="*/ 3138 w 10000"/>
              <a:gd name="connsiteY12" fmla="*/ 6949 h 10537"/>
              <a:gd name="connsiteX13" fmla="*/ 2948 w 10000"/>
              <a:gd name="connsiteY13" fmla="*/ 6967 h 10537"/>
              <a:gd name="connsiteX14" fmla="*/ 2739 w 10000"/>
              <a:gd name="connsiteY14" fmla="*/ 6940 h 10537"/>
              <a:gd name="connsiteX15" fmla="*/ 2601 w 10000"/>
              <a:gd name="connsiteY15" fmla="*/ 6882 h 10537"/>
              <a:gd name="connsiteX16" fmla="*/ 2609 w 10000"/>
              <a:gd name="connsiteY16" fmla="*/ 7690 h 10537"/>
              <a:gd name="connsiteX17" fmla="*/ 2483 w 10000"/>
              <a:gd name="connsiteY17" fmla="*/ 7708 h 10537"/>
              <a:gd name="connsiteX18" fmla="*/ 2264 w 10000"/>
              <a:gd name="connsiteY18" fmla="*/ 7259 h 10537"/>
              <a:gd name="connsiteX19" fmla="*/ 2319 w 10000"/>
              <a:gd name="connsiteY19" fmla="*/ 7030 h 10537"/>
              <a:gd name="connsiteX20" fmla="*/ 2233 w 10000"/>
              <a:gd name="connsiteY20" fmla="*/ 6693 h 10537"/>
              <a:gd name="connsiteX21" fmla="*/ 1948 w 10000"/>
              <a:gd name="connsiteY21" fmla="*/ 6936 h 10537"/>
              <a:gd name="connsiteX22" fmla="*/ 1876 w 10000"/>
              <a:gd name="connsiteY22" fmla="*/ 6711 h 10537"/>
              <a:gd name="connsiteX23" fmla="*/ 2319 w 10000"/>
              <a:gd name="connsiteY23" fmla="*/ 6361 h 10537"/>
              <a:gd name="connsiteX24" fmla="*/ 2198 w 10000"/>
              <a:gd name="connsiteY24" fmla="*/ 5131 h 10537"/>
              <a:gd name="connsiteX25" fmla="*/ 1807 w 10000"/>
              <a:gd name="connsiteY25" fmla="*/ 4821 h 10537"/>
              <a:gd name="connsiteX26" fmla="*/ 1540 w 10000"/>
              <a:gd name="connsiteY26" fmla="*/ 4982 h 10537"/>
              <a:gd name="connsiteX27" fmla="*/ 1213 w 10000"/>
              <a:gd name="connsiteY27" fmla="*/ 4619 h 10537"/>
              <a:gd name="connsiteX28" fmla="*/ 0 w 10000"/>
              <a:gd name="connsiteY28" fmla="*/ 5431 h 10537"/>
              <a:gd name="connsiteX29" fmla="*/ 0 w 10000"/>
              <a:gd name="connsiteY29" fmla="*/ 6074 h 10537"/>
              <a:gd name="connsiteX30" fmla="*/ 371 w 10000"/>
              <a:gd name="connsiteY30" fmla="*/ 6060 h 10537"/>
              <a:gd name="connsiteX31" fmla="*/ 741 w 10000"/>
              <a:gd name="connsiteY31" fmla="*/ 5575 h 10537"/>
              <a:gd name="connsiteX32" fmla="*/ 851 w 10000"/>
              <a:gd name="connsiteY32" fmla="*/ 5782 h 10537"/>
              <a:gd name="connsiteX33" fmla="*/ 457 w 10000"/>
              <a:gd name="connsiteY33" fmla="*/ 6280 h 10537"/>
              <a:gd name="connsiteX34" fmla="*/ 612 w 10000"/>
              <a:gd name="connsiteY34" fmla="*/ 6617 h 10537"/>
              <a:gd name="connsiteX35" fmla="*/ 1164 w 10000"/>
              <a:gd name="connsiteY35" fmla="*/ 6657 h 10537"/>
              <a:gd name="connsiteX36" fmla="*/ 1273 w 10000"/>
              <a:gd name="connsiteY36" fmla="*/ 7048 h 10537"/>
              <a:gd name="connsiteX37" fmla="*/ 1678 w 10000"/>
              <a:gd name="connsiteY37" fmla="*/ 6841 h 10537"/>
              <a:gd name="connsiteX38" fmla="*/ 1756 w 10000"/>
              <a:gd name="connsiteY38" fmla="*/ 6832 h 10537"/>
              <a:gd name="connsiteX39" fmla="*/ 1773 w 10000"/>
              <a:gd name="connsiteY39" fmla="*/ 7030 h 10537"/>
              <a:gd name="connsiteX40" fmla="*/ 1707 w 10000"/>
              <a:gd name="connsiteY40" fmla="*/ 7008 h 10537"/>
              <a:gd name="connsiteX41" fmla="*/ 1724 w 10000"/>
              <a:gd name="connsiteY41" fmla="*/ 7448 h 10537"/>
              <a:gd name="connsiteX42" fmla="*/ 1644 w 10000"/>
              <a:gd name="connsiteY42" fmla="*/ 7434 h 10537"/>
              <a:gd name="connsiteX43" fmla="*/ 1655 w 10000"/>
              <a:gd name="connsiteY43" fmla="*/ 7596 h 10537"/>
              <a:gd name="connsiteX44" fmla="*/ 1790 w 10000"/>
              <a:gd name="connsiteY44" fmla="*/ 7708 h 10537"/>
              <a:gd name="connsiteX45" fmla="*/ 1793 w 10000"/>
              <a:gd name="connsiteY45" fmla="*/ 7771 h 10537"/>
              <a:gd name="connsiteX46" fmla="*/ 1448 w 10000"/>
              <a:gd name="connsiteY46" fmla="*/ 7784 h 10537"/>
              <a:gd name="connsiteX47" fmla="*/ 1454 w 10000"/>
              <a:gd name="connsiteY47" fmla="*/ 7412 h 10537"/>
              <a:gd name="connsiteX48" fmla="*/ 1259 w 10000"/>
              <a:gd name="connsiteY48" fmla="*/ 7286 h 10537"/>
              <a:gd name="connsiteX49" fmla="*/ 1284 w 10000"/>
              <a:gd name="connsiteY49" fmla="*/ 7784 h 10537"/>
              <a:gd name="connsiteX50" fmla="*/ 1109 w 10000"/>
              <a:gd name="connsiteY50" fmla="*/ 7775 h 10537"/>
              <a:gd name="connsiteX51" fmla="*/ 1026 w 10000"/>
              <a:gd name="connsiteY51" fmla="*/ 7250 h 10537"/>
              <a:gd name="connsiteX52" fmla="*/ 368 w 10000"/>
              <a:gd name="connsiteY52" fmla="*/ 7232 h 10537"/>
              <a:gd name="connsiteX53" fmla="*/ 351 w 10000"/>
              <a:gd name="connsiteY53" fmla="*/ 7205 h 10537"/>
              <a:gd name="connsiteX54" fmla="*/ 282 w 10000"/>
              <a:gd name="connsiteY54" fmla="*/ 7196 h 10537"/>
              <a:gd name="connsiteX55" fmla="*/ 233 w 10000"/>
              <a:gd name="connsiteY55" fmla="*/ 7084 h 10537"/>
              <a:gd name="connsiteX56" fmla="*/ 23 w 10000"/>
              <a:gd name="connsiteY56" fmla="*/ 7075 h 10537"/>
              <a:gd name="connsiteX57" fmla="*/ 204 w 10000"/>
              <a:gd name="connsiteY57" fmla="*/ 8013 h 10537"/>
              <a:gd name="connsiteX58" fmla="*/ 937 w 10000"/>
              <a:gd name="connsiteY58" fmla="*/ 8018 h 10537"/>
              <a:gd name="connsiteX59" fmla="*/ 980 w 10000"/>
              <a:gd name="connsiteY59" fmla="*/ 8139 h 10537"/>
              <a:gd name="connsiteX60" fmla="*/ 1118 w 10000"/>
              <a:gd name="connsiteY60" fmla="*/ 8139 h 10537"/>
              <a:gd name="connsiteX61" fmla="*/ 1129 w 10000"/>
              <a:gd name="connsiteY61" fmla="*/ 8058 h 10537"/>
              <a:gd name="connsiteX62" fmla="*/ 1299 w 10000"/>
              <a:gd name="connsiteY62" fmla="*/ 8054 h 10537"/>
              <a:gd name="connsiteX63" fmla="*/ 1299 w 10000"/>
              <a:gd name="connsiteY63" fmla="*/ 8189 h 10537"/>
              <a:gd name="connsiteX64" fmla="*/ 2592 w 10000"/>
              <a:gd name="connsiteY64" fmla="*/ 8189 h 10537"/>
              <a:gd name="connsiteX65" fmla="*/ 4782 w 10000"/>
              <a:gd name="connsiteY65" fmla="*/ 9549 h 10537"/>
              <a:gd name="connsiteX66" fmla="*/ 5213 w 10000"/>
              <a:gd name="connsiteY66" fmla="*/ 9805 h 10537"/>
              <a:gd name="connsiteX67" fmla="*/ 5345 w 10000"/>
              <a:gd name="connsiteY67" fmla="*/ 10263 h 10537"/>
              <a:gd name="connsiteX68" fmla="*/ 5405 w 10000"/>
              <a:gd name="connsiteY68" fmla="*/ 10384 h 10537"/>
              <a:gd name="connsiteX69" fmla="*/ 5445 w 10000"/>
              <a:gd name="connsiteY69" fmla="*/ 10429 h 10537"/>
              <a:gd name="connsiteX70" fmla="*/ 5506 w 10000"/>
              <a:gd name="connsiteY70" fmla="*/ 10443 h 10537"/>
              <a:gd name="connsiteX71" fmla="*/ 5583 w 10000"/>
              <a:gd name="connsiteY71" fmla="*/ 10438 h 10537"/>
              <a:gd name="connsiteX72" fmla="*/ 5690 w 10000"/>
              <a:gd name="connsiteY72" fmla="*/ 10389 h 10537"/>
              <a:gd name="connsiteX73" fmla="*/ 6540 w 10000"/>
              <a:gd name="connsiteY73" fmla="*/ 9715 h 10537"/>
              <a:gd name="connsiteX74" fmla="*/ 6664 w 10000"/>
              <a:gd name="connsiteY74" fmla="*/ 9913 h 10537"/>
              <a:gd name="connsiteX75" fmla="*/ 6716 w 10000"/>
              <a:gd name="connsiteY75" fmla="*/ 9940 h 10537"/>
              <a:gd name="connsiteX76" fmla="*/ 6756 w 10000"/>
              <a:gd name="connsiteY76" fmla="*/ 9931 h 10537"/>
              <a:gd name="connsiteX77" fmla="*/ 6784 w 10000"/>
              <a:gd name="connsiteY77" fmla="*/ 9904 h 10537"/>
              <a:gd name="connsiteX78" fmla="*/ 6816 w 10000"/>
              <a:gd name="connsiteY78" fmla="*/ 9837 h 10537"/>
              <a:gd name="connsiteX79" fmla="*/ 6819 w 10000"/>
              <a:gd name="connsiteY79" fmla="*/ 9742 h 10537"/>
              <a:gd name="connsiteX80" fmla="*/ 6802 w 10000"/>
              <a:gd name="connsiteY80" fmla="*/ 9670 h 10537"/>
              <a:gd name="connsiteX81" fmla="*/ 6773 w 10000"/>
              <a:gd name="connsiteY81" fmla="*/ 9549 h 10537"/>
              <a:gd name="connsiteX82" fmla="*/ 6871 w 10000"/>
              <a:gd name="connsiteY82" fmla="*/ 9432 h 10537"/>
              <a:gd name="connsiteX83" fmla="*/ 7023 w 10000"/>
              <a:gd name="connsiteY83" fmla="*/ 9338 h 10537"/>
              <a:gd name="connsiteX84" fmla="*/ 7178 w 10000"/>
              <a:gd name="connsiteY84" fmla="*/ 9271 h 10537"/>
              <a:gd name="connsiteX85" fmla="*/ 7371 w 10000"/>
              <a:gd name="connsiteY85" fmla="*/ 9257 h 10537"/>
              <a:gd name="connsiteX86" fmla="*/ 7644 w 10000"/>
              <a:gd name="connsiteY86" fmla="*/ 9253 h 10537"/>
              <a:gd name="connsiteX87" fmla="*/ 7635 w 10000"/>
              <a:gd name="connsiteY87" fmla="*/ 9590 h 10537"/>
              <a:gd name="connsiteX88" fmla="*/ 7698 w 10000"/>
              <a:gd name="connsiteY88" fmla="*/ 9688 h 10537"/>
              <a:gd name="connsiteX89" fmla="*/ 7784 w 10000"/>
              <a:gd name="connsiteY89" fmla="*/ 9738 h 10537"/>
              <a:gd name="connsiteX90" fmla="*/ 7845 w 10000"/>
              <a:gd name="connsiteY90" fmla="*/ 9756 h 10537"/>
              <a:gd name="connsiteX91" fmla="*/ 8802 w 10000"/>
              <a:gd name="connsiteY91" fmla="*/ 9715 h 10537"/>
              <a:gd name="connsiteX92" fmla="*/ 8897 w 10000"/>
              <a:gd name="connsiteY92" fmla="*/ 9837 h 10537"/>
              <a:gd name="connsiteX93" fmla="*/ 8957 w 10000"/>
              <a:gd name="connsiteY93" fmla="*/ 10133 h 10537"/>
              <a:gd name="connsiteX94" fmla="*/ 9000 w 10000"/>
              <a:gd name="connsiteY94" fmla="*/ 10533 h 10537"/>
              <a:gd name="connsiteX95" fmla="*/ 9103 w 10000"/>
              <a:gd name="connsiteY95" fmla="*/ 10537 h 10537"/>
              <a:gd name="connsiteX96" fmla="*/ 9095 w 10000"/>
              <a:gd name="connsiteY96" fmla="*/ 10142 h 10537"/>
              <a:gd name="connsiteX97" fmla="*/ 9144 w 10000"/>
              <a:gd name="connsiteY97" fmla="*/ 10021 h 10537"/>
              <a:gd name="connsiteX98" fmla="*/ 9181 w 10000"/>
              <a:gd name="connsiteY98" fmla="*/ 9702 h 10537"/>
              <a:gd name="connsiteX99" fmla="*/ 9566 w 10000"/>
              <a:gd name="connsiteY99" fmla="*/ 9940 h 10537"/>
              <a:gd name="connsiteX100" fmla="*/ 9549 w 10000"/>
              <a:gd name="connsiteY100" fmla="*/ 9500 h 10537"/>
              <a:gd name="connsiteX101" fmla="*/ 9733 w 10000"/>
              <a:gd name="connsiteY101" fmla="*/ 9513 h 10537"/>
              <a:gd name="connsiteX102" fmla="*/ 10000 w 10000"/>
              <a:gd name="connsiteY102" fmla="*/ 9024 h 10537"/>
              <a:gd name="connsiteX103" fmla="*/ 9836 w 10000"/>
              <a:gd name="connsiteY103" fmla="*/ 8691 h 10537"/>
              <a:gd name="connsiteX104" fmla="*/ 9802 w 10000"/>
              <a:gd name="connsiteY104" fmla="*/ 8471 h 10537"/>
              <a:gd name="connsiteX105" fmla="*/ 9540 w 10000"/>
              <a:gd name="connsiteY105" fmla="*/ 8436 h 10537"/>
              <a:gd name="connsiteX106" fmla="*/ 9514 w 10000"/>
              <a:gd name="connsiteY106" fmla="*/ 8153 h 10537"/>
              <a:gd name="connsiteX107" fmla="*/ 9164 w 10000"/>
              <a:gd name="connsiteY107" fmla="*/ 8013 h 10537"/>
              <a:gd name="connsiteX108" fmla="*/ 9138 w 10000"/>
              <a:gd name="connsiteY108" fmla="*/ 8242 h 10537"/>
              <a:gd name="connsiteX109" fmla="*/ 8931 w 10000"/>
              <a:gd name="connsiteY109" fmla="*/ 8058 h 10537"/>
              <a:gd name="connsiteX110" fmla="*/ 8931 w 10000"/>
              <a:gd name="connsiteY110" fmla="*/ 7825 h 10537"/>
              <a:gd name="connsiteX111" fmla="*/ 9480 w 10000"/>
              <a:gd name="connsiteY111" fmla="*/ 8081 h 10537"/>
              <a:gd name="connsiteX112" fmla="*/ 9405 w 10000"/>
              <a:gd name="connsiteY112" fmla="*/ 6195 h 10537"/>
              <a:gd name="connsiteX113" fmla="*/ 9319 w 10000"/>
              <a:gd name="connsiteY113" fmla="*/ 6092 h 10537"/>
              <a:gd name="connsiteX114" fmla="*/ 9290 w 10000"/>
              <a:gd name="connsiteY114" fmla="*/ 5872 h 10537"/>
              <a:gd name="connsiteX115" fmla="*/ 9060 w 10000"/>
              <a:gd name="connsiteY115" fmla="*/ 5777 h 10537"/>
              <a:gd name="connsiteX116" fmla="*/ 8983 w 10000"/>
              <a:gd name="connsiteY116" fmla="*/ 5431 h 10537"/>
              <a:gd name="connsiteX117" fmla="*/ 8825 w 10000"/>
              <a:gd name="connsiteY117" fmla="*/ 5400 h 10537"/>
              <a:gd name="connsiteX118" fmla="*/ 8799 w 10000"/>
              <a:gd name="connsiteY118" fmla="*/ 5135 h 10537"/>
              <a:gd name="connsiteX119" fmla="*/ 8652 w 10000"/>
              <a:gd name="connsiteY119" fmla="*/ 5117 h 10537"/>
              <a:gd name="connsiteX120" fmla="*/ 8635 w 10000"/>
              <a:gd name="connsiteY120" fmla="*/ 4906 h 10537"/>
              <a:gd name="connsiteX121" fmla="*/ 8483 w 10000"/>
              <a:gd name="connsiteY121" fmla="*/ 4920 h 10537"/>
              <a:gd name="connsiteX122" fmla="*/ 8431 w 10000"/>
              <a:gd name="connsiteY122" fmla="*/ 4861 h 10537"/>
              <a:gd name="connsiteX123" fmla="*/ 8233 w 10000"/>
              <a:gd name="connsiteY123" fmla="*/ 4866 h 10537"/>
              <a:gd name="connsiteX124" fmla="*/ 7532 w 10000"/>
              <a:gd name="connsiteY124" fmla="*/ 4825 h 10537"/>
              <a:gd name="connsiteX125" fmla="*/ 7532 w 10000"/>
              <a:gd name="connsiteY125" fmla="*/ 5373 h 10537"/>
              <a:gd name="connsiteX126" fmla="*/ 6592 w 10000"/>
              <a:gd name="connsiteY126" fmla="*/ 4484 h 10537"/>
              <a:gd name="connsiteX127" fmla="*/ 6362 w 10000"/>
              <a:gd name="connsiteY127" fmla="*/ 4610 h 10537"/>
              <a:gd name="connsiteX128" fmla="*/ 6247 w 10000"/>
              <a:gd name="connsiteY128" fmla="*/ 5970 h 10537"/>
              <a:gd name="connsiteX129" fmla="*/ 5523 w 10000"/>
              <a:gd name="connsiteY129" fmla="*/ 5589 h 10537"/>
              <a:gd name="connsiteX130" fmla="*/ 5759 w 10000"/>
              <a:gd name="connsiteY130" fmla="*/ 4502 h 10537"/>
              <a:gd name="connsiteX131" fmla="*/ 5474 w 10000"/>
              <a:gd name="connsiteY131" fmla="*/ 4268 h 10537"/>
              <a:gd name="connsiteX132" fmla="*/ 5239 w 10000"/>
              <a:gd name="connsiteY132" fmla="*/ 3932 h 10537"/>
              <a:gd name="connsiteX133" fmla="*/ 5083 w 10000"/>
              <a:gd name="connsiteY133" fmla="*/ 3635 h 10537"/>
              <a:gd name="connsiteX134" fmla="*/ 5034 w 10000"/>
              <a:gd name="connsiteY134" fmla="*/ 3357 h 10537"/>
              <a:gd name="connsiteX135" fmla="*/ 5026 w 10000"/>
              <a:gd name="connsiteY135" fmla="*/ 3043 h 10537"/>
              <a:gd name="connsiteX136" fmla="*/ 5092 w 10000"/>
              <a:gd name="connsiteY136" fmla="*/ 2679 h 10537"/>
              <a:gd name="connsiteX137" fmla="*/ 5178 w 10000"/>
              <a:gd name="connsiteY137" fmla="*/ 2383 h 10537"/>
              <a:gd name="connsiteX138" fmla="*/ 5178 w 10000"/>
              <a:gd name="connsiteY138" fmla="*/ 2293 h 10537"/>
              <a:gd name="connsiteX139" fmla="*/ 4661 w 10000"/>
              <a:gd name="connsiteY139" fmla="*/ 2315 h 10537"/>
              <a:gd name="connsiteX140" fmla="*/ 4678 w 10000"/>
              <a:gd name="connsiteY140" fmla="*/ 1440 h 10537"/>
              <a:gd name="connsiteX141" fmla="*/ 4971 w 10000"/>
              <a:gd name="connsiteY141" fmla="*/ 1157 h 10537"/>
              <a:gd name="connsiteX142" fmla="*/ 5479 w 10000"/>
              <a:gd name="connsiteY142" fmla="*/ 168 h 10537"/>
              <a:gd name="connsiteX143" fmla="*/ 5282 w 10000"/>
              <a:gd name="connsiteY143" fmla="*/ 151 h 10537"/>
              <a:gd name="connsiteX144" fmla="*/ 5035 w 10000"/>
              <a:gd name="connsiteY144" fmla="*/ 295 h 10537"/>
              <a:gd name="connsiteX145" fmla="*/ 4819 w 10000"/>
              <a:gd name="connsiteY145" fmla="*/ 537 h 10537"/>
              <a:gd name="connsiteX146" fmla="*/ 4428 w 10000"/>
              <a:gd name="connsiteY146" fmla="*/ 892 h 10537"/>
              <a:gd name="connsiteX147" fmla="*/ 3353 w 10000"/>
              <a:gd name="connsiteY147" fmla="*/ 1592 h 10537"/>
              <a:gd name="connsiteX148" fmla="*/ 2905 w 10000"/>
              <a:gd name="connsiteY148" fmla="*/ 1978 h 10537"/>
              <a:gd name="connsiteX149" fmla="*/ 2905 w 10000"/>
              <a:gd name="connsiteY149" fmla="*/ 2113 h 10537"/>
              <a:gd name="connsiteX150" fmla="*/ 2957 w 10000"/>
              <a:gd name="connsiteY150" fmla="*/ 2091 h 10537"/>
              <a:gd name="connsiteX151" fmla="*/ 2966 w 10000"/>
              <a:gd name="connsiteY151" fmla="*/ 2198 h 10537"/>
              <a:gd name="connsiteX152" fmla="*/ 2885 w 10000"/>
              <a:gd name="connsiteY152" fmla="*/ 2266 h 10537"/>
              <a:gd name="connsiteX153" fmla="*/ 2549 w 10000"/>
              <a:gd name="connsiteY153" fmla="*/ 2683 h 10537"/>
              <a:gd name="connsiteX154" fmla="*/ 2422 w 10000"/>
              <a:gd name="connsiteY154" fmla="*/ 2908 h 10537"/>
              <a:gd name="connsiteX155" fmla="*/ 2178 w 10000"/>
              <a:gd name="connsiteY155" fmla="*/ 3204 h 10537"/>
              <a:gd name="connsiteX156" fmla="*/ 2101 w 10000"/>
              <a:gd name="connsiteY156" fmla="*/ 3343 h 10537"/>
              <a:gd name="connsiteX157" fmla="*/ 2103 w 10000"/>
              <a:gd name="connsiteY157" fmla="*/ 3447 h 10537"/>
              <a:gd name="connsiteX158" fmla="*/ 1991 w 10000"/>
              <a:gd name="connsiteY158" fmla="*/ 3568 h 10537"/>
              <a:gd name="connsiteX159" fmla="*/ 1816 w 10000"/>
              <a:gd name="connsiteY159" fmla="*/ 3505 h 10537"/>
              <a:gd name="connsiteX160" fmla="*/ 1618 w 10000"/>
              <a:gd name="connsiteY160" fmla="*/ 3770 h 10537"/>
              <a:gd name="connsiteX161" fmla="*/ 1618 w 10000"/>
              <a:gd name="connsiteY161" fmla="*/ 3905 h 10537"/>
              <a:gd name="connsiteX162" fmla="*/ 1457 w 10000"/>
              <a:gd name="connsiteY162" fmla="*/ 4084 h 10537"/>
              <a:gd name="connsiteX163" fmla="*/ 1543 w 10000"/>
              <a:gd name="connsiteY163" fmla="*/ 4188 h 10537"/>
              <a:gd name="connsiteX164" fmla="*/ 1670 w 10000"/>
              <a:gd name="connsiteY164" fmla="*/ 4093 h 10537"/>
              <a:gd name="connsiteX165" fmla="*/ 1905 w 10000"/>
              <a:gd name="connsiteY165" fmla="*/ 4259 h 10537"/>
              <a:gd name="connsiteX166" fmla="*/ 2147 w 10000"/>
              <a:gd name="connsiteY166" fmla="*/ 4057 h 10537"/>
              <a:gd name="connsiteX167" fmla="*/ 2207 w 10000"/>
              <a:gd name="connsiteY167" fmla="*/ 4107 h 10537"/>
              <a:gd name="connsiteX168" fmla="*/ 1954 w 10000"/>
              <a:gd name="connsiteY168" fmla="*/ 4340 h 10537"/>
              <a:gd name="connsiteX169" fmla="*/ 2207 w 10000"/>
              <a:gd name="connsiteY169" fmla="*/ 4610 h 10537"/>
              <a:gd name="connsiteX170" fmla="*/ 2368 w 10000"/>
              <a:gd name="connsiteY170" fmla="*/ 4444 h 10537"/>
              <a:gd name="connsiteX171" fmla="*/ 2483 w 10000"/>
              <a:gd name="connsiteY171" fmla="*/ 4403 h 10537"/>
              <a:gd name="connsiteX172" fmla="*/ 2489 w 10000"/>
              <a:gd name="connsiteY172" fmla="*/ 4529 h 10537"/>
              <a:gd name="connsiteX173" fmla="*/ 2325 w 10000"/>
              <a:gd name="connsiteY173" fmla="*/ 4659 h 10537"/>
              <a:gd name="connsiteX174" fmla="*/ 2420 w 10000"/>
              <a:gd name="connsiteY174" fmla="*/ 4825 h 10537"/>
              <a:gd name="connsiteX175" fmla="*/ 2739 w 10000"/>
              <a:gd name="connsiteY175" fmla="*/ 4511 h 10537"/>
              <a:gd name="connsiteX176" fmla="*/ 2687 w 10000"/>
              <a:gd name="connsiteY176" fmla="*/ 4390 h 10537"/>
              <a:gd name="connsiteX177" fmla="*/ 2799 w 10000"/>
              <a:gd name="connsiteY177" fmla="*/ 4268 h 10537"/>
              <a:gd name="connsiteX178" fmla="*/ 2920 w 10000"/>
              <a:gd name="connsiteY178" fmla="*/ 4394 h 10537"/>
              <a:gd name="connsiteX179" fmla="*/ 3078 w 10000"/>
              <a:gd name="connsiteY179" fmla="*/ 4336 h 10537"/>
              <a:gd name="connsiteX180" fmla="*/ 3595 w 10000"/>
              <a:gd name="connsiteY180" fmla="*/ 3182 h 10537"/>
              <a:gd name="connsiteX181" fmla="*/ 3583 w 10000"/>
              <a:gd name="connsiteY181" fmla="*/ 3312 h 10537"/>
              <a:gd name="connsiteX182" fmla="*/ 3204 w 10000"/>
              <a:gd name="connsiteY182" fmla="*/ 4497 h 10537"/>
              <a:gd name="connsiteX183" fmla="*/ 3767 w 10000"/>
              <a:gd name="connsiteY183" fmla="*/ 4349 h 10537"/>
              <a:gd name="connsiteX184" fmla="*/ 3733 w 10000"/>
              <a:gd name="connsiteY184" fmla="*/ 4556 h 10537"/>
              <a:gd name="connsiteX185" fmla="*/ 3345 w 10000"/>
              <a:gd name="connsiteY185" fmla="*/ 4677 h 10537"/>
              <a:gd name="connsiteX186" fmla="*/ 3362 w 10000"/>
              <a:gd name="connsiteY186" fmla="*/ 4834 h 10537"/>
              <a:gd name="connsiteX187" fmla="*/ 3609 w 10000"/>
              <a:gd name="connsiteY187" fmla="*/ 4821 h 10537"/>
              <a:gd name="connsiteX188" fmla="*/ 3601 w 10000"/>
              <a:gd name="connsiteY188" fmla="*/ 4960 h 10537"/>
              <a:gd name="connsiteX189" fmla="*/ 3420 w 10000"/>
              <a:gd name="connsiteY189" fmla="*/ 4987 h 10537"/>
              <a:gd name="connsiteX190" fmla="*/ 3420 w 10000"/>
              <a:gd name="connsiteY190" fmla="*/ 5135 h 10537"/>
              <a:gd name="connsiteX191" fmla="*/ 3557 w 10000"/>
              <a:gd name="connsiteY191" fmla="*/ 5144 h 10537"/>
              <a:gd name="connsiteX192" fmla="*/ 3549 w 10000"/>
              <a:gd name="connsiteY192" fmla="*/ 5270 h 10537"/>
              <a:gd name="connsiteX193" fmla="*/ 3394 w 10000"/>
              <a:gd name="connsiteY193" fmla="*/ 5333 h 10537"/>
              <a:gd name="connsiteX194" fmla="*/ 3345 w 10000"/>
              <a:gd name="connsiteY194" fmla="*/ 5364 h 10537"/>
              <a:gd name="connsiteX195" fmla="*/ 3302 w 10000"/>
              <a:gd name="connsiteY195" fmla="*/ 5324 h 10537"/>
              <a:gd name="connsiteX196" fmla="*/ 3333 w 10000"/>
              <a:gd name="connsiteY196" fmla="*/ 5265 h 10537"/>
              <a:gd name="connsiteX197" fmla="*/ 3307 w 10000"/>
              <a:gd name="connsiteY197" fmla="*/ 5095 h 10537"/>
              <a:gd name="connsiteX198" fmla="*/ 3178 w 10000"/>
              <a:gd name="connsiteY198" fmla="*/ 4839 h 10537"/>
              <a:gd name="connsiteX199" fmla="*/ 3103 w 10000"/>
              <a:gd name="connsiteY199" fmla="*/ 4875 h 10537"/>
              <a:gd name="connsiteX200" fmla="*/ 3112 w 10000"/>
              <a:gd name="connsiteY200" fmla="*/ 4740 h 10537"/>
              <a:gd name="connsiteX201" fmla="*/ 2989 w 10000"/>
              <a:gd name="connsiteY201" fmla="*/ 4592 h 10537"/>
              <a:gd name="connsiteX202" fmla="*/ 2807 w 10000"/>
              <a:gd name="connsiteY202" fmla="*/ 4780 h 10537"/>
              <a:gd name="connsiteX203" fmla="*/ 2825 w 10000"/>
              <a:gd name="connsiteY203" fmla="*/ 5158 h 10537"/>
              <a:gd name="connsiteX204" fmla="*/ 2759 w 10000"/>
              <a:gd name="connsiteY204" fmla="*/ 5189 h 10537"/>
              <a:gd name="connsiteX205" fmla="*/ 2764 w 10000"/>
              <a:gd name="connsiteY205" fmla="*/ 5634 h 10537"/>
              <a:gd name="connsiteX206" fmla="*/ 2876 w 10000"/>
              <a:gd name="connsiteY206" fmla="*/ 5660 h 10537"/>
              <a:gd name="connsiteX207" fmla="*/ 2911 w 10000"/>
              <a:gd name="connsiteY207" fmla="*/ 5710 h 10537"/>
              <a:gd name="connsiteX208" fmla="*/ 2905 w 10000"/>
              <a:gd name="connsiteY208" fmla="*/ 6181 h 10537"/>
              <a:gd name="connsiteX209" fmla="*/ 4023 w 10000"/>
              <a:gd name="connsiteY209" fmla="*/ 6172 h 10537"/>
              <a:gd name="connsiteX210" fmla="*/ 4147 w 10000"/>
              <a:gd name="connsiteY210" fmla="*/ 5791 h 10537"/>
              <a:gd name="connsiteX211" fmla="*/ 4230 w 10000"/>
              <a:gd name="connsiteY211" fmla="*/ 5351 h 10537"/>
              <a:gd name="connsiteX212" fmla="*/ 4241 w 10000"/>
              <a:gd name="connsiteY212" fmla="*/ 4471 h 10537"/>
              <a:gd name="connsiteX213" fmla="*/ 4256 w 10000"/>
              <a:gd name="connsiteY213" fmla="*/ 4313 h 10537"/>
              <a:gd name="connsiteX214" fmla="*/ 4276 w 10000"/>
              <a:gd name="connsiteY214" fmla="*/ 4233 h 10537"/>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759 w 10000"/>
              <a:gd name="connsiteY130" fmla="*/ 4358 h 10393"/>
              <a:gd name="connsiteX131" fmla="*/ 5474 w 10000"/>
              <a:gd name="connsiteY131" fmla="*/ 4124 h 10393"/>
              <a:gd name="connsiteX132" fmla="*/ 5239 w 10000"/>
              <a:gd name="connsiteY132" fmla="*/ 3788 h 10393"/>
              <a:gd name="connsiteX133" fmla="*/ 5083 w 10000"/>
              <a:gd name="connsiteY133" fmla="*/ 3491 h 10393"/>
              <a:gd name="connsiteX134" fmla="*/ 5034 w 10000"/>
              <a:gd name="connsiteY134" fmla="*/ 3213 h 10393"/>
              <a:gd name="connsiteX135" fmla="*/ 5026 w 10000"/>
              <a:gd name="connsiteY135" fmla="*/ 2899 h 10393"/>
              <a:gd name="connsiteX136" fmla="*/ 5092 w 10000"/>
              <a:gd name="connsiteY136" fmla="*/ 2535 h 10393"/>
              <a:gd name="connsiteX137" fmla="*/ 5178 w 10000"/>
              <a:gd name="connsiteY137" fmla="*/ 2239 h 10393"/>
              <a:gd name="connsiteX138" fmla="*/ 5178 w 10000"/>
              <a:gd name="connsiteY138" fmla="*/ 2149 h 10393"/>
              <a:gd name="connsiteX139" fmla="*/ 4661 w 10000"/>
              <a:gd name="connsiteY139" fmla="*/ 2171 h 10393"/>
              <a:gd name="connsiteX140" fmla="*/ 4678 w 10000"/>
              <a:gd name="connsiteY140" fmla="*/ 1296 h 10393"/>
              <a:gd name="connsiteX141" fmla="*/ 4971 w 10000"/>
              <a:gd name="connsiteY141" fmla="*/ 1013 h 10393"/>
              <a:gd name="connsiteX142" fmla="*/ 5479 w 10000"/>
              <a:gd name="connsiteY142" fmla="*/ 24 h 10393"/>
              <a:gd name="connsiteX143" fmla="*/ 5282 w 10000"/>
              <a:gd name="connsiteY143" fmla="*/ 7 h 10393"/>
              <a:gd name="connsiteX144" fmla="*/ 5035 w 10000"/>
              <a:gd name="connsiteY144" fmla="*/ 151 h 10393"/>
              <a:gd name="connsiteX145" fmla="*/ 4819 w 10000"/>
              <a:gd name="connsiteY145" fmla="*/ 393 h 10393"/>
              <a:gd name="connsiteX146" fmla="*/ 4428 w 10000"/>
              <a:gd name="connsiteY146" fmla="*/ 748 h 10393"/>
              <a:gd name="connsiteX147" fmla="*/ 3353 w 10000"/>
              <a:gd name="connsiteY147" fmla="*/ 1448 h 10393"/>
              <a:gd name="connsiteX148" fmla="*/ 2905 w 10000"/>
              <a:gd name="connsiteY148" fmla="*/ 1834 h 10393"/>
              <a:gd name="connsiteX149" fmla="*/ 2905 w 10000"/>
              <a:gd name="connsiteY149" fmla="*/ 1969 h 10393"/>
              <a:gd name="connsiteX150" fmla="*/ 2957 w 10000"/>
              <a:gd name="connsiteY150" fmla="*/ 1947 h 10393"/>
              <a:gd name="connsiteX151" fmla="*/ 2966 w 10000"/>
              <a:gd name="connsiteY151" fmla="*/ 2054 h 10393"/>
              <a:gd name="connsiteX152" fmla="*/ 2885 w 10000"/>
              <a:gd name="connsiteY152" fmla="*/ 2122 h 10393"/>
              <a:gd name="connsiteX153" fmla="*/ 2549 w 10000"/>
              <a:gd name="connsiteY153" fmla="*/ 2539 h 10393"/>
              <a:gd name="connsiteX154" fmla="*/ 2422 w 10000"/>
              <a:gd name="connsiteY154" fmla="*/ 2764 h 10393"/>
              <a:gd name="connsiteX155" fmla="*/ 2178 w 10000"/>
              <a:gd name="connsiteY155" fmla="*/ 3060 h 10393"/>
              <a:gd name="connsiteX156" fmla="*/ 2101 w 10000"/>
              <a:gd name="connsiteY156" fmla="*/ 3199 h 10393"/>
              <a:gd name="connsiteX157" fmla="*/ 2103 w 10000"/>
              <a:gd name="connsiteY157" fmla="*/ 3303 h 10393"/>
              <a:gd name="connsiteX158" fmla="*/ 1991 w 10000"/>
              <a:gd name="connsiteY158" fmla="*/ 3424 h 10393"/>
              <a:gd name="connsiteX159" fmla="*/ 1816 w 10000"/>
              <a:gd name="connsiteY159" fmla="*/ 3361 h 10393"/>
              <a:gd name="connsiteX160" fmla="*/ 1618 w 10000"/>
              <a:gd name="connsiteY160" fmla="*/ 3626 h 10393"/>
              <a:gd name="connsiteX161" fmla="*/ 1618 w 10000"/>
              <a:gd name="connsiteY161" fmla="*/ 3761 h 10393"/>
              <a:gd name="connsiteX162" fmla="*/ 1457 w 10000"/>
              <a:gd name="connsiteY162" fmla="*/ 3940 h 10393"/>
              <a:gd name="connsiteX163" fmla="*/ 1543 w 10000"/>
              <a:gd name="connsiteY163" fmla="*/ 4044 h 10393"/>
              <a:gd name="connsiteX164" fmla="*/ 1670 w 10000"/>
              <a:gd name="connsiteY164" fmla="*/ 3949 h 10393"/>
              <a:gd name="connsiteX165" fmla="*/ 1905 w 10000"/>
              <a:gd name="connsiteY165" fmla="*/ 4115 h 10393"/>
              <a:gd name="connsiteX166" fmla="*/ 2147 w 10000"/>
              <a:gd name="connsiteY166" fmla="*/ 3913 h 10393"/>
              <a:gd name="connsiteX167" fmla="*/ 2207 w 10000"/>
              <a:gd name="connsiteY167" fmla="*/ 3963 h 10393"/>
              <a:gd name="connsiteX168" fmla="*/ 1954 w 10000"/>
              <a:gd name="connsiteY168" fmla="*/ 4196 h 10393"/>
              <a:gd name="connsiteX169" fmla="*/ 2207 w 10000"/>
              <a:gd name="connsiteY169" fmla="*/ 4466 h 10393"/>
              <a:gd name="connsiteX170" fmla="*/ 2368 w 10000"/>
              <a:gd name="connsiteY170" fmla="*/ 4300 h 10393"/>
              <a:gd name="connsiteX171" fmla="*/ 2483 w 10000"/>
              <a:gd name="connsiteY171" fmla="*/ 4259 h 10393"/>
              <a:gd name="connsiteX172" fmla="*/ 2489 w 10000"/>
              <a:gd name="connsiteY172" fmla="*/ 4385 h 10393"/>
              <a:gd name="connsiteX173" fmla="*/ 2325 w 10000"/>
              <a:gd name="connsiteY173" fmla="*/ 4515 h 10393"/>
              <a:gd name="connsiteX174" fmla="*/ 2420 w 10000"/>
              <a:gd name="connsiteY174" fmla="*/ 4681 h 10393"/>
              <a:gd name="connsiteX175" fmla="*/ 2739 w 10000"/>
              <a:gd name="connsiteY175" fmla="*/ 4367 h 10393"/>
              <a:gd name="connsiteX176" fmla="*/ 2687 w 10000"/>
              <a:gd name="connsiteY176" fmla="*/ 4246 h 10393"/>
              <a:gd name="connsiteX177" fmla="*/ 2799 w 10000"/>
              <a:gd name="connsiteY177" fmla="*/ 4124 h 10393"/>
              <a:gd name="connsiteX178" fmla="*/ 2920 w 10000"/>
              <a:gd name="connsiteY178" fmla="*/ 4250 h 10393"/>
              <a:gd name="connsiteX179" fmla="*/ 3078 w 10000"/>
              <a:gd name="connsiteY179" fmla="*/ 4192 h 10393"/>
              <a:gd name="connsiteX180" fmla="*/ 3595 w 10000"/>
              <a:gd name="connsiteY180" fmla="*/ 3038 h 10393"/>
              <a:gd name="connsiteX181" fmla="*/ 3583 w 10000"/>
              <a:gd name="connsiteY181" fmla="*/ 3168 h 10393"/>
              <a:gd name="connsiteX182" fmla="*/ 3204 w 10000"/>
              <a:gd name="connsiteY182" fmla="*/ 4353 h 10393"/>
              <a:gd name="connsiteX183" fmla="*/ 3767 w 10000"/>
              <a:gd name="connsiteY183" fmla="*/ 4205 h 10393"/>
              <a:gd name="connsiteX184" fmla="*/ 3733 w 10000"/>
              <a:gd name="connsiteY184" fmla="*/ 4412 h 10393"/>
              <a:gd name="connsiteX185" fmla="*/ 3345 w 10000"/>
              <a:gd name="connsiteY185" fmla="*/ 4533 h 10393"/>
              <a:gd name="connsiteX186" fmla="*/ 3362 w 10000"/>
              <a:gd name="connsiteY186" fmla="*/ 4690 h 10393"/>
              <a:gd name="connsiteX187" fmla="*/ 3609 w 10000"/>
              <a:gd name="connsiteY187" fmla="*/ 4677 h 10393"/>
              <a:gd name="connsiteX188" fmla="*/ 3601 w 10000"/>
              <a:gd name="connsiteY188" fmla="*/ 4816 h 10393"/>
              <a:gd name="connsiteX189" fmla="*/ 3420 w 10000"/>
              <a:gd name="connsiteY189" fmla="*/ 4843 h 10393"/>
              <a:gd name="connsiteX190" fmla="*/ 3420 w 10000"/>
              <a:gd name="connsiteY190" fmla="*/ 4991 h 10393"/>
              <a:gd name="connsiteX191" fmla="*/ 3557 w 10000"/>
              <a:gd name="connsiteY191" fmla="*/ 5000 h 10393"/>
              <a:gd name="connsiteX192" fmla="*/ 3549 w 10000"/>
              <a:gd name="connsiteY192" fmla="*/ 5126 h 10393"/>
              <a:gd name="connsiteX193" fmla="*/ 3394 w 10000"/>
              <a:gd name="connsiteY193" fmla="*/ 5189 h 10393"/>
              <a:gd name="connsiteX194" fmla="*/ 3345 w 10000"/>
              <a:gd name="connsiteY194" fmla="*/ 5220 h 10393"/>
              <a:gd name="connsiteX195" fmla="*/ 3302 w 10000"/>
              <a:gd name="connsiteY195" fmla="*/ 5180 h 10393"/>
              <a:gd name="connsiteX196" fmla="*/ 3333 w 10000"/>
              <a:gd name="connsiteY196" fmla="*/ 5121 h 10393"/>
              <a:gd name="connsiteX197" fmla="*/ 3307 w 10000"/>
              <a:gd name="connsiteY197" fmla="*/ 4951 h 10393"/>
              <a:gd name="connsiteX198" fmla="*/ 3178 w 10000"/>
              <a:gd name="connsiteY198" fmla="*/ 4695 h 10393"/>
              <a:gd name="connsiteX199" fmla="*/ 3103 w 10000"/>
              <a:gd name="connsiteY199" fmla="*/ 4731 h 10393"/>
              <a:gd name="connsiteX200" fmla="*/ 3112 w 10000"/>
              <a:gd name="connsiteY200" fmla="*/ 4596 h 10393"/>
              <a:gd name="connsiteX201" fmla="*/ 2989 w 10000"/>
              <a:gd name="connsiteY201" fmla="*/ 4448 h 10393"/>
              <a:gd name="connsiteX202" fmla="*/ 2807 w 10000"/>
              <a:gd name="connsiteY202" fmla="*/ 4636 h 10393"/>
              <a:gd name="connsiteX203" fmla="*/ 2825 w 10000"/>
              <a:gd name="connsiteY203" fmla="*/ 5014 h 10393"/>
              <a:gd name="connsiteX204" fmla="*/ 2759 w 10000"/>
              <a:gd name="connsiteY204" fmla="*/ 5045 h 10393"/>
              <a:gd name="connsiteX205" fmla="*/ 2764 w 10000"/>
              <a:gd name="connsiteY205" fmla="*/ 5490 h 10393"/>
              <a:gd name="connsiteX206" fmla="*/ 2876 w 10000"/>
              <a:gd name="connsiteY206" fmla="*/ 5516 h 10393"/>
              <a:gd name="connsiteX207" fmla="*/ 2911 w 10000"/>
              <a:gd name="connsiteY207" fmla="*/ 5566 h 10393"/>
              <a:gd name="connsiteX208" fmla="*/ 2905 w 10000"/>
              <a:gd name="connsiteY208" fmla="*/ 6037 h 10393"/>
              <a:gd name="connsiteX209" fmla="*/ 4023 w 10000"/>
              <a:gd name="connsiteY209" fmla="*/ 6028 h 10393"/>
              <a:gd name="connsiteX210" fmla="*/ 4147 w 10000"/>
              <a:gd name="connsiteY210" fmla="*/ 5647 h 10393"/>
              <a:gd name="connsiteX211" fmla="*/ 4230 w 10000"/>
              <a:gd name="connsiteY211" fmla="*/ 5207 h 10393"/>
              <a:gd name="connsiteX212" fmla="*/ 4241 w 10000"/>
              <a:gd name="connsiteY212" fmla="*/ 4327 h 10393"/>
              <a:gd name="connsiteX213" fmla="*/ 4256 w 10000"/>
              <a:gd name="connsiteY213" fmla="*/ 4169 h 10393"/>
              <a:gd name="connsiteX214" fmla="*/ 4276 w 10000"/>
              <a:gd name="connsiteY214"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759 w 10000"/>
              <a:gd name="connsiteY130" fmla="*/ 4358 h 10393"/>
              <a:gd name="connsiteX131" fmla="*/ 5474 w 10000"/>
              <a:gd name="connsiteY131" fmla="*/ 4124 h 10393"/>
              <a:gd name="connsiteX132" fmla="*/ 5239 w 10000"/>
              <a:gd name="connsiteY132" fmla="*/ 3788 h 10393"/>
              <a:gd name="connsiteX133" fmla="*/ 5083 w 10000"/>
              <a:gd name="connsiteY133" fmla="*/ 3491 h 10393"/>
              <a:gd name="connsiteX134" fmla="*/ 5034 w 10000"/>
              <a:gd name="connsiteY134" fmla="*/ 3213 h 10393"/>
              <a:gd name="connsiteX135" fmla="*/ 5026 w 10000"/>
              <a:gd name="connsiteY135" fmla="*/ 2899 h 10393"/>
              <a:gd name="connsiteX136" fmla="*/ 5092 w 10000"/>
              <a:gd name="connsiteY136" fmla="*/ 2535 h 10393"/>
              <a:gd name="connsiteX137" fmla="*/ 5178 w 10000"/>
              <a:gd name="connsiteY137" fmla="*/ 2239 h 10393"/>
              <a:gd name="connsiteX138" fmla="*/ 5178 w 10000"/>
              <a:gd name="connsiteY138" fmla="*/ 2149 h 10393"/>
              <a:gd name="connsiteX139" fmla="*/ 4661 w 10000"/>
              <a:gd name="connsiteY139" fmla="*/ 2171 h 10393"/>
              <a:gd name="connsiteX140" fmla="*/ 4678 w 10000"/>
              <a:gd name="connsiteY140" fmla="*/ 1296 h 10393"/>
              <a:gd name="connsiteX141" fmla="*/ 4971 w 10000"/>
              <a:gd name="connsiteY141" fmla="*/ 1013 h 10393"/>
              <a:gd name="connsiteX142" fmla="*/ 5479 w 10000"/>
              <a:gd name="connsiteY142" fmla="*/ 24 h 10393"/>
              <a:gd name="connsiteX143" fmla="*/ 5282 w 10000"/>
              <a:gd name="connsiteY143" fmla="*/ 7 h 10393"/>
              <a:gd name="connsiteX144" fmla="*/ 5035 w 10000"/>
              <a:gd name="connsiteY144" fmla="*/ 151 h 10393"/>
              <a:gd name="connsiteX145" fmla="*/ 4819 w 10000"/>
              <a:gd name="connsiteY145" fmla="*/ 393 h 10393"/>
              <a:gd name="connsiteX146" fmla="*/ 4428 w 10000"/>
              <a:gd name="connsiteY146" fmla="*/ 748 h 10393"/>
              <a:gd name="connsiteX147" fmla="*/ 3353 w 10000"/>
              <a:gd name="connsiteY147" fmla="*/ 1448 h 10393"/>
              <a:gd name="connsiteX148" fmla="*/ 2905 w 10000"/>
              <a:gd name="connsiteY148" fmla="*/ 1834 h 10393"/>
              <a:gd name="connsiteX149" fmla="*/ 2905 w 10000"/>
              <a:gd name="connsiteY149" fmla="*/ 1969 h 10393"/>
              <a:gd name="connsiteX150" fmla="*/ 2957 w 10000"/>
              <a:gd name="connsiteY150" fmla="*/ 1947 h 10393"/>
              <a:gd name="connsiteX151" fmla="*/ 2966 w 10000"/>
              <a:gd name="connsiteY151" fmla="*/ 2054 h 10393"/>
              <a:gd name="connsiteX152" fmla="*/ 2885 w 10000"/>
              <a:gd name="connsiteY152" fmla="*/ 2122 h 10393"/>
              <a:gd name="connsiteX153" fmla="*/ 2549 w 10000"/>
              <a:gd name="connsiteY153" fmla="*/ 2539 h 10393"/>
              <a:gd name="connsiteX154" fmla="*/ 2422 w 10000"/>
              <a:gd name="connsiteY154" fmla="*/ 2764 h 10393"/>
              <a:gd name="connsiteX155" fmla="*/ 2178 w 10000"/>
              <a:gd name="connsiteY155" fmla="*/ 3060 h 10393"/>
              <a:gd name="connsiteX156" fmla="*/ 2101 w 10000"/>
              <a:gd name="connsiteY156" fmla="*/ 3199 h 10393"/>
              <a:gd name="connsiteX157" fmla="*/ 2103 w 10000"/>
              <a:gd name="connsiteY157" fmla="*/ 3303 h 10393"/>
              <a:gd name="connsiteX158" fmla="*/ 1991 w 10000"/>
              <a:gd name="connsiteY158" fmla="*/ 3424 h 10393"/>
              <a:gd name="connsiteX159" fmla="*/ 1816 w 10000"/>
              <a:gd name="connsiteY159" fmla="*/ 3361 h 10393"/>
              <a:gd name="connsiteX160" fmla="*/ 1618 w 10000"/>
              <a:gd name="connsiteY160" fmla="*/ 3626 h 10393"/>
              <a:gd name="connsiteX161" fmla="*/ 1618 w 10000"/>
              <a:gd name="connsiteY161" fmla="*/ 3761 h 10393"/>
              <a:gd name="connsiteX162" fmla="*/ 1457 w 10000"/>
              <a:gd name="connsiteY162" fmla="*/ 3940 h 10393"/>
              <a:gd name="connsiteX163" fmla="*/ 1543 w 10000"/>
              <a:gd name="connsiteY163" fmla="*/ 4044 h 10393"/>
              <a:gd name="connsiteX164" fmla="*/ 1670 w 10000"/>
              <a:gd name="connsiteY164" fmla="*/ 3949 h 10393"/>
              <a:gd name="connsiteX165" fmla="*/ 1905 w 10000"/>
              <a:gd name="connsiteY165" fmla="*/ 4115 h 10393"/>
              <a:gd name="connsiteX166" fmla="*/ 2147 w 10000"/>
              <a:gd name="connsiteY166" fmla="*/ 3913 h 10393"/>
              <a:gd name="connsiteX167" fmla="*/ 2207 w 10000"/>
              <a:gd name="connsiteY167" fmla="*/ 3963 h 10393"/>
              <a:gd name="connsiteX168" fmla="*/ 1954 w 10000"/>
              <a:gd name="connsiteY168" fmla="*/ 4196 h 10393"/>
              <a:gd name="connsiteX169" fmla="*/ 2207 w 10000"/>
              <a:gd name="connsiteY169" fmla="*/ 4466 h 10393"/>
              <a:gd name="connsiteX170" fmla="*/ 2368 w 10000"/>
              <a:gd name="connsiteY170" fmla="*/ 4300 h 10393"/>
              <a:gd name="connsiteX171" fmla="*/ 2483 w 10000"/>
              <a:gd name="connsiteY171" fmla="*/ 4259 h 10393"/>
              <a:gd name="connsiteX172" fmla="*/ 2489 w 10000"/>
              <a:gd name="connsiteY172" fmla="*/ 4385 h 10393"/>
              <a:gd name="connsiteX173" fmla="*/ 2325 w 10000"/>
              <a:gd name="connsiteY173" fmla="*/ 4515 h 10393"/>
              <a:gd name="connsiteX174" fmla="*/ 2420 w 10000"/>
              <a:gd name="connsiteY174" fmla="*/ 4681 h 10393"/>
              <a:gd name="connsiteX175" fmla="*/ 2739 w 10000"/>
              <a:gd name="connsiteY175" fmla="*/ 4367 h 10393"/>
              <a:gd name="connsiteX176" fmla="*/ 2687 w 10000"/>
              <a:gd name="connsiteY176" fmla="*/ 4246 h 10393"/>
              <a:gd name="connsiteX177" fmla="*/ 2799 w 10000"/>
              <a:gd name="connsiteY177" fmla="*/ 4124 h 10393"/>
              <a:gd name="connsiteX178" fmla="*/ 2920 w 10000"/>
              <a:gd name="connsiteY178" fmla="*/ 4250 h 10393"/>
              <a:gd name="connsiteX179" fmla="*/ 3078 w 10000"/>
              <a:gd name="connsiteY179" fmla="*/ 4192 h 10393"/>
              <a:gd name="connsiteX180" fmla="*/ 3595 w 10000"/>
              <a:gd name="connsiteY180" fmla="*/ 3038 h 10393"/>
              <a:gd name="connsiteX181" fmla="*/ 3583 w 10000"/>
              <a:gd name="connsiteY181" fmla="*/ 3168 h 10393"/>
              <a:gd name="connsiteX182" fmla="*/ 3204 w 10000"/>
              <a:gd name="connsiteY182" fmla="*/ 4353 h 10393"/>
              <a:gd name="connsiteX183" fmla="*/ 3767 w 10000"/>
              <a:gd name="connsiteY183" fmla="*/ 4205 h 10393"/>
              <a:gd name="connsiteX184" fmla="*/ 3733 w 10000"/>
              <a:gd name="connsiteY184" fmla="*/ 4412 h 10393"/>
              <a:gd name="connsiteX185" fmla="*/ 3345 w 10000"/>
              <a:gd name="connsiteY185" fmla="*/ 4533 h 10393"/>
              <a:gd name="connsiteX186" fmla="*/ 3362 w 10000"/>
              <a:gd name="connsiteY186" fmla="*/ 4690 h 10393"/>
              <a:gd name="connsiteX187" fmla="*/ 3609 w 10000"/>
              <a:gd name="connsiteY187" fmla="*/ 4677 h 10393"/>
              <a:gd name="connsiteX188" fmla="*/ 3601 w 10000"/>
              <a:gd name="connsiteY188" fmla="*/ 4816 h 10393"/>
              <a:gd name="connsiteX189" fmla="*/ 3420 w 10000"/>
              <a:gd name="connsiteY189" fmla="*/ 4843 h 10393"/>
              <a:gd name="connsiteX190" fmla="*/ 3420 w 10000"/>
              <a:gd name="connsiteY190" fmla="*/ 4991 h 10393"/>
              <a:gd name="connsiteX191" fmla="*/ 3557 w 10000"/>
              <a:gd name="connsiteY191" fmla="*/ 5000 h 10393"/>
              <a:gd name="connsiteX192" fmla="*/ 3549 w 10000"/>
              <a:gd name="connsiteY192" fmla="*/ 5126 h 10393"/>
              <a:gd name="connsiteX193" fmla="*/ 3394 w 10000"/>
              <a:gd name="connsiteY193" fmla="*/ 5189 h 10393"/>
              <a:gd name="connsiteX194" fmla="*/ 3345 w 10000"/>
              <a:gd name="connsiteY194" fmla="*/ 5220 h 10393"/>
              <a:gd name="connsiteX195" fmla="*/ 3302 w 10000"/>
              <a:gd name="connsiteY195" fmla="*/ 5180 h 10393"/>
              <a:gd name="connsiteX196" fmla="*/ 3333 w 10000"/>
              <a:gd name="connsiteY196" fmla="*/ 5121 h 10393"/>
              <a:gd name="connsiteX197" fmla="*/ 3307 w 10000"/>
              <a:gd name="connsiteY197" fmla="*/ 4951 h 10393"/>
              <a:gd name="connsiteX198" fmla="*/ 3178 w 10000"/>
              <a:gd name="connsiteY198" fmla="*/ 4695 h 10393"/>
              <a:gd name="connsiteX199" fmla="*/ 3103 w 10000"/>
              <a:gd name="connsiteY199" fmla="*/ 4731 h 10393"/>
              <a:gd name="connsiteX200" fmla="*/ 3112 w 10000"/>
              <a:gd name="connsiteY200" fmla="*/ 4596 h 10393"/>
              <a:gd name="connsiteX201" fmla="*/ 2989 w 10000"/>
              <a:gd name="connsiteY201" fmla="*/ 4448 h 10393"/>
              <a:gd name="connsiteX202" fmla="*/ 2807 w 10000"/>
              <a:gd name="connsiteY202" fmla="*/ 4636 h 10393"/>
              <a:gd name="connsiteX203" fmla="*/ 2825 w 10000"/>
              <a:gd name="connsiteY203" fmla="*/ 5014 h 10393"/>
              <a:gd name="connsiteX204" fmla="*/ 2759 w 10000"/>
              <a:gd name="connsiteY204" fmla="*/ 5045 h 10393"/>
              <a:gd name="connsiteX205" fmla="*/ 2764 w 10000"/>
              <a:gd name="connsiteY205" fmla="*/ 5490 h 10393"/>
              <a:gd name="connsiteX206" fmla="*/ 2876 w 10000"/>
              <a:gd name="connsiteY206" fmla="*/ 5516 h 10393"/>
              <a:gd name="connsiteX207" fmla="*/ 2911 w 10000"/>
              <a:gd name="connsiteY207" fmla="*/ 5566 h 10393"/>
              <a:gd name="connsiteX208" fmla="*/ 2905 w 10000"/>
              <a:gd name="connsiteY208" fmla="*/ 6037 h 10393"/>
              <a:gd name="connsiteX209" fmla="*/ 4023 w 10000"/>
              <a:gd name="connsiteY209" fmla="*/ 6028 h 10393"/>
              <a:gd name="connsiteX210" fmla="*/ 4147 w 10000"/>
              <a:gd name="connsiteY210" fmla="*/ 5647 h 10393"/>
              <a:gd name="connsiteX211" fmla="*/ 4230 w 10000"/>
              <a:gd name="connsiteY211" fmla="*/ 5207 h 10393"/>
              <a:gd name="connsiteX212" fmla="*/ 4241 w 10000"/>
              <a:gd name="connsiteY212" fmla="*/ 4327 h 10393"/>
              <a:gd name="connsiteX213" fmla="*/ 4256 w 10000"/>
              <a:gd name="connsiteY213" fmla="*/ 4169 h 10393"/>
              <a:gd name="connsiteX214" fmla="*/ 4276 w 10000"/>
              <a:gd name="connsiteY214"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759 w 10000"/>
              <a:gd name="connsiteY130" fmla="*/ 4358 h 10393"/>
              <a:gd name="connsiteX131" fmla="*/ 5474 w 10000"/>
              <a:gd name="connsiteY131" fmla="*/ 4124 h 10393"/>
              <a:gd name="connsiteX132" fmla="*/ 5239 w 10000"/>
              <a:gd name="connsiteY132" fmla="*/ 3788 h 10393"/>
              <a:gd name="connsiteX133" fmla="*/ 5083 w 10000"/>
              <a:gd name="connsiteY133" fmla="*/ 3491 h 10393"/>
              <a:gd name="connsiteX134" fmla="*/ 5034 w 10000"/>
              <a:gd name="connsiteY134" fmla="*/ 3213 h 10393"/>
              <a:gd name="connsiteX135" fmla="*/ 5026 w 10000"/>
              <a:gd name="connsiteY135" fmla="*/ 2899 h 10393"/>
              <a:gd name="connsiteX136" fmla="*/ 5092 w 10000"/>
              <a:gd name="connsiteY136" fmla="*/ 2535 h 10393"/>
              <a:gd name="connsiteX137" fmla="*/ 5178 w 10000"/>
              <a:gd name="connsiteY137" fmla="*/ 2239 h 10393"/>
              <a:gd name="connsiteX138" fmla="*/ 5178 w 10000"/>
              <a:gd name="connsiteY138" fmla="*/ 2149 h 10393"/>
              <a:gd name="connsiteX139" fmla="*/ 4661 w 10000"/>
              <a:gd name="connsiteY139" fmla="*/ 2171 h 10393"/>
              <a:gd name="connsiteX140" fmla="*/ 4678 w 10000"/>
              <a:gd name="connsiteY140" fmla="*/ 1296 h 10393"/>
              <a:gd name="connsiteX141" fmla="*/ 4971 w 10000"/>
              <a:gd name="connsiteY141" fmla="*/ 1013 h 10393"/>
              <a:gd name="connsiteX142" fmla="*/ 5326 w 10000"/>
              <a:gd name="connsiteY142" fmla="*/ 431 h 10393"/>
              <a:gd name="connsiteX143" fmla="*/ 5479 w 10000"/>
              <a:gd name="connsiteY143" fmla="*/ 24 h 10393"/>
              <a:gd name="connsiteX144" fmla="*/ 5282 w 10000"/>
              <a:gd name="connsiteY144" fmla="*/ 7 h 10393"/>
              <a:gd name="connsiteX145" fmla="*/ 5035 w 10000"/>
              <a:gd name="connsiteY145" fmla="*/ 151 h 10393"/>
              <a:gd name="connsiteX146" fmla="*/ 4819 w 10000"/>
              <a:gd name="connsiteY146" fmla="*/ 393 h 10393"/>
              <a:gd name="connsiteX147" fmla="*/ 4428 w 10000"/>
              <a:gd name="connsiteY147" fmla="*/ 748 h 10393"/>
              <a:gd name="connsiteX148" fmla="*/ 3353 w 10000"/>
              <a:gd name="connsiteY148" fmla="*/ 1448 h 10393"/>
              <a:gd name="connsiteX149" fmla="*/ 2905 w 10000"/>
              <a:gd name="connsiteY149" fmla="*/ 1834 h 10393"/>
              <a:gd name="connsiteX150" fmla="*/ 2905 w 10000"/>
              <a:gd name="connsiteY150" fmla="*/ 1969 h 10393"/>
              <a:gd name="connsiteX151" fmla="*/ 2957 w 10000"/>
              <a:gd name="connsiteY151" fmla="*/ 1947 h 10393"/>
              <a:gd name="connsiteX152" fmla="*/ 2966 w 10000"/>
              <a:gd name="connsiteY152" fmla="*/ 2054 h 10393"/>
              <a:gd name="connsiteX153" fmla="*/ 2885 w 10000"/>
              <a:gd name="connsiteY153" fmla="*/ 2122 h 10393"/>
              <a:gd name="connsiteX154" fmla="*/ 2549 w 10000"/>
              <a:gd name="connsiteY154" fmla="*/ 2539 h 10393"/>
              <a:gd name="connsiteX155" fmla="*/ 2422 w 10000"/>
              <a:gd name="connsiteY155" fmla="*/ 2764 h 10393"/>
              <a:gd name="connsiteX156" fmla="*/ 2178 w 10000"/>
              <a:gd name="connsiteY156" fmla="*/ 3060 h 10393"/>
              <a:gd name="connsiteX157" fmla="*/ 2101 w 10000"/>
              <a:gd name="connsiteY157" fmla="*/ 3199 h 10393"/>
              <a:gd name="connsiteX158" fmla="*/ 2103 w 10000"/>
              <a:gd name="connsiteY158" fmla="*/ 3303 h 10393"/>
              <a:gd name="connsiteX159" fmla="*/ 1991 w 10000"/>
              <a:gd name="connsiteY159" fmla="*/ 3424 h 10393"/>
              <a:gd name="connsiteX160" fmla="*/ 1816 w 10000"/>
              <a:gd name="connsiteY160" fmla="*/ 3361 h 10393"/>
              <a:gd name="connsiteX161" fmla="*/ 1618 w 10000"/>
              <a:gd name="connsiteY161" fmla="*/ 3626 h 10393"/>
              <a:gd name="connsiteX162" fmla="*/ 1618 w 10000"/>
              <a:gd name="connsiteY162" fmla="*/ 3761 h 10393"/>
              <a:gd name="connsiteX163" fmla="*/ 1457 w 10000"/>
              <a:gd name="connsiteY163" fmla="*/ 3940 h 10393"/>
              <a:gd name="connsiteX164" fmla="*/ 1543 w 10000"/>
              <a:gd name="connsiteY164" fmla="*/ 4044 h 10393"/>
              <a:gd name="connsiteX165" fmla="*/ 1670 w 10000"/>
              <a:gd name="connsiteY165" fmla="*/ 3949 h 10393"/>
              <a:gd name="connsiteX166" fmla="*/ 1905 w 10000"/>
              <a:gd name="connsiteY166" fmla="*/ 4115 h 10393"/>
              <a:gd name="connsiteX167" fmla="*/ 2147 w 10000"/>
              <a:gd name="connsiteY167" fmla="*/ 3913 h 10393"/>
              <a:gd name="connsiteX168" fmla="*/ 2207 w 10000"/>
              <a:gd name="connsiteY168" fmla="*/ 3963 h 10393"/>
              <a:gd name="connsiteX169" fmla="*/ 1954 w 10000"/>
              <a:gd name="connsiteY169" fmla="*/ 4196 h 10393"/>
              <a:gd name="connsiteX170" fmla="*/ 2207 w 10000"/>
              <a:gd name="connsiteY170" fmla="*/ 4466 h 10393"/>
              <a:gd name="connsiteX171" fmla="*/ 2368 w 10000"/>
              <a:gd name="connsiteY171" fmla="*/ 4300 h 10393"/>
              <a:gd name="connsiteX172" fmla="*/ 2483 w 10000"/>
              <a:gd name="connsiteY172" fmla="*/ 4259 h 10393"/>
              <a:gd name="connsiteX173" fmla="*/ 2489 w 10000"/>
              <a:gd name="connsiteY173" fmla="*/ 4385 h 10393"/>
              <a:gd name="connsiteX174" fmla="*/ 2325 w 10000"/>
              <a:gd name="connsiteY174" fmla="*/ 4515 h 10393"/>
              <a:gd name="connsiteX175" fmla="*/ 2420 w 10000"/>
              <a:gd name="connsiteY175" fmla="*/ 4681 h 10393"/>
              <a:gd name="connsiteX176" fmla="*/ 2739 w 10000"/>
              <a:gd name="connsiteY176" fmla="*/ 4367 h 10393"/>
              <a:gd name="connsiteX177" fmla="*/ 2687 w 10000"/>
              <a:gd name="connsiteY177" fmla="*/ 4246 h 10393"/>
              <a:gd name="connsiteX178" fmla="*/ 2799 w 10000"/>
              <a:gd name="connsiteY178" fmla="*/ 4124 h 10393"/>
              <a:gd name="connsiteX179" fmla="*/ 2920 w 10000"/>
              <a:gd name="connsiteY179" fmla="*/ 4250 h 10393"/>
              <a:gd name="connsiteX180" fmla="*/ 3078 w 10000"/>
              <a:gd name="connsiteY180" fmla="*/ 4192 h 10393"/>
              <a:gd name="connsiteX181" fmla="*/ 3595 w 10000"/>
              <a:gd name="connsiteY181" fmla="*/ 3038 h 10393"/>
              <a:gd name="connsiteX182" fmla="*/ 3583 w 10000"/>
              <a:gd name="connsiteY182" fmla="*/ 3168 h 10393"/>
              <a:gd name="connsiteX183" fmla="*/ 3204 w 10000"/>
              <a:gd name="connsiteY183" fmla="*/ 4353 h 10393"/>
              <a:gd name="connsiteX184" fmla="*/ 3767 w 10000"/>
              <a:gd name="connsiteY184" fmla="*/ 4205 h 10393"/>
              <a:gd name="connsiteX185" fmla="*/ 3733 w 10000"/>
              <a:gd name="connsiteY185" fmla="*/ 4412 h 10393"/>
              <a:gd name="connsiteX186" fmla="*/ 3345 w 10000"/>
              <a:gd name="connsiteY186" fmla="*/ 4533 h 10393"/>
              <a:gd name="connsiteX187" fmla="*/ 3362 w 10000"/>
              <a:gd name="connsiteY187" fmla="*/ 4690 h 10393"/>
              <a:gd name="connsiteX188" fmla="*/ 3609 w 10000"/>
              <a:gd name="connsiteY188" fmla="*/ 4677 h 10393"/>
              <a:gd name="connsiteX189" fmla="*/ 3601 w 10000"/>
              <a:gd name="connsiteY189" fmla="*/ 4816 h 10393"/>
              <a:gd name="connsiteX190" fmla="*/ 3420 w 10000"/>
              <a:gd name="connsiteY190" fmla="*/ 4843 h 10393"/>
              <a:gd name="connsiteX191" fmla="*/ 3420 w 10000"/>
              <a:gd name="connsiteY191" fmla="*/ 4991 h 10393"/>
              <a:gd name="connsiteX192" fmla="*/ 3557 w 10000"/>
              <a:gd name="connsiteY192" fmla="*/ 5000 h 10393"/>
              <a:gd name="connsiteX193" fmla="*/ 3549 w 10000"/>
              <a:gd name="connsiteY193" fmla="*/ 5126 h 10393"/>
              <a:gd name="connsiteX194" fmla="*/ 3394 w 10000"/>
              <a:gd name="connsiteY194" fmla="*/ 5189 h 10393"/>
              <a:gd name="connsiteX195" fmla="*/ 3345 w 10000"/>
              <a:gd name="connsiteY195" fmla="*/ 5220 h 10393"/>
              <a:gd name="connsiteX196" fmla="*/ 3302 w 10000"/>
              <a:gd name="connsiteY196" fmla="*/ 5180 h 10393"/>
              <a:gd name="connsiteX197" fmla="*/ 3333 w 10000"/>
              <a:gd name="connsiteY197" fmla="*/ 5121 h 10393"/>
              <a:gd name="connsiteX198" fmla="*/ 3307 w 10000"/>
              <a:gd name="connsiteY198" fmla="*/ 4951 h 10393"/>
              <a:gd name="connsiteX199" fmla="*/ 3178 w 10000"/>
              <a:gd name="connsiteY199" fmla="*/ 4695 h 10393"/>
              <a:gd name="connsiteX200" fmla="*/ 3103 w 10000"/>
              <a:gd name="connsiteY200" fmla="*/ 4731 h 10393"/>
              <a:gd name="connsiteX201" fmla="*/ 3112 w 10000"/>
              <a:gd name="connsiteY201" fmla="*/ 4596 h 10393"/>
              <a:gd name="connsiteX202" fmla="*/ 2989 w 10000"/>
              <a:gd name="connsiteY202" fmla="*/ 4448 h 10393"/>
              <a:gd name="connsiteX203" fmla="*/ 2807 w 10000"/>
              <a:gd name="connsiteY203" fmla="*/ 4636 h 10393"/>
              <a:gd name="connsiteX204" fmla="*/ 2825 w 10000"/>
              <a:gd name="connsiteY204" fmla="*/ 5014 h 10393"/>
              <a:gd name="connsiteX205" fmla="*/ 2759 w 10000"/>
              <a:gd name="connsiteY205" fmla="*/ 5045 h 10393"/>
              <a:gd name="connsiteX206" fmla="*/ 2764 w 10000"/>
              <a:gd name="connsiteY206" fmla="*/ 5490 h 10393"/>
              <a:gd name="connsiteX207" fmla="*/ 2876 w 10000"/>
              <a:gd name="connsiteY207" fmla="*/ 5516 h 10393"/>
              <a:gd name="connsiteX208" fmla="*/ 2911 w 10000"/>
              <a:gd name="connsiteY208" fmla="*/ 5566 h 10393"/>
              <a:gd name="connsiteX209" fmla="*/ 2905 w 10000"/>
              <a:gd name="connsiteY209" fmla="*/ 6037 h 10393"/>
              <a:gd name="connsiteX210" fmla="*/ 4023 w 10000"/>
              <a:gd name="connsiteY210" fmla="*/ 6028 h 10393"/>
              <a:gd name="connsiteX211" fmla="*/ 4147 w 10000"/>
              <a:gd name="connsiteY211" fmla="*/ 5647 h 10393"/>
              <a:gd name="connsiteX212" fmla="*/ 4230 w 10000"/>
              <a:gd name="connsiteY212" fmla="*/ 5207 h 10393"/>
              <a:gd name="connsiteX213" fmla="*/ 4241 w 10000"/>
              <a:gd name="connsiteY213" fmla="*/ 4327 h 10393"/>
              <a:gd name="connsiteX214" fmla="*/ 4256 w 10000"/>
              <a:gd name="connsiteY214" fmla="*/ 4169 h 10393"/>
              <a:gd name="connsiteX215" fmla="*/ 4276 w 10000"/>
              <a:gd name="connsiteY215"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759 w 10000"/>
              <a:gd name="connsiteY130" fmla="*/ 4358 h 10393"/>
              <a:gd name="connsiteX131" fmla="*/ 5474 w 10000"/>
              <a:gd name="connsiteY131" fmla="*/ 4124 h 10393"/>
              <a:gd name="connsiteX132" fmla="*/ 5239 w 10000"/>
              <a:gd name="connsiteY132" fmla="*/ 3788 h 10393"/>
              <a:gd name="connsiteX133" fmla="*/ 5083 w 10000"/>
              <a:gd name="connsiteY133" fmla="*/ 3491 h 10393"/>
              <a:gd name="connsiteX134" fmla="*/ 5034 w 10000"/>
              <a:gd name="connsiteY134" fmla="*/ 3213 h 10393"/>
              <a:gd name="connsiteX135" fmla="*/ 5026 w 10000"/>
              <a:gd name="connsiteY135" fmla="*/ 2899 h 10393"/>
              <a:gd name="connsiteX136" fmla="*/ 5092 w 10000"/>
              <a:gd name="connsiteY136" fmla="*/ 2535 h 10393"/>
              <a:gd name="connsiteX137" fmla="*/ 5178 w 10000"/>
              <a:gd name="connsiteY137" fmla="*/ 2239 h 10393"/>
              <a:gd name="connsiteX138" fmla="*/ 5178 w 10000"/>
              <a:gd name="connsiteY138" fmla="*/ 2149 h 10393"/>
              <a:gd name="connsiteX139" fmla="*/ 4661 w 10000"/>
              <a:gd name="connsiteY139" fmla="*/ 2171 h 10393"/>
              <a:gd name="connsiteX140" fmla="*/ 4678 w 10000"/>
              <a:gd name="connsiteY140" fmla="*/ 1296 h 10393"/>
              <a:gd name="connsiteX141" fmla="*/ 4971 w 10000"/>
              <a:gd name="connsiteY141" fmla="*/ 1013 h 10393"/>
              <a:gd name="connsiteX142" fmla="*/ 5464 w 10000"/>
              <a:gd name="connsiteY142" fmla="*/ 593 h 10393"/>
              <a:gd name="connsiteX143" fmla="*/ 5479 w 10000"/>
              <a:gd name="connsiteY143" fmla="*/ 24 h 10393"/>
              <a:gd name="connsiteX144" fmla="*/ 5282 w 10000"/>
              <a:gd name="connsiteY144" fmla="*/ 7 h 10393"/>
              <a:gd name="connsiteX145" fmla="*/ 5035 w 10000"/>
              <a:gd name="connsiteY145" fmla="*/ 151 h 10393"/>
              <a:gd name="connsiteX146" fmla="*/ 4819 w 10000"/>
              <a:gd name="connsiteY146" fmla="*/ 393 h 10393"/>
              <a:gd name="connsiteX147" fmla="*/ 4428 w 10000"/>
              <a:gd name="connsiteY147" fmla="*/ 748 h 10393"/>
              <a:gd name="connsiteX148" fmla="*/ 3353 w 10000"/>
              <a:gd name="connsiteY148" fmla="*/ 1448 h 10393"/>
              <a:gd name="connsiteX149" fmla="*/ 2905 w 10000"/>
              <a:gd name="connsiteY149" fmla="*/ 1834 h 10393"/>
              <a:gd name="connsiteX150" fmla="*/ 2905 w 10000"/>
              <a:gd name="connsiteY150" fmla="*/ 1969 h 10393"/>
              <a:gd name="connsiteX151" fmla="*/ 2957 w 10000"/>
              <a:gd name="connsiteY151" fmla="*/ 1947 h 10393"/>
              <a:gd name="connsiteX152" fmla="*/ 2966 w 10000"/>
              <a:gd name="connsiteY152" fmla="*/ 2054 h 10393"/>
              <a:gd name="connsiteX153" fmla="*/ 2885 w 10000"/>
              <a:gd name="connsiteY153" fmla="*/ 2122 h 10393"/>
              <a:gd name="connsiteX154" fmla="*/ 2549 w 10000"/>
              <a:gd name="connsiteY154" fmla="*/ 2539 h 10393"/>
              <a:gd name="connsiteX155" fmla="*/ 2422 w 10000"/>
              <a:gd name="connsiteY155" fmla="*/ 2764 h 10393"/>
              <a:gd name="connsiteX156" fmla="*/ 2178 w 10000"/>
              <a:gd name="connsiteY156" fmla="*/ 3060 h 10393"/>
              <a:gd name="connsiteX157" fmla="*/ 2101 w 10000"/>
              <a:gd name="connsiteY157" fmla="*/ 3199 h 10393"/>
              <a:gd name="connsiteX158" fmla="*/ 2103 w 10000"/>
              <a:gd name="connsiteY158" fmla="*/ 3303 h 10393"/>
              <a:gd name="connsiteX159" fmla="*/ 1991 w 10000"/>
              <a:gd name="connsiteY159" fmla="*/ 3424 h 10393"/>
              <a:gd name="connsiteX160" fmla="*/ 1816 w 10000"/>
              <a:gd name="connsiteY160" fmla="*/ 3361 h 10393"/>
              <a:gd name="connsiteX161" fmla="*/ 1618 w 10000"/>
              <a:gd name="connsiteY161" fmla="*/ 3626 h 10393"/>
              <a:gd name="connsiteX162" fmla="*/ 1618 w 10000"/>
              <a:gd name="connsiteY162" fmla="*/ 3761 h 10393"/>
              <a:gd name="connsiteX163" fmla="*/ 1457 w 10000"/>
              <a:gd name="connsiteY163" fmla="*/ 3940 h 10393"/>
              <a:gd name="connsiteX164" fmla="*/ 1543 w 10000"/>
              <a:gd name="connsiteY164" fmla="*/ 4044 h 10393"/>
              <a:gd name="connsiteX165" fmla="*/ 1670 w 10000"/>
              <a:gd name="connsiteY165" fmla="*/ 3949 h 10393"/>
              <a:gd name="connsiteX166" fmla="*/ 1905 w 10000"/>
              <a:gd name="connsiteY166" fmla="*/ 4115 h 10393"/>
              <a:gd name="connsiteX167" fmla="*/ 2147 w 10000"/>
              <a:gd name="connsiteY167" fmla="*/ 3913 h 10393"/>
              <a:gd name="connsiteX168" fmla="*/ 2207 w 10000"/>
              <a:gd name="connsiteY168" fmla="*/ 3963 h 10393"/>
              <a:gd name="connsiteX169" fmla="*/ 1954 w 10000"/>
              <a:gd name="connsiteY169" fmla="*/ 4196 h 10393"/>
              <a:gd name="connsiteX170" fmla="*/ 2207 w 10000"/>
              <a:gd name="connsiteY170" fmla="*/ 4466 h 10393"/>
              <a:gd name="connsiteX171" fmla="*/ 2368 w 10000"/>
              <a:gd name="connsiteY171" fmla="*/ 4300 h 10393"/>
              <a:gd name="connsiteX172" fmla="*/ 2483 w 10000"/>
              <a:gd name="connsiteY172" fmla="*/ 4259 h 10393"/>
              <a:gd name="connsiteX173" fmla="*/ 2489 w 10000"/>
              <a:gd name="connsiteY173" fmla="*/ 4385 h 10393"/>
              <a:gd name="connsiteX174" fmla="*/ 2325 w 10000"/>
              <a:gd name="connsiteY174" fmla="*/ 4515 h 10393"/>
              <a:gd name="connsiteX175" fmla="*/ 2420 w 10000"/>
              <a:gd name="connsiteY175" fmla="*/ 4681 h 10393"/>
              <a:gd name="connsiteX176" fmla="*/ 2739 w 10000"/>
              <a:gd name="connsiteY176" fmla="*/ 4367 h 10393"/>
              <a:gd name="connsiteX177" fmla="*/ 2687 w 10000"/>
              <a:gd name="connsiteY177" fmla="*/ 4246 h 10393"/>
              <a:gd name="connsiteX178" fmla="*/ 2799 w 10000"/>
              <a:gd name="connsiteY178" fmla="*/ 4124 h 10393"/>
              <a:gd name="connsiteX179" fmla="*/ 2920 w 10000"/>
              <a:gd name="connsiteY179" fmla="*/ 4250 h 10393"/>
              <a:gd name="connsiteX180" fmla="*/ 3078 w 10000"/>
              <a:gd name="connsiteY180" fmla="*/ 4192 h 10393"/>
              <a:gd name="connsiteX181" fmla="*/ 3595 w 10000"/>
              <a:gd name="connsiteY181" fmla="*/ 3038 h 10393"/>
              <a:gd name="connsiteX182" fmla="*/ 3583 w 10000"/>
              <a:gd name="connsiteY182" fmla="*/ 3168 h 10393"/>
              <a:gd name="connsiteX183" fmla="*/ 3204 w 10000"/>
              <a:gd name="connsiteY183" fmla="*/ 4353 h 10393"/>
              <a:gd name="connsiteX184" fmla="*/ 3767 w 10000"/>
              <a:gd name="connsiteY184" fmla="*/ 4205 h 10393"/>
              <a:gd name="connsiteX185" fmla="*/ 3733 w 10000"/>
              <a:gd name="connsiteY185" fmla="*/ 4412 h 10393"/>
              <a:gd name="connsiteX186" fmla="*/ 3345 w 10000"/>
              <a:gd name="connsiteY186" fmla="*/ 4533 h 10393"/>
              <a:gd name="connsiteX187" fmla="*/ 3362 w 10000"/>
              <a:gd name="connsiteY187" fmla="*/ 4690 h 10393"/>
              <a:gd name="connsiteX188" fmla="*/ 3609 w 10000"/>
              <a:gd name="connsiteY188" fmla="*/ 4677 h 10393"/>
              <a:gd name="connsiteX189" fmla="*/ 3601 w 10000"/>
              <a:gd name="connsiteY189" fmla="*/ 4816 h 10393"/>
              <a:gd name="connsiteX190" fmla="*/ 3420 w 10000"/>
              <a:gd name="connsiteY190" fmla="*/ 4843 h 10393"/>
              <a:gd name="connsiteX191" fmla="*/ 3420 w 10000"/>
              <a:gd name="connsiteY191" fmla="*/ 4991 h 10393"/>
              <a:gd name="connsiteX192" fmla="*/ 3557 w 10000"/>
              <a:gd name="connsiteY192" fmla="*/ 5000 h 10393"/>
              <a:gd name="connsiteX193" fmla="*/ 3549 w 10000"/>
              <a:gd name="connsiteY193" fmla="*/ 5126 h 10393"/>
              <a:gd name="connsiteX194" fmla="*/ 3394 w 10000"/>
              <a:gd name="connsiteY194" fmla="*/ 5189 h 10393"/>
              <a:gd name="connsiteX195" fmla="*/ 3345 w 10000"/>
              <a:gd name="connsiteY195" fmla="*/ 5220 h 10393"/>
              <a:gd name="connsiteX196" fmla="*/ 3302 w 10000"/>
              <a:gd name="connsiteY196" fmla="*/ 5180 h 10393"/>
              <a:gd name="connsiteX197" fmla="*/ 3333 w 10000"/>
              <a:gd name="connsiteY197" fmla="*/ 5121 h 10393"/>
              <a:gd name="connsiteX198" fmla="*/ 3307 w 10000"/>
              <a:gd name="connsiteY198" fmla="*/ 4951 h 10393"/>
              <a:gd name="connsiteX199" fmla="*/ 3178 w 10000"/>
              <a:gd name="connsiteY199" fmla="*/ 4695 h 10393"/>
              <a:gd name="connsiteX200" fmla="*/ 3103 w 10000"/>
              <a:gd name="connsiteY200" fmla="*/ 4731 h 10393"/>
              <a:gd name="connsiteX201" fmla="*/ 3112 w 10000"/>
              <a:gd name="connsiteY201" fmla="*/ 4596 h 10393"/>
              <a:gd name="connsiteX202" fmla="*/ 2989 w 10000"/>
              <a:gd name="connsiteY202" fmla="*/ 4448 h 10393"/>
              <a:gd name="connsiteX203" fmla="*/ 2807 w 10000"/>
              <a:gd name="connsiteY203" fmla="*/ 4636 h 10393"/>
              <a:gd name="connsiteX204" fmla="*/ 2825 w 10000"/>
              <a:gd name="connsiteY204" fmla="*/ 5014 h 10393"/>
              <a:gd name="connsiteX205" fmla="*/ 2759 w 10000"/>
              <a:gd name="connsiteY205" fmla="*/ 5045 h 10393"/>
              <a:gd name="connsiteX206" fmla="*/ 2764 w 10000"/>
              <a:gd name="connsiteY206" fmla="*/ 5490 h 10393"/>
              <a:gd name="connsiteX207" fmla="*/ 2876 w 10000"/>
              <a:gd name="connsiteY207" fmla="*/ 5516 h 10393"/>
              <a:gd name="connsiteX208" fmla="*/ 2911 w 10000"/>
              <a:gd name="connsiteY208" fmla="*/ 5566 h 10393"/>
              <a:gd name="connsiteX209" fmla="*/ 2905 w 10000"/>
              <a:gd name="connsiteY209" fmla="*/ 6037 h 10393"/>
              <a:gd name="connsiteX210" fmla="*/ 4023 w 10000"/>
              <a:gd name="connsiteY210" fmla="*/ 6028 h 10393"/>
              <a:gd name="connsiteX211" fmla="*/ 4147 w 10000"/>
              <a:gd name="connsiteY211" fmla="*/ 5647 h 10393"/>
              <a:gd name="connsiteX212" fmla="*/ 4230 w 10000"/>
              <a:gd name="connsiteY212" fmla="*/ 5207 h 10393"/>
              <a:gd name="connsiteX213" fmla="*/ 4241 w 10000"/>
              <a:gd name="connsiteY213" fmla="*/ 4327 h 10393"/>
              <a:gd name="connsiteX214" fmla="*/ 4256 w 10000"/>
              <a:gd name="connsiteY214" fmla="*/ 4169 h 10393"/>
              <a:gd name="connsiteX215" fmla="*/ 4276 w 10000"/>
              <a:gd name="connsiteY215"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759 w 10000"/>
              <a:gd name="connsiteY130" fmla="*/ 4358 h 10393"/>
              <a:gd name="connsiteX131" fmla="*/ 5474 w 10000"/>
              <a:gd name="connsiteY131" fmla="*/ 4124 h 10393"/>
              <a:gd name="connsiteX132" fmla="*/ 5239 w 10000"/>
              <a:gd name="connsiteY132" fmla="*/ 3788 h 10393"/>
              <a:gd name="connsiteX133" fmla="*/ 5083 w 10000"/>
              <a:gd name="connsiteY133" fmla="*/ 3491 h 10393"/>
              <a:gd name="connsiteX134" fmla="*/ 5034 w 10000"/>
              <a:gd name="connsiteY134" fmla="*/ 3213 h 10393"/>
              <a:gd name="connsiteX135" fmla="*/ 5026 w 10000"/>
              <a:gd name="connsiteY135" fmla="*/ 2899 h 10393"/>
              <a:gd name="connsiteX136" fmla="*/ 5092 w 10000"/>
              <a:gd name="connsiteY136" fmla="*/ 2535 h 10393"/>
              <a:gd name="connsiteX137" fmla="*/ 5178 w 10000"/>
              <a:gd name="connsiteY137" fmla="*/ 2239 h 10393"/>
              <a:gd name="connsiteX138" fmla="*/ 5178 w 10000"/>
              <a:gd name="connsiteY138" fmla="*/ 2149 h 10393"/>
              <a:gd name="connsiteX139" fmla="*/ 4661 w 10000"/>
              <a:gd name="connsiteY139" fmla="*/ 2171 h 10393"/>
              <a:gd name="connsiteX140" fmla="*/ 4678 w 10000"/>
              <a:gd name="connsiteY140" fmla="*/ 1296 h 10393"/>
              <a:gd name="connsiteX141" fmla="*/ 4971 w 10000"/>
              <a:gd name="connsiteY141" fmla="*/ 1013 h 10393"/>
              <a:gd name="connsiteX142" fmla="*/ 5464 w 10000"/>
              <a:gd name="connsiteY142" fmla="*/ 593 h 10393"/>
              <a:gd name="connsiteX143" fmla="*/ 5479 w 10000"/>
              <a:gd name="connsiteY143" fmla="*/ 24 h 10393"/>
              <a:gd name="connsiteX144" fmla="*/ 5282 w 10000"/>
              <a:gd name="connsiteY144" fmla="*/ 7 h 10393"/>
              <a:gd name="connsiteX145" fmla="*/ 5035 w 10000"/>
              <a:gd name="connsiteY145" fmla="*/ 151 h 10393"/>
              <a:gd name="connsiteX146" fmla="*/ 4819 w 10000"/>
              <a:gd name="connsiteY146" fmla="*/ 393 h 10393"/>
              <a:gd name="connsiteX147" fmla="*/ 4428 w 10000"/>
              <a:gd name="connsiteY147" fmla="*/ 748 h 10393"/>
              <a:gd name="connsiteX148" fmla="*/ 3353 w 10000"/>
              <a:gd name="connsiteY148" fmla="*/ 1448 h 10393"/>
              <a:gd name="connsiteX149" fmla="*/ 2905 w 10000"/>
              <a:gd name="connsiteY149" fmla="*/ 1834 h 10393"/>
              <a:gd name="connsiteX150" fmla="*/ 2905 w 10000"/>
              <a:gd name="connsiteY150" fmla="*/ 1969 h 10393"/>
              <a:gd name="connsiteX151" fmla="*/ 2957 w 10000"/>
              <a:gd name="connsiteY151" fmla="*/ 1947 h 10393"/>
              <a:gd name="connsiteX152" fmla="*/ 2966 w 10000"/>
              <a:gd name="connsiteY152" fmla="*/ 2054 h 10393"/>
              <a:gd name="connsiteX153" fmla="*/ 2885 w 10000"/>
              <a:gd name="connsiteY153" fmla="*/ 2122 h 10393"/>
              <a:gd name="connsiteX154" fmla="*/ 2549 w 10000"/>
              <a:gd name="connsiteY154" fmla="*/ 2539 h 10393"/>
              <a:gd name="connsiteX155" fmla="*/ 2422 w 10000"/>
              <a:gd name="connsiteY155" fmla="*/ 2764 h 10393"/>
              <a:gd name="connsiteX156" fmla="*/ 2178 w 10000"/>
              <a:gd name="connsiteY156" fmla="*/ 3060 h 10393"/>
              <a:gd name="connsiteX157" fmla="*/ 2101 w 10000"/>
              <a:gd name="connsiteY157" fmla="*/ 3199 h 10393"/>
              <a:gd name="connsiteX158" fmla="*/ 2103 w 10000"/>
              <a:gd name="connsiteY158" fmla="*/ 3303 h 10393"/>
              <a:gd name="connsiteX159" fmla="*/ 1991 w 10000"/>
              <a:gd name="connsiteY159" fmla="*/ 3424 h 10393"/>
              <a:gd name="connsiteX160" fmla="*/ 1816 w 10000"/>
              <a:gd name="connsiteY160" fmla="*/ 3361 h 10393"/>
              <a:gd name="connsiteX161" fmla="*/ 1618 w 10000"/>
              <a:gd name="connsiteY161" fmla="*/ 3626 h 10393"/>
              <a:gd name="connsiteX162" fmla="*/ 1618 w 10000"/>
              <a:gd name="connsiteY162" fmla="*/ 3761 h 10393"/>
              <a:gd name="connsiteX163" fmla="*/ 1457 w 10000"/>
              <a:gd name="connsiteY163" fmla="*/ 3940 h 10393"/>
              <a:gd name="connsiteX164" fmla="*/ 1543 w 10000"/>
              <a:gd name="connsiteY164" fmla="*/ 4044 h 10393"/>
              <a:gd name="connsiteX165" fmla="*/ 1670 w 10000"/>
              <a:gd name="connsiteY165" fmla="*/ 3949 h 10393"/>
              <a:gd name="connsiteX166" fmla="*/ 1905 w 10000"/>
              <a:gd name="connsiteY166" fmla="*/ 4115 h 10393"/>
              <a:gd name="connsiteX167" fmla="*/ 2147 w 10000"/>
              <a:gd name="connsiteY167" fmla="*/ 3913 h 10393"/>
              <a:gd name="connsiteX168" fmla="*/ 2207 w 10000"/>
              <a:gd name="connsiteY168" fmla="*/ 3963 h 10393"/>
              <a:gd name="connsiteX169" fmla="*/ 1954 w 10000"/>
              <a:gd name="connsiteY169" fmla="*/ 4196 h 10393"/>
              <a:gd name="connsiteX170" fmla="*/ 2207 w 10000"/>
              <a:gd name="connsiteY170" fmla="*/ 4466 h 10393"/>
              <a:gd name="connsiteX171" fmla="*/ 2368 w 10000"/>
              <a:gd name="connsiteY171" fmla="*/ 4300 h 10393"/>
              <a:gd name="connsiteX172" fmla="*/ 2483 w 10000"/>
              <a:gd name="connsiteY172" fmla="*/ 4259 h 10393"/>
              <a:gd name="connsiteX173" fmla="*/ 2489 w 10000"/>
              <a:gd name="connsiteY173" fmla="*/ 4385 h 10393"/>
              <a:gd name="connsiteX174" fmla="*/ 2325 w 10000"/>
              <a:gd name="connsiteY174" fmla="*/ 4515 h 10393"/>
              <a:gd name="connsiteX175" fmla="*/ 2420 w 10000"/>
              <a:gd name="connsiteY175" fmla="*/ 4681 h 10393"/>
              <a:gd name="connsiteX176" fmla="*/ 2739 w 10000"/>
              <a:gd name="connsiteY176" fmla="*/ 4367 h 10393"/>
              <a:gd name="connsiteX177" fmla="*/ 2687 w 10000"/>
              <a:gd name="connsiteY177" fmla="*/ 4246 h 10393"/>
              <a:gd name="connsiteX178" fmla="*/ 2799 w 10000"/>
              <a:gd name="connsiteY178" fmla="*/ 4124 h 10393"/>
              <a:gd name="connsiteX179" fmla="*/ 2920 w 10000"/>
              <a:gd name="connsiteY179" fmla="*/ 4250 h 10393"/>
              <a:gd name="connsiteX180" fmla="*/ 3078 w 10000"/>
              <a:gd name="connsiteY180" fmla="*/ 4192 h 10393"/>
              <a:gd name="connsiteX181" fmla="*/ 3595 w 10000"/>
              <a:gd name="connsiteY181" fmla="*/ 3038 h 10393"/>
              <a:gd name="connsiteX182" fmla="*/ 3583 w 10000"/>
              <a:gd name="connsiteY182" fmla="*/ 3168 h 10393"/>
              <a:gd name="connsiteX183" fmla="*/ 3204 w 10000"/>
              <a:gd name="connsiteY183" fmla="*/ 4353 h 10393"/>
              <a:gd name="connsiteX184" fmla="*/ 3767 w 10000"/>
              <a:gd name="connsiteY184" fmla="*/ 4205 h 10393"/>
              <a:gd name="connsiteX185" fmla="*/ 3733 w 10000"/>
              <a:gd name="connsiteY185" fmla="*/ 4412 h 10393"/>
              <a:gd name="connsiteX186" fmla="*/ 3345 w 10000"/>
              <a:gd name="connsiteY186" fmla="*/ 4533 h 10393"/>
              <a:gd name="connsiteX187" fmla="*/ 3362 w 10000"/>
              <a:gd name="connsiteY187" fmla="*/ 4690 h 10393"/>
              <a:gd name="connsiteX188" fmla="*/ 3609 w 10000"/>
              <a:gd name="connsiteY188" fmla="*/ 4677 h 10393"/>
              <a:gd name="connsiteX189" fmla="*/ 3601 w 10000"/>
              <a:gd name="connsiteY189" fmla="*/ 4816 h 10393"/>
              <a:gd name="connsiteX190" fmla="*/ 3420 w 10000"/>
              <a:gd name="connsiteY190" fmla="*/ 4843 h 10393"/>
              <a:gd name="connsiteX191" fmla="*/ 3420 w 10000"/>
              <a:gd name="connsiteY191" fmla="*/ 4991 h 10393"/>
              <a:gd name="connsiteX192" fmla="*/ 3557 w 10000"/>
              <a:gd name="connsiteY192" fmla="*/ 5000 h 10393"/>
              <a:gd name="connsiteX193" fmla="*/ 3549 w 10000"/>
              <a:gd name="connsiteY193" fmla="*/ 5126 h 10393"/>
              <a:gd name="connsiteX194" fmla="*/ 3394 w 10000"/>
              <a:gd name="connsiteY194" fmla="*/ 5189 h 10393"/>
              <a:gd name="connsiteX195" fmla="*/ 3345 w 10000"/>
              <a:gd name="connsiteY195" fmla="*/ 5220 h 10393"/>
              <a:gd name="connsiteX196" fmla="*/ 3302 w 10000"/>
              <a:gd name="connsiteY196" fmla="*/ 5180 h 10393"/>
              <a:gd name="connsiteX197" fmla="*/ 3333 w 10000"/>
              <a:gd name="connsiteY197" fmla="*/ 5121 h 10393"/>
              <a:gd name="connsiteX198" fmla="*/ 3307 w 10000"/>
              <a:gd name="connsiteY198" fmla="*/ 4951 h 10393"/>
              <a:gd name="connsiteX199" fmla="*/ 3178 w 10000"/>
              <a:gd name="connsiteY199" fmla="*/ 4695 h 10393"/>
              <a:gd name="connsiteX200" fmla="*/ 3103 w 10000"/>
              <a:gd name="connsiteY200" fmla="*/ 4731 h 10393"/>
              <a:gd name="connsiteX201" fmla="*/ 3112 w 10000"/>
              <a:gd name="connsiteY201" fmla="*/ 4596 h 10393"/>
              <a:gd name="connsiteX202" fmla="*/ 2989 w 10000"/>
              <a:gd name="connsiteY202" fmla="*/ 4448 h 10393"/>
              <a:gd name="connsiteX203" fmla="*/ 2807 w 10000"/>
              <a:gd name="connsiteY203" fmla="*/ 4636 h 10393"/>
              <a:gd name="connsiteX204" fmla="*/ 2825 w 10000"/>
              <a:gd name="connsiteY204" fmla="*/ 5014 h 10393"/>
              <a:gd name="connsiteX205" fmla="*/ 2759 w 10000"/>
              <a:gd name="connsiteY205" fmla="*/ 5045 h 10393"/>
              <a:gd name="connsiteX206" fmla="*/ 2764 w 10000"/>
              <a:gd name="connsiteY206" fmla="*/ 5490 h 10393"/>
              <a:gd name="connsiteX207" fmla="*/ 2876 w 10000"/>
              <a:gd name="connsiteY207" fmla="*/ 5516 h 10393"/>
              <a:gd name="connsiteX208" fmla="*/ 2911 w 10000"/>
              <a:gd name="connsiteY208" fmla="*/ 5566 h 10393"/>
              <a:gd name="connsiteX209" fmla="*/ 2905 w 10000"/>
              <a:gd name="connsiteY209" fmla="*/ 6037 h 10393"/>
              <a:gd name="connsiteX210" fmla="*/ 4023 w 10000"/>
              <a:gd name="connsiteY210" fmla="*/ 6028 h 10393"/>
              <a:gd name="connsiteX211" fmla="*/ 4147 w 10000"/>
              <a:gd name="connsiteY211" fmla="*/ 5647 h 10393"/>
              <a:gd name="connsiteX212" fmla="*/ 4230 w 10000"/>
              <a:gd name="connsiteY212" fmla="*/ 5207 h 10393"/>
              <a:gd name="connsiteX213" fmla="*/ 4241 w 10000"/>
              <a:gd name="connsiteY213" fmla="*/ 4327 h 10393"/>
              <a:gd name="connsiteX214" fmla="*/ 4256 w 10000"/>
              <a:gd name="connsiteY214" fmla="*/ 4169 h 10393"/>
              <a:gd name="connsiteX215" fmla="*/ 4276 w 10000"/>
              <a:gd name="connsiteY215"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759 w 10000"/>
              <a:gd name="connsiteY130" fmla="*/ 4358 h 10393"/>
              <a:gd name="connsiteX131" fmla="*/ 5474 w 10000"/>
              <a:gd name="connsiteY131" fmla="*/ 4124 h 10393"/>
              <a:gd name="connsiteX132" fmla="*/ 5239 w 10000"/>
              <a:gd name="connsiteY132" fmla="*/ 3788 h 10393"/>
              <a:gd name="connsiteX133" fmla="*/ 5083 w 10000"/>
              <a:gd name="connsiteY133" fmla="*/ 3491 h 10393"/>
              <a:gd name="connsiteX134" fmla="*/ 5034 w 10000"/>
              <a:gd name="connsiteY134" fmla="*/ 3213 h 10393"/>
              <a:gd name="connsiteX135" fmla="*/ 5026 w 10000"/>
              <a:gd name="connsiteY135" fmla="*/ 2899 h 10393"/>
              <a:gd name="connsiteX136" fmla="*/ 5092 w 10000"/>
              <a:gd name="connsiteY136" fmla="*/ 2535 h 10393"/>
              <a:gd name="connsiteX137" fmla="*/ 5178 w 10000"/>
              <a:gd name="connsiteY137" fmla="*/ 2239 h 10393"/>
              <a:gd name="connsiteX138" fmla="*/ 5178 w 10000"/>
              <a:gd name="connsiteY138" fmla="*/ 2149 h 10393"/>
              <a:gd name="connsiteX139" fmla="*/ 4661 w 10000"/>
              <a:gd name="connsiteY139" fmla="*/ 2171 h 10393"/>
              <a:gd name="connsiteX140" fmla="*/ 4678 w 10000"/>
              <a:gd name="connsiteY140" fmla="*/ 1296 h 10393"/>
              <a:gd name="connsiteX141" fmla="*/ 4971 w 10000"/>
              <a:gd name="connsiteY141" fmla="*/ 1013 h 10393"/>
              <a:gd name="connsiteX142" fmla="*/ 5464 w 10000"/>
              <a:gd name="connsiteY142" fmla="*/ 593 h 10393"/>
              <a:gd name="connsiteX143" fmla="*/ 5479 w 10000"/>
              <a:gd name="connsiteY143" fmla="*/ 24 h 10393"/>
              <a:gd name="connsiteX144" fmla="*/ 5282 w 10000"/>
              <a:gd name="connsiteY144" fmla="*/ 7 h 10393"/>
              <a:gd name="connsiteX145" fmla="*/ 5035 w 10000"/>
              <a:gd name="connsiteY145" fmla="*/ 151 h 10393"/>
              <a:gd name="connsiteX146" fmla="*/ 4819 w 10000"/>
              <a:gd name="connsiteY146" fmla="*/ 393 h 10393"/>
              <a:gd name="connsiteX147" fmla="*/ 4428 w 10000"/>
              <a:gd name="connsiteY147" fmla="*/ 748 h 10393"/>
              <a:gd name="connsiteX148" fmla="*/ 3353 w 10000"/>
              <a:gd name="connsiteY148" fmla="*/ 1448 h 10393"/>
              <a:gd name="connsiteX149" fmla="*/ 2905 w 10000"/>
              <a:gd name="connsiteY149" fmla="*/ 1834 h 10393"/>
              <a:gd name="connsiteX150" fmla="*/ 2905 w 10000"/>
              <a:gd name="connsiteY150" fmla="*/ 1969 h 10393"/>
              <a:gd name="connsiteX151" fmla="*/ 2957 w 10000"/>
              <a:gd name="connsiteY151" fmla="*/ 1947 h 10393"/>
              <a:gd name="connsiteX152" fmla="*/ 2966 w 10000"/>
              <a:gd name="connsiteY152" fmla="*/ 2054 h 10393"/>
              <a:gd name="connsiteX153" fmla="*/ 2885 w 10000"/>
              <a:gd name="connsiteY153" fmla="*/ 2122 h 10393"/>
              <a:gd name="connsiteX154" fmla="*/ 2549 w 10000"/>
              <a:gd name="connsiteY154" fmla="*/ 2539 h 10393"/>
              <a:gd name="connsiteX155" fmla="*/ 2422 w 10000"/>
              <a:gd name="connsiteY155" fmla="*/ 2764 h 10393"/>
              <a:gd name="connsiteX156" fmla="*/ 2178 w 10000"/>
              <a:gd name="connsiteY156" fmla="*/ 3060 h 10393"/>
              <a:gd name="connsiteX157" fmla="*/ 2101 w 10000"/>
              <a:gd name="connsiteY157" fmla="*/ 3199 h 10393"/>
              <a:gd name="connsiteX158" fmla="*/ 2103 w 10000"/>
              <a:gd name="connsiteY158" fmla="*/ 3303 h 10393"/>
              <a:gd name="connsiteX159" fmla="*/ 1991 w 10000"/>
              <a:gd name="connsiteY159" fmla="*/ 3424 h 10393"/>
              <a:gd name="connsiteX160" fmla="*/ 1816 w 10000"/>
              <a:gd name="connsiteY160" fmla="*/ 3361 h 10393"/>
              <a:gd name="connsiteX161" fmla="*/ 1618 w 10000"/>
              <a:gd name="connsiteY161" fmla="*/ 3626 h 10393"/>
              <a:gd name="connsiteX162" fmla="*/ 1618 w 10000"/>
              <a:gd name="connsiteY162" fmla="*/ 3761 h 10393"/>
              <a:gd name="connsiteX163" fmla="*/ 1457 w 10000"/>
              <a:gd name="connsiteY163" fmla="*/ 3940 h 10393"/>
              <a:gd name="connsiteX164" fmla="*/ 1543 w 10000"/>
              <a:gd name="connsiteY164" fmla="*/ 4044 h 10393"/>
              <a:gd name="connsiteX165" fmla="*/ 1670 w 10000"/>
              <a:gd name="connsiteY165" fmla="*/ 3949 h 10393"/>
              <a:gd name="connsiteX166" fmla="*/ 1905 w 10000"/>
              <a:gd name="connsiteY166" fmla="*/ 4115 h 10393"/>
              <a:gd name="connsiteX167" fmla="*/ 2147 w 10000"/>
              <a:gd name="connsiteY167" fmla="*/ 3913 h 10393"/>
              <a:gd name="connsiteX168" fmla="*/ 2207 w 10000"/>
              <a:gd name="connsiteY168" fmla="*/ 3963 h 10393"/>
              <a:gd name="connsiteX169" fmla="*/ 1954 w 10000"/>
              <a:gd name="connsiteY169" fmla="*/ 4196 h 10393"/>
              <a:gd name="connsiteX170" fmla="*/ 2207 w 10000"/>
              <a:gd name="connsiteY170" fmla="*/ 4466 h 10393"/>
              <a:gd name="connsiteX171" fmla="*/ 2368 w 10000"/>
              <a:gd name="connsiteY171" fmla="*/ 4300 h 10393"/>
              <a:gd name="connsiteX172" fmla="*/ 2483 w 10000"/>
              <a:gd name="connsiteY172" fmla="*/ 4259 h 10393"/>
              <a:gd name="connsiteX173" fmla="*/ 2489 w 10000"/>
              <a:gd name="connsiteY173" fmla="*/ 4385 h 10393"/>
              <a:gd name="connsiteX174" fmla="*/ 2325 w 10000"/>
              <a:gd name="connsiteY174" fmla="*/ 4515 h 10393"/>
              <a:gd name="connsiteX175" fmla="*/ 2420 w 10000"/>
              <a:gd name="connsiteY175" fmla="*/ 4681 h 10393"/>
              <a:gd name="connsiteX176" fmla="*/ 2739 w 10000"/>
              <a:gd name="connsiteY176" fmla="*/ 4367 h 10393"/>
              <a:gd name="connsiteX177" fmla="*/ 2687 w 10000"/>
              <a:gd name="connsiteY177" fmla="*/ 4246 h 10393"/>
              <a:gd name="connsiteX178" fmla="*/ 2799 w 10000"/>
              <a:gd name="connsiteY178" fmla="*/ 4124 h 10393"/>
              <a:gd name="connsiteX179" fmla="*/ 2920 w 10000"/>
              <a:gd name="connsiteY179" fmla="*/ 4250 h 10393"/>
              <a:gd name="connsiteX180" fmla="*/ 3078 w 10000"/>
              <a:gd name="connsiteY180" fmla="*/ 4192 h 10393"/>
              <a:gd name="connsiteX181" fmla="*/ 3595 w 10000"/>
              <a:gd name="connsiteY181" fmla="*/ 3038 h 10393"/>
              <a:gd name="connsiteX182" fmla="*/ 3583 w 10000"/>
              <a:gd name="connsiteY182" fmla="*/ 3168 h 10393"/>
              <a:gd name="connsiteX183" fmla="*/ 3204 w 10000"/>
              <a:gd name="connsiteY183" fmla="*/ 4353 h 10393"/>
              <a:gd name="connsiteX184" fmla="*/ 3767 w 10000"/>
              <a:gd name="connsiteY184" fmla="*/ 4205 h 10393"/>
              <a:gd name="connsiteX185" fmla="*/ 3733 w 10000"/>
              <a:gd name="connsiteY185" fmla="*/ 4412 h 10393"/>
              <a:gd name="connsiteX186" fmla="*/ 3345 w 10000"/>
              <a:gd name="connsiteY186" fmla="*/ 4533 h 10393"/>
              <a:gd name="connsiteX187" fmla="*/ 3362 w 10000"/>
              <a:gd name="connsiteY187" fmla="*/ 4690 h 10393"/>
              <a:gd name="connsiteX188" fmla="*/ 3609 w 10000"/>
              <a:gd name="connsiteY188" fmla="*/ 4677 h 10393"/>
              <a:gd name="connsiteX189" fmla="*/ 3601 w 10000"/>
              <a:gd name="connsiteY189" fmla="*/ 4816 h 10393"/>
              <a:gd name="connsiteX190" fmla="*/ 3420 w 10000"/>
              <a:gd name="connsiteY190" fmla="*/ 4843 h 10393"/>
              <a:gd name="connsiteX191" fmla="*/ 3420 w 10000"/>
              <a:gd name="connsiteY191" fmla="*/ 4991 h 10393"/>
              <a:gd name="connsiteX192" fmla="*/ 3557 w 10000"/>
              <a:gd name="connsiteY192" fmla="*/ 5000 h 10393"/>
              <a:gd name="connsiteX193" fmla="*/ 3549 w 10000"/>
              <a:gd name="connsiteY193" fmla="*/ 5126 h 10393"/>
              <a:gd name="connsiteX194" fmla="*/ 3394 w 10000"/>
              <a:gd name="connsiteY194" fmla="*/ 5189 h 10393"/>
              <a:gd name="connsiteX195" fmla="*/ 3345 w 10000"/>
              <a:gd name="connsiteY195" fmla="*/ 5220 h 10393"/>
              <a:gd name="connsiteX196" fmla="*/ 3302 w 10000"/>
              <a:gd name="connsiteY196" fmla="*/ 5180 h 10393"/>
              <a:gd name="connsiteX197" fmla="*/ 3333 w 10000"/>
              <a:gd name="connsiteY197" fmla="*/ 5121 h 10393"/>
              <a:gd name="connsiteX198" fmla="*/ 3307 w 10000"/>
              <a:gd name="connsiteY198" fmla="*/ 4951 h 10393"/>
              <a:gd name="connsiteX199" fmla="*/ 3178 w 10000"/>
              <a:gd name="connsiteY199" fmla="*/ 4695 h 10393"/>
              <a:gd name="connsiteX200" fmla="*/ 3103 w 10000"/>
              <a:gd name="connsiteY200" fmla="*/ 4731 h 10393"/>
              <a:gd name="connsiteX201" fmla="*/ 3112 w 10000"/>
              <a:gd name="connsiteY201" fmla="*/ 4596 h 10393"/>
              <a:gd name="connsiteX202" fmla="*/ 2989 w 10000"/>
              <a:gd name="connsiteY202" fmla="*/ 4448 h 10393"/>
              <a:gd name="connsiteX203" fmla="*/ 2807 w 10000"/>
              <a:gd name="connsiteY203" fmla="*/ 4636 h 10393"/>
              <a:gd name="connsiteX204" fmla="*/ 2825 w 10000"/>
              <a:gd name="connsiteY204" fmla="*/ 5014 h 10393"/>
              <a:gd name="connsiteX205" fmla="*/ 2759 w 10000"/>
              <a:gd name="connsiteY205" fmla="*/ 5045 h 10393"/>
              <a:gd name="connsiteX206" fmla="*/ 2764 w 10000"/>
              <a:gd name="connsiteY206" fmla="*/ 5490 h 10393"/>
              <a:gd name="connsiteX207" fmla="*/ 2876 w 10000"/>
              <a:gd name="connsiteY207" fmla="*/ 5516 h 10393"/>
              <a:gd name="connsiteX208" fmla="*/ 2911 w 10000"/>
              <a:gd name="connsiteY208" fmla="*/ 5566 h 10393"/>
              <a:gd name="connsiteX209" fmla="*/ 2905 w 10000"/>
              <a:gd name="connsiteY209" fmla="*/ 6037 h 10393"/>
              <a:gd name="connsiteX210" fmla="*/ 4023 w 10000"/>
              <a:gd name="connsiteY210" fmla="*/ 6028 h 10393"/>
              <a:gd name="connsiteX211" fmla="*/ 4147 w 10000"/>
              <a:gd name="connsiteY211" fmla="*/ 5647 h 10393"/>
              <a:gd name="connsiteX212" fmla="*/ 4230 w 10000"/>
              <a:gd name="connsiteY212" fmla="*/ 5207 h 10393"/>
              <a:gd name="connsiteX213" fmla="*/ 4241 w 10000"/>
              <a:gd name="connsiteY213" fmla="*/ 4327 h 10393"/>
              <a:gd name="connsiteX214" fmla="*/ 4256 w 10000"/>
              <a:gd name="connsiteY214" fmla="*/ 4169 h 10393"/>
              <a:gd name="connsiteX215" fmla="*/ 4276 w 10000"/>
              <a:gd name="connsiteY215"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759 w 10000"/>
              <a:gd name="connsiteY130" fmla="*/ 4358 h 10393"/>
              <a:gd name="connsiteX131" fmla="*/ 5474 w 10000"/>
              <a:gd name="connsiteY131" fmla="*/ 4124 h 10393"/>
              <a:gd name="connsiteX132" fmla="*/ 5239 w 10000"/>
              <a:gd name="connsiteY132" fmla="*/ 3788 h 10393"/>
              <a:gd name="connsiteX133" fmla="*/ 5083 w 10000"/>
              <a:gd name="connsiteY133" fmla="*/ 3491 h 10393"/>
              <a:gd name="connsiteX134" fmla="*/ 5034 w 10000"/>
              <a:gd name="connsiteY134" fmla="*/ 3213 h 10393"/>
              <a:gd name="connsiteX135" fmla="*/ 5026 w 10000"/>
              <a:gd name="connsiteY135" fmla="*/ 2899 h 10393"/>
              <a:gd name="connsiteX136" fmla="*/ 5092 w 10000"/>
              <a:gd name="connsiteY136" fmla="*/ 2535 h 10393"/>
              <a:gd name="connsiteX137" fmla="*/ 5178 w 10000"/>
              <a:gd name="connsiteY137" fmla="*/ 2239 h 10393"/>
              <a:gd name="connsiteX138" fmla="*/ 5178 w 10000"/>
              <a:gd name="connsiteY138" fmla="*/ 2149 h 10393"/>
              <a:gd name="connsiteX139" fmla="*/ 4661 w 10000"/>
              <a:gd name="connsiteY139" fmla="*/ 2171 h 10393"/>
              <a:gd name="connsiteX140" fmla="*/ 4678 w 10000"/>
              <a:gd name="connsiteY140" fmla="*/ 1296 h 10393"/>
              <a:gd name="connsiteX141" fmla="*/ 4971 w 10000"/>
              <a:gd name="connsiteY141" fmla="*/ 1013 h 10393"/>
              <a:gd name="connsiteX142" fmla="*/ 5215 w 10000"/>
              <a:gd name="connsiteY142" fmla="*/ 779 h 10393"/>
              <a:gd name="connsiteX143" fmla="*/ 5464 w 10000"/>
              <a:gd name="connsiteY143" fmla="*/ 593 h 10393"/>
              <a:gd name="connsiteX144" fmla="*/ 5479 w 10000"/>
              <a:gd name="connsiteY144" fmla="*/ 24 h 10393"/>
              <a:gd name="connsiteX145" fmla="*/ 5282 w 10000"/>
              <a:gd name="connsiteY145" fmla="*/ 7 h 10393"/>
              <a:gd name="connsiteX146" fmla="*/ 5035 w 10000"/>
              <a:gd name="connsiteY146" fmla="*/ 151 h 10393"/>
              <a:gd name="connsiteX147" fmla="*/ 4819 w 10000"/>
              <a:gd name="connsiteY147" fmla="*/ 393 h 10393"/>
              <a:gd name="connsiteX148" fmla="*/ 4428 w 10000"/>
              <a:gd name="connsiteY148" fmla="*/ 748 h 10393"/>
              <a:gd name="connsiteX149" fmla="*/ 3353 w 10000"/>
              <a:gd name="connsiteY149" fmla="*/ 1448 h 10393"/>
              <a:gd name="connsiteX150" fmla="*/ 2905 w 10000"/>
              <a:gd name="connsiteY150" fmla="*/ 1834 h 10393"/>
              <a:gd name="connsiteX151" fmla="*/ 2905 w 10000"/>
              <a:gd name="connsiteY151" fmla="*/ 1969 h 10393"/>
              <a:gd name="connsiteX152" fmla="*/ 2957 w 10000"/>
              <a:gd name="connsiteY152" fmla="*/ 1947 h 10393"/>
              <a:gd name="connsiteX153" fmla="*/ 2966 w 10000"/>
              <a:gd name="connsiteY153" fmla="*/ 2054 h 10393"/>
              <a:gd name="connsiteX154" fmla="*/ 2885 w 10000"/>
              <a:gd name="connsiteY154" fmla="*/ 2122 h 10393"/>
              <a:gd name="connsiteX155" fmla="*/ 2549 w 10000"/>
              <a:gd name="connsiteY155" fmla="*/ 2539 h 10393"/>
              <a:gd name="connsiteX156" fmla="*/ 2422 w 10000"/>
              <a:gd name="connsiteY156" fmla="*/ 2764 h 10393"/>
              <a:gd name="connsiteX157" fmla="*/ 2178 w 10000"/>
              <a:gd name="connsiteY157" fmla="*/ 3060 h 10393"/>
              <a:gd name="connsiteX158" fmla="*/ 2101 w 10000"/>
              <a:gd name="connsiteY158" fmla="*/ 3199 h 10393"/>
              <a:gd name="connsiteX159" fmla="*/ 2103 w 10000"/>
              <a:gd name="connsiteY159" fmla="*/ 3303 h 10393"/>
              <a:gd name="connsiteX160" fmla="*/ 1991 w 10000"/>
              <a:gd name="connsiteY160" fmla="*/ 3424 h 10393"/>
              <a:gd name="connsiteX161" fmla="*/ 1816 w 10000"/>
              <a:gd name="connsiteY161" fmla="*/ 3361 h 10393"/>
              <a:gd name="connsiteX162" fmla="*/ 1618 w 10000"/>
              <a:gd name="connsiteY162" fmla="*/ 3626 h 10393"/>
              <a:gd name="connsiteX163" fmla="*/ 1618 w 10000"/>
              <a:gd name="connsiteY163" fmla="*/ 3761 h 10393"/>
              <a:gd name="connsiteX164" fmla="*/ 1457 w 10000"/>
              <a:gd name="connsiteY164" fmla="*/ 3940 h 10393"/>
              <a:gd name="connsiteX165" fmla="*/ 1543 w 10000"/>
              <a:gd name="connsiteY165" fmla="*/ 4044 h 10393"/>
              <a:gd name="connsiteX166" fmla="*/ 1670 w 10000"/>
              <a:gd name="connsiteY166" fmla="*/ 3949 h 10393"/>
              <a:gd name="connsiteX167" fmla="*/ 1905 w 10000"/>
              <a:gd name="connsiteY167" fmla="*/ 4115 h 10393"/>
              <a:gd name="connsiteX168" fmla="*/ 2147 w 10000"/>
              <a:gd name="connsiteY168" fmla="*/ 3913 h 10393"/>
              <a:gd name="connsiteX169" fmla="*/ 2207 w 10000"/>
              <a:gd name="connsiteY169" fmla="*/ 3963 h 10393"/>
              <a:gd name="connsiteX170" fmla="*/ 1954 w 10000"/>
              <a:gd name="connsiteY170" fmla="*/ 4196 h 10393"/>
              <a:gd name="connsiteX171" fmla="*/ 2207 w 10000"/>
              <a:gd name="connsiteY171" fmla="*/ 4466 h 10393"/>
              <a:gd name="connsiteX172" fmla="*/ 2368 w 10000"/>
              <a:gd name="connsiteY172" fmla="*/ 4300 h 10393"/>
              <a:gd name="connsiteX173" fmla="*/ 2483 w 10000"/>
              <a:gd name="connsiteY173" fmla="*/ 4259 h 10393"/>
              <a:gd name="connsiteX174" fmla="*/ 2489 w 10000"/>
              <a:gd name="connsiteY174" fmla="*/ 4385 h 10393"/>
              <a:gd name="connsiteX175" fmla="*/ 2325 w 10000"/>
              <a:gd name="connsiteY175" fmla="*/ 4515 h 10393"/>
              <a:gd name="connsiteX176" fmla="*/ 2420 w 10000"/>
              <a:gd name="connsiteY176" fmla="*/ 4681 h 10393"/>
              <a:gd name="connsiteX177" fmla="*/ 2739 w 10000"/>
              <a:gd name="connsiteY177" fmla="*/ 4367 h 10393"/>
              <a:gd name="connsiteX178" fmla="*/ 2687 w 10000"/>
              <a:gd name="connsiteY178" fmla="*/ 4246 h 10393"/>
              <a:gd name="connsiteX179" fmla="*/ 2799 w 10000"/>
              <a:gd name="connsiteY179" fmla="*/ 4124 h 10393"/>
              <a:gd name="connsiteX180" fmla="*/ 2920 w 10000"/>
              <a:gd name="connsiteY180" fmla="*/ 4250 h 10393"/>
              <a:gd name="connsiteX181" fmla="*/ 3078 w 10000"/>
              <a:gd name="connsiteY181" fmla="*/ 4192 h 10393"/>
              <a:gd name="connsiteX182" fmla="*/ 3595 w 10000"/>
              <a:gd name="connsiteY182" fmla="*/ 3038 h 10393"/>
              <a:gd name="connsiteX183" fmla="*/ 3583 w 10000"/>
              <a:gd name="connsiteY183" fmla="*/ 3168 h 10393"/>
              <a:gd name="connsiteX184" fmla="*/ 3204 w 10000"/>
              <a:gd name="connsiteY184" fmla="*/ 4353 h 10393"/>
              <a:gd name="connsiteX185" fmla="*/ 3767 w 10000"/>
              <a:gd name="connsiteY185" fmla="*/ 4205 h 10393"/>
              <a:gd name="connsiteX186" fmla="*/ 3733 w 10000"/>
              <a:gd name="connsiteY186" fmla="*/ 4412 h 10393"/>
              <a:gd name="connsiteX187" fmla="*/ 3345 w 10000"/>
              <a:gd name="connsiteY187" fmla="*/ 4533 h 10393"/>
              <a:gd name="connsiteX188" fmla="*/ 3362 w 10000"/>
              <a:gd name="connsiteY188" fmla="*/ 4690 h 10393"/>
              <a:gd name="connsiteX189" fmla="*/ 3609 w 10000"/>
              <a:gd name="connsiteY189" fmla="*/ 4677 h 10393"/>
              <a:gd name="connsiteX190" fmla="*/ 3601 w 10000"/>
              <a:gd name="connsiteY190" fmla="*/ 4816 h 10393"/>
              <a:gd name="connsiteX191" fmla="*/ 3420 w 10000"/>
              <a:gd name="connsiteY191" fmla="*/ 4843 h 10393"/>
              <a:gd name="connsiteX192" fmla="*/ 3420 w 10000"/>
              <a:gd name="connsiteY192" fmla="*/ 4991 h 10393"/>
              <a:gd name="connsiteX193" fmla="*/ 3557 w 10000"/>
              <a:gd name="connsiteY193" fmla="*/ 5000 h 10393"/>
              <a:gd name="connsiteX194" fmla="*/ 3549 w 10000"/>
              <a:gd name="connsiteY194" fmla="*/ 5126 h 10393"/>
              <a:gd name="connsiteX195" fmla="*/ 3394 w 10000"/>
              <a:gd name="connsiteY195" fmla="*/ 5189 h 10393"/>
              <a:gd name="connsiteX196" fmla="*/ 3345 w 10000"/>
              <a:gd name="connsiteY196" fmla="*/ 5220 h 10393"/>
              <a:gd name="connsiteX197" fmla="*/ 3302 w 10000"/>
              <a:gd name="connsiteY197" fmla="*/ 5180 h 10393"/>
              <a:gd name="connsiteX198" fmla="*/ 3333 w 10000"/>
              <a:gd name="connsiteY198" fmla="*/ 5121 h 10393"/>
              <a:gd name="connsiteX199" fmla="*/ 3307 w 10000"/>
              <a:gd name="connsiteY199" fmla="*/ 4951 h 10393"/>
              <a:gd name="connsiteX200" fmla="*/ 3178 w 10000"/>
              <a:gd name="connsiteY200" fmla="*/ 4695 h 10393"/>
              <a:gd name="connsiteX201" fmla="*/ 3103 w 10000"/>
              <a:gd name="connsiteY201" fmla="*/ 4731 h 10393"/>
              <a:gd name="connsiteX202" fmla="*/ 3112 w 10000"/>
              <a:gd name="connsiteY202" fmla="*/ 4596 h 10393"/>
              <a:gd name="connsiteX203" fmla="*/ 2989 w 10000"/>
              <a:gd name="connsiteY203" fmla="*/ 4448 h 10393"/>
              <a:gd name="connsiteX204" fmla="*/ 2807 w 10000"/>
              <a:gd name="connsiteY204" fmla="*/ 4636 h 10393"/>
              <a:gd name="connsiteX205" fmla="*/ 2825 w 10000"/>
              <a:gd name="connsiteY205" fmla="*/ 5014 h 10393"/>
              <a:gd name="connsiteX206" fmla="*/ 2759 w 10000"/>
              <a:gd name="connsiteY206" fmla="*/ 5045 h 10393"/>
              <a:gd name="connsiteX207" fmla="*/ 2764 w 10000"/>
              <a:gd name="connsiteY207" fmla="*/ 5490 h 10393"/>
              <a:gd name="connsiteX208" fmla="*/ 2876 w 10000"/>
              <a:gd name="connsiteY208" fmla="*/ 5516 h 10393"/>
              <a:gd name="connsiteX209" fmla="*/ 2911 w 10000"/>
              <a:gd name="connsiteY209" fmla="*/ 5566 h 10393"/>
              <a:gd name="connsiteX210" fmla="*/ 2905 w 10000"/>
              <a:gd name="connsiteY210" fmla="*/ 6037 h 10393"/>
              <a:gd name="connsiteX211" fmla="*/ 4023 w 10000"/>
              <a:gd name="connsiteY211" fmla="*/ 6028 h 10393"/>
              <a:gd name="connsiteX212" fmla="*/ 4147 w 10000"/>
              <a:gd name="connsiteY212" fmla="*/ 5647 h 10393"/>
              <a:gd name="connsiteX213" fmla="*/ 4230 w 10000"/>
              <a:gd name="connsiteY213" fmla="*/ 5207 h 10393"/>
              <a:gd name="connsiteX214" fmla="*/ 4241 w 10000"/>
              <a:gd name="connsiteY214" fmla="*/ 4327 h 10393"/>
              <a:gd name="connsiteX215" fmla="*/ 4256 w 10000"/>
              <a:gd name="connsiteY215" fmla="*/ 4169 h 10393"/>
              <a:gd name="connsiteX216" fmla="*/ 4276 w 10000"/>
              <a:gd name="connsiteY216"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759 w 10000"/>
              <a:gd name="connsiteY130" fmla="*/ 4358 h 10393"/>
              <a:gd name="connsiteX131" fmla="*/ 5474 w 10000"/>
              <a:gd name="connsiteY131" fmla="*/ 4124 h 10393"/>
              <a:gd name="connsiteX132" fmla="*/ 5239 w 10000"/>
              <a:gd name="connsiteY132" fmla="*/ 3788 h 10393"/>
              <a:gd name="connsiteX133" fmla="*/ 5083 w 10000"/>
              <a:gd name="connsiteY133" fmla="*/ 3491 h 10393"/>
              <a:gd name="connsiteX134" fmla="*/ 5034 w 10000"/>
              <a:gd name="connsiteY134" fmla="*/ 3213 h 10393"/>
              <a:gd name="connsiteX135" fmla="*/ 5026 w 10000"/>
              <a:gd name="connsiteY135" fmla="*/ 2899 h 10393"/>
              <a:gd name="connsiteX136" fmla="*/ 5092 w 10000"/>
              <a:gd name="connsiteY136" fmla="*/ 2535 h 10393"/>
              <a:gd name="connsiteX137" fmla="*/ 5178 w 10000"/>
              <a:gd name="connsiteY137" fmla="*/ 2239 h 10393"/>
              <a:gd name="connsiteX138" fmla="*/ 5178 w 10000"/>
              <a:gd name="connsiteY138" fmla="*/ 2149 h 10393"/>
              <a:gd name="connsiteX139" fmla="*/ 4661 w 10000"/>
              <a:gd name="connsiteY139" fmla="*/ 2171 h 10393"/>
              <a:gd name="connsiteX140" fmla="*/ 4678 w 10000"/>
              <a:gd name="connsiteY140" fmla="*/ 1296 h 10393"/>
              <a:gd name="connsiteX141" fmla="*/ 4971 w 10000"/>
              <a:gd name="connsiteY141" fmla="*/ 1013 h 10393"/>
              <a:gd name="connsiteX142" fmla="*/ 5292 w 10000"/>
              <a:gd name="connsiteY142" fmla="*/ 665 h 10393"/>
              <a:gd name="connsiteX143" fmla="*/ 5464 w 10000"/>
              <a:gd name="connsiteY143" fmla="*/ 593 h 10393"/>
              <a:gd name="connsiteX144" fmla="*/ 5479 w 10000"/>
              <a:gd name="connsiteY144" fmla="*/ 24 h 10393"/>
              <a:gd name="connsiteX145" fmla="*/ 5282 w 10000"/>
              <a:gd name="connsiteY145" fmla="*/ 7 h 10393"/>
              <a:gd name="connsiteX146" fmla="*/ 5035 w 10000"/>
              <a:gd name="connsiteY146" fmla="*/ 151 h 10393"/>
              <a:gd name="connsiteX147" fmla="*/ 4819 w 10000"/>
              <a:gd name="connsiteY147" fmla="*/ 393 h 10393"/>
              <a:gd name="connsiteX148" fmla="*/ 4428 w 10000"/>
              <a:gd name="connsiteY148" fmla="*/ 748 h 10393"/>
              <a:gd name="connsiteX149" fmla="*/ 3353 w 10000"/>
              <a:gd name="connsiteY149" fmla="*/ 1448 h 10393"/>
              <a:gd name="connsiteX150" fmla="*/ 2905 w 10000"/>
              <a:gd name="connsiteY150" fmla="*/ 1834 h 10393"/>
              <a:gd name="connsiteX151" fmla="*/ 2905 w 10000"/>
              <a:gd name="connsiteY151" fmla="*/ 1969 h 10393"/>
              <a:gd name="connsiteX152" fmla="*/ 2957 w 10000"/>
              <a:gd name="connsiteY152" fmla="*/ 1947 h 10393"/>
              <a:gd name="connsiteX153" fmla="*/ 2966 w 10000"/>
              <a:gd name="connsiteY153" fmla="*/ 2054 h 10393"/>
              <a:gd name="connsiteX154" fmla="*/ 2885 w 10000"/>
              <a:gd name="connsiteY154" fmla="*/ 2122 h 10393"/>
              <a:gd name="connsiteX155" fmla="*/ 2549 w 10000"/>
              <a:gd name="connsiteY155" fmla="*/ 2539 h 10393"/>
              <a:gd name="connsiteX156" fmla="*/ 2422 w 10000"/>
              <a:gd name="connsiteY156" fmla="*/ 2764 h 10393"/>
              <a:gd name="connsiteX157" fmla="*/ 2178 w 10000"/>
              <a:gd name="connsiteY157" fmla="*/ 3060 h 10393"/>
              <a:gd name="connsiteX158" fmla="*/ 2101 w 10000"/>
              <a:gd name="connsiteY158" fmla="*/ 3199 h 10393"/>
              <a:gd name="connsiteX159" fmla="*/ 2103 w 10000"/>
              <a:gd name="connsiteY159" fmla="*/ 3303 h 10393"/>
              <a:gd name="connsiteX160" fmla="*/ 1991 w 10000"/>
              <a:gd name="connsiteY160" fmla="*/ 3424 h 10393"/>
              <a:gd name="connsiteX161" fmla="*/ 1816 w 10000"/>
              <a:gd name="connsiteY161" fmla="*/ 3361 h 10393"/>
              <a:gd name="connsiteX162" fmla="*/ 1618 w 10000"/>
              <a:gd name="connsiteY162" fmla="*/ 3626 h 10393"/>
              <a:gd name="connsiteX163" fmla="*/ 1618 w 10000"/>
              <a:gd name="connsiteY163" fmla="*/ 3761 h 10393"/>
              <a:gd name="connsiteX164" fmla="*/ 1457 w 10000"/>
              <a:gd name="connsiteY164" fmla="*/ 3940 h 10393"/>
              <a:gd name="connsiteX165" fmla="*/ 1543 w 10000"/>
              <a:gd name="connsiteY165" fmla="*/ 4044 h 10393"/>
              <a:gd name="connsiteX166" fmla="*/ 1670 w 10000"/>
              <a:gd name="connsiteY166" fmla="*/ 3949 h 10393"/>
              <a:gd name="connsiteX167" fmla="*/ 1905 w 10000"/>
              <a:gd name="connsiteY167" fmla="*/ 4115 h 10393"/>
              <a:gd name="connsiteX168" fmla="*/ 2147 w 10000"/>
              <a:gd name="connsiteY168" fmla="*/ 3913 h 10393"/>
              <a:gd name="connsiteX169" fmla="*/ 2207 w 10000"/>
              <a:gd name="connsiteY169" fmla="*/ 3963 h 10393"/>
              <a:gd name="connsiteX170" fmla="*/ 1954 w 10000"/>
              <a:gd name="connsiteY170" fmla="*/ 4196 h 10393"/>
              <a:gd name="connsiteX171" fmla="*/ 2207 w 10000"/>
              <a:gd name="connsiteY171" fmla="*/ 4466 h 10393"/>
              <a:gd name="connsiteX172" fmla="*/ 2368 w 10000"/>
              <a:gd name="connsiteY172" fmla="*/ 4300 h 10393"/>
              <a:gd name="connsiteX173" fmla="*/ 2483 w 10000"/>
              <a:gd name="connsiteY173" fmla="*/ 4259 h 10393"/>
              <a:gd name="connsiteX174" fmla="*/ 2489 w 10000"/>
              <a:gd name="connsiteY174" fmla="*/ 4385 h 10393"/>
              <a:gd name="connsiteX175" fmla="*/ 2325 w 10000"/>
              <a:gd name="connsiteY175" fmla="*/ 4515 h 10393"/>
              <a:gd name="connsiteX176" fmla="*/ 2420 w 10000"/>
              <a:gd name="connsiteY176" fmla="*/ 4681 h 10393"/>
              <a:gd name="connsiteX177" fmla="*/ 2739 w 10000"/>
              <a:gd name="connsiteY177" fmla="*/ 4367 h 10393"/>
              <a:gd name="connsiteX178" fmla="*/ 2687 w 10000"/>
              <a:gd name="connsiteY178" fmla="*/ 4246 h 10393"/>
              <a:gd name="connsiteX179" fmla="*/ 2799 w 10000"/>
              <a:gd name="connsiteY179" fmla="*/ 4124 h 10393"/>
              <a:gd name="connsiteX180" fmla="*/ 2920 w 10000"/>
              <a:gd name="connsiteY180" fmla="*/ 4250 h 10393"/>
              <a:gd name="connsiteX181" fmla="*/ 3078 w 10000"/>
              <a:gd name="connsiteY181" fmla="*/ 4192 h 10393"/>
              <a:gd name="connsiteX182" fmla="*/ 3595 w 10000"/>
              <a:gd name="connsiteY182" fmla="*/ 3038 h 10393"/>
              <a:gd name="connsiteX183" fmla="*/ 3583 w 10000"/>
              <a:gd name="connsiteY183" fmla="*/ 3168 h 10393"/>
              <a:gd name="connsiteX184" fmla="*/ 3204 w 10000"/>
              <a:gd name="connsiteY184" fmla="*/ 4353 h 10393"/>
              <a:gd name="connsiteX185" fmla="*/ 3767 w 10000"/>
              <a:gd name="connsiteY185" fmla="*/ 4205 h 10393"/>
              <a:gd name="connsiteX186" fmla="*/ 3733 w 10000"/>
              <a:gd name="connsiteY186" fmla="*/ 4412 h 10393"/>
              <a:gd name="connsiteX187" fmla="*/ 3345 w 10000"/>
              <a:gd name="connsiteY187" fmla="*/ 4533 h 10393"/>
              <a:gd name="connsiteX188" fmla="*/ 3362 w 10000"/>
              <a:gd name="connsiteY188" fmla="*/ 4690 h 10393"/>
              <a:gd name="connsiteX189" fmla="*/ 3609 w 10000"/>
              <a:gd name="connsiteY189" fmla="*/ 4677 h 10393"/>
              <a:gd name="connsiteX190" fmla="*/ 3601 w 10000"/>
              <a:gd name="connsiteY190" fmla="*/ 4816 h 10393"/>
              <a:gd name="connsiteX191" fmla="*/ 3420 w 10000"/>
              <a:gd name="connsiteY191" fmla="*/ 4843 h 10393"/>
              <a:gd name="connsiteX192" fmla="*/ 3420 w 10000"/>
              <a:gd name="connsiteY192" fmla="*/ 4991 h 10393"/>
              <a:gd name="connsiteX193" fmla="*/ 3557 w 10000"/>
              <a:gd name="connsiteY193" fmla="*/ 5000 h 10393"/>
              <a:gd name="connsiteX194" fmla="*/ 3549 w 10000"/>
              <a:gd name="connsiteY194" fmla="*/ 5126 h 10393"/>
              <a:gd name="connsiteX195" fmla="*/ 3394 w 10000"/>
              <a:gd name="connsiteY195" fmla="*/ 5189 h 10393"/>
              <a:gd name="connsiteX196" fmla="*/ 3345 w 10000"/>
              <a:gd name="connsiteY196" fmla="*/ 5220 h 10393"/>
              <a:gd name="connsiteX197" fmla="*/ 3302 w 10000"/>
              <a:gd name="connsiteY197" fmla="*/ 5180 h 10393"/>
              <a:gd name="connsiteX198" fmla="*/ 3333 w 10000"/>
              <a:gd name="connsiteY198" fmla="*/ 5121 h 10393"/>
              <a:gd name="connsiteX199" fmla="*/ 3307 w 10000"/>
              <a:gd name="connsiteY199" fmla="*/ 4951 h 10393"/>
              <a:gd name="connsiteX200" fmla="*/ 3178 w 10000"/>
              <a:gd name="connsiteY200" fmla="*/ 4695 h 10393"/>
              <a:gd name="connsiteX201" fmla="*/ 3103 w 10000"/>
              <a:gd name="connsiteY201" fmla="*/ 4731 h 10393"/>
              <a:gd name="connsiteX202" fmla="*/ 3112 w 10000"/>
              <a:gd name="connsiteY202" fmla="*/ 4596 h 10393"/>
              <a:gd name="connsiteX203" fmla="*/ 2989 w 10000"/>
              <a:gd name="connsiteY203" fmla="*/ 4448 h 10393"/>
              <a:gd name="connsiteX204" fmla="*/ 2807 w 10000"/>
              <a:gd name="connsiteY204" fmla="*/ 4636 h 10393"/>
              <a:gd name="connsiteX205" fmla="*/ 2825 w 10000"/>
              <a:gd name="connsiteY205" fmla="*/ 5014 h 10393"/>
              <a:gd name="connsiteX206" fmla="*/ 2759 w 10000"/>
              <a:gd name="connsiteY206" fmla="*/ 5045 h 10393"/>
              <a:gd name="connsiteX207" fmla="*/ 2764 w 10000"/>
              <a:gd name="connsiteY207" fmla="*/ 5490 h 10393"/>
              <a:gd name="connsiteX208" fmla="*/ 2876 w 10000"/>
              <a:gd name="connsiteY208" fmla="*/ 5516 h 10393"/>
              <a:gd name="connsiteX209" fmla="*/ 2911 w 10000"/>
              <a:gd name="connsiteY209" fmla="*/ 5566 h 10393"/>
              <a:gd name="connsiteX210" fmla="*/ 2905 w 10000"/>
              <a:gd name="connsiteY210" fmla="*/ 6037 h 10393"/>
              <a:gd name="connsiteX211" fmla="*/ 4023 w 10000"/>
              <a:gd name="connsiteY211" fmla="*/ 6028 h 10393"/>
              <a:gd name="connsiteX212" fmla="*/ 4147 w 10000"/>
              <a:gd name="connsiteY212" fmla="*/ 5647 h 10393"/>
              <a:gd name="connsiteX213" fmla="*/ 4230 w 10000"/>
              <a:gd name="connsiteY213" fmla="*/ 5207 h 10393"/>
              <a:gd name="connsiteX214" fmla="*/ 4241 w 10000"/>
              <a:gd name="connsiteY214" fmla="*/ 4327 h 10393"/>
              <a:gd name="connsiteX215" fmla="*/ 4256 w 10000"/>
              <a:gd name="connsiteY215" fmla="*/ 4169 h 10393"/>
              <a:gd name="connsiteX216" fmla="*/ 4276 w 10000"/>
              <a:gd name="connsiteY216"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759 w 10000"/>
              <a:gd name="connsiteY130" fmla="*/ 4358 h 10393"/>
              <a:gd name="connsiteX131" fmla="*/ 5474 w 10000"/>
              <a:gd name="connsiteY131" fmla="*/ 4124 h 10393"/>
              <a:gd name="connsiteX132" fmla="*/ 5239 w 10000"/>
              <a:gd name="connsiteY132" fmla="*/ 3788 h 10393"/>
              <a:gd name="connsiteX133" fmla="*/ 5083 w 10000"/>
              <a:gd name="connsiteY133" fmla="*/ 3491 h 10393"/>
              <a:gd name="connsiteX134" fmla="*/ 5034 w 10000"/>
              <a:gd name="connsiteY134" fmla="*/ 3213 h 10393"/>
              <a:gd name="connsiteX135" fmla="*/ 5026 w 10000"/>
              <a:gd name="connsiteY135" fmla="*/ 2899 h 10393"/>
              <a:gd name="connsiteX136" fmla="*/ 5092 w 10000"/>
              <a:gd name="connsiteY136" fmla="*/ 2535 h 10393"/>
              <a:gd name="connsiteX137" fmla="*/ 5178 w 10000"/>
              <a:gd name="connsiteY137" fmla="*/ 2239 h 10393"/>
              <a:gd name="connsiteX138" fmla="*/ 5178 w 10000"/>
              <a:gd name="connsiteY138" fmla="*/ 2149 h 10393"/>
              <a:gd name="connsiteX139" fmla="*/ 4661 w 10000"/>
              <a:gd name="connsiteY139" fmla="*/ 2171 h 10393"/>
              <a:gd name="connsiteX140" fmla="*/ 4678 w 10000"/>
              <a:gd name="connsiteY140" fmla="*/ 1296 h 10393"/>
              <a:gd name="connsiteX141" fmla="*/ 4971 w 10000"/>
              <a:gd name="connsiteY141" fmla="*/ 1013 h 10393"/>
              <a:gd name="connsiteX142" fmla="*/ 5292 w 10000"/>
              <a:gd name="connsiteY142" fmla="*/ 665 h 10393"/>
              <a:gd name="connsiteX143" fmla="*/ 5464 w 10000"/>
              <a:gd name="connsiteY143" fmla="*/ 593 h 10393"/>
              <a:gd name="connsiteX144" fmla="*/ 5479 w 10000"/>
              <a:gd name="connsiteY144" fmla="*/ 24 h 10393"/>
              <a:gd name="connsiteX145" fmla="*/ 5282 w 10000"/>
              <a:gd name="connsiteY145" fmla="*/ 7 h 10393"/>
              <a:gd name="connsiteX146" fmla="*/ 5035 w 10000"/>
              <a:gd name="connsiteY146" fmla="*/ 151 h 10393"/>
              <a:gd name="connsiteX147" fmla="*/ 4819 w 10000"/>
              <a:gd name="connsiteY147" fmla="*/ 393 h 10393"/>
              <a:gd name="connsiteX148" fmla="*/ 4428 w 10000"/>
              <a:gd name="connsiteY148" fmla="*/ 748 h 10393"/>
              <a:gd name="connsiteX149" fmla="*/ 3353 w 10000"/>
              <a:gd name="connsiteY149" fmla="*/ 1448 h 10393"/>
              <a:gd name="connsiteX150" fmla="*/ 2905 w 10000"/>
              <a:gd name="connsiteY150" fmla="*/ 1834 h 10393"/>
              <a:gd name="connsiteX151" fmla="*/ 2905 w 10000"/>
              <a:gd name="connsiteY151" fmla="*/ 1969 h 10393"/>
              <a:gd name="connsiteX152" fmla="*/ 2957 w 10000"/>
              <a:gd name="connsiteY152" fmla="*/ 1947 h 10393"/>
              <a:gd name="connsiteX153" fmla="*/ 2966 w 10000"/>
              <a:gd name="connsiteY153" fmla="*/ 2054 h 10393"/>
              <a:gd name="connsiteX154" fmla="*/ 2885 w 10000"/>
              <a:gd name="connsiteY154" fmla="*/ 2122 h 10393"/>
              <a:gd name="connsiteX155" fmla="*/ 2549 w 10000"/>
              <a:gd name="connsiteY155" fmla="*/ 2539 h 10393"/>
              <a:gd name="connsiteX156" fmla="*/ 2422 w 10000"/>
              <a:gd name="connsiteY156" fmla="*/ 2764 h 10393"/>
              <a:gd name="connsiteX157" fmla="*/ 2178 w 10000"/>
              <a:gd name="connsiteY157" fmla="*/ 3060 h 10393"/>
              <a:gd name="connsiteX158" fmla="*/ 2101 w 10000"/>
              <a:gd name="connsiteY158" fmla="*/ 3199 h 10393"/>
              <a:gd name="connsiteX159" fmla="*/ 2103 w 10000"/>
              <a:gd name="connsiteY159" fmla="*/ 3303 h 10393"/>
              <a:gd name="connsiteX160" fmla="*/ 1991 w 10000"/>
              <a:gd name="connsiteY160" fmla="*/ 3424 h 10393"/>
              <a:gd name="connsiteX161" fmla="*/ 1816 w 10000"/>
              <a:gd name="connsiteY161" fmla="*/ 3361 h 10393"/>
              <a:gd name="connsiteX162" fmla="*/ 1618 w 10000"/>
              <a:gd name="connsiteY162" fmla="*/ 3626 h 10393"/>
              <a:gd name="connsiteX163" fmla="*/ 1618 w 10000"/>
              <a:gd name="connsiteY163" fmla="*/ 3761 h 10393"/>
              <a:gd name="connsiteX164" fmla="*/ 1457 w 10000"/>
              <a:gd name="connsiteY164" fmla="*/ 3940 h 10393"/>
              <a:gd name="connsiteX165" fmla="*/ 1543 w 10000"/>
              <a:gd name="connsiteY165" fmla="*/ 4044 h 10393"/>
              <a:gd name="connsiteX166" fmla="*/ 1670 w 10000"/>
              <a:gd name="connsiteY166" fmla="*/ 3949 h 10393"/>
              <a:gd name="connsiteX167" fmla="*/ 1905 w 10000"/>
              <a:gd name="connsiteY167" fmla="*/ 4115 h 10393"/>
              <a:gd name="connsiteX168" fmla="*/ 2147 w 10000"/>
              <a:gd name="connsiteY168" fmla="*/ 3913 h 10393"/>
              <a:gd name="connsiteX169" fmla="*/ 2207 w 10000"/>
              <a:gd name="connsiteY169" fmla="*/ 3963 h 10393"/>
              <a:gd name="connsiteX170" fmla="*/ 1954 w 10000"/>
              <a:gd name="connsiteY170" fmla="*/ 4196 h 10393"/>
              <a:gd name="connsiteX171" fmla="*/ 2207 w 10000"/>
              <a:gd name="connsiteY171" fmla="*/ 4466 h 10393"/>
              <a:gd name="connsiteX172" fmla="*/ 2368 w 10000"/>
              <a:gd name="connsiteY172" fmla="*/ 4300 h 10393"/>
              <a:gd name="connsiteX173" fmla="*/ 2483 w 10000"/>
              <a:gd name="connsiteY173" fmla="*/ 4259 h 10393"/>
              <a:gd name="connsiteX174" fmla="*/ 2489 w 10000"/>
              <a:gd name="connsiteY174" fmla="*/ 4385 h 10393"/>
              <a:gd name="connsiteX175" fmla="*/ 2325 w 10000"/>
              <a:gd name="connsiteY175" fmla="*/ 4515 h 10393"/>
              <a:gd name="connsiteX176" fmla="*/ 2420 w 10000"/>
              <a:gd name="connsiteY176" fmla="*/ 4681 h 10393"/>
              <a:gd name="connsiteX177" fmla="*/ 2739 w 10000"/>
              <a:gd name="connsiteY177" fmla="*/ 4367 h 10393"/>
              <a:gd name="connsiteX178" fmla="*/ 2687 w 10000"/>
              <a:gd name="connsiteY178" fmla="*/ 4246 h 10393"/>
              <a:gd name="connsiteX179" fmla="*/ 2799 w 10000"/>
              <a:gd name="connsiteY179" fmla="*/ 4124 h 10393"/>
              <a:gd name="connsiteX180" fmla="*/ 2920 w 10000"/>
              <a:gd name="connsiteY180" fmla="*/ 4250 h 10393"/>
              <a:gd name="connsiteX181" fmla="*/ 3078 w 10000"/>
              <a:gd name="connsiteY181" fmla="*/ 4192 h 10393"/>
              <a:gd name="connsiteX182" fmla="*/ 3595 w 10000"/>
              <a:gd name="connsiteY182" fmla="*/ 3038 h 10393"/>
              <a:gd name="connsiteX183" fmla="*/ 3583 w 10000"/>
              <a:gd name="connsiteY183" fmla="*/ 3168 h 10393"/>
              <a:gd name="connsiteX184" fmla="*/ 3204 w 10000"/>
              <a:gd name="connsiteY184" fmla="*/ 4353 h 10393"/>
              <a:gd name="connsiteX185" fmla="*/ 3767 w 10000"/>
              <a:gd name="connsiteY185" fmla="*/ 4205 h 10393"/>
              <a:gd name="connsiteX186" fmla="*/ 3733 w 10000"/>
              <a:gd name="connsiteY186" fmla="*/ 4412 h 10393"/>
              <a:gd name="connsiteX187" fmla="*/ 3345 w 10000"/>
              <a:gd name="connsiteY187" fmla="*/ 4533 h 10393"/>
              <a:gd name="connsiteX188" fmla="*/ 3362 w 10000"/>
              <a:gd name="connsiteY188" fmla="*/ 4690 h 10393"/>
              <a:gd name="connsiteX189" fmla="*/ 3609 w 10000"/>
              <a:gd name="connsiteY189" fmla="*/ 4677 h 10393"/>
              <a:gd name="connsiteX190" fmla="*/ 3601 w 10000"/>
              <a:gd name="connsiteY190" fmla="*/ 4816 h 10393"/>
              <a:gd name="connsiteX191" fmla="*/ 3420 w 10000"/>
              <a:gd name="connsiteY191" fmla="*/ 4843 h 10393"/>
              <a:gd name="connsiteX192" fmla="*/ 3420 w 10000"/>
              <a:gd name="connsiteY192" fmla="*/ 4991 h 10393"/>
              <a:gd name="connsiteX193" fmla="*/ 3557 w 10000"/>
              <a:gd name="connsiteY193" fmla="*/ 5000 h 10393"/>
              <a:gd name="connsiteX194" fmla="*/ 3549 w 10000"/>
              <a:gd name="connsiteY194" fmla="*/ 5126 h 10393"/>
              <a:gd name="connsiteX195" fmla="*/ 3394 w 10000"/>
              <a:gd name="connsiteY195" fmla="*/ 5189 h 10393"/>
              <a:gd name="connsiteX196" fmla="*/ 3345 w 10000"/>
              <a:gd name="connsiteY196" fmla="*/ 5220 h 10393"/>
              <a:gd name="connsiteX197" fmla="*/ 3302 w 10000"/>
              <a:gd name="connsiteY197" fmla="*/ 5180 h 10393"/>
              <a:gd name="connsiteX198" fmla="*/ 3333 w 10000"/>
              <a:gd name="connsiteY198" fmla="*/ 5121 h 10393"/>
              <a:gd name="connsiteX199" fmla="*/ 3307 w 10000"/>
              <a:gd name="connsiteY199" fmla="*/ 4951 h 10393"/>
              <a:gd name="connsiteX200" fmla="*/ 3178 w 10000"/>
              <a:gd name="connsiteY200" fmla="*/ 4695 h 10393"/>
              <a:gd name="connsiteX201" fmla="*/ 3103 w 10000"/>
              <a:gd name="connsiteY201" fmla="*/ 4731 h 10393"/>
              <a:gd name="connsiteX202" fmla="*/ 3112 w 10000"/>
              <a:gd name="connsiteY202" fmla="*/ 4596 h 10393"/>
              <a:gd name="connsiteX203" fmla="*/ 2989 w 10000"/>
              <a:gd name="connsiteY203" fmla="*/ 4448 h 10393"/>
              <a:gd name="connsiteX204" fmla="*/ 2807 w 10000"/>
              <a:gd name="connsiteY204" fmla="*/ 4636 h 10393"/>
              <a:gd name="connsiteX205" fmla="*/ 2825 w 10000"/>
              <a:gd name="connsiteY205" fmla="*/ 5014 h 10393"/>
              <a:gd name="connsiteX206" fmla="*/ 2759 w 10000"/>
              <a:gd name="connsiteY206" fmla="*/ 5045 h 10393"/>
              <a:gd name="connsiteX207" fmla="*/ 2764 w 10000"/>
              <a:gd name="connsiteY207" fmla="*/ 5490 h 10393"/>
              <a:gd name="connsiteX208" fmla="*/ 2876 w 10000"/>
              <a:gd name="connsiteY208" fmla="*/ 5516 h 10393"/>
              <a:gd name="connsiteX209" fmla="*/ 2911 w 10000"/>
              <a:gd name="connsiteY209" fmla="*/ 5566 h 10393"/>
              <a:gd name="connsiteX210" fmla="*/ 2905 w 10000"/>
              <a:gd name="connsiteY210" fmla="*/ 6037 h 10393"/>
              <a:gd name="connsiteX211" fmla="*/ 4023 w 10000"/>
              <a:gd name="connsiteY211" fmla="*/ 6028 h 10393"/>
              <a:gd name="connsiteX212" fmla="*/ 4147 w 10000"/>
              <a:gd name="connsiteY212" fmla="*/ 5647 h 10393"/>
              <a:gd name="connsiteX213" fmla="*/ 4230 w 10000"/>
              <a:gd name="connsiteY213" fmla="*/ 5207 h 10393"/>
              <a:gd name="connsiteX214" fmla="*/ 4241 w 10000"/>
              <a:gd name="connsiteY214" fmla="*/ 4327 h 10393"/>
              <a:gd name="connsiteX215" fmla="*/ 4256 w 10000"/>
              <a:gd name="connsiteY215" fmla="*/ 4169 h 10393"/>
              <a:gd name="connsiteX216" fmla="*/ 4276 w 10000"/>
              <a:gd name="connsiteY216"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759 w 10000"/>
              <a:gd name="connsiteY130" fmla="*/ 4358 h 10393"/>
              <a:gd name="connsiteX131" fmla="*/ 5474 w 10000"/>
              <a:gd name="connsiteY131" fmla="*/ 4124 h 10393"/>
              <a:gd name="connsiteX132" fmla="*/ 5239 w 10000"/>
              <a:gd name="connsiteY132" fmla="*/ 3788 h 10393"/>
              <a:gd name="connsiteX133" fmla="*/ 5083 w 10000"/>
              <a:gd name="connsiteY133" fmla="*/ 3491 h 10393"/>
              <a:gd name="connsiteX134" fmla="*/ 5034 w 10000"/>
              <a:gd name="connsiteY134" fmla="*/ 3213 h 10393"/>
              <a:gd name="connsiteX135" fmla="*/ 5026 w 10000"/>
              <a:gd name="connsiteY135" fmla="*/ 2899 h 10393"/>
              <a:gd name="connsiteX136" fmla="*/ 5092 w 10000"/>
              <a:gd name="connsiteY136" fmla="*/ 2535 h 10393"/>
              <a:gd name="connsiteX137" fmla="*/ 5178 w 10000"/>
              <a:gd name="connsiteY137" fmla="*/ 2239 h 10393"/>
              <a:gd name="connsiteX138" fmla="*/ 5178 w 10000"/>
              <a:gd name="connsiteY138" fmla="*/ 2149 h 10393"/>
              <a:gd name="connsiteX139" fmla="*/ 4661 w 10000"/>
              <a:gd name="connsiteY139" fmla="*/ 2171 h 10393"/>
              <a:gd name="connsiteX140" fmla="*/ 4678 w 10000"/>
              <a:gd name="connsiteY140" fmla="*/ 1296 h 10393"/>
              <a:gd name="connsiteX141" fmla="*/ 4971 w 10000"/>
              <a:gd name="connsiteY141" fmla="*/ 1013 h 10393"/>
              <a:gd name="connsiteX142" fmla="*/ 5292 w 10000"/>
              <a:gd name="connsiteY142" fmla="*/ 665 h 10393"/>
              <a:gd name="connsiteX143" fmla="*/ 5379 w 10000"/>
              <a:gd name="connsiteY143" fmla="*/ 629 h 10393"/>
              <a:gd name="connsiteX144" fmla="*/ 5464 w 10000"/>
              <a:gd name="connsiteY144" fmla="*/ 593 h 10393"/>
              <a:gd name="connsiteX145" fmla="*/ 5479 w 10000"/>
              <a:gd name="connsiteY145" fmla="*/ 24 h 10393"/>
              <a:gd name="connsiteX146" fmla="*/ 5282 w 10000"/>
              <a:gd name="connsiteY146" fmla="*/ 7 h 10393"/>
              <a:gd name="connsiteX147" fmla="*/ 5035 w 10000"/>
              <a:gd name="connsiteY147" fmla="*/ 151 h 10393"/>
              <a:gd name="connsiteX148" fmla="*/ 4819 w 10000"/>
              <a:gd name="connsiteY148" fmla="*/ 393 h 10393"/>
              <a:gd name="connsiteX149" fmla="*/ 4428 w 10000"/>
              <a:gd name="connsiteY149" fmla="*/ 748 h 10393"/>
              <a:gd name="connsiteX150" fmla="*/ 3353 w 10000"/>
              <a:gd name="connsiteY150" fmla="*/ 1448 h 10393"/>
              <a:gd name="connsiteX151" fmla="*/ 2905 w 10000"/>
              <a:gd name="connsiteY151" fmla="*/ 1834 h 10393"/>
              <a:gd name="connsiteX152" fmla="*/ 2905 w 10000"/>
              <a:gd name="connsiteY152" fmla="*/ 1969 h 10393"/>
              <a:gd name="connsiteX153" fmla="*/ 2957 w 10000"/>
              <a:gd name="connsiteY153" fmla="*/ 1947 h 10393"/>
              <a:gd name="connsiteX154" fmla="*/ 2966 w 10000"/>
              <a:gd name="connsiteY154" fmla="*/ 2054 h 10393"/>
              <a:gd name="connsiteX155" fmla="*/ 2885 w 10000"/>
              <a:gd name="connsiteY155" fmla="*/ 2122 h 10393"/>
              <a:gd name="connsiteX156" fmla="*/ 2549 w 10000"/>
              <a:gd name="connsiteY156" fmla="*/ 2539 h 10393"/>
              <a:gd name="connsiteX157" fmla="*/ 2422 w 10000"/>
              <a:gd name="connsiteY157" fmla="*/ 2764 h 10393"/>
              <a:gd name="connsiteX158" fmla="*/ 2178 w 10000"/>
              <a:gd name="connsiteY158" fmla="*/ 3060 h 10393"/>
              <a:gd name="connsiteX159" fmla="*/ 2101 w 10000"/>
              <a:gd name="connsiteY159" fmla="*/ 3199 h 10393"/>
              <a:gd name="connsiteX160" fmla="*/ 2103 w 10000"/>
              <a:gd name="connsiteY160" fmla="*/ 3303 h 10393"/>
              <a:gd name="connsiteX161" fmla="*/ 1991 w 10000"/>
              <a:gd name="connsiteY161" fmla="*/ 3424 h 10393"/>
              <a:gd name="connsiteX162" fmla="*/ 1816 w 10000"/>
              <a:gd name="connsiteY162" fmla="*/ 3361 h 10393"/>
              <a:gd name="connsiteX163" fmla="*/ 1618 w 10000"/>
              <a:gd name="connsiteY163" fmla="*/ 3626 h 10393"/>
              <a:gd name="connsiteX164" fmla="*/ 1618 w 10000"/>
              <a:gd name="connsiteY164" fmla="*/ 3761 h 10393"/>
              <a:gd name="connsiteX165" fmla="*/ 1457 w 10000"/>
              <a:gd name="connsiteY165" fmla="*/ 3940 h 10393"/>
              <a:gd name="connsiteX166" fmla="*/ 1543 w 10000"/>
              <a:gd name="connsiteY166" fmla="*/ 4044 h 10393"/>
              <a:gd name="connsiteX167" fmla="*/ 1670 w 10000"/>
              <a:gd name="connsiteY167" fmla="*/ 3949 h 10393"/>
              <a:gd name="connsiteX168" fmla="*/ 1905 w 10000"/>
              <a:gd name="connsiteY168" fmla="*/ 4115 h 10393"/>
              <a:gd name="connsiteX169" fmla="*/ 2147 w 10000"/>
              <a:gd name="connsiteY169" fmla="*/ 3913 h 10393"/>
              <a:gd name="connsiteX170" fmla="*/ 2207 w 10000"/>
              <a:gd name="connsiteY170" fmla="*/ 3963 h 10393"/>
              <a:gd name="connsiteX171" fmla="*/ 1954 w 10000"/>
              <a:gd name="connsiteY171" fmla="*/ 4196 h 10393"/>
              <a:gd name="connsiteX172" fmla="*/ 2207 w 10000"/>
              <a:gd name="connsiteY172" fmla="*/ 4466 h 10393"/>
              <a:gd name="connsiteX173" fmla="*/ 2368 w 10000"/>
              <a:gd name="connsiteY173" fmla="*/ 4300 h 10393"/>
              <a:gd name="connsiteX174" fmla="*/ 2483 w 10000"/>
              <a:gd name="connsiteY174" fmla="*/ 4259 h 10393"/>
              <a:gd name="connsiteX175" fmla="*/ 2489 w 10000"/>
              <a:gd name="connsiteY175" fmla="*/ 4385 h 10393"/>
              <a:gd name="connsiteX176" fmla="*/ 2325 w 10000"/>
              <a:gd name="connsiteY176" fmla="*/ 4515 h 10393"/>
              <a:gd name="connsiteX177" fmla="*/ 2420 w 10000"/>
              <a:gd name="connsiteY177" fmla="*/ 4681 h 10393"/>
              <a:gd name="connsiteX178" fmla="*/ 2739 w 10000"/>
              <a:gd name="connsiteY178" fmla="*/ 4367 h 10393"/>
              <a:gd name="connsiteX179" fmla="*/ 2687 w 10000"/>
              <a:gd name="connsiteY179" fmla="*/ 4246 h 10393"/>
              <a:gd name="connsiteX180" fmla="*/ 2799 w 10000"/>
              <a:gd name="connsiteY180" fmla="*/ 4124 h 10393"/>
              <a:gd name="connsiteX181" fmla="*/ 2920 w 10000"/>
              <a:gd name="connsiteY181" fmla="*/ 4250 h 10393"/>
              <a:gd name="connsiteX182" fmla="*/ 3078 w 10000"/>
              <a:gd name="connsiteY182" fmla="*/ 4192 h 10393"/>
              <a:gd name="connsiteX183" fmla="*/ 3595 w 10000"/>
              <a:gd name="connsiteY183" fmla="*/ 3038 h 10393"/>
              <a:gd name="connsiteX184" fmla="*/ 3583 w 10000"/>
              <a:gd name="connsiteY184" fmla="*/ 3168 h 10393"/>
              <a:gd name="connsiteX185" fmla="*/ 3204 w 10000"/>
              <a:gd name="connsiteY185" fmla="*/ 4353 h 10393"/>
              <a:gd name="connsiteX186" fmla="*/ 3767 w 10000"/>
              <a:gd name="connsiteY186" fmla="*/ 4205 h 10393"/>
              <a:gd name="connsiteX187" fmla="*/ 3733 w 10000"/>
              <a:gd name="connsiteY187" fmla="*/ 4412 h 10393"/>
              <a:gd name="connsiteX188" fmla="*/ 3345 w 10000"/>
              <a:gd name="connsiteY188" fmla="*/ 4533 h 10393"/>
              <a:gd name="connsiteX189" fmla="*/ 3362 w 10000"/>
              <a:gd name="connsiteY189" fmla="*/ 4690 h 10393"/>
              <a:gd name="connsiteX190" fmla="*/ 3609 w 10000"/>
              <a:gd name="connsiteY190" fmla="*/ 4677 h 10393"/>
              <a:gd name="connsiteX191" fmla="*/ 3601 w 10000"/>
              <a:gd name="connsiteY191" fmla="*/ 4816 h 10393"/>
              <a:gd name="connsiteX192" fmla="*/ 3420 w 10000"/>
              <a:gd name="connsiteY192" fmla="*/ 4843 h 10393"/>
              <a:gd name="connsiteX193" fmla="*/ 3420 w 10000"/>
              <a:gd name="connsiteY193" fmla="*/ 4991 h 10393"/>
              <a:gd name="connsiteX194" fmla="*/ 3557 w 10000"/>
              <a:gd name="connsiteY194" fmla="*/ 5000 h 10393"/>
              <a:gd name="connsiteX195" fmla="*/ 3549 w 10000"/>
              <a:gd name="connsiteY195" fmla="*/ 5126 h 10393"/>
              <a:gd name="connsiteX196" fmla="*/ 3394 w 10000"/>
              <a:gd name="connsiteY196" fmla="*/ 5189 h 10393"/>
              <a:gd name="connsiteX197" fmla="*/ 3345 w 10000"/>
              <a:gd name="connsiteY197" fmla="*/ 5220 h 10393"/>
              <a:gd name="connsiteX198" fmla="*/ 3302 w 10000"/>
              <a:gd name="connsiteY198" fmla="*/ 5180 h 10393"/>
              <a:gd name="connsiteX199" fmla="*/ 3333 w 10000"/>
              <a:gd name="connsiteY199" fmla="*/ 5121 h 10393"/>
              <a:gd name="connsiteX200" fmla="*/ 3307 w 10000"/>
              <a:gd name="connsiteY200" fmla="*/ 4951 h 10393"/>
              <a:gd name="connsiteX201" fmla="*/ 3178 w 10000"/>
              <a:gd name="connsiteY201" fmla="*/ 4695 h 10393"/>
              <a:gd name="connsiteX202" fmla="*/ 3103 w 10000"/>
              <a:gd name="connsiteY202" fmla="*/ 4731 h 10393"/>
              <a:gd name="connsiteX203" fmla="*/ 3112 w 10000"/>
              <a:gd name="connsiteY203" fmla="*/ 4596 h 10393"/>
              <a:gd name="connsiteX204" fmla="*/ 2989 w 10000"/>
              <a:gd name="connsiteY204" fmla="*/ 4448 h 10393"/>
              <a:gd name="connsiteX205" fmla="*/ 2807 w 10000"/>
              <a:gd name="connsiteY205" fmla="*/ 4636 h 10393"/>
              <a:gd name="connsiteX206" fmla="*/ 2825 w 10000"/>
              <a:gd name="connsiteY206" fmla="*/ 5014 h 10393"/>
              <a:gd name="connsiteX207" fmla="*/ 2759 w 10000"/>
              <a:gd name="connsiteY207" fmla="*/ 5045 h 10393"/>
              <a:gd name="connsiteX208" fmla="*/ 2764 w 10000"/>
              <a:gd name="connsiteY208" fmla="*/ 5490 h 10393"/>
              <a:gd name="connsiteX209" fmla="*/ 2876 w 10000"/>
              <a:gd name="connsiteY209" fmla="*/ 5516 h 10393"/>
              <a:gd name="connsiteX210" fmla="*/ 2911 w 10000"/>
              <a:gd name="connsiteY210" fmla="*/ 5566 h 10393"/>
              <a:gd name="connsiteX211" fmla="*/ 2905 w 10000"/>
              <a:gd name="connsiteY211" fmla="*/ 6037 h 10393"/>
              <a:gd name="connsiteX212" fmla="*/ 4023 w 10000"/>
              <a:gd name="connsiteY212" fmla="*/ 6028 h 10393"/>
              <a:gd name="connsiteX213" fmla="*/ 4147 w 10000"/>
              <a:gd name="connsiteY213" fmla="*/ 5647 h 10393"/>
              <a:gd name="connsiteX214" fmla="*/ 4230 w 10000"/>
              <a:gd name="connsiteY214" fmla="*/ 5207 h 10393"/>
              <a:gd name="connsiteX215" fmla="*/ 4241 w 10000"/>
              <a:gd name="connsiteY215" fmla="*/ 4327 h 10393"/>
              <a:gd name="connsiteX216" fmla="*/ 4256 w 10000"/>
              <a:gd name="connsiteY216" fmla="*/ 4169 h 10393"/>
              <a:gd name="connsiteX217" fmla="*/ 4276 w 10000"/>
              <a:gd name="connsiteY217"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759 w 10000"/>
              <a:gd name="connsiteY130" fmla="*/ 4358 h 10393"/>
              <a:gd name="connsiteX131" fmla="*/ 5474 w 10000"/>
              <a:gd name="connsiteY131" fmla="*/ 4124 h 10393"/>
              <a:gd name="connsiteX132" fmla="*/ 5239 w 10000"/>
              <a:gd name="connsiteY132" fmla="*/ 3788 h 10393"/>
              <a:gd name="connsiteX133" fmla="*/ 5083 w 10000"/>
              <a:gd name="connsiteY133" fmla="*/ 3491 h 10393"/>
              <a:gd name="connsiteX134" fmla="*/ 5034 w 10000"/>
              <a:gd name="connsiteY134" fmla="*/ 3213 h 10393"/>
              <a:gd name="connsiteX135" fmla="*/ 5026 w 10000"/>
              <a:gd name="connsiteY135" fmla="*/ 2899 h 10393"/>
              <a:gd name="connsiteX136" fmla="*/ 5092 w 10000"/>
              <a:gd name="connsiteY136" fmla="*/ 2535 h 10393"/>
              <a:gd name="connsiteX137" fmla="*/ 5178 w 10000"/>
              <a:gd name="connsiteY137" fmla="*/ 2239 h 10393"/>
              <a:gd name="connsiteX138" fmla="*/ 5178 w 10000"/>
              <a:gd name="connsiteY138" fmla="*/ 2149 h 10393"/>
              <a:gd name="connsiteX139" fmla="*/ 4661 w 10000"/>
              <a:gd name="connsiteY139" fmla="*/ 2171 h 10393"/>
              <a:gd name="connsiteX140" fmla="*/ 4678 w 10000"/>
              <a:gd name="connsiteY140" fmla="*/ 1296 h 10393"/>
              <a:gd name="connsiteX141" fmla="*/ 4971 w 10000"/>
              <a:gd name="connsiteY141" fmla="*/ 1013 h 10393"/>
              <a:gd name="connsiteX142" fmla="*/ 5292 w 10000"/>
              <a:gd name="connsiteY142" fmla="*/ 665 h 10393"/>
              <a:gd name="connsiteX143" fmla="*/ 5387 w 10000"/>
              <a:gd name="connsiteY143" fmla="*/ 647 h 10393"/>
              <a:gd name="connsiteX144" fmla="*/ 5464 w 10000"/>
              <a:gd name="connsiteY144" fmla="*/ 593 h 10393"/>
              <a:gd name="connsiteX145" fmla="*/ 5479 w 10000"/>
              <a:gd name="connsiteY145" fmla="*/ 24 h 10393"/>
              <a:gd name="connsiteX146" fmla="*/ 5282 w 10000"/>
              <a:gd name="connsiteY146" fmla="*/ 7 h 10393"/>
              <a:gd name="connsiteX147" fmla="*/ 5035 w 10000"/>
              <a:gd name="connsiteY147" fmla="*/ 151 h 10393"/>
              <a:gd name="connsiteX148" fmla="*/ 4819 w 10000"/>
              <a:gd name="connsiteY148" fmla="*/ 393 h 10393"/>
              <a:gd name="connsiteX149" fmla="*/ 4428 w 10000"/>
              <a:gd name="connsiteY149" fmla="*/ 748 h 10393"/>
              <a:gd name="connsiteX150" fmla="*/ 3353 w 10000"/>
              <a:gd name="connsiteY150" fmla="*/ 1448 h 10393"/>
              <a:gd name="connsiteX151" fmla="*/ 2905 w 10000"/>
              <a:gd name="connsiteY151" fmla="*/ 1834 h 10393"/>
              <a:gd name="connsiteX152" fmla="*/ 2905 w 10000"/>
              <a:gd name="connsiteY152" fmla="*/ 1969 h 10393"/>
              <a:gd name="connsiteX153" fmla="*/ 2957 w 10000"/>
              <a:gd name="connsiteY153" fmla="*/ 1947 h 10393"/>
              <a:gd name="connsiteX154" fmla="*/ 2966 w 10000"/>
              <a:gd name="connsiteY154" fmla="*/ 2054 h 10393"/>
              <a:gd name="connsiteX155" fmla="*/ 2885 w 10000"/>
              <a:gd name="connsiteY155" fmla="*/ 2122 h 10393"/>
              <a:gd name="connsiteX156" fmla="*/ 2549 w 10000"/>
              <a:gd name="connsiteY156" fmla="*/ 2539 h 10393"/>
              <a:gd name="connsiteX157" fmla="*/ 2422 w 10000"/>
              <a:gd name="connsiteY157" fmla="*/ 2764 h 10393"/>
              <a:gd name="connsiteX158" fmla="*/ 2178 w 10000"/>
              <a:gd name="connsiteY158" fmla="*/ 3060 h 10393"/>
              <a:gd name="connsiteX159" fmla="*/ 2101 w 10000"/>
              <a:gd name="connsiteY159" fmla="*/ 3199 h 10393"/>
              <a:gd name="connsiteX160" fmla="*/ 2103 w 10000"/>
              <a:gd name="connsiteY160" fmla="*/ 3303 h 10393"/>
              <a:gd name="connsiteX161" fmla="*/ 1991 w 10000"/>
              <a:gd name="connsiteY161" fmla="*/ 3424 h 10393"/>
              <a:gd name="connsiteX162" fmla="*/ 1816 w 10000"/>
              <a:gd name="connsiteY162" fmla="*/ 3361 h 10393"/>
              <a:gd name="connsiteX163" fmla="*/ 1618 w 10000"/>
              <a:gd name="connsiteY163" fmla="*/ 3626 h 10393"/>
              <a:gd name="connsiteX164" fmla="*/ 1618 w 10000"/>
              <a:gd name="connsiteY164" fmla="*/ 3761 h 10393"/>
              <a:gd name="connsiteX165" fmla="*/ 1457 w 10000"/>
              <a:gd name="connsiteY165" fmla="*/ 3940 h 10393"/>
              <a:gd name="connsiteX166" fmla="*/ 1543 w 10000"/>
              <a:gd name="connsiteY166" fmla="*/ 4044 h 10393"/>
              <a:gd name="connsiteX167" fmla="*/ 1670 w 10000"/>
              <a:gd name="connsiteY167" fmla="*/ 3949 h 10393"/>
              <a:gd name="connsiteX168" fmla="*/ 1905 w 10000"/>
              <a:gd name="connsiteY168" fmla="*/ 4115 h 10393"/>
              <a:gd name="connsiteX169" fmla="*/ 2147 w 10000"/>
              <a:gd name="connsiteY169" fmla="*/ 3913 h 10393"/>
              <a:gd name="connsiteX170" fmla="*/ 2207 w 10000"/>
              <a:gd name="connsiteY170" fmla="*/ 3963 h 10393"/>
              <a:gd name="connsiteX171" fmla="*/ 1954 w 10000"/>
              <a:gd name="connsiteY171" fmla="*/ 4196 h 10393"/>
              <a:gd name="connsiteX172" fmla="*/ 2207 w 10000"/>
              <a:gd name="connsiteY172" fmla="*/ 4466 h 10393"/>
              <a:gd name="connsiteX173" fmla="*/ 2368 w 10000"/>
              <a:gd name="connsiteY173" fmla="*/ 4300 h 10393"/>
              <a:gd name="connsiteX174" fmla="*/ 2483 w 10000"/>
              <a:gd name="connsiteY174" fmla="*/ 4259 h 10393"/>
              <a:gd name="connsiteX175" fmla="*/ 2489 w 10000"/>
              <a:gd name="connsiteY175" fmla="*/ 4385 h 10393"/>
              <a:gd name="connsiteX176" fmla="*/ 2325 w 10000"/>
              <a:gd name="connsiteY176" fmla="*/ 4515 h 10393"/>
              <a:gd name="connsiteX177" fmla="*/ 2420 w 10000"/>
              <a:gd name="connsiteY177" fmla="*/ 4681 h 10393"/>
              <a:gd name="connsiteX178" fmla="*/ 2739 w 10000"/>
              <a:gd name="connsiteY178" fmla="*/ 4367 h 10393"/>
              <a:gd name="connsiteX179" fmla="*/ 2687 w 10000"/>
              <a:gd name="connsiteY179" fmla="*/ 4246 h 10393"/>
              <a:gd name="connsiteX180" fmla="*/ 2799 w 10000"/>
              <a:gd name="connsiteY180" fmla="*/ 4124 h 10393"/>
              <a:gd name="connsiteX181" fmla="*/ 2920 w 10000"/>
              <a:gd name="connsiteY181" fmla="*/ 4250 h 10393"/>
              <a:gd name="connsiteX182" fmla="*/ 3078 w 10000"/>
              <a:gd name="connsiteY182" fmla="*/ 4192 h 10393"/>
              <a:gd name="connsiteX183" fmla="*/ 3595 w 10000"/>
              <a:gd name="connsiteY183" fmla="*/ 3038 h 10393"/>
              <a:gd name="connsiteX184" fmla="*/ 3583 w 10000"/>
              <a:gd name="connsiteY184" fmla="*/ 3168 h 10393"/>
              <a:gd name="connsiteX185" fmla="*/ 3204 w 10000"/>
              <a:gd name="connsiteY185" fmla="*/ 4353 h 10393"/>
              <a:gd name="connsiteX186" fmla="*/ 3767 w 10000"/>
              <a:gd name="connsiteY186" fmla="*/ 4205 h 10393"/>
              <a:gd name="connsiteX187" fmla="*/ 3733 w 10000"/>
              <a:gd name="connsiteY187" fmla="*/ 4412 h 10393"/>
              <a:gd name="connsiteX188" fmla="*/ 3345 w 10000"/>
              <a:gd name="connsiteY188" fmla="*/ 4533 h 10393"/>
              <a:gd name="connsiteX189" fmla="*/ 3362 w 10000"/>
              <a:gd name="connsiteY189" fmla="*/ 4690 h 10393"/>
              <a:gd name="connsiteX190" fmla="*/ 3609 w 10000"/>
              <a:gd name="connsiteY190" fmla="*/ 4677 h 10393"/>
              <a:gd name="connsiteX191" fmla="*/ 3601 w 10000"/>
              <a:gd name="connsiteY191" fmla="*/ 4816 h 10393"/>
              <a:gd name="connsiteX192" fmla="*/ 3420 w 10000"/>
              <a:gd name="connsiteY192" fmla="*/ 4843 h 10393"/>
              <a:gd name="connsiteX193" fmla="*/ 3420 w 10000"/>
              <a:gd name="connsiteY193" fmla="*/ 4991 h 10393"/>
              <a:gd name="connsiteX194" fmla="*/ 3557 w 10000"/>
              <a:gd name="connsiteY194" fmla="*/ 5000 h 10393"/>
              <a:gd name="connsiteX195" fmla="*/ 3549 w 10000"/>
              <a:gd name="connsiteY195" fmla="*/ 5126 h 10393"/>
              <a:gd name="connsiteX196" fmla="*/ 3394 w 10000"/>
              <a:gd name="connsiteY196" fmla="*/ 5189 h 10393"/>
              <a:gd name="connsiteX197" fmla="*/ 3345 w 10000"/>
              <a:gd name="connsiteY197" fmla="*/ 5220 h 10393"/>
              <a:gd name="connsiteX198" fmla="*/ 3302 w 10000"/>
              <a:gd name="connsiteY198" fmla="*/ 5180 h 10393"/>
              <a:gd name="connsiteX199" fmla="*/ 3333 w 10000"/>
              <a:gd name="connsiteY199" fmla="*/ 5121 h 10393"/>
              <a:gd name="connsiteX200" fmla="*/ 3307 w 10000"/>
              <a:gd name="connsiteY200" fmla="*/ 4951 h 10393"/>
              <a:gd name="connsiteX201" fmla="*/ 3178 w 10000"/>
              <a:gd name="connsiteY201" fmla="*/ 4695 h 10393"/>
              <a:gd name="connsiteX202" fmla="*/ 3103 w 10000"/>
              <a:gd name="connsiteY202" fmla="*/ 4731 h 10393"/>
              <a:gd name="connsiteX203" fmla="*/ 3112 w 10000"/>
              <a:gd name="connsiteY203" fmla="*/ 4596 h 10393"/>
              <a:gd name="connsiteX204" fmla="*/ 2989 w 10000"/>
              <a:gd name="connsiteY204" fmla="*/ 4448 h 10393"/>
              <a:gd name="connsiteX205" fmla="*/ 2807 w 10000"/>
              <a:gd name="connsiteY205" fmla="*/ 4636 h 10393"/>
              <a:gd name="connsiteX206" fmla="*/ 2825 w 10000"/>
              <a:gd name="connsiteY206" fmla="*/ 5014 h 10393"/>
              <a:gd name="connsiteX207" fmla="*/ 2759 w 10000"/>
              <a:gd name="connsiteY207" fmla="*/ 5045 h 10393"/>
              <a:gd name="connsiteX208" fmla="*/ 2764 w 10000"/>
              <a:gd name="connsiteY208" fmla="*/ 5490 h 10393"/>
              <a:gd name="connsiteX209" fmla="*/ 2876 w 10000"/>
              <a:gd name="connsiteY209" fmla="*/ 5516 h 10393"/>
              <a:gd name="connsiteX210" fmla="*/ 2911 w 10000"/>
              <a:gd name="connsiteY210" fmla="*/ 5566 h 10393"/>
              <a:gd name="connsiteX211" fmla="*/ 2905 w 10000"/>
              <a:gd name="connsiteY211" fmla="*/ 6037 h 10393"/>
              <a:gd name="connsiteX212" fmla="*/ 4023 w 10000"/>
              <a:gd name="connsiteY212" fmla="*/ 6028 h 10393"/>
              <a:gd name="connsiteX213" fmla="*/ 4147 w 10000"/>
              <a:gd name="connsiteY213" fmla="*/ 5647 h 10393"/>
              <a:gd name="connsiteX214" fmla="*/ 4230 w 10000"/>
              <a:gd name="connsiteY214" fmla="*/ 5207 h 10393"/>
              <a:gd name="connsiteX215" fmla="*/ 4241 w 10000"/>
              <a:gd name="connsiteY215" fmla="*/ 4327 h 10393"/>
              <a:gd name="connsiteX216" fmla="*/ 4256 w 10000"/>
              <a:gd name="connsiteY216" fmla="*/ 4169 h 10393"/>
              <a:gd name="connsiteX217" fmla="*/ 4276 w 10000"/>
              <a:gd name="connsiteY217"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759 w 10000"/>
              <a:gd name="connsiteY130" fmla="*/ 4358 h 10393"/>
              <a:gd name="connsiteX131" fmla="*/ 5474 w 10000"/>
              <a:gd name="connsiteY131" fmla="*/ 4124 h 10393"/>
              <a:gd name="connsiteX132" fmla="*/ 5239 w 10000"/>
              <a:gd name="connsiteY132" fmla="*/ 3788 h 10393"/>
              <a:gd name="connsiteX133" fmla="*/ 5083 w 10000"/>
              <a:gd name="connsiteY133" fmla="*/ 3491 h 10393"/>
              <a:gd name="connsiteX134" fmla="*/ 5034 w 10000"/>
              <a:gd name="connsiteY134" fmla="*/ 3213 h 10393"/>
              <a:gd name="connsiteX135" fmla="*/ 5026 w 10000"/>
              <a:gd name="connsiteY135" fmla="*/ 2899 h 10393"/>
              <a:gd name="connsiteX136" fmla="*/ 5092 w 10000"/>
              <a:gd name="connsiteY136" fmla="*/ 2535 h 10393"/>
              <a:gd name="connsiteX137" fmla="*/ 5178 w 10000"/>
              <a:gd name="connsiteY137" fmla="*/ 2239 h 10393"/>
              <a:gd name="connsiteX138" fmla="*/ 5178 w 10000"/>
              <a:gd name="connsiteY138" fmla="*/ 2149 h 10393"/>
              <a:gd name="connsiteX139" fmla="*/ 4661 w 10000"/>
              <a:gd name="connsiteY139" fmla="*/ 2171 h 10393"/>
              <a:gd name="connsiteX140" fmla="*/ 4678 w 10000"/>
              <a:gd name="connsiteY140" fmla="*/ 1296 h 10393"/>
              <a:gd name="connsiteX141" fmla="*/ 4971 w 10000"/>
              <a:gd name="connsiteY141" fmla="*/ 1013 h 10393"/>
              <a:gd name="connsiteX142" fmla="*/ 5292 w 10000"/>
              <a:gd name="connsiteY142" fmla="*/ 665 h 10393"/>
              <a:gd name="connsiteX143" fmla="*/ 5387 w 10000"/>
              <a:gd name="connsiteY143" fmla="*/ 647 h 10393"/>
              <a:gd name="connsiteX144" fmla="*/ 5464 w 10000"/>
              <a:gd name="connsiteY144" fmla="*/ 593 h 10393"/>
              <a:gd name="connsiteX145" fmla="*/ 5479 w 10000"/>
              <a:gd name="connsiteY145" fmla="*/ 24 h 10393"/>
              <a:gd name="connsiteX146" fmla="*/ 5282 w 10000"/>
              <a:gd name="connsiteY146" fmla="*/ 7 h 10393"/>
              <a:gd name="connsiteX147" fmla="*/ 5035 w 10000"/>
              <a:gd name="connsiteY147" fmla="*/ 151 h 10393"/>
              <a:gd name="connsiteX148" fmla="*/ 4819 w 10000"/>
              <a:gd name="connsiteY148" fmla="*/ 393 h 10393"/>
              <a:gd name="connsiteX149" fmla="*/ 4428 w 10000"/>
              <a:gd name="connsiteY149" fmla="*/ 748 h 10393"/>
              <a:gd name="connsiteX150" fmla="*/ 3353 w 10000"/>
              <a:gd name="connsiteY150" fmla="*/ 1448 h 10393"/>
              <a:gd name="connsiteX151" fmla="*/ 2905 w 10000"/>
              <a:gd name="connsiteY151" fmla="*/ 1834 h 10393"/>
              <a:gd name="connsiteX152" fmla="*/ 2905 w 10000"/>
              <a:gd name="connsiteY152" fmla="*/ 1969 h 10393"/>
              <a:gd name="connsiteX153" fmla="*/ 2957 w 10000"/>
              <a:gd name="connsiteY153" fmla="*/ 1947 h 10393"/>
              <a:gd name="connsiteX154" fmla="*/ 2966 w 10000"/>
              <a:gd name="connsiteY154" fmla="*/ 2054 h 10393"/>
              <a:gd name="connsiteX155" fmla="*/ 2885 w 10000"/>
              <a:gd name="connsiteY155" fmla="*/ 2122 h 10393"/>
              <a:gd name="connsiteX156" fmla="*/ 2549 w 10000"/>
              <a:gd name="connsiteY156" fmla="*/ 2539 h 10393"/>
              <a:gd name="connsiteX157" fmla="*/ 2422 w 10000"/>
              <a:gd name="connsiteY157" fmla="*/ 2764 h 10393"/>
              <a:gd name="connsiteX158" fmla="*/ 2178 w 10000"/>
              <a:gd name="connsiteY158" fmla="*/ 3060 h 10393"/>
              <a:gd name="connsiteX159" fmla="*/ 2101 w 10000"/>
              <a:gd name="connsiteY159" fmla="*/ 3199 h 10393"/>
              <a:gd name="connsiteX160" fmla="*/ 2103 w 10000"/>
              <a:gd name="connsiteY160" fmla="*/ 3303 h 10393"/>
              <a:gd name="connsiteX161" fmla="*/ 1991 w 10000"/>
              <a:gd name="connsiteY161" fmla="*/ 3424 h 10393"/>
              <a:gd name="connsiteX162" fmla="*/ 1816 w 10000"/>
              <a:gd name="connsiteY162" fmla="*/ 3361 h 10393"/>
              <a:gd name="connsiteX163" fmla="*/ 1618 w 10000"/>
              <a:gd name="connsiteY163" fmla="*/ 3626 h 10393"/>
              <a:gd name="connsiteX164" fmla="*/ 1618 w 10000"/>
              <a:gd name="connsiteY164" fmla="*/ 3761 h 10393"/>
              <a:gd name="connsiteX165" fmla="*/ 1457 w 10000"/>
              <a:gd name="connsiteY165" fmla="*/ 3940 h 10393"/>
              <a:gd name="connsiteX166" fmla="*/ 1543 w 10000"/>
              <a:gd name="connsiteY166" fmla="*/ 4044 h 10393"/>
              <a:gd name="connsiteX167" fmla="*/ 1670 w 10000"/>
              <a:gd name="connsiteY167" fmla="*/ 3949 h 10393"/>
              <a:gd name="connsiteX168" fmla="*/ 1905 w 10000"/>
              <a:gd name="connsiteY168" fmla="*/ 4115 h 10393"/>
              <a:gd name="connsiteX169" fmla="*/ 2147 w 10000"/>
              <a:gd name="connsiteY169" fmla="*/ 3913 h 10393"/>
              <a:gd name="connsiteX170" fmla="*/ 2207 w 10000"/>
              <a:gd name="connsiteY170" fmla="*/ 3963 h 10393"/>
              <a:gd name="connsiteX171" fmla="*/ 1954 w 10000"/>
              <a:gd name="connsiteY171" fmla="*/ 4196 h 10393"/>
              <a:gd name="connsiteX172" fmla="*/ 2207 w 10000"/>
              <a:gd name="connsiteY172" fmla="*/ 4466 h 10393"/>
              <a:gd name="connsiteX173" fmla="*/ 2368 w 10000"/>
              <a:gd name="connsiteY173" fmla="*/ 4300 h 10393"/>
              <a:gd name="connsiteX174" fmla="*/ 2483 w 10000"/>
              <a:gd name="connsiteY174" fmla="*/ 4259 h 10393"/>
              <a:gd name="connsiteX175" fmla="*/ 2489 w 10000"/>
              <a:gd name="connsiteY175" fmla="*/ 4385 h 10393"/>
              <a:gd name="connsiteX176" fmla="*/ 2325 w 10000"/>
              <a:gd name="connsiteY176" fmla="*/ 4515 h 10393"/>
              <a:gd name="connsiteX177" fmla="*/ 2420 w 10000"/>
              <a:gd name="connsiteY177" fmla="*/ 4681 h 10393"/>
              <a:gd name="connsiteX178" fmla="*/ 2739 w 10000"/>
              <a:gd name="connsiteY178" fmla="*/ 4367 h 10393"/>
              <a:gd name="connsiteX179" fmla="*/ 2687 w 10000"/>
              <a:gd name="connsiteY179" fmla="*/ 4246 h 10393"/>
              <a:gd name="connsiteX180" fmla="*/ 2799 w 10000"/>
              <a:gd name="connsiteY180" fmla="*/ 4124 h 10393"/>
              <a:gd name="connsiteX181" fmla="*/ 2920 w 10000"/>
              <a:gd name="connsiteY181" fmla="*/ 4250 h 10393"/>
              <a:gd name="connsiteX182" fmla="*/ 3078 w 10000"/>
              <a:gd name="connsiteY182" fmla="*/ 4192 h 10393"/>
              <a:gd name="connsiteX183" fmla="*/ 3595 w 10000"/>
              <a:gd name="connsiteY183" fmla="*/ 3038 h 10393"/>
              <a:gd name="connsiteX184" fmla="*/ 3583 w 10000"/>
              <a:gd name="connsiteY184" fmla="*/ 3168 h 10393"/>
              <a:gd name="connsiteX185" fmla="*/ 3204 w 10000"/>
              <a:gd name="connsiteY185" fmla="*/ 4353 h 10393"/>
              <a:gd name="connsiteX186" fmla="*/ 3767 w 10000"/>
              <a:gd name="connsiteY186" fmla="*/ 4205 h 10393"/>
              <a:gd name="connsiteX187" fmla="*/ 3733 w 10000"/>
              <a:gd name="connsiteY187" fmla="*/ 4412 h 10393"/>
              <a:gd name="connsiteX188" fmla="*/ 3345 w 10000"/>
              <a:gd name="connsiteY188" fmla="*/ 4533 h 10393"/>
              <a:gd name="connsiteX189" fmla="*/ 3362 w 10000"/>
              <a:gd name="connsiteY189" fmla="*/ 4690 h 10393"/>
              <a:gd name="connsiteX190" fmla="*/ 3609 w 10000"/>
              <a:gd name="connsiteY190" fmla="*/ 4677 h 10393"/>
              <a:gd name="connsiteX191" fmla="*/ 3601 w 10000"/>
              <a:gd name="connsiteY191" fmla="*/ 4816 h 10393"/>
              <a:gd name="connsiteX192" fmla="*/ 3420 w 10000"/>
              <a:gd name="connsiteY192" fmla="*/ 4843 h 10393"/>
              <a:gd name="connsiteX193" fmla="*/ 3420 w 10000"/>
              <a:gd name="connsiteY193" fmla="*/ 4991 h 10393"/>
              <a:gd name="connsiteX194" fmla="*/ 3557 w 10000"/>
              <a:gd name="connsiteY194" fmla="*/ 5000 h 10393"/>
              <a:gd name="connsiteX195" fmla="*/ 3549 w 10000"/>
              <a:gd name="connsiteY195" fmla="*/ 5126 h 10393"/>
              <a:gd name="connsiteX196" fmla="*/ 3394 w 10000"/>
              <a:gd name="connsiteY196" fmla="*/ 5189 h 10393"/>
              <a:gd name="connsiteX197" fmla="*/ 3345 w 10000"/>
              <a:gd name="connsiteY197" fmla="*/ 5220 h 10393"/>
              <a:gd name="connsiteX198" fmla="*/ 3302 w 10000"/>
              <a:gd name="connsiteY198" fmla="*/ 5180 h 10393"/>
              <a:gd name="connsiteX199" fmla="*/ 3333 w 10000"/>
              <a:gd name="connsiteY199" fmla="*/ 5121 h 10393"/>
              <a:gd name="connsiteX200" fmla="*/ 3307 w 10000"/>
              <a:gd name="connsiteY200" fmla="*/ 4951 h 10393"/>
              <a:gd name="connsiteX201" fmla="*/ 3178 w 10000"/>
              <a:gd name="connsiteY201" fmla="*/ 4695 h 10393"/>
              <a:gd name="connsiteX202" fmla="*/ 3103 w 10000"/>
              <a:gd name="connsiteY202" fmla="*/ 4731 h 10393"/>
              <a:gd name="connsiteX203" fmla="*/ 3112 w 10000"/>
              <a:gd name="connsiteY203" fmla="*/ 4596 h 10393"/>
              <a:gd name="connsiteX204" fmla="*/ 2989 w 10000"/>
              <a:gd name="connsiteY204" fmla="*/ 4448 h 10393"/>
              <a:gd name="connsiteX205" fmla="*/ 2807 w 10000"/>
              <a:gd name="connsiteY205" fmla="*/ 4636 h 10393"/>
              <a:gd name="connsiteX206" fmla="*/ 2825 w 10000"/>
              <a:gd name="connsiteY206" fmla="*/ 5014 h 10393"/>
              <a:gd name="connsiteX207" fmla="*/ 2759 w 10000"/>
              <a:gd name="connsiteY207" fmla="*/ 5045 h 10393"/>
              <a:gd name="connsiteX208" fmla="*/ 2764 w 10000"/>
              <a:gd name="connsiteY208" fmla="*/ 5490 h 10393"/>
              <a:gd name="connsiteX209" fmla="*/ 2876 w 10000"/>
              <a:gd name="connsiteY209" fmla="*/ 5516 h 10393"/>
              <a:gd name="connsiteX210" fmla="*/ 2911 w 10000"/>
              <a:gd name="connsiteY210" fmla="*/ 5566 h 10393"/>
              <a:gd name="connsiteX211" fmla="*/ 2905 w 10000"/>
              <a:gd name="connsiteY211" fmla="*/ 6037 h 10393"/>
              <a:gd name="connsiteX212" fmla="*/ 4023 w 10000"/>
              <a:gd name="connsiteY212" fmla="*/ 6028 h 10393"/>
              <a:gd name="connsiteX213" fmla="*/ 4147 w 10000"/>
              <a:gd name="connsiteY213" fmla="*/ 5647 h 10393"/>
              <a:gd name="connsiteX214" fmla="*/ 4230 w 10000"/>
              <a:gd name="connsiteY214" fmla="*/ 5207 h 10393"/>
              <a:gd name="connsiteX215" fmla="*/ 4241 w 10000"/>
              <a:gd name="connsiteY215" fmla="*/ 4327 h 10393"/>
              <a:gd name="connsiteX216" fmla="*/ 4256 w 10000"/>
              <a:gd name="connsiteY216" fmla="*/ 4169 h 10393"/>
              <a:gd name="connsiteX217" fmla="*/ 4276 w 10000"/>
              <a:gd name="connsiteY217"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759 w 10000"/>
              <a:gd name="connsiteY130" fmla="*/ 4358 h 10393"/>
              <a:gd name="connsiteX131" fmla="*/ 5474 w 10000"/>
              <a:gd name="connsiteY131" fmla="*/ 4124 h 10393"/>
              <a:gd name="connsiteX132" fmla="*/ 5239 w 10000"/>
              <a:gd name="connsiteY132" fmla="*/ 3788 h 10393"/>
              <a:gd name="connsiteX133" fmla="*/ 5083 w 10000"/>
              <a:gd name="connsiteY133" fmla="*/ 3491 h 10393"/>
              <a:gd name="connsiteX134" fmla="*/ 5034 w 10000"/>
              <a:gd name="connsiteY134" fmla="*/ 3213 h 10393"/>
              <a:gd name="connsiteX135" fmla="*/ 5026 w 10000"/>
              <a:gd name="connsiteY135" fmla="*/ 2899 h 10393"/>
              <a:gd name="connsiteX136" fmla="*/ 5092 w 10000"/>
              <a:gd name="connsiteY136" fmla="*/ 2535 h 10393"/>
              <a:gd name="connsiteX137" fmla="*/ 5178 w 10000"/>
              <a:gd name="connsiteY137" fmla="*/ 2239 h 10393"/>
              <a:gd name="connsiteX138" fmla="*/ 5178 w 10000"/>
              <a:gd name="connsiteY138" fmla="*/ 2149 h 10393"/>
              <a:gd name="connsiteX139" fmla="*/ 4661 w 10000"/>
              <a:gd name="connsiteY139" fmla="*/ 2171 h 10393"/>
              <a:gd name="connsiteX140" fmla="*/ 4678 w 10000"/>
              <a:gd name="connsiteY140" fmla="*/ 1296 h 10393"/>
              <a:gd name="connsiteX141" fmla="*/ 4971 w 10000"/>
              <a:gd name="connsiteY141" fmla="*/ 1013 h 10393"/>
              <a:gd name="connsiteX142" fmla="*/ 5292 w 10000"/>
              <a:gd name="connsiteY142" fmla="*/ 665 h 10393"/>
              <a:gd name="connsiteX143" fmla="*/ 5387 w 10000"/>
              <a:gd name="connsiteY143" fmla="*/ 647 h 10393"/>
              <a:gd name="connsiteX144" fmla="*/ 5464 w 10000"/>
              <a:gd name="connsiteY144" fmla="*/ 593 h 10393"/>
              <a:gd name="connsiteX145" fmla="*/ 5479 w 10000"/>
              <a:gd name="connsiteY145" fmla="*/ 24 h 10393"/>
              <a:gd name="connsiteX146" fmla="*/ 5282 w 10000"/>
              <a:gd name="connsiteY146" fmla="*/ 7 h 10393"/>
              <a:gd name="connsiteX147" fmla="*/ 5035 w 10000"/>
              <a:gd name="connsiteY147" fmla="*/ 151 h 10393"/>
              <a:gd name="connsiteX148" fmla="*/ 4819 w 10000"/>
              <a:gd name="connsiteY148" fmla="*/ 393 h 10393"/>
              <a:gd name="connsiteX149" fmla="*/ 4428 w 10000"/>
              <a:gd name="connsiteY149" fmla="*/ 748 h 10393"/>
              <a:gd name="connsiteX150" fmla="*/ 3353 w 10000"/>
              <a:gd name="connsiteY150" fmla="*/ 1448 h 10393"/>
              <a:gd name="connsiteX151" fmla="*/ 2905 w 10000"/>
              <a:gd name="connsiteY151" fmla="*/ 1834 h 10393"/>
              <a:gd name="connsiteX152" fmla="*/ 2905 w 10000"/>
              <a:gd name="connsiteY152" fmla="*/ 1969 h 10393"/>
              <a:gd name="connsiteX153" fmla="*/ 2957 w 10000"/>
              <a:gd name="connsiteY153" fmla="*/ 1947 h 10393"/>
              <a:gd name="connsiteX154" fmla="*/ 2966 w 10000"/>
              <a:gd name="connsiteY154" fmla="*/ 2054 h 10393"/>
              <a:gd name="connsiteX155" fmla="*/ 2885 w 10000"/>
              <a:gd name="connsiteY155" fmla="*/ 2122 h 10393"/>
              <a:gd name="connsiteX156" fmla="*/ 2549 w 10000"/>
              <a:gd name="connsiteY156" fmla="*/ 2539 h 10393"/>
              <a:gd name="connsiteX157" fmla="*/ 2422 w 10000"/>
              <a:gd name="connsiteY157" fmla="*/ 2764 h 10393"/>
              <a:gd name="connsiteX158" fmla="*/ 2178 w 10000"/>
              <a:gd name="connsiteY158" fmla="*/ 3060 h 10393"/>
              <a:gd name="connsiteX159" fmla="*/ 2101 w 10000"/>
              <a:gd name="connsiteY159" fmla="*/ 3199 h 10393"/>
              <a:gd name="connsiteX160" fmla="*/ 2103 w 10000"/>
              <a:gd name="connsiteY160" fmla="*/ 3303 h 10393"/>
              <a:gd name="connsiteX161" fmla="*/ 1991 w 10000"/>
              <a:gd name="connsiteY161" fmla="*/ 3424 h 10393"/>
              <a:gd name="connsiteX162" fmla="*/ 1816 w 10000"/>
              <a:gd name="connsiteY162" fmla="*/ 3361 h 10393"/>
              <a:gd name="connsiteX163" fmla="*/ 1618 w 10000"/>
              <a:gd name="connsiteY163" fmla="*/ 3626 h 10393"/>
              <a:gd name="connsiteX164" fmla="*/ 1618 w 10000"/>
              <a:gd name="connsiteY164" fmla="*/ 3761 h 10393"/>
              <a:gd name="connsiteX165" fmla="*/ 1457 w 10000"/>
              <a:gd name="connsiteY165" fmla="*/ 3940 h 10393"/>
              <a:gd name="connsiteX166" fmla="*/ 1543 w 10000"/>
              <a:gd name="connsiteY166" fmla="*/ 4044 h 10393"/>
              <a:gd name="connsiteX167" fmla="*/ 1670 w 10000"/>
              <a:gd name="connsiteY167" fmla="*/ 3949 h 10393"/>
              <a:gd name="connsiteX168" fmla="*/ 1905 w 10000"/>
              <a:gd name="connsiteY168" fmla="*/ 4115 h 10393"/>
              <a:gd name="connsiteX169" fmla="*/ 2147 w 10000"/>
              <a:gd name="connsiteY169" fmla="*/ 3913 h 10393"/>
              <a:gd name="connsiteX170" fmla="*/ 2207 w 10000"/>
              <a:gd name="connsiteY170" fmla="*/ 3963 h 10393"/>
              <a:gd name="connsiteX171" fmla="*/ 1954 w 10000"/>
              <a:gd name="connsiteY171" fmla="*/ 4196 h 10393"/>
              <a:gd name="connsiteX172" fmla="*/ 2207 w 10000"/>
              <a:gd name="connsiteY172" fmla="*/ 4466 h 10393"/>
              <a:gd name="connsiteX173" fmla="*/ 2368 w 10000"/>
              <a:gd name="connsiteY173" fmla="*/ 4300 h 10393"/>
              <a:gd name="connsiteX174" fmla="*/ 2483 w 10000"/>
              <a:gd name="connsiteY174" fmla="*/ 4259 h 10393"/>
              <a:gd name="connsiteX175" fmla="*/ 2489 w 10000"/>
              <a:gd name="connsiteY175" fmla="*/ 4385 h 10393"/>
              <a:gd name="connsiteX176" fmla="*/ 2325 w 10000"/>
              <a:gd name="connsiteY176" fmla="*/ 4515 h 10393"/>
              <a:gd name="connsiteX177" fmla="*/ 2420 w 10000"/>
              <a:gd name="connsiteY177" fmla="*/ 4681 h 10393"/>
              <a:gd name="connsiteX178" fmla="*/ 2739 w 10000"/>
              <a:gd name="connsiteY178" fmla="*/ 4367 h 10393"/>
              <a:gd name="connsiteX179" fmla="*/ 2687 w 10000"/>
              <a:gd name="connsiteY179" fmla="*/ 4246 h 10393"/>
              <a:gd name="connsiteX180" fmla="*/ 2799 w 10000"/>
              <a:gd name="connsiteY180" fmla="*/ 4124 h 10393"/>
              <a:gd name="connsiteX181" fmla="*/ 2920 w 10000"/>
              <a:gd name="connsiteY181" fmla="*/ 4250 h 10393"/>
              <a:gd name="connsiteX182" fmla="*/ 3078 w 10000"/>
              <a:gd name="connsiteY182" fmla="*/ 4192 h 10393"/>
              <a:gd name="connsiteX183" fmla="*/ 3595 w 10000"/>
              <a:gd name="connsiteY183" fmla="*/ 3038 h 10393"/>
              <a:gd name="connsiteX184" fmla="*/ 3583 w 10000"/>
              <a:gd name="connsiteY184" fmla="*/ 3168 h 10393"/>
              <a:gd name="connsiteX185" fmla="*/ 3204 w 10000"/>
              <a:gd name="connsiteY185" fmla="*/ 4353 h 10393"/>
              <a:gd name="connsiteX186" fmla="*/ 3767 w 10000"/>
              <a:gd name="connsiteY186" fmla="*/ 4205 h 10393"/>
              <a:gd name="connsiteX187" fmla="*/ 3733 w 10000"/>
              <a:gd name="connsiteY187" fmla="*/ 4412 h 10393"/>
              <a:gd name="connsiteX188" fmla="*/ 3345 w 10000"/>
              <a:gd name="connsiteY188" fmla="*/ 4533 h 10393"/>
              <a:gd name="connsiteX189" fmla="*/ 3362 w 10000"/>
              <a:gd name="connsiteY189" fmla="*/ 4690 h 10393"/>
              <a:gd name="connsiteX190" fmla="*/ 3609 w 10000"/>
              <a:gd name="connsiteY190" fmla="*/ 4677 h 10393"/>
              <a:gd name="connsiteX191" fmla="*/ 3601 w 10000"/>
              <a:gd name="connsiteY191" fmla="*/ 4816 h 10393"/>
              <a:gd name="connsiteX192" fmla="*/ 3420 w 10000"/>
              <a:gd name="connsiteY192" fmla="*/ 4843 h 10393"/>
              <a:gd name="connsiteX193" fmla="*/ 3420 w 10000"/>
              <a:gd name="connsiteY193" fmla="*/ 4991 h 10393"/>
              <a:gd name="connsiteX194" fmla="*/ 3557 w 10000"/>
              <a:gd name="connsiteY194" fmla="*/ 5000 h 10393"/>
              <a:gd name="connsiteX195" fmla="*/ 3549 w 10000"/>
              <a:gd name="connsiteY195" fmla="*/ 5126 h 10393"/>
              <a:gd name="connsiteX196" fmla="*/ 3394 w 10000"/>
              <a:gd name="connsiteY196" fmla="*/ 5189 h 10393"/>
              <a:gd name="connsiteX197" fmla="*/ 3345 w 10000"/>
              <a:gd name="connsiteY197" fmla="*/ 5220 h 10393"/>
              <a:gd name="connsiteX198" fmla="*/ 3302 w 10000"/>
              <a:gd name="connsiteY198" fmla="*/ 5180 h 10393"/>
              <a:gd name="connsiteX199" fmla="*/ 3333 w 10000"/>
              <a:gd name="connsiteY199" fmla="*/ 5121 h 10393"/>
              <a:gd name="connsiteX200" fmla="*/ 3307 w 10000"/>
              <a:gd name="connsiteY200" fmla="*/ 4951 h 10393"/>
              <a:gd name="connsiteX201" fmla="*/ 3178 w 10000"/>
              <a:gd name="connsiteY201" fmla="*/ 4695 h 10393"/>
              <a:gd name="connsiteX202" fmla="*/ 3103 w 10000"/>
              <a:gd name="connsiteY202" fmla="*/ 4731 h 10393"/>
              <a:gd name="connsiteX203" fmla="*/ 3112 w 10000"/>
              <a:gd name="connsiteY203" fmla="*/ 4596 h 10393"/>
              <a:gd name="connsiteX204" fmla="*/ 2989 w 10000"/>
              <a:gd name="connsiteY204" fmla="*/ 4448 h 10393"/>
              <a:gd name="connsiteX205" fmla="*/ 2807 w 10000"/>
              <a:gd name="connsiteY205" fmla="*/ 4636 h 10393"/>
              <a:gd name="connsiteX206" fmla="*/ 2825 w 10000"/>
              <a:gd name="connsiteY206" fmla="*/ 5014 h 10393"/>
              <a:gd name="connsiteX207" fmla="*/ 2759 w 10000"/>
              <a:gd name="connsiteY207" fmla="*/ 5045 h 10393"/>
              <a:gd name="connsiteX208" fmla="*/ 2764 w 10000"/>
              <a:gd name="connsiteY208" fmla="*/ 5490 h 10393"/>
              <a:gd name="connsiteX209" fmla="*/ 2876 w 10000"/>
              <a:gd name="connsiteY209" fmla="*/ 5516 h 10393"/>
              <a:gd name="connsiteX210" fmla="*/ 2911 w 10000"/>
              <a:gd name="connsiteY210" fmla="*/ 5566 h 10393"/>
              <a:gd name="connsiteX211" fmla="*/ 2905 w 10000"/>
              <a:gd name="connsiteY211" fmla="*/ 6037 h 10393"/>
              <a:gd name="connsiteX212" fmla="*/ 4023 w 10000"/>
              <a:gd name="connsiteY212" fmla="*/ 6028 h 10393"/>
              <a:gd name="connsiteX213" fmla="*/ 4147 w 10000"/>
              <a:gd name="connsiteY213" fmla="*/ 5647 h 10393"/>
              <a:gd name="connsiteX214" fmla="*/ 4230 w 10000"/>
              <a:gd name="connsiteY214" fmla="*/ 5207 h 10393"/>
              <a:gd name="connsiteX215" fmla="*/ 4241 w 10000"/>
              <a:gd name="connsiteY215" fmla="*/ 4327 h 10393"/>
              <a:gd name="connsiteX216" fmla="*/ 4256 w 10000"/>
              <a:gd name="connsiteY216" fmla="*/ 4169 h 10393"/>
              <a:gd name="connsiteX217" fmla="*/ 4276 w 10000"/>
              <a:gd name="connsiteY217"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759 w 10000"/>
              <a:gd name="connsiteY130" fmla="*/ 4358 h 10393"/>
              <a:gd name="connsiteX131" fmla="*/ 5474 w 10000"/>
              <a:gd name="connsiteY131" fmla="*/ 4124 h 10393"/>
              <a:gd name="connsiteX132" fmla="*/ 5239 w 10000"/>
              <a:gd name="connsiteY132" fmla="*/ 3788 h 10393"/>
              <a:gd name="connsiteX133" fmla="*/ 5083 w 10000"/>
              <a:gd name="connsiteY133" fmla="*/ 3491 h 10393"/>
              <a:gd name="connsiteX134" fmla="*/ 5034 w 10000"/>
              <a:gd name="connsiteY134" fmla="*/ 3213 h 10393"/>
              <a:gd name="connsiteX135" fmla="*/ 5026 w 10000"/>
              <a:gd name="connsiteY135" fmla="*/ 2899 h 10393"/>
              <a:gd name="connsiteX136" fmla="*/ 5092 w 10000"/>
              <a:gd name="connsiteY136" fmla="*/ 2535 h 10393"/>
              <a:gd name="connsiteX137" fmla="*/ 5178 w 10000"/>
              <a:gd name="connsiteY137" fmla="*/ 2239 h 10393"/>
              <a:gd name="connsiteX138" fmla="*/ 5178 w 10000"/>
              <a:gd name="connsiteY138" fmla="*/ 2149 h 10393"/>
              <a:gd name="connsiteX139" fmla="*/ 4661 w 10000"/>
              <a:gd name="connsiteY139" fmla="*/ 2171 h 10393"/>
              <a:gd name="connsiteX140" fmla="*/ 4678 w 10000"/>
              <a:gd name="connsiteY140" fmla="*/ 1296 h 10393"/>
              <a:gd name="connsiteX141" fmla="*/ 4971 w 10000"/>
              <a:gd name="connsiteY141" fmla="*/ 1013 h 10393"/>
              <a:gd name="connsiteX142" fmla="*/ 5292 w 10000"/>
              <a:gd name="connsiteY142" fmla="*/ 665 h 10393"/>
              <a:gd name="connsiteX143" fmla="*/ 5387 w 10000"/>
              <a:gd name="connsiteY143" fmla="*/ 647 h 10393"/>
              <a:gd name="connsiteX144" fmla="*/ 5464 w 10000"/>
              <a:gd name="connsiteY144" fmla="*/ 593 h 10393"/>
              <a:gd name="connsiteX145" fmla="*/ 5479 w 10000"/>
              <a:gd name="connsiteY145" fmla="*/ 24 h 10393"/>
              <a:gd name="connsiteX146" fmla="*/ 5282 w 10000"/>
              <a:gd name="connsiteY146" fmla="*/ 7 h 10393"/>
              <a:gd name="connsiteX147" fmla="*/ 5035 w 10000"/>
              <a:gd name="connsiteY147" fmla="*/ 151 h 10393"/>
              <a:gd name="connsiteX148" fmla="*/ 4819 w 10000"/>
              <a:gd name="connsiteY148" fmla="*/ 393 h 10393"/>
              <a:gd name="connsiteX149" fmla="*/ 4428 w 10000"/>
              <a:gd name="connsiteY149" fmla="*/ 748 h 10393"/>
              <a:gd name="connsiteX150" fmla="*/ 3353 w 10000"/>
              <a:gd name="connsiteY150" fmla="*/ 1448 h 10393"/>
              <a:gd name="connsiteX151" fmla="*/ 2905 w 10000"/>
              <a:gd name="connsiteY151" fmla="*/ 1834 h 10393"/>
              <a:gd name="connsiteX152" fmla="*/ 2905 w 10000"/>
              <a:gd name="connsiteY152" fmla="*/ 1969 h 10393"/>
              <a:gd name="connsiteX153" fmla="*/ 2957 w 10000"/>
              <a:gd name="connsiteY153" fmla="*/ 1947 h 10393"/>
              <a:gd name="connsiteX154" fmla="*/ 2966 w 10000"/>
              <a:gd name="connsiteY154" fmla="*/ 2054 h 10393"/>
              <a:gd name="connsiteX155" fmla="*/ 2885 w 10000"/>
              <a:gd name="connsiteY155" fmla="*/ 2122 h 10393"/>
              <a:gd name="connsiteX156" fmla="*/ 2549 w 10000"/>
              <a:gd name="connsiteY156" fmla="*/ 2539 h 10393"/>
              <a:gd name="connsiteX157" fmla="*/ 2422 w 10000"/>
              <a:gd name="connsiteY157" fmla="*/ 2764 h 10393"/>
              <a:gd name="connsiteX158" fmla="*/ 2178 w 10000"/>
              <a:gd name="connsiteY158" fmla="*/ 3060 h 10393"/>
              <a:gd name="connsiteX159" fmla="*/ 2101 w 10000"/>
              <a:gd name="connsiteY159" fmla="*/ 3199 h 10393"/>
              <a:gd name="connsiteX160" fmla="*/ 2103 w 10000"/>
              <a:gd name="connsiteY160" fmla="*/ 3303 h 10393"/>
              <a:gd name="connsiteX161" fmla="*/ 1991 w 10000"/>
              <a:gd name="connsiteY161" fmla="*/ 3424 h 10393"/>
              <a:gd name="connsiteX162" fmla="*/ 1816 w 10000"/>
              <a:gd name="connsiteY162" fmla="*/ 3361 h 10393"/>
              <a:gd name="connsiteX163" fmla="*/ 1618 w 10000"/>
              <a:gd name="connsiteY163" fmla="*/ 3626 h 10393"/>
              <a:gd name="connsiteX164" fmla="*/ 1618 w 10000"/>
              <a:gd name="connsiteY164" fmla="*/ 3761 h 10393"/>
              <a:gd name="connsiteX165" fmla="*/ 1457 w 10000"/>
              <a:gd name="connsiteY165" fmla="*/ 3940 h 10393"/>
              <a:gd name="connsiteX166" fmla="*/ 1543 w 10000"/>
              <a:gd name="connsiteY166" fmla="*/ 4044 h 10393"/>
              <a:gd name="connsiteX167" fmla="*/ 1670 w 10000"/>
              <a:gd name="connsiteY167" fmla="*/ 3949 h 10393"/>
              <a:gd name="connsiteX168" fmla="*/ 1905 w 10000"/>
              <a:gd name="connsiteY168" fmla="*/ 4115 h 10393"/>
              <a:gd name="connsiteX169" fmla="*/ 2147 w 10000"/>
              <a:gd name="connsiteY169" fmla="*/ 3913 h 10393"/>
              <a:gd name="connsiteX170" fmla="*/ 2207 w 10000"/>
              <a:gd name="connsiteY170" fmla="*/ 3963 h 10393"/>
              <a:gd name="connsiteX171" fmla="*/ 1954 w 10000"/>
              <a:gd name="connsiteY171" fmla="*/ 4196 h 10393"/>
              <a:gd name="connsiteX172" fmla="*/ 2207 w 10000"/>
              <a:gd name="connsiteY172" fmla="*/ 4466 h 10393"/>
              <a:gd name="connsiteX173" fmla="*/ 2368 w 10000"/>
              <a:gd name="connsiteY173" fmla="*/ 4300 h 10393"/>
              <a:gd name="connsiteX174" fmla="*/ 2483 w 10000"/>
              <a:gd name="connsiteY174" fmla="*/ 4259 h 10393"/>
              <a:gd name="connsiteX175" fmla="*/ 2489 w 10000"/>
              <a:gd name="connsiteY175" fmla="*/ 4385 h 10393"/>
              <a:gd name="connsiteX176" fmla="*/ 2325 w 10000"/>
              <a:gd name="connsiteY176" fmla="*/ 4515 h 10393"/>
              <a:gd name="connsiteX177" fmla="*/ 2420 w 10000"/>
              <a:gd name="connsiteY177" fmla="*/ 4681 h 10393"/>
              <a:gd name="connsiteX178" fmla="*/ 2739 w 10000"/>
              <a:gd name="connsiteY178" fmla="*/ 4367 h 10393"/>
              <a:gd name="connsiteX179" fmla="*/ 2687 w 10000"/>
              <a:gd name="connsiteY179" fmla="*/ 4246 h 10393"/>
              <a:gd name="connsiteX180" fmla="*/ 2799 w 10000"/>
              <a:gd name="connsiteY180" fmla="*/ 4124 h 10393"/>
              <a:gd name="connsiteX181" fmla="*/ 2920 w 10000"/>
              <a:gd name="connsiteY181" fmla="*/ 4250 h 10393"/>
              <a:gd name="connsiteX182" fmla="*/ 3078 w 10000"/>
              <a:gd name="connsiteY182" fmla="*/ 4192 h 10393"/>
              <a:gd name="connsiteX183" fmla="*/ 3595 w 10000"/>
              <a:gd name="connsiteY183" fmla="*/ 3038 h 10393"/>
              <a:gd name="connsiteX184" fmla="*/ 3583 w 10000"/>
              <a:gd name="connsiteY184" fmla="*/ 3168 h 10393"/>
              <a:gd name="connsiteX185" fmla="*/ 3204 w 10000"/>
              <a:gd name="connsiteY185" fmla="*/ 4353 h 10393"/>
              <a:gd name="connsiteX186" fmla="*/ 3767 w 10000"/>
              <a:gd name="connsiteY186" fmla="*/ 4205 h 10393"/>
              <a:gd name="connsiteX187" fmla="*/ 3733 w 10000"/>
              <a:gd name="connsiteY187" fmla="*/ 4412 h 10393"/>
              <a:gd name="connsiteX188" fmla="*/ 3345 w 10000"/>
              <a:gd name="connsiteY188" fmla="*/ 4533 h 10393"/>
              <a:gd name="connsiteX189" fmla="*/ 3362 w 10000"/>
              <a:gd name="connsiteY189" fmla="*/ 4690 h 10393"/>
              <a:gd name="connsiteX190" fmla="*/ 3609 w 10000"/>
              <a:gd name="connsiteY190" fmla="*/ 4677 h 10393"/>
              <a:gd name="connsiteX191" fmla="*/ 3601 w 10000"/>
              <a:gd name="connsiteY191" fmla="*/ 4816 h 10393"/>
              <a:gd name="connsiteX192" fmla="*/ 3420 w 10000"/>
              <a:gd name="connsiteY192" fmla="*/ 4843 h 10393"/>
              <a:gd name="connsiteX193" fmla="*/ 3420 w 10000"/>
              <a:gd name="connsiteY193" fmla="*/ 4991 h 10393"/>
              <a:gd name="connsiteX194" fmla="*/ 3557 w 10000"/>
              <a:gd name="connsiteY194" fmla="*/ 5000 h 10393"/>
              <a:gd name="connsiteX195" fmla="*/ 3549 w 10000"/>
              <a:gd name="connsiteY195" fmla="*/ 5126 h 10393"/>
              <a:gd name="connsiteX196" fmla="*/ 3394 w 10000"/>
              <a:gd name="connsiteY196" fmla="*/ 5189 h 10393"/>
              <a:gd name="connsiteX197" fmla="*/ 3345 w 10000"/>
              <a:gd name="connsiteY197" fmla="*/ 5220 h 10393"/>
              <a:gd name="connsiteX198" fmla="*/ 3302 w 10000"/>
              <a:gd name="connsiteY198" fmla="*/ 5180 h 10393"/>
              <a:gd name="connsiteX199" fmla="*/ 3333 w 10000"/>
              <a:gd name="connsiteY199" fmla="*/ 5121 h 10393"/>
              <a:gd name="connsiteX200" fmla="*/ 3307 w 10000"/>
              <a:gd name="connsiteY200" fmla="*/ 4951 h 10393"/>
              <a:gd name="connsiteX201" fmla="*/ 3178 w 10000"/>
              <a:gd name="connsiteY201" fmla="*/ 4695 h 10393"/>
              <a:gd name="connsiteX202" fmla="*/ 3103 w 10000"/>
              <a:gd name="connsiteY202" fmla="*/ 4731 h 10393"/>
              <a:gd name="connsiteX203" fmla="*/ 3112 w 10000"/>
              <a:gd name="connsiteY203" fmla="*/ 4596 h 10393"/>
              <a:gd name="connsiteX204" fmla="*/ 2989 w 10000"/>
              <a:gd name="connsiteY204" fmla="*/ 4448 h 10393"/>
              <a:gd name="connsiteX205" fmla="*/ 2807 w 10000"/>
              <a:gd name="connsiteY205" fmla="*/ 4636 h 10393"/>
              <a:gd name="connsiteX206" fmla="*/ 2825 w 10000"/>
              <a:gd name="connsiteY206" fmla="*/ 5014 h 10393"/>
              <a:gd name="connsiteX207" fmla="*/ 2759 w 10000"/>
              <a:gd name="connsiteY207" fmla="*/ 5045 h 10393"/>
              <a:gd name="connsiteX208" fmla="*/ 2764 w 10000"/>
              <a:gd name="connsiteY208" fmla="*/ 5490 h 10393"/>
              <a:gd name="connsiteX209" fmla="*/ 2876 w 10000"/>
              <a:gd name="connsiteY209" fmla="*/ 5516 h 10393"/>
              <a:gd name="connsiteX210" fmla="*/ 2911 w 10000"/>
              <a:gd name="connsiteY210" fmla="*/ 5566 h 10393"/>
              <a:gd name="connsiteX211" fmla="*/ 2905 w 10000"/>
              <a:gd name="connsiteY211" fmla="*/ 6037 h 10393"/>
              <a:gd name="connsiteX212" fmla="*/ 4023 w 10000"/>
              <a:gd name="connsiteY212" fmla="*/ 6028 h 10393"/>
              <a:gd name="connsiteX213" fmla="*/ 4147 w 10000"/>
              <a:gd name="connsiteY213" fmla="*/ 5647 h 10393"/>
              <a:gd name="connsiteX214" fmla="*/ 4230 w 10000"/>
              <a:gd name="connsiteY214" fmla="*/ 5207 h 10393"/>
              <a:gd name="connsiteX215" fmla="*/ 4241 w 10000"/>
              <a:gd name="connsiteY215" fmla="*/ 4327 h 10393"/>
              <a:gd name="connsiteX216" fmla="*/ 4256 w 10000"/>
              <a:gd name="connsiteY216" fmla="*/ 4169 h 10393"/>
              <a:gd name="connsiteX217" fmla="*/ 4276 w 10000"/>
              <a:gd name="connsiteY217"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759 w 10000"/>
              <a:gd name="connsiteY130" fmla="*/ 4358 h 10393"/>
              <a:gd name="connsiteX131" fmla="*/ 5474 w 10000"/>
              <a:gd name="connsiteY131" fmla="*/ 4124 h 10393"/>
              <a:gd name="connsiteX132" fmla="*/ 5239 w 10000"/>
              <a:gd name="connsiteY132" fmla="*/ 3788 h 10393"/>
              <a:gd name="connsiteX133" fmla="*/ 5083 w 10000"/>
              <a:gd name="connsiteY133" fmla="*/ 3491 h 10393"/>
              <a:gd name="connsiteX134" fmla="*/ 5034 w 10000"/>
              <a:gd name="connsiteY134" fmla="*/ 3213 h 10393"/>
              <a:gd name="connsiteX135" fmla="*/ 5026 w 10000"/>
              <a:gd name="connsiteY135" fmla="*/ 2899 h 10393"/>
              <a:gd name="connsiteX136" fmla="*/ 5092 w 10000"/>
              <a:gd name="connsiteY136" fmla="*/ 2535 h 10393"/>
              <a:gd name="connsiteX137" fmla="*/ 5178 w 10000"/>
              <a:gd name="connsiteY137" fmla="*/ 2239 h 10393"/>
              <a:gd name="connsiteX138" fmla="*/ 5178 w 10000"/>
              <a:gd name="connsiteY138" fmla="*/ 2149 h 10393"/>
              <a:gd name="connsiteX139" fmla="*/ 4661 w 10000"/>
              <a:gd name="connsiteY139" fmla="*/ 2171 h 10393"/>
              <a:gd name="connsiteX140" fmla="*/ 4678 w 10000"/>
              <a:gd name="connsiteY140" fmla="*/ 1296 h 10393"/>
              <a:gd name="connsiteX141" fmla="*/ 4971 w 10000"/>
              <a:gd name="connsiteY141" fmla="*/ 1013 h 10393"/>
              <a:gd name="connsiteX142" fmla="*/ 5295 w 10000"/>
              <a:gd name="connsiteY142" fmla="*/ 652 h 10393"/>
              <a:gd name="connsiteX143" fmla="*/ 5387 w 10000"/>
              <a:gd name="connsiteY143" fmla="*/ 647 h 10393"/>
              <a:gd name="connsiteX144" fmla="*/ 5464 w 10000"/>
              <a:gd name="connsiteY144" fmla="*/ 593 h 10393"/>
              <a:gd name="connsiteX145" fmla="*/ 5479 w 10000"/>
              <a:gd name="connsiteY145" fmla="*/ 24 h 10393"/>
              <a:gd name="connsiteX146" fmla="*/ 5282 w 10000"/>
              <a:gd name="connsiteY146" fmla="*/ 7 h 10393"/>
              <a:gd name="connsiteX147" fmla="*/ 5035 w 10000"/>
              <a:gd name="connsiteY147" fmla="*/ 151 h 10393"/>
              <a:gd name="connsiteX148" fmla="*/ 4819 w 10000"/>
              <a:gd name="connsiteY148" fmla="*/ 393 h 10393"/>
              <a:gd name="connsiteX149" fmla="*/ 4428 w 10000"/>
              <a:gd name="connsiteY149" fmla="*/ 748 h 10393"/>
              <a:gd name="connsiteX150" fmla="*/ 3353 w 10000"/>
              <a:gd name="connsiteY150" fmla="*/ 1448 h 10393"/>
              <a:gd name="connsiteX151" fmla="*/ 2905 w 10000"/>
              <a:gd name="connsiteY151" fmla="*/ 1834 h 10393"/>
              <a:gd name="connsiteX152" fmla="*/ 2905 w 10000"/>
              <a:gd name="connsiteY152" fmla="*/ 1969 h 10393"/>
              <a:gd name="connsiteX153" fmla="*/ 2957 w 10000"/>
              <a:gd name="connsiteY153" fmla="*/ 1947 h 10393"/>
              <a:gd name="connsiteX154" fmla="*/ 2966 w 10000"/>
              <a:gd name="connsiteY154" fmla="*/ 2054 h 10393"/>
              <a:gd name="connsiteX155" fmla="*/ 2885 w 10000"/>
              <a:gd name="connsiteY155" fmla="*/ 2122 h 10393"/>
              <a:gd name="connsiteX156" fmla="*/ 2549 w 10000"/>
              <a:gd name="connsiteY156" fmla="*/ 2539 h 10393"/>
              <a:gd name="connsiteX157" fmla="*/ 2422 w 10000"/>
              <a:gd name="connsiteY157" fmla="*/ 2764 h 10393"/>
              <a:gd name="connsiteX158" fmla="*/ 2178 w 10000"/>
              <a:gd name="connsiteY158" fmla="*/ 3060 h 10393"/>
              <a:gd name="connsiteX159" fmla="*/ 2101 w 10000"/>
              <a:gd name="connsiteY159" fmla="*/ 3199 h 10393"/>
              <a:gd name="connsiteX160" fmla="*/ 2103 w 10000"/>
              <a:gd name="connsiteY160" fmla="*/ 3303 h 10393"/>
              <a:gd name="connsiteX161" fmla="*/ 1991 w 10000"/>
              <a:gd name="connsiteY161" fmla="*/ 3424 h 10393"/>
              <a:gd name="connsiteX162" fmla="*/ 1816 w 10000"/>
              <a:gd name="connsiteY162" fmla="*/ 3361 h 10393"/>
              <a:gd name="connsiteX163" fmla="*/ 1618 w 10000"/>
              <a:gd name="connsiteY163" fmla="*/ 3626 h 10393"/>
              <a:gd name="connsiteX164" fmla="*/ 1618 w 10000"/>
              <a:gd name="connsiteY164" fmla="*/ 3761 h 10393"/>
              <a:gd name="connsiteX165" fmla="*/ 1457 w 10000"/>
              <a:gd name="connsiteY165" fmla="*/ 3940 h 10393"/>
              <a:gd name="connsiteX166" fmla="*/ 1543 w 10000"/>
              <a:gd name="connsiteY166" fmla="*/ 4044 h 10393"/>
              <a:gd name="connsiteX167" fmla="*/ 1670 w 10000"/>
              <a:gd name="connsiteY167" fmla="*/ 3949 h 10393"/>
              <a:gd name="connsiteX168" fmla="*/ 1905 w 10000"/>
              <a:gd name="connsiteY168" fmla="*/ 4115 h 10393"/>
              <a:gd name="connsiteX169" fmla="*/ 2147 w 10000"/>
              <a:gd name="connsiteY169" fmla="*/ 3913 h 10393"/>
              <a:gd name="connsiteX170" fmla="*/ 2207 w 10000"/>
              <a:gd name="connsiteY170" fmla="*/ 3963 h 10393"/>
              <a:gd name="connsiteX171" fmla="*/ 1954 w 10000"/>
              <a:gd name="connsiteY171" fmla="*/ 4196 h 10393"/>
              <a:gd name="connsiteX172" fmla="*/ 2207 w 10000"/>
              <a:gd name="connsiteY172" fmla="*/ 4466 h 10393"/>
              <a:gd name="connsiteX173" fmla="*/ 2368 w 10000"/>
              <a:gd name="connsiteY173" fmla="*/ 4300 h 10393"/>
              <a:gd name="connsiteX174" fmla="*/ 2483 w 10000"/>
              <a:gd name="connsiteY174" fmla="*/ 4259 h 10393"/>
              <a:gd name="connsiteX175" fmla="*/ 2489 w 10000"/>
              <a:gd name="connsiteY175" fmla="*/ 4385 h 10393"/>
              <a:gd name="connsiteX176" fmla="*/ 2325 w 10000"/>
              <a:gd name="connsiteY176" fmla="*/ 4515 h 10393"/>
              <a:gd name="connsiteX177" fmla="*/ 2420 w 10000"/>
              <a:gd name="connsiteY177" fmla="*/ 4681 h 10393"/>
              <a:gd name="connsiteX178" fmla="*/ 2739 w 10000"/>
              <a:gd name="connsiteY178" fmla="*/ 4367 h 10393"/>
              <a:gd name="connsiteX179" fmla="*/ 2687 w 10000"/>
              <a:gd name="connsiteY179" fmla="*/ 4246 h 10393"/>
              <a:gd name="connsiteX180" fmla="*/ 2799 w 10000"/>
              <a:gd name="connsiteY180" fmla="*/ 4124 h 10393"/>
              <a:gd name="connsiteX181" fmla="*/ 2920 w 10000"/>
              <a:gd name="connsiteY181" fmla="*/ 4250 h 10393"/>
              <a:gd name="connsiteX182" fmla="*/ 3078 w 10000"/>
              <a:gd name="connsiteY182" fmla="*/ 4192 h 10393"/>
              <a:gd name="connsiteX183" fmla="*/ 3595 w 10000"/>
              <a:gd name="connsiteY183" fmla="*/ 3038 h 10393"/>
              <a:gd name="connsiteX184" fmla="*/ 3583 w 10000"/>
              <a:gd name="connsiteY184" fmla="*/ 3168 h 10393"/>
              <a:gd name="connsiteX185" fmla="*/ 3204 w 10000"/>
              <a:gd name="connsiteY185" fmla="*/ 4353 h 10393"/>
              <a:gd name="connsiteX186" fmla="*/ 3767 w 10000"/>
              <a:gd name="connsiteY186" fmla="*/ 4205 h 10393"/>
              <a:gd name="connsiteX187" fmla="*/ 3733 w 10000"/>
              <a:gd name="connsiteY187" fmla="*/ 4412 h 10393"/>
              <a:gd name="connsiteX188" fmla="*/ 3345 w 10000"/>
              <a:gd name="connsiteY188" fmla="*/ 4533 h 10393"/>
              <a:gd name="connsiteX189" fmla="*/ 3362 w 10000"/>
              <a:gd name="connsiteY189" fmla="*/ 4690 h 10393"/>
              <a:gd name="connsiteX190" fmla="*/ 3609 w 10000"/>
              <a:gd name="connsiteY190" fmla="*/ 4677 h 10393"/>
              <a:gd name="connsiteX191" fmla="*/ 3601 w 10000"/>
              <a:gd name="connsiteY191" fmla="*/ 4816 h 10393"/>
              <a:gd name="connsiteX192" fmla="*/ 3420 w 10000"/>
              <a:gd name="connsiteY192" fmla="*/ 4843 h 10393"/>
              <a:gd name="connsiteX193" fmla="*/ 3420 w 10000"/>
              <a:gd name="connsiteY193" fmla="*/ 4991 h 10393"/>
              <a:gd name="connsiteX194" fmla="*/ 3557 w 10000"/>
              <a:gd name="connsiteY194" fmla="*/ 5000 h 10393"/>
              <a:gd name="connsiteX195" fmla="*/ 3549 w 10000"/>
              <a:gd name="connsiteY195" fmla="*/ 5126 h 10393"/>
              <a:gd name="connsiteX196" fmla="*/ 3394 w 10000"/>
              <a:gd name="connsiteY196" fmla="*/ 5189 h 10393"/>
              <a:gd name="connsiteX197" fmla="*/ 3345 w 10000"/>
              <a:gd name="connsiteY197" fmla="*/ 5220 h 10393"/>
              <a:gd name="connsiteX198" fmla="*/ 3302 w 10000"/>
              <a:gd name="connsiteY198" fmla="*/ 5180 h 10393"/>
              <a:gd name="connsiteX199" fmla="*/ 3333 w 10000"/>
              <a:gd name="connsiteY199" fmla="*/ 5121 h 10393"/>
              <a:gd name="connsiteX200" fmla="*/ 3307 w 10000"/>
              <a:gd name="connsiteY200" fmla="*/ 4951 h 10393"/>
              <a:gd name="connsiteX201" fmla="*/ 3178 w 10000"/>
              <a:gd name="connsiteY201" fmla="*/ 4695 h 10393"/>
              <a:gd name="connsiteX202" fmla="*/ 3103 w 10000"/>
              <a:gd name="connsiteY202" fmla="*/ 4731 h 10393"/>
              <a:gd name="connsiteX203" fmla="*/ 3112 w 10000"/>
              <a:gd name="connsiteY203" fmla="*/ 4596 h 10393"/>
              <a:gd name="connsiteX204" fmla="*/ 2989 w 10000"/>
              <a:gd name="connsiteY204" fmla="*/ 4448 h 10393"/>
              <a:gd name="connsiteX205" fmla="*/ 2807 w 10000"/>
              <a:gd name="connsiteY205" fmla="*/ 4636 h 10393"/>
              <a:gd name="connsiteX206" fmla="*/ 2825 w 10000"/>
              <a:gd name="connsiteY206" fmla="*/ 5014 h 10393"/>
              <a:gd name="connsiteX207" fmla="*/ 2759 w 10000"/>
              <a:gd name="connsiteY207" fmla="*/ 5045 h 10393"/>
              <a:gd name="connsiteX208" fmla="*/ 2764 w 10000"/>
              <a:gd name="connsiteY208" fmla="*/ 5490 h 10393"/>
              <a:gd name="connsiteX209" fmla="*/ 2876 w 10000"/>
              <a:gd name="connsiteY209" fmla="*/ 5516 h 10393"/>
              <a:gd name="connsiteX210" fmla="*/ 2911 w 10000"/>
              <a:gd name="connsiteY210" fmla="*/ 5566 h 10393"/>
              <a:gd name="connsiteX211" fmla="*/ 2905 w 10000"/>
              <a:gd name="connsiteY211" fmla="*/ 6037 h 10393"/>
              <a:gd name="connsiteX212" fmla="*/ 4023 w 10000"/>
              <a:gd name="connsiteY212" fmla="*/ 6028 h 10393"/>
              <a:gd name="connsiteX213" fmla="*/ 4147 w 10000"/>
              <a:gd name="connsiteY213" fmla="*/ 5647 h 10393"/>
              <a:gd name="connsiteX214" fmla="*/ 4230 w 10000"/>
              <a:gd name="connsiteY214" fmla="*/ 5207 h 10393"/>
              <a:gd name="connsiteX215" fmla="*/ 4241 w 10000"/>
              <a:gd name="connsiteY215" fmla="*/ 4327 h 10393"/>
              <a:gd name="connsiteX216" fmla="*/ 4256 w 10000"/>
              <a:gd name="connsiteY216" fmla="*/ 4169 h 10393"/>
              <a:gd name="connsiteX217" fmla="*/ 4276 w 10000"/>
              <a:gd name="connsiteY217"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759 w 10000"/>
              <a:gd name="connsiteY130" fmla="*/ 4358 h 10393"/>
              <a:gd name="connsiteX131" fmla="*/ 5474 w 10000"/>
              <a:gd name="connsiteY131" fmla="*/ 4124 h 10393"/>
              <a:gd name="connsiteX132" fmla="*/ 5239 w 10000"/>
              <a:gd name="connsiteY132" fmla="*/ 3788 h 10393"/>
              <a:gd name="connsiteX133" fmla="*/ 5083 w 10000"/>
              <a:gd name="connsiteY133" fmla="*/ 3491 h 10393"/>
              <a:gd name="connsiteX134" fmla="*/ 5034 w 10000"/>
              <a:gd name="connsiteY134" fmla="*/ 3213 h 10393"/>
              <a:gd name="connsiteX135" fmla="*/ 5026 w 10000"/>
              <a:gd name="connsiteY135" fmla="*/ 2899 h 10393"/>
              <a:gd name="connsiteX136" fmla="*/ 5092 w 10000"/>
              <a:gd name="connsiteY136" fmla="*/ 2535 h 10393"/>
              <a:gd name="connsiteX137" fmla="*/ 5178 w 10000"/>
              <a:gd name="connsiteY137" fmla="*/ 2239 h 10393"/>
              <a:gd name="connsiteX138" fmla="*/ 5178 w 10000"/>
              <a:gd name="connsiteY138" fmla="*/ 2149 h 10393"/>
              <a:gd name="connsiteX139" fmla="*/ 4661 w 10000"/>
              <a:gd name="connsiteY139" fmla="*/ 2171 h 10393"/>
              <a:gd name="connsiteX140" fmla="*/ 4678 w 10000"/>
              <a:gd name="connsiteY140" fmla="*/ 1296 h 10393"/>
              <a:gd name="connsiteX141" fmla="*/ 4971 w 10000"/>
              <a:gd name="connsiteY141" fmla="*/ 1013 h 10393"/>
              <a:gd name="connsiteX142" fmla="*/ 5295 w 10000"/>
              <a:gd name="connsiteY142" fmla="*/ 652 h 10393"/>
              <a:gd name="connsiteX143" fmla="*/ 5387 w 10000"/>
              <a:gd name="connsiteY143" fmla="*/ 647 h 10393"/>
              <a:gd name="connsiteX144" fmla="*/ 5464 w 10000"/>
              <a:gd name="connsiteY144" fmla="*/ 593 h 10393"/>
              <a:gd name="connsiteX145" fmla="*/ 5479 w 10000"/>
              <a:gd name="connsiteY145" fmla="*/ 24 h 10393"/>
              <a:gd name="connsiteX146" fmla="*/ 5282 w 10000"/>
              <a:gd name="connsiteY146" fmla="*/ 7 h 10393"/>
              <a:gd name="connsiteX147" fmla="*/ 5035 w 10000"/>
              <a:gd name="connsiteY147" fmla="*/ 151 h 10393"/>
              <a:gd name="connsiteX148" fmla="*/ 4819 w 10000"/>
              <a:gd name="connsiteY148" fmla="*/ 393 h 10393"/>
              <a:gd name="connsiteX149" fmla="*/ 4428 w 10000"/>
              <a:gd name="connsiteY149" fmla="*/ 748 h 10393"/>
              <a:gd name="connsiteX150" fmla="*/ 3353 w 10000"/>
              <a:gd name="connsiteY150" fmla="*/ 1448 h 10393"/>
              <a:gd name="connsiteX151" fmla="*/ 2905 w 10000"/>
              <a:gd name="connsiteY151" fmla="*/ 1834 h 10393"/>
              <a:gd name="connsiteX152" fmla="*/ 2905 w 10000"/>
              <a:gd name="connsiteY152" fmla="*/ 1969 h 10393"/>
              <a:gd name="connsiteX153" fmla="*/ 2957 w 10000"/>
              <a:gd name="connsiteY153" fmla="*/ 1947 h 10393"/>
              <a:gd name="connsiteX154" fmla="*/ 2966 w 10000"/>
              <a:gd name="connsiteY154" fmla="*/ 2054 h 10393"/>
              <a:gd name="connsiteX155" fmla="*/ 2885 w 10000"/>
              <a:gd name="connsiteY155" fmla="*/ 2122 h 10393"/>
              <a:gd name="connsiteX156" fmla="*/ 2549 w 10000"/>
              <a:gd name="connsiteY156" fmla="*/ 2539 h 10393"/>
              <a:gd name="connsiteX157" fmla="*/ 2422 w 10000"/>
              <a:gd name="connsiteY157" fmla="*/ 2764 h 10393"/>
              <a:gd name="connsiteX158" fmla="*/ 2178 w 10000"/>
              <a:gd name="connsiteY158" fmla="*/ 3060 h 10393"/>
              <a:gd name="connsiteX159" fmla="*/ 2101 w 10000"/>
              <a:gd name="connsiteY159" fmla="*/ 3199 h 10393"/>
              <a:gd name="connsiteX160" fmla="*/ 2103 w 10000"/>
              <a:gd name="connsiteY160" fmla="*/ 3303 h 10393"/>
              <a:gd name="connsiteX161" fmla="*/ 1991 w 10000"/>
              <a:gd name="connsiteY161" fmla="*/ 3424 h 10393"/>
              <a:gd name="connsiteX162" fmla="*/ 1816 w 10000"/>
              <a:gd name="connsiteY162" fmla="*/ 3361 h 10393"/>
              <a:gd name="connsiteX163" fmla="*/ 1618 w 10000"/>
              <a:gd name="connsiteY163" fmla="*/ 3626 h 10393"/>
              <a:gd name="connsiteX164" fmla="*/ 1618 w 10000"/>
              <a:gd name="connsiteY164" fmla="*/ 3761 h 10393"/>
              <a:gd name="connsiteX165" fmla="*/ 1457 w 10000"/>
              <a:gd name="connsiteY165" fmla="*/ 3940 h 10393"/>
              <a:gd name="connsiteX166" fmla="*/ 1543 w 10000"/>
              <a:gd name="connsiteY166" fmla="*/ 4044 h 10393"/>
              <a:gd name="connsiteX167" fmla="*/ 1670 w 10000"/>
              <a:gd name="connsiteY167" fmla="*/ 3949 h 10393"/>
              <a:gd name="connsiteX168" fmla="*/ 1905 w 10000"/>
              <a:gd name="connsiteY168" fmla="*/ 4115 h 10393"/>
              <a:gd name="connsiteX169" fmla="*/ 2147 w 10000"/>
              <a:gd name="connsiteY169" fmla="*/ 3913 h 10393"/>
              <a:gd name="connsiteX170" fmla="*/ 2207 w 10000"/>
              <a:gd name="connsiteY170" fmla="*/ 3963 h 10393"/>
              <a:gd name="connsiteX171" fmla="*/ 1954 w 10000"/>
              <a:gd name="connsiteY171" fmla="*/ 4196 h 10393"/>
              <a:gd name="connsiteX172" fmla="*/ 2207 w 10000"/>
              <a:gd name="connsiteY172" fmla="*/ 4466 h 10393"/>
              <a:gd name="connsiteX173" fmla="*/ 2368 w 10000"/>
              <a:gd name="connsiteY173" fmla="*/ 4300 h 10393"/>
              <a:gd name="connsiteX174" fmla="*/ 2483 w 10000"/>
              <a:gd name="connsiteY174" fmla="*/ 4259 h 10393"/>
              <a:gd name="connsiteX175" fmla="*/ 2489 w 10000"/>
              <a:gd name="connsiteY175" fmla="*/ 4385 h 10393"/>
              <a:gd name="connsiteX176" fmla="*/ 2325 w 10000"/>
              <a:gd name="connsiteY176" fmla="*/ 4515 h 10393"/>
              <a:gd name="connsiteX177" fmla="*/ 2420 w 10000"/>
              <a:gd name="connsiteY177" fmla="*/ 4681 h 10393"/>
              <a:gd name="connsiteX178" fmla="*/ 2739 w 10000"/>
              <a:gd name="connsiteY178" fmla="*/ 4367 h 10393"/>
              <a:gd name="connsiteX179" fmla="*/ 2687 w 10000"/>
              <a:gd name="connsiteY179" fmla="*/ 4246 h 10393"/>
              <a:gd name="connsiteX180" fmla="*/ 2799 w 10000"/>
              <a:gd name="connsiteY180" fmla="*/ 4124 h 10393"/>
              <a:gd name="connsiteX181" fmla="*/ 2920 w 10000"/>
              <a:gd name="connsiteY181" fmla="*/ 4250 h 10393"/>
              <a:gd name="connsiteX182" fmla="*/ 3078 w 10000"/>
              <a:gd name="connsiteY182" fmla="*/ 4192 h 10393"/>
              <a:gd name="connsiteX183" fmla="*/ 3595 w 10000"/>
              <a:gd name="connsiteY183" fmla="*/ 3038 h 10393"/>
              <a:gd name="connsiteX184" fmla="*/ 3583 w 10000"/>
              <a:gd name="connsiteY184" fmla="*/ 3168 h 10393"/>
              <a:gd name="connsiteX185" fmla="*/ 3204 w 10000"/>
              <a:gd name="connsiteY185" fmla="*/ 4353 h 10393"/>
              <a:gd name="connsiteX186" fmla="*/ 3767 w 10000"/>
              <a:gd name="connsiteY186" fmla="*/ 4205 h 10393"/>
              <a:gd name="connsiteX187" fmla="*/ 3733 w 10000"/>
              <a:gd name="connsiteY187" fmla="*/ 4412 h 10393"/>
              <a:gd name="connsiteX188" fmla="*/ 3345 w 10000"/>
              <a:gd name="connsiteY188" fmla="*/ 4533 h 10393"/>
              <a:gd name="connsiteX189" fmla="*/ 3362 w 10000"/>
              <a:gd name="connsiteY189" fmla="*/ 4690 h 10393"/>
              <a:gd name="connsiteX190" fmla="*/ 3609 w 10000"/>
              <a:gd name="connsiteY190" fmla="*/ 4677 h 10393"/>
              <a:gd name="connsiteX191" fmla="*/ 3601 w 10000"/>
              <a:gd name="connsiteY191" fmla="*/ 4816 h 10393"/>
              <a:gd name="connsiteX192" fmla="*/ 3420 w 10000"/>
              <a:gd name="connsiteY192" fmla="*/ 4843 h 10393"/>
              <a:gd name="connsiteX193" fmla="*/ 3420 w 10000"/>
              <a:gd name="connsiteY193" fmla="*/ 4991 h 10393"/>
              <a:gd name="connsiteX194" fmla="*/ 3557 w 10000"/>
              <a:gd name="connsiteY194" fmla="*/ 5000 h 10393"/>
              <a:gd name="connsiteX195" fmla="*/ 3549 w 10000"/>
              <a:gd name="connsiteY195" fmla="*/ 5126 h 10393"/>
              <a:gd name="connsiteX196" fmla="*/ 3394 w 10000"/>
              <a:gd name="connsiteY196" fmla="*/ 5189 h 10393"/>
              <a:gd name="connsiteX197" fmla="*/ 3345 w 10000"/>
              <a:gd name="connsiteY197" fmla="*/ 5220 h 10393"/>
              <a:gd name="connsiteX198" fmla="*/ 3302 w 10000"/>
              <a:gd name="connsiteY198" fmla="*/ 5180 h 10393"/>
              <a:gd name="connsiteX199" fmla="*/ 3333 w 10000"/>
              <a:gd name="connsiteY199" fmla="*/ 5121 h 10393"/>
              <a:gd name="connsiteX200" fmla="*/ 3307 w 10000"/>
              <a:gd name="connsiteY200" fmla="*/ 4951 h 10393"/>
              <a:gd name="connsiteX201" fmla="*/ 3178 w 10000"/>
              <a:gd name="connsiteY201" fmla="*/ 4695 h 10393"/>
              <a:gd name="connsiteX202" fmla="*/ 3103 w 10000"/>
              <a:gd name="connsiteY202" fmla="*/ 4731 h 10393"/>
              <a:gd name="connsiteX203" fmla="*/ 3112 w 10000"/>
              <a:gd name="connsiteY203" fmla="*/ 4596 h 10393"/>
              <a:gd name="connsiteX204" fmla="*/ 2989 w 10000"/>
              <a:gd name="connsiteY204" fmla="*/ 4448 h 10393"/>
              <a:gd name="connsiteX205" fmla="*/ 2807 w 10000"/>
              <a:gd name="connsiteY205" fmla="*/ 4636 h 10393"/>
              <a:gd name="connsiteX206" fmla="*/ 2825 w 10000"/>
              <a:gd name="connsiteY206" fmla="*/ 5014 h 10393"/>
              <a:gd name="connsiteX207" fmla="*/ 2759 w 10000"/>
              <a:gd name="connsiteY207" fmla="*/ 5045 h 10393"/>
              <a:gd name="connsiteX208" fmla="*/ 2764 w 10000"/>
              <a:gd name="connsiteY208" fmla="*/ 5490 h 10393"/>
              <a:gd name="connsiteX209" fmla="*/ 2876 w 10000"/>
              <a:gd name="connsiteY209" fmla="*/ 5516 h 10393"/>
              <a:gd name="connsiteX210" fmla="*/ 2911 w 10000"/>
              <a:gd name="connsiteY210" fmla="*/ 5566 h 10393"/>
              <a:gd name="connsiteX211" fmla="*/ 2905 w 10000"/>
              <a:gd name="connsiteY211" fmla="*/ 6037 h 10393"/>
              <a:gd name="connsiteX212" fmla="*/ 4023 w 10000"/>
              <a:gd name="connsiteY212" fmla="*/ 6028 h 10393"/>
              <a:gd name="connsiteX213" fmla="*/ 4147 w 10000"/>
              <a:gd name="connsiteY213" fmla="*/ 5647 h 10393"/>
              <a:gd name="connsiteX214" fmla="*/ 4230 w 10000"/>
              <a:gd name="connsiteY214" fmla="*/ 5207 h 10393"/>
              <a:gd name="connsiteX215" fmla="*/ 4241 w 10000"/>
              <a:gd name="connsiteY215" fmla="*/ 4327 h 10393"/>
              <a:gd name="connsiteX216" fmla="*/ 4256 w 10000"/>
              <a:gd name="connsiteY216" fmla="*/ 4169 h 10393"/>
              <a:gd name="connsiteX217" fmla="*/ 4276 w 10000"/>
              <a:gd name="connsiteY217"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759 w 10000"/>
              <a:gd name="connsiteY130" fmla="*/ 4358 h 10393"/>
              <a:gd name="connsiteX131" fmla="*/ 5474 w 10000"/>
              <a:gd name="connsiteY131" fmla="*/ 4124 h 10393"/>
              <a:gd name="connsiteX132" fmla="*/ 5239 w 10000"/>
              <a:gd name="connsiteY132" fmla="*/ 3788 h 10393"/>
              <a:gd name="connsiteX133" fmla="*/ 5083 w 10000"/>
              <a:gd name="connsiteY133" fmla="*/ 3491 h 10393"/>
              <a:gd name="connsiteX134" fmla="*/ 5034 w 10000"/>
              <a:gd name="connsiteY134" fmla="*/ 3213 h 10393"/>
              <a:gd name="connsiteX135" fmla="*/ 5026 w 10000"/>
              <a:gd name="connsiteY135" fmla="*/ 2899 h 10393"/>
              <a:gd name="connsiteX136" fmla="*/ 5092 w 10000"/>
              <a:gd name="connsiteY136" fmla="*/ 2535 h 10393"/>
              <a:gd name="connsiteX137" fmla="*/ 5178 w 10000"/>
              <a:gd name="connsiteY137" fmla="*/ 2239 h 10393"/>
              <a:gd name="connsiteX138" fmla="*/ 5178 w 10000"/>
              <a:gd name="connsiteY138" fmla="*/ 2149 h 10393"/>
              <a:gd name="connsiteX139" fmla="*/ 4661 w 10000"/>
              <a:gd name="connsiteY139" fmla="*/ 2171 h 10393"/>
              <a:gd name="connsiteX140" fmla="*/ 4678 w 10000"/>
              <a:gd name="connsiteY140" fmla="*/ 1296 h 10393"/>
              <a:gd name="connsiteX141" fmla="*/ 4971 w 10000"/>
              <a:gd name="connsiteY141" fmla="*/ 1013 h 10393"/>
              <a:gd name="connsiteX142" fmla="*/ 5295 w 10000"/>
              <a:gd name="connsiteY142" fmla="*/ 652 h 10393"/>
              <a:gd name="connsiteX143" fmla="*/ 5387 w 10000"/>
              <a:gd name="connsiteY143" fmla="*/ 647 h 10393"/>
              <a:gd name="connsiteX144" fmla="*/ 5469 w 10000"/>
              <a:gd name="connsiteY144" fmla="*/ 517 h 10393"/>
              <a:gd name="connsiteX145" fmla="*/ 5479 w 10000"/>
              <a:gd name="connsiteY145" fmla="*/ 24 h 10393"/>
              <a:gd name="connsiteX146" fmla="*/ 5282 w 10000"/>
              <a:gd name="connsiteY146" fmla="*/ 7 h 10393"/>
              <a:gd name="connsiteX147" fmla="*/ 5035 w 10000"/>
              <a:gd name="connsiteY147" fmla="*/ 151 h 10393"/>
              <a:gd name="connsiteX148" fmla="*/ 4819 w 10000"/>
              <a:gd name="connsiteY148" fmla="*/ 393 h 10393"/>
              <a:gd name="connsiteX149" fmla="*/ 4428 w 10000"/>
              <a:gd name="connsiteY149" fmla="*/ 748 h 10393"/>
              <a:gd name="connsiteX150" fmla="*/ 3353 w 10000"/>
              <a:gd name="connsiteY150" fmla="*/ 1448 h 10393"/>
              <a:gd name="connsiteX151" fmla="*/ 2905 w 10000"/>
              <a:gd name="connsiteY151" fmla="*/ 1834 h 10393"/>
              <a:gd name="connsiteX152" fmla="*/ 2905 w 10000"/>
              <a:gd name="connsiteY152" fmla="*/ 1969 h 10393"/>
              <a:gd name="connsiteX153" fmla="*/ 2957 w 10000"/>
              <a:gd name="connsiteY153" fmla="*/ 1947 h 10393"/>
              <a:gd name="connsiteX154" fmla="*/ 2966 w 10000"/>
              <a:gd name="connsiteY154" fmla="*/ 2054 h 10393"/>
              <a:gd name="connsiteX155" fmla="*/ 2885 w 10000"/>
              <a:gd name="connsiteY155" fmla="*/ 2122 h 10393"/>
              <a:gd name="connsiteX156" fmla="*/ 2549 w 10000"/>
              <a:gd name="connsiteY156" fmla="*/ 2539 h 10393"/>
              <a:gd name="connsiteX157" fmla="*/ 2422 w 10000"/>
              <a:gd name="connsiteY157" fmla="*/ 2764 h 10393"/>
              <a:gd name="connsiteX158" fmla="*/ 2178 w 10000"/>
              <a:gd name="connsiteY158" fmla="*/ 3060 h 10393"/>
              <a:gd name="connsiteX159" fmla="*/ 2101 w 10000"/>
              <a:gd name="connsiteY159" fmla="*/ 3199 h 10393"/>
              <a:gd name="connsiteX160" fmla="*/ 2103 w 10000"/>
              <a:gd name="connsiteY160" fmla="*/ 3303 h 10393"/>
              <a:gd name="connsiteX161" fmla="*/ 1991 w 10000"/>
              <a:gd name="connsiteY161" fmla="*/ 3424 h 10393"/>
              <a:gd name="connsiteX162" fmla="*/ 1816 w 10000"/>
              <a:gd name="connsiteY162" fmla="*/ 3361 h 10393"/>
              <a:gd name="connsiteX163" fmla="*/ 1618 w 10000"/>
              <a:gd name="connsiteY163" fmla="*/ 3626 h 10393"/>
              <a:gd name="connsiteX164" fmla="*/ 1618 w 10000"/>
              <a:gd name="connsiteY164" fmla="*/ 3761 h 10393"/>
              <a:gd name="connsiteX165" fmla="*/ 1457 w 10000"/>
              <a:gd name="connsiteY165" fmla="*/ 3940 h 10393"/>
              <a:gd name="connsiteX166" fmla="*/ 1543 w 10000"/>
              <a:gd name="connsiteY166" fmla="*/ 4044 h 10393"/>
              <a:gd name="connsiteX167" fmla="*/ 1670 w 10000"/>
              <a:gd name="connsiteY167" fmla="*/ 3949 h 10393"/>
              <a:gd name="connsiteX168" fmla="*/ 1905 w 10000"/>
              <a:gd name="connsiteY168" fmla="*/ 4115 h 10393"/>
              <a:gd name="connsiteX169" fmla="*/ 2147 w 10000"/>
              <a:gd name="connsiteY169" fmla="*/ 3913 h 10393"/>
              <a:gd name="connsiteX170" fmla="*/ 2207 w 10000"/>
              <a:gd name="connsiteY170" fmla="*/ 3963 h 10393"/>
              <a:gd name="connsiteX171" fmla="*/ 1954 w 10000"/>
              <a:gd name="connsiteY171" fmla="*/ 4196 h 10393"/>
              <a:gd name="connsiteX172" fmla="*/ 2207 w 10000"/>
              <a:gd name="connsiteY172" fmla="*/ 4466 h 10393"/>
              <a:gd name="connsiteX173" fmla="*/ 2368 w 10000"/>
              <a:gd name="connsiteY173" fmla="*/ 4300 h 10393"/>
              <a:gd name="connsiteX174" fmla="*/ 2483 w 10000"/>
              <a:gd name="connsiteY174" fmla="*/ 4259 h 10393"/>
              <a:gd name="connsiteX175" fmla="*/ 2489 w 10000"/>
              <a:gd name="connsiteY175" fmla="*/ 4385 h 10393"/>
              <a:gd name="connsiteX176" fmla="*/ 2325 w 10000"/>
              <a:gd name="connsiteY176" fmla="*/ 4515 h 10393"/>
              <a:gd name="connsiteX177" fmla="*/ 2420 w 10000"/>
              <a:gd name="connsiteY177" fmla="*/ 4681 h 10393"/>
              <a:gd name="connsiteX178" fmla="*/ 2739 w 10000"/>
              <a:gd name="connsiteY178" fmla="*/ 4367 h 10393"/>
              <a:gd name="connsiteX179" fmla="*/ 2687 w 10000"/>
              <a:gd name="connsiteY179" fmla="*/ 4246 h 10393"/>
              <a:gd name="connsiteX180" fmla="*/ 2799 w 10000"/>
              <a:gd name="connsiteY180" fmla="*/ 4124 h 10393"/>
              <a:gd name="connsiteX181" fmla="*/ 2920 w 10000"/>
              <a:gd name="connsiteY181" fmla="*/ 4250 h 10393"/>
              <a:gd name="connsiteX182" fmla="*/ 3078 w 10000"/>
              <a:gd name="connsiteY182" fmla="*/ 4192 h 10393"/>
              <a:gd name="connsiteX183" fmla="*/ 3595 w 10000"/>
              <a:gd name="connsiteY183" fmla="*/ 3038 h 10393"/>
              <a:gd name="connsiteX184" fmla="*/ 3583 w 10000"/>
              <a:gd name="connsiteY184" fmla="*/ 3168 h 10393"/>
              <a:gd name="connsiteX185" fmla="*/ 3204 w 10000"/>
              <a:gd name="connsiteY185" fmla="*/ 4353 h 10393"/>
              <a:gd name="connsiteX186" fmla="*/ 3767 w 10000"/>
              <a:gd name="connsiteY186" fmla="*/ 4205 h 10393"/>
              <a:gd name="connsiteX187" fmla="*/ 3733 w 10000"/>
              <a:gd name="connsiteY187" fmla="*/ 4412 h 10393"/>
              <a:gd name="connsiteX188" fmla="*/ 3345 w 10000"/>
              <a:gd name="connsiteY188" fmla="*/ 4533 h 10393"/>
              <a:gd name="connsiteX189" fmla="*/ 3362 w 10000"/>
              <a:gd name="connsiteY189" fmla="*/ 4690 h 10393"/>
              <a:gd name="connsiteX190" fmla="*/ 3609 w 10000"/>
              <a:gd name="connsiteY190" fmla="*/ 4677 h 10393"/>
              <a:gd name="connsiteX191" fmla="*/ 3601 w 10000"/>
              <a:gd name="connsiteY191" fmla="*/ 4816 h 10393"/>
              <a:gd name="connsiteX192" fmla="*/ 3420 w 10000"/>
              <a:gd name="connsiteY192" fmla="*/ 4843 h 10393"/>
              <a:gd name="connsiteX193" fmla="*/ 3420 w 10000"/>
              <a:gd name="connsiteY193" fmla="*/ 4991 h 10393"/>
              <a:gd name="connsiteX194" fmla="*/ 3557 w 10000"/>
              <a:gd name="connsiteY194" fmla="*/ 5000 h 10393"/>
              <a:gd name="connsiteX195" fmla="*/ 3549 w 10000"/>
              <a:gd name="connsiteY195" fmla="*/ 5126 h 10393"/>
              <a:gd name="connsiteX196" fmla="*/ 3394 w 10000"/>
              <a:gd name="connsiteY196" fmla="*/ 5189 h 10393"/>
              <a:gd name="connsiteX197" fmla="*/ 3345 w 10000"/>
              <a:gd name="connsiteY197" fmla="*/ 5220 h 10393"/>
              <a:gd name="connsiteX198" fmla="*/ 3302 w 10000"/>
              <a:gd name="connsiteY198" fmla="*/ 5180 h 10393"/>
              <a:gd name="connsiteX199" fmla="*/ 3333 w 10000"/>
              <a:gd name="connsiteY199" fmla="*/ 5121 h 10393"/>
              <a:gd name="connsiteX200" fmla="*/ 3307 w 10000"/>
              <a:gd name="connsiteY200" fmla="*/ 4951 h 10393"/>
              <a:gd name="connsiteX201" fmla="*/ 3178 w 10000"/>
              <a:gd name="connsiteY201" fmla="*/ 4695 h 10393"/>
              <a:gd name="connsiteX202" fmla="*/ 3103 w 10000"/>
              <a:gd name="connsiteY202" fmla="*/ 4731 h 10393"/>
              <a:gd name="connsiteX203" fmla="*/ 3112 w 10000"/>
              <a:gd name="connsiteY203" fmla="*/ 4596 h 10393"/>
              <a:gd name="connsiteX204" fmla="*/ 2989 w 10000"/>
              <a:gd name="connsiteY204" fmla="*/ 4448 h 10393"/>
              <a:gd name="connsiteX205" fmla="*/ 2807 w 10000"/>
              <a:gd name="connsiteY205" fmla="*/ 4636 h 10393"/>
              <a:gd name="connsiteX206" fmla="*/ 2825 w 10000"/>
              <a:gd name="connsiteY206" fmla="*/ 5014 h 10393"/>
              <a:gd name="connsiteX207" fmla="*/ 2759 w 10000"/>
              <a:gd name="connsiteY207" fmla="*/ 5045 h 10393"/>
              <a:gd name="connsiteX208" fmla="*/ 2764 w 10000"/>
              <a:gd name="connsiteY208" fmla="*/ 5490 h 10393"/>
              <a:gd name="connsiteX209" fmla="*/ 2876 w 10000"/>
              <a:gd name="connsiteY209" fmla="*/ 5516 h 10393"/>
              <a:gd name="connsiteX210" fmla="*/ 2911 w 10000"/>
              <a:gd name="connsiteY210" fmla="*/ 5566 h 10393"/>
              <a:gd name="connsiteX211" fmla="*/ 2905 w 10000"/>
              <a:gd name="connsiteY211" fmla="*/ 6037 h 10393"/>
              <a:gd name="connsiteX212" fmla="*/ 4023 w 10000"/>
              <a:gd name="connsiteY212" fmla="*/ 6028 h 10393"/>
              <a:gd name="connsiteX213" fmla="*/ 4147 w 10000"/>
              <a:gd name="connsiteY213" fmla="*/ 5647 h 10393"/>
              <a:gd name="connsiteX214" fmla="*/ 4230 w 10000"/>
              <a:gd name="connsiteY214" fmla="*/ 5207 h 10393"/>
              <a:gd name="connsiteX215" fmla="*/ 4241 w 10000"/>
              <a:gd name="connsiteY215" fmla="*/ 4327 h 10393"/>
              <a:gd name="connsiteX216" fmla="*/ 4256 w 10000"/>
              <a:gd name="connsiteY216" fmla="*/ 4169 h 10393"/>
              <a:gd name="connsiteX217" fmla="*/ 4276 w 10000"/>
              <a:gd name="connsiteY217"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759 w 10000"/>
              <a:gd name="connsiteY130" fmla="*/ 4358 h 10393"/>
              <a:gd name="connsiteX131" fmla="*/ 5474 w 10000"/>
              <a:gd name="connsiteY131" fmla="*/ 4124 h 10393"/>
              <a:gd name="connsiteX132" fmla="*/ 5239 w 10000"/>
              <a:gd name="connsiteY132" fmla="*/ 3788 h 10393"/>
              <a:gd name="connsiteX133" fmla="*/ 5083 w 10000"/>
              <a:gd name="connsiteY133" fmla="*/ 3491 h 10393"/>
              <a:gd name="connsiteX134" fmla="*/ 5034 w 10000"/>
              <a:gd name="connsiteY134" fmla="*/ 3213 h 10393"/>
              <a:gd name="connsiteX135" fmla="*/ 5026 w 10000"/>
              <a:gd name="connsiteY135" fmla="*/ 2899 h 10393"/>
              <a:gd name="connsiteX136" fmla="*/ 5092 w 10000"/>
              <a:gd name="connsiteY136" fmla="*/ 2535 h 10393"/>
              <a:gd name="connsiteX137" fmla="*/ 5178 w 10000"/>
              <a:gd name="connsiteY137" fmla="*/ 2239 h 10393"/>
              <a:gd name="connsiteX138" fmla="*/ 5178 w 10000"/>
              <a:gd name="connsiteY138" fmla="*/ 2149 h 10393"/>
              <a:gd name="connsiteX139" fmla="*/ 4661 w 10000"/>
              <a:gd name="connsiteY139" fmla="*/ 2171 h 10393"/>
              <a:gd name="connsiteX140" fmla="*/ 4678 w 10000"/>
              <a:gd name="connsiteY140" fmla="*/ 1296 h 10393"/>
              <a:gd name="connsiteX141" fmla="*/ 5295 w 10000"/>
              <a:gd name="connsiteY141" fmla="*/ 652 h 10393"/>
              <a:gd name="connsiteX142" fmla="*/ 5387 w 10000"/>
              <a:gd name="connsiteY142" fmla="*/ 647 h 10393"/>
              <a:gd name="connsiteX143" fmla="*/ 5469 w 10000"/>
              <a:gd name="connsiteY143" fmla="*/ 517 h 10393"/>
              <a:gd name="connsiteX144" fmla="*/ 5479 w 10000"/>
              <a:gd name="connsiteY144" fmla="*/ 24 h 10393"/>
              <a:gd name="connsiteX145" fmla="*/ 5282 w 10000"/>
              <a:gd name="connsiteY145" fmla="*/ 7 h 10393"/>
              <a:gd name="connsiteX146" fmla="*/ 5035 w 10000"/>
              <a:gd name="connsiteY146" fmla="*/ 151 h 10393"/>
              <a:gd name="connsiteX147" fmla="*/ 4819 w 10000"/>
              <a:gd name="connsiteY147" fmla="*/ 393 h 10393"/>
              <a:gd name="connsiteX148" fmla="*/ 4428 w 10000"/>
              <a:gd name="connsiteY148" fmla="*/ 748 h 10393"/>
              <a:gd name="connsiteX149" fmla="*/ 3353 w 10000"/>
              <a:gd name="connsiteY149" fmla="*/ 1448 h 10393"/>
              <a:gd name="connsiteX150" fmla="*/ 2905 w 10000"/>
              <a:gd name="connsiteY150" fmla="*/ 1834 h 10393"/>
              <a:gd name="connsiteX151" fmla="*/ 2905 w 10000"/>
              <a:gd name="connsiteY151" fmla="*/ 1969 h 10393"/>
              <a:gd name="connsiteX152" fmla="*/ 2957 w 10000"/>
              <a:gd name="connsiteY152" fmla="*/ 1947 h 10393"/>
              <a:gd name="connsiteX153" fmla="*/ 2966 w 10000"/>
              <a:gd name="connsiteY153" fmla="*/ 2054 h 10393"/>
              <a:gd name="connsiteX154" fmla="*/ 2885 w 10000"/>
              <a:gd name="connsiteY154" fmla="*/ 2122 h 10393"/>
              <a:gd name="connsiteX155" fmla="*/ 2549 w 10000"/>
              <a:gd name="connsiteY155" fmla="*/ 2539 h 10393"/>
              <a:gd name="connsiteX156" fmla="*/ 2422 w 10000"/>
              <a:gd name="connsiteY156" fmla="*/ 2764 h 10393"/>
              <a:gd name="connsiteX157" fmla="*/ 2178 w 10000"/>
              <a:gd name="connsiteY157" fmla="*/ 3060 h 10393"/>
              <a:gd name="connsiteX158" fmla="*/ 2101 w 10000"/>
              <a:gd name="connsiteY158" fmla="*/ 3199 h 10393"/>
              <a:gd name="connsiteX159" fmla="*/ 2103 w 10000"/>
              <a:gd name="connsiteY159" fmla="*/ 3303 h 10393"/>
              <a:gd name="connsiteX160" fmla="*/ 1991 w 10000"/>
              <a:gd name="connsiteY160" fmla="*/ 3424 h 10393"/>
              <a:gd name="connsiteX161" fmla="*/ 1816 w 10000"/>
              <a:gd name="connsiteY161" fmla="*/ 3361 h 10393"/>
              <a:gd name="connsiteX162" fmla="*/ 1618 w 10000"/>
              <a:gd name="connsiteY162" fmla="*/ 3626 h 10393"/>
              <a:gd name="connsiteX163" fmla="*/ 1618 w 10000"/>
              <a:gd name="connsiteY163" fmla="*/ 3761 h 10393"/>
              <a:gd name="connsiteX164" fmla="*/ 1457 w 10000"/>
              <a:gd name="connsiteY164" fmla="*/ 3940 h 10393"/>
              <a:gd name="connsiteX165" fmla="*/ 1543 w 10000"/>
              <a:gd name="connsiteY165" fmla="*/ 4044 h 10393"/>
              <a:gd name="connsiteX166" fmla="*/ 1670 w 10000"/>
              <a:gd name="connsiteY166" fmla="*/ 3949 h 10393"/>
              <a:gd name="connsiteX167" fmla="*/ 1905 w 10000"/>
              <a:gd name="connsiteY167" fmla="*/ 4115 h 10393"/>
              <a:gd name="connsiteX168" fmla="*/ 2147 w 10000"/>
              <a:gd name="connsiteY168" fmla="*/ 3913 h 10393"/>
              <a:gd name="connsiteX169" fmla="*/ 2207 w 10000"/>
              <a:gd name="connsiteY169" fmla="*/ 3963 h 10393"/>
              <a:gd name="connsiteX170" fmla="*/ 1954 w 10000"/>
              <a:gd name="connsiteY170" fmla="*/ 4196 h 10393"/>
              <a:gd name="connsiteX171" fmla="*/ 2207 w 10000"/>
              <a:gd name="connsiteY171" fmla="*/ 4466 h 10393"/>
              <a:gd name="connsiteX172" fmla="*/ 2368 w 10000"/>
              <a:gd name="connsiteY172" fmla="*/ 4300 h 10393"/>
              <a:gd name="connsiteX173" fmla="*/ 2483 w 10000"/>
              <a:gd name="connsiteY173" fmla="*/ 4259 h 10393"/>
              <a:gd name="connsiteX174" fmla="*/ 2489 w 10000"/>
              <a:gd name="connsiteY174" fmla="*/ 4385 h 10393"/>
              <a:gd name="connsiteX175" fmla="*/ 2325 w 10000"/>
              <a:gd name="connsiteY175" fmla="*/ 4515 h 10393"/>
              <a:gd name="connsiteX176" fmla="*/ 2420 w 10000"/>
              <a:gd name="connsiteY176" fmla="*/ 4681 h 10393"/>
              <a:gd name="connsiteX177" fmla="*/ 2739 w 10000"/>
              <a:gd name="connsiteY177" fmla="*/ 4367 h 10393"/>
              <a:gd name="connsiteX178" fmla="*/ 2687 w 10000"/>
              <a:gd name="connsiteY178" fmla="*/ 4246 h 10393"/>
              <a:gd name="connsiteX179" fmla="*/ 2799 w 10000"/>
              <a:gd name="connsiteY179" fmla="*/ 4124 h 10393"/>
              <a:gd name="connsiteX180" fmla="*/ 2920 w 10000"/>
              <a:gd name="connsiteY180" fmla="*/ 4250 h 10393"/>
              <a:gd name="connsiteX181" fmla="*/ 3078 w 10000"/>
              <a:gd name="connsiteY181" fmla="*/ 4192 h 10393"/>
              <a:gd name="connsiteX182" fmla="*/ 3595 w 10000"/>
              <a:gd name="connsiteY182" fmla="*/ 3038 h 10393"/>
              <a:gd name="connsiteX183" fmla="*/ 3583 w 10000"/>
              <a:gd name="connsiteY183" fmla="*/ 3168 h 10393"/>
              <a:gd name="connsiteX184" fmla="*/ 3204 w 10000"/>
              <a:gd name="connsiteY184" fmla="*/ 4353 h 10393"/>
              <a:gd name="connsiteX185" fmla="*/ 3767 w 10000"/>
              <a:gd name="connsiteY185" fmla="*/ 4205 h 10393"/>
              <a:gd name="connsiteX186" fmla="*/ 3733 w 10000"/>
              <a:gd name="connsiteY186" fmla="*/ 4412 h 10393"/>
              <a:gd name="connsiteX187" fmla="*/ 3345 w 10000"/>
              <a:gd name="connsiteY187" fmla="*/ 4533 h 10393"/>
              <a:gd name="connsiteX188" fmla="*/ 3362 w 10000"/>
              <a:gd name="connsiteY188" fmla="*/ 4690 h 10393"/>
              <a:gd name="connsiteX189" fmla="*/ 3609 w 10000"/>
              <a:gd name="connsiteY189" fmla="*/ 4677 h 10393"/>
              <a:gd name="connsiteX190" fmla="*/ 3601 w 10000"/>
              <a:gd name="connsiteY190" fmla="*/ 4816 h 10393"/>
              <a:gd name="connsiteX191" fmla="*/ 3420 w 10000"/>
              <a:gd name="connsiteY191" fmla="*/ 4843 h 10393"/>
              <a:gd name="connsiteX192" fmla="*/ 3420 w 10000"/>
              <a:gd name="connsiteY192" fmla="*/ 4991 h 10393"/>
              <a:gd name="connsiteX193" fmla="*/ 3557 w 10000"/>
              <a:gd name="connsiteY193" fmla="*/ 5000 h 10393"/>
              <a:gd name="connsiteX194" fmla="*/ 3549 w 10000"/>
              <a:gd name="connsiteY194" fmla="*/ 5126 h 10393"/>
              <a:gd name="connsiteX195" fmla="*/ 3394 w 10000"/>
              <a:gd name="connsiteY195" fmla="*/ 5189 h 10393"/>
              <a:gd name="connsiteX196" fmla="*/ 3345 w 10000"/>
              <a:gd name="connsiteY196" fmla="*/ 5220 h 10393"/>
              <a:gd name="connsiteX197" fmla="*/ 3302 w 10000"/>
              <a:gd name="connsiteY197" fmla="*/ 5180 h 10393"/>
              <a:gd name="connsiteX198" fmla="*/ 3333 w 10000"/>
              <a:gd name="connsiteY198" fmla="*/ 5121 h 10393"/>
              <a:gd name="connsiteX199" fmla="*/ 3307 w 10000"/>
              <a:gd name="connsiteY199" fmla="*/ 4951 h 10393"/>
              <a:gd name="connsiteX200" fmla="*/ 3178 w 10000"/>
              <a:gd name="connsiteY200" fmla="*/ 4695 h 10393"/>
              <a:gd name="connsiteX201" fmla="*/ 3103 w 10000"/>
              <a:gd name="connsiteY201" fmla="*/ 4731 h 10393"/>
              <a:gd name="connsiteX202" fmla="*/ 3112 w 10000"/>
              <a:gd name="connsiteY202" fmla="*/ 4596 h 10393"/>
              <a:gd name="connsiteX203" fmla="*/ 2989 w 10000"/>
              <a:gd name="connsiteY203" fmla="*/ 4448 h 10393"/>
              <a:gd name="connsiteX204" fmla="*/ 2807 w 10000"/>
              <a:gd name="connsiteY204" fmla="*/ 4636 h 10393"/>
              <a:gd name="connsiteX205" fmla="*/ 2825 w 10000"/>
              <a:gd name="connsiteY205" fmla="*/ 5014 h 10393"/>
              <a:gd name="connsiteX206" fmla="*/ 2759 w 10000"/>
              <a:gd name="connsiteY206" fmla="*/ 5045 h 10393"/>
              <a:gd name="connsiteX207" fmla="*/ 2764 w 10000"/>
              <a:gd name="connsiteY207" fmla="*/ 5490 h 10393"/>
              <a:gd name="connsiteX208" fmla="*/ 2876 w 10000"/>
              <a:gd name="connsiteY208" fmla="*/ 5516 h 10393"/>
              <a:gd name="connsiteX209" fmla="*/ 2911 w 10000"/>
              <a:gd name="connsiteY209" fmla="*/ 5566 h 10393"/>
              <a:gd name="connsiteX210" fmla="*/ 2905 w 10000"/>
              <a:gd name="connsiteY210" fmla="*/ 6037 h 10393"/>
              <a:gd name="connsiteX211" fmla="*/ 4023 w 10000"/>
              <a:gd name="connsiteY211" fmla="*/ 6028 h 10393"/>
              <a:gd name="connsiteX212" fmla="*/ 4147 w 10000"/>
              <a:gd name="connsiteY212" fmla="*/ 5647 h 10393"/>
              <a:gd name="connsiteX213" fmla="*/ 4230 w 10000"/>
              <a:gd name="connsiteY213" fmla="*/ 5207 h 10393"/>
              <a:gd name="connsiteX214" fmla="*/ 4241 w 10000"/>
              <a:gd name="connsiteY214" fmla="*/ 4327 h 10393"/>
              <a:gd name="connsiteX215" fmla="*/ 4256 w 10000"/>
              <a:gd name="connsiteY215" fmla="*/ 4169 h 10393"/>
              <a:gd name="connsiteX216" fmla="*/ 4276 w 10000"/>
              <a:gd name="connsiteY216"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759 w 10000"/>
              <a:gd name="connsiteY130" fmla="*/ 4358 h 10393"/>
              <a:gd name="connsiteX131" fmla="*/ 5474 w 10000"/>
              <a:gd name="connsiteY131" fmla="*/ 4124 h 10393"/>
              <a:gd name="connsiteX132" fmla="*/ 5239 w 10000"/>
              <a:gd name="connsiteY132" fmla="*/ 3788 h 10393"/>
              <a:gd name="connsiteX133" fmla="*/ 5083 w 10000"/>
              <a:gd name="connsiteY133" fmla="*/ 3491 h 10393"/>
              <a:gd name="connsiteX134" fmla="*/ 5034 w 10000"/>
              <a:gd name="connsiteY134" fmla="*/ 3213 h 10393"/>
              <a:gd name="connsiteX135" fmla="*/ 5026 w 10000"/>
              <a:gd name="connsiteY135" fmla="*/ 2899 h 10393"/>
              <a:gd name="connsiteX136" fmla="*/ 5092 w 10000"/>
              <a:gd name="connsiteY136" fmla="*/ 2535 h 10393"/>
              <a:gd name="connsiteX137" fmla="*/ 5178 w 10000"/>
              <a:gd name="connsiteY137" fmla="*/ 2239 h 10393"/>
              <a:gd name="connsiteX138" fmla="*/ 5178 w 10000"/>
              <a:gd name="connsiteY138" fmla="*/ 2149 h 10393"/>
              <a:gd name="connsiteX139" fmla="*/ 4661 w 10000"/>
              <a:gd name="connsiteY139" fmla="*/ 2171 h 10393"/>
              <a:gd name="connsiteX140" fmla="*/ 5283 w 10000"/>
              <a:gd name="connsiteY140" fmla="*/ 974 h 10393"/>
              <a:gd name="connsiteX141" fmla="*/ 5295 w 10000"/>
              <a:gd name="connsiteY141" fmla="*/ 652 h 10393"/>
              <a:gd name="connsiteX142" fmla="*/ 5387 w 10000"/>
              <a:gd name="connsiteY142" fmla="*/ 647 h 10393"/>
              <a:gd name="connsiteX143" fmla="*/ 5469 w 10000"/>
              <a:gd name="connsiteY143" fmla="*/ 517 h 10393"/>
              <a:gd name="connsiteX144" fmla="*/ 5479 w 10000"/>
              <a:gd name="connsiteY144" fmla="*/ 24 h 10393"/>
              <a:gd name="connsiteX145" fmla="*/ 5282 w 10000"/>
              <a:gd name="connsiteY145" fmla="*/ 7 h 10393"/>
              <a:gd name="connsiteX146" fmla="*/ 5035 w 10000"/>
              <a:gd name="connsiteY146" fmla="*/ 151 h 10393"/>
              <a:gd name="connsiteX147" fmla="*/ 4819 w 10000"/>
              <a:gd name="connsiteY147" fmla="*/ 393 h 10393"/>
              <a:gd name="connsiteX148" fmla="*/ 4428 w 10000"/>
              <a:gd name="connsiteY148" fmla="*/ 748 h 10393"/>
              <a:gd name="connsiteX149" fmla="*/ 3353 w 10000"/>
              <a:gd name="connsiteY149" fmla="*/ 1448 h 10393"/>
              <a:gd name="connsiteX150" fmla="*/ 2905 w 10000"/>
              <a:gd name="connsiteY150" fmla="*/ 1834 h 10393"/>
              <a:gd name="connsiteX151" fmla="*/ 2905 w 10000"/>
              <a:gd name="connsiteY151" fmla="*/ 1969 h 10393"/>
              <a:gd name="connsiteX152" fmla="*/ 2957 w 10000"/>
              <a:gd name="connsiteY152" fmla="*/ 1947 h 10393"/>
              <a:gd name="connsiteX153" fmla="*/ 2966 w 10000"/>
              <a:gd name="connsiteY153" fmla="*/ 2054 h 10393"/>
              <a:gd name="connsiteX154" fmla="*/ 2885 w 10000"/>
              <a:gd name="connsiteY154" fmla="*/ 2122 h 10393"/>
              <a:gd name="connsiteX155" fmla="*/ 2549 w 10000"/>
              <a:gd name="connsiteY155" fmla="*/ 2539 h 10393"/>
              <a:gd name="connsiteX156" fmla="*/ 2422 w 10000"/>
              <a:gd name="connsiteY156" fmla="*/ 2764 h 10393"/>
              <a:gd name="connsiteX157" fmla="*/ 2178 w 10000"/>
              <a:gd name="connsiteY157" fmla="*/ 3060 h 10393"/>
              <a:gd name="connsiteX158" fmla="*/ 2101 w 10000"/>
              <a:gd name="connsiteY158" fmla="*/ 3199 h 10393"/>
              <a:gd name="connsiteX159" fmla="*/ 2103 w 10000"/>
              <a:gd name="connsiteY159" fmla="*/ 3303 h 10393"/>
              <a:gd name="connsiteX160" fmla="*/ 1991 w 10000"/>
              <a:gd name="connsiteY160" fmla="*/ 3424 h 10393"/>
              <a:gd name="connsiteX161" fmla="*/ 1816 w 10000"/>
              <a:gd name="connsiteY161" fmla="*/ 3361 h 10393"/>
              <a:gd name="connsiteX162" fmla="*/ 1618 w 10000"/>
              <a:gd name="connsiteY162" fmla="*/ 3626 h 10393"/>
              <a:gd name="connsiteX163" fmla="*/ 1618 w 10000"/>
              <a:gd name="connsiteY163" fmla="*/ 3761 h 10393"/>
              <a:gd name="connsiteX164" fmla="*/ 1457 w 10000"/>
              <a:gd name="connsiteY164" fmla="*/ 3940 h 10393"/>
              <a:gd name="connsiteX165" fmla="*/ 1543 w 10000"/>
              <a:gd name="connsiteY165" fmla="*/ 4044 h 10393"/>
              <a:gd name="connsiteX166" fmla="*/ 1670 w 10000"/>
              <a:gd name="connsiteY166" fmla="*/ 3949 h 10393"/>
              <a:gd name="connsiteX167" fmla="*/ 1905 w 10000"/>
              <a:gd name="connsiteY167" fmla="*/ 4115 h 10393"/>
              <a:gd name="connsiteX168" fmla="*/ 2147 w 10000"/>
              <a:gd name="connsiteY168" fmla="*/ 3913 h 10393"/>
              <a:gd name="connsiteX169" fmla="*/ 2207 w 10000"/>
              <a:gd name="connsiteY169" fmla="*/ 3963 h 10393"/>
              <a:gd name="connsiteX170" fmla="*/ 1954 w 10000"/>
              <a:gd name="connsiteY170" fmla="*/ 4196 h 10393"/>
              <a:gd name="connsiteX171" fmla="*/ 2207 w 10000"/>
              <a:gd name="connsiteY171" fmla="*/ 4466 h 10393"/>
              <a:gd name="connsiteX172" fmla="*/ 2368 w 10000"/>
              <a:gd name="connsiteY172" fmla="*/ 4300 h 10393"/>
              <a:gd name="connsiteX173" fmla="*/ 2483 w 10000"/>
              <a:gd name="connsiteY173" fmla="*/ 4259 h 10393"/>
              <a:gd name="connsiteX174" fmla="*/ 2489 w 10000"/>
              <a:gd name="connsiteY174" fmla="*/ 4385 h 10393"/>
              <a:gd name="connsiteX175" fmla="*/ 2325 w 10000"/>
              <a:gd name="connsiteY175" fmla="*/ 4515 h 10393"/>
              <a:gd name="connsiteX176" fmla="*/ 2420 w 10000"/>
              <a:gd name="connsiteY176" fmla="*/ 4681 h 10393"/>
              <a:gd name="connsiteX177" fmla="*/ 2739 w 10000"/>
              <a:gd name="connsiteY177" fmla="*/ 4367 h 10393"/>
              <a:gd name="connsiteX178" fmla="*/ 2687 w 10000"/>
              <a:gd name="connsiteY178" fmla="*/ 4246 h 10393"/>
              <a:gd name="connsiteX179" fmla="*/ 2799 w 10000"/>
              <a:gd name="connsiteY179" fmla="*/ 4124 h 10393"/>
              <a:gd name="connsiteX180" fmla="*/ 2920 w 10000"/>
              <a:gd name="connsiteY180" fmla="*/ 4250 h 10393"/>
              <a:gd name="connsiteX181" fmla="*/ 3078 w 10000"/>
              <a:gd name="connsiteY181" fmla="*/ 4192 h 10393"/>
              <a:gd name="connsiteX182" fmla="*/ 3595 w 10000"/>
              <a:gd name="connsiteY182" fmla="*/ 3038 h 10393"/>
              <a:gd name="connsiteX183" fmla="*/ 3583 w 10000"/>
              <a:gd name="connsiteY183" fmla="*/ 3168 h 10393"/>
              <a:gd name="connsiteX184" fmla="*/ 3204 w 10000"/>
              <a:gd name="connsiteY184" fmla="*/ 4353 h 10393"/>
              <a:gd name="connsiteX185" fmla="*/ 3767 w 10000"/>
              <a:gd name="connsiteY185" fmla="*/ 4205 h 10393"/>
              <a:gd name="connsiteX186" fmla="*/ 3733 w 10000"/>
              <a:gd name="connsiteY186" fmla="*/ 4412 h 10393"/>
              <a:gd name="connsiteX187" fmla="*/ 3345 w 10000"/>
              <a:gd name="connsiteY187" fmla="*/ 4533 h 10393"/>
              <a:gd name="connsiteX188" fmla="*/ 3362 w 10000"/>
              <a:gd name="connsiteY188" fmla="*/ 4690 h 10393"/>
              <a:gd name="connsiteX189" fmla="*/ 3609 w 10000"/>
              <a:gd name="connsiteY189" fmla="*/ 4677 h 10393"/>
              <a:gd name="connsiteX190" fmla="*/ 3601 w 10000"/>
              <a:gd name="connsiteY190" fmla="*/ 4816 h 10393"/>
              <a:gd name="connsiteX191" fmla="*/ 3420 w 10000"/>
              <a:gd name="connsiteY191" fmla="*/ 4843 h 10393"/>
              <a:gd name="connsiteX192" fmla="*/ 3420 w 10000"/>
              <a:gd name="connsiteY192" fmla="*/ 4991 h 10393"/>
              <a:gd name="connsiteX193" fmla="*/ 3557 w 10000"/>
              <a:gd name="connsiteY193" fmla="*/ 5000 h 10393"/>
              <a:gd name="connsiteX194" fmla="*/ 3549 w 10000"/>
              <a:gd name="connsiteY194" fmla="*/ 5126 h 10393"/>
              <a:gd name="connsiteX195" fmla="*/ 3394 w 10000"/>
              <a:gd name="connsiteY195" fmla="*/ 5189 h 10393"/>
              <a:gd name="connsiteX196" fmla="*/ 3345 w 10000"/>
              <a:gd name="connsiteY196" fmla="*/ 5220 h 10393"/>
              <a:gd name="connsiteX197" fmla="*/ 3302 w 10000"/>
              <a:gd name="connsiteY197" fmla="*/ 5180 h 10393"/>
              <a:gd name="connsiteX198" fmla="*/ 3333 w 10000"/>
              <a:gd name="connsiteY198" fmla="*/ 5121 h 10393"/>
              <a:gd name="connsiteX199" fmla="*/ 3307 w 10000"/>
              <a:gd name="connsiteY199" fmla="*/ 4951 h 10393"/>
              <a:gd name="connsiteX200" fmla="*/ 3178 w 10000"/>
              <a:gd name="connsiteY200" fmla="*/ 4695 h 10393"/>
              <a:gd name="connsiteX201" fmla="*/ 3103 w 10000"/>
              <a:gd name="connsiteY201" fmla="*/ 4731 h 10393"/>
              <a:gd name="connsiteX202" fmla="*/ 3112 w 10000"/>
              <a:gd name="connsiteY202" fmla="*/ 4596 h 10393"/>
              <a:gd name="connsiteX203" fmla="*/ 2989 w 10000"/>
              <a:gd name="connsiteY203" fmla="*/ 4448 h 10393"/>
              <a:gd name="connsiteX204" fmla="*/ 2807 w 10000"/>
              <a:gd name="connsiteY204" fmla="*/ 4636 h 10393"/>
              <a:gd name="connsiteX205" fmla="*/ 2825 w 10000"/>
              <a:gd name="connsiteY205" fmla="*/ 5014 h 10393"/>
              <a:gd name="connsiteX206" fmla="*/ 2759 w 10000"/>
              <a:gd name="connsiteY206" fmla="*/ 5045 h 10393"/>
              <a:gd name="connsiteX207" fmla="*/ 2764 w 10000"/>
              <a:gd name="connsiteY207" fmla="*/ 5490 h 10393"/>
              <a:gd name="connsiteX208" fmla="*/ 2876 w 10000"/>
              <a:gd name="connsiteY208" fmla="*/ 5516 h 10393"/>
              <a:gd name="connsiteX209" fmla="*/ 2911 w 10000"/>
              <a:gd name="connsiteY209" fmla="*/ 5566 h 10393"/>
              <a:gd name="connsiteX210" fmla="*/ 2905 w 10000"/>
              <a:gd name="connsiteY210" fmla="*/ 6037 h 10393"/>
              <a:gd name="connsiteX211" fmla="*/ 4023 w 10000"/>
              <a:gd name="connsiteY211" fmla="*/ 6028 h 10393"/>
              <a:gd name="connsiteX212" fmla="*/ 4147 w 10000"/>
              <a:gd name="connsiteY212" fmla="*/ 5647 h 10393"/>
              <a:gd name="connsiteX213" fmla="*/ 4230 w 10000"/>
              <a:gd name="connsiteY213" fmla="*/ 5207 h 10393"/>
              <a:gd name="connsiteX214" fmla="*/ 4241 w 10000"/>
              <a:gd name="connsiteY214" fmla="*/ 4327 h 10393"/>
              <a:gd name="connsiteX215" fmla="*/ 4256 w 10000"/>
              <a:gd name="connsiteY215" fmla="*/ 4169 h 10393"/>
              <a:gd name="connsiteX216" fmla="*/ 4276 w 10000"/>
              <a:gd name="connsiteY216"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759 w 10000"/>
              <a:gd name="connsiteY130" fmla="*/ 4358 h 10393"/>
              <a:gd name="connsiteX131" fmla="*/ 5474 w 10000"/>
              <a:gd name="connsiteY131" fmla="*/ 4124 h 10393"/>
              <a:gd name="connsiteX132" fmla="*/ 5239 w 10000"/>
              <a:gd name="connsiteY132" fmla="*/ 3788 h 10393"/>
              <a:gd name="connsiteX133" fmla="*/ 5083 w 10000"/>
              <a:gd name="connsiteY133" fmla="*/ 3491 h 10393"/>
              <a:gd name="connsiteX134" fmla="*/ 5034 w 10000"/>
              <a:gd name="connsiteY134" fmla="*/ 3213 h 10393"/>
              <a:gd name="connsiteX135" fmla="*/ 5026 w 10000"/>
              <a:gd name="connsiteY135" fmla="*/ 2899 h 10393"/>
              <a:gd name="connsiteX136" fmla="*/ 5092 w 10000"/>
              <a:gd name="connsiteY136" fmla="*/ 2535 h 10393"/>
              <a:gd name="connsiteX137" fmla="*/ 5178 w 10000"/>
              <a:gd name="connsiteY137" fmla="*/ 2239 h 10393"/>
              <a:gd name="connsiteX138" fmla="*/ 5178 w 10000"/>
              <a:gd name="connsiteY138" fmla="*/ 2149 h 10393"/>
              <a:gd name="connsiteX139" fmla="*/ 5283 w 10000"/>
              <a:gd name="connsiteY139" fmla="*/ 974 h 10393"/>
              <a:gd name="connsiteX140" fmla="*/ 5295 w 10000"/>
              <a:gd name="connsiteY140" fmla="*/ 652 h 10393"/>
              <a:gd name="connsiteX141" fmla="*/ 5387 w 10000"/>
              <a:gd name="connsiteY141" fmla="*/ 647 h 10393"/>
              <a:gd name="connsiteX142" fmla="*/ 5469 w 10000"/>
              <a:gd name="connsiteY142" fmla="*/ 517 h 10393"/>
              <a:gd name="connsiteX143" fmla="*/ 5479 w 10000"/>
              <a:gd name="connsiteY143" fmla="*/ 24 h 10393"/>
              <a:gd name="connsiteX144" fmla="*/ 5282 w 10000"/>
              <a:gd name="connsiteY144" fmla="*/ 7 h 10393"/>
              <a:gd name="connsiteX145" fmla="*/ 5035 w 10000"/>
              <a:gd name="connsiteY145" fmla="*/ 151 h 10393"/>
              <a:gd name="connsiteX146" fmla="*/ 4819 w 10000"/>
              <a:gd name="connsiteY146" fmla="*/ 393 h 10393"/>
              <a:gd name="connsiteX147" fmla="*/ 4428 w 10000"/>
              <a:gd name="connsiteY147" fmla="*/ 748 h 10393"/>
              <a:gd name="connsiteX148" fmla="*/ 3353 w 10000"/>
              <a:gd name="connsiteY148" fmla="*/ 1448 h 10393"/>
              <a:gd name="connsiteX149" fmla="*/ 2905 w 10000"/>
              <a:gd name="connsiteY149" fmla="*/ 1834 h 10393"/>
              <a:gd name="connsiteX150" fmla="*/ 2905 w 10000"/>
              <a:gd name="connsiteY150" fmla="*/ 1969 h 10393"/>
              <a:gd name="connsiteX151" fmla="*/ 2957 w 10000"/>
              <a:gd name="connsiteY151" fmla="*/ 1947 h 10393"/>
              <a:gd name="connsiteX152" fmla="*/ 2966 w 10000"/>
              <a:gd name="connsiteY152" fmla="*/ 2054 h 10393"/>
              <a:gd name="connsiteX153" fmla="*/ 2885 w 10000"/>
              <a:gd name="connsiteY153" fmla="*/ 2122 h 10393"/>
              <a:gd name="connsiteX154" fmla="*/ 2549 w 10000"/>
              <a:gd name="connsiteY154" fmla="*/ 2539 h 10393"/>
              <a:gd name="connsiteX155" fmla="*/ 2422 w 10000"/>
              <a:gd name="connsiteY155" fmla="*/ 2764 h 10393"/>
              <a:gd name="connsiteX156" fmla="*/ 2178 w 10000"/>
              <a:gd name="connsiteY156" fmla="*/ 3060 h 10393"/>
              <a:gd name="connsiteX157" fmla="*/ 2101 w 10000"/>
              <a:gd name="connsiteY157" fmla="*/ 3199 h 10393"/>
              <a:gd name="connsiteX158" fmla="*/ 2103 w 10000"/>
              <a:gd name="connsiteY158" fmla="*/ 3303 h 10393"/>
              <a:gd name="connsiteX159" fmla="*/ 1991 w 10000"/>
              <a:gd name="connsiteY159" fmla="*/ 3424 h 10393"/>
              <a:gd name="connsiteX160" fmla="*/ 1816 w 10000"/>
              <a:gd name="connsiteY160" fmla="*/ 3361 h 10393"/>
              <a:gd name="connsiteX161" fmla="*/ 1618 w 10000"/>
              <a:gd name="connsiteY161" fmla="*/ 3626 h 10393"/>
              <a:gd name="connsiteX162" fmla="*/ 1618 w 10000"/>
              <a:gd name="connsiteY162" fmla="*/ 3761 h 10393"/>
              <a:gd name="connsiteX163" fmla="*/ 1457 w 10000"/>
              <a:gd name="connsiteY163" fmla="*/ 3940 h 10393"/>
              <a:gd name="connsiteX164" fmla="*/ 1543 w 10000"/>
              <a:gd name="connsiteY164" fmla="*/ 4044 h 10393"/>
              <a:gd name="connsiteX165" fmla="*/ 1670 w 10000"/>
              <a:gd name="connsiteY165" fmla="*/ 3949 h 10393"/>
              <a:gd name="connsiteX166" fmla="*/ 1905 w 10000"/>
              <a:gd name="connsiteY166" fmla="*/ 4115 h 10393"/>
              <a:gd name="connsiteX167" fmla="*/ 2147 w 10000"/>
              <a:gd name="connsiteY167" fmla="*/ 3913 h 10393"/>
              <a:gd name="connsiteX168" fmla="*/ 2207 w 10000"/>
              <a:gd name="connsiteY168" fmla="*/ 3963 h 10393"/>
              <a:gd name="connsiteX169" fmla="*/ 1954 w 10000"/>
              <a:gd name="connsiteY169" fmla="*/ 4196 h 10393"/>
              <a:gd name="connsiteX170" fmla="*/ 2207 w 10000"/>
              <a:gd name="connsiteY170" fmla="*/ 4466 h 10393"/>
              <a:gd name="connsiteX171" fmla="*/ 2368 w 10000"/>
              <a:gd name="connsiteY171" fmla="*/ 4300 h 10393"/>
              <a:gd name="connsiteX172" fmla="*/ 2483 w 10000"/>
              <a:gd name="connsiteY172" fmla="*/ 4259 h 10393"/>
              <a:gd name="connsiteX173" fmla="*/ 2489 w 10000"/>
              <a:gd name="connsiteY173" fmla="*/ 4385 h 10393"/>
              <a:gd name="connsiteX174" fmla="*/ 2325 w 10000"/>
              <a:gd name="connsiteY174" fmla="*/ 4515 h 10393"/>
              <a:gd name="connsiteX175" fmla="*/ 2420 w 10000"/>
              <a:gd name="connsiteY175" fmla="*/ 4681 h 10393"/>
              <a:gd name="connsiteX176" fmla="*/ 2739 w 10000"/>
              <a:gd name="connsiteY176" fmla="*/ 4367 h 10393"/>
              <a:gd name="connsiteX177" fmla="*/ 2687 w 10000"/>
              <a:gd name="connsiteY177" fmla="*/ 4246 h 10393"/>
              <a:gd name="connsiteX178" fmla="*/ 2799 w 10000"/>
              <a:gd name="connsiteY178" fmla="*/ 4124 h 10393"/>
              <a:gd name="connsiteX179" fmla="*/ 2920 w 10000"/>
              <a:gd name="connsiteY179" fmla="*/ 4250 h 10393"/>
              <a:gd name="connsiteX180" fmla="*/ 3078 w 10000"/>
              <a:gd name="connsiteY180" fmla="*/ 4192 h 10393"/>
              <a:gd name="connsiteX181" fmla="*/ 3595 w 10000"/>
              <a:gd name="connsiteY181" fmla="*/ 3038 h 10393"/>
              <a:gd name="connsiteX182" fmla="*/ 3583 w 10000"/>
              <a:gd name="connsiteY182" fmla="*/ 3168 h 10393"/>
              <a:gd name="connsiteX183" fmla="*/ 3204 w 10000"/>
              <a:gd name="connsiteY183" fmla="*/ 4353 h 10393"/>
              <a:gd name="connsiteX184" fmla="*/ 3767 w 10000"/>
              <a:gd name="connsiteY184" fmla="*/ 4205 h 10393"/>
              <a:gd name="connsiteX185" fmla="*/ 3733 w 10000"/>
              <a:gd name="connsiteY185" fmla="*/ 4412 h 10393"/>
              <a:gd name="connsiteX186" fmla="*/ 3345 w 10000"/>
              <a:gd name="connsiteY186" fmla="*/ 4533 h 10393"/>
              <a:gd name="connsiteX187" fmla="*/ 3362 w 10000"/>
              <a:gd name="connsiteY187" fmla="*/ 4690 h 10393"/>
              <a:gd name="connsiteX188" fmla="*/ 3609 w 10000"/>
              <a:gd name="connsiteY188" fmla="*/ 4677 h 10393"/>
              <a:gd name="connsiteX189" fmla="*/ 3601 w 10000"/>
              <a:gd name="connsiteY189" fmla="*/ 4816 h 10393"/>
              <a:gd name="connsiteX190" fmla="*/ 3420 w 10000"/>
              <a:gd name="connsiteY190" fmla="*/ 4843 h 10393"/>
              <a:gd name="connsiteX191" fmla="*/ 3420 w 10000"/>
              <a:gd name="connsiteY191" fmla="*/ 4991 h 10393"/>
              <a:gd name="connsiteX192" fmla="*/ 3557 w 10000"/>
              <a:gd name="connsiteY192" fmla="*/ 5000 h 10393"/>
              <a:gd name="connsiteX193" fmla="*/ 3549 w 10000"/>
              <a:gd name="connsiteY193" fmla="*/ 5126 h 10393"/>
              <a:gd name="connsiteX194" fmla="*/ 3394 w 10000"/>
              <a:gd name="connsiteY194" fmla="*/ 5189 h 10393"/>
              <a:gd name="connsiteX195" fmla="*/ 3345 w 10000"/>
              <a:gd name="connsiteY195" fmla="*/ 5220 h 10393"/>
              <a:gd name="connsiteX196" fmla="*/ 3302 w 10000"/>
              <a:gd name="connsiteY196" fmla="*/ 5180 h 10393"/>
              <a:gd name="connsiteX197" fmla="*/ 3333 w 10000"/>
              <a:gd name="connsiteY197" fmla="*/ 5121 h 10393"/>
              <a:gd name="connsiteX198" fmla="*/ 3307 w 10000"/>
              <a:gd name="connsiteY198" fmla="*/ 4951 h 10393"/>
              <a:gd name="connsiteX199" fmla="*/ 3178 w 10000"/>
              <a:gd name="connsiteY199" fmla="*/ 4695 h 10393"/>
              <a:gd name="connsiteX200" fmla="*/ 3103 w 10000"/>
              <a:gd name="connsiteY200" fmla="*/ 4731 h 10393"/>
              <a:gd name="connsiteX201" fmla="*/ 3112 w 10000"/>
              <a:gd name="connsiteY201" fmla="*/ 4596 h 10393"/>
              <a:gd name="connsiteX202" fmla="*/ 2989 w 10000"/>
              <a:gd name="connsiteY202" fmla="*/ 4448 h 10393"/>
              <a:gd name="connsiteX203" fmla="*/ 2807 w 10000"/>
              <a:gd name="connsiteY203" fmla="*/ 4636 h 10393"/>
              <a:gd name="connsiteX204" fmla="*/ 2825 w 10000"/>
              <a:gd name="connsiteY204" fmla="*/ 5014 h 10393"/>
              <a:gd name="connsiteX205" fmla="*/ 2759 w 10000"/>
              <a:gd name="connsiteY205" fmla="*/ 5045 h 10393"/>
              <a:gd name="connsiteX206" fmla="*/ 2764 w 10000"/>
              <a:gd name="connsiteY206" fmla="*/ 5490 h 10393"/>
              <a:gd name="connsiteX207" fmla="*/ 2876 w 10000"/>
              <a:gd name="connsiteY207" fmla="*/ 5516 h 10393"/>
              <a:gd name="connsiteX208" fmla="*/ 2911 w 10000"/>
              <a:gd name="connsiteY208" fmla="*/ 5566 h 10393"/>
              <a:gd name="connsiteX209" fmla="*/ 2905 w 10000"/>
              <a:gd name="connsiteY209" fmla="*/ 6037 h 10393"/>
              <a:gd name="connsiteX210" fmla="*/ 4023 w 10000"/>
              <a:gd name="connsiteY210" fmla="*/ 6028 h 10393"/>
              <a:gd name="connsiteX211" fmla="*/ 4147 w 10000"/>
              <a:gd name="connsiteY211" fmla="*/ 5647 h 10393"/>
              <a:gd name="connsiteX212" fmla="*/ 4230 w 10000"/>
              <a:gd name="connsiteY212" fmla="*/ 5207 h 10393"/>
              <a:gd name="connsiteX213" fmla="*/ 4241 w 10000"/>
              <a:gd name="connsiteY213" fmla="*/ 4327 h 10393"/>
              <a:gd name="connsiteX214" fmla="*/ 4256 w 10000"/>
              <a:gd name="connsiteY214" fmla="*/ 4169 h 10393"/>
              <a:gd name="connsiteX215" fmla="*/ 4276 w 10000"/>
              <a:gd name="connsiteY215"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759 w 10000"/>
              <a:gd name="connsiteY130" fmla="*/ 4358 h 10393"/>
              <a:gd name="connsiteX131" fmla="*/ 5296 w 10000"/>
              <a:gd name="connsiteY131" fmla="*/ 4155 h 10393"/>
              <a:gd name="connsiteX132" fmla="*/ 5239 w 10000"/>
              <a:gd name="connsiteY132" fmla="*/ 3788 h 10393"/>
              <a:gd name="connsiteX133" fmla="*/ 5083 w 10000"/>
              <a:gd name="connsiteY133" fmla="*/ 3491 h 10393"/>
              <a:gd name="connsiteX134" fmla="*/ 5034 w 10000"/>
              <a:gd name="connsiteY134" fmla="*/ 3213 h 10393"/>
              <a:gd name="connsiteX135" fmla="*/ 5026 w 10000"/>
              <a:gd name="connsiteY135" fmla="*/ 2899 h 10393"/>
              <a:gd name="connsiteX136" fmla="*/ 5092 w 10000"/>
              <a:gd name="connsiteY136" fmla="*/ 2535 h 10393"/>
              <a:gd name="connsiteX137" fmla="*/ 5178 w 10000"/>
              <a:gd name="connsiteY137" fmla="*/ 2239 h 10393"/>
              <a:gd name="connsiteX138" fmla="*/ 5178 w 10000"/>
              <a:gd name="connsiteY138" fmla="*/ 2149 h 10393"/>
              <a:gd name="connsiteX139" fmla="*/ 5283 w 10000"/>
              <a:gd name="connsiteY139" fmla="*/ 974 h 10393"/>
              <a:gd name="connsiteX140" fmla="*/ 5295 w 10000"/>
              <a:gd name="connsiteY140" fmla="*/ 652 h 10393"/>
              <a:gd name="connsiteX141" fmla="*/ 5387 w 10000"/>
              <a:gd name="connsiteY141" fmla="*/ 647 h 10393"/>
              <a:gd name="connsiteX142" fmla="*/ 5469 w 10000"/>
              <a:gd name="connsiteY142" fmla="*/ 517 h 10393"/>
              <a:gd name="connsiteX143" fmla="*/ 5479 w 10000"/>
              <a:gd name="connsiteY143" fmla="*/ 24 h 10393"/>
              <a:gd name="connsiteX144" fmla="*/ 5282 w 10000"/>
              <a:gd name="connsiteY144" fmla="*/ 7 h 10393"/>
              <a:gd name="connsiteX145" fmla="*/ 5035 w 10000"/>
              <a:gd name="connsiteY145" fmla="*/ 151 h 10393"/>
              <a:gd name="connsiteX146" fmla="*/ 4819 w 10000"/>
              <a:gd name="connsiteY146" fmla="*/ 393 h 10393"/>
              <a:gd name="connsiteX147" fmla="*/ 4428 w 10000"/>
              <a:gd name="connsiteY147" fmla="*/ 748 h 10393"/>
              <a:gd name="connsiteX148" fmla="*/ 3353 w 10000"/>
              <a:gd name="connsiteY148" fmla="*/ 1448 h 10393"/>
              <a:gd name="connsiteX149" fmla="*/ 2905 w 10000"/>
              <a:gd name="connsiteY149" fmla="*/ 1834 h 10393"/>
              <a:gd name="connsiteX150" fmla="*/ 2905 w 10000"/>
              <a:gd name="connsiteY150" fmla="*/ 1969 h 10393"/>
              <a:gd name="connsiteX151" fmla="*/ 2957 w 10000"/>
              <a:gd name="connsiteY151" fmla="*/ 1947 h 10393"/>
              <a:gd name="connsiteX152" fmla="*/ 2966 w 10000"/>
              <a:gd name="connsiteY152" fmla="*/ 2054 h 10393"/>
              <a:gd name="connsiteX153" fmla="*/ 2885 w 10000"/>
              <a:gd name="connsiteY153" fmla="*/ 2122 h 10393"/>
              <a:gd name="connsiteX154" fmla="*/ 2549 w 10000"/>
              <a:gd name="connsiteY154" fmla="*/ 2539 h 10393"/>
              <a:gd name="connsiteX155" fmla="*/ 2422 w 10000"/>
              <a:gd name="connsiteY155" fmla="*/ 2764 h 10393"/>
              <a:gd name="connsiteX156" fmla="*/ 2178 w 10000"/>
              <a:gd name="connsiteY156" fmla="*/ 3060 h 10393"/>
              <a:gd name="connsiteX157" fmla="*/ 2101 w 10000"/>
              <a:gd name="connsiteY157" fmla="*/ 3199 h 10393"/>
              <a:gd name="connsiteX158" fmla="*/ 2103 w 10000"/>
              <a:gd name="connsiteY158" fmla="*/ 3303 h 10393"/>
              <a:gd name="connsiteX159" fmla="*/ 1991 w 10000"/>
              <a:gd name="connsiteY159" fmla="*/ 3424 h 10393"/>
              <a:gd name="connsiteX160" fmla="*/ 1816 w 10000"/>
              <a:gd name="connsiteY160" fmla="*/ 3361 h 10393"/>
              <a:gd name="connsiteX161" fmla="*/ 1618 w 10000"/>
              <a:gd name="connsiteY161" fmla="*/ 3626 h 10393"/>
              <a:gd name="connsiteX162" fmla="*/ 1618 w 10000"/>
              <a:gd name="connsiteY162" fmla="*/ 3761 h 10393"/>
              <a:gd name="connsiteX163" fmla="*/ 1457 w 10000"/>
              <a:gd name="connsiteY163" fmla="*/ 3940 h 10393"/>
              <a:gd name="connsiteX164" fmla="*/ 1543 w 10000"/>
              <a:gd name="connsiteY164" fmla="*/ 4044 h 10393"/>
              <a:gd name="connsiteX165" fmla="*/ 1670 w 10000"/>
              <a:gd name="connsiteY165" fmla="*/ 3949 h 10393"/>
              <a:gd name="connsiteX166" fmla="*/ 1905 w 10000"/>
              <a:gd name="connsiteY166" fmla="*/ 4115 h 10393"/>
              <a:gd name="connsiteX167" fmla="*/ 2147 w 10000"/>
              <a:gd name="connsiteY167" fmla="*/ 3913 h 10393"/>
              <a:gd name="connsiteX168" fmla="*/ 2207 w 10000"/>
              <a:gd name="connsiteY168" fmla="*/ 3963 h 10393"/>
              <a:gd name="connsiteX169" fmla="*/ 1954 w 10000"/>
              <a:gd name="connsiteY169" fmla="*/ 4196 h 10393"/>
              <a:gd name="connsiteX170" fmla="*/ 2207 w 10000"/>
              <a:gd name="connsiteY170" fmla="*/ 4466 h 10393"/>
              <a:gd name="connsiteX171" fmla="*/ 2368 w 10000"/>
              <a:gd name="connsiteY171" fmla="*/ 4300 h 10393"/>
              <a:gd name="connsiteX172" fmla="*/ 2483 w 10000"/>
              <a:gd name="connsiteY172" fmla="*/ 4259 h 10393"/>
              <a:gd name="connsiteX173" fmla="*/ 2489 w 10000"/>
              <a:gd name="connsiteY173" fmla="*/ 4385 h 10393"/>
              <a:gd name="connsiteX174" fmla="*/ 2325 w 10000"/>
              <a:gd name="connsiteY174" fmla="*/ 4515 h 10393"/>
              <a:gd name="connsiteX175" fmla="*/ 2420 w 10000"/>
              <a:gd name="connsiteY175" fmla="*/ 4681 h 10393"/>
              <a:gd name="connsiteX176" fmla="*/ 2739 w 10000"/>
              <a:gd name="connsiteY176" fmla="*/ 4367 h 10393"/>
              <a:gd name="connsiteX177" fmla="*/ 2687 w 10000"/>
              <a:gd name="connsiteY177" fmla="*/ 4246 h 10393"/>
              <a:gd name="connsiteX178" fmla="*/ 2799 w 10000"/>
              <a:gd name="connsiteY178" fmla="*/ 4124 h 10393"/>
              <a:gd name="connsiteX179" fmla="*/ 2920 w 10000"/>
              <a:gd name="connsiteY179" fmla="*/ 4250 h 10393"/>
              <a:gd name="connsiteX180" fmla="*/ 3078 w 10000"/>
              <a:gd name="connsiteY180" fmla="*/ 4192 h 10393"/>
              <a:gd name="connsiteX181" fmla="*/ 3595 w 10000"/>
              <a:gd name="connsiteY181" fmla="*/ 3038 h 10393"/>
              <a:gd name="connsiteX182" fmla="*/ 3583 w 10000"/>
              <a:gd name="connsiteY182" fmla="*/ 3168 h 10393"/>
              <a:gd name="connsiteX183" fmla="*/ 3204 w 10000"/>
              <a:gd name="connsiteY183" fmla="*/ 4353 h 10393"/>
              <a:gd name="connsiteX184" fmla="*/ 3767 w 10000"/>
              <a:gd name="connsiteY184" fmla="*/ 4205 h 10393"/>
              <a:gd name="connsiteX185" fmla="*/ 3733 w 10000"/>
              <a:gd name="connsiteY185" fmla="*/ 4412 h 10393"/>
              <a:gd name="connsiteX186" fmla="*/ 3345 w 10000"/>
              <a:gd name="connsiteY186" fmla="*/ 4533 h 10393"/>
              <a:gd name="connsiteX187" fmla="*/ 3362 w 10000"/>
              <a:gd name="connsiteY187" fmla="*/ 4690 h 10393"/>
              <a:gd name="connsiteX188" fmla="*/ 3609 w 10000"/>
              <a:gd name="connsiteY188" fmla="*/ 4677 h 10393"/>
              <a:gd name="connsiteX189" fmla="*/ 3601 w 10000"/>
              <a:gd name="connsiteY189" fmla="*/ 4816 h 10393"/>
              <a:gd name="connsiteX190" fmla="*/ 3420 w 10000"/>
              <a:gd name="connsiteY190" fmla="*/ 4843 h 10393"/>
              <a:gd name="connsiteX191" fmla="*/ 3420 w 10000"/>
              <a:gd name="connsiteY191" fmla="*/ 4991 h 10393"/>
              <a:gd name="connsiteX192" fmla="*/ 3557 w 10000"/>
              <a:gd name="connsiteY192" fmla="*/ 5000 h 10393"/>
              <a:gd name="connsiteX193" fmla="*/ 3549 w 10000"/>
              <a:gd name="connsiteY193" fmla="*/ 5126 h 10393"/>
              <a:gd name="connsiteX194" fmla="*/ 3394 w 10000"/>
              <a:gd name="connsiteY194" fmla="*/ 5189 h 10393"/>
              <a:gd name="connsiteX195" fmla="*/ 3345 w 10000"/>
              <a:gd name="connsiteY195" fmla="*/ 5220 h 10393"/>
              <a:gd name="connsiteX196" fmla="*/ 3302 w 10000"/>
              <a:gd name="connsiteY196" fmla="*/ 5180 h 10393"/>
              <a:gd name="connsiteX197" fmla="*/ 3333 w 10000"/>
              <a:gd name="connsiteY197" fmla="*/ 5121 h 10393"/>
              <a:gd name="connsiteX198" fmla="*/ 3307 w 10000"/>
              <a:gd name="connsiteY198" fmla="*/ 4951 h 10393"/>
              <a:gd name="connsiteX199" fmla="*/ 3178 w 10000"/>
              <a:gd name="connsiteY199" fmla="*/ 4695 h 10393"/>
              <a:gd name="connsiteX200" fmla="*/ 3103 w 10000"/>
              <a:gd name="connsiteY200" fmla="*/ 4731 h 10393"/>
              <a:gd name="connsiteX201" fmla="*/ 3112 w 10000"/>
              <a:gd name="connsiteY201" fmla="*/ 4596 h 10393"/>
              <a:gd name="connsiteX202" fmla="*/ 2989 w 10000"/>
              <a:gd name="connsiteY202" fmla="*/ 4448 h 10393"/>
              <a:gd name="connsiteX203" fmla="*/ 2807 w 10000"/>
              <a:gd name="connsiteY203" fmla="*/ 4636 h 10393"/>
              <a:gd name="connsiteX204" fmla="*/ 2825 w 10000"/>
              <a:gd name="connsiteY204" fmla="*/ 5014 h 10393"/>
              <a:gd name="connsiteX205" fmla="*/ 2759 w 10000"/>
              <a:gd name="connsiteY205" fmla="*/ 5045 h 10393"/>
              <a:gd name="connsiteX206" fmla="*/ 2764 w 10000"/>
              <a:gd name="connsiteY206" fmla="*/ 5490 h 10393"/>
              <a:gd name="connsiteX207" fmla="*/ 2876 w 10000"/>
              <a:gd name="connsiteY207" fmla="*/ 5516 h 10393"/>
              <a:gd name="connsiteX208" fmla="*/ 2911 w 10000"/>
              <a:gd name="connsiteY208" fmla="*/ 5566 h 10393"/>
              <a:gd name="connsiteX209" fmla="*/ 2905 w 10000"/>
              <a:gd name="connsiteY209" fmla="*/ 6037 h 10393"/>
              <a:gd name="connsiteX210" fmla="*/ 4023 w 10000"/>
              <a:gd name="connsiteY210" fmla="*/ 6028 h 10393"/>
              <a:gd name="connsiteX211" fmla="*/ 4147 w 10000"/>
              <a:gd name="connsiteY211" fmla="*/ 5647 h 10393"/>
              <a:gd name="connsiteX212" fmla="*/ 4230 w 10000"/>
              <a:gd name="connsiteY212" fmla="*/ 5207 h 10393"/>
              <a:gd name="connsiteX213" fmla="*/ 4241 w 10000"/>
              <a:gd name="connsiteY213" fmla="*/ 4327 h 10393"/>
              <a:gd name="connsiteX214" fmla="*/ 4256 w 10000"/>
              <a:gd name="connsiteY214" fmla="*/ 4169 h 10393"/>
              <a:gd name="connsiteX215" fmla="*/ 4276 w 10000"/>
              <a:gd name="connsiteY215"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759 w 10000"/>
              <a:gd name="connsiteY130" fmla="*/ 4358 h 10393"/>
              <a:gd name="connsiteX131" fmla="*/ 5296 w 10000"/>
              <a:gd name="connsiteY131" fmla="*/ 4155 h 10393"/>
              <a:gd name="connsiteX132" fmla="*/ 5222 w 10000"/>
              <a:gd name="connsiteY132" fmla="*/ 3788 h 10393"/>
              <a:gd name="connsiteX133" fmla="*/ 5083 w 10000"/>
              <a:gd name="connsiteY133" fmla="*/ 3491 h 10393"/>
              <a:gd name="connsiteX134" fmla="*/ 5034 w 10000"/>
              <a:gd name="connsiteY134" fmla="*/ 3213 h 10393"/>
              <a:gd name="connsiteX135" fmla="*/ 5026 w 10000"/>
              <a:gd name="connsiteY135" fmla="*/ 2899 h 10393"/>
              <a:gd name="connsiteX136" fmla="*/ 5092 w 10000"/>
              <a:gd name="connsiteY136" fmla="*/ 2535 h 10393"/>
              <a:gd name="connsiteX137" fmla="*/ 5178 w 10000"/>
              <a:gd name="connsiteY137" fmla="*/ 2239 h 10393"/>
              <a:gd name="connsiteX138" fmla="*/ 5178 w 10000"/>
              <a:gd name="connsiteY138" fmla="*/ 2149 h 10393"/>
              <a:gd name="connsiteX139" fmla="*/ 5283 w 10000"/>
              <a:gd name="connsiteY139" fmla="*/ 974 h 10393"/>
              <a:gd name="connsiteX140" fmla="*/ 5295 w 10000"/>
              <a:gd name="connsiteY140" fmla="*/ 652 h 10393"/>
              <a:gd name="connsiteX141" fmla="*/ 5387 w 10000"/>
              <a:gd name="connsiteY141" fmla="*/ 647 h 10393"/>
              <a:gd name="connsiteX142" fmla="*/ 5469 w 10000"/>
              <a:gd name="connsiteY142" fmla="*/ 517 h 10393"/>
              <a:gd name="connsiteX143" fmla="*/ 5479 w 10000"/>
              <a:gd name="connsiteY143" fmla="*/ 24 h 10393"/>
              <a:gd name="connsiteX144" fmla="*/ 5282 w 10000"/>
              <a:gd name="connsiteY144" fmla="*/ 7 h 10393"/>
              <a:gd name="connsiteX145" fmla="*/ 5035 w 10000"/>
              <a:gd name="connsiteY145" fmla="*/ 151 h 10393"/>
              <a:gd name="connsiteX146" fmla="*/ 4819 w 10000"/>
              <a:gd name="connsiteY146" fmla="*/ 393 h 10393"/>
              <a:gd name="connsiteX147" fmla="*/ 4428 w 10000"/>
              <a:gd name="connsiteY147" fmla="*/ 748 h 10393"/>
              <a:gd name="connsiteX148" fmla="*/ 3353 w 10000"/>
              <a:gd name="connsiteY148" fmla="*/ 1448 h 10393"/>
              <a:gd name="connsiteX149" fmla="*/ 2905 w 10000"/>
              <a:gd name="connsiteY149" fmla="*/ 1834 h 10393"/>
              <a:gd name="connsiteX150" fmla="*/ 2905 w 10000"/>
              <a:gd name="connsiteY150" fmla="*/ 1969 h 10393"/>
              <a:gd name="connsiteX151" fmla="*/ 2957 w 10000"/>
              <a:gd name="connsiteY151" fmla="*/ 1947 h 10393"/>
              <a:gd name="connsiteX152" fmla="*/ 2966 w 10000"/>
              <a:gd name="connsiteY152" fmla="*/ 2054 h 10393"/>
              <a:gd name="connsiteX153" fmla="*/ 2885 w 10000"/>
              <a:gd name="connsiteY153" fmla="*/ 2122 h 10393"/>
              <a:gd name="connsiteX154" fmla="*/ 2549 w 10000"/>
              <a:gd name="connsiteY154" fmla="*/ 2539 h 10393"/>
              <a:gd name="connsiteX155" fmla="*/ 2422 w 10000"/>
              <a:gd name="connsiteY155" fmla="*/ 2764 h 10393"/>
              <a:gd name="connsiteX156" fmla="*/ 2178 w 10000"/>
              <a:gd name="connsiteY156" fmla="*/ 3060 h 10393"/>
              <a:gd name="connsiteX157" fmla="*/ 2101 w 10000"/>
              <a:gd name="connsiteY157" fmla="*/ 3199 h 10393"/>
              <a:gd name="connsiteX158" fmla="*/ 2103 w 10000"/>
              <a:gd name="connsiteY158" fmla="*/ 3303 h 10393"/>
              <a:gd name="connsiteX159" fmla="*/ 1991 w 10000"/>
              <a:gd name="connsiteY159" fmla="*/ 3424 h 10393"/>
              <a:gd name="connsiteX160" fmla="*/ 1816 w 10000"/>
              <a:gd name="connsiteY160" fmla="*/ 3361 h 10393"/>
              <a:gd name="connsiteX161" fmla="*/ 1618 w 10000"/>
              <a:gd name="connsiteY161" fmla="*/ 3626 h 10393"/>
              <a:gd name="connsiteX162" fmla="*/ 1618 w 10000"/>
              <a:gd name="connsiteY162" fmla="*/ 3761 h 10393"/>
              <a:gd name="connsiteX163" fmla="*/ 1457 w 10000"/>
              <a:gd name="connsiteY163" fmla="*/ 3940 h 10393"/>
              <a:gd name="connsiteX164" fmla="*/ 1543 w 10000"/>
              <a:gd name="connsiteY164" fmla="*/ 4044 h 10393"/>
              <a:gd name="connsiteX165" fmla="*/ 1670 w 10000"/>
              <a:gd name="connsiteY165" fmla="*/ 3949 h 10393"/>
              <a:gd name="connsiteX166" fmla="*/ 1905 w 10000"/>
              <a:gd name="connsiteY166" fmla="*/ 4115 h 10393"/>
              <a:gd name="connsiteX167" fmla="*/ 2147 w 10000"/>
              <a:gd name="connsiteY167" fmla="*/ 3913 h 10393"/>
              <a:gd name="connsiteX168" fmla="*/ 2207 w 10000"/>
              <a:gd name="connsiteY168" fmla="*/ 3963 h 10393"/>
              <a:gd name="connsiteX169" fmla="*/ 1954 w 10000"/>
              <a:gd name="connsiteY169" fmla="*/ 4196 h 10393"/>
              <a:gd name="connsiteX170" fmla="*/ 2207 w 10000"/>
              <a:gd name="connsiteY170" fmla="*/ 4466 h 10393"/>
              <a:gd name="connsiteX171" fmla="*/ 2368 w 10000"/>
              <a:gd name="connsiteY171" fmla="*/ 4300 h 10393"/>
              <a:gd name="connsiteX172" fmla="*/ 2483 w 10000"/>
              <a:gd name="connsiteY172" fmla="*/ 4259 h 10393"/>
              <a:gd name="connsiteX173" fmla="*/ 2489 w 10000"/>
              <a:gd name="connsiteY173" fmla="*/ 4385 h 10393"/>
              <a:gd name="connsiteX174" fmla="*/ 2325 w 10000"/>
              <a:gd name="connsiteY174" fmla="*/ 4515 h 10393"/>
              <a:gd name="connsiteX175" fmla="*/ 2420 w 10000"/>
              <a:gd name="connsiteY175" fmla="*/ 4681 h 10393"/>
              <a:gd name="connsiteX176" fmla="*/ 2739 w 10000"/>
              <a:gd name="connsiteY176" fmla="*/ 4367 h 10393"/>
              <a:gd name="connsiteX177" fmla="*/ 2687 w 10000"/>
              <a:gd name="connsiteY177" fmla="*/ 4246 h 10393"/>
              <a:gd name="connsiteX178" fmla="*/ 2799 w 10000"/>
              <a:gd name="connsiteY178" fmla="*/ 4124 h 10393"/>
              <a:gd name="connsiteX179" fmla="*/ 2920 w 10000"/>
              <a:gd name="connsiteY179" fmla="*/ 4250 h 10393"/>
              <a:gd name="connsiteX180" fmla="*/ 3078 w 10000"/>
              <a:gd name="connsiteY180" fmla="*/ 4192 h 10393"/>
              <a:gd name="connsiteX181" fmla="*/ 3595 w 10000"/>
              <a:gd name="connsiteY181" fmla="*/ 3038 h 10393"/>
              <a:gd name="connsiteX182" fmla="*/ 3583 w 10000"/>
              <a:gd name="connsiteY182" fmla="*/ 3168 h 10393"/>
              <a:gd name="connsiteX183" fmla="*/ 3204 w 10000"/>
              <a:gd name="connsiteY183" fmla="*/ 4353 h 10393"/>
              <a:gd name="connsiteX184" fmla="*/ 3767 w 10000"/>
              <a:gd name="connsiteY184" fmla="*/ 4205 h 10393"/>
              <a:gd name="connsiteX185" fmla="*/ 3733 w 10000"/>
              <a:gd name="connsiteY185" fmla="*/ 4412 h 10393"/>
              <a:gd name="connsiteX186" fmla="*/ 3345 w 10000"/>
              <a:gd name="connsiteY186" fmla="*/ 4533 h 10393"/>
              <a:gd name="connsiteX187" fmla="*/ 3362 w 10000"/>
              <a:gd name="connsiteY187" fmla="*/ 4690 h 10393"/>
              <a:gd name="connsiteX188" fmla="*/ 3609 w 10000"/>
              <a:gd name="connsiteY188" fmla="*/ 4677 h 10393"/>
              <a:gd name="connsiteX189" fmla="*/ 3601 w 10000"/>
              <a:gd name="connsiteY189" fmla="*/ 4816 h 10393"/>
              <a:gd name="connsiteX190" fmla="*/ 3420 w 10000"/>
              <a:gd name="connsiteY190" fmla="*/ 4843 h 10393"/>
              <a:gd name="connsiteX191" fmla="*/ 3420 w 10000"/>
              <a:gd name="connsiteY191" fmla="*/ 4991 h 10393"/>
              <a:gd name="connsiteX192" fmla="*/ 3557 w 10000"/>
              <a:gd name="connsiteY192" fmla="*/ 5000 h 10393"/>
              <a:gd name="connsiteX193" fmla="*/ 3549 w 10000"/>
              <a:gd name="connsiteY193" fmla="*/ 5126 h 10393"/>
              <a:gd name="connsiteX194" fmla="*/ 3394 w 10000"/>
              <a:gd name="connsiteY194" fmla="*/ 5189 h 10393"/>
              <a:gd name="connsiteX195" fmla="*/ 3345 w 10000"/>
              <a:gd name="connsiteY195" fmla="*/ 5220 h 10393"/>
              <a:gd name="connsiteX196" fmla="*/ 3302 w 10000"/>
              <a:gd name="connsiteY196" fmla="*/ 5180 h 10393"/>
              <a:gd name="connsiteX197" fmla="*/ 3333 w 10000"/>
              <a:gd name="connsiteY197" fmla="*/ 5121 h 10393"/>
              <a:gd name="connsiteX198" fmla="*/ 3307 w 10000"/>
              <a:gd name="connsiteY198" fmla="*/ 4951 h 10393"/>
              <a:gd name="connsiteX199" fmla="*/ 3178 w 10000"/>
              <a:gd name="connsiteY199" fmla="*/ 4695 h 10393"/>
              <a:gd name="connsiteX200" fmla="*/ 3103 w 10000"/>
              <a:gd name="connsiteY200" fmla="*/ 4731 h 10393"/>
              <a:gd name="connsiteX201" fmla="*/ 3112 w 10000"/>
              <a:gd name="connsiteY201" fmla="*/ 4596 h 10393"/>
              <a:gd name="connsiteX202" fmla="*/ 2989 w 10000"/>
              <a:gd name="connsiteY202" fmla="*/ 4448 h 10393"/>
              <a:gd name="connsiteX203" fmla="*/ 2807 w 10000"/>
              <a:gd name="connsiteY203" fmla="*/ 4636 h 10393"/>
              <a:gd name="connsiteX204" fmla="*/ 2825 w 10000"/>
              <a:gd name="connsiteY204" fmla="*/ 5014 h 10393"/>
              <a:gd name="connsiteX205" fmla="*/ 2759 w 10000"/>
              <a:gd name="connsiteY205" fmla="*/ 5045 h 10393"/>
              <a:gd name="connsiteX206" fmla="*/ 2764 w 10000"/>
              <a:gd name="connsiteY206" fmla="*/ 5490 h 10393"/>
              <a:gd name="connsiteX207" fmla="*/ 2876 w 10000"/>
              <a:gd name="connsiteY207" fmla="*/ 5516 h 10393"/>
              <a:gd name="connsiteX208" fmla="*/ 2911 w 10000"/>
              <a:gd name="connsiteY208" fmla="*/ 5566 h 10393"/>
              <a:gd name="connsiteX209" fmla="*/ 2905 w 10000"/>
              <a:gd name="connsiteY209" fmla="*/ 6037 h 10393"/>
              <a:gd name="connsiteX210" fmla="*/ 4023 w 10000"/>
              <a:gd name="connsiteY210" fmla="*/ 6028 h 10393"/>
              <a:gd name="connsiteX211" fmla="*/ 4147 w 10000"/>
              <a:gd name="connsiteY211" fmla="*/ 5647 h 10393"/>
              <a:gd name="connsiteX212" fmla="*/ 4230 w 10000"/>
              <a:gd name="connsiteY212" fmla="*/ 5207 h 10393"/>
              <a:gd name="connsiteX213" fmla="*/ 4241 w 10000"/>
              <a:gd name="connsiteY213" fmla="*/ 4327 h 10393"/>
              <a:gd name="connsiteX214" fmla="*/ 4256 w 10000"/>
              <a:gd name="connsiteY214" fmla="*/ 4169 h 10393"/>
              <a:gd name="connsiteX215" fmla="*/ 4276 w 10000"/>
              <a:gd name="connsiteY215"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269 w 10000"/>
              <a:gd name="connsiteY130" fmla="*/ 4416 h 10393"/>
              <a:gd name="connsiteX131" fmla="*/ 5296 w 10000"/>
              <a:gd name="connsiteY131" fmla="*/ 4155 h 10393"/>
              <a:gd name="connsiteX132" fmla="*/ 5222 w 10000"/>
              <a:gd name="connsiteY132" fmla="*/ 3788 h 10393"/>
              <a:gd name="connsiteX133" fmla="*/ 5083 w 10000"/>
              <a:gd name="connsiteY133" fmla="*/ 3491 h 10393"/>
              <a:gd name="connsiteX134" fmla="*/ 5034 w 10000"/>
              <a:gd name="connsiteY134" fmla="*/ 3213 h 10393"/>
              <a:gd name="connsiteX135" fmla="*/ 5026 w 10000"/>
              <a:gd name="connsiteY135" fmla="*/ 2899 h 10393"/>
              <a:gd name="connsiteX136" fmla="*/ 5092 w 10000"/>
              <a:gd name="connsiteY136" fmla="*/ 2535 h 10393"/>
              <a:gd name="connsiteX137" fmla="*/ 5178 w 10000"/>
              <a:gd name="connsiteY137" fmla="*/ 2239 h 10393"/>
              <a:gd name="connsiteX138" fmla="*/ 5178 w 10000"/>
              <a:gd name="connsiteY138" fmla="*/ 2149 h 10393"/>
              <a:gd name="connsiteX139" fmla="*/ 5283 w 10000"/>
              <a:gd name="connsiteY139" fmla="*/ 974 h 10393"/>
              <a:gd name="connsiteX140" fmla="*/ 5295 w 10000"/>
              <a:gd name="connsiteY140" fmla="*/ 652 h 10393"/>
              <a:gd name="connsiteX141" fmla="*/ 5387 w 10000"/>
              <a:gd name="connsiteY141" fmla="*/ 647 h 10393"/>
              <a:gd name="connsiteX142" fmla="*/ 5469 w 10000"/>
              <a:gd name="connsiteY142" fmla="*/ 517 h 10393"/>
              <a:gd name="connsiteX143" fmla="*/ 5479 w 10000"/>
              <a:gd name="connsiteY143" fmla="*/ 24 h 10393"/>
              <a:gd name="connsiteX144" fmla="*/ 5282 w 10000"/>
              <a:gd name="connsiteY144" fmla="*/ 7 h 10393"/>
              <a:gd name="connsiteX145" fmla="*/ 5035 w 10000"/>
              <a:gd name="connsiteY145" fmla="*/ 151 h 10393"/>
              <a:gd name="connsiteX146" fmla="*/ 4819 w 10000"/>
              <a:gd name="connsiteY146" fmla="*/ 393 h 10393"/>
              <a:gd name="connsiteX147" fmla="*/ 4428 w 10000"/>
              <a:gd name="connsiteY147" fmla="*/ 748 h 10393"/>
              <a:gd name="connsiteX148" fmla="*/ 3353 w 10000"/>
              <a:gd name="connsiteY148" fmla="*/ 1448 h 10393"/>
              <a:gd name="connsiteX149" fmla="*/ 2905 w 10000"/>
              <a:gd name="connsiteY149" fmla="*/ 1834 h 10393"/>
              <a:gd name="connsiteX150" fmla="*/ 2905 w 10000"/>
              <a:gd name="connsiteY150" fmla="*/ 1969 h 10393"/>
              <a:gd name="connsiteX151" fmla="*/ 2957 w 10000"/>
              <a:gd name="connsiteY151" fmla="*/ 1947 h 10393"/>
              <a:gd name="connsiteX152" fmla="*/ 2966 w 10000"/>
              <a:gd name="connsiteY152" fmla="*/ 2054 h 10393"/>
              <a:gd name="connsiteX153" fmla="*/ 2885 w 10000"/>
              <a:gd name="connsiteY153" fmla="*/ 2122 h 10393"/>
              <a:gd name="connsiteX154" fmla="*/ 2549 w 10000"/>
              <a:gd name="connsiteY154" fmla="*/ 2539 h 10393"/>
              <a:gd name="connsiteX155" fmla="*/ 2422 w 10000"/>
              <a:gd name="connsiteY155" fmla="*/ 2764 h 10393"/>
              <a:gd name="connsiteX156" fmla="*/ 2178 w 10000"/>
              <a:gd name="connsiteY156" fmla="*/ 3060 h 10393"/>
              <a:gd name="connsiteX157" fmla="*/ 2101 w 10000"/>
              <a:gd name="connsiteY157" fmla="*/ 3199 h 10393"/>
              <a:gd name="connsiteX158" fmla="*/ 2103 w 10000"/>
              <a:gd name="connsiteY158" fmla="*/ 3303 h 10393"/>
              <a:gd name="connsiteX159" fmla="*/ 1991 w 10000"/>
              <a:gd name="connsiteY159" fmla="*/ 3424 h 10393"/>
              <a:gd name="connsiteX160" fmla="*/ 1816 w 10000"/>
              <a:gd name="connsiteY160" fmla="*/ 3361 h 10393"/>
              <a:gd name="connsiteX161" fmla="*/ 1618 w 10000"/>
              <a:gd name="connsiteY161" fmla="*/ 3626 h 10393"/>
              <a:gd name="connsiteX162" fmla="*/ 1618 w 10000"/>
              <a:gd name="connsiteY162" fmla="*/ 3761 h 10393"/>
              <a:gd name="connsiteX163" fmla="*/ 1457 w 10000"/>
              <a:gd name="connsiteY163" fmla="*/ 3940 h 10393"/>
              <a:gd name="connsiteX164" fmla="*/ 1543 w 10000"/>
              <a:gd name="connsiteY164" fmla="*/ 4044 h 10393"/>
              <a:gd name="connsiteX165" fmla="*/ 1670 w 10000"/>
              <a:gd name="connsiteY165" fmla="*/ 3949 h 10393"/>
              <a:gd name="connsiteX166" fmla="*/ 1905 w 10000"/>
              <a:gd name="connsiteY166" fmla="*/ 4115 h 10393"/>
              <a:gd name="connsiteX167" fmla="*/ 2147 w 10000"/>
              <a:gd name="connsiteY167" fmla="*/ 3913 h 10393"/>
              <a:gd name="connsiteX168" fmla="*/ 2207 w 10000"/>
              <a:gd name="connsiteY168" fmla="*/ 3963 h 10393"/>
              <a:gd name="connsiteX169" fmla="*/ 1954 w 10000"/>
              <a:gd name="connsiteY169" fmla="*/ 4196 h 10393"/>
              <a:gd name="connsiteX170" fmla="*/ 2207 w 10000"/>
              <a:gd name="connsiteY170" fmla="*/ 4466 h 10393"/>
              <a:gd name="connsiteX171" fmla="*/ 2368 w 10000"/>
              <a:gd name="connsiteY171" fmla="*/ 4300 h 10393"/>
              <a:gd name="connsiteX172" fmla="*/ 2483 w 10000"/>
              <a:gd name="connsiteY172" fmla="*/ 4259 h 10393"/>
              <a:gd name="connsiteX173" fmla="*/ 2489 w 10000"/>
              <a:gd name="connsiteY173" fmla="*/ 4385 h 10393"/>
              <a:gd name="connsiteX174" fmla="*/ 2325 w 10000"/>
              <a:gd name="connsiteY174" fmla="*/ 4515 h 10393"/>
              <a:gd name="connsiteX175" fmla="*/ 2420 w 10000"/>
              <a:gd name="connsiteY175" fmla="*/ 4681 h 10393"/>
              <a:gd name="connsiteX176" fmla="*/ 2739 w 10000"/>
              <a:gd name="connsiteY176" fmla="*/ 4367 h 10393"/>
              <a:gd name="connsiteX177" fmla="*/ 2687 w 10000"/>
              <a:gd name="connsiteY177" fmla="*/ 4246 h 10393"/>
              <a:gd name="connsiteX178" fmla="*/ 2799 w 10000"/>
              <a:gd name="connsiteY178" fmla="*/ 4124 h 10393"/>
              <a:gd name="connsiteX179" fmla="*/ 2920 w 10000"/>
              <a:gd name="connsiteY179" fmla="*/ 4250 h 10393"/>
              <a:gd name="connsiteX180" fmla="*/ 3078 w 10000"/>
              <a:gd name="connsiteY180" fmla="*/ 4192 h 10393"/>
              <a:gd name="connsiteX181" fmla="*/ 3595 w 10000"/>
              <a:gd name="connsiteY181" fmla="*/ 3038 h 10393"/>
              <a:gd name="connsiteX182" fmla="*/ 3583 w 10000"/>
              <a:gd name="connsiteY182" fmla="*/ 3168 h 10393"/>
              <a:gd name="connsiteX183" fmla="*/ 3204 w 10000"/>
              <a:gd name="connsiteY183" fmla="*/ 4353 h 10393"/>
              <a:gd name="connsiteX184" fmla="*/ 3767 w 10000"/>
              <a:gd name="connsiteY184" fmla="*/ 4205 h 10393"/>
              <a:gd name="connsiteX185" fmla="*/ 3733 w 10000"/>
              <a:gd name="connsiteY185" fmla="*/ 4412 h 10393"/>
              <a:gd name="connsiteX186" fmla="*/ 3345 w 10000"/>
              <a:gd name="connsiteY186" fmla="*/ 4533 h 10393"/>
              <a:gd name="connsiteX187" fmla="*/ 3362 w 10000"/>
              <a:gd name="connsiteY187" fmla="*/ 4690 h 10393"/>
              <a:gd name="connsiteX188" fmla="*/ 3609 w 10000"/>
              <a:gd name="connsiteY188" fmla="*/ 4677 h 10393"/>
              <a:gd name="connsiteX189" fmla="*/ 3601 w 10000"/>
              <a:gd name="connsiteY189" fmla="*/ 4816 h 10393"/>
              <a:gd name="connsiteX190" fmla="*/ 3420 w 10000"/>
              <a:gd name="connsiteY190" fmla="*/ 4843 h 10393"/>
              <a:gd name="connsiteX191" fmla="*/ 3420 w 10000"/>
              <a:gd name="connsiteY191" fmla="*/ 4991 h 10393"/>
              <a:gd name="connsiteX192" fmla="*/ 3557 w 10000"/>
              <a:gd name="connsiteY192" fmla="*/ 5000 h 10393"/>
              <a:gd name="connsiteX193" fmla="*/ 3549 w 10000"/>
              <a:gd name="connsiteY193" fmla="*/ 5126 h 10393"/>
              <a:gd name="connsiteX194" fmla="*/ 3394 w 10000"/>
              <a:gd name="connsiteY194" fmla="*/ 5189 h 10393"/>
              <a:gd name="connsiteX195" fmla="*/ 3345 w 10000"/>
              <a:gd name="connsiteY195" fmla="*/ 5220 h 10393"/>
              <a:gd name="connsiteX196" fmla="*/ 3302 w 10000"/>
              <a:gd name="connsiteY196" fmla="*/ 5180 h 10393"/>
              <a:gd name="connsiteX197" fmla="*/ 3333 w 10000"/>
              <a:gd name="connsiteY197" fmla="*/ 5121 h 10393"/>
              <a:gd name="connsiteX198" fmla="*/ 3307 w 10000"/>
              <a:gd name="connsiteY198" fmla="*/ 4951 h 10393"/>
              <a:gd name="connsiteX199" fmla="*/ 3178 w 10000"/>
              <a:gd name="connsiteY199" fmla="*/ 4695 h 10393"/>
              <a:gd name="connsiteX200" fmla="*/ 3103 w 10000"/>
              <a:gd name="connsiteY200" fmla="*/ 4731 h 10393"/>
              <a:gd name="connsiteX201" fmla="*/ 3112 w 10000"/>
              <a:gd name="connsiteY201" fmla="*/ 4596 h 10393"/>
              <a:gd name="connsiteX202" fmla="*/ 2989 w 10000"/>
              <a:gd name="connsiteY202" fmla="*/ 4448 h 10393"/>
              <a:gd name="connsiteX203" fmla="*/ 2807 w 10000"/>
              <a:gd name="connsiteY203" fmla="*/ 4636 h 10393"/>
              <a:gd name="connsiteX204" fmla="*/ 2825 w 10000"/>
              <a:gd name="connsiteY204" fmla="*/ 5014 h 10393"/>
              <a:gd name="connsiteX205" fmla="*/ 2759 w 10000"/>
              <a:gd name="connsiteY205" fmla="*/ 5045 h 10393"/>
              <a:gd name="connsiteX206" fmla="*/ 2764 w 10000"/>
              <a:gd name="connsiteY206" fmla="*/ 5490 h 10393"/>
              <a:gd name="connsiteX207" fmla="*/ 2876 w 10000"/>
              <a:gd name="connsiteY207" fmla="*/ 5516 h 10393"/>
              <a:gd name="connsiteX208" fmla="*/ 2911 w 10000"/>
              <a:gd name="connsiteY208" fmla="*/ 5566 h 10393"/>
              <a:gd name="connsiteX209" fmla="*/ 2905 w 10000"/>
              <a:gd name="connsiteY209" fmla="*/ 6037 h 10393"/>
              <a:gd name="connsiteX210" fmla="*/ 4023 w 10000"/>
              <a:gd name="connsiteY210" fmla="*/ 6028 h 10393"/>
              <a:gd name="connsiteX211" fmla="*/ 4147 w 10000"/>
              <a:gd name="connsiteY211" fmla="*/ 5647 h 10393"/>
              <a:gd name="connsiteX212" fmla="*/ 4230 w 10000"/>
              <a:gd name="connsiteY212" fmla="*/ 5207 h 10393"/>
              <a:gd name="connsiteX213" fmla="*/ 4241 w 10000"/>
              <a:gd name="connsiteY213" fmla="*/ 4327 h 10393"/>
              <a:gd name="connsiteX214" fmla="*/ 4256 w 10000"/>
              <a:gd name="connsiteY214" fmla="*/ 4169 h 10393"/>
              <a:gd name="connsiteX215" fmla="*/ 4276 w 10000"/>
              <a:gd name="connsiteY215"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269 w 10000"/>
              <a:gd name="connsiteY130" fmla="*/ 4483 h 10393"/>
              <a:gd name="connsiteX131" fmla="*/ 5296 w 10000"/>
              <a:gd name="connsiteY131" fmla="*/ 4155 h 10393"/>
              <a:gd name="connsiteX132" fmla="*/ 5222 w 10000"/>
              <a:gd name="connsiteY132" fmla="*/ 3788 h 10393"/>
              <a:gd name="connsiteX133" fmla="*/ 5083 w 10000"/>
              <a:gd name="connsiteY133" fmla="*/ 3491 h 10393"/>
              <a:gd name="connsiteX134" fmla="*/ 5034 w 10000"/>
              <a:gd name="connsiteY134" fmla="*/ 3213 h 10393"/>
              <a:gd name="connsiteX135" fmla="*/ 5026 w 10000"/>
              <a:gd name="connsiteY135" fmla="*/ 2899 h 10393"/>
              <a:gd name="connsiteX136" fmla="*/ 5092 w 10000"/>
              <a:gd name="connsiteY136" fmla="*/ 2535 h 10393"/>
              <a:gd name="connsiteX137" fmla="*/ 5178 w 10000"/>
              <a:gd name="connsiteY137" fmla="*/ 2239 h 10393"/>
              <a:gd name="connsiteX138" fmla="*/ 5178 w 10000"/>
              <a:gd name="connsiteY138" fmla="*/ 2149 h 10393"/>
              <a:gd name="connsiteX139" fmla="*/ 5283 w 10000"/>
              <a:gd name="connsiteY139" fmla="*/ 974 h 10393"/>
              <a:gd name="connsiteX140" fmla="*/ 5295 w 10000"/>
              <a:gd name="connsiteY140" fmla="*/ 652 h 10393"/>
              <a:gd name="connsiteX141" fmla="*/ 5387 w 10000"/>
              <a:gd name="connsiteY141" fmla="*/ 647 h 10393"/>
              <a:gd name="connsiteX142" fmla="*/ 5469 w 10000"/>
              <a:gd name="connsiteY142" fmla="*/ 517 h 10393"/>
              <a:gd name="connsiteX143" fmla="*/ 5479 w 10000"/>
              <a:gd name="connsiteY143" fmla="*/ 24 h 10393"/>
              <a:gd name="connsiteX144" fmla="*/ 5282 w 10000"/>
              <a:gd name="connsiteY144" fmla="*/ 7 h 10393"/>
              <a:gd name="connsiteX145" fmla="*/ 5035 w 10000"/>
              <a:gd name="connsiteY145" fmla="*/ 151 h 10393"/>
              <a:gd name="connsiteX146" fmla="*/ 4819 w 10000"/>
              <a:gd name="connsiteY146" fmla="*/ 393 h 10393"/>
              <a:gd name="connsiteX147" fmla="*/ 4428 w 10000"/>
              <a:gd name="connsiteY147" fmla="*/ 748 h 10393"/>
              <a:gd name="connsiteX148" fmla="*/ 3353 w 10000"/>
              <a:gd name="connsiteY148" fmla="*/ 1448 h 10393"/>
              <a:gd name="connsiteX149" fmla="*/ 2905 w 10000"/>
              <a:gd name="connsiteY149" fmla="*/ 1834 h 10393"/>
              <a:gd name="connsiteX150" fmla="*/ 2905 w 10000"/>
              <a:gd name="connsiteY150" fmla="*/ 1969 h 10393"/>
              <a:gd name="connsiteX151" fmla="*/ 2957 w 10000"/>
              <a:gd name="connsiteY151" fmla="*/ 1947 h 10393"/>
              <a:gd name="connsiteX152" fmla="*/ 2966 w 10000"/>
              <a:gd name="connsiteY152" fmla="*/ 2054 h 10393"/>
              <a:gd name="connsiteX153" fmla="*/ 2885 w 10000"/>
              <a:gd name="connsiteY153" fmla="*/ 2122 h 10393"/>
              <a:gd name="connsiteX154" fmla="*/ 2549 w 10000"/>
              <a:gd name="connsiteY154" fmla="*/ 2539 h 10393"/>
              <a:gd name="connsiteX155" fmla="*/ 2422 w 10000"/>
              <a:gd name="connsiteY155" fmla="*/ 2764 h 10393"/>
              <a:gd name="connsiteX156" fmla="*/ 2178 w 10000"/>
              <a:gd name="connsiteY156" fmla="*/ 3060 h 10393"/>
              <a:gd name="connsiteX157" fmla="*/ 2101 w 10000"/>
              <a:gd name="connsiteY157" fmla="*/ 3199 h 10393"/>
              <a:gd name="connsiteX158" fmla="*/ 2103 w 10000"/>
              <a:gd name="connsiteY158" fmla="*/ 3303 h 10393"/>
              <a:gd name="connsiteX159" fmla="*/ 1991 w 10000"/>
              <a:gd name="connsiteY159" fmla="*/ 3424 h 10393"/>
              <a:gd name="connsiteX160" fmla="*/ 1816 w 10000"/>
              <a:gd name="connsiteY160" fmla="*/ 3361 h 10393"/>
              <a:gd name="connsiteX161" fmla="*/ 1618 w 10000"/>
              <a:gd name="connsiteY161" fmla="*/ 3626 h 10393"/>
              <a:gd name="connsiteX162" fmla="*/ 1618 w 10000"/>
              <a:gd name="connsiteY162" fmla="*/ 3761 h 10393"/>
              <a:gd name="connsiteX163" fmla="*/ 1457 w 10000"/>
              <a:gd name="connsiteY163" fmla="*/ 3940 h 10393"/>
              <a:gd name="connsiteX164" fmla="*/ 1543 w 10000"/>
              <a:gd name="connsiteY164" fmla="*/ 4044 h 10393"/>
              <a:gd name="connsiteX165" fmla="*/ 1670 w 10000"/>
              <a:gd name="connsiteY165" fmla="*/ 3949 h 10393"/>
              <a:gd name="connsiteX166" fmla="*/ 1905 w 10000"/>
              <a:gd name="connsiteY166" fmla="*/ 4115 h 10393"/>
              <a:gd name="connsiteX167" fmla="*/ 2147 w 10000"/>
              <a:gd name="connsiteY167" fmla="*/ 3913 h 10393"/>
              <a:gd name="connsiteX168" fmla="*/ 2207 w 10000"/>
              <a:gd name="connsiteY168" fmla="*/ 3963 h 10393"/>
              <a:gd name="connsiteX169" fmla="*/ 1954 w 10000"/>
              <a:gd name="connsiteY169" fmla="*/ 4196 h 10393"/>
              <a:gd name="connsiteX170" fmla="*/ 2207 w 10000"/>
              <a:gd name="connsiteY170" fmla="*/ 4466 h 10393"/>
              <a:gd name="connsiteX171" fmla="*/ 2368 w 10000"/>
              <a:gd name="connsiteY171" fmla="*/ 4300 h 10393"/>
              <a:gd name="connsiteX172" fmla="*/ 2483 w 10000"/>
              <a:gd name="connsiteY172" fmla="*/ 4259 h 10393"/>
              <a:gd name="connsiteX173" fmla="*/ 2489 w 10000"/>
              <a:gd name="connsiteY173" fmla="*/ 4385 h 10393"/>
              <a:gd name="connsiteX174" fmla="*/ 2325 w 10000"/>
              <a:gd name="connsiteY174" fmla="*/ 4515 h 10393"/>
              <a:gd name="connsiteX175" fmla="*/ 2420 w 10000"/>
              <a:gd name="connsiteY175" fmla="*/ 4681 h 10393"/>
              <a:gd name="connsiteX176" fmla="*/ 2739 w 10000"/>
              <a:gd name="connsiteY176" fmla="*/ 4367 h 10393"/>
              <a:gd name="connsiteX177" fmla="*/ 2687 w 10000"/>
              <a:gd name="connsiteY177" fmla="*/ 4246 h 10393"/>
              <a:gd name="connsiteX178" fmla="*/ 2799 w 10000"/>
              <a:gd name="connsiteY178" fmla="*/ 4124 h 10393"/>
              <a:gd name="connsiteX179" fmla="*/ 2920 w 10000"/>
              <a:gd name="connsiteY179" fmla="*/ 4250 h 10393"/>
              <a:gd name="connsiteX180" fmla="*/ 3078 w 10000"/>
              <a:gd name="connsiteY180" fmla="*/ 4192 h 10393"/>
              <a:gd name="connsiteX181" fmla="*/ 3595 w 10000"/>
              <a:gd name="connsiteY181" fmla="*/ 3038 h 10393"/>
              <a:gd name="connsiteX182" fmla="*/ 3583 w 10000"/>
              <a:gd name="connsiteY182" fmla="*/ 3168 h 10393"/>
              <a:gd name="connsiteX183" fmla="*/ 3204 w 10000"/>
              <a:gd name="connsiteY183" fmla="*/ 4353 h 10393"/>
              <a:gd name="connsiteX184" fmla="*/ 3767 w 10000"/>
              <a:gd name="connsiteY184" fmla="*/ 4205 h 10393"/>
              <a:gd name="connsiteX185" fmla="*/ 3733 w 10000"/>
              <a:gd name="connsiteY185" fmla="*/ 4412 h 10393"/>
              <a:gd name="connsiteX186" fmla="*/ 3345 w 10000"/>
              <a:gd name="connsiteY186" fmla="*/ 4533 h 10393"/>
              <a:gd name="connsiteX187" fmla="*/ 3362 w 10000"/>
              <a:gd name="connsiteY187" fmla="*/ 4690 h 10393"/>
              <a:gd name="connsiteX188" fmla="*/ 3609 w 10000"/>
              <a:gd name="connsiteY188" fmla="*/ 4677 h 10393"/>
              <a:gd name="connsiteX189" fmla="*/ 3601 w 10000"/>
              <a:gd name="connsiteY189" fmla="*/ 4816 h 10393"/>
              <a:gd name="connsiteX190" fmla="*/ 3420 w 10000"/>
              <a:gd name="connsiteY190" fmla="*/ 4843 h 10393"/>
              <a:gd name="connsiteX191" fmla="*/ 3420 w 10000"/>
              <a:gd name="connsiteY191" fmla="*/ 4991 h 10393"/>
              <a:gd name="connsiteX192" fmla="*/ 3557 w 10000"/>
              <a:gd name="connsiteY192" fmla="*/ 5000 h 10393"/>
              <a:gd name="connsiteX193" fmla="*/ 3549 w 10000"/>
              <a:gd name="connsiteY193" fmla="*/ 5126 h 10393"/>
              <a:gd name="connsiteX194" fmla="*/ 3394 w 10000"/>
              <a:gd name="connsiteY194" fmla="*/ 5189 h 10393"/>
              <a:gd name="connsiteX195" fmla="*/ 3345 w 10000"/>
              <a:gd name="connsiteY195" fmla="*/ 5220 h 10393"/>
              <a:gd name="connsiteX196" fmla="*/ 3302 w 10000"/>
              <a:gd name="connsiteY196" fmla="*/ 5180 h 10393"/>
              <a:gd name="connsiteX197" fmla="*/ 3333 w 10000"/>
              <a:gd name="connsiteY197" fmla="*/ 5121 h 10393"/>
              <a:gd name="connsiteX198" fmla="*/ 3307 w 10000"/>
              <a:gd name="connsiteY198" fmla="*/ 4951 h 10393"/>
              <a:gd name="connsiteX199" fmla="*/ 3178 w 10000"/>
              <a:gd name="connsiteY199" fmla="*/ 4695 h 10393"/>
              <a:gd name="connsiteX200" fmla="*/ 3103 w 10000"/>
              <a:gd name="connsiteY200" fmla="*/ 4731 h 10393"/>
              <a:gd name="connsiteX201" fmla="*/ 3112 w 10000"/>
              <a:gd name="connsiteY201" fmla="*/ 4596 h 10393"/>
              <a:gd name="connsiteX202" fmla="*/ 2989 w 10000"/>
              <a:gd name="connsiteY202" fmla="*/ 4448 h 10393"/>
              <a:gd name="connsiteX203" fmla="*/ 2807 w 10000"/>
              <a:gd name="connsiteY203" fmla="*/ 4636 h 10393"/>
              <a:gd name="connsiteX204" fmla="*/ 2825 w 10000"/>
              <a:gd name="connsiteY204" fmla="*/ 5014 h 10393"/>
              <a:gd name="connsiteX205" fmla="*/ 2759 w 10000"/>
              <a:gd name="connsiteY205" fmla="*/ 5045 h 10393"/>
              <a:gd name="connsiteX206" fmla="*/ 2764 w 10000"/>
              <a:gd name="connsiteY206" fmla="*/ 5490 h 10393"/>
              <a:gd name="connsiteX207" fmla="*/ 2876 w 10000"/>
              <a:gd name="connsiteY207" fmla="*/ 5516 h 10393"/>
              <a:gd name="connsiteX208" fmla="*/ 2911 w 10000"/>
              <a:gd name="connsiteY208" fmla="*/ 5566 h 10393"/>
              <a:gd name="connsiteX209" fmla="*/ 2905 w 10000"/>
              <a:gd name="connsiteY209" fmla="*/ 6037 h 10393"/>
              <a:gd name="connsiteX210" fmla="*/ 4023 w 10000"/>
              <a:gd name="connsiteY210" fmla="*/ 6028 h 10393"/>
              <a:gd name="connsiteX211" fmla="*/ 4147 w 10000"/>
              <a:gd name="connsiteY211" fmla="*/ 5647 h 10393"/>
              <a:gd name="connsiteX212" fmla="*/ 4230 w 10000"/>
              <a:gd name="connsiteY212" fmla="*/ 5207 h 10393"/>
              <a:gd name="connsiteX213" fmla="*/ 4241 w 10000"/>
              <a:gd name="connsiteY213" fmla="*/ 4327 h 10393"/>
              <a:gd name="connsiteX214" fmla="*/ 4256 w 10000"/>
              <a:gd name="connsiteY214" fmla="*/ 4169 h 10393"/>
              <a:gd name="connsiteX215" fmla="*/ 4276 w 10000"/>
              <a:gd name="connsiteY215"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269 w 10000"/>
              <a:gd name="connsiteY130" fmla="*/ 4483 h 10393"/>
              <a:gd name="connsiteX131" fmla="*/ 5296 w 10000"/>
              <a:gd name="connsiteY131" fmla="*/ 4155 h 10393"/>
              <a:gd name="connsiteX132" fmla="*/ 5222 w 10000"/>
              <a:gd name="connsiteY132" fmla="*/ 3788 h 10393"/>
              <a:gd name="connsiteX133" fmla="*/ 5083 w 10000"/>
              <a:gd name="connsiteY133" fmla="*/ 3491 h 10393"/>
              <a:gd name="connsiteX134" fmla="*/ 5034 w 10000"/>
              <a:gd name="connsiteY134" fmla="*/ 3213 h 10393"/>
              <a:gd name="connsiteX135" fmla="*/ 5026 w 10000"/>
              <a:gd name="connsiteY135" fmla="*/ 2899 h 10393"/>
              <a:gd name="connsiteX136" fmla="*/ 5092 w 10000"/>
              <a:gd name="connsiteY136" fmla="*/ 2535 h 10393"/>
              <a:gd name="connsiteX137" fmla="*/ 5178 w 10000"/>
              <a:gd name="connsiteY137" fmla="*/ 2239 h 10393"/>
              <a:gd name="connsiteX138" fmla="*/ 5178 w 10000"/>
              <a:gd name="connsiteY138" fmla="*/ 2149 h 10393"/>
              <a:gd name="connsiteX139" fmla="*/ 5283 w 10000"/>
              <a:gd name="connsiteY139" fmla="*/ 974 h 10393"/>
              <a:gd name="connsiteX140" fmla="*/ 5295 w 10000"/>
              <a:gd name="connsiteY140" fmla="*/ 652 h 10393"/>
              <a:gd name="connsiteX141" fmla="*/ 5387 w 10000"/>
              <a:gd name="connsiteY141" fmla="*/ 647 h 10393"/>
              <a:gd name="connsiteX142" fmla="*/ 5469 w 10000"/>
              <a:gd name="connsiteY142" fmla="*/ 517 h 10393"/>
              <a:gd name="connsiteX143" fmla="*/ 5479 w 10000"/>
              <a:gd name="connsiteY143" fmla="*/ 24 h 10393"/>
              <a:gd name="connsiteX144" fmla="*/ 5282 w 10000"/>
              <a:gd name="connsiteY144" fmla="*/ 7 h 10393"/>
              <a:gd name="connsiteX145" fmla="*/ 5035 w 10000"/>
              <a:gd name="connsiteY145" fmla="*/ 151 h 10393"/>
              <a:gd name="connsiteX146" fmla="*/ 4819 w 10000"/>
              <a:gd name="connsiteY146" fmla="*/ 393 h 10393"/>
              <a:gd name="connsiteX147" fmla="*/ 4428 w 10000"/>
              <a:gd name="connsiteY147" fmla="*/ 748 h 10393"/>
              <a:gd name="connsiteX148" fmla="*/ 3353 w 10000"/>
              <a:gd name="connsiteY148" fmla="*/ 1448 h 10393"/>
              <a:gd name="connsiteX149" fmla="*/ 2905 w 10000"/>
              <a:gd name="connsiteY149" fmla="*/ 1834 h 10393"/>
              <a:gd name="connsiteX150" fmla="*/ 2905 w 10000"/>
              <a:gd name="connsiteY150" fmla="*/ 1969 h 10393"/>
              <a:gd name="connsiteX151" fmla="*/ 2957 w 10000"/>
              <a:gd name="connsiteY151" fmla="*/ 1947 h 10393"/>
              <a:gd name="connsiteX152" fmla="*/ 2966 w 10000"/>
              <a:gd name="connsiteY152" fmla="*/ 2054 h 10393"/>
              <a:gd name="connsiteX153" fmla="*/ 2885 w 10000"/>
              <a:gd name="connsiteY153" fmla="*/ 2122 h 10393"/>
              <a:gd name="connsiteX154" fmla="*/ 2549 w 10000"/>
              <a:gd name="connsiteY154" fmla="*/ 2539 h 10393"/>
              <a:gd name="connsiteX155" fmla="*/ 2422 w 10000"/>
              <a:gd name="connsiteY155" fmla="*/ 2764 h 10393"/>
              <a:gd name="connsiteX156" fmla="*/ 2178 w 10000"/>
              <a:gd name="connsiteY156" fmla="*/ 3060 h 10393"/>
              <a:gd name="connsiteX157" fmla="*/ 2101 w 10000"/>
              <a:gd name="connsiteY157" fmla="*/ 3199 h 10393"/>
              <a:gd name="connsiteX158" fmla="*/ 2103 w 10000"/>
              <a:gd name="connsiteY158" fmla="*/ 3303 h 10393"/>
              <a:gd name="connsiteX159" fmla="*/ 1991 w 10000"/>
              <a:gd name="connsiteY159" fmla="*/ 3424 h 10393"/>
              <a:gd name="connsiteX160" fmla="*/ 1816 w 10000"/>
              <a:gd name="connsiteY160" fmla="*/ 3361 h 10393"/>
              <a:gd name="connsiteX161" fmla="*/ 1618 w 10000"/>
              <a:gd name="connsiteY161" fmla="*/ 3626 h 10393"/>
              <a:gd name="connsiteX162" fmla="*/ 1618 w 10000"/>
              <a:gd name="connsiteY162" fmla="*/ 3761 h 10393"/>
              <a:gd name="connsiteX163" fmla="*/ 1457 w 10000"/>
              <a:gd name="connsiteY163" fmla="*/ 3940 h 10393"/>
              <a:gd name="connsiteX164" fmla="*/ 1543 w 10000"/>
              <a:gd name="connsiteY164" fmla="*/ 4044 h 10393"/>
              <a:gd name="connsiteX165" fmla="*/ 1670 w 10000"/>
              <a:gd name="connsiteY165" fmla="*/ 3949 h 10393"/>
              <a:gd name="connsiteX166" fmla="*/ 1905 w 10000"/>
              <a:gd name="connsiteY166" fmla="*/ 4115 h 10393"/>
              <a:gd name="connsiteX167" fmla="*/ 2147 w 10000"/>
              <a:gd name="connsiteY167" fmla="*/ 3913 h 10393"/>
              <a:gd name="connsiteX168" fmla="*/ 2207 w 10000"/>
              <a:gd name="connsiteY168" fmla="*/ 3963 h 10393"/>
              <a:gd name="connsiteX169" fmla="*/ 1954 w 10000"/>
              <a:gd name="connsiteY169" fmla="*/ 4196 h 10393"/>
              <a:gd name="connsiteX170" fmla="*/ 2207 w 10000"/>
              <a:gd name="connsiteY170" fmla="*/ 4466 h 10393"/>
              <a:gd name="connsiteX171" fmla="*/ 2368 w 10000"/>
              <a:gd name="connsiteY171" fmla="*/ 4300 h 10393"/>
              <a:gd name="connsiteX172" fmla="*/ 2483 w 10000"/>
              <a:gd name="connsiteY172" fmla="*/ 4259 h 10393"/>
              <a:gd name="connsiteX173" fmla="*/ 2489 w 10000"/>
              <a:gd name="connsiteY173" fmla="*/ 4385 h 10393"/>
              <a:gd name="connsiteX174" fmla="*/ 2325 w 10000"/>
              <a:gd name="connsiteY174" fmla="*/ 4515 h 10393"/>
              <a:gd name="connsiteX175" fmla="*/ 2420 w 10000"/>
              <a:gd name="connsiteY175" fmla="*/ 4681 h 10393"/>
              <a:gd name="connsiteX176" fmla="*/ 2739 w 10000"/>
              <a:gd name="connsiteY176" fmla="*/ 4367 h 10393"/>
              <a:gd name="connsiteX177" fmla="*/ 2687 w 10000"/>
              <a:gd name="connsiteY177" fmla="*/ 4246 h 10393"/>
              <a:gd name="connsiteX178" fmla="*/ 2799 w 10000"/>
              <a:gd name="connsiteY178" fmla="*/ 4124 h 10393"/>
              <a:gd name="connsiteX179" fmla="*/ 2920 w 10000"/>
              <a:gd name="connsiteY179" fmla="*/ 4250 h 10393"/>
              <a:gd name="connsiteX180" fmla="*/ 3078 w 10000"/>
              <a:gd name="connsiteY180" fmla="*/ 4192 h 10393"/>
              <a:gd name="connsiteX181" fmla="*/ 3595 w 10000"/>
              <a:gd name="connsiteY181" fmla="*/ 3038 h 10393"/>
              <a:gd name="connsiteX182" fmla="*/ 3583 w 10000"/>
              <a:gd name="connsiteY182" fmla="*/ 3168 h 10393"/>
              <a:gd name="connsiteX183" fmla="*/ 3204 w 10000"/>
              <a:gd name="connsiteY183" fmla="*/ 4353 h 10393"/>
              <a:gd name="connsiteX184" fmla="*/ 3767 w 10000"/>
              <a:gd name="connsiteY184" fmla="*/ 4205 h 10393"/>
              <a:gd name="connsiteX185" fmla="*/ 3733 w 10000"/>
              <a:gd name="connsiteY185" fmla="*/ 4412 h 10393"/>
              <a:gd name="connsiteX186" fmla="*/ 3345 w 10000"/>
              <a:gd name="connsiteY186" fmla="*/ 4533 h 10393"/>
              <a:gd name="connsiteX187" fmla="*/ 3362 w 10000"/>
              <a:gd name="connsiteY187" fmla="*/ 4690 h 10393"/>
              <a:gd name="connsiteX188" fmla="*/ 3609 w 10000"/>
              <a:gd name="connsiteY188" fmla="*/ 4677 h 10393"/>
              <a:gd name="connsiteX189" fmla="*/ 3601 w 10000"/>
              <a:gd name="connsiteY189" fmla="*/ 4816 h 10393"/>
              <a:gd name="connsiteX190" fmla="*/ 3420 w 10000"/>
              <a:gd name="connsiteY190" fmla="*/ 4843 h 10393"/>
              <a:gd name="connsiteX191" fmla="*/ 3420 w 10000"/>
              <a:gd name="connsiteY191" fmla="*/ 4991 h 10393"/>
              <a:gd name="connsiteX192" fmla="*/ 3557 w 10000"/>
              <a:gd name="connsiteY192" fmla="*/ 5000 h 10393"/>
              <a:gd name="connsiteX193" fmla="*/ 3549 w 10000"/>
              <a:gd name="connsiteY193" fmla="*/ 5126 h 10393"/>
              <a:gd name="connsiteX194" fmla="*/ 3394 w 10000"/>
              <a:gd name="connsiteY194" fmla="*/ 5189 h 10393"/>
              <a:gd name="connsiteX195" fmla="*/ 3345 w 10000"/>
              <a:gd name="connsiteY195" fmla="*/ 5220 h 10393"/>
              <a:gd name="connsiteX196" fmla="*/ 3302 w 10000"/>
              <a:gd name="connsiteY196" fmla="*/ 5180 h 10393"/>
              <a:gd name="connsiteX197" fmla="*/ 3333 w 10000"/>
              <a:gd name="connsiteY197" fmla="*/ 5121 h 10393"/>
              <a:gd name="connsiteX198" fmla="*/ 3307 w 10000"/>
              <a:gd name="connsiteY198" fmla="*/ 4951 h 10393"/>
              <a:gd name="connsiteX199" fmla="*/ 3178 w 10000"/>
              <a:gd name="connsiteY199" fmla="*/ 4695 h 10393"/>
              <a:gd name="connsiteX200" fmla="*/ 3103 w 10000"/>
              <a:gd name="connsiteY200" fmla="*/ 4731 h 10393"/>
              <a:gd name="connsiteX201" fmla="*/ 3112 w 10000"/>
              <a:gd name="connsiteY201" fmla="*/ 4596 h 10393"/>
              <a:gd name="connsiteX202" fmla="*/ 2989 w 10000"/>
              <a:gd name="connsiteY202" fmla="*/ 4448 h 10393"/>
              <a:gd name="connsiteX203" fmla="*/ 2807 w 10000"/>
              <a:gd name="connsiteY203" fmla="*/ 4636 h 10393"/>
              <a:gd name="connsiteX204" fmla="*/ 2825 w 10000"/>
              <a:gd name="connsiteY204" fmla="*/ 5014 h 10393"/>
              <a:gd name="connsiteX205" fmla="*/ 2759 w 10000"/>
              <a:gd name="connsiteY205" fmla="*/ 5045 h 10393"/>
              <a:gd name="connsiteX206" fmla="*/ 2764 w 10000"/>
              <a:gd name="connsiteY206" fmla="*/ 5490 h 10393"/>
              <a:gd name="connsiteX207" fmla="*/ 2876 w 10000"/>
              <a:gd name="connsiteY207" fmla="*/ 5516 h 10393"/>
              <a:gd name="connsiteX208" fmla="*/ 2911 w 10000"/>
              <a:gd name="connsiteY208" fmla="*/ 5566 h 10393"/>
              <a:gd name="connsiteX209" fmla="*/ 2905 w 10000"/>
              <a:gd name="connsiteY209" fmla="*/ 6037 h 10393"/>
              <a:gd name="connsiteX210" fmla="*/ 4023 w 10000"/>
              <a:gd name="connsiteY210" fmla="*/ 6028 h 10393"/>
              <a:gd name="connsiteX211" fmla="*/ 4147 w 10000"/>
              <a:gd name="connsiteY211" fmla="*/ 5647 h 10393"/>
              <a:gd name="connsiteX212" fmla="*/ 4230 w 10000"/>
              <a:gd name="connsiteY212" fmla="*/ 5207 h 10393"/>
              <a:gd name="connsiteX213" fmla="*/ 4241 w 10000"/>
              <a:gd name="connsiteY213" fmla="*/ 4327 h 10393"/>
              <a:gd name="connsiteX214" fmla="*/ 4256 w 10000"/>
              <a:gd name="connsiteY214" fmla="*/ 4169 h 10393"/>
              <a:gd name="connsiteX215" fmla="*/ 4276 w 10000"/>
              <a:gd name="connsiteY215"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406 w 10000"/>
              <a:gd name="connsiteY130" fmla="*/ 4871 h 10393"/>
              <a:gd name="connsiteX131" fmla="*/ 5269 w 10000"/>
              <a:gd name="connsiteY131" fmla="*/ 4483 h 10393"/>
              <a:gd name="connsiteX132" fmla="*/ 5296 w 10000"/>
              <a:gd name="connsiteY132" fmla="*/ 4155 h 10393"/>
              <a:gd name="connsiteX133" fmla="*/ 5222 w 10000"/>
              <a:gd name="connsiteY133" fmla="*/ 3788 h 10393"/>
              <a:gd name="connsiteX134" fmla="*/ 5083 w 10000"/>
              <a:gd name="connsiteY134" fmla="*/ 3491 h 10393"/>
              <a:gd name="connsiteX135" fmla="*/ 5034 w 10000"/>
              <a:gd name="connsiteY135" fmla="*/ 3213 h 10393"/>
              <a:gd name="connsiteX136" fmla="*/ 5026 w 10000"/>
              <a:gd name="connsiteY136" fmla="*/ 2899 h 10393"/>
              <a:gd name="connsiteX137" fmla="*/ 5092 w 10000"/>
              <a:gd name="connsiteY137" fmla="*/ 2535 h 10393"/>
              <a:gd name="connsiteX138" fmla="*/ 5178 w 10000"/>
              <a:gd name="connsiteY138" fmla="*/ 2239 h 10393"/>
              <a:gd name="connsiteX139" fmla="*/ 5178 w 10000"/>
              <a:gd name="connsiteY139" fmla="*/ 2149 h 10393"/>
              <a:gd name="connsiteX140" fmla="*/ 5283 w 10000"/>
              <a:gd name="connsiteY140" fmla="*/ 974 h 10393"/>
              <a:gd name="connsiteX141" fmla="*/ 5295 w 10000"/>
              <a:gd name="connsiteY141" fmla="*/ 652 h 10393"/>
              <a:gd name="connsiteX142" fmla="*/ 5387 w 10000"/>
              <a:gd name="connsiteY142" fmla="*/ 647 h 10393"/>
              <a:gd name="connsiteX143" fmla="*/ 5469 w 10000"/>
              <a:gd name="connsiteY143" fmla="*/ 517 h 10393"/>
              <a:gd name="connsiteX144" fmla="*/ 5479 w 10000"/>
              <a:gd name="connsiteY144" fmla="*/ 24 h 10393"/>
              <a:gd name="connsiteX145" fmla="*/ 5282 w 10000"/>
              <a:gd name="connsiteY145" fmla="*/ 7 h 10393"/>
              <a:gd name="connsiteX146" fmla="*/ 5035 w 10000"/>
              <a:gd name="connsiteY146" fmla="*/ 151 h 10393"/>
              <a:gd name="connsiteX147" fmla="*/ 4819 w 10000"/>
              <a:gd name="connsiteY147" fmla="*/ 393 h 10393"/>
              <a:gd name="connsiteX148" fmla="*/ 4428 w 10000"/>
              <a:gd name="connsiteY148" fmla="*/ 748 h 10393"/>
              <a:gd name="connsiteX149" fmla="*/ 3353 w 10000"/>
              <a:gd name="connsiteY149" fmla="*/ 1448 h 10393"/>
              <a:gd name="connsiteX150" fmla="*/ 2905 w 10000"/>
              <a:gd name="connsiteY150" fmla="*/ 1834 h 10393"/>
              <a:gd name="connsiteX151" fmla="*/ 2905 w 10000"/>
              <a:gd name="connsiteY151" fmla="*/ 1969 h 10393"/>
              <a:gd name="connsiteX152" fmla="*/ 2957 w 10000"/>
              <a:gd name="connsiteY152" fmla="*/ 1947 h 10393"/>
              <a:gd name="connsiteX153" fmla="*/ 2966 w 10000"/>
              <a:gd name="connsiteY153" fmla="*/ 2054 h 10393"/>
              <a:gd name="connsiteX154" fmla="*/ 2885 w 10000"/>
              <a:gd name="connsiteY154" fmla="*/ 2122 h 10393"/>
              <a:gd name="connsiteX155" fmla="*/ 2549 w 10000"/>
              <a:gd name="connsiteY155" fmla="*/ 2539 h 10393"/>
              <a:gd name="connsiteX156" fmla="*/ 2422 w 10000"/>
              <a:gd name="connsiteY156" fmla="*/ 2764 h 10393"/>
              <a:gd name="connsiteX157" fmla="*/ 2178 w 10000"/>
              <a:gd name="connsiteY157" fmla="*/ 3060 h 10393"/>
              <a:gd name="connsiteX158" fmla="*/ 2101 w 10000"/>
              <a:gd name="connsiteY158" fmla="*/ 3199 h 10393"/>
              <a:gd name="connsiteX159" fmla="*/ 2103 w 10000"/>
              <a:gd name="connsiteY159" fmla="*/ 3303 h 10393"/>
              <a:gd name="connsiteX160" fmla="*/ 1991 w 10000"/>
              <a:gd name="connsiteY160" fmla="*/ 3424 h 10393"/>
              <a:gd name="connsiteX161" fmla="*/ 1816 w 10000"/>
              <a:gd name="connsiteY161" fmla="*/ 3361 h 10393"/>
              <a:gd name="connsiteX162" fmla="*/ 1618 w 10000"/>
              <a:gd name="connsiteY162" fmla="*/ 3626 h 10393"/>
              <a:gd name="connsiteX163" fmla="*/ 1618 w 10000"/>
              <a:gd name="connsiteY163" fmla="*/ 3761 h 10393"/>
              <a:gd name="connsiteX164" fmla="*/ 1457 w 10000"/>
              <a:gd name="connsiteY164" fmla="*/ 3940 h 10393"/>
              <a:gd name="connsiteX165" fmla="*/ 1543 w 10000"/>
              <a:gd name="connsiteY165" fmla="*/ 4044 h 10393"/>
              <a:gd name="connsiteX166" fmla="*/ 1670 w 10000"/>
              <a:gd name="connsiteY166" fmla="*/ 3949 h 10393"/>
              <a:gd name="connsiteX167" fmla="*/ 1905 w 10000"/>
              <a:gd name="connsiteY167" fmla="*/ 4115 h 10393"/>
              <a:gd name="connsiteX168" fmla="*/ 2147 w 10000"/>
              <a:gd name="connsiteY168" fmla="*/ 3913 h 10393"/>
              <a:gd name="connsiteX169" fmla="*/ 2207 w 10000"/>
              <a:gd name="connsiteY169" fmla="*/ 3963 h 10393"/>
              <a:gd name="connsiteX170" fmla="*/ 1954 w 10000"/>
              <a:gd name="connsiteY170" fmla="*/ 4196 h 10393"/>
              <a:gd name="connsiteX171" fmla="*/ 2207 w 10000"/>
              <a:gd name="connsiteY171" fmla="*/ 4466 h 10393"/>
              <a:gd name="connsiteX172" fmla="*/ 2368 w 10000"/>
              <a:gd name="connsiteY172" fmla="*/ 4300 h 10393"/>
              <a:gd name="connsiteX173" fmla="*/ 2483 w 10000"/>
              <a:gd name="connsiteY173" fmla="*/ 4259 h 10393"/>
              <a:gd name="connsiteX174" fmla="*/ 2489 w 10000"/>
              <a:gd name="connsiteY174" fmla="*/ 4385 h 10393"/>
              <a:gd name="connsiteX175" fmla="*/ 2325 w 10000"/>
              <a:gd name="connsiteY175" fmla="*/ 4515 h 10393"/>
              <a:gd name="connsiteX176" fmla="*/ 2420 w 10000"/>
              <a:gd name="connsiteY176" fmla="*/ 4681 h 10393"/>
              <a:gd name="connsiteX177" fmla="*/ 2739 w 10000"/>
              <a:gd name="connsiteY177" fmla="*/ 4367 h 10393"/>
              <a:gd name="connsiteX178" fmla="*/ 2687 w 10000"/>
              <a:gd name="connsiteY178" fmla="*/ 4246 h 10393"/>
              <a:gd name="connsiteX179" fmla="*/ 2799 w 10000"/>
              <a:gd name="connsiteY179" fmla="*/ 4124 h 10393"/>
              <a:gd name="connsiteX180" fmla="*/ 2920 w 10000"/>
              <a:gd name="connsiteY180" fmla="*/ 4250 h 10393"/>
              <a:gd name="connsiteX181" fmla="*/ 3078 w 10000"/>
              <a:gd name="connsiteY181" fmla="*/ 4192 h 10393"/>
              <a:gd name="connsiteX182" fmla="*/ 3595 w 10000"/>
              <a:gd name="connsiteY182" fmla="*/ 3038 h 10393"/>
              <a:gd name="connsiteX183" fmla="*/ 3583 w 10000"/>
              <a:gd name="connsiteY183" fmla="*/ 3168 h 10393"/>
              <a:gd name="connsiteX184" fmla="*/ 3204 w 10000"/>
              <a:gd name="connsiteY184" fmla="*/ 4353 h 10393"/>
              <a:gd name="connsiteX185" fmla="*/ 3767 w 10000"/>
              <a:gd name="connsiteY185" fmla="*/ 4205 h 10393"/>
              <a:gd name="connsiteX186" fmla="*/ 3733 w 10000"/>
              <a:gd name="connsiteY186" fmla="*/ 4412 h 10393"/>
              <a:gd name="connsiteX187" fmla="*/ 3345 w 10000"/>
              <a:gd name="connsiteY187" fmla="*/ 4533 h 10393"/>
              <a:gd name="connsiteX188" fmla="*/ 3362 w 10000"/>
              <a:gd name="connsiteY188" fmla="*/ 4690 h 10393"/>
              <a:gd name="connsiteX189" fmla="*/ 3609 w 10000"/>
              <a:gd name="connsiteY189" fmla="*/ 4677 h 10393"/>
              <a:gd name="connsiteX190" fmla="*/ 3601 w 10000"/>
              <a:gd name="connsiteY190" fmla="*/ 4816 h 10393"/>
              <a:gd name="connsiteX191" fmla="*/ 3420 w 10000"/>
              <a:gd name="connsiteY191" fmla="*/ 4843 h 10393"/>
              <a:gd name="connsiteX192" fmla="*/ 3420 w 10000"/>
              <a:gd name="connsiteY192" fmla="*/ 4991 h 10393"/>
              <a:gd name="connsiteX193" fmla="*/ 3557 w 10000"/>
              <a:gd name="connsiteY193" fmla="*/ 5000 h 10393"/>
              <a:gd name="connsiteX194" fmla="*/ 3549 w 10000"/>
              <a:gd name="connsiteY194" fmla="*/ 5126 h 10393"/>
              <a:gd name="connsiteX195" fmla="*/ 3394 w 10000"/>
              <a:gd name="connsiteY195" fmla="*/ 5189 h 10393"/>
              <a:gd name="connsiteX196" fmla="*/ 3345 w 10000"/>
              <a:gd name="connsiteY196" fmla="*/ 5220 h 10393"/>
              <a:gd name="connsiteX197" fmla="*/ 3302 w 10000"/>
              <a:gd name="connsiteY197" fmla="*/ 5180 h 10393"/>
              <a:gd name="connsiteX198" fmla="*/ 3333 w 10000"/>
              <a:gd name="connsiteY198" fmla="*/ 5121 h 10393"/>
              <a:gd name="connsiteX199" fmla="*/ 3307 w 10000"/>
              <a:gd name="connsiteY199" fmla="*/ 4951 h 10393"/>
              <a:gd name="connsiteX200" fmla="*/ 3178 w 10000"/>
              <a:gd name="connsiteY200" fmla="*/ 4695 h 10393"/>
              <a:gd name="connsiteX201" fmla="*/ 3103 w 10000"/>
              <a:gd name="connsiteY201" fmla="*/ 4731 h 10393"/>
              <a:gd name="connsiteX202" fmla="*/ 3112 w 10000"/>
              <a:gd name="connsiteY202" fmla="*/ 4596 h 10393"/>
              <a:gd name="connsiteX203" fmla="*/ 2989 w 10000"/>
              <a:gd name="connsiteY203" fmla="*/ 4448 h 10393"/>
              <a:gd name="connsiteX204" fmla="*/ 2807 w 10000"/>
              <a:gd name="connsiteY204" fmla="*/ 4636 h 10393"/>
              <a:gd name="connsiteX205" fmla="*/ 2825 w 10000"/>
              <a:gd name="connsiteY205" fmla="*/ 5014 h 10393"/>
              <a:gd name="connsiteX206" fmla="*/ 2759 w 10000"/>
              <a:gd name="connsiteY206" fmla="*/ 5045 h 10393"/>
              <a:gd name="connsiteX207" fmla="*/ 2764 w 10000"/>
              <a:gd name="connsiteY207" fmla="*/ 5490 h 10393"/>
              <a:gd name="connsiteX208" fmla="*/ 2876 w 10000"/>
              <a:gd name="connsiteY208" fmla="*/ 5516 h 10393"/>
              <a:gd name="connsiteX209" fmla="*/ 2911 w 10000"/>
              <a:gd name="connsiteY209" fmla="*/ 5566 h 10393"/>
              <a:gd name="connsiteX210" fmla="*/ 2905 w 10000"/>
              <a:gd name="connsiteY210" fmla="*/ 6037 h 10393"/>
              <a:gd name="connsiteX211" fmla="*/ 4023 w 10000"/>
              <a:gd name="connsiteY211" fmla="*/ 6028 h 10393"/>
              <a:gd name="connsiteX212" fmla="*/ 4147 w 10000"/>
              <a:gd name="connsiteY212" fmla="*/ 5647 h 10393"/>
              <a:gd name="connsiteX213" fmla="*/ 4230 w 10000"/>
              <a:gd name="connsiteY213" fmla="*/ 5207 h 10393"/>
              <a:gd name="connsiteX214" fmla="*/ 4241 w 10000"/>
              <a:gd name="connsiteY214" fmla="*/ 4327 h 10393"/>
              <a:gd name="connsiteX215" fmla="*/ 4256 w 10000"/>
              <a:gd name="connsiteY215" fmla="*/ 4169 h 10393"/>
              <a:gd name="connsiteX216" fmla="*/ 4276 w 10000"/>
              <a:gd name="connsiteY216"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245 w 10000"/>
              <a:gd name="connsiteY130" fmla="*/ 4925 h 10393"/>
              <a:gd name="connsiteX131" fmla="*/ 5269 w 10000"/>
              <a:gd name="connsiteY131" fmla="*/ 4483 h 10393"/>
              <a:gd name="connsiteX132" fmla="*/ 5296 w 10000"/>
              <a:gd name="connsiteY132" fmla="*/ 4155 h 10393"/>
              <a:gd name="connsiteX133" fmla="*/ 5222 w 10000"/>
              <a:gd name="connsiteY133" fmla="*/ 3788 h 10393"/>
              <a:gd name="connsiteX134" fmla="*/ 5083 w 10000"/>
              <a:gd name="connsiteY134" fmla="*/ 3491 h 10393"/>
              <a:gd name="connsiteX135" fmla="*/ 5034 w 10000"/>
              <a:gd name="connsiteY135" fmla="*/ 3213 h 10393"/>
              <a:gd name="connsiteX136" fmla="*/ 5026 w 10000"/>
              <a:gd name="connsiteY136" fmla="*/ 2899 h 10393"/>
              <a:gd name="connsiteX137" fmla="*/ 5092 w 10000"/>
              <a:gd name="connsiteY137" fmla="*/ 2535 h 10393"/>
              <a:gd name="connsiteX138" fmla="*/ 5178 w 10000"/>
              <a:gd name="connsiteY138" fmla="*/ 2239 h 10393"/>
              <a:gd name="connsiteX139" fmla="*/ 5178 w 10000"/>
              <a:gd name="connsiteY139" fmla="*/ 2149 h 10393"/>
              <a:gd name="connsiteX140" fmla="*/ 5283 w 10000"/>
              <a:gd name="connsiteY140" fmla="*/ 974 h 10393"/>
              <a:gd name="connsiteX141" fmla="*/ 5295 w 10000"/>
              <a:gd name="connsiteY141" fmla="*/ 652 h 10393"/>
              <a:gd name="connsiteX142" fmla="*/ 5387 w 10000"/>
              <a:gd name="connsiteY142" fmla="*/ 647 h 10393"/>
              <a:gd name="connsiteX143" fmla="*/ 5469 w 10000"/>
              <a:gd name="connsiteY143" fmla="*/ 517 h 10393"/>
              <a:gd name="connsiteX144" fmla="*/ 5479 w 10000"/>
              <a:gd name="connsiteY144" fmla="*/ 24 h 10393"/>
              <a:gd name="connsiteX145" fmla="*/ 5282 w 10000"/>
              <a:gd name="connsiteY145" fmla="*/ 7 h 10393"/>
              <a:gd name="connsiteX146" fmla="*/ 5035 w 10000"/>
              <a:gd name="connsiteY146" fmla="*/ 151 h 10393"/>
              <a:gd name="connsiteX147" fmla="*/ 4819 w 10000"/>
              <a:gd name="connsiteY147" fmla="*/ 393 h 10393"/>
              <a:gd name="connsiteX148" fmla="*/ 4428 w 10000"/>
              <a:gd name="connsiteY148" fmla="*/ 748 h 10393"/>
              <a:gd name="connsiteX149" fmla="*/ 3353 w 10000"/>
              <a:gd name="connsiteY149" fmla="*/ 1448 h 10393"/>
              <a:gd name="connsiteX150" fmla="*/ 2905 w 10000"/>
              <a:gd name="connsiteY150" fmla="*/ 1834 h 10393"/>
              <a:gd name="connsiteX151" fmla="*/ 2905 w 10000"/>
              <a:gd name="connsiteY151" fmla="*/ 1969 h 10393"/>
              <a:gd name="connsiteX152" fmla="*/ 2957 w 10000"/>
              <a:gd name="connsiteY152" fmla="*/ 1947 h 10393"/>
              <a:gd name="connsiteX153" fmla="*/ 2966 w 10000"/>
              <a:gd name="connsiteY153" fmla="*/ 2054 h 10393"/>
              <a:gd name="connsiteX154" fmla="*/ 2885 w 10000"/>
              <a:gd name="connsiteY154" fmla="*/ 2122 h 10393"/>
              <a:gd name="connsiteX155" fmla="*/ 2549 w 10000"/>
              <a:gd name="connsiteY155" fmla="*/ 2539 h 10393"/>
              <a:gd name="connsiteX156" fmla="*/ 2422 w 10000"/>
              <a:gd name="connsiteY156" fmla="*/ 2764 h 10393"/>
              <a:gd name="connsiteX157" fmla="*/ 2178 w 10000"/>
              <a:gd name="connsiteY157" fmla="*/ 3060 h 10393"/>
              <a:gd name="connsiteX158" fmla="*/ 2101 w 10000"/>
              <a:gd name="connsiteY158" fmla="*/ 3199 h 10393"/>
              <a:gd name="connsiteX159" fmla="*/ 2103 w 10000"/>
              <a:gd name="connsiteY159" fmla="*/ 3303 h 10393"/>
              <a:gd name="connsiteX160" fmla="*/ 1991 w 10000"/>
              <a:gd name="connsiteY160" fmla="*/ 3424 h 10393"/>
              <a:gd name="connsiteX161" fmla="*/ 1816 w 10000"/>
              <a:gd name="connsiteY161" fmla="*/ 3361 h 10393"/>
              <a:gd name="connsiteX162" fmla="*/ 1618 w 10000"/>
              <a:gd name="connsiteY162" fmla="*/ 3626 h 10393"/>
              <a:gd name="connsiteX163" fmla="*/ 1618 w 10000"/>
              <a:gd name="connsiteY163" fmla="*/ 3761 h 10393"/>
              <a:gd name="connsiteX164" fmla="*/ 1457 w 10000"/>
              <a:gd name="connsiteY164" fmla="*/ 3940 h 10393"/>
              <a:gd name="connsiteX165" fmla="*/ 1543 w 10000"/>
              <a:gd name="connsiteY165" fmla="*/ 4044 h 10393"/>
              <a:gd name="connsiteX166" fmla="*/ 1670 w 10000"/>
              <a:gd name="connsiteY166" fmla="*/ 3949 h 10393"/>
              <a:gd name="connsiteX167" fmla="*/ 1905 w 10000"/>
              <a:gd name="connsiteY167" fmla="*/ 4115 h 10393"/>
              <a:gd name="connsiteX168" fmla="*/ 2147 w 10000"/>
              <a:gd name="connsiteY168" fmla="*/ 3913 h 10393"/>
              <a:gd name="connsiteX169" fmla="*/ 2207 w 10000"/>
              <a:gd name="connsiteY169" fmla="*/ 3963 h 10393"/>
              <a:gd name="connsiteX170" fmla="*/ 1954 w 10000"/>
              <a:gd name="connsiteY170" fmla="*/ 4196 h 10393"/>
              <a:gd name="connsiteX171" fmla="*/ 2207 w 10000"/>
              <a:gd name="connsiteY171" fmla="*/ 4466 h 10393"/>
              <a:gd name="connsiteX172" fmla="*/ 2368 w 10000"/>
              <a:gd name="connsiteY172" fmla="*/ 4300 h 10393"/>
              <a:gd name="connsiteX173" fmla="*/ 2483 w 10000"/>
              <a:gd name="connsiteY173" fmla="*/ 4259 h 10393"/>
              <a:gd name="connsiteX174" fmla="*/ 2489 w 10000"/>
              <a:gd name="connsiteY174" fmla="*/ 4385 h 10393"/>
              <a:gd name="connsiteX175" fmla="*/ 2325 w 10000"/>
              <a:gd name="connsiteY175" fmla="*/ 4515 h 10393"/>
              <a:gd name="connsiteX176" fmla="*/ 2420 w 10000"/>
              <a:gd name="connsiteY176" fmla="*/ 4681 h 10393"/>
              <a:gd name="connsiteX177" fmla="*/ 2739 w 10000"/>
              <a:gd name="connsiteY177" fmla="*/ 4367 h 10393"/>
              <a:gd name="connsiteX178" fmla="*/ 2687 w 10000"/>
              <a:gd name="connsiteY178" fmla="*/ 4246 h 10393"/>
              <a:gd name="connsiteX179" fmla="*/ 2799 w 10000"/>
              <a:gd name="connsiteY179" fmla="*/ 4124 h 10393"/>
              <a:gd name="connsiteX180" fmla="*/ 2920 w 10000"/>
              <a:gd name="connsiteY180" fmla="*/ 4250 h 10393"/>
              <a:gd name="connsiteX181" fmla="*/ 3078 w 10000"/>
              <a:gd name="connsiteY181" fmla="*/ 4192 h 10393"/>
              <a:gd name="connsiteX182" fmla="*/ 3595 w 10000"/>
              <a:gd name="connsiteY182" fmla="*/ 3038 h 10393"/>
              <a:gd name="connsiteX183" fmla="*/ 3583 w 10000"/>
              <a:gd name="connsiteY183" fmla="*/ 3168 h 10393"/>
              <a:gd name="connsiteX184" fmla="*/ 3204 w 10000"/>
              <a:gd name="connsiteY184" fmla="*/ 4353 h 10393"/>
              <a:gd name="connsiteX185" fmla="*/ 3767 w 10000"/>
              <a:gd name="connsiteY185" fmla="*/ 4205 h 10393"/>
              <a:gd name="connsiteX186" fmla="*/ 3733 w 10000"/>
              <a:gd name="connsiteY186" fmla="*/ 4412 h 10393"/>
              <a:gd name="connsiteX187" fmla="*/ 3345 w 10000"/>
              <a:gd name="connsiteY187" fmla="*/ 4533 h 10393"/>
              <a:gd name="connsiteX188" fmla="*/ 3362 w 10000"/>
              <a:gd name="connsiteY188" fmla="*/ 4690 h 10393"/>
              <a:gd name="connsiteX189" fmla="*/ 3609 w 10000"/>
              <a:gd name="connsiteY189" fmla="*/ 4677 h 10393"/>
              <a:gd name="connsiteX190" fmla="*/ 3601 w 10000"/>
              <a:gd name="connsiteY190" fmla="*/ 4816 h 10393"/>
              <a:gd name="connsiteX191" fmla="*/ 3420 w 10000"/>
              <a:gd name="connsiteY191" fmla="*/ 4843 h 10393"/>
              <a:gd name="connsiteX192" fmla="*/ 3420 w 10000"/>
              <a:gd name="connsiteY192" fmla="*/ 4991 h 10393"/>
              <a:gd name="connsiteX193" fmla="*/ 3557 w 10000"/>
              <a:gd name="connsiteY193" fmla="*/ 5000 h 10393"/>
              <a:gd name="connsiteX194" fmla="*/ 3549 w 10000"/>
              <a:gd name="connsiteY194" fmla="*/ 5126 h 10393"/>
              <a:gd name="connsiteX195" fmla="*/ 3394 w 10000"/>
              <a:gd name="connsiteY195" fmla="*/ 5189 h 10393"/>
              <a:gd name="connsiteX196" fmla="*/ 3345 w 10000"/>
              <a:gd name="connsiteY196" fmla="*/ 5220 h 10393"/>
              <a:gd name="connsiteX197" fmla="*/ 3302 w 10000"/>
              <a:gd name="connsiteY197" fmla="*/ 5180 h 10393"/>
              <a:gd name="connsiteX198" fmla="*/ 3333 w 10000"/>
              <a:gd name="connsiteY198" fmla="*/ 5121 h 10393"/>
              <a:gd name="connsiteX199" fmla="*/ 3307 w 10000"/>
              <a:gd name="connsiteY199" fmla="*/ 4951 h 10393"/>
              <a:gd name="connsiteX200" fmla="*/ 3178 w 10000"/>
              <a:gd name="connsiteY200" fmla="*/ 4695 h 10393"/>
              <a:gd name="connsiteX201" fmla="*/ 3103 w 10000"/>
              <a:gd name="connsiteY201" fmla="*/ 4731 h 10393"/>
              <a:gd name="connsiteX202" fmla="*/ 3112 w 10000"/>
              <a:gd name="connsiteY202" fmla="*/ 4596 h 10393"/>
              <a:gd name="connsiteX203" fmla="*/ 2989 w 10000"/>
              <a:gd name="connsiteY203" fmla="*/ 4448 h 10393"/>
              <a:gd name="connsiteX204" fmla="*/ 2807 w 10000"/>
              <a:gd name="connsiteY204" fmla="*/ 4636 h 10393"/>
              <a:gd name="connsiteX205" fmla="*/ 2825 w 10000"/>
              <a:gd name="connsiteY205" fmla="*/ 5014 h 10393"/>
              <a:gd name="connsiteX206" fmla="*/ 2759 w 10000"/>
              <a:gd name="connsiteY206" fmla="*/ 5045 h 10393"/>
              <a:gd name="connsiteX207" fmla="*/ 2764 w 10000"/>
              <a:gd name="connsiteY207" fmla="*/ 5490 h 10393"/>
              <a:gd name="connsiteX208" fmla="*/ 2876 w 10000"/>
              <a:gd name="connsiteY208" fmla="*/ 5516 h 10393"/>
              <a:gd name="connsiteX209" fmla="*/ 2911 w 10000"/>
              <a:gd name="connsiteY209" fmla="*/ 5566 h 10393"/>
              <a:gd name="connsiteX210" fmla="*/ 2905 w 10000"/>
              <a:gd name="connsiteY210" fmla="*/ 6037 h 10393"/>
              <a:gd name="connsiteX211" fmla="*/ 4023 w 10000"/>
              <a:gd name="connsiteY211" fmla="*/ 6028 h 10393"/>
              <a:gd name="connsiteX212" fmla="*/ 4147 w 10000"/>
              <a:gd name="connsiteY212" fmla="*/ 5647 h 10393"/>
              <a:gd name="connsiteX213" fmla="*/ 4230 w 10000"/>
              <a:gd name="connsiteY213" fmla="*/ 5207 h 10393"/>
              <a:gd name="connsiteX214" fmla="*/ 4241 w 10000"/>
              <a:gd name="connsiteY214" fmla="*/ 4327 h 10393"/>
              <a:gd name="connsiteX215" fmla="*/ 4256 w 10000"/>
              <a:gd name="connsiteY215" fmla="*/ 4169 h 10393"/>
              <a:gd name="connsiteX216" fmla="*/ 4276 w 10000"/>
              <a:gd name="connsiteY216"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245 w 10000"/>
              <a:gd name="connsiteY130" fmla="*/ 4925 h 10393"/>
              <a:gd name="connsiteX131" fmla="*/ 5269 w 10000"/>
              <a:gd name="connsiteY131" fmla="*/ 4483 h 10393"/>
              <a:gd name="connsiteX132" fmla="*/ 5296 w 10000"/>
              <a:gd name="connsiteY132" fmla="*/ 4155 h 10393"/>
              <a:gd name="connsiteX133" fmla="*/ 5222 w 10000"/>
              <a:gd name="connsiteY133" fmla="*/ 3788 h 10393"/>
              <a:gd name="connsiteX134" fmla="*/ 5083 w 10000"/>
              <a:gd name="connsiteY134" fmla="*/ 3491 h 10393"/>
              <a:gd name="connsiteX135" fmla="*/ 5034 w 10000"/>
              <a:gd name="connsiteY135" fmla="*/ 3213 h 10393"/>
              <a:gd name="connsiteX136" fmla="*/ 5026 w 10000"/>
              <a:gd name="connsiteY136" fmla="*/ 2899 h 10393"/>
              <a:gd name="connsiteX137" fmla="*/ 5092 w 10000"/>
              <a:gd name="connsiteY137" fmla="*/ 2535 h 10393"/>
              <a:gd name="connsiteX138" fmla="*/ 5178 w 10000"/>
              <a:gd name="connsiteY138" fmla="*/ 2239 h 10393"/>
              <a:gd name="connsiteX139" fmla="*/ 5178 w 10000"/>
              <a:gd name="connsiteY139" fmla="*/ 2149 h 10393"/>
              <a:gd name="connsiteX140" fmla="*/ 5283 w 10000"/>
              <a:gd name="connsiteY140" fmla="*/ 974 h 10393"/>
              <a:gd name="connsiteX141" fmla="*/ 5295 w 10000"/>
              <a:gd name="connsiteY141" fmla="*/ 652 h 10393"/>
              <a:gd name="connsiteX142" fmla="*/ 5387 w 10000"/>
              <a:gd name="connsiteY142" fmla="*/ 647 h 10393"/>
              <a:gd name="connsiteX143" fmla="*/ 5469 w 10000"/>
              <a:gd name="connsiteY143" fmla="*/ 517 h 10393"/>
              <a:gd name="connsiteX144" fmla="*/ 5479 w 10000"/>
              <a:gd name="connsiteY144" fmla="*/ 24 h 10393"/>
              <a:gd name="connsiteX145" fmla="*/ 5282 w 10000"/>
              <a:gd name="connsiteY145" fmla="*/ 7 h 10393"/>
              <a:gd name="connsiteX146" fmla="*/ 5035 w 10000"/>
              <a:gd name="connsiteY146" fmla="*/ 151 h 10393"/>
              <a:gd name="connsiteX147" fmla="*/ 4819 w 10000"/>
              <a:gd name="connsiteY147" fmla="*/ 393 h 10393"/>
              <a:gd name="connsiteX148" fmla="*/ 4428 w 10000"/>
              <a:gd name="connsiteY148" fmla="*/ 748 h 10393"/>
              <a:gd name="connsiteX149" fmla="*/ 3353 w 10000"/>
              <a:gd name="connsiteY149" fmla="*/ 1448 h 10393"/>
              <a:gd name="connsiteX150" fmla="*/ 2905 w 10000"/>
              <a:gd name="connsiteY150" fmla="*/ 1834 h 10393"/>
              <a:gd name="connsiteX151" fmla="*/ 2905 w 10000"/>
              <a:gd name="connsiteY151" fmla="*/ 1969 h 10393"/>
              <a:gd name="connsiteX152" fmla="*/ 2957 w 10000"/>
              <a:gd name="connsiteY152" fmla="*/ 1947 h 10393"/>
              <a:gd name="connsiteX153" fmla="*/ 2966 w 10000"/>
              <a:gd name="connsiteY153" fmla="*/ 2054 h 10393"/>
              <a:gd name="connsiteX154" fmla="*/ 2885 w 10000"/>
              <a:gd name="connsiteY154" fmla="*/ 2122 h 10393"/>
              <a:gd name="connsiteX155" fmla="*/ 2549 w 10000"/>
              <a:gd name="connsiteY155" fmla="*/ 2539 h 10393"/>
              <a:gd name="connsiteX156" fmla="*/ 2422 w 10000"/>
              <a:gd name="connsiteY156" fmla="*/ 2764 h 10393"/>
              <a:gd name="connsiteX157" fmla="*/ 2178 w 10000"/>
              <a:gd name="connsiteY157" fmla="*/ 3060 h 10393"/>
              <a:gd name="connsiteX158" fmla="*/ 2101 w 10000"/>
              <a:gd name="connsiteY158" fmla="*/ 3199 h 10393"/>
              <a:gd name="connsiteX159" fmla="*/ 2103 w 10000"/>
              <a:gd name="connsiteY159" fmla="*/ 3303 h 10393"/>
              <a:gd name="connsiteX160" fmla="*/ 1991 w 10000"/>
              <a:gd name="connsiteY160" fmla="*/ 3424 h 10393"/>
              <a:gd name="connsiteX161" fmla="*/ 1816 w 10000"/>
              <a:gd name="connsiteY161" fmla="*/ 3361 h 10393"/>
              <a:gd name="connsiteX162" fmla="*/ 1618 w 10000"/>
              <a:gd name="connsiteY162" fmla="*/ 3626 h 10393"/>
              <a:gd name="connsiteX163" fmla="*/ 1618 w 10000"/>
              <a:gd name="connsiteY163" fmla="*/ 3761 h 10393"/>
              <a:gd name="connsiteX164" fmla="*/ 1457 w 10000"/>
              <a:gd name="connsiteY164" fmla="*/ 3940 h 10393"/>
              <a:gd name="connsiteX165" fmla="*/ 1543 w 10000"/>
              <a:gd name="connsiteY165" fmla="*/ 4044 h 10393"/>
              <a:gd name="connsiteX166" fmla="*/ 1670 w 10000"/>
              <a:gd name="connsiteY166" fmla="*/ 3949 h 10393"/>
              <a:gd name="connsiteX167" fmla="*/ 1905 w 10000"/>
              <a:gd name="connsiteY167" fmla="*/ 4115 h 10393"/>
              <a:gd name="connsiteX168" fmla="*/ 2147 w 10000"/>
              <a:gd name="connsiteY168" fmla="*/ 3913 h 10393"/>
              <a:gd name="connsiteX169" fmla="*/ 2207 w 10000"/>
              <a:gd name="connsiteY169" fmla="*/ 3963 h 10393"/>
              <a:gd name="connsiteX170" fmla="*/ 1954 w 10000"/>
              <a:gd name="connsiteY170" fmla="*/ 4196 h 10393"/>
              <a:gd name="connsiteX171" fmla="*/ 2207 w 10000"/>
              <a:gd name="connsiteY171" fmla="*/ 4466 h 10393"/>
              <a:gd name="connsiteX172" fmla="*/ 2368 w 10000"/>
              <a:gd name="connsiteY172" fmla="*/ 4300 h 10393"/>
              <a:gd name="connsiteX173" fmla="*/ 2483 w 10000"/>
              <a:gd name="connsiteY173" fmla="*/ 4259 h 10393"/>
              <a:gd name="connsiteX174" fmla="*/ 2489 w 10000"/>
              <a:gd name="connsiteY174" fmla="*/ 4385 h 10393"/>
              <a:gd name="connsiteX175" fmla="*/ 2325 w 10000"/>
              <a:gd name="connsiteY175" fmla="*/ 4515 h 10393"/>
              <a:gd name="connsiteX176" fmla="*/ 2420 w 10000"/>
              <a:gd name="connsiteY176" fmla="*/ 4681 h 10393"/>
              <a:gd name="connsiteX177" fmla="*/ 2739 w 10000"/>
              <a:gd name="connsiteY177" fmla="*/ 4367 h 10393"/>
              <a:gd name="connsiteX178" fmla="*/ 2687 w 10000"/>
              <a:gd name="connsiteY178" fmla="*/ 4246 h 10393"/>
              <a:gd name="connsiteX179" fmla="*/ 2799 w 10000"/>
              <a:gd name="connsiteY179" fmla="*/ 4124 h 10393"/>
              <a:gd name="connsiteX180" fmla="*/ 2920 w 10000"/>
              <a:gd name="connsiteY180" fmla="*/ 4250 h 10393"/>
              <a:gd name="connsiteX181" fmla="*/ 3078 w 10000"/>
              <a:gd name="connsiteY181" fmla="*/ 4192 h 10393"/>
              <a:gd name="connsiteX182" fmla="*/ 3595 w 10000"/>
              <a:gd name="connsiteY182" fmla="*/ 3038 h 10393"/>
              <a:gd name="connsiteX183" fmla="*/ 3583 w 10000"/>
              <a:gd name="connsiteY183" fmla="*/ 3168 h 10393"/>
              <a:gd name="connsiteX184" fmla="*/ 3204 w 10000"/>
              <a:gd name="connsiteY184" fmla="*/ 4353 h 10393"/>
              <a:gd name="connsiteX185" fmla="*/ 3767 w 10000"/>
              <a:gd name="connsiteY185" fmla="*/ 4205 h 10393"/>
              <a:gd name="connsiteX186" fmla="*/ 3733 w 10000"/>
              <a:gd name="connsiteY186" fmla="*/ 4412 h 10393"/>
              <a:gd name="connsiteX187" fmla="*/ 3345 w 10000"/>
              <a:gd name="connsiteY187" fmla="*/ 4533 h 10393"/>
              <a:gd name="connsiteX188" fmla="*/ 3362 w 10000"/>
              <a:gd name="connsiteY188" fmla="*/ 4690 h 10393"/>
              <a:gd name="connsiteX189" fmla="*/ 3609 w 10000"/>
              <a:gd name="connsiteY189" fmla="*/ 4677 h 10393"/>
              <a:gd name="connsiteX190" fmla="*/ 3601 w 10000"/>
              <a:gd name="connsiteY190" fmla="*/ 4816 h 10393"/>
              <a:gd name="connsiteX191" fmla="*/ 3420 w 10000"/>
              <a:gd name="connsiteY191" fmla="*/ 4843 h 10393"/>
              <a:gd name="connsiteX192" fmla="*/ 3420 w 10000"/>
              <a:gd name="connsiteY192" fmla="*/ 4991 h 10393"/>
              <a:gd name="connsiteX193" fmla="*/ 3557 w 10000"/>
              <a:gd name="connsiteY193" fmla="*/ 5000 h 10393"/>
              <a:gd name="connsiteX194" fmla="*/ 3549 w 10000"/>
              <a:gd name="connsiteY194" fmla="*/ 5126 h 10393"/>
              <a:gd name="connsiteX195" fmla="*/ 3394 w 10000"/>
              <a:gd name="connsiteY195" fmla="*/ 5189 h 10393"/>
              <a:gd name="connsiteX196" fmla="*/ 3345 w 10000"/>
              <a:gd name="connsiteY196" fmla="*/ 5220 h 10393"/>
              <a:gd name="connsiteX197" fmla="*/ 3302 w 10000"/>
              <a:gd name="connsiteY197" fmla="*/ 5180 h 10393"/>
              <a:gd name="connsiteX198" fmla="*/ 3333 w 10000"/>
              <a:gd name="connsiteY198" fmla="*/ 5121 h 10393"/>
              <a:gd name="connsiteX199" fmla="*/ 3307 w 10000"/>
              <a:gd name="connsiteY199" fmla="*/ 4951 h 10393"/>
              <a:gd name="connsiteX200" fmla="*/ 3178 w 10000"/>
              <a:gd name="connsiteY200" fmla="*/ 4695 h 10393"/>
              <a:gd name="connsiteX201" fmla="*/ 3103 w 10000"/>
              <a:gd name="connsiteY201" fmla="*/ 4731 h 10393"/>
              <a:gd name="connsiteX202" fmla="*/ 3112 w 10000"/>
              <a:gd name="connsiteY202" fmla="*/ 4596 h 10393"/>
              <a:gd name="connsiteX203" fmla="*/ 2989 w 10000"/>
              <a:gd name="connsiteY203" fmla="*/ 4448 h 10393"/>
              <a:gd name="connsiteX204" fmla="*/ 2807 w 10000"/>
              <a:gd name="connsiteY204" fmla="*/ 4636 h 10393"/>
              <a:gd name="connsiteX205" fmla="*/ 2825 w 10000"/>
              <a:gd name="connsiteY205" fmla="*/ 5014 h 10393"/>
              <a:gd name="connsiteX206" fmla="*/ 2759 w 10000"/>
              <a:gd name="connsiteY206" fmla="*/ 5045 h 10393"/>
              <a:gd name="connsiteX207" fmla="*/ 2764 w 10000"/>
              <a:gd name="connsiteY207" fmla="*/ 5490 h 10393"/>
              <a:gd name="connsiteX208" fmla="*/ 2876 w 10000"/>
              <a:gd name="connsiteY208" fmla="*/ 5516 h 10393"/>
              <a:gd name="connsiteX209" fmla="*/ 2911 w 10000"/>
              <a:gd name="connsiteY209" fmla="*/ 5566 h 10393"/>
              <a:gd name="connsiteX210" fmla="*/ 2905 w 10000"/>
              <a:gd name="connsiteY210" fmla="*/ 6037 h 10393"/>
              <a:gd name="connsiteX211" fmla="*/ 4023 w 10000"/>
              <a:gd name="connsiteY211" fmla="*/ 6028 h 10393"/>
              <a:gd name="connsiteX212" fmla="*/ 4147 w 10000"/>
              <a:gd name="connsiteY212" fmla="*/ 5647 h 10393"/>
              <a:gd name="connsiteX213" fmla="*/ 4230 w 10000"/>
              <a:gd name="connsiteY213" fmla="*/ 5207 h 10393"/>
              <a:gd name="connsiteX214" fmla="*/ 4241 w 10000"/>
              <a:gd name="connsiteY214" fmla="*/ 4327 h 10393"/>
              <a:gd name="connsiteX215" fmla="*/ 4256 w 10000"/>
              <a:gd name="connsiteY215" fmla="*/ 4169 h 10393"/>
              <a:gd name="connsiteX216" fmla="*/ 4276 w 10000"/>
              <a:gd name="connsiteY216"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245 w 10000"/>
              <a:gd name="connsiteY130" fmla="*/ 4925 h 10393"/>
              <a:gd name="connsiteX131" fmla="*/ 5269 w 10000"/>
              <a:gd name="connsiteY131" fmla="*/ 4483 h 10393"/>
              <a:gd name="connsiteX132" fmla="*/ 5296 w 10000"/>
              <a:gd name="connsiteY132" fmla="*/ 4155 h 10393"/>
              <a:gd name="connsiteX133" fmla="*/ 5222 w 10000"/>
              <a:gd name="connsiteY133" fmla="*/ 3788 h 10393"/>
              <a:gd name="connsiteX134" fmla="*/ 5083 w 10000"/>
              <a:gd name="connsiteY134" fmla="*/ 3491 h 10393"/>
              <a:gd name="connsiteX135" fmla="*/ 5034 w 10000"/>
              <a:gd name="connsiteY135" fmla="*/ 3213 h 10393"/>
              <a:gd name="connsiteX136" fmla="*/ 5026 w 10000"/>
              <a:gd name="connsiteY136" fmla="*/ 2899 h 10393"/>
              <a:gd name="connsiteX137" fmla="*/ 5092 w 10000"/>
              <a:gd name="connsiteY137" fmla="*/ 2535 h 10393"/>
              <a:gd name="connsiteX138" fmla="*/ 5178 w 10000"/>
              <a:gd name="connsiteY138" fmla="*/ 2239 h 10393"/>
              <a:gd name="connsiteX139" fmla="*/ 5178 w 10000"/>
              <a:gd name="connsiteY139" fmla="*/ 2149 h 10393"/>
              <a:gd name="connsiteX140" fmla="*/ 5283 w 10000"/>
              <a:gd name="connsiteY140" fmla="*/ 974 h 10393"/>
              <a:gd name="connsiteX141" fmla="*/ 5295 w 10000"/>
              <a:gd name="connsiteY141" fmla="*/ 652 h 10393"/>
              <a:gd name="connsiteX142" fmla="*/ 5387 w 10000"/>
              <a:gd name="connsiteY142" fmla="*/ 647 h 10393"/>
              <a:gd name="connsiteX143" fmla="*/ 5469 w 10000"/>
              <a:gd name="connsiteY143" fmla="*/ 517 h 10393"/>
              <a:gd name="connsiteX144" fmla="*/ 5479 w 10000"/>
              <a:gd name="connsiteY144" fmla="*/ 24 h 10393"/>
              <a:gd name="connsiteX145" fmla="*/ 5282 w 10000"/>
              <a:gd name="connsiteY145" fmla="*/ 7 h 10393"/>
              <a:gd name="connsiteX146" fmla="*/ 5035 w 10000"/>
              <a:gd name="connsiteY146" fmla="*/ 151 h 10393"/>
              <a:gd name="connsiteX147" fmla="*/ 4819 w 10000"/>
              <a:gd name="connsiteY147" fmla="*/ 393 h 10393"/>
              <a:gd name="connsiteX148" fmla="*/ 4428 w 10000"/>
              <a:gd name="connsiteY148" fmla="*/ 748 h 10393"/>
              <a:gd name="connsiteX149" fmla="*/ 3353 w 10000"/>
              <a:gd name="connsiteY149" fmla="*/ 1448 h 10393"/>
              <a:gd name="connsiteX150" fmla="*/ 2905 w 10000"/>
              <a:gd name="connsiteY150" fmla="*/ 1834 h 10393"/>
              <a:gd name="connsiteX151" fmla="*/ 2905 w 10000"/>
              <a:gd name="connsiteY151" fmla="*/ 1969 h 10393"/>
              <a:gd name="connsiteX152" fmla="*/ 2957 w 10000"/>
              <a:gd name="connsiteY152" fmla="*/ 1947 h 10393"/>
              <a:gd name="connsiteX153" fmla="*/ 2966 w 10000"/>
              <a:gd name="connsiteY153" fmla="*/ 2054 h 10393"/>
              <a:gd name="connsiteX154" fmla="*/ 2885 w 10000"/>
              <a:gd name="connsiteY154" fmla="*/ 2122 h 10393"/>
              <a:gd name="connsiteX155" fmla="*/ 2549 w 10000"/>
              <a:gd name="connsiteY155" fmla="*/ 2539 h 10393"/>
              <a:gd name="connsiteX156" fmla="*/ 2422 w 10000"/>
              <a:gd name="connsiteY156" fmla="*/ 2764 h 10393"/>
              <a:gd name="connsiteX157" fmla="*/ 2178 w 10000"/>
              <a:gd name="connsiteY157" fmla="*/ 3060 h 10393"/>
              <a:gd name="connsiteX158" fmla="*/ 2101 w 10000"/>
              <a:gd name="connsiteY158" fmla="*/ 3199 h 10393"/>
              <a:gd name="connsiteX159" fmla="*/ 2103 w 10000"/>
              <a:gd name="connsiteY159" fmla="*/ 3303 h 10393"/>
              <a:gd name="connsiteX160" fmla="*/ 1991 w 10000"/>
              <a:gd name="connsiteY160" fmla="*/ 3424 h 10393"/>
              <a:gd name="connsiteX161" fmla="*/ 1816 w 10000"/>
              <a:gd name="connsiteY161" fmla="*/ 3361 h 10393"/>
              <a:gd name="connsiteX162" fmla="*/ 1618 w 10000"/>
              <a:gd name="connsiteY162" fmla="*/ 3626 h 10393"/>
              <a:gd name="connsiteX163" fmla="*/ 1618 w 10000"/>
              <a:gd name="connsiteY163" fmla="*/ 3761 h 10393"/>
              <a:gd name="connsiteX164" fmla="*/ 1457 w 10000"/>
              <a:gd name="connsiteY164" fmla="*/ 3940 h 10393"/>
              <a:gd name="connsiteX165" fmla="*/ 1543 w 10000"/>
              <a:gd name="connsiteY165" fmla="*/ 4044 h 10393"/>
              <a:gd name="connsiteX166" fmla="*/ 1670 w 10000"/>
              <a:gd name="connsiteY166" fmla="*/ 3949 h 10393"/>
              <a:gd name="connsiteX167" fmla="*/ 1905 w 10000"/>
              <a:gd name="connsiteY167" fmla="*/ 4115 h 10393"/>
              <a:gd name="connsiteX168" fmla="*/ 2147 w 10000"/>
              <a:gd name="connsiteY168" fmla="*/ 3913 h 10393"/>
              <a:gd name="connsiteX169" fmla="*/ 2207 w 10000"/>
              <a:gd name="connsiteY169" fmla="*/ 3963 h 10393"/>
              <a:gd name="connsiteX170" fmla="*/ 1954 w 10000"/>
              <a:gd name="connsiteY170" fmla="*/ 4196 h 10393"/>
              <a:gd name="connsiteX171" fmla="*/ 2207 w 10000"/>
              <a:gd name="connsiteY171" fmla="*/ 4466 h 10393"/>
              <a:gd name="connsiteX172" fmla="*/ 2368 w 10000"/>
              <a:gd name="connsiteY172" fmla="*/ 4300 h 10393"/>
              <a:gd name="connsiteX173" fmla="*/ 2483 w 10000"/>
              <a:gd name="connsiteY173" fmla="*/ 4259 h 10393"/>
              <a:gd name="connsiteX174" fmla="*/ 2489 w 10000"/>
              <a:gd name="connsiteY174" fmla="*/ 4385 h 10393"/>
              <a:gd name="connsiteX175" fmla="*/ 2325 w 10000"/>
              <a:gd name="connsiteY175" fmla="*/ 4515 h 10393"/>
              <a:gd name="connsiteX176" fmla="*/ 2420 w 10000"/>
              <a:gd name="connsiteY176" fmla="*/ 4681 h 10393"/>
              <a:gd name="connsiteX177" fmla="*/ 2739 w 10000"/>
              <a:gd name="connsiteY177" fmla="*/ 4367 h 10393"/>
              <a:gd name="connsiteX178" fmla="*/ 2687 w 10000"/>
              <a:gd name="connsiteY178" fmla="*/ 4246 h 10393"/>
              <a:gd name="connsiteX179" fmla="*/ 2799 w 10000"/>
              <a:gd name="connsiteY179" fmla="*/ 4124 h 10393"/>
              <a:gd name="connsiteX180" fmla="*/ 2920 w 10000"/>
              <a:gd name="connsiteY180" fmla="*/ 4250 h 10393"/>
              <a:gd name="connsiteX181" fmla="*/ 3078 w 10000"/>
              <a:gd name="connsiteY181" fmla="*/ 4192 h 10393"/>
              <a:gd name="connsiteX182" fmla="*/ 3595 w 10000"/>
              <a:gd name="connsiteY182" fmla="*/ 3038 h 10393"/>
              <a:gd name="connsiteX183" fmla="*/ 3583 w 10000"/>
              <a:gd name="connsiteY183" fmla="*/ 3168 h 10393"/>
              <a:gd name="connsiteX184" fmla="*/ 3204 w 10000"/>
              <a:gd name="connsiteY184" fmla="*/ 4353 h 10393"/>
              <a:gd name="connsiteX185" fmla="*/ 3767 w 10000"/>
              <a:gd name="connsiteY185" fmla="*/ 4205 h 10393"/>
              <a:gd name="connsiteX186" fmla="*/ 3733 w 10000"/>
              <a:gd name="connsiteY186" fmla="*/ 4412 h 10393"/>
              <a:gd name="connsiteX187" fmla="*/ 3345 w 10000"/>
              <a:gd name="connsiteY187" fmla="*/ 4533 h 10393"/>
              <a:gd name="connsiteX188" fmla="*/ 3362 w 10000"/>
              <a:gd name="connsiteY188" fmla="*/ 4690 h 10393"/>
              <a:gd name="connsiteX189" fmla="*/ 3609 w 10000"/>
              <a:gd name="connsiteY189" fmla="*/ 4677 h 10393"/>
              <a:gd name="connsiteX190" fmla="*/ 3601 w 10000"/>
              <a:gd name="connsiteY190" fmla="*/ 4816 h 10393"/>
              <a:gd name="connsiteX191" fmla="*/ 3420 w 10000"/>
              <a:gd name="connsiteY191" fmla="*/ 4843 h 10393"/>
              <a:gd name="connsiteX192" fmla="*/ 3420 w 10000"/>
              <a:gd name="connsiteY192" fmla="*/ 4991 h 10393"/>
              <a:gd name="connsiteX193" fmla="*/ 3557 w 10000"/>
              <a:gd name="connsiteY193" fmla="*/ 5000 h 10393"/>
              <a:gd name="connsiteX194" fmla="*/ 3549 w 10000"/>
              <a:gd name="connsiteY194" fmla="*/ 5126 h 10393"/>
              <a:gd name="connsiteX195" fmla="*/ 3394 w 10000"/>
              <a:gd name="connsiteY195" fmla="*/ 5189 h 10393"/>
              <a:gd name="connsiteX196" fmla="*/ 3345 w 10000"/>
              <a:gd name="connsiteY196" fmla="*/ 5220 h 10393"/>
              <a:gd name="connsiteX197" fmla="*/ 3302 w 10000"/>
              <a:gd name="connsiteY197" fmla="*/ 5180 h 10393"/>
              <a:gd name="connsiteX198" fmla="*/ 3333 w 10000"/>
              <a:gd name="connsiteY198" fmla="*/ 5121 h 10393"/>
              <a:gd name="connsiteX199" fmla="*/ 3307 w 10000"/>
              <a:gd name="connsiteY199" fmla="*/ 4951 h 10393"/>
              <a:gd name="connsiteX200" fmla="*/ 3178 w 10000"/>
              <a:gd name="connsiteY200" fmla="*/ 4695 h 10393"/>
              <a:gd name="connsiteX201" fmla="*/ 3103 w 10000"/>
              <a:gd name="connsiteY201" fmla="*/ 4731 h 10393"/>
              <a:gd name="connsiteX202" fmla="*/ 3112 w 10000"/>
              <a:gd name="connsiteY202" fmla="*/ 4596 h 10393"/>
              <a:gd name="connsiteX203" fmla="*/ 2989 w 10000"/>
              <a:gd name="connsiteY203" fmla="*/ 4448 h 10393"/>
              <a:gd name="connsiteX204" fmla="*/ 2807 w 10000"/>
              <a:gd name="connsiteY204" fmla="*/ 4636 h 10393"/>
              <a:gd name="connsiteX205" fmla="*/ 2825 w 10000"/>
              <a:gd name="connsiteY205" fmla="*/ 5014 h 10393"/>
              <a:gd name="connsiteX206" fmla="*/ 2759 w 10000"/>
              <a:gd name="connsiteY206" fmla="*/ 5045 h 10393"/>
              <a:gd name="connsiteX207" fmla="*/ 2764 w 10000"/>
              <a:gd name="connsiteY207" fmla="*/ 5490 h 10393"/>
              <a:gd name="connsiteX208" fmla="*/ 2876 w 10000"/>
              <a:gd name="connsiteY208" fmla="*/ 5516 h 10393"/>
              <a:gd name="connsiteX209" fmla="*/ 2911 w 10000"/>
              <a:gd name="connsiteY209" fmla="*/ 5566 h 10393"/>
              <a:gd name="connsiteX210" fmla="*/ 2905 w 10000"/>
              <a:gd name="connsiteY210" fmla="*/ 6037 h 10393"/>
              <a:gd name="connsiteX211" fmla="*/ 4023 w 10000"/>
              <a:gd name="connsiteY211" fmla="*/ 6028 h 10393"/>
              <a:gd name="connsiteX212" fmla="*/ 4147 w 10000"/>
              <a:gd name="connsiteY212" fmla="*/ 5647 h 10393"/>
              <a:gd name="connsiteX213" fmla="*/ 4230 w 10000"/>
              <a:gd name="connsiteY213" fmla="*/ 5207 h 10393"/>
              <a:gd name="connsiteX214" fmla="*/ 4241 w 10000"/>
              <a:gd name="connsiteY214" fmla="*/ 4327 h 10393"/>
              <a:gd name="connsiteX215" fmla="*/ 4256 w 10000"/>
              <a:gd name="connsiteY215" fmla="*/ 4169 h 10393"/>
              <a:gd name="connsiteX216" fmla="*/ 4276 w 10000"/>
              <a:gd name="connsiteY216"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245 w 10000"/>
              <a:gd name="connsiteY130" fmla="*/ 4925 h 10393"/>
              <a:gd name="connsiteX131" fmla="*/ 5269 w 10000"/>
              <a:gd name="connsiteY131" fmla="*/ 4483 h 10393"/>
              <a:gd name="connsiteX132" fmla="*/ 5296 w 10000"/>
              <a:gd name="connsiteY132" fmla="*/ 4155 h 10393"/>
              <a:gd name="connsiteX133" fmla="*/ 5222 w 10000"/>
              <a:gd name="connsiteY133" fmla="*/ 3788 h 10393"/>
              <a:gd name="connsiteX134" fmla="*/ 5083 w 10000"/>
              <a:gd name="connsiteY134" fmla="*/ 3491 h 10393"/>
              <a:gd name="connsiteX135" fmla="*/ 5034 w 10000"/>
              <a:gd name="connsiteY135" fmla="*/ 3213 h 10393"/>
              <a:gd name="connsiteX136" fmla="*/ 5026 w 10000"/>
              <a:gd name="connsiteY136" fmla="*/ 2899 h 10393"/>
              <a:gd name="connsiteX137" fmla="*/ 5092 w 10000"/>
              <a:gd name="connsiteY137" fmla="*/ 2535 h 10393"/>
              <a:gd name="connsiteX138" fmla="*/ 5178 w 10000"/>
              <a:gd name="connsiteY138" fmla="*/ 2239 h 10393"/>
              <a:gd name="connsiteX139" fmla="*/ 5178 w 10000"/>
              <a:gd name="connsiteY139" fmla="*/ 2149 h 10393"/>
              <a:gd name="connsiteX140" fmla="*/ 5283 w 10000"/>
              <a:gd name="connsiteY140" fmla="*/ 974 h 10393"/>
              <a:gd name="connsiteX141" fmla="*/ 5295 w 10000"/>
              <a:gd name="connsiteY141" fmla="*/ 652 h 10393"/>
              <a:gd name="connsiteX142" fmla="*/ 5387 w 10000"/>
              <a:gd name="connsiteY142" fmla="*/ 647 h 10393"/>
              <a:gd name="connsiteX143" fmla="*/ 5469 w 10000"/>
              <a:gd name="connsiteY143" fmla="*/ 517 h 10393"/>
              <a:gd name="connsiteX144" fmla="*/ 5479 w 10000"/>
              <a:gd name="connsiteY144" fmla="*/ 24 h 10393"/>
              <a:gd name="connsiteX145" fmla="*/ 5282 w 10000"/>
              <a:gd name="connsiteY145" fmla="*/ 7 h 10393"/>
              <a:gd name="connsiteX146" fmla="*/ 5035 w 10000"/>
              <a:gd name="connsiteY146" fmla="*/ 151 h 10393"/>
              <a:gd name="connsiteX147" fmla="*/ 4819 w 10000"/>
              <a:gd name="connsiteY147" fmla="*/ 393 h 10393"/>
              <a:gd name="connsiteX148" fmla="*/ 4428 w 10000"/>
              <a:gd name="connsiteY148" fmla="*/ 748 h 10393"/>
              <a:gd name="connsiteX149" fmla="*/ 3353 w 10000"/>
              <a:gd name="connsiteY149" fmla="*/ 1448 h 10393"/>
              <a:gd name="connsiteX150" fmla="*/ 2905 w 10000"/>
              <a:gd name="connsiteY150" fmla="*/ 1834 h 10393"/>
              <a:gd name="connsiteX151" fmla="*/ 2905 w 10000"/>
              <a:gd name="connsiteY151" fmla="*/ 1969 h 10393"/>
              <a:gd name="connsiteX152" fmla="*/ 2957 w 10000"/>
              <a:gd name="connsiteY152" fmla="*/ 1947 h 10393"/>
              <a:gd name="connsiteX153" fmla="*/ 2966 w 10000"/>
              <a:gd name="connsiteY153" fmla="*/ 2054 h 10393"/>
              <a:gd name="connsiteX154" fmla="*/ 2885 w 10000"/>
              <a:gd name="connsiteY154" fmla="*/ 2122 h 10393"/>
              <a:gd name="connsiteX155" fmla="*/ 2549 w 10000"/>
              <a:gd name="connsiteY155" fmla="*/ 2539 h 10393"/>
              <a:gd name="connsiteX156" fmla="*/ 2422 w 10000"/>
              <a:gd name="connsiteY156" fmla="*/ 2764 h 10393"/>
              <a:gd name="connsiteX157" fmla="*/ 2178 w 10000"/>
              <a:gd name="connsiteY157" fmla="*/ 3060 h 10393"/>
              <a:gd name="connsiteX158" fmla="*/ 2101 w 10000"/>
              <a:gd name="connsiteY158" fmla="*/ 3199 h 10393"/>
              <a:gd name="connsiteX159" fmla="*/ 2103 w 10000"/>
              <a:gd name="connsiteY159" fmla="*/ 3303 h 10393"/>
              <a:gd name="connsiteX160" fmla="*/ 1991 w 10000"/>
              <a:gd name="connsiteY160" fmla="*/ 3424 h 10393"/>
              <a:gd name="connsiteX161" fmla="*/ 1816 w 10000"/>
              <a:gd name="connsiteY161" fmla="*/ 3361 h 10393"/>
              <a:gd name="connsiteX162" fmla="*/ 1618 w 10000"/>
              <a:gd name="connsiteY162" fmla="*/ 3626 h 10393"/>
              <a:gd name="connsiteX163" fmla="*/ 1618 w 10000"/>
              <a:gd name="connsiteY163" fmla="*/ 3761 h 10393"/>
              <a:gd name="connsiteX164" fmla="*/ 1457 w 10000"/>
              <a:gd name="connsiteY164" fmla="*/ 3940 h 10393"/>
              <a:gd name="connsiteX165" fmla="*/ 1543 w 10000"/>
              <a:gd name="connsiteY165" fmla="*/ 4044 h 10393"/>
              <a:gd name="connsiteX166" fmla="*/ 1670 w 10000"/>
              <a:gd name="connsiteY166" fmla="*/ 3949 h 10393"/>
              <a:gd name="connsiteX167" fmla="*/ 1905 w 10000"/>
              <a:gd name="connsiteY167" fmla="*/ 4115 h 10393"/>
              <a:gd name="connsiteX168" fmla="*/ 2147 w 10000"/>
              <a:gd name="connsiteY168" fmla="*/ 3913 h 10393"/>
              <a:gd name="connsiteX169" fmla="*/ 2207 w 10000"/>
              <a:gd name="connsiteY169" fmla="*/ 3963 h 10393"/>
              <a:gd name="connsiteX170" fmla="*/ 1954 w 10000"/>
              <a:gd name="connsiteY170" fmla="*/ 4196 h 10393"/>
              <a:gd name="connsiteX171" fmla="*/ 2207 w 10000"/>
              <a:gd name="connsiteY171" fmla="*/ 4466 h 10393"/>
              <a:gd name="connsiteX172" fmla="*/ 2368 w 10000"/>
              <a:gd name="connsiteY172" fmla="*/ 4300 h 10393"/>
              <a:gd name="connsiteX173" fmla="*/ 2483 w 10000"/>
              <a:gd name="connsiteY173" fmla="*/ 4259 h 10393"/>
              <a:gd name="connsiteX174" fmla="*/ 2489 w 10000"/>
              <a:gd name="connsiteY174" fmla="*/ 4385 h 10393"/>
              <a:gd name="connsiteX175" fmla="*/ 2325 w 10000"/>
              <a:gd name="connsiteY175" fmla="*/ 4515 h 10393"/>
              <a:gd name="connsiteX176" fmla="*/ 2420 w 10000"/>
              <a:gd name="connsiteY176" fmla="*/ 4681 h 10393"/>
              <a:gd name="connsiteX177" fmla="*/ 2739 w 10000"/>
              <a:gd name="connsiteY177" fmla="*/ 4367 h 10393"/>
              <a:gd name="connsiteX178" fmla="*/ 2687 w 10000"/>
              <a:gd name="connsiteY178" fmla="*/ 4246 h 10393"/>
              <a:gd name="connsiteX179" fmla="*/ 2799 w 10000"/>
              <a:gd name="connsiteY179" fmla="*/ 4124 h 10393"/>
              <a:gd name="connsiteX180" fmla="*/ 2920 w 10000"/>
              <a:gd name="connsiteY180" fmla="*/ 4250 h 10393"/>
              <a:gd name="connsiteX181" fmla="*/ 3078 w 10000"/>
              <a:gd name="connsiteY181" fmla="*/ 4192 h 10393"/>
              <a:gd name="connsiteX182" fmla="*/ 3595 w 10000"/>
              <a:gd name="connsiteY182" fmla="*/ 3038 h 10393"/>
              <a:gd name="connsiteX183" fmla="*/ 3583 w 10000"/>
              <a:gd name="connsiteY183" fmla="*/ 3168 h 10393"/>
              <a:gd name="connsiteX184" fmla="*/ 3204 w 10000"/>
              <a:gd name="connsiteY184" fmla="*/ 4353 h 10393"/>
              <a:gd name="connsiteX185" fmla="*/ 3767 w 10000"/>
              <a:gd name="connsiteY185" fmla="*/ 4205 h 10393"/>
              <a:gd name="connsiteX186" fmla="*/ 3733 w 10000"/>
              <a:gd name="connsiteY186" fmla="*/ 4412 h 10393"/>
              <a:gd name="connsiteX187" fmla="*/ 3345 w 10000"/>
              <a:gd name="connsiteY187" fmla="*/ 4533 h 10393"/>
              <a:gd name="connsiteX188" fmla="*/ 3362 w 10000"/>
              <a:gd name="connsiteY188" fmla="*/ 4690 h 10393"/>
              <a:gd name="connsiteX189" fmla="*/ 3609 w 10000"/>
              <a:gd name="connsiteY189" fmla="*/ 4677 h 10393"/>
              <a:gd name="connsiteX190" fmla="*/ 3601 w 10000"/>
              <a:gd name="connsiteY190" fmla="*/ 4816 h 10393"/>
              <a:gd name="connsiteX191" fmla="*/ 3420 w 10000"/>
              <a:gd name="connsiteY191" fmla="*/ 4843 h 10393"/>
              <a:gd name="connsiteX192" fmla="*/ 3420 w 10000"/>
              <a:gd name="connsiteY192" fmla="*/ 4991 h 10393"/>
              <a:gd name="connsiteX193" fmla="*/ 3557 w 10000"/>
              <a:gd name="connsiteY193" fmla="*/ 5000 h 10393"/>
              <a:gd name="connsiteX194" fmla="*/ 3549 w 10000"/>
              <a:gd name="connsiteY194" fmla="*/ 5126 h 10393"/>
              <a:gd name="connsiteX195" fmla="*/ 3394 w 10000"/>
              <a:gd name="connsiteY195" fmla="*/ 5189 h 10393"/>
              <a:gd name="connsiteX196" fmla="*/ 3345 w 10000"/>
              <a:gd name="connsiteY196" fmla="*/ 5220 h 10393"/>
              <a:gd name="connsiteX197" fmla="*/ 3302 w 10000"/>
              <a:gd name="connsiteY197" fmla="*/ 5180 h 10393"/>
              <a:gd name="connsiteX198" fmla="*/ 3333 w 10000"/>
              <a:gd name="connsiteY198" fmla="*/ 5121 h 10393"/>
              <a:gd name="connsiteX199" fmla="*/ 3307 w 10000"/>
              <a:gd name="connsiteY199" fmla="*/ 4951 h 10393"/>
              <a:gd name="connsiteX200" fmla="*/ 3178 w 10000"/>
              <a:gd name="connsiteY200" fmla="*/ 4695 h 10393"/>
              <a:gd name="connsiteX201" fmla="*/ 3103 w 10000"/>
              <a:gd name="connsiteY201" fmla="*/ 4731 h 10393"/>
              <a:gd name="connsiteX202" fmla="*/ 3112 w 10000"/>
              <a:gd name="connsiteY202" fmla="*/ 4596 h 10393"/>
              <a:gd name="connsiteX203" fmla="*/ 2989 w 10000"/>
              <a:gd name="connsiteY203" fmla="*/ 4448 h 10393"/>
              <a:gd name="connsiteX204" fmla="*/ 2807 w 10000"/>
              <a:gd name="connsiteY204" fmla="*/ 4636 h 10393"/>
              <a:gd name="connsiteX205" fmla="*/ 2825 w 10000"/>
              <a:gd name="connsiteY205" fmla="*/ 5014 h 10393"/>
              <a:gd name="connsiteX206" fmla="*/ 2759 w 10000"/>
              <a:gd name="connsiteY206" fmla="*/ 5045 h 10393"/>
              <a:gd name="connsiteX207" fmla="*/ 2764 w 10000"/>
              <a:gd name="connsiteY207" fmla="*/ 5490 h 10393"/>
              <a:gd name="connsiteX208" fmla="*/ 2876 w 10000"/>
              <a:gd name="connsiteY208" fmla="*/ 5516 h 10393"/>
              <a:gd name="connsiteX209" fmla="*/ 2911 w 10000"/>
              <a:gd name="connsiteY209" fmla="*/ 5566 h 10393"/>
              <a:gd name="connsiteX210" fmla="*/ 2905 w 10000"/>
              <a:gd name="connsiteY210" fmla="*/ 6037 h 10393"/>
              <a:gd name="connsiteX211" fmla="*/ 4023 w 10000"/>
              <a:gd name="connsiteY211" fmla="*/ 6028 h 10393"/>
              <a:gd name="connsiteX212" fmla="*/ 4147 w 10000"/>
              <a:gd name="connsiteY212" fmla="*/ 5647 h 10393"/>
              <a:gd name="connsiteX213" fmla="*/ 4230 w 10000"/>
              <a:gd name="connsiteY213" fmla="*/ 5207 h 10393"/>
              <a:gd name="connsiteX214" fmla="*/ 4241 w 10000"/>
              <a:gd name="connsiteY214" fmla="*/ 4327 h 10393"/>
              <a:gd name="connsiteX215" fmla="*/ 4256 w 10000"/>
              <a:gd name="connsiteY215" fmla="*/ 4169 h 10393"/>
              <a:gd name="connsiteX216" fmla="*/ 4276 w 10000"/>
              <a:gd name="connsiteY216"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383 w 10000"/>
              <a:gd name="connsiteY130" fmla="*/ 5261 h 10393"/>
              <a:gd name="connsiteX131" fmla="*/ 5245 w 10000"/>
              <a:gd name="connsiteY131" fmla="*/ 4925 h 10393"/>
              <a:gd name="connsiteX132" fmla="*/ 5269 w 10000"/>
              <a:gd name="connsiteY132" fmla="*/ 4483 h 10393"/>
              <a:gd name="connsiteX133" fmla="*/ 5296 w 10000"/>
              <a:gd name="connsiteY133" fmla="*/ 4155 h 10393"/>
              <a:gd name="connsiteX134" fmla="*/ 5222 w 10000"/>
              <a:gd name="connsiteY134" fmla="*/ 3788 h 10393"/>
              <a:gd name="connsiteX135" fmla="*/ 5083 w 10000"/>
              <a:gd name="connsiteY135" fmla="*/ 3491 h 10393"/>
              <a:gd name="connsiteX136" fmla="*/ 5034 w 10000"/>
              <a:gd name="connsiteY136" fmla="*/ 3213 h 10393"/>
              <a:gd name="connsiteX137" fmla="*/ 5026 w 10000"/>
              <a:gd name="connsiteY137" fmla="*/ 2899 h 10393"/>
              <a:gd name="connsiteX138" fmla="*/ 5092 w 10000"/>
              <a:gd name="connsiteY138" fmla="*/ 2535 h 10393"/>
              <a:gd name="connsiteX139" fmla="*/ 5178 w 10000"/>
              <a:gd name="connsiteY139" fmla="*/ 2239 h 10393"/>
              <a:gd name="connsiteX140" fmla="*/ 5178 w 10000"/>
              <a:gd name="connsiteY140" fmla="*/ 2149 h 10393"/>
              <a:gd name="connsiteX141" fmla="*/ 5283 w 10000"/>
              <a:gd name="connsiteY141" fmla="*/ 974 h 10393"/>
              <a:gd name="connsiteX142" fmla="*/ 5295 w 10000"/>
              <a:gd name="connsiteY142" fmla="*/ 652 h 10393"/>
              <a:gd name="connsiteX143" fmla="*/ 5387 w 10000"/>
              <a:gd name="connsiteY143" fmla="*/ 647 h 10393"/>
              <a:gd name="connsiteX144" fmla="*/ 5469 w 10000"/>
              <a:gd name="connsiteY144" fmla="*/ 517 h 10393"/>
              <a:gd name="connsiteX145" fmla="*/ 5479 w 10000"/>
              <a:gd name="connsiteY145" fmla="*/ 24 h 10393"/>
              <a:gd name="connsiteX146" fmla="*/ 5282 w 10000"/>
              <a:gd name="connsiteY146" fmla="*/ 7 h 10393"/>
              <a:gd name="connsiteX147" fmla="*/ 5035 w 10000"/>
              <a:gd name="connsiteY147" fmla="*/ 151 h 10393"/>
              <a:gd name="connsiteX148" fmla="*/ 4819 w 10000"/>
              <a:gd name="connsiteY148" fmla="*/ 393 h 10393"/>
              <a:gd name="connsiteX149" fmla="*/ 4428 w 10000"/>
              <a:gd name="connsiteY149" fmla="*/ 748 h 10393"/>
              <a:gd name="connsiteX150" fmla="*/ 3353 w 10000"/>
              <a:gd name="connsiteY150" fmla="*/ 1448 h 10393"/>
              <a:gd name="connsiteX151" fmla="*/ 2905 w 10000"/>
              <a:gd name="connsiteY151" fmla="*/ 1834 h 10393"/>
              <a:gd name="connsiteX152" fmla="*/ 2905 w 10000"/>
              <a:gd name="connsiteY152" fmla="*/ 1969 h 10393"/>
              <a:gd name="connsiteX153" fmla="*/ 2957 w 10000"/>
              <a:gd name="connsiteY153" fmla="*/ 1947 h 10393"/>
              <a:gd name="connsiteX154" fmla="*/ 2966 w 10000"/>
              <a:gd name="connsiteY154" fmla="*/ 2054 h 10393"/>
              <a:gd name="connsiteX155" fmla="*/ 2885 w 10000"/>
              <a:gd name="connsiteY155" fmla="*/ 2122 h 10393"/>
              <a:gd name="connsiteX156" fmla="*/ 2549 w 10000"/>
              <a:gd name="connsiteY156" fmla="*/ 2539 h 10393"/>
              <a:gd name="connsiteX157" fmla="*/ 2422 w 10000"/>
              <a:gd name="connsiteY157" fmla="*/ 2764 h 10393"/>
              <a:gd name="connsiteX158" fmla="*/ 2178 w 10000"/>
              <a:gd name="connsiteY158" fmla="*/ 3060 h 10393"/>
              <a:gd name="connsiteX159" fmla="*/ 2101 w 10000"/>
              <a:gd name="connsiteY159" fmla="*/ 3199 h 10393"/>
              <a:gd name="connsiteX160" fmla="*/ 2103 w 10000"/>
              <a:gd name="connsiteY160" fmla="*/ 3303 h 10393"/>
              <a:gd name="connsiteX161" fmla="*/ 1991 w 10000"/>
              <a:gd name="connsiteY161" fmla="*/ 3424 h 10393"/>
              <a:gd name="connsiteX162" fmla="*/ 1816 w 10000"/>
              <a:gd name="connsiteY162" fmla="*/ 3361 h 10393"/>
              <a:gd name="connsiteX163" fmla="*/ 1618 w 10000"/>
              <a:gd name="connsiteY163" fmla="*/ 3626 h 10393"/>
              <a:gd name="connsiteX164" fmla="*/ 1618 w 10000"/>
              <a:gd name="connsiteY164" fmla="*/ 3761 h 10393"/>
              <a:gd name="connsiteX165" fmla="*/ 1457 w 10000"/>
              <a:gd name="connsiteY165" fmla="*/ 3940 h 10393"/>
              <a:gd name="connsiteX166" fmla="*/ 1543 w 10000"/>
              <a:gd name="connsiteY166" fmla="*/ 4044 h 10393"/>
              <a:gd name="connsiteX167" fmla="*/ 1670 w 10000"/>
              <a:gd name="connsiteY167" fmla="*/ 3949 h 10393"/>
              <a:gd name="connsiteX168" fmla="*/ 1905 w 10000"/>
              <a:gd name="connsiteY168" fmla="*/ 4115 h 10393"/>
              <a:gd name="connsiteX169" fmla="*/ 2147 w 10000"/>
              <a:gd name="connsiteY169" fmla="*/ 3913 h 10393"/>
              <a:gd name="connsiteX170" fmla="*/ 2207 w 10000"/>
              <a:gd name="connsiteY170" fmla="*/ 3963 h 10393"/>
              <a:gd name="connsiteX171" fmla="*/ 1954 w 10000"/>
              <a:gd name="connsiteY171" fmla="*/ 4196 h 10393"/>
              <a:gd name="connsiteX172" fmla="*/ 2207 w 10000"/>
              <a:gd name="connsiteY172" fmla="*/ 4466 h 10393"/>
              <a:gd name="connsiteX173" fmla="*/ 2368 w 10000"/>
              <a:gd name="connsiteY173" fmla="*/ 4300 h 10393"/>
              <a:gd name="connsiteX174" fmla="*/ 2483 w 10000"/>
              <a:gd name="connsiteY174" fmla="*/ 4259 h 10393"/>
              <a:gd name="connsiteX175" fmla="*/ 2489 w 10000"/>
              <a:gd name="connsiteY175" fmla="*/ 4385 h 10393"/>
              <a:gd name="connsiteX176" fmla="*/ 2325 w 10000"/>
              <a:gd name="connsiteY176" fmla="*/ 4515 h 10393"/>
              <a:gd name="connsiteX177" fmla="*/ 2420 w 10000"/>
              <a:gd name="connsiteY177" fmla="*/ 4681 h 10393"/>
              <a:gd name="connsiteX178" fmla="*/ 2739 w 10000"/>
              <a:gd name="connsiteY178" fmla="*/ 4367 h 10393"/>
              <a:gd name="connsiteX179" fmla="*/ 2687 w 10000"/>
              <a:gd name="connsiteY179" fmla="*/ 4246 h 10393"/>
              <a:gd name="connsiteX180" fmla="*/ 2799 w 10000"/>
              <a:gd name="connsiteY180" fmla="*/ 4124 h 10393"/>
              <a:gd name="connsiteX181" fmla="*/ 2920 w 10000"/>
              <a:gd name="connsiteY181" fmla="*/ 4250 h 10393"/>
              <a:gd name="connsiteX182" fmla="*/ 3078 w 10000"/>
              <a:gd name="connsiteY182" fmla="*/ 4192 h 10393"/>
              <a:gd name="connsiteX183" fmla="*/ 3595 w 10000"/>
              <a:gd name="connsiteY183" fmla="*/ 3038 h 10393"/>
              <a:gd name="connsiteX184" fmla="*/ 3583 w 10000"/>
              <a:gd name="connsiteY184" fmla="*/ 3168 h 10393"/>
              <a:gd name="connsiteX185" fmla="*/ 3204 w 10000"/>
              <a:gd name="connsiteY185" fmla="*/ 4353 h 10393"/>
              <a:gd name="connsiteX186" fmla="*/ 3767 w 10000"/>
              <a:gd name="connsiteY186" fmla="*/ 4205 h 10393"/>
              <a:gd name="connsiteX187" fmla="*/ 3733 w 10000"/>
              <a:gd name="connsiteY187" fmla="*/ 4412 h 10393"/>
              <a:gd name="connsiteX188" fmla="*/ 3345 w 10000"/>
              <a:gd name="connsiteY188" fmla="*/ 4533 h 10393"/>
              <a:gd name="connsiteX189" fmla="*/ 3362 w 10000"/>
              <a:gd name="connsiteY189" fmla="*/ 4690 h 10393"/>
              <a:gd name="connsiteX190" fmla="*/ 3609 w 10000"/>
              <a:gd name="connsiteY190" fmla="*/ 4677 h 10393"/>
              <a:gd name="connsiteX191" fmla="*/ 3601 w 10000"/>
              <a:gd name="connsiteY191" fmla="*/ 4816 h 10393"/>
              <a:gd name="connsiteX192" fmla="*/ 3420 w 10000"/>
              <a:gd name="connsiteY192" fmla="*/ 4843 h 10393"/>
              <a:gd name="connsiteX193" fmla="*/ 3420 w 10000"/>
              <a:gd name="connsiteY193" fmla="*/ 4991 h 10393"/>
              <a:gd name="connsiteX194" fmla="*/ 3557 w 10000"/>
              <a:gd name="connsiteY194" fmla="*/ 5000 h 10393"/>
              <a:gd name="connsiteX195" fmla="*/ 3549 w 10000"/>
              <a:gd name="connsiteY195" fmla="*/ 5126 h 10393"/>
              <a:gd name="connsiteX196" fmla="*/ 3394 w 10000"/>
              <a:gd name="connsiteY196" fmla="*/ 5189 h 10393"/>
              <a:gd name="connsiteX197" fmla="*/ 3345 w 10000"/>
              <a:gd name="connsiteY197" fmla="*/ 5220 h 10393"/>
              <a:gd name="connsiteX198" fmla="*/ 3302 w 10000"/>
              <a:gd name="connsiteY198" fmla="*/ 5180 h 10393"/>
              <a:gd name="connsiteX199" fmla="*/ 3333 w 10000"/>
              <a:gd name="connsiteY199" fmla="*/ 5121 h 10393"/>
              <a:gd name="connsiteX200" fmla="*/ 3307 w 10000"/>
              <a:gd name="connsiteY200" fmla="*/ 4951 h 10393"/>
              <a:gd name="connsiteX201" fmla="*/ 3178 w 10000"/>
              <a:gd name="connsiteY201" fmla="*/ 4695 h 10393"/>
              <a:gd name="connsiteX202" fmla="*/ 3103 w 10000"/>
              <a:gd name="connsiteY202" fmla="*/ 4731 h 10393"/>
              <a:gd name="connsiteX203" fmla="*/ 3112 w 10000"/>
              <a:gd name="connsiteY203" fmla="*/ 4596 h 10393"/>
              <a:gd name="connsiteX204" fmla="*/ 2989 w 10000"/>
              <a:gd name="connsiteY204" fmla="*/ 4448 h 10393"/>
              <a:gd name="connsiteX205" fmla="*/ 2807 w 10000"/>
              <a:gd name="connsiteY205" fmla="*/ 4636 h 10393"/>
              <a:gd name="connsiteX206" fmla="*/ 2825 w 10000"/>
              <a:gd name="connsiteY206" fmla="*/ 5014 h 10393"/>
              <a:gd name="connsiteX207" fmla="*/ 2759 w 10000"/>
              <a:gd name="connsiteY207" fmla="*/ 5045 h 10393"/>
              <a:gd name="connsiteX208" fmla="*/ 2764 w 10000"/>
              <a:gd name="connsiteY208" fmla="*/ 5490 h 10393"/>
              <a:gd name="connsiteX209" fmla="*/ 2876 w 10000"/>
              <a:gd name="connsiteY209" fmla="*/ 5516 h 10393"/>
              <a:gd name="connsiteX210" fmla="*/ 2911 w 10000"/>
              <a:gd name="connsiteY210" fmla="*/ 5566 h 10393"/>
              <a:gd name="connsiteX211" fmla="*/ 2905 w 10000"/>
              <a:gd name="connsiteY211" fmla="*/ 6037 h 10393"/>
              <a:gd name="connsiteX212" fmla="*/ 4023 w 10000"/>
              <a:gd name="connsiteY212" fmla="*/ 6028 h 10393"/>
              <a:gd name="connsiteX213" fmla="*/ 4147 w 10000"/>
              <a:gd name="connsiteY213" fmla="*/ 5647 h 10393"/>
              <a:gd name="connsiteX214" fmla="*/ 4230 w 10000"/>
              <a:gd name="connsiteY214" fmla="*/ 5207 h 10393"/>
              <a:gd name="connsiteX215" fmla="*/ 4241 w 10000"/>
              <a:gd name="connsiteY215" fmla="*/ 4327 h 10393"/>
              <a:gd name="connsiteX216" fmla="*/ 4256 w 10000"/>
              <a:gd name="connsiteY216" fmla="*/ 4169 h 10393"/>
              <a:gd name="connsiteX217" fmla="*/ 4276 w 10000"/>
              <a:gd name="connsiteY217"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234 w 10000"/>
              <a:gd name="connsiteY130" fmla="*/ 5283 h 10393"/>
              <a:gd name="connsiteX131" fmla="*/ 5245 w 10000"/>
              <a:gd name="connsiteY131" fmla="*/ 4925 h 10393"/>
              <a:gd name="connsiteX132" fmla="*/ 5269 w 10000"/>
              <a:gd name="connsiteY132" fmla="*/ 4483 h 10393"/>
              <a:gd name="connsiteX133" fmla="*/ 5296 w 10000"/>
              <a:gd name="connsiteY133" fmla="*/ 4155 h 10393"/>
              <a:gd name="connsiteX134" fmla="*/ 5222 w 10000"/>
              <a:gd name="connsiteY134" fmla="*/ 3788 h 10393"/>
              <a:gd name="connsiteX135" fmla="*/ 5083 w 10000"/>
              <a:gd name="connsiteY135" fmla="*/ 3491 h 10393"/>
              <a:gd name="connsiteX136" fmla="*/ 5034 w 10000"/>
              <a:gd name="connsiteY136" fmla="*/ 3213 h 10393"/>
              <a:gd name="connsiteX137" fmla="*/ 5026 w 10000"/>
              <a:gd name="connsiteY137" fmla="*/ 2899 h 10393"/>
              <a:gd name="connsiteX138" fmla="*/ 5092 w 10000"/>
              <a:gd name="connsiteY138" fmla="*/ 2535 h 10393"/>
              <a:gd name="connsiteX139" fmla="*/ 5178 w 10000"/>
              <a:gd name="connsiteY139" fmla="*/ 2239 h 10393"/>
              <a:gd name="connsiteX140" fmla="*/ 5178 w 10000"/>
              <a:gd name="connsiteY140" fmla="*/ 2149 h 10393"/>
              <a:gd name="connsiteX141" fmla="*/ 5283 w 10000"/>
              <a:gd name="connsiteY141" fmla="*/ 974 h 10393"/>
              <a:gd name="connsiteX142" fmla="*/ 5295 w 10000"/>
              <a:gd name="connsiteY142" fmla="*/ 652 h 10393"/>
              <a:gd name="connsiteX143" fmla="*/ 5387 w 10000"/>
              <a:gd name="connsiteY143" fmla="*/ 647 h 10393"/>
              <a:gd name="connsiteX144" fmla="*/ 5469 w 10000"/>
              <a:gd name="connsiteY144" fmla="*/ 517 h 10393"/>
              <a:gd name="connsiteX145" fmla="*/ 5479 w 10000"/>
              <a:gd name="connsiteY145" fmla="*/ 24 h 10393"/>
              <a:gd name="connsiteX146" fmla="*/ 5282 w 10000"/>
              <a:gd name="connsiteY146" fmla="*/ 7 h 10393"/>
              <a:gd name="connsiteX147" fmla="*/ 5035 w 10000"/>
              <a:gd name="connsiteY147" fmla="*/ 151 h 10393"/>
              <a:gd name="connsiteX148" fmla="*/ 4819 w 10000"/>
              <a:gd name="connsiteY148" fmla="*/ 393 h 10393"/>
              <a:gd name="connsiteX149" fmla="*/ 4428 w 10000"/>
              <a:gd name="connsiteY149" fmla="*/ 748 h 10393"/>
              <a:gd name="connsiteX150" fmla="*/ 3353 w 10000"/>
              <a:gd name="connsiteY150" fmla="*/ 1448 h 10393"/>
              <a:gd name="connsiteX151" fmla="*/ 2905 w 10000"/>
              <a:gd name="connsiteY151" fmla="*/ 1834 h 10393"/>
              <a:gd name="connsiteX152" fmla="*/ 2905 w 10000"/>
              <a:gd name="connsiteY152" fmla="*/ 1969 h 10393"/>
              <a:gd name="connsiteX153" fmla="*/ 2957 w 10000"/>
              <a:gd name="connsiteY153" fmla="*/ 1947 h 10393"/>
              <a:gd name="connsiteX154" fmla="*/ 2966 w 10000"/>
              <a:gd name="connsiteY154" fmla="*/ 2054 h 10393"/>
              <a:gd name="connsiteX155" fmla="*/ 2885 w 10000"/>
              <a:gd name="connsiteY155" fmla="*/ 2122 h 10393"/>
              <a:gd name="connsiteX156" fmla="*/ 2549 w 10000"/>
              <a:gd name="connsiteY156" fmla="*/ 2539 h 10393"/>
              <a:gd name="connsiteX157" fmla="*/ 2422 w 10000"/>
              <a:gd name="connsiteY157" fmla="*/ 2764 h 10393"/>
              <a:gd name="connsiteX158" fmla="*/ 2178 w 10000"/>
              <a:gd name="connsiteY158" fmla="*/ 3060 h 10393"/>
              <a:gd name="connsiteX159" fmla="*/ 2101 w 10000"/>
              <a:gd name="connsiteY159" fmla="*/ 3199 h 10393"/>
              <a:gd name="connsiteX160" fmla="*/ 2103 w 10000"/>
              <a:gd name="connsiteY160" fmla="*/ 3303 h 10393"/>
              <a:gd name="connsiteX161" fmla="*/ 1991 w 10000"/>
              <a:gd name="connsiteY161" fmla="*/ 3424 h 10393"/>
              <a:gd name="connsiteX162" fmla="*/ 1816 w 10000"/>
              <a:gd name="connsiteY162" fmla="*/ 3361 h 10393"/>
              <a:gd name="connsiteX163" fmla="*/ 1618 w 10000"/>
              <a:gd name="connsiteY163" fmla="*/ 3626 h 10393"/>
              <a:gd name="connsiteX164" fmla="*/ 1618 w 10000"/>
              <a:gd name="connsiteY164" fmla="*/ 3761 h 10393"/>
              <a:gd name="connsiteX165" fmla="*/ 1457 w 10000"/>
              <a:gd name="connsiteY165" fmla="*/ 3940 h 10393"/>
              <a:gd name="connsiteX166" fmla="*/ 1543 w 10000"/>
              <a:gd name="connsiteY166" fmla="*/ 4044 h 10393"/>
              <a:gd name="connsiteX167" fmla="*/ 1670 w 10000"/>
              <a:gd name="connsiteY167" fmla="*/ 3949 h 10393"/>
              <a:gd name="connsiteX168" fmla="*/ 1905 w 10000"/>
              <a:gd name="connsiteY168" fmla="*/ 4115 h 10393"/>
              <a:gd name="connsiteX169" fmla="*/ 2147 w 10000"/>
              <a:gd name="connsiteY169" fmla="*/ 3913 h 10393"/>
              <a:gd name="connsiteX170" fmla="*/ 2207 w 10000"/>
              <a:gd name="connsiteY170" fmla="*/ 3963 h 10393"/>
              <a:gd name="connsiteX171" fmla="*/ 1954 w 10000"/>
              <a:gd name="connsiteY171" fmla="*/ 4196 h 10393"/>
              <a:gd name="connsiteX172" fmla="*/ 2207 w 10000"/>
              <a:gd name="connsiteY172" fmla="*/ 4466 h 10393"/>
              <a:gd name="connsiteX173" fmla="*/ 2368 w 10000"/>
              <a:gd name="connsiteY173" fmla="*/ 4300 h 10393"/>
              <a:gd name="connsiteX174" fmla="*/ 2483 w 10000"/>
              <a:gd name="connsiteY174" fmla="*/ 4259 h 10393"/>
              <a:gd name="connsiteX175" fmla="*/ 2489 w 10000"/>
              <a:gd name="connsiteY175" fmla="*/ 4385 h 10393"/>
              <a:gd name="connsiteX176" fmla="*/ 2325 w 10000"/>
              <a:gd name="connsiteY176" fmla="*/ 4515 h 10393"/>
              <a:gd name="connsiteX177" fmla="*/ 2420 w 10000"/>
              <a:gd name="connsiteY177" fmla="*/ 4681 h 10393"/>
              <a:gd name="connsiteX178" fmla="*/ 2739 w 10000"/>
              <a:gd name="connsiteY178" fmla="*/ 4367 h 10393"/>
              <a:gd name="connsiteX179" fmla="*/ 2687 w 10000"/>
              <a:gd name="connsiteY179" fmla="*/ 4246 h 10393"/>
              <a:gd name="connsiteX180" fmla="*/ 2799 w 10000"/>
              <a:gd name="connsiteY180" fmla="*/ 4124 h 10393"/>
              <a:gd name="connsiteX181" fmla="*/ 2920 w 10000"/>
              <a:gd name="connsiteY181" fmla="*/ 4250 h 10393"/>
              <a:gd name="connsiteX182" fmla="*/ 3078 w 10000"/>
              <a:gd name="connsiteY182" fmla="*/ 4192 h 10393"/>
              <a:gd name="connsiteX183" fmla="*/ 3595 w 10000"/>
              <a:gd name="connsiteY183" fmla="*/ 3038 h 10393"/>
              <a:gd name="connsiteX184" fmla="*/ 3583 w 10000"/>
              <a:gd name="connsiteY184" fmla="*/ 3168 h 10393"/>
              <a:gd name="connsiteX185" fmla="*/ 3204 w 10000"/>
              <a:gd name="connsiteY185" fmla="*/ 4353 h 10393"/>
              <a:gd name="connsiteX186" fmla="*/ 3767 w 10000"/>
              <a:gd name="connsiteY186" fmla="*/ 4205 h 10393"/>
              <a:gd name="connsiteX187" fmla="*/ 3733 w 10000"/>
              <a:gd name="connsiteY187" fmla="*/ 4412 h 10393"/>
              <a:gd name="connsiteX188" fmla="*/ 3345 w 10000"/>
              <a:gd name="connsiteY188" fmla="*/ 4533 h 10393"/>
              <a:gd name="connsiteX189" fmla="*/ 3362 w 10000"/>
              <a:gd name="connsiteY189" fmla="*/ 4690 h 10393"/>
              <a:gd name="connsiteX190" fmla="*/ 3609 w 10000"/>
              <a:gd name="connsiteY190" fmla="*/ 4677 h 10393"/>
              <a:gd name="connsiteX191" fmla="*/ 3601 w 10000"/>
              <a:gd name="connsiteY191" fmla="*/ 4816 h 10393"/>
              <a:gd name="connsiteX192" fmla="*/ 3420 w 10000"/>
              <a:gd name="connsiteY192" fmla="*/ 4843 h 10393"/>
              <a:gd name="connsiteX193" fmla="*/ 3420 w 10000"/>
              <a:gd name="connsiteY193" fmla="*/ 4991 h 10393"/>
              <a:gd name="connsiteX194" fmla="*/ 3557 w 10000"/>
              <a:gd name="connsiteY194" fmla="*/ 5000 h 10393"/>
              <a:gd name="connsiteX195" fmla="*/ 3549 w 10000"/>
              <a:gd name="connsiteY195" fmla="*/ 5126 h 10393"/>
              <a:gd name="connsiteX196" fmla="*/ 3394 w 10000"/>
              <a:gd name="connsiteY196" fmla="*/ 5189 h 10393"/>
              <a:gd name="connsiteX197" fmla="*/ 3345 w 10000"/>
              <a:gd name="connsiteY197" fmla="*/ 5220 h 10393"/>
              <a:gd name="connsiteX198" fmla="*/ 3302 w 10000"/>
              <a:gd name="connsiteY198" fmla="*/ 5180 h 10393"/>
              <a:gd name="connsiteX199" fmla="*/ 3333 w 10000"/>
              <a:gd name="connsiteY199" fmla="*/ 5121 h 10393"/>
              <a:gd name="connsiteX200" fmla="*/ 3307 w 10000"/>
              <a:gd name="connsiteY200" fmla="*/ 4951 h 10393"/>
              <a:gd name="connsiteX201" fmla="*/ 3178 w 10000"/>
              <a:gd name="connsiteY201" fmla="*/ 4695 h 10393"/>
              <a:gd name="connsiteX202" fmla="*/ 3103 w 10000"/>
              <a:gd name="connsiteY202" fmla="*/ 4731 h 10393"/>
              <a:gd name="connsiteX203" fmla="*/ 3112 w 10000"/>
              <a:gd name="connsiteY203" fmla="*/ 4596 h 10393"/>
              <a:gd name="connsiteX204" fmla="*/ 2989 w 10000"/>
              <a:gd name="connsiteY204" fmla="*/ 4448 h 10393"/>
              <a:gd name="connsiteX205" fmla="*/ 2807 w 10000"/>
              <a:gd name="connsiteY205" fmla="*/ 4636 h 10393"/>
              <a:gd name="connsiteX206" fmla="*/ 2825 w 10000"/>
              <a:gd name="connsiteY206" fmla="*/ 5014 h 10393"/>
              <a:gd name="connsiteX207" fmla="*/ 2759 w 10000"/>
              <a:gd name="connsiteY207" fmla="*/ 5045 h 10393"/>
              <a:gd name="connsiteX208" fmla="*/ 2764 w 10000"/>
              <a:gd name="connsiteY208" fmla="*/ 5490 h 10393"/>
              <a:gd name="connsiteX209" fmla="*/ 2876 w 10000"/>
              <a:gd name="connsiteY209" fmla="*/ 5516 h 10393"/>
              <a:gd name="connsiteX210" fmla="*/ 2911 w 10000"/>
              <a:gd name="connsiteY210" fmla="*/ 5566 h 10393"/>
              <a:gd name="connsiteX211" fmla="*/ 2905 w 10000"/>
              <a:gd name="connsiteY211" fmla="*/ 6037 h 10393"/>
              <a:gd name="connsiteX212" fmla="*/ 4023 w 10000"/>
              <a:gd name="connsiteY212" fmla="*/ 6028 h 10393"/>
              <a:gd name="connsiteX213" fmla="*/ 4147 w 10000"/>
              <a:gd name="connsiteY213" fmla="*/ 5647 h 10393"/>
              <a:gd name="connsiteX214" fmla="*/ 4230 w 10000"/>
              <a:gd name="connsiteY214" fmla="*/ 5207 h 10393"/>
              <a:gd name="connsiteX215" fmla="*/ 4241 w 10000"/>
              <a:gd name="connsiteY215" fmla="*/ 4327 h 10393"/>
              <a:gd name="connsiteX216" fmla="*/ 4256 w 10000"/>
              <a:gd name="connsiteY216" fmla="*/ 4169 h 10393"/>
              <a:gd name="connsiteX217" fmla="*/ 4276 w 10000"/>
              <a:gd name="connsiteY217"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234 w 10000"/>
              <a:gd name="connsiteY130" fmla="*/ 5283 h 10393"/>
              <a:gd name="connsiteX131" fmla="*/ 5245 w 10000"/>
              <a:gd name="connsiteY131" fmla="*/ 4925 h 10393"/>
              <a:gd name="connsiteX132" fmla="*/ 5269 w 10000"/>
              <a:gd name="connsiteY132" fmla="*/ 4483 h 10393"/>
              <a:gd name="connsiteX133" fmla="*/ 5296 w 10000"/>
              <a:gd name="connsiteY133" fmla="*/ 4155 h 10393"/>
              <a:gd name="connsiteX134" fmla="*/ 5222 w 10000"/>
              <a:gd name="connsiteY134" fmla="*/ 3788 h 10393"/>
              <a:gd name="connsiteX135" fmla="*/ 5083 w 10000"/>
              <a:gd name="connsiteY135" fmla="*/ 3491 h 10393"/>
              <a:gd name="connsiteX136" fmla="*/ 5034 w 10000"/>
              <a:gd name="connsiteY136" fmla="*/ 3213 h 10393"/>
              <a:gd name="connsiteX137" fmla="*/ 5026 w 10000"/>
              <a:gd name="connsiteY137" fmla="*/ 2899 h 10393"/>
              <a:gd name="connsiteX138" fmla="*/ 5092 w 10000"/>
              <a:gd name="connsiteY138" fmla="*/ 2535 h 10393"/>
              <a:gd name="connsiteX139" fmla="*/ 5178 w 10000"/>
              <a:gd name="connsiteY139" fmla="*/ 2239 h 10393"/>
              <a:gd name="connsiteX140" fmla="*/ 5178 w 10000"/>
              <a:gd name="connsiteY140" fmla="*/ 2149 h 10393"/>
              <a:gd name="connsiteX141" fmla="*/ 5283 w 10000"/>
              <a:gd name="connsiteY141" fmla="*/ 974 h 10393"/>
              <a:gd name="connsiteX142" fmla="*/ 5295 w 10000"/>
              <a:gd name="connsiteY142" fmla="*/ 652 h 10393"/>
              <a:gd name="connsiteX143" fmla="*/ 5387 w 10000"/>
              <a:gd name="connsiteY143" fmla="*/ 647 h 10393"/>
              <a:gd name="connsiteX144" fmla="*/ 5469 w 10000"/>
              <a:gd name="connsiteY144" fmla="*/ 517 h 10393"/>
              <a:gd name="connsiteX145" fmla="*/ 5479 w 10000"/>
              <a:gd name="connsiteY145" fmla="*/ 24 h 10393"/>
              <a:gd name="connsiteX146" fmla="*/ 5282 w 10000"/>
              <a:gd name="connsiteY146" fmla="*/ 7 h 10393"/>
              <a:gd name="connsiteX147" fmla="*/ 5035 w 10000"/>
              <a:gd name="connsiteY147" fmla="*/ 151 h 10393"/>
              <a:gd name="connsiteX148" fmla="*/ 4819 w 10000"/>
              <a:gd name="connsiteY148" fmla="*/ 393 h 10393"/>
              <a:gd name="connsiteX149" fmla="*/ 4428 w 10000"/>
              <a:gd name="connsiteY149" fmla="*/ 748 h 10393"/>
              <a:gd name="connsiteX150" fmla="*/ 3353 w 10000"/>
              <a:gd name="connsiteY150" fmla="*/ 1448 h 10393"/>
              <a:gd name="connsiteX151" fmla="*/ 2905 w 10000"/>
              <a:gd name="connsiteY151" fmla="*/ 1834 h 10393"/>
              <a:gd name="connsiteX152" fmla="*/ 2905 w 10000"/>
              <a:gd name="connsiteY152" fmla="*/ 1969 h 10393"/>
              <a:gd name="connsiteX153" fmla="*/ 2957 w 10000"/>
              <a:gd name="connsiteY153" fmla="*/ 1947 h 10393"/>
              <a:gd name="connsiteX154" fmla="*/ 2966 w 10000"/>
              <a:gd name="connsiteY154" fmla="*/ 2054 h 10393"/>
              <a:gd name="connsiteX155" fmla="*/ 2885 w 10000"/>
              <a:gd name="connsiteY155" fmla="*/ 2122 h 10393"/>
              <a:gd name="connsiteX156" fmla="*/ 2549 w 10000"/>
              <a:gd name="connsiteY156" fmla="*/ 2539 h 10393"/>
              <a:gd name="connsiteX157" fmla="*/ 2422 w 10000"/>
              <a:gd name="connsiteY157" fmla="*/ 2764 h 10393"/>
              <a:gd name="connsiteX158" fmla="*/ 2178 w 10000"/>
              <a:gd name="connsiteY158" fmla="*/ 3060 h 10393"/>
              <a:gd name="connsiteX159" fmla="*/ 2101 w 10000"/>
              <a:gd name="connsiteY159" fmla="*/ 3199 h 10393"/>
              <a:gd name="connsiteX160" fmla="*/ 2103 w 10000"/>
              <a:gd name="connsiteY160" fmla="*/ 3303 h 10393"/>
              <a:gd name="connsiteX161" fmla="*/ 1991 w 10000"/>
              <a:gd name="connsiteY161" fmla="*/ 3424 h 10393"/>
              <a:gd name="connsiteX162" fmla="*/ 1816 w 10000"/>
              <a:gd name="connsiteY162" fmla="*/ 3361 h 10393"/>
              <a:gd name="connsiteX163" fmla="*/ 1618 w 10000"/>
              <a:gd name="connsiteY163" fmla="*/ 3626 h 10393"/>
              <a:gd name="connsiteX164" fmla="*/ 1618 w 10000"/>
              <a:gd name="connsiteY164" fmla="*/ 3761 h 10393"/>
              <a:gd name="connsiteX165" fmla="*/ 1457 w 10000"/>
              <a:gd name="connsiteY165" fmla="*/ 3940 h 10393"/>
              <a:gd name="connsiteX166" fmla="*/ 1543 w 10000"/>
              <a:gd name="connsiteY166" fmla="*/ 4044 h 10393"/>
              <a:gd name="connsiteX167" fmla="*/ 1670 w 10000"/>
              <a:gd name="connsiteY167" fmla="*/ 3949 h 10393"/>
              <a:gd name="connsiteX168" fmla="*/ 1905 w 10000"/>
              <a:gd name="connsiteY168" fmla="*/ 4115 h 10393"/>
              <a:gd name="connsiteX169" fmla="*/ 2147 w 10000"/>
              <a:gd name="connsiteY169" fmla="*/ 3913 h 10393"/>
              <a:gd name="connsiteX170" fmla="*/ 2207 w 10000"/>
              <a:gd name="connsiteY170" fmla="*/ 3963 h 10393"/>
              <a:gd name="connsiteX171" fmla="*/ 1954 w 10000"/>
              <a:gd name="connsiteY171" fmla="*/ 4196 h 10393"/>
              <a:gd name="connsiteX172" fmla="*/ 2207 w 10000"/>
              <a:gd name="connsiteY172" fmla="*/ 4466 h 10393"/>
              <a:gd name="connsiteX173" fmla="*/ 2368 w 10000"/>
              <a:gd name="connsiteY173" fmla="*/ 4300 h 10393"/>
              <a:gd name="connsiteX174" fmla="*/ 2483 w 10000"/>
              <a:gd name="connsiteY174" fmla="*/ 4259 h 10393"/>
              <a:gd name="connsiteX175" fmla="*/ 2489 w 10000"/>
              <a:gd name="connsiteY175" fmla="*/ 4385 h 10393"/>
              <a:gd name="connsiteX176" fmla="*/ 2325 w 10000"/>
              <a:gd name="connsiteY176" fmla="*/ 4515 h 10393"/>
              <a:gd name="connsiteX177" fmla="*/ 2420 w 10000"/>
              <a:gd name="connsiteY177" fmla="*/ 4681 h 10393"/>
              <a:gd name="connsiteX178" fmla="*/ 2739 w 10000"/>
              <a:gd name="connsiteY178" fmla="*/ 4367 h 10393"/>
              <a:gd name="connsiteX179" fmla="*/ 2687 w 10000"/>
              <a:gd name="connsiteY179" fmla="*/ 4246 h 10393"/>
              <a:gd name="connsiteX180" fmla="*/ 2799 w 10000"/>
              <a:gd name="connsiteY180" fmla="*/ 4124 h 10393"/>
              <a:gd name="connsiteX181" fmla="*/ 2920 w 10000"/>
              <a:gd name="connsiteY181" fmla="*/ 4250 h 10393"/>
              <a:gd name="connsiteX182" fmla="*/ 3078 w 10000"/>
              <a:gd name="connsiteY182" fmla="*/ 4192 h 10393"/>
              <a:gd name="connsiteX183" fmla="*/ 3595 w 10000"/>
              <a:gd name="connsiteY183" fmla="*/ 3038 h 10393"/>
              <a:gd name="connsiteX184" fmla="*/ 3583 w 10000"/>
              <a:gd name="connsiteY184" fmla="*/ 3168 h 10393"/>
              <a:gd name="connsiteX185" fmla="*/ 3204 w 10000"/>
              <a:gd name="connsiteY185" fmla="*/ 4353 h 10393"/>
              <a:gd name="connsiteX186" fmla="*/ 3767 w 10000"/>
              <a:gd name="connsiteY186" fmla="*/ 4205 h 10393"/>
              <a:gd name="connsiteX187" fmla="*/ 3733 w 10000"/>
              <a:gd name="connsiteY187" fmla="*/ 4412 h 10393"/>
              <a:gd name="connsiteX188" fmla="*/ 3345 w 10000"/>
              <a:gd name="connsiteY188" fmla="*/ 4533 h 10393"/>
              <a:gd name="connsiteX189" fmla="*/ 3362 w 10000"/>
              <a:gd name="connsiteY189" fmla="*/ 4690 h 10393"/>
              <a:gd name="connsiteX190" fmla="*/ 3609 w 10000"/>
              <a:gd name="connsiteY190" fmla="*/ 4677 h 10393"/>
              <a:gd name="connsiteX191" fmla="*/ 3601 w 10000"/>
              <a:gd name="connsiteY191" fmla="*/ 4816 h 10393"/>
              <a:gd name="connsiteX192" fmla="*/ 3420 w 10000"/>
              <a:gd name="connsiteY192" fmla="*/ 4843 h 10393"/>
              <a:gd name="connsiteX193" fmla="*/ 3420 w 10000"/>
              <a:gd name="connsiteY193" fmla="*/ 4991 h 10393"/>
              <a:gd name="connsiteX194" fmla="*/ 3557 w 10000"/>
              <a:gd name="connsiteY194" fmla="*/ 5000 h 10393"/>
              <a:gd name="connsiteX195" fmla="*/ 3549 w 10000"/>
              <a:gd name="connsiteY195" fmla="*/ 5126 h 10393"/>
              <a:gd name="connsiteX196" fmla="*/ 3394 w 10000"/>
              <a:gd name="connsiteY196" fmla="*/ 5189 h 10393"/>
              <a:gd name="connsiteX197" fmla="*/ 3345 w 10000"/>
              <a:gd name="connsiteY197" fmla="*/ 5220 h 10393"/>
              <a:gd name="connsiteX198" fmla="*/ 3302 w 10000"/>
              <a:gd name="connsiteY198" fmla="*/ 5180 h 10393"/>
              <a:gd name="connsiteX199" fmla="*/ 3333 w 10000"/>
              <a:gd name="connsiteY199" fmla="*/ 5121 h 10393"/>
              <a:gd name="connsiteX200" fmla="*/ 3307 w 10000"/>
              <a:gd name="connsiteY200" fmla="*/ 4951 h 10393"/>
              <a:gd name="connsiteX201" fmla="*/ 3178 w 10000"/>
              <a:gd name="connsiteY201" fmla="*/ 4695 h 10393"/>
              <a:gd name="connsiteX202" fmla="*/ 3103 w 10000"/>
              <a:gd name="connsiteY202" fmla="*/ 4731 h 10393"/>
              <a:gd name="connsiteX203" fmla="*/ 3112 w 10000"/>
              <a:gd name="connsiteY203" fmla="*/ 4596 h 10393"/>
              <a:gd name="connsiteX204" fmla="*/ 2989 w 10000"/>
              <a:gd name="connsiteY204" fmla="*/ 4448 h 10393"/>
              <a:gd name="connsiteX205" fmla="*/ 2807 w 10000"/>
              <a:gd name="connsiteY205" fmla="*/ 4636 h 10393"/>
              <a:gd name="connsiteX206" fmla="*/ 2825 w 10000"/>
              <a:gd name="connsiteY206" fmla="*/ 5014 h 10393"/>
              <a:gd name="connsiteX207" fmla="*/ 2759 w 10000"/>
              <a:gd name="connsiteY207" fmla="*/ 5045 h 10393"/>
              <a:gd name="connsiteX208" fmla="*/ 2764 w 10000"/>
              <a:gd name="connsiteY208" fmla="*/ 5490 h 10393"/>
              <a:gd name="connsiteX209" fmla="*/ 2876 w 10000"/>
              <a:gd name="connsiteY209" fmla="*/ 5516 h 10393"/>
              <a:gd name="connsiteX210" fmla="*/ 2911 w 10000"/>
              <a:gd name="connsiteY210" fmla="*/ 5566 h 10393"/>
              <a:gd name="connsiteX211" fmla="*/ 2905 w 10000"/>
              <a:gd name="connsiteY211" fmla="*/ 6037 h 10393"/>
              <a:gd name="connsiteX212" fmla="*/ 4023 w 10000"/>
              <a:gd name="connsiteY212" fmla="*/ 6028 h 10393"/>
              <a:gd name="connsiteX213" fmla="*/ 4147 w 10000"/>
              <a:gd name="connsiteY213" fmla="*/ 5647 h 10393"/>
              <a:gd name="connsiteX214" fmla="*/ 4230 w 10000"/>
              <a:gd name="connsiteY214" fmla="*/ 5207 h 10393"/>
              <a:gd name="connsiteX215" fmla="*/ 4241 w 10000"/>
              <a:gd name="connsiteY215" fmla="*/ 4327 h 10393"/>
              <a:gd name="connsiteX216" fmla="*/ 4256 w 10000"/>
              <a:gd name="connsiteY216" fmla="*/ 4169 h 10393"/>
              <a:gd name="connsiteX217" fmla="*/ 4276 w 10000"/>
              <a:gd name="connsiteY217"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234 w 10000"/>
              <a:gd name="connsiteY130" fmla="*/ 5283 h 10393"/>
              <a:gd name="connsiteX131" fmla="*/ 5245 w 10000"/>
              <a:gd name="connsiteY131" fmla="*/ 4925 h 10393"/>
              <a:gd name="connsiteX132" fmla="*/ 5269 w 10000"/>
              <a:gd name="connsiteY132" fmla="*/ 4483 h 10393"/>
              <a:gd name="connsiteX133" fmla="*/ 5296 w 10000"/>
              <a:gd name="connsiteY133" fmla="*/ 4155 h 10393"/>
              <a:gd name="connsiteX134" fmla="*/ 5222 w 10000"/>
              <a:gd name="connsiteY134" fmla="*/ 3788 h 10393"/>
              <a:gd name="connsiteX135" fmla="*/ 5083 w 10000"/>
              <a:gd name="connsiteY135" fmla="*/ 3491 h 10393"/>
              <a:gd name="connsiteX136" fmla="*/ 5034 w 10000"/>
              <a:gd name="connsiteY136" fmla="*/ 3213 h 10393"/>
              <a:gd name="connsiteX137" fmla="*/ 5026 w 10000"/>
              <a:gd name="connsiteY137" fmla="*/ 2899 h 10393"/>
              <a:gd name="connsiteX138" fmla="*/ 5092 w 10000"/>
              <a:gd name="connsiteY138" fmla="*/ 2535 h 10393"/>
              <a:gd name="connsiteX139" fmla="*/ 5178 w 10000"/>
              <a:gd name="connsiteY139" fmla="*/ 2239 h 10393"/>
              <a:gd name="connsiteX140" fmla="*/ 5178 w 10000"/>
              <a:gd name="connsiteY140" fmla="*/ 2149 h 10393"/>
              <a:gd name="connsiteX141" fmla="*/ 5283 w 10000"/>
              <a:gd name="connsiteY141" fmla="*/ 974 h 10393"/>
              <a:gd name="connsiteX142" fmla="*/ 5295 w 10000"/>
              <a:gd name="connsiteY142" fmla="*/ 652 h 10393"/>
              <a:gd name="connsiteX143" fmla="*/ 5387 w 10000"/>
              <a:gd name="connsiteY143" fmla="*/ 647 h 10393"/>
              <a:gd name="connsiteX144" fmla="*/ 5469 w 10000"/>
              <a:gd name="connsiteY144" fmla="*/ 517 h 10393"/>
              <a:gd name="connsiteX145" fmla="*/ 5479 w 10000"/>
              <a:gd name="connsiteY145" fmla="*/ 24 h 10393"/>
              <a:gd name="connsiteX146" fmla="*/ 5282 w 10000"/>
              <a:gd name="connsiteY146" fmla="*/ 7 h 10393"/>
              <a:gd name="connsiteX147" fmla="*/ 5035 w 10000"/>
              <a:gd name="connsiteY147" fmla="*/ 151 h 10393"/>
              <a:gd name="connsiteX148" fmla="*/ 4819 w 10000"/>
              <a:gd name="connsiteY148" fmla="*/ 393 h 10393"/>
              <a:gd name="connsiteX149" fmla="*/ 4428 w 10000"/>
              <a:gd name="connsiteY149" fmla="*/ 748 h 10393"/>
              <a:gd name="connsiteX150" fmla="*/ 3353 w 10000"/>
              <a:gd name="connsiteY150" fmla="*/ 1448 h 10393"/>
              <a:gd name="connsiteX151" fmla="*/ 2905 w 10000"/>
              <a:gd name="connsiteY151" fmla="*/ 1834 h 10393"/>
              <a:gd name="connsiteX152" fmla="*/ 2905 w 10000"/>
              <a:gd name="connsiteY152" fmla="*/ 1969 h 10393"/>
              <a:gd name="connsiteX153" fmla="*/ 2957 w 10000"/>
              <a:gd name="connsiteY153" fmla="*/ 1947 h 10393"/>
              <a:gd name="connsiteX154" fmla="*/ 2966 w 10000"/>
              <a:gd name="connsiteY154" fmla="*/ 2054 h 10393"/>
              <a:gd name="connsiteX155" fmla="*/ 2885 w 10000"/>
              <a:gd name="connsiteY155" fmla="*/ 2122 h 10393"/>
              <a:gd name="connsiteX156" fmla="*/ 2549 w 10000"/>
              <a:gd name="connsiteY156" fmla="*/ 2539 h 10393"/>
              <a:gd name="connsiteX157" fmla="*/ 2422 w 10000"/>
              <a:gd name="connsiteY157" fmla="*/ 2764 h 10393"/>
              <a:gd name="connsiteX158" fmla="*/ 2178 w 10000"/>
              <a:gd name="connsiteY158" fmla="*/ 3060 h 10393"/>
              <a:gd name="connsiteX159" fmla="*/ 2101 w 10000"/>
              <a:gd name="connsiteY159" fmla="*/ 3199 h 10393"/>
              <a:gd name="connsiteX160" fmla="*/ 2103 w 10000"/>
              <a:gd name="connsiteY160" fmla="*/ 3303 h 10393"/>
              <a:gd name="connsiteX161" fmla="*/ 1991 w 10000"/>
              <a:gd name="connsiteY161" fmla="*/ 3424 h 10393"/>
              <a:gd name="connsiteX162" fmla="*/ 1816 w 10000"/>
              <a:gd name="connsiteY162" fmla="*/ 3361 h 10393"/>
              <a:gd name="connsiteX163" fmla="*/ 1618 w 10000"/>
              <a:gd name="connsiteY163" fmla="*/ 3626 h 10393"/>
              <a:gd name="connsiteX164" fmla="*/ 1618 w 10000"/>
              <a:gd name="connsiteY164" fmla="*/ 3761 h 10393"/>
              <a:gd name="connsiteX165" fmla="*/ 1457 w 10000"/>
              <a:gd name="connsiteY165" fmla="*/ 3940 h 10393"/>
              <a:gd name="connsiteX166" fmla="*/ 1543 w 10000"/>
              <a:gd name="connsiteY166" fmla="*/ 4044 h 10393"/>
              <a:gd name="connsiteX167" fmla="*/ 1670 w 10000"/>
              <a:gd name="connsiteY167" fmla="*/ 3949 h 10393"/>
              <a:gd name="connsiteX168" fmla="*/ 1905 w 10000"/>
              <a:gd name="connsiteY168" fmla="*/ 4115 h 10393"/>
              <a:gd name="connsiteX169" fmla="*/ 2147 w 10000"/>
              <a:gd name="connsiteY169" fmla="*/ 3913 h 10393"/>
              <a:gd name="connsiteX170" fmla="*/ 2207 w 10000"/>
              <a:gd name="connsiteY170" fmla="*/ 3963 h 10393"/>
              <a:gd name="connsiteX171" fmla="*/ 1954 w 10000"/>
              <a:gd name="connsiteY171" fmla="*/ 4196 h 10393"/>
              <a:gd name="connsiteX172" fmla="*/ 2207 w 10000"/>
              <a:gd name="connsiteY172" fmla="*/ 4466 h 10393"/>
              <a:gd name="connsiteX173" fmla="*/ 2368 w 10000"/>
              <a:gd name="connsiteY173" fmla="*/ 4300 h 10393"/>
              <a:gd name="connsiteX174" fmla="*/ 2483 w 10000"/>
              <a:gd name="connsiteY174" fmla="*/ 4259 h 10393"/>
              <a:gd name="connsiteX175" fmla="*/ 2489 w 10000"/>
              <a:gd name="connsiteY175" fmla="*/ 4385 h 10393"/>
              <a:gd name="connsiteX176" fmla="*/ 2325 w 10000"/>
              <a:gd name="connsiteY176" fmla="*/ 4515 h 10393"/>
              <a:gd name="connsiteX177" fmla="*/ 2420 w 10000"/>
              <a:gd name="connsiteY177" fmla="*/ 4681 h 10393"/>
              <a:gd name="connsiteX178" fmla="*/ 2739 w 10000"/>
              <a:gd name="connsiteY178" fmla="*/ 4367 h 10393"/>
              <a:gd name="connsiteX179" fmla="*/ 2687 w 10000"/>
              <a:gd name="connsiteY179" fmla="*/ 4246 h 10393"/>
              <a:gd name="connsiteX180" fmla="*/ 2799 w 10000"/>
              <a:gd name="connsiteY180" fmla="*/ 4124 h 10393"/>
              <a:gd name="connsiteX181" fmla="*/ 2920 w 10000"/>
              <a:gd name="connsiteY181" fmla="*/ 4250 h 10393"/>
              <a:gd name="connsiteX182" fmla="*/ 3078 w 10000"/>
              <a:gd name="connsiteY182" fmla="*/ 4192 h 10393"/>
              <a:gd name="connsiteX183" fmla="*/ 3595 w 10000"/>
              <a:gd name="connsiteY183" fmla="*/ 3038 h 10393"/>
              <a:gd name="connsiteX184" fmla="*/ 3583 w 10000"/>
              <a:gd name="connsiteY184" fmla="*/ 3168 h 10393"/>
              <a:gd name="connsiteX185" fmla="*/ 3204 w 10000"/>
              <a:gd name="connsiteY185" fmla="*/ 4353 h 10393"/>
              <a:gd name="connsiteX186" fmla="*/ 3767 w 10000"/>
              <a:gd name="connsiteY186" fmla="*/ 4205 h 10393"/>
              <a:gd name="connsiteX187" fmla="*/ 3733 w 10000"/>
              <a:gd name="connsiteY187" fmla="*/ 4412 h 10393"/>
              <a:gd name="connsiteX188" fmla="*/ 3345 w 10000"/>
              <a:gd name="connsiteY188" fmla="*/ 4533 h 10393"/>
              <a:gd name="connsiteX189" fmla="*/ 3362 w 10000"/>
              <a:gd name="connsiteY189" fmla="*/ 4690 h 10393"/>
              <a:gd name="connsiteX190" fmla="*/ 3609 w 10000"/>
              <a:gd name="connsiteY190" fmla="*/ 4677 h 10393"/>
              <a:gd name="connsiteX191" fmla="*/ 3601 w 10000"/>
              <a:gd name="connsiteY191" fmla="*/ 4816 h 10393"/>
              <a:gd name="connsiteX192" fmla="*/ 3420 w 10000"/>
              <a:gd name="connsiteY192" fmla="*/ 4843 h 10393"/>
              <a:gd name="connsiteX193" fmla="*/ 3420 w 10000"/>
              <a:gd name="connsiteY193" fmla="*/ 4991 h 10393"/>
              <a:gd name="connsiteX194" fmla="*/ 3557 w 10000"/>
              <a:gd name="connsiteY194" fmla="*/ 5000 h 10393"/>
              <a:gd name="connsiteX195" fmla="*/ 3549 w 10000"/>
              <a:gd name="connsiteY195" fmla="*/ 5126 h 10393"/>
              <a:gd name="connsiteX196" fmla="*/ 3394 w 10000"/>
              <a:gd name="connsiteY196" fmla="*/ 5189 h 10393"/>
              <a:gd name="connsiteX197" fmla="*/ 3345 w 10000"/>
              <a:gd name="connsiteY197" fmla="*/ 5220 h 10393"/>
              <a:gd name="connsiteX198" fmla="*/ 3302 w 10000"/>
              <a:gd name="connsiteY198" fmla="*/ 5180 h 10393"/>
              <a:gd name="connsiteX199" fmla="*/ 3333 w 10000"/>
              <a:gd name="connsiteY199" fmla="*/ 5121 h 10393"/>
              <a:gd name="connsiteX200" fmla="*/ 3307 w 10000"/>
              <a:gd name="connsiteY200" fmla="*/ 4951 h 10393"/>
              <a:gd name="connsiteX201" fmla="*/ 3178 w 10000"/>
              <a:gd name="connsiteY201" fmla="*/ 4695 h 10393"/>
              <a:gd name="connsiteX202" fmla="*/ 3103 w 10000"/>
              <a:gd name="connsiteY202" fmla="*/ 4731 h 10393"/>
              <a:gd name="connsiteX203" fmla="*/ 3112 w 10000"/>
              <a:gd name="connsiteY203" fmla="*/ 4596 h 10393"/>
              <a:gd name="connsiteX204" fmla="*/ 2989 w 10000"/>
              <a:gd name="connsiteY204" fmla="*/ 4448 h 10393"/>
              <a:gd name="connsiteX205" fmla="*/ 2807 w 10000"/>
              <a:gd name="connsiteY205" fmla="*/ 4636 h 10393"/>
              <a:gd name="connsiteX206" fmla="*/ 2825 w 10000"/>
              <a:gd name="connsiteY206" fmla="*/ 5014 h 10393"/>
              <a:gd name="connsiteX207" fmla="*/ 2759 w 10000"/>
              <a:gd name="connsiteY207" fmla="*/ 5045 h 10393"/>
              <a:gd name="connsiteX208" fmla="*/ 2764 w 10000"/>
              <a:gd name="connsiteY208" fmla="*/ 5490 h 10393"/>
              <a:gd name="connsiteX209" fmla="*/ 2876 w 10000"/>
              <a:gd name="connsiteY209" fmla="*/ 5516 h 10393"/>
              <a:gd name="connsiteX210" fmla="*/ 2911 w 10000"/>
              <a:gd name="connsiteY210" fmla="*/ 5566 h 10393"/>
              <a:gd name="connsiteX211" fmla="*/ 2905 w 10000"/>
              <a:gd name="connsiteY211" fmla="*/ 6037 h 10393"/>
              <a:gd name="connsiteX212" fmla="*/ 4023 w 10000"/>
              <a:gd name="connsiteY212" fmla="*/ 6028 h 10393"/>
              <a:gd name="connsiteX213" fmla="*/ 4147 w 10000"/>
              <a:gd name="connsiteY213" fmla="*/ 5647 h 10393"/>
              <a:gd name="connsiteX214" fmla="*/ 4230 w 10000"/>
              <a:gd name="connsiteY214" fmla="*/ 5207 h 10393"/>
              <a:gd name="connsiteX215" fmla="*/ 4241 w 10000"/>
              <a:gd name="connsiteY215" fmla="*/ 4327 h 10393"/>
              <a:gd name="connsiteX216" fmla="*/ 4256 w 10000"/>
              <a:gd name="connsiteY216" fmla="*/ 4169 h 10393"/>
              <a:gd name="connsiteX217" fmla="*/ 4276 w 10000"/>
              <a:gd name="connsiteY217"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234 w 10000"/>
              <a:gd name="connsiteY130" fmla="*/ 5283 h 10393"/>
              <a:gd name="connsiteX131" fmla="*/ 5245 w 10000"/>
              <a:gd name="connsiteY131" fmla="*/ 4925 h 10393"/>
              <a:gd name="connsiteX132" fmla="*/ 5269 w 10000"/>
              <a:gd name="connsiteY132" fmla="*/ 4483 h 10393"/>
              <a:gd name="connsiteX133" fmla="*/ 5296 w 10000"/>
              <a:gd name="connsiteY133" fmla="*/ 4155 h 10393"/>
              <a:gd name="connsiteX134" fmla="*/ 5222 w 10000"/>
              <a:gd name="connsiteY134" fmla="*/ 3788 h 10393"/>
              <a:gd name="connsiteX135" fmla="*/ 5083 w 10000"/>
              <a:gd name="connsiteY135" fmla="*/ 3491 h 10393"/>
              <a:gd name="connsiteX136" fmla="*/ 5034 w 10000"/>
              <a:gd name="connsiteY136" fmla="*/ 3213 h 10393"/>
              <a:gd name="connsiteX137" fmla="*/ 5026 w 10000"/>
              <a:gd name="connsiteY137" fmla="*/ 2899 h 10393"/>
              <a:gd name="connsiteX138" fmla="*/ 5092 w 10000"/>
              <a:gd name="connsiteY138" fmla="*/ 2535 h 10393"/>
              <a:gd name="connsiteX139" fmla="*/ 5178 w 10000"/>
              <a:gd name="connsiteY139" fmla="*/ 2239 h 10393"/>
              <a:gd name="connsiteX140" fmla="*/ 5178 w 10000"/>
              <a:gd name="connsiteY140" fmla="*/ 2149 h 10393"/>
              <a:gd name="connsiteX141" fmla="*/ 5283 w 10000"/>
              <a:gd name="connsiteY141" fmla="*/ 974 h 10393"/>
              <a:gd name="connsiteX142" fmla="*/ 5295 w 10000"/>
              <a:gd name="connsiteY142" fmla="*/ 652 h 10393"/>
              <a:gd name="connsiteX143" fmla="*/ 5387 w 10000"/>
              <a:gd name="connsiteY143" fmla="*/ 647 h 10393"/>
              <a:gd name="connsiteX144" fmla="*/ 5469 w 10000"/>
              <a:gd name="connsiteY144" fmla="*/ 517 h 10393"/>
              <a:gd name="connsiteX145" fmla="*/ 5479 w 10000"/>
              <a:gd name="connsiteY145" fmla="*/ 24 h 10393"/>
              <a:gd name="connsiteX146" fmla="*/ 5282 w 10000"/>
              <a:gd name="connsiteY146" fmla="*/ 7 h 10393"/>
              <a:gd name="connsiteX147" fmla="*/ 5035 w 10000"/>
              <a:gd name="connsiteY147" fmla="*/ 151 h 10393"/>
              <a:gd name="connsiteX148" fmla="*/ 4819 w 10000"/>
              <a:gd name="connsiteY148" fmla="*/ 393 h 10393"/>
              <a:gd name="connsiteX149" fmla="*/ 4428 w 10000"/>
              <a:gd name="connsiteY149" fmla="*/ 748 h 10393"/>
              <a:gd name="connsiteX150" fmla="*/ 3353 w 10000"/>
              <a:gd name="connsiteY150" fmla="*/ 1448 h 10393"/>
              <a:gd name="connsiteX151" fmla="*/ 2905 w 10000"/>
              <a:gd name="connsiteY151" fmla="*/ 1834 h 10393"/>
              <a:gd name="connsiteX152" fmla="*/ 2905 w 10000"/>
              <a:gd name="connsiteY152" fmla="*/ 1969 h 10393"/>
              <a:gd name="connsiteX153" fmla="*/ 2957 w 10000"/>
              <a:gd name="connsiteY153" fmla="*/ 1947 h 10393"/>
              <a:gd name="connsiteX154" fmla="*/ 2966 w 10000"/>
              <a:gd name="connsiteY154" fmla="*/ 2054 h 10393"/>
              <a:gd name="connsiteX155" fmla="*/ 2885 w 10000"/>
              <a:gd name="connsiteY155" fmla="*/ 2122 h 10393"/>
              <a:gd name="connsiteX156" fmla="*/ 2549 w 10000"/>
              <a:gd name="connsiteY156" fmla="*/ 2539 h 10393"/>
              <a:gd name="connsiteX157" fmla="*/ 2422 w 10000"/>
              <a:gd name="connsiteY157" fmla="*/ 2764 h 10393"/>
              <a:gd name="connsiteX158" fmla="*/ 2178 w 10000"/>
              <a:gd name="connsiteY158" fmla="*/ 3060 h 10393"/>
              <a:gd name="connsiteX159" fmla="*/ 2101 w 10000"/>
              <a:gd name="connsiteY159" fmla="*/ 3199 h 10393"/>
              <a:gd name="connsiteX160" fmla="*/ 2103 w 10000"/>
              <a:gd name="connsiteY160" fmla="*/ 3303 h 10393"/>
              <a:gd name="connsiteX161" fmla="*/ 1991 w 10000"/>
              <a:gd name="connsiteY161" fmla="*/ 3424 h 10393"/>
              <a:gd name="connsiteX162" fmla="*/ 1816 w 10000"/>
              <a:gd name="connsiteY162" fmla="*/ 3361 h 10393"/>
              <a:gd name="connsiteX163" fmla="*/ 1618 w 10000"/>
              <a:gd name="connsiteY163" fmla="*/ 3626 h 10393"/>
              <a:gd name="connsiteX164" fmla="*/ 1618 w 10000"/>
              <a:gd name="connsiteY164" fmla="*/ 3761 h 10393"/>
              <a:gd name="connsiteX165" fmla="*/ 1457 w 10000"/>
              <a:gd name="connsiteY165" fmla="*/ 3940 h 10393"/>
              <a:gd name="connsiteX166" fmla="*/ 1543 w 10000"/>
              <a:gd name="connsiteY166" fmla="*/ 4044 h 10393"/>
              <a:gd name="connsiteX167" fmla="*/ 1670 w 10000"/>
              <a:gd name="connsiteY167" fmla="*/ 3949 h 10393"/>
              <a:gd name="connsiteX168" fmla="*/ 1905 w 10000"/>
              <a:gd name="connsiteY168" fmla="*/ 4115 h 10393"/>
              <a:gd name="connsiteX169" fmla="*/ 2147 w 10000"/>
              <a:gd name="connsiteY169" fmla="*/ 3913 h 10393"/>
              <a:gd name="connsiteX170" fmla="*/ 2207 w 10000"/>
              <a:gd name="connsiteY170" fmla="*/ 3963 h 10393"/>
              <a:gd name="connsiteX171" fmla="*/ 1954 w 10000"/>
              <a:gd name="connsiteY171" fmla="*/ 4196 h 10393"/>
              <a:gd name="connsiteX172" fmla="*/ 2207 w 10000"/>
              <a:gd name="connsiteY172" fmla="*/ 4466 h 10393"/>
              <a:gd name="connsiteX173" fmla="*/ 2368 w 10000"/>
              <a:gd name="connsiteY173" fmla="*/ 4300 h 10393"/>
              <a:gd name="connsiteX174" fmla="*/ 2483 w 10000"/>
              <a:gd name="connsiteY174" fmla="*/ 4259 h 10393"/>
              <a:gd name="connsiteX175" fmla="*/ 2489 w 10000"/>
              <a:gd name="connsiteY175" fmla="*/ 4385 h 10393"/>
              <a:gd name="connsiteX176" fmla="*/ 2325 w 10000"/>
              <a:gd name="connsiteY176" fmla="*/ 4515 h 10393"/>
              <a:gd name="connsiteX177" fmla="*/ 2420 w 10000"/>
              <a:gd name="connsiteY177" fmla="*/ 4681 h 10393"/>
              <a:gd name="connsiteX178" fmla="*/ 2739 w 10000"/>
              <a:gd name="connsiteY178" fmla="*/ 4367 h 10393"/>
              <a:gd name="connsiteX179" fmla="*/ 2687 w 10000"/>
              <a:gd name="connsiteY179" fmla="*/ 4246 h 10393"/>
              <a:gd name="connsiteX180" fmla="*/ 2799 w 10000"/>
              <a:gd name="connsiteY180" fmla="*/ 4124 h 10393"/>
              <a:gd name="connsiteX181" fmla="*/ 2920 w 10000"/>
              <a:gd name="connsiteY181" fmla="*/ 4250 h 10393"/>
              <a:gd name="connsiteX182" fmla="*/ 3078 w 10000"/>
              <a:gd name="connsiteY182" fmla="*/ 4192 h 10393"/>
              <a:gd name="connsiteX183" fmla="*/ 3595 w 10000"/>
              <a:gd name="connsiteY183" fmla="*/ 3038 h 10393"/>
              <a:gd name="connsiteX184" fmla="*/ 3583 w 10000"/>
              <a:gd name="connsiteY184" fmla="*/ 3168 h 10393"/>
              <a:gd name="connsiteX185" fmla="*/ 3204 w 10000"/>
              <a:gd name="connsiteY185" fmla="*/ 4353 h 10393"/>
              <a:gd name="connsiteX186" fmla="*/ 3767 w 10000"/>
              <a:gd name="connsiteY186" fmla="*/ 4205 h 10393"/>
              <a:gd name="connsiteX187" fmla="*/ 3733 w 10000"/>
              <a:gd name="connsiteY187" fmla="*/ 4412 h 10393"/>
              <a:gd name="connsiteX188" fmla="*/ 3345 w 10000"/>
              <a:gd name="connsiteY188" fmla="*/ 4533 h 10393"/>
              <a:gd name="connsiteX189" fmla="*/ 3362 w 10000"/>
              <a:gd name="connsiteY189" fmla="*/ 4690 h 10393"/>
              <a:gd name="connsiteX190" fmla="*/ 3609 w 10000"/>
              <a:gd name="connsiteY190" fmla="*/ 4677 h 10393"/>
              <a:gd name="connsiteX191" fmla="*/ 3601 w 10000"/>
              <a:gd name="connsiteY191" fmla="*/ 4816 h 10393"/>
              <a:gd name="connsiteX192" fmla="*/ 3420 w 10000"/>
              <a:gd name="connsiteY192" fmla="*/ 4843 h 10393"/>
              <a:gd name="connsiteX193" fmla="*/ 3420 w 10000"/>
              <a:gd name="connsiteY193" fmla="*/ 4991 h 10393"/>
              <a:gd name="connsiteX194" fmla="*/ 3557 w 10000"/>
              <a:gd name="connsiteY194" fmla="*/ 5000 h 10393"/>
              <a:gd name="connsiteX195" fmla="*/ 3549 w 10000"/>
              <a:gd name="connsiteY195" fmla="*/ 5126 h 10393"/>
              <a:gd name="connsiteX196" fmla="*/ 3394 w 10000"/>
              <a:gd name="connsiteY196" fmla="*/ 5189 h 10393"/>
              <a:gd name="connsiteX197" fmla="*/ 3345 w 10000"/>
              <a:gd name="connsiteY197" fmla="*/ 5220 h 10393"/>
              <a:gd name="connsiteX198" fmla="*/ 3302 w 10000"/>
              <a:gd name="connsiteY198" fmla="*/ 5180 h 10393"/>
              <a:gd name="connsiteX199" fmla="*/ 3333 w 10000"/>
              <a:gd name="connsiteY199" fmla="*/ 5121 h 10393"/>
              <a:gd name="connsiteX200" fmla="*/ 3307 w 10000"/>
              <a:gd name="connsiteY200" fmla="*/ 4951 h 10393"/>
              <a:gd name="connsiteX201" fmla="*/ 3178 w 10000"/>
              <a:gd name="connsiteY201" fmla="*/ 4695 h 10393"/>
              <a:gd name="connsiteX202" fmla="*/ 3103 w 10000"/>
              <a:gd name="connsiteY202" fmla="*/ 4731 h 10393"/>
              <a:gd name="connsiteX203" fmla="*/ 3112 w 10000"/>
              <a:gd name="connsiteY203" fmla="*/ 4596 h 10393"/>
              <a:gd name="connsiteX204" fmla="*/ 2989 w 10000"/>
              <a:gd name="connsiteY204" fmla="*/ 4448 h 10393"/>
              <a:gd name="connsiteX205" fmla="*/ 2807 w 10000"/>
              <a:gd name="connsiteY205" fmla="*/ 4636 h 10393"/>
              <a:gd name="connsiteX206" fmla="*/ 2825 w 10000"/>
              <a:gd name="connsiteY206" fmla="*/ 5014 h 10393"/>
              <a:gd name="connsiteX207" fmla="*/ 2759 w 10000"/>
              <a:gd name="connsiteY207" fmla="*/ 5045 h 10393"/>
              <a:gd name="connsiteX208" fmla="*/ 2764 w 10000"/>
              <a:gd name="connsiteY208" fmla="*/ 5490 h 10393"/>
              <a:gd name="connsiteX209" fmla="*/ 2876 w 10000"/>
              <a:gd name="connsiteY209" fmla="*/ 5516 h 10393"/>
              <a:gd name="connsiteX210" fmla="*/ 2911 w 10000"/>
              <a:gd name="connsiteY210" fmla="*/ 5566 h 10393"/>
              <a:gd name="connsiteX211" fmla="*/ 2905 w 10000"/>
              <a:gd name="connsiteY211" fmla="*/ 6037 h 10393"/>
              <a:gd name="connsiteX212" fmla="*/ 4023 w 10000"/>
              <a:gd name="connsiteY212" fmla="*/ 6028 h 10393"/>
              <a:gd name="connsiteX213" fmla="*/ 4147 w 10000"/>
              <a:gd name="connsiteY213" fmla="*/ 5647 h 10393"/>
              <a:gd name="connsiteX214" fmla="*/ 4230 w 10000"/>
              <a:gd name="connsiteY214" fmla="*/ 5207 h 10393"/>
              <a:gd name="connsiteX215" fmla="*/ 4241 w 10000"/>
              <a:gd name="connsiteY215" fmla="*/ 4327 h 10393"/>
              <a:gd name="connsiteX216" fmla="*/ 4256 w 10000"/>
              <a:gd name="connsiteY216" fmla="*/ 4169 h 10393"/>
              <a:gd name="connsiteX217" fmla="*/ 4276 w 10000"/>
              <a:gd name="connsiteY217"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9 w 10000"/>
              <a:gd name="connsiteY129" fmla="*/ 5445 h 10393"/>
              <a:gd name="connsiteX130" fmla="*/ 5234 w 10000"/>
              <a:gd name="connsiteY130" fmla="*/ 5283 h 10393"/>
              <a:gd name="connsiteX131" fmla="*/ 5245 w 10000"/>
              <a:gd name="connsiteY131" fmla="*/ 4925 h 10393"/>
              <a:gd name="connsiteX132" fmla="*/ 5269 w 10000"/>
              <a:gd name="connsiteY132" fmla="*/ 4483 h 10393"/>
              <a:gd name="connsiteX133" fmla="*/ 5296 w 10000"/>
              <a:gd name="connsiteY133" fmla="*/ 4155 h 10393"/>
              <a:gd name="connsiteX134" fmla="*/ 5222 w 10000"/>
              <a:gd name="connsiteY134" fmla="*/ 3788 h 10393"/>
              <a:gd name="connsiteX135" fmla="*/ 5083 w 10000"/>
              <a:gd name="connsiteY135" fmla="*/ 3491 h 10393"/>
              <a:gd name="connsiteX136" fmla="*/ 5034 w 10000"/>
              <a:gd name="connsiteY136" fmla="*/ 3213 h 10393"/>
              <a:gd name="connsiteX137" fmla="*/ 5026 w 10000"/>
              <a:gd name="connsiteY137" fmla="*/ 2899 h 10393"/>
              <a:gd name="connsiteX138" fmla="*/ 5092 w 10000"/>
              <a:gd name="connsiteY138" fmla="*/ 2535 h 10393"/>
              <a:gd name="connsiteX139" fmla="*/ 5178 w 10000"/>
              <a:gd name="connsiteY139" fmla="*/ 2239 h 10393"/>
              <a:gd name="connsiteX140" fmla="*/ 5178 w 10000"/>
              <a:gd name="connsiteY140" fmla="*/ 2149 h 10393"/>
              <a:gd name="connsiteX141" fmla="*/ 5283 w 10000"/>
              <a:gd name="connsiteY141" fmla="*/ 974 h 10393"/>
              <a:gd name="connsiteX142" fmla="*/ 5295 w 10000"/>
              <a:gd name="connsiteY142" fmla="*/ 652 h 10393"/>
              <a:gd name="connsiteX143" fmla="*/ 5387 w 10000"/>
              <a:gd name="connsiteY143" fmla="*/ 647 h 10393"/>
              <a:gd name="connsiteX144" fmla="*/ 5469 w 10000"/>
              <a:gd name="connsiteY144" fmla="*/ 517 h 10393"/>
              <a:gd name="connsiteX145" fmla="*/ 5479 w 10000"/>
              <a:gd name="connsiteY145" fmla="*/ 24 h 10393"/>
              <a:gd name="connsiteX146" fmla="*/ 5282 w 10000"/>
              <a:gd name="connsiteY146" fmla="*/ 7 h 10393"/>
              <a:gd name="connsiteX147" fmla="*/ 5035 w 10000"/>
              <a:gd name="connsiteY147" fmla="*/ 151 h 10393"/>
              <a:gd name="connsiteX148" fmla="*/ 4819 w 10000"/>
              <a:gd name="connsiteY148" fmla="*/ 393 h 10393"/>
              <a:gd name="connsiteX149" fmla="*/ 4428 w 10000"/>
              <a:gd name="connsiteY149" fmla="*/ 748 h 10393"/>
              <a:gd name="connsiteX150" fmla="*/ 3353 w 10000"/>
              <a:gd name="connsiteY150" fmla="*/ 1448 h 10393"/>
              <a:gd name="connsiteX151" fmla="*/ 2905 w 10000"/>
              <a:gd name="connsiteY151" fmla="*/ 1834 h 10393"/>
              <a:gd name="connsiteX152" fmla="*/ 2905 w 10000"/>
              <a:gd name="connsiteY152" fmla="*/ 1969 h 10393"/>
              <a:gd name="connsiteX153" fmla="*/ 2957 w 10000"/>
              <a:gd name="connsiteY153" fmla="*/ 1947 h 10393"/>
              <a:gd name="connsiteX154" fmla="*/ 2966 w 10000"/>
              <a:gd name="connsiteY154" fmla="*/ 2054 h 10393"/>
              <a:gd name="connsiteX155" fmla="*/ 2885 w 10000"/>
              <a:gd name="connsiteY155" fmla="*/ 2122 h 10393"/>
              <a:gd name="connsiteX156" fmla="*/ 2549 w 10000"/>
              <a:gd name="connsiteY156" fmla="*/ 2539 h 10393"/>
              <a:gd name="connsiteX157" fmla="*/ 2422 w 10000"/>
              <a:gd name="connsiteY157" fmla="*/ 2764 h 10393"/>
              <a:gd name="connsiteX158" fmla="*/ 2178 w 10000"/>
              <a:gd name="connsiteY158" fmla="*/ 3060 h 10393"/>
              <a:gd name="connsiteX159" fmla="*/ 2101 w 10000"/>
              <a:gd name="connsiteY159" fmla="*/ 3199 h 10393"/>
              <a:gd name="connsiteX160" fmla="*/ 2103 w 10000"/>
              <a:gd name="connsiteY160" fmla="*/ 3303 h 10393"/>
              <a:gd name="connsiteX161" fmla="*/ 1991 w 10000"/>
              <a:gd name="connsiteY161" fmla="*/ 3424 h 10393"/>
              <a:gd name="connsiteX162" fmla="*/ 1816 w 10000"/>
              <a:gd name="connsiteY162" fmla="*/ 3361 h 10393"/>
              <a:gd name="connsiteX163" fmla="*/ 1618 w 10000"/>
              <a:gd name="connsiteY163" fmla="*/ 3626 h 10393"/>
              <a:gd name="connsiteX164" fmla="*/ 1618 w 10000"/>
              <a:gd name="connsiteY164" fmla="*/ 3761 h 10393"/>
              <a:gd name="connsiteX165" fmla="*/ 1457 w 10000"/>
              <a:gd name="connsiteY165" fmla="*/ 3940 h 10393"/>
              <a:gd name="connsiteX166" fmla="*/ 1543 w 10000"/>
              <a:gd name="connsiteY166" fmla="*/ 4044 h 10393"/>
              <a:gd name="connsiteX167" fmla="*/ 1670 w 10000"/>
              <a:gd name="connsiteY167" fmla="*/ 3949 h 10393"/>
              <a:gd name="connsiteX168" fmla="*/ 1905 w 10000"/>
              <a:gd name="connsiteY168" fmla="*/ 4115 h 10393"/>
              <a:gd name="connsiteX169" fmla="*/ 2147 w 10000"/>
              <a:gd name="connsiteY169" fmla="*/ 3913 h 10393"/>
              <a:gd name="connsiteX170" fmla="*/ 2207 w 10000"/>
              <a:gd name="connsiteY170" fmla="*/ 3963 h 10393"/>
              <a:gd name="connsiteX171" fmla="*/ 1954 w 10000"/>
              <a:gd name="connsiteY171" fmla="*/ 4196 h 10393"/>
              <a:gd name="connsiteX172" fmla="*/ 2207 w 10000"/>
              <a:gd name="connsiteY172" fmla="*/ 4466 h 10393"/>
              <a:gd name="connsiteX173" fmla="*/ 2368 w 10000"/>
              <a:gd name="connsiteY173" fmla="*/ 4300 h 10393"/>
              <a:gd name="connsiteX174" fmla="*/ 2483 w 10000"/>
              <a:gd name="connsiteY174" fmla="*/ 4259 h 10393"/>
              <a:gd name="connsiteX175" fmla="*/ 2489 w 10000"/>
              <a:gd name="connsiteY175" fmla="*/ 4385 h 10393"/>
              <a:gd name="connsiteX176" fmla="*/ 2325 w 10000"/>
              <a:gd name="connsiteY176" fmla="*/ 4515 h 10393"/>
              <a:gd name="connsiteX177" fmla="*/ 2420 w 10000"/>
              <a:gd name="connsiteY177" fmla="*/ 4681 h 10393"/>
              <a:gd name="connsiteX178" fmla="*/ 2739 w 10000"/>
              <a:gd name="connsiteY178" fmla="*/ 4367 h 10393"/>
              <a:gd name="connsiteX179" fmla="*/ 2687 w 10000"/>
              <a:gd name="connsiteY179" fmla="*/ 4246 h 10393"/>
              <a:gd name="connsiteX180" fmla="*/ 2799 w 10000"/>
              <a:gd name="connsiteY180" fmla="*/ 4124 h 10393"/>
              <a:gd name="connsiteX181" fmla="*/ 2920 w 10000"/>
              <a:gd name="connsiteY181" fmla="*/ 4250 h 10393"/>
              <a:gd name="connsiteX182" fmla="*/ 3078 w 10000"/>
              <a:gd name="connsiteY182" fmla="*/ 4192 h 10393"/>
              <a:gd name="connsiteX183" fmla="*/ 3595 w 10000"/>
              <a:gd name="connsiteY183" fmla="*/ 3038 h 10393"/>
              <a:gd name="connsiteX184" fmla="*/ 3583 w 10000"/>
              <a:gd name="connsiteY184" fmla="*/ 3168 h 10393"/>
              <a:gd name="connsiteX185" fmla="*/ 3204 w 10000"/>
              <a:gd name="connsiteY185" fmla="*/ 4353 h 10393"/>
              <a:gd name="connsiteX186" fmla="*/ 3767 w 10000"/>
              <a:gd name="connsiteY186" fmla="*/ 4205 h 10393"/>
              <a:gd name="connsiteX187" fmla="*/ 3733 w 10000"/>
              <a:gd name="connsiteY187" fmla="*/ 4412 h 10393"/>
              <a:gd name="connsiteX188" fmla="*/ 3345 w 10000"/>
              <a:gd name="connsiteY188" fmla="*/ 4533 h 10393"/>
              <a:gd name="connsiteX189" fmla="*/ 3362 w 10000"/>
              <a:gd name="connsiteY189" fmla="*/ 4690 h 10393"/>
              <a:gd name="connsiteX190" fmla="*/ 3609 w 10000"/>
              <a:gd name="connsiteY190" fmla="*/ 4677 h 10393"/>
              <a:gd name="connsiteX191" fmla="*/ 3601 w 10000"/>
              <a:gd name="connsiteY191" fmla="*/ 4816 h 10393"/>
              <a:gd name="connsiteX192" fmla="*/ 3420 w 10000"/>
              <a:gd name="connsiteY192" fmla="*/ 4843 h 10393"/>
              <a:gd name="connsiteX193" fmla="*/ 3420 w 10000"/>
              <a:gd name="connsiteY193" fmla="*/ 4991 h 10393"/>
              <a:gd name="connsiteX194" fmla="*/ 3557 w 10000"/>
              <a:gd name="connsiteY194" fmla="*/ 5000 h 10393"/>
              <a:gd name="connsiteX195" fmla="*/ 3549 w 10000"/>
              <a:gd name="connsiteY195" fmla="*/ 5126 h 10393"/>
              <a:gd name="connsiteX196" fmla="*/ 3394 w 10000"/>
              <a:gd name="connsiteY196" fmla="*/ 5189 h 10393"/>
              <a:gd name="connsiteX197" fmla="*/ 3345 w 10000"/>
              <a:gd name="connsiteY197" fmla="*/ 5220 h 10393"/>
              <a:gd name="connsiteX198" fmla="*/ 3302 w 10000"/>
              <a:gd name="connsiteY198" fmla="*/ 5180 h 10393"/>
              <a:gd name="connsiteX199" fmla="*/ 3333 w 10000"/>
              <a:gd name="connsiteY199" fmla="*/ 5121 h 10393"/>
              <a:gd name="connsiteX200" fmla="*/ 3307 w 10000"/>
              <a:gd name="connsiteY200" fmla="*/ 4951 h 10393"/>
              <a:gd name="connsiteX201" fmla="*/ 3178 w 10000"/>
              <a:gd name="connsiteY201" fmla="*/ 4695 h 10393"/>
              <a:gd name="connsiteX202" fmla="*/ 3103 w 10000"/>
              <a:gd name="connsiteY202" fmla="*/ 4731 h 10393"/>
              <a:gd name="connsiteX203" fmla="*/ 3112 w 10000"/>
              <a:gd name="connsiteY203" fmla="*/ 4596 h 10393"/>
              <a:gd name="connsiteX204" fmla="*/ 2989 w 10000"/>
              <a:gd name="connsiteY204" fmla="*/ 4448 h 10393"/>
              <a:gd name="connsiteX205" fmla="*/ 2807 w 10000"/>
              <a:gd name="connsiteY205" fmla="*/ 4636 h 10393"/>
              <a:gd name="connsiteX206" fmla="*/ 2825 w 10000"/>
              <a:gd name="connsiteY206" fmla="*/ 5014 h 10393"/>
              <a:gd name="connsiteX207" fmla="*/ 2759 w 10000"/>
              <a:gd name="connsiteY207" fmla="*/ 5045 h 10393"/>
              <a:gd name="connsiteX208" fmla="*/ 2764 w 10000"/>
              <a:gd name="connsiteY208" fmla="*/ 5490 h 10393"/>
              <a:gd name="connsiteX209" fmla="*/ 2876 w 10000"/>
              <a:gd name="connsiteY209" fmla="*/ 5516 h 10393"/>
              <a:gd name="connsiteX210" fmla="*/ 2911 w 10000"/>
              <a:gd name="connsiteY210" fmla="*/ 5566 h 10393"/>
              <a:gd name="connsiteX211" fmla="*/ 2905 w 10000"/>
              <a:gd name="connsiteY211" fmla="*/ 6037 h 10393"/>
              <a:gd name="connsiteX212" fmla="*/ 4023 w 10000"/>
              <a:gd name="connsiteY212" fmla="*/ 6028 h 10393"/>
              <a:gd name="connsiteX213" fmla="*/ 4147 w 10000"/>
              <a:gd name="connsiteY213" fmla="*/ 5647 h 10393"/>
              <a:gd name="connsiteX214" fmla="*/ 4230 w 10000"/>
              <a:gd name="connsiteY214" fmla="*/ 5207 h 10393"/>
              <a:gd name="connsiteX215" fmla="*/ 4241 w 10000"/>
              <a:gd name="connsiteY215" fmla="*/ 4327 h 10393"/>
              <a:gd name="connsiteX216" fmla="*/ 4256 w 10000"/>
              <a:gd name="connsiteY216" fmla="*/ 4169 h 10393"/>
              <a:gd name="connsiteX217" fmla="*/ 4276 w 10000"/>
              <a:gd name="connsiteY217"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9 w 10000"/>
              <a:gd name="connsiteY129" fmla="*/ 5445 h 10393"/>
              <a:gd name="connsiteX130" fmla="*/ 5234 w 10000"/>
              <a:gd name="connsiteY130" fmla="*/ 5283 h 10393"/>
              <a:gd name="connsiteX131" fmla="*/ 5245 w 10000"/>
              <a:gd name="connsiteY131" fmla="*/ 4925 h 10393"/>
              <a:gd name="connsiteX132" fmla="*/ 5269 w 10000"/>
              <a:gd name="connsiteY132" fmla="*/ 4483 h 10393"/>
              <a:gd name="connsiteX133" fmla="*/ 5296 w 10000"/>
              <a:gd name="connsiteY133" fmla="*/ 4155 h 10393"/>
              <a:gd name="connsiteX134" fmla="*/ 5222 w 10000"/>
              <a:gd name="connsiteY134" fmla="*/ 3788 h 10393"/>
              <a:gd name="connsiteX135" fmla="*/ 5083 w 10000"/>
              <a:gd name="connsiteY135" fmla="*/ 3491 h 10393"/>
              <a:gd name="connsiteX136" fmla="*/ 5034 w 10000"/>
              <a:gd name="connsiteY136" fmla="*/ 3213 h 10393"/>
              <a:gd name="connsiteX137" fmla="*/ 5026 w 10000"/>
              <a:gd name="connsiteY137" fmla="*/ 2899 h 10393"/>
              <a:gd name="connsiteX138" fmla="*/ 5092 w 10000"/>
              <a:gd name="connsiteY138" fmla="*/ 2535 h 10393"/>
              <a:gd name="connsiteX139" fmla="*/ 5178 w 10000"/>
              <a:gd name="connsiteY139" fmla="*/ 2239 h 10393"/>
              <a:gd name="connsiteX140" fmla="*/ 5178 w 10000"/>
              <a:gd name="connsiteY140" fmla="*/ 2149 h 10393"/>
              <a:gd name="connsiteX141" fmla="*/ 5283 w 10000"/>
              <a:gd name="connsiteY141" fmla="*/ 974 h 10393"/>
              <a:gd name="connsiteX142" fmla="*/ 5295 w 10000"/>
              <a:gd name="connsiteY142" fmla="*/ 652 h 10393"/>
              <a:gd name="connsiteX143" fmla="*/ 5387 w 10000"/>
              <a:gd name="connsiteY143" fmla="*/ 647 h 10393"/>
              <a:gd name="connsiteX144" fmla="*/ 5469 w 10000"/>
              <a:gd name="connsiteY144" fmla="*/ 517 h 10393"/>
              <a:gd name="connsiteX145" fmla="*/ 5479 w 10000"/>
              <a:gd name="connsiteY145" fmla="*/ 24 h 10393"/>
              <a:gd name="connsiteX146" fmla="*/ 5282 w 10000"/>
              <a:gd name="connsiteY146" fmla="*/ 7 h 10393"/>
              <a:gd name="connsiteX147" fmla="*/ 5035 w 10000"/>
              <a:gd name="connsiteY147" fmla="*/ 151 h 10393"/>
              <a:gd name="connsiteX148" fmla="*/ 4819 w 10000"/>
              <a:gd name="connsiteY148" fmla="*/ 393 h 10393"/>
              <a:gd name="connsiteX149" fmla="*/ 4428 w 10000"/>
              <a:gd name="connsiteY149" fmla="*/ 748 h 10393"/>
              <a:gd name="connsiteX150" fmla="*/ 3353 w 10000"/>
              <a:gd name="connsiteY150" fmla="*/ 1448 h 10393"/>
              <a:gd name="connsiteX151" fmla="*/ 2905 w 10000"/>
              <a:gd name="connsiteY151" fmla="*/ 1834 h 10393"/>
              <a:gd name="connsiteX152" fmla="*/ 2905 w 10000"/>
              <a:gd name="connsiteY152" fmla="*/ 1969 h 10393"/>
              <a:gd name="connsiteX153" fmla="*/ 2957 w 10000"/>
              <a:gd name="connsiteY153" fmla="*/ 1947 h 10393"/>
              <a:gd name="connsiteX154" fmla="*/ 2966 w 10000"/>
              <a:gd name="connsiteY154" fmla="*/ 2054 h 10393"/>
              <a:gd name="connsiteX155" fmla="*/ 2885 w 10000"/>
              <a:gd name="connsiteY155" fmla="*/ 2122 h 10393"/>
              <a:gd name="connsiteX156" fmla="*/ 2549 w 10000"/>
              <a:gd name="connsiteY156" fmla="*/ 2539 h 10393"/>
              <a:gd name="connsiteX157" fmla="*/ 2422 w 10000"/>
              <a:gd name="connsiteY157" fmla="*/ 2764 h 10393"/>
              <a:gd name="connsiteX158" fmla="*/ 2178 w 10000"/>
              <a:gd name="connsiteY158" fmla="*/ 3060 h 10393"/>
              <a:gd name="connsiteX159" fmla="*/ 2101 w 10000"/>
              <a:gd name="connsiteY159" fmla="*/ 3199 h 10393"/>
              <a:gd name="connsiteX160" fmla="*/ 2103 w 10000"/>
              <a:gd name="connsiteY160" fmla="*/ 3303 h 10393"/>
              <a:gd name="connsiteX161" fmla="*/ 1991 w 10000"/>
              <a:gd name="connsiteY161" fmla="*/ 3424 h 10393"/>
              <a:gd name="connsiteX162" fmla="*/ 1816 w 10000"/>
              <a:gd name="connsiteY162" fmla="*/ 3361 h 10393"/>
              <a:gd name="connsiteX163" fmla="*/ 1618 w 10000"/>
              <a:gd name="connsiteY163" fmla="*/ 3626 h 10393"/>
              <a:gd name="connsiteX164" fmla="*/ 1618 w 10000"/>
              <a:gd name="connsiteY164" fmla="*/ 3761 h 10393"/>
              <a:gd name="connsiteX165" fmla="*/ 1457 w 10000"/>
              <a:gd name="connsiteY165" fmla="*/ 3940 h 10393"/>
              <a:gd name="connsiteX166" fmla="*/ 1543 w 10000"/>
              <a:gd name="connsiteY166" fmla="*/ 4044 h 10393"/>
              <a:gd name="connsiteX167" fmla="*/ 1670 w 10000"/>
              <a:gd name="connsiteY167" fmla="*/ 3949 h 10393"/>
              <a:gd name="connsiteX168" fmla="*/ 1905 w 10000"/>
              <a:gd name="connsiteY168" fmla="*/ 4115 h 10393"/>
              <a:gd name="connsiteX169" fmla="*/ 2147 w 10000"/>
              <a:gd name="connsiteY169" fmla="*/ 3913 h 10393"/>
              <a:gd name="connsiteX170" fmla="*/ 2207 w 10000"/>
              <a:gd name="connsiteY170" fmla="*/ 3963 h 10393"/>
              <a:gd name="connsiteX171" fmla="*/ 1954 w 10000"/>
              <a:gd name="connsiteY171" fmla="*/ 4196 h 10393"/>
              <a:gd name="connsiteX172" fmla="*/ 2207 w 10000"/>
              <a:gd name="connsiteY172" fmla="*/ 4466 h 10393"/>
              <a:gd name="connsiteX173" fmla="*/ 2368 w 10000"/>
              <a:gd name="connsiteY173" fmla="*/ 4300 h 10393"/>
              <a:gd name="connsiteX174" fmla="*/ 2483 w 10000"/>
              <a:gd name="connsiteY174" fmla="*/ 4259 h 10393"/>
              <a:gd name="connsiteX175" fmla="*/ 2489 w 10000"/>
              <a:gd name="connsiteY175" fmla="*/ 4385 h 10393"/>
              <a:gd name="connsiteX176" fmla="*/ 2325 w 10000"/>
              <a:gd name="connsiteY176" fmla="*/ 4515 h 10393"/>
              <a:gd name="connsiteX177" fmla="*/ 2420 w 10000"/>
              <a:gd name="connsiteY177" fmla="*/ 4681 h 10393"/>
              <a:gd name="connsiteX178" fmla="*/ 2739 w 10000"/>
              <a:gd name="connsiteY178" fmla="*/ 4367 h 10393"/>
              <a:gd name="connsiteX179" fmla="*/ 2687 w 10000"/>
              <a:gd name="connsiteY179" fmla="*/ 4246 h 10393"/>
              <a:gd name="connsiteX180" fmla="*/ 2799 w 10000"/>
              <a:gd name="connsiteY180" fmla="*/ 4124 h 10393"/>
              <a:gd name="connsiteX181" fmla="*/ 2920 w 10000"/>
              <a:gd name="connsiteY181" fmla="*/ 4250 h 10393"/>
              <a:gd name="connsiteX182" fmla="*/ 3078 w 10000"/>
              <a:gd name="connsiteY182" fmla="*/ 4192 h 10393"/>
              <a:gd name="connsiteX183" fmla="*/ 3595 w 10000"/>
              <a:gd name="connsiteY183" fmla="*/ 3038 h 10393"/>
              <a:gd name="connsiteX184" fmla="*/ 3583 w 10000"/>
              <a:gd name="connsiteY184" fmla="*/ 3168 h 10393"/>
              <a:gd name="connsiteX185" fmla="*/ 3204 w 10000"/>
              <a:gd name="connsiteY185" fmla="*/ 4353 h 10393"/>
              <a:gd name="connsiteX186" fmla="*/ 3767 w 10000"/>
              <a:gd name="connsiteY186" fmla="*/ 4205 h 10393"/>
              <a:gd name="connsiteX187" fmla="*/ 3733 w 10000"/>
              <a:gd name="connsiteY187" fmla="*/ 4412 h 10393"/>
              <a:gd name="connsiteX188" fmla="*/ 3345 w 10000"/>
              <a:gd name="connsiteY188" fmla="*/ 4533 h 10393"/>
              <a:gd name="connsiteX189" fmla="*/ 3362 w 10000"/>
              <a:gd name="connsiteY189" fmla="*/ 4690 h 10393"/>
              <a:gd name="connsiteX190" fmla="*/ 3609 w 10000"/>
              <a:gd name="connsiteY190" fmla="*/ 4677 h 10393"/>
              <a:gd name="connsiteX191" fmla="*/ 3601 w 10000"/>
              <a:gd name="connsiteY191" fmla="*/ 4816 h 10393"/>
              <a:gd name="connsiteX192" fmla="*/ 3420 w 10000"/>
              <a:gd name="connsiteY192" fmla="*/ 4843 h 10393"/>
              <a:gd name="connsiteX193" fmla="*/ 3420 w 10000"/>
              <a:gd name="connsiteY193" fmla="*/ 4991 h 10393"/>
              <a:gd name="connsiteX194" fmla="*/ 3557 w 10000"/>
              <a:gd name="connsiteY194" fmla="*/ 5000 h 10393"/>
              <a:gd name="connsiteX195" fmla="*/ 3549 w 10000"/>
              <a:gd name="connsiteY195" fmla="*/ 5126 h 10393"/>
              <a:gd name="connsiteX196" fmla="*/ 3394 w 10000"/>
              <a:gd name="connsiteY196" fmla="*/ 5189 h 10393"/>
              <a:gd name="connsiteX197" fmla="*/ 3345 w 10000"/>
              <a:gd name="connsiteY197" fmla="*/ 5220 h 10393"/>
              <a:gd name="connsiteX198" fmla="*/ 3302 w 10000"/>
              <a:gd name="connsiteY198" fmla="*/ 5180 h 10393"/>
              <a:gd name="connsiteX199" fmla="*/ 3333 w 10000"/>
              <a:gd name="connsiteY199" fmla="*/ 5121 h 10393"/>
              <a:gd name="connsiteX200" fmla="*/ 3307 w 10000"/>
              <a:gd name="connsiteY200" fmla="*/ 4951 h 10393"/>
              <a:gd name="connsiteX201" fmla="*/ 3178 w 10000"/>
              <a:gd name="connsiteY201" fmla="*/ 4695 h 10393"/>
              <a:gd name="connsiteX202" fmla="*/ 3103 w 10000"/>
              <a:gd name="connsiteY202" fmla="*/ 4731 h 10393"/>
              <a:gd name="connsiteX203" fmla="*/ 3112 w 10000"/>
              <a:gd name="connsiteY203" fmla="*/ 4596 h 10393"/>
              <a:gd name="connsiteX204" fmla="*/ 2989 w 10000"/>
              <a:gd name="connsiteY204" fmla="*/ 4448 h 10393"/>
              <a:gd name="connsiteX205" fmla="*/ 2807 w 10000"/>
              <a:gd name="connsiteY205" fmla="*/ 4636 h 10393"/>
              <a:gd name="connsiteX206" fmla="*/ 2825 w 10000"/>
              <a:gd name="connsiteY206" fmla="*/ 5014 h 10393"/>
              <a:gd name="connsiteX207" fmla="*/ 2759 w 10000"/>
              <a:gd name="connsiteY207" fmla="*/ 5045 h 10393"/>
              <a:gd name="connsiteX208" fmla="*/ 2764 w 10000"/>
              <a:gd name="connsiteY208" fmla="*/ 5490 h 10393"/>
              <a:gd name="connsiteX209" fmla="*/ 2876 w 10000"/>
              <a:gd name="connsiteY209" fmla="*/ 5516 h 10393"/>
              <a:gd name="connsiteX210" fmla="*/ 2911 w 10000"/>
              <a:gd name="connsiteY210" fmla="*/ 5566 h 10393"/>
              <a:gd name="connsiteX211" fmla="*/ 2905 w 10000"/>
              <a:gd name="connsiteY211" fmla="*/ 6037 h 10393"/>
              <a:gd name="connsiteX212" fmla="*/ 4023 w 10000"/>
              <a:gd name="connsiteY212" fmla="*/ 6028 h 10393"/>
              <a:gd name="connsiteX213" fmla="*/ 4147 w 10000"/>
              <a:gd name="connsiteY213" fmla="*/ 5647 h 10393"/>
              <a:gd name="connsiteX214" fmla="*/ 4230 w 10000"/>
              <a:gd name="connsiteY214" fmla="*/ 5207 h 10393"/>
              <a:gd name="connsiteX215" fmla="*/ 4241 w 10000"/>
              <a:gd name="connsiteY215" fmla="*/ 4327 h 10393"/>
              <a:gd name="connsiteX216" fmla="*/ 4256 w 10000"/>
              <a:gd name="connsiteY216" fmla="*/ 4169 h 10393"/>
              <a:gd name="connsiteX217" fmla="*/ 4276 w 10000"/>
              <a:gd name="connsiteY217"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46 w 10000"/>
              <a:gd name="connsiteY129" fmla="*/ 5449 h 10393"/>
              <a:gd name="connsiteX130" fmla="*/ 5234 w 10000"/>
              <a:gd name="connsiteY130" fmla="*/ 5283 h 10393"/>
              <a:gd name="connsiteX131" fmla="*/ 5245 w 10000"/>
              <a:gd name="connsiteY131" fmla="*/ 4925 h 10393"/>
              <a:gd name="connsiteX132" fmla="*/ 5269 w 10000"/>
              <a:gd name="connsiteY132" fmla="*/ 4483 h 10393"/>
              <a:gd name="connsiteX133" fmla="*/ 5296 w 10000"/>
              <a:gd name="connsiteY133" fmla="*/ 4155 h 10393"/>
              <a:gd name="connsiteX134" fmla="*/ 5222 w 10000"/>
              <a:gd name="connsiteY134" fmla="*/ 3788 h 10393"/>
              <a:gd name="connsiteX135" fmla="*/ 5083 w 10000"/>
              <a:gd name="connsiteY135" fmla="*/ 3491 h 10393"/>
              <a:gd name="connsiteX136" fmla="*/ 5034 w 10000"/>
              <a:gd name="connsiteY136" fmla="*/ 3213 h 10393"/>
              <a:gd name="connsiteX137" fmla="*/ 5026 w 10000"/>
              <a:gd name="connsiteY137" fmla="*/ 2899 h 10393"/>
              <a:gd name="connsiteX138" fmla="*/ 5092 w 10000"/>
              <a:gd name="connsiteY138" fmla="*/ 2535 h 10393"/>
              <a:gd name="connsiteX139" fmla="*/ 5178 w 10000"/>
              <a:gd name="connsiteY139" fmla="*/ 2239 h 10393"/>
              <a:gd name="connsiteX140" fmla="*/ 5178 w 10000"/>
              <a:gd name="connsiteY140" fmla="*/ 2149 h 10393"/>
              <a:gd name="connsiteX141" fmla="*/ 5283 w 10000"/>
              <a:gd name="connsiteY141" fmla="*/ 974 h 10393"/>
              <a:gd name="connsiteX142" fmla="*/ 5295 w 10000"/>
              <a:gd name="connsiteY142" fmla="*/ 652 h 10393"/>
              <a:gd name="connsiteX143" fmla="*/ 5387 w 10000"/>
              <a:gd name="connsiteY143" fmla="*/ 647 h 10393"/>
              <a:gd name="connsiteX144" fmla="*/ 5469 w 10000"/>
              <a:gd name="connsiteY144" fmla="*/ 517 h 10393"/>
              <a:gd name="connsiteX145" fmla="*/ 5479 w 10000"/>
              <a:gd name="connsiteY145" fmla="*/ 24 h 10393"/>
              <a:gd name="connsiteX146" fmla="*/ 5282 w 10000"/>
              <a:gd name="connsiteY146" fmla="*/ 7 h 10393"/>
              <a:gd name="connsiteX147" fmla="*/ 5035 w 10000"/>
              <a:gd name="connsiteY147" fmla="*/ 151 h 10393"/>
              <a:gd name="connsiteX148" fmla="*/ 4819 w 10000"/>
              <a:gd name="connsiteY148" fmla="*/ 393 h 10393"/>
              <a:gd name="connsiteX149" fmla="*/ 4428 w 10000"/>
              <a:gd name="connsiteY149" fmla="*/ 748 h 10393"/>
              <a:gd name="connsiteX150" fmla="*/ 3353 w 10000"/>
              <a:gd name="connsiteY150" fmla="*/ 1448 h 10393"/>
              <a:gd name="connsiteX151" fmla="*/ 2905 w 10000"/>
              <a:gd name="connsiteY151" fmla="*/ 1834 h 10393"/>
              <a:gd name="connsiteX152" fmla="*/ 2905 w 10000"/>
              <a:gd name="connsiteY152" fmla="*/ 1969 h 10393"/>
              <a:gd name="connsiteX153" fmla="*/ 2957 w 10000"/>
              <a:gd name="connsiteY153" fmla="*/ 1947 h 10393"/>
              <a:gd name="connsiteX154" fmla="*/ 2966 w 10000"/>
              <a:gd name="connsiteY154" fmla="*/ 2054 h 10393"/>
              <a:gd name="connsiteX155" fmla="*/ 2885 w 10000"/>
              <a:gd name="connsiteY155" fmla="*/ 2122 h 10393"/>
              <a:gd name="connsiteX156" fmla="*/ 2549 w 10000"/>
              <a:gd name="connsiteY156" fmla="*/ 2539 h 10393"/>
              <a:gd name="connsiteX157" fmla="*/ 2422 w 10000"/>
              <a:gd name="connsiteY157" fmla="*/ 2764 h 10393"/>
              <a:gd name="connsiteX158" fmla="*/ 2178 w 10000"/>
              <a:gd name="connsiteY158" fmla="*/ 3060 h 10393"/>
              <a:gd name="connsiteX159" fmla="*/ 2101 w 10000"/>
              <a:gd name="connsiteY159" fmla="*/ 3199 h 10393"/>
              <a:gd name="connsiteX160" fmla="*/ 2103 w 10000"/>
              <a:gd name="connsiteY160" fmla="*/ 3303 h 10393"/>
              <a:gd name="connsiteX161" fmla="*/ 1991 w 10000"/>
              <a:gd name="connsiteY161" fmla="*/ 3424 h 10393"/>
              <a:gd name="connsiteX162" fmla="*/ 1816 w 10000"/>
              <a:gd name="connsiteY162" fmla="*/ 3361 h 10393"/>
              <a:gd name="connsiteX163" fmla="*/ 1618 w 10000"/>
              <a:gd name="connsiteY163" fmla="*/ 3626 h 10393"/>
              <a:gd name="connsiteX164" fmla="*/ 1618 w 10000"/>
              <a:gd name="connsiteY164" fmla="*/ 3761 h 10393"/>
              <a:gd name="connsiteX165" fmla="*/ 1457 w 10000"/>
              <a:gd name="connsiteY165" fmla="*/ 3940 h 10393"/>
              <a:gd name="connsiteX166" fmla="*/ 1543 w 10000"/>
              <a:gd name="connsiteY166" fmla="*/ 4044 h 10393"/>
              <a:gd name="connsiteX167" fmla="*/ 1670 w 10000"/>
              <a:gd name="connsiteY167" fmla="*/ 3949 h 10393"/>
              <a:gd name="connsiteX168" fmla="*/ 1905 w 10000"/>
              <a:gd name="connsiteY168" fmla="*/ 4115 h 10393"/>
              <a:gd name="connsiteX169" fmla="*/ 2147 w 10000"/>
              <a:gd name="connsiteY169" fmla="*/ 3913 h 10393"/>
              <a:gd name="connsiteX170" fmla="*/ 2207 w 10000"/>
              <a:gd name="connsiteY170" fmla="*/ 3963 h 10393"/>
              <a:gd name="connsiteX171" fmla="*/ 1954 w 10000"/>
              <a:gd name="connsiteY171" fmla="*/ 4196 h 10393"/>
              <a:gd name="connsiteX172" fmla="*/ 2207 w 10000"/>
              <a:gd name="connsiteY172" fmla="*/ 4466 h 10393"/>
              <a:gd name="connsiteX173" fmla="*/ 2368 w 10000"/>
              <a:gd name="connsiteY173" fmla="*/ 4300 h 10393"/>
              <a:gd name="connsiteX174" fmla="*/ 2483 w 10000"/>
              <a:gd name="connsiteY174" fmla="*/ 4259 h 10393"/>
              <a:gd name="connsiteX175" fmla="*/ 2489 w 10000"/>
              <a:gd name="connsiteY175" fmla="*/ 4385 h 10393"/>
              <a:gd name="connsiteX176" fmla="*/ 2325 w 10000"/>
              <a:gd name="connsiteY176" fmla="*/ 4515 h 10393"/>
              <a:gd name="connsiteX177" fmla="*/ 2420 w 10000"/>
              <a:gd name="connsiteY177" fmla="*/ 4681 h 10393"/>
              <a:gd name="connsiteX178" fmla="*/ 2739 w 10000"/>
              <a:gd name="connsiteY178" fmla="*/ 4367 h 10393"/>
              <a:gd name="connsiteX179" fmla="*/ 2687 w 10000"/>
              <a:gd name="connsiteY179" fmla="*/ 4246 h 10393"/>
              <a:gd name="connsiteX180" fmla="*/ 2799 w 10000"/>
              <a:gd name="connsiteY180" fmla="*/ 4124 h 10393"/>
              <a:gd name="connsiteX181" fmla="*/ 2920 w 10000"/>
              <a:gd name="connsiteY181" fmla="*/ 4250 h 10393"/>
              <a:gd name="connsiteX182" fmla="*/ 3078 w 10000"/>
              <a:gd name="connsiteY182" fmla="*/ 4192 h 10393"/>
              <a:gd name="connsiteX183" fmla="*/ 3595 w 10000"/>
              <a:gd name="connsiteY183" fmla="*/ 3038 h 10393"/>
              <a:gd name="connsiteX184" fmla="*/ 3583 w 10000"/>
              <a:gd name="connsiteY184" fmla="*/ 3168 h 10393"/>
              <a:gd name="connsiteX185" fmla="*/ 3204 w 10000"/>
              <a:gd name="connsiteY185" fmla="*/ 4353 h 10393"/>
              <a:gd name="connsiteX186" fmla="*/ 3767 w 10000"/>
              <a:gd name="connsiteY186" fmla="*/ 4205 h 10393"/>
              <a:gd name="connsiteX187" fmla="*/ 3733 w 10000"/>
              <a:gd name="connsiteY187" fmla="*/ 4412 h 10393"/>
              <a:gd name="connsiteX188" fmla="*/ 3345 w 10000"/>
              <a:gd name="connsiteY188" fmla="*/ 4533 h 10393"/>
              <a:gd name="connsiteX189" fmla="*/ 3362 w 10000"/>
              <a:gd name="connsiteY189" fmla="*/ 4690 h 10393"/>
              <a:gd name="connsiteX190" fmla="*/ 3609 w 10000"/>
              <a:gd name="connsiteY190" fmla="*/ 4677 h 10393"/>
              <a:gd name="connsiteX191" fmla="*/ 3601 w 10000"/>
              <a:gd name="connsiteY191" fmla="*/ 4816 h 10393"/>
              <a:gd name="connsiteX192" fmla="*/ 3420 w 10000"/>
              <a:gd name="connsiteY192" fmla="*/ 4843 h 10393"/>
              <a:gd name="connsiteX193" fmla="*/ 3420 w 10000"/>
              <a:gd name="connsiteY193" fmla="*/ 4991 h 10393"/>
              <a:gd name="connsiteX194" fmla="*/ 3557 w 10000"/>
              <a:gd name="connsiteY194" fmla="*/ 5000 h 10393"/>
              <a:gd name="connsiteX195" fmla="*/ 3549 w 10000"/>
              <a:gd name="connsiteY195" fmla="*/ 5126 h 10393"/>
              <a:gd name="connsiteX196" fmla="*/ 3394 w 10000"/>
              <a:gd name="connsiteY196" fmla="*/ 5189 h 10393"/>
              <a:gd name="connsiteX197" fmla="*/ 3345 w 10000"/>
              <a:gd name="connsiteY197" fmla="*/ 5220 h 10393"/>
              <a:gd name="connsiteX198" fmla="*/ 3302 w 10000"/>
              <a:gd name="connsiteY198" fmla="*/ 5180 h 10393"/>
              <a:gd name="connsiteX199" fmla="*/ 3333 w 10000"/>
              <a:gd name="connsiteY199" fmla="*/ 5121 h 10393"/>
              <a:gd name="connsiteX200" fmla="*/ 3307 w 10000"/>
              <a:gd name="connsiteY200" fmla="*/ 4951 h 10393"/>
              <a:gd name="connsiteX201" fmla="*/ 3178 w 10000"/>
              <a:gd name="connsiteY201" fmla="*/ 4695 h 10393"/>
              <a:gd name="connsiteX202" fmla="*/ 3103 w 10000"/>
              <a:gd name="connsiteY202" fmla="*/ 4731 h 10393"/>
              <a:gd name="connsiteX203" fmla="*/ 3112 w 10000"/>
              <a:gd name="connsiteY203" fmla="*/ 4596 h 10393"/>
              <a:gd name="connsiteX204" fmla="*/ 2989 w 10000"/>
              <a:gd name="connsiteY204" fmla="*/ 4448 h 10393"/>
              <a:gd name="connsiteX205" fmla="*/ 2807 w 10000"/>
              <a:gd name="connsiteY205" fmla="*/ 4636 h 10393"/>
              <a:gd name="connsiteX206" fmla="*/ 2825 w 10000"/>
              <a:gd name="connsiteY206" fmla="*/ 5014 h 10393"/>
              <a:gd name="connsiteX207" fmla="*/ 2759 w 10000"/>
              <a:gd name="connsiteY207" fmla="*/ 5045 h 10393"/>
              <a:gd name="connsiteX208" fmla="*/ 2764 w 10000"/>
              <a:gd name="connsiteY208" fmla="*/ 5490 h 10393"/>
              <a:gd name="connsiteX209" fmla="*/ 2876 w 10000"/>
              <a:gd name="connsiteY209" fmla="*/ 5516 h 10393"/>
              <a:gd name="connsiteX210" fmla="*/ 2911 w 10000"/>
              <a:gd name="connsiteY210" fmla="*/ 5566 h 10393"/>
              <a:gd name="connsiteX211" fmla="*/ 2905 w 10000"/>
              <a:gd name="connsiteY211" fmla="*/ 6037 h 10393"/>
              <a:gd name="connsiteX212" fmla="*/ 4023 w 10000"/>
              <a:gd name="connsiteY212" fmla="*/ 6028 h 10393"/>
              <a:gd name="connsiteX213" fmla="*/ 4147 w 10000"/>
              <a:gd name="connsiteY213" fmla="*/ 5647 h 10393"/>
              <a:gd name="connsiteX214" fmla="*/ 4230 w 10000"/>
              <a:gd name="connsiteY214" fmla="*/ 5207 h 10393"/>
              <a:gd name="connsiteX215" fmla="*/ 4241 w 10000"/>
              <a:gd name="connsiteY215" fmla="*/ 4327 h 10393"/>
              <a:gd name="connsiteX216" fmla="*/ 4256 w 10000"/>
              <a:gd name="connsiteY216" fmla="*/ 4169 h 10393"/>
              <a:gd name="connsiteX217" fmla="*/ 4276 w 10000"/>
              <a:gd name="connsiteY217"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5833 w 10000"/>
              <a:gd name="connsiteY128" fmla="*/ 4346 h 10393"/>
              <a:gd name="connsiteX129" fmla="*/ 5546 w 10000"/>
              <a:gd name="connsiteY129" fmla="*/ 5449 h 10393"/>
              <a:gd name="connsiteX130" fmla="*/ 5234 w 10000"/>
              <a:gd name="connsiteY130" fmla="*/ 5283 h 10393"/>
              <a:gd name="connsiteX131" fmla="*/ 5245 w 10000"/>
              <a:gd name="connsiteY131" fmla="*/ 4925 h 10393"/>
              <a:gd name="connsiteX132" fmla="*/ 5269 w 10000"/>
              <a:gd name="connsiteY132" fmla="*/ 4483 h 10393"/>
              <a:gd name="connsiteX133" fmla="*/ 5296 w 10000"/>
              <a:gd name="connsiteY133" fmla="*/ 4155 h 10393"/>
              <a:gd name="connsiteX134" fmla="*/ 5222 w 10000"/>
              <a:gd name="connsiteY134" fmla="*/ 3788 h 10393"/>
              <a:gd name="connsiteX135" fmla="*/ 5083 w 10000"/>
              <a:gd name="connsiteY135" fmla="*/ 3491 h 10393"/>
              <a:gd name="connsiteX136" fmla="*/ 5034 w 10000"/>
              <a:gd name="connsiteY136" fmla="*/ 3213 h 10393"/>
              <a:gd name="connsiteX137" fmla="*/ 5026 w 10000"/>
              <a:gd name="connsiteY137" fmla="*/ 2899 h 10393"/>
              <a:gd name="connsiteX138" fmla="*/ 5092 w 10000"/>
              <a:gd name="connsiteY138" fmla="*/ 2535 h 10393"/>
              <a:gd name="connsiteX139" fmla="*/ 5178 w 10000"/>
              <a:gd name="connsiteY139" fmla="*/ 2239 h 10393"/>
              <a:gd name="connsiteX140" fmla="*/ 5178 w 10000"/>
              <a:gd name="connsiteY140" fmla="*/ 2149 h 10393"/>
              <a:gd name="connsiteX141" fmla="*/ 5283 w 10000"/>
              <a:gd name="connsiteY141" fmla="*/ 974 h 10393"/>
              <a:gd name="connsiteX142" fmla="*/ 5295 w 10000"/>
              <a:gd name="connsiteY142" fmla="*/ 652 h 10393"/>
              <a:gd name="connsiteX143" fmla="*/ 5387 w 10000"/>
              <a:gd name="connsiteY143" fmla="*/ 647 h 10393"/>
              <a:gd name="connsiteX144" fmla="*/ 5469 w 10000"/>
              <a:gd name="connsiteY144" fmla="*/ 517 h 10393"/>
              <a:gd name="connsiteX145" fmla="*/ 5479 w 10000"/>
              <a:gd name="connsiteY145" fmla="*/ 24 h 10393"/>
              <a:gd name="connsiteX146" fmla="*/ 5282 w 10000"/>
              <a:gd name="connsiteY146" fmla="*/ 7 h 10393"/>
              <a:gd name="connsiteX147" fmla="*/ 5035 w 10000"/>
              <a:gd name="connsiteY147" fmla="*/ 151 h 10393"/>
              <a:gd name="connsiteX148" fmla="*/ 4819 w 10000"/>
              <a:gd name="connsiteY148" fmla="*/ 393 h 10393"/>
              <a:gd name="connsiteX149" fmla="*/ 4428 w 10000"/>
              <a:gd name="connsiteY149" fmla="*/ 748 h 10393"/>
              <a:gd name="connsiteX150" fmla="*/ 3353 w 10000"/>
              <a:gd name="connsiteY150" fmla="*/ 1448 h 10393"/>
              <a:gd name="connsiteX151" fmla="*/ 2905 w 10000"/>
              <a:gd name="connsiteY151" fmla="*/ 1834 h 10393"/>
              <a:gd name="connsiteX152" fmla="*/ 2905 w 10000"/>
              <a:gd name="connsiteY152" fmla="*/ 1969 h 10393"/>
              <a:gd name="connsiteX153" fmla="*/ 2957 w 10000"/>
              <a:gd name="connsiteY153" fmla="*/ 1947 h 10393"/>
              <a:gd name="connsiteX154" fmla="*/ 2966 w 10000"/>
              <a:gd name="connsiteY154" fmla="*/ 2054 h 10393"/>
              <a:gd name="connsiteX155" fmla="*/ 2885 w 10000"/>
              <a:gd name="connsiteY155" fmla="*/ 2122 h 10393"/>
              <a:gd name="connsiteX156" fmla="*/ 2549 w 10000"/>
              <a:gd name="connsiteY156" fmla="*/ 2539 h 10393"/>
              <a:gd name="connsiteX157" fmla="*/ 2422 w 10000"/>
              <a:gd name="connsiteY157" fmla="*/ 2764 h 10393"/>
              <a:gd name="connsiteX158" fmla="*/ 2178 w 10000"/>
              <a:gd name="connsiteY158" fmla="*/ 3060 h 10393"/>
              <a:gd name="connsiteX159" fmla="*/ 2101 w 10000"/>
              <a:gd name="connsiteY159" fmla="*/ 3199 h 10393"/>
              <a:gd name="connsiteX160" fmla="*/ 2103 w 10000"/>
              <a:gd name="connsiteY160" fmla="*/ 3303 h 10393"/>
              <a:gd name="connsiteX161" fmla="*/ 1991 w 10000"/>
              <a:gd name="connsiteY161" fmla="*/ 3424 h 10393"/>
              <a:gd name="connsiteX162" fmla="*/ 1816 w 10000"/>
              <a:gd name="connsiteY162" fmla="*/ 3361 h 10393"/>
              <a:gd name="connsiteX163" fmla="*/ 1618 w 10000"/>
              <a:gd name="connsiteY163" fmla="*/ 3626 h 10393"/>
              <a:gd name="connsiteX164" fmla="*/ 1618 w 10000"/>
              <a:gd name="connsiteY164" fmla="*/ 3761 h 10393"/>
              <a:gd name="connsiteX165" fmla="*/ 1457 w 10000"/>
              <a:gd name="connsiteY165" fmla="*/ 3940 h 10393"/>
              <a:gd name="connsiteX166" fmla="*/ 1543 w 10000"/>
              <a:gd name="connsiteY166" fmla="*/ 4044 h 10393"/>
              <a:gd name="connsiteX167" fmla="*/ 1670 w 10000"/>
              <a:gd name="connsiteY167" fmla="*/ 3949 h 10393"/>
              <a:gd name="connsiteX168" fmla="*/ 1905 w 10000"/>
              <a:gd name="connsiteY168" fmla="*/ 4115 h 10393"/>
              <a:gd name="connsiteX169" fmla="*/ 2147 w 10000"/>
              <a:gd name="connsiteY169" fmla="*/ 3913 h 10393"/>
              <a:gd name="connsiteX170" fmla="*/ 2207 w 10000"/>
              <a:gd name="connsiteY170" fmla="*/ 3963 h 10393"/>
              <a:gd name="connsiteX171" fmla="*/ 1954 w 10000"/>
              <a:gd name="connsiteY171" fmla="*/ 4196 h 10393"/>
              <a:gd name="connsiteX172" fmla="*/ 2207 w 10000"/>
              <a:gd name="connsiteY172" fmla="*/ 4466 h 10393"/>
              <a:gd name="connsiteX173" fmla="*/ 2368 w 10000"/>
              <a:gd name="connsiteY173" fmla="*/ 4300 h 10393"/>
              <a:gd name="connsiteX174" fmla="*/ 2483 w 10000"/>
              <a:gd name="connsiteY174" fmla="*/ 4259 h 10393"/>
              <a:gd name="connsiteX175" fmla="*/ 2489 w 10000"/>
              <a:gd name="connsiteY175" fmla="*/ 4385 h 10393"/>
              <a:gd name="connsiteX176" fmla="*/ 2325 w 10000"/>
              <a:gd name="connsiteY176" fmla="*/ 4515 h 10393"/>
              <a:gd name="connsiteX177" fmla="*/ 2420 w 10000"/>
              <a:gd name="connsiteY177" fmla="*/ 4681 h 10393"/>
              <a:gd name="connsiteX178" fmla="*/ 2739 w 10000"/>
              <a:gd name="connsiteY178" fmla="*/ 4367 h 10393"/>
              <a:gd name="connsiteX179" fmla="*/ 2687 w 10000"/>
              <a:gd name="connsiteY179" fmla="*/ 4246 h 10393"/>
              <a:gd name="connsiteX180" fmla="*/ 2799 w 10000"/>
              <a:gd name="connsiteY180" fmla="*/ 4124 h 10393"/>
              <a:gd name="connsiteX181" fmla="*/ 2920 w 10000"/>
              <a:gd name="connsiteY181" fmla="*/ 4250 h 10393"/>
              <a:gd name="connsiteX182" fmla="*/ 3078 w 10000"/>
              <a:gd name="connsiteY182" fmla="*/ 4192 h 10393"/>
              <a:gd name="connsiteX183" fmla="*/ 3595 w 10000"/>
              <a:gd name="connsiteY183" fmla="*/ 3038 h 10393"/>
              <a:gd name="connsiteX184" fmla="*/ 3583 w 10000"/>
              <a:gd name="connsiteY184" fmla="*/ 3168 h 10393"/>
              <a:gd name="connsiteX185" fmla="*/ 3204 w 10000"/>
              <a:gd name="connsiteY185" fmla="*/ 4353 h 10393"/>
              <a:gd name="connsiteX186" fmla="*/ 3767 w 10000"/>
              <a:gd name="connsiteY186" fmla="*/ 4205 h 10393"/>
              <a:gd name="connsiteX187" fmla="*/ 3733 w 10000"/>
              <a:gd name="connsiteY187" fmla="*/ 4412 h 10393"/>
              <a:gd name="connsiteX188" fmla="*/ 3345 w 10000"/>
              <a:gd name="connsiteY188" fmla="*/ 4533 h 10393"/>
              <a:gd name="connsiteX189" fmla="*/ 3362 w 10000"/>
              <a:gd name="connsiteY189" fmla="*/ 4690 h 10393"/>
              <a:gd name="connsiteX190" fmla="*/ 3609 w 10000"/>
              <a:gd name="connsiteY190" fmla="*/ 4677 h 10393"/>
              <a:gd name="connsiteX191" fmla="*/ 3601 w 10000"/>
              <a:gd name="connsiteY191" fmla="*/ 4816 h 10393"/>
              <a:gd name="connsiteX192" fmla="*/ 3420 w 10000"/>
              <a:gd name="connsiteY192" fmla="*/ 4843 h 10393"/>
              <a:gd name="connsiteX193" fmla="*/ 3420 w 10000"/>
              <a:gd name="connsiteY193" fmla="*/ 4991 h 10393"/>
              <a:gd name="connsiteX194" fmla="*/ 3557 w 10000"/>
              <a:gd name="connsiteY194" fmla="*/ 5000 h 10393"/>
              <a:gd name="connsiteX195" fmla="*/ 3549 w 10000"/>
              <a:gd name="connsiteY195" fmla="*/ 5126 h 10393"/>
              <a:gd name="connsiteX196" fmla="*/ 3394 w 10000"/>
              <a:gd name="connsiteY196" fmla="*/ 5189 h 10393"/>
              <a:gd name="connsiteX197" fmla="*/ 3345 w 10000"/>
              <a:gd name="connsiteY197" fmla="*/ 5220 h 10393"/>
              <a:gd name="connsiteX198" fmla="*/ 3302 w 10000"/>
              <a:gd name="connsiteY198" fmla="*/ 5180 h 10393"/>
              <a:gd name="connsiteX199" fmla="*/ 3333 w 10000"/>
              <a:gd name="connsiteY199" fmla="*/ 5121 h 10393"/>
              <a:gd name="connsiteX200" fmla="*/ 3307 w 10000"/>
              <a:gd name="connsiteY200" fmla="*/ 4951 h 10393"/>
              <a:gd name="connsiteX201" fmla="*/ 3178 w 10000"/>
              <a:gd name="connsiteY201" fmla="*/ 4695 h 10393"/>
              <a:gd name="connsiteX202" fmla="*/ 3103 w 10000"/>
              <a:gd name="connsiteY202" fmla="*/ 4731 h 10393"/>
              <a:gd name="connsiteX203" fmla="*/ 3112 w 10000"/>
              <a:gd name="connsiteY203" fmla="*/ 4596 h 10393"/>
              <a:gd name="connsiteX204" fmla="*/ 2989 w 10000"/>
              <a:gd name="connsiteY204" fmla="*/ 4448 h 10393"/>
              <a:gd name="connsiteX205" fmla="*/ 2807 w 10000"/>
              <a:gd name="connsiteY205" fmla="*/ 4636 h 10393"/>
              <a:gd name="connsiteX206" fmla="*/ 2825 w 10000"/>
              <a:gd name="connsiteY206" fmla="*/ 5014 h 10393"/>
              <a:gd name="connsiteX207" fmla="*/ 2759 w 10000"/>
              <a:gd name="connsiteY207" fmla="*/ 5045 h 10393"/>
              <a:gd name="connsiteX208" fmla="*/ 2764 w 10000"/>
              <a:gd name="connsiteY208" fmla="*/ 5490 h 10393"/>
              <a:gd name="connsiteX209" fmla="*/ 2876 w 10000"/>
              <a:gd name="connsiteY209" fmla="*/ 5516 h 10393"/>
              <a:gd name="connsiteX210" fmla="*/ 2911 w 10000"/>
              <a:gd name="connsiteY210" fmla="*/ 5566 h 10393"/>
              <a:gd name="connsiteX211" fmla="*/ 2905 w 10000"/>
              <a:gd name="connsiteY211" fmla="*/ 6037 h 10393"/>
              <a:gd name="connsiteX212" fmla="*/ 4023 w 10000"/>
              <a:gd name="connsiteY212" fmla="*/ 6028 h 10393"/>
              <a:gd name="connsiteX213" fmla="*/ 4147 w 10000"/>
              <a:gd name="connsiteY213" fmla="*/ 5647 h 10393"/>
              <a:gd name="connsiteX214" fmla="*/ 4230 w 10000"/>
              <a:gd name="connsiteY214" fmla="*/ 5207 h 10393"/>
              <a:gd name="connsiteX215" fmla="*/ 4241 w 10000"/>
              <a:gd name="connsiteY215" fmla="*/ 4327 h 10393"/>
              <a:gd name="connsiteX216" fmla="*/ 4256 w 10000"/>
              <a:gd name="connsiteY216" fmla="*/ 4169 h 10393"/>
              <a:gd name="connsiteX217" fmla="*/ 4276 w 10000"/>
              <a:gd name="connsiteY217"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5833 w 10000"/>
              <a:gd name="connsiteY128" fmla="*/ 4346 h 10393"/>
              <a:gd name="connsiteX129" fmla="*/ 5546 w 10000"/>
              <a:gd name="connsiteY129" fmla="*/ 5449 h 10393"/>
              <a:gd name="connsiteX130" fmla="*/ 5234 w 10000"/>
              <a:gd name="connsiteY130" fmla="*/ 5283 h 10393"/>
              <a:gd name="connsiteX131" fmla="*/ 5245 w 10000"/>
              <a:gd name="connsiteY131" fmla="*/ 4925 h 10393"/>
              <a:gd name="connsiteX132" fmla="*/ 5269 w 10000"/>
              <a:gd name="connsiteY132" fmla="*/ 4483 h 10393"/>
              <a:gd name="connsiteX133" fmla="*/ 5296 w 10000"/>
              <a:gd name="connsiteY133" fmla="*/ 4155 h 10393"/>
              <a:gd name="connsiteX134" fmla="*/ 5222 w 10000"/>
              <a:gd name="connsiteY134" fmla="*/ 3788 h 10393"/>
              <a:gd name="connsiteX135" fmla="*/ 5083 w 10000"/>
              <a:gd name="connsiteY135" fmla="*/ 3491 h 10393"/>
              <a:gd name="connsiteX136" fmla="*/ 5034 w 10000"/>
              <a:gd name="connsiteY136" fmla="*/ 3213 h 10393"/>
              <a:gd name="connsiteX137" fmla="*/ 5026 w 10000"/>
              <a:gd name="connsiteY137" fmla="*/ 2899 h 10393"/>
              <a:gd name="connsiteX138" fmla="*/ 5092 w 10000"/>
              <a:gd name="connsiteY138" fmla="*/ 2535 h 10393"/>
              <a:gd name="connsiteX139" fmla="*/ 5178 w 10000"/>
              <a:gd name="connsiteY139" fmla="*/ 2239 h 10393"/>
              <a:gd name="connsiteX140" fmla="*/ 5178 w 10000"/>
              <a:gd name="connsiteY140" fmla="*/ 2149 h 10393"/>
              <a:gd name="connsiteX141" fmla="*/ 5283 w 10000"/>
              <a:gd name="connsiteY141" fmla="*/ 974 h 10393"/>
              <a:gd name="connsiteX142" fmla="*/ 5295 w 10000"/>
              <a:gd name="connsiteY142" fmla="*/ 652 h 10393"/>
              <a:gd name="connsiteX143" fmla="*/ 5387 w 10000"/>
              <a:gd name="connsiteY143" fmla="*/ 647 h 10393"/>
              <a:gd name="connsiteX144" fmla="*/ 5469 w 10000"/>
              <a:gd name="connsiteY144" fmla="*/ 517 h 10393"/>
              <a:gd name="connsiteX145" fmla="*/ 5479 w 10000"/>
              <a:gd name="connsiteY145" fmla="*/ 24 h 10393"/>
              <a:gd name="connsiteX146" fmla="*/ 5282 w 10000"/>
              <a:gd name="connsiteY146" fmla="*/ 7 h 10393"/>
              <a:gd name="connsiteX147" fmla="*/ 5035 w 10000"/>
              <a:gd name="connsiteY147" fmla="*/ 151 h 10393"/>
              <a:gd name="connsiteX148" fmla="*/ 4819 w 10000"/>
              <a:gd name="connsiteY148" fmla="*/ 393 h 10393"/>
              <a:gd name="connsiteX149" fmla="*/ 4428 w 10000"/>
              <a:gd name="connsiteY149" fmla="*/ 748 h 10393"/>
              <a:gd name="connsiteX150" fmla="*/ 3353 w 10000"/>
              <a:gd name="connsiteY150" fmla="*/ 1448 h 10393"/>
              <a:gd name="connsiteX151" fmla="*/ 2905 w 10000"/>
              <a:gd name="connsiteY151" fmla="*/ 1834 h 10393"/>
              <a:gd name="connsiteX152" fmla="*/ 2905 w 10000"/>
              <a:gd name="connsiteY152" fmla="*/ 1969 h 10393"/>
              <a:gd name="connsiteX153" fmla="*/ 2957 w 10000"/>
              <a:gd name="connsiteY153" fmla="*/ 1947 h 10393"/>
              <a:gd name="connsiteX154" fmla="*/ 2966 w 10000"/>
              <a:gd name="connsiteY154" fmla="*/ 2054 h 10393"/>
              <a:gd name="connsiteX155" fmla="*/ 2885 w 10000"/>
              <a:gd name="connsiteY155" fmla="*/ 2122 h 10393"/>
              <a:gd name="connsiteX156" fmla="*/ 2549 w 10000"/>
              <a:gd name="connsiteY156" fmla="*/ 2539 h 10393"/>
              <a:gd name="connsiteX157" fmla="*/ 2422 w 10000"/>
              <a:gd name="connsiteY157" fmla="*/ 2764 h 10393"/>
              <a:gd name="connsiteX158" fmla="*/ 2178 w 10000"/>
              <a:gd name="connsiteY158" fmla="*/ 3060 h 10393"/>
              <a:gd name="connsiteX159" fmla="*/ 2101 w 10000"/>
              <a:gd name="connsiteY159" fmla="*/ 3199 h 10393"/>
              <a:gd name="connsiteX160" fmla="*/ 2103 w 10000"/>
              <a:gd name="connsiteY160" fmla="*/ 3303 h 10393"/>
              <a:gd name="connsiteX161" fmla="*/ 1991 w 10000"/>
              <a:gd name="connsiteY161" fmla="*/ 3424 h 10393"/>
              <a:gd name="connsiteX162" fmla="*/ 1816 w 10000"/>
              <a:gd name="connsiteY162" fmla="*/ 3361 h 10393"/>
              <a:gd name="connsiteX163" fmla="*/ 1618 w 10000"/>
              <a:gd name="connsiteY163" fmla="*/ 3626 h 10393"/>
              <a:gd name="connsiteX164" fmla="*/ 1618 w 10000"/>
              <a:gd name="connsiteY164" fmla="*/ 3761 h 10393"/>
              <a:gd name="connsiteX165" fmla="*/ 1457 w 10000"/>
              <a:gd name="connsiteY165" fmla="*/ 3940 h 10393"/>
              <a:gd name="connsiteX166" fmla="*/ 1543 w 10000"/>
              <a:gd name="connsiteY166" fmla="*/ 4044 h 10393"/>
              <a:gd name="connsiteX167" fmla="*/ 1670 w 10000"/>
              <a:gd name="connsiteY167" fmla="*/ 3949 h 10393"/>
              <a:gd name="connsiteX168" fmla="*/ 1905 w 10000"/>
              <a:gd name="connsiteY168" fmla="*/ 4115 h 10393"/>
              <a:gd name="connsiteX169" fmla="*/ 2147 w 10000"/>
              <a:gd name="connsiteY169" fmla="*/ 3913 h 10393"/>
              <a:gd name="connsiteX170" fmla="*/ 2207 w 10000"/>
              <a:gd name="connsiteY170" fmla="*/ 3963 h 10393"/>
              <a:gd name="connsiteX171" fmla="*/ 1954 w 10000"/>
              <a:gd name="connsiteY171" fmla="*/ 4196 h 10393"/>
              <a:gd name="connsiteX172" fmla="*/ 2207 w 10000"/>
              <a:gd name="connsiteY172" fmla="*/ 4466 h 10393"/>
              <a:gd name="connsiteX173" fmla="*/ 2368 w 10000"/>
              <a:gd name="connsiteY173" fmla="*/ 4300 h 10393"/>
              <a:gd name="connsiteX174" fmla="*/ 2483 w 10000"/>
              <a:gd name="connsiteY174" fmla="*/ 4259 h 10393"/>
              <a:gd name="connsiteX175" fmla="*/ 2489 w 10000"/>
              <a:gd name="connsiteY175" fmla="*/ 4385 h 10393"/>
              <a:gd name="connsiteX176" fmla="*/ 2325 w 10000"/>
              <a:gd name="connsiteY176" fmla="*/ 4515 h 10393"/>
              <a:gd name="connsiteX177" fmla="*/ 2420 w 10000"/>
              <a:gd name="connsiteY177" fmla="*/ 4681 h 10393"/>
              <a:gd name="connsiteX178" fmla="*/ 2739 w 10000"/>
              <a:gd name="connsiteY178" fmla="*/ 4367 h 10393"/>
              <a:gd name="connsiteX179" fmla="*/ 2687 w 10000"/>
              <a:gd name="connsiteY179" fmla="*/ 4246 h 10393"/>
              <a:gd name="connsiteX180" fmla="*/ 2799 w 10000"/>
              <a:gd name="connsiteY180" fmla="*/ 4124 h 10393"/>
              <a:gd name="connsiteX181" fmla="*/ 2920 w 10000"/>
              <a:gd name="connsiteY181" fmla="*/ 4250 h 10393"/>
              <a:gd name="connsiteX182" fmla="*/ 3078 w 10000"/>
              <a:gd name="connsiteY182" fmla="*/ 4192 h 10393"/>
              <a:gd name="connsiteX183" fmla="*/ 3595 w 10000"/>
              <a:gd name="connsiteY183" fmla="*/ 3038 h 10393"/>
              <a:gd name="connsiteX184" fmla="*/ 3583 w 10000"/>
              <a:gd name="connsiteY184" fmla="*/ 3168 h 10393"/>
              <a:gd name="connsiteX185" fmla="*/ 3204 w 10000"/>
              <a:gd name="connsiteY185" fmla="*/ 4353 h 10393"/>
              <a:gd name="connsiteX186" fmla="*/ 3767 w 10000"/>
              <a:gd name="connsiteY186" fmla="*/ 4205 h 10393"/>
              <a:gd name="connsiteX187" fmla="*/ 3733 w 10000"/>
              <a:gd name="connsiteY187" fmla="*/ 4412 h 10393"/>
              <a:gd name="connsiteX188" fmla="*/ 3345 w 10000"/>
              <a:gd name="connsiteY188" fmla="*/ 4533 h 10393"/>
              <a:gd name="connsiteX189" fmla="*/ 3362 w 10000"/>
              <a:gd name="connsiteY189" fmla="*/ 4690 h 10393"/>
              <a:gd name="connsiteX190" fmla="*/ 3609 w 10000"/>
              <a:gd name="connsiteY190" fmla="*/ 4677 h 10393"/>
              <a:gd name="connsiteX191" fmla="*/ 3601 w 10000"/>
              <a:gd name="connsiteY191" fmla="*/ 4816 h 10393"/>
              <a:gd name="connsiteX192" fmla="*/ 3420 w 10000"/>
              <a:gd name="connsiteY192" fmla="*/ 4843 h 10393"/>
              <a:gd name="connsiteX193" fmla="*/ 3420 w 10000"/>
              <a:gd name="connsiteY193" fmla="*/ 4991 h 10393"/>
              <a:gd name="connsiteX194" fmla="*/ 3557 w 10000"/>
              <a:gd name="connsiteY194" fmla="*/ 5000 h 10393"/>
              <a:gd name="connsiteX195" fmla="*/ 3549 w 10000"/>
              <a:gd name="connsiteY195" fmla="*/ 5126 h 10393"/>
              <a:gd name="connsiteX196" fmla="*/ 3394 w 10000"/>
              <a:gd name="connsiteY196" fmla="*/ 5189 h 10393"/>
              <a:gd name="connsiteX197" fmla="*/ 3345 w 10000"/>
              <a:gd name="connsiteY197" fmla="*/ 5220 h 10393"/>
              <a:gd name="connsiteX198" fmla="*/ 3302 w 10000"/>
              <a:gd name="connsiteY198" fmla="*/ 5180 h 10393"/>
              <a:gd name="connsiteX199" fmla="*/ 3333 w 10000"/>
              <a:gd name="connsiteY199" fmla="*/ 5121 h 10393"/>
              <a:gd name="connsiteX200" fmla="*/ 3307 w 10000"/>
              <a:gd name="connsiteY200" fmla="*/ 4951 h 10393"/>
              <a:gd name="connsiteX201" fmla="*/ 3178 w 10000"/>
              <a:gd name="connsiteY201" fmla="*/ 4695 h 10393"/>
              <a:gd name="connsiteX202" fmla="*/ 3103 w 10000"/>
              <a:gd name="connsiteY202" fmla="*/ 4731 h 10393"/>
              <a:gd name="connsiteX203" fmla="*/ 3112 w 10000"/>
              <a:gd name="connsiteY203" fmla="*/ 4596 h 10393"/>
              <a:gd name="connsiteX204" fmla="*/ 2989 w 10000"/>
              <a:gd name="connsiteY204" fmla="*/ 4448 h 10393"/>
              <a:gd name="connsiteX205" fmla="*/ 2807 w 10000"/>
              <a:gd name="connsiteY205" fmla="*/ 4636 h 10393"/>
              <a:gd name="connsiteX206" fmla="*/ 2825 w 10000"/>
              <a:gd name="connsiteY206" fmla="*/ 5014 h 10393"/>
              <a:gd name="connsiteX207" fmla="*/ 2759 w 10000"/>
              <a:gd name="connsiteY207" fmla="*/ 5045 h 10393"/>
              <a:gd name="connsiteX208" fmla="*/ 2764 w 10000"/>
              <a:gd name="connsiteY208" fmla="*/ 5490 h 10393"/>
              <a:gd name="connsiteX209" fmla="*/ 2876 w 10000"/>
              <a:gd name="connsiteY209" fmla="*/ 5516 h 10393"/>
              <a:gd name="connsiteX210" fmla="*/ 2911 w 10000"/>
              <a:gd name="connsiteY210" fmla="*/ 5566 h 10393"/>
              <a:gd name="connsiteX211" fmla="*/ 2905 w 10000"/>
              <a:gd name="connsiteY211" fmla="*/ 6037 h 10393"/>
              <a:gd name="connsiteX212" fmla="*/ 4023 w 10000"/>
              <a:gd name="connsiteY212" fmla="*/ 6028 h 10393"/>
              <a:gd name="connsiteX213" fmla="*/ 4147 w 10000"/>
              <a:gd name="connsiteY213" fmla="*/ 5647 h 10393"/>
              <a:gd name="connsiteX214" fmla="*/ 4230 w 10000"/>
              <a:gd name="connsiteY214" fmla="*/ 5207 h 10393"/>
              <a:gd name="connsiteX215" fmla="*/ 4241 w 10000"/>
              <a:gd name="connsiteY215" fmla="*/ 4327 h 10393"/>
              <a:gd name="connsiteX216" fmla="*/ 4256 w 10000"/>
              <a:gd name="connsiteY216" fmla="*/ 4169 h 10393"/>
              <a:gd name="connsiteX217" fmla="*/ 4276 w 10000"/>
              <a:gd name="connsiteY217"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5834 w 10000"/>
              <a:gd name="connsiteY128" fmla="*/ 4332 h 10393"/>
              <a:gd name="connsiteX129" fmla="*/ 5546 w 10000"/>
              <a:gd name="connsiteY129" fmla="*/ 5449 h 10393"/>
              <a:gd name="connsiteX130" fmla="*/ 5234 w 10000"/>
              <a:gd name="connsiteY130" fmla="*/ 5283 h 10393"/>
              <a:gd name="connsiteX131" fmla="*/ 5245 w 10000"/>
              <a:gd name="connsiteY131" fmla="*/ 4925 h 10393"/>
              <a:gd name="connsiteX132" fmla="*/ 5269 w 10000"/>
              <a:gd name="connsiteY132" fmla="*/ 4483 h 10393"/>
              <a:gd name="connsiteX133" fmla="*/ 5296 w 10000"/>
              <a:gd name="connsiteY133" fmla="*/ 4155 h 10393"/>
              <a:gd name="connsiteX134" fmla="*/ 5222 w 10000"/>
              <a:gd name="connsiteY134" fmla="*/ 3788 h 10393"/>
              <a:gd name="connsiteX135" fmla="*/ 5083 w 10000"/>
              <a:gd name="connsiteY135" fmla="*/ 3491 h 10393"/>
              <a:gd name="connsiteX136" fmla="*/ 5034 w 10000"/>
              <a:gd name="connsiteY136" fmla="*/ 3213 h 10393"/>
              <a:gd name="connsiteX137" fmla="*/ 5026 w 10000"/>
              <a:gd name="connsiteY137" fmla="*/ 2899 h 10393"/>
              <a:gd name="connsiteX138" fmla="*/ 5092 w 10000"/>
              <a:gd name="connsiteY138" fmla="*/ 2535 h 10393"/>
              <a:gd name="connsiteX139" fmla="*/ 5178 w 10000"/>
              <a:gd name="connsiteY139" fmla="*/ 2239 h 10393"/>
              <a:gd name="connsiteX140" fmla="*/ 5178 w 10000"/>
              <a:gd name="connsiteY140" fmla="*/ 2149 h 10393"/>
              <a:gd name="connsiteX141" fmla="*/ 5283 w 10000"/>
              <a:gd name="connsiteY141" fmla="*/ 974 h 10393"/>
              <a:gd name="connsiteX142" fmla="*/ 5295 w 10000"/>
              <a:gd name="connsiteY142" fmla="*/ 652 h 10393"/>
              <a:gd name="connsiteX143" fmla="*/ 5387 w 10000"/>
              <a:gd name="connsiteY143" fmla="*/ 647 h 10393"/>
              <a:gd name="connsiteX144" fmla="*/ 5469 w 10000"/>
              <a:gd name="connsiteY144" fmla="*/ 517 h 10393"/>
              <a:gd name="connsiteX145" fmla="*/ 5479 w 10000"/>
              <a:gd name="connsiteY145" fmla="*/ 24 h 10393"/>
              <a:gd name="connsiteX146" fmla="*/ 5282 w 10000"/>
              <a:gd name="connsiteY146" fmla="*/ 7 h 10393"/>
              <a:gd name="connsiteX147" fmla="*/ 5035 w 10000"/>
              <a:gd name="connsiteY147" fmla="*/ 151 h 10393"/>
              <a:gd name="connsiteX148" fmla="*/ 4819 w 10000"/>
              <a:gd name="connsiteY148" fmla="*/ 393 h 10393"/>
              <a:gd name="connsiteX149" fmla="*/ 4428 w 10000"/>
              <a:gd name="connsiteY149" fmla="*/ 748 h 10393"/>
              <a:gd name="connsiteX150" fmla="*/ 3353 w 10000"/>
              <a:gd name="connsiteY150" fmla="*/ 1448 h 10393"/>
              <a:gd name="connsiteX151" fmla="*/ 2905 w 10000"/>
              <a:gd name="connsiteY151" fmla="*/ 1834 h 10393"/>
              <a:gd name="connsiteX152" fmla="*/ 2905 w 10000"/>
              <a:gd name="connsiteY152" fmla="*/ 1969 h 10393"/>
              <a:gd name="connsiteX153" fmla="*/ 2957 w 10000"/>
              <a:gd name="connsiteY153" fmla="*/ 1947 h 10393"/>
              <a:gd name="connsiteX154" fmla="*/ 2966 w 10000"/>
              <a:gd name="connsiteY154" fmla="*/ 2054 h 10393"/>
              <a:gd name="connsiteX155" fmla="*/ 2885 w 10000"/>
              <a:gd name="connsiteY155" fmla="*/ 2122 h 10393"/>
              <a:gd name="connsiteX156" fmla="*/ 2549 w 10000"/>
              <a:gd name="connsiteY156" fmla="*/ 2539 h 10393"/>
              <a:gd name="connsiteX157" fmla="*/ 2422 w 10000"/>
              <a:gd name="connsiteY157" fmla="*/ 2764 h 10393"/>
              <a:gd name="connsiteX158" fmla="*/ 2178 w 10000"/>
              <a:gd name="connsiteY158" fmla="*/ 3060 h 10393"/>
              <a:gd name="connsiteX159" fmla="*/ 2101 w 10000"/>
              <a:gd name="connsiteY159" fmla="*/ 3199 h 10393"/>
              <a:gd name="connsiteX160" fmla="*/ 2103 w 10000"/>
              <a:gd name="connsiteY160" fmla="*/ 3303 h 10393"/>
              <a:gd name="connsiteX161" fmla="*/ 1991 w 10000"/>
              <a:gd name="connsiteY161" fmla="*/ 3424 h 10393"/>
              <a:gd name="connsiteX162" fmla="*/ 1816 w 10000"/>
              <a:gd name="connsiteY162" fmla="*/ 3361 h 10393"/>
              <a:gd name="connsiteX163" fmla="*/ 1618 w 10000"/>
              <a:gd name="connsiteY163" fmla="*/ 3626 h 10393"/>
              <a:gd name="connsiteX164" fmla="*/ 1618 w 10000"/>
              <a:gd name="connsiteY164" fmla="*/ 3761 h 10393"/>
              <a:gd name="connsiteX165" fmla="*/ 1457 w 10000"/>
              <a:gd name="connsiteY165" fmla="*/ 3940 h 10393"/>
              <a:gd name="connsiteX166" fmla="*/ 1543 w 10000"/>
              <a:gd name="connsiteY166" fmla="*/ 4044 h 10393"/>
              <a:gd name="connsiteX167" fmla="*/ 1670 w 10000"/>
              <a:gd name="connsiteY167" fmla="*/ 3949 h 10393"/>
              <a:gd name="connsiteX168" fmla="*/ 1905 w 10000"/>
              <a:gd name="connsiteY168" fmla="*/ 4115 h 10393"/>
              <a:gd name="connsiteX169" fmla="*/ 2147 w 10000"/>
              <a:gd name="connsiteY169" fmla="*/ 3913 h 10393"/>
              <a:gd name="connsiteX170" fmla="*/ 2207 w 10000"/>
              <a:gd name="connsiteY170" fmla="*/ 3963 h 10393"/>
              <a:gd name="connsiteX171" fmla="*/ 1954 w 10000"/>
              <a:gd name="connsiteY171" fmla="*/ 4196 h 10393"/>
              <a:gd name="connsiteX172" fmla="*/ 2207 w 10000"/>
              <a:gd name="connsiteY172" fmla="*/ 4466 h 10393"/>
              <a:gd name="connsiteX173" fmla="*/ 2368 w 10000"/>
              <a:gd name="connsiteY173" fmla="*/ 4300 h 10393"/>
              <a:gd name="connsiteX174" fmla="*/ 2483 w 10000"/>
              <a:gd name="connsiteY174" fmla="*/ 4259 h 10393"/>
              <a:gd name="connsiteX175" fmla="*/ 2489 w 10000"/>
              <a:gd name="connsiteY175" fmla="*/ 4385 h 10393"/>
              <a:gd name="connsiteX176" fmla="*/ 2325 w 10000"/>
              <a:gd name="connsiteY176" fmla="*/ 4515 h 10393"/>
              <a:gd name="connsiteX177" fmla="*/ 2420 w 10000"/>
              <a:gd name="connsiteY177" fmla="*/ 4681 h 10393"/>
              <a:gd name="connsiteX178" fmla="*/ 2739 w 10000"/>
              <a:gd name="connsiteY178" fmla="*/ 4367 h 10393"/>
              <a:gd name="connsiteX179" fmla="*/ 2687 w 10000"/>
              <a:gd name="connsiteY179" fmla="*/ 4246 h 10393"/>
              <a:gd name="connsiteX180" fmla="*/ 2799 w 10000"/>
              <a:gd name="connsiteY180" fmla="*/ 4124 h 10393"/>
              <a:gd name="connsiteX181" fmla="*/ 2920 w 10000"/>
              <a:gd name="connsiteY181" fmla="*/ 4250 h 10393"/>
              <a:gd name="connsiteX182" fmla="*/ 3078 w 10000"/>
              <a:gd name="connsiteY182" fmla="*/ 4192 h 10393"/>
              <a:gd name="connsiteX183" fmla="*/ 3595 w 10000"/>
              <a:gd name="connsiteY183" fmla="*/ 3038 h 10393"/>
              <a:gd name="connsiteX184" fmla="*/ 3583 w 10000"/>
              <a:gd name="connsiteY184" fmla="*/ 3168 h 10393"/>
              <a:gd name="connsiteX185" fmla="*/ 3204 w 10000"/>
              <a:gd name="connsiteY185" fmla="*/ 4353 h 10393"/>
              <a:gd name="connsiteX186" fmla="*/ 3767 w 10000"/>
              <a:gd name="connsiteY186" fmla="*/ 4205 h 10393"/>
              <a:gd name="connsiteX187" fmla="*/ 3733 w 10000"/>
              <a:gd name="connsiteY187" fmla="*/ 4412 h 10393"/>
              <a:gd name="connsiteX188" fmla="*/ 3345 w 10000"/>
              <a:gd name="connsiteY188" fmla="*/ 4533 h 10393"/>
              <a:gd name="connsiteX189" fmla="*/ 3362 w 10000"/>
              <a:gd name="connsiteY189" fmla="*/ 4690 h 10393"/>
              <a:gd name="connsiteX190" fmla="*/ 3609 w 10000"/>
              <a:gd name="connsiteY190" fmla="*/ 4677 h 10393"/>
              <a:gd name="connsiteX191" fmla="*/ 3601 w 10000"/>
              <a:gd name="connsiteY191" fmla="*/ 4816 h 10393"/>
              <a:gd name="connsiteX192" fmla="*/ 3420 w 10000"/>
              <a:gd name="connsiteY192" fmla="*/ 4843 h 10393"/>
              <a:gd name="connsiteX193" fmla="*/ 3420 w 10000"/>
              <a:gd name="connsiteY193" fmla="*/ 4991 h 10393"/>
              <a:gd name="connsiteX194" fmla="*/ 3557 w 10000"/>
              <a:gd name="connsiteY194" fmla="*/ 5000 h 10393"/>
              <a:gd name="connsiteX195" fmla="*/ 3549 w 10000"/>
              <a:gd name="connsiteY195" fmla="*/ 5126 h 10393"/>
              <a:gd name="connsiteX196" fmla="*/ 3394 w 10000"/>
              <a:gd name="connsiteY196" fmla="*/ 5189 h 10393"/>
              <a:gd name="connsiteX197" fmla="*/ 3345 w 10000"/>
              <a:gd name="connsiteY197" fmla="*/ 5220 h 10393"/>
              <a:gd name="connsiteX198" fmla="*/ 3302 w 10000"/>
              <a:gd name="connsiteY198" fmla="*/ 5180 h 10393"/>
              <a:gd name="connsiteX199" fmla="*/ 3333 w 10000"/>
              <a:gd name="connsiteY199" fmla="*/ 5121 h 10393"/>
              <a:gd name="connsiteX200" fmla="*/ 3307 w 10000"/>
              <a:gd name="connsiteY200" fmla="*/ 4951 h 10393"/>
              <a:gd name="connsiteX201" fmla="*/ 3178 w 10000"/>
              <a:gd name="connsiteY201" fmla="*/ 4695 h 10393"/>
              <a:gd name="connsiteX202" fmla="*/ 3103 w 10000"/>
              <a:gd name="connsiteY202" fmla="*/ 4731 h 10393"/>
              <a:gd name="connsiteX203" fmla="*/ 3112 w 10000"/>
              <a:gd name="connsiteY203" fmla="*/ 4596 h 10393"/>
              <a:gd name="connsiteX204" fmla="*/ 2989 w 10000"/>
              <a:gd name="connsiteY204" fmla="*/ 4448 h 10393"/>
              <a:gd name="connsiteX205" fmla="*/ 2807 w 10000"/>
              <a:gd name="connsiteY205" fmla="*/ 4636 h 10393"/>
              <a:gd name="connsiteX206" fmla="*/ 2825 w 10000"/>
              <a:gd name="connsiteY206" fmla="*/ 5014 h 10393"/>
              <a:gd name="connsiteX207" fmla="*/ 2759 w 10000"/>
              <a:gd name="connsiteY207" fmla="*/ 5045 h 10393"/>
              <a:gd name="connsiteX208" fmla="*/ 2764 w 10000"/>
              <a:gd name="connsiteY208" fmla="*/ 5490 h 10393"/>
              <a:gd name="connsiteX209" fmla="*/ 2876 w 10000"/>
              <a:gd name="connsiteY209" fmla="*/ 5516 h 10393"/>
              <a:gd name="connsiteX210" fmla="*/ 2911 w 10000"/>
              <a:gd name="connsiteY210" fmla="*/ 5566 h 10393"/>
              <a:gd name="connsiteX211" fmla="*/ 2905 w 10000"/>
              <a:gd name="connsiteY211" fmla="*/ 6037 h 10393"/>
              <a:gd name="connsiteX212" fmla="*/ 4023 w 10000"/>
              <a:gd name="connsiteY212" fmla="*/ 6028 h 10393"/>
              <a:gd name="connsiteX213" fmla="*/ 4147 w 10000"/>
              <a:gd name="connsiteY213" fmla="*/ 5647 h 10393"/>
              <a:gd name="connsiteX214" fmla="*/ 4230 w 10000"/>
              <a:gd name="connsiteY214" fmla="*/ 5207 h 10393"/>
              <a:gd name="connsiteX215" fmla="*/ 4241 w 10000"/>
              <a:gd name="connsiteY215" fmla="*/ 4327 h 10393"/>
              <a:gd name="connsiteX216" fmla="*/ 4256 w 10000"/>
              <a:gd name="connsiteY216" fmla="*/ 4169 h 10393"/>
              <a:gd name="connsiteX217" fmla="*/ 4276 w 10000"/>
              <a:gd name="connsiteY217"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136 w 10000"/>
              <a:gd name="connsiteY128" fmla="*/ 4511 h 10393"/>
              <a:gd name="connsiteX129" fmla="*/ 5834 w 10000"/>
              <a:gd name="connsiteY129" fmla="*/ 4332 h 10393"/>
              <a:gd name="connsiteX130" fmla="*/ 5546 w 10000"/>
              <a:gd name="connsiteY130" fmla="*/ 5449 h 10393"/>
              <a:gd name="connsiteX131" fmla="*/ 5234 w 10000"/>
              <a:gd name="connsiteY131" fmla="*/ 5283 h 10393"/>
              <a:gd name="connsiteX132" fmla="*/ 5245 w 10000"/>
              <a:gd name="connsiteY132" fmla="*/ 4925 h 10393"/>
              <a:gd name="connsiteX133" fmla="*/ 5269 w 10000"/>
              <a:gd name="connsiteY133" fmla="*/ 4483 h 10393"/>
              <a:gd name="connsiteX134" fmla="*/ 5296 w 10000"/>
              <a:gd name="connsiteY134" fmla="*/ 4155 h 10393"/>
              <a:gd name="connsiteX135" fmla="*/ 5222 w 10000"/>
              <a:gd name="connsiteY135" fmla="*/ 3788 h 10393"/>
              <a:gd name="connsiteX136" fmla="*/ 5083 w 10000"/>
              <a:gd name="connsiteY136" fmla="*/ 3491 h 10393"/>
              <a:gd name="connsiteX137" fmla="*/ 5034 w 10000"/>
              <a:gd name="connsiteY137" fmla="*/ 3213 h 10393"/>
              <a:gd name="connsiteX138" fmla="*/ 5026 w 10000"/>
              <a:gd name="connsiteY138" fmla="*/ 2899 h 10393"/>
              <a:gd name="connsiteX139" fmla="*/ 5092 w 10000"/>
              <a:gd name="connsiteY139" fmla="*/ 2535 h 10393"/>
              <a:gd name="connsiteX140" fmla="*/ 5178 w 10000"/>
              <a:gd name="connsiteY140" fmla="*/ 2239 h 10393"/>
              <a:gd name="connsiteX141" fmla="*/ 5178 w 10000"/>
              <a:gd name="connsiteY141" fmla="*/ 2149 h 10393"/>
              <a:gd name="connsiteX142" fmla="*/ 5283 w 10000"/>
              <a:gd name="connsiteY142" fmla="*/ 974 h 10393"/>
              <a:gd name="connsiteX143" fmla="*/ 5295 w 10000"/>
              <a:gd name="connsiteY143" fmla="*/ 652 h 10393"/>
              <a:gd name="connsiteX144" fmla="*/ 5387 w 10000"/>
              <a:gd name="connsiteY144" fmla="*/ 647 h 10393"/>
              <a:gd name="connsiteX145" fmla="*/ 5469 w 10000"/>
              <a:gd name="connsiteY145" fmla="*/ 517 h 10393"/>
              <a:gd name="connsiteX146" fmla="*/ 5479 w 10000"/>
              <a:gd name="connsiteY146" fmla="*/ 24 h 10393"/>
              <a:gd name="connsiteX147" fmla="*/ 5282 w 10000"/>
              <a:gd name="connsiteY147" fmla="*/ 7 h 10393"/>
              <a:gd name="connsiteX148" fmla="*/ 5035 w 10000"/>
              <a:gd name="connsiteY148" fmla="*/ 151 h 10393"/>
              <a:gd name="connsiteX149" fmla="*/ 4819 w 10000"/>
              <a:gd name="connsiteY149" fmla="*/ 393 h 10393"/>
              <a:gd name="connsiteX150" fmla="*/ 4428 w 10000"/>
              <a:gd name="connsiteY150" fmla="*/ 748 h 10393"/>
              <a:gd name="connsiteX151" fmla="*/ 3353 w 10000"/>
              <a:gd name="connsiteY151" fmla="*/ 1448 h 10393"/>
              <a:gd name="connsiteX152" fmla="*/ 2905 w 10000"/>
              <a:gd name="connsiteY152" fmla="*/ 1834 h 10393"/>
              <a:gd name="connsiteX153" fmla="*/ 2905 w 10000"/>
              <a:gd name="connsiteY153" fmla="*/ 1969 h 10393"/>
              <a:gd name="connsiteX154" fmla="*/ 2957 w 10000"/>
              <a:gd name="connsiteY154" fmla="*/ 1947 h 10393"/>
              <a:gd name="connsiteX155" fmla="*/ 2966 w 10000"/>
              <a:gd name="connsiteY155" fmla="*/ 2054 h 10393"/>
              <a:gd name="connsiteX156" fmla="*/ 2885 w 10000"/>
              <a:gd name="connsiteY156" fmla="*/ 2122 h 10393"/>
              <a:gd name="connsiteX157" fmla="*/ 2549 w 10000"/>
              <a:gd name="connsiteY157" fmla="*/ 2539 h 10393"/>
              <a:gd name="connsiteX158" fmla="*/ 2422 w 10000"/>
              <a:gd name="connsiteY158" fmla="*/ 2764 h 10393"/>
              <a:gd name="connsiteX159" fmla="*/ 2178 w 10000"/>
              <a:gd name="connsiteY159" fmla="*/ 3060 h 10393"/>
              <a:gd name="connsiteX160" fmla="*/ 2101 w 10000"/>
              <a:gd name="connsiteY160" fmla="*/ 3199 h 10393"/>
              <a:gd name="connsiteX161" fmla="*/ 2103 w 10000"/>
              <a:gd name="connsiteY161" fmla="*/ 3303 h 10393"/>
              <a:gd name="connsiteX162" fmla="*/ 1991 w 10000"/>
              <a:gd name="connsiteY162" fmla="*/ 3424 h 10393"/>
              <a:gd name="connsiteX163" fmla="*/ 1816 w 10000"/>
              <a:gd name="connsiteY163" fmla="*/ 3361 h 10393"/>
              <a:gd name="connsiteX164" fmla="*/ 1618 w 10000"/>
              <a:gd name="connsiteY164" fmla="*/ 3626 h 10393"/>
              <a:gd name="connsiteX165" fmla="*/ 1618 w 10000"/>
              <a:gd name="connsiteY165" fmla="*/ 3761 h 10393"/>
              <a:gd name="connsiteX166" fmla="*/ 1457 w 10000"/>
              <a:gd name="connsiteY166" fmla="*/ 3940 h 10393"/>
              <a:gd name="connsiteX167" fmla="*/ 1543 w 10000"/>
              <a:gd name="connsiteY167" fmla="*/ 4044 h 10393"/>
              <a:gd name="connsiteX168" fmla="*/ 1670 w 10000"/>
              <a:gd name="connsiteY168" fmla="*/ 3949 h 10393"/>
              <a:gd name="connsiteX169" fmla="*/ 1905 w 10000"/>
              <a:gd name="connsiteY169" fmla="*/ 4115 h 10393"/>
              <a:gd name="connsiteX170" fmla="*/ 2147 w 10000"/>
              <a:gd name="connsiteY170" fmla="*/ 3913 h 10393"/>
              <a:gd name="connsiteX171" fmla="*/ 2207 w 10000"/>
              <a:gd name="connsiteY171" fmla="*/ 3963 h 10393"/>
              <a:gd name="connsiteX172" fmla="*/ 1954 w 10000"/>
              <a:gd name="connsiteY172" fmla="*/ 4196 h 10393"/>
              <a:gd name="connsiteX173" fmla="*/ 2207 w 10000"/>
              <a:gd name="connsiteY173" fmla="*/ 4466 h 10393"/>
              <a:gd name="connsiteX174" fmla="*/ 2368 w 10000"/>
              <a:gd name="connsiteY174" fmla="*/ 4300 h 10393"/>
              <a:gd name="connsiteX175" fmla="*/ 2483 w 10000"/>
              <a:gd name="connsiteY175" fmla="*/ 4259 h 10393"/>
              <a:gd name="connsiteX176" fmla="*/ 2489 w 10000"/>
              <a:gd name="connsiteY176" fmla="*/ 4385 h 10393"/>
              <a:gd name="connsiteX177" fmla="*/ 2325 w 10000"/>
              <a:gd name="connsiteY177" fmla="*/ 4515 h 10393"/>
              <a:gd name="connsiteX178" fmla="*/ 2420 w 10000"/>
              <a:gd name="connsiteY178" fmla="*/ 4681 h 10393"/>
              <a:gd name="connsiteX179" fmla="*/ 2739 w 10000"/>
              <a:gd name="connsiteY179" fmla="*/ 4367 h 10393"/>
              <a:gd name="connsiteX180" fmla="*/ 2687 w 10000"/>
              <a:gd name="connsiteY180" fmla="*/ 4246 h 10393"/>
              <a:gd name="connsiteX181" fmla="*/ 2799 w 10000"/>
              <a:gd name="connsiteY181" fmla="*/ 4124 h 10393"/>
              <a:gd name="connsiteX182" fmla="*/ 2920 w 10000"/>
              <a:gd name="connsiteY182" fmla="*/ 4250 h 10393"/>
              <a:gd name="connsiteX183" fmla="*/ 3078 w 10000"/>
              <a:gd name="connsiteY183" fmla="*/ 4192 h 10393"/>
              <a:gd name="connsiteX184" fmla="*/ 3595 w 10000"/>
              <a:gd name="connsiteY184" fmla="*/ 3038 h 10393"/>
              <a:gd name="connsiteX185" fmla="*/ 3583 w 10000"/>
              <a:gd name="connsiteY185" fmla="*/ 3168 h 10393"/>
              <a:gd name="connsiteX186" fmla="*/ 3204 w 10000"/>
              <a:gd name="connsiteY186" fmla="*/ 4353 h 10393"/>
              <a:gd name="connsiteX187" fmla="*/ 3767 w 10000"/>
              <a:gd name="connsiteY187" fmla="*/ 4205 h 10393"/>
              <a:gd name="connsiteX188" fmla="*/ 3733 w 10000"/>
              <a:gd name="connsiteY188" fmla="*/ 4412 h 10393"/>
              <a:gd name="connsiteX189" fmla="*/ 3345 w 10000"/>
              <a:gd name="connsiteY189" fmla="*/ 4533 h 10393"/>
              <a:gd name="connsiteX190" fmla="*/ 3362 w 10000"/>
              <a:gd name="connsiteY190" fmla="*/ 4690 h 10393"/>
              <a:gd name="connsiteX191" fmla="*/ 3609 w 10000"/>
              <a:gd name="connsiteY191" fmla="*/ 4677 h 10393"/>
              <a:gd name="connsiteX192" fmla="*/ 3601 w 10000"/>
              <a:gd name="connsiteY192" fmla="*/ 4816 h 10393"/>
              <a:gd name="connsiteX193" fmla="*/ 3420 w 10000"/>
              <a:gd name="connsiteY193" fmla="*/ 4843 h 10393"/>
              <a:gd name="connsiteX194" fmla="*/ 3420 w 10000"/>
              <a:gd name="connsiteY194" fmla="*/ 4991 h 10393"/>
              <a:gd name="connsiteX195" fmla="*/ 3557 w 10000"/>
              <a:gd name="connsiteY195" fmla="*/ 5000 h 10393"/>
              <a:gd name="connsiteX196" fmla="*/ 3549 w 10000"/>
              <a:gd name="connsiteY196" fmla="*/ 5126 h 10393"/>
              <a:gd name="connsiteX197" fmla="*/ 3394 w 10000"/>
              <a:gd name="connsiteY197" fmla="*/ 5189 h 10393"/>
              <a:gd name="connsiteX198" fmla="*/ 3345 w 10000"/>
              <a:gd name="connsiteY198" fmla="*/ 5220 h 10393"/>
              <a:gd name="connsiteX199" fmla="*/ 3302 w 10000"/>
              <a:gd name="connsiteY199" fmla="*/ 5180 h 10393"/>
              <a:gd name="connsiteX200" fmla="*/ 3333 w 10000"/>
              <a:gd name="connsiteY200" fmla="*/ 5121 h 10393"/>
              <a:gd name="connsiteX201" fmla="*/ 3307 w 10000"/>
              <a:gd name="connsiteY201" fmla="*/ 4951 h 10393"/>
              <a:gd name="connsiteX202" fmla="*/ 3178 w 10000"/>
              <a:gd name="connsiteY202" fmla="*/ 4695 h 10393"/>
              <a:gd name="connsiteX203" fmla="*/ 3103 w 10000"/>
              <a:gd name="connsiteY203" fmla="*/ 4731 h 10393"/>
              <a:gd name="connsiteX204" fmla="*/ 3112 w 10000"/>
              <a:gd name="connsiteY204" fmla="*/ 4596 h 10393"/>
              <a:gd name="connsiteX205" fmla="*/ 2989 w 10000"/>
              <a:gd name="connsiteY205" fmla="*/ 4448 h 10393"/>
              <a:gd name="connsiteX206" fmla="*/ 2807 w 10000"/>
              <a:gd name="connsiteY206" fmla="*/ 4636 h 10393"/>
              <a:gd name="connsiteX207" fmla="*/ 2825 w 10000"/>
              <a:gd name="connsiteY207" fmla="*/ 5014 h 10393"/>
              <a:gd name="connsiteX208" fmla="*/ 2759 w 10000"/>
              <a:gd name="connsiteY208" fmla="*/ 5045 h 10393"/>
              <a:gd name="connsiteX209" fmla="*/ 2764 w 10000"/>
              <a:gd name="connsiteY209" fmla="*/ 5490 h 10393"/>
              <a:gd name="connsiteX210" fmla="*/ 2876 w 10000"/>
              <a:gd name="connsiteY210" fmla="*/ 5516 h 10393"/>
              <a:gd name="connsiteX211" fmla="*/ 2911 w 10000"/>
              <a:gd name="connsiteY211" fmla="*/ 5566 h 10393"/>
              <a:gd name="connsiteX212" fmla="*/ 2905 w 10000"/>
              <a:gd name="connsiteY212" fmla="*/ 6037 h 10393"/>
              <a:gd name="connsiteX213" fmla="*/ 4023 w 10000"/>
              <a:gd name="connsiteY213" fmla="*/ 6028 h 10393"/>
              <a:gd name="connsiteX214" fmla="*/ 4147 w 10000"/>
              <a:gd name="connsiteY214" fmla="*/ 5647 h 10393"/>
              <a:gd name="connsiteX215" fmla="*/ 4230 w 10000"/>
              <a:gd name="connsiteY215" fmla="*/ 5207 h 10393"/>
              <a:gd name="connsiteX216" fmla="*/ 4241 w 10000"/>
              <a:gd name="connsiteY216" fmla="*/ 4327 h 10393"/>
              <a:gd name="connsiteX217" fmla="*/ 4256 w 10000"/>
              <a:gd name="connsiteY217" fmla="*/ 4169 h 10393"/>
              <a:gd name="connsiteX218" fmla="*/ 4276 w 10000"/>
              <a:gd name="connsiteY218"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107 w 10000"/>
              <a:gd name="connsiteY128" fmla="*/ 4349 h 10393"/>
              <a:gd name="connsiteX129" fmla="*/ 5834 w 10000"/>
              <a:gd name="connsiteY129" fmla="*/ 4332 h 10393"/>
              <a:gd name="connsiteX130" fmla="*/ 5546 w 10000"/>
              <a:gd name="connsiteY130" fmla="*/ 5449 h 10393"/>
              <a:gd name="connsiteX131" fmla="*/ 5234 w 10000"/>
              <a:gd name="connsiteY131" fmla="*/ 5283 h 10393"/>
              <a:gd name="connsiteX132" fmla="*/ 5245 w 10000"/>
              <a:gd name="connsiteY132" fmla="*/ 4925 h 10393"/>
              <a:gd name="connsiteX133" fmla="*/ 5269 w 10000"/>
              <a:gd name="connsiteY133" fmla="*/ 4483 h 10393"/>
              <a:gd name="connsiteX134" fmla="*/ 5296 w 10000"/>
              <a:gd name="connsiteY134" fmla="*/ 4155 h 10393"/>
              <a:gd name="connsiteX135" fmla="*/ 5222 w 10000"/>
              <a:gd name="connsiteY135" fmla="*/ 3788 h 10393"/>
              <a:gd name="connsiteX136" fmla="*/ 5083 w 10000"/>
              <a:gd name="connsiteY136" fmla="*/ 3491 h 10393"/>
              <a:gd name="connsiteX137" fmla="*/ 5034 w 10000"/>
              <a:gd name="connsiteY137" fmla="*/ 3213 h 10393"/>
              <a:gd name="connsiteX138" fmla="*/ 5026 w 10000"/>
              <a:gd name="connsiteY138" fmla="*/ 2899 h 10393"/>
              <a:gd name="connsiteX139" fmla="*/ 5092 w 10000"/>
              <a:gd name="connsiteY139" fmla="*/ 2535 h 10393"/>
              <a:gd name="connsiteX140" fmla="*/ 5178 w 10000"/>
              <a:gd name="connsiteY140" fmla="*/ 2239 h 10393"/>
              <a:gd name="connsiteX141" fmla="*/ 5178 w 10000"/>
              <a:gd name="connsiteY141" fmla="*/ 2149 h 10393"/>
              <a:gd name="connsiteX142" fmla="*/ 5283 w 10000"/>
              <a:gd name="connsiteY142" fmla="*/ 974 h 10393"/>
              <a:gd name="connsiteX143" fmla="*/ 5295 w 10000"/>
              <a:gd name="connsiteY143" fmla="*/ 652 h 10393"/>
              <a:gd name="connsiteX144" fmla="*/ 5387 w 10000"/>
              <a:gd name="connsiteY144" fmla="*/ 647 h 10393"/>
              <a:gd name="connsiteX145" fmla="*/ 5469 w 10000"/>
              <a:gd name="connsiteY145" fmla="*/ 517 h 10393"/>
              <a:gd name="connsiteX146" fmla="*/ 5479 w 10000"/>
              <a:gd name="connsiteY146" fmla="*/ 24 h 10393"/>
              <a:gd name="connsiteX147" fmla="*/ 5282 w 10000"/>
              <a:gd name="connsiteY147" fmla="*/ 7 h 10393"/>
              <a:gd name="connsiteX148" fmla="*/ 5035 w 10000"/>
              <a:gd name="connsiteY148" fmla="*/ 151 h 10393"/>
              <a:gd name="connsiteX149" fmla="*/ 4819 w 10000"/>
              <a:gd name="connsiteY149" fmla="*/ 393 h 10393"/>
              <a:gd name="connsiteX150" fmla="*/ 4428 w 10000"/>
              <a:gd name="connsiteY150" fmla="*/ 748 h 10393"/>
              <a:gd name="connsiteX151" fmla="*/ 3353 w 10000"/>
              <a:gd name="connsiteY151" fmla="*/ 1448 h 10393"/>
              <a:gd name="connsiteX152" fmla="*/ 2905 w 10000"/>
              <a:gd name="connsiteY152" fmla="*/ 1834 h 10393"/>
              <a:gd name="connsiteX153" fmla="*/ 2905 w 10000"/>
              <a:gd name="connsiteY153" fmla="*/ 1969 h 10393"/>
              <a:gd name="connsiteX154" fmla="*/ 2957 w 10000"/>
              <a:gd name="connsiteY154" fmla="*/ 1947 h 10393"/>
              <a:gd name="connsiteX155" fmla="*/ 2966 w 10000"/>
              <a:gd name="connsiteY155" fmla="*/ 2054 h 10393"/>
              <a:gd name="connsiteX156" fmla="*/ 2885 w 10000"/>
              <a:gd name="connsiteY156" fmla="*/ 2122 h 10393"/>
              <a:gd name="connsiteX157" fmla="*/ 2549 w 10000"/>
              <a:gd name="connsiteY157" fmla="*/ 2539 h 10393"/>
              <a:gd name="connsiteX158" fmla="*/ 2422 w 10000"/>
              <a:gd name="connsiteY158" fmla="*/ 2764 h 10393"/>
              <a:gd name="connsiteX159" fmla="*/ 2178 w 10000"/>
              <a:gd name="connsiteY159" fmla="*/ 3060 h 10393"/>
              <a:gd name="connsiteX160" fmla="*/ 2101 w 10000"/>
              <a:gd name="connsiteY160" fmla="*/ 3199 h 10393"/>
              <a:gd name="connsiteX161" fmla="*/ 2103 w 10000"/>
              <a:gd name="connsiteY161" fmla="*/ 3303 h 10393"/>
              <a:gd name="connsiteX162" fmla="*/ 1991 w 10000"/>
              <a:gd name="connsiteY162" fmla="*/ 3424 h 10393"/>
              <a:gd name="connsiteX163" fmla="*/ 1816 w 10000"/>
              <a:gd name="connsiteY163" fmla="*/ 3361 h 10393"/>
              <a:gd name="connsiteX164" fmla="*/ 1618 w 10000"/>
              <a:gd name="connsiteY164" fmla="*/ 3626 h 10393"/>
              <a:gd name="connsiteX165" fmla="*/ 1618 w 10000"/>
              <a:gd name="connsiteY165" fmla="*/ 3761 h 10393"/>
              <a:gd name="connsiteX166" fmla="*/ 1457 w 10000"/>
              <a:gd name="connsiteY166" fmla="*/ 3940 h 10393"/>
              <a:gd name="connsiteX167" fmla="*/ 1543 w 10000"/>
              <a:gd name="connsiteY167" fmla="*/ 4044 h 10393"/>
              <a:gd name="connsiteX168" fmla="*/ 1670 w 10000"/>
              <a:gd name="connsiteY168" fmla="*/ 3949 h 10393"/>
              <a:gd name="connsiteX169" fmla="*/ 1905 w 10000"/>
              <a:gd name="connsiteY169" fmla="*/ 4115 h 10393"/>
              <a:gd name="connsiteX170" fmla="*/ 2147 w 10000"/>
              <a:gd name="connsiteY170" fmla="*/ 3913 h 10393"/>
              <a:gd name="connsiteX171" fmla="*/ 2207 w 10000"/>
              <a:gd name="connsiteY171" fmla="*/ 3963 h 10393"/>
              <a:gd name="connsiteX172" fmla="*/ 1954 w 10000"/>
              <a:gd name="connsiteY172" fmla="*/ 4196 h 10393"/>
              <a:gd name="connsiteX173" fmla="*/ 2207 w 10000"/>
              <a:gd name="connsiteY173" fmla="*/ 4466 h 10393"/>
              <a:gd name="connsiteX174" fmla="*/ 2368 w 10000"/>
              <a:gd name="connsiteY174" fmla="*/ 4300 h 10393"/>
              <a:gd name="connsiteX175" fmla="*/ 2483 w 10000"/>
              <a:gd name="connsiteY175" fmla="*/ 4259 h 10393"/>
              <a:gd name="connsiteX176" fmla="*/ 2489 w 10000"/>
              <a:gd name="connsiteY176" fmla="*/ 4385 h 10393"/>
              <a:gd name="connsiteX177" fmla="*/ 2325 w 10000"/>
              <a:gd name="connsiteY177" fmla="*/ 4515 h 10393"/>
              <a:gd name="connsiteX178" fmla="*/ 2420 w 10000"/>
              <a:gd name="connsiteY178" fmla="*/ 4681 h 10393"/>
              <a:gd name="connsiteX179" fmla="*/ 2739 w 10000"/>
              <a:gd name="connsiteY179" fmla="*/ 4367 h 10393"/>
              <a:gd name="connsiteX180" fmla="*/ 2687 w 10000"/>
              <a:gd name="connsiteY180" fmla="*/ 4246 h 10393"/>
              <a:gd name="connsiteX181" fmla="*/ 2799 w 10000"/>
              <a:gd name="connsiteY181" fmla="*/ 4124 h 10393"/>
              <a:gd name="connsiteX182" fmla="*/ 2920 w 10000"/>
              <a:gd name="connsiteY182" fmla="*/ 4250 h 10393"/>
              <a:gd name="connsiteX183" fmla="*/ 3078 w 10000"/>
              <a:gd name="connsiteY183" fmla="*/ 4192 h 10393"/>
              <a:gd name="connsiteX184" fmla="*/ 3595 w 10000"/>
              <a:gd name="connsiteY184" fmla="*/ 3038 h 10393"/>
              <a:gd name="connsiteX185" fmla="*/ 3583 w 10000"/>
              <a:gd name="connsiteY185" fmla="*/ 3168 h 10393"/>
              <a:gd name="connsiteX186" fmla="*/ 3204 w 10000"/>
              <a:gd name="connsiteY186" fmla="*/ 4353 h 10393"/>
              <a:gd name="connsiteX187" fmla="*/ 3767 w 10000"/>
              <a:gd name="connsiteY187" fmla="*/ 4205 h 10393"/>
              <a:gd name="connsiteX188" fmla="*/ 3733 w 10000"/>
              <a:gd name="connsiteY188" fmla="*/ 4412 h 10393"/>
              <a:gd name="connsiteX189" fmla="*/ 3345 w 10000"/>
              <a:gd name="connsiteY189" fmla="*/ 4533 h 10393"/>
              <a:gd name="connsiteX190" fmla="*/ 3362 w 10000"/>
              <a:gd name="connsiteY190" fmla="*/ 4690 h 10393"/>
              <a:gd name="connsiteX191" fmla="*/ 3609 w 10000"/>
              <a:gd name="connsiteY191" fmla="*/ 4677 h 10393"/>
              <a:gd name="connsiteX192" fmla="*/ 3601 w 10000"/>
              <a:gd name="connsiteY192" fmla="*/ 4816 h 10393"/>
              <a:gd name="connsiteX193" fmla="*/ 3420 w 10000"/>
              <a:gd name="connsiteY193" fmla="*/ 4843 h 10393"/>
              <a:gd name="connsiteX194" fmla="*/ 3420 w 10000"/>
              <a:gd name="connsiteY194" fmla="*/ 4991 h 10393"/>
              <a:gd name="connsiteX195" fmla="*/ 3557 w 10000"/>
              <a:gd name="connsiteY195" fmla="*/ 5000 h 10393"/>
              <a:gd name="connsiteX196" fmla="*/ 3549 w 10000"/>
              <a:gd name="connsiteY196" fmla="*/ 5126 h 10393"/>
              <a:gd name="connsiteX197" fmla="*/ 3394 w 10000"/>
              <a:gd name="connsiteY197" fmla="*/ 5189 h 10393"/>
              <a:gd name="connsiteX198" fmla="*/ 3345 w 10000"/>
              <a:gd name="connsiteY198" fmla="*/ 5220 h 10393"/>
              <a:gd name="connsiteX199" fmla="*/ 3302 w 10000"/>
              <a:gd name="connsiteY199" fmla="*/ 5180 h 10393"/>
              <a:gd name="connsiteX200" fmla="*/ 3333 w 10000"/>
              <a:gd name="connsiteY200" fmla="*/ 5121 h 10393"/>
              <a:gd name="connsiteX201" fmla="*/ 3307 w 10000"/>
              <a:gd name="connsiteY201" fmla="*/ 4951 h 10393"/>
              <a:gd name="connsiteX202" fmla="*/ 3178 w 10000"/>
              <a:gd name="connsiteY202" fmla="*/ 4695 h 10393"/>
              <a:gd name="connsiteX203" fmla="*/ 3103 w 10000"/>
              <a:gd name="connsiteY203" fmla="*/ 4731 h 10393"/>
              <a:gd name="connsiteX204" fmla="*/ 3112 w 10000"/>
              <a:gd name="connsiteY204" fmla="*/ 4596 h 10393"/>
              <a:gd name="connsiteX205" fmla="*/ 2989 w 10000"/>
              <a:gd name="connsiteY205" fmla="*/ 4448 h 10393"/>
              <a:gd name="connsiteX206" fmla="*/ 2807 w 10000"/>
              <a:gd name="connsiteY206" fmla="*/ 4636 h 10393"/>
              <a:gd name="connsiteX207" fmla="*/ 2825 w 10000"/>
              <a:gd name="connsiteY207" fmla="*/ 5014 h 10393"/>
              <a:gd name="connsiteX208" fmla="*/ 2759 w 10000"/>
              <a:gd name="connsiteY208" fmla="*/ 5045 h 10393"/>
              <a:gd name="connsiteX209" fmla="*/ 2764 w 10000"/>
              <a:gd name="connsiteY209" fmla="*/ 5490 h 10393"/>
              <a:gd name="connsiteX210" fmla="*/ 2876 w 10000"/>
              <a:gd name="connsiteY210" fmla="*/ 5516 h 10393"/>
              <a:gd name="connsiteX211" fmla="*/ 2911 w 10000"/>
              <a:gd name="connsiteY211" fmla="*/ 5566 h 10393"/>
              <a:gd name="connsiteX212" fmla="*/ 2905 w 10000"/>
              <a:gd name="connsiteY212" fmla="*/ 6037 h 10393"/>
              <a:gd name="connsiteX213" fmla="*/ 4023 w 10000"/>
              <a:gd name="connsiteY213" fmla="*/ 6028 h 10393"/>
              <a:gd name="connsiteX214" fmla="*/ 4147 w 10000"/>
              <a:gd name="connsiteY214" fmla="*/ 5647 h 10393"/>
              <a:gd name="connsiteX215" fmla="*/ 4230 w 10000"/>
              <a:gd name="connsiteY215" fmla="*/ 5207 h 10393"/>
              <a:gd name="connsiteX216" fmla="*/ 4241 w 10000"/>
              <a:gd name="connsiteY216" fmla="*/ 4327 h 10393"/>
              <a:gd name="connsiteX217" fmla="*/ 4256 w 10000"/>
              <a:gd name="connsiteY217" fmla="*/ 4169 h 10393"/>
              <a:gd name="connsiteX218" fmla="*/ 4276 w 10000"/>
              <a:gd name="connsiteY218"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107 w 10000"/>
              <a:gd name="connsiteY128" fmla="*/ 4349 h 10393"/>
              <a:gd name="connsiteX129" fmla="*/ 5834 w 10000"/>
              <a:gd name="connsiteY129" fmla="*/ 4332 h 10393"/>
              <a:gd name="connsiteX130" fmla="*/ 5546 w 10000"/>
              <a:gd name="connsiteY130" fmla="*/ 5449 h 10393"/>
              <a:gd name="connsiteX131" fmla="*/ 5234 w 10000"/>
              <a:gd name="connsiteY131" fmla="*/ 5283 h 10393"/>
              <a:gd name="connsiteX132" fmla="*/ 5245 w 10000"/>
              <a:gd name="connsiteY132" fmla="*/ 4925 h 10393"/>
              <a:gd name="connsiteX133" fmla="*/ 5269 w 10000"/>
              <a:gd name="connsiteY133" fmla="*/ 4483 h 10393"/>
              <a:gd name="connsiteX134" fmla="*/ 5296 w 10000"/>
              <a:gd name="connsiteY134" fmla="*/ 4155 h 10393"/>
              <a:gd name="connsiteX135" fmla="*/ 5222 w 10000"/>
              <a:gd name="connsiteY135" fmla="*/ 3788 h 10393"/>
              <a:gd name="connsiteX136" fmla="*/ 5083 w 10000"/>
              <a:gd name="connsiteY136" fmla="*/ 3491 h 10393"/>
              <a:gd name="connsiteX137" fmla="*/ 5034 w 10000"/>
              <a:gd name="connsiteY137" fmla="*/ 3213 h 10393"/>
              <a:gd name="connsiteX138" fmla="*/ 5026 w 10000"/>
              <a:gd name="connsiteY138" fmla="*/ 2899 h 10393"/>
              <a:gd name="connsiteX139" fmla="*/ 5092 w 10000"/>
              <a:gd name="connsiteY139" fmla="*/ 2535 h 10393"/>
              <a:gd name="connsiteX140" fmla="*/ 5178 w 10000"/>
              <a:gd name="connsiteY140" fmla="*/ 2239 h 10393"/>
              <a:gd name="connsiteX141" fmla="*/ 5178 w 10000"/>
              <a:gd name="connsiteY141" fmla="*/ 2149 h 10393"/>
              <a:gd name="connsiteX142" fmla="*/ 5283 w 10000"/>
              <a:gd name="connsiteY142" fmla="*/ 974 h 10393"/>
              <a:gd name="connsiteX143" fmla="*/ 5295 w 10000"/>
              <a:gd name="connsiteY143" fmla="*/ 652 h 10393"/>
              <a:gd name="connsiteX144" fmla="*/ 5387 w 10000"/>
              <a:gd name="connsiteY144" fmla="*/ 647 h 10393"/>
              <a:gd name="connsiteX145" fmla="*/ 5469 w 10000"/>
              <a:gd name="connsiteY145" fmla="*/ 517 h 10393"/>
              <a:gd name="connsiteX146" fmla="*/ 5479 w 10000"/>
              <a:gd name="connsiteY146" fmla="*/ 24 h 10393"/>
              <a:gd name="connsiteX147" fmla="*/ 5282 w 10000"/>
              <a:gd name="connsiteY147" fmla="*/ 7 h 10393"/>
              <a:gd name="connsiteX148" fmla="*/ 5035 w 10000"/>
              <a:gd name="connsiteY148" fmla="*/ 151 h 10393"/>
              <a:gd name="connsiteX149" fmla="*/ 4819 w 10000"/>
              <a:gd name="connsiteY149" fmla="*/ 393 h 10393"/>
              <a:gd name="connsiteX150" fmla="*/ 4428 w 10000"/>
              <a:gd name="connsiteY150" fmla="*/ 748 h 10393"/>
              <a:gd name="connsiteX151" fmla="*/ 3353 w 10000"/>
              <a:gd name="connsiteY151" fmla="*/ 1448 h 10393"/>
              <a:gd name="connsiteX152" fmla="*/ 2905 w 10000"/>
              <a:gd name="connsiteY152" fmla="*/ 1834 h 10393"/>
              <a:gd name="connsiteX153" fmla="*/ 2905 w 10000"/>
              <a:gd name="connsiteY153" fmla="*/ 1969 h 10393"/>
              <a:gd name="connsiteX154" fmla="*/ 2957 w 10000"/>
              <a:gd name="connsiteY154" fmla="*/ 1947 h 10393"/>
              <a:gd name="connsiteX155" fmla="*/ 2966 w 10000"/>
              <a:gd name="connsiteY155" fmla="*/ 2054 h 10393"/>
              <a:gd name="connsiteX156" fmla="*/ 2885 w 10000"/>
              <a:gd name="connsiteY156" fmla="*/ 2122 h 10393"/>
              <a:gd name="connsiteX157" fmla="*/ 2549 w 10000"/>
              <a:gd name="connsiteY157" fmla="*/ 2539 h 10393"/>
              <a:gd name="connsiteX158" fmla="*/ 2422 w 10000"/>
              <a:gd name="connsiteY158" fmla="*/ 2764 h 10393"/>
              <a:gd name="connsiteX159" fmla="*/ 2178 w 10000"/>
              <a:gd name="connsiteY159" fmla="*/ 3060 h 10393"/>
              <a:gd name="connsiteX160" fmla="*/ 2101 w 10000"/>
              <a:gd name="connsiteY160" fmla="*/ 3199 h 10393"/>
              <a:gd name="connsiteX161" fmla="*/ 2103 w 10000"/>
              <a:gd name="connsiteY161" fmla="*/ 3303 h 10393"/>
              <a:gd name="connsiteX162" fmla="*/ 1991 w 10000"/>
              <a:gd name="connsiteY162" fmla="*/ 3424 h 10393"/>
              <a:gd name="connsiteX163" fmla="*/ 1816 w 10000"/>
              <a:gd name="connsiteY163" fmla="*/ 3361 h 10393"/>
              <a:gd name="connsiteX164" fmla="*/ 1618 w 10000"/>
              <a:gd name="connsiteY164" fmla="*/ 3626 h 10393"/>
              <a:gd name="connsiteX165" fmla="*/ 1618 w 10000"/>
              <a:gd name="connsiteY165" fmla="*/ 3761 h 10393"/>
              <a:gd name="connsiteX166" fmla="*/ 1457 w 10000"/>
              <a:gd name="connsiteY166" fmla="*/ 3940 h 10393"/>
              <a:gd name="connsiteX167" fmla="*/ 1543 w 10000"/>
              <a:gd name="connsiteY167" fmla="*/ 4044 h 10393"/>
              <a:gd name="connsiteX168" fmla="*/ 1670 w 10000"/>
              <a:gd name="connsiteY168" fmla="*/ 3949 h 10393"/>
              <a:gd name="connsiteX169" fmla="*/ 1905 w 10000"/>
              <a:gd name="connsiteY169" fmla="*/ 4115 h 10393"/>
              <a:gd name="connsiteX170" fmla="*/ 2147 w 10000"/>
              <a:gd name="connsiteY170" fmla="*/ 3913 h 10393"/>
              <a:gd name="connsiteX171" fmla="*/ 2207 w 10000"/>
              <a:gd name="connsiteY171" fmla="*/ 3963 h 10393"/>
              <a:gd name="connsiteX172" fmla="*/ 1954 w 10000"/>
              <a:gd name="connsiteY172" fmla="*/ 4196 h 10393"/>
              <a:gd name="connsiteX173" fmla="*/ 2207 w 10000"/>
              <a:gd name="connsiteY173" fmla="*/ 4466 h 10393"/>
              <a:gd name="connsiteX174" fmla="*/ 2368 w 10000"/>
              <a:gd name="connsiteY174" fmla="*/ 4300 h 10393"/>
              <a:gd name="connsiteX175" fmla="*/ 2483 w 10000"/>
              <a:gd name="connsiteY175" fmla="*/ 4259 h 10393"/>
              <a:gd name="connsiteX176" fmla="*/ 2489 w 10000"/>
              <a:gd name="connsiteY176" fmla="*/ 4385 h 10393"/>
              <a:gd name="connsiteX177" fmla="*/ 2325 w 10000"/>
              <a:gd name="connsiteY177" fmla="*/ 4515 h 10393"/>
              <a:gd name="connsiteX178" fmla="*/ 2420 w 10000"/>
              <a:gd name="connsiteY178" fmla="*/ 4681 h 10393"/>
              <a:gd name="connsiteX179" fmla="*/ 2739 w 10000"/>
              <a:gd name="connsiteY179" fmla="*/ 4367 h 10393"/>
              <a:gd name="connsiteX180" fmla="*/ 2687 w 10000"/>
              <a:gd name="connsiteY180" fmla="*/ 4246 h 10393"/>
              <a:gd name="connsiteX181" fmla="*/ 2799 w 10000"/>
              <a:gd name="connsiteY181" fmla="*/ 4124 h 10393"/>
              <a:gd name="connsiteX182" fmla="*/ 2920 w 10000"/>
              <a:gd name="connsiteY182" fmla="*/ 4250 h 10393"/>
              <a:gd name="connsiteX183" fmla="*/ 3078 w 10000"/>
              <a:gd name="connsiteY183" fmla="*/ 4192 h 10393"/>
              <a:gd name="connsiteX184" fmla="*/ 3595 w 10000"/>
              <a:gd name="connsiteY184" fmla="*/ 3038 h 10393"/>
              <a:gd name="connsiteX185" fmla="*/ 3583 w 10000"/>
              <a:gd name="connsiteY185" fmla="*/ 3168 h 10393"/>
              <a:gd name="connsiteX186" fmla="*/ 3204 w 10000"/>
              <a:gd name="connsiteY186" fmla="*/ 4353 h 10393"/>
              <a:gd name="connsiteX187" fmla="*/ 3767 w 10000"/>
              <a:gd name="connsiteY187" fmla="*/ 4205 h 10393"/>
              <a:gd name="connsiteX188" fmla="*/ 3733 w 10000"/>
              <a:gd name="connsiteY188" fmla="*/ 4412 h 10393"/>
              <a:gd name="connsiteX189" fmla="*/ 3345 w 10000"/>
              <a:gd name="connsiteY189" fmla="*/ 4533 h 10393"/>
              <a:gd name="connsiteX190" fmla="*/ 3362 w 10000"/>
              <a:gd name="connsiteY190" fmla="*/ 4690 h 10393"/>
              <a:gd name="connsiteX191" fmla="*/ 3609 w 10000"/>
              <a:gd name="connsiteY191" fmla="*/ 4677 h 10393"/>
              <a:gd name="connsiteX192" fmla="*/ 3601 w 10000"/>
              <a:gd name="connsiteY192" fmla="*/ 4816 h 10393"/>
              <a:gd name="connsiteX193" fmla="*/ 3420 w 10000"/>
              <a:gd name="connsiteY193" fmla="*/ 4843 h 10393"/>
              <a:gd name="connsiteX194" fmla="*/ 3420 w 10000"/>
              <a:gd name="connsiteY194" fmla="*/ 4991 h 10393"/>
              <a:gd name="connsiteX195" fmla="*/ 3557 w 10000"/>
              <a:gd name="connsiteY195" fmla="*/ 5000 h 10393"/>
              <a:gd name="connsiteX196" fmla="*/ 3549 w 10000"/>
              <a:gd name="connsiteY196" fmla="*/ 5126 h 10393"/>
              <a:gd name="connsiteX197" fmla="*/ 3394 w 10000"/>
              <a:gd name="connsiteY197" fmla="*/ 5189 h 10393"/>
              <a:gd name="connsiteX198" fmla="*/ 3345 w 10000"/>
              <a:gd name="connsiteY198" fmla="*/ 5220 h 10393"/>
              <a:gd name="connsiteX199" fmla="*/ 3302 w 10000"/>
              <a:gd name="connsiteY199" fmla="*/ 5180 h 10393"/>
              <a:gd name="connsiteX200" fmla="*/ 3333 w 10000"/>
              <a:gd name="connsiteY200" fmla="*/ 5121 h 10393"/>
              <a:gd name="connsiteX201" fmla="*/ 3307 w 10000"/>
              <a:gd name="connsiteY201" fmla="*/ 4951 h 10393"/>
              <a:gd name="connsiteX202" fmla="*/ 3178 w 10000"/>
              <a:gd name="connsiteY202" fmla="*/ 4695 h 10393"/>
              <a:gd name="connsiteX203" fmla="*/ 3103 w 10000"/>
              <a:gd name="connsiteY203" fmla="*/ 4731 h 10393"/>
              <a:gd name="connsiteX204" fmla="*/ 3112 w 10000"/>
              <a:gd name="connsiteY204" fmla="*/ 4596 h 10393"/>
              <a:gd name="connsiteX205" fmla="*/ 2989 w 10000"/>
              <a:gd name="connsiteY205" fmla="*/ 4448 h 10393"/>
              <a:gd name="connsiteX206" fmla="*/ 2807 w 10000"/>
              <a:gd name="connsiteY206" fmla="*/ 4636 h 10393"/>
              <a:gd name="connsiteX207" fmla="*/ 2825 w 10000"/>
              <a:gd name="connsiteY207" fmla="*/ 5014 h 10393"/>
              <a:gd name="connsiteX208" fmla="*/ 2759 w 10000"/>
              <a:gd name="connsiteY208" fmla="*/ 5045 h 10393"/>
              <a:gd name="connsiteX209" fmla="*/ 2764 w 10000"/>
              <a:gd name="connsiteY209" fmla="*/ 5490 h 10393"/>
              <a:gd name="connsiteX210" fmla="*/ 2876 w 10000"/>
              <a:gd name="connsiteY210" fmla="*/ 5516 h 10393"/>
              <a:gd name="connsiteX211" fmla="*/ 2911 w 10000"/>
              <a:gd name="connsiteY211" fmla="*/ 5566 h 10393"/>
              <a:gd name="connsiteX212" fmla="*/ 2905 w 10000"/>
              <a:gd name="connsiteY212" fmla="*/ 6037 h 10393"/>
              <a:gd name="connsiteX213" fmla="*/ 4023 w 10000"/>
              <a:gd name="connsiteY213" fmla="*/ 6028 h 10393"/>
              <a:gd name="connsiteX214" fmla="*/ 4147 w 10000"/>
              <a:gd name="connsiteY214" fmla="*/ 5647 h 10393"/>
              <a:gd name="connsiteX215" fmla="*/ 4230 w 10000"/>
              <a:gd name="connsiteY215" fmla="*/ 5207 h 10393"/>
              <a:gd name="connsiteX216" fmla="*/ 4241 w 10000"/>
              <a:gd name="connsiteY216" fmla="*/ 4327 h 10393"/>
              <a:gd name="connsiteX217" fmla="*/ 4256 w 10000"/>
              <a:gd name="connsiteY217" fmla="*/ 4169 h 10393"/>
              <a:gd name="connsiteX218" fmla="*/ 4276 w 10000"/>
              <a:gd name="connsiteY218"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107 w 10000"/>
              <a:gd name="connsiteY128" fmla="*/ 4349 h 10393"/>
              <a:gd name="connsiteX129" fmla="*/ 5834 w 10000"/>
              <a:gd name="connsiteY129" fmla="*/ 4332 h 10393"/>
              <a:gd name="connsiteX130" fmla="*/ 5546 w 10000"/>
              <a:gd name="connsiteY130" fmla="*/ 5449 h 10393"/>
              <a:gd name="connsiteX131" fmla="*/ 5234 w 10000"/>
              <a:gd name="connsiteY131" fmla="*/ 5283 h 10393"/>
              <a:gd name="connsiteX132" fmla="*/ 5245 w 10000"/>
              <a:gd name="connsiteY132" fmla="*/ 4925 h 10393"/>
              <a:gd name="connsiteX133" fmla="*/ 5269 w 10000"/>
              <a:gd name="connsiteY133" fmla="*/ 4483 h 10393"/>
              <a:gd name="connsiteX134" fmla="*/ 5296 w 10000"/>
              <a:gd name="connsiteY134" fmla="*/ 4155 h 10393"/>
              <a:gd name="connsiteX135" fmla="*/ 5222 w 10000"/>
              <a:gd name="connsiteY135" fmla="*/ 3788 h 10393"/>
              <a:gd name="connsiteX136" fmla="*/ 5083 w 10000"/>
              <a:gd name="connsiteY136" fmla="*/ 3491 h 10393"/>
              <a:gd name="connsiteX137" fmla="*/ 5034 w 10000"/>
              <a:gd name="connsiteY137" fmla="*/ 3213 h 10393"/>
              <a:gd name="connsiteX138" fmla="*/ 5026 w 10000"/>
              <a:gd name="connsiteY138" fmla="*/ 2899 h 10393"/>
              <a:gd name="connsiteX139" fmla="*/ 5092 w 10000"/>
              <a:gd name="connsiteY139" fmla="*/ 2535 h 10393"/>
              <a:gd name="connsiteX140" fmla="*/ 5178 w 10000"/>
              <a:gd name="connsiteY140" fmla="*/ 2239 h 10393"/>
              <a:gd name="connsiteX141" fmla="*/ 5178 w 10000"/>
              <a:gd name="connsiteY141" fmla="*/ 2149 h 10393"/>
              <a:gd name="connsiteX142" fmla="*/ 5283 w 10000"/>
              <a:gd name="connsiteY142" fmla="*/ 974 h 10393"/>
              <a:gd name="connsiteX143" fmla="*/ 5295 w 10000"/>
              <a:gd name="connsiteY143" fmla="*/ 652 h 10393"/>
              <a:gd name="connsiteX144" fmla="*/ 5387 w 10000"/>
              <a:gd name="connsiteY144" fmla="*/ 647 h 10393"/>
              <a:gd name="connsiteX145" fmla="*/ 5469 w 10000"/>
              <a:gd name="connsiteY145" fmla="*/ 517 h 10393"/>
              <a:gd name="connsiteX146" fmla="*/ 5479 w 10000"/>
              <a:gd name="connsiteY146" fmla="*/ 24 h 10393"/>
              <a:gd name="connsiteX147" fmla="*/ 5282 w 10000"/>
              <a:gd name="connsiteY147" fmla="*/ 7 h 10393"/>
              <a:gd name="connsiteX148" fmla="*/ 5035 w 10000"/>
              <a:gd name="connsiteY148" fmla="*/ 151 h 10393"/>
              <a:gd name="connsiteX149" fmla="*/ 4819 w 10000"/>
              <a:gd name="connsiteY149" fmla="*/ 393 h 10393"/>
              <a:gd name="connsiteX150" fmla="*/ 4428 w 10000"/>
              <a:gd name="connsiteY150" fmla="*/ 748 h 10393"/>
              <a:gd name="connsiteX151" fmla="*/ 3353 w 10000"/>
              <a:gd name="connsiteY151" fmla="*/ 1448 h 10393"/>
              <a:gd name="connsiteX152" fmla="*/ 2905 w 10000"/>
              <a:gd name="connsiteY152" fmla="*/ 1834 h 10393"/>
              <a:gd name="connsiteX153" fmla="*/ 2905 w 10000"/>
              <a:gd name="connsiteY153" fmla="*/ 1969 h 10393"/>
              <a:gd name="connsiteX154" fmla="*/ 2957 w 10000"/>
              <a:gd name="connsiteY154" fmla="*/ 1947 h 10393"/>
              <a:gd name="connsiteX155" fmla="*/ 2966 w 10000"/>
              <a:gd name="connsiteY155" fmla="*/ 2054 h 10393"/>
              <a:gd name="connsiteX156" fmla="*/ 2885 w 10000"/>
              <a:gd name="connsiteY156" fmla="*/ 2122 h 10393"/>
              <a:gd name="connsiteX157" fmla="*/ 2549 w 10000"/>
              <a:gd name="connsiteY157" fmla="*/ 2539 h 10393"/>
              <a:gd name="connsiteX158" fmla="*/ 2422 w 10000"/>
              <a:gd name="connsiteY158" fmla="*/ 2764 h 10393"/>
              <a:gd name="connsiteX159" fmla="*/ 2178 w 10000"/>
              <a:gd name="connsiteY159" fmla="*/ 3060 h 10393"/>
              <a:gd name="connsiteX160" fmla="*/ 2101 w 10000"/>
              <a:gd name="connsiteY160" fmla="*/ 3199 h 10393"/>
              <a:gd name="connsiteX161" fmla="*/ 2103 w 10000"/>
              <a:gd name="connsiteY161" fmla="*/ 3303 h 10393"/>
              <a:gd name="connsiteX162" fmla="*/ 1991 w 10000"/>
              <a:gd name="connsiteY162" fmla="*/ 3424 h 10393"/>
              <a:gd name="connsiteX163" fmla="*/ 1816 w 10000"/>
              <a:gd name="connsiteY163" fmla="*/ 3361 h 10393"/>
              <a:gd name="connsiteX164" fmla="*/ 1618 w 10000"/>
              <a:gd name="connsiteY164" fmla="*/ 3626 h 10393"/>
              <a:gd name="connsiteX165" fmla="*/ 1618 w 10000"/>
              <a:gd name="connsiteY165" fmla="*/ 3761 h 10393"/>
              <a:gd name="connsiteX166" fmla="*/ 1457 w 10000"/>
              <a:gd name="connsiteY166" fmla="*/ 3940 h 10393"/>
              <a:gd name="connsiteX167" fmla="*/ 1543 w 10000"/>
              <a:gd name="connsiteY167" fmla="*/ 4044 h 10393"/>
              <a:gd name="connsiteX168" fmla="*/ 1670 w 10000"/>
              <a:gd name="connsiteY168" fmla="*/ 3949 h 10393"/>
              <a:gd name="connsiteX169" fmla="*/ 1905 w 10000"/>
              <a:gd name="connsiteY169" fmla="*/ 4115 h 10393"/>
              <a:gd name="connsiteX170" fmla="*/ 2147 w 10000"/>
              <a:gd name="connsiteY170" fmla="*/ 3913 h 10393"/>
              <a:gd name="connsiteX171" fmla="*/ 2207 w 10000"/>
              <a:gd name="connsiteY171" fmla="*/ 3963 h 10393"/>
              <a:gd name="connsiteX172" fmla="*/ 1954 w 10000"/>
              <a:gd name="connsiteY172" fmla="*/ 4196 h 10393"/>
              <a:gd name="connsiteX173" fmla="*/ 2207 w 10000"/>
              <a:gd name="connsiteY173" fmla="*/ 4466 h 10393"/>
              <a:gd name="connsiteX174" fmla="*/ 2368 w 10000"/>
              <a:gd name="connsiteY174" fmla="*/ 4300 h 10393"/>
              <a:gd name="connsiteX175" fmla="*/ 2483 w 10000"/>
              <a:gd name="connsiteY175" fmla="*/ 4259 h 10393"/>
              <a:gd name="connsiteX176" fmla="*/ 2489 w 10000"/>
              <a:gd name="connsiteY176" fmla="*/ 4385 h 10393"/>
              <a:gd name="connsiteX177" fmla="*/ 2325 w 10000"/>
              <a:gd name="connsiteY177" fmla="*/ 4515 h 10393"/>
              <a:gd name="connsiteX178" fmla="*/ 2420 w 10000"/>
              <a:gd name="connsiteY178" fmla="*/ 4681 h 10393"/>
              <a:gd name="connsiteX179" fmla="*/ 2739 w 10000"/>
              <a:gd name="connsiteY179" fmla="*/ 4367 h 10393"/>
              <a:gd name="connsiteX180" fmla="*/ 2687 w 10000"/>
              <a:gd name="connsiteY180" fmla="*/ 4246 h 10393"/>
              <a:gd name="connsiteX181" fmla="*/ 2799 w 10000"/>
              <a:gd name="connsiteY181" fmla="*/ 4124 h 10393"/>
              <a:gd name="connsiteX182" fmla="*/ 2920 w 10000"/>
              <a:gd name="connsiteY182" fmla="*/ 4250 h 10393"/>
              <a:gd name="connsiteX183" fmla="*/ 3078 w 10000"/>
              <a:gd name="connsiteY183" fmla="*/ 4192 h 10393"/>
              <a:gd name="connsiteX184" fmla="*/ 3595 w 10000"/>
              <a:gd name="connsiteY184" fmla="*/ 3038 h 10393"/>
              <a:gd name="connsiteX185" fmla="*/ 3583 w 10000"/>
              <a:gd name="connsiteY185" fmla="*/ 3168 h 10393"/>
              <a:gd name="connsiteX186" fmla="*/ 3204 w 10000"/>
              <a:gd name="connsiteY186" fmla="*/ 4353 h 10393"/>
              <a:gd name="connsiteX187" fmla="*/ 3767 w 10000"/>
              <a:gd name="connsiteY187" fmla="*/ 4205 h 10393"/>
              <a:gd name="connsiteX188" fmla="*/ 3733 w 10000"/>
              <a:gd name="connsiteY188" fmla="*/ 4412 h 10393"/>
              <a:gd name="connsiteX189" fmla="*/ 3345 w 10000"/>
              <a:gd name="connsiteY189" fmla="*/ 4533 h 10393"/>
              <a:gd name="connsiteX190" fmla="*/ 3362 w 10000"/>
              <a:gd name="connsiteY190" fmla="*/ 4690 h 10393"/>
              <a:gd name="connsiteX191" fmla="*/ 3609 w 10000"/>
              <a:gd name="connsiteY191" fmla="*/ 4677 h 10393"/>
              <a:gd name="connsiteX192" fmla="*/ 3601 w 10000"/>
              <a:gd name="connsiteY192" fmla="*/ 4816 h 10393"/>
              <a:gd name="connsiteX193" fmla="*/ 3420 w 10000"/>
              <a:gd name="connsiteY193" fmla="*/ 4843 h 10393"/>
              <a:gd name="connsiteX194" fmla="*/ 3420 w 10000"/>
              <a:gd name="connsiteY194" fmla="*/ 4991 h 10393"/>
              <a:gd name="connsiteX195" fmla="*/ 3557 w 10000"/>
              <a:gd name="connsiteY195" fmla="*/ 5000 h 10393"/>
              <a:gd name="connsiteX196" fmla="*/ 3549 w 10000"/>
              <a:gd name="connsiteY196" fmla="*/ 5126 h 10393"/>
              <a:gd name="connsiteX197" fmla="*/ 3394 w 10000"/>
              <a:gd name="connsiteY197" fmla="*/ 5189 h 10393"/>
              <a:gd name="connsiteX198" fmla="*/ 3345 w 10000"/>
              <a:gd name="connsiteY198" fmla="*/ 5220 h 10393"/>
              <a:gd name="connsiteX199" fmla="*/ 3302 w 10000"/>
              <a:gd name="connsiteY199" fmla="*/ 5180 h 10393"/>
              <a:gd name="connsiteX200" fmla="*/ 3333 w 10000"/>
              <a:gd name="connsiteY200" fmla="*/ 5121 h 10393"/>
              <a:gd name="connsiteX201" fmla="*/ 3307 w 10000"/>
              <a:gd name="connsiteY201" fmla="*/ 4951 h 10393"/>
              <a:gd name="connsiteX202" fmla="*/ 3178 w 10000"/>
              <a:gd name="connsiteY202" fmla="*/ 4695 h 10393"/>
              <a:gd name="connsiteX203" fmla="*/ 3103 w 10000"/>
              <a:gd name="connsiteY203" fmla="*/ 4731 h 10393"/>
              <a:gd name="connsiteX204" fmla="*/ 3112 w 10000"/>
              <a:gd name="connsiteY204" fmla="*/ 4596 h 10393"/>
              <a:gd name="connsiteX205" fmla="*/ 2989 w 10000"/>
              <a:gd name="connsiteY205" fmla="*/ 4448 h 10393"/>
              <a:gd name="connsiteX206" fmla="*/ 2807 w 10000"/>
              <a:gd name="connsiteY206" fmla="*/ 4636 h 10393"/>
              <a:gd name="connsiteX207" fmla="*/ 2825 w 10000"/>
              <a:gd name="connsiteY207" fmla="*/ 5014 h 10393"/>
              <a:gd name="connsiteX208" fmla="*/ 2759 w 10000"/>
              <a:gd name="connsiteY208" fmla="*/ 5045 h 10393"/>
              <a:gd name="connsiteX209" fmla="*/ 2764 w 10000"/>
              <a:gd name="connsiteY209" fmla="*/ 5490 h 10393"/>
              <a:gd name="connsiteX210" fmla="*/ 2876 w 10000"/>
              <a:gd name="connsiteY210" fmla="*/ 5516 h 10393"/>
              <a:gd name="connsiteX211" fmla="*/ 2911 w 10000"/>
              <a:gd name="connsiteY211" fmla="*/ 5566 h 10393"/>
              <a:gd name="connsiteX212" fmla="*/ 2905 w 10000"/>
              <a:gd name="connsiteY212" fmla="*/ 6037 h 10393"/>
              <a:gd name="connsiteX213" fmla="*/ 4023 w 10000"/>
              <a:gd name="connsiteY213" fmla="*/ 6028 h 10393"/>
              <a:gd name="connsiteX214" fmla="*/ 4147 w 10000"/>
              <a:gd name="connsiteY214" fmla="*/ 5647 h 10393"/>
              <a:gd name="connsiteX215" fmla="*/ 4230 w 10000"/>
              <a:gd name="connsiteY215" fmla="*/ 5207 h 10393"/>
              <a:gd name="connsiteX216" fmla="*/ 4241 w 10000"/>
              <a:gd name="connsiteY216" fmla="*/ 4327 h 10393"/>
              <a:gd name="connsiteX217" fmla="*/ 4256 w 10000"/>
              <a:gd name="connsiteY217" fmla="*/ 4169 h 10393"/>
              <a:gd name="connsiteX218" fmla="*/ 4276 w 10000"/>
              <a:gd name="connsiteY218"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107 w 10000"/>
              <a:gd name="connsiteY128" fmla="*/ 4349 h 10393"/>
              <a:gd name="connsiteX129" fmla="*/ 5834 w 10000"/>
              <a:gd name="connsiteY129" fmla="*/ 4332 h 10393"/>
              <a:gd name="connsiteX130" fmla="*/ 5546 w 10000"/>
              <a:gd name="connsiteY130" fmla="*/ 5449 h 10393"/>
              <a:gd name="connsiteX131" fmla="*/ 5234 w 10000"/>
              <a:gd name="connsiteY131" fmla="*/ 5283 h 10393"/>
              <a:gd name="connsiteX132" fmla="*/ 5245 w 10000"/>
              <a:gd name="connsiteY132" fmla="*/ 4925 h 10393"/>
              <a:gd name="connsiteX133" fmla="*/ 5269 w 10000"/>
              <a:gd name="connsiteY133" fmla="*/ 4483 h 10393"/>
              <a:gd name="connsiteX134" fmla="*/ 5296 w 10000"/>
              <a:gd name="connsiteY134" fmla="*/ 4155 h 10393"/>
              <a:gd name="connsiteX135" fmla="*/ 5222 w 10000"/>
              <a:gd name="connsiteY135" fmla="*/ 3788 h 10393"/>
              <a:gd name="connsiteX136" fmla="*/ 5083 w 10000"/>
              <a:gd name="connsiteY136" fmla="*/ 3491 h 10393"/>
              <a:gd name="connsiteX137" fmla="*/ 5034 w 10000"/>
              <a:gd name="connsiteY137" fmla="*/ 3213 h 10393"/>
              <a:gd name="connsiteX138" fmla="*/ 5026 w 10000"/>
              <a:gd name="connsiteY138" fmla="*/ 2899 h 10393"/>
              <a:gd name="connsiteX139" fmla="*/ 5092 w 10000"/>
              <a:gd name="connsiteY139" fmla="*/ 2535 h 10393"/>
              <a:gd name="connsiteX140" fmla="*/ 5178 w 10000"/>
              <a:gd name="connsiteY140" fmla="*/ 2239 h 10393"/>
              <a:gd name="connsiteX141" fmla="*/ 5178 w 10000"/>
              <a:gd name="connsiteY141" fmla="*/ 2149 h 10393"/>
              <a:gd name="connsiteX142" fmla="*/ 5283 w 10000"/>
              <a:gd name="connsiteY142" fmla="*/ 974 h 10393"/>
              <a:gd name="connsiteX143" fmla="*/ 5295 w 10000"/>
              <a:gd name="connsiteY143" fmla="*/ 652 h 10393"/>
              <a:gd name="connsiteX144" fmla="*/ 5387 w 10000"/>
              <a:gd name="connsiteY144" fmla="*/ 647 h 10393"/>
              <a:gd name="connsiteX145" fmla="*/ 5469 w 10000"/>
              <a:gd name="connsiteY145" fmla="*/ 517 h 10393"/>
              <a:gd name="connsiteX146" fmla="*/ 5479 w 10000"/>
              <a:gd name="connsiteY146" fmla="*/ 24 h 10393"/>
              <a:gd name="connsiteX147" fmla="*/ 5282 w 10000"/>
              <a:gd name="connsiteY147" fmla="*/ 7 h 10393"/>
              <a:gd name="connsiteX148" fmla="*/ 5035 w 10000"/>
              <a:gd name="connsiteY148" fmla="*/ 151 h 10393"/>
              <a:gd name="connsiteX149" fmla="*/ 4819 w 10000"/>
              <a:gd name="connsiteY149" fmla="*/ 393 h 10393"/>
              <a:gd name="connsiteX150" fmla="*/ 4428 w 10000"/>
              <a:gd name="connsiteY150" fmla="*/ 748 h 10393"/>
              <a:gd name="connsiteX151" fmla="*/ 3353 w 10000"/>
              <a:gd name="connsiteY151" fmla="*/ 1448 h 10393"/>
              <a:gd name="connsiteX152" fmla="*/ 2905 w 10000"/>
              <a:gd name="connsiteY152" fmla="*/ 1834 h 10393"/>
              <a:gd name="connsiteX153" fmla="*/ 2905 w 10000"/>
              <a:gd name="connsiteY153" fmla="*/ 1969 h 10393"/>
              <a:gd name="connsiteX154" fmla="*/ 2957 w 10000"/>
              <a:gd name="connsiteY154" fmla="*/ 1947 h 10393"/>
              <a:gd name="connsiteX155" fmla="*/ 2966 w 10000"/>
              <a:gd name="connsiteY155" fmla="*/ 2054 h 10393"/>
              <a:gd name="connsiteX156" fmla="*/ 2885 w 10000"/>
              <a:gd name="connsiteY156" fmla="*/ 2122 h 10393"/>
              <a:gd name="connsiteX157" fmla="*/ 2549 w 10000"/>
              <a:gd name="connsiteY157" fmla="*/ 2539 h 10393"/>
              <a:gd name="connsiteX158" fmla="*/ 2422 w 10000"/>
              <a:gd name="connsiteY158" fmla="*/ 2764 h 10393"/>
              <a:gd name="connsiteX159" fmla="*/ 2178 w 10000"/>
              <a:gd name="connsiteY159" fmla="*/ 3060 h 10393"/>
              <a:gd name="connsiteX160" fmla="*/ 2101 w 10000"/>
              <a:gd name="connsiteY160" fmla="*/ 3199 h 10393"/>
              <a:gd name="connsiteX161" fmla="*/ 2103 w 10000"/>
              <a:gd name="connsiteY161" fmla="*/ 3303 h 10393"/>
              <a:gd name="connsiteX162" fmla="*/ 1991 w 10000"/>
              <a:gd name="connsiteY162" fmla="*/ 3424 h 10393"/>
              <a:gd name="connsiteX163" fmla="*/ 1816 w 10000"/>
              <a:gd name="connsiteY163" fmla="*/ 3361 h 10393"/>
              <a:gd name="connsiteX164" fmla="*/ 1618 w 10000"/>
              <a:gd name="connsiteY164" fmla="*/ 3626 h 10393"/>
              <a:gd name="connsiteX165" fmla="*/ 1618 w 10000"/>
              <a:gd name="connsiteY165" fmla="*/ 3761 h 10393"/>
              <a:gd name="connsiteX166" fmla="*/ 1457 w 10000"/>
              <a:gd name="connsiteY166" fmla="*/ 3940 h 10393"/>
              <a:gd name="connsiteX167" fmla="*/ 1543 w 10000"/>
              <a:gd name="connsiteY167" fmla="*/ 4044 h 10393"/>
              <a:gd name="connsiteX168" fmla="*/ 1670 w 10000"/>
              <a:gd name="connsiteY168" fmla="*/ 3949 h 10393"/>
              <a:gd name="connsiteX169" fmla="*/ 1905 w 10000"/>
              <a:gd name="connsiteY169" fmla="*/ 4115 h 10393"/>
              <a:gd name="connsiteX170" fmla="*/ 2147 w 10000"/>
              <a:gd name="connsiteY170" fmla="*/ 3913 h 10393"/>
              <a:gd name="connsiteX171" fmla="*/ 2207 w 10000"/>
              <a:gd name="connsiteY171" fmla="*/ 3963 h 10393"/>
              <a:gd name="connsiteX172" fmla="*/ 1954 w 10000"/>
              <a:gd name="connsiteY172" fmla="*/ 4196 h 10393"/>
              <a:gd name="connsiteX173" fmla="*/ 2207 w 10000"/>
              <a:gd name="connsiteY173" fmla="*/ 4466 h 10393"/>
              <a:gd name="connsiteX174" fmla="*/ 2368 w 10000"/>
              <a:gd name="connsiteY174" fmla="*/ 4300 h 10393"/>
              <a:gd name="connsiteX175" fmla="*/ 2483 w 10000"/>
              <a:gd name="connsiteY175" fmla="*/ 4259 h 10393"/>
              <a:gd name="connsiteX176" fmla="*/ 2489 w 10000"/>
              <a:gd name="connsiteY176" fmla="*/ 4385 h 10393"/>
              <a:gd name="connsiteX177" fmla="*/ 2325 w 10000"/>
              <a:gd name="connsiteY177" fmla="*/ 4515 h 10393"/>
              <a:gd name="connsiteX178" fmla="*/ 2420 w 10000"/>
              <a:gd name="connsiteY178" fmla="*/ 4681 h 10393"/>
              <a:gd name="connsiteX179" fmla="*/ 2739 w 10000"/>
              <a:gd name="connsiteY179" fmla="*/ 4367 h 10393"/>
              <a:gd name="connsiteX180" fmla="*/ 2687 w 10000"/>
              <a:gd name="connsiteY180" fmla="*/ 4246 h 10393"/>
              <a:gd name="connsiteX181" fmla="*/ 2799 w 10000"/>
              <a:gd name="connsiteY181" fmla="*/ 4124 h 10393"/>
              <a:gd name="connsiteX182" fmla="*/ 2920 w 10000"/>
              <a:gd name="connsiteY182" fmla="*/ 4250 h 10393"/>
              <a:gd name="connsiteX183" fmla="*/ 3078 w 10000"/>
              <a:gd name="connsiteY183" fmla="*/ 4192 h 10393"/>
              <a:gd name="connsiteX184" fmla="*/ 3595 w 10000"/>
              <a:gd name="connsiteY184" fmla="*/ 3038 h 10393"/>
              <a:gd name="connsiteX185" fmla="*/ 3583 w 10000"/>
              <a:gd name="connsiteY185" fmla="*/ 3168 h 10393"/>
              <a:gd name="connsiteX186" fmla="*/ 3204 w 10000"/>
              <a:gd name="connsiteY186" fmla="*/ 4353 h 10393"/>
              <a:gd name="connsiteX187" fmla="*/ 3767 w 10000"/>
              <a:gd name="connsiteY187" fmla="*/ 4205 h 10393"/>
              <a:gd name="connsiteX188" fmla="*/ 3733 w 10000"/>
              <a:gd name="connsiteY188" fmla="*/ 4412 h 10393"/>
              <a:gd name="connsiteX189" fmla="*/ 3345 w 10000"/>
              <a:gd name="connsiteY189" fmla="*/ 4533 h 10393"/>
              <a:gd name="connsiteX190" fmla="*/ 3362 w 10000"/>
              <a:gd name="connsiteY190" fmla="*/ 4690 h 10393"/>
              <a:gd name="connsiteX191" fmla="*/ 3609 w 10000"/>
              <a:gd name="connsiteY191" fmla="*/ 4677 h 10393"/>
              <a:gd name="connsiteX192" fmla="*/ 3601 w 10000"/>
              <a:gd name="connsiteY192" fmla="*/ 4816 h 10393"/>
              <a:gd name="connsiteX193" fmla="*/ 3420 w 10000"/>
              <a:gd name="connsiteY193" fmla="*/ 4843 h 10393"/>
              <a:gd name="connsiteX194" fmla="*/ 3420 w 10000"/>
              <a:gd name="connsiteY194" fmla="*/ 4991 h 10393"/>
              <a:gd name="connsiteX195" fmla="*/ 3557 w 10000"/>
              <a:gd name="connsiteY195" fmla="*/ 5000 h 10393"/>
              <a:gd name="connsiteX196" fmla="*/ 3549 w 10000"/>
              <a:gd name="connsiteY196" fmla="*/ 5126 h 10393"/>
              <a:gd name="connsiteX197" fmla="*/ 3394 w 10000"/>
              <a:gd name="connsiteY197" fmla="*/ 5189 h 10393"/>
              <a:gd name="connsiteX198" fmla="*/ 3345 w 10000"/>
              <a:gd name="connsiteY198" fmla="*/ 5220 h 10393"/>
              <a:gd name="connsiteX199" fmla="*/ 3302 w 10000"/>
              <a:gd name="connsiteY199" fmla="*/ 5180 h 10393"/>
              <a:gd name="connsiteX200" fmla="*/ 3333 w 10000"/>
              <a:gd name="connsiteY200" fmla="*/ 5121 h 10393"/>
              <a:gd name="connsiteX201" fmla="*/ 3307 w 10000"/>
              <a:gd name="connsiteY201" fmla="*/ 4951 h 10393"/>
              <a:gd name="connsiteX202" fmla="*/ 3178 w 10000"/>
              <a:gd name="connsiteY202" fmla="*/ 4695 h 10393"/>
              <a:gd name="connsiteX203" fmla="*/ 3103 w 10000"/>
              <a:gd name="connsiteY203" fmla="*/ 4731 h 10393"/>
              <a:gd name="connsiteX204" fmla="*/ 3112 w 10000"/>
              <a:gd name="connsiteY204" fmla="*/ 4596 h 10393"/>
              <a:gd name="connsiteX205" fmla="*/ 2989 w 10000"/>
              <a:gd name="connsiteY205" fmla="*/ 4448 h 10393"/>
              <a:gd name="connsiteX206" fmla="*/ 2807 w 10000"/>
              <a:gd name="connsiteY206" fmla="*/ 4636 h 10393"/>
              <a:gd name="connsiteX207" fmla="*/ 2825 w 10000"/>
              <a:gd name="connsiteY207" fmla="*/ 5014 h 10393"/>
              <a:gd name="connsiteX208" fmla="*/ 2759 w 10000"/>
              <a:gd name="connsiteY208" fmla="*/ 5045 h 10393"/>
              <a:gd name="connsiteX209" fmla="*/ 2764 w 10000"/>
              <a:gd name="connsiteY209" fmla="*/ 5490 h 10393"/>
              <a:gd name="connsiteX210" fmla="*/ 2876 w 10000"/>
              <a:gd name="connsiteY210" fmla="*/ 5516 h 10393"/>
              <a:gd name="connsiteX211" fmla="*/ 2911 w 10000"/>
              <a:gd name="connsiteY211" fmla="*/ 5566 h 10393"/>
              <a:gd name="connsiteX212" fmla="*/ 2905 w 10000"/>
              <a:gd name="connsiteY212" fmla="*/ 6037 h 10393"/>
              <a:gd name="connsiteX213" fmla="*/ 4023 w 10000"/>
              <a:gd name="connsiteY213" fmla="*/ 6028 h 10393"/>
              <a:gd name="connsiteX214" fmla="*/ 4147 w 10000"/>
              <a:gd name="connsiteY214" fmla="*/ 5647 h 10393"/>
              <a:gd name="connsiteX215" fmla="*/ 4230 w 10000"/>
              <a:gd name="connsiteY215" fmla="*/ 5207 h 10393"/>
              <a:gd name="connsiteX216" fmla="*/ 4241 w 10000"/>
              <a:gd name="connsiteY216" fmla="*/ 4327 h 10393"/>
              <a:gd name="connsiteX217" fmla="*/ 4256 w 10000"/>
              <a:gd name="connsiteY217" fmla="*/ 4169 h 10393"/>
              <a:gd name="connsiteX218" fmla="*/ 4276 w 10000"/>
              <a:gd name="connsiteY218"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107 w 10000"/>
              <a:gd name="connsiteY128" fmla="*/ 4349 h 10393"/>
              <a:gd name="connsiteX129" fmla="*/ 5834 w 10000"/>
              <a:gd name="connsiteY129" fmla="*/ 4332 h 10393"/>
              <a:gd name="connsiteX130" fmla="*/ 5546 w 10000"/>
              <a:gd name="connsiteY130" fmla="*/ 5449 h 10393"/>
              <a:gd name="connsiteX131" fmla="*/ 5234 w 10000"/>
              <a:gd name="connsiteY131" fmla="*/ 5283 h 10393"/>
              <a:gd name="connsiteX132" fmla="*/ 5245 w 10000"/>
              <a:gd name="connsiteY132" fmla="*/ 4925 h 10393"/>
              <a:gd name="connsiteX133" fmla="*/ 5269 w 10000"/>
              <a:gd name="connsiteY133" fmla="*/ 4483 h 10393"/>
              <a:gd name="connsiteX134" fmla="*/ 5296 w 10000"/>
              <a:gd name="connsiteY134" fmla="*/ 4155 h 10393"/>
              <a:gd name="connsiteX135" fmla="*/ 5222 w 10000"/>
              <a:gd name="connsiteY135" fmla="*/ 3788 h 10393"/>
              <a:gd name="connsiteX136" fmla="*/ 5083 w 10000"/>
              <a:gd name="connsiteY136" fmla="*/ 3491 h 10393"/>
              <a:gd name="connsiteX137" fmla="*/ 5034 w 10000"/>
              <a:gd name="connsiteY137" fmla="*/ 3213 h 10393"/>
              <a:gd name="connsiteX138" fmla="*/ 5026 w 10000"/>
              <a:gd name="connsiteY138" fmla="*/ 2899 h 10393"/>
              <a:gd name="connsiteX139" fmla="*/ 5092 w 10000"/>
              <a:gd name="connsiteY139" fmla="*/ 2535 h 10393"/>
              <a:gd name="connsiteX140" fmla="*/ 5178 w 10000"/>
              <a:gd name="connsiteY140" fmla="*/ 2239 h 10393"/>
              <a:gd name="connsiteX141" fmla="*/ 5178 w 10000"/>
              <a:gd name="connsiteY141" fmla="*/ 2149 h 10393"/>
              <a:gd name="connsiteX142" fmla="*/ 5283 w 10000"/>
              <a:gd name="connsiteY142" fmla="*/ 974 h 10393"/>
              <a:gd name="connsiteX143" fmla="*/ 5295 w 10000"/>
              <a:gd name="connsiteY143" fmla="*/ 652 h 10393"/>
              <a:gd name="connsiteX144" fmla="*/ 5387 w 10000"/>
              <a:gd name="connsiteY144" fmla="*/ 647 h 10393"/>
              <a:gd name="connsiteX145" fmla="*/ 5469 w 10000"/>
              <a:gd name="connsiteY145" fmla="*/ 517 h 10393"/>
              <a:gd name="connsiteX146" fmla="*/ 5479 w 10000"/>
              <a:gd name="connsiteY146" fmla="*/ 24 h 10393"/>
              <a:gd name="connsiteX147" fmla="*/ 5282 w 10000"/>
              <a:gd name="connsiteY147" fmla="*/ 7 h 10393"/>
              <a:gd name="connsiteX148" fmla="*/ 5035 w 10000"/>
              <a:gd name="connsiteY148" fmla="*/ 151 h 10393"/>
              <a:gd name="connsiteX149" fmla="*/ 4819 w 10000"/>
              <a:gd name="connsiteY149" fmla="*/ 393 h 10393"/>
              <a:gd name="connsiteX150" fmla="*/ 4428 w 10000"/>
              <a:gd name="connsiteY150" fmla="*/ 748 h 10393"/>
              <a:gd name="connsiteX151" fmla="*/ 3353 w 10000"/>
              <a:gd name="connsiteY151" fmla="*/ 1448 h 10393"/>
              <a:gd name="connsiteX152" fmla="*/ 2905 w 10000"/>
              <a:gd name="connsiteY152" fmla="*/ 1834 h 10393"/>
              <a:gd name="connsiteX153" fmla="*/ 2905 w 10000"/>
              <a:gd name="connsiteY153" fmla="*/ 1969 h 10393"/>
              <a:gd name="connsiteX154" fmla="*/ 2957 w 10000"/>
              <a:gd name="connsiteY154" fmla="*/ 1947 h 10393"/>
              <a:gd name="connsiteX155" fmla="*/ 2966 w 10000"/>
              <a:gd name="connsiteY155" fmla="*/ 2054 h 10393"/>
              <a:gd name="connsiteX156" fmla="*/ 2885 w 10000"/>
              <a:gd name="connsiteY156" fmla="*/ 2122 h 10393"/>
              <a:gd name="connsiteX157" fmla="*/ 2549 w 10000"/>
              <a:gd name="connsiteY157" fmla="*/ 2539 h 10393"/>
              <a:gd name="connsiteX158" fmla="*/ 2422 w 10000"/>
              <a:gd name="connsiteY158" fmla="*/ 2764 h 10393"/>
              <a:gd name="connsiteX159" fmla="*/ 2178 w 10000"/>
              <a:gd name="connsiteY159" fmla="*/ 3060 h 10393"/>
              <a:gd name="connsiteX160" fmla="*/ 2101 w 10000"/>
              <a:gd name="connsiteY160" fmla="*/ 3199 h 10393"/>
              <a:gd name="connsiteX161" fmla="*/ 2103 w 10000"/>
              <a:gd name="connsiteY161" fmla="*/ 3303 h 10393"/>
              <a:gd name="connsiteX162" fmla="*/ 1991 w 10000"/>
              <a:gd name="connsiteY162" fmla="*/ 3424 h 10393"/>
              <a:gd name="connsiteX163" fmla="*/ 1816 w 10000"/>
              <a:gd name="connsiteY163" fmla="*/ 3361 h 10393"/>
              <a:gd name="connsiteX164" fmla="*/ 1618 w 10000"/>
              <a:gd name="connsiteY164" fmla="*/ 3626 h 10393"/>
              <a:gd name="connsiteX165" fmla="*/ 1618 w 10000"/>
              <a:gd name="connsiteY165" fmla="*/ 3761 h 10393"/>
              <a:gd name="connsiteX166" fmla="*/ 1457 w 10000"/>
              <a:gd name="connsiteY166" fmla="*/ 3940 h 10393"/>
              <a:gd name="connsiteX167" fmla="*/ 1543 w 10000"/>
              <a:gd name="connsiteY167" fmla="*/ 4044 h 10393"/>
              <a:gd name="connsiteX168" fmla="*/ 1670 w 10000"/>
              <a:gd name="connsiteY168" fmla="*/ 3949 h 10393"/>
              <a:gd name="connsiteX169" fmla="*/ 1905 w 10000"/>
              <a:gd name="connsiteY169" fmla="*/ 4115 h 10393"/>
              <a:gd name="connsiteX170" fmla="*/ 2147 w 10000"/>
              <a:gd name="connsiteY170" fmla="*/ 3913 h 10393"/>
              <a:gd name="connsiteX171" fmla="*/ 2207 w 10000"/>
              <a:gd name="connsiteY171" fmla="*/ 3963 h 10393"/>
              <a:gd name="connsiteX172" fmla="*/ 1954 w 10000"/>
              <a:gd name="connsiteY172" fmla="*/ 4196 h 10393"/>
              <a:gd name="connsiteX173" fmla="*/ 2207 w 10000"/>
              <a:gd name="connsiteY173" fmla="*/ 4466 h 10393"/>
              <a:gd name="connsiteX174" fmla="*/ 2368 w 10000"/>
              <a:gd name="connsiteY174" fmla="*/ 4300 h 10393"/>
              <a:gd name="connsiteX175" fmla="*/ 2483 w 10000"/>
              <a:gd name="connsiteY175" fmla="*/ 4259 h 10393"/>
              <a:gd name="connsiteX176" fmla="*/ 2489 w 10000"/>
              <a:gd name="connsiteY176" fmla="*/ 4385 h 10393"/>
              <a:gd name="connsiteX177" fmla="*/ 2325 w 10000"/>
              <a:gd name="connsiteY177" fmla="*/ 4515 h 10393"/>
              <a:gd name="connsiteX178" fmla="*/ 2420 w 10000"/>
              <a:gd name="connsiteY178" fmla="*/ 4681 h 10393"/>
              <a:gd name="connsiteX179" fmla="*/ 2739 w 10000"/>
              <a:gd name="connsiteY179" fmla="*/ 4367 h 10393"/>
              <a:gd name="connsiteX180" fmla="*/ 2687 w 10000"/>
              <a:gd name="connsiteY180" fmla="*/ 4246 h 10393"/>
              <a:gd name="connsiteX181" fmla="*/ 2799 w 10000"/>
              <a:gd name="connsiteY181" fmla="*/ 4124 h 10393"/>
              <a:gd name="connsiteX182" fmla="*/ 2920 w 10000"/>
              <a:gd name="connsiteY182" fmla="*/ 4250 h 10393"/>
              <a:gd name="connsiteX183" fmla="*/ 3078 w 10000"/>
              <a:gd name="connsiteY183" fmla="*/ 4192 h 10393"/>
              <a:gd name="connsiteX184" fmla="*/ 3595 w 10000"/>
              <a:gd name="connsiteY184" fmla="*/ 3038 h 10393"/>
              <a:gd name="connsiteX185" fmla="*/ 3583 w 10000"/>
              <a:gd name="connsiteY185" fmla="*/ 3168 h 10393"/>
              <a:gd name="connsiteX186" fmla="*/ 3204 w 10000"/>
              <a:gd name="connsiteY186" fmla="*/ 4353 h 10393"/>
              <a:gd name="connsiteX187" fmla="*/ 3767 w 10000"/>
              <a:gd name="connsiteY187" fmla="*/ 4205 h 10393"/>
              <a:gd name="connsiteX188" fmla="*/ 3733 w 10000"/>
              <a:gd name="connsiteY188" fmla="*/ 4412 h 10393"/>
              <a:gd name="connsiteX189" fmla="*/ 3345 w 10000"/>
              <a:gd name="connsiteY189" fmla="*/ 4533 h 10393"/>
              <a:gd name="connsiteX190" fmla="*/ 3362 w 10000"/>
              <a:gd name="connsiteY190" fmla="*/ 4690 h 10393"/>
              <a:gd name="connsiteX191" fmla="*/ 3609 w 10000"/>
              <a:gd name="connsiteY191" fmla="*/ 4677 h 10393"/>
              <a:gd name="connsiteX192" fmla="*/ 3601 w 10000"/>
              <a:gd name="connsiteY192" fmla="*/ 4816 h 10393"/>
              <a:gd name="connsiteX193" fmla="*/ 3420 w 10000"/>
              <a:gd name="connsiteY193" fmla="*/ 4843 h 10393"/>
              <a:gd name="connsiteX194" fmla="*/ 3420 w 10000"/>
              <a:gd name="connsiteY194" fmla="*/ 4991 h 10393"/>
              <a:gd name="connsiteX195" fmla="*/ 3557 w 10000"/>
              <a:gd name="connsiteY195" fmla="*/ 5000 h 10393"/>
              <a:gd name="connsiteX196" fmla="*/ 3549 w 10000"/>
              <a:gd name="connsiteY196" fmla="*/ 5126 h 10393"/>
              <a:gd name="connsiteX197" fmla="*/ 3394 w 10000"/>
              <a:gd name="connsiteY197" fmla="*/ 5189 h 10393"/>
              <a:gd name="connsiteX198" fmla="*/ 3345 w 10000"/>
              <a:gd name="connsiteY198" fmla="*/ 5220 h 10393"/>
              <a:gd name="connsiteX199" fmla="*/ 3302 w 10000"/>
              <a:gd name="connsiteY199" fmla="*/ 5180 h 10393"/>
              <a:gd name="connsiteX200" fmla="*/ 3333 w 10000"/>
              <a:gd name="connsiteY200" fmla="*/ 5121 h 10393"/>
              <a:gd name="connsiteX201" fmla="*/ 3307 w 10000"/>
              <a:gd name="connsiteY201" fmla="*/ 4951 h 10393"/>
              <a:gd name="connsiteX202" fmla="*/ 3178 w 10000"/>
              <a:gd name="connsiteY202" fmla="*/ 4695 h 10393"/>
              <a:gd name="connsiteX203" fmla="*/ 3103 w 10000"/>
              <a:gd name="connsiteY203" fmla="*/ 4731 h 10393"/>
              <a:gd name="connsiteX204" fmla="*/ 3112 w 10000"/>
              <a:gd name="connsiteY204" fmla="*/ 4596 h 10393"/>
              <a:gd name="connsiteX205" fmla="*/ 2989 w 10000"/>
              <a:gd name="connsiteY205" fmla="*/ 4448 h 10393"/>
              <a:gd name="connsiteX206" fmla="*/ 2807 w 10000"/>
              <a:gd name="connsiteY206" fmla="*/ 4636 h 10393"/>
              <a:gd name="connsiteX207" fmla="*/ 2825 w 10000"/>
              <a:gd name="connsiteY207" fmla="*/ 5014 h 10393"/>
              <a:gd name="connsiteX208" fmla="*/ 2759 w 10000"/>
              <a:gd name="connsiteY208" fmla="*/ 5045 h 10393"/>
              <a:gd name="connsiteX209" fmla="*/ 2764 w 10000"/>
              <a:gd name="connsiteY209" fmla="*/ 5490 h 10393"/>
              <a:gd name="connsiteX210" fmla="*/ 2876 w 10000"/>
              <a:gd name="connsiteY210" fmla="*/ 5516 h 10393"/>
              <a:gd name="connsiteX211" fmla="*/ 2911 w 10000"/>
              <a:gd name="connsiteY211" fmla="*/ 5566 h 10393"/>
              <a:gd name="connsiteX212" fmla="*/ 2905 w 10000"/>
              <a:gd name="connsiteY212" fmla="*/ 6037 h 10393"/>
              <a:gd name="connsiteX213" fmla="*/ 4023 w 10000"/>
              <a:gd name="connsiteY213" fmla="*/ 6028 h 10393"/>
              <a:gd name="connsiteX214" fmla="*/ 4147 w 10000"/>
              <a:gd name="connsiteY214" fmla="*/ 5647 h 10393"/>
              <a:gd name="connsiteX215" fmla="*/ 4230 w 10000"/>
              <a:gd name="connsiteY215" fmla="*/ 5207 h 10393"/>
              <a:gd name="connsiteX216" fmla="*/ 4241 w 10000"/>
              <a:gd name="connsiteY216" fmla="*/ 4327 h 10393"/>
              <a:gd name="connsiteX217" fmla="*/ 4256 w 10000"/>
              <a:gd name="connsiteY217" fmla="*/ 4169 h 10393"/>
              <a:gd name="connsiteX218" fmla="*/ 4276 w 10000"/>
              <a:gd name="connsiteY218"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153 w 10000"/>
              <a:gd name="connsiteY11" fmla="*/ 7706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107 w 10000"/>
              <a:gd name="connsiteY128" fmla="*/ 4349 h 10393"/>
              <a:gd name="connsiteX129" fmla="*/ 5834 w 10000"/>
              <a:gd name="connsiteY129" fmla="*/ 4332 h 10393"/>
              <a:gd name="connsiteX130" fmla="*/ 5546 w 10000"/>
              <a:gd name="connsiteY130" fmla="*/ 5449 h 10393"/>
              <a:gd name="connsiteX131" fmla="*/ 5234 w 10000"/>
              <a:gd name="connsiteY131" fmla="*/ 5283 h 10393"/>
              <a:gd name="connsiteX132" fmla="*/ 5245 w 10000"/>
              <a:gd name="connsiteY132" fmla="*/ 4925 h 10393"/>
              <a:gd name="connsiteX133" fmla="*/ 5269 w 10000"/>
              <a:gd name="connsiteY133" fmla="*/ 4483 h 10393"/>
              <a:gd name="connsiteX134" fmla="*/ 5296 w 10000"/>
              <a:gd name="connsiteY134" fmla="*/ 4155 h 10393"/>
              <a:gd name="connsiteX135" fmla="*/ 5222 w 10000"/>
              <a:gd name="connsiteY135" fmla="*/ 3788 h 10393"/>
              <a:gd name="connsiteX136" fmla="*/ 5083 w 10000"/>
              <a:gd name="connsiteY136" fmla="*/ 3491 h 10393"/>
              <a:gd name="connsiteX137" fmla="*/ 5034 w 10000"/>
              <a:gd name="connsiteY137" fmla="*/ 3213 h 10393"/>
              <a:gd name="connsiteX138" fmla="*/ 5026 w 10000"/>
              <a:gd name="connsiteY138" fmla="*/ 2899 h 10393"/>
              <a:gd name="connsiteX139" fmla="*/ 5092 w 10000"/>
              <a:gd name="connsiteY139" fmla="*/ 2535 h 10393"/>
              <a:gd name="connsiteX140" fmla="*/ 5178 w 10000"/>
              <a:gd name="connsiteY140" fmla="*/ 2239 h 10393"/>
              <a:gd name="connsiteX141" fmla="*/ 5178 w 10000"/>
              <a:gd name="connsiteY141" fmla="*/ 2149 h 10393"/>
              <a:gd name="connsiteX142" fmla="*/ 5283 w 10000"/>
              <a:gd name="connsiteY142" fmla="*/ 974 h 10393"/>
              <a:gd name="connsiteX143" fmla="*/ 5295 w 10000"/>
              <a:gd name="connsiteY143" fmla="*/ 652 h 10393"/>
              <a:gd name="connsiteX144" fmla="*/ 5387 w 10000"/>
              <a:gd name="connsiteY144" fmla="*/ 647 h 10393"/>
              <a:gd name="connsiteX145" fmla="*/ 5469 w 10000"/>
              <a:gd name="connsiteY145" fmla="*/ 517 h 10393"/>
              <a:gd name="connsiteX146" fmla="*/ 5479 w 10000"/>
              <a:gd name="connsiteY146" fmla="*/ 24 h 10393"/>
              <a:gd name="connsiteX147" fmla="*/ 5282 w 10000"/>
              <a:gd name="connsiteY147" fmla="*/ 7 h 10393"/>
              <a:gd name="connsiteX148" fmla="*/ 5035 w 10000"/>
              <a:gd name="connsiteY148" fmla="*/ 151 h 10393"/>
              <a:gd name="connsiteX149" fmla="*/ 4819 w 10000"/>
              <a:gd name="connsiteY149" fmla="*/ 393 h 10393"/>
              <a:gd name="connsiteX150" fmla="*/ 4428 w 10000"/>
              <a:gd name="connsiteY150" fmla="*/ 748 h 10393"/>
              <a:gd name="connsiteX151" fmla="*/ 3353 w 10000"/>
              <a:gd name="connsiteY151" fmla="*/ 1448 h 10393"/>
              <a:gd name="connsiteX152" fmla="*/ 2905 w 10000"/>
              <a:gd name="connsiteY152" fmla="*/ 1834 h 10393"/>
              <a:gd name="connsiteX153" fmla="*/ 2905 w 10000"/>
              <a:gd name="connsiteY153" fmla="*/ 1969 h 10393"/>
              <a:gd name="connsiteX154" fmla="*/ 2957 w 10000"/>
              <a:gd name="connsiteY154" fmla="*/ 1947 h 10393"/>
              <a:gd name="connsiteX155" fmla="*/ 2966 w 10000"/>
              <a:gd name="connsiteY155" fmla="*/ 2054 h 10393"/>
              <a:gd name="connsiteX156" fmla="*/ 2885 w 10000"/>
              <a:gd name="connsiteY156" fmla="*/ 2122 h 10393"/>
              <a:gd name="connsiteX157" fmla="*/ 2549 w 10000"/>
              <a:gd name="connsiteY157" fmla="*/ 2539 h 10393"/>
              <a:gd name="connsiteX158" fmla="*/ 2422 w 10000"/>
              <a:gd name="connsiteY158" fmla="*/ 2764 h 10393"/>
              <a:gd name="connsiteX159" fmla="*/ 2178 w 10000"/>
              <a:gd name="connsiteY159" fmla="*/ 3060 h 10393"/>
              <a:gd name="connsiteX160" fmla="*/ 2101 w 10000"/>
              <a:gd name="connsiteY160" fmla="*/ 3199 h 10393"/>
              <a:gd name="connsiteX161" fmla="*/ 2103 w 10000"/>
              <a:gd name="connsiteY161" fmla="*/ 3303 h 10393"/>
              <a:gd name="connsiteX162" fmla="*/ 1991 w 10000"/>
              <a:gd name="connsiteY162" fmla="*/ 3424 h 10393"/>
              <a:gd name="connsiteX163" fmla="*/ 1816 w 10000"/>
              <a:gd name="connsiteY163" fmla="*/ 3361 h 10393"/>
              <a:gd name="connsiteX164" fmla="*/ 1618 w 10000"/>
              <a:gd name="connsiteY164" fmla="*/ 3626 h 10393"/>
              <a:gd name="connsiteX165" fmla="*/ 1618 w 10000"/>
              <a:gd name="connsiteY165" fmla="*/ 3761 h 10393"/>
              <a:gd name="connsiteX166" fmla="*/ 1457 w 10000"/>
              <a:gd name="connsiteY166" fmla="*/ 3940 h 10393"/>
              <a:gd name="connsiteX167" fmla="*/ 1543 w 10000"/>
              <a:gd name="connsiteY167" fmla="*/ 4044 h 10393"/>
              <a:gd name="connsiteX168" fmla="*/ 1670 w 10000"/>
              <a:gd name="connsiteY168" fmla="*/ 3949 h 10393"/>
              <a:gd name="connsiteX169" fmla="*/ 1905 w 10000"/>
              <a:gd name="connsiteY169" fmla="*/ 4115 h 10393"/>
              <a:gd name="connsiteX170" fmla="*/ 2147 w 10000"/>
              <a:gd name="connsiteY170" fmla="*/ 3913 h 10393"/>
              <a:gd name="connsiteX171" fmla="*/ 2207 w 10000"/>
              <a:gd name="connsiteY171" fmla="*/ 3963 h 10393"/>
              <a:gd name="connsiteX172" fmla="*/ 1954 w 10000"/>
              <a:gd name="connsiteY172" fmla="*/ 4196 h 10393"/>
              <a:gd name="connsiteX173" fmla="*/ 2207 w 10000"/>
              <a:gd name="connsiteY173" fmla="*/ 4466 h 10393"/>
              <a:gd name="connsiteX174" fmla="*/ 2368 w 10000"/>
              <a:gd name="connsiteY174" fmla="*/ 4300 h 10393"/>
              <a:gd name="connsiteX175" fmla="*/ 2483 w 10000"/>
              <a:gd name="connsiteY175" fmla="*/ 4259 h 10393"/>
              <a:gd name="connsiteX176" fmla="*/ 2489 w 10000"/>
              <a:gd name="connsiteY176" fmla="*/ 4385 h 10393"/>
              <a:gd name="connsiteX177" fmla="*/ 2325 w 10000"/>
              <a:gd name="connsiteY177" fmla="*/ 4515 h 10393"/>
              <a:gd name="connsiteX178" fmla="*/ 2420 w 10000"/>
              <a:gd name="connsiteY178" fmla="*/ 4681 h 10393"/>
              <a:gd name="connsiteX179" fmla="*/ 2739 w 10000"/>
              <a:gd name="connsiteY179" fmla="*/ 4367 h 10393"/>
              <a:gd name="connsiteX180" fmla="*/ 2687 w 10000"/>
              <a:gd name="connsiteY180" fmla="*/ 4246 h 10393"/>
              <a:gd name="connsiteX181" fmla="*/ 2799 w 10000"/>
              <a:gd name="connsiteY181" fmla="*/ 4124 h 10393"/>
              <a:gd name="connsiteX182" fmla="*/ 2920 w 10000"/>
              <a:gd name="connsiteY182" fmla="*/ 4250 h 10393"/>
              <a:gd name="connsiteX183" fmla="*/ 3078 w 10000"/>
              <a:gd name="connsiteY183" fmla="*/ 4192 h 10393"/>
              <a:gd name="connsiteX184" fmla="*/ 3595 w 10000"/>
              <a:gd name="connsiteY184" fmla="*/ 3038 h 10393"/>
              <a:gd name="connsiteX185" fmla="*/ 3583 w 10000"/>
              <a:gd name="connsiteY185" fmla="*/ 3168 h 10393"/>
              <a:gd name="connsiteX186" fmla="*/ 3204 w 10000"/>
              <a:gd name="connsiteY186" fmla="*/ 4353 h 10393"/>
              <a:gd name="connsiteX187" fmla="*/ 3767 w 10000"/>
              <a:gd name="connsiteY187" fmla="*/ 4205 h 10393"/>
              <a:gd name="connsiteX188" fmla="*/ 3733 w 10000"/>
              <a:gd name="connsiteY188" fmla="*/ 4412 h 10393"/>
              <a:gd name="connsiteX189" fmla="*/ 3345 w 10000"/>
              <a:gd name="connsiteY189" fmla="*/ 4533 h 10393"/>
              <a:gd name="connsiteX190" fmla="*/ 3362 w 10000"/>
              <a:gd name="connsiteY190" fmla="*/ 4690 h 10393"/>
              <a:gd name="connsiteX191" fmla="*/ 3609 w 10000"/>
              <a:gd name="connsiteY191" fmla="*/ 4677 h 10393"/>
              <a:gd name="connsiteX192" fmla="*/ 3601 w 10000"/>
              <a:gd name="connsiteY192" fmla="*/ 4816 h 10393"/>
              <a:gd name="connsiteX193" fmla="*/ 3420 w 10000"/>
              <a:gd name="connsiteY193" fmla="*/ 4843 h 10393"/>
              <a:gd name="connsiteX194" fmla="*/ 3420 w 10000"/>
              <a:gd name="connsiteY194" fmla="*/ 4991 h 10393"/>
              <a:gd name="connsiteX195" fmla="*/ 3557 w 10000"/>
              <a:gd name="connsiteY195" fmla="*/ 5000 h 10393"/>
              <a:gd name="connsiteX196" fmla="*/ 3549 w 10000"/>
              <a:gd name="connsiteY196" fmla="*/ 5126 h 10393"/>
              <a:gd name="connsiteX197" fmla="*/ 3394 w 10000"/>
              <a:gd name="connsiteY197" fmla="*/ 5189 h 10393"/>
              <a:gd name="connsiteX198" fmla="*/ 3345 w 10000"/>
              <a:gd name="connsiteY198" fmla="*/ 5220 h 10393"/>
              <a:gd name="connsiteX199" fmla="*/ 3302 w 10000"/>
              <a:gd name="connsiteY199" fmla="*/ 5180 h 10393"/>
              <a:gd name="connsiteX200" fmla="*/ 3333 w 10000"/>
              <a:gd name="connsiteY200" fmla="*/ 5121 h 10393"/>
              <a:gd name="connsiteX201" fmla="*/ 3307 w 10000"/>
              <a:gd name="connsiteY201" fmla="*/ 4951 h 10393"/>
              <a:gd name="connsiteX202" fmla="*/ 3178 w 10000"/>
              <a:gd name="connsiteY202" fmla="*/ 4695 h 10393"/>
              <a:gd name="connsiteX203" fmla="*/ 3103 w 10000"/>
              <a:gd name="connsiteY203" fmla="*/ 4731 h 10393"/>
              <a:gd name="connsiteX204" fmla="*/ 3112 w 10000"/>
              <a:gd name="connsiteY204" fmla="*/ 4596 h 10393"/>
              <a:gd name="connsiteX205" fmla="*/ 2989 w 10000"/>
              <a:gd name="connsiteY205" fmla="*/ 4448 h 10393"/>
              <a:gd name="connsiteX206" fmla="*/ 2807 w 10000"/>
              <a:gd name="connsiteY206" fmla="*/ 4636 h 10393"/>
              <a:gd name="connsiteX207" fmla="*/ 2825 w 10000"/>
              <a:gd name="connsiteY207" fmla="*/ 5014 h 10393"/>
              <a:gd name="connsiteX208" fmla="*/ 2759 w 10000"/>
              <a:gd name="connsiteY208" fmla="*/ 5045 h 10393"/>
              <a:gd name="connsiteX209" fmla="*/ 2764 w 10000"/>
              <a:gd name="connsiteY209" fmla="*/ 5490 h 10393"/>
              <a:gd name="connsiteX210" fmla="*/ 2876 w 10000"/>
              <a:gd name="connsiteY210" fmla="*/ 5516 h 10393"/>
              <a:gd name="connsiteX211" fmla="*/ 2911 w 10000"/>
              <a:gd name="connsiteY211" fmla="*/ 5566 h 10393"/>
              <a:gd name="connsiteX212" fmla="*/ 2905 w 10000"/>
              <a:gd name="connsiteY212" fmla="*/ 6037 h 10393"/>
              <a:gd name="connsiteX213" fmla="*/ 4023 w 10000"/>
              <a:gd name="connsiteY213" fmla="*/ 6028 h 10393"/>
              <a:gd name="connsiteX214" fmla="*/ 4147 w 10000"/>
              <a:gd name="connsiteY214" fmla="*/ 5647 h 10393"/>
              <a:gd name="connsiteX215" fmla="*/ 4230 w 10000"/>
              <a:gd name="connsiteY215" fmla="*/ 5207 h 10393"/>
              <a:gd name="connsiteX216" fmla="*/ 4241 w 10000"/>
              <a:gd name="connsiteY216" fmla="*/ 4327 h 10393"/>
              <a:gd name="connsiteX217" fmla="*/ 4256 w 10000"/>
              <a:gd name="connsiteY217" fmla="*/ 4169 h 10393"/>
              <a:gd name="connsiteX218" fmla="*/ 4276 w 10000"/>
              <a:gd name="connsiteY218"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4914 w 10000"/>
              <a:gd name="connsiteY10" fmla="*/ 7977 h 10393"/>
              <a:gd name="connsiteX11" fmla="*/ 3153 w 10000"/>
              <a:gd name="connsiteY11" fmla="*/ 7706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107 w 10000"/>
              <a:gd name="connsiteY128" fmla="*/ 4349 h 10393"/>
              <a:gd name="connsiteX129" fmla="*/ 5834 w 10000"/>
              <a:gd name="connsiteY129" fmla="*/ 4332 h 10393"/>
              <a:gd name="connsiteX130" fmla="*/ 5546 w 10000"/>
              <a:gd name="connsiteY130" fmla="*/ 5449 h 10393"/>
              <a:gd name="connsiteX131" fmla="*/ 5234 w 10000"/>
              <a:gd name="connsiteY131" fmla="*/ 5283 h 10393"/>
              <a:gd name="connsiteX132" fmla="*/ 5245 w 10000"/>
              <a:gd name="connsiteY132" fmla="*/ 4925 h 10393"/>
              <a:gd name="connsiteX133" fmla="*/ 5269 w 10000"/>
              <a:gd name="connsiteY133" fmla="*/ 4483 h 10393"/>
              <a:gd name="connsiteX134" fmla="*/ 5296 w 10000"/>
              <a:gd name="connsiteY134" fmla="*/ 4155 h 10393"/>
              <a:gd name="connsiteX135" fmla="*/ 5222 w 10000"/>
              <a:gd name="connsiteY135" fmla="*/ 3788 h 10393"/>
              <a:gd name="connsiteX136" fmla="*/ 5083 w 10000"/>
              <a:gd name="connsiteY136" fmla="*/ 3491 h 10393"/>
              <a:gd name="connsiteX137" fmla="*/ 5034 w 10000"/>
              <a:gd name="connsiteY137" fmla="*/ 3213 h 10393"/>
              <a:gd name="connsiteX138" fmla="*/ 5026 w 10000"/>
              <a:gd name="connsiteY138" fmla="*/ 2899 h 10393"/>
              <a:gd name="connsiteX139" fmla="*/ 5092 w 10000"/>
              <a:gd name="connsiteY139" fmla="*/ 2535 h 10393"/>
              <a:gd name="connsiteX140" fmla="*/ 5178 w 10000"/>
              <a:gd name="connsiteY140" fmla="*/ 2239 h 10393"/>
              <a:gd name="connsiteX141" fmla="*/ 5178 w 10000"/>
              <a:gd name="connsiteY141" fmla="*/ 2149 h 10393"/>
              <a:gd name="connsiteX142" fmla="*/ 5283 w 10000"/>
              <a:gd name="connsiteY142" fmla="*/ 974 h 10393"/>
              <a:gd name="connsiteX143" fmla="*/ 5295 w 10000"/>
              <a:gd name="connsiteY143" fmla="*/ 652 h 10393"/>
              <a:gd name="connsiteX144" fmla="*/ 5387 w 10000"/>
              <a:gd name="connsiteY144" fmla="*/ 647 h 10393"/>
              <a:gd name="connsiteX145" fmla="*/ 5469 w 10000"/>
              <a:gd name="connsiteY145" fmla="*/ 517 h 10393"/>
              <a:gd name="connsiteX146" fmla="*/ 5479 w 10000"/>
              <a:gd name="connsiteY146" fmla="*/ 24 h 10393"/>
              <a:gd name="connsiteX147" fmla="*/ 5282 w 10000"/>
              <a:gd name="connsiteY147" fmla="*/ 7 h 10393"/>
              <a:gd name="connsiteX148" fmla="*/ 5035 w 10000"/>
              <a:gd name="connsiteY148" fmla="*/ 151 h 10393"/>
              <a:gd name="connsiteX149" fmla="*/ 4819 w 10000"/>
              <a:gd name="connsiteY149" fmla="*/ 393 h 10393"/>
              <a:gd name="connsiteX150" fmla="*/ 4428 w 10000"/>
              <a:gd name="connsiteY150" fmla="*/ 748 h 10393"/>
              <a:gd name="connsiteX151" fmla="*/ 3353 w 10000"/>
              <a:gd name="connsiteY151" fmla="*/ 1448 h 10393"/>
              <a:gd name="connsiteX152" fmla="*/ 2905 w 10000"/>
              <a:gd name="connsiteY152" fmla="*/ 1834 h 10393"/>
              <a:gd name="connsiteX153" fmla="*/ 2905 w 10000"/>
              <a:gd name="connsiteY153" fmla="*/ 1969 h 10393"/>
              <a:gd name="connsiteX154" fmla="*/ 2957 w 10000"/>
              <a:gd name="connsiteY154" fmla="*/ 1947 h 10393"/>
              <a:gd name="connsiteX155" fmla="*/ 2966 w 10000"/>
              <a:gd name="connsiteY155" fmla="*/ 2054 h 10393"/>
              <a:gd name="connsiteX156" fmla="*/ 2885 w 10000"/>
              <a:gd name="connsiteY156" fmla="*/ 2122 h 10393"/>
              <a:gd name="connsiteX157" fmla="*/ 2549 w 10000"/>
              <a:gd name="connsiteY157" fmla="*/ 2539 h 10393"/>
              <a:gd name="connsiteX158" fmla="*/ 2422 w 10000"/>
              <a:gd name="connsiteY158" fmla="*/ 2764 h 10393"/>
              <a:gd name="connsiteX159" fmla="*/ 2178 w 10000"/>
              <a:gd name="connsiteY159" fmla="*/ 3060 h 10393"/>
              <a:gd name="connsiteX160" fmla="*/ 2101 w 10000"/>
              <a:gd name="connsiteY160" fmla="*/ 3199 h 10393"/>
              <a:gd name="connsiteX161" fmla="*/ 2103 w 10000"/>
              <a:gd name="connsiteY161" fmla="*/ 3303 h 10393"/>
              <a:gd name="connsiteX162" fmla="*/ 1991 w 10000"/>
              <a:gd name="connsiteY162" fmla="*/ 3424 h 10393"/>
              <a:gd name="connsiteX163" fmla="*/ 1816 w 10000"/>
              <a:gd name="connsiteY163" fmla="*/ 3361 h 10393"/>
              <a:gd name="connsiteX164" fmla="*/ 1618 w 10000"/>
              <a:gd name="connsiteY164" fmla="*/ 3626 h 10393"/>
              <a:gd name="connsiteX165" fmla="*/ 1618 w 10000"/>
              <a:gd name="connsiteY165" fmla="*/ 3761 h 10393"/>
              <a:gd name="connsiteX166" fmla="*/ 1457 w 10000"/>
              <a:gd name="connsiteY166" fmla="*/ 3940 h 10393"/>
              <a:gd name="connsiteX167" fmla="*/ 1543 w 10000"/>
              <a:gd name="connsiteY167" fmla="*/ 4044 h 10393"/>
              <a:gd name="connsiteX168" fmla="*/ 1670 w 10000"/>
              <a:gd name="connsiteY168" fmla="*/ 3949 h 10393"/>
              <a:gd name="connsiteX169" fmla="*/ 1905 w 10000"/>
              <a:gd name="connsiteY169" fmla="*/ 4115 h 10393"/>
              <a:gd name="connsiteX170" fmla="*/ 2147 w 10000"/>
              <a:gd name="connsiteY170" fmla="*/ 3913 h 10393"/>
              <a:gd name="connsiteX171" fmla="*/ 2207 w 10000"/>
              <a:gd name="connsiteY171" fmla="*/ 3963 h 10393"/>
              <a:gd name="connsiteX172" fmla="*/ 1954 w 10000"/>
              <a:gd name="connsiteY172" fmla="*/ 4196 h 10393"/>
              <a:gd name="connsiteX173" fmla="*/ 2207 w 10000"/>
              <a:gd name="connsiteY173" fmla="*/ 4466 h 10393"/>
              <a:gd name="connsiteX174" fmla="*/ 2368 w 10000"/>
              <a:gd name="connsiteY174" fmla="*/ 4300 h 10393"/>
              <a:gd name="connsiteX175" fmla="*/ 2483 w 10000"/>
              <a:gd name="connsiteY175" fmla="*/ 4259 h 10393"/>
              <a:gd name="connsiteX176" fmla="*/ 2489 w 10000"/>
              <a:gd name="connsiteY176" fmla="*/ 4385 h 10393"/>
              <a:gd name="connsiteX177" fmla="*/ 2325 w 10000"/>
              <a:gd name="connsiteY177" fmla="*/ 4515 h 10393"/>
              <a:gd name="connsiteX178" fmla="*/ 2420 w 10000"/>
              <a:gd name="connsiteY178" fmla="*/ 4681 h 10393"/>
              <a:gd name="connsiteX179" fmla="*/ 2739 w 10000"/>
              <a:gd name="connsiteY179" fmla="*/ 4367 h 10393"/>
              <a:gd name="connsiteX180" fmla="*/ 2687 w 10000"/>
              <a:gd name="connsiteY180" fmla="*/ 4246 h 10393"/>
              <a:gd name="connsiteX181" fmla="*/ 2799 w 10000"/>
              <a:gd name="connsiteY181" fmla="*/ 4124 h 10393"/>
              <a:gd name="connsiteX182" fmla="*/ 2920 w 10000"/>
              <a:gd name="connsiteY182" fmla="*/ 4250 h 10393"/>
              <a:gd name="connsiteX183" fmla="*/ 3078 w 10000"/>
              <a:gd name="connsiteY183" fmla="*/ 4192 h 10393"/>
              <a:gd name="connsiteX184" fmla="*/ 3595 w 10000"/>
              <a:gd name="connsiteY184" fmla="*/ 3038 h 10393"/>
              <a:gd name="connsiteX185" fmla="*/ 3583 w 10000"/>
              <a:gd name="connsiteY185" fmla="*/ 3168 h 10393"/>
              <a:gd name="connsiteX186" fmla="*/ 3204 w 10000"/>
              <a:gd name="connsiteY186" fmla="*/ 4353 h 10393"/>
              <a:gd name="connsiteX187" fmla="*/ 3767 w 10000"/>
              <a:gd name="connsiteY187" fmla="*/ 4205 h 10393"/>
              <a:gd name="connsiteX188" fmla="*/ 3733 w 10000"/>
              <a:gd name="connsiteY188" fmla="*/ 4412 h 10393"/>
              <a:gd name="connsiteX189" fmla="*/ 3345 w 10000"/>
              <a:gd name="connsiteY189" fmla="*/ 4533 h 10393"/>
              <a:gd name="connsiteX190" fmla="*/ 3362 w 10000"/>
              <a:gd name="connsiteY190" fmla="*/ 4690 h 10393"/>
              <a:gd name="connsiteX191" fmla="*/ 3609 w 10000"/>
              <a:gd name="connsiteY191" fmla="*/ 4677 h 10393"/>
              <a:gd name="connsiteX192" fmla="*/ 3601 w 10000"/>
              <a:gd name="connsiteY192" fmla="*/ 4816 h 10393"/>
              <a:gd name="connsiteX193" fmla="*/ 3420 w 10000"/>
              <a:gd name="connsiteY193" fmla="*/ 4843 h 10393"/>
              <a:gd name="connsiteX194" fmla="*/ 3420 w 10000"/>
              <a:gd name="connsiteY194" fmla="*/ 4991 h 10393"/>
              <a:gd name="connsiteX195" fmla="*/ 3557 w 10000"/>
              <a:gd name="connsiteY195" fmla="*/ 5000 h 10393"/>
              <a:gd name="connsiteX196" fmla="*/ 3549 w 10000"/>
              <a:gd name="connsiteY196" fmla="*/ 5126 h 10393"/>
              <a:gd name="connsiteX197" fmla="*/ 3394 w 10000"/>
              <a:gd name="connsiteY197" fmla="*/ 5189 h 10393"/>
              <a:gd name="connsiteX198" fmla="*/ 3345 w 10000"/>
              <a:gd name="connsiteY198" fmla="*/ 5220 h 10393"/>
              <a:gd name="connsiteX199" fmla="*/ 3302 w 10000"/>
              <a:gd name="connsiteY199" fmla="*/ 5180 h 10393"/>
              <a:gd name="connsiteX200" fmla="*/ 3333 w 10000"/>
              <a:gd name="connsiteY200" fmla="*/ 5121 h 10393"/>
              <a:gd name="connsiteX201" fmla="*/ 3307 w 10000"/>
              <a:gd name="connsiteY201" fmla="*/ 4951 h 10393"/>
              <a:gd name="connsiteX202" fmla="*/ 3178 w 10000"/>
              <a:gd name="connsiteY202" fmla="*/ 4695 h 10393"/>
              <a:gd name="connsiteX203" fmla="*/ 3103 w 10000"/>
              <a:gd name="connsiteY203" fmla="*/ 4731 h 10393"/>
              <a:gd name="connsiteX204" fmla="*/ 3112 w 10000"/>
              <a:gd name="connsiteY204" fmla="*/ 4596 h 10393"/>
              <a:gd name="connsiteX205" fmla="*/ 2989 w 10000"/>
              <a:gd name="connsiteY205" fmla="*/ 4448 h 10393"/>
              <a:gd name="connsiteX206" fmla="*/ 2807 w 10000"/>
              <a:gd name="connsiteY206" fmla="*/ 4636 h 10393"/>
              <a:gd name="connsiteX207" fmla="*/ 2825 w 10000"/>
              <a:gd name="connsiteY207" fmla="*/ 5014 h 10393"/>
              <a:gd name="connsiteX208" fmla="*/ 2759 w 10000"/>
              <a:gd name="connsiteY208" fmla="*/ 5045 h 10393"/>
              <a:gd name="connsiteX209" fmla="*/ 2764 w 10000"/>
              <a:gd name="connsiteY209" fmla="*/ 5490 h 10393"/>
              <a:gd name="connsiteX210" fmla="*/ 2876 w 10000"/>
              <a:gd name="connsiteY210" fmla="*/ 5516 h 10393"/>
              <a:gd name="connsiteX211" fmla="*/ 2911 w 10000"/>
              <a:gd name="connsiteY211" fmla="*/ 5566 h 10393"/>
              <a:gd name="connsiteX212" fmla="*/ 2905 w 10000"/>
              <a:gd name="connsiteY212" fmla="*/ 6037 h 10393"/>
              <a:gd name="connsiteX213" fmla="*/ 4023 w 10000"/>
              <a:gd name="connsiteY213" fmla="*/ 6028 h 10393"/>
              <a:gd name="connsiteX214" fmla="*/ 4147 w 10000"/>
              <a:gd name="connsiteY214" fmla="*/ 5647 h 10393"/>
              <a:gd name="connsiteX215" fmla="*/ 4230 w 10000"/>
              <a:gd name="connsiteY215" fmla="*/ 5207 h 10393"/>
              <a:gd name="connsiteX216" fmla="*/ 4241 w 10000"/>
              <a:gd name="connsiteY216" fmla="*/ 4327 h 10393"/>
              <a:gd name="connsiteX217" fmla="*/ 4256 w 10000"/>
              <a:gd name="connsiteY217" fmla="*/ 4169 h 10393"/>
              <a:gd name="connsiteX218" fmla="*/ 4276 w 10000"/>
              <a:gd name="connsiteY218"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4891 w 10000"/>
              <a:gd name="connsiteY10" fmla="*/ 7995 h 10393"/>
              <a:gd name="connsiteX11" fmla="*/ 3153 w 10000"/>
              <a:gd name="connsiteY11" fmla="*/ 7706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107 w 10000"/>
              <a:gd name="connsiteY128" fmla="*/ 4349 h 10393"/>
              <a:gd name="connsiteX129" fmla="*/ 5834 w 10000"/>
              <a:gd name="connsiteY129" fmla="*/ 4332 h 10393"/>
              <a:gd name="connsiteX130" fmla="*/ 5546 w 10000"/>
              <a:gd name="connsiteY130" fmla="*/ 5449 h 10393"/>
              <a:gd name="connsiteX131" fmla="*/ 5234 w 10000"/>
              <a:gd name="connsiteY131" fmla="*/ 5283 h 10393"/>
              <a:gd name="connsiteX132" fmla="*/ 5245 w 10000"/>
              <a:gd name="connsiteY132" fmla="*/ 4925 h 10393"/>
              <a:gd name="connsiteX133" fmla="*/ 5269 w 10000"/>
              <a:gd name="connsiteY133" fmla="*/ 4483 h 10393"/>
              <a:gd name="connsiteX134" fmla="*/ 5296 w 10000"/>
              <a:gd name="connsiteY134" fmla="*/ 4155 h 10393"/>
              <a:gd name="connsiteX135" fmla="*/ 5222 w 10000"/>
              <a:gd name="connsiteY135" fmla="*/ 3788 h 10393"/>
              <a:gd name="connsiteX136" fmla="*/ 5083 w 10000"/>
              <a:gd name="connsiteY136" fmla="*/ 3491 h 10393"/>
              <a:gd name="connsiteX137" fmla="*/ 5034 w 10000"/>
              <a:gd name="connsiteY137" fmla="*/ 3213 h 10393"/>
              <a:gd name="connsiteX138" fmla="*/ 5026 w 10000"/>
              <a:gd name="connsiteY138" fmla="*/ 2899 h 10393"/>
              <a:gd name="connsiteX139" fmla="*/ 5092 w 10000"/>
              <a:gd name="connsiteY139" fmla="*/ 2535 h 10393"/>
              <a:gd name="connsiteX140" fmla="*/ 5178 w 10000"/>
              <a:gd name="connsiteY140" fmla="*/ 2239 h 10393"/>
              <a:gd name="connsiteX141" fmla="*/ 5178 w 10000"/>
              <a:gd name="connsiteY141" fmla="*/ 2149 h 10393"/>
              <a:gd name="connsiteX142" fmla="*/ 5283 w 10000"/>
              <a:gd name="connsiteY142" fmla="*/ 974 h 10393"/>
              <a:gd name="connsiteX143" fmla="*/ 5295 w 10000"/>
              <a:gd name="connsiteY143" fmla="*/ 652 h 10393"/>
              <a:gd name="connsiteX144" fmla="*/ 5387 w 10000"/>
              <a:gd name="connsiteY144" fmla="*/ 647 h 10393"/>
              <a:gd name="connsiteX145" fmla="*/ 5469 w 10000"/>
              <a:gd name="connsiteY145" fmla="*/ 517 h 10393"/>
              <a:gd name="connsiteX146" fmla="*/ 5479 w 10000"/>
              <a:gd name="connsiteY146" fmla="*/ 24 h 10393"/>
              <a:gd name="connsiteX147" fmla="*/ 5282 w 10000"/>
              <a:gd name="connsiteY147" fmla="*/ 7 h 10393"/>
              <a:gd name="connsiteX148" fmla="*/ 5035 w 10000"/>
              <a:gd name="connsiteY148" fmla="*/ 151 h 10393"/>
              <a:gd name="connsiteX149" fmla="*/ 4819 w 10000"/>
              <a:gd name="connsiteY149" fmla="*/ 393 h 10393"/>
              <a:gd name="connsiteX150" fmla="*/ 4428 w 10000"/>
              <a:gd name="connsiteY150" fmla="*/ 748 h 10393"/>
              <a:gd name="connsiteX151" fmla="*/ 3353 w 10000"/>
              <a:gd name="connsiteY151" fmla="*/ 1448 h 10393"/>
              <a:gd name="connsiteX152" fmla="*/ 2905 w 10000"/>
              <a:gd name="connsiteY152" fmla="*/ 1834 h 10393"/>
              <a:gd name="connsiteX153" fmla="*/ 2905 w 10000"/>
              <a:gd name="connsiteY153" fmla="*/ 1969 h 10393"/>
              <a:gd name="connsiteX154" fmla="*/ 2957 w 10000"/>
              <a:gd name="connsiteY154" fmla="*/ 1947 h 10393"/>
              <a:gd name="connsiteX155" fmla="*/ 2966 w 10000"/>
              <a:gd name="connsiteY155" fmla="*/ 2054 h 10393"/>
              <a:gd name="connsiteX156" fmla="*/ 2885 w 10000"/>
              <a:gd name="connsiteY156" fmla="*/ 2122 h 10393"/>
              <a:gd name="connsiteX157" fmla="*/ 2549 w 10000"/>
              <a:gd name="connsiteY157" fmla="*/ 2539 h 10393"/>
              <a:gd name="connsiteX158" fmla="*/ 2422 w 10000"/>
              <a:gd name="connsiteY158" fmla="*/ 2764 h 10393"/>
              <a:gd name="connsiteX159" fmla="*/ 2178 w 10000"/>
              <a:gd name="connsiteY159" fmla="*/ 3060 h 10393"/>
              <a:gd name="connsiteX160" fmla="*/ 2101 w 10000"/>
              <a:gd name="connsiteY160" fmla="*/ 3199 h 10393"/>
              <a:gd name="connsiteX161" fmla="*/ 2103 w 10000"/>
              <a:gd name="connsiteY161" fmla="*/ 3303 h 10393"/>
              <a:gd name="connsiteX162" fmla="*/ 1991 w 10000"/>
              <a:gd name="connsiteY162" fmla="*/ 3424 h 10393"/>
              <a:gd name="connsiteX163" fmla="*/ 1816 w 10000"/>
              <a:gd name="connsiteY163" fmla="*/ 3361 h 10393"/>
              <a:gd name="connsiteX164" fmla="*/ 1618 w 10000"/>
              <a:gd name="connsiteY164" fmla="*/ 3626 h 10393"/>
              <a:gd name="connsiteX165" fmla="*/ 1618 w 10000"/>
              <a:gd name="connsiteY165" fmla="*/ 3761 h 10393"/>
              <a:gd name="connsiteX166" fmla="*/ 1457 w 10000"/>
              <a:gd name="connsiteY166" fmla="*/ 3940 h 10393"/>
              <a:gd name="connsiteX167" fmla="*/ 1543 w 10000"/>
              <a:gd name="connsiteY167" fmla="*/ 4044 h 10393"/>
              <a:gd name="connsiteX168" fmla="*/ 1670 w 10000"/>
              <a:gd name="connsiteY168" fmla="*/ 3949 h 10393"/>
              <a:gd name="connsiteX169" fmla="*/ 1905 w 10000"/>
              <a:gd name="connsiteY169" fmla="*/ 4115 h 10393"/>
              <a:gd name="connsiteX170" fmla="*/ 2147 w 10000"/>
              <a:gd name="connsiteY170" fmla="*/ 3913 h 10393"/>
              <a:gd name="connsiteX171" fmla="*/ 2207 w 10000"/>
              <a:gd name="connsiteY171" fmla="*/ 3963 h 10393"/>
              <a:gd name="connsiteX172" fmla="*/ 1954 w 10000"/>
              <a:gd name="connsiteY172" fmla="*/ 4196 h 10393"/>
              <a:gd name="connsiteX173" fmla="*/ 2207 w 10000"/>
              <a:gd name="connsiteY173" fmla="*/ 4466 h 10393"/>
              <a:gd name="connsiteX174" fmla="*/ 2368 w 10000"/>
              <a:gd name="connsiteY174" fmla="*/ 4300 h 10393"/>
              <a:gd name="connsiteX175" fmla="*/ 2483 w 10000"/>
              <a:gd name="connsiteY175" fmla="*/ 4259 h 10393"/>
              <a:gd name="connsiteX176" fmla="*/ 2489 w 10000"/>
              <a:gd name="connsiteY176" fmla="*/ 4385 h 10393"/>
              <a:gd name="connsiteX177" fmla="*/ 2325 w 10000"/>
              <a:gd name="connsiteY177" fmla="*/ 4515 h 10393"/>
              <a:gd name="connsiteX178" fmla="*/ 2420 w 10000"/>
              <a:gd name="connsiteY178" fmla="*/ 4681 h 10393"/>
              <a:gd name="connsiteX179" fmla="*/ 2739 w 10000"/>
              <a:gd name="connsiteY179" fmla="*/ 4367 h 10393"/>
              <a:gd name="connsiteX180" fmla="*/ 2687 w 10000"/>
              <a:gd name="connsiteY180" fmla="*/ 4246 h 10393"/>
              <a:gd name="connsiteX181" fmla="*/ 2799 w 10000"/>
              <a:gd name="connsiteY181" fmla="*/ 4124 h 10393"/>
              <a:gd name="connsiteX182" fmla="*/ 2920 w 10000"/>
              <a:gd name="connsiteY182" fmla="*/ 4250 h 10393"/>
              <a:gd name="connsiteX183" fmla="*/ 3078 w 10000"/>
              <a:gd name="connsiteY183" fmla="*/ 4192 h 10393"/>
              <a:gd name="connsiteX184" fmla="*/ 3595 w 10000"/>
              <a:gd name="connsiteY184" fmla="*/ 3038 h 10393"/>
              <a:gd name="connsiteX185" fmla="*/ 3583 w 10000"/>
              <a:gd name="connsiteY185" fmla="*/ 3168 h 10393"/>
              <a:gd name="connsiteX186" fmla="*/ 3204 w 10000"/>
              <a:gd name="connsiteY186" fmla="*/ 4353 h 10393"/>
              <a:gd name="connsiteX187" fmla="*/ 3767 w 10000"/>
              <a:gd name="connsiteY187" fmla="*/ 4205 h 10393"/>
              <a:gd name="connsiteX188" fmla="*/ 3733 w 10000"/>
              <a:gd name="connsiteY188" fmla="*/ 4412 h 10393"/>
              <a:gd name="connsiteX189" fmla="*/ 3345 w 10000"/>
              <a:gd name="connsiteY189" fmla="*/ 4533 h 10393"/>
              <a:gd name="connsiteX190" fmla="*/ 3362 w 10000"/>
              <a:gd name="connsiteY190" fmla="*/ 4690 h 10393"/>
              <a:gd name="connsiteX191" fmla="*/ 3609 w 10000"/>
              <a:gd name="connsiteY191" fmla="*/ 4677 h 10393"/>
              <a:gd name="connsiteX192" fmla="*/ 3601 w 10000"/>
              <a:gd name="connsiteY192" fmla="*/ 4816 h 10393"/>
              <a:gd name="connsiteX193" fmla="*/ 3420 w 10000"/>
              <a:gd name="connsiteY193" fmla="*/ 4843 h 10393"/>
              <a:gd name="connsiteX194" fmla="*/ 3420 w 10000"/>
              <a:gd name="connsiteY194" fmla="*/ 4991 h 10393"/>
              <a:gd name="connsiteX195" fmla="*/ 3557 w 10000"/>
              <a:gd name="connsiteY195" fmla="*/ 5000 h 10393"/>
              <a:gd name="connsiteX196" fmla="*/ 3549 w 10000"/>
              <a:gd name="connsiteY196" fmla="*/ 5126 h 10393"/>
              <a:gd name="connsiteX197" fmla="*/ 3394 w 10000"/>
              <a:gd name="connsiteY197" fmla="*/ 5189 h 10393"/>
              <a:gd name="connsiteX198" fmla="*/ 3345 w 10000"/>
              <a:gd name="connsiteY198" fmla="*/ 5220 h 10393"/>
              <a:gd name="connsiteX199" fmla="*/ 3302 w 10000"/>
              <a:gd name="connsiteY199" fmla="*/ 5180 h 10393"/>
              <a:gd name="connsiteX200" fmla="*/ 3333 w 10000"/>
              <a:gd name="connsiteY200" fmla="*/ 5121 h 10393"/>
              <a:gd name="connsiteX201" fmla="*/ 3307 w 10000"/>
              <a:gd name="connsiteY201" fmla="*/ 4951 h 10393"/>
              <a:gd name="connsiteX202" fmla="*/ 3178 w 10000"/>
              <a:gd name="connsiteY202" fmla="*/ 4695 h 10393"/>
              <a:gd name="connsiteX203" fmla="*/ 3103 w 10000"/>
              <a:gd name="connsiteY203" fmla="*/ 4731 h 10393"/>
              <a:gd name="connsiteX204" fmla="*/ 3112 w 10000"/>
              <a:gd name="connsiteY204" fmla="*/ 4596 h 10393"/>
              <a:gd name="connsiteX205" fmla="*/ 2989 w 10000"/>
              <a:gd name="connsiteY205" fmla="*/ 4448 h 10393"/>
              <a:gd name="connsiteX206" fmla="*/ 2807 w 10000"/>
              <a:gd name="connsiteY206" fmla="*/ 4636 h 10393"/>
              <a:gd name="connsiteX207" fmla="*/ 2825 w 10000"/>
              <a:gd name="connsiteY207" fmla="*/ 5014 h 10393"/>
              <a:gd name="connsiteX208" fmla="*/ 2759 w 10000"/>
              <a:gd name="connsiteY208" fmla="*/ 5045 h 10393"/>
              <a:gd name="connsiteX209" fmla="*/ 2764 w 10000"/>
              <a:gd name="connsiteY209" fmla="*/ 5490 h 10393"/>
              <a:gd name="connsiteX210" fmla="*/ 2876 w 10000"/>
              <a:gd name="connsiteY210" fmla="*/ 5516 h 10393"/>
              <a:gd name="connsiteX211" fmla="*/ 2911 w 10000"/>
              <a:gd name="connsiteY211" fmla="*/ 5566 h 10393"/>
              <a:gd name="connsiteX212" fmla="*/ 2905 w 10000"/>
              <a:gd name="connsiteY212" fmla="*/ 6037 h 10393"/>
              <a:gd name="connsiteX213" fmla="*/ 4023 w 10000"/>
              <a:gd name="connsiteY213" fmla="*/ 6028 h 10393"/>
              <a:gd name="connsiteX214" fmla="*/ 4147 w 10000"/>
              <a:gd name="connsiteY214" fmla="*/ 5647 h 10393"/>
              <a:gd name="connsiteX215" fmla="*/ 4230 w 10000"/>
              <a:gd name="connsiteY215" fmla="*/ 5207 h 10393"/>
              <a:gd name="connsiteX216" fmla="*/ 4241 w 10000"/>
              <a:gd name="connsiteY216" fmla="*/ 4327 h 10393"/>
              <a:gd name="connsiteX217" fmla="*/ 4256 w 10000"/>
              <a:gd name="connsiteY217" fmla="*/ 4169 h 10393"/>
              <a:gd name="connsiteX218" fmla="*/ 4276 w 10000"/>
              <a:gd name="connsiteY218"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4991 w 10000"/>
              <a:gd name="connsiteY9" fmla="*/ 7196 h 10393"/>
              <a:gd name="connsiteX10" fmla="*/ 4891 w 10000"/>
              <a:gd name="connsiteY10" fmla="*/ 7995 h 10393"/>
              <a:gd name="connsiteX11" fmla="*/ 3153 w 10000"/>
              <a:gd name="connsiteY11" fmla="*/ 7706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107 w 10000"/>
              <a:gd name="connsiteY128" fmla="*/ 4349 h 10393"/>
              <a:gd name="connsiteX129" fmla="*/ 5834 w 10000"/>
              <a:gd name="connsiteY129" fmla="*/ 4332 h 10393"/>
              <a:gd name="connsiteX130" fmla="*/ 5546 w 10000"/>
              <a:gd name="connsiteY130" fmla="*/ 5449 h 10393"/>
              <a:gd name="connsiteX131" fmla="*/ 5234 w 10000"/>
              <a:gd name="connsiteY131" fmla="*/ 5283 h 10393"/>
              <a:gd name="connsiteX132" fmla="*/ 5245 w 10000"/>
              <a:gd name="connsiteY132" fmla="*/ 4925 h 10393"/>
              <a:gd name="connsiteX133" fmla="*/ 5269 w 10000"/>
              <a:gd name="connsiteY133" fmla="*/ 4483 h 10393"/>
              <a:gd name="connsiteX134" fmla="*/ 5296 w 10000"/>
              <a:gd name="connsiteY134" fmla="*/ 4155 h 10393"/>
              <a:gd name="connsiteX135" fmla="*/ 5222 w 10000"/>
              <a:gd name="connsiteY135" fmla="*/ 3788 h 10393"/>
              <a:gd name="connsiteX136" fmla="*/ 5083 w 10000"/>
              <a:gd name="connsiteY136" fmla="*/ 3491 h 10393"/>
              <a:gd name="connsiteX137" fmla="*/ 5034 w 10000"/>
              <a:gd name="connsiteY137" fmla="*/ 3213 h 10393"/>
              <a:gd name="connsiteX138" fmla="*/ 5026 w 10000"/>
              <a:gd name="connsiteY138" fmla="*/ 2899 h 10393"/>
              <a:gd name="connsiteX139" fmla="*/ 5092 w 10000"/>
              <a:gd name="connsiteY139" fmla="*/ 2535 h 10393"/>
              <a:gd name="connsiteX140" fmla="*/ 5178 w 10000"/>
              <a:gd name="connsiteY140" fmla="*/ 2239 h 10393"/>
              <a:gd name="connsiteX141" fmla="*/ 5178 w 10000"/>
              <a:gd name="connsiteY141" fmla="*/ 2149 h 10393"/>
              <a:gd name="connsiteX142" fmla="*/ 5283 w 10000"/>
              <a:gd name="connsiteY142" fmla="*/ 974 h 10393"/>
              <a:gd name="connsiteX143" fmla="*/ 5295 w 10000"/>
              <a:gd name="connsiteY143" fmla="*/ 652 h 10393"/>
              <a:gd name="connsiteX144" fmla="*/ 5387 w 10000"/>
              <a:gd name="connsiteY144" fmla="*/ 647 h 10393"/>
              <a:gd name="connsiteX145" fmla="*/ 5469 w 10000"/>
              <a:gd name="connsiteY145" fmla="*/ 517 h 10393"/>
              <a:gd name="connsiteX146" fmla="*/ 5479 w 10000"/>
              <a:gd name="connsiteY146" fmla="*/ 24 h 10393"/>
              <a:gd name="connsiteX147" fmla="*/ 5282 w 10000"/>
              <a:gd name="connsiteY147" fmla="*/ 7 h 10393"/>
              <a:gd name="connsiteX148" fmla="*/ 5035 w 10000"/>
              <a:gd name="connsiteY148" fmla="*/ 151 h 10393"/>
              <a:gd name="connsiteX149" fmla="*/ 4819 w 10000"/>
              <a:gd name="connsiteY149" fmla="*/ 393 h 10393"/>
              <a:gd name="connsiteX150" fmla="*/ 4428 w 10000"/>
              <a:gd name="connsiteY150" fmla="*/ 748 h 10393"/>
              <a:gd name="connsiteX151" fmla="*/ 3353 w 10000"/>
              <a:gd name="connsiteY151" fmla="*/ 1448 h 10393"/>
              <a:gd name="connsiteX152" fmla="*/ 2905 w 10000"/>
              <a:gd name="connsiteY152" fmla="*/ 1834 h 10393"/>
              <a:gd name="connsiteX153" fmla="*/ 2905 w 10000"/>
              <a:gd name="connsiteY153" fmla="*/ 1969 h 10393"/>
              <a:gd name="connsiteX154" fmla="*/ 2957 w 10000"/>
              <a:gd name="connsiteY154" fmla="*/ 1947 h 10393"/>
              <a:gd name="connsiteX155" fmla="*/ 2966 w 10000"/>
              <a:gd name="connsiteY155" fmla="*/ 2054 h 10393"/>
              <a:gd name="connsiteX156" fmla="*/ 2885 w 10000"/>
              <a:gd name="connsiteY156" fmla="*/ 2122 h 10393"/>
              <a:gd name="connsiteX157" fmla="*/ 2549 w 10000"/>
              <a:gd name="connsiteY157" fmla="*/ 2539 h 10393"/>
              <a:gd name="connsiteX158" fmla="*/ 2422 w 10000"/>
              <a:gd name="connsiteY158" fmla="*/ 2764 h 10393"/>
              <a:gd name="connsiteX159" fmla="*/ 2178 w 10000"/>
              <a:gd name="connsiteY159" fmla="*/ 3060 h 10393"/>
              <a:gd name="connsiteX160" fmla="*/ 2101 w 10000"/>
              <a:gd name="connsiteY160" fmla="*/ 3199 h 10393"/>
              <a:gd name="connsiteX161" fmla="*/ 2103 w 10000"/>
              <a:gd name="connsiteY161" fmla="*/ 3303 h 10393"/>
              <a:gd name="connsiteX162" fmla="*/ 1991 w 10000"/>
              <a:gd name="connsiteY162" fmla="*/ 3424 h 10393"/>
              <a:gd name="connsiteX163" fmla="*/ 1816 w 10000"/>
              <a:gd name="connsiteY163" fmla="*/ 3361 h 10393"/>
              <a:gd name="connsiteX164" fmla="*/ 1618 w 10000"/>
              <a:gd name="connsiteY164" fmla="*/ 3626 h 10393"/>
              <a:gd name="connsiteX165" fmla="*/ 1618 w 10000"/>
              <a:gd name="connsiteY165" fmla="*/ 3761 h 10393"/>
              <a:gd name="connsiteX166" fmla="*/ 1457 w 10000"/>
              <a:gd name="connsiteY166" fmla="*/ 3940 h 10393"/>
              <a:gd name="connsiteX167" fmla="*/ 1543 w 10000"/>
              <a:gd name="connsiteY167" fmla="*/ 4044 h 10393"/>
              <a:gd name="connsiteX168" fmla="*/ 1670 w 10000"/>
              <a:gd name="connsiteY168" fmla="*/ 3949 h 10393"/>
              <a:gd name="connsiteX169" fmla="*/ 1905 w 10000"/>
              <a:gd name="connsiteY169" fmla="*/ 4115 h 10393"/>
              <a:gd name="connsiteX170" fmla="*/ 2147 w 10000"/>
              <a:gd name="connsiteY170" fmla="*/ 3913 h 10393"/>
              <a:gd name="connsiteX171" fmla="*/ 2207 w 10000"/>
              <a:gd name="connsiteY171" fmla="*/ 3963 h 10393"/>
              <a:gd name="connsiteX172" fmla="*/ 1954 w 10000"/>
              <a:gd name="connsiteY172" fmla="*/ 4196 h 10393"/>
              <a:gd name="connsiteX173" fmla="*/ 2207 w 10000"/>
              <a:gd name="connsiteY173" fmla="*/ 4466 h 10393"/>
              <a:gd name="connsiteX174" fmla="*/ 2368 w 10000"/>
              <a:gd name="connsiteY174" fmla="*/ 4300 h 10393"/>
              <a:gd name="connsiteX175" fmla="*/ 2483 w 10000"/>
              <a:gd name="connsiteY175" fmla="*/ 4259 h 10393"/>
              <a:gd name="connsiteX176" fmla="*/ 2489 w 10000"/>
              <a:gd name="connsiteY176" fmla="*/ 4385 h 10393"/>
              <a:gd name="connsiteX177" fmla="*/ 2325 w 10000"/>
              <a:gd name="connsiteY177" fmla="*/ 4515 h 10393"/>
              <a:gd name="connsiteX178" fmla="*/ 2420 w 10000"/>
              <a:gd name="connsiteY178" fmla="*/ 4681 h 10393"/>
              <a:gd name="connsiteX179" fmla="*/ 2739 w 10000"/>
              <a:gd name="connsiteY179" fmla="*/ 4367 h 10393"/>
              <a:gd name="connsiteX180" fmla="*/ 2687 w 10000"/>
              <a:gd name="connsiteY180" fmla="*/ 4246 h 10393"/>
              <a:gd name="connsiteX181" fmla="*/ 2799 w 10000"/>
              <a:gd name="connsiteY181" fmla="*/ 4124 h 10393"/>
              <a:gd name="connsiteX182" fmla="*/ 2920 w 10000"/>
              <a:gd name="connsiteY182" fmla="*/ 4250 h 10393"/>
              <a:gd name="connsiteX183" fmla="*/ 3078 w 10000"/>
              <a:gd name="connsiteY183" fmla="*/ 4192 h 10393"/>
              <a:gd name="connsiteX184" fmla="*/ 3595 w 10000"/>
              <a:gd name="connsiteY184" fmla="*/ 3038 h 10393"/>
              <a:gd name="connsiteX185" fmla="*/ 3583 w 10000"/>
              <a:gd name="connsiteY185" fmla="*/ 3168 h 10393"/>
              <a:gd name="connsiteX186" fmla="*/ 3204 w 10000"/>
              <a:gd name="connsiteY186" fmla="*/ 4353 h 10393"/>
              <a:gd name="connsiteX187" fmla="*/ 3767 w 10000"/>
              <a:gd name="connsiteY187" fmla="*/ 4205 h 10393"/>
              <a:gd name="connsiteX188" fmla="*/ 3733 w 10000"/>
              <a:gd name="connsiteY188" fmla="*/ 4412 h 10393"/>
              <a:gd name="connsiteX189" fmla="*/ 3345 w 10000"/>
              <a:gd name="connsiteY189" fmla="*/ 4533 h 10393"/>
              <a:gd name="connsiteX190" fmla="*/ 3362 w 10000"/>
              <a:gd name="connsiteY190" fmla="*/ 4690 h 10393"/>
              <a:gd name="connsiteX191" fmla="*/ 3609 w 10000"/>
              <a:gd name="connsiteY191" fmla="*/ 4677 h 10393"/>
              <a:gd name="connsiteX192" fmla="*/ 3601 w 10000"/>
              <a:gd name="connsiteY192" fmla="*/ 4816 h 10393"/>
              <a:gd name="connsiteX193" fmla="*/ 3420 w 10000"/>
              <a:gd name="connsiteY193" fmla="*/ 4843 h 10393"/>
              <a:gd name="connsiteX194" fmla="*/ 3420 w 10000"/>
              <a:gd name="connsiteY194" fmla="*/ 4991 h 10393"/>
              <a:gd name="connsiteX195" fmla="*/ 3557 w 10000"/>
              <a:gd name="connsiteY195" fmla="*/ 5000 h 10393"/>
              <a:gd name="connsiteX196" fmla="*/ 3549 w 10000"/>
              <a:gd name="connsiteY196" fmla="*/ 5126 h 10393"/>
              <a:gd name="connsiteX197" fmla="*/ 3394 w 10000"/>
              <a:gd name="connsiteY197" fmla="*/ 5189 h 10393"/>
              <a:gd name="connsiteX198" fmla="*/ 3345 w 10000"/>
              <a:gd name="connsiteY198" fmla="*/ 5220 h 10393"/>
              <a:gd name="connsiteX199" fmla="*/ 3302 w 10000"/>
              <a:gd name="connsiteY199" fmla="*/ 5180 h 10393"/>
              <a:gd name="connsiteX200" fmla="*/ 3333 w 10000"/>
              <a:gd name="connsiteY200" fmla="*/ 5121 h 10393"/>
              <a:gd name="connsiteX201" fmla="*/ 3307 w 10000"/>
              <a:gd name="connsiteY201" fmla="*/ 4951 h 10393"/>
              <a:gd name="connsiteX202" fmla="*/ 3178 w 10000"/>
              <a:gd name="connsiteY202" fmla="*/ 4695 h 10393"/>
              <a:gd name="connsiteX203" fmla="*/ 3103 w 10000"/>
              <a:gd name="connsiteY203" fmla="*/ 4731 h 10393"/>
              <a:gd name="connsiteX204" fmla="*/ 3112 w 10000"/>
              <a:gd name="connsiteY204" fmla="*/ 4596 h 10393"/>
              <a:gd name="connsiteX205" fmla="*/ 2989 w 10000"/>
              <a:gd name="connsiteY205" fmla="*/ 4448 h 10393"/>
              <a:gd name="connsiteX206" fmla="*/ 2807 w 10000"/>
              <a:gd name="connsiteY206" fmla="*/ 4636 h 10393"/>
              <a:gd name="connsiteX207" fmla="*/ 2825 w 10000"/>
              <a:gd name="connsiteY207" fmla="*/ 5014 h 10393"/>
              <a:gd name="connsiteX208" fmla="*/ 2759 w 10000"/>
              <a:gd name="connsiteY208" fmla="*/ 5045 h 10393"/>
              <a:gd name="connsiteX209" fmla="*/ 2764 w 10000"/>
              <a:gd name="connsiteY209" fmla="*/ 5490 h 10393"/>
              <a:gd name="connsiteX210" fmla="*/ 2876 w 10000"/>
              <a:gd name="connsiteY210" fmla="*/ 5516 h 10393"/>
              <a:gd name="connsiteX211" fmla="*/ 2911 w 10000"/>
              <a:gd name="connsiteY211" fmla="*/ 5566 h 10393"/>
              <a:gd name="connsiteX212" fmla="*/ 2905 w 10000"/>
              <a:gd name="connsiteY212" fmla="*/ 6037 h 10393"/>
              <a:gd name="connsiteX213" fmla="*/ 4023 w 10000"/>
              <a:gd name="connsiteY213" fmla="*/ 6028 h 10393"/>
              <a:gd name="connsiteX214" fmla="*/ 4147 w 10000"/>
              <a:gd name="connsiteY214" fmla="*/ 5647 h 10393"/>
              <a:gd name="connsiteX215" fmla="*/ 4230 w 10000"/>
              <a:gd name="connsiteY215" fmla="*/ 5207 h 10393"/>
              <a:gd name="connsiteX216" fmla="*/ 4241 w 10000"/>
              <a:gd name="connsiteY216" fmla="*/ 4327 h 10393"/>
              <a:gd name="connsiteX217" fmla="*/ 4256 w 10000"/>
              <a:gd name="connsiteY217" fmla="*/ 4169 h 10393"/>
              <a:gd name="connsiteX218" fmla="*/ 4276 w 10000"/>
              <a:gd name="connsiteY218"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5066 w 10000"/>
              <a:gd name="connsiteY8" fmla="*/ 6692 h 10393"/>
              <a:gd name="connsiteX9" fmla="*/ 4991 w 10000"/>
              <a:gd name="connsiteY9" fmla="*/ 7196 h 10393"/>
              <a:gd name="connsiteX10" fmla="*/ 4891 w 10000"/>
              <a:gd name="connsiteY10" fmla="*/ 7995 h 10393"/>
              <a:gd name="connsiteX11" fmla="*/ 3153 w 10000"/>
              <a:gd name="connsiteY11" fmla="*/ 7706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107 w 10000"/>
              <a:gd name="connsiteY128" fmla="*/ 4349 h 10393"/>
              <a:gd name="connsiteX129" fmla="*/ 5834 w 10000"/>
              <a:gd name="connsiteY129" fmla="*/ 4332 h 10393"/>
              <a:gd name="connsiteX130" fmla="*/ 5546 w 10000"/>
              <a:gd name="connsiteY130" fmla="*/ 5449 h 10393"/>
              <a:gd name="connsiteX131" fmla="*/ 5234 w 10000"/>
              <a:gd name="connsiteY131" fmla="*/ 5283 h 10393"/>
              <a:gd name="connsiteX132" fmla="*/ 5245 w 10000"/>
              <a:gd name="connsiteY132" fmla="*/ 4925 h 10393"/>
              <a:gd name="connsiteX133" fmla="*/ 5269 w 10000"/>
              <a:gd name="connsiteY133" fmla="*/ 4483 h 10393"/>
              <a:gd name="connsiteX134" fmla="*/ 5296 w 10000"/>
              <a:gd name="connsiteY134" fmla="*/ 4155 h 10393"/>
              <a:gd name="connsiteX135" fmla="*/ 5222 w 10000"/>
              <a:gd name="connsiteY135" fmla="*/ 3788 h 10393"/>
              <a:gd name="connsiteX136" fmla="*/ 5083 w 10000"/>
              <a:gd name="connsiteY136" fmla="*/ 3491 h 10393"/>
              <a:gd name="connsiteX137" fmla="*/ 5034 w 10000"/>
              <a:gd name="connsiteY137" fmla="*/ 3213 h 10393"/>
              <a:gd name="connsiteX138" fmla="*/ 5026 w 10000"/>
              <a:gd name="connsiteY138" fmla="*/ 2899 h 10393"/>
              <a:gd name="connsiteX139" fmla="*/ 5092 w 10000"/>
              <a:gd name="connsiteY139" fmla="*/ 2535 h 10393"/>
              <a:gd name="connsiteX140" fmla="*/ 5178 w 10000"/>
              <a:gd name="connsiteY140" fmla="*/ 2239 h 10393"/>
              <a:gd name="connsiteX141" fmla="*/ 5178 w 10000"/>
              <a:gd name="connsiteY141" fmla="*/ 2149 h 10393"/>
              <a:gd name="connsiteX142" fmla="*/ 5283 w 10000"/>
              <a:gd name="connsiteY142" fmla="*/ 974 h 10393"/>
              <a:gd name="connsiteX143" fmla="*/ 5295 w 10000"/>
              <a:gd name="connsiteY143" fmla="*/ 652 h 10393"/>
              <a:gd name="connsiteX144" fmla="*/ 5387 w 10000"/>
              <a:gd name="connsiteY144" fmla="*/ 647 h 10393"/>
              <a:gd name="connsiteX145" fmla="*/ 5469 w 10000"/>
              <a:gd name="connsiteY145" fmla="*/ 517 h 10393"/>
              <a:gd name="connsiteX146" fmla="*/ 5479 w 10000"/>
              <a:gd name="connsiteY146" fmla="*/ 24 h 10393"/>
              <a:gd name="connsiteX147" fmla="*/ 5282 w 10000"/>
              <a:gd name="connsiteY147" fmla="*/ 7 h 10393"/>
              <a:gd name="connsiteX148" fmla="*/ 5035 w 10000"/>
              <a:gd name="connsiteY148" fmla="*/ 151 h 10393"/>
              <a:gd name="connsiteX149" fmla="*/ 4819 w 10000"/>
              <a:gd name="connsiteY149" fmla="*/ 393 h 10393"/>
              <a:gd name="connsiteX150" fmla="*/ 4428 w 10000"/>
              <a:gd name="connsiteY150" fmla="*/ 748 h 10393"/>
              <a:gd name="connsiteX151" fmla="*/ 3353 w 10000"/>
              <a:gd name="connsiteY151" fmla="*/ 1448 h 10393"/>
              <a:gd name="connsiteX152" fmla="*/ 2905 w 10000"/>
              <a:gd name="connsiteY152" fmla="*/ 1834 h 10393"/>
              <a:gd name="connsiteX153" fmla="*/ 2905 w 10000"/>
              <a:gd name="connsiteY153" fmla="*/ 1969 h 10393"/>
              <a:gd name="connsiteX154" fmla="*/ 2957 w 10000"/>
              <a:gd name="connsiteY154" fmla="*/ 1947 h 10393"/>
              <a:gd name="connsiteX155" fmla="*/ 2966 w 10000"/>
              <a:gd name="connsiteY155" fmla="*/ 2054 h 10393"/>
              <a:gd name="connsiteX156" fmla="*/ 2885 w 10000"/>
              <a:gd name="connsiteY156" fmla="*/ 2122 h 10393"/>
              <a:gd name="connsiteX157" fmla="*/ 2549 w 10000"/>
              <a:gd name="connsiteY157" fmla="*/ 2539 h 10393"/>
              <a:gd name="connsiteX158" fmla="*/ 2422 w 10000"/>
              <a:gd name="connsiteY158" fmla="*/ 2764 h 10393"/>
              <a:gd name="connsiteX159" fmla="*/ 2178 w 10000"/>
              <a:gd name="connsiteY159" fmla="*/ 3060 h 10393"/>
              <a:gd name="connsiteX160" fmla="*/ 2101 w 10000"/>
              <a:gd name="connsiteY160" fmla="*/ 3199 h 10393"/>
              <a:gd name="connsiteX161" fmla="*/ 2103 w 10000"/>
              <a:gd name="connsiteY161" fmla="*/ 3303 h 10393"/>
              <a:gd name="connsiteX162" fmla="*/ 1991 w 10000"/>
              <a:gd name="connsiteY162" fmla="*/ 3424 h 10393"/>
              <a:gd name="connsiteX163" fmla="*/ 1816 w 10000"/>
              <a:gd name="connsiteY163" fmla="*/ 3361 h 10393"/>
              <a:gd name="connsiteX164" fmla="*/ 1618 w 10000"/>
              <a:gd name="connsiteY164" fmla="*/ 3626 h 10393"/>
              <a:gd name="connsiteX165" fmla="*/ 1618 w 10000"/>
              <a:gd name="connsiteY165" fmla="*/ 3761 h 10393"/>
              <a:gd name="connsiteX166" fmla="*/ 1457 w 10000"/>
              <a:gd name="connsiteY166" fmla="*/ 3940 h 10393"/>
              <a:gd name="connsiteX167" fmla="*/ 1543 w 10000"/>
              <a:gd name="connsiteY167" fmla="*/ 4044 h 10393"/>
              <a:gd name="connsiteX168" fmla="*/ 1670 w 10000"/>
              <a:gd name="connsiteY168" fmla="*/ 3949 h 10393"/>
              <a:gd name="connsiteX169" fmla="*/ 1905 w 10000"/>
              <a:gd name="connsiteY169" fmla="*/ 4115 h 10393"/>
              <a:gd name="connsiteX170" fmla="*/ 2147 w 10000"/>
              <a:gd name="connsiteY170" fmla="*/ 3913 h 10393"/>
              <a:gd name="connsiteX171" fmla="*/ 2207 w 10000"/>
              <a:gd name="connsiteY171" fmla="*/ 3963 h 10393"/>
              <a:gd name="connsiteX172" fmla="*/ 1954 w 10000"/>
              <a:gd name="connsiteY172" fmla="*/ 4196 h 10393"/>
              <a:gd name="connsiteX173" fmla="*/ 2207 w 10000"/>
              <a:gd name="connsiteY173" fmla="*/ 4466 h 10393"/>
              <a:gd name="connsiteX174" fmla="*/ 2368 w 10000"/>
              <a:gd name="connsiteY174" fmla="*/ 4300 h 10393"/>
              <a:gd name="connsiteX175" fmla="*/ 2483 w 10000"/>
              <a:gd name="connsiteY175" fmla="*/ 4259 h 10393"/>
              <a:gd name="connsiteX176" fmla="*/ 2489 w 10000"/>
              <a:gd name="connsiteY176" fmla="*/ 4385 h 10393"/>
              <a:gd name="connsiteX177" fmla="*/ 2325 w 10000"/>
              <a:gd name="connsiteY177" fmla="*/ 4515 h 10393"/>
              <a:gd name="connsiteX178" fmla="*/ 2420 w 10000"/>
              <a:gd name="connsiteY178" fmla="*/ 4681 h 10393"/>
              <a:gd name="connsiteX179" fmla="*/ 2739 w 10000"/>
              <a:gd name="connsiteY179" fmla="*/ 4367 h 10393"/>
              <a:gd name="connsiteX180" fmla="*/ 2687 w 10000"/>
              <a:gd name="connsiteY180" fmla="*/ 4246 h 10393"/>
              <a:gd name="connsiteX181" fmla="*/ 2799 w 10000"/>
              <a:gd name="connsiteY181" fmla="*/ 4124 h 10393"/>
              <a:gd name="connsiteX182" fmla="*/ 2920 w 10000"/>
              <a:gd name="connsiteY182" fmla="*/ 4250 h 10393"/>
              <a:gd name="connsiteX183" fmla="*/ 3078 w 10000"/>
              <a:gd name="connsiteY183" fmla="*/ 4192 h 10393"/>
              <a:gd name="connsiteX184" fmla="*/ 3595 w 10000"/>
              <a:gd name="connsiteY184" fmla="*/ 3038 h 10393"/>
              <a:gd name="connsiteX185" fmla="*/ 3583 w 10000"/>
              <a:gd name="connsiteY185" fmla="*/ 3168 h 10393"/>
              <a:gd name="connsiteX186" fmla="*/ 3204 w 10000"/>
              <a:gd name="connsiteY186" fmla="*/ 4353 h 10393"/>
              <a:gd name="connsiteX187" fmla="*/ 3767 w 10000"/>
              <a:gd name="connsiteY187" fmla="*/ 4205 h 10393"/>
              <a:gd name="connsiteX188" fmla="*/ 3733 w 10000"/>
              <a:gd name="connsiteY188" fmla="*/ 4412 h 10393"/>
              <a:gd name="connsiteX189" fmla="*/ 3345 w 10000"/>
              <a:gd name="connsiteY189" fmla="*/ 4533 h 10393"/>
              <a:gd name="connsiteX190" fmla="*/ 3362 w 10000"/>
              <a:gd name="connsiteY190" fmla="*/ 4690 h 10393"/>
              <a:gd name="connsiteX191" fmla="*/ 3609 w 10000"/>
              <a:gd name="connsiteY191" fmla="*/ 4677 h 10393"/>
              <a:gd name="connsiteX192" fmla="*/ 3601 w 10000"/>
              <a:gd name="connsiteY192" fmla="*/ 4816 h 10393"/>
              <a:gd name="connsiteX193" fmla="*/ 3420 w 10000"/>
              <a:gd name="connsiteY193" fmla="*/ 4843 h 10393"/>
              <a:gd name="connsiteX194" fmla="*/ 3420 w 10000"/>
              <a:gd name="connsiteY194" fmla="*/ 4991 h 10393"/>
              <a:gd name="connsiteX195" fmla="*/ 3557 w 10000"/>
              <a:gd name="connsiteY195" fmla="*/ 5000 h 10393"/>
              <a:gd name="connsiteX196" fmla="*/ 3549 w 10000"/>
              <a:gd name="connsiteY196" fmla="*/ 5126 h 10393"/>
              <a:gd name="connsiteX197" fmla="*/ 3394 w 10000"/>
              <a:gd name="connsiteY197" fmla="*/ 5189 h 10393"/>
              <a:gd name="connsiteX198" fmla="*/ 3345 w 10000"/>
              <a:gd name="connsiteY198" fmla="*/ 5220 h 10393"/>
              <a:gd name="connsiteX199" fmla="*/ 3302 w 10000"/>
              <a:gd name="connsiteY199" fmla="*/ 5180 h 10393"/>
              <a:gd name="connsiteX200" fmla="*/ 3333 w 10000"/>
              <a:gd name="connsiteY200" fmla="*/ 5121 h 10393"/>
              <a:gd name="connsiteX201" fmla="*/ 3307 w 10000"/>
              <a:gd name="connsiteY201" fmla="*/ 4951 h 10393"/>
              <a:gd name="connsiteX202" fmla="*/ 3178 w 10000"/>
              <a:gd name="connsiteY202" fmla="*/ 4695 h 10393"/>
              <a:gd name="connsiteX203" fmla="*/ 3103 w 10000"/>
              <a:gd name="connsiteY203" fmla="*/ 4731 h 10393"/>
              <a:gd name="connsiteX204" fmla="*/ 3112 w 10000"/>
              <a:gd name="connsiteY204" fmla="*/ 4596 h 10393"/>
              <a:gd name="connsiteX205" fmla="*/ 2989 w 10000"/>
              <a:gd name="connsiteY205" fmla="*/ 4448 h 10393"/>
              <a:gd name="connsiteX206" fmla="*/ 2807 w 10000"/>
              <a:gd name="connsiteY206" fmla="*/ 4636 h 10393"/>
              <a:gd name="connsiteX207" fmla="*/ 2825 w 10000"/>
              <a:gd name="connsiteY207" fmla="*/ 5014 h 10393"/>
              <a:gd name="connsiteX208" fmla="*/ 2759 w 10000"/>
              <a:gd name="connsiteY208" fmla="*/ 5045 h 10393"/>
              <a:gd name="connsiteX209" fmla="*/ 2764 w 10000"/>
              <a:gd name="connsiteY209" fmla="*/ 5490 h 10393"/>
              <a:gd name="connsiteX210" fmla="*/ 2876 w 10000"/>
              <a:gd name="connsiteY210" fmla="*/ 5516 h 10393"/>
              <a:gd name="connsiteX211" fmla="*/ 2911 w 10000"/>
              <a:gd name="connsiteY211" fmla="*/ 5566 h 10393"/>
              <a:gd name="connsiteX212" fmla="*/ 2905 w 10000"/>
              <a:gd name="connsiteY212" fmla="*/ 6037 h 10393"/>
              <a:gd name="connsiteX213" fmla="*/ 4023 w 10000"/>
              <a:gd name="connsiteY213" fmla="*/ 6028 h 10393"/>
              <a:gd name="connsiteX214" fmla="*/ 4147 w 10000"/>
              <a:gd name="connsiteY214" fmla="*/ 5647 h 10393"/>
              <a:gd name="connsiteX215" fmla="*/ 4230 w 10000"/>
              <a:gd name="connsiteY215" fmla="*/ 5207 h 10393"/>
              <a:gd name="connsiteX216" fmla="*/ 4241 w 10000"/>
              <a:gd name="connsiteY216" fmla="*/ 4327 h 10393"/>
              <a:gd name="connsiteX217" fmla="*/ 4256 w 10000"/>
              <a:gd name="connsiteY217" fmla="*/ 4169 h 10393"/>
              <a:gd name="connsiteX218" fmla="*/ 4276 w 10000"/>
              <a:gd name="connsiteY218"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5077 w 10000"/>
              <a:gd name="connsiteY8" fmla="*/ 6692 h 10393"/>
              <a:gd name="connsiteX9" fmla="*/ 4991 w 10000"/>
              <a:gd name="connsiteY9" fmla="*/ 7196 h 10393"/>
              <a:gd name="connsiteX10" fmla="*/ 4891 w 10000"/>
              <a:gd name="connsiteY10" fmla="*/ 7995 h 10393"/>
              <a:gd name="connsiteX11" fmla="*/ 3153 w 10000"/>
              <a:gd name="connsiteY11" fmla="*/ 7706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107 w 10000"/>
              <a:gd name="connsiteY128" fmla="*/ 4349 h 10393"/>
              <a:gd name="connsiteX129" fmla="*/ 5834 w 10000"/>
              <a:gd name="connsiteY129" fmla="*/ 4332 h 10393"/>
              <a:gd name="connsiteX130" fmla="*/ 5546 w 10000"/>
              <a:gd name="connsiteY130" fmla="*/ 5449 h 10393"/>
              <a:gd name="connsiteX131" fmla="*/ 5234 w 10000"/>
              <a:gd name="connsiteY131" fmla="*/ 5283 h 10393"/>
              <a:gd name="connsiteX132" fmla="*/ 5245 w 10000"/>
              <a:gd name="connsiteY132" fmla="*/ 4925 h 10393"/>
              <a:gd name="connsiteX133" fmla="*/ 5269 w 10000"/>
              <a:gd name="connsiteY133" fmla="*/ 4483 h 10393"/>
              <a:gd name="connsiteX134" fmla="*/ 5296 w 10000"/>
              <a:gd name="connsiteY134" fmla="*/ 4155 h 10393"/>
              <a:gd name="connsiteX135" fmla="*/ 5222 w 10000"/>
              <a:gd name="connsiteY135" fmla="*/ 3788 h 10393"/>
              <a:gd name="connsiteX136" fmla="*/ 5083 w 10000"/>
              <a:gd name="connsiteY136" fmla="*/ 3491 h 10393"/>
              <a:gd name="connsiteX137" fmla="*/ 5034 w 10000"/>
              <a:gd name="connsiteY137" fmla="*/ 3213 h 10393"/>
              <a:gd name="connsiteX138" fmla="*/ 5026 w 10000"/>
              <a:gd name="connsiteY138" fmla="*/ 2899 h 10393"/>
              <a:gd name="connsiteX139" fmla="*/ 5092 w 10000"/>
              <a:gd name="connsiteY139" fmla="*/ 2535 h 10393"/>
              <a:gd name="connsiteX140" fmla="*/ 5178 w 10000"/>
              <a:gd name="connsiteY140" fmla="*/ 2239 h 10393"/>
              <a:gd name="connsiteX141" fmla="*/ 5178 w 10000"/>
              <a:gd name="connsiteY141" fmla="*/ 2149 h 10393"/>
              <a:gd name="connsiteX142" fmla="*/ 5283 w 10000"/>
              <a:gd name="connsiteY142" fmla="*/ 974 h 10393"/>
              <a:gd name="connsiteX143" fmla="*/ 5295 w 10000"/>
              <a:gd name="connsiteY143" fmla="*/ 652 h 10393"/>
              <a:gd name="connsiteX144" fmla="*/ 5387 w 10000"/>
              <a:gd name="connsiteY144" fmla="*/ 647 h 10393"/>
              <a:gd name="connsiteX145" fmla="*/ 5469 w 10000"/>
              <a:gd name="connsiteY145" fmla="*/ 517 h 10393"/>
              <a:gd name="connsiteX146" fmla="*/ 5479 w 10000"/>
              <a:gd name="connsiteY146" fmla="*/ 24 h 10393"/>
              <a:gd name="connsiteX147" fmla="*/ 5282 w 10000"/>
              <a:gd name="connsiteY147" fmla="*/ 7 h 10393"/>
              <a:gd name="connsiteX148" fmla="*/ 5035 w 10000"/>
              <a:gd name="connsiteY148" fmla="*/ 151 h 10393"/>
              <a:gd name="connsiteX149" fmla="*/ 4819 w 10000"/>
              <a:gd name="connsiteY149" fmla="*/ 393 h 10393"/>
              <a:gd name="connsiteX150" fmla="*/ 4428 w 10000"/>
              <a:gd name="connsiteY150" fmla="*/ 748 h 10393"/>
              <a:gd name="connsiteX151" fmla="*/ 3353 w 10000"/>
              <a:gd name="connsiteY151" fmla="*/ 1448 h 10393"/>
              <a:gd name="connsiteX152" fmla="*/ 2905 w 10000"/>
              <a:gd name="connsiteY152" fmla="*/ 1834 h 10393"/>
              <a:gd name="connsiteX153" fmla="*/ 2905 w 10000"/>
              <a:gd name="connsiteY153" fmla="*/ 1969 h 10393"/>
              <a:gd name="connsiteX154" fmla="*/ 2957 w 10000"/>
              <a:gd name="connsiteY154" fmla="*/ 1947 h 10393"/>
              <a:gd name="connsiteX155" fmla="*/ 2966 w 10000"/>
              <a:gd name="connsiteY155" fmla="*/ 2054 h 10393"/>
              <a:gd name="connsiteX156" fmla="*/ 2885 w 10000"/>
              <a:gd name="connsiteY156" fmla="*/ 2122 h 10393"/>
              <a:gd name="connsiteX157" fmla="*/ 2549 w 10000"/>
              <a:gd name="connsiteY157" fmla="*/ 2539 h 10393"/>
              <a:gd name="connsiteX158" fmla="*/ 2422 w 10000"/>
              <a:gd name="connsiteY158" fmla="*/ 2764 h 10393"/>
              <a:gd name="connsiteX159" fmla="*/ 2178 w 10000"/>
              <a:gd name="connsiteY159" fmla="*/ 3060 h 10393"/>
              <a:gd name="connsiteX160" fmla="*/ 2101 w 10000"/>
              <a:gd name="connsiteY160" fmla="*/ 3199 h 10393"/>
              <a:gd name="connsiteX161" fmla="*/ 2103 w 10000"/>
              <a:gd name="connsiteY161" fmla="*/ 3303 h 10393"/>
              <a:gd name="connsiteX162" fmla="*/ 1991 w 10000"/>
              <a:gd name="connsiteY162" fmla="*/ 3424 h 10393"/>
              <a:gd name="connsiteX163" fmla="*/ 1816 w 10000"/>
              <a:gd name="connsiteY163" fmla="*/ 3361 h 10393"/>
              <a:gd name="connsiteX164" fmla="*/ 1618 w 10000"/>
              <a:gd name="connsiteY164" fmla="*/ 3626 h 10393"/>
              <a:gd name="connsiteX165" fmla="*/ 1618 w 10000"/>
              <a:gd name="connsiteY165" fmla="*/ 3761 h 10393"/>
              <a:gd name="connsiteX166" fmla="*/ 1457 w 10000"/>
              <a:gd name="connsiteY166" fmla="*/ 3940 h 10393"/>
              <a:gd name="connsiteX167" fmla="*/ 1543 w 10000"/>
              <a:gd name="connsiteY167" fmla="*/ 4044 h 10393"/>
              <a:gd name="connsiteX168" fmla="*/ 1670 w 10000"/>
              <a:gd name="connsiteY168" fmla="*/ 3949 h 10393"/>
              <a:gd name="connsiteX169" fmla="*/ 1905 w 10000"/>
              <a:gd name="connsiteY169" fmla="*/ 4115 h 10393"/>
              <a:gd name="connsiteX170" fmla="*/ 2147 w 10000"/>
              <a:gd name="connsiteY170" fmla="*/ 3913 h 10393"/>
              <a:gd name="connsiteX171" fmla="*/ 2207 w 10000"/>
              <a:gd name="connsiteY171" fmla="*/ 3963 h 10393"/>
              <a:gd name="connsiteX172" fmla="*/ 1954 w 10000"/>
              <a:gd name="connsiteY172" fmla="*/ 4196 h 10393"/>
              <a:gd name="connsiteX173" fmla="*/ 2207 w 10000"/>
              <a:gd name="connsiteY173" fmla="*/ 4466 h 10393"/>
              <a:gd name="connsiteX174" fmla="*/ 2368 w 10000"/>
              <a:gd name="connsiteY174" fmla="*/ 4300 h 10393"/>
              <a:gd name="connsiteX175" fmla="*/ 2483 w 10000"/>
              <a:gd name="connsiteY175" fmla="*/ 4259 h 10393"/>
              <a:gd name="connsiteX176" fmla="*/ 2489 w 10000"/>
              <a:gd name="connsiteY176" fmla="*/ 4385 h 10393"/>
              <a:gd name="connsiteX177" fmla="*/ 2325 w 10000"/>
              <a:gd name="connsiteY177" fmla="*/ 4515 h 10393"/>
              <a:gd name="connsiteX178" fmla="*/ 2420 w 10000"/>
              <a:gd name="connsiteY178" fmla="*/ 4681 h 10393"/>
              <a:gd name="connsiteX179" fmla="*/ 2739 w 10000"/>
              <a:gd name="connsiteY179" fmla="*/ 4367 h 10393"/>
              <a:gd name="connsiteX180" fmla="*/ 2687 w 10000"/>
              <a:gd name="connsiteY180" fmla="*/ 4246 h 10393"/>
              <a:gd name="connsiteX181" fmla="*/ 2799 w 10000"/>
              <a:gd name="connsiteY181" fmla="*/ 4124 h 10393"/>
              <a:gd name="connsiteX182" fmla="*/ 2920 w 10000"/>
              <a:gd name="connsiteY182" fmla="*/ 4250 h 10393"/>
              <a:gd name="connsiteX183" fmla="*/ 3078 w 10000"/>
              <a:gd name="connsiteY183" fmla="*/ 4192 h 10393"/>
              <a:gd name="connsiteX184" fmla="*/ 3595 w 10000"/>
              <a:gd name="connsiteY184" fmla="*/ 3038 h 10393"/>
              <a:gd name="connsiteX185" fmla="*/ 3583 w 10000"/>
              <a:gd name="connsiteY185" fmla="*/ 3168 h 10393"/>
              <a:gd name="connsiteX186" fmla="*/ 3204 w 10000"/>
              <a:gd name="connsiteY186" fmla="*/ 4353 h 10393"/>
              <a:gd name="connsiteX187" fmla="*/ 3767 w 10000"/>
              <a:gd name="connsiteY187" fmla="*/ 4205 h 10393"/>
              <a:gd name="connsiteX188" fmla="*/ 3733 w 10000"/>
              <a:gd name="connsiteY188" fmla="*/ 4412 h 10393"/>
              <a:gd name="connsiteX189" fmla="*/ 3345 w 10000"/>
              <a:gd name="connsiteY189" fmla="*/ 4533 h 10393"/>
              <a:gd name="connsiteX190" fmla="*/ 3362 w 10000"/>
              <a:gd name="connsiteY190" fmla="*/ 4690 h 10393"/>
              <a:gd name="connsiteX191" fmla="*/ 3609 w 10000"/>
              <a:gd name="connsiteY191" fmla="*/ 4677 h 10393"/>
              <a:gd name="connsiteX192" fmla="*/ 3601 w 10000"/>
              <a:gd name="connsiteY192" fmla="*/ 4816 h 10393"/>
              <a:gd name="connsiteX193" fmla="*/ 3420 w 10000"/>
              <a:gd name="connsiteY193" fmla="*/ 4843 h 10393"/>
              <a:gd name="connsiteX194" fmla="*/ 3420 w 10000"/>
              <a:gd name="connsiteY194" fmla="*/ 4991 h 10393"/>
              <a:gd name="connsiteX195" fmla="*/ 3557 w 10000"/>
              <a:gd name="connsiteY195" fmla="*/ 5000 h 10393"/>
              <a:gd name="connsiteX196" fmla="*/ 3549 w 10000"/>
              <a:gd name="connsiteY196" fmla="*/ 5126 h 10393"/>
              <a:gd name="connsiteX197" fmla="*/ 3394 w 10000"/>
              <a:gd name="connsiteY197" fmla="*/ 5189 h 10393"/>
              <a:gd name="connsiteX198" fmla="*/ 3345 w 10000"/>
              <a:gd name="connsiteY198" fmla="*/ 5220 h 10393"/>
              <a:gd name="connsiteX199" fmla="*/ 3302 w 10000"/>
              <a:gd name="connsiteY199" fmla="*/ 5180 h 10393"/>
              <a:gd name="connsiteX200" fmla="*/ 3333 w 10000"/>
              <a:gd name="connsiteY200" fmla="*/ 5121 h 10393"/>
              <a:gd name="connsiteX201" fmla="*/ 3307 w 10000"/>
              <a:gd name="connsiteY201" fmla="*/ 4951 h 10393"/>
              <a:gd name="connsiteX202" fmla="*/ 3178 w 10000"/>
              <a:gd name="connsiteY202" fmla="*/ 4695 h 10393"/>
              <a:gd name="connsiteX203" fmla="*/ 3103 w 10000"/>
              <a:gd name="connsiteY203" fmla="*/ 4731 h 10393"/>
              <a:gd name="connsiteX204" fmla="*/ 3112 w 10000"/>
              <a:gd name="connsiteY204" fmla="*/ 4596 h 10393"/>
              <a:gd name="connsiteX205" fmla="*/ 2989 w 10000"/>
              <a:gd name="connsiteY205" fmla="*/ 4448 h 10393"/>
              <a:gd name="connsiteX206" fmla="*/ 2807 w 10000"/>
              <a:gd name="connsiteY206" fmla="*/ 4636 h 10393"/>
              <a:gd name="connsiteX207" fmla="*/ 2825 w 10000"/>
              <a:gd name="connsiteY207" fmla="*/ 5014 h 10393"/>
              <a:gd name="connsiteX208" fmla="*/ 2759 w 10000"/>
              <a:gd name="connsiteY208" fmla="*/ 5045 h 10393"/>
              <a:gd name="connsiteX209" fmla="*/ 2764 w 10000"/>
              <a:gd name="connsiteY209" fmla="*/ 5490 h 10393"/>
              <a:gd name="connsiteX210" fmla="*/ 2876 w 10000"/>
              <a:gd name="connsiteY210" fmla="*/ 5516 h 10393"/>
              <a:gd name="connsiteX211" fmla="*/ 2911 w 10000"/>
              <a:gd name="connsiteY211" fmla="*/ 5566 h 10393"/>
              <a:gd name="connsiteX212" fmla="*/ 2905 w 10000"/>
              <a:gd name="connsiteY212" fmla="*/ 6037 h 10393"/>
              <a:gd name="connsiteX213" fmla="*/ 4023 w 10000"/>
              <a:gd name="connsiteY213" fmla="*/ 6028 h 10393"/>
              <a:gd name="connsiteX214" fmla="*/ 4147 w 10000"/>
              <a:gd name="connsiteY214" fmla="*/ 5647 h 10393"/>
              <a:gd name="connsiteX215" fmla="*/ 4230 w 10000"/>
              <a:gd name="connsiteY215" fmla="*/ 5207 h 10393"/>
              <a:gd name="connsiteX216" fmla="*/ 4241 w 10000"/>
              <a:gd name="connsiteY216" fmla="*/ 4327 h 10393"/>
              <a:gd name="connsiteX217" fmla="*/ 4256 w 10000"/>
              <a:gd name="connsiteY217" fmla="*/ 4169 h 10393"/>
              <a:gd name="connsiteX218" fmla="*/ 4276 w 10000"/>
              <a:gd name="connsiteY218"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5455 w 10000"/>
              <a:gd name="connsiteY7" fmla="*/ 5730 h 10393"/>
              <a:gd name="connsiteX8" fmla="*/ 5077 w 10000"/>
              <a:gd name="connsiteY8" fmla="*/ 6692 h 10393"/>
              <a:gd name="connsiteX9" fmla="*/ 4991 w 10000"/>
              <a:gd name="connsiteY9" fmla="*/ 7196 h 10393"/>
              <a:gd name="connsiteX10" fmla="*/ 4891 w 10000"/>
              <a:gd name="connsiteY10" fmla="*/ 7995 h 10393"/>
              <a:gd name="connsiteX11" fmla="*/ 3153 w 10000"/>
              <a:gd name="connsiteY11" fmla="*/ 7706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107 w 10000"/>
              <a:gd name="connsiteY128" fmla="*/ 4349 h 10393"/>
              <a:gd name="connsiteX129" fmla="*/ 5834 w 10000"/>
              <a:gd name="connsiteY129" fmla="*/ 4332 h 10393"/>
              <a:gd name="connsiteX130" fmla="*/ 5546 w 10000"/>
              <a:gd name="connsiteY130" fmla="*/ 5449 h 10393"/>
              <a:gd name="connsiteX131" fmla="*/ 5234 w 10000"/>
              <a:gd name="connsiteY131" fmla="*/ 5283 h 10393"/>
              <a:gd name="connsiteX132" fmla="*/ 5245 w 10000"/>
              <a:gd name="connsiteY132" fmla="*/ 4925 h 10393"/>
              <a:gd name="connsiteX133" fmla="*/ 5269 w 10000"/>
              <a:gd name="connsiteY133" fmla="*/ 4483 h 10393"/>
              <a:gd name="connsiteX134" fmla="*/ 5296 w 10000"/>
              <a:gd name="connsiteY134" fmla="*/ 4155 h 10393"/>
              <a:gd name="connsiteX135" fmla="*/ 5222 w 10000"/>
              <a:gd name="connsiteY135" fmla="*/ 3788 h 10393"/>
              <a:gd name="connsiteX136" fmla="*/ 5083 w 10000"/>
              <a:gd name="connsiteY136" fmla="*/ 3491 h 10393"/>
              <a:gd name="connsiteX137" fmla="*/ 5034 w 10000"/>
              <a:gd name="connsiteY137" fmla="*/ 3213 h 10393"/>
              <a:gd name="connsiteX138" fmla="*/ 5026 w 10000"/>
              <a:gd name="connsiteY138" fmla="*/ 2899 h 10393"/>
              <a:gd name="connsiteX139" fmla="*/ 5092 w 10000"/>
              <a:gd name="connsiteY139" fmla="*/ 2535 h 10393"/>
              <a:gd name="connsiteX140" fmla="*/ 5178 w 10000"/>
              <a:gd name="connsiteY140" fmla="*/ 2239 h 10393"/>
              <a:gd name="connsiteX141" fmla="*/ 5178 w 10000"/>
              <a:gd name="connsiteY141" fmla="*/ 2149 h 10393"/>
              <a:gd name="connsiteX142" fmla="*/ 5283 w 10000"/>
              <a:gd name="connsiteY142" fmla="*/ 974 h 10393"/>
              <a:gd name="connsiteX143" fmla="*/ 5295 w 10000"/>
              <a:gd name="connsiteY143" fmla="*/ 652 h 10393"/>
              <a:gd name="connsiteX144" fmla="*/ 5387 w 10000"/>
              <a:gd name="connsiteY144" fmla="*/ 647 h 10393"/>
              <a:gd name="connsiteX145" fmla="*/ 5469 w 10000"/>
              <a:gd name="connsiteY145" fmla="*/ 517 h 10393"/>
              <a:gd name="connsiteX146" fmla="*/ 5479 w 10000"/>
              <a:gd name="connsiteY146" fmla="*/ 24 h 10393"/>
              <a:gd name="connsiteX147" fmla="*/ 5282 w 10000"/>
              <a:gd name="connsiteY147" fmla="*/ 7 h 10393"/>
              <a:gd name="connsiteX148" fmla="*/ 5035 w 10000"/>
              <a:gd name="connsiteY148" fmla="*/ 151 h 10393"/>
              <a:gd name="connsiteX149" fmla="*/ 4819 w 10000"/>
              <a:gd name="connsiteY149" fmla="*/ 393 h 10393"/>
              <a:gd name="connsiteX150" fmla="*/ 4428 w 10000"/>
              <a:gd name="connsiteY150" fmla="*/ 748 h 10393"/>
              <a:gd name="connsiteX151" fmla="*/ 3353 w 10000"/>
              <a:gd name="connsiteY151" fmla="*/ 1448 h 10393"/>
              <a:gd name="connsiteX152" fmla="*/ 2905 w 10000"/>
              <a:gd name="connsiteY152" fmla="*/ 1834 h 10393"/>
              <a:gd name="connsiteX153" fmla="*/ 2905 w 10000"/>
              <a:gd name="connsiteY153" fmla="*/ 1969 h 10393"/>
              <a:gd name="connsiteX154" fmla="*/ 2957 w 10000"/>
              <a:gd name="connsiteY154" fmla="*/ 1947 h 10393"/>
              <a:gd name="connsiteX155" fmla="*/ 2966 w 10000"/>
              <a:gd name="connsiteY155" fmla="*/ 2054 h 10393"/>
              <a:gd name="connsiteX156" fmla="*/ 2885 w 10000"/>
              <a:gd name="connsiteY156" fmla="*/ 2122 h 10393"/>
              <a:gd name="connsiteX157" fmla="*/ 2549 w 10000"/>
              <a:gd name="connsiteY157" fmla="*/ 2539 h 10393"/>
              <a:gd name="connsiteX158" fmla="*/ 2422 w 10000"/>
              <a:gd name="connsiteY158" fmla="*/ 2764 h 10393"/>
              <a:gd name="connsiteX159" fmla="*/ 2178 w 10000"/>
              <a:gd name="connsiteY159" fmla="*/ 3060 h 10393"/>
              <a:gd name="connsiteX160" fmla="*/ 2101 w 10000"/>
              <a:gd name="connsiteY160" fmla="*/ 3199 h 10393"/>
              <a:gd name="connsiteX161" fmla="*/ 2103 w 10000"/>
              <a:gd name="connsiteY161" fmla="*/ 3303 h 10393"/>
              <a:gd name="connsiteX162" fmla="*/ 1991 w 10000"/>
              <a:gd name="connsiteY162" fmla="*/ 3424 h 10393"/>
              <a:gd name="connsiteX163" fmla="*/ 1816 w 10000"/>
              <a:gd name="connsiteY163" fmla="*/ 3361 h 10393"/>
              <a:gd name="connsiteX164" fmla="*/ 1618 w 10000"/>
              <a:gd name="connsiteY164" fmla="*/ 3626 h 10393"/>
              <a:gd name="connsiteX165" fmla="*/ 1618 w 10000"/>
              <a:gd name="connsiteY165" fmla="*/ 3761 h 10393"/>
              <a:gd name="connsiteX166" fmla="*/ 1457 w 10000"/>
              <a:gd name="connsiteY166" fmla="*/ 3940 h 10393"/>
              <a:gd name="connsiteX167" fmla="*/ 1543 w 10000"/>
              <a:gd name="connsiteY167" fmla="*/ 4044 h 10393"/>
              <a:gd name="connsiteX168" fmla="*/ 1670 w 10000"/>
              <a:gd name="connsiteY168" fmla="*/ 3949 h 10393"/>
              <a:gd name="connsiteX169" fmla="*/ 1905 w 10000"/>
              <a:gd name="connsiteY169" fmla="*/ 4115 h 10393"/>
              <a:gd name="connsiteX170" fmla="*/ 2147 w 10000"/>
              <a:gd name="connsiteY170" fmla="*/ 3913 h 10393"/>
              <a:gd name="connsiteX171" fmla="*/ 2207 w 10000"/>
              <a:gd name="connsiteY171" fmla="*/ 3963 h 10393"/>
              <a:gd name="connsiteX172" fmla="*/ 1954 w 10000"/>
              <a:gd name="connsiteY172" fmla="*/ 4196 h 10393"/>
              <a:gd name="connsiteX173" fmla="*/ 2207 w 10000"/>
              <a:gd name="connsiteY173" fmla="*/ 4466 h 10393"/>
              <a:gd name="connsiteX174" fmla="*/ 2368 w 10000"/>
              <a:gd name="connsiteY174" fmla="*/ 4300 h 10393"/>
              <a:gd name="connsiteX175" fmla="*/ 2483 w 10000"/>
              <a:gd name="connsiteY175" fmla="*/ 4259 h 10393"/>
              <a:gd name="connsiteX176" fmla="*/ 2489 w 10000"/>
              <a:gd name="connsiteY176" fmla="*/ 4385 h 10393"/>
              <a:gd name="connsiteX177" fmla="*/ 2325 w 10000"/>
              <a:gd name="connsiteY177" fmla="*/ 4515 h 10393"/>
              <a:gd name="connsiteX178" fmla="*/ 2420 w 10000"/>
              <a:gd name="connsiteY178" fmla="*/ 4681 h 10393"/>
              <a:gd name="connsiteX179" fmla="*/ 2739 w 10000"/>
              <a:gd name="connsiteY179" fmla="*/ 4367 h 10393"/>
              <a:gd name="connsiteX180" fmla="*/ 2687 w 10000"/>
              <a:gd name="connsiteY180" fmla="*/ 4246 h 10393"/>
              <a:gd name="connsiteX181" fmla="*/ 2799 w 10000"/>
              <a:gd name="connsiteY181" fmla="*/ 4124 h 10393"/>
              <a:gd name="connsiteX182" fmla="*/ 2920 w 10000"/>
              <a:gd name="connsiteY182" fmla="*/ 4250 h 10393"/>
              <a:gd name="connsiteX183" fmla="*/ 3078 w 10000"/>
              <a:gd name="connsiteY183" fmla="*/ 4192 h 10393"/>
              <a:gd name="connsiteX184" fmla="*/ 3595 w 10000"/>
              <a:gd name="connsiteY184" fmla="*/ 3038 h 10393"/>
              <a:gd name="connsiteX185" fmla="*/ 3583 w 10000"/>
              <a:gd name="connsiteY185" fmla="*/ 3168 h 10393"/>
              <a:gd name="connsiteX186" fmla="*/ 3204 w 10000"/>
              <a:gd name="connsiteY186" fmla="*/ 4353 h 10393"/>
              <a:gd name="connsiteX187" fmla="*/ 3767 w 10000"/>
              <a:gd name="connsiteY187" fmla="*/ 4205 h 10393"/>
              <a:gd name="connsiteX188" fmla="*/ 3733 w 10000"/>
              <a:gd name="connsiteY188" fmla="*/ 4412 h 10393"/>
              <a:gd name="connsiteX189" fmla="*/ 3345 w 10000"/>
              <a:gd name="connsiteY189" fmla="*/ 4533 h 10393"/>
              <a:gd name="connsiteX190" fmla="*/ 3362 w 10000"/>
              <a:gd name="connsiteY190" fmla="*/ 4690 h 10393"/>
              <a:gd name="connsiteX191" fmla="*/ 3609 w 10000"/>
              <a:gd name="connsiteY191" fmla="*/ 4677 h 10393"/>
              <a:gd name="connsiteX192" fmla="*/ 3601 w 10000"/>
              <a:gd name="connsiteY192" fmla="*/ 4816 h 10393"/>
              <a:gd name="connsiteX193" fmla="*/ 3420 w 10000"/>
              <a:gd name="connsiteY193" fmla="*/ 4843 h 10393"/>
              <a:gd name="connsiteX194" fmla="*/ 3420 w 10000"/>
              <a:gd name="connsiteY194" fmla="*/ 4991 h 10393"/>
              <a:gd name="connsiteX195" fmla="*/ 3557 w 10000"/>
              <a:gd name="connsiteY195" fmla="*/ 5000 h 10393"/>
              <a:gd name="connsiteX196" fmla="*/ 3549 w 10000"/>
              <a:gd name="connsiteY196" fmla="*/ 5126 h 10393"/>
              <a:gd name="connsiteX197" fmla="*/ 3394 w 10000"/>
              <a:gd name="connsiteY197" fmla="*/ 5189 h 10393"/>
              <a:gd name="connsiteX198" fmla="*/ 3345 w 10000"/>
              <a:gd name="connsiteY198" fmla="*/ 5220 h 10393"/>
              <a:gd name="connsiteX199" fmla="*/ 3302 w 10000"/>
              <a:gd name="connsiteY199" fmla="*/ 5180 h 10393"/>
              <a:gd name="connsiteX200" fmla="*/ 3333 w 10000"/>
              <a:gd name="connsiteY200" fmla="*/ 5121 h 10393"/>
              <a:gd name="connsiteX201" fmla="*/ 3307 w 10000"/>
              <a:gd name="connsiteY201" fmla="*/ 4951 h 10393"/>
              <a:gd name="connsiteX202" fmla="*/ 3178 w 10000"/>
              <a:gd name="connsiteY202" fmla="*/ 4695 h 10393"/>
              <a:gd name="connsiteX203" fmla="*/ 3103 w 10000"/>
              <a:gd name="connsiteY203" fmla="*/ 4731 h 10393"/>
              <a:gd name="connsiteX204" fmla="*/ 3112 w 10000"/>
              <a:gd name="connsiteY204" fmla="*/ 4596 h 10393"/>
              <a:gd name="connsiteX205" fmla="*/ 2989 w 10000"/>
              <a:gd name="connsiteY205" fmla="*/ 4448 h 10393"/>
              <a:gd name="connsiteX206" fmla="*/ 2807 w 10000"/>
              <a:gd name="connsiteY206" fmla="*/ 4636 h 10393"/>
              <a:gd name="connsiteX207" fmla="*/ 2825 w 10000"/>
              <a:gd name="connsiteY207" fmla="*/ 5014 h 10393"/>
              <a:gd name="connsiteX208" fmla="*/ 2759 w 10000"/>
              <a:gd name="connsiteY208" fmla="*/ 5045 h 10393"/>
              <a:gd name="connsiteX209" fmla="*/ 2764 w 10000"/>
              <a:gd name="connsiteY209" fmla="*/ 5490 h 10393"/>
              <a:gd name="connsiteX210" fmla="*/ 2876 w 10000"/>
              <a:gd name="connsiteY210" fmla="*/ 5516 h 10393"/>
              <a:gd name="connsiteX211" fmla="*/ 2911 w 10000"/>
              <a:gd name="connsiteY211" fmla="*/ 5566 h 10393"/>
              <a:gd name="connsiteX212" fmla="*/ 2905 w 10000"/>
              <a:gd name="connsiteY212" fmla="*/ 6037 h 10393"/>
              <a:gd name="connsiteX213" fmla="*/ 4023 w 10000"/>
              <a:gd name="connsiteY213" fmla="*/ 6028 h 10393"/>
              <a:gd name="connsiteX214" fmla="*/ 4147 w 10000"/>
              <a:gd name="connsiteY214" fmla="*/ 5647 h 10393"/>
              <a:gd name="connsiteX215" fmla="*/ 4230 w 10000"/>
              <a:gd name="connsiteY215" fmla="*/ 5207 h 10393"/>
              <a:gd name="connsiteX216" fmla="*/ 4241 w 10000"/>
              <a:gd name="connsiteY216" fmla="*/ 4327 h 10393"/>
              <a:gd name="connsiteX217" fmla="*/ 4256 w 10000"/>
              <a:gd name="connsiteY217" fmla="*/ 4169 h 10393"/>
              <a:gd name="connsiteX218" fmla="*/ 4276 w 10000"/>
              <a:gd name="connsiteY218"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15 w 10000"/>
              <a:gd name="connsiteY6" fmla="*/ 6102 h 10393"/>
              <a:gd name="connsiteX7" fmla="*/ 5455 w 10000"/>
              <a:gd name="connsiteY7" fmla="*/ 5730 h 10393"/>
              <a:gd name="connsiteX8" fmla="*/ 5077 w 10000"/>
              <a:gd name="connsiteY8" fmla="*/ 6692 h 10393"/>
              <a:gd name="connsiteX9" fmla="*/ 4991 w 10000"/>
              <a:gd name="connsiteY9" fmla="*/ 7196 h 10393"/>
              <a:gd name="connsiteX10" fmla="*/ 4891 w 10000"/>
              <a:gd name="connsiteY10" fmla="*/ 7995 h 10393"/>
              <a:gd name="connsiteX11" fmla="*/ 3153 w 10000"/>
              <a:gd name="connsiteY11" fmla="*/ 7706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107 w 10000"/>
              <a:gd name="connsiteY128" fmla="*/ 4349 h 10393"/>
              <a:gd name="connsiteX129" fmla="*/ 5834 w 10000"/>
              <a:gd name="connsiteY129" fmla="*/ 4332 h 10393"/>
              <a:gd name="connsiteX130" fmla="*/ 5546 w 10000"/>
              <a:gd name="connsiteY130" fmla="*/ 5449 h 10393"/>
              <a:gd name="connsiteX131" fmla="*/ 5234 w 10000"/>
              <a:gd name="connsiteY131" fmla="*/ 5283 h 10393"/>
              <a:gd name="connsiteX132" fmla="*/ 5245 w 10000"/>
              <a:gd name="connsiteY132" fmla="*/ 4925 h 10393"/>
              <a:gd name="connsiteX133" fmla="*/ 5269 w 10000"/>
              <a:gd name="connsiteY133" fmla="*/ 4483 h 10393"/>
              <a:gd name="connsiteX134" fmla="*/ 5296 w 10000"/>
              <a:gd name="connsiteY134" fmla="*/ 4155 h 10393"/>
              <a:gd name="connsiteX135" fmla="*/ 5222 w 10000"/>
              <a:gd name="connsiteY135" fmla="*/ 3788 h 10393"/>
              <a:gd name="connsiteX136" fmla="*/ 5083 w 10000"/>
              <a:gd name="connsiteY136" fmla="*/ 3491 h 10393"/>
              <a:gd name="connsiteX137" fmla="*/ 5034 w 10000"/>
              <a:gd name="connsiteY137" fmla="*/ 3213 h 10393"/>
              <a:gd name="connsiteX138" fmla="*/ 5026 w 10000"/>
              <a:gd name="connsiteY138" fmla="*/ 2899 h 10393"/>
              <a:gd name="connsiteX139" fmla="*/ 5092 w 10000"/>
              <a:gd name="connsiteY139" fmla="*/ 2535 h 10393"/>
              <a:gd name="connsiteX140" fmla="*/ 5178 w 10000"/>
              <a:gd name="connsiteY140" fmla="*/ 2239 h 10393"/>
              <a:gd name="connsiteX141" fmla="*/ 5178 w 10000"/>
              <a:gd name="connsiteY141" fmla="*/ 2149 h 10393"/>
              <a:gd name="connsiteX142" fmla="*/ 5283 w 10000"/>
              <a:gd name="connsiteY142" fmla="*/ 974 h 10393"/>
              <a:gd name="connsiteX143" fmla="*/ 5295 w 10000"/>
              <a:gd name="connsiteY143" fmla="*/ 652 h 10393"/>
              <a:gd name="connsiteX144" fmla="*/ 5387 w 10000"/>
              <a:gd name="connsiteY144" fmla="*/ 647 h 10393"/>
              <a:gd name="connsiteX145" fmla="*/ 5469 w 10000"/>
              <a:gd name="connsiteY145" fmla="*/ 517 h 10393"/>
              <a:gd name="connsiteX146" fmla="*/ 5479 w 10000"/>
              <a:gd name="connsiteY146" fmla="*/ 24 h 10393"/>
              <a:gd name="connsiteX147" fmla="*/ 5282 w 10000"/>
              <a:gd name="connsiteY147" fmla="*/ 7 h 10393"/>
              <a:gd name="connsiteX148" fmla="*/ 5035 w 10000"/>
              <a:gd name="connsiteY148" fmla="*/ 151 h 10393"/>
              <a:gd name="connsiteX149" fmla="*/ 4819 w 10000"/>
              <a:gd name="connsiteY149" fmla="*/ 393 h 10393"/>
              <a:gd name="connsiteX150" fmla="*/ 4428 w 10000"/>
              <a:gd name="connsiteY150" fmla="*/ 748 h 10393"/>
              <a:gd name="connsiteX151" fmla="*/ 3353 w 10000"/>
              <a:gd name="connsiteY151" fmla="*/ 1448 h 10393"/>
              <a:gd name="connsiteX152" fmla="*/ 2905 w 10000"/>
              <a:gd name="connsiteY152" fmla="*/ 1834 h 10393"/>
              <a:gd name="connsiteX153" fmla="*/ 2905 w 10000"/>
              <a:gd name="connsiteY153" fmla="*/ 1969 h 10393"/>
              <a:gd name="connsiteX154" fmla="*/ 2957 w 10000"/>
              <a:gd name="connsiteY154" fmla="*/ 1947 h 10393"/>
              <a:gd name="connsiteX155" fmla="*/ 2966 w 10000"/>
              <a:gd name="connsiteY155" fmla="*/ 2054 h 10393"/>
              <a:gd name="connsiteX156" fmla="*/ 2885 w 10000"/>
              <a:gd name="connsiteY156" fmla="*/ 2122 h 10393"/>
              <a:gd name="connsiteX157" fmla="*/ 2549 w 10000"/>
              <a:gd name="connsiteY157" fmla="*/ 2539 h 10393"/>
              <a:gd name="connsiteX158" fmla="*/ 2422 w 10000"/>
              <a:gd name="connsiteY158" fmla="*/ 2764 h 10393"/>
              <a:gd name="connsiteX159" fmla="*/ 2178 w 10000"/>
              <a:gd name="connsiteY159" fmla="*/ 3060 h 10393"/>
              <a:gd name="connsiteX160" fmla="*/ 2101 w 10000"/>
              <a:gd name="connsiteY160" fmla="*/ 3199 h 10393"/>
              <a:gd name="connsiteX161" fmla="*/ 2103 w 10000"/>
              <a:gd name="connsiteY161" fmla="*/ 3303 h 10393"/>
              <a:gd name="connsiteX162" fmla="*/ 1991 w 10000"/>
              <a:gd name="connsiteY162" fmla="*/ 3424 h 10393"/>
              <a:gd name="connsiteX163" fmla="*/ 1816 w 10000"/>
              <a:gd name="connsiteY163" fmla="*/ 3361 h 10393"/>
              <a:gd name="connsiteX164" fmla="*/ 1618 w 10000"/>
              <a:gd name="connsiteY164" fmla="*/ 3626 h 10393"/>
              <a:gd name="connsiteX165" fmla="*/ 1618 w 10000"/>
              <a:gd name="connsiteY165" fmla="*/ 3761 h 10393"/>
              <a:gd name="connsiteX166" fmla="*/ 1457 w 10000"/>
              <a:gd name="connsiteY166" fmla="*/ 3940 h 10393"/>
              <a:gd name="connsiteX167" fmla="*/ 1543 w 10000"/>
              <a:gd name="connsiteY167" fmla="*/ 4044 h 10393"/>
              <a:gd name="connsiteX168" fmla="*/ 1670 w 10000"/>
              <a:gd name="connsiteY168" fmla="*/ 3949 h 10393"/>
              <a:gd name="connsiteX169" fmla="*/ 1905 w 10000"/>
              <a:gd name="connsiteY169" fmla="*/ 4115 h 10393"/>
              <a:gd name="connsiteX170" fmla="*/ 2147 w 10000"/>
              <a:gd name="connsiteY170" fmla="*/ 3913 h 10393"/>
              <a:gd name="connsiteX171" fmla="*/ 2207 w 10000"/>
              <a:gd name="connsiteY171" fmla="*/ 3963 h 10393"/>
              <a:gd name="connsiteX172" fmla="*/ 1954 w 10000"/>
              <a:gd name="connsiteY172" fmla="*/ 4196 h 10393"/>
              <a:gd name="connsiteX173" fmla="*/ 2207 w 10000"/>
              <a:gd name="connsiteY173" fmla="*/ 4466 h 10393"/>
              <a:gd name="connsiteX174" fmla="*/ 2368 w 10000"/>
              <a:gd name="connsiteY174" fmla="*/ 4300 h 10393"/>
              <a:gd name="connsiteX175" fmla="*/ 2483 w 10000"/>
              <a:gd name="connsiteY175" fmla="*/ 4259 h 10393"/>
              <a:gd name="connsiteX176" fmla="*/ 2489 w 10000"/>
              <a:gd name="connsiteY176" fmla="*/ 4385 h 10393"/>
              <a:gd name="connsiteX177" fmla="*/ 2325 w 10000"/>
              <a:gd name="connsiteY177" fmla="*/ 4515 h 10393"/>
              <a:gd name="connsiteX178" fmla="*/ 2420 w 10000"/>
              <a:gd name="connsiteY178" fmla="*/ 4681 h 10393"/>
              <a:gd name="connsiteX179" fmla="*/ 2739 w 10000"/>
              <a:gd name="connsiteY179" fmla="*/ 4367 h 10393"/>
              <a:gd name="connsiteX180" fmla="*/ 2687 w 10000"/>
              <a:gd name="connsiteY180" fmla="*/ 4246 h 10393"/>
              <a:gd name="connsiteX181" fmla="*/ 2799 w 10000"/>
              <a:gd name="connsiteY181" fmla="*/ 4124 h 10393"/>
              <a:gd name="connsiteX182" fmla="*/ 2920 w 10000"/>
              <a:gd name="connsiteY182" fmla="*/ 4250 h 10393"/>
              <a:gd name="connsiteX183" fmla="*/ 3078 w 10000"/>
              <a:gd name="connsiteY183" fmla="*/ 4192 h 10393"/>
              <a:gd name="connsiteX184" fmla="*/ 3595 w 10000"/>
              <a:gd name="connsiteY184" fmla="*/ 3038 h 10393"/>
              <a:gd name="connsiteX185" fmla="*/ 3583 w 10000"/>
              <a:gd name="connsiteY185" fmla="*/ 3168 h 10393"/>
              <a:gd name="connsiteX186" fmla="*/ 3204 w 10000"/>
              <a:gd name="connsiteY186" fmla="*/ 4353 h 10393"/>
              <a:gd name="connsiteX187" fmla="*/ 3767 w 10000"/>
              <a:gd name="connsiteY187" fmla="*/ 4205 h 10393"/>
              <a:gd name="connsiteX188" fmla="*/ 3733 w 10000"/>
              <a:gd name="connsiteY188" fmla="*/ 4412 h 10393"/>
              <a:gd name="connsiteX189" fmla="*/ 3345 w 10000"/>
              <a:gd name="connsiteY189" fmla="*/ 4533 h 10393"/>
              <a:gd name="connsiteX190" fmla="*/ 3362 w 10000"/>
              <a:gd name="connsiteY190" fmla="*/ 4690 h 10393"/>
              <a:gd name="connsiteX191" fmla="*/ 3609 w 10000"/>
              <a:gd name="connsiteY191" fmla="*/ 4677 h 10393"/>
              <a:gd name="connsiteX192" fmla="*/ 3601 w 10000"/>
              <a:gd name="connsiteY192" fmla="*/ 4816 h 10393"/>
              <a:gd name="connsiteX193" fmla="*/ 3420 w 10000"/>
              <a:gd name="connsiteY193" fmla="*/ 4843 h 10393"/>
              <a:gd name="connsiteX194" fmla="*/ 3420 w 10000"/>
              <a:gd name="connsiteY194" fmla="*/ 4991 h 10393"/>
              <a:gd name="connsiteX195" fmla="*/ 3557 w 10000"/>
              <a:gd name="connsiteY195" fmla="*/ 5000 h 10393"/>
              <a:gd name="connsiteX196" fmla="*/ 3549 w 10000"/>
              <a:gd name="connsiteY196" fmla="*/ 5126 h 10393"/>
              <a:gd name="connsiteX197" fmla="*/ 3394 w 10000"/>
              <a:gd name="connsiteY197" fmla="*/ 5189 h 10393"/>
              <a:gd name="connsiteX198" fmla="*/ 3345 w 10000"/>
              <a:gd name="connsiteY198" fmla="*/ 5220 h 10393"/>
              <a:gd name="connsiteX199" fmla="*/ 3302 w 10000"/>
              <a:gd name="connsiteY199" fmla="*/ 5180 h 10393"/>
              <a:gd name="connsiteX200" fmla="*/ 3333 w 10000"/>
              <a:gd name="connsiteY200" fmla="*/ 5121 h 10393"/>
              <a:gd name="connsiteX201" fmla="*/ 3307 w 10000"/>
              <a:gd name="connsiteY201" fmla="*/ 4951 h 10393"/>
              <a:gd name="connsiteX202" fmla="*/ 3178 w 10000"/>
              <a:gd name="connsiteY202" fmla="*/ 4695 h 10393"/>
              <a:gd name="connsiteX203" fmla="*/ 3103 w 10000"/>
              <a:gd name="connsiteY203" fmla="*/ 4731 h 10393"/>
              <a:gd name="connsiteX204" fmla="*/ 3112 w 10000"/>
              <a:gd name="connsiteY204" fmla="*/ 4596 h 10393"/>
              <a:gd name="connsiteX205" fmla="*/ 2989 w 10000"/>
              <a:gd name="connsiteY205" fmla="*/ 4448 h 10393"/>
              <a:gd name="connsiteX206" fmla="*/ 2807 w 10000"/>
              <a:gd name="connsiteY206" fmla="*/ 4636 h 10393"/>
              <a:gd name="connsiteX207" fmla="*/ 2825 w 10000"/>
              <a:gd name="connsiteY207" fmla="*/ 5014 h 10393"/>
              <a:gd name="connsiteX208" fmla="*/ 2759 w 10000"/>
              <a:gd name="connsiteY208" fmla="*/ 5045 h 10393"/>
              <a:gd name="connsiteX209" fmla="*/ 2764 w 10000"/>
              <a:gd name="connsiteY209" fmla="*/ 5490 h 10393"/>
              <a:gd name="connsiteX210" fmla="*/ 2876 w 10000"/>
              <a:gd name="connsiteY210" fmla="*/ 5516 h 10393"/>
              <a:gd name="connsiteX211" fmla="*/ 2911 w 10000"/>
              <a:gd name="connsiteY211" fmla="*/ 5566 h 10393"/>
              <a:gd name="connsiteX212" fmla="*/ 2905 w 10000"/>
              <a:gd name="connsiteY212" fmla="*/ 6037 h 10393"/>
              <a:gd name="connsiteX213" fmla="*/ 4023 w 10000"/>
              <a:gd name="connsiteY213" fmla="*/ 6028 h 10393"/>
              <a:gd name="connsiteX214" fmla="*/ 4147 w 10000"/>
              <a:gd name="connsiteY214" fmla="*/ 5647 h 10393"/>
              <a:gd name="connsiteX215" fmla="*/ 4230 w 10000"/>
              <a:gd name="connsiteY215" fmla="*/ 5207 h 10393"/>
              <a:gd name="connsiteX216" fmla="*/ 4241 w 10000"/>
              <a:gd name="connsiteY216" fmla="*/ 4327 h 10393"/>
              <a:gd name="connsiteX217" fmla="*/ 4256 w 10000"/>
              <a:gd name="connsiteY217" fmla="*/ 4169 h 10393"/>
              <a:gd name="connsiteX218" fmla="*/ 4276 w 10000"/>
              <a:gd name="connsiteY218"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5455 w 10000"/>
              <a:gd name="connsiteY6" fmla="*/ 5730 h 10393"/>
              <a:gd name="connsiteX7" fmla="*/ 5077 w 10000"/>
              <a:gd name="connsiteY7" fmla="*/ 6692 h 10393"/>
              <a:gd name="connsiteX8" fmla="*/ 4991 w 10000"/>
              <a:gd name="connsiteY8" fmla="*/ 7196 h 10393"/>
              <a:gd name="connsiteX9" fmla="*/ 4891 w 10000"/>
              <a:gd name="connsiteY9" fmla="*/ 7995 h 10393"/>
              <a:gd name="connsiteX10" fmla="*/ 3153 w 10000"/>
              <a:gd name="connsiteY10" fmla="*/ 7706 h 10393"/>
              <a:gd name="connsiteX11" fmla="*/ 3138 w 10000"/>
              <a:gd name="connsiteY11" fmla="*/ 6805 h 10393"/>
              <a:gd name="connsiteX12" fmla="*/ 2948 w 10000"/>
              <a:gd name="connsiteY12" fmla="*/ 6823 h 10393"/>
              <a:gd name="connsiteX13" fmla="*/ 2739 w 10000"/>
              <a:gd name="connsiteY13" fmla="*/ 6796 h 10393"/>
              <a:gd name="connsiteX14" fmla="*/ 2601 w 10000"/>
              <a:gd name="connsiteY14" fmla="*/ 6738 h 10393"/>
              <a:gd name="connsiteX15" fmla="*/ 2609 w 10000"/>
              <a:gd name="connsiteY15" fmla="*/ 7546 h 10393"/>
              <a:gd name="connsiteX16" fmla="*/ 2483 w 10000"/>
              <a:gd name="connsiteY16" fmla="*/ 7564 h 10393"/>
              <a:gd name="connsiteX17" fmla="*/ 2264 w 10000"/>
              <a:gd name="connsiteY17" fmla="*/ 7115 h 10393"/>
              <a:gd name="connsiteX18" fmla="*/ 2319 w 10000"/>
              <a:gd name="connsiteY18" fmla="*/ 6886 h 10393"/>
              <a:gd name="connsiteX19" fmla="*/ 2233 w 10000"/>
              <a:gd name="connsiteY19" fmla="*/ 6549 h 10393"/>
              <a:gd name="connsiteX20" fmla="*/ 1948 w 10000"/>
              <a:gd name="connsiteY20" fmla="*/ 6792 h 10393"/>
              <a:gd name="connsiteX21" fmla="*/ 1876 w 10000"/>
              <a:gd name="connsiteY21" fmla="*/ 6567 h 10393"/>
              <a:gd name="connsiteX22" fmla="*/ 2319 w 10000"/>
              <a:gd name="connsiteY22" fmla="*/ 6217 h 10393"/>
              <a:gd name="connsiteX23" fmla="*/ 2198 w 10000"/>
              <a:gd name="connsiteY23" fmla="*/ 4987 h 10393"/>
              <a:gd name="connsiteX24" fmla="*/ 1807 w 10000"/>
              <a:gd name="connsiteY24" fmla="*/ 4677 h 10393"/>
              <a:gd name="connsiteX25" fmla="*/ 1540 w 10000"/>
              <a:gd name="connsiteY25" fmla="*/ 4838 h 10393"/>
              <a:gd name="connsiteX26" fmla="*/ 1213 w 10000"/>
              <a:gd name="connsiteY26" fmla="*/ 4475 h 10393"/>
              <a:gd name="connsiteX27" fmla="*/ 0 w 10000"/>
              <a:gd name="connsiteY27" fmla="*/ 5287 h 10393"/>
              <a:gd name="connsiteX28" fmla="*/ 0 w 10000"/>
              <a:gd name="connsiteY28" fmla="*/ 5930 h 10393"/>
              <a:gd name="connsiteX29" fmla="*/ 371 w 10000"/>
              <a:gd name="connsiteY29" fmla="*/ 5916 h 10393"/>
              <a:gd name="connsiteX30" fmla="*/ 741 w 10000"/>
              <a:gd name="connsiteY30" fmla="*/ 5431 h 10393"/>
              <a:gd name="connsiteX31" fmla="*/ 851 w 10000"/>
              <a:gd name="connsiteY31" fmla="*/ 5638 h 10393"/>
              <a:gd name="connsiteX32" fmla="*/ 457 w 10000"/>
              <a:gd name="connsiteY32" fmla="*/ 6136 h 10393"/>
              <a:gd name="connsiteX33" fmla="*/ 612 w 10000"/>
              <a:gd name="connsiteY33" fmla="*/ 6473 h 10393"/>
              <a:gd name="connsiteX34" fmla="*/ 1164 w 10000"/>
              <a:gd name="connsiteY34" fmla="*/ 6513 h 10393"/>
              <a:gd name="connsiteX35" fmla="*/ 1273 w 10000"/>
              <a:gd name="connsiteY35" fmla="*/ 6904 h 10393"/>
              <a:gd name="connsiteX36" fmla="*/ 1678 w 10000"/>
              <a:gd name="connsiteY36" fmla="*/ 6697 h 10393"/>
              <a:gd name="connsiteX37" fmla="*/ 1756 w 10000"/>
              <a:gd name="connsiteY37" fmla="*/ 6688 h 10393"/>
              <a:gd name="connsiteX38" fmla="*/ 1773 w 10000"/>
              <a:gd name="connsiteY38" fmla="*/ 6886 h 10393"/>
              <a:gd name="connsiteX39" fmla="*/ 1707 w 10000"/>
              <a:gd name="connsiteY39" fmla="*/ 6864 h 10393"/>
              <a:gd name="connsiteX40" fmla="*/ 1724 w 10000"/>
              <a:gd name="connsiteY40" fmla="*/ 7304 h 10393"/>
              <a:gd name="connsiteX41" fmla="*/ 1644 w 10000"/>
              <a:gd name="connsiteY41" fmla="*/ 7290 h 10393"/>
              <a:gd name="connsiteX42" fmla="*/ 1655 w 10000"/>
              <a:gd name="connsiteY42" fmla="*/ 7452 h 10393"/>
              <a:gd name="connsiteX43" fmla="*/ 1790 w 10000"/>
              <a:gd name="connsiteY43" fmla="*/ 7564 h 10393"/>
              <a:gd name="connsiteX44" fmla="*/ 1793 w 10000"/>
              <a:gd name="connsiteY44" fmla="*/ 7627 h 10393"/>
              <a:gd name="connsiteX45" fmla="*/ 1448 w 10000"/>
              <a:gd name="connsiteY45" fmla="*/ 7640 h 10393"/>
              <a:gd name="connsiteX46" fmla="*/ 1454 w 10000"/>
              <a:gd name="connsiteY46" fmla="*/ 7268 h 10393"/>
              <a:gd name="connsiteX47" fmla="*/ 1259 w 10000"/>
              <a:gd name="connsiteY47" fmla="*/ 7142 h 10393"/>
              <a:gd name="connsiteX48" fmla="*/ 1284 w 10000"/>
              <a:gd name="connsiteY48" fmla="*/ 7640 h 10393"/>
              <a:gd name="connsiteX49" fmla="*/ 1109 w 10000"/>
              <a:gd name="connsiteY49" fmla="*/ 7631 h 10393"/>
              <a:gd name="connsiteX50" fmla="*/ 1026 w 10000"/>
              <a:gd name="connsiteY50" fmla="*/ 7106 h 10393"/>
              <a:gd name="connsiteX51" fmla="*/ 368 w 10000"/>
              <a:gd name="connsiteY51" fmla="*/ 7088 h 10393"/>
              <a:gd name="connsiteX52" fmla="*/ 351 w 10000"/>
              <a:gd name="connsiteY52" fmla="*/ 7061 h 10393"/>
              <a:gd name="connsiteX53" fmla="*/ 282 w 10000"/>
              <a:gd name="connsiteY53" fmla="*/ 7052 h 10393"/>
              <a:gd name="connsiteX54" fmla="*/ 233 w 10000"/>
              <a:gd name="connsiteY54" fmla="*/ 6940 h 10393"/>
              <a:gd name="connsiteX55" fmla="*/ 23 w 10000"/>
              <a:gd name="connsiteY55" fmla="*/ 6931 h 10393"/>
              <a:gd name="connsiteX56" fmla="*/ 204 w 10000"/>
              <a:gd name="connsiteY56" fmla="*/ 7869 h 10393"/>
              <a:gd name="connsiteX57" fmla="*/ 937 w 10000"/>
              <a:gd name="connsiteY57" fmla="*/ 7874 h 10393"/>
              <a:gd name="connsiteX58" fmla="*/ 980 w 10000"/>
              <a:gd name="connsiteY58" fmla="*/ 7995 h 10393"/>
              <a:gd name="connsiteX59" fmla="*/ 1118 w 10000"/>
              <a:gd name="connsiteY59" fmla="*/ 7995 h 10393"/>
              <a:gd name="connsiteX60" fmla="*/ 1129 w 10000"/>
              <a:gd name="connsiteY60" fmla="*/ 7914 h 10393"/>
              <a:gd name="connsiteX61" fmla="*/ 1299 w 10000"/>
              <a:gd name="connsiteY61" fmla="*/ 7910 h 10393"/>
              <a:gd name="connsiteX62" fmla="*/ 1299 w 10000"/>
              <a:gd name="connsiteY62" fmla="*/ 8045 h 10393"/>
              <a:gd name="connsiteX63" fmla="*/ 2592 w 10000"/>
              <a:gd name="connsiteY63" fmla="*/ 8045 h 10393"/>
              <a:gd name="connsiteX64" fmla="*/ 4782 w 10000"/>
              <a:gd name="connsiteY64" fmla="*/ 9405 h 10393"/>
              <a:gd name="connsiteX65" fmla="*/ 5213 w 10000"/>
              <a:gd name="connsiteY65" fmla="*/ 9661 h 10393"/>
              <a:gd name="connsiteX66" fmla="*/ 5345 w 10000"/>
              <a:gd name="connsiteY66" fmla="*/ 10119 h 10393"/>
              <a:gd name="connsiteX67" fmla="*/ 5405 w 10000"/>
              <a:gd name="connsiteY67" fmla="*/ 10240 h 10393"/>
              <a:gd name="connsiteX68" fmla="*/ 5445 w 10000"/>
              <a:gd name="connsiteY68" fmla="*/ 10285 h 10393"/>
              <a:gd name="connsiteX69" fmla="*/ 5506 w 10000"/>
              <a:gd name="connsiteY69" fmla="*/ 10299 h 10393"/>
              <a:gd name="connsiteX70" fmla="*/ 5583 w 10000"/>
              <a:gd name="connsiteY70" fmla="*/ 10294 h 10393"/>
              <a:gd name="connsiteX71" fmla="*/ 5690 w 10000"/>
              <a:gd name="connsiteY71" fmla="*/ 10245 h 10393"/>
              <a:gd name="connsiteX72" fmla="*/ 6540 w 10000"/>
              <a:gd name="connsiteY72" fmla="*/ 9571 h 10393"/>
              <a:gd name="connsiteX73" fmla="*/ 6664 w 10000"/>
              <a:gd name="connsiteY73" fmla="*/ 9769 h 10393"/>
              <a:gd name="connsiteX74" fmla="*/ 6716 w 10000"/>
              <a:gd name="connsiteY74" fmla="*/ 9796 h 10393"/>
              <a:gd name="connsiteX75" fmla="*/ 6756 w 10000"/>
              <a:gd name="connsiteY75" fmla="*/ 9787 h 10393"/>
              <a:gd name="connsiteX76" fmla="*/ 6784 w 10000"/>
              <a:gd name="connsiteY76" fmla="*/ 9760 h 10393"/>
              <a:gd name="connsiteX77" fmla="*/ 6816 w 10000"/>
              <a:gd name="connsiteY77" fmla="*/ 9693 h 10393"/>
              <a:gd name="connsiteX78" fmla="*/ 6819 w 10000"/>
              <a:gd name="connsiteY78" fmla="*/ 9598 h 10393"/>
              <a:gd name="connsiteX79" fmla="*/ 6802 w 10000"/>
              <a:gd name="connsiteY79" fmla="*/ 9526 h 10393"/>
              <a:gd name="connsiteX80" fmla="*/ 6773 w 10000"/>
              <a:gd name="connsiteY80" fmla="*/ 9405 h 10393"/>
              <a:gd name="connsiteX81" fmla="*/ 6871 w 10000"/>
              <a:gd name="connsiteY81" fmla="*/ 9288 h 10393"/>
              <a:gd name="connsiteX82" fmla="*/ 7023 w 10000"/>
              <a:gd name="connsiteY82" fmla="*/ 9194 h 10393"/>
              <a:gd name="connsiteX83" fmla="*/ 7178 w 10000"/>
              <a:gd name="connsiteY83" fmla="*/ 9127 h 10393"/>
              <a:gd name="connsiteX84" fmla="*/ 7371 w 10000"/>
              <a:gd name="connsiteY84" fmla="*/ 9113 h 10393"/>
              <a:gd name="connsiteX85" fmla="*/ 7644 w 10000"/>
              <a:gd name="connsiteY85" fmla="*/ 9109 h 10393"/>
              <a:gd name="connsiteX86" fmla="*/ 7635 w 10000"/>
              <a:gd name="connsiteY86" fmla="*/ 9446 h 10393"/>
              <a:gd name="connsiteX87" fmla="*/ 7698 w 10000"/>
              <a:gd name="connsiteY87" fmla="*/ 9544 h 10393"/>
              <a:gd name="connsiteX88" fmla="*/ 7784 w 10000"/>
              <a:gd name="connsiteY88" fmla="*/ 9594 h 10393"/>
              <a:gd name="connsiteX89" fmla="*/ 7845 w 10000"/>
              <a:gd name="connsiteY89" fmla="*/ 9612 h 10393"/>
              <a:gd name="connsiteX90" fmla="*/ 8802 w 10000"/>
              <a:gd name="connsiteY90" fmla="*/ 9571 h 10393"/>
              <a:gd name="connsiteX91" fmla="*/ 8897 w 10000"/>
              <a:gd name="connsiteY91" fmla="*/ 9693 h 10393"/>
              <a:gd name="connsiteX92" fmla="*/ 8957 w 10000"/>
              <a:gd name="connsiteY92" fmla="*/ 9989 h 10393"/>
              <a:gd name="connsiteX93" fmla="*/ 9000 w 10000"/>
              <a:gd name="connsiteY93" fmla="*/ 10389 h 10393"/>
              <a:gd name="connsiteX94" fmla="*/ 9103 w 10000"/>
              <a:gd name="connsiteY94" fmla="*/ 10393 h 10393"/>
              <a:gd name="connsiteX95" fmla="*/ 9095 w 10000"/>
              <a:gd name="connsiteY95" fmla="*/ 9998 h 10393"/>
              <a:gd name="connsiteX96" fmla="*/ 9144 w 10000"/>
              <a:gd name="connsiteY96" fmla="*/ 9877 h 10393"/>
              <a:gd name="connsiteX97" fmla="*/ 9181 w 10000"/>
              <a:gd name="connsiteY97" fmla="*/ 9558 h 10393"/>
              <a:gd name="connsiteX98" fmla="*/ 9566 w 10000"/>
              <a:gd name="connsiteY98" fmla="*/ 9796 h 10393"/>
              <a:gd name="connsiteX99" fmla="*/ 9549 w 10000"/>
              <a:gd name="connsiteY99" fmla="*/ 9356 h 10393"/>
              <a:gd name="connsiteX100" fmla="*/ 9733 w 10000"/>
              <a:gd name="connsiteY100" fmla="*/ 9369 h 10393"/>
              <a:gd name="connsiteX101" fmla="*/ 10000 w 10000"/>
              <a:gd name="connsiteY101" fmla="*/ 8880 h 10393"/>
              <a:gd name="connsiteX102" fmla="*/ 9836 w 10000"/>
              <a:gd name="connsiteY102" fmla="*/ 8547 h 10393"/>
              <a:gd name="connsiteX103" fmla="*/ 9802 w 10000"/>
              <a:gd name="connsiteY103" fmla="*/ 8327 h 10393"/>
              <a:gd name="connsiteX104" fmla="*/ 9540 w 10000"/>
              <a:gd name="connsiteY104" fmla="*/ 8292 h 10393"/>
              <a:gd name="connsiteX105" fmla="*/ 9514 w 10000"/>
              <a:gd name="connsiteY105" fmla="*/ 8009 h 10393"/>
              <a:gd name="connsiteX106" fmla="*/ 9164 w 10000"/>
              <a:gd name="connsiteY106" fmla="*/ 7869 h 10393"/>
              <a:gd name="connsiteX107" fmla="*/ 9138 w 10000"/>
              <a:gd name="connsiteY107" fmla="*/ 8098 h 10393"/>
              <a:gd name="connsiteX108" fmla="*/ 8931 w 10000"/>
              <a:gd name="connsiteY108" fmla="*/ 7914 h 10393"/>
              <a:gd name="connsiteX109" fmla="*/ 8931 w 10000"/>
              <a:gd name="connsiteY109" fmla="*/ 7681 h 10393"/>
              <a:gd name="connsiteX110" fmla="*/ 9480 w 10000"/>
              <a:gd name="connsiteY110" fmla="*/ 7937 h 10393"/>
              <a:gd name="connsiteX111" fmla="*/ 9405 w 10000"/>
              <a:gd name="connsiteY111" fmla="*/ 6051 h 10393"/>
              <a:gd name="connsiteX112" fmla="*/ 9319 w 10000"/>
              <a:gd name="connsiteY112" fmla="*/ 5948 h 10393"/>
              <a:gd name="connsiteX113" fmla="*/ 9290 w 10000"/>
              <a:gd name="connsiteY113" fmla="*/ 5728 h 10393"/>
              <a:gd name="connsiteX114" fmla="*/ 9060 w 10000"/>
              <a:gd name="connsiteY114" fmla="*/ 5633 h 10393"/>
              <a:gd name="connsiteX115" fmla="*/ 8983 w 10000"/>
              <a:gd name="connsiteY115" fmla="*/ 5287 h 10393"/>
              <a:gd name="connsiteX116" fmla="*/ 8825 w 10000"/>
              <a:gd name="connsiteY116" fmla="*/ 5256 h 10393"/>
              <a:gd name="connsiteX117" fmla="*/ 8799 w 10000"/>
              <a:gd name="connsiteY117" fmla="*/ 4991 h 10393"/>
              <a:gd name="connsiteX118" fmla="*/ 8652 w 10000"/>
              <a:gd name="connsiteY118" fmla="*/ 4973 h 10393"/>
              <a:gd name="connsiteX119" fmla="*/ 8635 w 10000"/>
              <a:gd name="connsiteY119" fmla="*/ 4762 h 10393"/>
              <a:gd name="connsiteX120" fmla="*/ 8483 w 10000"/>
              <a:gd name="connsiteY120" fmla="*/ 4776 h 10393"/>
              <a:gd name="connsiteX121" fmla="*/ 8431 w 10000"/>
              <a:gd name="connsiteY121" fmla="*/ 4717 h 10393"/>
              <a:gd name="connsiteX122" fmla="*/ 8233 w 10000"/>
              <a:gd name="connsiteY122" fmla="*/ 4722 h 10393"/>
              <a:gd name="connsiteX123" fmla="*/ 7532 w 10000"/>
              <a:gd name="connsiteY123" fmla="*/ 4681 h 10393"/>
              <a:gd name="connsiteX124" fmla="*/ 7532 w 10000"/>
              <a:gd name="connsiteY124" fmla="*/ 5229 h 10393"/>
              <a:gd name="connsiteX125" fmla="*/ 6592 w 10000"/>
              <a:gd name="connsiteY125" fmla="*/ 4340 h 10393"/>
              <a:gd name="connsiteX126" fmla="*/ 6362 w 10000"/>
              <a:gd name="connsiteY126" fmla="*/ 4466 h 10393"/>
              <a:gd name="connsiteX127" fmla="*/ 6107 w 10000"/>
              <a:gd name="connsiteY127" fmla="*/ 4349 h 10393"/>
              <a:gd name="connsiteX128" fmla="*/ 5834 w 10000"/>
              <a:gd name="connsiteY128" fmla="*/ 4332 h 10393"/>
              <a:gd name="connsiteX129" fmla="*/ 5546 w 10000"/>
              <a:gd name="connsiteY129" fmla="*/ 5449 h 10393"/>
              <a:gd name="connsiteX130" fmla="*/ 5234 w 10000"/>
              <a:gd name="connsiteY130" fmla="*/ 5283 h 10393"/>
              <a:gd name="connsiteX131" fmla="*/ 5245 w 10000"/>
              <a:gd name="connsiteY131" fmla="*/ 4925 h 10393"/>
              <a:gd name="connsiteX132" fmla="*/ 5269 w 10000"/>
              <a:gd name="connsiteY132" fmla="*/ 4483 h 10393"/>
              <a:gd name="connsiteX133" fmla="*/ 5296 w 10000"/>
              <a:gd name="connsiteY133" fmla="*/ 4155 h 10393"/>
              <a:gd name="connsiteX134" fmla="*/ 5222 w 10000"/>
              <a:gd name="connsiteY134" fmla="*/ 3788 h 10393"/>
              <a:gd name="connsiteX135" fmla="*/ 5083 w 10000"/>
              <a:gd name="connsiteY135" fmla="*/ 3491 h 10393"/>
              <a:gd name="connsiteX136" fmla="*/ 5034 w 10000"/>
              <a:gd name="connsiteY136" fmla="*/ 3213 h 10393"/>
              <a:gd name="connsiteX137" fmla="*/ 5026 w 10000"/>
              <a:gd name="connsiteY137" fmla="*/ 2899 h 10393"/>
              <a:gd name="connsiteX138" fmla="*/ 5092 w 10000"/>
              <a:gd name="connsiteY138" fmla="*/ 2535 h 10393"/>
              <a:gd name="connsiteX139" fmla="*/ 5178 w 10000"/>
              <a:gd name="connsiteY139" fmla="*/ 2239 h 10393"/>
              <a:gd name="connsiteX140" fmla="*/ 5178 w 10000"/>
              <a:gd name="connsiteY140" fmla="*/ 2149 h 10393"/>
              <a:gd name="connsiteX141" fmla="*/ 5283 w 10000"/>
              <a:gd name="connsiteY141" fmla="*/ 974 h 10393"/>
              <a:gd name="connsiteX142" fmla="*/ 5295 w 10000"/>
              <a:gd name="connsiteY142" fmla="*/ 652 h 10393"/>
              <a:gd name="connsiteX143" fmla="*/ 5387 w 10000"/>
              <a:gd name="connsiteY143" fmla="*/ 647 h 10393"/>
              <a:gd name="connsiteX144" fmla="*/ 5469 w 10000"/>
              <a:gd name="connsiteY144" fmla="*/ 517 h 10393"/>
              <a:gd name="connsiteX145" fmla="*/ 5479 w 10000"/>
              <a:gd name="connsiteY145" fmla="*/ 24 h 10393"/>
              <a:gd name="connsiteX146" fmla="*/ 5282 w 10000"/>
              <a:gd name="connsiteY146" fmla="*/ 7 h 10393"/>
              <a:gd name="connsiteX147" fmla="*/ 5035 w 10000"/>
              <a:gd name="connsiteY147" fmla="*/ 151 h 10393"/>
              <a:gd name="connsiteX148" fmla="*/ 4819 w 10000"/>
              <a:gd name="connsiteY148" fmla="*/ 393 h 10393"/>
              <a:gd name="connsiteX149" fmla="*/ 4428 w 10000"/>
              <a:gd name="connsiteY149" fmla="*/ 748 h 10393"/>
              <a:gd name="connsiteX150" fmla="*/ 3353 w 10000"/>
              <a:gd name="connsiteY150" fmla="*/ 1448 h 10393"/>
              <a:gd name="connsiteX151" fmla="*/ 2905 w 10000"/>
              <a:gd name="connsiteY151" fmla="*/ 1834 h 10393"/>
              <a:gd name="connsiteX152" fmla="*/ 2905 w 10000"/>
              <a:gd name="connsiteY152" fmla="*/ 1969 h 10393"/>
              <a:gd name="connsiteX153" fmla="*/ 2957 w 10000"/>
              <a:gd name="connsiteY153" fmla="*/ 1947 h 10393"/>
              <a:gd name="connsiteX154" fmla="*/ 2966 w 10000"/>
              <a:gd name="connsiteY154" fmla="*/ 2054 h 10393"/>
              <a:gd name="connsiteX155" fmla="*/ 2885 w 10000"/>
              <a:gd name="connsiteY155" fmla="*/ 2122 h 10393"/>
              <a:gd name="connsiteX156" fmla="*/ 2549 w 10000"/>
              <a:gd name="connsiteY156" fmla="*/ 2539 h 10393"/>
              <a:gd name="connsiteX157" fmla="*/ 2422 w 10000"/>
              <a:gd name="connsiteY157" fmla="*/ 2764 h 10393"/>
              <a:gd name="connsiteX158" fmla="*/ 2178 w 10000"/>
              <a:gd name="connsiteY158" fmla="*/ 3060 h 10393"/>
              <a:gd name="connsiteX159" fmla="*/ 2101 w 10000"/>
              <a:gd name="connsiteY159" fmla="*/ 3199 h 10393"/>
              <a:gd name="connsiteX160" fmla="*/ 2103 w 10000"/>
              <a:gd name="connsiteY160" fmla="*/ 3303 h 10393"/>
              <a:gd name="connsiteX161" fmla="*/ 1991 w 10000"/>
              <a:gd name="connsiteY161" fmla="*/ 3424 h 10393"/>
              <a:gd name="connsiteX162" fmla="*/ 1816 w 10000"/>
              <a:gd name="connsiteY162" fmla="*/ 3361 h 10393"/>
              <a:gd name="connsiteX163" fmla="*/ 1618 w 10000"/>
              <a:gd name="connsiteY163" fmla="*/ 3626 h 10393"/>
              <a:gd name="connsiteX164" fmla="*/ 1618 w 10000"/>
              <a:gd name="connsiteY164" fmla="*/ 3761 h 10393"/>
              <a:gd name="connsiteX165" fmla="*/ 1457 w 10000"/>
              <a:gd name="connsiteY165" fmla="*/ 3940 h 10393"/>
              <a:gd name="connsiteX166" fmla="*/ 1543 w 10000"/>
              <a:gd name="connsiteY166" fmla="*/ 4044 h 10393"/>
              <a:gd name="connsiteX167" fmla="*/ 1670 w 10000"/>
              <a:gd name="connsiteY167" fmla="*/ 3949 h 10393"/>
              <a:gd name="connsiteX168" fmla="*/ 1905 w 10000"/>
              <a:gd name="connsiteY168" fmla="*/ 4115 h 10393"/>
              <a:gd name="connsiteX169" fmla="*/ 2147 w 10000"/>
              <a:gd name="connsiteY169" fmla="*/ 3913 h 10393"/>
              <a:gd name="connsiteX170" fmla="*/ 2207 w 10000"/>
              <a:gd name="connsiteY170" fmla="*/ 3963 h 10393"/>
              <a:gd name="connsiteX171" fmla="*/ 1954 w 10000"/>
              <a:gd name="connsiteY171" fmla="*/ 4196 h 10393"/>
              <a:gd name="connsiteX172" fmla="*/ 2207 w 10000"/>
              <a:gd name="connsiteY172" fmla="*/ 4466 h 10393"/>
              <a:gd name="connsiteX173" fmla="*/ 2368 w 10000"/>
              <a:gd name="connsiteY173" fmla="*/ 4300 h 10393"/>
              <a:gd name="connsiteX174" fmla="*/ 2483 w 10000"/>
              <a:gd name="connsiteY174" fmla="*/ 4259 h 10393"/>
              <a:gd name="connsiteX175" fmla="*/ 2489 w 10000"/>
              <a:gd name="connsiteY175" fmla="*/ 4385 h 10393"/>
              <a:gd name="connsiteX176" fmla="*/ 2325 w 10000"/>
              <a:gd name="connsiteY176" fmla="*/ 4515 h 10393"/>
              <a:gd name="connsiteX177" fmla="*/ 2420 w 10000"/>
              <a:gd name="connsiteY177" fmla="*/ 4681 h 10393"/>
              <a:gd name="connsiteX178" fmla="*/ 2739 w 10000"/>
              <a:gd name="connsiteY178" fmla="*/ 4367 h 10393"/>
              <a:gd name="connsiteX179" fmla="*/ 2687 w 10000"/>
              <a:gd name="connsiteY179" fmla="*/ 4246 h 10393"/>
              <a:gd name="connsiteX180" fmla="*/ 2799 w 10000"/>
              <a:gd name="connsiteY180" fmla="*/ 4124 h 10393"/>
              <a:gd name="connsiteX181" fmla="*/ 2920 w 10000"/>
              <a:gd name="connsiteY181" fmla="*/ 4250 h 10393"/>
              <a:gd name="connsiteX182" fmla="*/ 3078 w 10000"/>
              <a:gd name="connsiteY182" fmla="*/ 4192 h 10393"/>
              <a:gd name="connsiteX183" fmla="*/ 3595 w 10000"/>
              <a:gd name="connsiteY183" fmla="*/ 3038 h 10393"/>
              <a:gd name="connsiteX184" fmla="*/ 3583 w 10000"/>
              <a:gd name="connsiteY184" fmla="*/ 3168 h 10393"/>
              <a:gd name="connsiteX185" fmla="*/ 3204 w 10000"/>
              <a:gd name="connsiteY185" fmla="*/ 4353 h 10393"/>
              <a:gd name="connsiteX186" fmla="*/ 3767 w 10000"/>
              <a:gd name="connsiteY186" fmla="*/ 4205 h 10393"/>
              <a:gd name="connsiteX187" fmla="*/ 3733 w 10000"/>
              <a:gd name="connsiteY187" fmla="*/ 4412 h 10393"/>
              <a:gd name="connsiteX188" fmla="*/ 3345 w 10000"/>
              <a:gd name="connsiteY188" fmla="*/ 4533 h 10393"/>
              <a:gd name="connsiteX189" fmla="*/ 3362 w 10000"/>
              <a:gd name="connsiteY189" fmla="*/ 4690 h 10393"/>
              <a:gd name="connsiteX190" fmla="*/ 3609 w 10000"/>
              <a:gd name="connsiteY190" fmla="*/ 4677 h 10393"/>
              <a:gd name="connsiteX191" fmla="*/ 3601 w 10000"/>
              <a:gd name="connsiteY191" fmla="*/ 4816 h 10393"/>
              <a:gd name="connsiteX192" fmla="*/ 3420 w 10000"/>
              <a:gd name="connsiteY192" fmla="*/ 4843 h 10393"/>
              <a:gd name="connsiteX193" fmla="*/ 3420 w 10000"/>
              <a:gd name="connsiteY193" fmla="*/ 4991 h 10393"/>
              <a:gd name="connsiteX194" fmla="*/ 3557 w 10000"/>
              <a:gd name="connsiteY194" fmla="*/ 5000 h 10393"/>
              <a:gd name="connsiteX195" fmla="*/ 3549 w 10000"/>
              <a:gd name="connsiteY195" fmla="*/ 5126 h 10393"/>
              <a:gd name="connsiteX196" fmla="*/ 3394 w 10000"/>
              <a:gd name="connsiteY196" fmla="*/ 5189 h 10393"/>
              <a:gd name="connsiteX197" fmla="*/ 3345 w 10000"/>
              <a:gd name="connsiteY197" fmla="*/ 5220 h 10393"/>
              <a:gd name="connsiteX198" fmla="*/ 3302 w 10000"/>
              <a:gd name="connsiteY198" fmla="*/ 5180 h 10393"/>
              <a:gd name="connsiteX199" fmla="*/ 3333 w 10000"/>
              <a:gd name="connsiteY199" fmla="*/ 5121 h 10393"/>
              <a:gd name="connsiteX200" fmla="*/ 3307 w 10000"/>
              <a:gd name="connsiteY200" fmla="*/ 4951 h 10393"/>
              <a:gd name="connsiteX201" fmla="*/ 3178 w 10000"/>
              <a:gd name="connsiteY201" fmla="*/ 4695 h 10393"/>
              <a:gd name="connsiteX202" fmla="*/ 3103 w 10000"/>
              <a:gd name="connsiteY202" fmla="*/ 4731 h 10393"/>
              <a:gd name="connsiteX203" fmla="*/ 3112 w 10000"/>
              <a:gd name="connsiteY203" fmla="*/ 4596 h 10393"/>
              <a:gd name="connsiteX204" fmla="*/ 2989 w 10000"/>
              <a:gd name="connsiteY204" fmla="*/ 4448 h 10393"/>
              <a:gd name="connsiteX205" fmla="*/ 2807 w 10000"/>
              <a:gd name="connsiteY205" fmla="*/ 4636 h 10393"/>
              <a:gd name="connsiteX206" fmla="*/ 2825 w 10000"/>
              <a:gd name="connsiteY206" fmla="*/ 5014 h 10393"/>
              <a:gd name="connsiteX207" fmla="*/ 2759 w 10000"/>
              <a:gd name="connsiteY207" fmla="*/ 5045 h 10393"/>
              <a:gd name="connsiteX208" fmla="*/ 2764 w 10000"/>
              <a:gd name="connsiteY208" fmla="*/ 5490 h 10393"/>
              <a:gd name="connsiteX209" fmla="*/ 2876 w 10000"/>
              <a:gd name="connsiteY209" fmla="*/ 5516 h 10393"/>
              <a:gd name="connsiteX210" fmla="*/ 2911 w 10000"/>
              <a:gd name="connsiteY210" fmla="*/ 5566 h 10393"/>
              <a:gd name="connsiteX211" fmla="*/ 2905 w 10000"/>
              <a:gd name="connsiteY211" fmla="*/ 6037 h 10393"/>
              <a:gd name="connsiteX212" fmla="*/ 4023 w 10000"/>
              <a:gd name="connsiteY212" fmla="*/ 6028 h 10393"/>
              <a:gd name="connsiteX213" fmla="*/ 4147 w 10000"/>
              <a:gd name="connsiteY213" fmla="*/ 5647 h 10393"/>
              <a:gd name="connsiteX214" fmla="*/ 4230 w 10000"/>
              <a:gd name="connsiteY214" fmla="*/ 5207 h 10393"/>
              <a:gd name="connsiteX215" fmla="*/ 4241 w 10000"/>
              <a:gd name="connsiteY215" fmla="*/ 4327 h 10393"/>
              <a:gd name="connsiteX216" fmla="*/ 4256 w 10000"/>
              <a:gd name="connsiteY216" fmla="*/ 4169 h 10393"/>
              <a:gd name="connsiteX217" fmla="*/ 4276 w 10000"/>
              <a:gd name="connsiteY217"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5455 w 10000"/>
              <a:gd name="connsiteY5" fmla="*/ 5730 h 10393"/>
              <a:gd name="connsiteX6" fmla="*/ 5077 w 10000"/>
              <a:gd name="connsiteY6" fmla="*/ 6692 h 10393"/>
              <a:gd name="connsiteX7" fmla="*/ 4991 w 10000"/>
              <a:gd name="connsiteY7" fmla="*/ 7196 h 10393"/>
              <a:gd name="connsiteX8" fmla="*/ 4891 w 10000"/>
              <a:gd name="connsiteY8" fmla="*/ 7995 h 10393"/>
              <a:gd name="connsiteX9" fmla="*/ 3153 w 10000"/>
              <a:gd name="connsiteY9" fmla="*/ 7706 h 10393"/>
              <a:gd name="connsiteX10" fmla="*/ 3138 w 10000"/>
              <a:gd name="connsiteY10" fmla="*/ 6805 h 10393"/>
              <a:gd name="connsiteX11" fmla="*/ 2948 w 10000"/>
              <a:gd name="connsiteY11" fmla="*/ 6823 h 10393"/>
              <a:gd name="connsiteX12" fmla="*/ 2739 w 10000"/>
              <a:gd name="connsiteY12" fmla="*/ 6796 h 10393"/>
              <a:gd name="connsiteX13" fmla="*/ 2601 w 10000"/>
              <a:gd name="connsiteY13" fmla="*/ 6738 h 10393"/>
              <a:gd name="connsiteX14" fmla="*/ 2609 w 10000"/>
              <a:gd name="connsiteY14" fmla="*/ 7546 h 10393"/>
              <a:gd name="connsiteX15" fmla="*/ 2483 w 10000"/>
              <a:gd name="connsiteY15" fmla="*/ 7564 h 10393"/>
              <a:gd name="connsiteX16" fmla="*/ 2264 w 10000"/>
              <a:gd name="connsiteY16" fmla="*/ 7115 h 10393"/>
              <a:gd name="connsiteX17" fmla="*/ 2319 w 10000"/>
              <a:gd name="connsiteY17" fmla="*/ 6886 h 10393"/>
              <a:gd name="connsiteX18" fmla="*/ 2233 w 10000"/>
              <a:gd name="connsiteY18" fmla="*/ 6549 h 10393"/>
              <a:gd name="connsiteX19" fmla="*/ 1948 w 10000"/>
              <a:gd name="connsiteY19" fmla="*/ 6792 h 10393"/>
              <a:gd name="connsiteX20" fmla="*/ 1876 w 10000"/>
              <a:gd name="connsiteY20" fmla="*/ 6567 h 10393"/>
              <a:gd name="connsiteX21" fmla="*/ 2319 w 10000"/>
              <a:gd name="connsiteY21" fmla="*/ 6217 h 10393"/>
              <a:gd name="connsiteX22" fmla="*/ 2198 w 10000"/>
              <a:gd name="connsiteY22" fmla="*/ 4987 h 10393"/>
              <a:gd name="connsiteX23" fmla="*/ 1807 w 10000"/>
              <a:gd name="connsiteY23" fmla="*/ 4677 h 10393"/>
              <a:gd name="connsiteX24" fmla="*/ 1540 w 10000"/>
              <a:gd name="connsiteY24" fmla="*/ 4838 h 10393"/>
              <a:gd name="connsiteX25" fmla="*/ 1213 w 10000"/>
              <a:gd name="connsiteY25" fmla="*/ 4475 h 10393"/>
              <a:gd name="connsiteX26" fmla="*/ 0 w 10000"/>
              <a:gd name="connsiteY26" fmla="*/ 5287 h 10393"/>
              <a:gd name="connsiteX27" fmla="*/ 0 w 10000"/>
              <a:gd name="connsiteY27" fmla="*/ 5930 h 10393"/>
              <a:gd name="connsiteX28" fmla="*/ 371 w 10000"/>
              <a:gd name="connsiteY28" fmla="*/ 5916 h 10393"/>
              <a:gd name="connsiteX29" fmla="*/ 741 w 10000"/>
              <a:gd name="connsiteY29" fmla="*/ 5431 h 10393"/>
              <a:gd name="connsiteX30" fmla="*/ 851 w 10000"/>
              <a:gd name="connsiteY30" fmla="*/ 5638 h 10393"/>
              <a:gd name="connsiteX31" fmla="*/ 457 w 10000"/>
              <a:gd name="connsiteY31" fmla="*/ 6136 h 10393"/>
              <a:gd name="connsiteX32" fmla="*/ 612 w 10000"/>
              <a:gd name="connsiteY32" fmla="*/ 6473 h 10393"/>
              <a:gd name="connsiteX33" fmla="*/ 1164 w 10000"/>
              <a:gd name="connsiteY33" fmla="*/ 6513 h 10393"/>
              <a:gd name="connsiteX34" fmla="*/ 1273 w 10000"/>
              <a:gd name="connsiteY34" fmla="*/ 6904 h 10393"/>
              <a:gd name="connsiteX35" fmla="*/ 1678 w 10000"/>
              <a:gd name="connsiteY35" fmla="*/ 6697 h 10393"/>
              <a:gd name="connsiteX36" fmla="*/ 1756 w 10000"/>
              <a:gd name="connsiteY36" fmla="*/ 6688 h 10393"/>
              <a:gd name="connsiteX37" fmla="*/ 1773 w 10000"/>
              <a:gd name="connsiteY37" fmla="*/ 6886 h 10393"/>
              <a:gd name="connsiteX38" fmla="*/ 1707 w 10000"/>
              <a:gd name="connsiteY38" fmla="*/ 6864 h 10393"/>
              <a:gd name="connsiteX39" fmla="*/ 1724 w 10000"/>
              <a:gd name="connsiteY39" fmla="*/ 7304 h 10393"/>
              <a:gd name="connsiteX40" fmla="*/ 1644 w 10000"/>
              <a:gd name="connsiteY40" fmla="*/ 7290 h 10393"/>
              <a:gd name="connsiteX41" fmla="*/ 1655 w 10000"/>
              <a:gd name="connsiteY41" fmla="*/ 7452 h 10393"/>
              <a:gd name="connsiteX42" fmla="*/ 1790 w 10000"/>
              <a:gd name="connsiteY42" fmla="*/ 7564 h 10393"/>
              <a:gd name="connsiteX43" fmla="*/ 1793 w 10000"/>
              <a:gd name="connsiteY43" fmla="*/ 7627 h 10393"/>
              <a:gd name="connsiteX44" fmla="*/ 1448 w 10000"/>
              <a:gd name="connsiteY44" fmla="*/ 7640 h 10393"/>
              <a:gd name="connsiteX45" fmla="*/ 1454 w 10000"/>
              <a:gd name="connsiteY45" fmla="*/ 7268 h 10393"/>
              <a:gd name="connsiteX46" fmla="*/ 1259 w 10000"/>
              <a:gd name="connsiteY46" fmla="*/ 7142 h 10393"/>
              <a:gd name="connsiteX47" fmla="*/ 1284 w 10000"/>
              <a:gd name="connsiteY47" fmla="*/ 7640 h 10393"/>
              <a:gd name="connsiteX48" fmla="*/ 1109 w 10000"/>
              <a:gd name="connsiteY48" fmla="*/ 7631 h 10393"/>
              <a:gd name="connsiteX49" fmla="*/ 1026 w 10000"/>
              <a:gd name="connsiteY49" fmla="*/ 7106 h 10393"/>
              <a:gd name="connsiteX50" fmla="*/ 368 w 10000"/>
              <a:gd name="connsiteY50" fmla="*/ 7088 h 10393"/>
              <a:gd name="connsiteX51" fmla="*/ 351 w 10000"/>
              <a:gd name="connsiteY51" fmla="*/ 7061 h 10393"/>
              <a:gd name="connsiteX52" fmla="*/ 282 w 10000"/>
              <a:gd name="connsiteY52" fmla="*/ 7052 h 10393"/>
              <a:gd name="connsiteX53" fmla="*/ 233 w 10000"/>
              <a:gd name="connsiteY53" fmla="*/ 6940 h 10393"/>
              <a:gd name="connsiteX54" fmla="*/ 23 w 10000"/>
              <a:gd name="connsiteY54" fmla="*/ 6931 h 10393"/>
              <a:gd name="connsiteX55" fmla="*/ 204 w 10000"/>
              <a:gd name="connsiteY55" fmla="*/ 7869 h 10393"/>
              <a:gd name="connsiteX56" fmla="*/ 937 w 10000"/>
              <a:gd name="connsiteY56" fmla="*/ 7874 h 10393"/>
              <a:gd name="connsiteX57" fmla="*/ 980 w 10000"/>
              <a:gd name="connsiteY57" fmla="*/ 7995 h 10393"/>
              <a:gd name="connsiteX58" fmla="*/ 1118 w 10000"/>
              <a:gd name="connsiteY58" fmla="*/ 7995 h 10393"/>
              <a:gd name="connsiteX59" fmla="*/ 1129 w 10000"/>
              <a:gd name="connsiteY59" fmla="*/ 7914 h 10393"/>
              <a:gd name="connsiteX60" fmla="*/ 1299 w 10000"/>
              <a:gd name="connsiteY60" fmla="*/ 7910 h 10393"/>
              <a:gd name="connsiteX61" fmla="*/ 1299 w 10000"/>
              <a:gd name="connsiteY61" fmla="*/ 8045 h 10393"/>
              <a:gd name="connsiteX62" fmla="*/ 2592 w 10000"/>
              <a:gd name="connsiteY62" fmla="*/ 8045 h 10393"/>
              <a:gd name="connsiteX63" fmla="*/ 4782 w 10000"/>
              <a:gd name="connsiteY63" fmla="*/ 9405 h 10393"/>
              <a:gd name="connsiteX64" fmla="*/ 5213 w 10000"/>
              <a:gd name="connsiteY64" fmla="*/ 9661 h 10393"/>
              <a:gd name="connsiteX65" fmla="*/ 5345 w 10000"/>
              <a:gd name="connsiteY65" fmla="*/ 10119 h 10393"/>
              <a:gd name="connsiteX66" fmla="*/ 5405 w 10000"/>
              <a:gd name="connsiteY66" fmla="*/ 10240 h 10393"/>
              <a:gd name="connsiteX67" fmla="*/ 5445 w 10000"/>
              <a:gd name="connsiteY67" fmla="*/ 10285 h 10393"/>
              <a:gd name="connsiteX68" fmla="*/ 5506 w 10000"/>
              <a:gd name="connsiteY68" fmla="*/ 10299 h 10393"/>
              <a:gd name="connsiteX69" fmla="*/ 5583 w 10000"/>
              <a:gd name="connsiteY69" fmla="*/ 10294 h 10393"/>
              <a:gd name="connsiteX70" fmla="*/ 5690 w 10000"/>
              <a:gd name="connsiteY70" fmla="*/ 10245 h 10393"/>
              <a:gd name="connsiteX71" fmla="*/ 6540 w 10000"/>
              <a:gd name="connsiteY71" fmla="*/ 9571 h 10393"/>
              <a:gd name="connsiteX72" fmla="*/ 6664 w 10000"/>
              <a:gd name="connsiteY72" fmla="*/ 9769 h 10393"/>
              <a:gd name="connsiteX73" fmla="*/ 6716 w 10000"/>
              <a:gd name="connsiteY73" fmla="*/ 9796 h 10393"/>
              <a:gd name="connsiteX74" fmla="*/ 6756 w 10000"/>
              <a:gd name="connsiteY74" fmla="*/ 9787 h 10393"/>
              <a:gd name="connsiteX75" fmla="*/ 6784 w 10000"/>
              <a:gd name="connsiteY75" fmla="*/ 9760 h 10393"/>
              <a:gd name="connsiteX76" fmla="*/ 6816 w 10000"/>
              <a:gd name="connsiteY76" fmla="*/ 9693 h 10393"/>
              <a:gd name="connsiteX77" fmla="*/ 6819 w 10000"/>
              <a:gd name="connsiteY77" fmla="*/ 9598 h 10393"/>
              <a:gd name="connsiteX78" fmla="*/ 6802 w 10000"/>
              <a:gd name="connsiteY78" fmla="*/ 9526 h 10393"/>
              <a:gd name="connsiteX79" fmla="*/ 6773 w 10000"/>
              <a:gd name="connsiteY79" fmla="*/ 9405 h 10393"/>
              <a:gd name="connsiteX80" fmla="*/ 6871 w 10000"/>
              <a:gd name="connsiteY80" fmla="*/ 9288 h 10393"/>
              <a:gd name="connsiteX81" fmla="*/ 7023 w 10000"/>
              <a:gd name="connsiteY81" fmla="*/ 9194 h 10393"/>
              <a:gd name="connsiteX82" fmla="*/ 7178 w 10000"/>
              <a:gd name="connsiteY82" fmla="*/ 9127 h 10393"/>
              <a:gd name="connsiteX83" fmla="*/ 7371 w 10000"/>
              <a:gd name="connsiteY83" fmla="*/ 9113 h 10393"/>
              <a:gd name="connsiteX84" fmla="*/ 7644 w 10000"/>
              <a:gd name="connsiteY84" fmla="*/ 9109 h 10393"/>
              <a:gd name="connsiteX85" fmla="*/ 7635 w 10000"/>
              <a:gd name="connsiteY85" fmla="*/ 9446 h 10393"/>
              <a:gd name="connsiteX86" fmla="*/ 7698 w 10000"/>
              <a:gd name="connsiteY86" fmla="*/ 9544 h 10393"/>
              <a:gd name="connsiteX87" fmla="*/ 7784 w 10000"/>
              <a:gd name="connsiteY87" fmla="*/ 9594 h 10393"/>
              <a:gd name="connsiteX88" fmla="*/ 7845 w 10000"/>
              <a:gd name="connsiteY88" fmla="*/ 9612 h 10393"/>
              <a:gd name="connsiteX89" fmla="*/ 8802 w 10000"/>
              <a:gd name="connsiteY89" fmla="*/ 9571 h 10393"/>
              <a:gd name="connsiteX90" fmla="*/ 8897 w 10000"/>
              <a:gd name="connsiteY90" fmla="*/ 9693 h 10393"/>
              <a:gd name="connsiteX91" fmla="*/ 8957 w 10000"/>
              <a:gd name="connsiteY91" fmla="*/ 9989 h 10393"/>
              <a:gd name="connsiteX92" fmla="*/ 9000 w 10000"/>
              <a:gd name="connsiteY92" fmla="*/ 10389 h 10393"/>
              <a:gd name="connsiteX93" fmla="*/ 9103 w 10000"/>
              <a:gd name="connsiteY93" fmla="*/ 10393 h 10393"/>
              <a:gd name="connsiteX94" fmla="*/ 9095 w 10000"/>
              <a:gd name="connsiteY94" fmla="*/ 9998 h 10393"/>
              <a:gd name="connsiteX95" fmla="*/ 9144 w 10000"/>
              <a:gd name="connsiteY95" fmla="*/ 9877 h 10393"/>
              <a:gd name="connsiteX96" fmla="*/ 9181 w 10000"/>
              <a:gd name="connsiteY96" fmla="*/ 9558 h 10393"/>
              <a:gd name="connsiteX97" fmla="*/ 9566 w 10000"/>
              <a:gd name="connsiteY97" fmla="*/ 9796 h 10393"/>
              <a:gd name="connsiteX98" fmla="*/ 9549 w 10000"/>
              <a:gd name="connsiteY98" fmla="*/ 9356 h 10393"/>
              <a:gd name="connsiteX99" fmla="*/ 9733 w 10000"/>
              <a:gd name="connsiteY99" fmla="*/ 9369 h 10393"/>
              <a:gd name="connsiteX100" fmla="*/ 10000 w 10000"/>
              <a:gd name="connsiteY100" fmla="*/ 8880 h 10393"/>
              <a:gd name="connsiteX101" fmla="*/ 9836 w 10000"/>
              <a:gd name="connsiteY101" fmla="*/ 8547 h 10393"/>
              <a:gd name="connsiteX102" fmla="*/ 9802 w 10000"/>
              <a:gd name="connsiteY102" fmla="*/ 8327 h 10393"/>
              <a:gd name="connsiteX103" fmla="*/ 9540 w 10000"/>
              <a:gd name="connsiteY103" fmla="*/ 8292 h 10393"/>
              <a:gd name="connsiteX104" fmla="*/ 9514 w 10000"/>
              <a:gd name="connsiteY104" fmla="*/ 8009 h 10393"/>
              <a:gd name="connsiteX105" fmla="*/ 9164 w 10000"/>
              <a:gd name="connsiteY105" fmla="*/ 7869 h 10393"/>
              <a:gd name="connsiteX106" fmla="*/ 9138 w 10000"/>
              <a:gd name="connsiteY106" fmla="*/ 8098 h 10393"/>
              <a:gd name="connsiteX107" fmla="*/ 8931 w 10000"/>
              <a:gd name="connsiteY107" fmla="*/ 7914 h 10393"/>
              <a:gd name="connsiteX108" fmla="*/ 8931 w 10000"/>
              <a:gd name="connsiteY108" fmla="*/ 7681 h 10393"/>
              <a:gd name="connsiteX109" fmla="*/ 9480 w 10000"/>
              <a:gd name="connsiteY109" fmla="*/ 7937 h 10393"/>
              <a:gd name="connsiteX110" fmla="*/ 9405 w 10000"/>
              <a:gd name="connsiteY110" fmla="*/ 6051 h 10393"/>
              <a:gd name="connsiteX111" fmla="*/ 9319 w 10000"/>
              <a:gd name="connsiteY111" fmla="*/ 5948 h 10393"/>
              <a:gd name="connsiteX112" fmla="*/ 9290 w 10000"/>
              <a:gd name="connsiteY112" fmla="*/ 5728 h 10393"/>
              <a:gd name="connsiteX113" fmla="*/ 9060 w 10000"/>
              <a:gd name="connsiteY113" fmla="*/ 5633 h 10393"/>
              <a:gd name="connsiteX114" fmla="*/ 8983 w 10000"/>
              <a:gd name="connsiteY114" fmla="*/ 5287 h 10393"/>
              <a:gd name="connsiteX115" fmla="*/ 8825 w 10000"/>
              <a:gd name="connsiteY115" fmla="*/ 5256 h 10393"/>
              <a:gd name="connsiteX116" fmla="*/ 8799 w 10000"/>
              <a:gd name="connsiteY116" fmla="*/ 4991 h 10393"/>
              <a:gd name="connsiteX117" fmla="*/ 8652 w 10000"/>
              <a:gd name="connsiteY117" fmla="*/ 4973 h 10393"/>
              <a:gd name="connsiteX118" fmla="*/ 8635 w 10000"/>
              <a:gd name="connsiteY118" fmla="*/ 4762 h 10393"/>
              <a:gd name="connsiteX119" fmla="*/ 8483 w 10000"/>
              <a:gd name="connsiteY119" fmla="*/ 4776 h 10393"/>
              <a:gd name="connsiteX120" fmla="*/ 8431 w 10000"/>
              <a:gd name="connsiteY120" fmla="*/ 4717 h 10393"/>
              <a:gd name="connsiteX121" fmla="*/ 8233 w 10000"/>
              <a:gd name="connsiteY121" fmla="*/ 4722 h 10393"/>
              <a:gd name="connsiteX122" fmla="*/ 7532 w 10000"/>
              <a:gd name="connsiteY122" fmla="*/ 4681 h 10393"/>
              <a:gd name="connsiteX123" fmla="*/ 7532 w 10000"/>
              <a:gd name="connsiteY123" fmla="*/ 5229 h 10393"/>
              <a:gd name="connsiteX124" fmla="*/ 6592 w 10000"/>
              <a:gd name="connsiteY124" fmla="*/ 4340 h 10393"/>
              <a:gd name="connsiteX125" fmla="*/ 6362 w 10000"/>
              <a:gd name="connsiteY125" fmla="*/ 4466 h 10393"/>
              <a:gd name="connsiteX126" fmla="*/ 6107 w 10000"/>
              <a:gd name="connsiteY126" fmla="*/ 4349 h 10393"/>
              <a:gd name="connsiteX127" fmla="*/ 5834 w 10000"/>
              <a:gd name="connsiteY127" fmla="*/ 4332 h 10393"/>
              <a:gd name="connsiteX128" fmla="*/ 5546 w 10000"/>
              <a:gd name="connsiteY128" fmla="*/ 5449 h 10393"/>
              <a:gd name="connsiteX129" fmla="*/ 5234 w 10000"/>
              <a:gd name="connsiteY129" fmla="*/ 5283 h 10393"/>
              <a:gd name="connsiteX130" fmla="*/ 5245 w 10000"/>
              <a:gd name="connsiteY130" fmla="*/ 4925 h 10393"/>
              <a:gd name="connsiteX131" fmla="*/ 5269 w 10000"/>
              <a:gd name="connsiteY131" fmla="*/ 4483 h 10393"/>
              <a:gd name="connsiteX132" fmla="*/ 5296 w 10000"/>
              <a:gd name="connsiteY132" fmla="*/ 4155 h 10393"/>
              <a:gd name="connsiteX133" fmla="*/ 5222 w 10000"/>
              <a:gd name="connsiteY133" fmla="*/ 3788 h 10393"/>
              <a:gd name="connsiteX134" fmla="*/ 5083 w 10000"/>
              <a:gd name="connsiteY134" fmla="*/ 3491 h 10393"/>
              <a:gd name="connsiteX135" fmla="*/ 5034 w 10000"/>
              <a:gd name="connsiteY135" fmla="*/ 3213 h 10393"/>
              <a:gd name="connsiteX136" fmla="*/ 5026 w 10000"/>
              <a:gd name="connsiteY136" fmla="*/ 2899 h 10393"/>
              <a:gd name="connsiteX137" fmla="*/ 5092 w 10000"/>
              <a:gd name="connsiteY137" fmla="*/ 2535 h 10393"/>
              <a:gd name="connsiteX138" fmla="*/ 5178 w 10000"/>
              <a:gd name="connsiteY138" fmla="*/ 2239 h 10393"/>
              <a:gd name="connsiteX139" fmla="*/ 5178 w 10000"/>
              <a:gd name="connsiteY139" fmla="*/ 2149 h 10393"/>
              <a:gd name="connsiteX140" fmla="*/ 5283 w 10000"/>
              <a:gd name="connsiteY140" fmla="*/ 974 h 10393"/>
              <a:gd name="connsiteX141" fmla="*/ 5295 w 10000"/>
              <a:gd name="connsiteY141" fmla="*/ 652 h 10393"/>
              <a:gd name="connsiteX142" fmla="*/ 5387 w 10000"/>
              <a:gd name="connsiteY142" fmla="*/ 647 h 10393"/>
              <a:gd name="connsiteX143" fmla="*/ 5469 w 10000"/>
              <a:gd name="connsiteY143" fmla="*/ 517 h 10393"/>
              <a:gd name="connsiteX144" fmla="*/ 5479 w 10000"/>
              <a:gd name="connsiteY144" fmla="*/ 24 h 10393"/>
              <a:gd name="connsiteX145" fmla="*/ 5282 w 10000"/>
              <a:gd name="connsiteY145" fmla="*/ 7 h 10393"/>
              <a:gd name="connsiteX146" fmla="*/ 5035 w 10000"/>
              <a:gd name="connsiteY146" fmla="*/ 151 h 10393"/>
              <a:gd name="connsiteX147" fmla="*/ 4819 w 10000"/>
              <a:gd name="connsiteY147" fmla="*/ 393 h 10393"/>
              <a:gd name="connsiteX148" fmla="*/ 4428 w 10000"/>
              <a:gd name="connsiteY148" fmla="*/ 748 h 10393"/>
              <a:gd name="connsiteX149" fmla="*/ 3353 w 10000"/>
              <a:gd name="connsiteY149" fmla="*/ 1448 h 10393"/>
              <a:gd name="connsiteX150" fmla="*/ 2905 w 10000"/>
              <a:gd name="connsiteY150" fmla="*/ 1834 h 10393"/>
              <a:gd name="connsiteX151" fmla="*/ 2905 w 10000"/>
              <a:gd name="connsiteY151" fmla="*/ 1969 h 10393"/>
              <a:gd name="connsiteX152" fmla="*/ 2957 w 10000"/>
              <a:gd name="connsiteY152" fmla="*/ 1947 h 10393"/>
              <a:gd name="connsiteX153" fmla="*/ 2966 w 10000"/>
              <a:gd name="connsiteY153" fmla="*/ 2054 h 10393"/>
              <a:gd name="connsiteX154" fmla="*/ 2885 w 10000"/>
              <a:gd name="connsiteY154" fmla="*/ 2122 h 10393"/>
              <a:gd name="connsiteX155" fmla="*/ 2549 w 10000"/>
              <a:gd name="connsiteY155" fmla="*/ 2539 h 10393"/>
              <a:gd name="connsiteX156" fmla="*/ 2422 w 10000"/>
              <a:gd name="connsiteY156" fmla="*/ 2764 h 10393"/>
              <a:gd name="connsiteX157" fmla="*/ 2178 w 10000"/>
              <a:gd name="connsiteY157" fmla="*/ 3060 h 10393"/>
              <a:gd name="connsiteX158" fmla="*/ 2101 w 10000"/>
              <a:gd name="connsiteY158" fmla="*/ 3199 h 10393"/>
              <a:gd name="connsiteX159" fmla="*/ 2103 w 10000"/>
              <a:gd name="connsiteY159" fmla="*/ 3303 h 10393"/>
              <a:gd name="connsiteX160" fmla="*/ 1991 w 10000"/>
              <a:gd name="connsiteY160" fmla="*/ 3424 h 10393"/>
              <a:gd name="connsiteX161" fmla="*/ 1816 w 10000"/>
              <a:gd name="connsiteY161" fmla="*/ 3361 h 10393"/>
              <a:gd name="connsiteX162" fmla="*/ 1618 w 10000"/>
              <a:gd name="connsiteY162" fmla="*/ 3626 h 10393"/>
              <a:gd name="connsiteX163" fmla="*/ 1618 w 10000"/>
              <a:gd name="connsiteY163" fmla="*/ 3761 h 10393"/>
              <a:gd name="connsiteX164" fmla="*/ 1457 w 10000"/>
              <a:gd name="connsiteY164" fmla="*/ 3940 h 10393"/>
              <a:gd name="connsiteX165" fmla="*/ 1543 w 10000"/>
              <a:gd name="connsiteY165" fmla="*/ 4044 h 10393"/>
              <a:gd name="connsiteX166" fmla="*/ 1670 w 10000"/>
              <a:gd name="connsiteY166" fmla="*/ 3949 h 10393"/>
              <a:gd name="connsiteX167" fmla="*/ 1905 w 10000"/>
              <a:gd name="connsiteY167" fmla="*/ 4115 h 10393"/>
              <a:gd name="connsiteX168" fmla="*/ 2147 w 10000"/>
              <a:gd name="connsiteY168" fmla="*/ 3913 h 10393"/>
              <a:gd name="connsiteX169" fmla="*/ 2207 w 10000"/>
              <a:gd name="connsiteY169" fmla="*/ 3963 h 10393"/>
              <a:gd name="connsiteX170" fmla="*/ 1954 w 10000"/>
              <a:gd name="connsiteY170" fmla="*/ 4196 h 10393"/>
              <a:gd name="connsiteX171" fmla="*/ 2207 w 10000"/>
              <a:gd name="connsiteY171" fmla="*/ 4466 h 10393"/>
              <a:gd name="connsiteX172" fmla="*/ 2368 w 10000"/>
              <a:gd name="connsiteY172" fmla="*/ 4300 h 10393"/>
              <a:gd name="connsiteX173" fmla="*/ 2483 w 10000"/>
              <a:gd name="connsiteY173" fmla="*/ 4259 h 10393"/>
              <a:gd name="connsiteX174" fmla="*/ 2489 w 10000"/>
              <a:gd name="connsiteY174" fmla="*/ 4385 h 10393"/>
              <a:gd name="connsiteX175" fmla="*/ 2325 w 10000"/>
              <a:gd name="connsiteY175" fmla="*/ 4515 h 10393"/>
              <a:gd name="connsiteX176" fmla="*/ 2420 w 10000"/>
              <a:gd name="connsiteY176" fmla="*/ 4681 h 10393"/>
              <a:gd name="connsiteX177" fmla="*/ 2739 w 10000"/>
              <a:gd name="connsiteY177" fmla="*/ 4367 h 10393"/>
              <a:gd name="connsiteX178" fmla="*/ 2687 w 10000"/>
              <a:gd name="connsiteY178" fmla="*/ 4246 h 10393"/>
              <a:gd name="connsiteX179" fmla="*/ 2799 w 10000"/>
              <a:gd name="connsiteY179" fmla="*/ 4124 h 10393"/>
              <a:gd name="connsiteX180" fmla="*/ 2920 w 10000"/>
              <a:gd name="connsiteY180" fmla="*/ 4250 h 10393"/>
              <a:gd name="connsiteX181" fmla="*/ 3078 w 10000"/>
              <a:gd name="connsiteY181" fmla="*/ 4192 h 10393"/>
              <a:gd name="connsiteX182" fmla="*/ 3595 w 10000"/>
              <a:gd name="connsiteY182" fmla="*/ 3038 h 10393"/>
              <a:gd name="connsiteX183" fmla="*/ 3583 w 10000"/>
              <a:gd name="connsiteY183" fmla="*/ 3168 h 10393"/>
              <a:gd name="connsiteX184" fmla="*/ 3204 w 10000"/>
              <a:gd name="connsiteY184" fmla="*/ 4353 h 10393"/>
              <a:gd name="connsiteX185" fmla="*/ 3767 w 10000"/>
              <a:gd name="connsiteY185" fmla="*/ 4205 h 10393"/>
              <a:gd name="connsiteX186" fmla="*/ 3733 w 10000"/>
              <a:gd name="connsiteY186" fmla="*/ 4412 h 10393"/>
              <a:gd name="connsiteX187" fmla="*/ 3345 w 10000"/>
              <a:gd name="connsiteY187" fmla="*/ 4533 h 10393"/>
              <a:gd name="connsiteX188" fmla="*/ 3362 w 10000"/>
              <a:gd name="connsiteY188" fmla="*/ 4690 h 10393"/>
              <a:gd name="connsiteX189" fmla="*/ 3609 w 10000"/>
              <a:gd name="connsiteY189" fmla="*/ 4677 h 10393"/>
              <a:gd name="connsiteX190" fmla="*/ 3601 w 10000"/>
              <a:gd name="connsiteY190" fmla="*/ 4816 h 10393"/>
              <a:gd name="connsiteX191" fmla="*/ 3420 w 10000"/>
              <a:gd name="connsiteY191" fmla="*/ 4843 h 10393"/>
              <a:gd name="connsiteX192" fmla="*/ 3420 w 10000"/>
              <a:gd name="connsiteY192" fmla="*/ 4991 h 10393"/>
              <a:gd name="connsiteX193" fmla="*/ 3557 w 10000"/>
              <a:gd name="connsiteY193" fmla="*/ 5000 h 10393"/>
              <a:gd name="connsiteX194" fmla="*/ 3549 w 10000"/>
              <a:gd name="connsiteY194" fmla="*/ 5126 h 10393"/>
              <a:gd name="connsiteX195" fmla="*/ 3394 w 10000"/>
              <a:gd name="connsiteY195" fmla="*/ 5189 h 10393"/>
              <a:gd name="connsiteX196" fmla="*/ 3345 w 10000"/>
              <a:gd name="connsiteY196" fmla="*/ 5220 h 10393"/>
              <a:gd name="connsiteX197" fmla="*/ 3302 w 10000"/>
              <a:gd name="connsiteY197" fmla="*/ 5180 h 10393"/>
              <a:gd name="connsiteX198" fmla="*/ 3333 w 10000"/>
              <a:gd name="connsiteY198" fmla="*/ 5121 h 10393"/>
              <a:gd name="connsiteX199" fmla="*/ 3307 w 10000"/>
              <a:gd name="connsiteY199" fmla="*/ 4951 h 10393"/>
              <a:gd name="connsiteX200" fmla="*/ 3178 w 10000"/>
              <a:gd name="connsiteY200" fmla="*/ 4695 h 10393"/>
              <a:gd name="connsiteX201" fmla="*/ 3103 w 10000"/>
              <a:gd name="connsiteY201" fmla="*/ 4731 h 10393"/>
              <a:gd name="connsiteX202" fmla="*/ 3112 w 10000"/>
              <a:gd name="connsiteY202" fmla="*/ 4596 h 10393"/>
              <a:gd name="connsiteX203" fmla="*/ 2989 w 10000"/>
              <a:gd name="connsiteY203" fmla="*/ 4448 h 10393"/>
              <a:gd name="connsiteX204" fmla="*/ 2807 w 10000"/>
              <a:gd name="connsiteY204" fmla="*/ 4636 h 10393"/>
              <a:gd name="connsiteX205" fmla="*/ 2825 w 10000"/>
              <a:gd name="connsiteY205" fmla="*/ 5014 h 10393"/>
              <a:gd name="connsiteX206" fmla="*/ 2759 w 10000"/>
              <a:gd name="connsiteY206" fmla="*/ 5045 h 10393"/>
              <a:gd name="connsiteX207" fmla="*/ 2764 w 10000"/>
              <a:gd name="connsiteY207" fmla="*/ 5490 h 10393"/>
              <a:gd name="connsiteX208" fmla="*/ 2876 w 10000"/>
              <a:gd name="connsiteY208" fmla="*/ 5516 h 10393"/>
              <a:gd name="connsiteX209" fmla="*/ 2911 w 10000"/>
              <a:gd name="connsiteY209" fmla="*/ 5566 h 10393"/>
              <a:gd name="connsiteX210" fmla="*/ 2905 w 10000"/>
              <a:gd name="connsiteY210" fmla="*/ 6037 h 10393"/>
              <a:gd name="connsiteX211" fmla="*/ 4023 w 10000"/>
              <a:gd name="connsiteY211" fmla="*/ 6028 h 10393"/>
              <a:gd name="connsiteX212" fmla="*/ 4147 w 10000"/>
              <a:gd name="connsiteY212" fmla="*/ 5647 h 10393"/>
              <a:gd name="connsiteX213" fmla="*/ 4230 w 10000"/>
              <a:gd name="connsiteY213" fmla="*/ 5207 h 10393"/>
              <a:gd name="connsiteX214" fmla="*/ 4241 w 10000"/>
              <a:gd name="connsiteY214" fmla="*/ 4327 h 10393"/>
              <a:gd name="connsiteX215" fmla="*/ 4256 w 10000"/>
              <a:gd name="connsiteY215" fmla="*/ 4169 h 10393"/>
              <a:gd name="connsiteX216" fmla="*/ 4276 w 10000"/>
              <a:gd name="connsiteY216"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5455 w 10000"/>
              <a:gd name="connsiteY4" fmla="*/ 5730 h 10393"/>
              <a:gd name="connsiteX5" fmla="*/ 5077 w 10000"/>
              <a:gd name="connsiteY5" fmla="*/ 6692 h 10393"/>
              <a:gd name="connsiteX6" fmla="*/ 4991 w 10000"/>
              <a:gd name="connsiteY6" fmla="*/ 7196 h 10393"/>
              <a:gd name="connsiteX7" fmla="*/ 4891 w 10000"/>
              <a:gd name="connsiteY7" fmla="*/ 7995 h 10393"/>
              <a:gd name="connsiteX8" fmla="*/ 3153 w 10000"/>
              <a:gd name="connsiteY8" fmla="*/ 7706 h 10393"/>
              <a:gd name="connsiteX9" fmla="*/ 3138 w 10000"/>
              <a:gd name="connsiteY9" fmla="*/ 6805 h 10393"/>
              <a:gd name="connsiteX10" fmla="*/ 2948 w 10000"/>
              <a:gd name="connsiteY10" fmla="*/ 6823 h 10393"/>
              <a:gd name="connsiteX11" fmla="*/ 2739 w 10000"/>
              <a:gd name="connsiteY11" fmla="*/ 6796 h 10393"/>
              <a:gd name="connsiteX12" fmla="*/ 2601 w 10000"/>
              <a:gd name="connsiteY12" fmla="*/ 6738 h 10393"/>
              <a:gd name="connsiteX13" fmla="*/ 2609 w 10000"/>
              <a:gd name="connsiteY13" fmla="*/ 7546 h 10393"/>
              <a:gd name="connsiteX14" fmla="*/ 2483 w 10000"/>
              <a:gd name="connsiteY14" fmla="*/ 7564 h 10393"/>
              <a:gd name="connsiteX15" fmla="*/ 2264 w 10000"/>
              <a:gd name="connsiteY15" fmla="*/ 7115 h 10393"/>
              <a:gd name="connsiteX16" fmla="*/ 2319 w 10000"/>
              <a:gd name="connsiteY16" fmla="*/ 6886 h 10393"/>
              <a:gd name="connsiteX17" fmla="*/ 2233 w 10000"/>
              <a:gd name="connsiteY17" fmla="*/ 6549 h 10393"/>
              <a:gd name="connsiteX18" fmla="*/ 1948 w 10000"/>
              <a:gd name="connsiteY18" fmla="*/ 6792 h 10393"/>
              <a:gd name="connsiteX19" fmla="*/ 1876 w 10000"/>
              <a:gd name="connsiteY19" fmla="*/ 6567 h 10393"/>
              <a:gd name="connsiteX20" fmla="*/ 2319 w 10000"/>
              <a:gd name="connsiteY20" fmla="*/ 6217 h 10393"/>
              <a:gd name="connsiteX21" fmla="*/ 2198 w 10000"/>
              <a:gd name="connsiteY21" fmla="*/ 4987 h 10393"/>
              <a:gd name="connsiteX22" fmla="*/ 1807 w 10000"/>
              <a:gd name="connsiteY22" fmla="*/ 4677 h 10393"/>
              <a:gd name="connsiteX23" fmla="*/ 1540 w 10000"/>
              <a:gd name="connsiteY23" fmla="*/ 4838 h 10393"/>
              <a:gd name="connsiteX24" fmla="*/ 1213 w 10000"/>
              <a:gd name="connsiteY24" fmla="*/ 4475 h 10393"/>
              <a:gd name="connsiteX25" fmla="*/ 0 w 10000"/>
              <a:gd name="connsiteY25" fmla="*/ 5287 h 10393"/>
              <a:gd name="connsiteX26" fmla="*/ 0 w 10000"/>
              <a:gd name="connsiteY26" fmla="*/ 5930 h 10393"/>
              <a:gd name="connsiteX27" fmla="*/ 371 w 10000"/>
              <a:gd name="connsiteY27" fmla="*/ 5916 h 10393"/>
              <a:gd name="connsiteX28" fmla="*/ 741 w 10000"/>
              <a:gd name="connsiteY28" fmla="*/ 5431 h 10393"/>
              <a:gd name="connsiteX29" fmla="*/ 851 w 10000"/>
              <a:gd name="connsiteY29" fmla="*/ 5638 h 10393"/>
              <a:gd name="connsiteX30" fmla="*/ 457 w 10000"/>
              <a:gd name="connsiteY30" fmla="*/ 6136 h 10393"/>
              <a:gd name="connsiteX31" fmla="*/ 612 w 10000"/>
              <a:gd name="connsiteY31" fmla="*/ 6473 h 10393"/>
              <a:gd name="connsiteX32" fmla="*/ 1164 w 10000"/>
              <a:gd name="connsiteY32" fmla="*/ 6513 h 10393"/>
              <a:gd name="connsiteX33" fmla="*/ 1273 w 10000"/>
              <a:gd name="connsiteY33" fmla="*/ 6904 h 10393"/>
              <a:gd name="connsiteX34" fmla="*/ 1678 w 10000"/>
              <a:gd name="connsiteY34" fmla="*/ 6697 h 10393"/>
              <a:gd name="connsiteX35" fmla="*/ 1756 w 10000"/>
              <a:gd name="connsiteY35" fmla="*/ 6688 h 10393"/>
              <a:gd name="connsiteX36" fmla="*/ 1773 w 10000"/>
              <a:gd name="connsiteY36" fmla="*/ 6886 h 10393"/>
              <a:gd name="connsiteX37" fmla="*/ 1707 w 10000"/>
              <a:gd name="connsiteY37" fmla="*/ 6864 h 10393"/>
              <a:gd name="connsiteX38" fmla="*/ 1724 w 10000"/>
              <a:gd name="connsiteY38" fmla="*/ 7304 h 10393"/>
              <a:gd name="connsiteX39" fmla="*/ 1644 w 10000"/>
              <a:gd name="connsiteY39" fmla="*/ 7290 h 10393"/>
              <a:gd name="connsiteX40" fmla="*/ 1655 w 10000"/>
              <a:gd name="connsiteY40" fmla="*/ 7452 h 10393"/>
              <a:gd name="connsiteX41" fmla="*/ 1790 w 10000"/>
              <a:gd name="connsiteY41" fmla="*/ 7564 h 10393"/>
              <a:gd name="connsiteX42" fmla="*/ 1793 w 10000"/>
              <a:gd name="connsiteY42" fmla="*/ 7627 h 10393"/>
              <a:gd name="connsiteX43" fmla="*/ 1448 w 10000"/>
              <a:gd name="connsiteY43" fmla="*/ 7640 h 10393"/>
              <a:gd name="connsiteX44" fmla="*/ 1454 w 10000"/>
              <a:gd name="connsiteY44" fmla="*/ 7268 h 10393"/>
              <a:gd name="connsiteX45" fmla="*/ 1259 w 10000"/>
              <a:gd name="connsiteY45" fmla="*/ 7142 h 10393"/>
              <a:gd name="connsiteX46" fmla="*/ 1284 w 10000"/>
              <a:gd name="connsiteY46" fmla="*/ 7640 h 10393"/>
              <a:gd name="connsiteX47" fmla="*/ 1109 w 10000"/>
              <a:gd name="connsiteY47" fmla="*/ 7631 h 10393"/>
              <a:gd name="connsiteX48" fmla="*/ 1026 w 10000"/>
              <a:gd name="connsiteY48" fmla="*/ 7106 h 10393"/>
              <a:gd name="connsiteX49" fmla="*/ 368 w 10000"/>
              <a:gd name="connsiteY49" fmla="*/ 7088 h 10393"/>
              <a:gd name="connsiteX50" fmla="*/ 351 w 10000"/>
              <a:gd name="connsiteY50" fmla="*/ 7061 h 10393"/>
              <a:gd name="connsiteX51" fmla="*/ 282 w 10000"/>
              <a:gd name="connsiteY51" fmla="*/ 7052 h 10393"/>
              <a:gd name="connsiteX52" fmla="*/ 233 w 10000"/>
              <a:gd name="connsiteY52" fmla="*/ 6940 h 10393"/>
              <a:gd name="connsiteX53" fmla="*/ 23 w 10000"/>
              <a:gd name="connsiteY53" fmla="*/ 6931 h 10393"/>
              <a:gd name="connsiteX54" fmla="*/ 204 w 10000"/>
              <a:gd name="connsiteY54" fmla="*/ 7869 h 10393"/>
              <a:gd name="connsiteX55" fmla="*/ 937 w 10000"/>
              <a:gd name="connsiteY55" fmla="*/ 7874 h 10393"/>
              <a:gd name="connsiteX56" fmla="*/ 980 w 10000"/>
              <a:gd name="connsiteY56" fmla="*/ 7995 h 10393"/>
              <a:gd name="connsiteX57" fmla="*/ 1118 w 10000"/>
              <a:gd name="connsiteY57" fmla="*/ 7995 h 10393"/>
              <a:gd name="connsiteX58" fmla="*/ 1129 w 10000"/>
              <a:gd name="connsiteY58" fmla="*/ 7914 h 10393"/>
              <a:gd name="connsiteX59" fmla="*/ 1299 w 10000"/>
              <a:gd name="connsiteY59" fmla="*/ 7910 h 10393"/>
              <a:gd name="connsiteX60" fmla="*/ 1299 w 10000"/>
              <a:gd name="connsiteY60" fmla="*/ 8045 h 10393"/>
              <a:gd name="connsiteX61" fmla="*/ 2592 w 10000"/>
              <a:gd name="connsiteY61" fmla="*/ 8045 h 10393"/>
              <a:gd name="connsiteX62" fmla="*/ 4782 w 10000"/>
              <a:gd name="connsiteY62" fmla="*/ 9405 h 10393"/>
              <a:gd name="connsiteX63" fmla="*/ 5213 w 10000"/>
              <a:gd name="connsiteY63" fmla="*/ 9661 h 10393"/>
              <a:gd name="connsiteX64" fmla="*/ 5345 w 10000"/>
              <a:gd name="connsiteY64" fmla="*/ 10119 h 10393"/>
              <a:gd name="connsiteX65" fmla="*/ 5405 w 10000"/>
              <a:gd name="connsiteY65" fmla="*/ 10240 h 10393"/>
              <a:gd name="connsiteX66" fmla="*/ 5445 w 10000"/>
              <a:gd name="connsiteY66" fmla="*/ 10285 h 10393"/>
              <a:gd name="connsiteX67" fmla="*/ 5506 w 10000"/>
              <a:gd name="connsiteY67" fmla="*/ 10299 h 10393"/>
              <a:gd name="connsiteX68" fmla="*/ 5583 w 10000"/>
              <a:gd name="connsiteY68" fmla="*/ 10294 h 10393"/>
              <a:gd name="connsiteX69" fmla="*/ 5690 w 10000"/>
              <a:gd name="connsiteY69" fmla="*/ 10245 h 10393"/>
              <a:gd name="connsiteX70" fmla="*/ 6540 w 10000"/>
              <a:gd name="connsiteY70" fmla="*/ 9571 h 10393"/>
              <a:gd name="connsiteX71" fmla="*/ 6664 w 10000"/>
              <a:gd name="connsiteY71" fmla="*/ 9769 h 10393"/>
              <a:gd name="connsiteX72" fmla="*/ 6716 w 10000"/>
              <a:gd name="connsiteY72" fmla="*/ 9796 h 10393"/>
              <a:gd name="connsiteX73" fmla="*/ 6756 w 10000"/>
              <a:gd name="connsiteY73" fmla="*/ 9787 h 10393"/>
              <a:gd name="connsiteX74" fmla="*/ 6784 w 10000"/>
              <a:gd name="connsiteY74" fmla="*/ 9760 h 10393"/>
              <a:gd name="connsiteX75" fmla="*/ 6816 w 10000"/>
              <a:gd name="connsiteY75" fmla="*/ 9693 h 10393"/>
              <a:gd name="connsiteX76" fmla="*/ 6819 w 10000"/>
              <a:gd name="connsiteY76" fmla="*/ 9598 h 10393"/>
              <a:gd name="connsiteX77" fmla="*/ 6802 w 10000"/>
              <a:gd name="connsiteY77" fmla="*/ 9526 h 10393"/>
              <a:gd name="connsiteX78" fmla="*/ 6773 w 10000"/>
              <a:gd name="connsiteY78" fmla="*/ 9405 h 10393"/>
              <a:gd name="connsiteX79" fmla="*/ 6871 w 10000"/>
              <a:gd name="connsiteY79" fmla="*/ 9288 h 10393"/>
              <a:gd name="connsiteX80" fmla="*/ 7023 w 10000"/>
              <a:gd name="connsiteY80" fmla="*/ 9194 h 10393"/>
              <a:gd name="connsiteX81" fmla="*/ 7178 w 10000"/>
              <a:gd name="connsiteY81" fmla="*/ 9127 h 10393"/>
              <a:gd name="connsiteX82" fmla="*/ 7371 w 10000"/>
              <a:gd name="connsiteY82" fmla="*/ 9113 h 10393"/>
              <a:gd name="connsiteX83" fmla="*/ 7644 w 10000"/>
              <a:gd name="connsiteY83" fmla="*/ 9109 h 10393"/>
              <a:gd name="connsiteX84" fmla="*/ 7635 w 10000"/>
              <a:gd name="connsiteY84" fmla="*/ 9446 h 10393"/>
              <a:gd name="connsiteX85" fmla="*/ 7698 w 10000"/>
              <a:gd name="connsiteY85" fmla="*/ 9544 h 10393"/>
              <a:gd name="connsiteX86" fmla="*/ 7784 w 10000"/>
              <a:gd name="connsiteY86" fmla="*/ 9594 h 10393"/>
              <a:gd name="connsiteX87" fmla="*/ 7845 w 10000"/>
              <a:gd name="connsiteY87" fmla="*/ 9612 h 10393"/>
              <a:gd name="connsiteX88" fmla="*/ 8802 w 10000"/>
              <a:gd name="connsiteY88" fmla="*/ 9571 h 10393"/>
              <a:gd name="connsiteX89" fmla="*/ 8897 w 10000"/>
              <a:gd name="connsiteY89" fmla="*/ 9693 h 10393"/>
              <a:gd name="connsiteX90" fmla="*/ 8957 w 10000"/>
              <a:gd name="connsiteY90" fmla="*/ 9989 h 10393"/>
              <a:gd name="connsiteX91" fmla="*/ 9000 w 10000"/>
              <a:gd name="connsiteY91" fmla="*/ 10389 h 10393"/>
              <a:gd name="connsiteX92" fmla="*/ 9103 w 10000"/>
              <a:gd name="connsiteY92" fmla="*/ 10393 h 10393"/>
              <a:gd name="connsiteX93" fmla="*/ 9095 w 10000"/>
              <a:gd name="connsiteY93" fmla="*/ 9998 h 10393"/>
              <a:gd name="connsiteX94" fmla="*/ 9144 w 10000"/>
              <a:gd name="connsiteY94" fmla="*/ 9877 h 10393"/>
              <a:gd name="connsiteX95" fmla="*/ 9181 w 10000"/>
              <a:gd name="connsiteY95" fmla="*/ 9558 h 10393"/>
              <a:gd name="connsiteX96" fmla="*/ 9566 w 10000"/>
              <a:gd name="connsiteY96" fmla="*/ 9796 h 10393"/>
              <a:gd name="connsiteX97" fmla="*/ 9549 w 10000"/>
              <a:gd name="connsiteY97" fmla="*/ 9356 h 10393"/>
              <a:gd name="connsiteX98" fmla="*/ 9733 w 10000"/>
              <a:gd name="connsiteY98" fmla="*/ 9369 h 10393"/>
              <a:gd name="connsiteX99" fmla="*/ 10000 w 10000"/>
              <a:gd name="connsiteY99" fmla="*/ 8880 h 10393"/>
              <a:gd name="connsiteX100" fmla="*/ 9836 w 10000"/>
              <a:gd name="connsiteY100" fmla="*/ 8547 h 10393"/>
              <a:gd name="connsiteX101" fmla="*/ 9802 w 10000"/>
              <a:gd name="connsiteY101" fmla="*/ 8327 h 10393"/>
              <a:gd name="connsiteX102" fmla="*/ 9540 w 10000"/>
              <a:gd name="connsiteY102" fmla="*/ 8292 h 10393"/>
              <a:gd name="connsiteX103" fmla="*/ 9514 w 10000"/>
              <a:gd name="connsiteY103" fmla="*/ 8009 h 10393"/>
              <a:gd name="connsiteX104" fmla="*/ 9164 w 10000"/>
              <a:gd name="connsiteY104" fmla="*/ 7869 h 10393"/>
              <a:gd name="connsiteX105" fmla="*/ 9138 w 10000"/>
              <a:gd name="connsiteY105" fmla="*/ 8098 h 10393"/>
              <a:gd name="connsiteX106" fmla="*/ 8931 w 10000"/>
              <a:gd name="connsiteY106" fmla="*/ 7914 h 10393"/>
              <a:gd name="connsiteX107" fmla="*/ 8931 w 10000"/>
              <a:gd name="connsiteY107" fmla="*/ 7681 h 10393"/>
              <a:gd name="connsiteX108" fmla="*/ 9480 w 10000"/>
              <a:gd name="connsiteY108" fmla="*/ 7937 h 10393"/>
              <a:gd name="connsiteX109" fmla="*/ 9405 w 10000"/>
              <a:gd name="connsiteY109" fmla="*/ 6051 h 10393"/>
              <a:gd name="connsiteX110" fmla="*/ 9319 w 10000"/>
              <a:gd name="connsiteY110" fmla="*/ 5948 h 10393"/>
              <a:gd name="connsiteX111" fmla="*/ 9290 w 10000"/>
              <a:gd name="connsiteY111" fmla="*/ 5728 h 10393"/>
              <a:gd name="connsiteX112" fmla="*/ 9060 w 10000"/>
              <a:gd name="connsiteY112" fmla="*/ 5633 h 10393"/>
              <a:gd name="connsiteX113" fmla="*/ 8983 w 10000"/>
              <a:gd name="connsiteY113" fmla="*/ 5287 h 10393"/>
              <a:gd name="connsiteX114" fmla="*/ 8825 w 10000"/>
              <a:gd name="connsiteY114" fmla="*/ 5256 h 10393"/>
              <a:gd name="connsiteX115" fmla="*/ 8799 w 10000"/>
              <a:gd name="connsiteY115" fmla="*/ 4991 h 10393"/>
              <a:gd name="connsiteX116" fmla="*/ 8652 w 10000"/>
              <a:gd name="connsiteY116" fmla="*/ 4973 h 10393"/>
              <a:gd name="connsiteX117" fmla="*/ 8635 w 10000"/>
              <a:gd name="connsiteY117" fmla="*/ 4762 h 10393"/>
              <a:gd name="connsiteX118" fmla="*/ 8483 w 10000"/>
              <a:gd name="connsiteY118" fmla="*/ 4776 h 10393"/>
              <a:gd name="connsiteX119" fmla="*/ 8431 w 10000"/>
              <a:gd name="connsiteY119" fmla="*/ 4717 h 10393"/>
              <a:gd name="connsiteX120" fmla="*/ 8233 w 10000"/>
              <a:gd name="connsiteY120" fmla="*/ 4722 h 10393"/>
              <a:gd name="connsiteX121" fmla="*/ 7532 w 10000"/>
              <a:gd name="connsiteY121" fmla="*/ 4681 h 10393"/>
              <a:gd name="connsiteX122" fmla="*/ 7532 w 10000"/>
              <a:gd name="connsiteY122" fmla="*/ 5229 h 10393"/>
              <a:gd name="connsiteX123" fmla="*/ 6592 w 10000"/>
              <a:gd name="connsiteY123" fmla="*/ 4340 h 10393"/>
              <a:gd name="connsiteX124" fmla="*/ 6362 w 10000"/>
              <a:gd name="connsiteY124" fmla="*/ 4466 h 10393"/>
              <a:gd name="connsiteX125" fmla="*/ 6107 w 10000"/>
              <a:gd name="connsiteY125" fmla="*/ 4349 h 10393"/>
              <a:gd name="connsiteX126" fmla="*/ 5834 w 10000"/>
              <a:gd name="connsiteY126" fmla="*/ 4332 h 10393"/>
              <a:gd name="connsiteX127" fmla="*/ 5546 w 10000"/>
              <a:gd name="connsiteY127" fmla="*/ 5449 h 10393"/>
              <a:gd name="connsiteX128" fmla="*/ 5234 w 10000"/>
              <a:gd name="connsiteY128" fmla="*/ 5283 h 10393"/>
              <a:gd name="connsiteX129" fmla="*/ 5245 w 10000"/>
              <a:gd name="connsiteY129" fmla="*/ 4925 h 10393"/>
              <a:gd name="connsiteX130" fmla="*/ 5269 w 10000"/>
              <a:gd name="connsiteY130" fmla="*/ 4483 h 10393"/>
              <a:gd name="connsiteX131" fmla="*/ 5296 w 10000"/>
              <a:gd name="connsiteY131" fmla="*/ 4155 h 10393"/>
              <a:gd name="connsiteX132" fmla="*/ 5222 w 10000"/>
              <a:gd name="connsiteY132" fmla="*/ 3788 h 10393"/>
              <a:gd name="connsiteX133" fmla="*/ 5083 w 10000"/>
              <a:gd name="connsiteY133" fmla="*/ 3491 h 10393"/>
              <a:gd name="connsiteX134" fmla="*/ 5034 w 10000"/>
              <a:gd name="connsiteY134" fmla="*/ 3213 h 10393"/>
              <a:gd name="connsiteX135" fmla="*/ 5026 w 10000"/>
              <a:gd name="connsiteY135" fmla="*/ 2899 h 10393"/>
              <a:gd name="connsiteX136" fmla="*/ 5092 w 10000"/>
              <a:gd name="connsiteY136" fmla="*/ 2535 h 10393"/>
              <a:gd name="connsiteX137" fmla="*/ 5178 w 10000"/>
              <a:gd name="connsiteY137" fmla="*/ 2239 h 10393"/>
              <a:gd name="connsiteX138" fmla="*/ 5178 w 10000"/>
              <a:gd name="connsiteY138" fmla="*/ 2149 h 10393"/>
              <a:gd name="connsiteX139" fmla="*/ 5283 w 10000"/>
              <a:gd name="connsiteY139" fmla="*/ 974 h 10393"/>
              <a:gd name="connsiteX140" fmla="*/ 5295 w 10000"/>
              <a:gd name="connsiteY140" fmla="*/ 652 h 10393"/>
              <a:gd name="connsiteX141" fmla="*/ 5387 w 10000"/>
              <a:gd name="connsiteY141" fmla="*/ 647 h 10393"/>
              <a:gd name="connsiteX142" fmla="*/ 5469 w 10000"/>
              <a:gd name="connsiteY142" fmla="*/ 517 h 10393"/>
              <a:gd name="connsiteX143" fmla="*/ 5479 w 10000"/>
              <a:gd name="connsiteY143" fmla="*/ 24 h 10393"/>
              <a:gd name="connsiteX144" fmla="*/ 5282 w 10000"/>
              <a:gd name="connsiteY144" fmla="*/ 7 h 10393"/>
              <a:gd name="connsiteX145" fmla="*/ 5035 w 10000"/>
              <a:gd name="connsiteY145" fmla="*/ 151 h 10393"/>
              <a:gd name="connsiteX146" fmla="*/ 4819 w 10000"/>
              <a:gd name="connsiteY146" fmla="*/ 393 h 10393"/>
              <a:gd name="connsiteX147" fmla="*/ 4428 w 10000"/>
              <a:gd name="connsiteY147" fmla="*/ 748 h 10393"/>
              <a:gd name="connsiteX148" fmla="*/ 3353 w 10000"/>
              <a:gd name="connsiteY148" fmla="*/ 1448 h 10393"/>
              <a:gd name="connsiteX149" fmla="*/ 2905 w 10000"/>
              <a:gd name="connsiteY149" fmla="*/ 1834 h 10393"/>
              <a:gd name="connsiteX150" fmla="*/ 2905 w 10000"/>
              <a:gd name="connsiteY150" fmla="*/ 1969 h 10393"/>
              <a:gd name="connsiteX151" fmla="*/ 2957 w 10000"/>
              <a:gd name="connsiteY151" fmla="*/ 1947 h 10393"/>
              <a:gd name="connsiteX152" fmla="*/ 2966 w 10000"/>
              <a:gd name="connsiteY152" fmla="*/ 2054 h 10393"/>
              <a:gd name="connsiteX153" fmla="*/ 2885 w 10000"/>
              <a:gd name="connsiteY153" fmla="*/ 2122 h 10393"/>
              <a:gd name="connsiteX154" fmla="*/ 2549 w 10000"/>
              <a:gd name="connsiteY154" fmla="*/ 2539 h 10393"/>
              <a:gd name="connsiteX155" fmla="*/ 2422 w 10000"/>
              <a:gd name="connsiteY155" fmla="*/ 2764 h 10393"/>
              <a:gd name="connsiteX156" fmla="*/ 2178 w 10000"/>
              <a:gd name="connsiteY156" fmla="*/ 3060 h 10393"/>
              <a:gd name="connsiteX157" fmla="*/ 2101 w 10000"/>
              <a:gd name="connsiteY157" fmla="*/ 3199 h 10393"/>
              <a:gd name="connsiteX158" fmla="*/ 2103 w 10000"/>
              <a:gd name="connsiteY158" fmla="*/ 3303 h 10393"/>
              <a:gd name="connsiteX159" fmla="*/ 1991 w 10000"/>
              <a:gd name="connsiteY159" fmla="*/ 3424 h 10393"/>
              <a:gd name="connsiteX160" fmla="*/ 1816 w 10000"/>
              <a:gd name="connsiteY160" fmla="*/ 3361 h 10393"/>
              <a:gd name="connsiteX161" fmla="*/ 1618 w 10000"/>
              <a:gd name="connsiteY161" fmla="*/ 3626 h 10393"/>
              <a:gd name="connsiteX162" fmla="*/ 1618 w 10000"/>
              <a:gd name="connsiteY162" fmla="*/ 3761 h 10393"/>
              <a:gd name="connsiteX163" fmla="*/ 1457 w 10000"/>
              <a:gd name="connsiteY163" fmla="*/ 3940 h 10393"/>
              <a:gd name="connsiteX164" fmla="*/ 1543 w 10000"/>
              <a:gd name="connsiteY164" fmla="*/ 4044 h 10393"/>
              <a:gd name="connsiteX165" fmla="*/ 1670 w 10000"/>
              <a:gd name="connsiteY165" fmla="*/ 3949 h 10393"/>
              <a:gd name="connsiteX166" fmla="*/ 1905 w 10000"/>
              <a:gd name="connsiteY166" fmla="*/ 4115 h 10393"/>
              <a:gd name="connsiteX167" fmla="*/ 2147 w 10000"/>
              <a:gd name="connsiteY167" fmla="*/ 3913 h 10393"/>
              <a:gd name="connsiteX168" fmla="*/ 2207 w 10000"/>
              <a:gd name="connsiteY168" fmla="*/ 3963 h 10393"/>
              <a:gd name="connsiteX169" fmla="*/ 1954 w 10000"/>
              <a:gd name="connsiteY169" fmla="*/ 4196 h 10393"/>
              <a:gd name="connsiteX170" fmla="*/ 2207 w 10000"/>
              <a:gd name="connsiteY170" fmla="*/ 4466 h 10393"/>
              <a:gd name="connsiteX171" fmla="*/ 2368 w 10000"/>
              <a:gd name="connsiteY171" fmla="*/ 4300 h 10393"/>
              <a:gd name="connsiteX172" fmla="*/ 2483 w 10000"/>
              <a:gd name="connsiteY172" fmla="*/ 4259 h 10393"/>
              <a:gd name="connsiteX173" fmla="*/ 2489 w 10000"/>
              <a:gd name="connsiteY173" fmla="*/ 4385 h 10393"/>
              <a:gd name="connsiteX174" fmla="*/ 2325 w 10000"/>
              <a:gd name="connsiteY174" fmla="*/ 4515 h 10393"/>
              <a:gd name="connsiteX175" fmla="*/ 2420 w 10000"/>
              <a:gd name="connsiteY175" fmla="*/ 4681 h 10393"/>
              <a:gd name="connsiteX176" fmla="*/ 2739 w 10000"/>
              <a:gd name="connsiteY176" fmla="*/ 4367 h 10393"/>
              <a:gd name="connsiteX177" fmla="*/ 2687 w 10000"/>
              <a:gd name="connsiteY177" fmla="*/ 4246 h 10393"/>
              <a:gd name="connsiteX178" fmla="*/ 2799 w 10000"/>
              <a:gd name="connsiteY178" fmla="*/ 4124 h 10393"/>
              <a:gd name="connsiteX179" fmla="*/ 2920 w 10000"/>
              <a:gd name="connsiteY179" fmla="*/ 4250 h 10393"/>
              <a:gd name="connsiteX180" fmla="*/ 3078 w 10000"/>
              <a:gd name="connsiteY180" fmla="*/ 4192 h 10393"/>
              <a:gd name="connsiteX181" fmla="*/ 3595 w 10000"/>
              <a:gd name="connsiteY181" fmla="*/ 3038 h 10393"/>
              <a:gd name="connsiteX182" fmla="*/ 3583 w 10000"/>
              <a:gd name="connsiteY182" fmla="*/ 3168 h 10393"/>
              <a:gd name="connsiteX183" fmla="*/ 3204 w 10000"/>
              <a:gd name="connsiteY183" fmla="*/ 4353 h 10393"/>
              <a:gd name="connsiteX184" fmla="*/ 3767 w 10000"/>
              <a:gd name="connsiteY184" fmla="*/ 4205 h 10393"/>
              <a:gd name="connsiteX185" fmla="*/ 3733 w 10000"/>
              <a:gd name="connsiteY185" fmla="*/ 4412 h 10393"/>
              <a:gd name="connsiteX186" fmla="*/ 3345 w 10000"/>
              <a:gd name="connsiteY186" fmla="*/ 4533 h 10393"/>
              <a:gd name="connsiteX187" fmla="*/ 3362 w 10000"/>
              <a:gd name="connsiteY187" fmla="*/ 4690 h 10393"/>
              <a:gd name="connsiteX188" fmla="*/ 3609 w 10000"/>
              <a:gd name="connsiteY188" fmla="*/ 4677 h 10393"/>
              <a:gd name="connsiteX189" fmla="*/ 3601 w 10000"/>
              <a:gd name="connsiteY189" fmla="*/ 4816 h 10393"/>
              <a:gd name="connsiteX190" fmla="*/ 3420 w 10000"/>
              <a:gd name="connsiteY190" fmla="*/ 4843 h 10393"/>
              <a:gd name="connsiteX191" fmla="*/ 3420 w 10000"/>
              <a:gd name="connsiteY191" fmla="*/ 4991 h 10393"/>
              <a:gd name="connsiteX192" fmla="*/ 3557 w 10000"/>
              <a:gd name="connsiteY192" fmla="*/ 5000 h 10393"/>
              <a:gd name="connsiteX193" fmla="*/ 3549 w 10000"/>
              <a:gd name="connsiteY193" fmla="*/ 5126 h 10393"/>
              <a:gd name="connsiteX194" fmla="*/ 3394 w 10000"/>
              <a:gd name="connsiteY194" fmla="*/ 5189 h 10393"/>
              <a:gd name="connsiteX195" fmla="*/ 3345 w 10000"/>
              <a:gd name="connsiteY195" fmla="*/ 5220 h 10393"/>
              <a:gd name="connsiteX196" fmla="*/ 3302 w 10000"/>
              <a:gd name="connsiteY196" fmla="*/ 5180 h 10393"/>
              <a:gd name="connsiteX197" fmla="*/ 3333 w 10000"/>
              <a:gd name="connsiteY197" fmla="*/ 5121 h 10393"/>
              <a:gd name="connsiteX198" fmla="*/ 3307 w 10000"/>
              <a:gd name="connsiteY198" fmla="*/ 4951 h 10393"/>
              <a:gd name="connsiteX199" fmla="*/ 3178 w 10000"/>
              <a:gd name="connsiteY199" fmla="*/ 4695 h 10393"/>
              <a:gd name="connsiteX200" fmla="*/ 3103 w 10000"/>
              <a:gd name="connsiteY200" fmla="*/ 4731 h 10393"/>
              <a:gd name="connsiteX201" fmla="*/ 3112 w 10000"/>
              <a:gd name="connsiteY201" fmla="*/ 4596 h 10393"/>
              <a:gd name="connsiteX202" fmla="*/ 2989 w 10000"/>
              <a:gd name="connsiteY202" fmla="*/ 4448 h 10393"/>
              <a:gd name="connsiteX203" fmla="*/ 2807 w 10000"/>
              <a:gd name="connsiteY203" fmla="*/ 4636 h 10393"/>
              <a:gd name="connsiteX204" fmla="*/ 2825 w 10000"/>
              <a:gd name="connsiteY204" fmla="*/ 5014 h 10393"/>
              <a:gd name="connsiteX205" fmla="*/ 2759 w 10000"/>
              <a:gd name="connsiteY205" fmla="*/ 5045 h 10393"/>
              <a:gd name="connsiteX206" fmla="*/ 2764 w 10000"/>
              <a:gd name="connsiteY206" fmla="*/ 5490 h 10393"/>
              <a:gd name="connsiteX207" fmla="*/ 2876 w 10000"/>
              <a:gd name="connsiteY207" fmla="*/ 5516 h 10393"/>
              <a:gd name="connsiteX208" fmla="*/ 2911 w 10000"/>
              <a:gd name="connsiteY208" fmla="*/ 5566 h 10393"/>
              <a:gd name="connsiteX209" fmla="*/ 2905 w 10000"/>
              <a:gd name="connsiteY209" fmla="*/ 6037 h 10393"/>
              <a:gd name="connsiteX210" fmla="*/ 4023 w 10000"/>
              <a:gd name="connsiteY210" fmla="*/ 6028 h 10393"/>
              <a:gd name="connsiteX211" fmla="*/ 4147 w 10000"/>
              <a:gd name="connsiteY211" fmla="*/ 5647 h 10393"/>
              <a:gd name="connsiteX212" fmla="*/ 4230 w 10000"/>
              <a:gd name="connsiteY212" fmla="*/ 5207 h 10393"/>
              <a:gd name="connsiteX213" fmla="*/ 4241 w 10000"/>
              <a:gd name="connsiteY213" fmla="*/ 4327 h 10393"/>
              <a:gd name="connsiteX214" fmla="*/ 4256 w 10000"/>
              <a:gd name="connsiteY214" fmla="*/ 4169 h 10393"/>
              <a:gd name="connsiteX215" fmla="*/ 4276 w 10000"/>
              <a:gd name="connsiteY215" fmla="*/ 4089 h 10393"/>
              <a:gd name="connsiteX0" fmla="*/ 4276 w 10000"/>
              <a:gd name="connsiteY0" fmla="*/ 4089 h 10393"/>
              <a:gd name="connsiteX1" fmla="*/ 4333 w 10000"/>
              <a:gd name="connsiteY1" fmla="*/ 4237 h 10393"/>
              <a:gd name="connsiteX2" fmla="*/ 4351 w 10000"/>
              <a:gd name="connsiteY2" fmla="*/ 4488 h 10393"/>
              <a:gd name="connsiteX3" fmla="*/ 5455 w 10000"/>
              <a:gd name="connsiteY3" fmla="*/ 5730 h 10393"/>
              <a:gd name="connsiteX4" fmla="*/ 5077 w 10000"/>
              <a:gd name="connsiteY4" fmla="*/ 6692 h 10393"/>
              <a:gd name="connsiteX5" fmla="*/ 4991 w 10000"/>
              <a:gd name="connsiteY5" fmla="*/ 7196 h 10393"/>
              <a:gd name="connsiteX6" fmla="*/ 4891 w 10000"/>
              <a:gd name="connsiteY6" fmla="*/ 7995 h 10393"/>
              <a:gd name="connsiteX7" fmla="*/ 3153 w 10000"/>
              <a:gd name="connsiteY7" fmla="*/ 7706 h 10393"/>
              <a:gd name="connsiteX8" fmla="*/ 3138 w 10000"/>
              <a:gd name="connsiteY8" fmla="*/ 6805 h 10393"/>
              <a:gd name="connsiteX9" fmla="*/ 2948 w 10000"/>
              <a:gd name="connsiteY9" fmla="*/ 6823 h 10393"/>
              <a:gd name="connsiteX10" fmla="*/ 2739 w 10000"/>
              <a:gd name="connsiteY10" fmla="*/ 6796 h 10393"/>
              <a:gd name="connsiteX11" fmla="*/ 2601 w 10000"/>
              <a:gd name="connsiteY11" fmla="*/ 6738 h 10393"/>
              <a:gd name="connsiteX12" fmla="*/ 2609 w 10000"/>
              <a:gd name="connsiteY12" fmla="*/ 7546 h 10393"/>
              <a:gd name="connsiteX13" fmla="*/ 2483 w 10000"/>
              <a:gd name="connsiteY13" fmla="*/ 7564 h 10393"/>
              <a:gd name="connsiteX14" fmla="*/ 2264 w 10000"/>
              <a:gd name="connsiteY14" fmla="*/ 7115 h 10393"/>
              <a:gd name="connsiteX15" fmla="*/ 2319 w 10000"/>
              <a:gd name="connsiteY15" fmla="*/ 6886 h 10393"/>
              <a:gd name="connsiteX16" fmla="*/ 2233 w 10000"/>
              <a:gd name="connsiteY16" fmla="*/ 6549 h 10393"/>
              <a:gd name="connsiteX17" fmla="*/ 1948 w 10000"/>
              <a:gd name="connsiteY17" fmla="*/ 6792 h 10393"/>
              <a:gd name="connsiteX18" fmla="*/ 1876 w 10000"/>
              <a:gd name="connsiteY18" fmla="*/ 6567 h 10393"/>
              <a:gd name="connsiteX19" fmla="*/ 2319 w 10000"/>
              <a:gd name="connsiteY19" fmla="*/ 6217 h 10393"/>
              <a:gd name="connsiteX20" fmla="*/ 2198 w 10000"/>
              <a:gd name="connsiteY20" fmla="*/ 4987 h 10393"/>
              <a:gd name="connsiteX21" fmla="*/ 1807 w 10000"/>
              <a:gd name="connsiteY21" fmla="*/ 4677 h 10393"/>
              <a:gd name="connsiteX22" fmla="*/ 1540 w 10000"/>
              <a:gd name="connsiteY22" fmla="*/ 4838 h 10393"/>
              <a:gd name="connsiteX23" fmla="*/ 1213 w 10000"/>
              <a:gd name="connsiteY23" fmla="*/ 4475 h 10393"/>
              <a:gd name="connsiteX24" fmla="*/ 0 w 10000"/>
              <a:gd name="connsiteY24" fmla="*/ 5287 h 10393"/>
              <a:gd name="connsiteX25" fmla="*/ 0 w 10000"/>
              <a:gd name="connsiteY25" fmla="*/ 5930 h 10393"/>
              <a:gd name="connsiteX26" fmla="*/ 371 w 10000"/>
              <a:gd name="connsiteY26" fmla="*/ 5916 h 10393"/>
              <a:gd name="connsiteX27" fmla="*/ 741 w 10000"/>
              <a:gd name="connsiteY27" fmla="*/ 5431 h 10393"/>
              <a:gd name="connsiteX28" fmla="*/ 851 w 10000"/>
              <a:gd name="connsiteY28" fmla="*/ 5638 h 10393"/>
              <a:gd name="connsiteX29" fmla="*/ 457 w 10000"/>
              <a:gd name="connsiteY29" fmla="*/ 6136 h 10393"/>
              <a:gd name="connsiteX30" fmla="*/ 612 w 10000"/>
              <a:gd name="connsiteY30" fmla="*/ 6473 h 10393"/>
              <a:gd name="connsiteX31" fmla="*/ 1164 w 10000"/>
              <a:gd name="connsiteY31" fmla="*/ 6513 h 10393"/>
              <a:gd name="connsiteX32" fmla="*/ 1273 w 10000"/>
              <a:gd name="connsiteY32" fmla="*/ 6904 h 10393"/>
              <a:gd name="connsiteX33" fmla="*/ 1678 w 10000"/>
              <a:gd name="connsiteY33" fmla="*/ 6697 h 10393"/>
              <a:gd name="connsiteX34" fmla="*/ 1756 w 10000"/>
              <a:gd name="connsiteY34" fmla="*/ 6688 h 10393"/>
              <a:gd name="connsiteX35" fmla="*/ 1773 w 10000"/>
              <a:gd name="connsiteY35" fmla="*/ 6886 h 10393"/>
              <a:gd name="connsiteX36" fmla="*/ 1707 w 10000"/>
              <a:gd name="connsiteY36" fmla="*/ 6864 h 10393"/>
              <a:gd name="connsiteX37" fmla="*/ 1724 w 10000"/>
              <a:gd name="connsiteY37" fmla="*/ 7304 h 10393"/>
              <a:gd name="connsiteX38" fmla="*/ 1644 w 10000"/>
              <a:gd name="connsiteY38" fmla="*/ 7290 h 10393"/>
              <a:gd name="connsiteX39" fmla="*/ 1655 w 10000"/>
              <a:gd name="connsiteY39" fmla="*/ 7452 h 10393"/>
              <a:gd name="connsiteX40" fmla="*/ 1790 w 10000"/>
              <a:gd name="connsiteY40" fmla="*/ 7564 h 10393"/>
              <a:gd name="connsiteX41" fmla="*/ 1793 w 10000"/>
              <a:gd name="connsiteY41" fmla="*/ 7627 h 10393"/>
              <a:gd name="connsiteX42" fmla="*/ 1448 w 10000"/>
              <a:gd name="connsiteY42" fmla="*/ 7640 h 10393"/>
              <a:gd name="connsiteX43" fmla="*/ 1454 w 10000"/>
              <a:gd name="connsiteY43" fmla="*/ 7268 h 10393"/>
              <a:gd name="connsiteX44" fmla="*/ 1259 w 10000"/>
              <a:gd name="connsiteY44" fmla="*/ 7142 h 10393"/>
              <a:gd name="connsiteX45" fmla="*/ 1284 w 10000"/>
              <a:gd name="connsiteY45" fmla="*/ 7640 h 10393"/>
              <a:gd name="connsiteX46" fmla="*/ 1109 w 10000"/>
              <a:gd name="connsiteY46" fmla="*/ 7631 h 10393"/>
              <a:gd name="connsiteX47" fmla="*/ 1026 w 10000"/>
              <a:gd name="connsiteY47" fmla="*/ 7106 h 10393"/>
              <a:gd name="connsiteX48" fmla="*/ 368 w 10000"/>
              <a:gd name="connsiteY48" fmla="*/ 7088 h 10393"/>
              <a:gd name="connsiteX49" fmla="*/ 351 w 10000"/>
              <a:gd name="connsiteY49" fmla="*/ 7061 h 10393"/>
              <a:gd name="connsiteX50" fmla="*/ 282 w 10000"/>
              <a:gd name="connsiteY50" fmla="*/ 7052 h 10393"/>
              <a:gd name="connsiteX51" fmla="*/ 233 w 10000"/>
              <a:gd name="connsiteY51" fmla="*/ 6940 h 10393"/>
              <a:gd name="connsiteX52" fmla="*/ 23 w 10000"/>
              <a:gd name="connsiteY52" fmla="*/ 6931 h 10393"/>
              <a:gd name="connsiteX53" fmla="*/ 204 w 10000"/>
              <a:gd name="connsiteY53" fmla="*/ 7869 h 10393"/>
              <a:gd name="connsiteX54" fmla="*/ 937 w 10000"/>
              <a:gd name="connsiteY54" fmla="*/ 7874 h 10393"/>
              <a:gd name="connsiteX55" fmla="*/ 980 w 10000"/>
              <a:gd name="connsiteY55" fmla="*/ 7995 h 10393"/>
              <a:gd name="connsiteX56" fmla="*/ 1118 w 10000"/>
              <a:gd name="connsiteY56" fmla="*/ 7995 h 10393"/>
              <a:gd name="connsiteX57" fmla="*/ 1129 w 10000"/>
              <a:gd name="connsiteY57" fmla="*/ 7914 h 10393"/>
              <a:gd name="connsiteX58" fmla="*/ 1299 w 10000"/>
              <a:gd name="connsiteY58" fmla="*/ 7910 h 10393"/>
              <a:gd name="connsiteX59" fmla="*/ 1299 w 10000"/>
              <a:gd name="connsiteY59" fmla="*/ 8045 h 10393"/>
              <a:gd name="connsiteX60" fmla="*/ 2592 w 10000"/>
              <a:gd name="connsiteY60" fmla="*/ 8045 h 10393"/>
              <a:gd name="connsiteX61" fmla="*/ 4782 w 10000"/>
              <a:gd name="connsiteY61" fmla="*/ 9405 h 10393"/>
              <a:gd name="connsiteX62" fmla="*/ 5213 w 10000"/>
              <a:gd name="connsiteY62" fmla="*/ 9661 h 10393"/>
              <a:gd name="connsiteX63" fmla="*/ 5345 w 10000"/>
              <a:gd name="connsiteY63" fmla="*/ 10119 h 10393"/>
              <a:gd name="connsiteX64" fmla="*/ 5405 w 10000"/>
              <a:gd name="connsiteY64" fmla="*/ 10240 h 10393"/>
              <a:gd name="connsiteX65" fmla="*/ 5445 w 10000"/>
              <a:gd name="connsiteY65" fmla="*/ 10285 h 10393"/>
              <a:gd name="connsiteX66" fmla="*/ 5506 w 10000"/>
              <a:gd name="connsiteY66" fmla="*/ 10299 h 10393"/>
              <a:gd name="connsiteX67" fmla="*/ 5583 w 10000"/>
              <a:gd name="connsiteY67" fmla="*/ 10294 h 10393"/>
              <a:gd name="connsiteX68" fmla="*/ 5690 w 10000"/>
              <a:gd name="connsiteY68" fmla="*/ 10245 h 10393"/>
              <a:gd name="connsiteX69" fmla="*/ 6540 w 10000"/>
              <a:gd name="connsiteY69" fmla="*/ 9571 h 10393"/>
              <a:gd name="connsiteX70" fmla="*/ 6664 w 10000"/>
              <a:gd name="connsiteY70" fmla="*/ 9769 h 10393"/>
              <a:gd name="connsiteX71" fmla="*/ 6716 w 10000"/>
              <a:gd name="connsiteY71" fmla="*/ 9796 h 10393"/>
              <a:gd name="connsiteX72" fmla="*/ 6756 w 10000"/>
              <a:gd name="connsiteY72" fmla="*/ 9787 h 10393"/>
              <a:gd name="connsiteX73" fmla="*/ 6784 w 10000"/>
              <a:gd name="connsiteY73" fmla="*/ 9760 h 10393"/>
              <a:gd name="connsiteX74" fmla="*/ 6816 w 10000"/>
              <a:gd name="connsiteY74" fmla="*/ 9693 h 10393"/>
              <a:gd name="connsiteX75" fmla="*/ 6819 w 10000"/>
              <a:gd name="connsiteY75" fmla="*/ 9598 h 10393"/>
              <a:gd name="connsiteX76" fmla="*/ 6802 w 10000"/>
              <a:gd name="connsiteY76" fmla="*/ 9526 h 10393"/>
              <a:gd name="connsiteX77" fmla="*/ 6773 w 10000"/>
              <a:gd name="connsiteY77" fmla="*/ 9405 h 10393"/>
              <a:gd name="connsiteX78" fmla="*/ 6871 w 10000"/>
              <a:gd name="connsiteY78" fmla="*/ 9288 h 10393"/>
              <a:gd name="connsiteX79" fmla="*/ 7023 w 10000"/>
              <a:gd name="connsiteY79" fmla="*/ 9194 h 10393"/>
              <a:gd name="connsiteX80" fmla="*/ 7178 w 10000"/>
              <a:gd name="connsiteY80" fmla="*/ 9127 h 10393"/>
              <a:gd name="connsiteX81" fmla="*/ 7371 w 10000"/>
              <a:gd name="connsiteY81" fmla="*/ 9113 h 10393"/>
              <a:gd name="connsiteX82" fmla="*/ 7644 w 10000"/>
              <a:gd name="connsiteY82" fmla="*/ 9109 h 10393"/>
              <a:gd name="connsiteX83" fmla="*/ 7635 w 10000"/>
              <a:gd name="connsiteY83" fmla="*/ 9446 h 10393"/>
              <a:gd name="connsiteX84" fmla="*/ 7698 w 10000"/>
              <a:gd name="connsiteY84" fmla="*/ 9544 h 10393"/>
              <a:gd name="connsiteX85" fmla="*/ 7784 w 10000"/>
              <a:gd name="connsiteY85" fmla="*/ 9594 h 10393"/>
              <a:gd name="connsiteX86" fmla="*/ 7845 w 10000"/>
              <a:gd name="connsiteY86" fmla="*/ 9612 h 10393"/>
              <a:gd name="connsiteX87" fmla="*/ 8802 w 10000"/>
              <a:gd name="connsiteY87" fmla="*/ 9571 h 10393"/>
              <a:gd name="connsiteX88" fmla="*/ 8897 w 10000"/>
              <a:gd name="connsiteY88" fmla="*/ 9693 h 10393"/>
              <a:gd name="connsiteX89" fmla="*/ 8957 w 10000"/>
              <a:gd name="connsiteY89" fmla="*/ 9989 h 10393"/>
              <a:gd name="connsiteX90" fmla="*/ 9000 w 10000"/>
              <a:gd name="connsiteY90" fmla="*/ 10389 h 10393"/>
              <a:gd name="connsiteX91" fmla="*/ 9103 w 10000"/>
              <a:gd name="connsiteY91" fmla="*/ 10393 h 10393"/>
              <a:gd name="connsiteX92" fmla="*/ 9095 w 10000"/>
              <a:gd name="connsiteY92" fmla="*/ 9998 h 10393"/>
              <a:gd name="connsiteX93" fmla="*/ 9144 w 10000"/>
              <a:gd name="connsiteY93" fmla="*/ 9877 h 10393"/>
              <a:gd name="connsiteX94" fmla="*/ 9181 w 10000"/>
              <a:gd name="connsiteY94" fmla="*/ 9558 h 10393"/>
              <a:gd name="connsiteX95" fmla="*/ 9566 w 10000"/>
              <a:gd name="connsiteY95" fmla="*/ 9796 h 10393"/>
              <a:gd name="connsiteX96" fmla="*/ 9549 w 10000"/>
              <a:gd name="connsiteY96" fmla="*/ 9356 h 10393"/>
              <a:gd name="connsiteX97" fmla="*/ 9733 w 10000"/>
              <a:gd name="connsiteY97" fmla="*/ 9369 h 10393"/>
              <a:gd name="connsiteX98" fmla="*/ 10000 w 10000"/>
              <a:gd name="connsiteY98" fmla="*/ 8880 h 10393"/>
              <a:gd name="connsiteX99" fmla="*/ 9836 w 10000"/>
              <a:gd name="connsiteY99" fmla="*/ 8547 h 10393"/>
              <a:gd name="connsiteX100" fmla="*/ 9802 w 10000"/>
              <a:gd name="connsiteY100" fmla="*/ 8327 h 10393"/>
              <a:gd name="connsiteX101" fmla="*/ 9540 w 10000"/>
              <a:gd name="connsiteY101" fmla="*/ 8292 h 10393"/>
              <a:gd name="connsiteX102" fmla="*/ 9514 w 10000"/>
              <a:gd name="connsiteY102" fmla="*/ 8009 h 10393"/>
              <a:gd name="connsiteX103" fmla="*/ 9164 w 10000"/>
              <a:gd name="connsiteY103" fmla="*/ 7869 h 10393"/>
              <a:gd name="connsiteX104" fmla="*/ 9138 w 10000"/>
              <a:gd name="connsiteY104" fmla="*/ 8098 h 10393"/>
              <a:gd name="connsiteX105" fmla="*/ 8931 w 10000"/>
              <a:gd name="connsiteY105" fmla="*/ 7914 h 10393"/>
              <a:gd name="connsiteX106" fmla="*/ 8931 w 10000"/>
              <a:gd name="connsiteY106" fmla="*/ 7681 h 10393"/>
              <a:gd name="connsiteX107" fmla="*/ 9480 w 10000"/>
              <a:gd name="connsiteY107" fmla="*/ 7937 h 10393"/>
              <a:gd name="connsiteX108" fmla="*/ 9405 w 10000"/>
              <a:gd name="connsiteY108" fmla="*/ 6051 h 10393"/>
              <a:gd name="connsiteX109" fmla="*/ 9319 w 10000"/>
              <a:gd name="connsiteY109" fmla="*/ 5948 h 10393"/>
              <a:gd name="connsiteX110" fmla="*/ 9290 w 10000"/>
              <a:gd name="connsiteY110" fmla="*/ 5728 h 10393"/>
              <a:gd name="connsiteX111" fmla="*/ 9060 w 10000"/>
              <a:gd name="connsiteY111" fmla="*/ 5633 h 10393"/>
              <a:gd name="connsiteX112" fmla="*/ 8983 w 10000"/>
              <a:gd name="connsiteY112" fmla="*/ 5287 h 10393"/>
              <a:gd name="connsiteX113" fmla="*/ 8825 w 10000"/>
              <a:gd name="connsiteY113" fmla="*/ 5256 h 10393"/>
              <a:gd name="connsiteX114" fmla="*/ 8799 w 10000"/>
              <a:gd name="connsiteY114" fmla="*/ 4991 h 10393"/>
              <a:gd name="connsiteX115" fmla="*/ 8652 w 10000"/>
              <a:gd name="connsiteY115" fmla="*/ 4973 h 10393"/>
              <a:gd name="connsiteX116" fmla="*/ 8635 w 10000"/>
              <a:gd name="connsiteY116" fmla="*/ 4762 h 10393"/>
              <a:gd name="connsiteX117" fmla="*/ 8483 w 10000"/>
              <a:gd name="connsiteY117" fmla="*/ 4776 h 10393"/>
              <a:gd name="connsiteX118" fmla="*/ 8431 w 10000"/>
              <a:gd name="connsiteY118" fmla="*/ 4717 h 10393"/>
              <a:gd name="connsiteX119" fmla="*/ 8233 w 10000"/>
              <a:gd name="connsiteY119" fmla="*/ 4722 h 10393"/>
              <a:gd name="connsiteX120" fmla="*/ 7532 w 10000"/>
              <a:gd name="connsiteY120" fmla="*/ 4681 h 10393"/>
              <a:gd name="connsiteX121" fmla="*/ 7532 w 10000"/>
              <a:gd name="connsiteY121" fmla="*/ 5229 h 10393"/>
              <a:gd name="connsiteX122" fmla="*/ 6592 w 10000"/>
              <a:gd name="connsiteY122" fmla="*/ 4340 h 10393"/>
              <a:gd name="connsiteX123" fmla="*/ 6362 w 10000"/>
              <a:gd name="connsiteY123" fmla="*/ 4466 h 10393"/>
              <a:gd name="connsiteX124" fmla="*/ 6107 w 10000"/>
              <a:gd name="connsiteY124" fmla="*/ 4349 h 10393"/>
              <a:gd name="connsiteX125" fmla="*/ 5834 w 10000"/>
              <a:gd name="connsiteY125" fmla="*/ 4332 h 10393"/>
              <a:gd name="connsiteX126" fmla="*/ 5546 w 10000"/>
              <a:gd name="connsiteY126" fmla="*/ 5449 h 10393"/>
              <a:gd name="connsiteX127" fmla="*/ 5234 w 10000"/>
              <a:gd name="connsiteY127" fmla="*/ 5283 h 10393"/>
              <a:gd name="connsiteX128" fmla="*/ 5245 w 10000"/>
              <a:gd name="connsiteY128" fmla="*/ 4925 h 10393"/>
              <a:gd name="connsiteX129" fmla="*/ 5269 w 10000"/>
              <a:gd name="connsiteY129" fmla="*/ 4483 h 10393"/>
              <a:gd name="connsiteX130" fmla="*/ 5296 w 10000"/>
              <a:gd name="connsiteY130" fmla="*/ 4155 h 10393"/>
              <a:gd name="connsiteX131" fmla="*/ 5222 w 10000"/>
              <a:gd name="connsiteY131" fmla="*/ 3788 h 10393"/>
              <a:gd name="connsiteX132" fmla="*/ 5083 w 10000"/>
              <a:gd name="connsiteY132" fmla="*/ 3491 h 10393"/>
              <a:gd name="connsiteX133" fmla="*/ 5034 w 10000"/>
              <a:gd name="connsiteY133" fmla="*/ 3213 h 10393"/>
              <a:gd name="connsiteX134" fmla="*/ 5026 w 10000"/>
              <a:gd name="connsiteY134" fmla="*/ 2899 h 10393"/>
              <a:gd name="connsiteX135" fmla="*/ 5092 w 10000"/>
              <a:gd name="connsiteY135" fmla="*/ 2535 h 10393"/>
              <a:gd name="connsiteX136" fmla="*/ 5178 w 10000"/>
              <a:gd name="connsiteY136" fmla="*/ 2239 h 10393"/>
              <a:gd name="connsiteX137" fmla="*/ 5178 w 10000"/>
              <a:gd name="connsiteY137" fmla="*/ 2149 h 10393"/>
              <a:gd name="connsiteX138" fmla="*/ 5283 w 10000"/>
              <a:gd name="connsiteY138" fmla="*/ 974 h 10393"/>
              <a:gd name="connsiteX139" fmla="*/ 5295 w 10000"/>
              <a:gd name="connsiteY139" fmla="*/ 652 h 10393"/>
              <a:gd name="connsiteX140" fmla="*/ 5387 w 10000"/>
              <a:gd name="connsiteY140" fmla="*/ 647 h 10393"/>
              <a:gd name="connsiteX141" fmla="*/ 5469 w 10000"/>
              <a:gd name="connsiteY141" fmla="*/ 517 h 10393"/>
              <a:gd name="connsiteX142" fmla="*/ 5479 w 10000"/>
              <a:gd name="connsiteY142" fmla="*/ 24 h 10393"/>
              <a:gd name="connsiteX143" fmla="*/ 5282 w 10000"/>
              <a:gd name="connsiteY143" fmla="*/ 7 h 10393"/>
              <a:gd name="connsiteX144" fmla="*/ 5035 w 10000"/>
              <a:gd name="connsiteY144" fmla="*/ 151 h 10393"/>
              <a:gd name="connsiteX145" fmla="*/ 4819 w 10000"/>
              <a:gd name="connsiteY145" fmla="*/ 393 h 10393"/>
              <a:gd name="connsiteX146" fmla="*/ 4428 w 10000"/>
              <a:gd name="connsiteY146" fmla="*/ 748 h 10393"/>
              <a:gd name="connsiteX147" fmla="*/ 3353 w 10000"/>
              <a:gd name="connsiteY147" fmla="*/ 1448 h 10393"/>
              <a:gd name="connsiteX148" fmla="*/ 2905 w 10000"/>
              <a:gd name="connsiteY148" fmla="*/ 1834 h 10393"/>
              <a:gd name="connsiteX149" fmla="*/ 2905 w 10000"/>
              <a:gd name="connsiteY149" fmla="*/ 1969 h 10393"/>
              <a:gd name="connsiteX150" fmla="*/ 2957 w 10000"/>
              <a:gd name="connsiteY150" fmla="*/ 1947 h 10393"/>
              <a:gd name="connsiteX151" fmla="*/ 2966 w 10000"/>
              <a:gd name="connsiteY151" fmla="*/ 2054 h 10393"/>
              <a:gd name="connsiteX152" fmla="*/ 2885 w 10000"/>
              <a:gd name="connsiteY152" fmla="*/ 2122 h 10393"/>
              <a:gd name="connsiteX153" fmla="*/ 2549 w 10000"/>
              <a:gd name="connsiteY153" fmla="*/ 2539 h 10393"/>
              <a:gd name="connsiteX154" fmla="*/ 2422 w 10000"/>
              <a:gd name="connsiteY154" fmla="*/ 2764 h 10393"/>
              <a:gd name="connsiteX155" fmla="*/ 2178 w 10000"/>
              <a:gd name="connsiteY155" fmla="*/ 3060 h 10393"/>
              <a:gd name="connsiteX156" fmla="*/ 2101 w 10000"/>
              <a:gd name="connsiteY156" fmla="*/ 3199 h 10393"/>
              <a:gd name="connsiteX157" fmla="*/ 2103 w 10000"/>
              <a:gd name="connsiteY157" fmla="*/ 3303 h 10393"/>
              <a:gd name="connsiteX158" fmla="*/ 1991 w 10000"/>
              <a:gd name="connsiteY158" fmla="*/ 3424 h 10393"/>
              <a:gd name="connsiteX159" fmla="*/ 1816 w 10000"/>
              <a:gd name="connsiteY159" fmla="*/ 3361 h 10393"/>
              <a:gd name="connsiteX160" fmla="*/ 1618 w 10000"/>
              <a:gd name="connsiteY160" fmla="*/ 3626 h 10393"/>
              <a:gd name="connsiteX161" fmla="*/ 1618 w 10000"/>
              <a:gd name="connsiteY161" fmla="*/ 3761 h 10393"/>
              <a:gd name="connsiteX162" fmla="*/ 1457 w 10000"/>
              <a:gd name="connsiteY162" fmla="*/ 3940 h 10393"/>
              <a:gd name="connsiteX163" fmla="*/ 1543 w 10000"/>
              <a:gd name="connsiteY163" fmla="*/ 4044 h 10393"/>
              <a:gd name="connsiteX164" fmla="*/ 1670 w 10000"/>
              <a:gd name="connsiteY164" fmla="*/ 3949 h 10393"/>
              <a:gd name="connsiteX165" fmla="*/ 1905 w 10000"/>
              <a:gd name="connsiteY165" fmla="*/ 4115 h 10393"/>
              <a:gd name="connsiteX166" fmla="*/ 2147 w 10000"/>
              <a:gd name="connsiteY166" fmla="*/ 3913 h 10393"/>
              <a:gd name="connsiteX167" fmla="*/ 2207 w 10000"/>
              <a:gd name="connsiteY167" fmla="*/ 3963 h 10393"/>
              <a:gd name="connsiteX168" fmla="*/ 1954 w 10000"/>
              <a:gd name="connsiteY168" fmla="*/ 4196 h 10393"/>
              <a:gd name="connsiteX169" fmla="*/ 2207 w 10000"/>
              <a:gd name="connsiteY169" fmla="*/ 4466 h 10393"/>
              <a:gd name="connsiteX170" fmla="*/ 2368 w 10000"/>
              <a:gd name="connsiteY170" fmla="*/ 4300 h 10393"/>
              <a:gd name="connsiteX171" fmla="*/ 2483 w 10000"/>
              <a:gd name="connsiteY171" fmla="*/ 4259 h 10393"/>
              <a:gd name="connsiteX172" fmla="*/ 2489 w 10000"/>
              <a:gd name="connsiteY172" fmla="*/ 4385 h 10393"/>
              <a:gd name="connsiteX173" fmla="*/ 2325 w 10000"/>
              <a:gd name="connsiteY173" fmla="*/ 4515 h 10393"/>
              <a:gd name="connsiteX174" fmla="*/ 2420 w 10000"/>
              <a:gd name="connsiteY174" fmla="*/ 4681 h 10393"/>
              <a:gd name="connsiteX175" fmla="*/ 2739 w 10000"/>
              <a:gd name="connsiteY175" fmla="*/ 4367 h 10393"/>
              <a:gd name="connsiteX176" fmla="*/ 2687 w 10000"/>
              <a:gd name="connsiteY176" fmla="*/ 4246 h 10393"/>
              <a:gd name="connsiteX177" fmla="*/ 2799 w 10000"/>
              <a:gd name="connsiteY177" fmla="*/ 4124 h 10393"/>
              <a:gd name="connsiteX178" fmla="*/ 2920 w 10000"/>
              <a:gd name="connsiteY178" fmla="*/ 4250 h 10393"/>
              <a:gd name="connsiteX179" fmla="*/ 3078 w 10000"/>
              <a:gd name="connsiteY179" fmla="*/ 4192 h 10393"/>
              <a:gd name="connsiteX180" fmla="*/ 3595 w 10000"/>
              <a:gd name="connsiteY180" fmla="*/ 3038 h 10393"/>
              <a:gd name="connsiteX181" fmla="*/ 3583 w 10000"/>
              <a:gd name="connsiteY181" fmla="*/ 3168 h 10393"/>
              <a:gd name="connsiteX182" fmla="*/ 3204 w 10000"/>
              <a:gd name="connsiteY182" fmla="*/ 4353 h 10393"/>
              <a:gd name="connsiteX183" fmla="*/ 3767 w 10000"/>
              <a:gd name="connsiteY183" fmla="*/ 4205 h 10393"/>
              <a:gd name="connsiteX184" fmla="*/ 3733 w 10000"/>
              <a:gd name="connsiteY184" fmla="*/ 4412 h 10393"/>
              <a:gd name="connsiteX185" fmla="*/ 3345 w 10000"/>
              <a:gd name="connsiteY185" fmla="*/ 4533 h 10393"/>
              <a:gd name="connsiteX186" fmla="*/ 3362 w 10000"/>
              <a:gd name="connsiteY186" fmla="*/ 4690 h 10393"/>
              <a:gd name="connsiteX187" fmla="*/ 3609 w 10000"/>
              <a:gd name="connsiteY187" fmla="*/ 4677 h 10393"/>
              <a:gd name="connsiteX188" fmla="*/ 3601 w 10000"/>
              <a:gd name="connsiteY188" fmla="*/ 4816 h 10393"/>
              <a:gd name="connsiteX189" fmla="*/ 3420 w 10000"/>
              <a:gd name="connsiteY189" fmla="*/ 4843 h 10393"/>
              <a:gd name="connsiteX190" fmla="*/ 3420 w 10000"/>
              <a:gd name="connsiteY190" fmla="*/ 4991 h 10393"/>
              <a:gd name="connsiteX191" fmla="*/ 3557 w 10000"/>
              <a:gd name="connsiteY191" fmla="*/ 5000 h 10393"/>
              <a:gd name="connsiteX192" fmla="*/ 3549 w 10000"/>
              <a:gd name="connsiteY192" fmla="*/ 5126 h 10393"/>
              <a:gd name="connsiteX193" fmla="*/ 3394 w 10000"/>
              <a:gd name="connsiteY193" fmla="*/ 5189 h 10393"/>
              <a:gd name="connsiteX194" fmla="*/ 3345 w 10000"/>
              <a:gd name="connsiteY194" fmla="*/ 5220 h 10393"/>
              <a:gd name="connsiteX195" fmla="*/ 3302 w 10000"/>
              <a:gd name="connsiteY195" fmla="*/ 5180 h 10393"/>
              <a:gd name="connsiteX196" fmla="*/ 3333 w 10000"/>
              <a:gd name="connsiteY196" fmla="*/ 5121 h 10393"/>
              <a:gd name="connsiteX197" fmla="*/ 3307 w 10000"/>
              <a:gd name="connsiteY197" fmla="*/ 4951 h 10393"/>
              <a:gd name="connsiteX198" fmla="*/ 3178 w 10000"/>
              <a:gd name="connsiteY198" fmla="*/ 4695 h 10393"/>
              <a:gd name="connsiteX199" fmla="*/ 3103 w 10000"/>
              <a:gd name="connsiteY199" fmla="*/ 4731 h 10393"/>
              <a:gd name="connsiteX200" fmla="*/ 3112 w 10000"/>
              <a:gd name="connsiteY200" fmla="*/ 4596 h 10393"/>
              <a:gd name="connsiteX201" fmla="*/ 2989 w 10000"/>
              <a:gd name="connsiteY201" fmla="*/ 4448 h 10393"/>
              <a:gd name="connsiteX202" fmla="*/ 2807 w 10000"/>
              <a:gd name="connsiteY202" fmla="*/ 4636 h 10393"/>
              <a:gd name="connsiteX203" fmla="*/ 2825 w 10000"/>
              <a:gd name="connsiteY203" fmla="*/ 5014 h 10393"/>
              <a:gd name="connsiteX204" fmla="*/ 2759 w 10000"/>
              <a:gd name="connsiteY204" fmla="*/ 5045 h 10393"/>
              <a:gd name="connsiteX205" fmla="*/ 2764 w 10000"/>
              <a:gd name="connsiteY205" fmla="*/ 5490 h 10393"/>
              <a:gd name="connsiteX206" fmla="*/ 2876 w 10000"/>
              <a:gd name="connsiteY206" fmla="*/ 5516 h 10393"/>
              <a:gd name="connsiteX207" fmla="*/ 2911 w 10000"/>
              <a:gd name="connsiteY207" fmla="*/ 5566 h 10393"/>
              <a:gd name="connsiteX208" fmla="*/ 2905 w 10000"/>
              <a:gd name="connsiteY208" fmla="*/ 6037 h 10393"/>
              <a:gd name="connsiteX209" fmla="*/ 4023 w 10000"/>
              <a:gd name="connsiteY209" fmla="*/ 6028 h 10393"/>
              <a:gd name="connsiteX210" fmla="*/ 4147 w 10000"/>
              <a:gd name="connsiteY210" fmla="*/ 5647 h 10393"/>
              <a:gd name="connsiteX211" fmla="*/ 4230 w 10000"/>
              <a:gd name="connsiteY211" fmla="*/ 5207 h 10393"/>
              <a:gd name="connsiteX212" fmla="*/ 4241 w 10000"/>
              <a:gd name="connsiteY212" fmla="*/ 4327 h 10393"/>
              <a:gd name="connsiteX213" fmla="*/ 4256 w 10000"/>
              <a:gd name="connsiteY213" fmla="*/ 4169 h 10393"/>
              <a:gd name="connsiteX214" fmla="*/ 4276 w 10000"/>
              <a:gd name="connsiteY214" fmla="*/ 4089 h 10393"/>
              <a:gd name="connsiteX0" fmla="*/ 4276 w 10000"/>
              <a:gd name="connsiteY0" fmla="*/ 4089 h 10393"/>
              <a:gd name="connsiteX1" fmla="*/ 4333 w 10000"/>
              <a:gd name="connsiteY1" fmla="*/ 4237 h 10393"/>
              <a:gd name="connsiteX2" fmla="*/ 5455 w 10000"/>
              <a:gd name="connsiteY2" fmla="*/ 5730 h 10393"/>
              <a:gd name="connsiteX3" fmla="*/ 5077 w 10000"/>
              <a:gd name="connsiteY3" fmla="*/ 6692 h 10393"/>
              <a:gd name="connsiteX4" fmla="*/ 4991 w 10000"/>
              <a:gd name="connsiteY4" fmla="*/ 7196 h 10393"/>
              <a:gd name="connsiteX5" fmla="*/ 4891 w 10000"/>
              <a:gd name="connsiteY5" fmla="*/ 7995 h 10393"/>
              <a:gd name="connsiteX6" fmla="*/ 3153 w 10000"/>
              <a:gd name="connsiteY6" fmla="*/ 7706 h 10393"/>
              <a:gd name="connsiteX7" fmla="*/ 3138 w 10000"/>
              <a:gd name="connsiteY7" fmla="*/ 6805 h 10393"/>
              <a:gd name="connsiteX8" fmla="*/ 2948 w 10000"/>
              <a:gd name="connsiteY8" fmla="*/ 6823 h 10393"/>
              <a:gd name="connsiteX9" fmla="*/ 2739 w 10000"/>
              <a:gd name="connsiteY9" fmla="*/ 6796 h 10393"/>
              <a:gd name="connsiteX10" fmla="*/ 2601 w 10000"/>
              <a:gd name="connsiteY10" fmla="*/ 6738 h 10393"/>
              <a:gd name="connsiteX11" fmla="*/ 2609 w 10000"/>
              <a:gd name="connsiteY11" fmla="*/ 7546 h 10393"/>
              <a:gd name="connsiteX12" fmla="*/ 2483 w 10000"/>
              <a:gd name="connsiteY12" fmla="*/ 7564 h 10393"/>
              <a:gd name="connsiteX13" fmla="*/ 2264 w 10000"/>
              <a:gd name="connsiteY13" fmla="*/ 7115 h 10393"/>
              <a:gd name="connsiteX14" fmla="*/ 2319 w 10000"/>
              <a:gd name="connsiteY14" fmla="*/ 6886 h 10393"/>
              <a:gd name="connsiteX15" fmla="*/ 2233 w 10000"/>
              <a:gd name="connsiteY15" fmla="*/ 6549 h 10393"/>
              <a:gd name="connsiteX16" fmla="*/ 1948 w 10000"/>
              <a:gd name="connsiteY16" fmla="*/ 6792 h 10393"/>
              <a:gd name="connsiteX17" fmla="*/ 1876 w 10000"/>
              <a:gd name="connsiteY17" fmla="*/ 6567 h 10393"/>
              <a:gd name="connsiteX18" fmla="*/ 2319 w 10000"/>
              <a:gd name="connsiteY18" fmla="*/ 6217 h 10393"/>
              <a:gd name="connsiteX19" fmla="*/ 2198 w 10000"/>
              <a:gd name="connsiteY19" fmla="*/ 4987 h 10393"/>
              <a:gd name="connsiteX20" fmla="*/ 1807 w 10000"/>
              <a:gd name="connsiteY20" fmla="*/ 4677 h 10393"/>
              <a:gd name="connsiteX21" fmla="*/ 1540 w 10000"/>
              <a:gd name="connsiteY21" fmla="*/ 4838 h 10393"/>
              <a:gd name="connsiteX22" fmla="*/ 1213 w 10000"/>
              <a:gd name="connsiteY22" fmla="*/ 4475 h 10393"/>
              <a:gd name="connsiteX23" fmla="*/ 0 w 10000"/>
              <a:gd name="connsiteY23" fmla="*/ 5287 h 10393"/>
              <a:gd name="connsiteX24" fmla="*/ 0 w 10000"/>
              <a:gd name="connsiteY24" fmla="*/ 5930 h 10393"/>
              <a:gd name="connsiteX25" fmla="*/ 371 w 10000"/>
              <a:gd name="connsiteY25" fmla="*/ 5916 h 10393"/>
              <a:gd name="connsiteX26" fmla="*/ 741 w 10000"/>
              <a:gd name="connsiteY26" fmla="*/ 5431 h 10393"/>
              <a:gd name="connsiteX27" fmla="*/ 851 w 10000"/>
              <a:gd name="connsiteY27" fmla="*/ 5638 h 10393"/>
              <a:gd name="connsiteX28" fmla="*/ 457 w 10000"/>
              <a:gd name="connsiteY28" fmla="*/ 6136 h 10393"/>
              <a:gd name="connsiteX29" fmla="*/ 612 w 10000"/>
              <a:gd name="connsiteY29" fmla="*/ 6473 h 10393"/>
              <a:gd name="connsiteX30" fmla="*/ 1164 w 10000"/>
              <a:gd name="connsiteY30" fmla="*/ 6513 h 10393"/>
              <a:gd name="connsiteX31" fmla="*/ 1273 w 10000"/>
              <a:gd name="connsiteY31" fmla="*/ 6904 h 10393"/>
              <a:gd name="connsiteX32" fmla="*/ 1678 w 10000"/>
              <a:gd name="connsiteY32" fmla="*/ 6697 h 10393"/>
              <a:gd name="connsiteX33" fmla="*/ 1756 w 10000"/>
              <a:gd name="connsiteY33" fmla="*/ 6688 h 10393"/>
              <a:gd name="connsiteX34" fmla="*/ 1773 w 10000"/>
              <a:gd name="connsiteY34" fmla="*/ 6886 h 10393"/>
              <a:gd name="connsiteX35" fmla="*/ 1707 w 10000"/>
              <a:gd name="connsiteY35" fmla="*/ 6864 h 10393"/>
              <a:gd name="connsiteX36" fmla="*/ 1724 w 10000"/>
              <a:gd name="connsiteY36" fmla="*/ 7304 h 10393"/>
              <a:gd name="connsiteX37" fmla="*/ 1644 w 10000"/>
              <a:gd name="connsiteY37" fmla="*/ 7290 h 10393"/>
              <a:gd name="connsiteX38" fmla="*/ 1655 w 10000"/>
              <a:gd name="connsiteY38" fmla="*/ 7452 h 10393"/>
              <a:gd name="connsiteX39" fmla="*/ 1790 w 10000"/>
              <a:gd name="connsiteY39" fmla="*/ 7564 h 10393"/>
              <a:gd name="connsiteX40" fmla="*/ 1793 w 10000"/>
              <a:gd name="connsiteY40" fmla="*/ 7627 h 10393"/>
              <a:gd name="connsiteX41" fmla="*/ 1448 w 10000"/>
              <a:gd name="connsiteY41" fmla="*/ 7640 h 10393"/>
              <a:gd name="connsiteX42" fmla="*/ 1454 w 10000"/>
              <a:gd name="connsiteY42" fmla="*/ 7268 h 10393"/>
              <a:gd name="connsiteX43" fmla="*/ 1259 w 10000"/>
              <a:gd name="connsiteY43" fmla="*/ 7142 h 10393"/>
              <a:gd name="connsiteX44" fmla="*/ 1284 w 10000"/>
              <a:gd name="connsiteY44" fmla="*/ 7640 h 10393"/>
              <a:gd name="connsiteX45" fmla="*/ 1109 w 10000"/>
              <a:gd name="connsiteY45" fmla="*/ 7631 h 10393"/>
              <a:gd name="connsiteX46" fmla="*/ 1026 w 10000"/>
              <a:gd name="connsiteY46" fmla="*/ 7106 h 10393"/>
              <a:gd name="connsiteX47" fmla="*/ 368 w 10000"/>
              <a:gd name="connsiteY47" fmla="*/ 7088 h 10393"/>
              <a:gd name="connsiteX48" fmla="*/ 351 w 10000"/>
              <a:gd name="connsiteY48" fmla="*/ 7061 h 10393"/>
              <a:gd name="connsiteX49" fmla="*/ 282 w 10000"/>
              <a:gd name="connsiteY49" fmla="*/ 7052 h 10393"/>
              <a:gd name="connsiteX50" fmla="*/ 233 w 10000"/>
              <a:gd name="connsiteY50" fmla="*/ 6940 h 10393"/>
              <a:gd name="connsiteX51" fmla="*/ 23 w 10000"/>
              <a:gd name="connsiteY51" fmla="*/ 6931 h 10393"/>
              <a:gd name="connsiteX52" fmla="*/ 204 w 10000"/>
              <a:gd name="connsiteY52" fmla="*/ 7869 h 10393"/>
              <a:gd name="connsiteX53" fmla="*/ 937 w 10000"/>
              <a:gd name="connsiteY53" fmla="*/ 7874 h 10393"/>
              <a:gd name="connsiteX54" fmla="*/ 980 w 10000"/>
              <a:gd name="connsiteY54" fmla="*/ 7995 h 10393"/>
              <a:gd name="connsiteX55" fmla="*/ 1118 w 10000"/>
              <a:gd name="connsiteY55" fmla="*/ 7995 h 10393"/>
              <a:gd name="connsiteX56" fmla="*/ 1129 w 10000"/>
              <a:gd name="connsiteY56" fmla="*/ 7914 h 10393"/>
              <a:gd name="connsiteX57" fmla="*/ 1299 w 10000"/>
              <a:gd name="connsiteY57" fmla="*/ 7910 h 10393"/>
              <a:gd name="connsiteX58" fmla="*/ 1299 w 10000"/>
              <a:gd name="connsiteY58" fmla="*/ 8045 h 10393"/>
              <a:gd name="connsiteX59" fmla="*/ 2592 w 10000"/>
              <a:gd name="connsiteY59" fmla="*/ 8045 h 10393"/>
              <a:gd name="connsiteX60" fmla="*/ 4782 w 10000"/>
              <a:gd name="connsiteY60" fmla="*/ 9405 h 10393"/>
              <a:gd name="connsiteX61" fmla="*/ 5213 w 10000"/>
              <a:gd name="connsiteY61" fmla="*/ 9661 h 10393"/>
              <a:gd name="connsiteX62" fmla="*/ 5345 w 10000"/>
              <a:gd name="connsiteY62" fmla="*/ 10119 h 10393"/>
              <a:gd name="connsiteX63" fmla="*/ 5405 w 10000"/>
              <a:gd name="connsiteY63" fmla="*/ 10240 h 10393"/>
              <a:gd name="connsiteX64" fmla="*/ 5445 w 10000"/>
              <a:gd name="connsiteY64" fmla="*/ 10285 h 10393"/>
              <a:gd name="connsiteX65" fmla="*/ 5506 w 10000"/>
              <a:gd name="connsiteY65" fmla="*/ 10299 h 10393"/>
              <a:gd name="connsiteX66" fmla="*/ 5583 w 10000"/>
              <a:gd name="connsiteY66" fmla="*/ 10294 h 10393"/>
              <a:gd name="connsiteX67" fmla="*/ 5690 w 10000"/>
              <a:gd name="connsiteY67" fmla="*/ 10245 h 10393"/>
              <a:gd name="connsiteX68" fmla="*/ 6540 w 10000"/>
              <a:gd name="connsiteY68" fmla="*/ 9571 h 10393"/>
              <a:gd name="connsiteX69" fmla="*/ 6664 w 10000"/>
              <a:gd name="connsiteY69" fmla="*/ 9769 h 10393"/>
              <a:gd name="connsiteX70" fmla="*/ 6716 w 10000"/>
              <a:gd name="connsiteY70" fmla="*/ 9796 h 10393"/>
              <a:gd name="connsiteX71" fmla="*/ 6756 w 10000"/>
              <a:gd name="connsiteY71" fmla="*/ 9787 h 10393"/>
              <a:gd name="connsiteX72" fmla="*/ 6784 w 10000"/>
              <a:gd name="connsiteY72" fmla="*/ 9760 h 10393"/>
              <a:gd name="connsiteX73" fmla="*/ 6816 w 10000"/>
              <a:gd name="connsiteY73" fmla="*/ 9693 h 10393"/>
              <a:gd name="connsiteX74" fmla="*/ 6819 w 10000"/>
              <a:gd name="connsiteY74" fmla="*/ 9598 h 10393"/>
              <a:gd name="connsiteX75" fmla="*/ 6802 w 10000"/>
              <a:gd name="connsiteY75" fmla="*/ 9526 h 10393"/>
              <a:gd name="connsiteX76" fmla="*/ 6773 w 10000"/>
              <a:gd name="connsiteY76" fmla="*/ 9405 h 10393"/>
              <a:gd name="connsiteX77" fmla="*/ 6871 w 10000"/>
              <a:gd name="connsiteY77" fmla="*/ 9288 h 10393"/>
              <a:gd name="connsiteX78" fmla="*/ 7023 w 10000"/>
              <a:gd name="connsiteY78" fmla="*/ 9194 h 10393"/>
              <a:gd name="connsiteX79" fmla="*/ 7178 w 10000"/>
              <a:gd name="connsiteY79" fmla="*/ 9127 h 10393"/>
              <a:gd name="connsiteX80" fmla="*/ 7371 w 10000"/>
              <a:gd name="connsiteY80" fmla="*/ 9113 h 10393"/>
              <a:gd name="connsiteX81" fmla="*/ 7644 w 10000"/>
              <a:gd name="connsiteY81" fmla="*/ 9109 h 10393"/>
              <a:gd name="connsiteX82" fmla="*/ 7635 w 10000"/>
              <a:gd name="connsiteY82" fmla="*/ 9446 h 10393"/>
              <a:gd name="connsiteX83" fmla="*/ 7698 w 10000"/>
              <a:gd name="connsiteY83" fmla="*/ 9544 h 10393"/>
              <a:gd name="connsiteX84" fmla="*/ 7784 w 10000"/>
              <a:gd name="connsiteY84" fmla="*/ 9594 h 10393"/>
              <a:gd name="connsiteX85" fmla="*/ 7845 w 10000"/>
              <a:gd name="connsiteY85" fmla="*/ 9612 h 10393"/>
              <a:gd name="connsiteX86" fmla="*/ 8802 w 10000"/>
              <a:gd name="connsiteY86" fmla="*/ 9571 h 10393"/>
              <a:gd name="connsiteX87" fmla="*/ 8897 w 10000"/>
              <a:gd name="connsiteY87" fmla="*/ 9693 h 10393"/>
              <a:gd name="connsiteX88" fmla="*/ 8957 w 10000"/>
              <a:gd name="connsiteY88" fmla="*/ 9989 h 10393"/>
              <a:gd name="connsiteX89" fmla="*/ 9000 w 10000"/>
              <a:gd name="connsiteY89" fmla="*/ 10389 h 10393"/>
              <a:gd name="connsiteX90" fmla="*/ 9103 w 10000"/>
              <a:gd name="connsiteY90" fmla="*/ 10393 h 10393"/>
              <a:gd name="connsiteX91" fmla="*/ 9095 w 10000"/>
              <a:gd name="connsiteY91" fmla="*/ 9998 h 10393"/>
              <a:gd name="connsiteX92" fmla="*/ 9144 w 10000"/>
              <a:gd name="connsiteY92" fmla="*/ 9877 h 10393"/>
              <a:gd name="connsiteX93" fmla="*/ 9181 w 10000"/>
              <a:gd name="connsiteY93" fmla="*/ 9558 h 10393"/>
              <a:gd name="connsiteX94" fmla="*/ 9566 w 10000"/>
              <a:gd name="connsiteY94" fmla="*/ 9796 h 10393"/>
              <a:gd name="connsiteX95" fmla="*/ 9549 w 10000"/>
              <a:gd name="connsiteY95" fmla="*/ 9356 h 10393"/>
              <a:gd name="connsiteX96" fmla="*/ 9733 w 10000"/>
              <a:gd name="connsiteY96" fmla="*/ 9369 h 10393"/>
              <a:gd name="connsiteX97" fmla="*/ 10000 w 10000"/>
              <a:gd name="connsiteY97" fmla="*/ 8880 h 10393"/>
              <a:gd name="connsiteX98" fmla="*/ 9836 w 10000"/>
              <a:gd name="connsiteY98" fmla="*/ 8547 h 10393"/>
              <a:gd name="connsiteX99" fmla="*/ 9802 w 10000"/>
              <a:gd name="connsiteY99" fmla="*/ 8327 h 10393"/>
              <a:gd name="connsiteX100" fmla="*/ 9540 w 10000"/>
              <a:gd name="connsiteY100" fmla="*/ 8292 h 10393"/>
              <a:gd name="connsiteX101" fmla="*/ 9514 w 10000"/>
              <a:gd name="connsiteY101" fmla="*/ 8009 h 10393"/>
              <a:gd name="connsiteX102" fmla="*/ 9164 w 10000"/>
              <a:gd name="connsiteY102" fmla="*/ 7869 h 10393"/>
              <a:gd name="connsiteX103" fmla="*/ 9138 w 10000"/>
              <a:gd name="connsiteY103" fmla="*/ 8098 h 10393"/>
              <a:gd name="connsiteX104" fmla="*/ 8931 w 10000"/>
              <a:gd name="connsiteY104" fmla="*/ 7914 h 10393"/>
              <a:gd name="connsiteX105" fmla="*/ 8931 w 10000"/>
              <a:gd name="connsiteY105" fmla="*/ 7681 h 10393"/>
              <a:gd name="connsiteX106" fmla="*/ 9480 w 10000"/>
              <a:gd name="connsiteY106" fmla="*/ 7937 h 10393"/>
              <a:gd name="connsiteX107" fmla="*/ 9405 w 10000"/>
              <a:gd name="connsiteY107" fmla="*/ 6051 h 10393"/>
              <a:gd name="connsiteX108" fmla="*/ 9319 w 10000"/>
              <a:gd name="connsiteY108" fmla="*/ 5948 h 10393"/>
              <a:gd name="connsiteX109" fmla="*/ 9290 w 10000"/>
              <a:gd name="connsiteY109" fmla="*/ 5728 h 10393"/>
              <a:gd name="connsiteX110" fmla="*/ 9060 w 10000"/>
              <a:gd name="connsiteY110" fmla="*/ 5633 h 10393"/>
              <a:gd name="connsiteX111" fmla="*/ 8983 w 10000"/>
              <a:gd name="connsiteY111" fmla="*/ 5287 h 10393"/>
              <a:gd name="connsiteX112" fmla="*/ 8825 w 10000"/>
              <a:gd name="connsiteY112" fmla="*/ 5256 h 10393"/>
              <a:gd name="connsiteX113" fmla="*/ 8799 w 10000"/>
              <a:gd name="connsiteY113" fmla="*/ 4991 h 10393"/>
              <a:gd name="connsiteX114" fmla="*/ 8652 w 10000"/>
              <a:gd name="connsiteY114" fmla="*/ 4973 h 10393"/>
              <a:gd name="connsiteX115" fmla="*/ 8635 w 10000"/>
              <a:gd name="connsiteY115" fmla="*/ 4762 h 10393"/>
              <a:gd name="connsiteX116" fmla="*/ 8483 w 10000"/>
              <a:gd name="connsiteY116" fmla="*/ 4776 h 10393"/>
              <a:gd name="connsiteX117" fmla="*/ 8431 w 10000"/>
              <a:gd name="connsiteY117" fmla="*/ 4717 h 10393"/>
              <a:gd name="connsiteX118" fmla="*/ 8233 w 10000"/>
              <a:gd name="connsiteY118" fmla="*/ 4722 h 10393"/>
              <a:gd name="connsiteX119" fmla="*/ 7532 w 10000"/>
              <a:gd name="connsiteY119" fmla="*/ 4681 h 10393"/>
              <a:gd name="connsiteX120" fmla="*/ 7532 w 10000"/>
              <a:gd name="connsiteY120" fmla="*/ 5229 h 10393"/>
              <a:gd name="connsiteX121" fmla="*/ 6592 w 10000"/>
              <a:gd name="connsiteY121" fmla="*/ 4340 h 10393"/>
              <a:gd name="connsiteX122" fmla="*/ 6362 w 10000"/>
              <a:gd name="connsiteY122" fmla="*/ 4466 h 10393"/>
              <a:gd name="connsiteX123" fmla="*/ 6107 w 10000"/>
              <a:gd name="connsiteY123" fmla="*/ 4349 h 10393"/>
              <a:gd name="connsiteX124" fmla="*/ 5834 w 10000"/>
              <a:gd name="connsiteY124" fmla="*/ 4332 h 10393"/>
              <a:gd name="connsiteX125" fmla="*/ 5546 w 10000"/>
              <a:gd name="connsiteY125" fmla="*/ 5449 h 10393"/>
              <a:gd name="connsiteX126" fmla="*/ 5234 w 10000"/>
              <a:gd name="connsiteY126" fmla="*/ 5283 h 10393"/>
              <a:gd name="connsiteX127" fmla="*/ 5245 w 10000"/>
              <a:gd name="connsiteY127" fmla="*/ 4925 h 10393"/>
              <a:gd name="connsiteX128" fmla="*/ 5269 w 10000"/>
              <a:gd name="connsiteY128" fmla="*/ 4483 h 10393"/>
              <a:gd name="connsiteX129" fmla="*/ 5296 w 10000"/>
              <a:gd name="connsiteY129" fmla="*/ 4155 h 10393"/>
              <a:gd name="connsiteX130" fmla="*/ 5222 w 10000"/>
              <a:gd name="connsiteY130" fmla="*/ 3788 h 10393"/>
              <a:gd name="connsiteX131" fmla="*/ 5083 w 10000"/>
              <a:gd name="connsiteY131" fmla="*/ 3491 h 10393"/>
              <a:gd name="connsiteX132" fmla="*/ 5034 w 10000"/>
              <a:gd name="connsiteY132" fmla="*/ 3213 h 10393"/>
              <a:gd name="connsiteX133" fmla="*/ 5026 w 10000"/>
              <a:gd name="connsiteY133" fmla="*/ 2899 h 10393"/>
              <a:gd name="connsiteX134" fmla="*/ 5092 w 10000"/>
              <a:gd name="connsiteY134" fmla="*/ 2535 h 10393"/>
              <a:gd name="connsiteX135" fmla="*/ 5178 w 10000"/>
              <a:gd name="connsiteY135" fmla="*/ 2239 h 10393"/>
              <a:gd name="connsiteX136" fmla="*/ 5178 w 10000"/>
              <a:gd name="connsiteY136" fmla="*/ 2149 h 10393"/>
              <a:gd name="connsiteX137" fmla="*/ 5283 w 10000"/>
              <a:gd name="connsiteY137" fmla="*/ 974 h 10393"/>
              <a:gd name="connsiteX138" fmla="*/ 5295 w 10000"/>
              <a:gd name="connsiteY138" fmla="*/ 652 h 10393"/>
              <a:gd name="connsiteX139" fmla="*/ 5387 w 10000"/>
              <a:gd name="connsiteY139" fmla="*/ 647 h 10393"/>
              <a:gd name="connsiteX140" fmla="*/ 5469 w 10000"/>
              <a:gd name="connsiteY140" fmla="*/ 517 h 10393"/>
              <a:gd name="connsiteX141" fmla="*/ 5479 w 10000"/>
              <a:gd name="connsiteY141" fmla="*/ 24 h 10393"/>
              <a:gd name="connsiteX142" fmla="*/ 5282 w 10000"/>
              <a:gd name="connsiteY142" fmla="*/ 7 h 10393"/>
              <a:gd name="connsiteX143" fmla="*/ 5035 w 10000"/>
              <a:gd name="connsiteY143" fmla="*/ 151 h 10393"/>
              <a:gd name="connsiteX144" fmla="*/ 4819 w 10000"/>
              <a:gd name="connsiteY144" fmla="*/ 393 h 10393"/>
              <a:gd name="connsiteX145" fmla="*/ 4428 w 10000"/>
              <a:gd name="connsiteY145" fmla="*/ 748 h 10393"/>
              <a:gd name="connsiteX146" fmla="*/ 3353 w 10000"/>
              <a:gd name="connsiteY146" fmla="*/ 1448 h 10393"/>
              <a:gd name="connsiteX147" fmla="*/ 2905 w 10000"/>
              <a:gd name="connsiteY147" fmla="*/ 1834 h 10393"/>
              <a:gd name="connsiteX148" fmla="*/ 2905 w 10000"/>
              <a:gd name="connsiteY148" fmla="*/ 1969 h 10393"/>
              <a:gd name="connsiteX149" fmla="*/ 2957 w 10000"/>
              <a:gd name="connsiteY149" fmla="*/ 1947 h 10393"/>
              <a:gd name="connsiteX150" fmla="*/ 2966 w 10000"/>
              <a:gd name="connsiteY150" fmla="*/ 2054 h 10393"/>
              <a:gd name="connsiteX151" fmla="*/ 2885 w 10000"/>
              <a:gd name="connsiteY151" fmla="*/ 2122 h 10393"/>
              <a:gd name="connsiteX152" fmla="*/ 2549 w 10000"/>
              <a:gd name="connsiteY152" fmla="*/ 2539 h 10393"/>
              <a:gd name="connsiteX153" fmla="*/ 2422 w 10000"/>
              <a:gd name="connsiteY153" fmla="*/ 2764 h 10393"/>
              <a:gd name="connsiteX154" fmla="*/ 2178 w 10000"/>
              <a:gd name="connsiteY154" fmla="*/ 3060 h 10393"/>
              <a:gd name="connsiteX155" fmla="*/ 2101 w 10000"/>
              <a:gd name="connsiteY155" fmla="*/ 3199 h 10393"/>
              <a:gd name="connsiteX156" fmla="*/ 2103 w 10000"/>
              <a:gd name="connsiteY156" fmla="*/ 3303 h 10393"/>
              <a:gd name="connsiteX157" fmla="*/ 1991 w 10000"/>
              <a:gd name="connsiteY157" fmla="*/ 3424 h 10393"/>
              <a:gd name="connsiteX158" fmla="*/ 1816 w 10000"/>
              <a:gd name="connsiteY158" fmla="*/ 3361 h 10393"/>
              <a:gd name="connsiteX159" fmla="*/ 1618 w 10000"/>
              <a:gd name="connsiteY159" fmla="*/ 3626 h 10393"/>
              <a:gd name="connsiteX160" fmla="*/ 1618 w 10000"/>
              <a:gd name="connsiteY160" fmla="*/ 3761 h 10393"/>
              <a:gd name="connsiteX161" fmla="*/ 1457 w 10000"/>
              <a:gd name="connsiteY161" fmla="*/ 3940 h 10393"/>
              <a:gd name="connsiteX162" fmla="*/ 1543 w 10000"/>
              <a:gd name="connsiteY162" fmla="*/ 4044 h 10393"/>
              <a:gd name="connsiteX163" fmla="*/ 1670 w 10000"/>
              <a:gd name="connsiteY163" fmla="*/ 3949 h 10393"/>
              <a:gd name="connsiteX164" fmla="*/ 1905 w 10000"/>
              <a:gd name="connsiteY164" fmla="*/ 4115 h 10393"/>
              <a:gd name="connsiteX165" fmla="*/ 2147 w 10000"/>
              <a:gd name="connsiteY165" fmla="*/ 3913 h 10393"/>
              <a:gd name="connsiteX166" fmla="*/ 2207 w 10000"/>
              <a:gd name="connsiteY166" fmla="*/ 3963 h 10393"/>
              <a:gd name="connsiteX167" fmla="*/ 1954 w 10000"/>
              <a:gd name="connsiteY167" fmla="*/ 4196 h 10393"/>
              <a:gd name="connsiteX168" fmla="*/ 2207 w 10000"/>
              <a:gd name="connsiteY168" fmla="*/ 4466 h 10393"/>
              <a:gd name="connsiteX169" fmla="*/ 2368 w 10000"/>
              <a:gd name="connsiteY169" fmla="*/ 4300 h 10393"/>
              <a:gd name="connsiteX170" fmla="*/ 2483 w 10000"/>
              <a:gd name="connsiteY170" fmla="*/ 4259 h 10393"/>
              <a:gd name="connsiteX171" fmla="*/ 2489 w 10000"/>
              <a:gd name="connsiteY171" fmla="*/ 4385 h 10393"/>
              <a:gd name="connsiteX172" fmla="*/ 2325 w 10000"/>
              <a:gd name="connsiteY172" fmla="*/ 4515 h 10393"/>
              <a:gd name="connsiteX173" fmla="*/ 2420 w 10000"/>
              <a:gd name="connsiteY173" fmla="*/ 4681 h 10393"/>
              <a:gd name="connsiteX174" fmla="*/ 2739 w 10000"/>
              <a:gd name="connsiteY174" fmla="*/ 4367 h 10393"/>
              <a:gd name="connsiteX175" fmla="*/ 2687 w 10000"/>
              <a:gd name="connsiteY175" fmla="*/ 4246 h 10393"/>
              <a:gd name="connsiteX176" fmla="*/ 2799 w 10000"/>
              <a:gd name="connsiteY176" fmla="*/ 4124 h 10393"/>
              <a:gd name="connsiteX177" fmla="*/ 2920 w 10000"/>
              <a:gd name="connsiteY177" fmla="*/ 4250 h 10393"/>
              <a:gd name="connsiteX178" fmla="*/ 3078 w 10000"/>
              <a:gd name="connsiteY178" fmla="*/ 4192 h 10393"/>
              <a:gd name="connsiteX179" fmla="*/ 3595 w 10000"/>
              <a:gd name="connsiteY179" fmla="*/ 3038 h 10393"/>
              <a:gd name="connsiteX180" fmla="*/ 3583 w 10000"/>
              <a:gd name="connsiteY180" fmla="*/ 3168 h 10393"/>
              <a:gd name="connsiteX181" fmla="*/ 3204 w 10000"/>
              <a:gd name="connsiteY181" fmla="*/ 4353 h 10393"/>
              <a:gd name="connsiteX182" fmla="*/ 3767 w 10000"/>
              <a:gd name="connsiteY182" fmla="*/ 4205 h 10393"/>
              <a:gd name="connsiteX183" fmla="*/ 3733 w 10000"/>
              <a:gd name="connsiteY183" fmla="*/ 4412 h 10393"/>
              <a:gd name="connsiteX184" fmla="*/ 3345 w 10000"/>
              <a:gd name="connsiteY184" fmla="*/ 4533 h 10393"/>
              <a:gd name="connsiteX185" fmla="*/ 3362 w 10000"/>
              <a:gd name="connsiteY185" fmla="*/ 4690 h 10393"/>
              <a:gd name="connsiteX186" fmla="*/ 3609 w 10000"/>
              <a:gd name="connsiteY186" fmla="*/ 4677 h 10393"/>
              <a:gd name="connsiteX187" fmla="*/ 3601 w 10000"/>
              <a:gd name="connsiteY187" fmla="*/ 4816 h 10393"/>
              <a:gd name="connsiteX188" fmla="*/ 3420 w 10000"/>
              <a:gd name="connsiteY188" fmla="*/ 4843 h 10393"/>
              <a:gd name="connsiteX189" fmla="*/ 3420 w 10000"/>
              <a:gd name="connsiteY189" fmla="*/ 4991 h 10393"/>
              <a:gd name="connsiteX190" fmla="*/ 3557 w 10000"/>
              <a:gd name="connsiteY190" fmla="*/ 5000 h 10393"/>
              <a:gd name="connsiteX191" fmla="*/ 3549 w 10000"/>
              <a:gd name="connsiteY191" fmla="*/ 5126 h 10393"/>
              <a:gd name="connsiteX192" fmla="*/ 3394 w 10000"/>
              <a:gd name="connsiteY192" fmla="*/ 5189 h 10393"/>
              <a:gd name="connsiteX193" fmla="*/ 3345 w 10000"/>
              <a:gd name="connsiteY193" fmla="*/ 5220 h 10393"/>
              <a:gd name="connsiteX194" fmla="*/ 3302 w 10000"/>
              <a:gd name="connsiteY194" fmla="*/ 5180 h 10393"/>
              <a:gd name="connsiteX195" fmla="*/ 3333 w 10000"/>
              <a:gd name="connsiteY195" fmla="*/ 5121 h 10393"/>
              <a:gd name="connsiteX196" fmla="*/ 3307 w 10000"/>
              <a:gd name="connsiteY196" fmla="*/ 4951 h 10393"/>
              <a:gd name="connsiteX197" fmla="*/ 3178 w 10000"/>
              <a:gd name="connsiteY197" fmla="*/ 4695 h 10393"/>
              <a:gd name="connsiteX198" fmla="*/ 3103 w 10000"/>
              <a:gd name="connsiteY198" fmla="*/ 4731 h 10393"/>
              <a:gd name="connsiteX199" fmla="*/ 3112 w 10000"/>
              <a:gd name="connsiteY199" fmla="*/ 4596 h 10393"/>
              <a:gd name="connsiteX200" fmla="*/ 2989 w 10000"/>
              <a:gd name="connsiteY200" fmla="*/ 4448 h 10393"/>
              <a:gd name="connsiteX201" fmla="*/ 2807 w 10000"/>
              <a:gd name="connsiteY201" fmla="*/ 4636 h 10393"/>
              <a:gd name="connsiteX202" fmla="*/ 2825 w 10000"/>
              <a:gd name="connsiteY202" fmla="*/ 5014 h 10393"/>
              <a:gd name="connsiteX203" fmla="*/ 2759 w 10000"/>
              <a:gd name="connsiteY203" fmla="*/ 5045 h 10393"/>
              <a:gd name="connsiteX204" fmla="*/ 2764 w 10000"/>
              <a:gd name="connsiteY204" fmla="*/ 5490 h 10393"/>
              <a:gd name="connsiteX205" fmla="*/ 2876 w 10000"/>
              <a:gd name="connsiteY205" fmla="*/ 5516 h 10393"/>
              <a:gd name="connsiteX206" fmla="*/ 2911 w 10000"/>
              <a:gd name="connsiteY206" fmla="*/ 5566 h 10393"/>
              <a:gd name="connsiteX207" fmla="*/ 2905 w 10000"/>
              <a:gd name="connsiteY207" fmla="*/ 6037 h 10393"/>
              <a:gd name="connsiteX208" fmla="*/ 4023 w 10000"/>
              <a:gd name="connsiteY208" fmla="*/ 6028 h 10393"/>
              <a:gd name="connsiteX209" fmla="*/ 4147 w 10000"/>
              <a:gd name="connsiteY209" fmla="*/ 5647 h 10393"/>
              <a:gd name="connsiteX210" fmla="*/ 4230 w 10000"/>
              <a:gd name="connsiteY210" fmla="*/ 5207 h 10393"/>
              <a:gd name="connsiteX211" fmla="*/ 4241 w 10000"/>
              <a:gd name="connsiteY211" fmla="*/ 4327 h 10393"/>
              <a:gd name="connsiteX212" fmla="*/ 4256 w 10000"/>
              <a:gd name="connsiteY212" fmla="*/ 4169 h 10393"/>
              <a:gd name="connsiteX213" fmla="*/ 4276 w 10000"/>
              <a:gd name="connsiteY213" fmla="*/ 4089 h 10393"/>
              <a:gd name="connsiteX0" fmla="*/ 4276 w 10000"/>
              <a:gd name="connsiteY0" fmla="*/ 4089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155" fmla="*/ 2103 w 10000"/>
              <a:gd name="connsiteY155" fmla="*/ 3303 h 10393"/>
              <a:gd name="connsiteX156" fmla="*/ 1991 w 10000"/>
              <a:gd name="connsiteY156" fmla="*/ 3424 h 10393"/>
              <a:gd name="connsiteX157" fmla="*/ 1816 w 10000"/>
              <a:gd name="connsiteY157" fmla="*/ 3361 h 10393"/>
              <a:gd name="connsiteX158" fmla="*/ 1618 w 10000"/>
              <a:gd name="connsiteY158" fmla="*/ 3626 h 10393"/>
              <a:gd name="connsiteX159" fmla="*/ 1618 w 10000"/>
              <a:gd name="connsiteY159" fmla="*/ 3761 h 10393"/>
              <a:gd name="connsiteX160" fmla="*/ 1457 w 10000"/>
              <a:gd name="connsiteY160" fmla="*/ 3940 h 10393"/>
              <a:gd name="connsiteX161" fmla="*/ 1543 w 10000"/>
              <a:gd name="connsiteY161" fmla="*/ 4044 h 10393"/>
              <a:gd name="connsiteX162" fmla="*/ 1670 w 10000"/>
              <a:gd name="connsiteY162" fmla="*/ 3949 h 10393"/>
              <a:gd name="connsiteX163" fmla="*/ 1905 w 10000"/>
              <a:gd name="connsiteY163" fmla="*/ 4115 h 10393"/>
              <a:gd name="connsiteX164" fmla="*/ 2147 w 10000"/>
              <a:gd name="connsiteY164" fmla="*/ 3913 h 10393"/>
              <a:gd name="connsiteX165" fmla="*/ 2207 w 10000"/>
              <a:gd name="connsiteY165" fmla="*/ 3963 h 10393"/>
              <a:gd name="connsiteX166" fmla="*/ 1954 w 10000"/>
              <a:gd name="connsiteY166" fmla="*/ 4196 h 10393"/>
              <a:gd name="connsiteX167" fmla="*/ 2207 w 10000"/>
              <a:gd name="connsiteY167" fmla="*/ 4466 h 10393"/>
              <a:gd name="connsiteX168" fmla="*/ 2368 w 10000"/>
              <a:gd name="connsiteY168" fmla="*/ 4300 h 10393"/>
              <a:gd name="connsiteX169" fmla="*/ 2483 w 10000"/>
              <a:gd name="connsiteY169" fmla="*/ 4259 h 10393"/>
              <a:gd name="connsiteX170" fmla="*/ 2489 w 10000"/>
              <a:gd name="connsiteY170" fmla="*/ 4385 h 10393"/>
              <a:gd name="connsiteX171" fmla="*/ 2325 w 10000"/>
              <a:gd name="connsiteY171" fmla="*/ 4515 h 10393"/>
              <a:gd name="connsiteX172" fmla="*/ 2420 w 10000"/>
              <a:gd name="connsiteY172" fmla="*/ 4681 h 10393"/>
              <a:gd name="connsiteX173" fmla="*/ 2739 w 10000"/>
              <a:gd name="connsiteY173" fmla="*/ 4367 h 10393"/>
              <a:gd name="connsiteX174" fmla="*/ 2687 w 10000"/>
              <a:gd name="connsiteY174" fmla="*/ 4246 h 10393"/>
              <a:gd name="connsiteX175" fmla="*/ 2799 w 10000"/>
              <a:gd name="connsiteY175" fmla="*/ 4124 h 10393"/>
              <a:gd name="connsiteX176" fmla="*/ 2920 w 10000"/>
              <a:gd name="connsiteY176" fmla="*/ 4250 h 10393"/>
              <a:gd name="connsiteX177" fmla="*/ 3078 w 10000"/>
              <a:gd name="connsiteY177" fmla="*/ 4192 h 10393"/>
              <a:gd name="connsiteX178" fmla="*/ 3595 w 10000"/>
              <a:gd name="connsiteY178" fmla="*/ 3038 h 10393"/>
              <a:gd name="connsiteX179" fmla="*/ 3583 w 10000"/>
              <a:gd name="connsiteY179" fmla="*/ 3168 h 10393"/>
              <a:gd name="connsiteX180" fmla="*/ 3204 w 10000"/>
              <a:gd name="connsiteY180" fmla="*/ 4353 h 10393"/>
              <a:gd name="connsiteX181" fmla="*/ 3767 w 10000"/>
              <a:gd name="connsiteY181" fmla="*/ 4205 h 10393"/>
              <a:gd name="connsiteX182" fmla="*/ 3733 w 10000"/>
              <a:gd name="connsiteY182" fmla="*/ 4412 h 10393"/>
              <a:gd name="connsiteX183" fmla="*/ 3345 w 10000"/>
              <a:gd name="connsiteY183" fmla="*/ 4533 h 10393"/>
              <a:gd name="connsiteX184" fmla="*/ 3362 w 10000"/>
              <a:gd name="connsiteY184" fmla="*/ 4690 h 10393"/>
              <a:gd name="connsiteX185" fmla="*/ 3609 w 10000"/>
              <a:gd name="connsiteY185" fmla="*/ 4677 h 10393"/>
              <a:gd name="connsiteX186" fmla="*/ 3601 w 10000"/>
              <a:gd name="connsiteY186" fmla="*/ 4816 h 10393"/>
              <a:gd name="connsiteX187" fmla="*/ 3420 w 10000"/>
              <a:gd name="connsiteY187" fmla="*/ 4843 h 10393"/>
              <a:gd name="connsiteX188" fmla="*/ 3420 w 10000"/>
              <a:gd name="connsiteY188" fmla="*/ 4991 h 10393"/>
              <a:gd name="connsiteX189" fmla="*/ 3557 w 10000"/>
              <a:gd name="connsiteY189" fmla="*/ 5000 h 10393"/>
              <a:gd name="connsiteX190" fmla="*/ 3549 w 10000"/>
              <a:gd name="connsiteY190" fmla="*/ 5126 h 10393"/>
              <a:gd name="connsiteX191" fmla="*/ 3394 w 10000"/>
              <a:gd name="connsiteY191" fmla="*/ 5189 h 10393"/>
              <a:gd name="connsiteX192" fmla="*/ 3345 w 10000"/>
              <a:gd name="connsiteY192" fmla="*/ 5220 h 10393"/>
              <a:gd name="connsiteX193" fmla="*/ 3302 w 10000"/>
              <a:gd name="connsiteY193" fmla="*/ 5180 h 10393"/>
              <a:gd name="connsiteX194" fmla="*/ 3333 w 10000"/>
              <a:gd name="connsiteY194" fmla="*/ 5121 h 10393"/>
              <a:gd name="connsiteX195" fmla="*/ 3307 w 10000"/>
              <a:gd name="connsiteY195" fmla="*/ 4951 h 10393"/>
              <a:gd name="connsiteX196" fmla="*/ 3178 w 10000"/>
              <a:gd name="connsiteY196" fmla="*/ 4695 h 10393"/>
              <a:gd name="connsiteX197" fmla="*/ 3103 w 10000"/>
              <a:gd name="connsiteY197" fmla="*/ 4731 h 10393"/>
              <a:gd name="connsiteX198" fmla="*/ 3112 w 10000"/>
              <a:gd name="connsiteY198" fmla="*/ 4596 h 10393"/>
              <a:gd name="connsiteX199" fmla="*/ 2989 w 10000"/>
              <a:gd name="connsiteY199" fmla="*/ 4448 h 10393"/>
              <a:gd name="connsiteX200" fmla="*/ 2807 w 10000"/>
              <a:gd name="connsiteY200" fmla="*/ 4636 h 10393"/>
              <a:gd name="connsiteX201" fmla="*/ 2825 w 10000"/>
              <a:gd name="connsiteY201" fmla="*/ 5014 h 10393"/>
              <a:gd name="connsiteX202" fmla="*/ 2759 w 10000"/>
              <a:gd name="connsiteY202" fmla="*/ 5045 h 10393"/>
              <a:gd name="connsiteX203" fmla="*/ 2764 w 10000"/>
              <a:gd name="connsiteY203" fmla="*/ 5490 h 10393"/>
              <a:gd name="connsiteX204" fmla="*/ 2876 w 10000"/>
              <a:gd name="connsiteY204" fmla="*/ 5516 h 10393"/>
              <a:gd name="connsiteX205" fmla="*/ 2911 w 10000"/>
              <a:gd name="connsiteY205" fmla="*/ 5566 h 10393"/>
              <a:gd name="connsiteX206" fmla="*/ 2905 w 10000"/>
              <a:gd name="connsiteY206" fmla="*/ 6037 h 10393"/>
              <a:gd name="connsiteX207" fmla="*/ 4023 w 10000"/>
              <a:gd name="connsiteY207" fmla="*/ 6028 h 10393"/>
              <a:gd name="connsiteX208" fmla="*/ 4147 w 10000"/>
              <a:gd name="connsiteY208" fmla="*/ 5647 h 10393"/>
              <a:gd name="connsiteX209" fmla="*/ 4230 w 10000"/>
              <a:gd name="connsiteY209" fmla="*/ 5207 h 10393"/>
              <a:gd name="connsiteX210" fmla="*/ 4241 w 10000"/>
              <a:gd name="connsiteY210" fmla="*/ 4327 h 10393"/>
              <a:gd name="connsiteX211" fmla="*/ 4256 w 10000"/>
              <a:gd name="connsiteY211" fmla="*/ 4169 h 10393"/>
              <a:gd name="connsiteX212" fmla="*/ 4276 w 10000"/>
              <a:gd name="connsiteY212" fmla="*/ 4089 h 10393"/>
              <a:gd name="connsiteX0" fmla="*/ 4256 w 10000"/>
              <a:gd name="connsiteY0" fmla="*/ 4169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155" fmla="*/ 2103 w 10000"/>
              <a:gd name="connsiteY155" fmla="*/ 3303 h 10393"/>
              <a:gd name="connsiteX156" fmla="*/ 1991 w 10000"/>
              <a:gd name="connsiteY156" fmla="*/ 3424 h 10393"/>
              <a:gd name="connsiteX157" fmla="*/ 1816 w 10000"/>
              <a:gd name="connsiteY157" fmla="*/ 3361 h 10393"/>
              <a:gd name="connsiteX158" fmla="*/ 1618 w 10000"/>
              <a:gd name="connsiteY158" fmla="*/ 3626 h 10393"/>
              <a:gd name="connsiteX159" fmla="*/ 1618 w 10000"/>
              <a:gd name="connsiteY159" fmla="*/ 3761 h 10393"/>
              <a:gd name="connsiteX160" fmla="*/ 1457 w 10000"/>
              <a:gd name="connsiteY160" fmla="*/ 3940 h 10393"/>
              <a:gd name="connsiteX161" fmla="*/ 1543 w 10000"/>
              <a:gd name="connsiteY161" fmla="*/ 4044 h 10393"/>
              <a:gd name="connsiteX162" fmla="*/ 1670 w 10000"/>
              <a:gd name="connsiteY162" fmla="*/ 3949 h 10393"/>
              <a:gd name="connsiteX163" fmla="*/ 1905 w 10000"/>
              <a:gd name="connsiteY163" fmla="*/ 4115 h 10393"/>
              <a:gd name="connsiteX164" fmla="*/ 2147 w 10000"/>
              <a:gd name="connsiteY164" fmla="*/ 3913 h 10393"/>
              <a:gd name="connsiteX165" fmla="*/ 2207 w 10000"/>
              <a:gd name="connsiteY165" fmla="*/ 3963 h 10393"/>
              <a:gd name="connsiteX166" fmla="*/ 1954 w 10000"/>
              <a:gd name="connsiteY166" fmla="*/ 4196 h 10393"/>
              <a:gd name="connsiteX167" fmla="*/ 2207 w 10000"/>
              <a:gd name="connsiteY167" fmla="*/ 4466 h 10393"/>
              <a:gd name="connsiteX168" fmla="*/ 2368 w 10000"/>
              <a:gd name="connsiteY168" fmla="*/ 4300 h 10393"/>
              <a:gd name="connsiteX169" fmla="*/ 2483 w 10000"/>
              <a:gd name="connsiteY169" fmla="*/ 4259 h 10393"/>
              <a:gd name="connsiteX170" fmla="*/ 2489 w 10000"/>
              <a:gd name="connsiteY170" fmla="*/ 4385 h 10393"/>
              <a:gd name="connsiteX171" fmla="*/ 2325 w 10000"/>
              <a:gd name="connsiteY171" fmla="*/ 4515 h 10393"/>
              <a:gd name="connsiteX172" fmla="*/ 2420 w 10000"/>
              <a:gd name="connsiteY172" fmla="*/ 4681 h 10393"/>
              <a:gd name="connsiteX173" fmla="*/ 2739 w 10000"/>
              <a:gd name="connsiteY173" fmla="*/ 4367 h 10393"/>
              <a:gd name="connsiteX174" fmla="*/ 2687 w 10000"/>
              <a:gd name="connsiteY174" fmla="*/ 4246 h 10393"/>
              <a:gd name="connsiteX175" fmla="*/ 2799 w 10000"/>
              <a:gd name="connsiteY175" fmla="*/ 4124 h 10393"/>
              <a:gd name="connsiteX176" fmla="*/ 2920 w 10000"/>
              <a:gd name="connsiteY176" fmla="*/ 4250 h 10393"/>
              <a:gd name="connsiteX177" fmla="*/ 3078 w 10000"/>
              <a:gd name="connsiteY177" fmla="*/ 4192 h 10393"/>
              <a:gd name="connsiteX178" fmla="*/ 3595 w 10000"/>
              <a:gd name="connsiteY178" fmla="*/ 3038 h 10393"/>
              <a:gd name="connsiteX179" fmla="*/ 3583 w 10000"/>
              <a:gd name="connsiteY179" fmla="*/ 3168 h 10393"/>
              <a:gd name="connsiteX180" fmla="*/ 3204 w 10000"/>
              <a:gd name="connsiteY180" fmla="*/ 4353 h 10393"/>
              <a:gd name="connsiteX181" fmla="*/ 3767 w 10000"/>
              <a:gd name="connsiteY181" fmla="*/ 4205 h 10393"/>
              <a:gd name="connsiteX182" fmla="*/ 3733 w 10000"/>
              <a:gd name="connsiteY182" fmla="*/ 4412 h 10393"/>
              <a:gd name="connsiteX183" fmla="*/ 3345 w 10000"/>
              <a:gd name="connsiteY183" fmla="*/ 4533 h 10393"/>
              <a:gd name="connsiteX184" fmla="*/ 3362 w 10000"/>
              <a:gd name="connsiteY184" fmla="*/ 4690 h 10393"/>
              <a:gd name="connsiteX185" fmla="*/ 3609 w 10000"/>
              <a:gd name="connsiteY185" fmla="*/ 4677 h 10393"/>
              <a:gd name="connsiteX186" fmla="*/ 3601 w 10000"/>
              <a:gd name="connsiteY186" fmla="*/ 4816 h 10393"/>
              <a:gd name="connsiteX187" fmla="*/ 3420 w 10000"/>
              <a:gd name="connsiteY187" fmla="*/ 4843 h 10393"/>
              <a:gd name="connsiteX188" fmla="*/ 3420 w 10000"/>
              <a:gd name="connsiteY188" fmla="*/ 4991 h 10393"/>
              <a:gd name="connsiteX189" fmla="*/ 3557 w 10000"/>
              <a:gd name="connsiteY189" fmla="*/ 5000 h 10393"/>
              <a:gd name="connsiteX190" fmla="*/ 3549 w 10000"/>
              <a:gd name="connsiteY190" fmla="*/ 5126 h 10393"/>
              <a:gd name="connsiteX191" fmla="*/ 3394 w 10000"/>
              <a:gd name="connsiteY191" fmla="*/ 5189 h 10393"/>
              <a:gd name="connsiteX192" fmla="*/ 3345 w 10000"/>
              <a:gd name="connsiteY192" fmla="*/ 5220 h 10393"/>
              <a:gd name="connsiteX193" fmla="*/ 3302 w 10000"/>
              <a:gd name="connsiteY193" fmla="*/ 5180 h 10393"/>
              <a:gd name="connsiteX194" fmla="*/ 3333 w 10000"/>
              <a:gd name="connsiteY194" fmla="*/ 5121 h 10393"/>
              <a:gd name="connsiteX195" fmla="*/ 3307 w 10000"/>
              <a:gd name="connsiteY195" fmla="*/ 4951 h 10393"/>
              <a:gd name="connsiteX196" fmla="*/ 3178 w 10000"/>
              <a:gd name="connsiteY196" fmla="*/ 4695 h 10393"/>
              <a:gd name="connsiteX197" fmla="*/ 3103 w 10000"/>
              <a:gd name="connsiteY197" fmla="*/ 4731 h 10393"/>
              <a:gd name="connsiteX198" fmla="*/ 3112 w 10000"/>
              <a:gd name="connsiteY198" fmla="*/ 4596 h 10393"/>
              <a:gd name="connsiteX199" fmla="*/ 2989 w 10000"/>
              <a:gd name="connsiteY199" fmla="*/ 4448 h 10393"/>
              <a:gd name="connsiteX200" fmla="*/ 2807 w 10000"/>
              <a:gd name="connsiteY200" fmla="*/ 4636 h 10393"/>
              <a:gd name="connsiteX201" fmla="*/ 2825 w 10000"/>
              <a:gd name="connsiteY201" fmla="*/ 5014 h 10393"/>
              <a:gd name="connsiteX202" fmla="*/ 2759 w 10000"/>
              <a:gd name="connsiteY202" fmla="*/ 5045 h 10393"/>
              <a:gd name="connsiteX203" fmla="*/ 2764 w 10000"/>
              <a:gd name="connsiteY203" fmla="*/ 5490 h 10393"/>
              <a:gd name="connsiteX204" fmla="*/ 2876 w 10000"/>
              <a:gd name="connsiteY204" fmla="*/ 5516 h 10393"/>
              <a:gd name="connsiteX205" fmla="*/ 2911 w 10000"/>
              <a:gd name="connsiteY205" fmla="*/ 5566 h 10393"/>
              <a:gd name="connsiteX206" fmla="*/ 2905 w 10000"/>
              <a:gd name="connsiteY206" fmla="*/ 6037 h 10393"/>
              <a:gd name="connsiteX207" fmla="*/ 4023 w 10000"/>
              <a:gd name="connsiteY207" fmla="*/ 6028 h 10393"/>
              <a:gd name="connsiteX208" fmla="*/ 4147 w 10000"/>
              <a:gd name="connsiteY208" fmla="*/ 5647 h 10393"/>
              <a:gd name="connsiteX209" fmla="*/ 4230 w 10000"/>
              <a:gd name="connsiteY209" fmla="*/ 5207 h 10393"/>
              <a:gd name="connsiteX210" fmla="*/ 4241 w 10000"/>
              <a:gd name="connsiteY210" fmla="*/ 4327 h 10393"/>
              <a:gd name="connsiteX211" fmla="*/ 4256 w 10000"/>
              <a:gd name="connsiteY211" fmla="*/ 4169 h 10393"/>
              <a:gd name="connsiteX0" fmla="*/ 4241 w 10000"/>
              <a:gd name="connsiteY0" fmla="*/ 4327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155" fmla="*/ 2103 w 10000"/>
              <a:gd name="connsiteY155" fmla="*/ 3303 h 10393"/>
              <a:gd name="connsiteX156" fmla="*/ 1991 w 10000"/>
              <a:gd name="connsiteY156" fmla="*/ 3424 h 10393"/>
              <a:gd name="connsiteX157" fmla="*/ 1816 w 10000"/>
              <a:gd name="connsiteY157" fmla="*/ 3361 h 10393"/>
              <a:gd name="connsiteX158" fmla="*/ 1618 w 10000"/>
              <a:gd name="connsiteY158" fmla="*/ 3626 h 10393"/>
              <a:gd name="connsiteX159" fmla="*/ 1618 w 10000"/>
              <a:gd name="connsiteY159" fmla="*/ 3761 h 10393"/>
              <a:gd name="connsiteX160" fmla="*/ 1457 w 10000"/>
              <a:gd name="connsiteY160" fmla="*/ 3940 h 10393"/>
              <a:gd name="connsiteX161" fmla="*/ 1543 w 10000"/>
              <a:gd name="connsiteY161" fmla="*/ 4044 h 10393"/>
              <a:gd name="connsiteX162" fmla="*/ 1670 w 10000"/>
              <a:gd name="connsiteY162" fmla="*/ 3949 h 10393"/>
              <a:gd name="connsiteX163" fmla="*/ 1905 w 10000"/>
              <a:gd name="connsiteY163" fmla="*/ 4115 h 10393"/>
              <a:gd name="connsiteX164" fmla="*/ 2147 w 10000"/>
              <a:gd name="connsiteY164" fmla="*/ 3913 h 10393"/>
              <a:gd name="connsiteX165" fmla="*/ 2207 w 10000"/>
              <a:gd name="connsiteY165" fmla="*/ 3963 h 10393"/>
              <a:gd name="connsiteX166" fmla="*/ 1954 w 10000"/>
              <a:gd name="connsiteY166" fmla="*/ 4196 h 10393"/>
              <a:gd name="connsiteX167" fmla="*/ 2207 w 10000"/>
              <a:gd name="connsiteY167" fmla="*/ 4466 h 10393"/>
              <a:gd name="connsiteX168" fmla="*/ 2368 w 10000"/>
              <a:gd name="connsiteY168" fmla="*/ 4300 h 10393"/>
              <a:gd name="connsiteX169" fmla="*/ 2483 w 10000"/>
              <a:gd name="connsiteY169" fmla="*/ 4259 h 10393"/>
              <a:gd name="connsiteX170" fmla="*/ 2489 w 10000"/>
              <a:gd name="connsiteY170" fmla="*/ 4385 h 10393"/>
              <a:gd name="connsiteX171" fmla="*/ 2325 w 10000"/>
              <a:gd name="connsiteY171" fmla="*/ 4515 h 10393"/>
              <a:gd name="connsiteX172" fmla="*/ 2420 w 10000"/>
              <a:gd name="connsiteY172" fmla="*/ 4681 h 10393"/>
              <a:gd name="connsiteX173" fmla="*/ 2739 w 10000"/>
              <a:gd name="connsiteY173" fmla="*/ 4367 h 10393"/>
              <a:gd name="connsiteX174" fmla="*/ 2687 w 10000"/>
              <a:gd name="connsiteY174" fmla="*/ 4246 h 10393"/>
              <a:gd name="connsiteX175" fmla="*/ 2799 w 10000"/>
              <a:gd name="connsiteY175" fmla="*/ 4124 h 10393"/>
              <a:gd name="connsiteX176" fmla="*/ 2920 w 10000"/>
              <a:gd name="connsiteY176" fmla="*/ 4250 h 10393"/>
              <a:gd name="connsiteX177" fmla="*/ 3078 w 10000"/>
              <a:gd name="connsiteY177" fmla="*/ 4192 h 10393"/>
              <a:gd name="connsiteX178" fmla="*/ 3595 w 10000"/>
              <a:gd name="connsiteY178" fmla="*/ 3038 h 10393"/>
              <a:gd name="connsiteX179" fmla="*/ 3583 w 10000"/>
              <a:gd name="connsiteY179" fmla="*/ 3168 h 10393"/>
              <a:gd name="connsiteX180" fmla="*/ 3204 w 10000"/>
              <a:gd name="connsiteY180" fmla="*/ 4353 h 10393"/>
              <a:gd name="connsiteX181" fmla="*/ 3767 w 10000"/>
              <a:gd name="connsiteY181" fmla="*/ 4205 h 10393"/>
              <a:gd name="connsiteX182" fmla="*/ 3733 w 10000"/>
              <a:gd name="connsiteY182" fmla="*/ 4412 h 10393"/>
              <a:gd name="connsiteX183" fmla="*/ 3345 w 10000"/>
              <a:gd name="connsiteY183" fmla="*/ 4533 h 10393"/>
              <a:gd name="connsiteX184" fmla="*/ 3362 w 10000"/>
              <a:gd name="connsiteY184" fmla="*/ 4690 h 10393"/>
              <a:gd name="connsiteX185" fmla="*/ 3609 w 10000"/>
              <a:gd name="connsiteY185" fmla="*/ 4677 h 10393"/>
              <a:gd name="connsiteX186" fmla="*/ 3601 w 10000"/>
              <a:gd name="connsiteY186" fmla="*/ 4816 h 10393"/>
              <a:gd name="connsiteX187" fmla="*/ 3420 w 10000"/>
              <a:gd name="connsiteY187" fmla="*/ 4843 h 10393"/>
              <a:gd name="connsiteX188" fmla="*/ 3420 w 10000"/>
              <a:gd name="connsiteY188" fmla="*/ 4991 h 10393"/>
              <a:gd name="connsiteX189" fmla="*/ 3557 w 10000"/>
              <a:gd name="connsiteY189" fmla="*/ 5000 h 10393"/>
              <a:gd name="connsiteX190" fmla="*/ 3549 w 10000"/>
              <a:gd name="connsiteY190" fmla="*/ 5126 h 10393"/>
              <a:gd name="connsiteX191" fmla="*/ 3394 w 10000"/>
              <a:gd name="connsiteY191" fmla="*/ 5189 h 10393"/>
              <a:gd name="connsiteX192" fmla="*/ 3345 w 10000"/>
              <a:gd name="connsiteY192" fmla="*/ 5220 h 10393"/>
              <a:gd name="connsiteX193" fmla="*/ 3302 w 10000"/>
              <a:gd name="connsiteY193" fmla="*/ 5180 h 10393"/>
              <a:gd name="connsiteX194" fmla="*/ 3333 w 10000"/>
              <a:gd name="connsiteY194" fmla="*/ 5121 h 10393"/>
              <a:gd name="connsiteX195" fmla="*/ 3307 w 10000"/>
              <a:gd name="connsiteY195" fmla="*/ 4951 h 10393"/>
              <a:gd name="connsiteX196" fmla="*/ 3178 w 10000"/>
              <a:gd name="connsiteY196" fmla="*/ 4695 h 10393"/>
              <a:gd name="connsiteX197" fmla="*/ 3103 w 10000"/>
              <a:gd name="connsiteY197" fmla="*/ 4731 h 10393"/>
              <a:gd name="connsiteX198" fmla="*/ 3112 w 10000"/>
              <a:gd name="connsiteY198" fmla="*/ 4596 h 10393"/>
              <a:gd name="connsiteX199" fmla="*/ 2989 w 10000"/>
              <a:gd name="connsiteY199" fmla="*/ 4448 h 10393"/>
              <a:gd name="connsiteX200" fmla="*/ 2807 w 10000"/>
              <a:gd name="connsiteY200" fmla="*/ 4636 h 10393"/>
              <a:gd name="connsiteX201" fmla="*/ 2825 w 10000"/>
              <a:gd name="connsiteY201" fmla="*/ 5014 h 10393"/>
              <a:gd name="connsiteX202" fmla="*/ 2759 w 10000"/>
              <a:gd name="connsiteY202" fmla="*/ 5045 h 10393"/>
              <a:gd name="connsiteX203" fmla="*/ 2764 w 10000"/>
              <a:gd name="connsiteY203" fmla="*/ 5490 h 10393"/>
              <a:gd name="connsiteX204" fmla="*/ 2876 w 10000"/>
              <a:gd name="connsiteY204" fmla="*/ 5516 h 10393"/>
              <a:gd name="connsiteX205" fmla="*/ 2911 w 10000"/>
              <a:gd name="connsiteY205" fmla="*/ 5566 h 10393"/>
              <a:gd name="connsiteX206" fmla="*/ 2905 w 10000"/>
              <a:gd name="connsiteY206" fmla="*/ 6037 h 10393"/>
              <a:gd name="connsiteX207" fmla="*/ 4023 w 10000"/>
              <a:gd name="connsiteY207" fmla="*/ 6028 h 10393"/>
              <a:gd name="connsiteX208" fmla="*/ 4147 w 10000"/>
              <a:gd name="connsiteY208" fmla="*/ 5647 h 10393"/>
              <a:gd name="connsiteX209" fmla="*/ 4230 w 10000"/>
              <a:gd name="connsiteY209" fmla="*/ 5207 h 10393"/>
              <a:gd name="connsiteX210" fmla="*/ 4241 w 10000"/>
              <a:gd name="connsiteY210" fmla="*/ 4327 h 10393"/>
              <a:gd name="connsiteX0" fmla="*/ 4230 w 10000"/>
              <a:gd name="connsiteY0" fmla="*/ 5207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155" fmla="*/ 2103 w 10000"/>
              <a:gd name="connsiteY155" fmla="*/ 3303 h 10393"/>
              <a:gd name="connsiteX156" fmla="*/ 1991 w 10000"/>
              <a:gd name="connsiteY156" fmla="*/ 3424 h 10393"/>
              <a:gd name="connsiteX157" fmla="*/ 1816 w 10000"/>
              <a:gd name="connsiteY157" fmla="*/ 3361 h 10393"/>
              <a:gd name="connsiteX158" fmla="*/ 1618 w 10000"/>
              <a:gd name="connsiteY158" fmla="*/ 3626 h 10393"/>
              <a:gd name="connsiteX159" fmla="*/ 1618 w 10000"/>
              <a:gd name="connsiteY159" fmla="*/ 3761 h 10393"/>
              <a:gd name="connsiteX160" fmla="*/ 1457 w 10000"/>
              <a:gd name="connsiteY160" fmla="*/ 3940 h 10393"/>
              <a:gd name="connsiteX161" fmla="*/ 1543 w 10000"/>
              <a:gd name="connsiteY161" fmla="*/ 4044 h 10393"/>
              <a:gd name="connsiteX162" fmla="*/ 1670 w 10000"/>
              <a:gd name="connsiteY162" fmla="*/ 3949 h 10393"/>
              <a:gd name="connsiteX163" fmla="*/ 1905 w 10000"/>
              <a:gd name="connsiteY163" fmla="*/ 4115 h 10393"/>
              <a:gd name="connsiteX164" fmla="*/ 2147 w 10000"/>
              <a:gd name="connsiteY164" fmla="*/ 3913 h 10393"/>
              <a:gd name="connsiteX165" fmla="*/ 2207 w 10000"/>
              <a:gd name="connsiteY165" fmla="*/ 3963 h 10393"/>
              <a:gd name="connsiteX166" fmla="*/ 1954 w 10000"/>
              <a:gd name="connsiteY166" fmla="*/ 4196 h 10393"/>
              <a:gd name="connsiteX167" fmla="*/ 2207 w 10000"/>
              <a:gd name="connsiteY167" fmla="*/ 4466 h 10393"/>
              <a:gd name="connsiteX168" fmla="*/ 2368 w 10000"/>
              <a:gd name="connsiteY168" fmla="*/ 4300 h 10393"/>
              <a:gd name="connsiteX169" fmla="*/ 2483 w 10000"/>
              <a:gd name="connsiteY169" fmla="*/ 4259 h 10393"/>
              <a:gd name="connsiteX170" fmla="*/ 2489 w 10000"/>
              <a:gd name="connsiteY170" fmla="*/ 4385 h 10393"/>
              <a:gd name="connsiteX171" fmla="*/ 2325 w 10000"/>
              <a:gd name="connsiteY171" fmla="*/ 4515 h 10393"/>
              <a:gd name="connsiteX172" fmla="*/ 2420 w 10000"/>
              <a:gd name="connsiteY172" fmla="*/ 4681 h 10393"/>
              <a:gd name="connsiteX173" fmla="*/ 2739 w 10000"/>
              <a:gd name="connsiteY173" fmla="*/ 4367 h 10393"/>
              <a:gd name="connsiteX174" fmla="*/ 2687 w 10000"/>
              <a:gd name="connsiteY174" fmla="*/ 4246 h 10393"/>
              <a:gd name="connsiteX175" fmla="*/ 2799 w 10000"/>
              <a:gd name="connsiteY175" fmla="*/ 4124 h 10393"/>
              <a:gd name="connsiteX176" fmla="*/ 2920 w 10000"/>
              <a:gd name="connsiteY176" fmla="*/ 4250 h 10393"/>
              <a:gd name="connsiteX177" fmla="*/ 3078 w 10000"/>
              <a:gd name="connsiteY177" fmla="*/ 4192 h 10393"/>
              <a:gd name="connsiteX178" fmla="*/ 3595 w 10000"/>
              <a:gd name="connsiteY178" fmla="*/ 3038 h 10393"/>
              <a:gd name="connsiteX179" fmla="*/ 3583 w 10000"/>
              <a:gd name="connsiteY179" fmla="*/ 3168 h 10393"/>
              <a:gd name="connsiteX180" fmla="*/ 3204 w 10000"/>
              <a:gd name="connsiteY180" fmla="*/ 4353 h 10393"/>
              <a:gd name="connsiteX181" fmla="*/ 3767 w 10000"/>
              <a:gd name="connsiteY181" fmla="*/ 4205 h 10393"/>
              <a:gd name="connsiteX182" fmla="*/ 3733 w 10000"/>
              <a:gd name="connsiteY182" fmla="*/ 4412 h 10393"/>
              <a:gd name="connsiteX183" fmla="*/ 3345 w 10000"/>
              <a:gd name="connsiteY183" fmla="*/ 4533 h 10393"/>
              <a:gd name="connsiteX184" fmla="*/ 3362 w 10000"/>
              <a:gd name="connsiteY184" fmla="*/ 4690 h 10393"/>
              <a:gd name="connsiteX185" fmla="*/ 3609 w 10000"/>
              <a:gd name="connsiteY185" fmla="*/ 4677 h 10393"/>
              <a:gd name="connsiteX186" fmla="*/ 3601 w 10000"/>
              <a:gd name="connsiteY186" fmla="*/ 4816 h 10393"/>
              <a:gd name="connsiteX187" fmla="*/ 3420 w 10000"/>
              <a:gd name="connsiteY187" fmla="*/ 4843 h 10393"/>
              <a:gd name="connsiteX188" fmla="*/ 3420 w 10000"/>
              <a:gd name="connsiteY188" fmla="*/ 4991 h 10393"/>
              <a:gd name="connsiteX189" fmla="*/ 3557 w 10000"/>
              <a:gd name="connsiteY189" fmla="*/ 5000 h 10393"/>
              <a:gd name="connsiteX190" fmla="*/ 3549 w 10000"/>
              <a:gd name="connsiteY190" fmla="*/ 5126 h 10393"/>
              <a:gd name="connsiteX191" fmla="*/ 3394 w 10000"/>
              <a:gd name="connsiteY191" fmla="*/ 5189 h 10393"/>
              <a:gd name="connsiteX192" fmla="*/ 3345 w 10000"/>
              <a:gd name="connsiteY192" fmla="*/ 5220 h 10393"/>
              <a:gd name="connsiteX193" fmla="*/ 3302 w 10000"/>
              <a:gd name="connsiteY193" fmla="*/ 5180 h 10393"/>
              <a:gd name="connsiteX194" fmla="*/ 3333 w 10000"/>
              <a:gd name="connsiteY194" fmla="*/ 5121 h 10393"/>
              <a:gd name="connsiteX195" fmla="*/ 3307 w 10000"/>
              <a:gd name="connsiteY195" fmla="*/ 4951 h 10393"/>
              <a:gd name="connsiteX196" fmla="*/ 3178 w 10000"/>
              <a:gd name="connsiteY196" fmla="*/ 4695 h 10393"/>
              <a:gd name="connsiteX197" fmla="*/ 3103 w 10000"/>
              <a:gd name="connsiteY197" fmla="*/ 4731 h 10393"/>
              <a:gd name="connsiteX198" fmla="*/ 3112 w 10000"/>
              <a:gd name="connsiteY198" fmla="*/ 4596 h 10393"/>
              <a:gd name="connsiteX199" fmla="*/ 2989 w 10000"/>
              <a:gd name="connsiteY199" fmla="*/ 4448 h 10393"/>
              <a:gd name="connsiteX200" fmla="*/ 2807 w 10000"/>
              <a:gd name="connsiteY200" fmla="*/ 4636 h 10393"/>
              <a:gd name="connsiteX201" fmla="*/ 2825 w 10000"/>
              <a:gd name="connsiteY201" fmla="*/ 5014 h 10393"/>
              <a:gd name="connsiteX202" fmla="*/ 2759 w 10000"/>
              <a:gd name="connsiteY202" fmla="*/ 5045 h 10393"/>
              <a:gd name="connsiteX203" fmla="*/ 2764 w 10000"/>
              <a:gd name="connsiteY203" fmla="*/ 5490 h 10393"/>
              <a:gd name="connsiteX204" fmla="*/ 2876 w 10000"/>
              <a:gd name="connsiteY204" fmla="*/ 5516 h 10393"/>
              <a:gd name="connsiteX205" fmla="*/ 2911 w 10000"/>
              <a:gd name="connsiteY205" fmla="*/ 5566 h 10393"/>
              <a:gd name="connsiteX206" fmla="*/ 2905 w 10000"/>
              <a:gd name="connsiteY206" fmla="*/ 6037 h 10393"/>
              <a:gd name="connsiteX207" fmla="*/ 4023 w 10000"/>
              <a:gd name="connsiteY207" fmla="*/ 6028 h 10393"/>
              <a:gd name="connsiteX208" fmla="*/ 4147 w 10000"/>
              <a:gd name="connsiteY208" fmla="*/ 5647 h 10393"/>
              <a:gd name="connsiteX209" fmla="*/ 4230 w 10000"/>
              <a:gd name="connsiteY209" fmla="*/ 5207 h 10393"/>
              <a:gd name="connsiteX0" fmla="*/ 4147 w 10000"/>
              <a:gd name="connsiteY0" fmla="*/ 5647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155" fmla="*/ 2103 w 10000"/>
              <a:gd name="connsiteY155" fmla="*/ 3303 h 10393"/>
              <a:gd name="connsiteX156" fmla="*/ 1991 w 10000"/>
              <a:gd name="connsiteY156" fmla="*/ 3424 h 10393"/>
              <a:gd name="connsiteX157" fmla="*/ 1816 w 10000"/>
              <a:gd name="connsiteY157" fmla="*/ 3361 h 10393"/>
              <a:gd name="connsiteX158" fmla="*/ 1618 w 10000"/>
              <a:gd name="connsiteY158" fmla="*/ 3626 h 10393"/>
              <a:gd name="connsiteX159" fmla="*/ 1618 w 10000"/>
              <a:gd name="connsiteY159" fmla="*/ 3761 h 10393"/>
              <a:gd name="connsiteX160" fmla="*/ 1457 w 10000"/>
              <a:gd name="connsiteY160" fmla="*/ 3940 h 10393"/>
              <a:gd name="connsiteX161" fmla="*/ 1543 w 10000"/>
              <a:gd name="connsiteY161" fmla="*/ 4044 h 10393"/>
              <a:gd name="connsiteX162" fmla="*/ 1670 w 10000"/>
              <a:gd name="connsiteY162" fmla="*/ 3949 h 10393"/>
              <a:gd name="connsiteX163" fmla="*/ 1905 w 10000"/>
              <a:gd name="connsiteY163" fmla="*/ 4115 h 10393"/>
              <a:gd name="connsiteX164" fmla="*/ 2147 w 10000"/>
              <a:gd name="connsiteY164" fmla="*/ 3913 h 10393"/>
              <a:gd name="connsiteX165" fmla="*/ 2207 w 10000"/>
              <a:gd name="connsiteY165" fmla="*/ 3963 h 10393"/>
              <a:gd name="connsiteX166" fmla="*/ 1954 w 10000"/>
              <a:gd name="connsiteY166" fmla="*/ 4196 h 10393"/>
              <a:gd name="connsiteX167" fmla="*/ 2207 w 10000"/>
              <a:gd name="connsiteY167" fmla="*/ 4466 h 10393"/>
              <a:gd name="connsiteX168" fmla="*/ 2368 w 10000"/>
              <a:gd name="connsiteY168" fmla="*/ 4300 h 10393"/>
              <a:gd name="connsiteX169" fmla="*/ 2483 w 10000"/>
              <a:gd name="connsiteY169" fmla="*/ 4259 h 10393"/>
              <a:gd name="connsiteX170" fmla="*/ 2489 w 10000"/>
              <a:gd name="connsiteY170" fmla="*/ 4385 h 10393"/>
              <a:gd name="connsiteX171" fmla="*/ 2325 w 10000"/>
              <a:gd name="connsiteY171" fmla="*/ 4515 h 10393"/>
              <a:gd name="connsiteX172" fmla="*/ 2420 w 10000"/>
              <a:gd name="connsiteY172" fmla="*/ 4681 h 10393"/>
              <a:gd name="connsiteX173" fmla="*/ 2739 w 10000"/>
              <a:gd name="connsiteY173" fmla="*/ 4367 h 10393"/>
              <a:gd name="connsiteX174" fmla="*/ 2687 w 10000"/>
              <a:gd name="connsiteY174" fmla="*/ 4246 h 10393"/>
              <a:gd name="connsiteX175" fmla="*/ 2799 w 10000"/>
              <a:gd name="connsiteY175" fmla="*/ 4124 h 10393"/>
              <a:gd name="connsiteX176" fmla="*/ 2920 w 10000"/>
              <a:gd name="connsiteY176" fmla="*/ 4250 h 10393"/>
              <a:gd name="connsiteX177" fmla="*/ 3078 w 10000"/>
              <a:gd name="connsiteY177" fmla="*/ 4192 h 10393"/>
              <a:gd name="connsiteX178" fmla="*/ 3595 w 10000"/>
              <a:gd name="connsiteY178" fmla="*/ 3038 h 10393"/>
              <a:gd name="connsiteX179" fmla="*/ 3583 w 10000"/>
              <a:gd name="connsiteY179" fmla="*/ 3168 h 10393"/>
              <a:gd name="connsiteX180" fmla="*/ 3204 w 10000"/>
              <a:gd name="connsiteY180" fmla="*/ 4353 h 10393"/>
              <a:gd name="connsiteX181" fmla="*/ 3767 w 10000"/>
              <a:gd name="connsiteY181" fmla="*/ 4205 h 10393"/>
              <a:gd name="connsiteX182" fmla="*/ 3733 w 10000"/>
              <a:gd name="connsiteY182" fmla="*/ 4412 h 10393"/>
              <a:gd name="connsiteX183" fmla="*/ 3345 w 10000"/>
              <a:gd name="connsiteY183" fmla="*/ 4533 h 10393"/>
              <a:gd name="connsiteX184" fmla="*/ 3362 w 10000"/>
              <a:gd name="connsiteY184" fmla="*/ 4690 h 10393"/>
              <a:gd name="connsiteX185" fmla="*/ 3609 w 10000"/>
              <a:gd name="connsiteY185" fmla="*/ 4677 h 10393"/>
              <a:gd name="connsiteX186" fmla="*/ 3601 w 10000"/>
              <a:gd name="connsiteY186" fmla="*/ 4816 h 10393"/>
              <a:gd name="connsiteX187" fmla="*/ 3420 w 10000"/>
              <a:gd name="connsiteY187" fmla="*/ 4843 h 10393"/>
              <a:gd name="connsiteX188" fmla="*/ 3420 w 10000"/>
              <a:gd name="connsiteY188" fmla="*/ 4991 h 10393"/>
              <a:gd name="connsiteX189" fmla="*/ 3557 w 10000"/>
              <a:gd name="connsiteY189" fmla="*/ 5000 h 10393"/>
              <a:gd name="connsiteX190" fmla="*/ 3549 w 10000"/>
              <a:gd name="connsiteY190" fmla="*/ 5126 h 10393"/>
              <a:gd name="connsiteX191" fmla="*/ 3394 w 10000"/>
              <a:gd name="connsiteY191" fmla="*/ 5189 h 10393"/>
              <a:gd name="connsiteX192" fmla="*/ 3345 w 10000"/>
              <a:gd name="connsiteY192" fmla="*/ 5220 h 10393"/>
              <a:gd name="connsiteX193" fmla="*/ 3302 w 10000"/>
              <a:gd name="connsiteY193" fmla="*/ 5180 h 10393"/>
              <a:gd name="connsiteX194" fmla="*/ 3333 w 10000"/>
              <a:gd name="connsiteY194" fmla="*/ 5121 h 10393"/>
              <a:gd name="connsiteX195" fmla="*/ 3307 w 10000"/>
              <a:gd name="connsiteY195" fmla="*/ 4951 h 10393"/>
              <a:gd name="connsiteX196" fmla="*/ 3178 w 10000"/>
              <a:gd name="connsiteY196" fmla="*/ 4695 h 10393"/>
              <a:gd name="connsiteX197" fmla="*/ 3103 w 10000"/>
              <a:gd name="connsiteY197" fmla="*/ 4731 h 10393"/>
              <a:gd name="connsiteX198" fmla="*/ 3112 w 10000"/>
              <a:gd name="connsiteY198" fmla="*/ 4596 h 10393"/>
              <a:gd name="connsiteX199" fmla="*/ 2989 w 10000"/>
              <a:gd name="connsiteY199" fmla="*/ 4448 h 10393"/>
              <a:gd name="connsiteX200" fmla="*/ 2807 w 10000"/>
              <a:gd name="connsiteY200" fmla="*/ 4636 h 10393"/>
              <a:gd name="connsiteX201" fmla="*/ 2825 w 10000"/>
              <a:gd name="connsiteY201" fmla="*/ 5014 h 10393"/>
              <a:gd name="connsiteX202" fmla="*/ 2759 w 10000"/>
              <a:gd name="connsiteY202" fmla="*/ 5045 h 10393"/>
              <a:gd name="connsiteX203" fmla="*/ 2764 w 10000"/>
              <a:gd name="connsiteY203" fmla="*/ 5490 h 10393"/>
              <a:gd name="connsiteX204" fmla="*/ 2876 w 10000"/>
              <a:gd name="connsiteY204" fmla="*/ 5516 h 10393"/>
              <a:gd name="connsiteX205" fmla="*/ 2911 w 10000"/>
              <a:gd name="connsiteY205" fmla="*/ 5566 h 10393"/>
              <a:gd name="connsiteX206" fmla="*/ 2905 w 10000"/>
              <a:gd name="connsiteY206" fmla="*/ 6037 h 10393"/>
              <a:gd name="connsiteX207" fmla="*/ 4023 w 10000"/>
              <a:gd name="connsiteY207" fmla="*/ 6028 h 10393"/>
              <a:gd name="connsiteX208" fmla="*/ 4147 w 10000"/>
              <a:gd name="connsiteY208" fmla="*/ 5647 h 10393"/>
              <a:gd name="connsiteX0" fmla="*/ 4023 w 10000"/>
              <a:gd name="connsiteY0" fmla="*/ 6028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155" fmla="*/ 2103 w 10000"/>
              <a:gd name="connsiteY155" fmla="*/ 3303 h 10393"/>
              <a:gd name="connsiteX156" fmla="*/ 1991 w 10000"/>
              <a:gd name="connsiteY156" fmla="*/ 3424 h 10393"/>
              <a:gd name="connsiteX157" fmla="*/ 1816 w 10000"/>
              <a:gd name="connsiteY157" fmla="*/ 3361 h 10393"/>
              <a:gd name="connsiteX158" fmla="*/ 1618 w 10000"/>
              <a:gd name="connsiteY158" fmla="*/ 3626 h 10393"/>
              <a:gd name="connsiteX159" fmla="*/ 1618 w 10000"/>
              <a:gd name="connsiteY159" fmla="*/ 3761 h 10393"/>
              <a:gd name="connsiteX160" fmla="*/ 1457 w 10000"/>
              <a:gd name="connsiteY160" fmla="*/ 3940 h 10393"/>
              <a:gd name="connsiteX161" fmla="*/ 1543 w 10000"/>
              <a:gd name="connsiteY161" fmla="*/ 4044 h 10393"/>
              <a:gd name="connsiteX162" fmla="*/ 1670 w 10000"/>
              <a:gd name="connsiteY162" fmla="*/ 3949 h 10393"/>
              <a:gd name="connsiteX163" fmla="*/ 1905 w 10000"/>
              <a:gd name="connsiteY163" fmla="*/ 4115 h 10393"/>
              <a:gd name="connsiteX164" fmla="*/ 2147 w 10000"/>
              <a:gd name="connsiteY164" fmla="*/ 3913 h 10393"/>
              <a:gd name="connsiteX165" fmla="*/ 2207 w 10000"/>
              <a:gd name="connsiteY165" fmla="*/ 3963 h 10393"/>
              <a:gd name="connsiteX166" fmla="*/ 1954 w 10000"/>
              <a:gd name="connsiteY166" fmla="*/ 4196 h 10393"/>
              <a:gd name="connsiteX167" fmla="*/ 2207 w 10000"/>
              <a:gd name="connsiteY167" fmla="*/ 4466 h 10393"/>
              <a:gd name="connsiteX168" fmla="*/ 2368 w 10000"/>
              <a:gd name="connsiteY168" fmla="*/ 4300 h 10393"/>
              <a:gd name="connsiteX169" fmla="*/ 2483 w 10000"/>
              <a:gd name="connsiteY169" fmla="*/ 4259 h 10393"/>
              <a:gd name="connsiteX170" fmla="*/ 2489 w 10000"/>
              <a:gd name="connsiteY170" fmla="*/ 4385 h 10393"/>
              <a:gd name="connsiteX171" fmla="*/ 2325 w 10000"/>
              <a:gd name="connsiteY171" fmla="*/ 4515 h 10393"/>
              <a:gd name="connsiteX172" fmla="*/ 2420 w 10000"/>
              <a:gd name="connsiteY172" fmla="*/ 4681 h 10393"/>
              <a:gd name="connsiteX173" fmla="*/ 2739 w 10000"/>
              <a:gd name="connsiteY173" fmla="*/ 4367 h 10393"/>
              <a:gd name="connsiteX174" fmla="*/ 2687 w 10000"/>
              <a:gd name="connsiteY174" fmla="*/ 4246 h 10393"/>
              <a:gd name="connsiteX175" fmla="*/ 2799 w 10000"/>
              <a:gd name="connsiteY175" fmla="*/ 4124 h 10393"/>
              <a:gd name="connsiteX176" fmla="*/ 2920 w 10000"/>
              <a:gd name="connsiteY176" fmla="*/ 4250 h 10393"/>
              <a:gd name="connsiteX177" fmla="*/ 3078 w 10000"/>
              <a:gd name="connsiteY177" fmla="*/ 4192 h 10393"/>
              <a:gd name="connsiteX178" fmla="*/ 3595 w 10000"/>
              <a:gd name="connsiteY178" fmla="*/ 3038 h 10393"/>
              <a:gd name="connsiteX179" fmla="*/ 3583 w 10000"/>
              <a:gd name="connsiteY179" fmla="*/ 3168 h 10393"/>
              <a:gd name="connsiteX180" fmla="*/ 3204 w 10000"/>
              <a:gd name="connsiteY180" fmla="*/ 4353 h 10393"/>
              <a:gd name="connsiteX181" fmla="*/ 3767 w 10000"/>
              <a:gd name="connsiteY181" fmla="*/ 4205 h 10393"/>
              <a:gd name="connsiteX182" fmla="*/ 3733 w 10000"/>
              <a:gd name="connsiteY182" fmla="*/ 4412 h 10393"/>
              <a:gd name="connsiteX183" fmla="*/ 3345 w 10000"/>
              <a:gd name="connsiteY183" fmla="*/ 4533 h 10393"/>
              <a:gd name="connsiteX184" fmla="*/ 3362 w 10000"/>
              <a:gd name="connsiteY184" fmla="*/ 4690 h 10393"/>
              <a:gd name="connsiteX185" fmla="*/ 3609 w 10000"/>
              <a:gd name="connsiteY185" fmla="*/ 4677 h 10393"/>
              <a:gd name="connsiteX186" fmla="*/ 3601 w 10000"/>
              <a:gd name="connsiteY186" fmla="*/ 4816 h 10393"/>
              <a:gd name="connsiteX187" fmla="*/ 3420 w 10000"/>
              <a:gd name="connsiteY187" fmla="*/ 4843 h 10393"/>
              <a:gd name="connsiteX188" fmla="*/ 3420 w 10000"/>
              <a:gd name="connsiteY188" fmla="*/ 4991 h 10393"/>
              <a:gd name="connsiteX189" fmla="*/ 3557 w 10000"/>
              <a:gd name="connsiteY189" fmla="*/ 5000 h 10393"/>
              <a:gd name="connsiteX190" fmla="*/ 3549 w 10000"/>
              <a:gd name="connsiteY190" fmla="*/ 5126 h 10393"/>
              <a:gd name="connsiteX191" fmla="*/ 3394 w 10000"/>
              <a:gd name="connsiteY191" fmla="*/ 5189 h 10393"/>
              <a:gd name="connsiteX192" fmla="*/ 3345 w 10000"/>
              <a:gd name="connsiteY192" fmla="*/ 5220 h 10393"/>
              <a:gd name="connsiteX193" fmla="*/ 3302 w 10000"/>
              <a:gd name="connsiteY193" fmla="*/ 5180 h 10393"/>
              <a:gd name="connsiteX194" fmla="*/ 3333 w 10000"/>
              <a:gd name="connsiteY194" fmla="*/ 5121 h 10393"/>
              <a:gd name="connsiteX195" fmla="*/ 3307 w 10000"/>
              <a:gd name="connsiteY195" fmla="*/ 4951 h 10393"/>
              <a:gd name="connsiteX196" fmla="*/ 3178 w 10000"/>
              <a:gd name="connsiteY196" fmla="*/ 4695 h 10393"/>
              <a:gd name="connsiteX197" fmla="*/ 3103 w 10000"/>
              <a:gd name="connsiteY197" fmla="*/ 4731 h 10393"/>
              <a:gd name="connsiteX198" fmla="*/ 3112 w 10000"/>
              <a:gd name="connsiteY198" fmla="*/ 4596 h 10393"/>
              <a:gd name="connsiteX199" fmla="*/ 2989 w 10000"/>
              <a:gd name="connsiteY199" fmla="*/ 4448 h 10393"/>
              <a:gd name="connsiteX200" fmla="*/ 2807 w 10000"/>
              <a:gd name="connsiteY200" fmla="*/ 4636 h 10393"/>
              <a:gd name="connsiteX201" fmla="*/ 2825 w 10000"/>
              <a:gd name="connsiteY201" fmla="*/ 5014 h 10393"/>
              <a:gd name="connsiteX202" fmla="*/ 2759 w 10000"/>
              <a:gd name="connsiteY202" fmla="*/ 5045 h 10393"/>
              <a:gd name="connsiteX203" fmla="*/ 2764 w 10000"/>
              <a:gd name="connsiteY203" fmla="*/ 5490 h 10393"/>
              <a:gd name="connsiteX204" fmla="*/ 2876 w 10000"/>
              <a:gd name="connsiteY204" fmla="*/ 5516 h 10393"/>
              <a:gd name="connsiteX205" fmla="*/ 2911 w 10000"/>
              <a:gd name="connsiteY205" fmla="*/ 5566 h 10393"/>
              <a:gd name="connsiteX206" fmla="*/ 2905 w 10000"/>
              <a:gd name="connsiteY206" fmla="*/ 6037 h 10393"/>
              <a:gd name="connsiteX207" fmla="*/ 4023 w 10000"/>
              <a:gd name="connsiteY207" fmla="*/ 6028 h 10393"/>
              <a:gd name="connsiteX0" fmla="*/ 2905 w 10000"/>
              <a:gd name="connsiteY0" fmla="*/ 6037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155" fmla="*/ 2103 w 10000"/>
              <a:gd name="connsiteY155" fmla="*/ 3303 h 10393"/>
              <a:gd name="connsiteX156" fmla="*/ 1991 w 10000"/>
              <a:gd name="connsiteY156" fmla="*/ 3424 h 10393"/>
              <a:gd name="connsiteX157" fmla="*/ 1816 w 10000"/>
              <a:gd name="connsiteY157" fmla="*/ 3361 h 10393"/>
              <a:gd name="connsiteX158" fmla="*/ 1618 w 10000"/>
              <a:gd name="connsiteY158" fmla="*/ 3626 h 10393"/>
              <a:gd name="connsiteX159" fmla="*/ 1618 w 10000"/>
              <a:gd name="connsiteY159" fmla="*/ 3761 h 10393"/>
              <a:gd name="connsiteX160" fmla="*/ 1457 w 10000"/>
              <a:gd name="connsiteY160" fmla="*/ 3940 h 10393"/>
              <a:gd name="connsiteX161" fmla="*/ 1543 w 10000"/>
              <a:gd name="connsiteY161" fmla="*/ 4044 h 10393"/>
              <a:gd name="connsiteX162" fmla="*/ 1670 w 10000"/>
              <a:gd name="connsiteY162" fmla="*/ 3949 h 10393"/>
              <a:gd name="connsiteX163" fmla="*/ 1905 w 10000"/>
              <a:gd name="connsiteY163" fmla="*/ 4115 h 10393"/>
              <a:gd name="connsiteX164" fmla="*/ 2147 w 10000"/>
              <a:gd name="connsiteY164" fmla="*/ 3913 h 10393"/>
              <a:gd name="connsiteX165" fmla="*/ 2207 w 10000"/>
              <a:gd name="connsiteY165" fmla="*/ 3963 h 10393"/>
              <a:gd name="connsiteX166" fmla="*/ 1954 w 10000"/>
              <a:gd name="connsiteY166" fmla="*/ 4196 h 10393"/>
              <a:gd name="connsiteX167" fmla="*/ 2207 w 10000"/>
              <a:gd name="connsiteY167" fmla="*/ 4466 h 10393"/>
              <a:gd name="connsiteX168" fmla="*/ 2368 w 10000"/>
              <a:gd name="connsiteY168" fmla="*/ 4300 h 10393"/>
              <a:gd name="connsiteX169" fmla="*/ 2483 w 10000"/>
              <a:gd name="connsiteY169" fmla="*/ 4259 h 10393"/>
              <a:gd name="connsiteX170" fmla="*/ 2489 w 10000"/>
              <a:gd name="connsiteY170" fmla="*/ 4385 h 10393"/>
              <a:gd name="connsiteX171" fmla="*/ 2325 w 10000"/>
              <a:gd name="connsiteY171" fmla="*/ 4515 h 10393"/>
              <a:gd name="connsiteX172" fmla="*/ 2420 w 10000"/>
              <a:gd name="connsiteY172" fmla="*/ 4681 h 10393"/>
              <a:gd name="connsiteX173" fmla="*/ 2739 w 10000"/>
              <a:gd name="connsiteY173" fmla="*/ 4367 h 10393"/>
              <a:gd name="connsiteX174" fmla="*/ 2687 w 10000"/>
              <a:gd name="connsiteY174" fmla="*/ 4246 h 10393"/>
              <a:gd name="connsiteX175" fmla="*/ 2799 w 10000"/>
              <a:gd name="connsiteY175" fmla="*/ 4124 h 10393"/>
              <a:gd name="connsiteX176" fmla="*/ 2920 w 10000"/>
              <a:gd name="connsiteY176" fmla="*/ 4250 h 10393"/>
              <a:gd name="connsiteX177" fmla="*/ 3078 w 10000"/>
              <a:gd name="connsiteY177" fmla="*/ 4192 h 10393"/>
              <a:gd name="connsiteX178" fmla="*/ 3595 w 10000"/>
              <a:gd name="connsiteY178" fmla="*/ 3038 h 10393"/>
              <a:gd name="connsiteX179" fmla="*/ 3583 w 10000"/>
              <a:gd name="connsiteY179" fmla="*/ 3168 h 10393"/>
              <a:gd name="connsiteX180" fmla="*/ 3204 w 10000"/>
              <a:gd name="connsiteY180" fmla="*/ 4353 h 10393"/>
              <a:gd name="connsiteX181" fmla="*/ 3767 w 10000"/>
              <a:gd name="connsiteY181" fmla="*/ 4205 h 10393"/>
              <a:gd name="connsiteX182" fmla="*/ 3733 w 10000"/>
              <a:gd name="connsiteY182" fmla="*/ 4412 h 10393"/>
              <a:gd name="connsiteX183" fmla="*/ 3345 w 10000"/>
              <a:gd name="connsiteY183" fmla="*/ 4533 h 10393"/>
              <a:gd name="connsiteX184" fmla="*/ 3362 w 10000"/>
              <a:gd name="connsiteY184" fmla="*/ 4690 h 10393"/>
              <a:gd name="connsiteX185" fmla="*/ 3609 w 10000"/>
              <a:gd name="connsiteY185" fmla="*/ 4677 h 10393"/>
              <a:gd name="connsiteX186" fmla="*/ 3601 w 10000"/>
              <a:gd name="connsiteY186" fmla="*/ 4816 h 10393"/>
              <a:gd name="connsiteX187" fmla="*/ 3420 w 10000"/>
              <a:gd name="connsiteY187" fmla="*/ 4843 h 10393"/>
              <a:gd name="connsiteX188" fmla="*/ 3420 w 10000"/>
              <a:gd name="connsiteY188" fmla="*/ 4991 h 10393"/>
              <a:gd name="connsiteX189" fmla="*/ 3557 w 10000"/>
              <a:gd name="connsiteY189" fmla="*/ 5000 h 10393"/>
              <a:gd name="connsiteX190" fmla="*/ 3549 w 10000"/>
              <a:gd name="connsiteY190" fmla="*/ 5126 h 10393"/>
              <a:gd name="connsiteX191" fmla="*/ 3394 w 10000"/>
              <a:gd name="connsiteY191" fmla="*/ 5189 h 10393"/>
              <a:gd name="connsiteX192" fmla="*/ 3345 w 10000"/>
              <a:gd name="connsiteY192" fmla="*/ 5220 h 10393"/>
              <a:gd name="connsiteX193" fmla="*/ 3302 w 10000"/>
              <a:gd name="connsiteY193" fmla="*/ 5180 h 10393"/>
              <a:gd name="connsiteX194" fmla="*/ 3333 w 10000"/>
              <a:gd name="connsiteY194" fmla="*/ 5121 h 10393"/>
              <a:gd name="connsiteX195" fmla="*/ 3307 w 10000"/>
              <a:gd name="connsiteY195" fmla="*/ 4951 h 10393"/>
              <a:gd name="connsiteX196" fmla="*/ 3178 w 10000"/>
              <a:gd name="connsiteY196" fmla="*/ 4695 h 10393"/>
              <a:gd name="connsiteX197" fmla="*/ 3103 w 10000"/>
              <a:gd name="connsiteY197" fmla="*/ 4731 h 10393"/>
              <a:gd name="connsiteX198" fmla="*/ 3112 w 10000"/>
              <a:gd name="connsiteY198" fmla="*/ 4596 h 10393"/>
              <a:gd name="connsiteX199" fmla="*/ 2989 w 10000"/>
              <a:gd name="connsiteY199" fmla="*/ 4448 h 10393"/>
              <a:gd name="connsiteX200" fmla="*/ 2807 w 10000"/>
              <a:gd name="connsiteY200" fmla="*/ 4636 h 10393"/>
              <a:gd name="connsiteX201" fmla="*/ 2825 w 10000"/>
              <a:gd name="connsiteY201" fmla="*/ 5014 h 10393"/>
              <a:gd name="connsiteX202" fmla="*/ 2759 w 10000"/>
              <a:gd name="connsiteY202" fmla="*/ 5045 h 10393"/>
              <a:gd name="connsiteX203" fmla="*/ 2764 w 10000"/>
              <a:gd name="connsiteY203" fmla="*/ 5490 h 10393"/>
              <a:gd name="connsiteX204" fmla="*/ 2876 w 10000"/>
              <a:gd name="connsiteY204" fmla="*/ 5516 h 10393"/>
              <a:gd name="connsiteX205" fmla="*/ 2911 w 10000"/>
              <a:gd name="connsiteY205" fmla="*/ 5566 h 10393"/>
              <a:gd name="connsiteX206" fmla="*/ 2905 w 10000"/>
              <a:gd name="connsiteY206" fmla="*/ 6037 h 10393"/>
              <a:gd name="connsiteX0" fmla="*/ 2911 w 10000"/>
              <a:gd name="connsiteY0" fmla="*/ 5566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155" fmla="*/ 2103 w 10000"/>
              <a:gd name="connsiteY155" fmla="*/ 3303 h 10393"/>
              <a:gd name="connsiteX156" fmla="*/ 1991 w 10000"/>
              <a:gd name="connsiteY156" fmla="*/ 3424 h 10393"/>
              <a:gd name="connsiteX157" fmla="*/ 1816 w 10000"/>
              <a:gd name="connsiteY157" fmla="*/ 3361 h 10393"/>
              <a:gd name="connsiteX158" fmla="*/ 1618 w 10000"/>
              <a:gd name="connsiteY158" fmla="*/ 3626 h 10393"/>
              <a:gd name="connsiteX159" fmla="*/ 1618 w 10000"/>
              <a:gd name="connsiteY159" fmla="*/ 3761 h 10393"/>
              <a:gd name="connsiteX160" fmla="*/ 1457 w 10000"/>
              <a:gd name="connsiteY160" fmla="*/ 3940 h 10393"/>
              <a:gd name="connsiteX161" fmla="*/ 1543 w 10000"/>
              <a:gd name="connsiteY161" fmla="*/ 4044 h 10393"/>
              <a:gd name="connsiteX162" fmla="*/ 1670 w 10000"/>
              <a:gd name="connsiteY162" fmla="*/ 3949 h 10393"/>
              <a:gd name="connsiteX163" fmla="*/ 1905 w 10000"/>
              <a:gd name="connsiteY163" fmla="*/ 4115 h 10393"/>
              <a:gd name="connsiteX164" fmla="*/ 2147 w 10000"/>
              <a:gd name="connsiteY164" fmla="*/ 3913 h 10393"/>
              <a:gd name="connsiteX165" fmla="*/ 2207 w 10000"/>
              <a:gd name="connsiteY165" fmla="*/ 3963 h 10393"/>
              <a:gd name="connsiteX166" fmla="*/ 1954 w 10000"/>
              <a:gd name="connsiteY166" fmla="*/ 4196 h 10393"/>
              <a:gd name="connsiteX167" fmla="*/ 2207 w 10000"/>
              <a:gd name="connsiteY167" fmla="*/ 4466 h 10393"/>
              <a:gd name="connsiteX168" fmla="*/ 2368 w 10000"/>
              <a:gd name="connsiteY168" fmla="*/ 4300 h 10393"/>
              <a:gd name="connsiteX169" fmla="*/ 2483 w 10000"/>
              <a:gd name="connsiteY169" fmla="*/ 4259 h 10393"/>
              <a:gd name="connsiteX170" fmla="*/ 2489 w 10000"/>
              <a:gd name="connsiteY170" fmla="*/ 4385 h 10393"/>
              <a:gd name="connsiteX171" fmla="*/ 2325 w 10000"/>
              <a:gd name="connsiteY171" fmla="*/ 4515 h 10393"/>
              <a:gd name="connsiteX172" fmla="*/ 2420 w 10000"/>
              <a:gd name="connsiteY172" fmla="*/ 4681 h 10393"/>
              <a:gd name="connsiteX173" fmla="*/ 2739 w 10000"/>
              <a:gd name="connsiteY173" fmla="*/ 4367 h 10393"/>
              <a:gd name="connsiteX174" fmla="*/ 2687 w 10000"/>
              <a:gd name="connsiteY174" fmla="*/ 4246 h 10393"/>
              <a:gd name="connsiteX175" fmla="*/ 2799 w 10000"/>
              <a:gd name="connsiteY175" fmla="*/ 4124 h 10393"/>
              <a:gd name="connsiteX176" fmla="*/ 2920 w 10000"/>
              <a:gd name="connsiteY176" fmla="*/ 4250 h 10393"/>
              <a:gd name="connsiteX177" fmla="*/ 3078 w 10000"/>
              <a:gd name="connsiteY177" fmla="*/ 4192 h 10393"/>
              <a:gd name="connsiteX178" fmla="*/ 3595 w 10000"/>
              <a:gd name="connsiteY178" fmla="*/ 3038 h 10393"/>
              <a:gd name="connsiteX179" fmla="*/ 3583 w 10000"/>
              <a:gd name="connsiteY179" fmla="*/ 3168 h 10393"/>
              <a:gd name="connsiteX180" fmla="*/ 3204 w 10000"/>
              <a:gd name="connsiteY180" fmla="*/ 4353 h 10393"/>
              <a:gd name="connsiteX181" fmla="*/ 3767 w 10000"/>
              <a:gd name="connsiteY181" fmla="*/ 4205 h 10393"/>
              <a:gd name="connsiteX182" fmla="*/ 3733 w 10000"/>
              <a:gd name="connsiteY182" fmla="*/ 4412 h 10393"/>
              <a:gd name="connsiteX183" fmla="*/ 3345 w 10000"/>
              <a:gd name="connsiteY183" fmla="*/ 4533 h 10393"/>
              <a:gd name="connsiteX184" fmla="*/ 3362 w 10000"/>
              <a:gd name="connsiteY184" fmla="*/ 4690 h 10393"/>
              <a:gd name="connsiteX185" fmla="*/ 3609 w 10000"/>
              <a:gd name="connsiteY185" fmla="*/ 4677 h 10393"/>
              <a:gd name="connsiteX186" fmla="*/ 3601 w 10000"/>
              <a:gd name="connsiteY186" fmla="*/ 4816 h 10393"/>
              <a:gd name="connsiteX187" fmla="*/ 3420 w 10000"/>
              <a:gd name="connsiteY187" fmla="*/ 4843 h 10393"/>
              <a:gd name="connsiteX188" fmla="*/ 3420 w 10000"/>
              <a:gd name="connsiteY188" fmla="*/ 4991 h 10393"/>
              <a:gd name="connsiteX189" fmla="*/ 3557 w 10000"/>
              <a:gd name="connsiteY189" fmla="*/ 5000 h 10393"/>
              <a:gd name="connsiteX190" fmla="*/ 3549 w 10000"/>
              <a:gd name="connsiteY190" fmla="*/ 5126 h 10393"/>
              <a:gd name="connsiteX191" fmla="*/ 3394 w 10000"/>
              <a:gd name="connsiteY191" fmla="*/ 5189 h 10393"/>
              <a:gd name="connsiteX192" fmla="*/ 3345 w 10000"/>
              <a:gd name="connsiteY192" fmla="*/ 5220 h 10393"/>
              <a:gd name="connsiteX193" fmla="*/ 3302 w 10000"/>
              <a:gd name="connsiteY193" fmla="*/ 5180 h 10393"/>
              <a:gd name="connsiteX194" fmla="*/ 3333 w 10000"/>
              <a:gd name="connsiteY194" fmla="*/ 5121 h 10393"/>
              <a:gd name="connsiteX195" fmla="*/ 3307 w 10000"/>
              <a:gd name="connsiteY195" fmla="*/ 4951 h 10393"/>
              <a:gd name="connsiteX196" fmla="*/ 3178 w 10000"/>
              <a:gd name="connsiteY196" fmla="*/ 4695 h 10393"/>
              <a:gd name="connsiteX197" fmla="*/ 3103 w 10000"/>
              <a:gd name="connsiteY197" fmla="*/ 4731 h 10393"/>
              <a:gd name="connsiteX198" fmla="*/ 3112 w 10000"/>
              <a:gd name="connsiteY198" fmla="*/ 4596 h 10393"/>
              <a:gd name="connsiteX199" fmla="*/ 2989 w 10000"/>
              <a:gd name="connsiteY199" fmla="*/ 4448 h 10393"/>
              <a:gd name="connsiteX200" fmla="*/ 2807 w 10000"/>
              <a:gd name="connsiteY200" fmla="*/ 4636 h 10393"/>
              <a:gd name="connsiteX201" fmla="*/ 2825 w 10000"/>
              <a:gd name="connsiteY201" fmla="*/ 5014 h 10393"/>
              <a:gd name="connsiteX202" fmla="*/ 2759 w 10000"/>
              <a:gd name="connsiteY202" fmla="*/ 5045 h 10393"/>
              <a:gd name="connsiteX203" fmla="*/ 2764 w 10000"/>
              <a:gd name="connsiteY203" fmla="*/ 5490 h 10393"/>
              <a:gd name="connsiteX204" fmla="*/ 2876 w 10000"/>
              <a:gd name="connsiteY204" fmla="*/ 5516 h 10393"/>
              <a:gd name="connsiteX205" fmla="*/ 2911 w 10000"/>
              <a:gd name="connsiteY205" fmla="*/ 5566 h 10393"/>
              <a:gd name="connsiteX0" fmla="*/ 2876 w 10000"/>
              <a:gd name="connsiteY0" fmla="*/ 5516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155" fmla="*/ 2103 w 10000"/>
              <a:gd name="connsiteY155" fmla="*/ 3303 h 10393"/>
              <a:gd name="connsiteX156" fmla="*/ 1991 w 10000"/>
              <a:gd name="connsiteY156" fmla="*/ 3424 h 10393"/>
              <a:gd name="connsiteX157" fmla="*/ 1816 w 10000"/>
              <a:gd name="connsiteY157" fmla="*/ 3361 h 10393"/>
              <a:gd name="connsiteX158" fmla="*/ 1618 w 10000"/>
              <a:gd name="connsiteY158" fmla="*/ 3626 h 10393"/>
              <a:gd name="connsiteX159" fmla="*/ 1618 w 10000"/>
              <a:gd name="connsiteY159" fmla="*/ 3761 h 10393"/>
              <a:gd name="connsiteX160" fmla="*/ 1457 w 10000"/>
              <a:gd name="connsiteY160" fmla="*/ 3940 h 10393"/>
              <a:gd name="connsiteX161" fmla="*/ 1543 w 10000"/>
              <a:gd name="connsiteY161" fmla="*/ 4044 h 10393"/>
              <a:gd name="connsiteX162" fmla="*/ 1670 w 10000"/>
              <a:gd name="connsiteY162" fmla="*/ 3949 h 10393"/>
              <a:gd name="connsiteX163" fmla="*/ 1905 w 10000"/>
              <a:gd name="connsiteY163" fmla="*/ 4115 h 10393"/>
              <a:gd name="connsiteX164" fmla="*/ 2147 w 10000"/>
              <a:gd name="connsiteY164" fmla="*/ 3913 h 10393"/>
              <a:gd name="connsiteX165" fmla="*/ 2207 w 10000"/>
              <a:gd name="connsiteY165" fmla="*/ 3963 h 10393"/>
              <a:gd name="connsiteX166" fmla="*/ 1954 w 10000"/>
              <a:gd name="connsiteY166" fmla="*/ 4196 h 10393"/>
              <a:gd name="connsiteX167" fmla="*/ 2207 w 10000"/>
              <a:gd name="connsiteY167" fmla="*/ 4466 h 10393"/>
              <a:gd name="connsiteX168" fmla="*/ 2368 w 10000"/>
              <a:gd name="connsiteY168" fmla="*/ 4300 h 10393"/>
              <a:gd name="connsiteX169" fmla="*/ 2483 w 10000"/>
              <a:gd name="connsiteY169" fmla="*/ 4259 h 10393"/>
              <a:gd name="connsiteX170" fmla="*/ 2489 w 10000"/>
              <a:gd name="connsiteY170" fmla="*/ 4385 h 10393"/>
              <a:gd name="connsiteX171" fmla="*/ 2325 w 10000"/>
              <a:gd name="connsiteY171" fmla="*/ 4515 h 10393"/>
              <a:gd name="connsiteX172" fmla="*/ 2420 w 10000"/>
              <a:gd name="connsiteY172" fmla="*/ 4681 h 10393"/>
              <a:gd name="connsiteX173" fmla="*/ 2739 w 10000"/>
              <a:gd name="connsiteY173" fmla="*/ 4367 h 10393"/>
              <a:gd name="connsiteX174" fmla="*/ 2687 w 10000"/>
              <a:gd name="connsiteY174" fmla="*/ 4246 h 10393"/>
              <a:gd name="connsiteX175" fmla="*/ 2799 w 10000"/>
              <a:gd name="connsiteY175" fmla="*/ 4124 h 10393"/>
              <a:gd name="connsiteX176" fmla="*/ 2920 w 10000"/>
              <a:gd name="connsiteY176" fmla="*/ 4250 h 10393"/>
              <a:gd name="connsiteX177" fmla="*/ 3078 w 10000"/>
              <a:gd name="connsiteY177" fmla="*/ 4192 h 10393"/>
              <a:gd name="connsiteX178" fmla="*/ 3595 w 10000"/>
              <a:gd name="connsiteY178" fmla="*/ 3038 h 10393"/>
              <a:gd name="connsiteX179" fmla="*/ 3583 w 10000"/>
              <a:gd name="connsiteY179" fmla="*/ 3168 h 10393"/>
              <a:gd name="connsiteX180" fmla="*/ 3204 w 10000"/>
              <a:gd name="connsiteY180" fmla="*/ 4353 h 10393"/>
              <a:gd name="connsiteX181" fmla="*/ 3767 w 10000"/>
              <a:gd name="connsiteY181" fmla="*/ 4205 h 10393"/>
              <a:gd name="connsiteX182" fmla="*/ 3733 w 10000"/>
              <a:gd name="connsiteY182" fmla="*/ 4412 h 10393"/>
              <a:gd name="connsiteX183" fmla="*/ 3345 w 10000"/>
              <a:gd name="connsiteY183" fmla="*/ 4533 h 10393"/>
              <a:gd name="connsiteX184" fmla="*/ 3362 w 10000"/>
              <a:gd name="connsiteY184" fmla="*/ 4690 h 10393"/>
              <a:gd name="connsiteX185" fmla="*/ 3609 w 10000"/>
              <a:gd name="connsiteY185" fmla="*/ 4677 h 10393"/>
              <a:gd name="connsiteX186" fmla="*/ 3601 w 10000"/>
              <a:gd name="connsiteY186" fmla="*/ 4816 h 10393"/>
              <a:gd name="connsiteX187" fmla="*/ 3420 w 10000"/>
              <a:gd name="connsiteY187" fmla="*/ 4843 h 10393"/>
              <a:gd name="connsiteX188" fmla="*/ 3420 w 10000"/>
              <a:gd name="connsiteY188" fmla="*/ 4991 h 10393"/>
              <a:gd name="connsiteX189" fmla="*/ 3557 w 10000"/>
              <a:gd name="connsiteY189" fmla="*/ 5000 h 10393"/>
              <a:gd name="connsiteX190" fmla="*/ 3549 w 10000"/>
              <a:gd name="connsiteY190" fmla="*/ 5126 h 10393"/>
              <a:gd name="connsiteX191" fmla="*/ 3394 w 10000"/>
              <a:gd name="connsiteY191" fmla="*/ 5189 h 10393"/>
              <a:gd name="connsiteX192" fmla="*/ 3345 w 10000"/>
              <a:gd name="connsiteY192" fmla="*/ 5220 h 10393"/>
              <a:gd name="connsiteX193" fmla="*/ 3302 w 10000"/>
              <a:gd name="connsiteY193" fmla="*/ 5180 h 10393"/>
              <a:gd name="connsiteX194" fmla="*/ 3333 w 10000"/>
              <a:gd name="connsiteY194" fmla="*/ 5121 h 10393"/>
              <a:gd name="connsiteX195" fmla="*/ 3307 w 10000"/>
              <a:gd name="connsiteY195" fmla="*/ 4951 h 10393"/>
              <a:gd name="connsiteX196" fmla="*/ 3178 w 10000"/>
              <a:gd name="connsiteY196" fmla="*/ 4695 h 10393"/>
              <a:gd name="connsiteX197" fmla="*/ 3103 w 10000"/>
              <a:gd name="connsiteY197" fmla="*/ 4731 h 10393"/>
              <a:gd name="connsiteX198" fmla="*/ 3112 w 10000"/>
              <a:gd name="connsiteY198" fmla="*/ 4596 h 10393"/>
              <a:gd name="connsiteX199" fmla="*/ 2989 w 10000"/>
              <a:gd name="connsiteY199" fmla="*/ 4448 h 10393"/>
              <a:gd name="connsiteX200" fmla="*/ 2807 w 10000"/>
              <a:gd name="connsiteY200" fmla="*/ 4636 h 10393"/>
              <a:gd name="connsiteX201" fmla="*/ 2825 w 10000"/>
              <a:gd name="connsiteY201" fmla="*/ 5014 h 10393"/>
              <a:gd name="connsiteX202" fmla="*/ 2759 w 10000"/>
              <a:gd name="connsiteY202" fmla="*/ 5045 h 10393"/>
              <a:gd name="connsiteX203" fmla="*/ 2764 w 10000"/>
              <a:gd name="connsiteY203" fmla="*/ 5490 h 10393"/>
              <a:gd name="connsiteX204" fmla="*/ 2876 w 10000"/>
              <a:gd name="connsiteY204" fmla="*/ 5516 h 10393"/>
              <a:gd name="connsiteX0" fmla="*/ 2764 w 10000"/>
              <a:gd name="connsiteY0" fmla="*/ 5490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155" fmla="*/ 2103 w 10000"/>
              <a:gd name="connsiteY155" fmla="*/ 3303 h 10393"/>
              <a:gd name="connsiteX156" fmla="*/ 1991 w 10000"/>
              <a:gd name="connsiteY156" fmla="*/ 3424 h 10393"/>
              <a:gd name="connsiteX157" fmla="*/ 1816 w 10000"/>
              <a:gd name="connsiteY157" fmla="*/ 3361 h 10393"/>
              <a:gd name="connsiteX158" fmla="*/ 1618 w 10000"/>
              <a:gd name="connsiteY158" fmla="*/ 3626 h 10393"/>
              <a:gd name="connsiteX159" fmla="*/ 1618 w 10000"/>
              <a:gd name="connsiteY159" fmla="*/ 3761 h 10393"/>
              <a:gd name="connsiteX160" fmla="*/ 1457 w 10000"/>
              <a:gd name="connsiteY160" fmla="*/ 3940 h 10393"/>
              <a:gd name="connsiteX161" fmla="*/ 1543 w 10000"/>
              <a:gd name="connsiteY161" fmla="*/ 4044 h 10393"/>
              <a:gd name="connsiteX162" fmla="*/ 1670 w 10000"/>
              <a:gd name="connsiteY162" fmla="*/ 3949 h 10393"/>
              <a:gd name="connsiteX163" fmla="*/ 1905 w 10000"/>
              <a:gd name="connsiteY163" fmla="*/ 4115 h 10393"/>
              <a:gd name="connsiteX164" fmla="*/ 2147 w 10000"/>
              <a:gd name="connsiteY164" fmla="*/ 3913 h 10393"/>
              <a:gd name="connsiteX165" fmla="*/ 2207 w 10000"/>
              <a:gd name="connsiteY165" fmla="*/ 3963 h 10393"/>
              <a:gd name="connsiteX166" fmla="*/ 1954 w 10000"/>
              <a:gd name="connsiteY166" fmla="*/ 4196 h 10393"/>
              <a:gd name="connsiteX167" fmla="*/ 2207 w 10000"/>
              <a:gd name="connsiteY167" fmla="*/ 4466 h 10393"/>
              <a:gd name="connsiteX168" fmla="*/ 2368 w 10000"/>
              <a:gd name="connsiteY168" fmla="*/ 4300 h 10393"/>
              <a:gd name="connsiteX169" fmla="*/ 2483 w 10000"/>
              <a:gd name="connsiteY169" fmla="*/ 4259 h 10393"/>
              <a:gd name="connsiteX170" fmla="*/ 2489 w 10000"/>
              <a:gd name="connsiteY170" fmla="*/ 4385 h 10393"/>
              <a:gd name="connsiteX171" fmla="*/ 2325 w 10000"/>
              <a:gd name="connsiteY171" fmla="*/ 4515 h 10393"/>
              <a:gd name="connsiteX172" fmla="*/ 2420 w 10000"/>
              <a:gd name="connsiteY172" fmla="*/ 4681 h 10393"/>
              <a:gd name="connsiteX173" fmla="*/ 2739 w 10000"/>
              <a:gd name="connsiteY173" fmla="*/ 4367 h 10393"/>
              <a:gd name="connsiteX174" fmla="*/ 2687 w 10000"/>
              <a:gd name="connsiteY174" fmla="*/ 4246 h 10393"/>
              <a:gd name="connsiteX175" fmla="*/ 2799 w 10000"/>
              <a:gd name="connsiteY175" fmla="*/ 4124 h 10393"/>
              <a:gd name="connsiteX176" fmla="*/ 2920 w 10000"/>
              <a:gd name="connsiteY176" fmla="*/ 4250 h 10393"/>
              <a:gd name="connsiteX177" fmla="*/ 3078 w 10000"/>
              <a:gd name="connsiteY177" fmla="*/ 4192 h 10393"/>
              <a:gd name="connsiteX178" fmla="*/ 3595 w 10000"/>
              <a:gd name="connsiteY178" fmla="*/ 3038 h 10393"/>
              <a:gd name="connsiteX179" fmla="*/ 3583 w 10000"/>
              <a:gd name="connsiteY179" fmla="*/ 3168 h 10393"/>
              <a:gd name="connsiteX180" fmla="*/ 3204 w 10000"/>
              <a:gd name="connsiteY180" fmla="*/ 4353 h 10393"/>
              <a:gd name="connsiteX181" fmla="*/ 3767 w 10000"/>
              <a:gd name="connsiteY181" fmla="*/ 4205 h 10393"/>
              <a:gd name="connsiteX182" fmla="*/ 3733 w 10000"/>
              <a:gd name="connsiteY182" fmla="*/ 4412 h 10393"/>
              <a:gd name="connsiteX183" fmla="*/ 3345 w 10000"/>
              <a:gd name="connsiteY183" fmla="*/ 4533 h 10393"/>
              <a:gd name="connsiteX184" fmla="*/ 3362 w 10000"/>
              <a:gd name="connsiteY184" fmla="*/ 4690 h 10393"/>
              <a:gd name="connsiteX185" fmla="*/ 3609 w 10000"/>
              <a:gd name="connsiteY185" fmla="*/ 4677 h 10393"/>
              <a:gd name="connsiteX186" fmla="*/ 3601 w 10000"/>
              <a:gd name="connsiteY186" fmla="*/ 4816 h 10393"/>
              <a:gd name="connsiteX187" fmla="*/ 3420 w 10000"/>
              <a:gd name="connsiteY187" fmla="*/ 4843 h 10393"/>
              <a:gd name="connsiteX188" fmla="*/ 3420 w 10000"/>
              <a:gd name="connsiteY188" fmla="*/ 4991 h 10393"/>
              <a:gd name="connsiteX189" fmla="*/ 3557 w 10000"/>
              <a:gd name="connsiteY189" fmla="*/ 5000 h 10393"/>
              <a:gd name="connsiteX190" fmla="*/ 3549 w 10000"/>
              <a:gd name="connsiteY190" fmla="*/ 5126 h 10393"/>
              <a:gd name="connsiteX191" fmla="*/ 3394 w 10000"/>
              <a:gd name="connsiteY191" fmla="*/ 5189 h 10393"/>
              <a:gd name="connsiteX192" fmla="*/ 3345 w 10000"/>
              <a:gd name="connsiteY192" fmla="*/ 5220 h 10393"/>
              <a:gd name="connsiteX193" fmla="*/ 3302 w 10000"/>
              <a:gd name="connsiteY193" fmla="*/ 5180 h 10393"/>
              <a:gd name="connsiteX194" fmla="*/ 3333 w 10000"/>
              <a:gd name="connsiteY194" fmla="*/ 5121 h 10393"/>
              <a:gd name="connsiteX195" fmla="*/ 3307 w 10000"/>
              <a:gd name="connsiteY195" fmla="*/ 4951 h 10393"/>
              <a:gd name="connsiteX196" fmla="*/ 3178 w 10000"/>
              <a:gd name="connsiteY196" fmla="*/ 4695 h 10393"/>
              <a:gd name="connsiteX197" fmla="*/ 3103 w 10000"/>
              <a:gd name="connsiteY197" fmla="*/ 4731 h 10393"/>
              <a:gd name="connsiteX198" fmla="*/ 3112 w 10000"/>
              <a:gd name="connsiteY198" fmla="*/ 4596 h 10393"/>
              <a:gd name="connsiteX199" fmla="*/ 2989 w 10000"/>
              <a:gd name="connsiteY199" fmla="*/ 4448 h 10393"/>
              <a:gd name="connsiteX200" fmla="*/ 2807 w 10000"/>
              <a:gd name="connsiteY200" fmla="*/ 4636 h 10393"/>
              <a:gd name="connsiteX201" fmla="*/ 2825 w 10000"/>
              <a:gd name="connsiteY201" fmla="*/ 5014 h 10393"/>
              <a:gd name="connsiteX202" fmla="*/ 2759 w 10000"/>
              <a:gd name="connsiteY202" fmla="*/ 5045 h 10393"/>
              <a:gd name="connsiteX203" fmla="*/ 2764 w 10000"/>
              <a:gd name="connsiteY203" fmla="*/ 5490 h 10393"/>
              <a:gd name="connsiteX0" fmla="*/ 2759 w 10000"/>
              <a:gd name="connsiteY0" fmla="*/ 5045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155" fmla="*/ 2103 w 10000"/>
              <a:gd name="connsiteY155" fmla="*/ 3303 h 10393"/>
              <a:gd name="connsiteX156" fmla="*/ 1991 w 10000"/>
              <a:gd name="connsiteY156" fmla="*/ 3424 h 10393"/>
              <a:gd name="connsiteX157" fmla="*/ 1816 w 10000"/>
              <a:gd name="connsiteY157" fmla="*/ 3361 h 10393"/>
              <a:gd name="connsiteX158" fmla="*/ 1618 w 10000"/>
              <a:gd name="connsiteY158" fmla="*/ 3626 h 10393"/>
              <a:gd name="connsiteX159" fmla="*/ 1618 w 10000"/>
              <a:gd name="connsiteY159" fmla="*/ 3761 h 10393"/>
              <a:gd name="connsiteX160" fmla="*/ 1457 w 10000"/>
              <a:gd name="connsiteY160" fmla="*/ 3940 h 10393"/>
              <a:gd name="connsiteX161" fmla="*/ 1543 w 10000"/>
              <a:gd name="connsiteY161" fmla="*/ 4044 h 10393"/>
              <a:gd name="connsiteX162" fmla="*/ 1670 w 10000"/>
              <a:gd name="connsiteY162" fmla="*/ 3949 h 10393"/>
              <a:gd name="connsiteX163" fmla="*/ 1905 w 10000"/>
              <a:gd name="connsiteY163" fmla="*/ 4115 h 10393"/>
              <a:gd name="connsiteX164" fmla="*/ 2147 w 10000"/>
              <a:gd name="connsiteY164" fmla="*/ 3913 h 10393"/>
              <a:gd name="connsiteX165" fmla="*/ 2207 w 10000"/>
              <a:gd name="connsiteY165" fmla="*/ 3963 h 10393"/>
              <a:gd name="connsiteX166" fmla="*/ 1954 w 10000"/>
              <a:gd name="connsiteY166" fmla="*/ 4196 h 10393"/>
              <a:gd name="connsiteX167" fmla="*/ 2207 w 10000"/>
              <a:gd name="connsiteY167" fmla="*/ 4466 h 10393"/>
              <a:gd name="connsiteX168" fmla="*/ 2368 w 10000"/>
              <a:gd name="connsiteY168" fmla="*/ 4300 h 10393"/>
              <a:gd name="connsiteX169" fmla="*/ 2483 w 10000"/>
              <a:gd name="connsiteY169" fmla="*/ 4259 h 10393"/>
              <a:gd name="connsiteX170" fmla="*/ 2489 w 10000"/>
              <a:gd name="connsiteY170" fmla="*/ 4385 h 10393"/>
              <a:gd name="connsiteX171" fmla="*/ 2325 w 10000"/>
              <a:gd name="connsiteY171" fmla="*/ 4515 h 10393"/>
              <a:gd name="connsiteX172" fmla="*/ 2420 w 10000"/>
              <a:gd name="connsiteY172" fmla="*/ 4681 h 10393"/>
              <a:gd name="connsiteX173" fmla="*/ 2739 w 10000"/>
              <a:gd name="connsiteY173" fmla="*/ 4367 h 10393"/>
              <a:gd name="connsiteX174" fmla="*/ 2687 w 10000"/>
              <a:gd name="connsiteY174" fmla="*/ 4246 h 10393"/>
              <a:gd name="connsiteX175" fmla="*/ 2799 w 10000"/>
              <a:gd name="connsiteY175" fmla="*/ 4124 h 10393"/>
              <a:gd name="connsiteX176" fmla="*/ 2920 w 10000"/>
              <a:gd name="connsiteY176" fmla="*/ 4250 h 10393"/>
              <a:gd name="connsiteX177" fmla="*/ 3078 w 10000"/>
              <a:gd name="connsiteY177" fmla="*/ 4192 h 10393"/>
              <a:gd name="connsiteX178" fmla="*/ 3595 w 10000"/>
              <a:gd name="connsiteY178" fmla="*/ 3038 h 10393"/>
              <a:gd name="connsiteX179" fmla="*/ 3583 w 10000"/>
              <a:gd name="connsiteY179" fmla="*/ 3168 h 10393"/>
              <a:gd name="connsiteX180" fmla="*/ 3204 w 10000"/>
              <a:gd name="connsiteY180" fmla="*/ 4353 h 10393"/>
              <a:gd name="connsiteX181" fmla="*/ 3767 w 10000"/>
              <a:gd name="connsiteY181" fmla="*/ 4205 h 10393"/>
              <a:gd name="connsiteX182" fmla="*/ 3733 w 10000"/>
              <a:gd name="connsiteY182" fmla="*/ 4412 h 10393"/>
              <a:gd name="connsiteX183" fmla="*/ 3345 w 10000"/>
              <a:gd name="connsiteY183" fmla="*/ 4533 h 10393"/>
              <a:gd name="connsiteX184" fmla="*/ 3362 w 10000"/>
              <a:gd name="connsiteY184" fmla="*/ 4690 h 10393"/>
              <a:gd name="connsiteX185" fmla="*/ 3609 w 10000"/>
              <a:gd name="connsiteY185" fmla="*/ 4677 h 10393"/>
              <a:gd name="connsiteX186" fmla="*/ 3601 w 10000"/>
              <a:gd name="connsiteY186" fmla="*/ 4816 h 10393"/>
              <a:gd name="connsiteX187" fmla="*/ 3420 w 10000"/>
              <a:gd name="connsiteY187" fmla="*/ 4843 h 10393"/>
              <a:gd name="connsiteX188" fmla="*/ 3420 w 10000"/>
              <a:gd name="connsiteY188" fmla="*/ 4991 h 10393"/>
              <a:gd name="connsiteX189" fmla="*/ 3557 w 10000"/>
              <a:gd name="connsiteY189" fmla="*/ 5000 h 10393"/>
              <a:gd name="connsiteX190" fmla="*/ 3549 w 10000"/>
              <a:gd name="connsiteY190" fmla="*/ 5126 h 10393"/>
              <a:gd name="connsiteX191" fmla="*/ 3394 w 10000"/>
              <a:gd name="connsiteY191" fmla="*/ 5189 h 10393"/>
              <a:gd name="connsiteX192" fmla="*/ 3345 w 10000"/>
              <a:gd name="connsiteY192" fmla="*/ 5220 h 10393"/>
              <a:gd name="connsiteX193" fmla="*/ 3302 w 10000"/>
              <a:gd name="connsiteY193" fmla="*/ 5180 h 10393"/>
              <a:gd name="connsiteX194" fmla="*/ 3333 w 10000"/>
              <a:gd name="connsiteY194" fmla="*/ 5121 h 10393"/>
              <a:gd name="connsiteX195" fmla="*/ 3307 w 10000"/>
              <a:gd name="connsiteY195" fmla="*/ 4951 h 10393"/>
              <a:gd name="connsiteX196" fmla="*/ 3178 w 10000"/>
              <a:gd name="connsiteY196" fmla="*/ 4695 h 10393"/>
              <a:gd name="connsiteX197" fmla="*/ 3103 w 10000"/>
              <a:gd name="connsiteY197" fmla="*/ 4731 h 10393"/>
              <a:gd name="connsiteX198" fmla="*/ 3112 w 10000"/>
              <a:gd name="connsiteY198" fmla="*/ 4596 h 10393"/>
              <a:gd name="connsiteX199" fmla="*/ 2989 w 10000"/>
              <a:gd name="connsiteY199" fmla="*/ 4448 h 10393"/>
              <a:gd name="connsiteX200" fmla="*/ 2807 w 10000"/>
              <a:gd name="connsiteY200" fmla="*/ 4636 h 10393"/>
              <a:gd name="connsiteX201" fmla="*/ 2825 w 10000"/>
              <a:gd name="connsiteY201" fmla="*/ 5014 h 10393"/>
              <a:gd name="connsiteX202" fmla="*/ 2759 w 10000"/>
              <a:gd name="connsiteY202" fmla="*/ 5045 h 10393"/>
              <a:gd name="connsiteX0" fmla="*/ 2825 w 10000"/>
              <a:gd name="connsiteY0" fmla="*/ 5014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155" fmla="*/ 2103 w 10000"/>
              <a:gd name="connsiteY155" fmla="*/ 3303 h 10393"/>
              <a:gd name="connsiteX156" fmla="*/ 1991 w 10000"/>
              <a:gd name="connsiteY156" fmla="*/ 3424 h 10393"/>
              <a:gd name="connsiteX157" fmla="*/ 1816 w 10000"/>
              <a:gd name="connsiteY157" fmla="*/ 3361 h 10393"/>
              <a:gd name="connsiteX158" fmla="*/ 1618 w 10000"/>
              <a:gd name="connsiteY158" fmla="*/ 3626 h 10393"/>
              <a:gd name="connsiteX159" fmla="*/ 1618 w 10000"/>
              <a:gd name="connsiteY159" fmla="*/ 3761 h 10393"/>
              <a:gd name="connsiteX160" fmla="*/ 1457 w 10000"/>
              <a:gd name="connsiteY160" fmla="*/ 3940 h 10393"/>
              <a:gd name="connsiteX161" fmla="*/ 1543 w 10000"/>
              <a:gd name="connsiteY161" fmla="*/ 4044 h 10393"/>
              <a:gd name="connsiteX162" fmla="*/ 1670 w 10000"/>
              <a:gd name="connsiteY162" fmla="*/ 3949 h 10393"/>
              <a:gd name="connsiteX163" fmla="*/ 1905 w 10000"/>
              <a:gd name="connsiteY163" fmla="*/ 4115 h 10393"/>
              <a:gd name="connsiteX164" fmla="*/ 2147 w 10000"/>
              <a:gd name="connsiteY164" fmla="*/ 3913 h 10393"/>
              <a:gd name="connsiteX165" fmla="*/ 2207 w 10000"/>
              <a:gd name="connsiteY165" fmla="*/ 3963 h 10393"/>
              <a:gd name="connsiteX166" fmla="*/ 1954 w 10000"/>
              <a:gd name="connsiteY166" fmla="*/ 4196 h 10393"/>
              <a:gd name="connsiteX167" fmla="*/ 2207 w 10000"/>
              <a:gd name="connsiteY167" fmla="*/ 4466 h 10393"/>
              <a:gd name="connsiteX168" fmla="*/ 2368 w 10000"/>
              <a:gd name="connsiteY168" fmla="*/ 4300 h 10393"/>
              <a:gd name="connsiteX169" fmla="*/ 2483 w 10000"/>
              <a:gd name="connsiteY169" fmla="*/ 4259 h 10393"/>
              <a:gd name="connsiteX170" fmla="*/ 2489 w 10000"/>
              <a:gd name="connsiteY170" fmla="*/ 4385 h 10393"/>
              <a:gd name="connsiteX171" fmla="*/ 2325 w 10000"/>
              <a:gd name="connsiteY171" fmla="*/ 4515 h 10393"/>
              <a:gd name="connsiteX172" fmla="*/ 2420 w 10000"/>
              <a:gd name="connsiteY172" fmla="*/ 4681 h 10393"/>
              <a:gd name="connsiteX173" fmla="*/ 2739 w 10000"/>
              <a:gd name="connsiteY173" fmla="*/ 4367 h 10393"/>
              <a:gd name="connsiteX174" fmla="*/ 2687 w 10000"/>
              <a:gd name="connsiteY174" fmla="*/ 4246 h 10393"/>
              <a:gd name="connsiteX175" fmla="*/ 2799 w 10000"/>
              <a:gd name="connsiteY175" fmla="*/ 4124 h 10393"/>
              <a:gd name="connsiteX176" fmla="*/ 2920 w 10000"/>
              <a:gd name="connsiteY176" fmla="*/ 4250 h 10393"/>
              <a:gd name="connsiteX177" fmla="*/ 3078 w 10000"/>
              <a:gd name="connsiteY177" fmla="*/ 4192 h 10393"/>
              <a:gd name="connsiteX178" fmla="*/ 3595 w 10000"/>
              <a:gd name="connsiteY178" fmla="*/ 3038 h 10393"/>
              <a:gd name="connsiteX179" fmla="*/ 3583 w 10000"/>
              <a:gd name="connsiteY179" fmla="*/ 3168 h 10393"/>
              <a:gd name="connsiteX180" fmla="*/ 3204 w 10000"/>
              <a:gd name="connsiteY180" fmla="*/ 4353 h 10393"/>
              <a:gd name="connsiteX181" fmla="*/ 3767 w 10000"/>
              <a:gd name="connsiteY181" fmla="*/ 4205 h 10393"/>
              <a:gd name="connsiteX182" fmla="*/ 3733 w 10000"/>
              <a:gd name="connsiteY182" fmla="*/ 4412 h 10393"/>
              <a:gd name="connsiteX183" fmla="*/ 3345 w 10000"/>
              <a:gd name="connsiteY183" fmla="*/ 4533 h 10393"/>
              <a:gd name="connsiteX184" fmla="*/ 3362 w 10000"/>
              <a:gd name="connsiteY184" fmla="*/ 4690 h 10393"/>
              <a:gd name="connsiteX185" fmla="*/ 3609 w 10000"/>
              <a:gd name="connsiteY185" fmla="*/ 4677 h 10393"/>
              <a:gd name="connsiteX186" fmla="*/ 3601 w 10000"/>
              <a:gd name="connsiteY186" fmla="*/ 4816 h 10393"/>
              <a:gd name="connsiteX187" fmla="*/ 3420 w 10000"/>
              <a:gd name="connsiteY187" fmla="*/ 4843 h 10393"/>
              <a:gd name="connsiteX188" fmla="*/ 3420 w 10000"/>
              <a:gd name="connsiteY188" fmla="*/ 4991 h 10393"/>
              <a:gd name="connsiteX189" fmla="*/ 3557 w 10000"/>
              <a:gd name="connsiteY189" fmla="*/ 5000 h 10393"/>
              <a:gd name="connsiteX190" fmla="*/ 3549 w 10000"/>
              <a:gd name="connsiteY190" fmla="*/ 5126 h 10393"/>
              <a:gd name="connsiteX191" fmla="*/ 3394 w 10000"/>
              <a:gd name="connsiteY191" fmla="*/ 5189 h 10393"/>
              <a:gd name="connsiteX192" fmla="*/ 3345 w 10000"/>
              <a:gd name="connsiteY192" fmla="*/ 5220 h 10393"/>
              <a:gd name="connsiteX193" fmla="*/ 3302 w 10000"/>
              <a:gd name="connsiteY193" fmla="*/ 5180 h 10393"/>
              <a:gd name="connsiteX194" fmla="*/ 3333 w 10000"/>
              <a:gd name="connsiteY194" fmla="*/ 5121 h 10393"/>
              <a:gd name="connsiteX195" fmla="*/ 3307 w 10000"/>
              <a:gd name="connsiteY195" fmla="*/ 4951 h 10393"/>
              <a:gd name="connsiteX196" fmla="*/ 3178 w 10000"/>
              <a:gd name="connsiteY196" fmla="*/ 4695 h 10393"/>
              <a:gd name="connsiteX197" fmla="*/ 3103 w 10000"/>
              <a:gd name="connsiteY197" fmla="*/ 4731 h 10393"/>
              <a:gd name="connsiteX198" fmla="*/ 3112 w 10000"/>
              <a:gd name="connsiteY198" fmla="*/ 4596 h 10393"/>
              <a:gd name="connsiteX199" fmla="*/ 2989 w 10000"/>
              <a:gd name="connsiteY199" fmla="*/ 4448 h 10393"/>
              <a:gd name="connsiteX200" fmla="*/ 2807 w 10000"/>
              <a:gd name="connsiteY200" fmla="*/ 4636 h 10393"/>
              <a:gd name="connsiteX201" fmla="*/ 2825 w 10000"/>
              <a:gd name="connsiteY201" fmla="*/ 5014 h 10393"/>
              <a:gd name="connsiteX0" fmla="*/ 2807 w 10000"/>
              <a:gd name="connsiteY0" fmla="*/ 4636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155" fmla="*/ 2103 w 10000"/>
              <a:gd name="connsiteY155" fmla="*/ 3303 h 10393"/>
              <a:gd name="connsiteX156" fmla="*/ 1991 w 10000"/>
              <a:gd name="connsiteY156" fmla="*/ 3424 h 10393"/>
              <a:gd name="connsiteX157" fmla="*/ 1816 w 10000"/>
              <a:gd name="connsiteY157" fmla="*/ 3361 h 10393"/>
              <a:gd name="connsiteX158" fmla="*/ 1618 w 10000"/>
              <a:gd name="connsiteY158" fmla="*/ 3626 h 10393"/>
              <a:gd name="connsiteX159" fmla="*/ 1618 w 10000"/>
              <a:gd name="connsiteY159" fmla="*/ 3761 h 10393"/>
              <a:gd name="connsiteX160" fmla="*/ 1457 w 10000"/>
              <a:gd name="connsiteY160" fmla="*/ 3940 h 10393"/>
              <a:gd name="connsiteX161" fmla="*/ 1543 w 10000"/>
              <a:gd name="connsiteY161" fmla="*/ 4044 h 10393"/>
              <a:gd name="connsiteX162" fmla="*/ 1670 w 10000"/>
              <a:gd name="connsiteY162" fmla="*/ 3949 h 10393"/>
              <a:gd name="connsiteX163" fmla="*/ 1905 w 10000"/>
              <a:gd name="connsiteY163" fmla="*/ 4115 h 10393"/>
              <a:gd name="connsiteX164" fmla="*/ 2147 w 10000"/>
              <a:gd name="connsiteY164" fmla="*/ 3913 h 10393"/>
              <a:gd name="connsiteX165" fmla="*/ 2207 w 10000"/>
              <a:gd name="connsiteY165" fmla="*/ 3963 h 10393"/>
              <a:gd name="connsiteX166" fmla="*/ 1954 w 10000"/>
              <a:gd name="connsiteY166" fmla="*/ 4196 h 10393"/>
              <a:gd name="connsiteX167" fmla="*/ 2207 w 10000"/>
              <a:gd name="connsiteY167" fmla="*/ 4466 h 10393"/>
              <a:gd name="connsiteX168" fmla="*/ 2368 w 10000"/>
              <a:gd name="connsiteY168" fmla="*/ 4300 h 10393"/>
              <a:gd name="connsiteX169" fmla="*/ 2483 w 10000"/>
              <a:gd name="connsiteY169" fmla="*/ 4259 h 10393"/>
              <a:gd name="connsiteX170" fmla="*/ 2489 w 10000"/>
              <a:gd name="connsiteY170" fmla="*/ 4385 h 10393"/>
              <a:gd name="connsiteX171" fmla="*/ 2325 w 10000"/>
              <a:gd name="connsiteY171" fmla="*/ 4515 h 10393"/>
              <a:gd name="connsiteX172" fmla="*/ 2420 w 10000"/>
              <a:gd name="connsiteY172" fmla="*/ 4681 h 10393"/>
              <a:gd name="connsiteX173" fmla="*/ 2739 w 10000"/>
              <a:gd name="connsiteY173" fmla="*/ 4367 h 10393"/>
              <a:gd name="connsiteX174" fmla="*/ 2687 w 10000"/>
              <a:gd name="connsiteY174" fmla="*/ 4246 h 10393"/>
              <a:gd name="connsiteX175" fmla="*/ 2799 w 10000"/>
              <a:gd name="connsiteY175" fmla="*/ 4124 h 10393"/>
              <a:gd name="connsiteX176" fmla="*/ 2920 w 10000"/>
              <a:gd name="connsiteY176" fmla="*/ 4250 h 10393"/>
              <a:gd name="connsiteX177" fmla="*/ 3078 w 10000"/>
              <a:gd name="connsiteY177" fmla="*/ 4192 h 10393"/>
              <a:gd name="connsiteX178" fmla="*/ 3595 w 10000"/>
              <a:gd name="connsiteY178" fmla="*/ 3038 h 10393"/>
              <a:gd name="connsiteX179" fmla="*/ 3583 w 10000"/>
              <a:gd name="connsiteY179" fmla="*/ 3168 h 10393"/>
              <a:gd name="connsiteX180" fmla="*/ 3204 w 10000"/>
              <a:gd name="connsiteY180" fmla="*/ 4353 h 10393"/>
              <a:gd name="connsiteX181" fmla="*/ 3767 w 10000"/>
              <a:gd name="connsiteY181" fmla="*/ 4205 h 10393"/>
              <a:gd name="connsiteX182" fmla="*/ 3733 w 10000"/>
              <a:gd name="connsiteY182" fmla="*/ 4412 h 10393"/>
              <a:gd name="connsiteX183" fmla="*/ 3345 w 10000"/>
              <a:gd name="connsiteY183" fmla="*/ 4533 h 10393"/>
              <a:gd name="connsiteX184" fmla="*/ 3362 w 10000"/>
              <a:gd name="connsiteY184" fmla="*/ 4690 h 10393"/>
              <a:gd name="connsiteX185" fmla="*/ 3609 w 10000"/>
              <a:gd name="connsiteY185" fmla="*/ 4677 h 10393"/>
              <a:gd name="connsiteX186" fmla="*/ 3601 w 10000"/>
              <a:gd name="connsiteY186" fmla="*/ 4816 h 10393"/>
              <a:gd name="connsiteX187" fmla="*/ 3420 w 10000"/>
              <a:gd name="connsiteY187" fmla="*/ 4843 h 10393"/>
              <a:gd name="connsiteX188" fmla="*/ 3420 w 10000"/>
              <a:gd name="connsiteY188" fmla="*/ 4991 h 10393"/>
              <a:gd name="connsiteX189" fmla="*/ 3557 w 10000"/>
              <a:gd name="connsiteY189" fmla="*/ 5000 h 10393"/>
              <a:gd name="connsiteX190" fmla="*/ 3549 w 10000"/>
              <a:gd name="connsiteY190" fmla="*/ 5126 h 10393"/>
              <a:gd name="connsiteX191" fmla="*/ 3394 w 10000"/>
              <a:gd name="connsiteY191" fmla="*/ 5189 h 10393"/>
              <a:gd name="connsiteX192" fmla="*/ 3345 w 10000"/>
              <a:gd name="connsiteY192" fmla="*/ 5220 h 10393"/>
              <a:gd name="connsiteX193" fmla="*/ 3302 w 10000"/>
              <a:gd name="connsiteY193" fmla="*/ 5180 h 10393"/>
              <a:gd name="connsiteX194" fmla="*/ 3333 w 10000"/>
              <a:gd name="connsiteY194" fmla="*/ 5121 h 10393"/>
              <a:gd name="connsiteX195" fmla="*/ 3307 w 10000"/>
              <a:gd name="connsiteY195" fmla="*/ 4951 h 10393"/>
              <a:gd name="connsiteX196" fmla="*/ 3178 w 10000"/>
              <a:gd name="connsiteY196" fmla="*/ 4695 h 10393"/>
              <a:gd name="connsiteX197" fmla="*/ 3103 w 10000"/>
              <a:gd name="connsiteY197" fmla="*/ 4731 h 10393"/>
              <a:gd name="connsiteX198" fmla="*/ 3112 w 10000"/>
              <a:gd name="connsiteY198" fmla="*/ 4596 h 10393"/>
              <a:gd name="connsiteX199" fmla="*/ 2989 w 10000"/>
              <a:gd name="connsiteY199" fmla="*/ 4448 h 10393"/>
              <a:gd name="connsiteX200" fmla="*/ 2807 w 10000"/>
              <a:gd name="connsiteY200" fmla="*/ 4636 h 10393"/>
              <a:gd name="connsiteX0" fmla="*/ 2989 w 10000"/>
              <a:gd name="connsiteY0" fmla="*/ 4448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155" fmla="*/ 2103 w 10000"/>
              <a:gd name="connsiteY155" fmla="*/ 3303 h 10393"/>
              <a:gd name="connsiteX156" fmla="*/ 1991 w 10000"/>
              <a:gd name="connsiteY156" fmla="*/ 3424 h 10393"/>
              <a:gd name="connsiteX157" fmla="*/ 1816 w 10000"/>
              <a:gd name="connsiteY157" fmla="*/ 3361 h 10393"/>
              <a:gd name="connsiteX158" fmla="*/ 1618 w 10000"/>
              <a:gd name="connsiteY158" fmla="*/ 3626 h 10393"/>
              <a:gd name="connsiteX159" fmla="*/ 1618 w 10000"/>
              <a:gd name="connsiteY159" fmla="*/ 3761 h 10393"/>
              <a:gd name="connsiteX160" fmla="*/ 1457 w 10000"/>
              <a:gd name="connsiteY160" fmla="*/ 3940 h 10393"/>
              <a:gd name="connsiteX161" fmla="*/ 1543 w 10000"/>
              <a:gd name="connsiteY161" fmla="*/ 4044 h 10393"/>
              <a:gd name="connsiteX162" fmla="*/ 1670 w 10000"/>
              <a:gd name="connsiteY162" fmla="*/ 3949 h 10393"/>
              <a:gd name="connsiteX163" fmla="*/ 1905 w 10000"/>
              <a:gd name="connsiteY163" fmla="*/ 4115 h 10393"/>
              <a:gd name="connsiteX164" fmla="*/ 2147 w 10000"/>
              <a:gd name="connsiteY164" fmla="*/ 3913 h 10393"/>
              <a:gd name="connsiteX165" fmla="*/ 2207 w 10000"/>
              <a:gd name="connsiteY165" fmla="*/ 3963 h 10393"/>
              <a:gd name="connsiteX166" fmla="*/ 1954 w 10000"/>
              <a:gd name="connsiteY166" fmla="*/ 4196 h 10393"/>
              <a:gd name="connsiteX167" fmla="*/ 2207 w 10000"/>
              <a:gd name="connsiteY167" fmla="*/ 4466 h 10393"/>
              <a:gd name="connsiteX168" fmla="*/ 2368 w 10000"/>
              <a:gd name="connsiteY168" fmla="*/ 4300 h 10393"/>
              <a:gd name="connsiteX169" fmla="*/ 2483 w 10000"/>
              <a:gd name="connsiteY169" fmla="*/ 4259 h 10393"/>
              <a:gd name="connsiteX170" fmla="*/ 2489 w 10000"/>
              <a:gd name="connsiteY170" fmla="*/ 4385 h 10393"/>
              <a:gd name="connsiteX171" fmla="*/ 2325 w 10000"/>
              <a:gd name="connsiteY171" fmla="*/ 4515 h 10393"/>
              <a:gd name="connsiteX172" fmla="*/ 2420 w 10000"/>
              <a:gd name="connsiteY172" fmla="*/ 4681 h 10393"/>
              <a:gd name="connsiteX173" fmla="*/ 2739 w 10000"/>
              <a:gd name="connsiteY173" fmla="*/ 4367 h 10393"/>
              <a:gd name="connsiteX174" fmla="*/ 2687 w 10000"/>
              <a:gd name="connsiteY174" fmla="*/ 4246 h 10393"/>
              <a:gd name="connsiteX175" fmla="*/ 2799 w 10000"/>
              <a:gd name="connsiteY175" fmla="*/ 4124 h 10393"/>
              <a:gd name="connsiteX176" fmla="*/ 2920 w 10000"/>
              <a:gd name="connsiteY176" fmla="*/ 4250 h 10393"/>
              <a:gd name="connsiteX177" fmla="*/ 3078 w 10000"/>
              <a:gd name="connsiteY177" fmla="*/ 4192 h 10393"/>
              <a:gd name="connsiteX178" fmla="*/ 3595 w 10000"/>
              <a:gd name="connsiteY178" fmla="*/ 3038 h 10393"/>
              <a:gd name="connsiteX179" fmla="*/ 3583 w 10000"/>
              <a:gd name="connsiteY179" fmla="*/ 3168 h 10393"/>
              <a:gd name="connsiteX180" fmla="*/ 3204 w 10000"/>
              <a:gd name="connsiteY180" fmla="*/ 4353 h 10393"/>
              <a:gd name="connsiteX181" fmla="*/ 3767 w 10000"/>
              <a:gd name="connsiteY181" fmla="*/ 4205 h 10393"/>
              <a:gd name="connsiteX182" fmla="*/ 3733 w 10000"/>
              <a:gd name="connsiteY182" fmla="*/ 4412 h 10393"/>
              <a:gd name="connsiteX183" fmla="*/ 3345 w 10000"/>
              <a:gd name="connsiteY183" fmla="*/ 4533 h 10393"/>
              <a:gd name="connsiteX184" fmla="*/ 3362 w 10000"/>
              <a:gd name="connsiteY184" fmla="*/ 4690 h 10393"/>
              <a:gd name="connsiteX185" fmla="*/ 3609 w 10000"/>
              <a:gd name="connsiteY185" fmla="*/ 4677 h 10393"/>
              <a:gd name="connsiteX186" fmla="*/ 3601 w 10000"/>
              <a:gd name="connsiteY186" fmla="*/ 4816 h 10393"/>
              <a:gd name="connsiteX187" fmla="*/ 3420 w 10000"/>
              <a:gd name="connsiteY187" fmla="*/ 4843 h 10393"/>
              <a:gd name="connsiteX188" fmla="*/ 3420 w 10000"/>
              <a:gd name="connsiteY188" fmla="*/ 4991 h 10393"/>
              <a:gd name="connsiteX189" fmla="*/ 3557 w 10000"/>
              <a:gd name="connsiteY189" fmla="*/ 5000 h 10393"/>
              <a:gd name="connsiteX190" fmla="*/ 3549 w 10000"/>
              <a:gd name="connsiteY190" fmla="*/ 5126 h 10393"/>
              <a:gd name="connsiteX191" fmla="*/ 3394 w 10000"/>
              <a:gd name="connsiteY191" fmla="*/ 5189 h 10393"/>
              <a:gd name="connsiteX192" fmla="*/ 3345 w 10000"/>
              <a:gd name="connsiteY192" fmla="*/ 5220 h 10393"/>
              <a:gd name="connsiteX193" fmla="*/ 3302 w 10000"/>
              <a:gd name="connsiteY193" fmla="*/ 5180 h 10393"/>
              <a:gd name="connsiteX194" fmla="*/ 3333 w 10000"/>
              <a:gd name="connsiteY194" fmla="*/ 5121 h 10393"/>
              <a:gd name="connsiteX195" fmla="*/ 3307 w 10000"/>
              <a:gd name="connsiteY195" fmla="*/ 4951 h 10393"/>
              <a:gd name="connsiteX196" fmla="*/ 3178 w 10000"/>
              <a:gd name="connsiteY196" fmla="*/ 4695 h 10393"/>
              <a:gd name="connsiteX197" fmla="*/ 3103 w 10000"/>
              <a:gd name="connsiteY197" fmla="*/ 4731 h 10393"/>
              <a:gd name="connsiteX198" fmla="*/ 3112 w 10000"/>
              <a:gd name="connsiteY198" fmla="*/ 4596 h 10393"/>
              <a:gd name="connsiteX199" fmla="*/ 2989 w 10000"/>
              <a:gd name="connsiteY199" fmla="*/ 4448 h 10393"/>
              <a:gd name="connsiteX0" fmla="*/ 3112 w 10000"/>
              <a:gd name="connsiteY0" fmla="*/ 4596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155" fmla="*/ 2103 w 10000"/>
              <a:gd name="connsiteY155" fmla="*/ 3303 h 10393"/>
              <a:gd name="connsiteX156" fmla="*/ 1991 w 10000"/>
              <a:gd name="connsiteY156" fmla="*/ 3424 h 10393"/>
              <a:gd name="connsiteX157" fmla="*/ 1816 w 10000"/>
              <a:gd name="connsiteY157" fmla="*/ 3361 h 10393"/>
              <a:gd name="connsiteX158" fmla="*/ 1618 w 10000"/>
              <a:gd name="connsiteY158" fmla="*/ 3626 h 10393"/>
              <a:gd name="connsiteX159" fmla="*/ 1618 w 10000"/>
              <a:gd name="connsiteY159" fmla="*/ 3761 h 10393"/>
              <a:gd name="connsiteX160" fmla="*/ 1457 w 10000"/>
              <a:gd name="connsiteY160" fmla="*/ 3940 h 10393"/>
              <a:gd name="connsiteX161" fmla="*/ 1543 w 10000"/>
              <a:gd name="connsiteY161" fmla="*/ 4044 h 10393"/>
              <a:gd name="connsiteX162" fmla="*/ 1670 w 10000"/>
              <a:gd name="connsiteY162" fmla="*/ 3949 h 10393"/>
              <a:gd name="connsiteX163" fmla="*/ 1905 w 10000"/>
              <a:gd name="connsiteY163" fmla="*/ 4115 h 10393"/>
              <a:gd name="connsiteX164" fmla="*/ 2147 w 10000"/>
              <a:gd name="connsiteY164" fmla="*/ 3913 h 10393"/>
              <a:gd name="connsiteX165" fmla="*/ 2207 w 10000"/>
              <a:gd name="connsiteY165" fmla="*/ 3963 h 10393"/>
              <a:gd name="connsiteX166" fmla="*/ 1954 w 10000"/>
              <a:gd name="connsiteY166" fmla="*/ 4196 h 10393"/>
              <a:gd name="connsiteX167" fmla="*/ 2207 w 10000"/>
              <a:gd name="connsiteY167" fmla="*/ 4466 h 10393"/>
              <a:gd name="connsiteX168" fmla="*/ 2368 w 10000"/>
              <a:gd name="connsiteY168" fmla="*/ 4300 h 10393"/>
              <a:gd name="connsiteX169" fmla="*/ 2483 w 10000"/>
              <a:gd name="connsiteY169" fmla="*/ 4259 h 10393"/>
              <a:gd name="connsiteX170" fmla="*/ 2489 w 10000"/>
              <a:gd name="connsiteY170" fmla="*/ 4385 h 10393"/>
              <a:gd name="connsiteX171" fmla="*/ 2325 w 10000"/>
              <a:gd name="connsiteY171" fmla="*/ 4515 h 10393"/>
              <a:gd name="connsiteX172" fmla="*/ 2420 w 10000"/>
              <a:gd name="connsiteY172" fmla="*/ 4681 h 10393"/>
              <a:gd name="connsiteX173" fmla="*/ 2739 w 10000"/>
              <a:gd name="connsiteY173" fmla="*/ 4367 h 10393"/>
              <a:gd name="connsiteX174" fmla="*/ 2687 w 10000"/>
              <a:gd name="connsiteY174" fmla="*/ 4246 h 10393"/>
              <a:gd name="connsiteX175" fmla="*/ 2799 w 10000"/>
              <a:gd name="connsiteY175" fmla="*/ 4124 h 10393"/>
              <a:gd name="connsiteX176" fmla="*/ 2920 w 10000"/>
              <a:gd name="connsiteY176" fmla="*/ 4250 h 10393"/>
              <a:gd name="connsiteX177" fmla="*/ 3078 w 10000"/>
              <a:gd name="connsiteY177" fmla="*/ 4192 h 10393"/>
              <a:gd name="connsiteX178" fmla="*/ 3595 w 10000"/>
              <a:gd name="connsiteY178" fmla="*/ 3038 h 10393"/>
              <a:gd name="connsiteX179" fmla="*/ 3583 w 10000"/>
              <a:gd name="connsiteY179" fmla="*/ 3168 h 10393"/>
              <a:gd name="connsiteX180" fmla="*/ 3204 w 10000"/>
              <a:gd name="connsiteY180" fmla="*/ 4353 h 10393"/>
              <a:gd name="connsiteX181" fmla="*/ 3767 w 10000"/>
              <a:gd name="connsiteY181" fmla="*/ 4205 h 10393"/>
              <a:gd name="connsiteX182" fmla="*/ 3733 w 10000"/>
              <a:gd name="connsiteY182" fmla="*/ 4412 h 10393"/>
              <a:gd name="connsiteX183" fmla="*/ 3345 w 10000"/>
              <a:gd name="connsiteY183" fmla="*/ 4533 h 10393"/>
              <a:gd name="connsiteX184" fmla="*/ 3362 w 10000"/>
              <a:gd name="connsiteY184" fmla="*/ 4690 h 10393"/>
              <a:gd name="connsiteX185" fmla="*/ 3609 w 10000"/>
              <a:gd name="connsiteY185" fmla="*/ 4677 h 10393"/>
              <a:gd name="connsiteX186" fmla="*/ 3601 w 10000"/>
              <a:gd name="connsiteY186" fmla="*/ 4816 h 10393"/>
              <a:gd name="connsiteX187" fmla="*/ 3420 w 10000"/>
              <a:gd name="connsiteY187" fmla="*/ 4843 h 10393"/>
              <a:gd name="connsiteX188" fmla="*/ 3420 w 10000"/>
              <a:gd name="connsiteY188" fmla="*/ 4991 h 10393"/>
              <a:gd name="connsiteX189" fmla="*/ 3557 w 10000"/>
              <a:gd name="connsiteY189" fmla="*/ 5000 h 10393"/>
              <a:gd name="connsiteX190" fmla="*/ 3549 w 10000"/>
              <a:gd name="connsiteY190" fmla="*/ 5126 h 10393"/>
              <a:gd name="connsiteX191" fmla="*/ 3394 w 10000"/>
              <a:gd name="connsiteY191" fmla="*/ 5189 h 10393"/>
              <a:gd name="connsiteX192" fmla="*/ 3345 w 10000"/>
              <a:gd name="connsiteY192" fmla="*/ 5220 h 10393"/>
              <a:gd name="connsiteX193" fmla="*/ 3302 w 10000"/>
              <a:gd name="connsiteY193" fmla="*/ 5180 h 10393"/>
              <a:gd name="connsiteX194" fmla="*/ 3333 w 10000"/>
              <a:gd name="connsiteY194" fmla="*/ 5121 h 10393"/>
              <a:gd name="connsiteX195" fmla="*/ 3307 w 10000"/>
              <a:gd name="connsiteY195" fmla="*/ 4951 h 10393"/>
              <a:gd name="connsiteX196" fmla="*/ 3178 w 10000"/>
              <a:gd name="connsiteY196" fmla="*/ 4695 h 10393"/>
              <a:gd name="connsiteX197" fmla="*/ 3103 w 10000"/>
              <a:gd name="connsiteY197" fmla="*/ 4731 h 10393"/>
              <a:gd name="connsiteX198" fmla="*/ 3112 w 10000"/>
              <a:gd name="connsiteY198" fmla="*/ 4596 h 10393"/>
              <a:gd name="connsiteX0" fmla="*/ 3103 w 10000"/>
              <a:gd name="connsiteY0" fmla="*/ 4731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155" fmla="*/ 2103 w 10000"/>
              <a:gd name="connsiteY155" fmla="*/ 3303 h 10393"/>
              <a:gd name="connsiteX156" fmla="*/ 1991 w 10000"/>
              <a:gd name="connsiteY156" fmla="*/ 3424 h 10393"/>
              <a:gd name="connsiteX157" fmla="*/ 1816 w 10000"/>
              <a:gd name="connsiteY157" fmla="*/ 3361 h 10393"/>
              <a:gd name="connsiteX158" fmla="*/ 1618 w 10000"/>
              <a:gd name="connsiteY158" fmla="*/ 3626 h 10393"/>
              <a:gd name="connsiteX159" fmla="*/ 1618 w 10000"/>
              <a:gd name="connsiteY159" fmla="*/ 3761 h 10393"/>
              <a:gd name="connsiteX160" fmla="*/ 1457 w 10000"/>
              <a:gd name="connsiteY160" fmla="*/ 3940 h 10393"/>
              <a:gd name="connsiteX161" fmla="*/ 1543 w 10000"/>
              <a:gd name="connsiteY161" fmla="*/ 4044 h 10393"/>
              <a:gd name="connsiteX162" fmla="*/ 1670 w 10000"/>
              <a:gd name="connsiteY162" fmla="*/ 3949 h 10393"/>
              <a:gd name="connsiteX163" fmla="*/ 1905 w 10000"/>
              <a:gd name="connsiteY163" fmla="*/ 4115 h 10393"/>
              <a:gd name="connsiteX164" fmla="*/ 2147 w 10000"/>
              <a:gd name="connsiteY164" fmla="*/ 3913 h 10393"/>
              <a:gd name="connsiteX165" fmla="*/ 2207 w 10000"/>
              <a:gd name="connsiteY165" fmla="*/ 3963 h 10393"/>
              <a:gd name="connsiteX166" fmla="*/ 1954 w 10000"/>
              <a:gd name="connsiteY166" fmla="*/ 4196 h 10393"/>
              <a:gd name="connsiteX167" fmla="*/ 2207 w 10000"/>
              <a:gd name="connsiteY167" fmla="*/ 4466 h 10393"/>
              <a:gd name="connsiteX168" fmla="*/ 2368 w 10000"/>
              <a:gd name="connsiteY168" fmla="*/ 4300 h 10393"/>
              <a:gd name="connsiteX169" fmla="*/ 2483 w 10000"/>
              <a:gd name="connsiteY169" fmla="*/ 4259 h 10393"/>
              <a:gd name="connsiteX170" fmla="*/ 2489 w 10000"/>
              <a:gd name="connsiteY170" fmla="*/ 4385 h 10393"/>
              <a:gd name="connsiteX171" fmla="*/ 2325 w 10000"/>
              <a:gd name="connsiteY171" fmla="*/ 4515 h 10393"/>
              <a:gd name="connsiteX172" fmla="*/ 2420 w 10000"/>
              <a:gd name="connsiteY172" fmla="*/ 4681 h 10393"/>
              <a:gd name="connsiteX173" fmla="*/ 2739 w 10000"/>
              <a:gd name="connsiteY173" fmla="*/ 4367 h 10393"/>
              <a:gd name="connsiteX174" fmla="*/ 2687 w 10000"/>
              <a:gd name="connsiteY174" fmla="*/ 4246 h 10393"/>
              <a:gd name="connsiteX175" fmla="*/ 2799 w 10000"/>
              <a:gd name="connsiteY175" fmla="*/ 4124 h 10393"/>
              <a:gd name="connsiteX176" fmla="*/ 2920 w 10000"/>
              <a:gd name="connsiteY176" fmla="*/ 4250 h 10393"/>
              <a:gd name="connsiteX177" fmla="*/ 3078 w 10000"/>
              <a:gd name="connsiteY177" fmla="*/ 4192 h 10393"/>
              <a:gd name="connsiteX178" fmla="*/ 3595 w 10000"/>
              <a:gd name="connsiteY178" fmla="*/ 3038 h 10393"/>
              <a:gd name="connsiteX179" fmla="*/ 3583 w 10000"/>
              <a:gd name="connsiteY179" fmla="*/ 3168 h 10393"/>
              <a:gd name="connsiteX180" fmla="*/ 3204 w 10000"/>
              <a:gd name="connsiteY180" fmla="*/ 4353 h 10393"/>
              <a:gd name="connsiteX181" fmla="*/ 3767 w 10000"/>
              <a:gd name="connsiteY181" fmla="*/ 4205 h 10393"/>
              <a:gd name="connsiteX182" fmla="*/ 3733 w 10000"/>
              <a:gd name="connsiteY182" fmla="*/ 4412 h 10393"/>
              <a:gd name="connsiteX183" fmla="*/ 3345 w 10000"/>
              <a:gd name="connsiteY183" fmla="*/ 4533 h 10393"/>
              <a:gd name="connsiteX184" fmla="*/ 3362 w 10000"/>
              <a:gd name="connsiteY184" fmla="*/ 4690 h 10393"/>
              <a:gd name="connsiteX185" fmla="*/ 3609 w 10000"/>
              <a:gd name="connsiteY185" fmla="*/ 4677 h 10393"/>
              <a:gd name="connsiteX186" fmla="*/ 3601 w 10000"/>
              <a:gd name="connsiteY186" fmla="*/ 4816 h 10393"/>
              <a:gd name="connsiteX187" fmla="*/ 3420 w 10000"/>
              <a:gd name="connsiteY187" fmla="*/ 4843 h 10393"/>
              <a:gd name="connsiteX188" fmla="*/ 3420 w 10000"/>
              <a:gd name="connsiteY188" fmla="*/ 4991 h 10393"/>
              <a:gd name="connsiteX189" fmla="*/ 3557 w 10000"/>
              <a:gd name="connsiteY189" fmla="*/ 5000 h 10393"/>
              <a:gd name="connsiteX190" fmla="*/ 3549 w 10000"/>
              <a:gd name="connsiteY190" fmla="*/ 5126 h 10393"/>
              <a:gd name="connsiteX191" fmla="*/ 3394 w 10000"/>
              <a:gd name="connsiteY191" fmla="*/ 5189 h 10393"/>
              <a:gd name="connsiteX192" fmla="*/ 3345 w 10000"/>
              <a:gd name="connsiteY192" fmla="*/ 5220 h 10393"/>
              <a:gd name="connsiteX193" fmla="*/ 3302 w 10000"/>
              <a:gd name="connsiteY193" fmla="*/ 5180 h 10393"/>
              <a:gd name="connsiteX194" fmla="*/ 3333 w 10000"/>
              <a:gd name="connsiteY194" fmla="*/ 5121 h 10393"/>
              <a:gd name="connsiteX195" fmla="*/ 3307 w 10000"/>
              <a:gd name="connsiteY195" fmla="*/ 4951 h 10393"/>
              <a:gd name="connsiteX196" fmla="*/ 3178 w 10000"/>
              <a:gd name="connsiteY196" fmla="*/ 4695 h 10393"/>
              <a:gd name="connsiteX197" fmla="*/ 3103 w 10000"/>
              <a:gd name="connsiteY197" fmla="*/ 4731 h 10393"/>
              <a:gd name="connsiteX0" fmla="*/ 3178 w 10000"/>
              <a:gd name="connsiteY0" fmla="*/ 4695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155" fmla="*/ 2103 w 10000"/>
              <a:gd name="connsiteY155" fmla="*/ 3303 h 10393"/>
              <a:gd name="connsiteX156" fmla="*/ 1991 w 10000"/>
              <a:gd name="connsiteY156" fmla="*/ 3424 h 10393"/>
              <a:gd name="connsiteX157" fmla="*/ 1816 w 10000"/>
              <a:gd name="connsiteY157" fmla="*/ 3361 h 10393"/>
              <a:gd name="connsiteX158" fmla="*/ 1618 w 10000"/>
              <a:gd name="connsiteY158" fmla="*/ 3626 h 10393"/>
              <a:gd name="connsiteX159" fmla="*/ 1618 w 10000"/>
              <a:gd name="connsiteY159" fmla="*/ 3761 h 10393"/>
              <a:gd name="connsiteX160" fmla="*/ 1457 w 10000"/>
              <a:gd name="connsiteY160" fmla="*/ 3940 h 10393"/>
              <a:gd name="connsiteX161" fmla="*/ 1543 w 10000"/>
              <a:gd name="connsiteY161" fmla="*/ 4044 h 10393"/>
              <a:gd name="connsiteX162" fmla="*/ 1670 w 10000"/>
              <a:gd name="connsiteY162" fmla="*/ 3949 h 10393"/>
              <a:gd name="connsiteX163" fmla="*/ 1905 w 10000"/>
              <a:gd name="connsiteY163" fmla="*/ 4115 h 10393"/>
              <a:gd name="connsiteX164" fmla="*/ 2147 w 10000"/>
              <a:gd name="connsiteY164" fmla="*/ 3913 h 10393"/>
              <a:gd name="connsiteX165" fmla="*/ 2207 w 10000"/>
              <a:gd name="connsiteY165" fmla="*/ 3963 h 10393"/>
              <a:gd name="connsiteX166" fmla="*/ 1954 w 10000"/>
              <a:gd name="connsiteY166" fmla="*/ 4196 h 10393"/>
              <a:gd name="connsiteX167" fmla="*/ 2207 w 10000"/>
              <a:gd name="connsiteY167" fmla="*/ 4466 h 10393"/>
              <a:gd name="connsiteX168" fmla="*/ 2368 w 10000"/>
              <a:gd name="connsiteY168" fmla="*/ 4300 h 10393"/>
              <a:gd name="connsiteX169" fmla="*/ 2483 w 10000"/>
              <a:gd name="connsiteY169" fmla="*/ 4259 h 10393"/>
              <a:gd name="connsiteX170" fmla="*/ 2489 w 10000"/>
              <a:gd name="connsiteY170" fmla="*/ 4385 h 10393"/>
              <a:gd name="connsiteX171" fmla="*/ 2325 w 10000"/>
              <a:gd name="connsiteY171" fmla="*/ 4515 h 10393"/>
              <a:gd name="connsiteX172" fmla="*/ 2420 w 10000"/>
              <a:gd name="connsiteY172" fmla="*/ 4681 h 10393"/>
              <a:gd name="connsiteX173" fmla="*/ 2739 w 10000"/>
              <a:gd name="connsiteY173" fmla="*/ 4367 h 10393"/>
              <a:gd name="connsiteX174" fmla="*/ 2687 w 10000"/>
              <a:gd name="connsiteY174" fmla="*/ 4246 h 10393"/>
              <a:gd name="connsiteX175" fmla="*/ 2799 w 10000"/>
              <a:gd name="connsiteY175" fmla="*/ 4124 h 10393"/>
              <a:gd name="connsiteX176" fmla="*/ 2920 w 10000"/>
              <a:gd name="connsiteY176" fmla="*/ 4250 h 10393"/>
              <a:gd name="connsiteX177" fmla="*/ 3078 w 10000"/>
              <a:gd name="connsiteY177" fmla="*/ 4192 h 10393"/>
              <a:gd name="connsiteX178" fmla="*/ 3595 w 10000"/>
              <a:gd name="connsiteY178" fmla="*/ 3038 h 10393"/>
              <a:gd name="connsiteX179" fmla="*/ 3583 w 10000"/>
              <a:gd name="connsiteY179" fmla="*/ 3168 h 10393"/>
              <a:gd name="connsiteX180" fmla="*/ 3204 w 10000"/>
              <a:gd name="connsiteY180" fmla="*/ 4353 h 10393"/>
              <a:gd name="connsiteX181" fmla="*/ 3767 w 10000"/>
              <a:gd name="connsiteY181" fmla="*/ 4205 h 10393"/>
              <a:gd name="connsiteX182" fmla="*/ 3733 w 10000"/>
              <a:gd name="connsiteY182" fmla="*/ 4412 h 10393"/>
              <a:gd name="connsiteX183" fmla="*/ 3345 w 10000"/>
              <a:gd name="connsiteY183" fmla="*/ 4533 h 10393"/>
              <a:gd name="connsiteX184" fmla="*/ 3362 w 10000"/>
              <a:gd name="connsiteY184" fmla="*/ 4690 h 10393"/>
              <a:gd name="connsiteX185" fmla="*/ 3609 w 10000"/>
              <a:gd name="connsiteY185" fmla="*/ 4677 h 10393"/>
              <a:gd name="connsiteX186" fmla="*/ 3601 w 10000"/>
              <a:gd name="connsiteY186" fmla="*/ 4816 h 10393"/>
              <a:gd name="connsiteX187" fmla="*/ 3420 w 10000"/>
              <a:gd name="connsiteY187" fmla="*/ 4843 h 10393"/>
              <a:gd name="connsiteX188" fmla="*/ 3420 w 10000"/>
              <a:gd name="connsiteY188" fmla="*/ 4991 h 10393"/>
              <a:gd name="connsiteX189" fmla="*/ 3557 w 10000"/>
              <a:gd name="connsiteY189" fmla="*/ 5000 h 10393"/>
              <a:gd name="connsiteX190" fmla="*/ 3549 w 10000"/>
              <a:gd name="connsiteY190" fmla="*/ 5126 h 10393"/>
              <a:gd name="connsiteX191" fmla="*/ 3394 w 10000"/>
              <a:gd name="connsiteY191" fmla="*/ 5189 h 10393"/>
              <a:gd name="connsiteX192" fmla="*/ 3345 w 10000"/>
              <a:gd name="connsiteY192" fmla="*/ 5220 h 10393"/>
              <a:gd name="connsiteX193" fmla="*/ 3302 w 10000"/>
              <a:gd name="connsiteY193" fmla="*/ 5180 h 10393"/>
              <a:gd name="connsiteX194" fmla="*/ 3333 w 10000"/>
              <a:gd name="connsiteY194" fmla="*/ 5121 h 10393"/>
              <a:gd name="connsiteX195" fmla="*/ 3307 w 10000"/>
              <a:gd name="connsiteY195" fmla="*/ 4951 h 10393"/>
              <a:gd name="connsiteX196" fmla="*/ 3178 w 10000"/>
              <a:gd name="connsiteY196" fmla="*/ 4695 h 10393"/>
              <a:gd name="connsiteX0" fmla="*/ 3307 w 10000"/>
              <a:gd name="connsiteY0" fmla="*/ 4951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155" fmla="*/ 2103 w 10000"/>
              <a:gd name="connsiteY155" fmla="*/ 3303 h 10393"/>
              <a:gd name="connsiteX156" fmla="*/ 1991 w 10000"/>
              <a:gd name="connsiteY156" fmla="*/ 3424 h 10393"/>
              <a:gd name="connsiteX157" fmla="*/ 1816 w 10000"/>
              <a:gd name="connsiteY157" fmla="*/ 3361 h 10393"/>
              <a:gd name="connsiteX158" fmla="*/ 1618 w 10000"/>
              <a:gd name="connsiteY158" fmla="*/ 3626 h 10393"/>
              <a:gd name="connsiteX159" fmla="*/ 1618 w 10000"/>
              <a:gd name="connsiteY159" fmla="*/ 3761 h 10393"/>
              <a:gd name="connsiteX160" fmla="*/ 1457 w 10000"/>
              <a:gd name="connsiteY160" fmla="*/ 3940 h 10393"/>
              <a:gd name="connsiteX161" fmla="*/ 1543 w 10000"/>
              <a:gd name="connsiteY161" fmla="*/ 4044 h 10393"/>
              <a:gd name="connsiteX162" fmla="*/ 1670 w 10000"/>
              <a:gd name="connsiteY162" fmla="*/ 3949 h 10393"/>
              <a:gd name="connsiteX163" fmla="*/ 1905 w 10000"/>
              <a:gd name="connsiteY163" fmla="*/ 4115 h 10393"/>
              <a:gd name="connsiteX164" fmla="*/ 2147 w 10000"/>
              <a:gd name="connsiteY164" fmla="*/ 3913 h 10393"/>
              <a:gd name="connsiteX165" fmla="*/ 2207 w 10000"/>
              <a:gd name="connsiteY165" fmla="*/ 3963 h 10393"/>
              <a:gd name="connsiteX166" fmla="*/ 1954 w 10000"/>
              <a:gd name="connsiteY166" fmla="*/ 4196 h 10393"/>
              <a:gd name="connsiteX167" fmla="*/ 2207 w 10000"/>
              <a:gd name="connsiteY167" fmla="*/ 4466 h 10393"/>
              <a:gd name="connsiteX168" fmla="*/ 2368 w 10000"/>
              <a:gd name="connsiteY168" fmla="*/ 4300 h 10393"/>
              <a:gd name="connsiteX169" fmla="*/ 2483 w 10000"/>
              <a:gd name="connsiteY169" fmla="*/ 4259 h 10393"/>
              <a:gd name="connsiteX170" fmla="*/ 2489 w 10000"/>
              <a:gd name="connsiteY170" fmla="*/ 4385 h 10393"/>
              <a:gd name="connsiteX171" fmla="*/ 2325 w 10000"/>
              <a:gd name="connsiteY171" fmla="*/ 4515 h 10393"/>
              <a:gd name="connsiteX172" fmla="*/ 2420 w 10000"/>
              <a:gd name="connsiteY172" fmla="*/ 4681 h 10393"/>
              <a:gd name="connsiteX173" fmla="*/ 2739 w 10000"/>
              <a:gd name="connsiteY173" fmla="*/ 4367 h 10393"/>
              <a:gd name="connsiteX174" fmla="*/ 2687 w 10000"/>
              <a:gd name="connsiteY174" fmla="*/ 4246 h 10393"/>
              <a:gd name="connsiteX175" fmla="*/ 2799 w 10000"/>
              <a:gd name="connsiteY175" fmla="*/ 4124 h 10393"/>
              <a:gd name="connsiteX176" fmla="*/ 2920 w 10000"/>
              <a:gd name="connsiteY176" fmla="*/ 4250 h 10393"/>
              <a:gd name="connsiteX177" fmla="*/ 3078 w 10000"/>
              <a:gd name="connsiteY177" fmla="*/ 4192 h 10393"/>
              <a:gd name="connsiteX178" fmla="*/ 3595 w 10000"/>
              <a:gd name="connsiteY178" fmla="*/ 3038 h 10393"/>
              <a:gd name="connsiteX179" fmla="*/ 3583 w 10000"/>
              <a:gd name="connsiteY179" fmla="*/ 3168 h 10393"/>
              <a:gd name="connsiteX180" fmla="*/ 3204 w 10000"/>
              <a:gd name="connsiteY180" fmla="*/ 4353 h 10393"/>
              <a:gd name="connsiteX181" fmla="*/ 3767 w 10000"/>
              <a:gd name="connsiteY181" fmla="*/ 4205 h 10393"/>
              <a:gd name="connsiteX182" fmla="*/ 3733 w 10000"/>
              <a:gd name="connsiteY182" fmla="*/ 4412 h 10393"/>
              <a:gd name="connsiteX183" fmla="*/ 3345 w 10000"/>
              <a:gd name="connsiteY183" fmla="*/ 4533 h 10393"/>
              <a:gd name="connsiteX184" fmla="*/ 3362 w 10000"/>
              <a:gd name="connsiteY184" fmla="*/ 4690 h 10393"/>
              <a:gd name="connsiteX185" fmla="*/ 3609 w 10000"/>
              <a:gd name="connsiteY185" fmla="*/ 4677 h 10393"/>
              <a:gd name="connsiteX186" fmla="*/ 3601 w 10000"/>
              <a:gd name="connsiteY186" fmla="*/ 4816 h 10393"/>
              <a:gd name="connsiteX187" fmla="*/ 3420 w 10000"/>
              <a:gd name="connsiteY187" fmla="*/ 4843 h 10393"/>
              <a:gd name="connsiteX188" fmla="*/ 3420 w 10000"/>
              <a:gd name="connsiteY188" fmla="*/ 4991 h 10393"/>
              <a:gd name="connsiteX189" fmla="*/ 3557 w 10000"/>
              <a:gd name="connsiteY189" fmla="*/ 5000 h 10393"/>
              <a:gd name="connsiteX190" fmla="*/ 3549 w 10000"/>
              <a:gd name="connsiteY190" fmla="*/ 5126 h 10393"/>
              <a:gd name="connsiteX191" fmla="*/ 3394 w 10000"/>
              <a:gd name="connsiteY191" fmla="*/ 5189 h 10393"/>
              <a:gd name="connsiteX192" fmla="*/ 3345 w 10000"/>
              <a:gd name="connsiteY192" fmla="*/ 5220 h 10393"/>
              <a:gd name="connsiteX193" fmla="*/ 3302 w 10000"/>
              <a:gd name="connsiteY193" fmla="*/ 5180 h 10393"/>
              <a:gd name="connsiteX194" fmla="*/ 3333 w 10000"/>
              <a:gd name="connsiteY194" fmla="*/ 5121 h 10393"/>
              <a:gd name="connsiteX195" fmla="*/ 3307 w 10000"/>
              <a:gd name="connsiteY195" fmla="*/ 4951 h 10393"/>
              <a:gd name="connsiteX0" fmla="*/ 3333 w 10000"/>
              <a:gd name="connsiteY0" fmla="*/ 5121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155" fmla="*/ 2103 w 10000"/>
              <a:gd name="connsiteY155" fmla="*/ 3303 h 10393"/>
              <a:gd name="connsiteX156" fmla="*/ 1991 w 10000"/>
              <a:gd name="connsiteY156" fmla="*/ 3424 h 10393"/>
              <a:gd name="connsiteX157" fmla="*/ 1816 w 10000"/>
              <a:gd name="connsiteY157" fmla="*/ 3361 h 10393"/>
              <a:gd name="connsiteX158" fmla="*/ 1618 w 10000"/>
              <a:gd name="connsiteY158" fmla="*/ 3626 h 10393"/>
              <a:gd name="connsiteX159" fmla="*/ 1618 w 10000"/>
              <a:gd name="connsiteY159" fmla="*/ 3761 h 10393"/>
              <a:gd name="connsiteX160" fmla="*/ 1457 w 10000"/>
              <a:gd name="connsiteY160" fmla="*/ 3940 h 10393"/>
              <a:gd name="connsiteX161" fmla="*/ 1543 w 10000"/>
              <a:gd name="connsiteY161" fmla="*/ 4044 h 10393"/>
              <a:gd name="connsiteX162" fmla="*/ 1670 w 10000"/>
              <a:gd name="connsiteY162" fmla="*/ 3949 h 10393"/>
              <a:gd name="connsiteX163" fmla="*/ 1905 w 10000"/>
              <a:gd name="connsiteY163" fmla="*/ 4115 h 10393"/>
              <a:gd name="connsiteX164" fmla="*/ 2147 w 10000"/>
              <a:gd name="connsiteY164" fmla="*/ 3913 h 10393"/>
              <a:gd name="connsiteX165" fmla="*/ 2207 w 10000"/>
              <a:gd name="connsiteY165" fmla="*/ 3963 h 10393"/>
              <a:gd name="connsiteX166" fmla="*/ 1954 w 10000"/>
              <a:gd name="connsiteY166" fmla="*/ 4196 h 10393"/>
              <a:gd name="connsiteX167" fmla="*/ 2207 w 10000"/>
              <a:gd name="connsiteY167" fmla="*/ 4466 h 10393"/>
              <a:gd name="connsiteX168" fmla="*/ 2368 w 10000"/>
              <a:gd name="connsiteY168" fmla="*/ 4300 h 10393"/>
              <a:gd name="connsiteX169" fmla="*/ 2483 w 10000"/>
              <a:gd name="connsiteY169" fmla="*/ 4259 h 10393"/>
              <a:gd name="connsiteX170" fmla="*/ 2489 w 10000"/>
              <a:gd name="connsiteY170" fmla="*/ 4385 h 10393"/>
              <a:gd name="connsiteX171" fmla="*/ 2325 w 10000"/>
              <a:gd name="connsiteY171" fmla="*/ 4515 h 10393"/>
              <a:gd name="connsiteX172" fmla="*/ 2420 w 10000"/>
              <a:gd name="connsiteY172" fmla="*/ 4681 h 10393"/>
              <a:gd name="connsiteX173" fmla="*/ 2739 w 10000"/>
              <a:gd name="connsiteY173" fmla="*/ 4367 h 10393"/>
              <a:gd name="connsiteX174" fmla="*/ 2687 w 10000"/>
              <a:gd name="connsiteY174" fmla="*/ 4246 h 10393"/>
              <a:gd name="connsiteX175" fmla="*/ 2799 w 10000"/>
              <a:gd name="connsiteY175" fmla="*/ 4124 h 10393"/>
              <a:gd name="connsiteX176" fmla="*/ 2920 w 10000"/>
              <a:gd name="connsiteY176" fmla="*/ 4250 h 10393"/>
              <a:gd name="connsiteX177" fmla="*/ 3078 w 10000"/>
              <a:gd name="connsiteY177" fmla="*/ 4192 h 10393"/>
              <a:gd name="connsiteX178" fmla="*/ 3595 w 10000"/>
              <a:gd name="connsiteY178" fmla="*/ 3038 h 10393"/>
              <a:gd name="connsiteX179" fmla="*/ 3583 w 10000"/>
              <a:gd name="connsiteY179" fmla="*/ 3168 h 10393"/>
              <a:gd name="connsiteX180" fmla="*/ 3204 w 10000"/>
              <a:gd name="connsiteY180" fmla="*/ 4353 h 10393"/>
              <a:gd name="connsiteX181" fmla="*/ 3767 w 10000"/>
              <a:gd name="connsiteY181" fmla="*/ 4205 h 10393"/>
              <a:gd name="connsiteX182" fmla="*/ 3733 w 10000"/>
              <a:gd name="connsiteY182" fmla="*/ 4412 h 10393"/>
              <a:gd name="connsiteX183" fmla="*/ 3345 w 10000"/>
              <a:gd name="connsiteY183" fmla="*/ 4533 h 10393"/>
              <a:gd name="connsiteX184" fmla="*/ 3362 w 10000"/>
              <a:gd name="connsiteY184" fmla="*/ 4690 h 10393"/>
              <a:gd name="connsiteX185" fmla="*/ 3609 w 10000"/>
              <a:gd name="connsiteY185" fmla="*/ 4677 h 10393"/>
              <a:gd name="connsiteX186" fmla="*/ 3601 w 10000"/>
              <a:gd name="connsiteY186" fmla="*/ 4816 h 10393"/>
              <a:gd name="connsiteX187" fmla="*/ 3420 w 10000"/>
              <a:gd name="connsiteY187" fmla="*/ 4843 h 10393"/>
              <a:gd name="connsiteX188" fmla="*/ 3420 w 10000"/>
              <a:gd name="connsiteY188" fmla="*/ 4991 h 10393"/>
              <a:gd name="connsiteX189" fmla="*/ 3557 w 10000"/>
              <a:gd name="connsiteY189" fmla="*/ 5000 h 10393"/>
              <a:gd name="connsiteX190" fmla="*/ 3549 w 10000"/>
              <a:gd name="connsiteY190" fmla="*/ 5126 h 10393"/>
              <a:gd name="connsiteX191" fmla="*/ 3394 w 10000"/>
              <a:gd name="connsiteY191" fmla="*/ 5189 h 10393"/>
              <a:gd name="connsiteX192" fmla="*/ 3345 w 10000"/>
              <a:gd name="connsiteY192" fmla="*/ 5220 h 10393"/>
              <a:gd name="connsiteX193" fmla="*/ 3302 w 10000"/>
              <a:gd name="connsiteY193" fmla="*/ 5180 h 10393"/>
              <a:gd name="connsiteX194" fmla="*/ 3333 w 10000"/>
              <a:gd name="connsiteY194" fmla="*/ 5121 h 10393"/>
              <a:gd name="connsiteX0" fmla="*/ 3302 w 10000"/>
              <a:gd name="connsiteY0" fmla="*/ 5180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155" fmla="*/ 2103 w 10000"/>
              <a:gd name="connsiteY155" fmla="*/ 3303 h 10393"/>
              <a:gd name="connsiteX156" fmla="*/ 1991 w 10000"/>
              <a:gd name="connsiteY156" fmla="*/ 3424 h 10393"/>
              <a:gd name="connsiteX157" fmla="*/ 1816 w 10000"/>
              <a:gd name="connsiteY157" fmla="*/ 3361 h 10393"/>
              <a:gd name="connsiteX158" fmla="*/ 1618 w 10000"/>
              <a:gd name="connsiteY158" fmla="*/ 3626 h 10393"/>
              <a:gd name="connsiteX159" fmla="*/ 1618 w 10000"/>
              <a:gd name="connsiteY159" fmla="*/ 3761 h 10393"/>
              <a:gd name="connsiteX160" fmla="*/ 1457 w 10000"/>
              <a:gd name="connsiteY160" fmla="*/ 3940 h 10393"/>
              <a:gd name="connsiteX161" fmla="*/ 1543 w 10000"/>
              <a:gd name="connsiteY161" fmla="*/ 4044 h 10393"/>
              <a:gd name="connsiteX162" fmla="*/ 1670 w 10000"/>
              <a:gd name="connsiteY162" fmla="*/ 3949 h 10393"/>
              <a:gd name="connsiteX163" fmla="*/ 1905 w 10000"/>
              <a:gd name="connsiteY163" fmla="*/ 4115 h 10393"/>
              <a:gd name="connsiteX164" fmla="*/ 2147 w 10000"/>
              <a:gd name="connsiteY164" fmla="*/ 3913 h 10393"/>
              <a:gd name="connsiteX165" fmla="*/ 2207 w 10000"/>
              <a:gd name="connsiteY165" fmla="*/ 3963 h 10393"/>
              <a:gd name="connsiteX166" fmla="*/ 1954 w 10000"/>
              <a:gd name="connsiteY166" fmla="*/ 4196 h 10393"/>
              <a:gd name="connsiteX167" fmla="*/ 2207 w 10000"/>
              <a:gd name="connsiteY167" fmla="*/ 4466 h 10393"/>
              <a:gd name="connsiteX168" fmla="*/ 2368 w 10000"/>
              <a:gd name="connsiteY168" fmla="*/ 4300 h 10393"/>
              <a:gd name="connsiteX169" fmla="*/ 2483 w 10000"/>
              <a:gd name="connsiteY169" fmla="*/ 4259 h 10393"/>
              <a:gd name="connsiteX170" fmla="*/ 2489 w 10000"/>
              <a:gd name="connsiteY170" fmla="*/ 4385 h 10393"/>
              <a:gd name="connsiteX171" fmla="*/ 2325 w 10000"/>
              <a:gd name="connsiteY171" fmla="*/ 4515 h 10393"/>
              <a:gd name="connsiteX172" fmla="*/ 2420 w 10000"/>
              <a:gd name="connsiteY172" fmla="*/ 4681 h 10393"/>
              <a:gd name="connsiteX173" fmla="*/ 2739 w 10000"/>
              <a:gd name="connsiteY173" fmla="*/ 4367 h 10393"/>
              <a:gd name="connsiteX174" fmla="*/ 2687 w 10000"/>
              <a:gd name="connsiteY174" fmla="*/ 4246 h 10393"/>
              <a:gd name="connsiteX175" fmla="*/ 2799 w 10000"/>
              <a:gd name="connsiteY175" fmla="*/ 4124 h 10393"/>
              <a:gd name="connsiteX176" fmla="*/ 2920 w 10000"/>
              <a:gd name="connsiteY176" fmla="*/ 4250 h 10393"/>
              <a:gd name="connsiteX177" fmla="*/ 3078 w 10000"/>
              <a:gd name="connsiteY177" fmla="*/ 4192 h 10393"/>
              <a:gd name="connsiteX178" fmla="*/ 3595 w 10000"/>
              <a:gd name="connsiteY178" fmla="*/ 3038 h 10393"/>
              <a:gd name="connsiteX179" fmla="*/ 3583 w 10000"/>
              <a:gd name="connsiteY179" fmla="*/ 3168 h 10393"/>
              <a:gd name="connsiteX180" fmla="*/ 3204 w 10000"/>
              <a:gd name="connsiteY180" fmla="*/ 4353 h 10393"/>
              <a:gd name="connsiteX181" fmla="*/ 3767 w 10000"/>
              <a:gd name="connsiteY181" fmla="*/ 4205 h 10393"/>
              <a:gd name="connsiteX182" fmla="*/ 3733 w 10000"/>
              <a:gd name="connsiteY182" fmla="*/ 4412 h 10393"/>
              <a:gd name="connsiteX183" fmla="*/ 3345 w 10000"/>
              <a:gd name="connsiteY183" fmla="*/ 4533 h 10393"/>
              <a:gd name="connsiteX184" fmla="*/ 3362 w 10000"/>
              <a:gd name="connsiteY184" fmla="*/ 4690 h 10393"/>
              <a:gd name="connsiteX185" fmla="*/ 3609 w 10000"/>
              <a:gd name="connsiteY185" fmla="*/ 4677 h 10393"/>
              <a:gd name="connsiteX186" fmla="*/ 3601 w 10000"/>
              <a:gd name="connsiteY186" fmla="*/ 4816 h 10393"/>
              <a:gd name="connsiteX187" fmla="*/ 3420 w 10000"/>
              <a:gd name="connsiteY187" fmla="*/ 4843 h 10393"/>
              <a:gd name="connsiteX188" fmla="*/ 3420 w 10000"/>
              <a:gd name="connsiteY188" fmla="*/ 4991 h 10393"/>
              <a:gd name="connsiteX189" fmla="*/ 3557 w 10000"/>
              <a:gd name="connsiteY189" fmla="*/ 5000 h 10393"/>
              <a:gd name="connsiteX190" fmla="*/ 3549 w 10000"/>
              <a:gd name="connsiteY190" fmla="*/ 5126 h 10393"/>
              <a:gd name="connsiteX191" fmla="*/ 3394 w 10000"/>
              <a:gd name="connsiteY191" fmla="*/ 5189 h 10393"/>
              <a:gd name="connsiteX192" fmla="*/ 3345 w 10000"/>
              <a:gd name="connsiteY192" fmla="*/ 5220 h 10393"/>
              <a:gd name="connsiteX193" fmla="*/ 3302 w 10000"/>
              <a:gd name="connsiteY193" fmla="*/ 5180 h 10393"/>
              <a:gd name="connsiteX0" fmla="*/ 3345 w 10000"/>
              <a:gd name="connsiteY0" fmla="*/ 5220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155" fmla="*/ 2103 w 10000"/>
              <a:gd name="connsiteY155" fmla="*/ 3303 h 10393"/>
              <a:gd name="connsiteX156" fmla="*/ 1991 w 10000"/>
              <a:gd name="connsiteY156" fmla="*/ 3424 h 10393"/>
              <a:gd name="connsiteX157" fmla="*/ 1816 w 10000"/>
              <a:gd name="connsiteY157" fmla="*/ 3361 h 10393"/>
              <a:gd name="connsiteX158" fmla="*/ 1618 w 10000"/>
              <a:gd name="connsiteY158" fmla="*/ 3626 h 10393"/>
              <a:gd name="connsiteX159" fmla="*/ 1618 w 10000"/>
              <a:gd name="connsiteY159" fmla="*/ 3761 h 10393"/>
              <a:gd name="connsiteX160" fmla="*/ 1457 w 10000"/>
              <a:gd name="connsiteY160" fmla="*/ 3940 h 10393"/>
              <a:gd name="connsiteX161" fmla="*/ 1543 w 10000"/>
              <a:gd name="connsiteY161" fmla="*/ 4044 h 10393"/>
              <a:gd name="connsiteX162" fmla="*/ 1670 w 10000"/>
              <a:gd name="connsiteY162" fmla="*/ 3949 h 10393"/>
              <a:gd name="connsiteX163" fmla="*/ 1905 w 10000"/>
              <a:gd name="connsiteY163" fmla="*/ 4115 h 10393"/>
              <a:gd name="connsiteX164" fmla="*/ 2147 w 10000"/>
              <a:gd name="connsiteY164" fmla="*/ 3913 h 10393"/>
              <a:gd name="connsiteX165" fmla="*/ 2207 w 10000"/>
              <a:gd name="connsiteY165" fmla="*/ 3963 h 10393"/>
              <a:gd name="connsiteX166" fmla="*/ 1954 w 10000"/>
              <a:gd name="connsiteY166" fmla="*/ 4196 h 10393"/>
              <a:gd name="connsiteX167" fmla="*/ 2207 w 10000"/>
              <a:gd name="connsiteY167" fmla="*/ 4466 h 10393"/>
              <a:gd name="connsiteX168" fmla="*/ 2368 w 10000"/>
              <a:gd name="connsiteY168" fmla="*/ 4300 h 10393"/>
              <a:gd name="connsiteX169" fmla="*/ 2483 w 10000"/>
              <a:gd name="connsiteY169" fmla="*/ 4259 h 10393"/>
              <a:gd name="connsiteX170" fmla="*/ 2489 w 10000"/>
              <a:gd name="connsiteY170" fmla="*/ 4385 h 10393"/>
              <a:gd name="connsiteX171" fmla="*/ 2325 w 10000"/>
              <a:gd name="connsiteY171" fmla="*/ 4515 h 10393"/>
              <a:gd name="connsiteX172" fmla="*/ 2420 w 10000"/>
              <a:gd name="connsiteY172" fmla="*/ 4681 h 10393"/>
              <a:gd name="connsiteX173" fmla="*/ 2739 w 10000"/>
              <a:gd name="connsiteY173" fmla="*/ 4367 h 10393"/>
              <a:gd name="connsiteX174" fmla="*/ 2687 w 10000"/>
              <a:gd name="connsiteY174" fmla="*/ 4246 h 10393"/>
              <a:gd name="connsiteX175" fmla="*/ 2799 w 10000"/>
              <a:gd name="connsiteY175" fmla="*/ 4124 h 10393"/>
              <a:gd name="connsiteX176" fmla="*/ 2920 w 10000"/>
              <a:gd name="connsiteY176" fmla="*/ 4250 h 10393"/>
              <a:gd name="connsiteX177" fmla="*/ 3078 w 10000"/>
              <a:gd name="connsiteY177" fmla="*/ 4192 h 10393"/>
              <a:gd name="connsiteX178" fmla="*/ 3595 w 10000"/>
              <a:gd name="connsiteY178" fmla="*/ 3038 h 10393"/>
              <a:gd name="connsiteX179" fmla="*/ 3583 w 10000"/>
              <a:gd name="connsiteY179" fmla="*/ 3168 h 10393"/>
              <a:gd name="connsiteX180" fmla="*/ 3204 w 10000"/>
              <a:gd name="connsiteY180" fmla="*/ 4353 h 10393"/>
              <a:gd name="connsiteX181" fmla="*/ 3767 w 10000"/>
              <a:gd name="connsiteY181" fmla="*/ 4205 h 10393"/>
              <a:gd name="connsiteX182" fmla="*/ 3733 w 10000"/>
              <a:gd name="connsiteY182" fmla="*/ 4412 h 10393"/>
              <a:gd name="connsiteX183" fmla="*/ 3345 w 10000"/>
              <a:gd name="connsiteY183" fmla="*/ 4533 h 10393"/>
              <a:gd name="connsiteX184" fmla="*/ 3362 w 10000"/>
              <a:gd name="connsiteY184" fmla="*/ 4690 h 10393"/>
              <a:gd name="connsiteX185" fmla="*/ 3609 w 10000"/>
              <a:gd name="connsiteY185" fmla="*/ 4677 h 10393"/>
              <a:gd name="connsiteX186" fmla="*/ 3601 w 10000"/>
              <a:gd name="connsiteY186" fmla="*/ 4816 h 10393"/>
              <a:gd name="connsiteX187" fmla="*/ 3420 w 10000"/>
              <a:gd name="connsiteY187" fmla="*/ 4843 h 10393"/>
              <a:gd name="connsiteX188" fmla="*/ 3420 w 10000"/>
              <a:gd name="connsiteY188" fmla="*/ 4991 h 10393"/>
              <a:gd name="connsiteX189" fmla="*/ 3557 w 10000"/>
              <a:gd name="connsiteY189" fmla="*/ 5000 h 10393"/>
              <a:gd name="connsiteX190" fmla="*/ 3549 w 10000"/>
              <a:gd name="connsiteY190" fmla="*/ 5126 h 10393"/>
              <a:gd name="connsiteX191" fmla="*/ 3394 w 10000"/>
              <a:gd name="connsiteY191" fmla="*/ 5189 h 10393"/>
              <a:gd name="connsiteX192" fmla="*/ 3345 w 10000"/>
              <a:gd name="connsiteY192" fmla="*/ 5220 h 10393"/>
              <a:gd name="connsiteX0" fmla="*/ 3394 w 10000"/>
              <a:gd name="connsiteY0" fmla="*/ 5189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155" fmla="*/ 2103 w 10000"/>
              <a:gd name="connsiteY155" fmla="*/ 3303 h 10393"/>
              <a:gd name="connsiteX156" fmla="*/ 1991 w 10000"/>
              <a:gd name="connsiteY156" fmla="*/ 3424 h 10393"/>
              <a:gd name="connsiteX157" fmla="*/ 1816 w 10000"/>
              <a:gd name="connsiteY157" fmla="*/ 3361 h 10393"/>
              <a:gd name="connsiteX158" fmla="*/ 1618 w 10000"/>
              <a:gd name="connsiteY158" fmla="*/ 3626 h 10393"/>
              <a:gd name="connsiteX159" fmla="*/ 1618 w 10000"/>
              <a:gd name="connsiteY159" fmla="*/ 3761 h 10393"/>
              <a:gd name="connsiteX160" fmla="*/ 1457 w 10000"/>
              <a:gd name="connsiteY160" fmla="*/ 3940 h 10393"/>
              <a:gd name="connsiteX161" fmla="*/ 1543 w 10000"/>
              <a:gd name="connsiteY161" fmla="*/ 4044 h 10393"/>
              <a:gd name="connsiteX162" fmla="*/ 1670 w 10000"/>
              <a:gd name="connsiteY162" fmla="*/ 3949 h 10393"/>
              <a:gd name="connsiteX163" fmla="*/ 1905 w 10000"/>
              <a:gd name="connsiteY163" fmla="*/ 4115 h 10393"/>
              <a:gd name="connsiteX164" fmla="*/ 2147 w 10000"/>
              <a:gd name="connsiteY164" fmla="*/ 3913 h 10393"/>
              <a:gd name="connsiteX165" fmla="*/ 2207 w 10000"/>
              <a:gd name="connsiteY165" fmla="*/ 3963 h 10393"/>
              <a:gd name="connsiteX166" fmla="*/ 1954 w 10000"/>
              <a:gd name="connsiteY166" fmla="*/ 4196 h 10393"/>
              <a:gd name="connsiteX167" fmla="*/ 2207 w 10000"/>
              <a:gd name="connsiteY167" fmla="*/ 4466 h 10393"/>
              <a:gd name="connsiteX168" fmla="*/ 2368 w 10000"/>
              <a:gd name="connsiteY168" fmla="*/ 4300 h 10393"/>
              <a:gd name="connsiteX169" fmla="*/ 2483 w 10000"/>
              <a:gd name="connsiteY169" fmla="*/ 4259 h 10393"/>
              <a:gd name="connsiteX170" fmla="*/ 2489 w 10000"/>
              <a:gd name="connsiteY170" fmla="*/ 4385 h 10393"/>
              <a:gd name="connsiteX171" fmla="*/ 2325 w 10000"/>
              <a:gd name="connsiteY171" fmla="*/ 4515 h 10393"/>
              <a:gd name="connsiteX172" fmla="*/ 2420 w 10000"/>
              <a:gd name="connsiteY172" fmla="*/ 4681 h 10393"/>
              <a:gd name="connsiteX173" fmla="*/ 2739 w 10000"/>
              <a:gd name="connsiteY173" fmla="*/ 4367 h 10393"/>
              <a:gd name="connsiteX174" fmla="*/ 2687 w 10000"/>
              <a:gd name="connsiteY174" fmla="*/ 4246 h 10393"/>
              <a:gd name="connsiteX175" fmla="*/ 2799 w 10000"/>
              <a:gd name="connsiteY175" fmla="*/ 4124 h 10393"/>
              <a:gd name="connsiteX176" fmla="*/ 2920 w 10000"/>
              <a:gd name="connsiteY176" fmla="*/ 4250 h 10393"/>
              <a:gd name="connsiteX177" fmla="*/ 3078 w 10000"/>
              <a:gd name="connsiteY177" fmla="*/ 4192 h 10393"/>
              <a:gd name="connsiteX178" fmla="*/ 3595 w 10000"/>
              <a:gd name="connsiteY178" fmla="*/ 3038 h 10393"/>
              <a:gd name="connsiteX179" fmla="*/ 3583 w 10000"/>
              <a:gd name="connsiteY179" fmla="*/ 3168 h 10393"/>
              <a:gd name="connsiteX180" fmla="*/ 3204 w 10000"/>
              <a:gd name="connsiteY180" fmla="*/ 4353 h 10393"/>
              <a:gd name="connsiteX181" fmla="*/ 3767 w 10000"/>
              <a:gd name="connsiteY181" fmla="*/ 4205 h 10393"/>
              <a:gd name="connsiteX182" fmla="*/ 3733 w 10000"/>
              <a:gd name="connsiteY182" fmla="*/ 4412 h 10393"/>
              <a:gd name="connsiteX183" fmla="*/ 3345 w 10000"/>
              <a:gd name="connsiteY183" fmla="*/ 4533 h 10393"/>
              <a:gd name="connsiteX184" fmla="*/ 3362 w 10000"/>
              <a:gd name="connsiteY184" fmla="*/ 4690 h 10393"/>
              <a:gd name="connsiteX185" fmla="*/ 3609 w 10000"/>
              <a:gd name="connsiteY185" fmla="*/ 4677 h 10393"/>
              <a:gd name="connsiteX186" fmla="*/ 3601 w 10000"/>
              <a:gd name="connsiteY186" fmla="*/ 4816 h 10393"/>
              <a:gd name="connsiteX187" fmla="*/ 3420 w 10000"/>
              <a:gd name="connsiteY187" fmla="*/ 4843 h 10393"/>
              <a:gd name="connsiteX188" fmla="*/ 3420 w 10000"/>
              <a:gd name="connsiteY188" fmla="*/ 4991 h 10393"/>
              <a:gd name="connsiteX189" fmla="*/ 3557 w 10000"/>
              <a:gd name="connsiteY189" fmla="*/ 5000 h 10393"/>
              <a:gd name="connsiteX190" fmla="*/ 3549 w 10000"/>
              <a:gd name="connsiteY190" fmla="*/ 5126 h 10393"/>
              <a:gd name="connsiteX191" fmla="*/ 3394 w 10000"/>
              <a:gd name="connsiteY191" fmla="*/ 5189 h 10393"/>
              <a:gd name="connsiteX0" fmla="*/ 3549 w 10000"/>
              <a:gd name="connsiteY0" fmla="*/ 5126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155" fmla="*/ 2103 w 10000"/>
              <a:gd name="connsiteY155" fmla="*/ 3303 h 10393"/>
              <a:gd name="connsiteX156" fmla="*/ 1991 w 10000"/>
              <a:gd name="connsiteY156" fmla="*/ 3424 h 10393"/>
              <a:gd name="connsiteX157" fmla="*/ 1816 w 10000"/>
              <a:gd name="connsiteY157" fmla="*/ 3361 h 10393"/>
              <a:gd name="connsiteX158" fmla="*/ 1618 w 10000"/>
              <a:gd name="connsiteY158" fmla="*/ 3626 h 10393"/>
              <a:gd name="connsiteX159" fmla="*/ 1618 w 10000"/>
              <a:gd name="connsiteY159" fmla="*/ 3761 h 10393"/>
              <a:gd name="connsiteX160" fmla="*/ 1457 w 10000"/>
              <a:gd name="connsiteY160" fmla="*/ 3940 h 10393"/>
              <a:gd name="connsiteX161" fmla="*/ 1543 w 10000"/>
              <a:gd name="connsiteY161" fmla="*/ 4044 h 10393"/>
              <a:gd name="connsiteX162" fmla="*/ 1670 w 10000"/>
              <a:gd name="connsiteY162" fmla="*/ 3949 h 10393"/>
              <a:gd name="connsiteX163" fmla="*/ 1905 w 10000"/>
              <a:gd name="connsiteY163" fmla="*/ 4115 h 10393"/>
              <a:gd name="connsiteX164" fmla="*/ 2147 w 10000"/>
              <a:gd name="connsiteY164" fmla="*/ 3913 h 10393"/>
              <a:gd name="connsiteX165" fmla="*/ 2207 w 10000"/>
              <a:gd name="connsiteY165" fmla="*/ 3963 h 10393"/>
              <a:gd name="connsiteX166" fmla="*/ 1954 w 10000"/>
              <a:gd name="connsiteY166" fmla="*/ 4196 h 10393"/>
              <a:gd name="connsiteX167" fmla="*/ 2207 w 10000"/>
              <a:gd name="connsiteY167" fmla="*/ 4466 h 10393"/>
              <a:gd name="connsiteX168" fmla="*/ 2368 w 10000"/>
              <a:gd name="connsiteY168" fmla="*/ 4300 h 10393"/>
              <a:gd name="connsiteX169" fmla="*/ 2483 w 10000"/>
              <a:gd name="connsiteY169" fmla="*/ 4259 h 10393"/>
              <a:gd name="connsiteX170" fmla="*/ 2489 w 10000"/>
              <a:gd name="connsiteY170" fmla="*/ 4385 h 10393"/>
              <a:gd name="connsiteX171" fmla="*/ 2325 w 10000"/>
              <a:gd name="connsiteY171" fmla="*/ 4515 h 10393"/>
              <a:gd name="connsiteX172" fmla="*/ 2420 w 10000"/>
              <a:gd name="connsiteY172" fmla="*/ 4681 h 10393"/>
              <a:gd name="connsiteX173" fmla="*/ 2739 w 10000"/>
              <a:gd name="connsiteY173" fmla="*/ 4367 h 10393"/>
              <a:gd name="connsiteX174" fmla="*/ 2687 w 10000"/>
              <a:gd name="connsiteY174" fmla="*/ 4246 h 10393"/>
              <a:gd name="connsiteX175" fmla="*/ 2799 w 10000"/>
              <a:gd name="connsiteY175" fmla="*/ 4124 h 10393"/>
              <a:gd name="connsiteX176" fmla="*/ 2920 w 10000"/>
              <a:gd name="connsiteY176" fmla="*/ 4250 h 10393"/>
              <a:gd name="connsiteX177" fmla="*/ 3078 w 10000"/>
              <a:gd name="connsiteY177" fmla="*/ 4192 h 10393"/>
              <a:gd name="connsiteX178" fmla="*/ 3595 w 10000"/>
              <a:gd name="connsiteY178" fmla="*/ 3038 h 10393"/>
              <a:gd name="connsiteX179" fmla="*/ 3583 w 10000"/>
              <a:gd name="connsiteY179" fmla="*/ 3168 h 10393"/>
              <a:gd name="connsiteX180" fmla="*/ 3204 w 10000"/>
              <a:gd name="connsiteY180" fmla="*/ 4353 h 10393"/>
              <a:gd name="connsiteX181" fmla="*/ 3767 w 10000"/>
              <a:gd name="connsiteY181" fmla="*/ 4205 h 10393"/>
              <a:gd name="connsiteX182" fmla="*/ 3733 w 10000"/>
              <a:gd name="connsiteY182" fmla="*/ 4412 h 10393"/>
              <a:gd name="connsiteX183" fmla="*/ 3345 w 10000"/>
              <a:gd name="connsiteY183" fmla="*/ 4533 h 10393"/>
              <a:gd name="connsiteX184" fmla="*/ 3362 w 10000"/>
              <a:gd name="connsiteY184" fmla="*/ 4690 h 10393"/>
              <a:gd name="connsiteX185" fmla="*/ 3609 w 10000"/>
              <a:gd name="connsiteY185" fmla="*/ 4677 h 10393"/>
              <a:gd name="connsiteX186" fmla="*/ 3601 w 10000"/>
              <a:gd name="connsiteY186" fmla="*/ 4816 h 10393"/>
              <a:gd name="connsiteX187" fmla="*/ 3420 w 10000"/>
              <a:gd name="connsiteY187" fmla="*/ 4843 h 10393"/>
              <a:gd name="connsiteX188" fmla="*/ 3420 w 10000"/>
              <a:gd name="connsiteY188" fmla="*/ 4991 h 10393"/>
              <a:gd name="connsiteX189" fmla="*/ 3557 w 10000"/>
              <a:gd name="connsiteY189" fmla="*/ 5000 h 10393"/>
              <a:gd name="connsiteX190" fmla="*/ 3549 w 10000"/>
              <a:gd name="connsiteY190" fmla="*/ 5126 h 10393"/>
              <a:gd name="connsiteX0" fmla="*/ 3557 w 10000"/>
              <a:gd name="connsiteY0" fmla="*/ 5000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155" fmla="*/ 2103 w 10000"/>
              <a:gd name="connsiteY155" fmla="*/ 3303 h 10393"/>
              <a:gd name="connsiteX156" fmla="*/ 1991 w 10000"/>
              <a:gd name="connsiteY156" fmla="*/ 3424 h 10393"/>
              <a:gd name="connsiteX157" fmla="*/ 1816 w 10000"/>
              <a:gd name="connsiteY157" fmla="*/ 3361 h 10393"/>
              <a:gd name="connsiteX158" fmla="*/ 1618 w 10000"/>
              <a:gd name="connsiteY158" fmla="*/ 3626 h 10393"/>
              <a:gd name="connsiteX159" fmla="*/ 1618 w 10000"/>
              <a:gd name="connsiteY159" fmla="*/ 3761 h 10393"/>
              <a:gd name="connsiteX160" fmla="*/ 1457 w 10000"/>
              <a:gd name="connsiteY160" fmla="*/ 3940 h 10393"/>
              <a:gd name="connsiteX161" fmla="*/ 1543 w 10000"/>
              <a:gd name="connsiteY161" fmla="*/ 4044 h 10393"/>
              <a:gd name="connsiteX162" fmla="*/ 1670 w 10000"/>
              <a:gd name="connsiteY162" fmla="*/ 3949 h 10393"/>
              <a:gd name="connsiteX163" fmla="*/ 1905 w 10000"/>
              <a:gd name="connsiteY163" fmla="*/ 4115 h 10393"/>
              <a:gd name="connsiteX164" fmla="*/ 2147 w 10000"/>
              <a:gd name="connsiteY164" fmla="*/ 3913 h 10393"/>
              <a:gd name="connsiteX165" fmla="*/ 2207 w 10000"/>
              <a:gd name="connsiteY165" fmla="*/ 3963 h 10393"/>
              <a:gd name="connsiteX166" fmla="*/ 1954 w 10000"/>
              <a:gd name="connsiteY166" fmla="*/ 4196 h 10393"/>
              <a:gd name="connsiteX167" fmla="*/ 2207 w 10000"/>
              <a:gd name="connsiteY167" fmla="*/ 4466 h 10393"/>
              <a:gd name="connsiteX168" fmla="*/ 2368 w 10000"/>
              <a:gd name="connsiteY168" fmla="*/ 4300 h 10393"/>
              <a:gd name="connsiteX169" fmla="*/ 2483 w 10000"/>
              <a:gd name="connsiteY169" fmla="*/ 4259 h 10393"/>
              <a:gd name="connsiteX170" fmla="*/ 2489 w 10000"/>
              <a:gd name="connsiteY170" fmla="*/ 4385 h 10393"/>
              <a:gd name="connsiteX171" fmla="*/ 2325 w 10000"/>
              <a:gd name="connsiteY171" fmla="*/ 4515 h 10393"/>
              <a:gd name="connsiteX172" fmla="*/ 2420 w 10000"/>
              <a:gd name="connsiteY172" fmla="*/ 4681 h 10393"/>
              <a:gd name="connsiteX173" fmla="*/ 2739 w 10000"/>
              <a:gd name="connsiteY173" fmla="*/ 4367 h 10393"/>
              <a:gd name="connsiteX174" fmla="*/ 2687 w 10000"/>
              <a:gd name="connsiteY174" fmla="*/ 4246 h 10393"/>
              <a:gd name="connsiteX175" fmla="*/ 2799 w 10000"/>
              <a:gd name="connsiteY175" fmla="*/ 4124 h 10393"/>
              <a:gd name="connsiteX176" fmla="*/ 2920 w 10000"/>
              <a:gd name="connsiteY176" fmla="*/ 4250 h 10393"/>
              <a:gd name="connsiteX177" fmla="*/ 3078 w 10000"/>
              <a:gd name="connsiteY177" fmla="*/ 4192 h 10393"/>
              <a:gd name="connsiteX178" fmla="*/ 3595 w 10000"/>
              <a:gd name="connsiteY178" fmla="*/ 3038 h 10393"/>
              <a:gd name="connsiteX179" fmla="*/ 3583 w 10000"/>
              <a:gd name="connsiteY179" fmla="*/ 3168 h 10393"/>
              <a:gd name="connsiteX180" fmla="*/ 3204 w 10000"/>
              <a:gd name="connsiteY180" fmla="*/ 4353 h 10393"/>
              <a:gd name="connsiteX181" fmla="*/ 3767 w 10000"/>
              <a:gd name="connsiteY181" fmla="*/ 4205 h 10393"/>
              <a:gd name="connsiteX182" fmla="*/ 3733 w 10000"/>
              <a:gd name="connsiteY182" fmla="*/ 4412 h 10393"/>
              <a:gd name="connsiteX183" fmla="*/ 3345 w 10000"/>
              <a:gd name="connsiteY183" fmla="*/ 4533 h 10393"/>
              <a:gd name="connsiteX184" fmla="*/ 3362 w 10000"/>
              <a:gd name="connsiteY184" fmla="*/ 4690 h 10393"/>
              <a:gd name="connsiteX185" fmla="*/ 3609 w 10000"/>
              <a:gd name="connsiteY185" fmla="*/ 4677 h 10393"/>
              <a:gd name="connsiteX186" fmla="*/ 3601 w 10000"/>
              <a:gd name="connsiteY186" fmla="*/ 4816 h 10393"/>
              <a:gd name="connsiteX187" fmla="*/ 3420 w 10000"/>
              <a:gd name="connsiteY187" fmla="*/ 4843 h 10393"/>
              <a:gd name="connsiteX188" fmla="*/ 3420 w 10000"/>
              <a:gd name="connsiteY188" fmla="*/ 4991 h 10393"/>
              <a:gd name="connsiteX189" fmla="*/ 3557 w 10000"/>
              <a:gd name="connsiteY189" fmla="*/ 5000 h 10393"/>
              <a:gd name="connsiteX0" fmla="*/ 3420 w 10000"/>
              <a:gd name="connsiteY0" fmla="*/ 4991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155" fmla="*/ 2103 w 10000"/>
              <a:gd name="connsiteY155" fmla="*/ 3303 h 10393"/>
              <a:gd name="connsiteX156" fmla="*/ 1991 w 10000"/>
              <a:gd name="connsiteY156" fmla="*/ 3424 h 10393"/>
              <a:gd name="connsiteX157" fmla="*/ 1816 w 10000"/>
              <a:gd name="connsiteY157" fmla="*/ 3361 h 10393"/>
              <a:gd name="connsiteX158" fmla="*/ 1618 w 10000"/>
              <a:gd name="connsiteY158" fmla="*/ 3626 h 10393"/>
              <a:gd name="connsiteX159" fmla="*/ 1618 w 10000"/>
              <a:gd name="connsiteY159" fmla="*/ 3761 h 10393"/>
              <a:gd name="connsiteX160" fmla="*/ 1457 w 10000"/>
              <a:gd name="connsiteY160" fmla="*/ 3940 h 10393"/>
              <a:gd name="connsiteX161" fmla="*/ 1543 w 10000"/>
              <a:gd name="connsiteY161" fmla="*/ 4044 h 10393"/>
              <a:gd name="connsiteX162" fmla="*/ 1670 w 10000"/>
              <a:gd name="connsiteY162" fmla="*/ 3949 h 10393"/>
              <a:gd name="connsiteX163" fmla="*/ 1905 w 10000"/>
              <a:gd name="connsiteY163" fmla="*/ 4115 h 10393"/>
              <a:gd name="connsiteX164" fmla="*/ 2147 w 10000"/>
              <a:gd name="connsiteY164" fmla="*/ 3913 h 10393"/>
              <a:gd name="connsiteX165" fmla="*/ 2207 w 10000"/>
              <a:gd name="connsiteY165" fmla="*/ 3963 h 10393"/>
              <a:gd name="connsiteX166" fmla="*/ 1954 w 10000"/>
              <a:gd name="connsiteY166" fmla="*/ 4196 h 10393"/>
              <a:gd name="connsiteX167" fmla="*/ 2207 w 10000"/>
              <a:gd name="connsiteY167" fmla="*/ 4466 h 10393"/>
              <a:gd name="connsiteX168" fmla="*/ 2368 w 10000"/>
              <a:gd name="connsiteY168" fmla="*/ 4300 h 10393"/>
              <a:gd name="connsiteX169" fmla="*/ 2483 w 10000"/>
              <a:gd name="connsiteY169" fmla="*/ 4259 h 10393"/>
              <a:gd name="connsiteX170" fmla="*/ 2489 w 10000"/>
              <a:gd name="connsiteY170" fmla="*/ 4385 h 10393"/>
              <a:gd name="connsiteX171" fmla="*/ 2325 w 10000"/>
              <a:gd name="connsiteY171" fmla="*/ 4515 h 10393"/>
              <a:gd name="connsiteX172" fmla="*/ 2420 w 10000"/>
              <a:gd name="connsiteY172" fmla="*/ 4681 h 10393"/>
              <a:gd name="connsiteX173" fmla="*/ 2739 w 10000"/>
              <a:gd name="connsiteY173" fmla="*/ 4367 h 10393"/>
              <a:gd name="connsiteX174" fmla="*/ 2687 w 10000"/>
              <a:gd name="connsiteY174" fmla="*/ 4246 h 10393"/>
              <a:gd name="connsiteX175" fmla="*/ 2799 w 10000"/>
              <a:gd name="connsiteY175" fmla="*/ 4124 h 10393"/>
              <a:gd name="connsiteX176" fmla="*/ 2920 w 10000"/>
              <a:gd name="connsiteY176" fmla="*/ 4250 h 10393"/>
              <a:gd name="connsiteX177" fmla="*/ 3078 w 10000"/>
              <a:gd name="connsiteY177" fmla="*/ 4192 h 10393"/>
              <a:gd name="connsiteX178" fmla="*/ 3595 w 10000"/>
              <a:gd name="connsiteY178" fmla="*/ 3038 h 10393"/>
              <a:gd name="connsiteX179" fmla="*/ 3583 w 10000"/>
              <a:gd name="connsiteY179" fmla="*/ 3168 h 10393"/>
              <a:gd name="connsiteX180" fmla="*/ 3204 w 10000"/>
              <a:gd name="connsiteY180" fmla="*/ 4353 h 10393"/>
              <a:gd name="connsiteX181" fmla="*/ 3767 w 10000"/>
              <a:gd name="connsiteY181" fmla="*/ 4205 h 10393"/>
              <a:gd name="connsiteX182" fmla="*/ 3733 w 10000"/>
              <a:gd name="connsiteY182" fmla="*/ 4412 h 10393"/>
              <a:gd name="connsiteX183" fmla="*/ 3345 w 10000"/>
              <a:gd name="connsiteY183" fmla="*/ 4533 h 10393"/>
              <a:gd name="connsiteX184" fmla="*/ 3362 w 10000"/>
              <a:gd name="connsiteY184" fmla="*/ 4690 h 10393"/>
              <a:gd name="connsiteX185" fmla="*/ 3609 w 10000"/>
              <a:gd name="connsiteY185" fmla="*/ 4677 h 10393"/>
              <a:gd name="connsiteX186" fmla="*/ 3601 w 10000"/>
              <a:gd name="connsiteY186" fmla="*/ 4816 h 10393"/>
              <a:gd name="connsiteX187" fmla="*/ 3420 w 10000"/>
              <a:gd name="connsiteY187" fmla="*/ 4843 h 10393"/>
              <a:gd name="connsiteX188" fmla="*/ 3420 w 10000"/>
              <a:gd name="connsiteY188" fmla="*/ 4991 h 10393"/>
              <a:gd name="connsiteX0" fmla="*/ 3420 w 10000"/>
              <a:gd name="connsiteY0" fmla="*/ 4843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155" fmla="*/ 2103 w 10000"/>
              <a:gd name="connsiteY155" fmla="*/ 3303 h 10393"/>
              <a:gd name="connsiteX156" fmla="*/ 1991 w 10000"/>
              <a:gd name="connsiteY156" fmla="*/ 3424 h 10393"/>
              <a:gd name="connsiteX157" fmla="*/ 1816 w 10000"/>
              <a:gd name="connsiteY157" fmla="*/ 3361 h 10393"/>
              <a:gd name="connsiteX158" fmla="*/ 1618 w 10000"/>
              <a:gd name="connsiteY158" fmla="*/ 3626 h 10393"/>
              <a:gd name="connsiteX159" fmla="*/ 1618 w 10000"/>
              <a:gd name="connsiteY159" fmla="*/ 3761 h 10393"/>
              <a:gd name="connsiteX160" fmla="*/ 1457 w 10000"/>
              <a:gd name="connsiteY160" fmla="*/ 3940 h 10393"/>
              <a:gd name="connsiteX161" fmla="*/ 1543 w 10000"/>
              <a:gd name="connsiteY161" fmla="*/ 4044 h 10393"/>
              <a:gd name="connsiteX162" fmla="*/ 1670 w 10000"/>
              <a:gd name="connsiteY162" fmla="*/ 3949 h 10393"/>
              <a:gd name="connsiteX163" fmla="*/ 1905 w 10000"/>
              <a:gd name="connsiteY163" fmla="*/ 4115 h 10393"/>
              <a:gd name="connsiteX164" fmla="*/ 2147 w 10000"/>
              <a:gd name="connsiteY164" fmla="*/ 3913 h 10393"/>
              <a:gd name="connsiteX165" fmla="*/ 2207 w 10000"/>
              <a:gd name="connsiteY165" fmla="*/ 3963 h 10393"/>
              <a:gd name="connsiteX166" fmla="*/ 1954 w 10000"/>
              <a:gd name="connsiteY166" fmla="*/ 4196 h 10393"/>
              <a:gd name="connsiteX167" fmla="*/ 2207 w 10000"/>
              <a:gd name="connsiteY167" fmla="*/ 4466 h 10393"/>
              <a:gd name="connsiteX168" fmla="*/ 2368 w 10000"/>
              <a:gd name="connsiteY168" fmla="*/ 4300 h 10393"/>
              <a:gd name="connsiteX169" fmla="*/ 2483 w 10000"/>
              <a:gd name="connsiteY169" fmla="*/ 4259 h 10393"/>
              <a:gd name="connsiteX170" fmla="*/ 2489 w 10000"/>
              <a:gd name="connsiteY170" fmla="*/ 4385 h 10393"/>
              <a:gd name="connsiteX171" fmla="*/ 2325 w 10000"/>
              <a:gd name="connsiteY171" fmla="*/ 4515 h 10393"/>
              <a:gd name="connsiteX172" fmla="*/ 2420 w 10000"/>
              <a:gd name="connsiteY172" fmla="*/ 4681 h 10393"/>
              <a:gd name="connsiteX173" fmla="*/ 2739 w 10000"/>
              <a:gd name="connsiteY173" fmla="*/ 4367 h 10393"/>
              <a:gd name="connsiteX174" fmla="*/ 2687 w 10000"/>
              <a:gd name="connsiteY174" fmla="*/ 4246 h 10393"/>
              <a:gd name="connsiteX175" fmla="*/ 2799 w 10000"/>
              <a:gd name="connsiteY175" fmla="*/ 4124 h 10393"/>
              <a:gd name="connsiteX176" fmla="*/ 2920 w 10000"/>
              <a:gd name="connsiteY176" fmla="*/ 4250 h 10393"/>
              <a:gd name="connsiteX177" fmla="*/ 3078 w 10000"/>
              <a:gd name="connsiteY177" fmla="*/ 4192 h 10393"/>
              <a:gd name="connsiteX178" fmla="*/ 3595 w 10000"/>
              <a:gd name="connsiteY178" fmla="*/ 3038 h 10393"/>
              <a:gd name="connsiteX179" fmla="*/ 3583 w 10000"/>
              <a:gd name="connsiteY179" fmla="*/ 3168 h 10393"/>
              <a:gd name="connsiteX180" fmla="*/ 3204 w 10000"/>
              <a:gd name="connsiteY180" fmla="*/ 4353 h 10393"/>
              <a:gd name="connsiteX181" fmla="*/ 3767 w 10000"/>
              <a:gd name="connsiteY181" fmla="*/ 4205 h 10393"/>
              <a:gd name="connsiteX182" fmla="*/ 3733 w 10000"/>
              <a:gd name="connsiteY182" fmla="*/ 4412 h 10393"/>
              <a:gd name="connsiteX183" fmla="*/ 3345 w 10000"/>
              <a:gd name="connsiteY183" fmla="*/ 4533 h 10393"/>
              <a:gd name="connsiteX184" fmla="*/ 3362 w 10000"/>
              <a:gd name="connsiteY184" fmla="*/ 4690 h 10393"/>
              <a:gd name="connsiteX185" fmla="*/ 3609 w 10000"/>
              <a:gd name="connsiteY185" fmla="*/ 4677 h 10393"/>
              <a:gd name="connsiteX186" fmla="*/ 3601 w 10000"/>
              <a:gd name="connsiteY186" fmla="*/ 4816 h 10393"/>
              <a:gd name="connsiteX187" fmla="*/ 3420 w 10000"/>
              <a:gd name="connsiteY187" fmla="*/ 4843 h 10393"/>
              <a:gd name="connsiteX0" fmla="*/ 3601 w 10000"/>
              <a:gd name="connsiteY0" fmla="*/ 4816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155" fmla="*/ 2103 w 10000"/>
              <a:gd name="connsiteY155" fmla="*/ 3303 h 10393"/>
              <a:gd name="connsiteX156" fmla="*/ 1991 w 10000"/>
              <a:gd name="connsiteY156" fmla="*/ 3424 h 10393"/>
              <a:gd name="connsiteX157" fmla="*/ 1816 w 10000"/>
              <a:gd name="connsiteY157" fmla="*/ 3361 h 10393"/>
              <a:gd name="connsiteX158" fmla="*/ 1618 w 10000"/>
              <a:gd name="connsiteY158" fmla="*/ 3626 h 10393"/>
              <a:gd name="connsiteX159" fmla="*/ 1618 w 10000"/>
              <a:gd name="connsiteY159" fmla="*/ 3761 h 10393"/>
              <a:gd name="connsiteX160" fmla="*/ 1457 w 10000"/>
              <a:gd name="connsiteY160" fmla="*/ 3940 h 10393"/>
              <a:gd name="connsiteX161" fmla="*/ 1543 w 10000"/>
              <a:gd name="connsiteY161" fmla="*/ 4044 h 10393"/>
              <a:gd name="connsiteX162" fmla="*/ 1670 w 10000"/>
              <a:gd name="connsiteY162" fmla="*/ 3949 h 10393"/>
              <a:gd name="connsiteX163" fmla="*/ 1905 w 10000"/>
              <a:gd name="connsiteY163" fmla="*/ 4115 h 10393"/>
              <a:gd name="connsiteX164" fmla="*/ 2147 w 10000"/>
              <a:gd name="connsiteY164" fmla="*/ 3913 h 10393"/>
              <a:gd name="connsiteX165" fmla="*/ 2207 w 10000"/>
              <a:gd name="connsiteY165" fmla="*/ 3963 h 10393"/>
              <a:gd name="connsiteX166" fmla="*/ 1954 w 10000"/>
              <a:gd name="connsiteY166" fmla="*/ 4196 h 10393"/>
              <a:gd name="connsiteX167" fmla="*/ 2207 w 10000"/>
              <a:gd name="connsiteY167" fmla="*/ 4466 h 10393"/>
              <a:gd name="connsiteX168" fmla="*/ 2368 w 10000"/>
              <a:gd name="connsiteY168" fmla="*/ 4300 h 10393"/>
              <a:gd name="connsiteX169" fmla="*/ 2483 w 10000"/>
              <a:gd name="connsiteY169" fmla="*/ 4259 h 10393"/>
              <a:gd name="connsiteX170" fmla="*/ 2489 w 10000"/>
              <a:gd name="connsiteY170" fmla="*/ 4385 h 10393"/>
              <a:gd name="connsiteX171" fmla="*/ 2325 w 10000"/>
              <a:gd name="connsiteY171" fmla="*/ 4515 h 10393"/>
              <a:gd name="connsiteX172" fmla="*/ 2420 w 10000"/>
              <a:gd name="connsiteY172" fmla="*/ 4681 h 10393"/>
              <a:gd name="connsiteX173" fmla="*/ 2739 w 10000"/>
              <a:gd name="connsiteY173" fmla="*/ 4367 h 10393"/>
              <a:gd name="connsiteX174" fmla="*/ 2687 w 10000"/>
              <a:gd name="connsiteY174" fmla="*/ 4246 h 10393"/>
              <a:gd name="connsiteX175" fmla="*/ 2799 w 10000"/>
              <a:gd name="connsiteY175" fmla="*/ 4124 h 10393"/>
              <a:gd name="connsiteX176" fmla="*/ 2920 w 10000"/>
              <a:gd name="connsiteY176" fmla="*/ 4250 h 10393"/>
              <a:gd name="connsiteX177" fmla="*/ 3078 w 10000"/>
              <a:gd name="connsiteY177" fmla="*/ 4192 h 10393"/>
              <a:gd name="connsiteX178" fmla="*/ 3595 w 10000"/>
              <a:gd name="connsiteY178" fmla="*/ 3038 h 10393"/>
              <a:gd name="connsiteX179" fmla="*/ 3583 w 10000"/>
              <a:gd name="connsiteY179" fmla="*/ 3168 h 10393"/>
              <a:gd name="connsiteX180" fmla="*/ 3204 w 10000"/>
              <a:gd name="connsiteY180" fmla="*/ 4353 h 10393"/>
              <a:gd name="connsiteX181" fmla="*/ 3767 w 10000"/>
              <a:gd name="connsiteY181" fmla="*/ 4205 h 10393"/>
              <a:gd name="connsiteX182" fmla="*/ 3733 w 10000"/>
              <a:gd name="connsiteY182" fmla="*/ 4412 h 10393"/>
              <a:gd name="connsiteX183" fmla="*/ 3345 w 10000"/>
              <a:gd name="connsiteY183" fmla="*/ 4533 h 10393"/>
              <a:gd name="connsiteX184" fmla="*/ 3362 w 10000"/>
              <a:gd name="connsiteY184" fmla="*/ 4690 h 10393"/>
              <a:gd name="connsiteX185" fmla="*/ 3609 w 10000"/>
              <a:gd name="connsiteY185" fmla="*/ 4677 h 10393"/>
              <a:gd name="connsiteX186" fmla="*/ 3601 w 10000"/>
              <a:gd name="connsiteY186" fmla="*/ 4816 h 10393"/>
              <a:gd name="connsiteX0" fmla="*/ 3609 w 10000"/>
              <a:gd name="connsiteY0" fmla="*/ 4677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155" fmla="*/ 2103 w 10000"/>
              <a:gd name="connsiteY155" fmla="*/ 3303 h 10393"/>
              <a:gd name="connsiteX156" fmla="*/ 1991 w 10000"/>
              <a:gd name="connsiteY156" fmla="*/ 3424 h 10393"/>
              <a:gd name="connsiteX157" fmla="*/ 1816 w 10000"/>
              <a:gd name="connsiteY157" fmla="*/ 3361 h 10393"/>
              <a:gd name="connsiteX158" fmla="*/ 1618 w 10000"/>
              <a:gd name="connsiteY158" fmla="*/ 3626 h 10393"/>
              <a:gd name="connsiteX159" fmla="*/ 1618 w 10000"/>
              <a:gd name="connsiteY159" fmla="*/ 3761 h 10393"/>
              <a:gd name="connsiteX160" fmla="*/ 1457 w 10000"/>
              <a:gd name="connsiteY160" fmla="*/ 3940 h 10393"/>
              <a:gd name="connsiteX161" fmla="*/ 1543 w 10000"/>
              <a:gd name="connsiteY161" fmla="*/ 4044 h 10393"/>
              <a:gd name="connsiteX162" fmla="*/ 1670 w 10000"/>
              <a:gd name="connsiteY162" fmla="*/ 3949 h 10393"/>
              <a:gd name="connsiteX163" fmla="*/ 1905 w 10000"/>
              <a:gd name="connsiteY163" fmla="*/ 4115 h 10393"/>
              <a:gd name="connsiteX164" fmla="*/ 2147 w 10000"/>
              <a:gd name="connsiteY164" fmla="*/ 3913 h 10393"/>
              <a:gd name="connsiteX165" fmla="*/ 2207 w 10000"/>
              <a:gd name="connsiteY165" fmla="*/ 3963 h 10393"/>
              <a:gd name="connsiteX166" fmla="*/ 1954 w 10000"/>
              <a:gd name="connsiteY166" fmla="*/ 4196 h 10393"/>
              <a:gd name="connsiteX167" fmla="*/ 2207 w 10000"/>
              <a:gd name="connsiteY167" fmla="*/ 4466 h 10393"/>
              <a:gd name="connsiteX168" fmla="*/ 2368 w 10000"/>
              <a:gd name="connsiteY168" fmla="*/ 4300 h 10393"/>
              <a:gd name="connsiteX169" fmla="*/ 2483 w 10000"/>
              <a:gd name="connsiteY169" fmla="*/ 4259 h 10393"/>
              <a:gd name="connsiteX170" fmla="*/ 2489 w 10000"/>
              <a:gd name="connsiteY170" fmla="*/ 4385 h 10393"/>
              <a:gd name="connsiteX171" fmla="*/ 2325 w 10000"/>
              <a:gd name="connsiteY171" fmla="*/ 4515 h 10393"/>
              <a:gd name="connsiteX172" fmla="*/ 2420 w 10000"/>
              <a:gd name="connsiteY172" fmla="*/ 4681 h 10393"/>
              <a:gd name="connsiteX173" fmla="*/ 2739 w 10000"/>
              <a:gd name="connsiteY173" fmla="*/ 4367 h 10393"/>
              <a:gd name="connsiteX174" fmla="*/ 2687 w 10000"/>
              <a:gd name="connsiteY174" fmla="*/ 4246 h 10393"/>
              <a:gd name="connsiteX175" fmla="*/ 2799 w 10000"/>
              <a:gd name="connsiteY175" fmla="*/ 4124 h 10393"/>
              <a:gd name="connsiteX176" fmla="*/ 2920 w 10000"/>
              <a:gd name="connsiteY176" fmla="*/ 4250 h 10393"/>
              <a:gd name="connsiteX177" fmla="*/ 3078 w 10000"/>
              <a:gd name="connsiteY177" fmla="*/ 4192 h 10393"/>
              <a:gd name="connsiteX178" fmla="*/ 3595 w 10000"/>
              <a:gd name="connsiteY178" fmla="*/ 3038 h 10393"/>
              <a:gd name="connsiteX179" fmla="*/ 3583 w 10000"/>
              <a:gd name="connsiteY179" fmla="*/ 3168 h 10393"/>
              <a:gd name="connsiteX180" fmla="*/ 3204 w 10000"/>
              <a:gd name="connsiteY180" fmla="*/ 4353 h 10393"/>
              <a:gd name="connsiteX181" fmla="*/ 3767 w 10000"/>
              <a:gd name="connsiteY181" fmla="*/ 4205 h 10393"/>
              <a:gd name="connsiteX182" fmla="*/ 3733 w 10000"/>
              <a:gd name="connsiteY182" fmla="*/ 4412 h 10393"/>
              <a:gd name="connsiteX183" fmla="*/ 3345 w 10000"/>
              <a:gd name="connsiteY183" fmla="*/ 4533 h 10393"/>
              <a:gd name="connsiteX184" fmla="*/ 3362 w 10000"/>
              <a:gd name="connsiteY184" fmla="*/ 4690 h 10393"/>
              <a:gd name="connsiteX185" fmla="*/ 3609 w 10000"/>
              <a:gd name="connsiteY185" fmla="*/ 4677 h 10393"/>
              <a:gd name="connsiteX0" fmla="*/ 3362 w 10000"/>
              <a:gd name="connsiteY0" fmla="*/ 4690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155" fmla="*/ 2103 w 10000"/>
              <a:gd name="connsiteY155" fmla="*/ 3303 h 10393"/>
              <a:gd name="connsiteX156" fmla="*/ 1991 w 10000"/>
              <a:gd name="connsiteY156" fmla="*/ 3424 h 10393"/>
              <a:gd name="connsiteX157" fmla="*/ 1816 w 10000"/>
              <a:gd name="connsiteY157" fmla="*/ 3361 h 10393"/>
              <a:gd name="connsiteX158" fmla="*/ 1618 w 10000"/>
              <a:gd name="connsiteY158" fmla="*/ 3626 h 10393"/>
              <a:gd name="connsiteX159" fmla="*/ 1618 w 10000"/>
              <a:gd name="connsiteY159" fmla="*/ 3761 h 10393"/>
              <a:gd name="connsiteX160" fmla="*/ 1457 w 10000"/>
              <a:gd name="connsiteY160" fmla="*/ 3940 h 10393"/>
              <a:gd name="connsiteX161" fmla="*/ 1543 w 10000"/>
              <a:gd name="connsiteY161" fmla="*/ 4044 h 10393"/>
              <a:gd name="connsiteX162" fmla="*/ 1670 w 10000"/>
              <a:gd name="connsiteY162" fmla="*/ 3949 h 10393"/>
              <a:gd name="connsiteX163" fmla="*/ 1905 w 10000"/>
              <a:gd name="connsiteY163" fmla="*/ 4115 h 10393"/>
              <a:gd name="connsiteX164" fmla="*/ 2147 w 10000"/>
              <a:gd name="connsiteY164" fmla="*/ 3913 h 10393"/>
              <a:gd name="connsiteX165" fmla="*/ 2207 w 10000"/>
              <a:gd name="connsiteY165" fmla="*/ 3963 h 10393"/>
              <a:gd name="connsiteX166" fmla="*/ 1954 w 10000"/>
              <a:gd name="connsiteY166" fmla="*/ 4196 h 10393"/>
              <a:gd name="connsiteX167" fmla="*/ 2207 w 10000"/>
              <a:gd name="connsiteY167" fmla="*/ 4466 h 10393"/>
              <a:gd name="connsiteX168" fmla="*/ 2368 w 10000"/>
              <a:gd name="connsiteY168" fmla="*/ 4300 h 10393"/>
              <a:gd name="connsiteX169" fmla="*/ 2483 w 10000"/>
              <a:gd name="connsiteY169" fmla="*/ 4259 h 10393"/>
              <a:gd name="connsiteX170" fmla="*/ 2489 w 10000"/>
              <a:gd name="connsiteY170" fmla="*/ 4385 h 10393"/>
              <a:gd name="connsiteX171" fmla="*/ 2325 w 10000"/>
              <a:gd name="connsiteY171" fmla="*/ 4515 h 10393"/>
              <a:gd name="connsiteX172" fmla="*/ 2420 w 10000"/>
              <a:gd name="connsiteY172" fmla="*/ 4681 h 10393"/>
              <a:gd name="connsiteX173" fmla="*/ 2739 w 10000"/>
              <a:gd name="connsiteY173" fmla="*/ 4367 h 10393"/>
              <a:gd name="connsiteX174" fmla="*/ 2687 w 10000"/>
              <a:gd name="connsiteY174" fmla="*/ 4246 h 10393"/>
              <a:gd name="connsiteX175" fmla="*/ 2799 w 10000"/>
              <a:gd name="connsiteY175" fmla="*/ 4124 h 10393"/>
              <a:gd name="connsiteX176" fmla="*/ 2920 w 10000"/>
              <a:gd name="connsiteY176" fmla="*/ 4250 h 10393"/>
              <a:gd name="connsiteX177" fmla="*/ 3078 w 10000"/>
              <a:gd name="connsiteY177" fmla="*/ 4192 h 10393"/>
              <a:gd name="connsiteX178" fmla="*/ 3595 w 10000"/>
              <a:gd name="connsiteY178" fmla="*/ 3038 h 10393"/>
              <a:gd name="connsiteX179" fmla="*/ 3583 w 10000"/>
              <a:gd name="connsiteY179" fmla="*/ 3168 h 10393"/>
              <a:gd name="connsiteX180" fmla="*/ 3204 w 10000"/>
              <a:gd name="connsiteY180" fmla="*/ 4353 h 10393"/>
              <a:gd name="connsiteX181" fmla="*/ 3767 w 10000"/>
              <a:gd name="connsiteY181" fmla="*/ 4205 h 10393"/>
              <a:gd name="connsiteX182" fmla="*/ 3733 w 10000"/>
              <a:gd name="connsiteY182" fmla="*/ 4412 h 10393"/>
              <a:gd name="connsiteX183" fmla="*/ 3345 w 10000"/>
              <a:gd name="connsiteY183" fmla="*/ 4533 h 10393"/>
              <a:gd name="connsiteX184" fmla="*/ 3362 w 10000"/>
              <a:gd name="connsiteY184" fmla="*/ 4690 h 10393"/>
              <a:gd name="connsiteX0" fmla="*/ 3345 w 10000"/>
              <a:gd name="connsiteY0" fmla="*/ 4533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155" fmla="*/ 2103 w 10000"/>
              <a:gd name="connsiteY155" fmla="*/ 3303 h 10393"/>
              <a:gd name="connsiteX156" fmla="*/ 1991 w 10000"/>
              <a:gd name="connsiteY156" fmla="*/ 3424 h 10393"/>
              <a:gd name="connsiteX157" fmla="*/ 1816 w 10000"/>
              <a:gd name="connsiteY157" fmla="*/ 3361 h 10393"/>
              <a:gd name="connsiteX158" fmla="*/ 1618 w 10000"/>
              <a:gd name="connsiteY158" fmla="*/ 3626 h 10393"/>
              <a:gd name="connsiteX159" fmla="*/ 1618 w 10000"/>
              <a:gd name="connsiteY159" fmla="*/ 3761 h 10393"/>
              <a:gd name="connsiteX160" fmla="*/ 1457 w 10000"/>
              <a:gd name="connsiteY160" fmla="*/ 3940 h 10393"/>
              <a:gd name="connsiteX161" fmla="*/ 1543 w 10000"/>
              <a:gd name="connsiteY161" fmla="*/ 4044 h 10393"/>
              <a:gd name="connsiteX162" fmla="*/ 1670 w 10000"/>
              <a:gd name="connsiteY162" fmla="*/ 3949 h 10393"/>
              <a:gd name="connsiteX163" fmla="*/ 1905 w 10000"/>
              <a:gd name="connsiteY163" fmla="*/ 4115 h 10393"/>
              <a:gd name="connsiteX164" fmla="*/ 2147 w 10000"/>
              <a:gd name="connsiteY164" fmla="*/ 3913 h 10393"/>
              <a:gd name="connsiteX165" fmla="*/ 2207 w 10000"/>
              <a:gd name="connsiteY165" fmla="*/ 3963 h 10393"/>
              <a:gd name="connsiteX166" fmla="*/ 1954 w 10000"/>
              <a:gd name="connsiteY166" fmla="*/ 4196 h 10393"/>
              <a:gd name="connsiteX167" fmla="*/ 2207 w 10000"/>
              <a:gd name="connsiteY167" fmla="*/ 4466 h 10393"/>
              <a:gd name="connsiteX168" fmla="*/ 2368 w 10000"/>
              <a:gd name="connsiteY168" fmla="*/ 4300 h 10393"/>
              <a:gd name="connsiteX169" fmla="*/ 2483 w 10000"/>
              <a:gd name="connsiteY169" fmla="*/ 4259 h 10393"/>
              <a:gd name="connsiteX170" fmla="*/ 2489 w 10000"/>
              <a:gd name="connsiteY170" fmla="*/ 4385 h 10393"/>
              <a:gd name="connsiteX171" fmla="*/ 2325 w 10000"/>
              <a:gd name="connsiteY171" fmla="*/ 4515 h 10393"/>
              <a:gd name="connsiteX172" fmla="*/ 2420 w 10000"/>
              <a:gd name="connsiteY172" fmla="*/ 4681 h 10393"/>
              <a:gd name="connsiteX173" fmla="*/ 2739 w 10000"/>
              <a:gd name="connsiteY173" fmla="*/ 4367 h 10393"/>
              <a:gd name="connsiteX174" fmla="*/ 2687 w 10000"/>
              <a:gd name="connsiteY174" fmla="*/ 4246 h 10393"/>
              <a:gd name="connsiteX175" fmla="*/ 2799 w 10000"/>
              <a:gd name="connsiteY175" fmla="*/ 4124 h 10393"/>
              <a:gd name="connsiteX176" fmla="*/ 2920 w 10000"/>
              <a:gd name="connsiteY176" fmla="*/ 4250 h 10393"/>
              <a:gd name="connsiteX177" fmla="*/ 3078 w 10000"/>
              <a:gd name="connsiteY177" fmla="*/ 4192 h 10393"/>
              <a:gd name="connsiteX178" fmla="*/ 3595 w 10000"/>
              <a:gd name="connsiteY178" fmla="*/ 3038 h 10393"/>
              <a:gd name="connsiteX179" fmla="*/ 3583 w 10000"/>
              <a:gd name="connsiteY179" fmla="*/ 3168 h 10393"/>
              <a:gd name="connsiteX180" fmla="*/ 3204 w 10000"/>
              <a:gd name="connsiteY180" fmla="*/ 4353 h 10393"/>
              <a:gd name="connsiteX181" fmla="*/ 3767 w 10000"/>
              <a:gd name="connsiteY181" fmla="*/ 4205 h 10393"/>
              <a:gd name="connsiteX182" fmla="*/ 3733 w 10000"/>
              <a:gd name="connsiteY182" fmla="*/ 4412 h 10393"/>
              <a:gd name="connsiteX183" fmla="*/ 3345 w 10000"/>
              <a:gd name="connsiteY183" fmla="*/ 4533 h 10393"/>
              <a:gd name="connsiteX0" fmla="*/ 3733 w 10000"/>
              <a:gd name="connsiteY0" fmla="*/ 4412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155" fmla="*/ 2103 w 10000"/>
              <a:gd name="connsiteY155" fmla="*/ 3303 h 10393"/>
              <a:gd name="connsiteX156" fmla="*/ 1991 w 10000"/>
              <a:gd name="connsiteY156" fmla="*/ 3424 h 10393"/>
              <a:gd name="connsiteX157" fmla="*/ 1816 w 10000"/>
              <a:gd name="connsiteY157" fmla="*/ 3361 h 10393"/>
              <a:gd name="connsiteX158" fmla="*/ 1618 w 10000"/>
              <a:gd name="connsiteY158" fmla="*/ 3626 h 10393"/>
              <a:gd name="connsiteX159" fmla="*/ 1618 w 10000"/>
              <a:gd name="connsiteY159" fmla="*/ 3761 h 10393"/>
              <a:gd name="connsiteX160" fmla="*/ 1457 w 10000"/>
              <a:gd name="connsiteY160" fmla="*/ 3940 h 10393"/>
              <a:gd name="connsiteX161" fmla="*/ 1543 w 10000"/>
              <a:gd name="connsiteY161" fmla="*/ 4044 h 10393"/>
              <a:gd name="connsiteX162" fmla="*/ 1670 w 10000"/>
              <a:gd name="connsiteY162" fmla="*/ 3949 h 10393"/>
              <a:gd name="connsiteX163" fmla="*/ 1905 w 10000"/>
              <a:gd name="connsiteY163" fmla="*/ 4115 h 10393"/>
              <a:gd name="connsiteX164" fmla="*/ 2147 w 10000"/>
              <a:gd name="connsiteY164" fmla="*/ 3913 h 10393"/>
              <a:gd name="connsiteX165" fmla="*/ 2207 w 10000"/>
              <a:gd name="connsiteY165" fmla="*/ 3963 h 10393"/>
              <a:gd name="connsiteX166" fmla="*/ 1954 w 10000"/>
              <a:gd name="connsiteY166" fmla="*/ 4196 h 10393"/>
              <a:gd name="connsiteX167" fmla="*/ 2207 w 10000"/>
              <a:gd name="connsiteY167" fmla="*/ 4466 h 10393"/>
              <a:gd name="connsiteX168" fmla="*/ 2368 w 10000"/>
              <a:gd name="connsiteY168" fmla="*/ 4300 h 10393"/>
              <a:gd name="connsiteX169" fmla="*/ 2483 w 10000"/>
              <a:gd name="connsiteY169" fmla="*/ 4259 h 10393"/>
              <a:gd name="connsiteX170" fmla="*/ 2489 w 10000"/>
              <a:gd name="connsiteY170" fmla="*/ 4385 h 10393"/>
              <a:gd name="connsiteX171" fmla="*/ 2325 w 10000"/>
              <a:gd name="connsiteY171" fmla="*/ 4515 h 10393"/>
              <a:gd name="connsiteX172" fmla="*/ 2420 w 10000"/>
              <a:gd name="connsiteY172" fmla="*/ 4681 h 10393"/>
              <a:gd name="connsiteX173" fmla="*/ 2739 w 10000"/>
              <a:gd name="connsiteY173" fmla="*/ 4367 h 10393"/>
              <a:gd name="connsiteX174" fmla="*/ 2687 w 10000"/>
              <a:gd name="connsiteY174" fmla="*/ 4246 h 10393"/>
              <a:gd name="connsiteX175" fmla="*/ 2799 w 10000"/>
              <a:gd name="connsiteY175" fmla="*/ 4124 h 10393"/>
              <a:gd name="connsiteX176" fmla="*/ 2920 w 10000"/>
              <a:gd name="connsiteY176" fmla="*/ 4250 h 10393"/>
              <a:gd name="connsiteX177" fmla="*/ 3078 w 10000"/>
              <a:gd name="connsiteY177" fmla="*/ 4192 h 10393"/>
              <a:gd name="connsiteX178" fmla="*/ 3595 w 10000"/>
              <a:gd name="connsiteY178" fmla="*/ 3038 h 10393"/>
              <a:gd name="connsiteX179" fmla="*/ 3583 w 10000"/>
              <a:gd name="connsiteY179" fmla="*/ 3168 h 10393"/>
              <a:gd name="connsiteX180" fmla="*/ 3204 w 10000"/>
              <a:gd name="connsiteY180" fmla="*/ 4353 h 10393"/>
              <a:gd name="connsiteX181" fmla="*/ 3767 w 10000"/>
              <a:gd name="connsiteY181" fmla="*/ 4205 h 10393"/>
              <a:gd name="connsiteX182" fmla="*/ 3733 w 10000"/>
              <a:gd name="connsiteY182" fmla="*/ 4412 h 10393"/>
              <a:gd name="connsiteX0" fmla="*/ 3767 w 10000"/>
              <a:gd name="connsiteY0" fmla="*/ 4205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155" fmla="*/ 2103 w 10000"/>
              <a:gd name="connsiteY155" fmla="*/ 3303 h 10393"/>
              <a:gd name="connsiteX156" fmla="*/ 1991 w 10000"/>
              <a:gd name="connsiteY156" fmla="*/ 3424 h 10393"/>
              <a:gd name="connsiteX157" fmla="*/ 1816 w 10000"/>
              <a:gd name="connsiteY157" fmla="*/ 3361 h 10393"/>
              <a:gd name="connsiteX158" fmla="*/ 1618 w 10000"/>
              <a:gd name="connsiteY158" fmla="*/ 3626 h 10393"/>
              <a:gd name="connsiteX159" fmla="*/ 1618 w 10000"/>
              <a:gd name="connsiteY159" fmla="*/ 3761 h 10393"/>
              <a:gd name="connsiteX160" fmla="*/ 1457 w 10000"/>
              <a:gd name="connsiteY160" fmla="*/ 3940 h 10393"/>
              <a:gd name="connsiteX161" fmla="*/ 1543 w 10000"/>
              <a:gd name="connsiteY161" fmla="*/ 4044 h 10393"/>
              <a:gd name="connsiteX162" fmla="*/ 1670 w 10000"/>
              <a:gd name="connsiteY162" fmla="*/ 3949 h 10393"/>
              <a:gd name="connsiteX163" fmla="*/ 1905 w 10000"/>
              <a:gd name="connsiteY163" fmla="*/ 4115 h 10393"/>
              <a:gd name="connsiteX164" fmla="*/ 2147 w 10000"/>
              <a:gd name="connsiteY164" fmla="*/ 3913 h 10393"/>
              <a:gd name="connsiteX165" fmla="*/ 2207 w 10000"/>
              <a:gd name="connsiteY165" fmla="*/ 3963 h 10393"/>
              <a:gd name="connsiteX166" fmla="*/ 1954 w 10000"/>
              <a:gd name="connsiteY166" fmla="*/ 4196 h 10393"/>
              <a:gd name="connsiteX167" fmla="*/ 2207 w 10000"/>
              <a:gd name="connsiteY167" fmla="*/ 4466 h 10393"/>
              <a:gd name="connsiteX168" fmla="*/ 2368 w 10000"/>
              <a:gd name="connsiteY168" fmla="*/ 4300 h 10393"/>
              <a:gd name="connsiteX169" fmla="*/ 2483 w 10000"/>
              <a:gd name="connsiteY169" fmla="*/ 4259 h 10393"/>
              <a:gd name="connsiteX170" fmla="*/ 2489 w 10000"/>
              <a:gd name="connsiteY170" fmla="*/ 4385 h 10393"/>
              <a:gd name="connsiteX171" fmla="*/ 2325 w 10000"/>
              <a:gd name="connsiteY171" fmla="*/ 4515 h 10393"/>
              <a:gd name="connsiteX172" fmla="*/ 2420 w 10000"/>
              <a:gd name="connsiteY172" fmla="*/ 4681 h 10393"/>
              <a:gd name="connsiteX173" fmla="*/ 2739 w 10000"/>
              <a:gd name="connsiteY173" fmla="*/ 4367 h 10393"/>
              <a:gd name="connsiteX174" fmla="*/ 2687 w 10000"/>
              <a:gd name="connsiteY174" fmla="*/ 4246 h 10393"/>
              <a:gd name="connsiteX175" fmla="*/ 2799 w 10000"/>
              <a:gd name="connsiteY175" fmla="*/ 4124 h 10393"/>
              <a:gd name="connsiteX176" fmla="*/ 2920 w 10000"/>
              <a:gd name="connsiteY176" fmla="*/ 4250 h 10393"/>
              <a:gd name="connsiteX177" fmla="*/ 3078 w 10000"/>
              <a:gd name="connsiteY177" fmla="*/ 4192 h 10393"/>
              <a:gd name="connsiteX178" fmla="*/ 3595 w 10000"/>
              <a:gd name="connsiteY178" fmla="*/ 3038 h 10393"/>
              <a:gd name="connsiteX179" fmla="*/ 3583 w 10000"/>
              <a:gd name="connsiteY179" fmla="*/ 3168 h 10393"/>
              <a:gd name="connsiteX180" fmla="*/ 3204 w 10000"/>
              <a:gd name="connsiteY180" fmla="*/ 4353 h 10393"/>
              <a:gd name="connsiteX181" fmla="*/ 3767 w 10000"/>
              <a:gd name="connsiteY181" fmla="*/ 4205 h 10393"/>
              <a:gd name="connsiteX0" fmla="*/ 3204 w 10000"/>
              <a:gd name="connsiteY0" fmla="*/ 4353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155" fmla="*/ 2103 w 10000"/>
              <a:gd name="connsiteY155" fmla="*/ 3303 h 10393"/>
              <a:gd name="connsiteX156" fmla="*/ 1991 w 10000"/>
              <a:gd name="connsiteY156" fmla="*/ 3424 h 10393"/>
              <a:gd name="connsiteX157" fmla="*/ 1816 w 10000"/>
              <a:gd name="connsiteY157" fmla="*/ 3361 h 10393"/>
              <a:gd name="connsiteX158" fmla="*/ 1618 w 10000"/>
              <a:gd name="connsiteY158" fmla="*/ 3626 h 10393"/>
              <a:gd name="connsiteX159" fmla="*/ 1618 w 10000"/>
              <a:gd name="connsiteY159" fmla="*/ 3761 h 10393"/>
              <a:gd name="connsiteX160" fmla="*/ 1457 w 10000"/>
              <a:gd name="connsiteY160" fmla="*/ 3940 h 10393"/>
              <a:gd name="connsiteX161" fmla="*/ 1543 w 10000"/>
              <a:gd name="connsiteY161" fmla="*/ 4044 h 10393"/>
              <a:gd name="connsiteX162" fmla="*/ 1670 w 10000"/>
              <a:gd name="connsiteY162" fmla="*/ 3949 h 10393"/>
              <a:gd name="connsiteX163" fmla="*/ 1905 w 10000"/>
              <a:gd name="connsiteY163" fmla="*/ 4115 h 10393"/>
              <a:gd name="connsiteX164" fmla="*/ 2147 w 10000"/>
              <a:gd name="connsiteY164" fmla="*/ 3913 h 10393"/>
              <a:gd name="connsiteX165" fmla="*/ 2207 w 10000"/>
              <a:gd name="connsiteY165" fmla="*/ 3963 h 10393"/>
              <a:gd name="connsiteX166" fmla="*/ 1954 w 10000"/>
              <a:gd name="connsiteY166" fmla="*/ 4196 h 10393"/>
              <a:gd name="connsiteX167" fmla="*/ 2207 w 10000"/>
              <a:gd name="connsiteY167" fmla="*/ 4466 h 10393"/>
              <a:gd name="connsiteX168" fmla="*/ 2368 w 10000"/>
              <a:gd name="connsiteY168" fmla="*/ 4300 h 10393"/>
              <a:gd name="connsiteX169" fmla="*/ 2483 w 10000"/>
              <a:gd name="connsiteY169" fmla="*/ 4259 h 10393"/>
              <a:gd name="connsiteX170" fmla="*/ 2489 w 10000"/>
              <a:gd name="connsiteY170" fmla="*/ 4385 h 10393"/>
              <a:gd name="connsiteX171" fmla="*/ 2325 w 10000"/>
              <a:gd name="connsiteY171" fmla="*/ 4515 h 10393"/>
              <a:gd name="connsiteX172" fmla="*/ 2420 w 10000"/>
              <a:gd name="connsiteY172" fmla="*/ 4681 h 10393"/>
              <a:gd name="connsiteX173" fmla="*/ 2739 w 10000"/>
              <a:gd name="connsiteY173" fmla="*/ 4367 h 10393"/>
              <a:gd name="connsiteX174" fmla="*/ 2687 w 10000"/>
              <a:gd name="connsiteY174" fmla="*/ 4246 h 10393"/>
              <a:gd name="connsiteX175" fmla="*/ 2799 w 10000"/>
              <a:gd name="connsiteY175" fmla="*/ 4124 h 10393"/>
              <a:gd name="connsiteX176" fmla="*/ 2920 w 10000"/>
              <a:gd name="connsiteY176" fmla="*/ 4250 h 10393"/>
              <a:gd name="connsiteX177" fmla="*/ 3078 w 10000"/>
              <a:gd name="connsiteY177" fmla="*/ 4192 h 10393"/>
              <a:gd name="connsiteX178" fmla="*/ 3595 w 10000"/>
              <a:gd name="connsiteY178" fmla="*/ 3038 h 10393"/>
              <a:gd name="connsiteX179" fmla="*/ 3583 w 10000"/>
              <a:gd name="connsiteY179" fmla="*/ 3168 h 10393"/>
              <a:gd name="connsiteX180" fmla="*/ 3204 w 10000"/>
              <a:gd name="connsiteY180" fmla="*/ 4353 h 10393"/>
              <a:gd name="connsiteX0" fmla="*/ 3583 w 10000"/>
              <a:gd name="connsiteY0" fmla="*/ 3168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155" fmla="*/ 2103 w 10000"/>
              <a:gd name="connsiteY155" fmla="*/ 3303 h 10393"/>
              <a:gd name="connsiteX156" fmla="*/ 1991 w 10000"/>
              <a:gd name="connsiteY156" fmla="*/ 3424 h 10393"/>
              <a:gd name="connsiteX157" fmla="*/ 1816 w 10000"/>
              <a:gd name="connsiteY157" fmla="*/ 3361 h 10393"/>
              <a:gd name="connsiteX158" fmla="*/ 1618 w 10000"/>
              <a:gd name="connsiteY158" fmla="*/ 3626 h 10393"/>
              <a:gd name="connsiteX159" fmla="*/ 1618 w 10000"/>
              <a:gd name="connsiteY159" fmla="*/ 3761 h 10393"/>
              <a:gd name="connsiteX160" fmla="*/ 1457 w 10000"/>
              <a:gd name="connsiteY160" fmla="*/ 3940 h 10393"/>
              <a:gd name="connsiteX161" fmla="*/ 1543 w 10000"/>
              <a:gd name="connsiteY161" fmla="*/ 4044 h 10393"/>
              <a:gd name="connsiteX162" fmla="*/ 1670 w 10000"/>
              <a:gd name="connsiteY162" fmla="*/ 3949 h 10393"/>
              <a:gd name="connsiteX163" fmla="*/ 1905 w 10000"/>
              <a:gd name="connsiteY163" fmla="*/ 4115 h 10393"/>
              <a:gd name="connsiteX164" fmla="*/ 2147 w 10000"/>
              <a:gd name="connsiteY164" fmla="*/ 3913 h 10393"/>
              <a:gd name="connsiteX165" fmla="*/ 2207 w 10000"/>
              <a:gd name="connsiteY165" fmla="*/ 3963 h 10393"/>
              <a:gd name="connsiteX166" fmla="*/ 1954 w 10000"/>
              <a:gd name="connsiteY166" fmla="*/ 4196 h 10393"/>
              <a:gd name="connsiteX167" fmla="*/ 2207 w 10000"/>
              <a:gd name="connsiteY167" fmla="*/ 4466 h 10393"/>
              <a:gd name="connsiteX168" fmla="*/ 2368 w 10000"/>
              <a:gd name="connsiteY168" fmla="*/ 4300 h 10393"/>
              <a:gd name="connsiteX169" fmla="*/ 2483 w 10000"/>
              <a:gd name="connsiteY169" fmla="*/ 4259 h 10393"/>
              <a:gd name="connsiteX170" fmla="*/ 2489 w 10000"/>
              <a:gd name="connsiteY170" fmla="*/ 4385 h 10393"/>
              <a:gd name="connsiteX171" fmla="*/ 2325 w 10000"/>
              <a:gd name="connsiteY171" fmla="*/ 4515 h 10393"/>
              <a:gd name="connsiteX172" fmla="*/ 2420 w 10000"/>
              <a:gd name="connsiteY172" fmla="*/ 4681 h 10393"/>
              <a:gd name="connsiteX173" fmla="*/ 2739 w 10000"/>
              <a:gd name="connsiteY173" fmla="*/ 4367 h 10393"/>
              <a:gd name="connsiteX174" fmla="*/ 2687 w 10000"/>
              <a:gd name="connsiteY174" fmla="*/ 4246 h 10393"/>
              <a:gd name="connsiteX175" fmla="*/ 2799 w 10000"/>
              <a:gd name="connsiteY175" fmla="*/ 4124 h 10393"/>
              <a:gd name="connsiteX176" fmla="*/ 2920 w 10000"/>
              <a:gd name="connsiteY176" fmla="*/ 4250 h 10393"/>
              <a:gd name="connsiteX177" fmla="*/ 3078 w 10000"/>
              <a:gd name="connsiteY177" fmla="*/ 4192 h 10393"/>
              <a:gd name="connsiteX178" fmla="*/ 3595 w 10000"/>
              <a:gd name="connsiteY178" fmla="*/ 3038 h 10393"/>
              <a:gd name="connsiteX179" fmla="*/ 3583 w 10000"/>
              <a:gd name="connsiteY179" fmla="*/ 3168 h 10393"/>
              <a:gd name="connsiteX0" fmla="*/ 3595 w 10000"/>
              <a:gd name="connsiteY0" fmla="*/ 3038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155" fmla="*/ 2103 w 10000"/>
              <a:gd name="connsiteY155" fmla="*/ 3303 h 10393"/>
              <a:gd name="connsiteX156" fmla="*/ 1991 w 10000"/>
              <a:gd name="connsiteY156" fmla="*/ 3424 h 10393"/>
              <a:gd name="connsiteX157" fmla="*/ 1816 w 10000"/>
              <a:gd name="connsiteY157" fmla="*/ 3361 h 10393"/>
              <a:gd name="connsiteX158" fmla="*/ 1618 w 10000"/>
              <a:gd name="connsiteY158" fmla="*/ 3626 h 10393"/>
              <a:gd name="connsiteX159" fmla="*/ 1618 w 10000"/>
              <a:gd name="connsiteY159" fmla="*/ 3761 h 10393"/>
              <a:gd name="connsiteX160" fmla="*/ 1457 w 10000"/>
              <a:gd name="connsiteY160" fmla="*/ 3940 h 10393"/>
              <a:gd name="connsiteX161" fmla="*/ 1543 w 10000"/>
              <a:gd name="connsiteY161" fmla="*/ 4044 h 10393"/>
              <a:gd name="connsiteX162" fmla="*/ 1670 w 10000"/>
              <a:gd name="connsiteY162" fmla="*/ 3949 h 10393"/>
              <a:gd name="connsiteX163" fmla="*/ 1905 w 10000"/>
              <a:gd name="connsiteY163" fmla="*/ 4115 h 10393"/>
              <a:gd name="connsiteX164" fmla="*/ 2147 w 10000"/>
              <a:gd name="connsiteY164" fmla="*/ 3913 h 10393"/>
              <a:gd name="connsiteX165" fmla="*/ 2207 w 10000"/>
              <a:gd name="connsiteY165" fmla="*/ 3963 h 10393"/>
              <a:gd name="connsiteX166" fmla="*/ 1954 w 10000"/>
              <a:gd name="connsiteY166" fmla="*/ 4196 h 10393"/>
              <a:gd name="connsiteX167" fmla="*/ 2207 w 10000"/>
              <a:gd name="connsiteY167" fmla="*/ 4466 h 10393"/>
              <a:gd name="connsiteX168" fmla="*/ 2368 w 10000"/>
              <a:gd name="connsiteY168" fmla="*/ 4300 h 10393"/>
              <a:gd name="connsiteX169" fmla="*/ 2483 w 10000"/>
              <a:gd name="connsiteY169" fmla="*/ 4259 h 10393"/>
              <a:gd name="connsiteX170" fmla="*/ 2489 w 10000"/>
              <a:gd name="connsiteY170" fmla="*/ 4385 h 10393"/>
              <a:gd name="connsiteX171" fmla="*/ 2325 w 10000"/>
              <a:gd name="connsiteY171" fmla="*/ 4515 h 10393"/>
              <a:gd name="connsiteX172" fmla="*/ 2420 w 10000"/>
              <a:gd name="connsiteY172" fmla="*/ 4681 h 10393"/>
              <a:gd name="connsiteX173" fmla="*/ 2739 w 10000"/>
              <a:gd name="connsiteY173" fmla="*/ 4367 h 10393"/>
              <a:gd name="connsiteX174" fmla="*/ 2687 w 10000"/>
              <a:gd name="connsiteY174" fmla="*/ 4246 h 10393"/>
              <a:gd name="connsiteX175" fmla="*/ 2799 w 10000"/>
              <a:gd name="connsiteY175" fmla="*/ 4124 h 10393"/>
              <a:gd name="connsiteX176" fmla="*/ 2920 w 10000"/>
              <a:gd name="connsiteY176" fmla="*/ 4250 h 10393"/>
              <a:gd name="connsiteX177" fmla="*/ 3078 w 10000"/>
              <a:gd name="connsiteY177" fmla="*/ 4192 h 10393"/>
              <a:gd name="connsiteX178" fmla="*/ 3595 w 10000"/>
              <a:gd name="connsiteY178" fmla="*/ 3038 h 10393"/>
              <a:gd name="connsiteX0" fmla="*/ 3078 w 10000"/>
              <a:gd name="connsiteY0" fmla="*/ 4192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155" fmla="*/ 2103 w 10000"/>
              <a:gd name="connsiteY155" fmla="*/ 3303 h 10393"/>
              <a:gd name="connsiteX156" fmla="*/ 1991 w 10000"/>
              <a:gd name="connsiteY156" fmla="*/ 3424 h 10393"/>
              <a:gd name="connsiteX157" fmla="*/ 1816 w 10000"/>
              <a:gd name="connsiteY157" fmla="*/ 3361 h 10393"/>
              <a:gd name="connsiteX158" fmla="*/ 1618 w 10000"/>
              <a:gd name="connsiteY158" fmla="*/ 3626 h 10393"/>
              <a:gd name="connsiteX159" fmla="*/ 1618 w 10000"/>
              <a:gd name="connsiteY159" fmla="*/ 3761 h 10393"/>
              <a:gd name="connsiteX160" fmla="*/ 1457 w 10000"/>
              <a:gd name="connsiteY160" fmla="*/ 3940 h 10393"/>
              <a:gd name="connsiteX161" fmla="*/ 1543 w 10000"/>
              <a:gd name="connsiteY161" fmla="*/ 4044 h 10393"/>
              <a:gd name="connsiteX162" fmla="*/ 1670 w 10000"/>
              <a:gd name="connsiteY162" fmla="*/ 3949 h 10393"/>
              <a:gd name="connsiteX163" fmla="*/ 1905 w 10000"/>
              <a:gd name="connsiteY163" fmla="*/ 4115 h 10393"/>
              <a:gd name="connsiteX164" fmla="*/ 2147 w 10000"/>
              <a:gd name="connsiteY164" fmla="*/ 3913 h 10393"/>
              <a:gd name="connsiteX165" fmla="*/ 2207 w 10000"/>
              <a:gd name="connsiteY165" fmla="*/ 3963 h 10393"/>
              <a:gd name="connsiteX166" fmla="*/ 1954 w 10000"/>
              <a:gd name="connsiteY166" fmla="*/ 4196 h 10393"/>
              <a:gd name="connsiteX167" fmla="*/ 2207 w 10000"/>
              <a:gd name="connsiteY167" fmla="*/ 4466 h 10393"/>
              <a:gd name="connsiteX168" fmla="*/ 2368 w 10000"/>
              <a:gd name="connsiteY168" fmla="*/ 4300 h 10393"/>
              <a:gd name="connsiteX169" fmla="*/ 2483 w 10000"/>
              <a:gd name="connsiteY169" fmla="*/ 4259 h 10393"/>
              <a:gd name="connsiteX170" fmla="*/ 2489 w 10000"/>
              <a:gd name="connsiteY170" fmla="*/ 4385 h 10393"/>
              <a:gd name="connsiteX171" fmla="*/ 2325 w 10000"/>
              <a:gd name="connsiteY171" fmla="*/ 4515 h 10393"/>
              <a:gd name="connsiteX172" fmla="*/ 2420 w 10000"/>
              <a:gd name="connsiteY172" fmla="*/ 4681 h 10393"/>
              <a:gd name="connsiteX173" fmla="*/ 2739 w 10000"/>
              <a:gd name="connsiteY173" fmla="*/ 4367 h 10393"/>
              <a:gd name="connsiteX174" fmla="*/ 2687 w 10000"/>
              <a:gd name="connsiteY174" fmla="*/ 4246 h 10393"/>
              <a:gd name="connsiteX175" fmla="*/ 2799 w 10000"/>
              <a:gd name="connsiteY175" fmla="*/ 4124 h 10393"/>
              <a:gd name="connsiteX176" fmla="*/ 2920 w 10000"/>
              <a:gd name="connsiteY176" fmla="*/ 4250 h 10393"/>
              <a:gd name="connsiteX177" fmla="*/ 3078 w 10000"/>
              <a:gd name="connsiteY177" fmla="*/ 4192 h 10393"/>
              <a:gd name="connsiteX0" fmla="*/ 2920 w 10000"/>
              <a:gd name="connsiteY0" fmla="*/ 4250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155" fmla="*/ 2103 w 10000"/>
              <a:gd name="connsiteY155" fmla="*/ 3303 h 10393"/>
              <a:gd name="connsiteX156" fmla="*/ 1991 w 10000"/>
              <a:gd name="connsiteY156" fmla="*/ 3424 h 10393"/>
              <a:gd name="connsiteX157" fmla="*/ 1816 w 10000"/>
              <a:gd name="connsiteY157" fmla="*/ 3361 h 10393"/>
              <a:gd name="connsiteX158" fmla="*/ 1618 w 10000"/>
              <a:gd name="connsiteY158" fmla="*/ 3626 h 10393"/>
              <a:gd name="connsiteX159" fmla="*/ 1618 w 10000"/>
              <a:gd name="connsiteY159" fmla="*/ 3761 h 10393"/>
              <a:gd name="connsiteX160" fmla="*/ 1457 w 10000"/>
              <a:gd name="connsiteY160" fmla="*/ 3940 h 10393"/>
              <a:gd name="connsiteX161" fmla="*/ 1543 w 10000"/>
              <a:gd name="connsiteY161" fmla="*/ 4044 h 10393"/>
              <a:gd name="connsiteX162" fmla="*/ 1670 w 10000"/>
              <a:gd name="connsiteY162" fmla="*/ 3949 h 10393"/>
              <a:gd name="connsiteX163" fmla="*/ 1905 w 10000"/>
              <a:gd name="connsiteY163" fmla="*/ 4115 h 10393"/>
              <a:gd name="connsiteX164" fmla="*/ 2147 w 10000"/>
              <a:gd name="connsiteY164" fmla="*/ 3913 h 10393"/>
              <a:gd name="connsiteX165" fmla="*/ 2207 w 10000"/>
              <a:gd name="connsiteY165" fmla="*/ 3963 h 10393"/>
              <a:gd name="connsiteX166" fmla="*/ 1954 w 10000"/>
              <a:gd name="connsiteY166" fmla="*/ 4196 h 10393"/>
              <a:gd name="connsiteX167" fmla="*/ 2207 w 10000"/>
              <a:gd name="connsiteY167" fmla="*/ 4466 h 10393"/>
              <a:gd name="connsiteX168" fmla="*/ 2368 w 10000"/>
              <a:gd name="connsiteY168" fmla="*/ 4300 h 10393"/>
              <a:gd name="connsiteX169" fmla="*/ 2483 w 10000"/>
              <a:gd name="connsiteY169" fmla="*/ 4259 h 10393"/>
              <a:gd name="connsiteX170" fmla="*/ 2489 w 10000"/>
              <a:gd name="connsiteY170" fmla="*/ 4385 h 10393"/>
              <a:gd name="connsiteX171" fmla="*/ 2325 w 10000"/>
              <a:gd name="connsiteY171" fmla="*/ 4515 h 10393"/>
              <a:gd name="connsiteX172" fmla="*/ 2420 w 10000"/>
              <a:gd name="connsiteY172" fmla="*/ 4681 h 10393"/>
              <a:gd name="connsiteX173" fmla="*/ 2739 w 10000"/>
              <a:gd name="connsiteY173" fmla="*/ 4367 h 10393"/>
              <a:gd name="connsiteX174" fmla="*/ 2687 w 10000"/>
              <a:gd name="connsiteY174" fmla="*/ 4246 h 10393"/>
              <a:gd name="connsiteX175" fmla="*/ 2799 w 10000"/>
              <a:gd name="connsiteY175" fmla="*/ 4124 h 10393"/>
              <a:gd name="connsiteX176" fmla="*/ 2920 w 10000"/>
              <a:gd name="connsiteY176" fmla="*/ 4250 h 10393"/>
              <a:gd name="connsiteX0" fmla="*/ 2799 w 10000"/>
              <a:gd name="connsiteY0" fmla="*/ 4124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155" fmla="*/ 2103 w 10000"/>
              <a:gd name="connsiteY155" fmla="*/ 3303 h 10393"/>
              <a:gd name="connsiteX156" fmla="*/ 1991 w 10000"/>
              <a:gd name="connsiteY156" fmla="*/ 3424 h 10393"/>
              <a:gd name="connsiteX157" fmla="*/ 1816 w 10000"/>
              <a:gd name="connsiteY157" fmla="*/ 3361 h 10393"/>
              <a:gd name="connsiteX158" fmla="*/ 1618 w 10000"/>
              <a:gd name="connsiteY158" fmla="*/ 3626 h 10393"/>
              <a:gd name="connsiteX159" fmla="*/ 1618 w 10000"/>
              <a:gd name="connsiteY159" fmla="*/ 3761 h 10393"/>
              <a:gd name="connsiteX160" fmla="*/ 1457 w 10000"/>
              <a:gd name="connsiteY160" fmla="*/ 3940 h 10393"/>
              <a:gd name="connsiteX161" fmla="*/ 1543 w 10000"/>
              <a:gd name="connsiteY161" fmla="*/ 4044 h 10393"/>
              <a:gd name="connsiteX162" fmla="*/ 1670 w 10000"/>
              <a:gd name="connsiteY162" fmla="*/ 3949 h 10393"/>
              <a:gd name="connsiteX163" fmla="*/ 1905 w 10000"/>
              <a:gd name="connsiteY163" fmla="*/ 4115 h 10393"/>
              <a:gd name="connsiteX164" fmla="*/ 2147 w 10000"/>
              <a:gd name="connsiteY164" fmla="*/ 3913 h 10393"/>
              <a:gd name="connsiteX165" fmla="*/ 2207 w 10000"/>
              <a:gd name="connsiteY165" fmla="*/ 3963 h 10393"/>
              <a:gd name="connsiteX166" fmla="*/ 1954 w 10000"/>
              <a:gd name="connsiteY166" fmla="*/ 4196 h 10393"/>
              <a:gd name="connsiteX167" fmla="*/ 2207 w 10000"/>
              <a:gd name="connsiteY167" fmla="*/ 4466 h 10393"/>
              <a:gd name="connsiteX168" fmla="*/ 2368 w 10000"/>
              <a:gd name="connsiteY168" fmla="*/ 4300 h 10393"/>
              <a:gd name="connsiteX169" fmla="*/ 2483 w 10000"/>
              <a:gd name="connsiteY169" fmla="*/ 4259 h 10393"/>
              <a:gd name="connsiteX170" fmla="*/ 2489 w 10000"/>
              <a:gd name="connsiteY170" fmla="*/ 4385 h 10393"/>
              <a:gd name="connsiteX171" fmla="*/ 2325 w 10000"/>
              <a:gd name="connsiteY171" fmla="*/ 4515 h 10393"/>
              <a:gd name="connsiteX172" fmla="*/ 2420 w 10000"/>
              <a:gd name="connsiteY172" fmla="*/ 4681 h 10393"/>
              <a:gd name="connsiteX173" fmla="*/ 2739 w 10000"/>
              <a:gd name="connsiteY173" fmla="*/ 4367 h 10393"/>
              <a:gd name="connsiteX174" fmla="*/ 2687 w 10000"/>
              <a:gd name="connsiteY174" fmla="*/ 4246 h 10393"/>
              <a:gd name="connsiteX175" fmla="*/ 2799 w 10000"/>
              <a:gd name="connsiteY175" fmla="*/ 4124 h 10393"/>
              <a:gd name="connsiteX0" fmla="*/ 2687 w 10000"/>
              <a:gd name="connsiteY0" fmla="*/ 4246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155" fmla="*/ 2103 w 10000"/>
              <a:gd name="connsiteY155" fmla="*/ 3303 h 10393"/>
              <a:gd name="connsiteX156" fmla="*/ 1991 w 10000"/>
              <a:gd name="connsiteY156" fmla="*/ 3424 h 10393"/>
              <a:gd name="connsiteX157" fmla="*/ 1816 w 10000"/>
              <a:gd name="connsiteY157" fmla="*/ 3361 h 10393"/>
              <a:gd name="connsiteX158" fmla="*/ 1618 w 10000"/>
              <a:gd name="connsiteY158" fmla="*/ 3626 h 10393"/>
              <a:gd name="connsiteX159" fmla="*/ 1618 w 10000"/>
              <a:gd name="connsiteY159" fmla="*/ 3761 h 10393"/>
              <a:gd name="connsiteX160" fmla="*/ 1457 w 10000"/>
              <a:gd name="connsiteY160" fmla="*/ 3940 h 10393"/>
              <a:gd name="connsiteX161" fmla="*/ 1543 w 10000"/>
              <a:gd name="connsiteY161" fmla="*/ 4044 h 10393"/>
              <a:gd name="connsiteX162" fmla="*/ 1670 w 10000"/>
              <a:gd name="connsiteY162" fmla="*/ 3949 h 10393"/>
              <a:gd name="connsiteX163" fmla="*/ 1905 w 10000"/>
              <a:gd name="connsiteY163" fmla="*/ 4115 h 10393"/>
              <a:gd name="connsiteX164" fmla="*/ 2147 w 10000"/>
              <a:gd name="connsiteY164" fmla="*/ 3913 h 10393"/>
              <a:gd name="connsiteX165" fmla="*/ 2207 w 10000"/>
              <a:gd name="connsiteY165" fmla="*/ 3963 h 10393"/>
              <a:gd name="connsiteX166" fmla="*/ 1954 w 10000"/>
              <a:gd name="connsiteY166" fmla="*/ 4196 h 10393"/>
              <a:gd name="connsiteX167" fmla="*/ 2207 w 10000"/>
              <a:gd name="connsiteY167" fmla="*/ 4466 h 10393"/>
              <a:gd name="connsiteX168" fmla="*/ 2368 w 10000"/>
              <a:gd name="connsiteY168" fmla="*/ 4300 h 10393"/>
              <a:gd name="connsiteX169" fmla="*/ 2483 w 10000"/>
              <a:gd name="connsiteY169" fmla="*/ 4259 h 10393"/>
              <a:gd name="connsiteX170" fmla="*/ 2489 w 10000"/>
              <a:gd name="connsiteY170" fmla="*/ 4385 h 10393"/>
              <a:gd name="connsiteX171" fmla="*/ 2325 w 10000"/>
              <a:gd name="connsiteY171" fmla="*/ 4515 h 10393"/>
              <a:gd name="connsiteX172" fmla="*/ 2420 w 10000"/>
              <a:gd name="connsiteY172" fmla="*/ 4681 h 10393"/>
              <a:gd name="connsiteX173" fmla="*/ 2739 w 10000"/>
              <a:gd name="connsiteY173" fmla="*/ 4367 h 10393"/>
              <a:gd name="connsiteX174" fmla="*/ 2687 w 10000"/>
              <a:gd name="connsiteY174" fmla="*/ 4246 h 10393"/>
              <a:gd name="connsiteX0" fmla="*/ 2739 w 10000"/>
              <a:gd name="connsiteY0" fmla="*/ 4367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155" fmla="*/ 2103 w 10000"/>
              <a:gd name="connsiteY155" fmla="*/ 3303 h 10393"/>
              <a:gd name="connsiteX156" fmla="*/ 1991 w 10000"/>
              <a:gd name="connsiteY156" fmla="*/ 3424 h 10393"/>
              <a:gd name="connsiteX157" fmla="*/ 1816 w 10000"/>
              <a:gd name="connsiteY157" fmla="*/ 3361 h 10393"/>
              <a:gd name="connsiteX158" fmla="*/ 1618 w 10000"/>
              <a:gd name="connsiteY158" fmla="*/ 3626 h 10393"/>
              <a:gd name="connsiteX159" fmla="*/ 1618 w 10000"/>
              <a:gd name="connsiteY159" fmla="*/ 3761 h 10393"/>
              <a:gd name="connsiteX160" fmla="*/ 1457 w 10000"/>
              <a:gd name="connsiteY160" fmla="*/ 3940 h 10393"/>
              <a:gd name="connsiteX161" fmla="*/ 1543 w 10000"/>
              <a:gd name="connsiteY161" fmla="*/ 4044 h 10393"/>
              <a:gd name="connsiteX162" fmla="*/ 1670 w 10000"/>
              <a:gd name="connsiteY162" fmla="*/ 3949 h 10393"/>
              <a:gd name="connsiteX163" fmla="*/ 1905 w 10000"/>
              <a:gd name="connsiteY163" fmla="*/ 4115 h 10393"/>
              <a:gd name="connsiteX164" fmla="*/ 2147 w 10000"/>
              <a:gd name="connsiteY164" fmla="*/ 3913 h 10393"/>
              <a:gd name="connsiteX165" fmla="*/ 2207 w 10000"/>
              <a:gd name="connsiteY165" fmla="*/ 3963 h 10393"/>
              <a:gd name="connsiteX166" fmla="*/ 1954 w 10000"/>
              <a:gd name="connsiteY166" fmla="*/ 4196 h 10393"/>
              <a:gd name="connsiteX167" fmla="*/ 2207 w 10000"/>
              <a:gd name="connsiteY167" fmla="*/ 4466 h 10393"/>
              <a:gd name="connsiteX168" fmla="*/ 2368 w 10000"/>
              <a:gd name="connsiteY168" fmla="*/ 4300 h 10393"/>
              <a:gd name="connsiteX169" fmla="*/ 2483 w 10000"/>
              <a:gd name="connsiteY169" fmla="*/ 4259 h 10393"/>
              <a:gd name="connsiteX170" fmla="*/ 2489 w 10000"/>
              <a:gd name="connsiteY170" fmla="*/ 4385 h 10393"/>
              <a:gd name="connsiteX171" fmla="*/ 2325 w 10000"/>
              <a:gd name="connsiteY171" fmla="*/ 4515 h 10393"/>
              <a:gd name="connsiteX172" fmla="*/ 2420 w 10000"/>
              <a:gd name="connsiteY172" fmla="*/ 4681 h 10393"/>
              <a:gd name="connsiteX173" fmla="*/ 2739 w 10000"/>
              <a:gd name="connsiteY173" fmla="*/ 4367 h 10393"/>
              <a:gd name="connsiteX0" fmla="*/ 2420 w 10000"/>
              <a:gd name="connsiteY0" fmla="*/ 4681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155" fmla="*/ 2103 w 10000"/>
              <a:gd name="connsiteY155" fmla="*/ 3303 h 10393"/>
              <a:gd name="connsiteX156" fmla="*/ 1991 w 10000"/>
              <a:gd name="connsiteY156" fmla="*/ 3424 h 10393"/>
              <a:gd name="connsiteX157" fmla="*/ 1816 w 10000"/>
              <a:gd name="connsiteY157" fmla="*/ 3361 h 10393"/>
              <a:gd name="connsiteX158" fmla="*/ 1618 w 10000"/>
              <a:gd name="connsiteY158" fmla="*/ 3626 h 10393"/>
              <a:gd name="connsiteX159" fmla="*/ 1618 w 10000"/>
              <a:gd name="connsiteY159" fmla="*/ 3761 h 10393"/>
              <a:gd name="connsiteX160" fmla="*/ 1457 w 10000"/>
              <a:gd name="connsiteY160" fmla="*/ 3940 h 10393"/>
              <a:gd name="connsiteX161" fmla="*/ 1543 w 10000"/>
              <a:gd name="connsiteY161" fmla="*/ 4044 h 10393"/>
              <a:gd name="connsiteX162" fmla="*/ 1670 w 10000"/>
              <a:gd name="connsiteY162" fmla="*/ 3949 h 10393"/>
              <a:gd name="connsiteX163" fmla="*/ 1905 w 10000"/>
              <a:gd name="connsiteY163" fmla="*/ 4115 h 10393"/>
              <a:gd name="connsiteX164" fmla="*/ 2147 w 10000"/>
              <a:gd name="connsiteY164" fmla="*/ 3913 h 10393"/>
              <a:gd name="connsiteX165" fmla="*/ 2207 w 10000"/>
              <a:gd name="connsiteY165" fmla="*/ 3963 h 10393"/>
              <a:gd name="connsiteX166" fmla="*/ 1954 w 10000"/>
              <a:gd name="connsiteY166" fmla="*/ 4196 h 10393"/>
              <a:gd name="connsiteX167" fmla="*/ 2207 w 10000"/>
              <a:gd name="connsiteY167" fmla="*/ 4466 h 10393"/>
              <a:gd name="connsiteX168" fmla="*/ 2368 w 10000"/>
              <a:gd name="connsiteY168" fmla="*/ 4300 h 10393"/>
              <a:gd name="connsiteX169" fmla="*/ 2483 w 10000"/>
              <a:gd name="connsiteY169" fmla="*/ 4259 h 10393"/>
              <a:gd name="connsiteX170" fmla="*/ 2489 w 10000"/>
              <a:gd name="connsiteY170" fmla="*/ 4385 h 10393"/>
              <a:gd name="connsiteX171" fmla="*/ 2325 w 10000"/>
              <a:gd name="connsiteY171" fmla="*/ 4515 h 10393"/>
              <a:gd name="connsiteX172" fmla="*/ 2420 w 10000"/>
              <a:gd name="connsiteY172" fmla="*/ 4681 h 10393"/>
              <a:gd name="connsiteX0" fmla="*/ 2325 w 10000"/>
              <a:gd name="connsiteY0" fmla="*/ 4515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155" fmla="*/ 2103 w 10000"/>
              <a:gd name="connsiteY155" fmla="*/ 3303 h 10393"/>
              <a:gd name="connsiteX156" fmla="*/ 1991 w 10000"/>
              <a:gd name="connsiteY156" fmla="*/ 3424 h 10393"/>
              <a:gd name="connsiteX157" fmla="*/ 1816 w 10000"/>
              <a:gd name="connsiteY157" fmla="*/ 3361 h 10393"/>
              <a:gd name="connsiteX158" fmla="*/ 1618 w 10000"/>
              <a:gd name="connsiteY158" fmla="*/ 3626 h 10393"/>
              <a:gd name="connsiteX159" fmla="*/ 1618 w 10000"/>
              <a:gd name="connsiteY159" fmla="*/ 3761 h 10393"/>
              <a:gd name="connsiteX160" fmla="*/ 1457 w 10000"/>
              <a:gd name="connsiteY160" fmla="*/ 3940 h 10393"/>
              <a:gd name="connsiteX161" fmla="*/ 1543 w 10000"/>
              <a:gd name="connsiteY161" fmla="*/ 4044 h 10393"/>
              <a:gd name="connsiteX162" fmla="*/ 1670 w 10000"/>
              <a:gd name="connsiteY162" fmla="*/ 3949 h 10393"/>
              <a:gd name="connsiteX163" fmla="*/ 1905 w 10000"/>
              <a:gd name="connsiteY163" fmla="*/ 4115 h 10393"/>
              <a:gd name="connsiteX164" fmla="*/ 2147 w 10000"/>
              <a:gd name="connsiteY164" fmla="*/ 3913 h 10393"/>
              <a:gd name="connsiteX165" fmla="*/ 2207 w 10000"/>
              <a:gd name="connsiteY165" fmla="*/ 3963 h 10393"/>
              <a:gd name="connsiteX166" fmla="*/ 1954 w 10000"/>
              <a:gd name="connsiteY166" fmla="*/ 4196 h 10393"/>
              <a:gd name="connsiteX167" fmla="*/ 2207 w 10000"/>
              <a:gd name="connsiteY167" fmla="*/ 4466 h 10393"/>
              <a:gd name="connsiteX168" fmla="*/ 2368 w 10000"/>
              <a:gd name="connsiteY168" fmla="*/ 4300 h 10393"/>
              <a:gd name="connsiteX169" fmla="*/ 2483 w 10000"/>
              <a:gd name="connsiteY169" fmla="*/ 4259 h 10393"/>
              <a:gd name="connsiteX170" fmla="*/ 2489 w 10000"/>
              <a:gd name="connsiteY170" fmla="*/ 4385 h 10393"/>
              <a:gd name="connsiteX171" fmla="*/ 2325 w 10000"/>
              <a:gd name="connsiteY171" fmla="*/ 4515 h 10393"/>
              <a:gd name="connsiteX0" fmla="*/ 2489 w 10000"/>
              <a:gd name="connsiteY0" fmla="*/ 4385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155" fmla="*/ 2103 w 10000"/>
              <a:gd name="connsiteY155" fmla="*/ 3303 h 10393"/>
              <a:gd name="connsiteX156" fmla="*/ 1991 w 10000"/>
              <a:gd name="connsiteY156" fmla="*/ 3424 h 10393"/>
              <a:gd name="connsiteX157" fmla="*/ 1816 w 10000"/>
              <a:gd name="connsiteY157" fmla="*/ 3361 h 10393"/>
              <a:gd name="connsiteX158" fmla="*/ 1618 w 10000"/>
              <a:gd name="connsiteY158" fmla="*/ 3626 h 10393"/>
              <a:gd name="connsiteX159" fmla="*/ 1618 w 10000"/>
              <a:gd name="connsiteY159" fmla="*/ 3761 h 10393"/>
              <a:gd name="connsiteX160" fmla="*/ 1457 w 10000"/>
              <a:gd name="connsiteY160" fmla="*/ 3940 h 10393"/>
              <a:gd name="connsiteX161" fmla="*/ 1543 w 10000"/>
              <a:gd name="connsiteY161" fmla="*/ 4044 h 10393"/>
              <a:gd name="connsiteX162" fmla="*/ 1670 w 10000"/>
              <a:gd name="connsiteY162" fmla="*/ 3949 h 10393"/>
              <a:gd name="connsiteX163" fmla="*/ 1905 w 10000"/>
              <a:gd name="connsiteY163" fmla="*/ 4115 h 10393"/>
              <a:gd name="connsiteX164" fmla="*/ 2147 w 10000"/>
              <a:gd name="connsiteY164" fmla="*/ 3913 h 10393"/>
              <a:gd name="connsiteX165" fmla="*/ 2207 w 10000"/>
              <a:gd name="connsiteY165" fmla="*/ 3963 h 10393"/>
              <a:gd name="connsiteX166" fmla="*/ 1954 w 10000"/>
              <a:gd name="connsiteY166" fmla="*/ 4196 h 10393"/>
              <a:gd name="connsiteX167" fmla="*/ 2207 w 10000"/>
              <a:gd name="connsiteY167" fmla="*/ 4466 h 10393"/>
              <a:gd name="connsiteX168" fmla="*/ 2368 w 10000"/>
              <a:gd name="connsiteY168" fmla="*/ 4300 h 10393"/>
              <a:gd name="connsiteX169" fmla="*/ 2483 w 10000"/>
              <a:gd name="connsiteY169" fmla="*/ 4259 h 10393"/>
              <a:gd name="connsiteX170" fmla="*/ 2489 w 10000"/>
              <a:gd name="connsiteY170" fmla="*/ 4385 h 10393"/>
              <a:gd name="connsiteX0" fmla="*/ 2483 w 10000"/>
              <a:gd name="connsiteY0" fmla="*/ 4259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155" fmla="*/ 2103 w 10000"/>
              <a:gd name="connsiteY155" fmla="*/ 3303 h 10393"/>
              <a:gd name="connsiteX156" fmla="*/ 1991 w 10000"/>
              <a:gd name="connsiteY156" fmla="*/ 3424 h 10393"/>
              <a:gd name="connsiteX157" fmla="*/ 1816 w 10000"/>
              <a:gd name="connsiteY157" fmla="*/ 3361 h 10393"/>
              <a:gd name="connsiteX158" fmla="*/ 1618 w 10000"/>
              <a:gd name="connsiteY158" fmla="*/ 3626 h 10393"/>
              <a:gd name="connsiteX159" fmla="*/ 1618 w 10000"/>
              <a:gd name="connsiteY159" fmla="*/ 3761 h 10393"/>
              <a:gd name="connsiteX160" fmla="*/ 1457 w 10000"/>
              <a:gd name="connsiteY160" fmla="*/ 3940 h 10393"/>
              <a:gd name="connsiteX161" fmla="*/ 1543 w 10000"/>
              <a:gd name="connsiteY161" fmla="*/ 4044 h 10393"/>
              <a:gd name="connsiteX162" fmla="*/ 1670 w 10000"/>
              <a:gd name="connsiteY162" fmla="*/ 3949 h 10393"/>
              <a:gd name="connsiteX163" fmla="*/ 1905 w 10000"/>
              <a:gd name="connsiteY163" fmla="*/ 4115 h 10393"/>
              <a:gd name="connsiteX164" fmla="*/ 2147 w 10000"/>
              <a:gd name="connsiteY164" fmla="*/ 3913 h 10393"/>
              <a:gd name="connsiteX165" fmla="*/ 2207 w 10000"/>
              <a:gd name="connsiteY165" fmla="*/ 3963 h 10393"/>
              <a:gd name="connsiteX166" fmla="*/ 1954 w 10000"/>
              <a:gd name="connsiteY166" fmla="*/ 4196 h 10393"/>
              <a:gd name="connsiteX167" fmla="*/ 2207 w 10000"/>
              <a:gd name="connsiteY167" fmla="*/ 4466 h 10393"/>
              <a:gd name="connsiteX168" fmla="*/ 2368 w 10000"/>
              <a:gd name="connsiteY168" fmla="*/ 4300 h 10393"/>
              <a:gd name="connsiteX169" fmla="*/ 2483 w 10000"/>
              <a:gd name="connsiteY169" fmla="*/ 4259 h 10393"/>
              <a:gd name="connsiteX0" fmla="*/ 2368 w 10000"/>
              <a:gd name="connsiteY0" fmla="*/ 4300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155" fmla="*/ 2103 w 10000"/>
              <a:gd name="connsiteY155" fmla="*/ 3303 h 10393"/>
              <a:gd name="connsiteX156" fmla="*/ 1991 w 10000"/>
              <a:gd name="connsiteY156" fmla="*/ 3424 h 10393"/>
              <a:gd name="connsiteX157" fmla="*/ 1816 w 10000"/>
              <a:gd name="connsiteY157" fmla="*/ 3361 h 10393"/>
              <a:gd name="connsiteX158" fmla="*/ 1618 w 10000"/>
              <a:gd name="connsiteY158" fmla="*/ 3626 h 10393"/>
              <a:gd name="connsiteX159" fmla="*/ 1618 w 10000"/>
              <a:gd name="connsiteY159" fmla="*/ 3761 h 10393"/>
              <a:gd name="connsiteX160" fmla="*/ 1457 w 10000"/>
              <a:gd name="connsiteY160" fmla="*/ 3940 h 10393"/>
              <a:gd name="connsiteX161" fmla="*/ 1543 w 10000"/>
              <a:gd name="connsiteY161" fmla="*/ 4044 h 10393"/>
              <a:gd name="connsiteX162" fmla="*/ 1670 w 10000"/>
              <a:gd name="connsiteY162" fmla="*/ 3949 h 10393"/>
              <a:gd name="connsiteX163" fmla="*/ 1905 w 10000"/>
              <a:gd name="connsiteY163" fmla="*/ 4115 h 10393"/>
              <a:gd name="connsiteX164" fmla="*/ 2147 w 10000"/>
              <a:gd name="connsiteY164" fmla="*/ 3913 h 10393"/>
              <a:gd name="connsiteX165" fmla="*/ 2207 w 10000"/>
              <a:gd name="connsiteY165" fmla="*/ 3963 h 10393"/>
              <a:gd name="connsiteX166" fmla="*/ 1954 w 10000"/>
              <a:gd name="connsiteY166" fmla="*/ 4196 h 10393"/>
              <a:gd name="connsiteX167" fmla="*/ 2207 w 10000"/>
              <a:gd name="connsiteY167" fmla="*/ 4466 h 10393"/>
              <a:gd name="connsiteX168" fmla="*/ 2368 w 10000"/>
              <a:gd name="connsiteY168" fmla="*/ 4300 h 10393"/>
              <a:gd name="connsiteX0" fmla="*/ 2207 w 10000"/>
              <a:gd name="connsiteY0" fmla="*/ 4466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155" fmla="*/ 2103 w 10000"/>
              <a:gd name="connsiteY155" fmla="*/ 3303 h 10393"/>
              <a:gd name="connsiteX156" fmla="*/ 1991 w 10000"/>
              <a:gd name="connsiteY156" fmla="*/ 3424 h 10393"/>
              <a:gd name="connsiteX157" fmla="*/ 1816 w 10000"/>
              <a:gd name="connsiteY157" fmla="*/ 3361 h 10393"/>
              <a:gd name="connsiteX158" fmla="*/ 1618 w 10000"/>
              <a:gd name="connsiteY158" fmla="*/ 3626 h 10393"/>
              <a:gd name="connsiteX159" fmla="*/ 1618 w 10000"/>
              <a:gd name="connsiteY159" fmla="*/ 3761 h 10393"/>
              <a:gd name="connsiteX160" fmla="*/ 1457 w 10000"/>
              <a:gd name="connsiteY160" fmla="*/ 3940 h 10393"/>
              <a:gd name="connsiteX161" fmla="*/ 1543 w 10000"/>
              <a:gd name="connsiteY161" fmla="*/ 4044 h 10393"/>
              <a:gd name="connsiteX162" fmla="*/ 1670 w 10000"/>
              <a:gd name="connsiteY162" fmla="*/ 3949 h 10393"/>
              <a:gd name="connsiteX163" fmla="*/ 1905 w 10000"/>
              <a:gd name="connsiteY163" fmla="*/ 4115 h 10393"/>
              <a:gd name="connsiteX164" fmla="*/ 2147 w 10000"/>
              <a:gd name="connsiteY164" fmla="*/ 3913 h 10393"/>
              <a:gd name="connsiteX165" fmla="*/ 2207 w 10000"/>
              <a:gd name="connsiteY165" fmla="*/ 3963 h 10393"/>
              <a:gd name="connsiteX166" fmla="*/ 1954 w 10000"/>
              <a:gd name="connsiteY166" fmla="*/ 4196 h 10393"/>
              <a:gd name="connsiteX167" fmla="*/ 2207 w 10000"/>
              <a:gd name="connsiteY167" fmla="*/ 4466 h 10393"/>
              <a:gd name="connsiteX0" fmla="*/ 1954 w 10000"/>
              <a:gd name="connsiteY0" fmla="*/ 4196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155" fmla="*/ 2103 w 10000"/>
              <a:gd name="connsiteY155" fmla="*/ 3303 h 10393"/>
              <a:gd name="connsiteX156" fmla="*/ 1991 w 10000"/>
              <a:gd name="connsiteY156" fmla="*/ 3424 h 10393"/>
              <a:gd name="connsiteX157" fmla="*/ 1816 w 10000"/>
              <a:gd name="connsiteY157" fmla="*/ 3361 h 10393"/>
              <a:gd name="connsiteX158" fmla="*/ 1618 w 10000"/>
              <a:gd name="connsiteY158" fmla="*/ 3626 h 10393"/>
              <a:gd name="connsiteX159" fmla="*/ 1618 w 10000"/>
              <a:gd name="connsiteY159" fmla="*/ 3761 h 10393"/>
              <a:gd name="connsiteX160" fmla="*/ 1457 w 10000"/>
              <a:gd name="connsiteY160" fmla="*/ 3940 h 10393"/>
              <a:gd name="connsiteX161" fmla="*/ 1543 w 10000"/>
              <a:gd name="connsiteY161" fmla="*/ 4044 h 10393"/>
              <a:gd name="connsiteX162" fmla="*/ 1670 w 10000"/>
              <a:gd name="connsiteY162" fmla="*/ 3949 h 10393"/>
              <a:gd name="connsiteX163" fmla="*/ 1905 w 10000"/>
              <a:gd name="connsiteY163" fmla="*/ 4115 h 10393"/>
              <a:gd name="connsiteX164" fmla="*/ 2147 w 10000"/>
              <a:gd name="connsiteY164" fmla="*/ 3913 h 10393"/>
              <a:gd name="connsiteX165" fmla="*/ 2207 w 10000"/>
              <a:gd name="connsiteY165" fmla="*/ 3963 h 10393"/>
              <a:gd name="connsiteX166" fmla="*/ 1954 w 10000"/>
              <a:gd name="connsiteY166" fmla="*/ 4196 h 10393"/>
              <a:gd name="connsiteX0" fmla="*/ 2207 w 10000"/>
              <a:gd name="connsiteY0" fmla="*/ 3963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155" fmla="*/ 2103 w 10000"/>
              <a:gd name="connsiteY155" fmla="*/ 3303 h 10393"/>
              <a:gd name="connsiteX156" fmla="*/ 1991 w 10000"/>
              <a:gd name="connsiteY156" fmla="*/ 3424 h 10393"/>
              <a:gd name="connsiteX157" fmla="*/ 1816 w 10000"/>
              <a:gd name="connsiteY157" fmla="*/ 3361 h 10393"/>
              <a:gd name="connsiteX158" fmla="*/ 1618 w 10000"/>
              <a:gd name="connsiteY158" fmla="*/ 3626 h 10393"/>
              <a:gd name="connsiteX159" fmla="*/ 1618 w 10000"/>
              <a:gd name="connsiteY159" fmla="*/ 3761 h 10393"/>
              <a:gd name="connsiteX160" fmla="*/ 1457 w 10000"/>
              <a:gd name="connsiteY160" fmla="*/ 3940 h 10393"/>
              <a:gd name="connsiteX161" fmla="*/ 1543 w 10000"/>
              <a:gd name="connsiteY161" fmla="*/ 4044 h 10393"/>
              <a:gd name="connsiteX162" fmla="*/ 1670 w 10000"/>
              <a:gd name="connsiteY162" fmla="*/ 3949 h 10393"/>
              <a:gd name="connsiteX163" fmla="*/ 1905 w 10000"/>
              <a:gd name="connsiteY163" fmla="*/ 4115 h 10393"/>
              <a:gd name="connsiteX164" fmla="*/ 2147 w 10000"/>
              <a:gd name="connsiteY164" fmla="*/ 3913 h 10393"/>
              <a:gd name="connsiteX165" fmla="*/ 2207 w 10000"/>
              <a:gd name="connsiteY165" fmla="*/ 3963 h 10393"/>
              <a:gd name="connsiteX0" fmla="*/ 2147 w 10000"/>
              <a:gd name="connsiteY0" fmla="*/ 3913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155" fmla="*/ 2103 w 10000"/>
              <a:gd name="connsiteY155" fmla="*/ 3303 h 10393"/>
              <a:gd name="connsiteX156" fmla="*/ 1991 w 10000"/>
              <a:gd name="connsiteY156" fmla="*/ 3424 h 10393"/>
              <a:gd name="connsiteX157" fmla="*/ 1816 w 10000"/>
              <a:gd name="connsiteY157" fmla="*/ 3361 h 10393"/>
              <a:gd name="connsiteX158" fmla="*/ 1618 w 10000"/>
              <a:gd name="connsiteY158" fmla="*/ 3626 h 10393"/>
              <a:gd name="connsiteX159" fmla="*/ 1618 w 10000"/>
              <a:gd name="connsiteY159" fmla="*/ 3761 h 10393"/>
              <a:gd name="connsiteX160" fmla="*/ 1457 w 10000"/>
              <a:gd name="connsiteY160" fmla="*/ 3940 h 10393"/>
              <a:gd name="connsiteX161" fmla="*/ 1543 w 10000"/>
              <a:gd name="connsiteY161" fmla="*/ 4044 h 10393"/>
              <a:gd name="connsiteX162" fmla="*/ 1670 w 10000"/>
              <a:gd name="connsiteY162" fmla="*/ 3949 h 10393"/>
              <a:gd name="connsiteX163" fmla="*/ 1905 w 10000"/>
              <a:gd name="connsiteY163" fmla="*/ 4115 h 10393"/>
              <a:gd name="connsiteX164" fmla="*/ 2147 w 10000"/>
              <a:gd name="connsiteY164" fmla="*/ 3913 h 10393"/>
              <a:gd name="connsiteX0" fmla="*/ 1905 w 10000"/>
              <a:gd name="connsiteY0" fmla="*/ 4115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155" fmla="*/ 2103 w 10000"/>
              <a:gd name="connsiteY155" fmla="*/ 3303 h 10393"/>
              <a:gd name="connsiteX156" fmla="*/ 1991 w 10000"/>
              <a:gd name="connsiteY156" fmla="*/ 3424 h 10393"/>
              <a:gd name="connsiteX157" fmla="*/ 1816 w 10000"/>
              <a:gd name="connsiteY157" fmla="*/ 3361 h 10393"/>
              <a:gd name="connsiteX158" fmla="*/ 1618 w 10000"/>
              <a:gd name="connsiteY158" fmla="*/ 3626 h 10393"/>
              <a:gd name="connsiteX159" fmla="*/ 1618 w 10000"/>
              <a:gd name="connsiteY159" fmla="*/ 3761 h 10393"/>
              <a:gd name="connsiteX160" fmla="*/ 1457 w 10000"/>
              <a:gd name="connsiteY160" fmla="*/ 3940 h 10393"/>
              <a:gd name="connsiteX161" fmla="*/ 1543 w 10000"/>
              <a:gd name="connsiteY161" fmla="*/ 4044 h 10393"/>
              <a:gd name="connsiteX162" fmla="*/ 1670 w 10000"/>
              <a:gd name="connsiteY162" fmla="*/ 3949 h 10393"/>
              <a:gd name="connsiteX163" fmla="*/ 1905 w 10000"/>
              <a:gd name="connsiteY163" fmla="*/ 4115 h 10393"/>
              <a:gd name="connsiteX0" fmla="*/ 1670 w 10000"/>
              <a:gd name="connsiteY0" fmla="*/ 3949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155" fmla="*/ 2103 w 10000"/>
              <a:gd name="connsiteY155" fmla="*/ 3303 h 10393"/>
              <a:gd name="connsiteX156" fmla="*/ 1991 w 10000"/>
              <a:gd name="connsiteY156" fmla="*/ 3424 h 10393"/>
              <a:gd name="connsiteX157" fmla="*/ 1816 w 10000"/>
              <a:gd name="connsiteY157" fmla="*/ 3361 h 10393"/>
              <a:gd name="connsiteX158" fmla="*/ 1618 w 10000"/>
              <a:gd name="connsiteY158" fmla="*/ 3626 h 10393"/>
              <a:gd name="connsiteX159" fmla="*/ 1618 w 10000"/>
              <a:gd name="connsiteY159" fmla="*/ 3761 h 10393"/>
              <a:gd name="connsiteX160" fmla="*/ 1457 w 10000"/>
              <a:gd name="connsiteY160" fmla="*/ 3940 h 10393"/>
              <a:gd name="connsiteX161" fmla="*/ 1543 w 10000"/>
              <a:gd name="connsiteY161" fmla="*/ 4044 h 10393"/>
              <a:gd name="connsiteX162" fmla="*/ 1670 w 10000"/>
              <a:gd name="connsiteY162" fmla="*/ 3949 h 10393"/>
              <a:gd name="connsiteX0" fmla="*/ 1543 w 10000"/>
              <a:gd name="connsiteY0" fmla="*/ 4044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155" fmla="*/ 2103 w 10000"/>
              <a:gd name="connsiteY155" fmla="*/ 3303 h 10393"/>
              <a:gd name="connsiteX156" fmla="*/ 1991 w 10000"/>
              <a:gd name="connsiteY156" fmla="*/ 3424 h 10393"/>
              <a:gd name="connsiteX157" fmla="*/ 1816 w 10000"/>
              <a:gd name="connsiteY157" fmla="*/ 3361 h 10393"/>
              <a:gd name="connsiteX158" fmla="*/ 1618 w 10000"/>
              <a:gd name="connsiteY158" fmla="*/ 3626 h 10393"/>
              <a:gd name="connsiteX159" fmla="*/ 1618 w 10000"/>
              <a:gd name="connsiteY159" fmla="*/ 3761 h 10393"/>
              <a:gd name="connsiteX160" fmla="*/ 1457 w 10000"/>
              <a:gd name="connsiteY160" fmla="*/ 3940 h 10393"/>
              <a:gd name="connsiteX161" fmla="*/ 1543 w 10000"/>
              <a:gd name="connsiteY161" fmla="*/ 4044 h 10393"/>
              <a:gd name="connsiteX0" fmla="*/ 1457 w 10000"/>
              <a:gd name="connsiteY0" fmla="*/ 3940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155" fmla="*/ 2103 w 10000"/>
              <a:gd name="connsiteY155" fmla="*/ 3303 h 10393"/>
              <a:gd name="connsiteX156" fmla="*/ 1991 w 10000"/>
              <a:gd name="connsiteY156" fmla="*/ 3424 h 10393"/>
              <a:gd name="connsiteX157" fmla="*/ 1816 w 10000"/>
              <a:gd name="connsiteY157" fmla="*/ 3361 h 10393"/>
              <a:gd name="connsiteX158" fmla="*/ 1618 w 10000"/>
              <a:gd name="connsiteY158" fmla="*/ 3626 h 10393"/>
              <a:gd name="connsiteX159" fmla="*/ 1618 w 10000"/>
              <a:gd name="connsiteY159" fmla="*/ 3761 h 10393"/>
              <a:gd name="connsiteX160" fmla="*/ 1457 w 10000"/>
              <a:gd name="connsiteY160" fmla="*/ 3940 h 10393"/>
              <a:gd name="connsiteX0" fmla="*/ 1618 w 10000"/>
              <a:gd name="connsiteY0" fmla="*/ 3761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155" fmla="*/ 2103 w 10000"/>
              <a:gd name="connsiteY155" fmla="*/ 3303 h 10393"/>
              <a:gd name="connsiteX156" fmla="*/ 1991 w 10000"/>
              <a:gd name="connsiteY156" fmla="*/ 3424 h 10393"/>
              <a:gd name="connsiteX157" fmla="*/ 1816 w 10000"/>
              <a:gd name="connsiteY157" fmla="*/ 3361 h 10393"/>
              <a:gd name="connsiteX158" fmla="*/ 1618 w 10000"/>
              <a:gd name="connsiteY158" fmla="*/ 3626 h 10393"/>
              <a:gd name="connsiteX159" fmla="*/ 1618 w 10000"/>
              <a:gd name="connsiteY159" fmla="*/ 3761 h 10393"/>
              <a:gd name="connsiteX0" fmla="*/ 1618 w 10000"/>
              <a:gd name="connsiteY0" fmla="*/ 3626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155" fmla="*/ 2103 w 10000"/>
              <a:gd name="connsiteY155" fmla="*/ 3303 h 10393"/>
              <a:gd name="connsiteX156" fmla="*/ 1991 w 10000"/>
              <a:gd name="connsiteY156" fmla="*/ 3424 h 10393"/>
              <a:gd name="connsiteX157" fmla="*/ 1816 w 10000"/>
              <a:gd name="connsiteY157" fmla="*/ 3361 h 10393"/>
              <a:gd name="connsiteX158" fmla="*/ 1618 w 10000"/>
              <a:gd name="connsiteY158" fmla="*/ 3626 h 10393"/>
              <a:gd name="connsiteX0" fmla="*/ 1816 w 10000"/>
              <a:gd name="connsiteY0" fmla="*/ 3361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155" fmla="*/ 2103 w 10000"/>
              <a:gd name="connsiteY155" fmla="*/ 3303 h 10393"/>
              <a:gd name="connsiteX156" fmla="*/ 1991 w 10000"/>
              <a:gd name="connsiteY156" fmla="*/ 3424 h 10393"/>
              <a:gd name="connsiteX157" fmla="*/ 1816 w 10000"/>
              <a:gd name="connsiteY157" fmla="*/ 3361 h 10393"/>
              <a:gd name="connsiteX0" fmla="*/ 1991 w 10000"/>
              <a:gd name="connsiteY0" fmla="*/ 3424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155" fmla="*/ 2103 w 10000"/>
              <a:gd name="connsiteY155" fmla="*/ 3303 h 10393"/>
              <a:gd name="connsiteX156" fmla="*/ 1991 w 10000"/>
              <a:gd name="connsiteY156" fmla="*/ 3424 h 10393"/>
              <a:gd name="connsiteX0" fmla="*/ 2103 w 10000"/>
              <a:gd name="connsiteY0" fmla="*/ 3303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155" fmla="*/ 2103 w 10000"/>
              <a:gd name="connsiteY155" fmla="*/ 3303 h 10393"/>
              <a:gd name="connsiteX0" fmla="*/ 2101 w 10000"/>
              <a:gd name="connsiteY0" fmla="*/ 3199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0" fmla="*/ 2178 w 10000"/>
              <a:gd name="connsiteY0" fmla="*/ 3060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0" fmla="*/ 2422 w 10000"/>
              <a:gd name="connsiteY0" fmla="*/ 2764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0" fmla="*/ 2549 w 10000"/>
              <a:gd name="connsiteY0" fmla="*/ 2539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0" fmla="*/ 2885 w 10000"/>
              <a:gd name="connsiteY0" fmla="*/ 2122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0" fmla="*/ 2966 w 10000"/>
              <a:gd name="connsiteY0" fmla="*/ 2054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0" fmla="*/ 2957 w 10000"/>
              <a:gd name="connsiteY0" fmla="*/ 1947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0" fmla="*/ 2905 w 10000"/>
              <a:gd name="connsiteY0" fmla="*/ 1969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0" fmla="*/ 2905 w 10000"/>
              <a:gd name="connsiteY0" fmla="*/ 1834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0" fmla="*/ 3353 w 10000"/>
              <a:gd name="connsiteY0" fmla="*/ 1448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0" fmla="*/ 4428 w 10000"/>
              <a:gd name="connsiteY0" fmla="*/ 748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0" fmla="*/ 4819 w 10000"/>
              <a:gd name="connsiteY0" fmla="*/ 393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0" fmla="*/ 5035 w 10000"/>
              <a:gd name="connsiteY0" fmla="*/ 954 h 11196"/>
              <a:gd name="connsiteX1" fmla="*/ 5455 w 10000"/>
              <a:gd name="connsiteY1" fmla="*/ 6533 h 11196"/>
              <a:gd name="connsiteX2" fmla="*/ 5077 w 10000"/>
              <a:gd name="connsiteY2" fmla="*/ 7495 h 11196"/>
              <a:gd name="connsiteX3" fmla="*/ 4991 w 10000"/>
              <a:gd name="connsiteY3" fmla="*/ 7999 h 11196"/>
              <a:gd name="connsiteX4" fmla="*/ 4891 w 10000"/>
              <a:gd name="connsiteY4" fmla="*/ 8798 h 11196"/>
              <a:gd name="connsiteX5" fmla="*/ 3153 w 10000"/>
              <a:gd name="connsiteY5" fmla="*/ 8509 h 11196"/>
              <a:gd name="connsiteX6" fmla="*/ 3138 w 10000"/>
              <a:gd name="connsiteY6" fmla="*/ 7608 h 11196"/>
              <a:gd name="connsiteX7" fmla="*/ 2948 w 10000"/>
              <a:gd name="connsiteY7" fmla="*/ 7626 h 11196"/>
              <a:gd name="connsiteX8" fmla="*/ 2739 w 10000"/>
              <a:gd name="connsiteY8" fmla="*/ 7599 h 11196"/>
              <a:gd name="connsiteX9" fmla="*/ 2601 w 10000"/>
              <a:gd name="connsiteY9" fmla="*/ 7541 h 11196"/>
              <a:gd name="connsiteX10" fmla="*/ 2609 w 10000"/>
              <a:gd name="connsiteY10" fmla="*/ 8349 h 11196"/>
              <a:gd name="connsiteX11" fmla="*/ 2483 w 10000"/>
              <a:gd name="connsiteY11" fmla="*/ 8367 h 11196"/>
              <a:gd name="connsiteX12" fmla="*/ 2264 w 10000"/>
              <a:gd name="connsiteY12" fmla="*/ 7918 h 11196"/>
              <a:gd name="connsiteX13" fmla="*/ 2319 w 10000"/>
              <a:gd name="connsiteY13" fmla="*/ 7689 h 11196"/>
              <a:gd name="connsiteX14" fmla="*/ 2233 w 10000"/>
              <a:gd name="connsiteY14" fmla="*/ 7352 h 11196"/>
              <a:gd name="connsiteX15" fmla="*/ 1948 w 10000"/>
              <a:gd name="connsiteY15" fmla="*/ 7595 h 11196"/>
              <a:gd name="connsiteX16" fmla="*/ 1876 w 10000"/>
              <a:gd name="connsiteY16" fmla="*/ 7370 h 11196"/>
              <a:gd name="connsiteX17" fmla="*/ 2319 w 10000"/>
              <a:gd name="connsiteY17" fmla="*/ 7020 h 11196"/>
              <a:gd name="connsiteX18" fmla="*/ 2198 w 10000"/>
              <a:gd name="connsiteY18" fmla="*/ 5790 h 11196"/>
              <a:gd name="connsiteX19" fmla="*/ 1807 w 10000"/>
              <a:gd name="connsiteY19" fmla="*/ 5480 h 11196"/>
              <a:gd name="connsiteX20" fmla="*/ 1540 w 10000"/>
              <a:gd name="connsiteY20" fmla="*/ 5641 h 11196"/>
              <a:gd name="connsiteX21" fmla="*/ 1213 w 10000"/>
              <a:gd name="connsiteY21" fmla="*/ 5278 h 11196"/>
              <a:gd name="connsiteX22" fmla="*/ 0 w 10000"/>
              <a:gd name="connsiteY22" fmla="*/ 6090 h 11196"/>
              <a:gd name="connsiteX23" fmla="*/ 0 w 10000"/>
              <a:gd name="connsiteY23" fmla="*/ 6733 h 11196"/>
              <a:gd name="connsiteX24" fmla="*/ 371 w 10000"/>
              <a:gd name="connsiteY24" fmla="*/ 6719 h 11196"/>
              <a:gd name="connsiteX25" fmla="*/ 741 w 10000"/>
              <a:gd name="connsiteY25" fmla="*/ 6234 h 11196"/>
              <a:gd name="connsiteX26" fmla="*/ 851 w 10000"/>
              <a:gd name="connsiteY26" fmla="*/ 6441 h 11196"/>
              <a:gd name="connsiteX27" fmla="*/ 457 w 10000"/>
              <a:gd name="connsiteY27" fmla="*/ 6939 h 11196"/>
              <a:gd name="connsiteX28" fmla="*/ 612 w 10000"/>
              <a:gd name="connsiteY28" fmla="*/ 7276 h 11196"/>
              <a:gd name="connsiteX29" fmla="*/ 1164 w 10000"/>
              <a:gd name="connsiteY29" fmla="*/ 7316 h 11196"/>
              <a:gd name="connsiteX30" fmla="*/ 1273 w 10000"/>
              <a:gd name="connsiteY30" fmla="*/ 7707 h 11196"/>
              <a:gd name="connsiteX31" fmla="*/ 1678 w 10000"/>
              <a:gd name="connsiteY31" fmla="*/ 7500 h 11196"/>
              <a:gd name="connsiteX32" fmla="*/ 1756 w 10000"/>
              <a:gd name="connsiteY32" fmla="*/ 7491 h 11196"/>
              <a:gd name="connsiteX33" fmla="*/ 1773 w 10000"/>
              <a:gd name="connsiteY33" fmla="*/ 7689 h 11196"/>
              <a:gd name="connsiteX34" fmla="*/ 1707 w 10000"/>
              <a:gd name="connsiteY34" fmla="*/ 7667 h 11196"/>
              <a:gd name="connsiteX35" fmla="*/ 1724 w 10000"/>
              <a:gd name="connsiteY35" fmla="*/ 8107 h 11196"/>
              <a:gd name="connsiteX36" fmla="*/ 1644 w 10000"/>
              <a:gd name="connsiteY36" fmla="*/ 8093 h 11196"/>
              <a:gd name="connsiteX37" fmla="*/ 1655 w 10000"/>
              <a:gd name="connsiteY37" fmla="*/ 8255 h 11196"/>
              <a:gd name="connsiteX38" fmla="*/ 1790 w 10000"/>
              <a:gd name="connsiteY38" fmla="*/ 8367 h 11196"/>
              <a:gd name="connsiteX39" fmla="*/ 1793 w 10000"/>
              <a:gd name="connsiteY39" fmla="*/ 8430 h 11196"/>
              <a:gd name="connsiteX40" fmla="*/ 1448 w 10000"/>
              <a:gd name="connsiteY40" fmla="*/ 8443 h 11196"/>
              <a:gd name="connsiteX41" fmla="*/ 1454 w 10000"/>
              <a:gd name="connsiteY41" fmla="*/ 8071 h 11196"/>
              <a:gd name="connsiteX42" fmla="*/ 1259 w 10000"/>
              <a:gd name="connsiteY42" fmla="*/ 7945 h 11196"/>
              <a:gd name="connsiteX43" fmla="*/ 1284 w 10000"/>
              <a:gd name="connsiteY43" fmla="*/ 8443 h 11196"/>
              <a:gd name="connsiteX44" fmla="*/ 1109 w 10000"/>
              <a:gd name="connsiteY44" fmla="*/ 8434 h 11196"/>
              <a:gd name="connsiteX45" fmla="*/ 1026 w 10000"/>
              <a:gd name="connsiteY45" fmla="*/ 7909 h 11196"/>
              <a:gd name="connsiteX46" fmla="*/ 368 w 10000"/>
              <a:gd name="connsiteY46" fmla="*/ 7891 h 11196"/>
              <a:gd name="connsiteX47" fmla="*/ 351 w 10000"/>
              <a:gd name="connsiteY47" fmla="*/ 7864 h 11196"/>
              <a:gd name="connsiteX48" fmla="*/ 282 w 10000"/>
              <a:gd name="connsiteY48" fmla="*/ 7855 h 11196"/>
              <a:gd name="connsiteX49" fmla="*/ 233 w 10000"/>
              <a:gd name="connsiteY49" fmla="*/ 7743 h 11196"/>
              <a:gd name="connsiteX50" fmla="*/ 23 w 10000"/>
              <a:gd name="connsiteY50" fmla="*/ 7734 h 11196"/>
              <a:gd name="connsiteX51" fmla="*/ 204 w 10000"/>
              <a:gd name="connsiteY51" fmla="*/ 8672 h 11196"/>
              <a:gd name="connsiteX52" fmla="*/ 937 w 10000"/>
              <a:gd name="connsiteY52" fmla="*/ 8677 h 11196"/>
              <a:gd name="connsiteX53" fmla="*/ 980 w 10000"/>
              <a:gd name="connsiteY53" fmla="*/ 8798 h 11196"/>
              <a:gd name="connsiteX54" fmla="*/ 1118 w 10000"/>
              <a:gd name="connsiteY54" fmla="*/ 8798 h 11196"/>
              <a:gd name="connsiteX55" fmla="*/ 1129 w 10000"/>
              <a:gd name="connsiteY55" fmla="*/ 8717 h 11196"/>
              <a:gd name="connsiteX56" fmla="*/ 1299 w 10000"/>
              <a:gd name="connsiteY56" fmla="*/ 8713 h 11196"/>
              <a:gd name="connsiteX57" fmla="*/ 1299 w 10000"/>
              <a:gd name="connsiteY57" fmla="*/ 8848 h 11196"/>
              <a:gd name="connsiteX58" fmla="*/ 2592 w 10000"/>
              <a:gd name="connsiteY58" fmla="*/ 8848 h 11196"/>
              <a:gd name="connsiteX59" fmla="*/ 4782 w 10000"/>
              <a:gd name="connsiteY59" fmla="*/ 10208 h 11196"/>
              <a:gd name="connsiteX60" fmla="*/ 5213 w 10000"/>
              <a:gd name="connsiteY60" fmla="*/ 10464 h 11196"/>
              <a:gd name="connsiteX61" fmla="*/ 5345 w 10000"/>
              <a:gd name="connsiteY61" fmla="*/ 10922 h 11196"/>
              <a:gd name="connsiteX62" fmla="*/ 5405 w 10000"/>
              <a:gd name="connsiteY62" fmla="*/ 11043 h 11196"/>
              <a:gd name="connsiteX63" fmla="*/ 5445 w 10000"/>
              <a:gd name="connsiteY63" fmla="*/ 11088 h 11196"/>
              <a:gd name="connsiteX64" fmla="*/ 5506 w 10000"/>
              <a:gd name="connsiteY64" fmla="*/ 11102 h 11196"/>
              <a:gd name="connsiteX65" fmla="*/ 5583 w 10000"/>
              <a:gd name="connsiteY65" fmla="*/ 11097 h 11196"/>
              <a:gd name="connsiteX66" fmla="*/ 5690 w 10000"/>
              <a:gd name="connsiteY66" fmla="*/ 11048 h 11196"/>
              <a:gd name="connsiteX67" fmla="*/ 6540 w 10000"/>
              <a:gd name="connsiteY67" fmla="*/ 10374 h 11196"/>
              <a:gd name="connsiteX68" fmla="*/ 6664 w 10000"/>
              <a:gd name="connsiteY68" fmla="*/ 10572 h 11196"/>
              <a:gd name="connsiteX69" fmla="*/ 6716 w 10000"/>
              <a:gd name="connsiteY69" fmla="*/ 10599 h 11196"/>
              <a:gd name="connsiteX70" fmla="*/ 6756 w 10000"/>
              <a:gd name="connsiteY70" fmla="*/ 10590 h 11196"/>
              <a:gd name="connsiteX71" fmla="*/ 6784 w 10000"/>
              <a:gd name="connsiteY71" fmla="*/ 10563 h 11196"/>
              <a:gd name="connsiteX72" fmla="*/ 6816 w 10000"/>
              <a:gd name="connsiteY72" fmla="*/ 10496 h 11196"/>
              <a:gd name="connsiteX73" fmla="*/ 6819 w 10000"/>
              <a:gd name="connsiteY73" fmla="*/ 10401 h 11196"/>
              <a:gd name="connsiteX74" fmla="*/ 6802 w 10000"/>
              <a:gd name="connsiteY74" fmla="*/ 10329 h 11196"/>
              <a:gd name="connsiteX75" fmla="*/ 6773 w 10000"/>
              <a:gd name="connsiteY75" fmla="*/ 10208 h 11196"/>
              <a:gd name="connsiteX76" fmla="*/ 6871 w 10000"/>
              <a:gd name="connsiteY76" fmla="*/ 10091 h 11196"/>
              <a:gd name="connsiteX77" fmla="*/ 7023 w 10000"/>
              <a:gd name="connsiteY77" fmla="*/ 9997 h 11196"/>
              <a:gd name="connsiteX78" fmla="*/ 7178 w 10000"/>
              <a:gd name="connsiteY78" fmla="*/ 9930 h 11196"/>
              <a:gd name="connsiteX79" fmla="*/ 7371 w 10000"/>
              <a:gd name="connsiteY79" fmla="*/ 9916 h 11196"/>
              <a:gd name="connsiteX80" fmla="*/ 7644 w 10000"/>
              <a:gd name="connsiteY80" fmla="*/ 9912 h 11196"/>
              <a:gd name="connsiteX81" fmla="*/ 7635 w 10000"/>
              <a:gd name="connsiteY81" fmla="*/ 10249 h 11196"/>
              <a:gd name="connsiteX82" fmla="*/ 7698 w 10000"/>
              <a:gd name="connsiteY82" fmla="*/ 10347 h 11196"/>
              <a:gd name="connsiteX83" fmla="*/ 7784 w 10000"/>
              <a:gd name="connsiteY83" fmla="*/ 10397 h 11196"/>
              <a:gd name="connsiteX84" fmla="*/ 7845 w 10000"/>
              <a:gd name="connsiteY84" fmla="*/ 10415 h 11196"/>
              <a:gd name="connsiteX85" fmla="*/ 8802 w 10000"/>
              <a:gd name="connsiteY85" fmla="*/ 10374 h 11196"/>
              <a:gd name="connsiteX86" fmla="*/ 8897 w 10000"/>
              <a:gd name="connsiteY86" fmla="*/ 10496 h 11196"/>
              <a:gd name="connsiteX87" fmla="*/ 8957 w 10000"/>
              <a:gd name="connsiteY87" fmla="*/ 10792 h 11196"/>
              <a:gd name="connsiteX88" fmla="*/ 9000 w 10000"/>
              <a:gd name="connsiteY88" fmla="*/ 11192 h 11196"/>
              <a:gd name="connsiteX89" fmla="*/ 9103 w 10000"/>
              <a:gd name="connsiteY89" fmla="*/ 11196 h 11196"/>
              <a:gd name="connsiteX90" fmla="*/ 9095 w 10000"/>
              <a:gd name="connsiteY90" fmla="*/ 10801 h 11196"/>
              <a:gd name="connsiteX91" fmla="*/ 9144 w 10000"/>
              <a:gd name="connsiteY91" fmla="*/ 10680 h 11196"/>
              <a:gd name="connsiteX92" fmla="*/ 9181 w 10000"/>
              <a:gd name="connsiteY92" fmla="*/ 10361 h 11196"/>
              <a:gd name="connsiteX93" fmla="*/ 9566 w 10000"/>
              <a:gd name="connsiteY93" fmla="*/ 10599 h 11196"/>
              <a:gd name="connsiteX94" fmla="*/ 9549 w 10000"/>
              <a:gd name="connsiteY94" fmla="*/ 10159 h 11196"/>
              <a:gd name="connsiteX95" fmla="*/ 9733 w 10000"/>
              <a:gd name="connsiteY95" fmla="*/ 10172 h 11196"/>
              <a:gd name="connsiteX96" fmla="*/ 10000 w 10000"/>
              <a:gd name="connsiteY96" fmla="*/ 9683 h 11196"/>
              <a:gd name="connsiteX97" fmla="*/ 9836 w 10000"/>
              <a:gd name="connsiteY97" fmla="*/ 9350 h 11196"/>
              <a:gd name="connsiteX98" fmla="*/ 9802 w 10000"/>
              <a:gd name="connsiteY98" fmla="*/ 9130 h 11196"/>
              <a:gd name="connsiteX99" fmla="*/ 9540 w 10000"/>
              <a:gd name="connsiteY99" fmla="*/ 9095 h 11196"/>
              <a:gd name="connsiteX100" fmla="*/ 9514 w 10000"/>
              <a:gd name="connsiteY100" fmla="*/ 8812 h 11196"/>
              <a:gd name="connsiteX101" fmla="*/ 9164 w 10000"/>
              <a:gd name="connsiteY101" fmla="*/ 8672 h 11196"/>
              <a:gd name="connsiteX102" fmla="*/ 9138 w 10000"/>
              <a:gd name="connsiteY102" fmla="*/ 8901 h 11196"/>
              <a:gd name="connsiteX103" fmla="*/ 8931 w 10000"/>
              <a:gd name="connsiteY103" fmla="*/ 8717 h 11196"/>
              <a:gd name="connsiteX104" fmla="*/ 8931 w 10000"/>
              <a:gd name="connsiteY104" fmla="*/ 8484 h 11196"/>
              <a:gd name="connsiteX105" fmla="*/ 9480 w 10000"/>
              <a:gd name="connsiteY105" fmla="*/ 8740 h 11196"/>
              <a:gd name="connsiteX106" fmla="*/ 9405 w 10000"/>
              <a:gd name="connsiteY106" fmla="*/ 6854 h 11196"/>
              <a:gd name="connsiteX107" fmla="*/ 9319 w 10000"/>
              <a:gd name="connsiteY107" fmla="*/ 6751 h 11196"/>
              <a:gd name="connsiteX108" fmla="*/ 9290 w 10000"/>
              <a:gd name="connsiteY108" fmla="*/ 6531 h 11196"/>
              <a:gd name="connsiteX109" fmla="*/ 9060 w 10000"/>
              <a:gd name="connsiteY109" fmla="*/ 6436 h 11196"/>
              <a:gd name="connsiteX110" fmla="*/ 8983 w 10000"/>
              <a:gd name="connsiteY110" fmla="*/ 6090 h 11196"/>
              <a:gd name="connsiteX111" fmla="*/ 8825 w 10000"/>
              <a:gd name="connsiteY111" fmla="*/ 6059 h 11196"/>
              <a:gd name="connsiteX112" fmla="*/ 8799 w 10000"/>
              <a:gd name="connsiteY112" fmla="*/ 5794 h 11196"/>
              <a:gd name="connsiteX113" fmla="*/ 8652 w 10000"/>
              <a:gd name="connsiteY113" fmla="*/ 5776 h 11196"/>
              <a:gd name="connsiteX114" fmla="*/ 8635 w 10000"/>
              <a:gd name="connsiteY114" fmla="*/ 5565 h 11196"/>
              <a:gd name="connsiteX115" fmla="*/ 8483 w 10000"/>
              <a:gd name="connsiteY115" fmla="*/ 5579 h 11196"/>
              <a:gd name="connsiteX116" fmla="*/ 8431 w 10000"/>
              <a:gd name="connsiteY116" fmla="*/ 5520 h 11196"/>
              <a:gd name="connsiteX117" fmla="*/ 8233 w 10000"/>
              <a:gd name="connsiteY117" fmla="*/ 5525 h 11196"/>
              <a:gd name="connsiteX118" fmla="*/ 7532 w 10000"/>
              <a:gd name="connsiteY118" fmla="*/ 5484 h 11196"/>
              <a:gd name="connsiteX119" fmla="*/ 7532 w 10000"/>
              <a:gd name="connsiteY119" fmla="*/ 6032 h 11196"/>
              <a:gd name="connsiteX120" fmla="*/ 6592 w 10000"/>
              <a:gd name="connsiteY120" fmla="*/ 5143 h 11196"/>
              <a:gd name="connsiteX121" fmla="*/ 6362 w 10000"/>
              <a:gd name="connsiteY121" fmla="*/ 5269 h 11196"/>
              <a:gd name="connsiteX122" fmla="*/ 6107 w 10000"/>
              <a:gd name="connsiteY122" fmla="*/ 5152 h 11196"/>
              <a:gd name="connsiteX123" fmla="*/ 5834 w 10000"/>
              <a:gd name="connsiteY123" fmla="*/ 5135 h 11196"/>
              <a:gd name="connsiteX124" fmla="*/ 5546 w 10000"/>
              <a:gd name="connsiteY124" fmla="*/ 6252 h 11196"/>
              <a:gd name="connsiteX125" fmla="*/ 5234 w 10000"/>
              <a:gd name="connsiteY125" fmla="*/ 6086 h 11196"/>
              <a:gd name="connsiteX126" fmla="*/ 5245 w 10000"/>
              <a:gd name="connsiteY126" fmla="*/ 5728 h 11196"/>
              <a:gd name="connsiteX127" fmla="*/ 5269 w 10000"/>
              <a:gd name="connsiteY127" fmla="*/ 5286 h 11196"/>
              <a:gd name="connsiteX128" fmla="*/ 5296 w 10000"/>
              <a:gd name="connsiteY128" fmla="*/ 4958 h 11196"/>
              <a:gd name="connsiteX129" fmla="*/ 5222 w 10000"/>
              <a:gd name="connsiteY129" fmla="*/ 4591 h 11196"/>
              <a:gd name="connsiteX130" fmla="*/ 5083 w 10000"/>
              <a:gd name="connsiteY130" fmla="*/ 4294 h 11196"/>
              <a:gd name="connsiteX131" fmla="*/ 5034 w 10000"/>
              <a:gd name="connsiteY131" fmla="*/ 4016 h 11196"/>
              <a:gd name="connsiteX132" fmla="*/ 5026 w 10000"/>
              <a:gd name="connsiteY132" fmla="*/ 3702 h 11196"/>
              <a:gd name="connsiteX133" fmla="*/ 5092 w 10000"/>
              <a:gd name="connsiteY133" fmla="*/ 3338 h 11196"/>
              <a:gd name="connsiteX134" fmla="*/ 5178 w 10000"/>
              <a:gd name="connsiteY134" fmla="*/ 3042 h 11196"/>
              <a:gd name="connsiteX135" fmla="*/ 5178 w 10000"/>
              <a:gd name="connsiteY135" fmla="*/ 2952 h 11196"/>
              <a:gd name="connsiteX136" fmla="*/ 5283 w 10000"/>
              <a:gd name="connsiteY136" fmla="*/ 1777 h 11196"/>
              <a:gd name="connsiteX137" fmla="*/ 5295 w 10000"/>
              <a:gd name="connsiteY137" fmla="*/ 1455 h 11196"/>
              <a:gd name="connsiteX138" fmla="*/ 5387 w 10000"/>
              <a:gd name="connsiteY138" fmla="*/ 1450 h 11196"/>
              <a:gd name="connsiteX139" fmla="*/ 5469 w 10000"/>
              <a:gd name="connsiteY139" fmla="*/ 1320 h 11196"/>
              <a:gd name="connsiteX140" fmla="*/ 5479 w 10000"/>
              <a:gd name="connsiteY140" fmla="*/ 827 h 11196"/>
              <a:gd name="connsiteX141" fmla="*/ 5282 w 10000"/>
              <a:gd name="connsiteY141" fmla="*/ 810 h 11196"/>
              <a:gd name="connsiteX142" fmla="*/ 5035 w 10000"/>
              <a:gd name="connsiteY142" fmla="*/ 954 h 11196"/>
              <a:gd name="connsiteX0" fmla="*/ 5282 w 10000"/>
              <a:gd name="connsiteY0" fmla="*/ 7 h 10393"/>
              <a:gd name="connsiteX1" fmla="*/ 5455 w 10000"/>
              <a:gd name="connsiteY1" fmla="*/ 5730 h 10393"/>
              <a:gd name="connsiteX2" fmla="*/ 5077 w 10000"/>
              <a:gd name="connsiteY2" fmla="*/ 6692 h 10393"/>
              <a:gd name="connsiteX3" fmla="*/ 4991 w 10000"/>
              <a:gd name="connsiteY3" fmla="*/ 7196 h 10393"/>
              <a:gd name="connsiteX4" fmla="*/ 4891 w 10000"/>
              <a:gd name="connsiteY4" fmla="*/ 7995 h 10393"/>
              <a:gd name="connsiteX5" fmla="*/ 3153 w 10000"/>
              <a:gd name="connsiteY5" fmla="*/ 7706 h 10393"/>
              <a:gd name="connsiteX6" fmla="*/ 3138 w 10000"/>
              <a:gd name="connsiteY6" fmla="*/ 6805 h 10393"/>
              <a:gd name="connsiteX7" fmla="*/ 2948 w 10000"/>
              <a:gd name="connsiteY7" fmla="*/ 6823 h 10393"/>
              <a:gd name="connsiteX8" fmla="*/ 2739 w 10000"/>
              <a:gd name="connsiteY8" fmla="*/ 6796 h 10393"/>
              <a:gd name="connsiteX9" fmla="*/ 2601 w 10000"/>
              <a:gd name="connsiteY9" fmla="*/ 6738 h 10393"/>
              <a:gd name="connsiteX10" fmla="*/ 2609 w 10000"/>
              <a:gd name="connsiteY10" fmla="*/ 7546 h 10393"/>
              <a:gd name="connsiteX11" fmla="*/ 2483 w 10000"/>
              <a:gd name="connsiteY11" fmla="*/ 7564 h 10393"/>
              <a:gd name="connsiteX12" fmla="*/ 2264 w 10000"/>
              <a:gd name="connsiteY12" fmla="*/ 7115 h 10393"/>
              <a:gd name="connsiteX13" fmla="*/ 2319 w 10000"/>
              <a:gd name="connsiteY13" fmla="*/ 6886 h 10393"/>
              <a:gd name="connsiteX14" fmla="*/ 2233 w 10000"/>
              <a:gd name="connsiteY14" fmla="*/ 6549 h 10393"/>
              <a:gd name="connsiteX15" fmla="*/ 1948 w 10000"/>
              <a:gd name="connsiteY15" fmla="*/ 6792 h 10393"/>
              <a:gd name="connsiteX16" fmla="*/ 1876 w 10000"/>
              <a:gd name="connsiteY16" fmla="*/ 6567 h 10393"/>
              <a:gd name="connsiteX17" fmla="*/ 2319 w 10000"/>
              <a:gd name="connsiteY17" fmla="*/ 6217 h 10393"/>
              <a:gd name="connsiteX18" fmla="*/ 2198 w 10000"/>
              <a:gd name="connsiteY18" fmla="*/ 4987 h 10393"/>
              <a:gd name="connsiteX19" fmla="*/ 1807 w 10000"/>
              <a:gd name="connsiteY19" fmla="*/ 4677 h 10393"/>
              <a:gd name="connsiteX20" fmla="*/ 1540 w 10000"/>
              <a:gd name="connsiteY20" fmla="*/ 4838 h 10393"/>
              <a:gd name="connsiteX21" fmla="*/ 1213 w 10000"/>
              <a:gd name="connsiteY21" fmla="*/ 4475 h 10393"/>
              <a:gd name="connsiteX22" fmla="*/ 0 w 10000"/>
              <a:gd name="connsiteY22" fmla="*/ 5287 h 10393"/>
              <a:gd name="connsiteX23" fmla="*/ 0 w 10000"/>
              <a:gd name="connsiteY23" fmla="*/ 5930 h 10393"/>
              <a:gd name="connsiteX24" fmla="*/ 371 w 10000"/>
              <a:gd name="connsiteY24" fmla="*/ 5916 h 10393"/>
              <a:gd name="connsiteX25" fmla="*/ 741 w 10000"/>
              <a:gd name="connsiteY25" fmla="*/ 5431 h 10393"/>
              <a:gd name="connsiteX26" fmla="*/ 851 w 10000"/>
              <a:gd name="connsiteY26" fmla="*/ 5638 h 10393"/>
              <a:gd name="connsiteX27" fmla="*/ 457 w 10000"/>
              <a:gd name="connsiteY27" fmla="*/ 6136 h 10393"/>
              <a:gd name="connsiteX28" fmla="*/ 612 w 10000"/>
              <a:gd name="connsiteY28" fmla="*/ 6473 h 10393"/>
              <a:gd name="connsiteX29" fmla="*/ 1164 w 10000"/>
              <a:gd name="connsiteY29" fmla="*/ 6513 h 10393"/>
              <a:gd name="connsiteX30" fmla="*/ 1273 w 10000"/>
              <a:gd name="connsiteY30" fmla="*/ 6904 h 10393"/>
              <a:gd name="connsiteX31" fmla="*/ 1678 w 10000"/>
              <a:gd name="connsiteY31" fmla="*/ 6697 h 10393"/>
              <a:gd name="connsiteX32" fmla="*/ 1756 w 10000"/>
              <a:gd name="connsiteY32" fmla="*/ 6688 h 10393"/>
              <a:gd name="connsiteX33" fmla="*/ 1773 w 10000"/>
              <a:gd name="connsiteY33" fmla="*/ 6886 h 10393"/>
              <a:gd name="connsiteX34" fmla="*/ 1707 w 10000"/>
              <a:gd name="connsiteY34" fmla="*/ 6864 h 10393"/>
              <a:gd name="connsiteX35" fmla="*/ 1724 w 10000"/>
              <a:gd name="connsiteY35" fmla="*/ 7304 h 10393"/>
              <a:gd name="connsiteX36" fmla="*/ 1644 w 10000"/>
              <a:gd name="connsiteY36" fmla="*/ 7290 h 10393"/>
              <a:gd name="connsiteX37" fmla="*/ 1655 w 10000"/>
              <a:gd name="connsiteY37" fmla="*/ 7452 h 10393"/>
              <a:gd name="connsiteX38" fmla="*/ 1790 w 10000"/>
              <a:gd name="connsiteY38" fmla="*/ 7564 h 10393"/>
              <a:gd name="connsiteX39" fmla="*/ 1793 w 10000"/>
              <a:gd name="connsiteY39" fmla="*/ 7627 h 10393"/>
              <a:gd name="connsiteX40" fmla="*/ 1448 w 10000"/>
              <a:gd name="connsiteY40" fmla="*/ 7640 h 10393"/>
              <a:gd name="connsiteX41" fmla="*/ 1454 w 10000"/>
              <a:gd name="connsiteY41" fmla="*/ 7268 h 10393"/>
              <a:gd name="connsiteX42" fmla="*/ 1259 w 10000"/>
              <a:gd name="connsiteY42" fmla="*/ 7142 h 10393"/>
              <a:gd name="connsiteX43" fmla="*/ 1284 w 10000"/>
              <a:gd name="connsiteY43" fmla="*/ 7640 h 10393"/>
              <a:gd name="connsiteX44" fmla="*/ 1109 w 10000"/>
              <a:gd name="connsiteY44" fmla="*/ 7631 h 10393"/>
              <a:gd name="connsiteX45" fmla="*/ 1026 w 10000"/>
              <a:gd name="connsiteY45" fmla="*/ 7106 h 10393"/>
              <a:gd name="connsiteX46" fmla="*/ 368 w 10000"/>
              <a:gd name="connsiteY46" fmla="*/ 7088 h 10393"/>
              <a:gd name="connsiteX47" fmla="*/ 351 w 10000"/>
              <a:gd name="connsiteY47" fmla="*/ 7061 h 10393"/>
              <a:gd name="connsiteX48" fmla="*/ 282 w 10000"/>
              <a:gd name="connsiteY48" fmla="*/ 7052 h 10393"/>
              <a:gd name="connsiteX49" fmla="*/ 233 w 10000"/>
              <a:gd name="connsiteY49" fmla="*/ 6940 h 10393"/>
              <a:gd name="connsiteX50" fmla="*/ 23 w 10000"/>
              <a:gd name="connsiteY50" fmla="*/ 6931 h 10393"/>
              <a:gd name="connsiteX51" fmla="*/ 204 w 10000"/>
              <a:gd name="connsiteY51" fmla="*/ 7869 h 10393"/>
              <a:gd name="connsiteX52" fmla="*/ 937 w 10000"/>
              <a:gd name="connsiteY52" fmla="*/ 7874 h 10393"/>
              <a:gd name="connsiteX53" fmla="*/ 980 w 10000"/>
              <a:gd name="connsiteY53" fmla="*/ 7995 h 10393"/>
              <a:gd name="connsiteX54" fmla="*/ 1118 w 10000"/>
              <a:gd name="connsiteY54" fmla="*/ 7995 h 10393"/>
              <a:gd name="connsiteX55" fmla="*/ 1129 w 10000"/>
              <a:gd name="connsiteY55" fmla="*/ 7914 h 10393"/>
              <a:gd name="connsiteX56" fmla="*/ 1299 w 10000"/>
              <a:gd name="connsiteY56" fmla="*/ 7910 h 10393"/>
              <a:gd name="connsiteX57" fmla="*/ 1299 w 10000"/>
              <a:gd name="connsiteY57" fmla="*/ 8045 h 10393"/>
              <a:gd name="connsiteX58" fmla="*/ 2592 w 10000"/>
              <a:gd name="connsiteY58" fmla="*/ 8045 h 10393"/>
              <a:gd name="connsiteX59" fmla="*/ 4782 w 10000"/>
              <a:gd name="connsiteY59" fmla="*/ 9405 h 10393"/>
              <a:gd name="connsiteX60" fmla="*/ 5213 w 10000"/>
              <a:gd name="connsiteY60" fmla="*/ 9661 h 10393"/>
              <a:gd name="connsiteX61" fmla="*/ 5345 w 10000"/>
              <a:gd name="connsiteY61" fmla="*/ 10119 h 10393"/>
              <a:gd name="connsiteX62" fmla="*/ 5405 w 10000"/>
              <a:gd name="connsiteY62" fmla="*/ 10240 h 10393"/>
              <a:gd name="connsiteX63" fmla="*/ 5445 w 10000"/>
              <a:gd name="connsiteY63" fmla="*/ 10285 h 10393"/>
              <a:gd name="connsiteX64" fmla="*/ 5506 w 10000"/>
              <a:gd name="connsiteY64" fmla="*/ 10299 h 10393"/>
              <a:gd name="connsiteX65" fmla="*/ 5583 w 10000"/>
              <a:gd name="connsiteY65" fmla="*/ 10294 h 10393"/>
              <a:gd name="connsiteX66" fmla="*/ 5690 w 10000"/>
              <a:gd name="connsiteY66" fmla="*/ 10245 h 10393"/>
              <a:gd name="connsiteX67" fmla="*/ 6540 w 10000"/>
              <a:gd name="connsiteY67" fmla="*/ 9571 h 10393"/>
              <a:gd name="connsiteX68" fmla="*/ 6664 w 10000"/>
              <a:gd name="connsiteY68" fmla="*/ 9769 h 10393"/>
              <a:gd name="connsiteX69" fmla="*/ 6716 w 10000"/>
              <a:gd name="connsiteY69" fmla="*/ 9796 h 10393"/>
              <a:gd name="connsiteX70" fmla="*/ 6756 w 10000"/>
              <a:gd name="connsiteY70" fmla="*/ 9787 h 10393"/>
              <a:gd name="connsiteX71" fmla="*/ 6784 w 10000"/>
              <a:gd name="connsiteY71" fmla="*/ 9760 h 10393"/>
              <a:gd name="connsiteX72" fmla="*/ 6816 w 10000"/>
              <a:gd name="connsiteY72" fmla="*/ 9693 h 10393"/>
              <a:gd name="connsiteX73" fmla="*/ 6819 w 10000"/>
              <a:gd name="connsiteY73" fmla="*/ 9598 h 10393"/>
              <a:gd name="connsiteX74" fmla="*/ 6802 w 10000"/>
              <a:gd name="connsiteY74" fmla="*/ 9526 h 10393"/>
              <a:gd name="connsiteX75" fmla="*/ 6773 w 10000"/>
              <a:gd name="connsiteY75" fmla="*/ 9405 h 10393"/>
              <a:gd name="connsiteX76" fmla="*/ 6871 w 10000"/>
              <a:gd name="connsiteY76" fmla="*/ 9288 h 10393"/>
              <a:gd name="connsiteX77" fmla="*/ 7023 w 10000"/>
              <a:gd name="connsiteY77" fmla="*/ 9194 h 10393"/>
              <a:gd name="connsiteX78" fmla="*/ 7178 w 10000"/>
              <a:gd name="connsiteY78" fmla="*/ 9127 h 10393"/>
              <a:gd name="connsiteX79" fmla="*/ 7371 w 10000"/>
              <a:gd name="connsiteY79" fmla="*/ 9113 h 10393"/>
              <a:gd name="connsiteX80" fmla="*/ 7644 w 10000"/>
              <a:gd name="connsiteY80" fmla="*/ 9109 h 10393"/>
              <a:gd name="connsiteX81" fmla="*/ 7635 w 10000"/>
              <a:gd name="connsiteY81" fmla="*/ 9446 h 10393"/>
              <a:gd name="connsiteX82" fmla="*/ 7698 w 10000"/>
              <a:gd name="connsiteY82" fmla="*/ 9544 h 10393"/>
              <a:gd name="connsiteX83" fmla="*/ 7784 w 10000"/>
              <a:gd name="connsiteY83" fmla="*/ 9594 h 10393"/>
              <a:gd name="connsiteX84" fmla="*/ 7845 w 10000"/>
              <a:gd name="connsiteY84" fmla="*/ 9612 h 10393"/>
              <a:gd name="connsiteX85" fmla="*/ 8802 w 10000"/>
              <a:gd name="connsiteY85" fmla="*/ 9571 h 10393"/>
              <a:gd name="connsiteX86" fmla="*/ 8897 w 10000"/>
              <a:gd name="connsiteY86" fmla="*/ 9693 h 10393"/>
              <a:gd name="connsiteX87" fmla="*/ 8957 w 10000"/>
              <a:gd name="connsiteY87" fmla="*/ 9989 h 10393"/>
              <a:gd name="connsiteX88" fmla="*/ 9000 w 10000"/>
              <a:gd name="connsiteY88" fmla="*/ 10389 h 10393"/>
              <a:gd name="connsiteX89" fmla="*/ 9103 w 10000"/>
              <a:gd name="connsiteY89" fmla="*/ 10393 h 10393"/>
              <a:gd name="connsiteX90" fmla="*/ 9095 w 10000"/>
              <a:gd name="connsiteY90" fmla="*/ 9998 h 10393"/>
              <a:gd name="connsiteX91" fmla="*/ 9144 w 10000"/>
              <a:gd name="connsiteY91" fmla="*/ 9877 h 10393"/>
              <a:gd name="connsiteX92" fmla="*/ 9181 w 10000"/>
              <a:gd name="connsiteY92" fmla="*/ 9558 h 10393"/>
              <a:gd name="connsiteX93" fmla="*/ 9566 w 10000"/>
              <a:gd name="connsiteY93" fmla="*/ 9796 h 10393"/>
              <a:gd name="connsiteX94" fmla="*/ 9549 w 10000"/>
              <a:gd name="connsiteY94" fmla="*/ 9356 h 10393"/>
              <a:gd name="connsiteX95" fmla="*/ 9733 w 10000"/>
              <a:gd name="connsiteY95" fmla="*/ 9369 h 10393"/>
              <a:gd name="connsiteX96" fmla="*/ 10000 w 10000"/>
              <a:gd name="connsiteY96" fmla="*/ 8880 h 10393"/>
              <a:gd name="connsiteX97" fmla="*/ 9836 w 10000"/>
              <a:gd name="connsiteY97" fmla="*/ 8547 h 10393"/>
              <a:gd name="connsiteX98" fmla="*/ 9802 w 10000"/>
              <a:gd name="connsiteY98" fmla="*/ 8327 h 10393"/>
              <a:gd name="connsiteX99" fmla="*/ 9540 w 10000"/>
              <a:gd name="connsiteY99" fmla="*/ 8292 h 10393"/>
              <a:gd name="connsiteX100" fmla="*/ 9514 w 10000"/>
              <a:gd name="connsiteY100" fmla="*/ 8009 h 10393"/>
              <a:gd name="connsiteX101" fmla="*/ 9164 w 10000"/>
              <a:gd name="connsiteY101" fmla="*/ 7869 h 10393"/>
              <a:gd name="connsiteX102" fmla="*/ 9138 w 10000"/>
              <a:gd name="connsiteY102" fmla="*/ 8098 h 10393"/>
              <a:gd name="connsiteX103" fmla="*/ 8931 w 10000"/>
              <a:gd name="connsiteY103" fmla="*/ 7914 h 10393"/>
              <a:gd name="connsiteX104" fmla="*/ 8931 w 10000"/>
              <a:gd name="connsiteY104" fmla="*/ 7681 h 10393"/>
              <a:gd name="connsiteX105" fmla="*/ 9480 w 10000"/>
              <a:gd name="connsiteY105" fmla="*/ 7937 h 10393"/>
              <a:gd name="connsiteX106" fmla="*/ 9405 w 10000"/>
              <a:gd name="connsiteY106" fmla="*/ 6051 h 10393"/>
              <a:gd name="connsiteX107" fmla="*/ 9319 w 10000"/>
              <a:gd name="connsiteY107" fmla="*/ 5948 h 10393"/>
              <a:gd name="connsiteX108" fmla="*/ 9290 w 10000"/>
              <a:gd name="connsiteY108" fmla="*/ 5728 h 10393"/>
              <a:gd name="connsiteX109" fmla="*/ 9060 w 10000"/>
              <a:gd name="connsiteY109" fmla="*/ 5633 h 10393"/>
              <a:gd name="connsiteX110" fmla="*/ 8983 w 10000"/>
              <a:gd name="connsiteY110" fmla="*/ 5287 h 10393"/>
              <a:gd name="connsiteX111" fmla="*/ 8825 w 10000"/>
              <a:gd name="connsiteY111" fmla="*/ 5256 h 10393"/>
              <a:gd name="connsiteX112" fmla="*/ 8799 w 10000"/>
              <a:gd name="connsiteY112" fmla="*/ 4991 h 10393"/>
              <a:gd name="connsiteX113" fmla="*/ 8652 w 10000"/>
              <a:gd name="connsiteY113" fmla="*/ 4973 h 10393"/>
              <a:gd name="connsiteX114" fmla="*/ 8635 w 10000"/>
              <a:gd name="connsiteY114" fmla="*/ 4762 h 10393"/>
              <a:gd name="connsiteX115" fmla="*/ 8483 w 10000"/>
              <a:gd name="connsiteY115" fmla="*/ 4776 h 10393"/>
              <a:gd name="connsiteX116" fmla="*/ 8431 w 10000"/>
              <a:gd name="connsiteY116" fmla="*/ 4717 h 10393"/>
              <a:gd name="connsiteX117" fmla="*/ 8233 w 10000"/>
              <a:gd name="connsiteY117" fmla="*/ 4722 h 10393"/>
              <a:gd name="connsiteX118" fmla="*/ 7532 w 10000"/>
              <a:gd name="connsiteY118" fmla="*/ 4681 h 10393"/>
              <a:gd name="connsiteX119" fmla="*/ 7532 w 10000"/>
              <a:gd name="connsiteY119" fmla="*/ 5229 h 10393"/>
              <a:gd name="connsiteX120" fmla="*/ 6592 w 10000"/>
              <a:gd name="connsiteY120" fmla="*/ 4340 h 10393"/>
              <a:gd name="connsiteX121" fmla="*/ 6362 w 10000"/>
              <a:gd name="connsiteY121" fmla="*/ 4466 h 10393"/>
              <a:gd name="connsiteX122" fmla="*/ 6107 w 10000"/>
              <a:gd name="connsiteY122" fmla="*/ 4349 h 10393"/>
              <a:gd name="connsiteX123" fmla="*/ 5834 w 10000"/>
              <a:gd name="connsiteY123" fmla="*/ 4332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0" fmla="*/ 5479 w 10000"/>
              <a:gd name="connsiteY0" fmla="*/ 0 h 10369"/>
              <a:gd name="connsiteX1" fmla="*/ 5455 w 10000"/>
              <a:gd name="connsiteY1" fmla="*/ 5706 h 10369"/>
              <a:gd name="connsiteX2" fmla="*/ 5077 w 10000"/>
              <a:gd name="connsiteY2" fmla="*/ 6668 h 10369"/>
              <a:gd name="connsiteX3" fmla="*/ 4991 w 10000"/>
              <a:gd name="connsiteY3" fmla="*/ 7172 h 10369"/>
              <a:gd name="connsiteX4" fmla="*/ 4891 w 10000"/>
              <a:gd name="connsiteY4" fmla="*/ 7971 h 10369"/>
              <a:gd name="connsiteX5" fmla="*/ 3153 w 10000"/>
              <a:gd name="connsiteY5" fmla="*/ 7682 h 10369"/>
              <a:gd name="connsiteX6" fmla="*/ 3138 w 10000"/>
              <a:gd name="connsiteY6" fmla="*/ 6781 h 10369"/>
              <a:gd name="connsiteX7" fmla="*/ 2948 w 10000"/>
              <a:gd name="connsiteY7" fmla="*/ 6799 h 10369"/>
              <a:gd name="connsiteX8" fmla="*/ 2739 w 10000"/>
              <a:gd name="connsiteY8" fmla="*/ 6772 h 10369"/>
              <a:gd name="connsiteX9" fmla="*/ 2601 w 10000"/>
              <a:gd name="connsiteY9" fmla="*/ 6714 h 10369"/>
              <a:gd name="connsiteX10" fmla="*/ 2609 w 10000"/>
              <a:gd name="connsiteY10" fmla="*/ 7522 h 10369"/>
              <a:gd name="connsiteX11" fmla="*/ 2483 w 10000"/>
              <a:gd name="connsiteY11" fmla="*/ 7540 h 10369"/>
              <a:gd name="connsiteX12" fmla="*/ 2264 w 10000"/>
              <a:gd name="connsiteY12" fmla="*/ 7091 h 10369"/>
              <a:gd name="connsiteX13" fmla="*/ 2319 w 10000"/>
              <a:gd name="connsiteY13" fmla="*/ 6862 h 10369"/>
              <a:gd name="connsiteX14" fmla="*/ 2233 w 10000"/>
              <a:gd name="connsiteY14" fmla="*/ 6525 h 10369"/>
              <a:gd name="connsiteX15" fmla="*/ 1948 w 10000"/>
              <a:gd name="connsiteY15" fmla="*/ 6768 h 10369"/>
              <a:gd name="connsiteX16" fmla="*/ 1876 w 10000"/>
              <a:gd name="connsiteY16" fmla="*/ 6543 h 10369"/>
              <a:gd name="connsiteX17" fmla="*/ 2319 w 10000"/>
              <a:gd name="connsiteY17" fmla="*/ 6193 h 10369"/>
              <a:gd name="connsiteX18" fmla="*/ 2198 w 10000"/>
              <a:gd name="connsiteY18" fmla="*/ 4963 h 10369"/>
              <a:gd name="connsiteX19" fmla="*/ 1807 w 10000"/>
              <a:gd name="connsiteY19" fmla="*/ 4653 h 10369"/>
              <a:gd name="connsiteX20" fmla="*/ 1540 w 10000"/>
              <a:gd name="connsiteY20" fmla="*/ 4814 h 10369"/>
              <a:gd name="connsiteX21" fmla="*/ 1213 w 10000"/>
              <a:gd name="connsiteY21" fmla="*/ 4451 h 10369"/>
              <a:gd name="connsiteX22" fmla="*/ 0 w 10000"/>
              <a:gd name="connsiteY22" fmla="*/ 5263 h 10369"/>
              <a:gd name="connsiteX23" fmla="*/ 0 w 10000"/>
              <a:gd name="connsiteY23" fmla="*/ 5906 h 10369"/>
              <a:gd name="connsiteX24" fmla="*/ 371 w 10000"/>
              <a:gd name="connsiteY24" fmla="*/ 5892 h 10369"/>
              <a:gd name="connsiteX25" fmla="*/ 741 w 10000"/>
              <a:gd name="connsiteY25" fmla="*/ 5407 h 10369"/>
              <a:gd name="connsiteX26" fmla="*/ 851 w 10000"/>
              <a:gd name="connsiteY26" fmla="*/ 5614 h 10369"/>
              <a:gd name="connsiteX27" fmla="*/ 457 w 10000"/>
              <a:gd name="connsiteY27" fmla="*/ 6112 h 10369"/>
              <a:gd name="connsiteX28" fmla="*/ 612 w 10000"/>
              <a:gd name="connsiteY28" fmla="*/ 6449 h 10369"/>
              <a:gd name="connsiteX29" fmla="*/ 1164 w 10000"/>
              <a:gd name="connsiteY29" fmla="*/ 6489 h 10369"/>
              <a:gd name="connsiteX30" fmla="*/ 1273 w 10000"/>
              <a:gd name="connsiteY30" fmla="*/ 6880 h 10369"/>
              <a:gd name="connsiteX31" fmla="*/ 1678 w 10000"/>
              <a:gd name="connsiteY31" fmla="*/ 6673 h 10369"/>
              <a:gd name="connsiteX32" fmla="*/ 1756 w 10000"/>
              <a:gd name="connsiteY32" fmla="*/ 6664 h 10369"/>
              <a:gd name="connsiteX33" fmla="*/ 1773 w 10000"/>
              <a:gd name="connsiteY33" fmla="*/ 6862 h 10369"/>
              <a:gd name="connsiteX34" fmla="*/ 1707 w 10000"/>
              <a:gd name="connsiteY34" fmla="*/ 6840 h 10369"/>
              <a:gd name="connsiteX35" fmla="*/ 1724 w 10000"/>
              <a:gd name="connsiteY35" fmla="*/ 7280 h 10369"/>
              <a:gd name="connsiteX36" fmla="*/ 1644 w 10000"/>
              <a:gd name="connsiteY36" fmla="*/ 7266 h 10369"/>
              <a:gd name="connsiteX37" fmla="*/ 1655 w 10000"/>
              <a:gd name="connsiteY37" fmla="*/ 7428 h 10369"/>
              <a:gd name="connsiteX38" fmla="*/ 1790 w 10000"/>
              <a:gd name="connsiteY38" fmla="*/ 7540 h 10369"/>
              <a:gd name="connsiteX39" fmla="*/ 1793 w 10000"/>
              <a:gd name="connsiteY39" fmla="*/ 7603 h 10369"/>
              <a:gd name="connsiteX40" fmla="*/ 1448 w 10000"/>
              <a:gd name="connsiteY40" fmla="*/ 7616 h 10369"/>
              <a:gd name="connsiteX41" fmla="*/ 1454 w 10000"/>
              <a:gd name="connsiteY41" fmla="*/ 7244 h 10369"/>
              <a:gd name="connsiteX42" fmla="*/ 1259 w 10000"/>
              <a:gd name="connsiteY42" fmla="*/ 7118 h 10369"/>
              <a:gd name="connsiteX43" fmla="*/ 1284 w 10000"/>
              <a:gd name="connsiteY43" fmla="*/ 7616 h 10369"/>
              <a:gd name="connsiteX44" fmla="*/ 1109 w 10000"/>
              <a:gd name="connsiteY44" fmla="*/ 7607 h 10369"/>
              <a:gd name="connsiteX45" fmla="*/ 1026 w 10000"/>
              <a:gd name="connsiteY45" fmla="*/ 7082 h 10369"/>
              <a:gd name="connsiteX46" fmla="*/ 368 w 10000"/>
              <a:gd name="connsiteY46" fmla="*/ 7064 h 10369"/>
              <a:gd name="connsiteX47" fmla="*/ 351 w 10000"/>
              <a:gd name="connsiteY47" fmla="*/ 7037 h 10369"/>
              <a:gd name="connsiteX48" fmla="*/ 282 w 10000"/>
              <a:gd name="connsiteY48" fmla="*/ 7028 h 10369"/>
              <a:gd name="connsiteX49" fmla="*/ 233 w 10000"/>
              <a:gd name="connsiteY49" fmla="*/ 6916 h 10369"/>
              <a:gd name="connsiteX50" fmla="*/ 23 w 10000"/>
              <a:gd name="connsiteY50" fmla="*/ 6907 h 10369"/>
              <a:gd name="connsiteX51" fmla="*/ 204 w 10000"/>
              <a:gd name="connsiteY51" fmla="*/ 7845 h 10369"/>
              <a:gd name="connsiteX52" fmla="*/ 937 w 10000"/>
              <a:gd name="connsiteY52" fmla="*/ 7850 h 10369"/>
              <a:gd name="connsiteX53" fmla="*/ 980 w 10000"/>
              <a:gd name="connsiteY53" fmla="*/ 7971 h 10369"/>
              <a:gd name="connsiteX54" fmla="*/ 1118 w 10000"/>
              <a:gd name="connsiteY54" fmla="*/ 7971 h 10369"/>
              <a:gd name="connsiteX55" fmla="*/ 1129 w 10000"/>
              <a:gd name="connsiteY55" fmla="*/ 7890 h 10369"/>
              <a:gd name="connsiteX56" fmla="*/ 1299 w 10000"/>
              <a:gd name="connsiteY56" fmla="*/ 7886 h 10369"/>
              <a:gd name="connsiteX57" fmla="*/ 1299 w 10000"/>
              <a:gd name="connsiteY57" fmla="*/ 8021 h 10369"/>
              <a:gd name="connsiteX58" fmla="*/ 2592 w 10000"/>
              <a:gd name="connsiteY58" fmla="*/ 8021 h 10369"/>
              <a:gd name="connsiteX59" fmla="*/ 4782 w 10000"/>
              <a:gd name="connsiteY59" fmla="*/ 9381 h 10369"/>
              <a:gd name="connsiteX60" fmla="*/ 5213 w 10000"/>
              <a:gd name="connsiteY60" fmla="*/ 9637 h 10369"/>
              <a:gd name="connsiteX61" fmla="*/ 5345 w 10000"/>
              <a:gd name="connsiteY61" fmla="*/ 10095 h 10369"/>
              <a:gd name="connsiteX62" fmla="*/ 5405 w 10000"/>
              <a:gd name="connsiteY62" fmla="*/ 10216 h 10369"/>
              <a:gd name="connsiteX63" fmla="*/ 5445 w 10000"/>
              <a:gd name="connsiteY63" fmla="*/ 10261 h 10369"/>
              <a:gd name="connsiteX64" fmla="*/ 5506 w 10000"/>
              <a:gd name="connsiteY64" fmla="*/ 10275 h 10369"/>
              <a:gd name="connsiteX65" fmla="*/ 5583 w 10000"/>
              <a:gd name="connsiteY65" fmla="*/ 10270 h 10369"/>
              <a:gd name="connsiteX66" fmla="*/ 5690 w 10000"/>
              <a:gd name="connsiteY66" fmla="*/ 10221 h 10369"/>
              <a:gd name="connsiteX67" fmla="*/ 6540 w 10000"/>
              <a:gd name="connsiteY67" fmla="*/ 9547 h 10369"/>
              <a:gd name="connsiteX68" fmla="*/ 6664 w 10000"/>
              <a:gd name="connsiteY68" fmla="*/ 9745 h 10369"/>
              <a:gd name="connsiteX69" fmla="*/ 6716 w 10000"/>
              <a:gd name="connsiteY69" fmla="*/ 9772 h 10369"/>
              <a:gd name="connsiteX70" fmla="*/ 6756 w 10000"/>
              <a:gd name="connsiteY70" fmla="*/ 9763 h 10369"/>
              <a:gd name="connsiteX71" fmla="*/ 6784 w 10000"/>
              <a:gd name="connsiteY71" fmla="*/ 9736 h 10369"/>
              <a:gd name="connsiteX72" fmla="*/ 6816 w 10000"/>
              <a:gd name="connsiteY72" fmla="*/ 9669 h 10369"/>
              <a:gd name="connsiteX73" fmla="*/ 6819 w 10000"/>
              <a:gd name="connsiteY73" fmla="*/ 9574 h 10369"/>
              <a:gd name="connsiteX74" fmla="*/ 6802 w 10000"/>
              <a:gd name="connsiteY74" fmla="*/ 9502 h 10369"/>
              <a:gd name="connsiteX75" fmla="*/ 6773 w 10000"/>
              <a:gd name="connsiteY75" fmla="*/ 9381 h 10369"/>
              <a:gd name="connsiteX76" fmla="*/ 6871 w 10000"/>
              <a:gd name="connsiteY76" fmla="*/ 9264 h 10369"/>
              <a:gd name="connsiteX77" fmla="*/ 7023 w 10000"/>
              <a:gd name="connsiteY77" fmla="*/ 9170 h 10369"/>
              <a:gd name="connsiteX78" fmla="*/ 7178 w 10000"/>
              <a:gd name="connsiteY78" fmla="*/ 9103 h 10369"/>
              <a:gd name="connsiteX79" fmla="*/ 7371 w 10000"/>
              <a:gd name="connsiteY79" fmla="*/ 9089 h 10369"/>
              <a:gd name="connsiteX80" fmla="*/ 7644 w 10000"/>
              <a:gd name="connsiteY80" fmla="*/ 9085 h 10369"/>
              <a:gd name="connsiteX81" fmla="*/ 7635 w 10000"/>
              <a:gd name="connsiteY81" fmla="*/ 9422 h 10369"/>
              <a:gd name="connsiteX82" fmla="*/ 7698 w 10000"/>
              <a:gd name="connsiteY82" fmla="*/ 9520 h 10369"/>
              <a:gd name="connsiteX83" fmla="*/ 7784 w 10000"/>
              <a:gd name="connsiteY83" fmla="*/ 9570 h 10369"/>
              <a:gd name="connsiteX84" fmla="*/ 7845 w 10000"/>
              <a:gd name="connsiteY84" fmla="*/ 9588 h 10369"/>
              <a:gd name="connsiteX85" fmla="*/ 8802 w 10000"/>
              <a:gd name="connsiteY85" fmla="*/ 9547 h 10369"/>
              <a:gd name="connsiteX86" fmla="*/ 8897 w 10000"/>
              <a:gd name="connsiteY86" fmla="*/ 9669 h 10369"/>
              <a:gd name="connsiteX87" fmla="*/ 8957 w 10000"/>
              <a:gd name="connsiteY87" fmla="*/ 9965 h 10369"/>
              <a:gd name="connsiteX88" fmla="*/ 9000 w 10000"/>
              <a:gd name="connsiteY88" fmla="*/ 10365 h 10369"/>
              <a:gd name="connsiteX89" fmla="*/ 9103 w 10000"/>
              <a:gd name="connsiteY89" fmla="*/ 10369 h 10369"/>
              <a:gd name="connsiteX90" fmla="*/ 9095 w 10000"/>
              <a:gd name="connsiteY90" fmla="*/ 9974 h 10369"/>
              <a:gd name="connsiteX91" fmla="*/ 9144 w 10000"/>
              <a:gd name="connsiteY91" fmla="*/ 9853 h 10369"/>
              <a:gd name="connsiteX92" fmla="*/ 9181 w 10000"/>
              <a:gd name="connsiteY92" fmla="*/ 9534 h 10369"/>
              <a:gd name="connsiteX93" fmla="*/ 9566 w 10000"/>
              <a:gd name="connsiteY93" fmla="*/ 9772 h 10369"/>
              <a:gd name="connsiteX94" fmla="*/ 9549 w 10000"/>
              <a:gd name="connsiteY94" fmla="*/ 9332 h 10369"/>
              <a:gd name="connsiteX95" fmla="*/ 9733 w 10000"/>
              <a:gd name="connsiteY95" fmla="*/ 9345 h 10369"/>
              <a:gd name="connsiteX96" fmla="*/ 10000 w 10000"/>
              <a:gd name="connsiteY96" fmla="*/ 8856 h 10369"/>
              <a:gd name="connsiteX97" fmla="*/ 9836 w 10000"/>
              <a:gd name="connsiteY97" fmla="*/ 8523 h 10369"/>
              <a:gd name="connsiteX98" fmla="*/ 9802 w 10000"/>
              <a:gd name="connsiteY98" fmla="*/ 8303 h 10369"/>
              <a:gd name="connsiteX99" fmla="*/ 9540 w 10000"/>
              <a:gd name="connsiteY99" fmla="*/ 8268 h 10369"/>
              <a:gd name="connsiteX100" fmla="*/ 9514 w 10000"/>
              <a:gd name="connsiteY100" fmla="*/ 7985 h 10369"/>
              <a:gd name="connsiteX101" fmla="*/ 9164 w 10000"/>
              <a:gd name="connsiteY101" fmla="*/ 7845 h 10369"/>
              <a:gd name="connsiteX102" fmla="*/ 9138 w 10000"/>
              <a:gd name="connsiteY102" fmla="*/ 8074 h 10369"/>
              <a:gd name="connsiteX103" fmla="*/ 8931 w 10000"/>
              <a:gd name="connsiteY103" fmla="*/ 7890 h 10369"/>
              <a:gd name="connsiteX104" fmla="*/ 8931 w 10000"/>
              <a:gd name="connsiteY104" fmla="*/ 7657 h 10369"/>
              <a:gd name="connsiteX105" fmla="*/ 9480 w 10000"/>
              <a:gd name="connsiteY105" fmla="*/ 7913 h 10369"/>
              <a:gd name="connsiteX106" fmla="*/ 9405 w 10000"/>
              <a:gd name="connsiteY106" fmla="*/ 6027 h 10369"/>
              <a:gd name="connsiteX107" fmla="*/ 9319 w 10000"/>
              <a:gd name="connsiteY107" fmla="*/ 5924 h 10369"/>
              <a:gd name="connsiteX108" fmla="*/ 9290 w 10000"/>
              <a:gd name="connsiteY108" fmla="*/ 5704 h 10369"/>
              <a:gd name="connsiteX109" fmla="*/ 9060 w 10000"/>
              <a:gd name="connsiteY109" fmla="*/ 5609 h 10369"/>
              <a:gd name="connsiteX110" fmla="*/ 8983 w 10000"/>
              <a:gd name="connsiteY110" fmla="*/ 5263 h 10369"/>
              <a:gd name="connsiteX111" fmla="*/ 8825 w 10000"/>
              <a:gd name="connsiteY111" fmla="*/ 5232 h 10369"/>
              <a:gd name="connsiteX112" fmla="*/ 8799 w 10000"/>
              <a:gd name="connsiteY112" fmla="*/ 4967 h 10369"/>
              <a:gd name="connsiteX113" fmla="*/ 8652 w 10000"/>
              <a:gd name="connsiteY113" fmla="*/ 4949 h 10369"/>
              <a:gd name="connsiteX114" fmla="*/ 8635 w 10000"/>
              <a:gd name="connsiteY114" fmla="*/ 4738 h 10369"/>
              <a:gd name="connsiteX115" fmla="*/ 8483 w 10000"/>
              <a:gd name="connsiteY115" fmla="*/ 4752 h 10369"/>
              <a:gd name="connsiteX116" fmla="*/ 8431 w 10000"/>
              <a:gd name="connsiteY116" fmla="*/ 4693 h 10369"/>
              <a:gd name="connsiteX117" fmla="*/ 8233 w 10000"/>
              <a:gd name="connsiteY117" fmla="*/ 4698 h 10369"/>
              <a:gd name="connsiteX118" fmla="*/ 7532 w 10000"/>
              <a:gd name="connsiteY118" fmla="*/ 4657 h 10369"/>
              <a:gd name="connsiteX119" fmla="*/ 7532 w 10000"/>
              <a:gd name="connsiteY119" fmla="*/ 5205 h 10369"/>
              <a:gd name="connsiteX120" fmla="*/ 6592 w 10000"/>
              <a:gd name="connsiteY120" fmla="*/ 4316 h 10369"/>
              <a:gd name="connsiteX121" fmla="*/ 6362 w 10000"/>
              <a:gd name="connsiteY121" fmla="*/ 4442 h 10369"/>
              <a:gd name="connsiteX122" fmla="*/ 6107 w 10000"/>
              <a:gd name="connsiteY122" fmla="*/ 4325 h 10369"/>
              <a:gd name="connsiteX123" fmla="*/ 5834 w 10000"/>
              <a:gd name="connsiteY123" fmla="*/ 4308 h 10369"/>
              <a:gd name="connsiteX124" fmla="*/ 5546 w 10000"/>
              <a:gd name="connsiteY124" fmla="*/ 5425 h 10369"/>
              <a:gd name="connsiteX125" fmla="*/ 5234 w 10000"/>
              <a:gd name="connsiteY125" fmla="*/ 5259 h 10369"/>
              <a:gd name="connsiteX126" fmla="*/ 5245 w 10000"/>
              <a:gd name="connsiteY126" fmla="*/ 4901 h 10369"/>
              <a:gd name="connsiteX127" fmla="*/ 5269 w 10000"/>
              <a:gd name="connsiteY127" fmla="*/ 4459 h 10369"/>
              <a:gd name="connsiteX128" fmla="*/ 5296 w 10000"/>
              <a:gd name="connsiteY128" fmla="*/ 4131 h 10369"/>
              <a:gd name="connsiteX129" fmla="*/ 5222 w 10000"/>
              <a:gd name="connsiteY129" fmla="*/ 3764 h 10369"/>
              <a:gd name="connsiteX130" fmla="*/ 5083 w 10000"/>
              <a:gd name="connsiteY130" fmla="*/ 3467 h 10369"/>
              <a:gd name="connsiteX131" fmla="*/ 5034 w 10000"/>
              <a:gd name="connsiteY131" fmla="*/ 3189 h 10369"/>
              <a:gd name="connsiteX132" fmla="*/ 5026 w 10000"/>
              <a:gd name="connsiteY132" fmla="*/ 2875 h 10369"/>
              <a:gd name="connsiteX133" fmla="*/ 5092 w 10000"/>
              <a:gd name="connsiteY133" fmla="*/ 2511 h 10369"/>
              <a:gd name="connsiteX134" fmla="*/ 5178 w 10000"/>
              <a:gd name="connsiteY134" fmla="*/ 2215 h 10369"/>
              <a:gd name="connsiteX135" fmla="*/ 5178 w 10000"/>
              <a:gd name="connsiteY135" fmla="*/ 2125 h 10369"/>
              <a:gd name="connsiteX136" fmla="*/ 5283 w 10000"/>
              <a:gd name="connsiteY136" fmla="*/ 950 h 10369"/>
              <a:gd name="connsiteX137" fmla="*/ 5295 w 10000"/>
              <a:gd name="connsiteY137" fmla="*/ 628 h 10369"/>
              <a:gd name="connsiteX138" fmla="*/ 5387 w 10000"/>
              <a:gd name="connsiteY138" fmla="*/ 623 h 10369"/>
              <a:gd name="connsiteX139" fmla="*/ 5469 w 10000"/>
              <a:gd name="connsiteY139" fmla="*/ 493 h 10369"/>
              <a:gd name="connsiteX140" fmla="*/ 5479 w 10000"/>
              <a:gd name="connsiteY140" fmla="*/ 0 h 10369"/>
              <a:gd name="connsiteX0" fmla="*/ 5469 w 10000"/>
              <a:gd name="connsiteY0" fmla="*/ 0 h 9876"/>
              <a:gd name="connsiteX1" fmla="*/ 5455 w 10000"/>
              <a:gd name="connsiteY1" fmla="*/ 5213 h 9876"/>
              <a:gd name="connsiteX2" fmla="*/ 5077 w 10000"/>
              <a:gd name="connsiteY2" fmla="*/ 6175 h 9876"/>
              <a:gd name="connsiteX3" fmla="*/ 4991 w 10000"/>
              <a:gd name="connsiteY3" fmla="*/ 6679 h 9876"/>
              <a:gd name="connsiteX4" fmla="*/ 4891 w 10000"/>
              <a:gd name="connsiteY4" fmla="*/ 7478 h 9876"/>
              <a:gd name="connsiteX5" fmla="*/ 3153 w 10000"/>
              <a:gd name="connsiteY5" fmla="*/ 7189 h 9876"/>
              <a:gd name="connsiteX6" fmla="*/ 3138 w 10000"/>
              <a:gd name="connsiteY6" fmla="*/ 6288 h 9876"/>
              <a:gd name="connsiteX7" fmla="*/ 2948 w 10000"/>
              <a:gd name="connsiteY7" fmla="*/ 6306 h 9876"/>
              <a:gd name="connsiteX8" fmla="*/ 2739 w 10000"/>
              <a:gd name="connsiteY8" fmla="*/ 6279 h 9876"/>
              <a:gd name="connsiteX9" fmla="*/ 2601 w 10000"/>
              <a:gd name="connsiteY9" fmla="*/ 6221 h 9876"/>
              <a:gd name="connsiteX10" fmla="*/ 2609 w 10000"/>
              <a:gd name="connsiteY10" fmla="*/ 7029 h 9876"/>
              <a:gd name="connsiteX11" fmla="*/ 2483 w 10000"/>
              <a:gd name="connsiteY11" fmla="*/ 7047 h 9876"/>
              <a:gd name="connsiteX12" fmla="*/ 2264 w 10000"/>
              <a:gd name="connsiteY12" fmla="*/ 6598 h 9876"/>
              <a:gd name="connsiteX13" fmla="*/ 2319 w 10000"/>
              <a:gd name="connsiteY13" fmla="*/ 6369 h 9876"/>
              <a:gd name="connsiteX14" fmla="*/ 2233 w 10000"/>
              <a:gd name="connsiteY14" fmla="*/ 6032 h 9876"/>
              <a:gd name="connsiteX15" fmla="*/ 1948 w 10000"/>
              <a:gd name="connsiteY15" fmla="*/ 6275 h 9876"/>
              <a:gd name="connsiteX16" fmla="*/ 1876 w 10000"/>
              <a:gd name="connsiteY16" fmla="*/ 6050 h 9876"/>
              <a:gd name="connsiteX17" fmla="*/ 2319 w 10000"/>
              <a:gd name="connsiteY17" fmla="*/ 5700 h 9876"/>
              <a:gd name="connsiteX18" fmla="*/ 2198 w 10000"/>
              <a:gd name="connsiteY18" fmla="*/ 4470 h 9876"/>
              <a:gd name="connsiteX19" fmla="*/ 1807 w 10000"/>
              <a:gd name="connsiteY19" fmla="*/ 4160 h 9876"/>
              <a:gd name="connsiteX20" fmla="*/ 1540 w 10000"/>
              <a:gd name="connsiteY20" fmla="*/ 4321 h 9876"/>
              <a:gd name="connsiteX21" fmla="*/ 1213 w 10000"/>
              <a:gd name="connsiteY21" fmla="*/ 3958 h 9876"/>
              <a:gd name="connsiteX22" fmla="*/ 0 w 10000"/>
              <a:gd name="connsiteY22" fmla="*/ 4770 h 9876"/>
              <a:gd name="connsiteX23" fmla="*/ 0 w 10000"/>
              <a:gd name="connsiteY23" fmla="*/ 5413 h 9876"/>
              <a:gd name="connsiteX24" fmla="*/ 371 w 10000"/>
              <a:gd name="connsiteY24" fmla="*/ 5399 h 9876"/>
              <a:gd name="connsiteX25" fmla="*/ 741 w 10000"/>
              <a:gd name="connsiteY25" fmla="*/ 4914 h 9876"/>
              <a:gd name="connsiteX26" fmla="*/ 851 w 10000"/>
              <a:gd name="connsiteY26" fmla="*/ 5121 h 9876"/>
              <a:gd name="connsiteX27" fmla="*/ 457 w 10000"/>
              <a:gd name="connsiteY27" fmla="*/ 5619 h 9876"/>
              <a:gd name="connsiteX28" fmla="*/ 612 w 10000"/>
              <a:gd name="connsiteY28" fmla="*/ 5956 h 9876"/>
              <a:gd name="connsiteX29" fmla="*/ 1164 w 10000"/>
              <a:gd name="connsiteY29" fmla="*/ 5996 h 9876"/>
              <a:gd name="connsiteX30" fmla="*/ 1273 w 10000"/>
              <a:gd name="connsiteY30" fmla="*/ 6387 h 9876"/>
              <a:gd name="connsiteX31" fmla="*/ 1678 w 10000"/>
              <a:gd name="connsiteY31" fmla="*/ 6180 h 9876"/>
              <a:gd name="connsiteX32" fmla="*/ 1756 w 10000"/>
              <a:gd name="connsiteY32" fmla="*/ 6171 h 9876"/>
              <a:gd name="connsiteX33" fmla="*/ 1773 w 10000"/>
              <a:gd name="connsiteY33" fmla="*/ 6369 h 9876"/>
              <a:gd name="connsiteX34" fmla="*/ 1707 w 10000"/>
              <a:gd name="connsiteY34" fmla="*/ 6347 h 9876"/>
              <a:gd name="connsiteX35" fmla="*/ 1724 w 10000"/>
              <a:gd name="connsiteY35" fmla="*/ 6787 h 9876"/>
              <a:gd name="connsiteX36" fmla="*/ 1644 w 10000"/>
              <a:gd name="connsiteY36" fmla="*/ 6773 h 9876"/>
              <a:gd name="connsiteX37" fmla="*/ 1655 w 10000"/>
              <a:gd name="connsiteY37" fmla="*/ 6935 h 9876"/>
              <a:gd name="connsiteX38" fmla="*/ 1790 w 10000"/>
              <a:gd name="connsiteY38" fmla="*/ 7047 h 9876"/>
              <a:gd name="connsiteX39" fmla="*/ 1793 w 10000"/>
              <a:gd name="connsiteY39" fmla="*/ 7110 h 9876"/>
              <a:gd name="connsiteX40" fmla="*/ 1448 w 10000"/>
              <a:gd name="connsiteY40" fmla="*/ 7123 h 9876"/>
              <a:gd name="connsiteX41" fmla="*/ 1454 w 10000"/>
              <a:gd name="connsiteY41" fmla="*/ 6751 h 9876"/>
              <a:gd name="connsiteX42" fmla="*/ 1259 w 10000"/>
              <a:gd name="connsiteY42" fmla="*/ 6625 h 9876"/>
              <a:gd name="connsiteX43" fmla="*/ 1284 w 10000"/>
              <a:gd name="connsiteY43" fmla="*/ 7123 h 9876"/>
              <a:gd name="connsiteX44" fmla="*/ 1109 w 10000"/>
              <a:gd name="connsiteY44" fmla="*/ 7114 h 9876"/>
              <a:gd name="connsiteX45" fmla="*/ 1026 w 10000"/>
              <a:gd name="connsiteY45" fmla="*/ 6589 h 9876"/>
              <a:gd name="connsiteX46" fmla="*/ 368 w 10000"/>
              <a:gd name="connsiteY46" fmla="*/ 6571 h 9876"/>
              <a:gd name="connsiteX47" fmla="*/ 351 w 10000"/>
              <a:gd name="connsiteY47" fmla="*/ 6544 h 9876"/>
              <a:gd name="connsiteX48" fmla="*/ 282 w 10000"/>
              <a:gd name="connsiteY48" fmla="*/ 6535 h 9876"/>
              <a:gd name="connsiteX49" fmla="*/ 233 w 10000"/>
              <a:gd name="connsiteY49" fmla="*/ 6423 h 9876"/>
              <a:gd name="connsiteX50" fmla="*/ 23 w 10000"/>
              <a:gd name="connsiteY50" fmla="*/ 6414 h 9876"/>
              <a:gd name="connsiteX51" fmla="*/ 204 w 10000"/>
              <a:gd name="connsiteY51" fmla="*/ 7352 h 9876"/>
              <a:gd name="connsiteX52" fmla="*/ 937 w 10000"/>
              <a:gd name="connsiteY52" fmla="*/ 7357 h 9876"/>
              <a:gd name="connsiteX53" fmla="*/ 980 w 10000"/>
              <a:gd name="connsiteY53" fmla="*/ 7478 h 9876"/>
              <a:gd name="connsiteX54" fmla="*/ 1118 w 10000"/>
              <a:gd name="connsiteY54" fmla="*/ 7478 h 9876"/>
              <a:gd name="connsiteX55" fmla="*/ 1129 w 10000"/>
              <a:gd name="connsiteY55" fmla="*/ 7397 h 9876"/>
              <a:gd name="connsiteX56" fmla="*/ 1299 w 10000"/>
              <a:gd name="connsiteY56" fmla="*/ 7393 h 9876"/>
              <a:gd name="connsiteX57" fmla="*/ 1299 w 10000"/>
              <a:gd name="connsiteY57" fmla="*/ 7528 h 9876"/>
              <a:gd name="connsiteX58" fmla="*/ 2592 w 10000"/>
              <a:gd name="connsiteY58" fmla="*/ 7528 h 9876"/>
              <a:gd name="connsiteX59" fmla="*/ 4782 w 10000"/>
              <a:gd name="connsiteY59" fmla="*/ 8888 h 9876"/>
              <a:gd name="connsiteX60" fmla="*/ 5213 w 10000"/>
              <a:gd name="connsiteY60" fmla="*/ 9144 h 9876"/>
              <a:gd name="connsiteX61" fmla="*/ 5345 w 10000"/>
              <a:gd name="connsiteY61" fmla="*/ 9602 h 9876"/>
              <a:gd name="connsiteX62" fmla="*/ 5405 w 10000"/>
              <a:gd name="connsiteY62" fmla="*/ 9723 h 9876"/>
              <a:gd name="connsiteX63" fmla="*/ 5445 w 10000"/>
              <a:gd name="connsiteY63" fmla="*/ 9768 h 9876"/>
              <a:gd name="connsiteX64" fmla="*/ 5506 w 10000"/>
              <a:gd name="connsiteY64" fmla="*/ 9782 h 9876"/>
              <a:gd name="connsiteX65" fmla="*/ 5583 w 10000"/>
              <a:gd name="connsiteY65" fmla="*/ 9777 h 9876"/>
              <a:gd name="connsiteX66" fmla="*/ 5690 w 10000"/>
              <a:gd name="connsiteY66" fmla="*/ 9728 h 9876"/>
              <a:gd name="connsiteX67" fmla="*/ 6540 w 10000"/>
              <a:gd name="connsiteY67" fmla="*/ 9054 h 9876"/>
              <a:gd name="connsiteX68" fmla="*/ 6664 w 10000"/>
              <a:gd name="connsiteY68" fmla="*/ 9252 h 9876"/>
              <a:gd name="connsiteX69" fmla="*/ 6716 w 10000"/>
              <a:gd name="connsiteY69" fmla="*/ 9279 h 9876"/>
              <a:gd name="connsiteX70" fmla="*/ 6756 w 10000"/>
              <a:gd name="connsiteY70" fmla="*/ 9270 h 9876"/>
              <a:gd name="connsiteX71" fmla="*/ 6784 w 10000"/>
              <a:gd name="connsiteY71" fmla="*/ 9243 h 9876"/>
              <a:gd name="connsiteX72" fmla="*/ 6816 w 10000"/>
              <a:gd name="connsiteY72" fmla="*/ 9176 h 9876"/>
              <a:gd name="connsiteX73" fmla="*/ 6819 w 10000"/>
              <a:gd name="connsiteY73" fmla="*/ 9081 h 9876"/>
              <a:gd name="connsiteX74" fmla="*/ 6802 w 10000"/>
              <a:gd name="connsiteY74" fmla="*/ 9009 h 9876"/>
              <a:gd name="connsiteX75" fmla="*/ 6773 w 10000"/>
              <a:gd name="connsiteY75" fmla="*/ 8888 h 9876"/>
              <a:gd name="connsiteX76" fmla="*/ 6871 w 10000"/>
              <a:gd name="connsiteY76" fmla="*/ 8771 h 9876"/>
              <a:gd name="connsiteX77" fmla="*/ 7023 w 10000"/>
              <a:gd name="connsiteY77" fmla="*/ 8677 h 9876"/>
              <a:gd name="connsiteX78" fmla="*/ 7178 w 10000"/>
              <a:gd name="connsiteY78" fmla="*/ 8610 h 9876"/>
              <a:gd name="connsiteX79" fmla="*/ 7371 w 10000"/>
              <a:gd name="connsiteY79" fmla="*/ 8596 h 9876"/>
              <a:gd name="connsiteX80" fmla="*/ 7644 w 10000"/>
              <a:gd name="connsiteY80" fmla="*/ 8592 h 9876"/>
              <a:gd name="connsiteX81" fmla="*/ 7635 w 10000"/>
              <a:gd name="connsiteY81" fmla="*/ 8929 h 9876"/>
              <a:gd name="connsiteX82" fmla="*/ 7698 w 10000"/>
              <a:gd name="connsiteY82" fmla="*/ 9027 h 9876"/>
              <a:gd name="connsiteX83" fmla="*/ 7784 w 10000"/>
              <a:gd name="connsiteY83" fmla="*/ 9077 h 9876"/>
              <a:gd name="connsiteX84" fmla="*/ 7845 w 10000"/>
              <a:gd name="connsiteY84" fmla="*/ 9095 h 9876"/>
              <a:gd name="connsiteX85" fmla="*/ 8802 w 10000"/>
              <a:gd name="connsiteY85" fmla="*/ 9054 h 9876"/>
              <a:gd name="connsiteX86" fmla="*/ 8897 w 10000"/>
              <a:gd name="connsiteY86" fmla="*/ 9176 h 9876"/>
              <a:gd name="connsiteX87" fmla="*/ 8957 w 10000"/>
              <a:gd name="connsiteY87" fmla="*/ 9472 h 9876"/>
              <a:gd name="connsiteX88" fmla="*/ 9000 w 10000"/>
              <a:gd name="connsiteY88" fmla="*/ 9872 h 9876"/>
              <a:gd name="connsiteX89" fmla="*/ 9103 w 10000"/>
              <a:gd name="connsiteY89" fmla="*/ 9876 h 9876"/>
              <a:gd name="connsiteX90" fmla="*/ 9095 w 10000"/>
              <a:gd name="connsiteY90" fmla="*/ 9481 h 9876"/>
              <a:gd name="connsiteX91" fmla="*/ 9144 w 10000"/>
              <a:gd name="connsiteY91" fmla="*/ 9360 h 9876"/>
              <a:gd name="connsiteX92" fmla="*/ 9181 w 10000"/>
              <a:gd name="connsiteY92" fmla="*/ 9041 h 9876"/>
              <a:gd name="connsiteX93" fmla="*/ 9566 w 10000"/>
              <a:gd name="connsiteY93" fmla="*/ 9279 h 9876"/>
              <a:gd name="connsiteX94" fmla="*/ 9549 w 10000"/>
              <a:gd name="connsiteY94" fmla="*/ 8839 h 9876"/>
              <a:gd name="connsiteX95" fmla="*/ 9733 w 10000"/>
              <a:gd name="connsiteY95" fmla="*/ 8852 h 9876"/>
              <a:gd name="connsiteX96" fmla="*/ 10000 w 10000"/>
              <a:gd name="connsiteY96" fmla="*/ 8363 h 9876"/>
              <a:gd name="connsiteX97" fmla="*/ 9836 w 10000"/>
              <a:gd name="connsiteY97" fmla="*/ 8030 h 9876"/>
              <a:gd name="connsiteX98" fmla="*/ 9802 w 10000"/>
              <a:gd name="connsiteY98" fmla="*/ 7810 h 9876"/>
              <a:gd name="connsiteX99" fmla="*/ 9540 w 10000"/>
              <a:gd name="connsiteY99" fmla="*/ 7775 h 9876"/>
              <a:gd name="connsiteX100" fmla="*/ 9514 w 10000"/>
              <a:gd name="connsiteY100" fmla="*/ 7492 h 9876"/>
              <a:gd name="connsiteX101" fmla="*/ 9164 w 10000"/>
              <a:gd name="connsiteY101" fmla="*/ 7352 h 9876"/>
              <a:gd name="connsiteX102" fmla="*/ 9138 w 10000"/>
              <a:gd name="connsiteY102" fmla="*/ 7581 h 9876"/>
              <a:gd name="connsiteX103" fmla="*/ 8931 w 10000"/>
              <a:gd name="connsiteY103" fmla="*/ 7397 h 9876"/>
              <a:gd name="connsiteX104" fmla="*/ 8931 w 10000"/>
              <a:gd name="connsiteY104" fmla="*/ 7164 h 9876"/>
              <a:gd name="connsiteX105" fmla="*/ 9480 w 10000"/>
              <a:gd name="connsiteY105" fmla="*/ 7420 h 9876"/>
              <a:gd name="connsiteX106" fmla="*/ 9405 w 10000"/>
              <a:gd name="connsiteY106" fmla="*/ 5534 h 9876"/>
              <a:gd name="connsiteX107" fmla="*/ 9319 w 10000"/>
              <a:gd name="connsiteY107" fmla="*/ 5431 h 9876"/>
              <a:gd name="connsiteX108" fmla="*/ 9290 w 10000"/>
              <a:gd name="connsiteY108" fmla="*/ 5211 h 9876"/>
              <a:gd name="connsiteX109" fmla="*/ 9060 w 10000"/>
              <a:gd name="connsiteY109" fmla="*/ 5116 h 9876"/>
              <a:gd name="connsiteX110" fmla="*/ 8983 w 10000"/>
              <a:gd name="connsiteY110" fmla="*/ 4770 h 9876"/>
              <a:gd name="connsiteX111" fmla="*/ 8825 w 10000"/>
              <a:gd name="connsiteY111" fmla="*/ 4739 h 9876"/>
              <a:gd name="connsiteX112" fmla="*/ 8799 w 10000"/>
              <a:gd name="connsiteY112" fmla="*/ 4474 h 9876"/>
              <a:gd name="connsiteX113" fmla="*/ 8652 w 10000"/>
              <a:gd name="connsiteY113" fmla="*/ 4456 h 9876"/>
              <a:gd name="connsiteX114" fmla="*/ 8635 w 10000"/>
              <a:gd name="connsiteY114" fmla="*/ 4245 h 9876"/>
              <a:gd name="connsiteX115" fmla="*/ 8483 w 10000"/>
              <a:gd name="connsiteY115" fmla="*/ 4259 h 9876"/>
              <a:gd name="connsiteX116" fmla="*/ 8431 w 10000"/>
              <a:gd name="connsiteY116" fmla="*/ 4200 h 9876"/>
              <a:gd name="connsiteX117" fmla="*/ 8233 w 10000"/>
              <a:gd name="connsiteY117" fmla="*/ 4205 h 9876"/>
              <a:gd name="connsiteX118" fmla="*/ 7532 w 10000"/>
              <a:gd name="connsiteY118" fmla="*/ 4164 h 9876"/>
              <a:gd name="connsiteX119" fmla="*/ 7532 w 10000"/>
              <a:gd name="connsiteY119" fmla="*/ 4712 h 9876"/>
              <a:gd name="connsiteX120" fmla="*/ 6592 w 10000"/>
              <a:gd name="connsiteY120" fmla="*/ 3823 h 9876"/>
              <a:gd name="connsiteX121" fmla="*/ 6362 w 10000"/>
              <a:gd name="connsiteY121" fmla="*/ 3949 h 9876"/>
              <a:gd name="connsiteX122" fmla="*/ 6107 w 10000"/>
              <a:gd name="connsiteY122" fmla="*/ 3832 h 9876"/>
              <a:gd name="connsiteX123" fmla="*/ 5834 w 10000"/>
              <a:gd name="connsiteY123" fmla="*/ 3815 h 9876"/>
              <a:gd name="connsiteX124" fmla="*/ 5546 w 10000"/>
              <a:gd name="connsiteY124" fmla="*/ 4932 h 9876"/>
              <a:gd name="connsiteX125" fmla="*/ 5234 w 10000"/>
              <a:gd name="connsiteY125" fmla="*/ 4766 h 9876"/>
              <a:gd name="connsiteX126" fmla="*/ 5245 w 10000"/>
              <a:gd name="connsiteY126" fmla="*/ 4408 h 9876"/>
              <a:gd name="connsiteX127" fmla="*/ 5269 w 10000"/>
              <a:gd name="connsiteY127" fmla="*/ 3966 h 9876"/>
              <a:gd name="connsiteX128" fmla="*/ 5296 w 10000"/>
              <a:gd name="connsiteY128" fmla="*/ 3638 h 9876"/>
              <a:gd name="connsiteX129" fmla="*/ 5222 w 10000"/>
              <a:gd name="connsiteY129" fmla="*/ 3271 h 9876"/>
              <a:gd name="connsiteX130" fmla="*/ 5083 w 10000"/>
              <a:gd name="connsiteY130" fmla="*/ 2974 h 9876"/>
              <a:gd name="connsiteX131" fmla="*/ 5034 w 10000"/>
              <a:gd name="connsiteY131" fmla="*/ 2696 h 9876"/>
              <a:gd name="connsiteX132" fmla="*/ 5026 w 10000"/>
              <a:gd name="connsiteY132" fmla="*/ 2382 h 9876"/>
              <a:gd name="connsiteX133" fmla="*/ 5092 w 10000"/>
              <a:gd name="connsiteY133" fmla="*/ 2018 h 9876"/>
              <a:gd name="connsiteX134" fmla="*/ 5178 w 10000"/>
              <a:gd name="connsiteY134" fmla="*/ 1722 h 9876"/>
              <a:gd name="connsiteX135" fmla="*/ 5178 w 10000"/>
              <a:gd name="connsiteY135" fmla="*/ 1632 h 9876"/>
              <a:gd name="connsiteX136" fmla="*/ 5283 w 10000"/>
              <a:gd name="connsiteY136" fmla="*/ 457 h 9876"/>
              <a:gd name="connsiteX137" fmla="*/ 5295 w 10000"/>
              <a:gd name="connsiteY137" fmla="*/ 135 h 9876"/>
              <a:gd name="connsiteX138" fmla="*/ 5387 w 10000"/>
              <a:gd name="connsiteY138" fmla="*/ 130 h 9876"/>
              <a:gd name="connsiteX139" fmla="*/ 5469 w 10000"/>
              <a:gd name="connsiteY139" fmla="*/ 0 h 9876"/>
              <a:gd name="connsiteX0" fmla="*/ 5387 w 10000"/>
              <a:gd name="connsiteY0" fmla="*/ 0 h 9868"/>
              <a:gd name="connsiteX1" fmla="*/ 5455 w 10000"/>
              <a:gd name="connsiteY1" fmla="*/ 5146 h 9868"/>
              <a:gd name="connsiteX2" fmla="*/ 5077 w 10000"/>
              <a:gd name="connsiteY2" fmla="*/ 6121 h 9868"/>
              <a:gd name="connsiteX3" fmla="*/ 4991 w 10000"/>
              <a:gd name="connsiteY3" fmla="*/ 6631 h 9868"/>
              <a:gd name="connsiteX4" fmla="*/ 4891 w 10000"/>
              <a:gd name="connsiteY4" fmla="*/ 7440 h 9868"/>
              <a:gd name="connsiteX5" fmla="*/ 3153 w 10000"/>
              <a:gd name="connsiteY5" fmla="*/ 7147 h 9868"/>
              <a:gd name="connsiteX6" fmla="*/ 3138 w 10000"/>
              <a:gd name="connsiteY6" fmla="*/ 6235 h 9868"/>
              <a:gd name="connsiteX7" fmla="*/ 2948 w 10000"/>
              <a:gd name="connsiteY7" fmla="*/ 6253 h 9868"/>
              <a:gd name="connsiteX8" fmla="*/ 2739 w 10000"/>
              <a:gd name="connsiteY8" fmla="*/ 6226 h 9868"/>
              <a:gd name="connsiteX9" fmla="*/ 2601 w 10000"/>
              <a:gd name="connsiteY9" fmla="*/ 6167 h 9868"/>
              <a:gd name="connsiteX10" fmla="*/ 2609 w 10000"/>
              <a:gd name="connsiteY10" fmla="*/ 6985 h 9868"/>
              <a:gd name="connsiteX11" fmla="*/ 2483 w 10000"/>
              <a:gd name="connsiteY11" fmla="*/ 7003 h 9868"/>
              <a:gd name="connsiteX12" fmla="*/ 2264 w 10000"/>
              <a:gd name="connsiteY12" fmla="*/ 6549 h 9868"/>
              <a:gd name="connsiteX13" fmla="*/ 2319 w 10000"/>
              <a:gd name="connsiteY13" fmla="*/ 6317 h 9868"/>
              <a:gd name="connsiteX14" fmla="*/ 2233 w 10000"/>
              <a:gd name="connsiteY14" fmla="*/ 5976 h 9868"/>
              <a:gd name="connsiteX15" fmla="*/ 1948 w 10000"/>
              <a:gd name="connsiteY15" fmla="*/ 6222 h 9868"/>
              <a:gd name="connsiteX16" fmla="*/ 1876 w 10000"/>
              <a:gd name="connsiteY16" fmla="*/ 5994 h 9868"/>
              <a:gd name="connsiteX17" fmla="*/ 2319 w 10000"/>
              <a:gd name="connsiteY17" fmla="*/ 5640 h 9868"/>
              <a:gd name="connsiteX18" fmla="*/ 2198 w 10000"/>
              <a:gd name="connsiteY18" fmla="*/ 4394 h 9868"/>
              <a:gd name="connsiteX19" fmla="*/ 1807 w 10000"/>
              <a:gd name="connsiteY19" fmla="*/ 4080 h 9868"/>
              <a:gd name="connsiteX20" fmla="*/ 1540 w 10000"/>
              <a:gd name="connsiteY20" fmla="*/ 4243 h 9868"/>
              <a:gd name="connsiteX21" fmla="*/ 1213 w 10000"/>
              <a:gd name="connsiteY21" fmla="*/ 3876 h 9868"/>
              <a:gd name="connsiteX22" fmla="*/ 0 w 10000"/>
              <a:gd name="connsiteY22" fmla="*/ 4698 h 9868"/>
              <a:gd name="connsiteX23" fmla="*/ 0 w 10000"/>
              <a:gd name="connsiteY23" fmla="*/ 5349 h 9868"/>
              <a:gd name="connsiteX24" fmla="*/ 371 w 10000"/>
              <a:gd name="connsiteY24" fmla="*/ 5335 h 9868"/>
              <a:gd name="connsiteX25" fmla="*/ 741 w 10000"/>
              <a:gd name="connsiteY25" fmla="*/ 4844 h 9868"/>
              <a:gd name="connsiteX26" fmla="*/ 851 w 10000"/>
              <a:gd name="connsiteY26" fmla="*/ 5053 h 9868"/>
              <a:gd name="connsiteX27" fmla="*/ 457 w 10000"/>
              <a:gd name="connsiteY27" fmla="*/ 5558 h 9868"/>
              <a:gd name="connsiteX28" fmla="*/ 612 w 10000"/>
              <a:gd name="connsiteY28" fmla="*/ 5899 h 9868"/>
              <a:gd name="connsiteX29" fmla="*/ 1164 w 10000"/>
              <a:gd name="connsiteY29" fmla="*/ 5939 h 9868"/>
              <a:gd name="connsiteX30" fmla="*/ 1273 w 10000"/>
              <a:gd name="connsiteY30" fmla="*/ 6335 h 9868"/>
              <a:gd name="connsiteX31" fmla="*/ 1678 w 10000"/>
              <a:gd name="connsiteY31" fmla="*/ 6126 h 9868"/>
              <a:gd name="connsiteX32" fmla="*/ 1756 w 10000"/>
              <a:gd name="connsiteY32" fmla="*/ 6116 h 9868"/>
              <a:gd name="connsiteX33" fmla="*/ 1773 w 10000"/>
              <a:gd name="connsiteY33" fmla="*/ 6317 h 9868"/>
              <a:gd name="connsiteX34" fmla="*/ 1707 w 10000"/>
              <a:gd name="connsiteY34" fmla="*/ 6295 h 9868"/>
              <a:gd name="connsiteX35" fmla="*/ 1724 w 10000"/>
              <a:gd name="connsiteY35" fmla="*/ 6740 h 9868"/>
              <a:gd name="connsiteX36" fmla="*/ 1644 w 10000"/>
              <a:gd name="connsiteY36" fmla="*/ 6726 h 9868"/>
              <a:gd name="connsiteX37" fmla="*/ 1655 w 10000"/>
              <a:gd name="connsiteY37" fmla="*/ 6890 h 9868"/>
              <a:gd name="connsiteX38" fmla="*/ 1790 w 10000"/>
              <a:gd name="connsiteY38" fmla="*/ 7003 h 9868"/>
              <a:gd name="connsiteX39" fmla="*/ 1793 w 10000"/>
              <a:gd name="connsiteY39" fmla="*/ 7067 h 9868"/>
              <a:gd name="connsiteX40" fmla="*/ 1448 w 10000"/>
              <a:gd name="connsiteY40" fmla="*/ 7080 h 9868"/>
              <a:gd name="connsiteX41" fmla="*/ 1454 w 10000"/>
              <a:gd name="connsiteY41" fmla="*/ 6704 h 9868"/>
              <a:gd name="connsiteX42" fmla="*/ 1259 w 10000"/>
              <a:gd name="connsiteY42" fmla="*/ 6576 h 9868"/>
              <a:gd name="connsiteX43" fmla="*/ 1284 w 10000"/>
              <a:gd name="connsiteY43" fmla="*/ 7080 h 9868"/>
              <a:gd name="connsiteX44" fmla="*/ 1109 w 10000"/>
              <a:gd name="connsiteY44" fmla="*/ 7071 h 9868"/>
              <a:gd name="connsiteX45" fmla="*/ 1026 w 10000"/>
              <a:gd name="connsiteY45" fmla="*/ 6540 h 9868"/>
              <a:gd name="connsiteX46" fmla="*/ 368 w 10000"/>
              <a:gd name="connsiteY46" fmla="*/ 6522 h 9868"/>
              <a:gd name="connsiteX47" fmla="*/ 351 w 10000"/>
              <a:gd name="connsiteY47" fmla="*/ 6494 h 9868"/>
              <a:gd name="connsiteX48" fmla="*/ 282 w 10000"/>
              <a:gd name="connsiteY48" fmla="*/ 6485 h 9868"/>
              <a:gd name="connsiteX49" fmla="*/ 233 w 10000"/>
              <a:gd name="connsiteY49" fmla="*/ 6372 h 9868"/>
              <a:gd name="connsiteX50" fmla="*/ 23 w 10000"/>
              <a:gd name="connsiteY50" fmla="*/ 6363 h 9868"/>
              <a:gd name="connsiteX51" fmla="*/ 204 w 10000"/>
              <a:gd name="connsiteY51" fmla="*/ 7312 h 9868"/>
              <a:gd name="connsiteX52" fmla="*/ 937 w 10000"/>
              <a:gd name="connsiteY52" fmla="*/ 7317 h 9868"/>
              <a:gd name="connsiteX53" fmla="*/ 980 w 10000"/>
              <a:gd name="connsiteY53" fmla="*/ 7440 h 9868"/>
              <a:gd name="connsiteX54" fmla="*/ 1118 w 10000"/>
              <a:gd name="connsiteY54" fmla="*/ 7440 h 9868"/>
              <a:gd name="connsiteX55" fmla="*/ 1129 w 10000"/>
              <a:gd name="connsiteY55" fmla="*/ 7358 h 9868"/>
              <a:gd name="connsiteX56" fmla="*/ 1299 w 10000"/>
              <a:gd name="connsiteY56" fmla="*/ 7354 h 9868"/>
              <a:gd name="connsiteX57" fmla="*/ 1299 w 10000"/>
              <a:gd name="connsiteY57" fmla="*/ 7491 h 9868"/>
              <a:gd name="connsiteX58" fmla="*/ 2592 w 10000"/>
              <a:gd name="connsiteY58" fmla="*/ 7491 h 9868"/>
              <a:gd name="connsiteX59" fmla="*/ 4782 w 10000"/>
              <a:gd name="connsiteY59" fmla="*/ 8868 h 9868"/>
              <a:gd name="connsiteX60" fmla="*/ 5213 w 10000"/>
              <a:gd name="connsiteY60" fmla="*/ 9127 h 9868"/>
              <a:gd name="connsiteX61" fmla="*/ 5345 w 10000"/>
              <a:gd name="connsiteY61" fmla="*/ 9591 h 9868"/>
              <a:gd name="connsiteX62" fmla="*/ 5405 w 10000"/>
              <a:gd name="connsiteY62" fmla="*/ 9713 h 9868"/>
              <a:gd name="connsiteX63" fmla="*/ 5445 w 10000"/>
              <a:gd name="connsiteY63" fmla="*/ 9759 h 9868"/>
              <a:gd name="connsiteX64" fmla="*/ 5506 w 10000"/>
              <a:gd name="connsiteY64" fmla="*/ 9773 h 9868"/>
              <a:gd name="connsiteX65" fmla="*/ 5583 w 10000"/>
              <a:gd name="connsiteY65" fmla="*/ 9768 h 9868"/>
              <a:gd name="connsiteX66" fmla="*/ 5690 w 10000"/>
              <a:gd name="connsiteY66" fmla="*/ 9718 h 9868"/>
              <a:gd name="connsiteX67" fmla="*/ 6540 w 10000"/>
              <a:gd name="connsiteY67" fmla="*/ 9036 h 9868"/>
              <a:gd name="connsiteX68" fmla="*/ 6664 w 10000"/>
              <a:gd name="connsiteY68" fmla="*/ 9236 h 9868"/>
              <a:gd name="connsiteX69" fmla="*/ 6716 w 10000"/>
              <a:gd name="connsiteY69" fmla="*/ 9264 h 9868"/>
              <a:gd name="connsiteX70" fmla="*/ 6756 w 10000"/>
              <a:gd name="connsiteY70" fmla="*/ 9254 h 9868"/>
              <a:gd name="connsiteX71" fmla="*/ 6784 w 10000"/>
              <a:gd name="connsiteY71" fmla="*/ 9227 h 9868"/>
              <a:gd name="connsiteX72" fmla="*/ 6816 w 10000"/>
              <a:gd name="connsiteY72" fmla="*/ 9159 h 9868"/>
              <a:gd name="connsiteX73" fmla="*/ 6819 w 10000"/>
              <a:gd name="connsiteY73" fmla="*/ 9063 h 9868"/>
              <a:gd name="connsiteX74" fmla="*/ 6802 w 10000"/>
              <a:gd name="connsiteY74" fmla="*/ 8990 h 9868"/>
              <a:gd name="connsiteX75" fmla="*/ 6773 w 10000"/>
              <a:gd name="connsiteY75" fmla="*/ 8868 h 9868"/>
              <a:gd name="connsiteX76" fmla="*/ 6871 w 10000"/>
              <a:gd name="connsiteY76" fmla="*/ 8749 h 9868"/>
              <a:gd name="connsiteX77" fmla="*/ 7023 w 10000"/>
              <a:gd name="connsiteY77" fmla="*/ 8654 h 9868"/>
              <a:gd name="connsiteX78" fmla="*/ 7178 w 10000"/>
              <a:gd name="connsiteY78" fmla="*/ 8586 h 9868"/>
              <a:gd name="connsiteX79" fmla="*/ 7371 w 10000"/>
              <a:gd name="connsiteY79" fmla="*/ 8572 h 9868"/>
              <a:gd name="connsiteX80" fmla="*/ 7644 w 10000"/>
              <a:gd name="connsiteY80" fmla="*/ 8568 h 9868"/>
              <a:gd name="connsiteX81" fmla="*/ 7635 w 10000"/>
              <a:gd name="connsiteY81" fmla="*/ 8909 h 9868"/>
              <a:gd name="connsiteX82" fmla="*/ 7698 w 10000"/>
              <a:gd name="connsiteY82" fmla="*/ 9008 h 9868"/>
              <a:gd name="connsiteX83" fmla="*/ 7784 w 10000"/>
              <a:gd name="connsiteY83" fmla="*/ 9059 h 9868"/>
              <a:gd name="connsiteX84" fmla="*/ 7845 w 10000"/>
              <a:gd name="connsiteY84" fmla="*/ 9077 h 9868"/>
              <a:gd name="connsiteX85" fmla="*/ 8802 w 10000"/>
              <a:gd name="connsiteY85" fmla="*/ 9036 h 9868"/>
              <a:gd name="connsiteX86" fmla="*/ 8897 w 10000"/>
              <a:gd name="connsiteY86" fmla="*/ 9159 h 9868"/>
              <a:gd name="connsiteX87" fmla="*/ 8957 w 10000"/>
              <a:gd name="connsiteY87" fmla="*/ 9459 h 9868"/>
              <a:gd name="connsiteX88" fmla="*/ 9000 w 10000"/>
              <a:gd name="connsiteY88" fmla="*/ 9864 h 9868"/>
              <a:gd name="connsiteX89" fmla="*/ 9103 w 10000"/>
              <a:gd name="connsiteY89" fmla="*/ 9868 h 9868"/>
              <a:gd name="connsiteX90" fmla="*/ 9095 w 10000"/>
              <a:gd name="connsiteY90" fmla="*/ 9468 h 9868"/>
              <a:gd name="connsiteX91" fmla="*/ 9144 w 10000"/>
              <a:gd name="connsiteY91" fmla="*/ 9346 h 9868"/>
              <a:gd name="connsiteX92" fmla="*/ 9181 w 10000"/>
              <a:gd name="connsiteY92" fmla="*/ 9023 h 9868"/>
              <a:gd name="connsiteX93" fmla="*/ 9566 w 10000"/>
              <a:gd name="connsiteY93" fmla="*/ 9264 h 9868"/>
              <a:gd name="connsiteX94" fmla="*/ 9549 w 10000"/>
              <a:gd name="connsiteY94" fmla="*/ 8818 h 9868"/>
              <a:gd name="connsiteX95" fmla="*/ 9733 w 10000"/>
              <a:gd name="connsiteY95" fmla="*/ 8831 h 9868"/>
              <a:gd name="connsiteX96" fmla="*/ 10000 w 10000"/>
              <a:gd name="connsiteY96" fmla="*/ 8336 h 9868"/>
              <a:gd name="connsiteX97" fmla="*/ 9836 w 10000"/>
              <a:gd name="connsiteY97" fmla="*/ 7999 h 9868"/>
              <a:gd name="connsiteX98" fmla="*/ 9802 w 10000"/>
              <a:gd name="connsiteY98" fmla="*/ 7776 h 9868"/>
              <a:gd name="connsiteX99" fmla="*/ 9540 w 10000"/>
              <a:gd name="connsiteY99" fmla="*/ 7741 h 9868"/>
              <a:gd name="connsiteX100" fmla="*/ 9514 w 10000"/>
              <a:gd name="connsiteY100" fmla="*/ 7454 h 9868"/>
              <a:gd name="connsiteX101" fmla="*/ 9164 w 10000"/>
              <a:gd name="connsiteY101" fmla="*/ 7312 h 9868"/>
              <a:gd name="connsiteX102" fmla="*/ 9138 w 10000"/>
              <a:gd name="connsiteY102" fmla="*/ 7544 h 9868"/>
              <a:gd name="connsiteX103" fmla="*/ 8931 w 10000"/>
              <a:gd name="connsiteY103" fmla="*/ 7358 h 9868"/>
              <a:gd name="connsiteX104" fmla="*/ 8931 w 10000"/>
              <a:gd name="connsiteY104" fmla="*/ 7122 h 9868"/>
              <a:gd name="connsiteX105" fmla="*/ 9480 w 10000"/>
              <a:gd name="connsiteY105" fmla="*/ 7381 h 9868"/>
              <a:gd name="connsiteX106" fmla="*/ 9405 w 10000"/>
              <a:gd name="connsiteY106" fmla="*/ 5471 h 9868"/>
              <a:gd name="connsiteX107" fmla="*/ 9319 w 10000"/>
              <a:gd name="connsiteY107" fmla="*/ 5367 h 9868"/>
              <a:gd name="connsiteX108" fmla="*/ 9290 w 10000"/>
              <a:gd name="connsiteY108" fmla="*/ 5144 h 9868"/>
              <a:gd name="connsiteX109" fmla="*/ 9060 w 10000"/>
              <a:gd name="connsiteY109" fmla="*/ 5048 h 9868"/>
              <a:gd name="connsiteX110" fmla="*/ 8983 w 10000"/>
              <a:gd name="connsiteY110" fmla="*/ 4698 h 9868"/>
              <a:gd name="connsiteX111" fmla="*/ 8825 w 10000"/>
              <a:gd name="connsiteY111" fmla="*/ 4667 h 9868"/>
              <a:gd name="connsiteX112" fmla="*/ 8799 w 10000"/>
              <a:gd name="connsiteY112" fmla="*/ 4398 h 9868"/>
              <a:gd name="connsiteX113" fmla="*/ 8652 w 10000"/>
              <a:gd name="connsiteY113" fmla="*/ 4380 h 9868"/>
              <a:gd name="connsiteX114" fmla="*/ 8635 w 10000"/>
              <a:gd name="connsiteY114" fmla="*/ 4166 h 9868"/>
              <a:gd name="connsiteX115" fmla="*/ 8483 w 10000"/>
              <a:gd name="connsiteY115" fmla="*/ 4180 h 9868"/>
              <a:gd name="connsiteX116" fmla="*/ 8431 w 10000"/>
              <a:gd name="connsiteY116" fmla="*/ 4121 h 9868"/>
              <a:gd name="connsiteX117" fmla="*/ 8233 w 10000"/>
              <a:gd name="connsiteY117" fmla="*/ 4126 h 9868"/>
              <a:gd name="connsiteX118" fmla="*/ 7532 w 10000"/>
              <a:gd name="connsiteY118" fmla="*/ 4084 h 9868"/>
              <a:gd name="connsiteX119" fmla="*/ 7532 w 10000"/>
              <a:gd name="connsiteY119" fmla="*/ 4639 h 9868"/>
              <a:gd name="connsiteX120" fmla="*/ 6592 w 10000"/>
              <a:gd name="connsiteY120" fmla="*/ 3739 h 9868"/>
              <a:gd name="connsiteX121" fmla="*/ 6362 w 10000"/>
              <a:gd name="connsiteY121" fmla="*/ 3867 h 9868"/>
              <a:gd name="connsiteX122" fmla="*/ 6107 w 10000"/>
              <a:gd name="connsiteY122" fmla="*/ 3748 h 9868"/>
              <a:gd name="connsiteX123" fmla="*/ 5834 w 10000"/>
              <a:gd name="connsiteY123" fmla="*/ 3731 h 9868"/>
              <a:gd name="connsiteX124" fmla="*/ 5546 w 10000"/>
              <a:gd name="connsiteY124" fmla="*/ 4862 h 9868"/>
              <a:gd name="connsiteX125" fmla="*/ 5234 w 10000"/>
              <a:gd name="connsiteY125" fmla="*/ 4694 h 9868"/>
              <a:gd name="connsiteX126" fmla="*/ 5245 w 10000"/>
              <a:gd name="connsiteY126" fmla="*/ 4331 h 9868"/>
              <a:gd name="connsiteX127" fmla="*/ 5269 w 10000"/>
              <a:gd name="connsiteY127" fmla="*/ 3884 h 9868"/>
              <a:gd name="connsiteX128" fmla="*/ 5296 w 10000"/>
              <a:gd name="connsiteY128" fmla="*/ 3552 h 9868"/>
              <a:gd name="connsiteX129" fmla="*/ 5222 w 10000"/>
              <a:gd name="connsiteY129" fmla="*/ 3180 h 9868"/>
              <a:gd name="connsiteX130" fmla="*/ 5083 w 10000"/>
              <a:gd name="connsiteY130" fmla="*/ 2879 h 9868"/>
              <a:gd name="connsiteX131" fmla="*/ 5034 w 10000"/>
              <a:gd name="connsiteY131" fmla="*/ 2598 h 9868"/>
              <a:gd name="connsiteX132" fmla="*/ 5026 w 10000"/>
              <a:gd name="connsiteY132" fmla="*/ 2280 h 9868"/>
              <a:gd name="connsiteX133" fmla="*/ 5092 w 10000"/>
              <a:gd name="connsiteY133" fmla="*/ 1911 h 9868"/>
              <a:gd name="connsiteX134" fmla="*/ 5178 w 10000"/>
              <a:gd name="connsiteY134" fmla="*/ 1612 h 9868"/>
              <a:gd name="connsiteX135" fmla="*/ 5178 w 10000"/>
              <a:gd name="connsiteY135" fmla="*/ 1520 h 9868"/>
              <a:gd name="connsiteX136" fmla="*/ 5283 w 10000"/>
              <a:gd name="connsiteY136" fmla="*/ 331 h 9868"/>
              <a:gd name="connsiteX137" fmla="*/ 5295 w 10000"/>
              <a:gd name="connsiteY137" fmla="*/ 5 h 9868"/>
              <a:gd name="connsiteX138" fmla="*/ 5387 w 10000"/>
              <a:gd name="connsiteY138" fmla="*/ 0 h 9868"/>
              <a:gd name="connsiteX0" fmla="*/ 5295 w 10000"/>
              <a:gd name="connsiteY0" fmla="*/ 0 h 9995"/>
              <a:gd name="connsiteX1" fmla="*/ 5455 w 10000"/>
              <a:gd name="connsiteY1" fmla="*/ 5210 h 9995"/>
              <a:gd name="connsiteX2" fmla="*/ 5077 w 10000"/>
              <a:gd name="connsiteY2" fmla="*/ 6198 h 9995"/>
              <a:gd name="connsiteX3" fmla="*/ 4991 w 10000"/>
              <a:gd name="connsiteY3" fmla="*/ 6715 h 9995"/>
              <a:gd name="connsiteX4" fmla="*/ 4891 w 10000"/>
              <a:gd name="connsiteY4" fmla="*/ 7535 h 9995"/>
              <a:gd name="connsiteX5" fmla="*/ 3153 w 10000"/>
              <a:gd name="connsiteY5" fmla="*/ 7238 h 9995"/>
              <a:gd name="connsiteX6" fmla="*/ 3138 w 10000"/>
              <a:gd name="connsiteY6" fmla="*/ 6313 h 9995"/>
              <a:gd name="connsiteX7" fmla="*/ 2948 w 10000"/>
              <a:gd name="connsiteY7" fmla="*/ 6332 h 9995"/>
              <a:gd name="connsiteX8" fmla="*/ 2739 w 10000"/>
              <a:gd name="connsiteY8" fmla="*/ 6304 h 9995"/>
              <a:gd name="connsiteX9" fmla="*/ 2601 w 10000"/>
              <a:gd name="connsiteY9" fmla="*/ 6244 h 9995"/>
              <a:gd name="connsiteX10" fmla="*/ 2609 w 10000"/>
              <a:gd name="connsiteY10" fmla="*/ 7073 h 9995"/>
              <a:gd name="connsiteX11" fmla="*/ 2483 w 10000"/>
              <a:gd name="connsiteY11" fmla="*/ 7092 h 9995"/>
              <a:gd name="connsiteX12" fmla="*/ 2264 w 10000"/>
              <a:gd name="connsiteY12" fmla="*/ 6632 h 9995"/>
              <a:gd name="connsiteX13" fmla="*/ 2319 w 10000"/>
              <a:gd name="connsiteY13" fmla="*/ 6396 h 9995"/>
              <a:gd name="connsiteX14" fmla="*/ 2233 w 10000"/>
              <a:gd name="connsiteY14" fmla="*/ 6051 h 9995"/>
              <a:gd name="connsiteX15" fmla="*/ 1948 w 10000"/>
              <a:gd name="connsiteY15" fmla="*/ 6300 h 9995"/>
              <a:gd name="connsiteX16" fmla="*/ 1876 w 10000"/>
              <a:gd name="connsiteY16" fmla="*/ 6069 h 9995"/>
              <a:gd name="connsiteX17" fmla="*/ 2319 w 10000"/>
              <a:gd name="connsiteY17" fmla="*/ 5710 h 9995"/>
              <a:gd name="connsiteX18" fmla="*/ 2198 w 10000"/>
              <a:gd name="connsiteY18" fmla="*/ 4448 h 9995"/>
              <a:gd name="connsiteX19" fmla="*/ 1807 w 10000"/>
              <a:gd name="connsiteY19" fmla="*/ 4130 h 9995"/>
              <a:gd name="connsiteX20" fmla="*/ 1540 w 10000"/>
              <a:gd name="connsiteY20" fmla="*/ 4295 h 9995"/>
              <a:gd name="connsiteX21" fmla="*/ 1213 w 10000"/>
              <a:gd name="connsiteY21" fmla="*/ 3923 h 9995"/>
              <a:gd name="connsiteX22" fmla="*/ 0 w 10000"/>
              <a:gd name="connsiteY22" fmla="*/ 4756 h 9995"/>
              <a:gd name="connsiteX23" fmla="*/ 0 w 10000"/>
              <a:gd name="connsiteY23" fmla="*/ 5416 h 9995"/>
              <a:gd name="connsiteX24" fmla="*/ 371 w 10000"/>
              <a:gd name="connsiteY24" fmla="*/ 5401 h 9995"/>
              <a:gd name="connsiteX25" fmla="*/ 741 w 10000"/>
              <a:gd name="connsiteY25" fmla="*/ 4904 h 9995"/>
              <a:gd name="connsiteX26" fmla="*/ 851 w 10000"/>
              <a:gd name="connsiteY26" fmla="*/ 5116 h 9995"/>
              <a:gd name="connsiteX27" fmla="*/ 457 w 10000"/>
              <a:gd name="connsiteY27" fmla="*/ 5627 h 9995"/>
              <a:gd name="connsiteX28" fmla="*/ 612 w 10000"/>
              <a:gd name="connsiteY28" fmla="*/ 5973 h 9995"/>
              <a:gd name="connsiteX29" fmla="*/ 1164 w 10000"/>
              <a:gd name="connsiteY29" fmla="*/ 6013 h 9995"/>
              <a:gd name="connsiteX30" fmla="*/ 1273 w 10000"/>
              <a:gd name="connsiteY30" fmla="*/ 6415 h 9995"/>
              <a:gd name="connsiteX31" fmla="*/ 1678 w 10000"/>
              <a:gd name="connsiteY31" fmla="*/ 6203 h 9995"/>
              <a:gd name="connsiteX32" fmla="*/ 1756 w 10000"/>
              <a:gd name="connsiteY32" fmla="*/ 6193 h 9995"/>
              <a:gd name="connsiteX33" fmla="*/ 1773 w 10000"/>
              <a:gd name="connsiteY33" fmla="*/ 6396 h 9995"/>
              <a:gd name="connsiteX34" fmla="*/ 1707 w 10000"/>
              <a:gd name="connsiteY34" fmla="*/ 6374 h 9995"/>
              <a:gd name="connsiteX35" fmla="*/ 1724 w 10000"/>
              <a:gd name="connsiteY35" fmla="*/ 6825 h 9995"/>
              <a:gd name="connsiteX36" fmla="*/ 1644 w 10000"/>
              <a:gd name="connsiteY36" fmla="*/ 6811 h 9995"/>
              <a:gd name="connsiteX37" fmla="*/ 1655 w 10000"/>
              <a:gd name="connsiteY37" fmla="*/ 6977 h 9995"/>
              <a:gd name="connsiteX38" fmla="*/ 1790 w 10000"/>
              <a:gd name="connsiteY38" fmla="*/ 7092 h 9995"/>
              <a:gd name="connsiteX39" fmla="*/ 1793 w 10000"/>
              <a:gd name="connsiteY39" fmla="*/ 7157 h 9995"/>
              <a:gd name="connsiteX40" fmla="*/ 1448 w 10000"/>
              <a:gd name="connsiteY40" fmla="*/ 7170 h 9995"/>
              <a:gd name="connsiteX41" fmla="*/ 1454 w 10000"/>
              <a:gd name="connsiteY41" fmla="*/ 6789 h 9995"/>
              <a:gd name="connsiteX42" fmla="*/ 1259 w 10000"/>
              <a:gd name="connsiteY42" fmla="*/ 6659 h 9995"/>
              <a:gd name="connsiteX43" fmla="*/ 1284 w 10000"/>
              <a:gd name="connsiteY43" fmla="*/ 7170 h 9995"/>
              <a:gd name="connsiteX44" fmla="*/ 1109 w 10000"/>
              <a:gd name="connsiteY44" fmla="*/ 7161 h 9995"/>
              <a:gd name="connsiteX45" fmla="*/ 1026 w 10000"/>
              <a:gd name="connsiteY45" fmla="*/ 6622 h 9995"/>
              <a:gd name="connsiteX46" fmla="*/ 368 w 10000"/>
              <a:gd name="connsiteY46" fmla="*/ 6604 h 9995"/>
              <a:gd name="connsiteX47" fmla="*/ 351 w 10000"/>
              <a:gd name="connsiteY47" fmla="*/ 6576 h 9995"/>
              <a:gd name="connsiteX48" fmla="*/ 282 w 10000"/>
              <a:gd name="connsiteY48" fmla="*/ 6567 h 9995"/>
              <a:gd name="connsiteX49" fmla="*/ 233 w 10000"/>
              <a:gd name="connsiteY49" fmla="*/ 6452 h 9995"/>
              <a:gd name="connsiteX50" fmla="*/ 23 w 10000"/>
              <a:gd name="connsiteY50" fmla="*/ 6443 h 9995"/>
              <a:gd name="connsiteX51" fmla="*/ 204 w 10000"/>
              <a:gd name="connsiteY51" fmla="*/ 7405 h 9995"/>
              <a:gd name="connsiteX52" fmla="*/ 937 w 10000"/>
              <a:gd name="connsiteY52" fmla="*/ 7410 h 9995"/>
              <a:gd name="connsiteX53" fmla="*/ 980 w 10000"/>
              <a:gd name="connsiteY53" fmla="*/ 7535 h 9995"/>
              <a:gd name="connsiteX54" fmla="*/ 1118 w 10000"/>
              <a:gd name="connsiteY54" fmla="*/ 7535 h 9995"/>
              <a:gd name="connsiteX55" fmla="*/ 1129 w 10000"/>
              <a:gd name="connsiteY55" fmla="*/ 7451 h 9995"/>
              <a:gd name="connsiteX56" fmla="*/ 1299 w 10000"/>
              <a:gd name="connsiteY56" fmla="*/ 7447 h 9995"/>
              <a:gd name="connsiteX57" fmla="*/ 1299 w 10000"/>
              <a:gd name="connsiteY57" fmla="*/ 7586 h 9995"/>
              <a:gd name="connsiteX58" fmla="*/ 2592 w 10000"/>
              <a:gd name="connsiteY58" fmla="*/ 7586 h 9995"/>
              <a:gd name="connsiteX59" fmla="*/ 4782 w 10000"/>
              <a:gd name="connsiteY59" fmla="*/ 8982 h 9995"/>
              <a:gd name="connsiteX60" fmla="*/ 5213 w 10000"/>
              <a:gd name="connsiteY60" fmla="*/ 9244 h 9995"/>
              <a:gd name="connsiteX61" fmla="*/ 5345 w 10000"/>
              <a:gd name="connsiteY61" fmla="*/ 9714 h 9995"/>
              <a:gd name="connsiteX62" fmla="*/ 5405 w 10000"/>
              <a:gd name="connsiteY62" fmla="*/ 9838 h 9995"/>
              <a:gd name="connsiteX63" fmla="*/ 5445 w 10000"/>
              <a:gd name="connsiteY63" fmla="*/ 9885 h 9995"/>
              <a:gd name="connsiteX64" fmla="*/ 5506 w 10000"/>
              <a:gd name="connsiteY64" fmla="*/ 9899 h 9995"/>
              <a:gd name="connsiteX65" fmla="*/ 5583 w 10000"/>
              <a:gd name="connsiteY65" fmla="*/ 9894 h 9995"/>
              <a:gd name="connsiteX66" fmla="*/ 5690 w 10000"/>
              <a:gd name="connsiteY66" fmla="*/ 9843 h 9995"/>
              <a:gd name="connsiteX67" fmla="*/ 6540 w 10000"/>
              <a:gd name="connsiteY67" fmla="*/ 9152 h 9995"/>
              <a:gd name="connsiteX68" fmla="*/ 6664 w 10000"/>
              <a:gd name="connsiteY68" fmla="*/ 9355 h 9995"/>
              <a:gd name="connsiteX69" fmla="*/ 6716 w 10000"/>
              <a:gd name="connsiteY69" fmla="*/ 9383 h 9995"/>
              <a:gd name="connsiteX70" fmla="*/ 6756 w 10000"/>
              <a:gd name="connsiteY70" fmla="*/ 9373 h 9995"/>
              <a:gd name="connsiteX71" fmla="*/ 6784 w 10000"/>
              <a:gd name="connsiteY71" fmla="*/ 9345 h 9995"/>
              <a:gd name="connsiteX72" fmla="*/ 6816 w 10000"/>
              <a:gd name="connsiteY72" fmla="*/ 9277 h 9995"/>
              <a:gd name="connsiteX73" fmla="*/ 6819 w 10000"/>
              <a:gd name="connsiteY73" fmla="*/ 9179 h 9995"/>
              <a:gd name="connsiteX74" fmla="*/ 6802 w 10000"/>
              <a:gd name="connsiteY74" fmla="*/ 9105 h 9995"/>
              <a:gd name="connsiteX75" fmla="*/ 6773 w 10000"/>
              <a:gd name="connsiteY75" fmla="*/ 8982 h 9995"/>
              <a:gd name="connsiteX76" fmla="*/ 6871 w 10000"/>
              <a:gd name="connsiteY76" fmla="*/ 8861 h 9995"/>
              <a:gd name="connsiteX77" fmla="*/ 7023 w 10000"/>
              <a:gd name="connsiteY77" fmla="*/ 8765 h 9995"/>
              <a:gd name="connsiteX78" fmla="*/ 7178 w 10000"/>
              <a:gd name="connsiteY78" fmla="*/ 8696 h 9995"/>
              <a:gd name="connsiteX79" fmla="*/ 7371 w 10000"/>
              <a:gd name="connsiteY79" fmla="*/ 8682 h 9995"/>
              <a:gd name="connsiteX80" fmla="*/ 7644 w 10000"/>
              <a:gd name="connsiteY80" fmla="*/ 8678 h 9995"/>
              <a:gd name="connsiteX81" fmla="*/ 7635 w 10000"/>
              <a:gd name="connsiteY81" fmla="*/ 9023 h 9995"/>
              <a:gd name="connsiteX82" fmla="*/ 7698 w 10000"/>
              <a:gd name="connsiteY82" fmla="*/ 9123 h 9995"/>
              <a:gd name="connsiteX83" fmla="*/ 7784 w 10000"/>
              <a:gd name="connsiteY83" fmla="*/ 9175 h 9995"/>
              <a:gd name="connsiteX84" fmla="*/ 7845 w 10000"/>
              <a:gd name="connsiteY84" fmla="*/ 9193 h 9995"/>
              <a:gd name="connsiteX85" fmla="*/ 8802 w 10000"/>
              <a:gd name="connsiteY85" fmla="*/ 9152 h 9995"/>
              <a:gd name="connsiteX86" fmla="*/ 8897 w 10000"/>
              <a:gd name="connsiteY86" fmla="*/ 9277 h 9995"/>
              <a:gd name="connsiteX87" fmla="*/ 8957 w 10000"/>
              <a:gd name="connsiteY87" fmla="*/ 9581 h 9995"/>
              <a:gd name="connsiteX88" fmla="*/ 9000 w 10000"/>
              <a:gd name="connsiteY88" fmla="*/ 9991 h 9995"/>
              <a:gd name="connsiteX89" fmla="*/ 9103 w 10000"/>
              <a:gd name="connsiteY89" fmla="*/ 9995 h 9995"/>
              <a:gd name="connsiteX90" fmla="*/ 9095 w 10000"/>
              <a:gd name="connsiteY90" fmla="*/ 9590 h 9995"/>
              <a:gd name="connsiteX91" fmla="*/ 9144 w 10000"/>
              <a:gd name="connsiteY91" fmla="*/ 9466 h 9995"/>
              <a:gd name="connsiteX92" fmla="*/ 9181 w 10000"/>
              <a:gd name="connsiteY92" fmla="*/ 9139 h 9995"/>
              <a:gd name="connsiteX93" fmla="*/ 9566 w 10000"/>
              <a:gd name="connsiteY93" fmla="*/ 9383 h 9995"/>
              <a:gd name="connsiteX94" fmla="*/ 9549 w 10000"/>
              <a:gd name="connsiteY94" fmla="*/ 8931 h 9995"/>
              <a:gd name="connsiteX95" fmla="*/ 9733 w 10000"/>
              <a:gd name="connsiteY95" fmla="*/ 8944 h 9995"/>
              <a:gd name="connsiteX96" fmla="*/ 10000 w 10000"/>
              <a:gd name="connsiteY96" fmla="*/ 8443 h 9995"/>
              <a:gd name="connsiteX97" fmla="*/ 9836 w 10000"/>
              <a:gd name="connsiteY97" fmla="*/ 8101 h 9995"/>
              <a:gd name="connsiteX98" fmla="*/ 9802 w 10000"/>
              <a:gd name="connsiteY98" fmla="*/ 7875 h 9995"/>
              <a:gd name="connsiteX99" fmla="*/ 9540 w 10000"/>
              <a:gd name="connsiteY99" fmla="*/ 7840 h 9995"/>
              <a:gd name="connsiteX100" fmla="*/ 9514 w 10000"/>
              <a:gd name="connsiteY100" fmla="*/ 7549 h 9995"/>
              <a:gd name="connsiteX101" fmla="*/ 9164 w 10000"/>
              <a:gd name="connsiteY101" fmla="*/ 7405 h 9995"/>
              <a:gd name="connsiteX102" fmla="*/ 9138 w 10000"/>
              <a:gd name="connsiteY102" fmla="*/ 7640 h 9995"/>
              <a:gd name="connsiteX103" fmla="*/ 8931 w 10000"/>
              <a:gd name="connsiteY103" fmla="*/ 7451 h 9995"/>
              <a:gd name="connsiteX104" fmla="*/ 8931 w 10000"/>
              <a:gd name="connsiteY104" fmla="*/ 7212 h 9995"/>
              <a:gd name="connsiteX105" fmla="*/ 9480 w 10000"/>
              <a:gd name="connsiteY105" fmla="*/ 7475 h 9995"/>
              <a:gd name="connsiteX106" fmla="*/ 9405 w 10000"/>
              <a:gd name="connsiteY106" fmla="*/ 5539 h 9995"/>
              <a:gd name="connsiteX107" fmla="*/ 9319 w 10000"/>
              <a:gd name="connsiteY107" fmla="*/ 5434 h 9995"/>
              <a:gd name="connsiteX108" fmla="*/ 9290 w 10000"/>
              <a:gd name="connsiteY108" fmla="*/ 5208 h 9995"/>
              <a:gd name="connsiteX109" fmla="*/ 9060 w 10000"/>
              <a:gd name="connsiteY109" fmla="*/ 5111 h 9995"/>
              <a:gd name="connsiteX110" fmla="*/ 8983 w 10000"/>
              <a:gd name="connsiteY110" fmla="*/ 4756 h 9995"/>
              <a:gd name="connsiteX111" fmla="*/ 8825 w 10000"/>
              <a:gd name="connsiteY111" fmla="*/ 4724 h 9995"/>
              <a:gd name="connsiteX112" fmla="*/ 8799 w 10000"/>
              <a:gd name="connsiteY112" fmla="*/ 4452 h 9995"/>
              <a:gd name="connsiteX113" fmla="*/ 8652 w 10000"/>
              <a:gd name="connsiteY113" fmla="*/ 4434 h 9995"/>
              <a:gd name="connsiteX114" fmla="*/ 8635 w 10000"/>
              <a:gd name="connsiteY114" fmla="*/ 4217 h 9995"/>
              <a:gd name="connsiteX115" fmla="*/ 8483 w 10000"/>
              <a:gd name="connsiteY115" fmla="*/ 4231 h 9995"/>
              <a:gd name="connsiteX116" fmla="*/ 8431 w 10000"/>
              <a:gd name="connsiteY116" fmla="*/ 4171 h 9995"/>
              <a:gd name="connsiteX117" fmla="*/ 8233 w 10000"/>
              <a:gd name="connsiteY117" fmla="*/ 4176 h 9995"/>
              <a:gd name="connsiteX118" fmla="*/ 7532 w 10000"/>
              <a:gd name="connsiteY118" fmla="*/ 4134 h 9995"/>
              <a:gd name="connsiteX119" fmla="*/ 7532 w 10000"/>
              <a:gd name="connsiteY119" fmla="*/ 4696 h 9995"/>
              <a:gd name="connsiteX120" fmla="*/ 6592 w 10000"/>
              <a:gd name="connsiteY120" fmla="*/ 3784 h 9995"/>
              <a:gd name="connsiteX121" fmla="*/ 6362 w 10000"/>
              <a:gd name="connsiteY121" fmla="*/ 3914 h 9995"/>
              <a:gd name="connsiteX122" fmla="*/ 6107 w 10000"/>
              <a:gd name="connsiteY122" fmla="*/ 3793 h 9995"/>
              <a:gd name="connsiteX123" fmla="*/ 5834 w 10000"/>
              <a:gd name="connsiteY123" fmla="*/ 3776 h 9995"/>
              <a:gd name="connsiteX124" fmla="*/ 5546 w 10000"/>
              <a:gd name="connsiteY124" fmla="*/ 4922 h 9995"/>
              <a:gd name="connsiteX125" fmla="*/ 5234 w 10000"/>
              <a:gd name="connsiteY125" fmla="*/ 4752 h 9995"/>
              <a:gd name="connsiteX126" fmla="*/ 5245 w 10000"/>
              <a:gd name="connsiteY126" fmla="*/ 4384 h 9995"/>
              <a:gd name="connsiteX127" fmla="*/ 5269 w 10000"/>
              <a:gd name="connsiteY127" fmla="*/ 3931 h 9995"/>
              <a:gd name="connsiteX128" fmla="*/ 5296 w 10000"/>
              <a:gd name="connsiteY128" fmla="*/ 3595 h 9995"/>
              <a:gd name="connsiteX129" fmla="*/ 5222 w 10000"/>
              <a:gd name="connsiteY129" fmla="*/ 3218 h 9995"/>
              <a:gd name="connsiteX130" fmla="*/ 5083 w 10000"/>
              <a:gd name="connsiteY130" fmla="*/ 2913 h 9995"/>
              <a:gd name="connsiteX131" fmla="*/ 5034 w 10000"/>
              <a:gd name="connsiteY131" fmla="*/ 2628 h 9995"/>
              <a:gd name="connsiteX132" fmla="*/ 5026 w 10000"/>
              <a:gd name="connsiteY132" fmla="*/ 2305 h 9995"/>
              <a:gd name="connsiteX133" fmla="*/ 5092 w 10000"/>
              <a:gd name="connsiteY133" fmla="*/ 1932 h 9995"/>
              <a:gd name="connsiteX134" fmla="*/ 5178 w 10000"/>
              <a:gd name="connsiteY134" fmla="*/ 1629 h 9995"/>
              <a:gd name="connsiteX135" fmla="*/ 5178 w 10000"/>
              <a:gd name="connsiteY135" fmla="*/ 1535 h 9995"/>
              <a:gd name="connsiteX136" fmla="*/ 5283 w 10000"/>
              <a:gd name="connsiteY136" fmla="*/ 330 h 9995"/>
              <a:gd name="connsiteX137" fmla="*/ 5295 w 10000"/>
              <a:gd name="connsiteY137" fmla="*/ 0 h 9995"/>
              <a:gd name="connsiteX0" fmla="*/ 5283 w 10000"/>
              <a:gd name="connsiteY0" fmla="*/ 0 h 9670"/>
              <a:gd name="connsiteX1" fmla="*/ 5455 w 10000"/>
              <a:gd name="connsiteY1" fmla="*/ 4883 h 9670"/>
              <a:gd name="connsiteX2" fmla="*/ 5077 w 10000"/>
              <a:gd name="connsiteY2" fmla="*/ 5871 h 9670"/>
              <a:gd name="connsiteX3" fmla="*/ 4991 w 10000"/>
              <a:gd name="connsiteY3" fmla="*/ 6388 h 9670"/>
              <a:gd name="connsiteX4" fmla="*/ 4891 w 10000"/>
              <a:gd name="connsiteY4" fmla="*/ 7209 h 9670"/>
              <a:gd name="connsiteX5" fmla="*/ 3153 w 10000"/>
              <a:gd name="connsiteY5" fmla="*/ 6912 h 9670"/>
              <a:gd name="connsiteX6" fmla="*/ 3138 w 10000"/>
              <a:gd name="connsiteY6" fmla="*/ 5986 h 9670"/>
              <a:gd name="connsiteX7" fmla="*/ 2948 w 10000"/>
              <a:gd name="connsiteY7" fmla="*/ 6005 h 9670"/>
              <a:gd name="connsiteX8" fmla="*/ 2739 w 10000"/>
              <a:gd name="connsiteY8" fmla="*/ 5977 h 9670"/>
              <a:gd name="connsiteX9" fmla="*/ 2601 w 10000"/>
              <a:gd name="connsiteY9" fmla="*/ 5917 h 9670"/>
              <a:gd name="connsiteX10" fmla="*/ 2609 w 10000"/>
              <a:gd name="connsiteY10" fmla="*/ 6747 h 9670"/>
              <a:gd name="connsiteX11" fmla="*/ 2483 w 10000"/>
              <a:gd name="connsiteY11" fmla="*/ 6766 h 9670"/>
              <a:gd name="connsiteX12" fmla="*/ 2264 w 10000"/>
              <a:gd name="connsiteY12" fmla="*/ 6305 h 9670"/>
              <a:gd name="connsiteX13" fmla="*/ 2319 w 10000"/>
              <a:gd name="connsiteY13" fmla="*/ 6069 h 9670"/>
              <a:gd name="connsiteX14" fmla="*/ 2233 w 10000"/>
              <a:gd name="connsiteY14" fmla="*/ 5724 h 9670"/>
              <a:gd name="connsiteX15" fmla="*/ 1948 w 10000"/>
              <a:gd name="connsiteY15" fmla="*/ 5973 h 9670"/>
              <a:gd name="connsiteX16" fmla="*/ 1876 w 10000"/>
              <a:gd name="connsiteY16" fmla="*/ 5742 h 9670"/>
              <a:gd name="connsiteX17" fmla="*/ 2319 w 10000"/>
              <a:gd name="connsiteY17" fmla="*/ 5383 h 9670"/>
              <a:gd name="connsiteX18" fmla="*/ 2198 w 10000"/>
              <a:gd name="connsiteY18" fmla="*/ 4120 h 9670"/>
              <a:gd name="connsiteX19" fmla="*/ 1807 w 10000"/>
              <a:gd name="connsiteY19" fmla="*/ 3802 h 9670"/>
              <a:gd name="connsiteX20" fmla="*/ 1540 w 10000"/>
              <a:gd name="connsiteY20" fmla="*/ 3967 h 9670"/>
              <a:gd name="connsiteX21" fmla="*/ 1213 w 10000"/>
              <a:gd name="connsiteY21" fmla="*/ 3595 h 9670"/>
              <a:gd name="connsiteX22" fmla="*/ 0 w 10000"/>
              <a:gd name="connsiteY22" fmla="*/ 4428 h 9670"/>
              <a:gd name="connsiteX23" fmla="*/ 0 w 10000"/>
              <a:gd name="connsiteY23" fmla="*/ 5089 h 9670"/>
              <a:gd name="connsiteX24" fmla="*/ 371 w 10000"/>
              <a:gd name="connsiteY24" fmla="*/ 5074 h 9670"/>
              <a:gd name="connsiteX25" fmla="*/ 741 w 10000"/>
              <a:gd name="connsiteY25" fmla="*/ 4576 h 9670"/>
              <a:gd name="connsiteX26" fmla="*/ 851 w 10000"/>
              <a:gd name="connsiteY26" fmla="*/ 4789 h 9670"/>
              <a:gd name="connsiteX27" fmla="*/ 457 w 10000"/>
              <a:gd name="connsiteY27" fmla="*/ 5300 h 9670"/>
              <a:gd name="connsiteX28" fmla="*/ 612 w 10000"/>
              <a:gd name="connsiteY28" fmla="*/ 5646 h 9670"/>
              <a:gd name="connsiteX29" fmla="*/ 1164 w 10000"/>
              <a:gd name="connsiteY29" fmla="*/ 5686 h 9670"/>
              <a:gd name="connsiteX30" fmla="*/ 1273 w 10000"/>
              <a:gd name="connsiteY30" fmla="*/ 6088 h 9670"/>
              <a:gd name="connsiteX31" fmla="*/ 1678 w 10000"/>
              <a:gd name="connsiteY31" fmla="*/ 5876 h 9670"/>
              <a:gd name="connsiteX32" fmla="*/ 1756 w 10000"/>
              <a:gd name="connsiteY32" fmla="*/ 5866 h 9670"/>
              <a:gd name="connsiteX33" fmla="*/ 1773 w 10000"/>
              <a:gd name="connsiteY33" fmla="*/ 6069 h 9670"/>
              <a:gd name="connsiteX34" fmla="*/ 1707 w 10000"/>
              <a:gd name="connsiteY34" fmla="*/ 6047 h 9670"/>
              <a:gd name="connsiteX35" fmla="*/ 1724 w 10000"/>
              <a:gd name="connsiteY35" fmla="*/ 6498 h 9670"/>
              <a:gd name="connsiteX36" fmla="*/ 1644 w 10000"/>
              <a:gd name="connsiteY36" fmla="*/ 6484 h 9670"/>
              <a:gd name="connsiteX37" fmla="*/ 1655 w 10000"/>
              <a:gd name="connsiteY37" fmla="*/ 6650 h 9670"/>
              <a:gd name="connsiteX38" fmla="*/ 1790 w 10000"/>
              <a:gd name="connsiteY38" fmla="*/ 6766 h 9670"/>
              <a:gd name="connsiteX39" fmla="*/ 1793 w 10000"/>
              <a:gd name="connsiteY39" fmla="*/ 6831 h 9670"/>
              <a:gd name="connsiteX40" fmla="*/ 1448 w 10000"/>
              <a:gd name="connsiteY40" fmla="*/ 6844 h 9670"/>
              <a:gd name="connsiteX41" fmla="*/ 1454 w 10000"/>
              <a:gd name="connsiteY41" fmla="*/ 6462 h 9670"/>
              <a:gd name="connsiteX42" fmla="*/ 1259 w 10000"/>
              <a:gd name="connsiteY42" fmla="*/ 6332 h 9670"/>
              <a:gd name="connsiteX43" fmla="*/ 1284 w 10000"/>
              <a:gd name="connsiteY43" fmla="*/ 6844 h 9670"/>
              <a:gd name="connsiteX44" fmla="*/ 1109 w 10000"/>
              <a:gd name="connsiteY44" fmla="*/ 6835 h 9670"/>
              <a:gd name="connsiteX45" fmla="*/ 1026 w 10000"/>
              <a:gd name="connsiteY45" fmla="*/ 6295 h 9670"/>
              <a:gd name="connsiteX46" fmla="*/ 368 w 10000"/>
              <a:gd name="connsiteY46" fmla="*/ 6277 h 9670"/>
              <a:gd name="connsiteX47" fmla="*/ 351 w 10000"/>
              <a:gd name="connsiteY47" fmla="*/ 6249 h 9670"/>
              <a:gd name="connsiteX48" fmla="*/ 282 w 10000"/>
              <a:gd name="connsiteY48" fmla="*/ 6240 h 9670"/>
              <a:gd name="connsiteX49" fmla="*/ 233 w 10000"/>
              <a:gd name="connsiteY49" fmla="*/ 6125 h 9670"/>
              <a:gd name="connsiteX50" fmla="*/ 23 w 10000"/>
              <a:gd name="connsiteY50" fmla="*/ 6116 h 9670"/>
              <a:gd name="connsiteX51" fmla="*/ 204 w 10000"/>
              <a:gd name="connsiteY51" fmla="*/ 7079 h 9670"/>
              <a:gd name="connsiteX52" fmla="*/ 937 w 10000"/>
              <a:gd name="connsiteY52" fmla="*/ 7084 h 9670"/>
              <a:gd name="connsiteX53" fmla="*/ 980 w 10000"/>
              <a:gd name="connsiteY53" fmla="*/ 7209 h 9670"/>
              <a:gd name="connsiteX54" fmla="*/ 1118 w 10000"/>
              <a:gd name="connsiteY54" fmla="*/ 7209 h 9670"/>
              <a:gd name="connsiteX55" fmla="*/ 1129 w 10000"/>
              <a:gd name="connsiteY55" fmla="*/ 7125 h 9670"/>
              <a:gd name="connsiteX56" fmla="*/ 1299 w 10000"/>
              <a:gd name="connsiteY56" fmla="*/ 7121 h 9670"/>
              <a:gd name="connsiteX57" fmla="*/ 1299 w 10000"/>
              <a:gd name="connsiteY57" fmla="*/ 7260 h 9670"/>
              <a:gd name="connsiteX58" fmla="*/ 2592 w 10000"/>
              <a:gd name="connsiteY58" fmla="*/ 7260 h 9670"/>
              <a:gd name="connsiteX59" fmla="*/ 4782 w 10000"/>
              <a:gd name="connsiteY59" fmla="*/ 8656 h 9670"/>
              <a:gd name="connsiteX60" fmla="*/ 5213 w 10000"/>
              <a:gd name="connsiteY60" fmla="*/ 8919 h 9670"/>
              <a:gd name="connsiteX61" fmla="*/ 5345 w 10000"/>
              <a:gd name="connsiteY61" fmla="*/ 9389 h 9670"/>
              <a:gd name="connsiteX62" fmla="*/ 5405 w 10000"/>
              <a:gd name="connsiteY62" fmla="*/ 9513 h 9670"/>
              <a:gd name="connsiteX63" fmla="*/ 5445 w 10000"/>
              <a:gd name="connsiteY63" fmla="*/ 9560 h 9670"/>
              <a:gd name="connsiteX64" fmla="*/ 5506 w 10000"/>
              <a:gd name="connsiteY64" fmla="*/ 9574 h 9670"/>
              <a:gd name="connsiteX65" fmla="*/ 5583 w 10000"/>
              <a:gd name="connsiteY65" fmla="*/ 9569 h 9670"/>
              <a:gd name="connsiteX66" fmla="*/ 5690 w 10000"/>
              <a:gd name="connsiteY66" fmla="*/ 9518 h 9670"/>
              <a:gd name="connsiteX67" fmla="*/ 6540 w 10000"/>
              <a:gd name="connsiteY67" fmla="*/ 8827 h 9670"/>
              <a:gd name="connsiteX68" fmla="*/ 6664 w 10000"/>
              <a:gd name="connsiteY68" fmla="*/ 9030 h 9670"/>
              <a:gd name="connsiteX69" fmla="*/ 6716 w 10000"/>
              <a:gd name="connsiteY69" fmla="*/ 9058 h 9670"/>
              <a:gd name="connsiteX70" fmla="*/ 6756 w 10000"/>
              <a:gd name="connsiteY70" fmla="*/ 9048 h 9670"/>
              <a:gd name="connsiteX71" fmla="*/ 6784 w 10000"/>
              <a:gd name="connsiteY71" fmla="*/ 9020 h 9670"/>
              <a:gd name="connsiteX72" fmla="*/ 6816 w 10000"/>
              <a:gd name="connsiteY72" fmla="*/ 8952 h 9670"/>
              <a:gd name="connsiteX73" fmla="*/ 6819 w 10000"/>
              <a:gd name="connsiteY73" fmla="*/ 8854 h 9670"/>
              <a:gd name="connsiteX74" fmla="*/ 6802 w 10000"/>
              <a:gd name="connsiteY74" fmla="*/ 8780 h 9670"/>
              <a:gd name="connsiteX75" fmla="*/ 6773 w 10000"/>
              <a:gd name="connsiteY75" fmla="*/ 8656 h 9670"/>
              <a:gd name="connsiteX76" fmla="*/ 6871 w 10000"/>
              <a:gd name="connsiteY76" fmla="*/ 8535 h 9670"/>
              <a:gd name="connsiteX77" fmla="*/ 7023 w 10000"/>
              <a:gd name="connsiteY77" fmla="*/ 8439 h 9670"/>
              <a:gd name="connsiteX78" fmla="*/ 7178 w 10000"/>
              <a:gd name="connsiteY78" fmla="*/ 8370 h 9670"/>
              <a:gd name="connsiteX79" fmla="*/ 7371 w 10000"/>
              <a:gd name="connsiteY79" fmla="*/ 8356 h 9670"/>
              <a:gd name="connsiteX80" fmla="*/ 7644 w 10000"/>
              <a:gd name="connsiteY80" fmla="*/ 8352 h 9670"/>
              <a:gd name="connsiteX81" fmla="*/ 7635 w 10000"/>
              <a:gd name="connsiteY81" fmla="*/ 8698 h 9670"/>
              <a:gd name="connsiteX82" fmla="*/ 7698 w 10000"/>
              <a:gd name="connsiteY82" fmla="*/ 8798 h 9670"/>
              <a:gd name="connsiteX83" fmla="*/ 7784 w 10000"/>
              <a:gd name="connsiteY83" fmla="*/ 8850 h 9670"/>
              <a:gd name="connsiteX84" fmla="*/ 7845 w 10000"/>
              <a:gd name="connsiteY84" fmla="*/ 8868 h 9670"/>
              <a:gd name="connsiteX85" fmla="*/ 8802 w 10000"/>
              <a:gd name="connsiteY85" fmla="*/ 8827 h 9670"/>
              <a:gd name="connsiteX86" fmla="*/ 8897 w 10000"/>
              <a:gd name="connsiteY86" fmla="*/ 8952 h 9670"/>
              <a:gd name="connsiteX87" fmla="*/ 8957 w 10000"/>
              <a:gd name="connsiteY87" fmla="*/ 9256 h 9670"/>
              <a:gd name="connsiteX88" fmla="*/ 9000 w 10000"/>
              <a:gd name="connsiteY88" fmla="*/ 9666 h 9670"/>
              <a:gd name="connsiteX89" fmla="*/ 9103 w 10000"/>
              <a:gd name="connsiteY89" fmla="*/ 9670 h 9670"/>
              <a:gd name="connsiteX90" fmla="*/ 9095 w 10000"/>
              <a:gd name="connsiteY90" fmla="*/ 9265 h 9670"/>
              <a:gd name="connsiteX91" fmla="*/ 9144 w 10000"/>
              <a:gd name="connsiteY91" fmla="*/ 9141 h 9670"/>
              <a:gd name="connsiteX92" fmla="*/ 9181 w 10000"/>
              <a:gd name="connsiteY92" fmla="*/ 8814 h 9670"/>
              <a:gd name="connsiteX93" fmla="*/ 9566 w 10000"/>
              <a:gd name="connsiteY93" fmla="*/ 9058 h 9670"/>
              <a:gd name="connsiteX94" fmla="*/ 9549 w 10000"/>
              <a:gd name="connsiteY94" fmla="*/ 8605 h 9670"/>
              <a:gd name="connsiteX95" fmla="*/ 9733 w 10000"/>
              <a:gd name="connsiteY95" fmla="*/ 8618 h 9670"/>
              <a:gd name="connsiteX96" fmla="*/ 10000 w 10000"/>
              <a:gd name="connsiteY96" fmla="*/ 8117 h 9670"/>
              <a:gd name="connsiteX97" fmla="*/ 9836 w 10000"/>
              <a:gd name="connsiteY97" fmla="*/ 7775 h 9670"/>
              <a:gd name="connsiteX98" fmla="*/ 9802 w 10000"/>
              <a:gd name="connsiteY98" fmla="*/ 7549 h 9670"/>
              <a:gd name="connsiteX99" fmla="*/ 9540 w 10000"/>
              <a:gd name="connsiteY99" fmla="*/ 7514 h 9670"/>
              <a:gd name="connsiteX100" fmla="*/ 9514 w 10000"/>
              <a:gd name="connsiteY100" fmla="*/ 7223 h 9670"/>
              <a:gd name="connsiteX101" fmla="*/ 9164 w 10000"/>
              <a:gd name="connsiteY101" fmla="*/ 7079 h 9670"/>
              <a:gd name="connsiteX102" fmla="*/ 9138 w 10000"/>
              <a:gd name="connsiteY102" fmla="*/ 7314 h 9670"/>
              <a:gd name="connsiteX103" fmla="*/ 8931 w 10000"/>
              <a:gd name="connsiteY103" fmla="*/ 7125 h 9670"/>
              <a:gd name="connsiteX104" fmla="*/ 8931 w 10000"/>
              <a:gd name="connsiteY104" fmla="*/ 6886 h 9670"/>
              <a:gd name="connsiteX105" fmla="*/ 9480 w 10000"/>
              <a:gd name="connsiteY105" fmla="*/ 7149 h 9670"/>
              <a:gd name="connsiteX106" fmla="*/ 9405 w 10000"/>
              <a:gd name="connsiteY106" fmla="*/ 5212 h 9670"/>
              <a:gd name="connsiteX107" fmla="*/ 9319 w 10000"/>
              <a:gd name="connsiteY107" fmla="*/ 5107 h 9670"/>
              <a:gd name="connsiteX108" fmla="*/ 9290 w 10000"/>
              <a:gd name="connsiteY108" fmla="*/ 4881 h 9670"/>
              <a:gd name="connsiteX109" fmla="*/ 9060 w 10000"/>
              <a:gd name="connsiteY109" fmla="*/ 4784 h 9670"/>
              <a:gd name="connsiteX110" fmla="*/ 8983 w 10000"/>
              <a:gd name="connsiteY110" fmla="*/ 4428 h 9670"/>
              <a:gd name="connsiteX111" fmla="*/ 8825 w 10000"/>
              <a:gd name="connsiteY111" fmla="*/ 4396 h 9670"/>
              <a:gd name="connsiteX112" fmla="*/ 8799 w 10000"/>
              <a:gd name="connsiteY112" fmla="*/ 4124 h 9670"/>
              <a:gd name="connsiteX113" fmla="*/ 8652 w 10000"/>
              <a:gd name="connsiteY113" fmla="*/ 4106 h 9670"/>
              <a:gd name="connsiteX114" fmla="*/ 8635 w 10000"/>
              <a:gd name="connsiteY114" fmla="*/ 3889 h 9670"/>
              <a:gd name="connsiteX115" fmla="*/ 8483 w 10000"/>
              <a:gd name="connsiteY115" fmla="*/ 3903 h 9670"/>
              <a:gd name="connsiteX116" fmla="*/ 8431 w 10000"/>
              <a:gd name="connsiteY116" fmla="*/ 3843 h 9670"/>
              <a:gd name="connsiteX117" fmla="*/ 8233 w 10000"/>
              <a:gd name="connsiteY117" fmla="*/ 3848 h 9670"/>
              <a:gd name="connsiteX118" fmla="*/ 7532 w 10000"/>
              <a:gd name="connsiteY118" fmla="*/ 3806 h 9670"/>
              <a:gd name="connsiteX119" fmla="*/ 7532 w 10000"/>
              <a:gd name="connsiteY119" fmla="*/ 4368 h 9670"/>
              <a:gd name="connsiteX120" fmla="*/ 6592 w 10000"/>
              <a:gd name="connsiteY120" fmla="*/ 3456 h 9670"/>
              <a:gd name="connsiteX121" fmla="*/ 6362 w 10000"/>
              <a:gd name="connsiteY121" fmla="*/ 3586 h 9670"/>
              <a:gd name="connsiteX122" fmla="*/ 6107 w 10000"/>
              <a:gd name="connsiteY122" fmla="*/ 3465 h 9670"/>
              <a:gd name="connsiteX123" fmla="*/ 5834 w 10000"/>
              <a:gd name="connsiteY123" fmla="*/ 3448 h 9670"/>
              <a:gd name="connsiteX124" fmla="*/ 5546 w 10000"/>
              <a:gd name="connsiteY124" fmla="*/ 4594 h 9670"/>
              <a:gd name="connsiteX125" fmla="*/ 5234 w 10000"/>
              <a:gd name="connsiteY125" fmla="*/ 4424 h 9670"/>
              <a:gd name="connsiteX126" fmla="*/ 5245 w 10000"/>
              <a:gd name="connsiteY126" fmla="*/ 4056 h 9670"/>
              <a:gd name="connsiteX127" fmla="*/ 5269 w 10000"/>
              <a:gd name="connsiteY127" fmla="*/ 3603 h 9670"/>
              <a:gd name="connsiteX128" fmla="*/ 5296 w 10000"/>
              <a:gd name="connsiteY128" fmla="*/ 3267 h 9670"/>
              <a:gd name="connsiteX129" fmla="*/ 5222 w 10000"/>
              <a:gd name="connsiteY129" fmla="*/ 2890 h 9670"/>
              <a:gd name="connsiteX130" fmla="*/ 5083 w 10000"/>
              <a:gd name="connsiteY130" fmla="*/ 2584 h 9670"/>
              <a:gd name="connsiteX131" fmla="*/ 5034 w 10000"/>
              <a:gd name="connsiteY131" fmla="*/ 2299 h 9670"/>
              <a:gd name="connsiteX132" fmla="*/ 5026 w 10000"/>
              <a:gd name="connsiteY132" fmla="*/ 1976 h 9670"/>
              <a:gd name="connsiteX133" fmla="*/ 5092 w 10000"/>
              <a:gd name="connsiteY133" fmla="*/ 1603 h 9670"/>
              <a:gd name="connsiteX134" fmla="*/ 5178 w 10000"/>
              <a:gd name="connsiteY134" fmla="*/ 1300 h 9670"/>
              <a:gd name="connsiteX135" fmla="*/ 5178 w 10000"/>
              <a:gd name="connsiteY135" fmla="*/ 1206 h 9670"/>
              <a:gd name="connsiteX136" fmla="*/ 5283 w 10000"/>
              <a:gd name="connsiteY136" fmla="*/ 0 h 9670"/>
              <a:gd name="connsiteX0" fmla="*/ 5178 w 10000"/>
              <a:gd name="connsiteY0" fmla="*/ 0 h 8753"/>
              <a:gd name="connsiteX1" fmla="*/ 5455 w 10000"/>
              <a:gd name="connsiteY1" fmla="*/ 3803 h 8753"/>
              <a:gd name="connsiteX2" fmla="*/ 5077 w 10000"/>
              <a:gd name="connsiteY2" fmla="*/ 4824 h 8753"/>
              <a:gd name="connsiteX3" fmla="*/ 4991 w 10000"/>
              <a:gd name="connsiteY3" fmla="*/ 5359 h 8753"/>
              <a:gd name="connsiteX4" fmla="*/ 4891 w 10000"/>
              <a:gd name="connsiteY4" fmla="*/ 6208 h 8753"/>
              <a:gd name="connsiteX5" fmla="*/ 3153 w 10000"/>
              <a:gd name="connsiteY5" fmla="*/ 5901 h 8753"/>
              <a:gd name="connsiteX6" fmla="*/ 3138 w 10000"/>
              <a:gd name="connsiteY6" fmla="*/ 4943 h 8753"/>
              <a:gd name="connsiteX7" fmla="*/ 2948 w 10000"/>
              <a:gd name="connsiteY7" fmla="*/ 4963 h 8753"/>
              <a:gd name="connsiteX8" fmla="*/ 2739 w 10000"/>
              <a:gd name="connsiteY8" fmla="*/ 4934 h 8753"/>
              <a:gd name="connsiteX9" fmla="*/ 2601 w 10000"/>
              <a:gd name="connsiteY9" fmla="*/ 4872 h 8753"/>
              <a:gd name="connsiteX10" fmla="*/ 2609 w 10000"/>
              <a:gd name="connsiteY10" fmla="*/ 5730 h 8753"/>
              <a:gd name="connsiteX11" fmla="*/ 2483 w 10000"/>
              <a:gd name="connsiteY11" fmla="*/ 5750 h 8753"/>
              <a:gd name="connsiteX12" fmla="*/ 2264 w 10000"/>
              <a:gd name="connsiteY12" fmla="*/ 5273 h 8753"/>
              <a:gd name="connsiteX13" fmla="*/ 2319 w 10000"/>
              <a:gd name="connsiteY13" fmla="*/ 5029 h 8753"/>
              <a:gd name="connsiteX14" fmla="*/ 2233 w 10000"/>
              <a:gd name="connsiteY14" fmla="*/ 4672 h 8753"/>
              <a:gd name="connsiteX15" fmla="*/ 1948 w 10000"/>
              <a:gd name="connsiteY15" fmla="*/ 4930 h 8753"/>
              <a:gd name="connsiteX16" fmla="*/ 1876 w 10000"/>
              <a:gd name="connsiteY16" fmla="*/ 4691 h 8753"/>
              <a:gd name="connsiteX17" fmla="*/ 2319 w 10000"/>
              <a:gd name="connsiteY17" fmla="*/ 4320 h 8753"/>
              <a:gd name="connsiteX18" fmla="*/ 2198 w 10000"/>
              <a:gd name="connsiteY18" fmla="*/ 3014 h 8753"/>
              <a:gd name="connsiteX19" fmla="*/ 1807 w 10000"/>
              <a:gd name="connsiteY19" fmla="*/ 2685 h 8753"/>
              <a:gd name="connsiteX20" fmla="*/ 1540 w 10000"/>
              <a:gd name="connsiteY20" fmla="*/ 2855 h 8753"/>
              <a:gd name="connsiteX21" fmla="*/ 1213 w 10000"/>
              <a:gd name="connsiteY21" fmla="*/ 2471 h 8753"/>
              <a:gd name="connsiteX22" fmla="*/ 0 w 10000"/>
              <a:gd name="connsiteY22" fmla="*/ 3332 h 8753"/>
              <a:gd name="connsiteX23" fmla="*/ 0 w 10000"/>
              <a:gd name="connsiteY23" fmla="*/ 4016 h 8753"/>
              <a:gd name="connsiteX24" fmla="*/ 371 w 10000"/>
              <a:gd name="connsiteY24" fmla="*/ 4000 h 8753"/>
              <a:gd name="connsiteX25" fmla="*/ 741 w 10000"/>
              <a:gd name="connsiteY25" fmla="*/ 3485 h 8753"/>
              <a:gd name="connsiteX26" fmla="*/ 851 w 10000"/>
              <a:gd name="connsiteY26" fmla="*/ 3705 h 8753"/>
              <a:gd name="connsiteX27" fmla="*/ 457 w 10000"/>
              <a:gd name="connsiteY27" fmla="*/ 4234 h 8753"/>
              <a:gd name="connsiteX28" fmla="*/ 612 w 10000"/>
              <a:gd name="connsiteY28" fmla="*/ 4592 h 8753"/>
              <a:gd name="connsiteX29" fmla="*/ 1164 w 10000"/>
              <a:gd name="connsiteY29" fmla="*/ 4633 h 8753"/>
              <a:gd name="connsiteX30" fmla="*/ 1273 w 10000"/>
              <a:gd name="connsiteY30" fmla="*/ 5049 h 8753"/>
              <a:gd name="connsiteX31" fmla="*/ 1678 w 10000"/>
              <a:gd name="connsiteY31" fmla="*/ 4830 h 8753"/>
              <a:gd name="connsiteX32" fmla="*/ 1756 w 10000"/>
              <a:gd name="connsiteY32" fmla="*/ 4819 h 8753"/>
              <a:gd name="connsiteX33" fmla="*/ 1773 w 10000"/>
              <a:gd name="connsiteY33" fmla="*/ 5029 h 8753"/>
              <a:gd name="connsiteX34" fmla="*/ 1707 w 10000"/>
              <a:gd name="connsiteY34" fmla="*/ 5006 h 8753"/>
              <a:gd name="connsiteX35" fmla="*/ 1724 w 10000"/>
              <a:gd name="connsiteY35" fmla="*/ 5473 h 8753"/>
              <a:gd name="connsiteX36" fmla="*/ 1644 w 10000"/>
              <a:gd name="connsiteY36" fmla="*/ 5458 h 8753"/>
              <a:gd name="connsiteX37" fmla="*/ 1655 w 10000"/>
              <a:gd name="connsiteY37" fmla="*/ 5630 h 8753"/>
              <a:gd name="connsiteX38" fmla="*/ 1790 w 10000"/>
              <a:gd name="connsiteY38" fmla="*/ 5750 h 8753"/>
              <a:gd name="connsiteX39" fmla="*/ 1793 w 10000"/>
              <a:gd name="connsiteY39" fmla="*/ 5817 h 8753"/>
              <a:gd name="connsiteX40" fmla="*/ 1448 w 10000"/>
              <a:gd name="connsiteY40" fmla="*/ 5831 h 8753"/>
              <a:gd name="connsiteX41" fmla="*/ 1454 w 10000"/>
              <a:gd name="connsiteY41" fmla="*/ 5436 h 8753"/>
              <a:gd name="connsiteX42" fmla="*/ 1259 w 10000"/>
              <a:gd name="connsiteY42" fmla="*/ 5301 h 8753"/>
              <a:gd name="connsiteX43" fmla="*/ 1284 w 10000"/>
              <a:gd name="connsiteY43" fmla="*/ 5831 h 8753"/>
              <a:gd name="connsiteX44" fmla="*/ 1109 w 10000"/>
              <a:gd name="connsiteY44" fmla="*/ 5821 h 8753"/>
              <a:gd name="connsiteX45" fmla="*/ 1026 w 10000"/>
              <a:gd name="connsiteY45" fmla="*/ 5263 h 8753"/>
              <a:gd name="connsiteX46" fmla="*/ 368 w 10000"/>
              <a:gd name="connsiteY46" fmla="*/ 5244 h 8753"/>
              <a:gd name="connsiteX47" fmla="*/ 351 w 10000"/>
              <a:gd name="connsiteY47" fmla="*/ 5215 h 8753"/>
              <a:gd name="connsiteX48" fmla="*/ 282 w 10000"/>
              <a:gd name="connsiteY48" fmla="*/ 5206 h 8753"/>
              <a:gd name="connsiteX49" fmla="*/ 233 w 10000"/>
              <a:gd name="connsiteY49" fmla="*/ 5087 h 8753"/>
              <a:gd name="connsiteX50" fmla="*/ 23 w 10000"/>
              <a:gd name="connsiteY50" fmla="*/ 5078 h 8753"/>
              <a:gd name="connsiteX51" fmla="*/ 204 w 10000"/>
              <a:gd name="connsiteY51" fmla="*/ 6074 h 8753"/>
              <a:gd name="connsiteX52" fmla="*/ 937 w 10000"/>
              <a:gd name="connsiteY52" fmla="*/ 6079 h 8753"/>
              <a:gd name="connsiteX53" fmla="*/ 980 w 10000"/>
              <a:gd name="connsiteY53" fmla="*/ 6208 h 8753"/>
              <a:gd name="connsiteX54" fmla="*/ 1118 w 10000"/>
              <a:gd name="connsiteY54" fmla="*/ 6208 h 8753"/>
              <a:gd name="connsiteX55" fmla="*/ 1129 w 10000"/>
              <a:gd name="connsiteY55" fmla="*/ 6121 h 8753"/>
              <a:gd name="connsiteX56" fmla="*/ 1299 w 10000"/>
              <a:gd name="connsiteY56" fmla="*/ 6117 h 8753"/>
              <a:gd name="connsiteX57" fmla="*/ 1299 w 10000"/>
              <a:gd name="connsiteY57" fmla="*/ 6261 h 8753"/>
              <a:gd name="connsiteX58" fmla="*/ 2592 w 10000"/>
              <a:gd name="connsiteY58" fmla="*/ 6261 h 8753"/>
              <a:gd name="connsiteX59" fmla="*/ 4782 w 10000"/>
              <a:gd name="connsiteY59" fmla="*/ 7704 h 8753"/>
              <a:gd name="connsiteX60" fmla="*/ 5213 w 10000"/>
              <a:gd name="connsiteY60" fmla="*/ 7976 h 8753"/>
              <a:gd name="connsiteX61" fmla="*/ 5345 w 10000"/>
              <a:gd name="connsiteY61" fmla="*/ 8462 h 8753"/>
              <a:gd name="connsiteX62" fmla="*/ 5405 w 10000"/>
              <a:gd name="connsiteY62" fmla="*/ 8591 h 8753"/>
              <a:gd name="connsiteX63" fmla="*/ 5445 w 10000"/>
              <a:gd name="connsiteY63" fmla="*/ 8639 h 8753"/>
              <a:gd name="connsiteX64" fmla="*/ 5506 w 10000"/>
              <a:gd name="connsiteY64" fmla="*/ 8654 h 8753"/>
              <a:gd name="connsiteX65" fmla="*/ 5583 w 10000"/>
              <a:gd name="connsiteY65" fmla="*/ 8649 h 8753"/>
              <a:gd name="connsiteX66" fmla="*/ 5690 w 10000"/>
              <a:gd name="connsiteY66" fmla="*/ 8596 h 8753"/>
              <a:gd name="connsiteX67" fmla="*/ 6540 w 10000"/>
              <a:gd name="connsiteY67" fmla="*/ 7881 h 8753"/>
              <a:gd name="connsiteX68" fmla="*/ 6664 w 10000"/>
              <a:gd name="connsiteY68" fmla="*/ 8091 h 8753"/>
              <a:gd name="connsiteX69" fmla="*/ 6716 w 10000"/>
              <a:gd name="connsiteY69" fmla="*/ 8120 h 8753"/>
              <a:gd name="connsiteX70" fmla="*/ 6756 w 10000"/>
              <a:gd name="connsiteY70" fmla="*/ 8110 h 8753"/>
              <a:gd name="connsiteX71" fmla="*/ 6784 w 10000"/>
              <a:gd name="connsiteY71" fmla="*/ 8081 h 8753"/>
              <a:gd name="connsiteX72" fmla="*/ 6816 w 10000"/>
              <a:gd name="connsiteY72" fmla="*/ 8010 h 8753"/>
              <a:gd name="connsiteX73" fmla="*/ 6819 w 10000"/>
              <a:gd name="connsiteY73" fmla="*/ 7909 h 8753"/>
              <a:gd name="connsiteX74" fmla="*/ 6802 w 10000"/>
              <a:gd name="connsiteY74" fmla="*/ 7833 h 8753"/>
              <a:gd name="connsiteX75" fmla="*/ 6773 w 10000"/>
              <a:gd name="connsiteY75" fmla="*/ 7704 h 8753"/>
              <a:gd name="connsiteX76" fmla="*/ 6871 w 10000"/>
              <a:gd name="connsiteY76" fmla="*/ 7579 h 8753"/>
              <a:gd name="connsiteX77" fmla="*/ 7023 w 10000"/>
              <a:gd name="connsiteY77" fmla="*/ 7480 h 8753"/>
              <a:gd name="connsiteX78" fmla="*/ 7178 w 10000"/>
              <a:gd name="connsiteY78" fmla="*/ 7409 h 8753"/>
              <a:gd name="connsiteX79" fmla="*/ 7371 w 10000"/>
              <a:gd name="connsiteY79" fmla="*/ 7394 h 8753"/>
              <a:gd name="connsiteX80" fmla="*/ 7644 w 10000"/>
              <a:gd name="connsiteY80" fmla="*/ 7390 h 8753"/>
              <a:gd name="connsiteX81" fmla="*/ 7635 w 10000"/>
              <a:gd name="connsiteY81" fmla="*/ 7748 h 8753"/>
              <a:gd name="connsiteX82" fmla="*/ 7698 w 10000"/>
              <a:gd name="connsiteY82" fmla="*/ 7851 h 8753"/>
              <a:gd name="connsiteX83" fmla="*/ 7784 w 10000"/>
              <a:gd name="connsiteY83" fmla="*/ 7905 h 8753"/>
              <a:gd name="connsiteX84" fmla="*/ 7845 w 10000"/>
              <a:gd name="connsiteY84" fmla="*/ 7924 h 8753"/>
              <a:gd name="connsiteX85" fmla="*/ 8802 w 10000"/>
              <a:gd name="connsiteY85" fmla="*/ 7881 h 8753"/>
              <a:gd name="connsiteX86" fmla="*/ 8897 w 10000"/>
              <a:gd name="connsiteY86" fmla="*/ 8010 h 8753"/>
              <a:gd name="connsiteX87" fmla="*/ 8957 w 10000"/>
              <a:gd name="connsiteY87" fmla="*/ 8325 h 8753"/>
              <a:gd name="connsiteX88" fmla="*/ 9000 w 10000"/>
              <a:gd name="connsiteY88" fmla="*/ 8749 h 8753"/>
              <a:gd name="connsiteX89" fmla="*/ 9103 w 10000"/>
              <a:gd name="connsiteY89" fmla="*/ 8753 h 8753"/>
              <a:gd name="connsiteX90" fmla="*/ 9095 w 10000"/>
              <a:gd name="connsiteY90" fmla="*/ 8334 h 8753"/>
              <a:gd name="connsiteX91" fmla="*/ 9144 w 10000"/>
              <a:gd name="connsiteY91" fmla="*/ 8206 h 8753"/>
              <a:gd name="connsiteX92" fmla="*/ 9181 w 10000"/>
              <a:gd name="connsiteY92" fmla="*/ 7868 h 8753"/>
              <a:gd name="connsiteX93" fmla="*/ 9566 w 10000"/>
              <a:gd name="connsiteY93" fmla="*/ 8120 h 8753"/>
              <a:gd name="connsiteX94" fmla="*/ 9549 w 10000"/>
              <a:gd name="connsiteY94" fmla="*/ 7652 h 8753"/>
              <a:gd name="connsiteX95" fmla="*/ 9733 w 10000"/>
              <a:gd name="connsiteY95" fmla="*/ 7665 h 8753"/>
              <a:gd name="connsiteX96" fmla="*/ 10000 w 10000"/>
              <a:gd name="connsiteY96" fmla="*/ 7147 h 8753"/>
              <a:gd name="connsiteX97" fmla="*/ 9836 w 10000"/>
              <a:gd name="connsiteY97" fmla="*/ 6793 h 8753"/>
              <a:gd name="connsiteX98" fmla="*/ 9802 w 10000"/>
              <a:gd name="connsiteY98" fmla="*/ 6560 h 8753"/>
              <a:gd name="connsiteX99" fmla="*/ 9540 w 10000"/>
              <a:gd name="connsiteY99" fmla="*/ 6523 h 8753"/>
              <a:gd name="connsiteX100" fmla="*/ 9514 w 10000"/>
              <a:gd name="connsiteY100" fmla="*/ 6222 h 8753"/>
              <a:gd name="connsiteX101" fmla="*/ 9164 w 10000"/>
              <a:gd name="connsiteY101" fmla="*/ 6074 h 8753"/>
              <a:gd name="connsiteX102" fmla="*/ 9138 w 10000"/>
              <a:gd name="connsiteY102" fmla="*/ 6317 h 8753"/>
              <a:gd name="connsiteX103" fmla="*/ 8931 w 10000"/>
              <a:gd name="connsiteY103" fmla="*/ 6121 h 8753"/>
              <a:gd name="connsiteX104" fmla="*/ 8931 w 10000"/>
              <a:gd name="connsiteY104" fmla="*/ 5874 h 8753"/>
              <a:gd name="connsiteX105" fmla="*/ 9480 w 10000"/>
              <a:gd name="connsiteY105" fmla="*/ 6146 h 8753"/>
              <a:gd name="connsiteX106" fmla="*/ 9405 w 10000"/>
              <a:gd name="connsiteY106" fmla="*/ 4143 h 8753"/>
              <a:gd name="connsiteX107" fmla="*/ 9319 w 10000"/>
              <a:gd name="connsiteY107" fmla="*/ 4034 h 8753"/>
              <a:gd name="connsiteX108" fmla="*/ 9290 w 10000"/>
              <a:gd name="connsiteY108" fmla="*/ 3801 h 8753"/>
              <a:gd name="connsiteX109" fmla="*/ 9060 w 10000"/>
              <a:gd name="connsiteY109" fmla="*/ 3700 h 8753"/>
              <a:gd name="connsiteX110" fmla="*/ 8983 w 10000"/>
              <a:gd name="connsiteY110" fmla="*/ 3332 h 8753"/>
              <a:gd name="connsiteX111" fmla="*/ 8825 w 10000"/>
              <a:gd name="connsiteY111" fmla="*/ 3299 h 8753"/>
              <a:gd name="connsiteX112" fmla="*/ 8799 w 10000"/>
              <a:gd name="connsiteY112" fmla="*/ 3018 h 8753"/>
              <a:gd name="connsiteX113" fmla="*/ 8652 w 10000"/>
              <a:gd name="connsiteY113" fmla="*/ 2999 h 8753"/>
              <a:gd name="connsiteX114" fmla="*/ 8635 w 10000"/>
              <a:gd name="connsiteY114" fmla="*/ 2775 h 8753"/>
              <a:gd name="connsiteX115" fmla="*/ 8483 w 10000"/>
              <a:gd name="connsiteY115" fmla="*/ 2789 h 8753"/>
              <a:gd name="connsiteX116" fmla="*/ 8431 w 10000"/>
              <a:gd name="connsiteY116" fmla="*/ 2727 h 8753"/>
              <a:gd name="connsiteX117" fmla="*/ 8233 w 10000"/>
              <a:gd name="connsiteY117" fmla="*/ 2732 h 8753"/>
              <a:gd name="connsiteX118" fmla="*/ 7532 w 10000"/>
              <a:gd name="connsiteY118" fmla="*/ 2689 h 8753"/>
              <a:gd name="connsiteX119" fmla="*/ 7532 w 10000"/>
              <a:gd name="connsiteY119" fmla="*/ 3270 h 8753"/>
              <a:gd name="connsiteX120" fmla="*/ 6592 w 10000"/>
              <a:gd name="connsiteY120" fmla="*/ 2327 h 8753"/>
              <a:gd name="connsiteX121" fmla="*/ 6362 w 10000"/>
              <a:gd name="connsiteY121" fmla="*/ 2461 h 8753"/>
              <a:gd name="connsiteX122" fmla="*/ 6107 w 10000"/>
              <a:gd name="connsiteY122" fmla="*/ 2336 h 8753"/>
              <a:gd name="connsiteX123" fmla="*/ 5834 w 10000"/>
              <a:gd name="connsiteY123" fmla="*/ 2319 h 8753"/>
              <a:gd name="connsiteX124" fmla="*/ 5546 w 10000"/>
              <a:gd name="connsiteY124" fmla="*/ 3504 h 8753"/>
              <a:gd name="connsiteX125" fmla="*/ 5234 w 10000"/>
              <a:gd name="connsiteY125" fmla="*/ 3328 h 8753"/>
              <a:gd name="connsiteX126" fmla="*/ 5245 w 10000"/>
              <a:gd name="connsiteY126" fmla="*/ 2947 h 8753"/>
              <a:gd name="connsiteX127" fmla="*/ 5269 w 10000"/>
              <a:gd name="connsiteY127" fmla="*/ 2479 h 8753"/>
              <a:gd name="connsiteX128" fmla="*/ 5296 w 10000"/>
              <a:gd name="connsiteY128" fmla="*/ 2131 h 8753"/>
              <a:gd name="connsiteX129" fmla="*/ 5222 w 10000"/>
              <a:gd name="connsiteY129" fmla="*/ 1742 h 8753"/>
              <a:gd name="connsiteX130" fmla="*/ 5083 w 10000"/>
              <a:gd name="connsiteY130" fmla="*/ 1425 h 8753"/>
              <a:gd name="connsiteX131" fmla="*/ 5034 w 10000"/>
              <a:gd name="connsiteY131" fmla="*/ 1130 h 8753"/>
              <a:gd name="connsiteX132" fmla="*/ 5026 w 10000"/>
              <a:gd name="connsiteY132" fmla="*/ 796 h 8753"/>
              <a:gd name="connsiteX133" fmla="*/ 5092 w 10000"/>
              <a:gd name="connsiteY133" fmla="*/ 411 h 8753"/>
              <a:gd name="connsiteX134" fmla="*/ 5178 w 10000"/>
              <a:gd name="connsiteY134" fmla="*/ 97 h 8753"/>
              <a:gd name="connsiteX135" fmla="*/ 5178 w 10000"/>
              <a:gd name="connsiteY135" fmla="*/ 0 h 8753"/>
              <a:gd name="connsiteX0" fmla="*/ 5178 w 10000"/>
              <a:gd name="connsiteY0" fmla="*/ 0 h 9889"/>
              <a:gd name="connsiteX1" fmla="*/ 5455 w 10000"/>
              <a:gd name="connsiteY1" fmla="*/ 4234 h 9889"/>
              <a:gd name="connsiteX2" fmla="*/ 5077 w 10000"/>
              <a:gd name="connsiteY2" fmla="*/ 5400 h 9889"/>
              <a:gd name="connsiteX3" fmla="*/ 4991 w 10000"/>
              <a:gd name="connsiteY3" fmla="*/ 6011 h 9889"/>
              <a:gd name="connsiteX4" fmla="*/ 4891 w 10000"/>
              <a:gd name="connsiteY4" fmla="*/ 6981 h 9889"/>
              <a:gd name="connsiteX5" fmla="*/ 3153 w 10000"/>
              <a:gd name="connsiteY5" fmla="*/ 6631 h 9889"/>
              <a:gd name="connsiteX6" fmla="*/ 3138 w 10000"/>
              <a:gd name="connsiteY6" fmla="*/ 5536 h 9889"/>
              <a:gd name="connsiteX7" fmla="*/ 2948 w 10000"/>
              <a:gd name="connsiteY7" fmla="*/ 5559 h 9889"/>
              <a:gd name="connsiteX8" fmla="*/ 2739 w 10000"/>
              <a:gd name="connsiteY8" fmla="*/ 5526 h 9889"/>
              <a:gd name="connsiteX9" fmla="*/ 2601 w 10000"/>
              <a:gd name="connsiteY9" fmla="*/ 5455 h 9889"/>
              <a:gd name="connsiteX10" fmla="*/ 2609 w 10000"/>
              <a:gd name="connsiteY10" fmla="*/ 6435 h 9889"/>
              <a:gd name="connsiteX11" fmla="*/ 2483 w 10000"/>
              <a:gd name="connsiteY11" fmla="*/ 6458 h 9889"/>
              <a:gd name="connsiteX12" fmla="*/ 2264 w 10000"/>
              <a:gd name="connsiteY12" fmla="*/ 5913 h 9889"/>
              <a:gd name="connsiteX13" fmla="*/ 2319 w 10000"/>
              <a:gd name="connsiteY13" fmla="*/ 5634 h 9889"/>
              <a:gd name="connsiteX14" fmla="*/ 2233 w 10000"/>
              <a:gd name="connsiteY14" fmla="*/ 5227 h 9889"/>
              <a:gd name="connsiteX15" fmla="*/ 1948 w 10000"/>
              <a:gd name="connsiteY15" fmla="*/ 5521 h 9889"/>
              <a:gd name="connsiteX16" fmla="*/ 1876 w 10000"/>
              <a:gd name="connsiteY16" fmla="*/ 5248 h 9889"/>
              <a:gd name="connsiteX17" fmla="*/ 2319 w 10000"/>
              <a:gd name="connsiteY17" fmla="*/ 4824 h 9889"/>
              <a:gd name="connsiteX18" fmla="*/ 2198 w 10000"/>
              <a:gd name="connsiteY18" fmla="*/ 3332 h 9889"/>
              <a:gd name="connsiteX19" fmla="*/ 1807 w 10000"/>
              <a:gd name="connsiteY19" fmla="*/ 2957 h 9889"/>
              <a:gd name="connsiteX20" fmla="*/ 1540 w 10000"/>
              <a:gd name="connsiteY20" fmla="*/ 3151 h 9889"/>
              <a:gd name="connsiteX21" fmla="*/ 1213 w 10000"/>
              <a:gd name="connsiteY21" fmla="*/ 2712 h 9889"/>
              <a:gd name="connsiteX22" fmla="*/ 0 w 10000"/>
              <a:gd name="connsiteY22" fmla="*/ 3696 h 9889"/>
              <a:gd name="connsiteX23" fmla="*/ 0 w 10000"/>
              <a:gd name="connsiteY23" fmla="*/ 4477 h 9889"/>
              <a:gd name="connsiteX24" fmla="*/ 371 w 10000"/>
              <a:gd name="connsiteY24" fmla="*/ 4459 h 9889"/>
              <a:gd name="connsiteX25" fmla="*/ 741 w 10000"/>
              <a:gd name="connsiteY25" fmla="*/ 3870 h 9889"/>
              <a:gd name="connsiteX26" fmla="*/ 851 w 10000"/>
              <a:gd name="connsiteY26" fmla="*/ 4122 h 9889"/>
              <a:gd name="connsiteX27" fmla="*/ 457 w 10000"/>
              <a:gd name="connsiteY27" fmla="*/ 4726 h 9889"/>
              <a:gd name="connsiteX28" fmla="*/ 612 w 10000"/>
              <a:gd name="connsiteY28" fmla="*/ 5135 h 9889"/>
              <a:gd name="connsiteX29" fmla="*/ 1164 w 10000"/>
              <a:gd name="connsiteY29" fmla="*/ 5182 h 9889"/>
              <a:gd name="connsiteX30" fmla="*/ 1273 w 10000"/>
              <a:gd name="connsiteY30" fmla="*/ 5657 h 9889"/>
              <a:gd name="connsiteX31" fmla="*/ 1678 w 10000"/>
              <a:gd name="connsiteY31" fmla="*/ 5407 h 9889"/>
              <a:gd name="connsiteX32" fmla="*/ 1756 w 10000"/>
              <a:gd name="connsiteY32" fmla="*/ 5395 h 9889"/>
              <a:gd name="connsiteX33" fmla="*/ 1773 w 10000"/>
              <a:gd name="connsiteY33" fmla="*/ 5634 h 9889"/>
              <a:gd name="connsiteX34" fmla="*/ 1707 w 10000"/>
              <a:gd name="connsiteY34" fmla="*/ 5608 h 9889"/>
              <a:gd name="connsiteX35" fmla="*/ 1724 w 10000"/>
              <a:gd name="connsiteY35" fmla="*/ 6142 h 9889"/>
              <a:gd name="connsiteX36" fmla="*/ 1644 w 10000"/>
              <a:gd name="connsiteY36" fmla="*/ 6125 h 9889"/>
              <a:gd name="connsiteX37" fmla="*/ 1655 w 10000"/>
              <a:gd name="connsiteY37" fmla="*/ 6321 h 9889"/>
              <a:gd name="connsiteX38" fmla="*/ 1790 w 10000"/>
              <a:gd name="connsiteY38" fmla="*/ 6458 h 9889"/>
              <a:gd name="connsiteX39" fmla="*/ 1793 w 10000"/>
              <a:gd name="connsiteY39" fmla="*/ 6535 h 9889"/>
              <a:gd name="connsiteX40" fmla="*/ 1448 w 10000"/>
              <a:gd name="connsiteY40" fmla="*/ 6551 h 9889"/>
              <a:gd name="connsiteX41" fmla="*/ 1454 w 10000"/>
              <a:gd name="connsiteY41" fmla="*/ 6099 h 9889"/>
              <a:gd name="connsiteX42" fmla="*/ 1259 w 10000"/>
              <a:gd name="connsiteY42" fmla="*/ 5945 h 9889"/>
              <a:gd name="connsiteX43" fmla="*/ 1284 w 10000"/>
              <a:gd name="connsiteY43" fmla="*/ 6551 h 9889"/>
              <a:gd name="connsiteX44" fmla="*/ 1109 w 10000"/>
              <a:gd name="connsiteY44" fmla="*/ 6539 h 9889"/>
              <a:gd name="connsiteX45" fmla="*/ 1026 w 10000"/>
              <a:gd name="connsiteY45" fmla="*/ 5902 h 9889"/>
              <a:gd name="connsiteX46" fmla="*/ 368 w 10000"/>
              <a:gd name="connsiteY46" fmla="*/ 5880 h 9889"/>
              <a:gd name="connsiteX47" fmla="*/ 351 w 10000"/>
              <a:gd name="connsiteY47" fmla="*/ 5847 h 9889"/>
              <a:gd name="connsiteX48" fmla="*/ 282 w 10000"/>
              <a:gd name="connsiteY48" fmla="*/ 5837 h 9889"/>
              <a:gd name="connsiteX49" fmla="*/ 233 w 10000"/>
              <a:gd name="connsiteY49" fmla="*/ 5701 h 9889"/>
              <a:gd name="connsiteX50" fmla="*/ 23 w 10000"/>
              <a:gd name="connsiteY50" fmla="*/ 5690 h 9889"/>
              <a:gd name="connsiteX51" fmla="*/ 204 w 10000"/>
              <a:gd name="connsiteY51" fmla="*/ 6828 h 9889"/>
              <a:gd name="connsiteX52" fmla="*/ 937 w 10000"/>
              <a:gd name="connsiteY52" fmla="*/ 6834 h 9889"/>
              <a:gd name="connsiteX53" fmla="*/ 980 w 10000"/>
              <a:gd name="connsiteY53" fmla="*/ 6981 h 9889"/>
              <a:gd name="connsiteX54" fmla="*/ 1118 w 10000"/>
              <a:gd name="connsiteY54" fmla="*/ 6981 h 9889"/>
              <a:gd name="connsiteX55" fmla="*/ 1129 w 10000"/>
              <a:gd name="connsiteY55" fmla="*/ 6882 h 9889"/>
              <a:gd name="connsiteX56" fmla="*/ 1299 w 10000"/>
              <a:gd name="connsiteY56" fmla="*/ 6877 h 9889"/>
              <a:gd name="connsiteX57" fmla="*/ 1299 w 10000"/>
              <a:gd name="connsiteY57" fmla="*/ 7042 h 9889"/>
              <a:gd name="connsiteX58" fmla="*/ 2592 w 10000"/>
              <a:gd name="connsiteY58" fmla="*/ 7042 h 9889"/>
              <a:gd name="connsiteX59" fmla="*/ 4782 w 10000"/>
              <a:gd name="connsiteY59" fmla="*/ 8691 h 9889"/>
              <a:gd name="connsiteX60" fmla="*/ 5213 w 10000"/>
              <a:gd name="connsiteY60" fmla="*/ 9001 h 9889"/>
              <a:gd name="connsiteX61" fmla="*/ 5345 w 10000"/>
              <a:gd name="connsiteY61" fmla="*/ 9557 h 9889"/>
              <a:gd name="connsiteX62" fmla="*/ 5405 w 10000"/>
              <a:gd name="connsiteY62" fmla="*/ 9704 h 9889"/>
              <a:gd name="connsiteX63" fmla="*/ 5445 w 10000"/>
              <a:gd name="connsiteY63" fmla="*/ 9759 h 9889"/>
              <a:gd name="connsiteX64" fmla="*/ 5506 w 10000"/>
              <a:gd name="connsiteY64" fmla="*/ 9776 h 9889"/>
              <a:gd name="connsiteX65" fmla="*/ 5583 w 10000"/>
              <a:gd name="connsiteY65" fmla="*/ 9770 h 9889"/>
              <a:gd name="connsiteX66" fmla="*/ 5690 w 10000"/>
              <a:gd name="connsiteY66" fmla="*/ 9710 h 9889"/>
              <a:gd name="connsiteX67" fmla="*/ 6540 w 10000"/>
              <a:gd name="connsiteY67" fmla="*/ 8893 h 9889"/>
              <a:gd name="connsiteX68" fmla="*/ 6664 w 10000"/>
              <a:gd name="connsiteY68" fmla="*/ 9133 h 9889"/>
              <a:gd name="connsiteX69" fmla="*/ 6716 w 10000"/>
              <a:gd name="connsiteY69" fmla="*/ 9166 h 9889"/>
              <a:gd name="connsiteX70" fmla="*/ 6756 w 10000"/>
              <a:gd name="connsiteY70" fmla="*/ 9154 h 9889"/>
              <a:gd name="connsiteX71" fmla="*/ 6784 w 10000"/>
              <a:gd name="connsiteY71" fmla="*/ 9121 h 9889"/>
              <a:gd name="connsiteX72" fmla="*/ 6816 w 10000"/>
              <a:gd name="connsiteY72" fmla="*/ 9040 h 9889"/>
              <a:gd name="connsiteX73" fmla="*/ 6819 w 10000"/>
              <a:gd name="connsiteY73" fmla="*/ 8925 h 9889"/>
              <a:gd name="connsiteX74" fmla="*/ 6802 w 10000"/>
              <a:gd name="connsiteY74" fmla="*/ 8838 h 9889"/>
              <a:gd name="connsiteX75" fmla="*/ 6773 w 10000"/>
              <a:gd name="connsiteY75" fmla="*/ 8691 h 9889"/>
              <a:gd name="connsiteX76" fmla="*/ 6871 w 10000"/>
              <a:gd name="connsiteY76" fmla="*/ 8548 h 9889"/>
              <a:gd name="connsiteX77" fmla="*/ 7023 w 10000"/>
              <a:gd name="connsiteY77" fmla="*/ 8435 h 9889"/>
              <a:gd name="connsiteX78" fmla="*/ 7178 w 10000"/>
              <a:gd name="connsiteY78" fmla="*/ 8354 h 9889"/>
              <a:gd name="connsiteX79" fmla="*/ 7371 w 10000"/>
              <a:gd name="connsiteY79" fmla="*/ 8336 h 9889"/>
              <a:gd name="connsiteX80" fmla="*/ 7644 w 10000"/>
              <a:gd name="connsiteY80" fmla="*/ 8332 h 9889"/>
              <a:gd name="connsiteX81" fmla="*/ 7635 w 10000"/>
              <a:gd name="connsiteY81" fmla="*/ 8741 h 9889"/>
              <a:gd name="connsiteX82" fmla="*/ 7698 w 10000"/>
              <a:gd name="connsiteY82" fmla="*/ 8858 h 9889"/>
              <a:gd name="connsiteX83" fmla="*/ 7784 w 10000"/>
              <a:gd name="connsiteY83" fmla="*/ 8920 h 9889"/>
              <a:gd name="connsiteX84" fmla="*/ 7845 w 10000"/>
              <a:gd name="connsiteY84" fmla="*/ 8942 h 9889"/>
              <a:gd name="connsiteX85" fmla="*/ 8802 w 10000"/>
              <a:gd name="connsiteY85" fmla="*/ 8893 h 9889"/>
              <a:gd name="connsiteX86" fmla="*/ 8897 w 10000"/>
              <a:gd name="connsiteY86" fmla="*/ 9040 h 9889"/>
              <a:gd name="connsiteX87" fmla="*/ 8957 w 10000"/>
              <a:gd name="connsiteY87" fmla="*/ 9400 h 9889"/>
              <a:gd name="connsiteX88" fmla="*/ 9000 w 10000"/>
              <a:gd name="connsiteY88" fmla="*/ 9884 h 9889"/>
              <a:gd name="connsiteX89" fmla="*/ 9103 w 10000"/>
              <a:gd name="connsiteY89" fmla="*/ 9889 h 9889"/>
              <a:gd name="connsiteX90" fmla="*/ 9095 w 10000"/>
              <a:gd name="connsiteY90" fmla="*/ 9410 h 9889"/>
              <a:gd name="connsiteX91" fmla="*/ 9144 w 10000"/>
              <a:gd name="connsiteY91" fmla="*/ 9264 h 9889"/>
              <a:gd name="connsiteX92" fmla="*/ 9181 w 10000"/>
              <a:gd name="connsiteY92" fmla="*/ 8878 h 9889"/>
              <a:gd name="connsiteX93" fmla="*/ 9566 w 10000"/>
              <a:gd name="connsiteY93" fmla="*/ 9166 h 9889"/>
              <a:gd name="connsiteX94" fmla="*/ 9549 w 10000"/>
              <a:gd name="connsiteY94" fmla="*/ 8631 h 9889"/>
              <a:gd name="connsiteX95" fmla="*/ 9733 w 10000"/>
              <a:gd name="connsiteY95" fmla="*/ 8646 h 9889"/>
              <a:gd name="connsiteX96" fmla="*/ 10000 w 10000"/>
              <a:gd name="connsiteY96" fmla="*/ 8054 h 9889"/>
              <a:gd name="connsiteX97" fmla="*/ 9836 w 10000"/>
              <a:gd name="connsiteY97" fmla="*/ 7650 h 9889"/>
              <a:gd name="connsiteX98" fmla="*/ 9802 w 10000"/>
              <a:gd name="connsiteY98" fmla="*/ 7384 h 9889"/>
              <a:gd name="connsiteX99" fmla="*/ 9540 w 10000"/>
              <a:gd name="connsiteY99" fmla="*/ 7341 h 9889"/>
              <a:gd name="connsiteX100" fmla="*/ 9514 w 10000"/>
              <a:gd name="connsiteY100" fmla="*/ 6997 h 9889"/>
              <a:gd name="connsiteX101" fmla="*/ 9164 w 10000"/>
              <a:gd name="connsiteY101" fmla="*/ 6828 h 9889"/>
              <a:gd name="connsiteX102" fmla="*/ 9138 w 10000"/>
              <a:gd name="connsiteY102" fmla="*/ 7106 h 9889"/>
              <a:gd name="connsiteX103" fmla="*/ 8931 w 10000"/>
              <a:gd name="connsiteY103" fmla="*/ 6882 h 9889"/>
              <a:gd name="connsiteX104" fmla="*/ 8931 w 10000"/>
              <a:gd name="connsiteY104" fmla="*/ 6600 h 9889"/>
              <a:gd name="connsiteX105" fmla="*/ 9480 w 10000"/>
              <a:gd name="connsiteY105" fmla="*/ 6911 h 9889"/>
              <a:gd name="connsiteX106" fmla="*/ 9405 w 10000"/>
              <a:gd name="connsiteY106" fmla="*/ 4622 h 9889"/>
              <a:gd name="connsiteX107" fmla="*/ 9319 w 10000"/>
              <a:gd name="connsiteY107" fmla="*/ 4498 h 9889"/>
              <a:gd name="connsiteX108" fmla="*/ 9290 w 10000"/>
              <a:gd name="connsiteY108" fmla="*/ 4232 h 9889"/>
              <a:gd name="connsiteX109" fmla="*/ 9060 w 10000"/>
              <a:gd name="connsiteY109" fmla="*/ 4116 h 9889"/>
              <a:gd name="connsiteX110" fmla="*/ 8983 w 10000"/>
              <a:gd name="connsiteY110" fmla="*/ 3696 h 9889"/>
              <a:gd name="connsiteX111" fmla="*/ 8825 w 10000"/>
              <a:gd name="connsiteY111" fmla="*/ 3658 h 9889"/>
              <a:gd name="connsiteX112" fmla="*/ 8799 w 10000"/>
              <a:gd name="connsiteY112" fmla="*/ 3337 h 9889"/>
              <a:gd name="connsiteX113" fmla="*/ 8652 w 10000"/>
              <a:gd name="connsiteY113" fmla="*/ 3315 h 9889"/>
              <a:gd name="connsiteX114" fmla="*/ 8635 w 10000"/>
              <a:gd name="connsiteY114" fmla="*/ 3059 h 9889"/>
              <a:gd name="connsiteX115" fmla="*/ 8483 w 10000"/>
              <a:gd name="connsiteY115" fmla="*/ 3075 h 9889"/>
              <a:gd name="connsiteX116" fmla="*/ 8431 w 10000"/>
              <a:gd name="connsiteY116" fmla="*/ 3005 h 9889"/>
              <a:gd name="connsiteX117" fmla="*/ 8233 w 10000"/>
              <a:gd name="connsiteY117" fmla="*/ 3010 h 9889"/>
              <a:gd name="connsiteX118" fmla="*/ 7532 w 10000"/>
              <a:gd name="connsiteY118" fmla="*/ 2961 h 9889"/>
              <a:gd name="connsiteX119" fmla="*/ 7532 w 10000"/>
              <a:gd name="connsiteY119" fmla="*/ 3625 h 9889"/>
              <a:gd name="connsiteX120" fmla="*/ 6592 w 10000"/>
              <a:gd name="connsiteY120" fmla="*/ 2548 h 9889"/>
              <a:gd name="connsiteX121" fmla="*/ 6362 w 10000"/>
              <a:gd name="connsiteY121" fmla="*/ 2701 h 9889"/>
              <a:gd name="connsiteX122" fmla="*/ 6107 w 10000"/>
              <a:gd name="connsiteY122" fmla="*/ 2558 h 9889"/>
              <a:gd name="connsiteX123" fmla="*/ 5834 w 10000"/>
              <a:gd name="connsiteY123" fmla="*/ 2538 h 9889"/>
              <a:gd name="connsiteX124" fmla="*/ 5546 w 10000"/>
              <a:gd name="connsiteY124" fmla="*/ 3892 h 9889"/>
              <a:gd name="connsiteX125" fmla="*/ 5234 w 10000"/>
              <a:gd name="connsiteY125" fmla="*/ 3691 h 9889"/>
              <a:gd name="connsiteX126" fmla="*/ 5245 w 10000"/>
              <a:gd name="connsiteY126" fmla="*/ 3256 h 9889"/>
              <a:gd name="connsiteX127" fmla="*/ 5269 w 10000"/>
              <a:gd name="connsiteY127" fmla="*/ 2721 h 9889"/>
              <a:gd name="connsiteX128" fmla="*/ 5296 w 10000"/>
              <a:gd name="connsiteY128" fmla="*/ 2324 h 9889"/>
              <a:gd name="connsiteX129" fmla="*/ 5222 w 10000"/>
              <a:gd name="connsiteY129" fmla="*/ 1879 h 9889"/>
              <a:gd name="connsiteX130" fmla="*/ 5083 w 10000"/>
              <a:gd name="connsiteY130" fmla="*/ 1517 h 9889"/>
              <a:gd name="connsiteX131" fmla="*/ 5034 w 10000"/>
              <a:gd name="connsiteY131" fmla="*/ 1180 h 9889"/>
              <a:gd name="connsiteX132" fmla="*/ 5026 w 10000"/>
              <a:gd name="connsiteY132" fmla="*/ 798 h 9889"/>
              <a:gd name="connsiteX133" fmla="*/ 5092 w 10000"/>
              <a:gd name="connsiteY133" fmla="*/ 359 h 9889"/>
              <a:gd name="connsiteX134" fmla="*/ 5178 w 10000"/>
              <a:gd name="connsiteY134" fmla="*/ 0 h 9889"/>
              <a:gd name="connsiteX0" fmla="*/ 5092 w 10000"/>
              <a:gd name="connsiteY0" fmla="*/ 0 h 9637"/>
              <a:gd name="connsiteX1" fmla="*/ 5455 w 10000"/>
              <a:gd name="connsiteY1" fmla="*/ 3919 h 9637"/>
              <a:gd name="connsiteX2" fmla="*/ 5077 w 10000"/>
              <a:gd name="connsiteY2" fmla="*/ 5098 h 9637"/>
              <a:gd name="connsiteX3" fmla="*/ 4991 w 10000"/>
              <a:gd name="connsiteY3" fmla="*/ 5715 h 9637"/>
              <a:gd name="connsiteX4" fmla="*/ 4891 w 10000"/>
              <a:gd name="connsiteY4" fmla="*/ 6696 h 9637"/>
              <a:gd name="connsiteX5" fmla="*/ 3153 w 10000"/>
              <a:gd name="connsiteY5" fmla="*/ 6342 h 9637"/>
              <a:gd name="connsiteX6" fmla="*/ 3138 w 10000"/>
              <a:gd name="connsiteY6" fmla="*/ 5235 h 9637"/>
              <a:gd name="connsiteX7" fmla="*/ 2948 w 10000"/>
              <a:gd name="connsiteY7" fmla="*/ 5258 h 9637"/>
              <a:gd name="connsiteX8" fmla="*/ 2739 w 10000"/>
              <a:gd name="connsiteY8" fmla="*/ 5225 h 9637"/>
              <a:gd name="connsiteX9" fmla="*/ 2601 w 10000"/>
              <a:gd name="connsiteY9" fmla="*/ 5153 h 9637"/>
              <a:gd name="connsiteX10" fmla="*/ 2609 w 10000"/>
              <a:gd name="connsiteY10" fmla="*/ 6144 h 9637"/>
              <a:gd name="connsiteX11" fmla="*/ 2483 w 10000"/>
              <a:gd name="connsiteY11" fmla="*/ 6167 h 9637"/>
              <a:gd name="connsiteX12" fmla="*/ 2264 w 10000"/>
              <a:gd name="connsiteY12" fmla="*/ 5616 h 9637"/>
              <a:gd name="connsiteX13" fmla="*/ 2319 w 10000"/>
              <a:gd name="connsiteY13" fmla="*/ 5334 h 9637"/>
              <a:gd name="connsiteX14" fmla="*/ 2233 w 10000"/>
              <a:gd name="connsiteY14" fmla="*/ 4923 h 9637"/>
              <a:gd name="connsiteX15" fmla="*/ 1948 w 10000"/>
              <a:gd name="connsiteY15" fmla="*/ 5220 h 9637"/>
              <a:gd name="connsiteX16" fmla="*/ 1876 w 10000"/>
              <a:gd name="connsiteY16" fmla="*/ 4944 h 9637"/>
              <a:gd name="connsiteX17" fmla="*/ 2319 w 10000"/>
              <a:gd name="connsiteY17" fmla="*/ 4515 h 9637"/>
              <a:gd name="connsiteX18" fmla="*/ 2198 w 10000"/>
              <a:gd name="connsiteY18" fmla="*/ 3006 h 9637"/>
              <a:gd name="connsiteX19" fmla="*/ 1807 w 10000"/>
              <a:gd name="connsiteY19" fmla="*/ 2627 h 9637"/>
              <a:gd name="connsiteX20" fmla="*/ 1540 w 10000"/>
              <a:gd name="connsiteY20" fmla="*/ 2823 h 9637"/>
              <a:gd name="connsiteX21" fmla="*/ 1213 w 10000"/>
              <a:gd name="connsiteY21" fmla="*/ 2379 h 9637"/>
              <a:gd name="connsiteX22" fmla="*/ 0 w 10000"/>
              <a:gd name="connsiteY22" fmla="*/ 3374 h 9637"/>
              <a:gd name="connsiteX23" fmla="*/ 0 w 10000"/>
              <a:gd name="connsiteY23" fmla="*/ 4164 h 9637"/>
              <a:gd name="connsiteX24" fmla="*/ 371 w 10000"/>
              <a:gd name="connsiteY24" fmla="*/ 4146 h 9637"/>
              <a:gd name="connsiteX25" fmla="*/ 741 w 10000"/>
              <a:gd name="connsiteY25" fmla="*/ 3550 h 9637"/>
              <a:gd name="connsiteX26" fmla="*/ 851 w 10000"/>
              <a:gd name="connsiteY26" fmla="*/ 3805 h 9637"/>
              <a:gd name="connsiteX27" fmla="*/ 457 w 10000"/>
              <a:gd name="connsiteY27" fmla="*/ 4416 h 9637"/>
              <a:gd name="connsiteX28" fmla="*/ 612 w 10000"/>
              <a:gd name="connsiteY28" fmla="*/ 4830 h 9637"/>
              <a:gd name="connsiteX29" fmla="*/ 1164 w 10000"/>
              <a:gd name="connsiteY29" fmla="*/ 4877 h 9637"/>
              <a:gd name="connsiteX30" fmla="*/ 1273 w 10000"/>
              <a:gd name="connsiteY30" fmla="*/ 5357 h 9637"/>
              <a:gd name="connsiteX31" fmla="*/ 1678 w 10000"/>
              <a:gd name="connsiteY31" fmla="*/ 5105 h 9637"/>
              <a:gd name="connsiteX32" fmla="*/ 1756 w 10000"/>
              <a:gd name="connsiteY32" fmla="*/ 5093 h 9637"/>
              <a:gd name="connsiteX33" fmla="*/ 1773 w 10000"/>
              <a:gd name="connsiteY33" fmla="*/ 5334 h 9637"/>
              <a:gd name="connsiteX34" fmla="*/ 1707 w 10000"/>
              <a:gd name="connsiteY34" fmla="*/ 5308 h 9637"/>
              <a:gd name="connsiteX35" fmla="*/ 1724 w 10000"/>
              <a:gd name="connsiteY35" fmla="*/ 5848 h 9637"/>
              <a:gd name="connsiteX36" fmla="*/ 1644 w 10000"/>
              <a:gd name="connsiteY36" fmla="*/ 5831 h 9637"/>
              <a:gd name="connsiteX37" fmla="*/ 1655 w 10000"/>
              <a:gd name="connsiteY37" fmla="*/ 6029 h 9637"/>
              <a:gd name="connsiteX38" fmla="*/ 1790 w 10000"/>
              <a:gd name="connsiteY38" fmla="*/ 6167 h 9637"/>
              <a:gd name="connsiteX39" fmla="*/ 1793 w 10000"/>
              <a:gd name="connsiteY39" fmla="*/ 6245 h 9637"/>
              <a:gd name="connsiteX40" fmla="*/ 1448 w 10000"/>
              <a:gd name="connsiteY40" fmla="*/ 6262 h 9637"/>
              <a:gd name="connsiteX41" fmla="*/ 1454 w 10000"/>
              <a:gd name="connsiteY41" fmla="*/ 5804 h 9637"/>
              <a:gd name="connsiteX42" fmla="*/ 1259 w 10000"/>
              <a:gd name="connsiteY42" fmla="*/ 5649 h 9637"/>
              <a:gd name="connsiteX43" fmla="*/ 1284 w 10000"/>
              <a:gd name="connsiteY43" fmla="*/ 6262 h 9637"/>
              <a:gd name="connsiteX44" fmla="*/ 1109 w 10000"/>
              <a:gd name="connsiteY44" fmla="*/ 6249 h 9637"/>
              <a:gd name="connsiteX45" fmla="*/ 1026 w 10000"/>
              <a:gd name="connsiteY45" fmla="*/ 5605 h 9637"/>
              <a:gd name="connsiteX46" fmla="*/ 368 w 10000"/>
              <a:gd name="connsiteY46" fmla="*/ 5583 h 9637"/>
              <a:gd name="connsiteX47" fmla="*/ 351 w 10000"/>
              <a:gd name="connsiteY47" fmla="*/ 5550 h 9637"/>
              <a:gd name="connsiteX48" fmla="*/ 282 w 10000"/>
              <a:gd name="connsiteY48" fmla="*/ 5540 h 9637"/>
              <a:gd name="connsiteX49" fmla="*/ 233 w 10000"/>
              <a:gd name="connsiteY49" fmla="*/ 5402 h 9637"/>
              <a:gd name="connsiteX50" fmla="*/ 23 w 10000"/>
              <a:gd name="connsiteY50" fmla="*/ 5391 h 9637"/>
              <a:gd name="connsiteX51" fmla="*/ 204 w 10000"/>
              <a:gd name="connsiteY51" fmla="*/ 6542 h 9637"/>
              <a:gd name="connsiteX52" fmla="*/ 937 w 10000"/>
              <a:gd name="connsiteY52" fmla="*/ 6548 h 9637"/>
              <a:gd name="connsiteX53" fmla="*/ 980 w 10000"/>
              <a:gd name="connsiteY53" fmla="*/ 6696 h 9637"/>
              <a:gd name="connsiteX54" fmla="*/ 1118 w 10000"/>
              <a:gd name="connsiteY54" fmla="*/ 6696 h 9637"/>
              <a:gd name="connsiteX55" fmla="*/ 1129 w 10000"/>
              <a:gd name="connsiteY55" fmla="*/ 6596 h 9637"/>
              <a:gd name="connsiteX56" fmla="*/ 1299 w 10000"/>
              <a:gd name="connsiteY56" fmla="*/ 6591 h 9637"/>
              <a:gd name="connsiteX57" fmla="*/ 1299 w 10000"/>
              <a:gd name="connsiteY57" fmla="*/ 6758 h 9637"/>
              <a:gd name="connsiteX58" fmla="*/ 2592 w 10000"/>
              <a:gd name="connsiteY58" fmla="*/ 6758 h 9637"/>
              <a:gd name="connsiteX59" fmla="*/ 4782 w 10000"/>
              <a:gd name="connsiteY59" fmla="*/ 8426 h 9637"/>
              <a:gd name="connsiteX60" fmla="*/ 5213 w 10000"/>
              <a:gd name="connsiteY60" fmla="*/ 8739 h 9637"/>
              <a:gd name="connsiteX61" fmla="*/ 5345 w 10000"/>
              <a:gd name="connsiteY61" fmla="*/ 9301 h 9637"/>
              <a:gd name="connsiteX62" fmla="*/ 5405 w 10000"/>
              <a:gd name="connsiteY62" fmla="*/ 9450 h 9637"/>
              <a:gd name="connsiteX63" fmla="*/ 5445 w 10000"/>
              <a:gd name="connsiteY63" fmla="*/ 9506 h 9637"/>
              <a:gd name="connsiteX64" fmla="*/ 5506 w 10000"/>
              <a:gd name="connsiteY64" fmla="*/ 9523 h 9637"/>
              <a:gd name="connsiteX65" fmla="*/ 5583 w 10000"/>
              <a:gd name="connsiteY65" fmla="*/ 9517 h 9637"/>
              <a:gd name="connsiteX66" fmla="*/ 5690 w 10000"/>
              <a:gd name="connsiteY66" fmla="*/ 9456 h 9637"/>
              <a:gd name="connsiteX67" fmla="*/ 6540 w 10000"/>
              <a:gd name="connsiteY67" fmla="*/ 8630 h 9637"/>
              <a:gd name="connsiteX68" fmla="*/ 6664 w 10000"/>
              <a:gd name="connsiteY68" fmla="*/ 8873 h 9637"/>
              <a:gd name="connsiteX69" fmla="*/ 6716 w 10000"/>
              <a:gd name="connsiteY69" fmla="*/ 8906 h 9637"/>
              <a:gd name="connsiteX70" fmla="*/ 6756 w 10000"/>
              <a:gd name="connsiteY70" fmla="*/ 8894 h 9637"/>
              <a:gd name="connsiteX71" fmla="*/ 6784 w 10000"/>
              <a:gd name="connsiteY71" fmla="*/ 8860 h 9637"/>
              <a:gd name="connsiteX72" fmla="*/ 6816 w 10000"/>
              <a:gd name="connsiteY72" fmla="*/ 8778 h 9637"/>
              <a:gd name="connsiteX73" fmla="*/ 6819 w 10000"/>
              <a:gd name="connsiteY73" fmla="*/ 8662 h 9637"/>
              <a:gd name="connsiteX74" fmla="*/ 6802 w 10000"/>
              <a:gd name="connsiteY74" fmla="*/ 8574 h 9637"/>
              <a:gd name="connsiteX75" fmla="*/ 6773 w 10000"/>
              <a:gd name="connsiteY75" fmla="*/ 8426 h 9637"/>
              <a:gd name="connsiteX76" fmla="*/ 6871 w 10000"/>
              <a:gd name="connsiteY76" fmla="*/ 8281 h 9637"/>
              <a:gd name="connsiteX77" fmla="*/ 7023 w 10000"/>
              <a:gd name="connsiteY77" fmla="*/ 8167 h 9637"/>
              <a:gd name="connsiteX78" fmla="*/ 7178 w 10000"/>
              <a:gd name="connsiteY78" fmla="*/ 8085 h 9637"/>
              <a:gd name="connsiteX79" fmla="*/ 7371 w 10000"/>
              <a:gd name="connsiteY79" fmla="*/ 8067 h 9637"/>
              <a:gd name="connsiteX80" fmla="*/ 7644 w 10000"/>
              <a:gd name="connsiteY80" fmla="*/ 8063 h 9637"/>
              <a:gd name="connsiteX81" fmla="*/ 7635 w 10000"/>
              <a:gd name="connsiteY81" fmla="*/ 8476 h 9637"/>
              <a:gd name="connsiteX82" fmla="*/ 7698 w 10000"/>
              <a:gd name="connsiteY82" fmla="*/ 8594 h 9637"/>
              <a:gd name="connsiteX83" fmla="*/ 7784 w 10000"/>
              <a:gd name="connsiteY83" fmla="*/ 8657 h 9637"/>
              <a:gd name="connsiteX84" fmla="*/ 7845 w 10000"/>
              <a:gd name="connsiteY84" fmla="*/ 8679 h 9637"/>
              <a:gd name="connsiteX85" fmla="*/ 8802 w 10000"/>
              <a:gd name="connsiteY85" fmla="*/ 8630 h 9637"/>
              <a:gd name="connsiteX86" fmla="*/ 8897 w 10000"/>
              <a:gd name="connsiteY86" fmla="*/ 8778 h 9637"/>
              <a:gd name="connsiteX87" fmla="*/ 8957 w 10000"/>
              <a:gd name="connsiteY87" fmla="*/ 9143 h 9637"/>
              <a:gd name="connsiteX88" fmla="*/ 9000 w 10000"/>
              <a:gd name="connsiteY88" fmla="*/ 9632 h 9637"/>
              <a:gd name="connsiteX89" fmla="*/ 9103 w 10000"/>
              <a:gd name="connsiteY89" fmla="*/ 9637 h 9637"/>
              <a:gd name="connsiteX90" fmla="*/ 9095 w 10000"/>
              <a:gd name="connsiteY90" fmla="*/ 9153 h 9637"/>
              <a:gd name="connsiteX91" fmla="*/ 9144 w 10000"/>
              <a:gd name="connsiteY91" fmla="*/ 9005 h 9637"/>
              <a:gd name="connsiteX92" fmla="*/ 9181 w 10000"/>
              <a:gd name="connsiteY92" fmla="*/ 8615 h 9637"/>
              <a:gd name="connsiteX93" fmla="*/ 9566 w 10000"/>
              <a:gd name="connsiteY93" fmla="*/ 8906 h 9637"/>
              <a:gd name="connsiteX94" fmla="*/ 9549 w 10000"/>
              <a:gd name="connsiteY94" fmla="*/ 8365 h 9637"/>
              <a:gd name="connsiteX95" fmla="*/ 9733 w 10000"/>
              <a:gd name="connsiteY95" fmla="*/ 8380 h 9637"/>
              <a:gd name="connsiteX96" fmla="*/ 10000 w 10000"/>
              <a:gd name="connsiteY96" fmla="*/ 7781 h 9637"/>
              <a:gd name="connsiteX97" fmla="*/ 9836 w 10000"/>
              <a:gd name="connsiteY97" fmla="*/ 7373 h 9637"/>
              <a:gd name="connsiteX98" fmla="*/ 9802 w 10000"/>
              <a:gd name="connsiteY98" fmla="*/ 7104 h 9637"/>
              <a:gd name="connsiteX99" fmla="*/ 9540 w 10000"/>
              <a:gd name="connsiteY99" fmla="*/ 7060 h 9637"/>
              <a:gd name="connsiteX100" fmla="*/ 9514 w 10000"/>
              <a:gd name="connsiteY100" fmla="*/ 6713 h 9637"/>
              <a:gd name="connsiteX101" fmla="*/ 9164 w 10000"/>
              <a:gd name="connsiteY101" fmla="*/ 6542 h 9637"/>
              <a:gd name="connsiteX102" fmla="*/ 9138 w 10000"/>
              <a:gd name="connsiteY102" fmla="*/ 6823 h 9637"/>
              <a:gd name="connsiteX103" fmla="*/ 8931 w 10000"/>
              <a:gd name="connsiteY103" fmla="*/ 6596 h 9637"/>
              <a:gd name="connsiteX104" fmla="*/ 8931 w 10000"/>
              <a:gd name="connsiteY104" fmla="*/ 6311 h 9637"/>
              <a:gd name="connsiteX105" fmla="*/ 9480 w 10000"/>
              <a:gd name="connsiteY105" fmla="*/ 6626 h 9637"/>
              <a:gd name="connsiteX106" fmla="*/ 9405 w 10000"/>
              <a:gd name="connsiteY106" fmla="*/ 4311 h 9637"/>
              <a:gd name="connsiteX107" fmla="*/ 9319 w 10000"/>
              <a:gd name="connsiteY107" fmla="*/ 4185 h 9637"/>
              <a:gd name="connsiteX108" fmla="*/ 9290 w 10000"/>
              <a:gd name="connsiteY108" fmla="*/ 3917 h 9637"/>
              <a:gd name="connsiteX109" fmla="*/ 9060 w 10000"/>
              <a:gd name="connsiteY109" fmla="*/ 3799 h 9637"/>
              <a:gd name="connsiteX110" fmla="*/ 8983 w 10000"/>
              <a:gd name="connsiteY110" fmla="*/ 3374 h 9637"/>
              <a:gd name="connsiteX111" fmla="*/ 8825 w 10000"/>
              <a:gd name="connsiteY111" fmla="*/ 3336 h 9637"/>
              <a:gd name="connsiteX112" fmla="*/ 8799 w 10000"/>
              <a:gd name="connsiteY112" fmla="*/ 3011 h 9637"/>
              <a:gd name="connsiteX113" fmla="*/ 8652 w 10000"/>
              <a:gd name="connsiteY113" fmla="*/ 2989 h 9637"/>
              <a:gd name="connsiteX114" fmla="*/ 8635 w 10000"/>
              <a:gd name="connsiteY114" fmla="*/ 2730 h 9637"/>
              <a:gd name="connsiteX115" fmla="*/ 8483 w 10000"/>
              <a:gd name="connsiteY115" fmla="*/ 2747 h 9637"/>
              <a:gd name="connsiteX116" fmla="*/ 8431 w 10000"/>
              <a:gd name="connsiteY116" fmla="*/ 2676 h 9637"/>
              <a:gd name="connsiteX117" fmla="*/ 8233 w 10000"/>
              <a:gd name="connsiteY117" fmla="*/ 2681 h 9637"/>
              <a:gd name="connsiteX118" fmla="*/ 7532 w 10000"/>
              <a:gd name="connsiteY118" fmla="*/ 2631 h 9637"/>
              <a:gd name="connsiteX119" fmla="*/ 7532 w 10000"/>
              <a:gd name="connsiteY119" fmla="*/ 3303 h 9637"/>
              <a:gd name="connsiteX120" fmla="*/ 6592 w 10000"/>
              <a:gd name="connsiteY120" fmla="*/ 2214 h 9637"/>
              <a:gd name="connsiteX121" fmla="*/ 6362 w 10000"/>
              <a:gd name="connsiteY121" fmla="*/ 2368 h 9637"/>
              <a:gd name="connsiteX122" fmla="*/ 6107 w 10000"/>
              <a:gd name="connsiteY122" fmla="*/ 2224 h 9637"/>
              <a:gd name="connsiteX123" fmla="*/ 5834 w 10000"/>
              <a:gd name="connsiteY123" fmla="*/ 2203 h 9637"/>
              <a:gd name="connsiteX124" fmla="*/ 5546 w 10000"/>
              <a:gd name="connsiteY124" fmla="*/ 3573 h 9637"/>
              <a:gd name="connsiteX125" fmla="*/ 5234 w 10000"/>
              <a:gd name="connsiteY125" fmla="*/ 3369 h 9637"/>
              <a:gd name="connsiteX126" fmla="*/ 5245 w 10000"/>
              <a:gd name="connsiteY126" fmla="*/ 2930 h 9637"/>
              <a:gd name="connsiteX127" fmla="*/ 5269 w 10000"/>
              <a:gd name="connsiteY127" fmla="*/ 2389 h 9637"/>
              <a:gd name="connsiteX128" fmla="*/ 5296 w 10000"/>
              <a:gd name="connsiteY128" fmla="*/ 1987 h 9637"/>
              <a:gd name="connsiteX129" fmla="*/ 5222 w 10000"/>
              <a:gd name="connsiteY129" fmla="*/ 1537 h 9637"/>
              <a:gd name="connsiteX130" fmla="*/ 5083 w 10000"/>
              <a:gd name="connsiteY130" fmla="*/ 1171 h 9637"/>
              <a:gd name="connsiteX131" fmla="*/ 5034 w 10000"/>
              <a:gd name="connsiteY131" fmla="*/ 830 h 9637"/>
              <a:gd name="connsiteX132" fmla="*/ 5026 w 10000"/>
              <a:gd name="connsiteY132" fmla="*/ 444 h 9637"/>
              <a:gd name="connsiteX133" fmla="*/ 5092 w 10000"/>
              <a:gd name="connsiteY133" fmla="*/ 0 h 9637"/>
              <a:gd name="connsiteX0" fmla="*/ 5026 w 10000"/>
              <a:gd name="connsiteY0" fmla="*/ 0 h 9539"/>
              <a:gd name="connsiteX1" fmla="*/ 5455 w 10000"/>
              <a:gd name="connsiteY1" fmla="*/ 3606 h 9539"/>
              <a:gd name="connsiteX2" fmla="*/ 5077 w 10000"/>
              <a:gd name="connsiteY2" fmla="*/ 4829 h 9539"/>
              <a:gd name="connsiteX3" fmla="*/ 4991 w 10000"/>
              <a:gd name="connsiteY3" fmla="*/ 5469 h 9539"/>
              <a:gd name="connsiteX4" fmla="*/ 4891 w 10000"/>
              <a:gd name="connsiteY4" fmla="*/ 6487 h 9539"/>
              <a:gd name="connsiteX5" fmla="*/ 3153 w 10000"/>
              <a:gd name="connsiteY5" fmla="*/ 6120 h 9539"/>
              <a:gd name="connsiteX6" fmla="*/ 3138 w 10000"/>
              <a:gd name="connsiteY6" fmla="*/ 4971 h 9539"/>
              <a:gd name="connsiteX7" fmla="*/ 2948 w 10000"/>
              <a:gd name="connsiteY7" fmla="*/ 4995 h 9539"/>
              <a:gd name="connsiteX8" fmla="*/ 2739 w 10000"/>
              <a:gd name="connsiteY8" fmla="*/ 4961 h 9539"/>
              <a:gd name="connsiteX9" fmla="*/ 2601 w 10000"/>
              <a:gd name="connsiteY9" fmla="*/ 4886 h 9539"/>
              <a:gd name="connsiteX10" fmla="*/ 2609 w 10000"/>
              <a:gd name="connsiteY10" fmla="*/ 5914 h 9539"/>
              <a:gd name="connsiteX11" fmla="*/ 2483 w 10000"/>
              <a:gd name="connsiteY11" fmla="*/ 5938 h 9539"/>
              <a:gd name="connsiteX12" fmla="*/ 2264 w 10000"/>
              <a:gd name="connsiteY12" fmla="*/ 5367 h 9539"/>
              <a:gd name="connsiteX13" fmla="*/ 2319 w 10000"/>
              <a:gd name="connsiteY13" fmla="*/ 5074 h 9539"/>
              <a:gd name="connsiteX14" fmla="*/ 2233 w 10000"/>
              <a:gd name="connsiteY14" fmla="*/ 4647 h 9539"/>
              <a:gd name="connsiteX15" fmla="*/ 1948 w 10000"/>
              <a:gd name="connsiteY15" fmla="*/ 4956 h 9539"/>
              <a:gd name="connsiteX16" fmla="*/ 1876 w 10000"/>
              <a:gd name="connsiteY16" fmla="*/ 4669 h 9539"/>
              <a:gd name="connsiteX17" fmla="*/ 2319 w 10000"/>
              <a:gd name="connsiteY17" fmla="*/ 4224 h 9539"/>
              <a:gd name="connsiteX18" fmla="*/ 2198 w 10000"/>
              <a:gd name="connsiteY18" fmla="*/ 2658 h 9539"/>
              <a:gd name="connsiteX19" fmla="*/ 1807 w 10000"/>
              <a:gd name="connsiteY19" fmla="*/ 2265 h 9539"/>
              <a:gd name="connsiteX20" fmla="*/ 1540 w 10000"/>
              <a:gd name="connsiteY20" fmla="*/ 2468 h 9539"/>
              <a:gd name="connsiteX21" fmla="*/ 1213 w 10000"/>
              <a:gd name="connsiteY21" fmla="*/ 2008 h 9539"/>
              <a:gd name="connsiteX22" fmla="*/ 0 w 10000"/>
              <a:gd name="connsiteY22" fmla="*/ 3040 h 9539"/>
              <a:gd name="connsiteX23" fmla="*/ 0 w 10000"/>
              <a:gd name="connsiteY23" fmla="*/ 3860 h 9539"/>
              <a:gd name="connsiteX24" fmla="*/ 371 w 10000"/>
              <a:gd name="connsiteY24" fmla="*/ 3841 h 9539"/>
              <a:gd name="connsiteX25" fmla="*/ 741 w 10000"/>
              <a:gd name="connsiteY25" fmla="*/ 3223 h 9539"/>
              <a:gd name="connsiteX26" fmla="*/ 851 w 10000"/>
              <a:gd name="connsiteY26" fmla="*/ 3487 h 9539"/>
              <a:gd name="connsiteX27" fmla="*/ 457 w 10000"/>
              <a:gd name="connsiteY27" fmla="*/ 4121 h 9539"/>
              <a:gd name="connsiteX28" fmla="*/ 612 w 10000"/>
              <a:gd name="connsiteY28" fmla="*/ 4551 h 9539"/>
              <a:gd name="connsiteX29" fmla="*/ 1164 w 10000"/>
              <a:gd name="connsiteY29" fmla="*/ 4600 h 9539"/>
              <a:gd name="connsiteX30" fmla="*/ 1273 w 10000"/>
              <a:gd name="connsiteY30" fmla="*/ 5098 h 9539"/>
              <a:gd name="connsiteX31" fmla="*/ 1678 w 10000"/>
              <a:gd name="connsiteY31" fmla="*/ 4836 h 9539"/>
              <a:gd name="connsiteX32" fmla="*/ 1756 w 10000"/>
              <a:gd name="connsiteY32" fmla="*/ 4824 h 9539"/>
              <a:gd name="connsiteX33" fmla="*/ 1773 w 10000"/>
              <a:gd name="connsiteY33" fmla="*/ 5074 h 9539"/>
              <a:gd name="connsiteX34" fmla="*/ 1707 w 10000"/>
              <a:gd name="connsiteY34" fmla="*/ 5047 h 9539"/>
              <a:gd name="connsiteX35" fmla="*/ 1724 w 10000"/>
              <a:gd name="connsiteY35" fmla="*/ 5607 h 9539"/>
              <a:gd name="connsiteX36" fmla="*/ 1644 w 10000"/>
              <a:gd name="connsiteY36" fmla="*/ 5590 h 9539"/>
              <a:gd name="connsiteX37" fmla="*/ 1655 w 10000"/>
              <a:gd name="connsiteY37" fmla="*/ 5795 h 9539"/>
              <a:gd name="connsiteX38" fmla="*/ 1790 w 10000"/>
              <a:gd name="connsiteY38" fmla="*/ 5938 h 9539"/>
              <a:gd name="connsiteX39" fmla="*/ 1793 w 10000"/>
              <a:gd name="connsiteY39" fmla="*/ 6019 h 9539"/>
              <a:gd name="connsiteX40" fmla="*/ 1448 w 10000"/>
              <a:gd name="connsiteY40" fmla="*/ 6037 h 9539"/>
              <a:gd name="connsiteX41" fmla="*/ 1454 w 10000"/>
              <a:gd name="connsiteY41" fmla="*/ 5562 h 9539"/>
              <a:gd name="connsiteX42" fmla="*/ 1259 w 10000"/>
              <a:gd name="connsiteY42" fmla="*/ 5401 h 9539"/>
              <a:gd name="connsiteX43" fmla="*/ 1284 w 10000"/>
              <a:gd name="connsiteY43" fmla="*/ 6037 h 9539"/>
              <a:gd name="connsiteX44" fmla="*/ 1109 w 10000"/>
              <a:gd name="connsiteY44" fmla="*/ 6023 h 9539"/>
              <a:gd name="connsiteX45" fmla="*/ 1026 w 10000"/>
              <a:gd name="connsiteY45" fmla="*/ 5355 h 9539"/>
              <a:gd name="connsiteX46" fmla="*/ 368 w 10000"/>
              <a:gd name="connsiteY46" fmla="*/ 5332 h 9539"/>
              <a:gd name="connsiteX47" fmla="*/ 351 w 10000"/>
              <a:gd name="connsiteY47" fmla="*/ 5298 h 9539"/>
              <a:gd name="connsiteX48" fmla="*/ 282 w 10000"/>
              <a:gd name="connsiteY48" fmla="*/ 5288 h 9539"/>
              <a:gd name="connsiteX49" fmla="*/ 233 w 10000"/>
              <a:gd name="connsiteY49" fmla="*/ 5144 h 9539"/>
              <a:gd name="connsiteX50" fmla="*/ 23 w 10000"/>
              <a:gd name="connsiteY50" fmla="*/ 5133 h 9539"/>
              <a:gd name="connsiteX51" fmla="*/ 204 w 10000"/>
              <a:gd name="connsiteY51" fmla="*/ 6327 h 9539"/>
              <a:gd name="connsiteX52" fmla="*/ 937 w 10000"/>
              <a:gd name="connsiteY52" fmla="*/ 6334 h 9539"/>
              <a:gd name="connsiteX53" fmla="*/ 980 w 10000"/>
              <a:gd name="connsiteY53" fmla="*/ 6487 h 9539"/>
              <a:gd name="connsiteX54" fmla="*/ 1118 w 10000"/>
              <a:gd name="connsiteY54" fmla="*/ 6487 h 9539"/>
              <a:gd name="connsiteX55" fmla="*/ 1129 w 10000"/>
              <a:gd name="connsiteY55" fmla="*/ 6383 h 9539"/>
              <a:gd name="connsiteX56" fmla="*/ 1299 w 10000"/>
              <a:gd name="connsiteY56" fmla="*/ 6378 h 9539"/>
              <a:gd name="connsiteX57" fmla="*/ 1299 w 10000"/>
              <a:gd name="connsiteY57" fmla="*/ 6552 h 9539"/>
              <a:gd name="connsiteX58" fmla="*/ 2592 w 10000"/>
              <a:gd name="connsiteY58" fmla="*/ 6552 h 9539"/>
              <a:gd name="connsiteX59" fmla="*/ 4782 w 10000"/>
              <a:gd name="connsiteY59" fmla="*/ 8282 h 9539"/>
              <a:gd name="connsiteX60" fmla="*/ 5213 w 10000"/>
              <a:gd name="connsiteY60" fmla="*/ 8607 h 9539"/>
              <a:gd name="connsiteX61" fmla="*/ 5345 w 10000"/>
              <a:gd name="connsiteY61" fmla="*/ 9190 h 9539"/>
              <a:gd name="connsiteX62" fmla="*/ 5405 w 10000"/>
              <a:gd name="connsiteY62" fmla="*/ 9345 h 9539"/>
              <a:gd name="connsiteX63" fmla="*/ 5445 w 10000"/>
              <a:gd name="connsiteY63" fmla="*/ 9403 h 9539"/>
              <a:gd name="connsiteX64" fmla="*/ 5506 w 10000"/>
              <a:gd name="connsiteY64" fmla="*/ 9421 h 9539"/>
              <a:gd name="connsiteX65" fmla="*/ 5583 w 10000"/>
              <a:gd name="connsiteY65" fmla="*/ 9414 h 9539"/>
              <a:gd name="connsiteX66" fmla="*/ 5690 w 10000"/>
              <a:gd name="connsiteY66" fmla="*/ 9351 h 9539"/>
              <a:gd name="connsiteX67" fmla="*/ 6540 w 10000"/>
              <a:gd name="connsiteY67" fmla="*/ 8494 h 9539"/>
              <a:gd name="connsiteX68" fmla="*/ 6664 w 10000"/>
              <a:gd name="connsiteY68" fmla="*/ 8746 h 9539"/>
              <a:gd name="connsiteX69" fmla="*/ 6716 w 10000"/>
              <a:gd name="connsiteY69" fmla="*/ 8780 h 9539"/>
              <a:gd name="connsiteX70" fmla="*/ 6756 w 10000"/>
              <a:gd name="connsiteY70" fmla="*/ 8768 h 9539"/>
              <a:gd name="connsiteX71" fmla="*/ 6784 w 10000"/>
              <a:gd name="connsiteY71" fmla="*/ 8733 h 9539"/>
              <a:gd name="connsiteX72" fmla="*/ 6816 w 10000"/>
              <a:gd name="connsiteY72" fmla="*/ 8648 h 9539"/>
              <a:gd name="connsiteX73" fmla="*/ 6819 w 10000"/>
              <a:gd name="connsiteY73" fmla="*/ 8527 h 9539"/>
              <a:gd name="connsiteX74" fmla="*/ 6802 w 10000"/>
              <a:gd name="connsiteY74" fmla="*/ 8436 h 9539"/>
              <a:gd name="connsiteX75" fmla="*/ 6773 w 10000"/>
              <a:gd name="connsiteY75" fmla="*/ 8282 h 9539"/>
              <a:gd name="connsiteX76" fmla="*/ 6871 w 10000"/>
              <a:gd name="connsiteY76" fmla="*/ 8132 h 9539"/>
              <a:gd name="connsiteX77" fmla="*/ 7023 w 10000"/>
              <a:gd name="connsiteY77" fmla="*/ 8014 h 9539"/>
              <a:gd name="connsiteX78" fmla="*/ 7178 w 10000"/>
              <a:gd name="connsiteY78" fmla="*/ 7929 h 9539"/>
              <a:gd name="connsiteX79" fmla="*/ 7371 w 10000"/>
              <a:gd name="connsiteY79" fmla="*/ 7910 h 9539"/>
              <a:gd name="connsiteX80" fmla="*/ 7644 w 10000"/>
              <a:gd name="connsiteY80" fmla="*/ 7906 h 9539"/>
              <a:gd name="connsiteX81" fmla="*/ 7635 w 10000"/>
              <a:gd name="connsiteY81" fmla="*/ 8334 h 9539"/>
              <a:gd name="connsiteX82" fmla="*/ 7698 w 10000"/>
              <a:gd name="connsiteY82" fmla="*/ 8457 h 9539"/>
              <a:gd name="connsiteX83" fmla="*/ 7784 w 10000"/>
              <a:gd name="connsiteY83" fmla="*/ 8522 h 9539"/>
              <a:gd name="connsiteX84" fmla="*/ 7845 w 10000"/>
              <a:gd name="connsiteY84" fmla="*/ 8545 h 9539"/>
              <a:gd name="connsiteX85" fmla="*/ 8802 w 10000"/>
              <a:gd name="connsiteY85" fmla="*/ 8494 h 9539"/>
              <a:gd name="connsiteX86" fmla="*/ 8897 w 10000"/>
              <a:gd name="connsiteY86" fmla="*/ 8648 h 9539"/>
              <a:gd name="connsiteX87" fmla="*/ 8957 w 10000"/>
              <a:gd name="connsiteY87" fmla="*/ 9026 h 9539"/>
              <a:gd name="connsiteX88" fmla="*/ 9000 w 10000"/>
              <a:gd name="connsiteY88" fmla="*/ 9534 h 9539"/>
              <a:gd name="connsiteX89" fmla="*/ 9103 w 10000"/>
              <a:gd name="connsiteY89" fmla="*/ 9539 h 9539"/>
              <a:gd name="connsiteX90" fmla="*/ 9095 w 10000"/>
              <a:gd name="connsiteY90" fmla="*/ 9037 h 9539"/>
              <a:gd name="connsiteX91" fmla="*/ 9144 w 10000"/>
              <a:gd name="connsiteY91" fmla="*/ 8883 h 9539"/>
              <a:gd name="connsiteX92" fmla="*/ 9181 w 10000"/>
              <a:gd name="connsiteY92" fmla="*/ 8479 h 9539"/>
              <a:gd name="connsiteX93" fmla="*/ 9566 w 10000"/>
              <a:gd name="connsiteY93" fmla="*/ 8780 h 9539"/>
              <a:gd name="connsiteX94" fmla="*/ 9549 w 10000"/>
              <a:gd name="connsiteY94" fmla="*/ 8219 h 9539"/>
              <a:gd name="connsiteX95" fmla="*/ 9733 w 10000"/>
              <a:gd name="connsiteY95" fmla="*/ 8235 h 9539"/>
              <a:gd name="connsiteX96" fmla="*/ 10000 w 10000"/>
              <a:gd name="connsiteY96" fmla="*/ 7613 h 9539"/>
              <a:gd name="connsiteX97" fmla="*/ 9836 w 10000"/>
              <a:gd name="connsiteY97" fmla="*/ 7190 h 9539"/>
              <a:gd name="connsiteX98" fmla="*/ 9802 w 10000"/>
              <a:gd name="connsiteY98" fmla="*/ 6911 h 9539"/>
              <a:gd name="connsiteX99" fmla="*/ 9540 w 10000"/>
              <a:gd name="connsiteY99" fmla="*/ 6865 h 9539"/>
              <a:gd name="connsiteX100" fmla="*/ 9514 w 10000"/>
              <a:gd name="connsiteY100" fmla="*/ 6505 h 9539"/>
              <a:gd name="connsiteX101" fmla="*/ 9164 w 10000"/>
              <a:gd name="connsiteY101" fmla="*/ 6327 h 9539"/>
              <a:gd name="connsiteX102" fmla="*/ 9138 w 10000"/>
              <a:gd name="connsiteY102" fmla="*/ 6619 h 9539"/>
              <a:gd name="connsiteX103" fmla="*/ 8931 w 10000"/>
              <a:gd name="connsiteY103" fmla="*/ 6383 h 9539"/>
              <a:gd name="connsiteX104" fmla="*/ 8931 w 10000"/>
              <a:gd name="connsiteY104" fmla="*/ 6088 h 9539"/>
              <a:gd name="connsiteX105" fmla="*/ 9480 w 10000"/>
              <a:gd name="connsiteY105" fmla="*/ 6415 h 9539"/>
              <a:gd name="connsiteX106" fmla="*/ 9405 w 10000"/>
              <a:gd name="connsiteY106" fmla="*/ 4012 h 9539"/>
              <a:gd name="connsiteX107" fmla="*/ 9319 w 10000"/>
              <a:gd name="connsiteY107" fmla="*/ 3882 h 9539"/>
              <a:gd name="connsiteX108" fmla="*/ 9290 w 10000"/>
              <a:gd name="connsiteY108" fmla="*/ 3604 h 9539"/>
              <a:gd name="connsiteX109" fmla="*/ 9060 w 10000"/>
              <a:gd name="connsiteY109" fmla="*/ 3481 h 9539"/>
              <a:gd name="connsiteX110" fmla="*/ 8983 w 10000"/>
              <a:gd name="connsiteY110" fmla="*/ 3040 h 9539"/>
              <a:gd name="connsiteX111" fmla="*/ 8825 w 10000"/>
              <a:gd name="connsiteY111" fmla="*/ 3001 h 9539"/>
              <a:gd name="connsiteX112" fmla="*/ 8799 w 10000"/>
              <a:gd name="connsiteY112" fmla="*/ 2663 h 9539"/>
              <a:gd name="connsiteX113" fmla="*/ 8652 w 10000"/>
              <a:gd name="connsiteY113" fmla="*/ 2641 h 9539"/>
              <a:gd name="connsiteX114" fmla="*/ 8635 w 10000"/>
              <a:gd name="connsiteY114" fmla="*/ 2372 h 9539"/>
              <a:gd name="connsiteX115" fmla="*/ 8483 w 10000"/>
              <a:gd name="connsiteY115" fmla="*/ 2389 h 9539"/>
              <a:gd name="connsiteX116" fmla="*/ 8431 w 10000"/>
              <a:gd name="connsiteY116" fmla="*/ 2316 h 9539"/>
              <a:gd name="connsiteX117" fmla="*/ 8233 w 10000"/>
              <a:gd name="connsiteY117" fmla="*/ 2321 h 9539"/>
              <a:gd name="connsiteX118" fmla="*/ 7532 w 10000"/>
              <a:gd name="connsiteY118" fmla="*/ 2269 h 9539"/>
              <a:gd name="connsiteX119" fmla="*/ 7532 w 10000"/>
              <a:gd name="connsiteY119" fmla="*/ 2966 h 9539"/>
              <a:gd name="connsiteX120" fmla="*/ 6592 w 10000"/>
              <a:gd name="connsiteY120" fmla="*/ 1836 h 9539"/>
              <a:gd name="connsiteX121" fmla="*/ 6362 w 10000"/>
              <a:gd name="connsiteY121" fmla="*/ 1996 h 9539"/>
              <a:gd name="connsiteX122" fmla="*/ 6107 w 10000"/>
              <a:gd name="connsiteY122" fmla="*/ 1847 h 9539"/>
              <a:gd name="connsiteX123" fmla="*/ 5834 w 10000"/>
              <a:gd name="connsiteY123" fmla="*/ 1825 h 9539"/>
              <a:gd name="connsiteX124" fmla="*/ 5546 w 10000"/>
              <a:gd name="connsiteY124" fmla="*/ 3247 h 9539"/>
              <a:gd name="connsiteX125" fmla="*/ 5234 w 10000"/>
              <a:gd name="connsiteY125" fmla="*/ 3035 h 9539"/>
              <a:gd name="connsiteX126" fmla="*/ 5245 w 10000"/>
              <a:gd name="connsiteY126" fmla="*/ 2579 h 9539"/>
              <a:gd name="connsiteX127" fmla="*/ 5269 w 10000"/>
              <a:gd name="connsiteY127" fmla="*/ 2018 h 9539"/>
              <a:gd name="connsiteX128" fmla="*/ 5296 w 10000"/>
              <a:gd name="connsiteY128" fmla="*/ 1601 h 9539"/>
              <a:gd name="connsiteX129" fmla="*/ 5222 w 10000"/>
              <a:gd name="connsiteY129" fmla="*/ 1134 h 9539"/>
              <a:gd name="connsiteX130" fmla="*/ 5083 w 10000"/>
              <a:gd name="connsiteY130" fmla="*/ 754 h 9539"/>
              <a:gd name="connsiteX131" fmla="*/ 5034 w 10000"/>
              <a:gd name="connsiteY131" fmla="*/ 400 h 9539"/>
              <a:gd name="connsiteX132" fmla="*/ 5026 w 10000"/>
              <a:gd name="connsiteY132" fmla="*/ 0 h 9539"/>
              <a:gd name="connsiteX0" fmla="*/ 5034 w 10000"/>
              <a:gd name="connsiteY0" fmla="*/ 0 h 9581"/>
              <a:gd name="connsiteX1" fmla="*/ 5455 w 10000"/>
              <a:gd name="connsiteY1" fmla="*/ 3361 h 9581"/>
              <a:gd name="connsiteX2" fmla="*/ 5077 w 10000"/>
              <a:gd name="connsiteY2" fmla="*/ 4643 h 9581"/>
              <a:gd name="connsiteX3" fmla="*/ 4991 w 10000"/>
              <a:gd name="connsiteY3" fmla="*/ 5314 h 9581"/>
              <a:gd name="connsiteX4" fmla="*/ 4891 w 10000"/>
              <a:gd name="connsiteY4" fmla="*/ 6382 h 9581"/>
              <a:gd name="connsiteX5" fmla="*/ 3153 w 10000"/>
              <a:gd name="connsiteY5" fmla="*/ 5997 h 9581"/>
              <a:gd name="connsiteX6" fmla="*/ 3138 w 10000"/>
              <a:gd name="connsiteY6" fmla="*/ 4792 h 9581"/>
              <a:gd name="connsiteX7" fmla="*/ 2948 w 10000"/>
              <a:gd name="connsiteY7" fmla="*/ 4817 h 9581"/>
              <a:gd name="connsiteX8" fmla="*/ 2739 w 10000"/>
              <a:gd name="connsiteY8" fmla="*/ 4782 h 9581"/>
              <a:gd name="connsiteX9" fmla="*/ 2601 w 10000"/>
              <a:gd name="connsiteY9" fmla="*/ 4703 h 9581"/>
              <a:gd name="connsiteX10" fmla="*/ 2609 w 10000"/>
              <a:gd name="connsiteY10" fmla="*/ 5781 h 9581"/>
              <a:gd name="connsiteX11" fmla="*/ 2483 w 10000"/>
              <a:gd name="connsiteY11" fmla="*/ 5806 h 9581"/>
              <a:gd name="connsiteX12" fmla="*/ 2264 w 10000"/>
              <a:gd name="connsiteY12" fmla="*/ 5207 h 9581"/>
              <a:gd name="connsiteX13" fmla="*/ 2319 w 10000"/>
              <a:gd name="connsiteY13" fmla="*/ 4900 h 9581"/>
              <a:gd name="connsiteX14" fmla="*/ 2233 w 10000"/>
              <a:gd name="connsiteY14" fmla="*/ 4453 h 9581"/>
              <a:gd name="connsiteX15" fmla="*/ 1948 w 10000"/>
              <a:gd name="connsiteY15" fmla="*/ 4777 h 9581"/>
              <a:gd name="connsiteX16" fmla="*/ 1876 w 10000"/>
              <a:gd name="connsiteY16" fmla="*/ 4476 h 9581"/>
              <a:gd name="connsiteX17" fmla="*/ 2319 w 10000"/>
              <a:gd name="connsiteY17" fmla="*/ 4009 h 9581"/>
              <a:gd name="connsiteX18" fmla="*/ 2198 w 10000"/>
              <a:gd name="connsiteY18" fmla="*/ 2367 h 9581"/>
              <a:gd name="connsiteX19" fmla="*/ 1807 w 10000"/>
              <a:gd name="connsiteY19" fmla="*/ 1955 h 9581"/>
              <a:gd name="connsiteX20" fmla="*/ 1540 w 10000"/>
              <a:gd name="connsiteY20" fmla="*/ 2168 h 9581"/>
              <a:gd name="connsiteX21" fmla="*/ 1213 w 10000"/>
              <a:gd name="connsiteY21" fmla="*/ 1686 h 9581"/>
              <a:gd name="connsiteX22" fmla="*/ 0 w 10000"/>
              <a:gd name="connsiteY22" fmla="*/ 2768 h 9581"/>
              <a:gd name="connsiteX23" fmla="*/ 0 w 10000"/>
              <a:gd name="connsiteY23" fmla="*/ 3628 h 9581"/>
              <a:gd name="connsiteX24" fmla="*/ 371 w 10000"/>
              <a:gd name="connsiteY24" fmla="*/ 3608 h 9581"/>
              <a:gd name="connsiteX25" fmla="*/ 741 w 10000"/>
              <a:gd name="connsiteY25" fmla="*/ 2960 h 9581"/>
              <a:gd name="connsiteX26" fmla="*/ 851 w 10000"/>
              <a:gd name="connsiteY26" fmla="*/ 3237 h 9581"/>
              <a:gd name="connsiteX27" fmla="*/ 457 w 10000"/>
              <a:gd name="connsiteY27" fmla="*/ 3901 h 9581"/>
              <a:gd name="connsiteX28" fmla="*/ 612 w 10000"/>
              <a:gd name="connsiteY28" fmla="*/ 4352 h 9581"/>
              <a:gd name="connsiteX29" fmla="*/ 1164 w 10000"/>
              <a:gd name="connsiteY29" fmla="*/ 4403 h 9581"/>
              <a:gd name="connsiteX30" fmla="*/ 1273 w 10000"/>
              <a:gd name="connsiteY30" fmla="*/ 4925 h 9581"/>
              <a:gd name="connsiteX31" fmla="*/ 1678 w 10000"/>
              <a:gd name="connsiteY31" fmla="*/ 4651 h 9581"/>
              <a:gd name="connsiteX32" fmla="*/ 1756 w 10000"/>
              <a:gd name="connsiteY32" fmla="*/ 4638 h 9581"/>
              <a:gd name="connsiteX33" fmla="*/ 1773 w 10000"/>
              <a:gd name="connsiteY33" fmla="*/ 4900 h 9581"/>
              <a:gd name="connsiteX34" fmla="*/ 1707 w 10000"/>
              <a:gd name="connsiteY34" fmla="*/ 4872 h 9581"/>
              <a:gd name="connsiteX35" fmla="*/ 1724 w 10000"/>
              <a:gd name="connsiteY35" fmla="*/ 5459 h 9581"/>
              <a:gd name="connsiteX36" fmla="*/ 1644 w 10000"/>
              <a:gd name="connsiteY36" fmla="*/ 5441 h 9581"/>
              <a:gd name="connsiteX37" fmla="*/ 1655 w 10000"/>
              <a:gd name="connsiteY37" fmla="*/ 5656 h 9581"/>
              <a:gd name="connsiteX38" fmla="*/ 1790 w 10000"/>
              <a:gd name="connsiteY38" fmla="*/ 5806 h 9581"/>
              <a:gd name="connsiteX39" fmla="*/ 1793 w 10000"/>
              <a:gd name="connsiteY39" fmla="*/ 5891 h 9581"/>
              <a:gd name="connsiteX40" fmla="*/ 1448 w 10000"/>
              <a:gd name="connsiteY40" fmla="*/ 5910 h 9581"/>
              <a:gd name="connsiteX41" fmla="*/ 1454 w 10000"/>
              <a:gd name="connsiteY41" fmla="*/ 5412 h 9581"/>
              <a:gd name="connsiteX42" fmla="*/ 1259 w 10000"/>
              <a:gd name="connsiteY42" fmla="*/ 5243 h 9581"/>
              <a:gd name="connsiteX43" fmla="*/ 1284 w 10000"/>
              <a:gd name="connsiteY43" fmla="*/ 5910 h 9581"/>
              <a:gd name="connsiteX44" fmla="*/ 1109 w 10000"/>
              <a:gd name="connsiteY44" fmla="*/ 5895 h 9581"/>
              <a:gd name="connsiteX45" fmla="*/ 1026 w 10000"/>
              <a:gd name="connsiteY45" fmla="*/ 5195 h 9581"/>
              <a:gd name="connsiteX46" fmla="*/ 368 w 10000"/>
              <a:gd name="connsiteY46" fmla="*/ 5171 h 9581"/>
              <a:gd name="connsiteX47" fmla="*/ 351 w 10000"/>
              <a:gd name="connsiteY47" fmla="*/ 5135 h 9581"/>
              <a:gd name="connsiteX48" fmla="*/ 282 w 10000"/>
              <a:gd name="connsiteY48" fmla="*/ 5125 h 9581"/>
              <a:gd name="connsiteX49" fmla="*/ 233 w 10000"/>
              <a:gd name="connsiteY49" fmla="*/ 4974 h 9581"/>
              <a:gd name="connsiteX50" fmla="*/ 23 w 10000"/>
              <a:gd name="connsiteY50" fmla="*/ 4962 h 9581"/>
              <a:gd name="connsiteX51" fmla="*/ 204 w 10000"/>
              <a:gd name="connsiteY51" fmla="*/ 6214 h 9581"/>
              <a:gd name="connsiteX52" fmla="*/ 937 w 10000"/>
              <a:gd name="connsiteY52" fmla="*/ 6221 h 9581"/>
              <a:gd name="connsiteX53" fmla="*/ 980 w 10000"/>
              <a:gd name="connsiteY53" fmla="*/ 6382 h 9581"/>
              <a:gd name="connsiteX54" fmla="*/ 1118 w 10000"/>
              <a:gd name="connsiteY54" fmla="*/ 6382 h 9581"/>
              <a:gd name="connsiteX55" fmla="*/ 1129 w 10000"/>
              <a:gd name="connsiteY55" fmla="*/ 6272 h 9581"/>
              <a:gd name="connsiteX56" fmla="*/ 1299 w 10000"/>
              <a:gd name="connsiteY56" fmla="*/ 6267 h 9581"/>
              <a:gd name="connsiteX57" fmla="*/ 1299 w 10000"/>
              <a:gd name="connsiteY57" fmla="*/ 6450 h 9581"/>
              <a:gd name="connsiteX58" fmla="*/ 2592 w 10000"/>
              <a:gd name="connsiteY58" fmla="*/ 6450 h 9581"/>
              <a:gd name="connsiteX59" fmla="*/ 4782 w 10000"/>
              <a:gd name="connsiteY59" fmla="*/ 8263 h 9581"/>
              <a:gd name="connsiteX60" fmla="*/ 5213 w 10000"/>
              <a:gd name="connsiteY60" fmla="*/ 8604 h 9581"/>
              <a:gd name="connsiteX61" fmla="*/ 5345 w 10000"/>
              <a:gd name="connsiteY61" fmla="*/ 9215 h 9581"/>
              <a:gd name="connsiteX62" fmla="*/ 5405 w 10000"/>
              <a:gd name="connsiteY62" fmla="*/ 9378 h 9581"/>
              <a:gd name="connsiteX63" fmla="*/ 5445 w 10000"/>
              <a:gd name="connsiteY63" fmla="*/ 9438 h 9581"/>
              <a:gd name="connsiteX64" fmla="*/ 5506 w 10000"/>
              <a:gd name="connsiteY64" fmla="*/ 9457 h 9581"/>
              <a:gd name="connsiteX65" fmla="*/ 5583 w 10000"/>
              <a:gd name="connsiteY65" fmla="*/ 9450 h 9581"/>
              <a:gd name="connsiteX66" fmla="*/ 5690 w 10000"/>
              <a:gd name="connsiteY66" fmla="*/ 9384 h 9581"/>
              <a:gd name="connsiteX67" fmla="*/ 6540 w 10000"/>
              <a:gd name="connsiteY67" fmla="*/ 8485 h 9581"/>
              <a:gd name="connsiteX68" fmla="*/ 6664 w 10000"/>
              <a:gd name="connsiteY68" fmla="*/ 8750 h 9581"/>
              <a:gd name="connsiteX69" fmla="*/ 6716 w 10000"/>
              <a:gd name="connsiteY69" fmla="*/ 8785 h 9581"/>
              <a:gd name="connsiteX70" fmla="*/ 6756 w 10000"/>
              <a:gd name="connsiteY70" fmla="*/ 8773 h 9581"/>
              <a:gd name="connsiteX71" fmla="*/ 6784 w 10000"/>
              <a:gd name="connsiteY71" fmla="*/ 8736 h 9581"/>
              <a:gd name="connsiteX72" fmla="*/ 6816 w 10000"/>
              <a:gd name="connsiteY72" fmla="*/ 8647 h 9581"/>
              <a:gd name="connsiteX73" fmla="*/ 6819 w 10000"/>
              <a:gd name="connsiteY73" fmla="*/ 8520 h 9581"/>
              <a:gd name="connsiteX74" fmla="*/ 6802 w 10000"/>
              <a:gd name="connsiteY74" fmla="*/ 8425 h 9581"/>
              <a:gd name="connsiteX75" fmla="*/ 6773 w 10000"/>
              <a:gd name="connsiteY75" fmla="*/ 8263 h 9581"/>
              <a:gd name="connsiteX76" fmla="*/ 6871 w 10000"/>
              <a:gd name="connsiteY76" fmla="*/ 8106 h 9581"/>
              <a:gd name="connsiteX77" fmla="*/ 7023 w 10000"/>
              <a:gd name="connsiteY77" fmla="*/ 7982 h 9581"/>
              <a:gd name="connsiteX78" fmla="*/ 7178 w 10000"/>
              <a:gd name="connsiteY78" fmla="*/ 7893 h 9581"/>
              <a:gd name="connsiteX79" fmla="*/ 7371 w 10000"/>
              <a:gd name="connsiteY79" fmla="*/ 7873 h 9581"/>
              <a:gd name="connsiteX80" fmla="*/ 7644 w 10000"/>
              <a:gd name="connsiteY80" fmla="*/ 7869 h 9581"/>
              <a:gd name="connsiteX81" fmla="*/ 7635 w 10000"/>
              <a:gd name="connsiteY81" fmla="*/ 8318 h 9581"/>
              <a:gd name="connsiteX82" fmla="*/ 7698 w 10000"/>
              <a:gd name="connsiteY82" fmla="*/ 8447 h 9581"/>
              <a:gd name="connsiteX83" fmla="*/ 7784 w 10000"/>
              <a:gd name="connsiteY83" fmla="*/ 8515 h 9581"/>
              <a:gd name="connsiteX84" fmla="*/ 7845 w 10000"/>
              <a:gd name="connsiteY84" fmla="*/ 8539 h 9581"/>
              <a:gd name="connsiteX85" fmla="*/ 8802 w 10000"/>
              <a:gd name="connsiteY85" fmla="*/ 8485 h 9581"/>
              <a:gd name="connsiteX86" fmla="*/ 8897 w 10000"/>
              <a:gd name="connsiteY86" fmla="*/ 8647 h 9581"/>
              <a:gd name="connsiteX87" fmla="*/ 8957 w 10000"/>
              <a:gd name="connsiteY87" fmla="*/ 9043 h 9581"/>
              <a:gd name="connsiteX88" fmla="*/ 9000 w 10000"/>
              <a:gd name="connsiteY88" fmla="*/ 9576 h 9581"/>
              <a:gd name="connsiteX89" fmla="*/ 9103 w 10000"/>
              <a:gd name="connsiteY89" fmla="*/ 9581 h 9581"/>
              <a:gd name="connsiteX90" fmla="*/ 9095 w 10000"/>
              <a:gd name="connsiteY90" fmla="*/ 9055 h 9581"/>
              <a:gd name="connsiteX91" fmla="*/ 9144 w 10000"/>
              <a:gd name="connsiteY91" fmla="*/ 8893 h 9581"/>
              <a:gd name="connsiteX92" fmla="*/ 9181 w 10000"/>
              <a:gd name="connsiteY92" fmla="*/ 8470 h 9581"/>
              <a:gd name="connsiteX93" fmla="*/ 9566 w 10000"/>
              <a:gd name="connsiteY93" fmla="*/ 8785 h 9581"/>
              <a:gd name="connsiteX94" fmla="*/ 9549 w 10000"/>
              <a:gd name="connsiteY94" fmla="*/ 8197 h 9581"/>
              <a:gd name="connsiteX95" fmla="*/ 9733 w 10000"/>
              <a:gd name="connsiteY95" fmla="*/ 8214 h 9581"/>
              <a:gd name="connsiteX96" fmla="*/ 10000 w 10000"/>
              <a:gd name="connsiteY96" fmla="*/ 7562 h 9581"/>
              <a:gd name="connsiteX97" fmla="*/ 9836 w 10000"/>
              <a:gd name="connsiteY97" fmla="*/ 7118 h 9581"/>
              <a:gd name="connsiteX98" fmla="*/ 9802 w 10000"/>
              <a:gd name="connsiteY98" fmla="*/ 6826 h 9581"/>
              <a:gd name="connsiteX99" fmla="*/ 9540 w 10000"/>
              <a:gd name="connsiteY99" fmla="*/ 6778 h 9581"/>
              <a:gd name="connsiteX100" fmla="*/ 9514 w 10000"/>
              <a:gd name="connsiteY100" fmla="*/ 6400 h 9581"/>
              <a:gd name="connsiteX101" fmla="*/ 9164 w 10000"/>
              <a:gd name="connsiteY101" fmla="*/ 6214 h 9581"/>
              <a:gd name="connsiteX102" fmla="*/ 9138 w 10000"/>
              <a:gd name="connsiteY102" fmla="*/ 6520 h 9581"/>
              <a:gd name="connsiteX103" fmla="*/ 8931 w 10000"/>
              <a:gd name="connsiteY103" fmla="*/ 6272 h 9581"/>
              <a:gd name="connsiteX104" fmla="*/ 8931 w 10000"/>
              <a:gd name="connsiteY104" fmla="*/ 5963 h 9581"/>
              <a:gd name="connsiteX105" fmla="*/ 9480 w 10000"/>
              <a:gd name="connsiteY105" fmla="*/ 6306 h 9581"/>
              <a:gd name="connsiteX106" fmla="*/ 9405 w 10000"/>
              <a:gd name="connsiteY106" fmla="*/ 3787 h 9581"/>
              <a:gd name="connsiteX107" fmla="*/ 9319 w 10000"/>
              <a:gd name="connsiteY107" fmla="*/ 3651 h 9581"/>
              <a:gd name="connsiteX108" fmla="*/ 9290 w 10000"/>
              <a:gd name="connsiteY108" fmla="*/ 3359 h 9581"/>
              <a:gd name="connsiteX109" fmla="*/ 9060 w 10000"/>
              <a:gd name="connsiteY109" fmla="*/ 3230 h 9581"/>
              <a:gd name="connsiteX110" fmla="*/ 8983 w 10000"/>
              <a:gd name="connsiteY110" fmla="*/ 2768 h 9581"/>
              <a:gd name="connsiteX111" fmla="*/ 8825 w 10000"/>
              <a:gd name="connsiteY111" fmla="*/ 2727 h 9581"/>
              <a:gd name="connsiteX112" fmla="*/ 8799 w 10000"/>
              <a:gd name="connsiteY112" fmla="*/ 2373 h 9581"/>
              <a:gd name="connsiteX113" fmla="*/ 8652 w 10000"/>
              <a:gd name="connsiteY113" fmla="*/ 2350 h 9581"/>
              <a:gd name="connsiteX114" fmla="*/ 8635 w 10000"/>
              <a:gd name="connsiteY114" fmla="*/ 2068 h 9581"/>
              <a:gd name="connsiteX115" fmla="*/ 8483 w 10000"/>
              <a:gd name="connsiteY115" fmla="*/ 2085 h 9581"/>
              <a:gd name="connsiteX116" fmla="*/ 8431 w 10000"/>
              <a:gd name="connsiteY116" fmla="*/ 2009 h 9581"/>
              <a:gd name="connsiteX117" fmla="*/ 8233 w 10000"/>
              <a:gd name="connsiteY117" fmla="*/ 2014 h 9581"/>
              <a:gd name="connsiteX118" fmla="*/ 7532 w 10000"/>
              <a:gd name="connsiteY118" fmla="*/ 1960 h 9581"/>
              <a:gd name="connsiteX119" fmla="*/ 7532 w 10000"/>
              <a:gd name="connsiteY119" fmla="*/ 2690 h 9581"/>
              <a:gd name="connsiteX120" fmla="*/ 6592 w 10000"/>
              <a:gd name="connsiteY120" fmla="*/ 1506 h 9581"/>
              <a:gd name="connsiteX121" fmla="*/ 6362 w 10000"/>
              <a:gd name="connsiteY121" fmla="*/ 1673 h 9581"/>
              <a:gd name="connsiteX122" fmla="*/ 6107 w 10000"/>
              <a:gd name="connsiteY122" fmla="*/ 1517 h 9581"/>
              <a:gd name="connsiteX123" fmla="*/ 5834 w 10000"/>
              <a:gd name="connsiteY123" fmla="*/ 1494 h 9581"/>
              <a:gd name="connsiteX124" fmla="*/ 5546 w 10000"/>
              <a:gd name="connsiteY124" fmla="*/ 2985 h 9581"/>
              <a:gd name="connsiteX125" fmla="*/ 5234 w 10000"/>
              <a:gd name="connsiteY125" fmla="*/ 2763 h 9581"/>
              <a:gd name="connsiteX126" fmla="*/ 5245 w 10000"/>
              <a:gd name="connsiteY126" fmla="*/ 2285 h 9581"/>
              <a:gd name="connsiteX127" fmla="*/ 5269 w 10000"/>
              <a:gd name="connsiteY127" fmla="*/ 1697 h 9581"/>
              <a:gd name="connsiteX128" fmla="*/ 5296 w 10000"/>
              <a:gd name="connsiteY128" fmla="*/ 1259 h 9581"/>
              <a:gd name="connsiteX129" fmla="*/ 5222 w 10000"/>
              <a:gd name="connsiteY129" fmla="*/ 770 h 9581"/>
              <a:gd name="connsiteX130" fmla="*/ 5083 w 10000"/>
              <a:gd name="connsiteY130" fmla="*/ 371 h 9581"/>
              <a:gd name="connsiteX131" fmla="*/ 5034 w 10000"/>
              <a:gd name="connsiteY131" fmla="*/ 0 h 9581"/>
              <a:gd name="connsiteX0" fmla="*/ 5083 w 10000"/>
              <a:gd name="connsiteY0" fmla="*/ 0 h 9613"/>
              <a:gd name="connsiteX1" fmla="*/ 5455 w 10000"/>
              <a:gd name="connsiteY1" fmla="*/ 3121 h 9613"/>
              <a:gd name="connsiteX2" fmla="*/ 5077 w 10000"/>
              <a:gd name="connsiteY2" fmla="*/ 4459 h 9613"/>
              <a:gd name="connsiteX3" fmla="*/ 4991 w 10000"/>
              <a:gd name="connsiteY3" fmla="*/ 5159 h 9613"/>
              <a:gd name="connsiteX4" fmla="*/ 4891 w 10000"/>
              <a:gd name="connsiteY4" fmla="*/ 6274 h 9613"/>
              <a:gd name="connsiteX5" fmla="*/ 3153 w 10000"/>
              <a:gd name="connsiteY5" fmla="*/ 5872 h 9613"/>
              <a:gd name="connsiteX6" fmla="*/ 3138 w 10000"/>
              <a:gd name="connsiteY6" fmla="*/ 4615 h 9613"/>
              <a:gd name="connsiteX7" fmla="*/ 2948 w 10000"/>
              <a:gd name="connsiteY7" fmla="*/ 4641 h 9613"/>
              <a:gd name="connsiteX8" fmla="*/ 2739 w 10000"/>
              <a:gd name="connsiteY8" fmla="*/ 4604 h 9613"/>
              <a:gd name="connsiteX9" fmla="*/ 2601 w 10000"/>
              <a:gd name="connsiteY9" fmla="*/ 4522 h 9613"/>
              <a:gd name="connsiteX10" fmla="*/ 2609 w 10000"/>
              <a:gd name="connsiteY10" fmla="*/ 5647 h 9613"/>
              <a:gd name="connsiteX11" fmla="*/ 2483 w 10000"/>
              <a:gd name="connsiteY11" fmla="*/ 5673 h 9613"/>
              <a:gd name="connsiteX12" fmla="*/ 2264 w 10000"/>
              <a:gd name="connsiteY12" fmla="*/ 5048 h 9613"/>
              <a:gd name="connsiteX13" fmla="*/ 2319 w 10000"/>
              <a:gd name="connsiteY13" fmla="*/ 4727 h 9613"/>
              <a:gd name="connsiteX14" fmla="*/ 2233 w 10000"/>
              <a:gd name="connsiteY14" fmla="*/ 4261 h 9613"/>
              <a:gd name="connsiteX15" fmla="*/ 1948 w 10000"/>
              <a:gd name="connsiteY15" fmla="*/ 4599 h 9613"/>
              <a:gd name="connsiteX16" fmla="*/ 1876 w 10000"/>
              <a:gd name="connsiteY16" fmla="*/ 4285 h 9613"/>
              <a:gd name="connsiteX17" fmla="*/ 2319 w 10000"/>
              <a:gd name="connsiteY17" fmla="*/ 3797 h 9613"/>
              <a:gd name="connsiteX18" fmla="*/ 2198 w 10000"/>
              <a:gd name="connsiteY18" fmla="*/ 2084 h 9613"/>
              <a:gd name="connsiteX19" fmla="*/ 1807 w 10000"/>
              <a:gd name="connsiteY19" fmla="*/ 1653 h 9613"/>
              <a:gd name="connsiteX20" fmla="*/ 1540 w 10000"/>
              <a:gd name="connsiteY20" fmla="*/ 1876 h 9613"/>
              <a:gd name="connsiteX21" fmla="*/ 1213 w 10000"/>
              <a:gd name="connsiteY21" fmla="*/ 1373 h 9613"/>
              <a:gd name="connsiteX22" fmla="*/ 0 w 10000"/>
              <a:gd name="connsiteY22" fmla="*/ 2502 h 9613"/>
              <a:gd name="connsiteX23" fmla="*/ 0 w 10000"/>
              <a:gd name="connsiteY23" fmla="*/ 3400 h 9613"/>
              <a:gd name="connsiteX24" fmla="*/ 371 w 10000"/>
              <a:gd name="connsiteY24" fmla="*/ 3379 h 9613"/>
              <a:gd name="connsiteX25" fmla="*/ 741 w 10000"/>
              <a:gd name="connsiteY25" fmla="*/ 2702 h 9613"/>
              <a:gd name="connsiteX26" fmla="*/ 851 w 10000"/>
              <a:gd name="connsiteY26" fmla="*/ 2992 h 9613"/>
              <a:gd name="connsiteX27" fmla="*/ 457 w 10000"/>
              <a:gd name="connsiteY27" fmla="*/ 3685 h 9613"/>
              <a:gd name="connsiteX28" fmla="*/ 612 w 10000"/>
              <a:gd name="connsiteY28" fmla="*/ 4155 h 9613"/>
              <a:gd name="connsiteX29" fmla="*/ 1164 w 10000"/>
              <a:gd name="connsiteY29" fmla="*/ 4209 h 9613"/>
              <a:gd name="connsiteX30" fmla="*/ 1273 w 10000"/>
              <a:gd name="connsiteY30" fmla="*/ 4753 h 9613"/>
              <a:gd name="connsiteX31" fmla="*/ 1678 w 10000"/>
              <a:gd name="connsiteY31" fmla="*/ 4467 h 9613"/>
              <a:gd name="connsiteX32" fmla="*/ 1756 w 10000"/>
              <a:gd name="connsiteY32" fmla="*/ 4454 h 9613"/>
              <a:gd name="connsiteX33" fmla="*/ 1773 w 10000"/>
              <a:gd name="connsiteY33" fmla="*/ 4727 h 9613"/>
              <a:gd name="connsiteX34" fmla="*/ 1707 w 10000"/>
              <a:gd name="connsiteY34" fmla="*/ 4698 h 9613"/>
              <a:gd name="connsiteX35" fmla="*/ 1724 w 10000"/>
              <a:gd name="connsiteY35" fmla="*/ 5311 h 9613"/>
              <a:gd name="connsiteX36" fmla="*/ 1644 w 10000"/>
              <a:gd name="connsiteY36" fmla="*/ 5292 h 9613"/>
              <a:gd name="connsiteX37" fmla="*/ 1655 w 10000"/>
              <a:gd name="connsiteY37" fmla="*/ 5516 h 9613"/>
              <a:gd name="connsiteX38" fmla="*/ 1790 w 10000"/>
              <a:gd name="connsiteY38" fmla="*/ 5673 h 9613"/>
              <a:gd name="connsiteX39" fmla="*/ 1793 w 10000"/>
              <a:gd name="connsiteY39" fmla="*/ 5762 h 9613"/>
              <a:gd name="connsiteX40" fmla="*/ 1448 w 10000"/>
              <a:gd name="connsiteY40" fmla="*/ 5781 h 9613"/>
              <a:gd name="connsiteX41" fmla="*/ 1454 w 10000"/>
              <a:gd name="connsiteY41" fmla="*/ 5262 h 9613"/>
              <a:gd name="connsiteX42" fmla="*/ 1259 w 10000"/>
              <a:gd name="connsiteY42" fmla="*/ 5085 h 9613"/>
              <a:gd name="connsiteX43" fmla="*/ 1284 w 10000"/>
              <a:gd name="connsiteY43" fmla="*/ 5781 h 9613"/>
              <a:gd name="connsiteX44" fmla="*/ 1109 w 10000"/>
              <a:gd name="connsiteY44" fmla="*/ 5766 h 9613"/>
              <a:gd name="connsiteX45" fmla="*/ 1026 w 10000"/>
              <a:gd name="connsiteY45" fmla="*/ 5035 h 9613"/>
              <a:gd name="connsiteX46" fmla="*/ 368 w 10000"/>
              <a:gd name="connsiteY46" fmla="*/ 5010 h 9613"/>
              <a:gd name="connsiteX47" fmla="*/ 351 w 10000"/>
              <a:gd name="connsiteY47" fmla="*/ 4973 h 9613"/>
              <a:gd name="connsiteX48" fmla="*/ 282 w 10000"/>
              <a:gd name="connsiteY48" fmla="*/ 4962 h 9613"/>
              <a:gd name="connsiteX49" fmla="*/ 233 w 10000"/>
              <a:gd name="connsiteY49" fmla="*/ 4805 h 9613"/>
              <a:gd name="connsiteX50" fmla="*/ 23 w 10000"/>
              <a:gd name="connsiteY50" fmla="*/ 4792 h 9613"/>
              <a:gd name="connsiteX51" fmla="*/ 204 w 10000"/>
              <a:gd name="connsiteY51" fmla="*/ 6099 h 9613"/>
              <a:gd name="connsiteX52" fmla="*/ 937 w 10000"/>
              <a:gd name="connsiteY52" fmla="*/ 6106 h 9613"/>
              <a:gd name="connsiteX53" fmla="*/ 980 w 10000"/>
              <a:gd name="connsiteY53" fmla="*/ 6274 h 9613"/>
              <a:gd name="connsiteX54" fmla="*/ 1118 w 10000"/>
              <a:gd name="connsiteY54" fmla="*/ 6274 h 9613"/>
              <a:gd name="connsiteX55" fmla="*/ 1129 w 10000"/>
              <a:gd name="connsiteY55" fmla="*/ 6159 h 9613"/>
              <a:gd name="connsiteX56" fmla="*/ 1299 w 10000"/>
              <a:gd name="connsiteY56" fmla="*/ 6154 h 9613"/>
              <a:gd name="connsiteX57" fmla="*/ 1299 w 10000"/>
              <a:gd name="connsiteY57" fmla="*/ 6345 h 9613"/>
              <a:gd name="connsiteX58" fmla="*/ 2592 w 10000"/>
              <a:gd name="connsiteY58" fmla="*/ 6345 h 9613"/>
              <a:gd name="connsiteX59" fmla="*/ 4782 w 10000"/>
              <a:gd name="connsiteY59" fmla="*/ 8237 h 9613"/>
              <a:gd name="connsiteX60" fmla="*/ 5213 w 10000"/>
              <a:gd name="connsiteY60" fmla="*/ 8593 h 9613"/>
              <a:gd name="connsiteX61" fmla="*/ 5345 w 10000"/>
              <a:gd name="connsiteY61" fmla="*/ 9231 h 9613"/>
              <a:gd name="connsiteX62" fmla="*/ 5405 w 10000"/>
              <a:gd name="connsiteY62" fmla="*/ 9401 h 9613"/>
              <a:gd name="connsiteX63" fmla="*/ 5445 w 10000"/>
              <a:gd name="connsiteY63" fmla="*/ 9464 h 9613"/>
              <a:gd name="connsiteX64" fmla="*/ 5506 w 10000"/>
              <a:gd name="connsiteY64" fmla="*/ 9484 h 9613"/>
              <a:gd name="connsiteX65" fmla="*/ 5583 w 10000"/>
              <a:gd name="connsiteY65" fmla="*/ 9476 h 9613"/>
              <a:gd name="connsiteX66" fmla="*/ 5690 w 10000"/>
              <a:gd name="connsiteY66" fmla="*/ 9407 h 9613"/>
              <a:gd name="connsiteX67" fmla="*/ 6540 w 10000"/>
              <a:gd name="connsiteY67" fmla="*/ 8469 h 9613"/>
              <a:gd name="connsiteX68" fmla="*/ 6664 w 10000"/>
              <a:gd name="connsiteY68" fmla="*/ 8746 h 9613"/>
              <a:gd name="connsiteX69" fmla="*/ 6716 w 10000"/>
              <a:gd name="connsiteY69" fmla="*/ 8782 h 9613"/>
              <a:gd name="connsiteX70" fmla="*/ 6756 w 10000"/>
              <a:gd name="connsiteY70" fmla="*/ 8770 h 9613"/>
              <a:gd name="connsiteX71" fmla="*/ 6784 w 10000"/>
              <a:gd name="connsiteY71" fmla="*/ 8731 h 9613"/>
              <a:gd name="connsiteX72" fmla="*/ 6816 w 10000"/>
              <a:gd name="connsiteY72" fmla="*/ 8638 h 9613"/>
              <a:gd name="connsiteX73" fmla="*/ 6819 w 10000"/>
              <a:gd name="connsiteY73" fmla="*/ 8506 h 9613"/>
              <a:gd name="connsiteX74" fmla="*/ 6802 w 10000"/>
              <a:gd name="connsiteY74" fmla="*/ 8406 h 9613"/>
              <a:gd name="connsiteX75" fmla="*/ 6773 w 10000"/>
              <a:gd name="connsiteY75" fmla="*/ 8237 h 9613"/>
              <a:gd name="connsiteX76" fmla="*/ 6871 w 10000"/>
              <a:gd name="connsiteY76" fmla="*/ 8073 h 9613"/>
              <a:gd name="connsiteX77" fmla="*/ 7023 w 10000"/>
              <a:gd name="connsiteY77" fmla="*/ 7944 h 9613"/>
              <a:gd name="connsiteX78" fmla="*/ 7178 w 10000"/>
              <a:gd name="connsiteY78" fmla="*/ 7851 h 9613"/>
              <a:gd name="connsiteX79" fmla="*/ 7371 w 10000"/>
              <a:gd name="connsiteY79" fmla="*/ 7830 h 9613"/>
              <a:gd name="connsiteX80" fmla="*/ 7644 w 10000"/>
              <a:gd name="connsiteY80" fmla="*/ 7826 h 9613"/>
              <a:gd name="connsiteX81" fmla="*/ 7635 w 10000"/>
              <a:gd name="connsiteY81" fmla="*/ 8295 h 9613"/>
              <a:gd name="connsiteX82" fmla="*/ 7698 w 10000"/>
              <a:gd name="connsiteY82" fmla="*/ 8429 h 9613"/>
              <a:gd name="connsiteX83" fmla="*/ 7784 w 10000"/>
              <a:gd name="connsiteY83" fmla="*/ 8500 h 9613"/>
              <a:gd name="connsiteX84" fmla="*/ 7845 w 10000"/>
              <a:gd name="connsiteY84" fmla="*/ 8525 h 9613"/>
              <a:gd name="connsiteX85" fmla="*/ 8802 w 10000"/>
              <a:gd name="connsiteY85" fmla="*/ 8469 h 9613"/>
              <a:gd name="connsiteX86" fmla="*/ 8897 w 10000"/>
              <a:gd name="connsiteY86" fmla="*/ 8638 h 9613"/>
              <a:gd name="connsiteX87" fmla="*/ 8957 w 10000"/>
              <a:gd name="connsiteY87" fmla="*/ 9051 h 9613"/>
              <a:gd name="connsiteX88" fmla="*/ 9000 w 10000"/>
              <a:gd name="connsiteY88" fmla="*/ 9608 h 9613"/>
              <a:gd name="connsiteX89" fmla="*/ 9103 w 10000"/>
              <a:gd name="connsiteY89" fmla="*/ 9613 h 9613"/>
              <a:gd name="connsiteX90" fmla="*/ 9095 w 10000"/>
              <a:gd name="connsiteY90" fmla="*/ 9064 h 9613"/>
              <a:gd name="connsiteX91" fmla="*/ 9144 w 10000"/>
              <a:gd name="connsiteY91" fmla="*/ 8895 h 9613"/>
              <a:gd name="connsiteX92" fmla="*/ 9181 w 10000"/>
              <a:gd name="connsiteY92" fmla="*/ 8453 h 9613"/>
              <a:gd name="connsiteX93" fmla="*/ 9566 w 10000"/>
              <a:gd name="connsiteY93" fmla="*/ 8782 h 9613"/>
              <a:gd name="connsiteX94" fmla="*/ 9549 w 10000"/>
              <a:gd name="connsiteY94" fmla="*/ 8168 h 9613"/>
              <a:gd name="connsiteX95" fmla="*/ 9733 w 10000"/>
              <a:gd name="connsiteY95" fmla="*/ 8186 h 9613"/>
              <a:gd name="connsiteX96" fmla="*/ 10000 w 10000"/>
              <a:gd name="connsiteY96" fmla="*/ 7506 h 9613"/>
              <a:gd name="connsiteX97" fmla="*/ 9836 w 10000"/>
              <a:gd name="connsiteY97" fmla="*/ 7042 h 9613"/>
              <a:gd name="connsiteX98" fmla="*/ 9802 w 10000"/>
              <a:gd name="connsiteY98" fmla="*/ 6738 h 9613"/>
              <a:gd name="connsiteX99" fmla="*/ 9540 w 10000"/>
              <a:gd name="connsiteY99" fmla="*/ 6687 h 9613"/>
              <a:gd name="connsiteX100" fmla="*/ 9514 w 10000"/>
              <a:gd name="connsiteY100" fmla="*/ 6293 h 9613"/>
              <a:gd name="connsiteX101" fmla="*/ 9164 w 10000"/>
              <a:gd name="connsiteY101" fmla="*/ 6099 h 9613"/>
              <a:gd name="connsiteX102" fmla="*/ 9138 w 10000"/>
              <a:gd name="connsiteY102" fmla="*/ 6418 h 9613"/>
              <a:gd name="connsiteX103" fmla="*/ 8931 w 10000"/>
              <a:gd name="connsiteY103" fmla="*/ 6159 h 9613"/>
              <a:gd name="connsiteX104" fmla="*/ 8931 w 10000"/>
              <a:gd name="connsiteY104" fmla="*/ 5837 h 9613"/>
              <a:gd name="connsiteX105" fmla="*/ 9480 w 10000"/>
              <a:gd name="connsiteY105" fmla="*/ 6195 h 9613"/>
              <a:gd name="connsiteX106" fmla="*/ 9405 w 10000"/>
              <a:gd name="connsiteY106" fmla="*/ 3566 h 9613"/>
              <a:gd name="connsiteX107" fmla="*/ 9319 w 10000"/>
              <a:gd name="connsiteY107" fmla="*/ 3424 h 9613"/>
              <a:gd name="connsiteX108" fmla="*/ 9290 w 10000"/>
              <a:gd name="connsiteY108" fmla="*/ 3119 h 9613"/>
              <a:gd name="connsiteX109" fmla="*/ 9060 w 10000"/>
              <a:gd name="connsiteY109" fmla="*/ 2984 h 9613"/>
              <a:gd name="connsiteX110" fmla="*/ 8983 w 10000"/>
              <a:gd name="connsiteY110" fmla="*/ 2502 h 9613"/>
              <a:gd name="connsiteX111" fmla="*/ 8825 w 10000"/>
              <a:gd name="connsiteY111" fmla="*/ 2459 h 9613"/>
              <a:gd name="connsiteX112" fmla="*/ 8799 w 10000"/>
              <a:gd name="connsiteY112" fmla="*/ 2090 h 9613"/>
              <a:gd name="connsiteX113" fmla="*/ 8652 w 10000"/>
              <a:gd name="connsiteY113" fmla="*/ 2066 h 9613"/>
              <a:gd name="connsiteX114" fmla="*/ 8635 w 10000"/>
              <a:gd name="connsiteY114" fmla="*/ 1771 h 9613"/>
              <a:gd name="connsiteX115" fmla="*/ 8483 w 10000"/>
              <a:gd name="connsiteY115" fmla="*/ 1789 h 9613"/>
              <a:gd name="connsiteX116" fmla="*/ 8431 w 10000"/>
              <a:gd name="connsiteY116" fmla="*/ 1710 h 9613"/>
              <a:gd name="connsiteX117" fmla="*/ 8233 w 10000"/>
              <a:gd name="connsiteY117" fmla="*/ 1715 h 9613"/>
              <a:gd name="connsiteX118" fmla="*/ 7532 w 10000"/>
              <a:gd name="connsiteY118" fmla="*/ 1659 h 9613"/>
              <a:gd name="connsiteX119" fmla="*/ 7532 w 10000"/>
              <a:gd name="connsiteY119" fmla="*/ 2421 h 9613"/>
              <a:gd name="connsiteX120" fmla="*/ 6592 w 10000"/>
              <a:gd name="connsiteY120" fmla="*/ 1185 h 9613"/>
              <a:gd name="connsiteX121" fmla="*/ 6362 w 10000"/>
              <a:gd name="connsiteY121" fmla="*/ 1359 h 9613"/>
              <a:gd name="connsiteX122" fmla="*/ 6107 w 10000"/>
              <a:gd name="connsiteY122" fmla="*/ 1196 h 9613"/>
              <a:gd name="connsiteX123" fmla="*/ 5834 w 10000"/>
              <a:gd name="connsiteY123" fmla="*/ 1172 h 9613"/>
              <a:gd name="connsiteX124" fmla="*/ 5546 w 10000"/>
              <a:gd name="connsiteY124" fmla="*/ 2729 h 9613"/>
              <a:gd name="connsiteX125" fmla="*/ 5234 w 10000"/>
              <a:gd name="connsiteY125" fmla="*/ 2497 h 9613"/>
              <a:gd name="connsiteX126" fmla="*/ 5245 w 10000"/>
              <a:gd name="connsiteY126" fmla="*/ 1998 h 9613"/>
              <a:gd name="connsiteX127" fmla="*/ 5269 w 10000"/>
              <a:gd name="connsiteY127" fmla="*/ 1384 h 9613"/>
              <a:gd name="connsiteX128" fmla="*/ 5296 w 10000"/>
              <a:gd name="connsiteY128" fmla="*/ 927 h 9613"/>
              <a:gd name="connsiteX129" fmla="*/ 5222 w 10000"/>
              <a:gd name="connsiteY129" fmla="*/ 417 h 9613"/>
              <a:gd name="connsiteX130" fmla="*/ 5083 w 10000"/>
              <a:gd name="connsiteY130" fmla="*/ 0 h 9613"/>
              <a:gd name="connsiteX0" fmla="*/ 5222 w 10000"/>
              <a:gd name="connsiteY0" fmla="*/ 0 h 9566"/>
              <a:gd name="connsiteX1" fmla="*/ 5455 w 10000"/>
              <a:gd name="connsiteY1" fmla="*/ 2813 h 9566"/>
              <a:gd name="connsiteX2" fmla="*/ 5077 w 10000"/>
              <a:gd name="connsiteY2" fmla="*/ 4205 h 9566"/>
              <a:gd name="connsiteX3" fmla="*/ 4991 w 10000"/>
              <a:gd name="connsiteY3" fmla="*/ 4933 h 9566"/>
              <a:gd name="connsiteX4" fmla="*/ 4891 w 10000"/>
              <a:gd name="connsiteY4" fmla="*/ 6093 h 9566"/>
              <a:gd name="connsiteX5" fmla="*/ 3153 w 10000"/>
              <a:gd name="connsiteY5" fmla="*/ 5674 h 9566"/>
              <a:gd name="connsiteX6" fmla="*/ 3138 w 10000"/>
              <a:gd name="connsiteY6" fmla="*/ 4367 h 9566"/>
              <a:gd name="connsiteX7" fmla="*/ 2948 w 10000"/>
              <a:gd name="connsiteY7" fmla="*/ 4394 h 9566"/>
              <a:gd name="connsiteX8" fmla="*/ 2739 w 10000"/>
              <a:gd name="connsiteY8" fmla="*/ 4355 h 9566"/>
              <a:gd name="connsiteX9" fmla="*/ 2601 w 10000"/>
              <a:gd name="connsiteY9" fmla="*/ 4270 h 9566"/>
              <a:gd name="connsiteX10" fmla="*/ 2609 w 10000"/>
              <a:gd name="connsiteY10" fmla="*/ 5440 h 9566"/>
              <a:gd name="connsiteX11" fmla="*/ 2483 w 10000"/>
              <a:gd name="connsiteY11" fmla="*/ 5467 h 9566"/>
              <a:gd name="connsiteX12" fmla="*/ 2264 w 10000"/>
              <a:gd name="connsiteY12" fmla="*/ 4817 h 9566"/>
              <a:gd name="connsiteX13" fmla="*/ 2319 w 10000"/>
              <a:gd name="connsiteY13" fmla="*/ 4483 h 9566"/>
              <a:gd name="connsiteX14" fmla="*/ 2233 w 10000"/>
              <a:gd name="connsiteY14" fmla="*/ 3999 h 9566"/>
              <a:gd name="connsiteX15" fmla="*/ 1948 w 10000"/>
              <a:gd name="connsiteY15" fmla="*/ 4350 h 9566"/>
              <a:gd name="connsiteX16" fmla="*/ 1876 w 10000"/>
              <a:gd name="connsiteY16" fmla="*/ 4024 h 9566"/>
              <a:gd name="connsiteX17" fmla="*/ 2319 w 10000"/>
              <a:gd name="connsiteY17" fmla="*/ 3516 h 9566"/>
              <a:gd name="connsiteX18" fmla="*/ 2198 w 10000"/>
              <a:gd name="connsiteY18" fmla="*/ 1734 h 9566"/>
              <a:gd name="connsiteX19" fmla="*/ 1807 w 10000"/>
              <a:gd name="connsiteY19" fmla="*/ 1286 h 9566"/>
              <a:gd name="connsiteX20" fmla="*/ 1540 w 10000"/>
              <a:gd name="connsiteY20" fmla="*/ 1518 h 9566"/>
              <a:gd name="connsiteX21" fmla="*/ 1213 w 10000"/>
              <a:gd name="connsiteY21" fmla="*/ 994 h 9566"/>
              <a:gd name="connsiteX22" fmla="*/ 0 w 10000"/>
              <a:gd name="connsiteY22" fmla="*/ 2169 h 9566"/>
              <a:gd name="connsiteX23" fmla="*/ 0 w 10000"/>
              <a:gd name="connsiteY23" fmla="*/ 3103 h 9566"/>
              <a:gd name="connsiteX24" fmla="*/ 371 w 10000"/>
              <a:gd name="connsiteY24" fmla="*/ 3081 h 9566"/>
              <a:gd name="connsiteX25" fmla="*/ 741 w 10000"/>
              <a:gd name="connsiteY25" fmla="*/ 2377 h 9566"/>
              <a:gd name="connsiteX26" fmla="*/ 851 w 10000"/>
              <a:gd name="connsiteY26" fmla="*/ 2678 h 9566"/>
              <a:gd name="connsiteX27" fmla="*/ 457 w 10000"/>
              <a:gd name="connsiteY27" fmla="*/ 3399 h 9566"/>
              <a:gd name="connsiteX28" fmla="*/ 612 w 10000"/>
              <a:gd name="connsiteY28" fmla="*/ 3888 h 9566"/>
              <a:gd name="connsiteX29" fmla="*/ 1164 w 10000"/>
              <a:gd name="connsiteY29" fmla="*/ 3944 h 9566"/>
              <a:gd name="connsiteX30" fmla="*/ 1273 w 10000"/>
              <a:gd name="connsiteY30" fmla="*/ 4510 h 9566"/>
              <a:gd name="connsiteX31" fmla="*/ 1678 w 10000"/>
              <a:gd name="connsiteY31" fmla="*/ 4213 h 9566"/>
              <a:gd name="connsiteX32" fmla="*/ 1756 w 10000"/>
              <a:gd name="connsiteY32" fmla="*/ 4199 h 9566"/>
              <a:gd name="connsiteX33" fmla="*/ 1773 w 10000"/>
              <a:gd name="connsiteY33" fmla="*/ 4483 h 9566"/>
              <a:gd name="connsiteX34" fmla="*/ 1707 w 10000"/>
              <a:gd name="connsiteY34" fmla="*/ 4453 h 9566"/>
              <a:gd name="connsiteX35" fmla="*/ 1724 w 10000"/>
              <a:gd name="connsiteY35" fmla="*/ 5091 h 9566"/>
              <a:gd name="connsiteX36" fmla="*/ 1644 w 10000"/>
              <a:gd name="connsiteY36" fmla="*/ 5071 h 9566"/>
              <a:gd name="connsiteX37" fmla="*/ 1655 w 10000"/>
              <a:gd name="connsiteY37" fmla="*/ 5304 h 9566"/>
              <a:gd name="connsiteX38" fmla="*/ 1790 w 10000"/>
              <a:gd name="connsiteY38" fmla="*/ 5467 h 9566"/>
              <a:gd name="connsiteX39" fmla="*/ 1793 w 10000"/>
              <a:gd name="connsiteY39" fmla="*/ 5560 h 9566"/>
              <a:gd name="connsiteX40" fmla="*/ 1448 w 10000"/>
              <a:gd name="connsiteY40" fmla="*/ 5580 h 9566"/>
              <a:gd name="connsiteX41" fmla="*/ 1454 w 10000"/>
              <a:gd name="connsiteY41" fmla="*/ 5040 h 9566"/>
              <a:gd name="connsiteX42" fmla="*/ 1259 w 10000"/>
              <a:gd name="connsiteY42" fmla="*/ 4856 h 9566"/>
              <a:gd name="connsiteX43" fmla="*/ 1284 w 10000"/>
              <a:gd name="connsiteY43" fmla="*/ 5580 h 9566"/>
              <a:gd name="connsiteX44" fmla="*/ 1109 w 10000"/>
              <a:gd name="connsiteY44" fmla="*/ 5564 h 9566"/>
              <a:gd name="connsiteX45" fmla="*/ 1026 w 10000"/>
              <a:gd name="connsiteY45" fmla="*/ 4804 h 9566"/>
              <a:gd name="connsiteX46" fmla="*/ 368 w 10000"/>
              <a:gd name="connsiteY46" fmla="*/ 4778 h 9566"/>
              <a:gd name="connsiteX47" fmla="*/ 351 w 10000"/>
              <a:gd name="connsiteY47" fmla="*/ 4739 h 9566"/>
              <a:gd name="connsiteX48" fmla="*/ 282 w 10000"/>
              <a:gd name="connsiteY48" fmla="*/ 4728 h 9566"/>
              <a:gd name="connsiteX49" fmla="*/ 233 w 10000"/>
              <a:gd name="connsiteY49" fmla="*/ 4564 h 9566"/>
              <a:gd name="connsiteX50" fmla="*/ 23 w 10000"/>
              <a:gd name="connsiteY50" fmla="*/ 4551 h 9566"/>
              <a:gd name="connsiteX51" fmla="*/ 204 w 10000"/>
              <a:gd name="connsiteY51" fmla="*/ 5911 h 9566"/>
              <a:gd name="connsiteX52" fmla="*/ 937 w 10000"/>
              <a:gd name="connsiteY52" fmla="*/ 5918 h 9566"/>
              <a:gd name="connsiteX53" fmla="*/ 980 w 10000"/>
              <a:gd name="connsiteY53" fmla="*/ 6093 h 9566"/>
              <a:gd name="connsiteX54" fmla="*/ 1118 w 10000"/>
              <a:gd name="connsiteY54" fmla="*/ 6093 h 9566"/>
              <a:gd name="connsiteX55" fmla="*/ 1129 w 10000"/>
              <a:gd name="connsiteY55" fmla="*/ 5973 h 9566"/>
              <a:gd name="connsiteX56" fmla="*/ 1299 w 10000"/>
              <a:gd name="connsiteY56" fmla="*/ 5968 h 9566"/>
              <a:gd name="connsiteX57" fmla="*/ 1299 w 10000"/>
              <a:gd name="connsiteY57" fmla="*/ 6166 h 9566"/>
              <a:gd name="connsiteX58" fmla="*/ 2592 w 10000"/>
              <a:gd name="connsiteY58" fmla="*/ 6166 h 9566"/>
              <a:gd name="connsiteX59" fmla="*/ 4782 w 10000"/>
              <a:gd name="connsiteY59" fmla="*/ 8135 h 9566"/>
              <a:gd name="connsiteX60" fmla="*/ 5213 w 10000"/>
              <a:gd name="connsiteY60" fmla="*/ 8505 h 9566"/>
              <a:gd name="connsiteX61" fmla="*/ 5345 w 10000"/>
              <a:gd name="connsiteY61" fmla="*/ 9169 h 9566"/>
              <a:gd name="connsiteX62" fmla="*/ 5405 w 10000"/>
              <a:gd name="connsiteY62" fmla="*/ 9345 h 9566"/>
              <a:gd name="connsiteX63" fmla="*/ 5445 w 10000"/>
              <a:gd name="connsiteY63" fmla="*/ 9411 h 9566"/>
              <a:gd name="connsiteX64" fmla="*/ 5506 w 10000"/>
              <a:gd name="connsiteY64" fmla="*/ 9432 h 9566"/>
              <a:gd name="connsiteX65" fmla="*/ 5583 w 10000"/>
              <a:gd name="connsiteY65" fmla="*/ 9423 h 9566"/>
              <a:gd name="connsiteX66" fmla="*/ 5690 w 10000"/>
              <a:gd name="connsiteY66" fmla="*/ 9352 h 9566"/>
              <a:gd name="connsiteX67" fmla="*/ 6540 w 10000"/>
              <a:gd name="connsiteY67" fmla="*/ 8376 h 9566"/>
              <a:gd name="connsiteX68" fmla="*/ 6664 w 10000"/>
              <a:gd name="connsiteY68" fmla="*/ 8664 h 9566"/>
              <a:gd name="connsiteX69" fmla="*/ 6716 w 10000"/>
              <a:gd name="connsiteY69" fmla="*/ 8702 h 9566"/>
              <a:gd name="connsiteX70" fmla="*/ 6756 w 10000"/>
              <a:gd name="connsiteY70" fmla="*/ 8689 h 9566"/>
              <a:gd name="connsiteX71" fmla="*/ 6784 w 10000"/>
              <a:gd name="connsiteY71" fmla="*/ 8648 h 9566"/>
              <a:gd name="connsiteX72" fmla="*/ 6816 w 10000"/>
              <a:gd name="connsiteY72" fmla="*/ 8552 h 9566"/>
              <a:gd name="connsiteX73" fmla="*/ 6819 w 10000"/>
              <a:gd name="connsiteY73" fmla="*/ 8414 h 9566"/>
              <a:gd name="connsiteX74" fmla="*/ 6802 w 10000"/>
              <a:gd name="connsiteY74" fmla="*/ 8310 h 9566"/>
              <a:gd name="connsiteX75" fmla="*/ 6773 w 10000"/>
              <a:gd name="connsiteY75" fmla="*/ 8135 h 9566"/>
              <a:gd name="connsiteX76" fmla="*/ 6871 w 10000"/>
              <a:gd name="connsiteY76" fmla="*/ 7964 h 9566"/>
              <a:gd name="connsiteX77" fmla="*/ 7023 w 10000"/>
              <a:gd name="connsiteY77" fmla="*/ 7830 h 9566"/>
              <a:gd name="connsiteX78" fmla="*/ 7178 w 10000"/>
              <a:gd name="connsiteY78" fmla="*/ 7733 h 9566"/>
              <a:gd name="connsiteX79" fmla="*/ 7371 w 10000"/>
              <a:gd name="connsiteY79" fmla="*/ 7711 h 9566"/>
              <a:gd name="connsiteX80" fmla="*/ 7644 w 10000"/>
              <a:gd name="connsiteY80" fmla="*/ 7707 h 9566"/>
              <a:gd name="connsiteX81" fmla="*/ 7635 w 10000"/>
              <a:gd name="connsiteY81" fmla="*/ 8195 h 9566"/>
              <a:gd name="connsiteX82" fmla="*/ 7698 w 10000"/>
              <a:gd name="connsiteY82" fmla="*/ 8334 h 9566"/>
              <a:gd name="connsiteX83" fmla="*/ 7784 w 10000"/>
              <a:gd name="connsiteY83" fmla="*/ 8408 h 9566"/>
              <a:gd name="connsiteX84" fmla="*/ 7845 w 10000"/>
              <a:gd name="connsiteY84" fmla="*/ 8434 h 9566"/>
              <a:gd name="connsiteX85" fmla="*/ 8802 w 10000"/>
              <a:gd name="connsiteY85" fmla="*/ 8376 h 9566"/>
              <a:gd name="connsiteX86" fmla="*/ 8897 w 10000"/>
              <a:gd name="connsiteY86" fmla="*/ 8552 h 9566"/>
              <a:gd name="connsiteX87" fmla="*/ 8957 w 10000"/>
              <a:gd name="connsiteY87" fmla="*/ 8981 h 9566"/>
              <a:gd name="connsiteX88" fmla="*/ 9000 w 10000"/>
              <a:gd name="connsiteY88" fmla="*/ 9561 h 9566"/>
              <a:gd name="connsiteX89" fmla="*/ 9103 w 10000"/>
              <a:gd name="connsiteY89" fmla="*/ 9566 h 9566"/>
              <a:gd name="connsiteX90" fmla="*/ 9095 w 10000"/>
              <a:gd name="connsiteY90" fmla="*/ 8995 h 9566"/>
              <a:gd name="connsiteX91" fmla="*/ 9144 w 10000"/>
              <a:gd name="connsiteY91" fmla="*/ 8819 h 9566"/>
              <a:gd name="connsiteX92" fmla="*/ 9181 w 10000"/>
              <a:gd name="connsiteY92" fmla="*/ 8359 h 9566"/>
              <a:gd name="connsiteX93" fmla="*/ 9566 w 10000"/>
              <a:gd name="connsiteY93" fmla="*/ 8702 h 9566"/>
              <a:gd name="connsiteX94" fmla="*/ 9549 w 10000"/>
              <a:gd name="connsiteY94" fmla="*/ 8063 h 9566"/>
              <a:gd name="connsiteX95" fmla="*/ 9733 w 10000"/>
              <a:gd name="connsiteY95" fmla="*/ 8082 h 9566"/>
              <a:gd name="connsiteX96" fmla="*/ 10000 w 10000"/>
              <a:gd name="connsiteY96" fmla="*/ 7374 h 9566"/>
              <a:gd name="connsiteX97" fmla="*/ 9836 w 10000"/>
              <a:gd name="connsiteY97" fmla="*/ 6891 h 9566"/>
              <a:gd name="connsiteX98" fmla="*/ 9802 w 10000"/>
              <a:gd name="connsiteY98" fmla="*/ 6575 h 9566"/>
              <a:gd name="connsiteX99" fmla="*/ 9540 w 10000"/>
              <a:gd name="connsiteY99" fmla="*/ 6522 h 9566"/>
              <a:gd name="connsiteX100" fmla="*/ 9514 w 10000"/>
              <a:gd name="connsiteY100" fmla="*/ 6112 h 9566"/>
              <a:gd name="connsiteX101" fmla="*/ 9164 w 10000"/>
              <a:gd name="connsiteY101" fmla="*/ 5911 h 9566"/>
              <a:gd name="connsiteX102" fmla="*/ 9138 w 10000"/>
              <a:gd name="connsiteY102" fmla="*/ 6242 h 9566"/>
              <a:gd name="connsiteX103" fmla="*/ 8931 w 10000"/>
              <a:gd name="connsiteY103" fmla="*/ 5973 h 9566"/>
              <a:gd name="connsiteX104" fmla="*/ 8931 w 10000"/>
              <a:gd name="connsiteY104" fmla="*/ 5638 h 9566"/>
              <a:gd name="connsiteX105" fmla="*/ 9480 w 10000"/>
              <a:gd name="connsiteY105" fmla="*/ 6010 h 9566"/>
              <a:gd name="connsiteX106" fmla="*/ 9405 w 10000"/>
              <a:gd name="connsiteY106" fmla="*/ 3276 h 9566"/>
              <a:gd name="connsiteX107" fmla="*/ 9319 w 10000"/>
              <a:gd name="connsiteY107" fmla="*/ 3128 h 9566"/>
              <a:gd name="connsiteX108" fmla="*/ 9290 w 10000"/>
              <a:gd name="connsiteY108" fmla="*/ 2811 h 9566"/>
              <a:gd name="connsiteX109" fmla="*/ 9060 w 10000"/>
              <a:gd name="connsiteY109" fmla="*/ 2670 h 9566"/>
              <a:gd name="connsiteX110" fmla="*/ 8983 w 10000"/>
              <a:gd name="connsiteY110" fmla="*/ 2169 h 9566"/>
              <a:gd name="connsiteX111" fmla="*/ 8825 w 10000"/>
              <a:gd name="connsiteY111" fmla="*/ 2124 h 9566"/>
              <a:gd name="connsiteX112" fmla="*/ 8799 w 10000"/>
              <a:gd name="connsiteY112" fmla="*/ 1740 h 9566"/>
              <a:gd name="connsiteX113" fmla="*/ 8652 w 10000"/>
              <a:gd name="connsiteY113" fmla="*/ 1715 h 9566"/>
              <a:gd name="connsiteX114" fmla="*/ 8635 w 10000"/>
              <a:gd name="connsiteY114" fmla="*/ 1408 h 9566"/>
              <a:gd name="connsiteX115" fmla="*/ 8483 w 10000"/>
              <a:gd name="connsiteY115" fmla="*/ 1427 h 9566"/>
              <a:gd name="connsiteX116" fmla="*/ 8431 w 10000"/>
              <a:gd name="connsiteY116" fmla="*/ 1345 h 9566"/>
              <a:gd name="connsiteX117" fmla="*/ 8233 w 10000"/>
              <a:gd name="connsiteY117" fmla="*/ 1350 h 9566"/>
              <a:gd name="connsiteX118" fmla="*/ 7532 w 10000"/>
              <a:gd name="connsiteY118" fmla="*/ 1292 h 9566"/>
              <a:gd name="connsiteX119" fmla="*/ 7532 w 10000"/>
              <a:gd name="connsiteY119" fmla="*/ 2084 h 9566"/>
              <a:gd name="connsiteX120" fmla="*/ 6592 w 10000"/>
              <a:gd name="connsiteY120" fmla="*/ 799 h 9566"/>
              <a:gd name="connsiteX121" fmla="*/ 6362 w 10000"/>
              <a:gd name="connsiteY121" fmla="*/ 980 h 9566"/>
              <a:gd name="connsiteX122" fmla="*/ 6107 w 10000"/>
              <a:gd name="connsiteY122" fmla="*/ 810 h 9566"/>
              <a:gd name="connsiteX123" fmla="*/ 5834 w 10000"/>
              <a:gd name="connsiteY123" fmla="*/ 785 h 9566"/>
              <a:gd name="connsiteX124" fmla="*/ 5546 w 10000"/>
              <a:gd name="connsiteY124" fmla="*/ 2405 h 9566"/>
              <a:gd name="connsiteX125" fmla="*/ 5234 w 10000"/>
              <a:gd name="connsiteY125" fmla="*/ 2164 h 9566"/>
              <a:gd name="connsiteX126" fmla="*/ 5245 w 10000"/>
              <a:gd name="connsiteY126" fmla="*/ 1644 h 9566"/>
              <a:gd name="connsiteX127" fmla="*/ 5269 w 10000"/>
              <a:gd name="connsiteY127" fmla="*/ 1006 h 9566"/>
              <a:gd name="connsiteX128" fmla="*/ 5296 w 10000"/>
              <a:gd name="connsiteY128" fmla="*/ 530 h 9566"/>
              <a:gd name="connsiteX129" fmla="*/ 5222 w 10000"/>
              <a:gd name="connsiteY129" fmla="*/ 0 h 9566"/>
              <a:gd name="connsiteX0" fmla="*/ 5296 w 10000"/>
              <a:gd name="connsiteY0" fmla="*/ 0 h 9446"/>
              <a:gd name="connsiteX1" fmla="*/ 5455 w 10000"/>
              <a:gd name="connsiteY1" fmla="*/ 2387 h 9446"/>
              <a:gd name="connsiteX2" fmla="*/ 5077 w 10000"/>
              <a:gd name="connsiteY2" fmla="*/ 3842 h 9446"/>
              <a:gd name="connsiteX3" fmla="*/ 4991 w 10000"/>
              <a:gd name="connsiteY3" fmla="*/ 4603 h 9446"/>
              <a:gd name="connsiteX4" fmla="*/ 4891 w 10000"/>
              <a:gd name="connsiteY4" fmla="*/ 5815 h 9446"/>
              <a:gd name="connsiteX5" fmla="*/ 3153 w 10000"/>
              <a:gd name="connsiteY5" fmla="*/ 5377 h 9446"/>
              <a:gd name="connsiteX6" fmla="*/ 3138 w 10000"/>
              <a:gd name="connsiteY6" fmla="*/ 4011 h 9446"/>
              <a:gd name="connsiteX7" fmla="*/ 2948 w 10000"/>
              <a:gd name="connsiteY7" fmla="*/ 4039 h 9446"/>
              <a:gd name="connsiteX8" fmla="*/ 2739 w 10000"/>
              <a:gd name="connsiteY8" fmla="*/ 3999 h 9446"/>
              <a:gd name="connsiteX9" fmla="*/ 2601 w 10000"/>
              <a:gd name="connsiteY9" fmla="*/ 3910 h 9446"/>
              <a:gd name="connsiteX10" fmla="*/ 2609 w 10000"/>
              <a:gd name="connsiteY10" fmla="*/ 5133 h 9446"/>
              <a:gd name="connsiteX11" fmla="*/ 2483 w 10000"/>
              <a:gd name="connsiteY11" fmla="*/ 5161 h 9446"/>
              <a:gd name="connsiteX12" fmla="*/ 2264 w 10000"/>
              <a:gd name="connsiteY12" fmla="*/ 4482 h 9446"/>
              <a:gd name="connsiteX13" fmla="*/ 2319 w 10000"/>
              <a:gd name="connsiteY13" fmla="*/ 4132 h 9446"/>
              <a:gd name="connsiteX14" fmla="*/ 2233 w 10000"/>
              <a:gd name="connsiteY14" fmla="*/ 3626 h 9446"/>
              <a:gd name="connsiteX15" fmla="*/ 1948 w 10000"/>
              <a:gd name="connsiteY15" fmla="*/ 3993 h 9446"/>
              <a:gd name="connsiteX16" fmla="*/ 1876 w 10000"/>
              <a:gd name="connsiteY16" fmla="*/ 3653 h 9446"/>
              <a:gd name="connsiteX17" fmla="*/ 2319 w 10000"/>
              <a:gd name="connsiteY17" fmla="*/ 3122 h 9446"/>
              <a:gd name="connsiteX18" fmla="*/ 2198 w 10000"/>
              <a:gd name="connsiteY18" fmla="*/ 1259 h 9446"/>
              <a:gd name="connsiteX19" fmla="*/ 1807 w 10000"/>
              <a:gd name="connsiteY19" fmla="*/ 790 h 9446"/>
              <a:gd name="connsiteX20" fmla="*/ 1540 w 10000"/>
              <a:gd name="connsiteY20" fmla="*/ 1033 h 9446"/>
              <a:gd name="connsiteX21" fmla="*/ 1213 w 10000"/>
              <a:gd name="connsiteY21" fmla="*/ 485 h 9446"/>
              <a:gd name="connsiteX22" fmla="*/ 0 w 10000"/>
              <a:gd name="connsiteY22" fmla="*/ 1713 h 9446"/>
              <a:gd name="connsiteX23" fmla="*/ 0 w 10000"/>
              <a:gd name="connsiteY23" fmla="*/ 2690 h 9446"/>
              <a:gd name="connsiteX24" fmla="*/ 371 w 10000"/>
              <a:gd name="connsiteY24" fmla="*/ 2667 h 9446"/>
              <a:gd name="connsiteX25" fmla="*/ 741 w 10000"/>
              <a:gd name="connsiteY25" fmla="*/ 1931 h 9446"/>
              <a:gd name="connsiteX26" fmla="*/ 851 w 10000"/>
              <a:gd name="connsiteY26" fmla="*/ 2245 h 9446"/>
              <a:gd name="connsiteX27" fmla="*/ 457 w 10000"/>
              <a:gd name="connsiteY27" fmla="*/ 2999 h 9446"/>
              <a:gd name="connsiteX28" fmla="*/ 612 w 10000"/>
              <a:gd name="connsiteY28" fmla="*/ 3510 h 9446"/>
              <a:gd name="connsiteX29" fmla="*/ 1164 w 10000"/>
              <a:gd name="connsiteY29" fmla="*/ 3569 h 9446"/>
              <a:gd name="connsiteX30" fmla="*/ 1273 w 10000"/>
              <a:gd name="connsiteY30" fmla="*/ 4161 h 9446"/>
              <a:gd name="connsiteX31" fmla="*/ 1678 w 10000"/>
              <a:gd name="connsiteY31" fmla="*/ 3850 h 9446"/>
              <a:gd name="connsiteX32" fmla="*/ 1756 w 10000"/>
              <a:gd name="connsiteY32" fmla="*/ 3836 h 9446"/>
              <a:gd name="connsiteX33" fmla="*/ 1773 w 10000"/>
              <a:gd name="connsiteY33" fmla="*/ 4132 h 9446"/>
              <a:gd name="connsiteX34" fmla="*/ 1707 w 10000"/>
              <a:gd name="connsiteY34" fmla="*/ 4101 h 9446"/>
              <a:gd name="connsiteX35" fmla="*/ 1724 w 10000"/>
              <a:gd name="connsiteY35" fmla="*/ 4768 h 9446"/>
              <a:gd name="connsiteX36" fmla="*/ 1644 w 10000"/>
              <a:gd name="connsiteY36" fmla="*/ 4747 h 9446"/>
              <a:gd name="connsiteX37" fmla="*/ 1655 w 10000"/>
              <a:gd name="connsiteY37" fmla="*/ 4991 h 9446"/>
              <a:gd name="connsiteX38" fmla="*/ 1790 w 10000"/>
              <a:gd name="connsiteY38" fmla="*/ 5161 h 9446"/>
              <a:gd name="connsiteX39" fmla="*/ 1793 w 10000"/>
              <a:gd name="connsiteY39" fmla="*/ 5258 h 9446"/>
              <a:gd name="connsiteX40" fmla="*/ 1448 w 10000"/>
              <a:gd name="connsiteY40" fmla="*/ 5279 h 9446"/>
              <a:gd name="connsiteX41" fmla="*/ 1454 w 10000"/>
              <a:gd name="connsiteY41" fmla="*/ 4715 h 9446"/>
              <a:gd name="connsiteX42" fmla="*/ 1259 w 10000"/>
              <a:gd name="connsiteY42" fmla="*/ 4522 h 9446"/>
              <a:gd name="connsiteX43" fmla="*/ 1284 w 10000"/>
              <a:gd name="connsiteY43" fmla="*/ 5279 h 9446"/>
              <a:gd name="connsiteX44" fmla="*/ 1109 w 10000"/>
              <a:gd name="connsiteY44" fmla="*/ 5262 h 9446"/>
              <a:gd name="connsiteX45" fmla="*/ 1026 w 10000"/>
              <a:gd name="connsiteY45" fmla="*/ 4468 h 9446"/>
              <a:gd name="connsiteX46" fmla="*/ 368 w 10000"/>
              <a:gd name="connsiteY46" fmla="*/ 4441 h 9446"/>
              <a:gd name="connsiteX47" fmla="*/ 351 w 10000"/>
              <a:gd name="connsiteY47" fmla="*/ 4400 h 9446"/>
              <a:gd name="connsiteX48" fmla="*/ 282 w 10000"/>
              <a:gd name="connsiteY48" fmla="*/ 4389 h 9446"/>
              <a:gd name="connsiteX49" fmla="*/ 233 w 10000"/>
              <a:gd name="connsiteY49" fmla="*/ 4217 h 9446"/>
              <a:gd name="connsiteX50" fmla="*/ 23 w 10000"/>
              <a:gd name="connsiteY50" fmla="*/ 4203 h 9446"/>
              <a:gd name="connsiteX51" fmla="*/ 204 w 10000"/>
              <a:gd name="connsiteY51" fmla="*/ 5625 h 9446"/>
              <a:gd name="connsiteX52" fmla="*/ 937 w 10000"/>
              <a:gd name="connsiteY52" fmla="*/ 5632 h 9446"/>
              <a:gd name="connsiteX53" fmla="*/ 980 w 10000"/>
              <a:gd name="connsiteY53" fmla="*/ 5815 h 9446"/>
              <a:gd name="connsiteX54" fmla="*/ 1118 w 10000"/>
              <a:gd name="connsiteY54" fmla="*/ 5815 h 9446"/>
              <a:gd name="connsiteX55" fmla="*/ 1129 w 10000"/>
              <a:gd name="connsiteY55" fmla="*/ 5690 h 9446"/>
              <a:gd name="connsiteX56" fmla="*/ 1299 w 10000"/>
              <a:gd name="connsiteY56" fmla="*/ 5685 h 9446"/>
              <a:gd name="connsiteX57" fmla="*/ 1299 w 10000"/>
              <a:gd name="connsiteY57" fmla="*/ 5892 h 9446"/>
              <a:gd name="connsiteX58" fmla="*/ 2592 w 10000"/>
              <a:gd name="connsiteY58" fmla="*/ 5892 h 9446"/>
              <a:gd name="connsiteX59" fmla="*/ 4782 w 10000"/>
              <a:gd name="connsiteY59" fmla="*/ 7950 h 9446"/>
              <a:gd name="connsiteX60" fmla="*/ 5213 w 10000"/>
              <a:gd name="connsiteY60" fmla="*/ 8337 h 9446"/>
              <a:gd name="connsiteX61" fmla="*/ 5345 w 10000"/>
              <a:gd name="connsiteY61" fmla="*/ 9031 h 9446"/>
              <a:gd name="connsiteX62" fmla="*/ 5405 w 10000"/>
              <a:gd name="connsiteY62" fmla="*/ 9215 h 9446"/>
              <a:gd name="connsiteX63" fmla="*/ 5445 w 10000"/>
              <a:gd name="connsiteY63" fmla="*/ 9284 h 9446"/>
              <a:gd name="connsiteX64" fmla="*/ 5506 w 10000"/>
              <a:gd name="connsiteY64" fmla="*/ 9306 h 9446"/>
              <a:gd name="connsiteX65" fmla="*/ 5583 w 10000"/>
              <a:gd name="connsiteY65" fmla="*/ 9297 h 9446"/>
              <a:gd name="connsiteX66" fmla="*/ 5690 w 10000"/>
              <a:gd name="connsiteY66" fmla="*/ 9222 h 9446"/>
              <a:gd name="connsiteX67" fmla="*/ 6540 w 10000"/>
              <a:gd name="connsiteY67" fmla="*/ 8202 h 9446"/>
              <a:gd name="connsiteX68" fmla="*/ 6664 w 10000"/>
              <a:gd name="connsiteY68" fmla="*/ 8503 h 9446"/>
              <a:gd name="connsiteX69" fmla="*/ 6716 w 10000"/>
              <a:gd name="connsiteY69" fmla="*/ 8543 h 9446"/>
              <a:gd name="connsiteX70" fmla="*/ 6756 w 10000"/>
              <a:gd name="connsiteY70" fmla="*/ 8529 h 9446"/>
              <a:gd name="connsiteX71" fmla="*/ 6784 w 10000"/>
              <a:gd name="connsiteY71" fmla="*/ 8486 h 9446"/>
              <a:gd name="connsiteX72" fmla="*/ 6816 w 10000"/>
              <a:gd name="connsiteY72" fmla="*/ 8386 h 9446"/>
              <a:gd name="connsiteX73" fmla="*/ 6819 w 10000"/>
              <a:gd name="connsiteY73" fmla="*/ 8242 h 9446"/>
              <a:gd name="connsiteX74" fmla="*/ 6802 w 10000"/>
              <a:gd name="connsiteY74" fmla="*/ 8133 h 9446"/>
              <a:gd name="connsiteX75" fmla="*/ 6773 w 10000"/>
              <a:gd name="connsiteY75" fmla="*/ 7950 h 9446"/>
              <a:gd name="connsiteX76" fmla="*/ 6871 w 10000"/>
              <a:gd name="connsiteY76" fmla="*/ 7771 h 9446"/>
              <a:gd name="connsiteX77" fmla="*/ 7023 w 10000"/>
              <a:gd name="connsiteY77" fmla="*/ 7631 h 9446"/>
              <a:gd name="connsiteX78" fmla="*/ 7178 w 10000"/>
              <a:gd name="connsiteY78" fmla="*/ 7530 h 9446"/>
              <a:gd name="connsiteX79" fmla="*/ 7371 w 10000"/>
              <a:gd name="connsiteY79" fmla="*/ 7507 h 9446"/>
              <a:gd name="connsiteX80" fmla="*/ 7644 w 10000"/>
              <a:gd name="connsiteY80" fmla="*/ 7503 h 9446"/>
              <a:gd name="connsiteX81" fmla="*/ 7635 w 10000"/>
              <a:gd name="connsiteY81" fmla="*/ 8013 h 9446"/>
              <a:gd name="connsiteX82" fmla="*/ 7698 w 10000"/>
              <a:gd name="connsiteY82" fmla="*/ 8158 h 9446"/>
              <a:gd name="connsiteX83" fmla="*/ 7784 w 10000"/>
              <a:gd name="connsiteY83" fmla="*/ 8235 h 9446"/>
              <a:gd name="connsiteX84" fmla="*/ 7845 w 10000"/>
              <a:gd name="connsiteY84" fmla="*/ 8263 h 9446"/>
              <a:gd name="connsiteX85" fmla="*/ 8802 w 10000"/>
              <a:gd name="connsiteY85" fmla="*/ 8202 h 9446"/>
              <a:gd name="connsiteX86" fmla="*/ 8897 w 10000"/>
              <a:gd name="connsiteY86" fmla="*/ 8386 h 9446"/>
              <a:gd name="connsiteX87" fmla="*/ 8957 w 10000"/>
              <a:gd name="connsiteY87" fmla="*/ 8834 h 9446"/>
              <a:gd name="connsiteX88" fmla="*/ 9000 w 10000"/>
              <a:gd name="connsiteY88" fmla="*/ 9441 h 9446"/>
              <a:gd name="connsiteX89" fmla="*/ 9103 w 10000"/>
              <a:gd name="connsiteY89" fmla="*/ 9446 h 9446"/>
              <a:gd name="connsiteX90" fmla="*/ 9095 w 10000"/>
              <a:gd name="connsiteY90" fmla="*/ 8849 h 9446"/>
              <a:gd name="connsiteX91" fmla="*/ 9144 w 10000"/>
              <a:gd name="connsiteY91" fmla="*/ 8665 h 9446"/>
              <a:gd name="connsiteX92" fmla="*/ 9181 w 10000"/>
              <a:gd name="connsiteY92" fmla="*/ 8184 h 9446"/>
              <a:gd name="connsiteX93" fmla="*/ 9566 w 10000"/>
              <a:gd name="connsiteY93" fmla="*/ 8543 h 9446"/>
              <a:gd name="connsiteX94" fmla="*/ 9549 w 10000"/>
              <a:gd name="connsiteY94" fmla="*/ 7875 h 9446"/>
              <a:gd name="connsiteX95" fmla="*/ 9733 w 10000"/>
              <a:gd name="connsiteY95" fmla="*/ 7895 h 9446"/>
              <a:gd name="connsiteX96" fmla="*/ 10000 w 10000"/>
              <a:gd name="connsiteY96" fmla="*/ 7155 h 9446"/>
              <a:gd name="connsiteX97" fmla="*/ 9836 w 10000"/>
              <a:gd name="connsiteY97" fmla="*/ 6650 h 9446"/>
              <a:gd name="connsiteX98" fmla="*/ 9802 w 10000"/>
              <a:gd name="connsiteY98" fmla="*/ 6319 h 9446"/>
              <a:gd name="connsiteX99" fmla="*/ 9540 w 10000"/>
              <a:gd name="connsiteY99" fmla="*/ 6264 h 9446"/>
              <a:gd name="connsiteX100" fmla="*/ 9514 w 10000"/>
              <a:gd name="connsiteY100" fmla="*/ 5835 h 9446"/>
              <a:gd name="connsiteX101" fmla="*/ 9164 w 10000"/>
              <a:gd name="connsiteY101" fmla="*/ 5625 h 9446"/>
              <a:gd name="connsiteX102" fmla="*/ 9138 w 10000"/>
              <a:gd name="connsiteY102" fmla="*/ 5971 h 9446"/>
              <a:gd name="connsiteX103" fmla="*/ 8931 w 10000"/>
              <a:gd name="connsiteY103" fmla="*/ 5690 h 9446"/>
              <a:gd name="connsiteX104" fmla="*/ 8931 w 10000"/>
              <a:gd name="connsiteY104" fmla="*/ 5340 h 9446"/>
              <a:gd name="connsiteX105" fmla="*/ 9480 w 10000"/>
              <a:gd name="connsiteY105" fmla="*/ 5729 h 9446"/>
              <a:gd name="connsiteX106" fmla="*/ 9405 w 10000"/>
              <a:gd name="connsiteY106" fmla="*/ 2871 h 9446"/>
              <a:gd name="connsiteX107" fmla="*/ 9319 w 10000"/>
              <a:gd name="connsiteY107" fmla="*/ 2716 h 9446"/>
              <a:gd name="connsiteX108" fmla="*/ 9290 w 10000"/>
              <a:gd name="connsiteY108" fmla="*/ 2385 h 9446"/>
              <a:gd name="connsiteX109" fmla="*/ 9060 w 10000"/>
              <a:gd name="connsiteY109" fmla="*/ 2237 h 9446"/>
              <a:gd name="connsiteX110" fmla="*/ 8983 w 10000"/>
              <a:gd name="connsiteY110" fmla="*/ 1713 h 9446"/>
              <a:gd name="connsiteX111" fmla="*/ 8825 w 10000"/>
              <a:gd name="connsiteY111" fmla="*/ 1666 h 9446"/>
              <a:gd name="connsiteX112" fmla="*/ 8799 w 10000"/>
              <a:gd name="connsiteY112" fmla="*/ 1265 h 9446"/>
              <a:gd name="connsiteX113" fmla="*/ 8652 w 10000"/>
              <a:gd name="connsiteY113" fmla="*/ 1239 h 9446"/>
              <a:gd name="connsiteX114" fmla="*/ 8635 w 10000"/>
              <a:gd name="connsiteY114" fmla="*/ 918 h 9446"/>
              <a:gd name="connsiteX115" fmla="*/ 8483 w 10000"/>
              <a:gd name="connsiteY115" fmla="*/ 938 h 9446"/>
              <a:gd name="connsiteX116" fmla="*/ 8431 w 10000"/>
              <a:gd name="connsiteY116" fmla="*/ 852 h 9446"/>
              <a:gd name="connsiteX117" fmla="*/ 8233 w 10000"/>
              <a:gd name="connsiteY117" fmla="*/ 857 h 9446"/>
              <a:gd name="connsiteX118" fmla="*/ 7532 w 10000"/>
              <a:gd name="connsiteY118" fmla="*/ 797 h 9446"/>
              <a:gd name="connsiteX119" fmla="*/ 7532 w 10000"/>
              <a:gd name="connsiteY119" fmla="*/ 1625 h 9446"/>
              <a:gd name="connsiteX120" fmla="*/ 6592 w 10000"/>
              <a:gd name="connsiteY120" fmla="*/ 281 h 9446"/>
              <a:gd name="connsiteX121" fmla="*/ 6362 w 10000"/>
              <a:gd name="connsiteY121" fmla="*/ 470 h 9446"/>
              <a:gd name="connsiteX122" fmla="*/ 6107 w 10000"/>
              <a:gd name="connsiteY122" fmla="*/ 293 h 9446"/>
              <a:gd name="connsiteX123" fmla="*/ 5834 w 10000"/>
              <a:gd name="connsiteY123" fmla="*/ 267 h 9446"/>
              <a:gd name="connsiteX124" fmla="*/ 5546 w 10000"/>
              <a:gd name="connsiteY124" fmla="*/ 1960 h 9446"/>
              <a:gd name="connsiteX125" fmla="*/ 5234 w 10000"/>
              <a:gd name="connsiteY125" fmla="*/ 1708 h 9446"/>
              <a:gd name="connsiteX126" fmla="*/ 5245 w 10000"/>
              <a:gd name="connsiteY126" fmla="*/ 1165 h 9446"/>
              <a:gd name="connsiteX127" fmla="*/ 5269 w 10000"/>
              <a:gd name="connsiteY127" fmla="*/ 498 h 9446"/>
              <a:gd name="connsiteX128" fmla="*/ 5296 w 10000"/>
              <a:gd name="connsiteY128" fmla="*/ 0 h 9446"/>
              <a:gd name="connsiteX0" fmla="*/ 5269 w 10000"/>
              <a:gd name="connsiteY0" fmla="*/ 252 h 9725"/>
              <a:gd name="connsiteX1" fmla="*/ 5455 w 10000"/>
              <a:gd name="connsiteY1" fmla="*/ 2252 h 9725"/>
              <a:gd name="connsiteX2" fmla="*/ 5077 w 10000"/>
              <a:gd name="connsiteY2" fmla="*/ 3792 h 9725"/>
              <a:gd name="connsiteX3" fmla="*/ 4991 w 10000"/>
              <a:gd name="connsiteY3" fmla="*/ 4598 h 9725"/>
              <a:gd name="connsiteX4" fmla="*/ 4891 w 10000"/>
              <a:gd name="connsiteY4" fmla="*/ 5881 h 9725"/>
              <a:gd name="connsiteX5" fmla="*/ 3153 w 10000"/>
              <a:gd name="connsiteY5" fmla="*/ 5417 h 9725"/>
              <a:gd name="connsiteX6" fmla="*/ 3138 w 10000"/>
              <a:gd name="connsiteY6" fmla="*/ 3971 h 9725"/>
              <a:gd name="connsiteX7" fmla="*/ 2948 w 10000"/>
              <a:gd name="connsiteY7" fmla="*/ 4001 h 9725"/>
              <a:gd name="connsiteX8" fmla="*/ 2739 w 10000"/>
              <a:gd name="connsiteY8" fmla="*/ 3959 h 9725"/>
              <a:gd name="connsiteX9" fmla="*/ 2601 w 10000"/>
              <a:gd name="connsiteY9" fmla="*/ 3864 h 9725"/>
              <a:gd name="connsiteX10" fmla="*/ 2609 w 10000"/>
              <a:gd name="connsiteY10" fmla="*/ 5159 h 9725"/>
              <a:gd name="connsiteX11" fmla="*/ 2483 w 10000"/>
              <a:gd name="connsiteY11" fmla="*/ 5189 h 9725"/>
              <a:gd name="connsiteX12" fmla="*/ 2264 w 10000"/>
              <a:gd name="connsiteY12" fmla="*/ 4470 h 9725"/>
              <a:gd name="connsiteX13" fmla="*/ 2319 w 10000"/>
              <a:gd name="connsiteY13" fmla="*/ 4099 h 9725"/>
              <a:gd name="connsiteX14" fmla="*/ 2233 w 10000"/>
              <a:gd name="connsiteY14" fmla="*/ 3564 h 9725"/>
              <a:gd name="connsiteX15" fmla="*/ 1948 w 10000"/>
              <a:gd name="connsiteY15" fmla="*/ 3952 h 9725"/>
              <a:gd name="connsiteX16" fmla="*/ 1876 w 10000"/>
              <a:gd name="connsiteY16" fmla="*/ 3592 h 9725"/>
              <a:gd name="connsiteX17" fmla="*/ 2319 w 10000"/>
              <a:gd name="connsiteY17" fmla="*/ 3030 h 9725"/>
              <a:gd name="connsiteX18" fmla="*/ 2198 w 10000"/>
              <a:gd name="connsiteY18" fmla="*/ 1058 h 9725"/>
              <a:gd name="connsiteX19" fmla="*/ 1807 w 10000"/>
              <a:gd name="connsiteY19" fmla="*/ 561 h 9725"/>
              <a:gd name="connsiteX20" fmla="*/ 1540 w 10000"/>
              <a:gd name="connsiteY20" fmla="*/ 819 h 9725"/>
              <a:gd name="connsiteX21" fmla="*/ 1213 w 10000"/>
              <a:gd name="connsiteY21" fmla="*/ 238 h 9725"/>
              <a:gd name="connsiteX22" fmla="*/ 0 w 10000"/>
              <a:gd name="connsiteY22" fmla="*/ 1538 h 9725"/>
              <a:gd name="connsiteX23" fmla="*/ 0 w 10000"/>
              <a:gd name="connsiteY23" fmla="*/ 2573 h 9725"/>
              <a:gd name="connsiteX24" fmla="*/ 371 w 10000"/>
              <a:gd name="connsiteY24" fmla="*/ 2548 h 9725"/>
              <a:gd name="connsiteX25" fmla="*/ 741 w 10000"/>
              <a:gd name="connsiteY25" fmla="*/ 1769 h 9725"/>
              <a:gd name="connsiteX26" fmla="*/ 851 w 10000"/>
              <a:gd name="connsiteY26" fmla="*/ 2102 h 9725"/>
              <a:gd name="connsiteX27" fmla="*/ 457 w 10000"/>
              <a:gd name="connsiteY27" fmla="*/ 2900 h 9725"/>
              <a:gd name="connsiteX28" fmla="*/ 612 w 10000"/>
              <a:gd name="connsiteY28" fmla="*/ 3441 h 9725"/>
              <a:gd name="connsiteX29" fmla="*/ 1164 w 10000"/>
              <a:gd name="connsiteY29" fmla="*/ 3503 h 9725"/>
              <a:gd name="connsiteX30" fmla="*/ 1273 w 10000"/>
              <a:gd name="connsiteY30" fmla="*/ 4130 h 9725"/>
              <a:gd name="connsiteX31" fmla="*/ 1678 w 10000"/>
              <a:gd name="connsiteY31" fmla="*/ 3801 h 9725"/>
              <a:gd name="connsiteX32" fmla="*/ 1756 w 10000"/>
              <a:gd name="connsiteY32" fmla="*/ 3786 h 9725"/>
              <a:gd name="connsiteX33" fmla="*/ 1773 w 10000"/>
              <a:gd name="connsiteY33" fmla="*/ 4099 h 9725"/>
              <a:gd name="connsiteX34" fmla="*/ 1707 w 10000"/>
              <a:gd name="connsiteY34" fmla="*/ 4067 h 9725"/>
              <a:gd name="connsiteX35" fmla="*/ 1724 w 10000"/>
              <a:gd name="connsiteY35" fmla="*/ 4773 h 9725"/>
              <a:gd name="connsiteX36" fmla="*/ 1644 w 10000"/>
              <a:gd name="connsiteY36" fmla="*/ 4750 h 9725"/>
              <a:gd name="connsiteX37" fmla="*/ 1655 w 10000"/>
              <a:gd name="connsiteY37" fmla="*/ 5009 h 9725"/>
              <a:gd name="connsiteX38" fmla="*/ 1790 w 10000"/>
              <a:gd name="connsiteY38" fmla="*/ 5189 h 9725"/>
              <a:gd name="connsiteX39" fmla="*/ 1793 w 10000"/>
              <a:gd name="connsiteY39" fmla="*/ 5291 h 9725"/>
              <a:gd name="connsiteX40" fmla="*/ 1448 w 10000"/>
              <a:gd name="connsiteY40" fmla="*/ 5314 h 9725"/>
              <a:gd name="connsiteX41" fmla="*/ 1454 w 10000"/>
              <a:gd name="connsiteY41" fmla="*/ 4717 h 9725"/>
              <a:gd name="connsiteX42" fmla="*/ 1259 w 10000"/>
              <a:gd name="connsiteY42" fmla="*/ 4512 h 9725"/>
              <a:gd name="connsiteX43" fmla="*/ 1284 w 10000"/>
              <a:gd name="connsiteY43" fmla="*/ 5314 h 9725"/>
              <a:gd name="connsiteX44" fmla="*/ 1109 w 10000"/>
              <a:gd name="connsiteY44" fmla="*/ 5296 h 9725"/>
              <a:gd name="connsiteX45" fmla="*/ 1026 w 10000"/>
              <a:gd name="connsiteY45" fmla="*/ 4455 h 9725"/>
              <a:gd name="connsiteX46" fmla="*/ 368 w 10000"/>
              <a:gd name="connsiteY46" fmla="*/ 4426 h 9725"/>
              <a:gd name="connsiteX47" fmla="*/ 351 w 10000"/>
              <a:gd name="connsiteY47" fmla="*/ 4383 h 9725"/>
              <a:gd name="connsiteX48" fmla="*/ 282 w 10000"/>
              <a:gd name="connsiteY48" fmla="*/ 4371 h 9725"/>
              <a:gd name="connsiteX49" fmla="*/ 233 w 10000"/>
              <a:gd name="connsiteY49" fmla="*/ 4189 h 9725"/>
              <a:gd name="connsiteX50" fmla="*/ 23 w 10000"/>
              <a:gd name="connsiteY50" fmla="*/ 4175 h 9725"/>
              <a:gd name="connsiteX51" fmla="*/ 204 w 10000"/>
              <a:gd name="connsiteY51" fmla="*/ 5680 h 9725"/>
              <a:gd name="connsiteX52" fmla="*/ 937 w 10000"/>
              <a:gd name="connsiteY52" fmla="*/ 5687 h 9725"/>
              <a:gd name="connsiteX53" fmla="*/ 980 w 10000"/>
              <a:gd name="connsiteY53" fmla="*/ 5881 h 9725"/>
              <a:gd name="connsiteX54" fmla="*/ 1118 w 10000"/>
              <a:gd name="connsiteY54" fmla="*/ 5881 h 9725"/>
              <a:gd name="connsiteX55" fmla="*/ 1129 w 10000"/>
              <a:gd name="connsiteY55" fmla="*/ 5749 h 9725"/>
              <a:gd name="connsiteX56" fmla="*/ 1299 w 10000"/>
              <a:gd name="connsiteY56" fmla="*/ 5743 h 9725"/>
              <a:gd name="connsiteX57" fmla="*/ 1299 w 10000"/>
              <a:gd name="connsiteY57" fmla="*/ 5963 h 9725"/>
              <a:gd name="connsiteX58" fmla="*/ 2592 w 10000"/>
              <a:gd name="connsiteY58" fmla="*/ 5963 h 9725"/>
              <a:gd name="connsiteX59" fmla="*/ 4782 w 10000"/>
              <a:gd name="connsiteY59" fmla="*/ 8141 h 9725"/>
              <a:gd name="connsiteX60" fmla="*/ 5213 w 10000"/>
              <a:gd name="connsiteY60" fmla="*/ 8551 h 9725"/>
              <a:gd name="connsiteX61" fmla="*/ 5345 w 10000"/>
              <a:gd name="connsiteY61" fmla="*/ 9286 h 9725"/>
              <a:gd name="connsiteX62" fmla="*/ 5405 w 10000"/>
              <a:gd name="connsiteY62" fmla="*/ 9480 h 9725"/>
              <a:gd name="connsiteX63" fmla="*/ 5445 w 10000"/>
              <a:gd name="connsiteY63" fmla="*/ 9553 h 9725"/>
              <a:gd name="connsiteX64" fmla="*/ 5506 w 10000"/>
              <a:gd name="connsiteY64" fmla="*/ 9577 h 9725"/>
              <a:gd name="connsiteX65" fmla="*/ 5583 w 10000"/>
              <a:gd name="connsiteY65" fmla="*/ 9567 h 9725"/>
              <a:gd name="connsiteX66" fmla="*/ 5690 w 10000"/>
              <a:gd name="connsiteY66" fmla="*/ 9488 h 9725"/>
              <a:gd name="connsiteX67" fmla="*/ 6540 w 10000"/>
              <a:gd name="connsiteY67" fmla="*/ 8408 h 9725"/>
              <a:gd name="connsiteX68" fmla="*/ 6664 w 10000"/>
              <a:gd name="connsiteY68" fmla="*/ 8727 h 9725"/>
              <a:gd name="connsiteX69" fmla="*/ 6716 w 10000"/>
              <a:gd name="connsiteY69" fmla="*/ 8769 h 9725"/>
              <a:gd name="connsiteX70" fmla="*/ 6756 w 10000"/>
              <a:gd name="connsiteY70" fmla="*/ 8754 h 9725"/>
              <a:gd name="connsiteX71" fmla="*/ 6784 w 10000"/>
              <a:gd name="connsiteY71" fmla="*/ 8709 h 9725"/>
              <a:gd name="connsiteX72" fmla="*/ 6816 w 10000"/>
              <a:gd name="connsiteY72" fmla="*/ 8603 h 9725"/>
              <a:gd name="connsiteX73" fmla="*/ 6819 w 10000"/>
              <a:gd name="connsiteY73" fmla="*/ 8450 h 9725"/>
              <a:gd name="connsiteX74" fmla="*/ 6802 w 10000"/>
              <a:gd name="connsiteY74" fmla="*/ 8335 h 9725"/>
              <a:gd name="connsiteX75" fmla="*/ 6773 w 10000"/>
              <a:gd name="connsiteY75" fmla="*/ 8141 h 9725"/>
              <a:gd name="connsiteX76" fmla="*/ 6871 w 10000"/>
              <a:gd name="connsiteY76" fmla="*/ 7952 h 9725"/>
              <a:gd name="connsiteX77" fmla="*/ 7023 w 10000"/>
              <a:gd name="connsiteY77" fmla="*/ 7804 h 9725"/>
              <a:gd name="connsiteX78" fmla="*/ 7178 w 10000"/>
              <a:gd name="connsiteY78" fmla="*/ 7697 h 9725"/>
              <a:gd name="connsiteX79" fmla="*/ 7371 w 10000"/>
              <a:gd name="connsiteY79" fmla="*/ 7672 h 9725"/>
              <a:gd name="connsiteX80" fmla="*/ 7644 w 10000"/>
              <a:gd name="connsiteY80" fmla="*/ 7668 h 9725"/>
              <a:gd name="connsiteX81" fmla="*/ 7635 w 10000"/>
              <a:gd name="connsiteY81" fmla="*/ 8208 h 9725"/>
              <a:gd name="connsiteX82" fmla="*/ 7698 w 10000"/>
              <a:gd name="connsiteY82" fmla="*/ 8361 h 9725"/>
              <a:gd name="connsiteX83" fmla="*/ 7784 w 10000"/>
              <a:gd name="connsiteY83" fmla="*/ 8443 h 9725"/>
              <a:gd name="connsiteX84" fmla="*/ 7845 w 10000"/>
              <a:gd name="connsiteY84" fmla="*/ 8473 h 9725"/>
              <a:gd name="connsiteX85" fmla="*/ 8802 w 10000"/>
              <a:gd name="connsiteY85" fmla="*/ 8408 h 9725"/>
              <a:gd name="connsiteX86" fmla="*/ 8897 w 10000"/>
              <a:gd name="connsiteY86" fmla="*/ 8603 h 9725"/>
              <a:gd name="connsiteX87" fmla="*/ 8957 w 10000"/>
              <a:gd name="connsiteY87" fmla="*/ 9077 h 9725"/>
              <a:gd name="connsiteX88" fmla="*/ 9000 w 10000"/>
              <a:gd name="connsiteY88" fmla="*/ 9720 h 9725"/>
              <a:gd name="connsiteX89" fmla="*/ 9103 w 10000"/>
              <a:gd name="connsiteY89" fmla="*/ 9725 h 9725"/>
              <a:gd name="connsiteX90" fmla="*/ 9095 w 10000"/>
              <a:gd name="connsiteY90" fmla="*/ 9093 h 9725"/>
              <a:gd name="connsiteX91" fmla="*/ 9144 w 10000"/>
              <a:gd name="connsiteY91" fmla="*/ 8898 h 9725"/>
              <a:gd name="connsiteX92" fmla="*/ 9181 w 10000"/>
              <a:gd name="connsiteY92" fmla="*/ 8389 h 9725"/>
              <a:gd name="connsiteX93" fmla="*/ 9566 w 10000"/>
              <a:gd name="connsiteY93" fmla="*/ 8769 h 9725"/>
              <a:gd name="connsiteX94" fmla="*/ 9549 w 10000"/>
              <a:gd name="connsiteY94" fmla="*/ 8062 h 9725"/>
              <a:gd name="connsiteX95" fmla="*/ 9733 w 10000"/>
              <a:gd name="connsiteY95" fmla="*/ 8083 h 9725"/>
              <a:gd name="connsiteX96" fmla="*/ 10000 w 10000"/>
              <a:gd name="connsiteY96" fmla="*/ 7300 h 9725"/>
              <a:gd name="connsiteX97" fmla="*/ 9836 w 10000"/>
              <a:gd name="connsiteY97" fmla="*/ 6765 h 9725"/>
              <a:gd name="connsiteX98" fmla="*/ 9802 w 10000"/>
              <a:gd name="connsiteY98" fmla="*/ 6415 h 9725"/>
              <a:gd name="connsiteX99" fmla="*/ 9540 w 10000"/>
              <a:gd name="connsiteY99" fmla="*/ 6356 h 9725"/>
              <a:gd name="connsiteX100" fmla="*/ 9514 w 10000"/>
              <a:gd name="connsiteY100" fmla="*/ 5902 h 9725"/>
              <a:gd name="connsiteX101" fmla="*/ 9164 w 10000"/>
              <a:gd name="connsiteY101" fmla="*/ 5680 h 9725"/>
              <a:gd name="connsiteX102" fmla="*/ 9138 w 10000"/>
              <a:gd name="connsiteY102" fmla="*/ 6046 h 9725"/>
              <a:gd name="connsiteX103" fmla="*/ 8931 w 10000"/>
              <a:gd name="connsiteY103" fmla="*/ 5749 h 9725"/>
              <a:gd name="connsiteX104" fmla="*/ 8931 w 10000"/>
              <a:gd name="connsiteY104" fmla="*/ 5378 h 9725"/>
              <a:gd name="connsiteX105" fmla="*/ 9480 w 10000"/>
              <a:gd name="connsiteY105" fmla="*/ 5790 h 9725"/>
              <a:gd name="connsiteX106" fmla="*/ 9405 w 10000"/>
              <a:gd name="connsiteY106" fmla="*/ 2764 h 9725"/>
              <a:gd name="connsiteX107" fmla="*/ 9319 w 10000"/>
              <a:gd name="connsiteY107" fmla="*/ 2600 h 9725"/>
              <a:gd name="connsiteX108" fmla="*/ 9290 w 10000"/>
              <a:gd name="connsiteY108" fmla="*/ 2250 h 9725"/>
              <a:gd name="connsiteX109" fmla="*/ 9060 w 10000"/>
              <a:gd name="connsiteY109" fmla="*/ 2093 h 9725"/>
              <a:gd name="connsiteX110" fmla="*/ 8983 w 10000"/>
              <a:gd name="connsiteY110" fmla="*/ 1538 h 9725"/>
              <a:gd name="connsiteX111" fmla="*/ 8825 w 10000"/>
              <a:gd name="connsiteY111" fmla="*/ 1489 h 9725"/>
              <a:gd name="connsiteX112" fmla="*/ 8799 w 10000"/>
              <a:gd name="connsiteY112" fmla="*/ 1064 h 9725"/>
              <a:gd name="connsiteX113" fmla="*/ 8652 w 10000"/>
              <a:gd name="connsiteY113" fmla="*/ 1037 h 9725"/>
              <a:gd name="connsiteX114" fmla="*/ 8635 w 10000"/>
              <a:gd name="connsiteY114" fmla="*/ 697 h 9725"/>
              <a:gd name="connsiteX115" fmla="*/ 8483 w 10000"/>
              <a:gd name="connsiteY115" fmla="*/ 718 h 9725"/>
              <a:gd name="connsiteX116" fmla="*/ 8431 w 10000"/>
              <a:gd name="connsiteY116" fmla="*/ 627 h 9725"/>
              <a:gd name="connsiteX117" fmla="*/ 8233 w 10000"/>
              <a:gd name="connsiteY117" fmla="*/ 632 h 9725"/>
              <a:gd name="connsiteX118" fmla="*/ 7532 w 10000"/>
              <a:gd name="connsiteY118" fmla="*/ 569 h 9725"/>
              <a:gd name="connsiteX119" fmla="*/ 7532 w 10000"/>
              <a:gd name="connsiteY119" fmla="*/ 1445 h 9725"/>
              <a:gd name="connsiteX120" fmla="*/ 6592 w 10000"/>
              <a:gd name="connsiteY120" fmla="*/ 22 h 9725"/>
              <a:gd name="connsiteX121" fmla="*/ 6362 w 10000"/>
              <a:gd name="connsiteY121" fmla="*/ 223 h 9725"/>
              <a:gd name="connsiteX122" fmla="*/ 6107 w 10000"/>
              <a:gd name="connsiteY122" fmla="*/ 35 h 9725"/>
              <a:gd name="connsiteX123" fmla="*/ 5834 w 10000"/>
              <a:gd name="connsiteY123" fmla="*/ 8 h 9725"/>
              <a:gd name="connsiteX124" fmla="*/ 5546 w 10000"/>
              <a:gd name="connsiteY124" fmla="*/ 1800 h 9725"/>
              <a:gd name="connsiteX125" fmla="*/ 5234 w 10000"/>
              <a:gd name="connsiteY125" fmla="*/ 1533 h 9725"/>
              <a:gd name="connsiteX126" fmla="*/ 5245 w 10000"/>
              <a:gd name="connsiteY126" fmla="*/ 958 h 9725"/>
              <a:gd name="connsiteX127" fmla="*/ 5269 w 10000"/>
              <a:gd name="connsiteY127" fmla="*/ 252 h 9725"/>
              <a:gd name="connsiteX0" fmla="*/ 5245 w 10000"/>
              <a:gd name="connsiteY0" fmla="*/ 985 h 10000"/>
              <a:gd name="connsiteX1" fmla="*/ 5455 w 10000"/>
              <a:gd name="connsiteY1" fmla="*/ 2316 h 10000"/>
              <a:gd name="connsiteX2" fmla="*/ 5077 w 10000"/>
              <a:gd name="connsiteY2" fmla="*/ 3899 h 10000"/>
              <a:gd name="connsiteX3" fmla="*/ 4991 w 10000"/>
              <a:gd name="connsiteY3" fmla="*/ 4728 h 10000"/>
              <a:gd name="connsiteX4" fmla="*/ 4891 w 10000"/>
              <a:gd name="connsiteY4" fmla="*/ 6047 h 10000"/>
              <a:gd name="connsiteX5" fmla="*/ 3153 w 10000"/>
              <a:gd name="connsiteY5" fmla="*/ 5570 h 10000"/>
              <a:gd name="connsiteX6" fmla="*/ 3138 w 10000"/>
              <a:gd name="connsiteY6" fmla="*/ 4083 h 10000"/>
              <a:gd name="connsiteX7" fmla="*/ 2948 w 10000"/>
              <a:gd name="connsiteY7" fmla="*/ 4114 h 10000"/>
              <a:gd name="connsiteX8" fmla="*/ 2739 w 10000"/>
              <a:gd name="connsiteY8" fmla="*/ 4071 h 10000"/>
              <a:gd name="connsiteX9" fmla="*/ 2601 w 10000"/>
              <a:gd name="connsiteY9" fmla="*/ 3973 h 10000"/>
              <a:gd name="connsiteX10" fmla="*/ 2609 w 10000"/>
              <a:gd name="connsiteY10" fmla="*/ 5305 h 10000"/>
              <a:gd name="connsiteX11" fmla="*/ 2483 w 10000"/>
              <a:gd name="connsiteY11" fmla="*/ 5336 h 10000"/>
              <a:gd name="connsiteX12" fmla="*/ 2264 w 10000"/>
              <a:gd name="connsiteY12" fmla="*/ 4596 h 10000"/>
              <a:gd name="connsiteX13" fmla="*/ 2319 w 10000"/>
              <a:gd name="connsiteY13" fmla="*/ 4215 h 10000"/>
              <a:gd name="connsiteX14" fmla="*/ 2233 w 10000"/>
              <a:gd name="connsiteY14" fmla="*/ 3665 h 10000"/>
              <a:gd name="connsiteX15" fmla="*/ 1948 w 10000"/>
              <a:gd name="connsiteY15" fmla="*/ 4064 h 10000"/>
              <a:gd name="connsiteX16" fmla="*/ 1876 w 10000"/>
              <a:gd name="connsiteY16" fmla="*/ 3694 h 10000"/>
              <a:gd name="connsiteX17" fmla="*/ 2319 w 10000"/>
              <a:gd name="connsiteY17" fmla="*/ 3116 h 10000"/>
              <a:gd name="connsiteX18" fmla="*/ 2198 w 10000"/>
              <a:gd name="connsiteY18" fmla="*/ 1088 h 10000"/>
              <a:gd name="connsiteX19" fmla="*/ 1807 w 10000"/>
              <a:gd name="connsiteY19" fmla="*/ 577 h 10000"/>
              <a:gd name="connsiteX20" fmla="*/ 1540 w 10000"/>
              <a:gd name="connsiteY20" fmla="*/ 842 h 10000"/>
              <a:gd name="connsiteX21" fmla="*/ 1213 w 10000"/>
              <a:gd name="connsiteY21" fmla="*/ 245 h 10000"/>
              <a:gd name="connsiteX22" fmla="*/ 0 w 10000"/>
              <a:gd name="connsiteY22" fmla="*/ 1581 h 10000"/>
              <a:gd name="connsiteX23" fmla="*/ 0 w 10000"/>
              <a:gd name="connsiteY23" fmla="*/ 2646 h 10000"/>
              <a:gd name="connsiteX24" fmla="*/ 371 w 10000"/>
              <a:gd name="connsiteY24" fmla="*/ 2620 h 10000"/>
              <a:gd name="connsiteX25" fmla="*/ 741 w 10000"/>
              <a:gd name="connsiteY25" fmla="*/ 1819 h 10000"/>
              <a:gd name="connsiteX26" fmla="*/ 851 w 10000"/>
              <a:gd name="connsiteY26" fmla="*/ 2161 h 10000"/>
              <a:gd name="connsiteX27" fmla="*/ 457 w 10000"/>
              <a:gd name="connsiteY27" fmla="*/ 2982 h 10000"/>
              <a:gd name="connsiteX28" fmla="*/ 612 w 10000"/>
              <a:gd name="connsiteY28" fmla="*/ 3538 h 10000"/>
              <a:gd name="connsiteX29" fmla="*/ 1164 w 10000"/>
              <a:gd name="connsiteY29" fmla="*/ 3602 h 10000"/>
              <a:gd name="connsiteX30" fmla="*/ 1273 w 10000"/>
              <a:gd name="connsiteY30" fmla="*/ 4247 h 10000"/>
              <a:gd name="connsiteX31" fmla="*/ 1678 w 10000"/>
              <a:gd name="connsiteY31" fmla="*/ 3908 h 10000"/>
              <a:gd name="connsiteX32" fmla="*/ 1756 w 10000"/>
              <a:gd name="connsiteY32" fmla="*/ 3893 h 10000"/>
              <a:gd name="connsiteX33" fmla="*/ 1773 w 10000"/>
              <a:gd name="connsiteY33" fmla="*/ 4215 h 10000"/>
              <a:gd name="connsiteX34" fmla="*/ 1707 w 10000"/>
              <a:gd name="connsiteY34" fmla="*/ 4182 h 10000"/>
              <a:gd name="connsiteX35" fmla="*/ 1724 w 10000"/>
              <a:gd name="connsiteY35" fmla="*/ 4908 h 10000"/>
              <a:gd name="connsiteX36" fmla="*/ 1644 w 10000"/>
              <a:gd name="connsiteY36" fmla="*/ 4884 h 10000"/>
              <a:gd name="connsiteX37" fmla="*/ 1655 w 10000"/>
              <a:gd name="connsiteY37" fmla="*/ 5151 h 10000"/>
              <a:gd name="connsiteX38" fmla="*/ 1790 w 10000"/>
              <a:gd name="connsiteY38" fmla="*/ 5336 h 10000"/>
              <a:gd name="connsiteX39" fmla="*/ 1793 w 10000"/>
              <a:gd name="connsiteY39" fmla="*/ 5441 h 10000"/>
              <a:gd name="connsiteX40" fmla="*/ 1448 w 10000"/>
              <a:gd name="connsiteY40" fmla="*/ 5464 h 10000"/>
              <a:gd name="connsiteX41" fmla="*/ 1454 w 10000"/>
              <a:gd name="connsiteY41" fmla="*/ 4850 h 10000"/>
              <a:gd name="connsiteX42" fmla="*/ 1259 w 10000"/>
              <a:gd name="connsiteY42" fmla="*/ 4640 h 10000"/>
              <a:gd name="connsiteX43" fmla="*/ 1284 w 10000"/>
              <a:gd name="connsiteY43" fmla="*/ 5464 h 10000"/>
              <a:gd name="connsiteX44" fmla="*/ 1109 w 10000"/>
              <a:gd name="connsiteY44" fmla="*/ 5446 h 10000"/>
              <a:gd name="connsiteX45" fmla="*/ 1026 w 10000"/>
              <a:gd name="connsiteY45" fmla="*/ 4581 h 10000"/>
              <a:gd name="connsiteX46" fmla="*/ 368 w 10000"/>
              <a:gd name="connsiteY46" fmla="*/ 4551 h 10000"/>
              <a:gd name="connsiteX47" fmla="*/ 351 w 10000"/>
              <a:gd name="connsiteY47" fmla="*/ 4507 h 10000"/>
              <a:gd name="connsiteX48" fmla="*/ 282 w 10000"/>
              <a:gd name="connsiteY48" fmla="*/ 4495 h 10000"/>
              <a:gd name="connsiteX49" fmla="*/ 233 w 10000"/>
              <a:gd name="connsiteY49" fmla="*/ 4307 h 10000"/>
              <a:gd name="connsiteX50" fmla="*/ 23 w 10000"/>
              <a:gd name="connsiteY50" fmla="*/ 4293 h 10000"/>
              <a:gd name="connsiteX51" fmla="*/ 204 w 10000"/>
              <a:gd name="connsiteY51" fmla="*/ 5841 h 10000"/>
              <a:gd name="connsiteX52" fmla="*/ 937 w 10000"/>
              <a:gd name="connsiteY52" fmla="*/ 5848 h 10000"/>
              <a:gd name="connsiteX53" fmla="*/ 980 w 10000"/>
              <a:gd name="connsiteY53" fmla="*/ 6047 h 10000"/>
              <a:gd name="connsiteX54" fmla="*/ 1118 w 10000"/>
              <a:gd name="connsiteY54" fmla="*/ 6047 h 10000"/>
              <a:gd name="connsiteX55" fmla="*/ 1129 w 10000"/>
              <a:gd name="connsiteY55" fmla="*/ 5912 h 10000"/>
              <a:gd name="connsiteX56" fmla="*/ 1299 w 10000"/>
              <a:gd name="connsiteY56" fmla="*/ 5905 h 10000"/>
              <a:gd name="connsiteX57" fmla="*/ 1299 w 10000"/>
              <a:gd name="connsiteY57" fmla="*/ 6132 h 10000"/>
              <a:gd name="connsiteX58" fmla="*/ 2592 w 10000"/>
              <a:gd name="connsiteY58" fmla="*/ 6132 h 10000"/>
              <a:gd name="connsiteX59" fmla="*/ 4782 w 10000"/>
              <a:gd name="connsiteY59" fmla="*/ 8371 h 10000"/>
              <a:gd name="connsiteX60" fmla="*/ 5213 w 10000"/>
              <a:gd name="connsiteY60" fmla="*/ 8793 h 10000"/>
              <a:gd name="connsiteX61" fmla="*/ 5345 w 10000"/>
              <a:gd name="connsiteY61" fmla="*/ 9549 h 10000"/>
              <a:gd name="connsiteX62" fmla="*/ 5405 w 10000"/>
              <a:gd name="connsiteY62" fmla="*/ 9748 h 10000"/>
              <a:gd name="connsiteX63" fmla="*/ 5445 w 10000"/>
              <a:gd name="connsiteY63" fmla="*/ 9823 h 10000"/>
              <a:gd name="connsiteX64" fmla="*/ 5506 w 10000"/>
              <a:gd name="connsiteY64" fmla="*/ 9848 h 10000"/>
              <a:gd name="connsiteX65" fmla="*/ 5583 w 10000"/>
              <a:gd name="connsiteY65" fmla="*/ 9838 h 10000"/>
              <a:gd name="connsiteX66" fmla="*/ 5690 w 10000"/>
              <a:gd name="connsiteY66" fmla="*/ 9756 h 10000"/>
              <a:gd name="connsiteX67" fmla="*/ 6540 w 10000"/>
              <a:gd name="connsiteY67" fmla="*/ 8646 h 10000"/>
              <a:gd name="connsiteX68" fmla="*/ 6664 w 10000"/>
              <a:gd name="connsiteY68" fmla="*/ 8974 h 10000"/>
              <a:gd name="connsiteX69" fmla="*/ 6716 w 10000"/>
              <a:gd name="connsiteY69" fmla="*/ 9017 h 10000"/>
              <a:gd name="connsiteX70" fmla="*/ 6756 w 10000"/>
              <a:gd name="connsiteY70" fmla="*/ 9002 h 10000"/>
              <a:gd name="connsiteX71" fmla="*/ 6784 w 10000"/>
              <a:gd name="connsiteY71" fmla="*/ 8955 h 10000"/>
              <a:gd name="connsiteX72" fmla="*/ 6816 w 10000"/>
              <a:gd name="connsiteY72" fmla="*/ 8846 h 10000"/>
              <a:gd name="connsiteX73" fmla="*/ 6819 w 10000"/>
              <a:gd name="connsiteY73" fmla="*/ 8689 h 10000"/>
              <a:gd name="connsiteX74" fmla="*/ 6802 w 10000"/>
              <a:gd name="connsiteY74" fmla="*/ 8571 h 10000"/>
              <a:gd name="connsiteX75" fmla="*/ 6773 w 10000"/>
              <a:gd name="connsiteY75" fmla="*/ 8371 h 10000"/>
              <a:gd name="connsiteX76" fmla="*/ 6871 w 10000"/>
              <a:gd name="connsiteY76" fmla="*/ 8177 h 10000"/>
              <a:gd name="connsiteX77" fmla="*/ 7023 w 10000"/>
              <a:gd name="connsiteY77" fmla="*/ 8025 h 10000"/>
              <a:gd name="connsiteX78" fmla="*/ 7178 w 10000"/>
              <a:gd name="connsiteY78" fmla="*/ 7915 h 10000"/>
              <a:gd name="connsiteX79" fmla="*/ 7371 w 10000"/>
              <a:gd name="connsiteY79" fmla="*/ 7889 h 10000"/>
              <a:gd name="connsiteX80" fmla="*/ 7644 w 10000"/>
              <a:gd name="connsiteY80" fmla="*/ 7885 h 10000"/>
              <a:gd name="connsiteX81" fmla="*/ 7635 w 10000"/>
              <a:gd name="connsiteY81" fmla="*/ 8440 h 10000"/>
              <a:gd name="connsiteX82" fmla="*/ 7698 w 10000"/>
              <a:gd name="connsiteY82" fmla="*/ 8597 h 10000"/>
              <a:gd name="connsiteX83" fmla="*/ 7784 w 10000"/>
              <a:gd name="connsiteY83" fmla="*/ 8682 h 10000"/>
              <a:gd name="connsiteX84" fmla="*/ 7845 w 10000"/>
              <a:gd name="connsiteY84" fmla="*/ 8713 h 10000"/>
              <a:gd name="connsiteX85" fmla="*/ 8802 w 10000"/>
              <a:gd name="connsiteY85" fmla="*/ 8646 h 10000"/>
              <a:gd name="connsiteX86" fmla="*/ 8897 w 10000"/>
              <a:gd name="connsiteY86" fmla="*/ 8846 h 10000"/>
              <a:gd name="connsiteX87" fmla="*/ 8957 w 10000"/>
              <a:gd name="connsiteY87" fmla="*/ 9334 h 10000"/>
              <a:gd name="connsiteX88" fmla="*/ 9000 w 10000"/>
              <a:gd name="connsiteY88" fmla="*/ 9995 h 10000"/>
              <a:gd name="connsiteX89" fmla="*/ 9103 w 10000"/>
              <a:gd name="connsiteY89" fmla="*/ 10000 h 10000"/>
              <a:gd name="connsiteX90" fmla="*/ 9095 w 10000"/>
              <a:gd name="connsiteY90" fmla="*/ 9350 h 10000"/>
              <a:gd name="connsiteX91" fmla="*/ 9144 w 10000"/>
              <a:gd name="connsiteY91" fmla="*/ 9150 h 10000"/>
              <a:gd name="connsiteX92" fmla="*/ 9181 w 10000"/>
              <a:gd name="connsiteY92" fmla="*/ 8626 h 10000"/>
              <a:gd name="connsiteX93" fmla="*/ 9566 w 10000"/>
              <a:gd name="connsiteY93" fmla="*/ 9017 h 10000"/>
              <a:gd name="connsiteX94" fmla="*/ 9549 w 10000"/>
              <a:gd name="connsiteY94" fmla="*/ 8290 h 10000"/>
              <a:gd name="connsiteX95" fmla="*/ 9733 w 10000"/>
              <a:gd name="connsiteY95" fmla="*/ 8312 h 10000"/>
              <a:gd name="connsiteX96" fmla="*/ 10000 w 10000"/>
              <a:gd name="connsiteY96" fmla="*/ 7506 h 10000"/>
              <a:gd name="connsiteX97" fmla="*/ 9836 w 10000"/>
              <a:gd name="connsiteY97" fmla="*/ 6956 h 10000"/>
              <a:gd name="connsiteX98" fmla="*/ 9802 w 10000"/>
              <a:gd name="connsiteY98" fmla="*/ 6596 h 10000"/>
              <a:gd name="connsiteX99" fmla="*/ 9540 w 10000"/>
              <a:gd name="connsiteY99" fmla="*/ 6536 h 10000"/>
              <a:gd name="connsiteX100" fmla="*/ 9514 w 10000"/>
              <a:gd name="connsiteY100" fmla="*/ 6069 h 10000"/>
              <a:gd name="connsiteX101" fmla="*/ 9164 w 10000"/>
              <a:gd name="connsiteY101" fmla="*/ 5841 h 10000"/>
              <a:gd name="connsiteX102" fmla="*/ 9138 w 10000"/>
              <a:gd name="connsiteY102" fmla="*/ 6217 h 10000"/>
              <a:gd name="connsiteX103" fmla="*/ 8931 w 10000"/>
              <a:gd name="connsiteY103" fmla="*/ 5912 h 10000"/>
              <a:gd name="connsiteX104" fmla="*/ 8931 w 10000"/>
              <a:gd name="connsiteY104" fmla="*/ 5530 h 10000"/>
              <a:gd name="connsiteX105" fmla="*/ 9480 w 10000"/>
              <a:gd name="connsiteY105" fmla="*/ 5954 h 10000"/>
              <a:gd name="connsiteX106" fmla="*/ 9405 w 10000"/>
              <a:gd name="connsiteY106" fmla="*/ 2842 h 10000"/>
              <a:gd name="connsiteX107" fmla="*/ 9319 w 10000"/>
              <a:gd name="connsiteY107" fmla="*/ 2674 h 10000"/>
              <a:gd name="connsiteX108" fmla="*/ 9290 w 10000"/>
              <a:gd name="connsiteY108" fmla="*/ 2314 h 10000"/>
              <a:gd name="connsiteX109" fmla="*/ 9060 w 10000"/>
              <a:gd name="connsiteY109" fmla="*/ 2152 h 10000"/>
              <a:gd name="connsiteX110" fmla="*/ 8983 w 10000"/>
              <a:gd name="connsiteY110" fmla="*/ 1581 h 10000"/>
              <a:gd name="connsiteX111" fmla="*/ 8825 w 10000"/>
              <a:gd name="connsiteY111" fmla="*/ 1531 h 10000"/>
              <a:gd name="connsiteX112" fmla="*/ 8799 w 10000"/>
              <a:gd name="connsiteY112" fmla="*/ 1094 h 10000"/>
              <a:gd name="connsiteX113" fmla="*/ 8652 w 10000"/>
              <a:gd name="connsiteY113" fmla="*/ 1066 h 10000"/>
              <a:gd name="connsiteX114" fmla="*/ 8635 w 10000"/>
              <a:gd name="connsiteY114" fmla="*/ 717 h 10000"/>
              <a:gd name="connsiteX115" fmla="*/ 8483 w 10000"/>
              <a:gd name="connsiteY115" fmla="*/ 738 h 10000"/>
              <a:gd name="connsiteX116" fmla="*/ 8431 w 10000"/>
              <a:gd name="connsiteY116" fmla="*/ 645 h 10000"/>
              <a:gd name="connsiteX117" fmla="*/ 8233 w 10000"/>
              <a:gd name="connsiteY117" fmla="*/ 650 h 10000"/>
              <a:gd name="connsiteX118" fmla="*/ 7532 w 10000"/>
              <a:gd name="connsiteY118" fmla="*/ 585 h 10000"/>
              <a:gd name="connsiteX119" fmla="*/ 7532 w 10000"/>
              <a:gd name="connsiteY119" fmla="*/ 1486 h 10000"/>
              <a:gd name="connsiteX120" fmla="*/ 6592 w 10000"/>
              <a:gd name="connsiteY120" fmla="*/ 23 h 10000"/>
              <a:gd name="connsiteX121" fmla="*/ 6362 w 10000"/>
              <a:gd name="connsiteY121" fmla="*/ 229 h 10000"/>
              <a:gd name="connsiteX122" fmla="*/ 6107 w 10000"/>
              <a:gd name="connsiteY122" fmla="*/ 36 h 10000"/>
              <a:gd name="connsiteX123" fmla="*/ 5834 w 10000"/>
              <a:gd name="connsiteY123" fmla="*/ 8 h 10000"/>
              <a:gd name="connsiteX124" fmla="*/ 5546 w 10000"/>
              <a:gd name="connsiteY124" fmla="*/ 1851 h 10000"/>
              <a:gd name="connsiteX125" fmla="*/ 5234 w 10000"/>
              <a:gd name="connsiteY125" fmla="*/ 1576 h 10000"/>
              <a:gd name="connsiteX126" fmla="*/ 5245 w 10000"/>
              <a:gd name="connsiteY126" fmla="*/ 985 h 10000"/>
              <a:gd name="connsiteX0" fmla="*/ 5234 w 10000"/>
              <a:gd name="connsiteY0" fmla="*/ 1576 h 10000"/>
              <a:gd name="connsiteX1" fmla="*/ 5455 w 10000"/>
              <a:gd name="connsiteY1" fmla="*/ 2316 h 10000"/>
              <a:gd name="connsiteX2" fmla="*/ 5077 w 10000"/>
              <a:gd name="connsiteY2" fmla="*/ 3899 h 10000"/>
              <a:gd name="connsiteX3" fmla="*/ 4991 w 10000"/>
              <a:gd name="connsiteY3" fmla="*/ 4728 h 10000"/>
              <a:gd name="connsiteX4" fmla="*/ 4891 w 10000"/>
              <a:gd name="connsiteY4" fmla="*/ 6047 h 10000"/>
              <a:gd name="connsiteX5" fmla="*/ 3153 w 10000"/>
              <a:gd name="connsiteY5" fmla="*/ 5570 h 10000"/>
              <a:gd name="connsiteX6" fmla="*/ 3138 w 10000"/>
              <a:gd name="connsiteY6" fmla="*/ 4083 h 10000"/>
              <a:gd name="connsiteX7" fmla="*/ 2948 w 10000"/>
              <a:gd name="connsiteY7" fmla="*/ 4114 h 10000"/>
              <a:gd name="connsiteX8" fmla="*/ 2739 w 10000"/>
              <a:gd name="connsiteY8" fmla="*/ 4071 h 10000"/>
              <a:gd name="connsiteX9" fmla="*/ 2601 w 10000"/>
              <a:gd name="connsiteY9" fmla="*/ 3973 h 10000"/>
              <a:gd name="connsiteX10" fmla="*/ 2609 w 10000"/>
              <a:gd name="connsiteY10" fmla="*/ 5305 h 10000"/>
              <a:gd name="connsiteX11" fmla="*/ 2483 w 10000"/>
              <a:gd name="connsiteY11" fmla="*/ 5336 h 10000"/>
              <a:gd name="connsiteX12" fmla="*/ 2264 w 10000"/>
              <a:gd name="connsiteY12" fmla="*/ 4596 h 10000"/>
              <a:gd name="connsiteX13" fmla="*/ 2319 w 10000"/>
              <a:gd name="connsiteY13" fmla="*/ 4215 h 10000"/>
              <a:gd name="connsiteX14" fmla="*/ 2233 w 10000"/>
              <a:gd name="connsiteY14" fmla="*/ 3665 h 10000"/>
              <a:gd name="connsiteX15" fmla="*/ 1948 w 10000"/>
              <a:gd name="connsiteY15" fmla="*/ 4064 h 10000"/>
              <a:gd name="connsiteX16" fmla="*/ 1876 w 10000"/>
              <a:gd name="connsiteY16" fmla="*/ 3694 h 10000"/>
              <a:gd name="connsiteX17" fmla="*/ 2319 w 10000"/>
              <a:gd name="connsiteY17" fmla="*/ 3116 h 10000"/>
              <a:gd name="connsiteX18" fmla="*/ 2198 w 10000"/>
              <a:gd name="connsiteY18" fmla="*/ 1088 h 10000"/>
              <a:gd name="connsiteX19" fmla="*/ 1807 w 10000"/>
              <a:gd name="connsiteY19" fmla="*/ 577 h 10000"/>
              <a:gd name="connsiteX20" fmla="*/ 1540 w 10000"/>
              <a:gd name="connsiteY20" fmla="*/ 842 h 10000"/>
              <a:gd name="connsiteX21" fmla="*/ 1213 w 10000"/>
              <a:gd name="connsiteY21" fmla="*/ 245 h 10000"/>
              <a:gd name="connsiteX22" fmla="*/ 0 w 10000"/>
              <a:gd name="connsiteY22" fmla="*/ 1581 h 10000"/>
              <a:gd name="connsiteX23" fmla="*/ 0 w 10000"/>
              <a:gd name="connsiteY23" fmla="*/ 2646 h 10000"/>
              <a:gd name="connsiteX24" fmla="*/ 371 w 10000"/>
              <a:gd name="connsiteY24" fmla="*/ 2620 h 10000"/>
              <a:gd name="connsiteX25" fmla="*/ 741 w 10000"/>
              <a:gd name="connsiteY25" fmla="*/ 1819 h 10000"/>
              <a:gd name="connsiteX26" fmla="*/ 851 w 10000"/>
              <a:gd name="connsiteY26" fmla="*/ 2161 h 10000"/>
              <a:gd name="connsiteX27" fmla="*/ 457 w 10000"/>
              <a:gd name="connsiteY27" fmla="*/ 2982 h 10000"/>
              <a:gd name="connsiteX28" fmla="*/ 612 w 10000"/>
              <a:gd name="connsiteY28" fmla="*/ 3538 h 10000"/>
              <a:gd name="connsiteX29" fmla="*/ 1164 w 10000"/>
              <a:gd name="connsiteY29" fmla="*/ 3602 h 10000"/>
              <a:gd name="connsiteX30" fmla="*/ 1273 w 10000"/>
              <a:gd name="connsiteY30" fmla="*/ 4247 h 10000"/>
              <a:gd name="connsiteX31" fmla="*/ 1678 w 10000"/>
              <a:gd name="connsiteY31" fmla="*/ 3908 h 10000"/>
              <a:gd name="connsiteX32" fmla="*/ 1756 w 10000"/>
              <a:gd name="connsiteY32" fmla="*/ 3893 h 10000"/>
              <a:gd name="connsiteX33" fmla="*/ 1773 w 10000"/>
              <a:gd name="connsiteY33" fmla="*/ 4215 h 10000"/>
              <a:gd name="connsiteX34" fmla="*/ 1707 w 10000"/>
              <a:gd name="connsiteY34" fmla="*/ 4182 h 10000"/>
              <a:gd name="connsiteX35" fmla="*/ 1724 w 10000"/>
              <a:gd name="connsiteY35" fmla="*/ 4908 h 10000"/>
              <a:gd name="connsiteX36" fmla="*/ 1644 w 10000"/>
              <a:gd name="connsiteY36" fmla="*/ 4884 h 10000"/>
              <a:gd name="connsiteX37" fmla="*/ 1655 w 10000"/>
              <a:gd name="connsiteY37" fmla="*/ 5151 h 10000"/>
              <a:gd name="connsiteX38" fmla="*/ 1790 w 10000"/>
              <a:gd name="connsiteY38" fmla="*/ 5336 h 10000"/>
              <a:gd name="connsiteX39" fmla="*/ 1793 w 10000"/>
              <a:gd name="connsiteY39" fmla="*/ 5441 h 10000"/>
              <a:gd name="connsiteX40" fmla="*/ 1448 w 10000"/>
              <a:gd name="connsiteY40" fmla="*/ 5464 h 10000"/>
              <a:gd name="connsiteX41" fmla="*/ 1454 w 10000"/>
              <a:gd name="connsiteY41" fmla="*/ 4850 h 10000"/>
              <a:gd name="connsiteX42" fmla="*/ 1259 w 10000"/>
              <a:gd name="connsiteY42" fmla="*/ 4640 h 10000"/>
              <a:gd name="connsiteX43" fmla="*/ 1284 w 10000"/>
              <a:gd name="connsiteY43" fmla="*/ 5464 h 10000"/>
              <a:gd name="connsiteX44" fmla="*/ 1109 w 10000"/>
              <a:gd name="connsiteY44" fmla="*/ 5446 h 10000"/>
              <a:gd name="connsiteX45" fmla="*/ 1026 w 10000"/>
              <a:gd name="connsiteY45" fmla="*/ 4581 h 10000"/>
              <a:gd name="connsiteX46" fmla="*/ 368 w 10000"/>
              <a:gd name="connsiteY46" fmla="*/ 4551 h 10000"/>
              <a:gd name="connsiteX47" fmla="*/ 351 w 10000"/>
              <a:gd name="connsiteY47" fmla="*/ 4507 h 10000"/>
              <a:gd name="connsiteX48" fmla="*/ 282 w 10000"/>
              <a:gd name="connsiteY48" fmla="*/ 4495 h 10000"/>
              <a:gd name="connsiteX49" fmla="*/ 233 w 10000"/>
              <a:gd name="connsiteY49" fmla="*/ 4307 h 10000"/>
              <a:gd name="connsiteX50" fmla="*/ 23 w 10000"/>
              <a:gd name="connsiteY50" fmla="*/ 4293 h 10000"/>
              <a:gd name="connsiteX51" fmla="*/ 204 w 10000"/>
              <a:gd name="connsiteY51" fmla="*/ 5841 h 10000"/>
              <a:gd name="connsiteX52" fmla="*/ 937 w 10000"/>
              <a:gd name="connsiteY52" fmla="*/ 5848 h 10000"/>
              <a:gd name="connsiteX53" fmla="*/ 980 w 10000"/>
              <a:gd name="connsiteY53" fmla="*/ 6047 h 10000"/>
              <a:gd name="connsiteX54" fmla="*/ 1118 w 10000"/>
              <a:gd name="connsiteY54" fmla="*/ 6047 h 10000"/>
              <a:gd name="connsiteX55" fmla="*/ 1129 w 10000"/>
              <a:gd name="connsiteY55" fmla="*/ 5912 h 10000"/>
              <a:gd name="connsiteX56" fmla="*/ 1299 w 10000"/>
              <a:gd name="connsiteY56" fmla="*/ 5905 h 10000"/>
              <a:gd name="connsiteX57" fmla="*/ 1299 w 10000"/>
              <a:gd name="connsiteY57" fmla="*/ 6132 h 10000"/>
              <a:gd name="connsiteX58" fmla="*/ 2592 w 10000"/>
              <a:gd name="connsiteY58" fmla="*/ 6132 h 10000"/>
              <a:gd name="connsiteX59" fmla="*/ 4782 w 10000"/>
              <a:gd name="connsiteY59" fmla="*/ 8371 h 10000"/>
              <a:gd name="connsiteX60" fmla="*/ 5213 w 10000"/>
              <a:gd name="connsiteY60" fmla="*/ 8793 h 10000"/>
              <a:gd name="connsiteX61" fmla="*/ 5345 w 10000"/>
              <a:gd name="connsiteY61" fmla="*/ 9549 h 10000"/>
              <a:gd name="connsiteX62" fmla="*/ 5405 w 10000"/>
              <a:gd name="connsiteY62" fmla="*/ 9748 h 10000"/>
              <a:gd name="connsiteX63" fmla="*/ 5445 w 10000"/>
              <a:gd name="connsiteY63" fmla="*/ 9823 h 10000"/>
              <a:gd name="connsiteX64" fmla="*/ 5506 w 10000"/>
              <a:gd name="connsiteY64" fmla="*/ 9848 h 10000"/>
              <a:gd name="connsiteX65" fmla="*/ 5583 w 10000"/>
              <a:gd name="connsiteY65" fmla="*/ 9838 h 10000"/>
              <a:gd name="connsiteX66" fmla="*/ 5690 w 10000"/>
              <a:gd name="connsiteY66" fmla="*/ 9756 h 10000"/>
              <a:gd name="connsiteX67" fmla="*/ 6540 w 10000"/>
              <a:gd name="connsiteY67" fmla="*/ 8646 h 10000"/>
              <a:gd name="connsiteX68" fmla="*/ 6664 w 10000"/>
              <a:gd name="connsiteY68" fmla="*/ 8974 h 10000"/>
              <a:gd name="connsiteX69" fmla="*/ 6716 w 10000"/>
              <a:gd name="connsiteY69" fmla="*/ 9017 h 10000"/>
              <a:gd name="connsiteX70" fmla="*/ 6756 w 10000"/>
              <a:gd name="connsiteY70" fmla="*/ 9002 h 10000"/>
              <a:gd name="connsiteX71" fmla="*/ 6784 w 10000"/>
              <a:gd name="connsiteY71" fmla="*/ 8955 h 10000"/>
              <a:gd name="connsiteX72" fmla="*/ 6816 w 10000"/>
              <a:gd name="connsiteY72" fmla="*/ 8846 h 10000"/>
              <a:gd name="connsiteX73" fmla="*/ 6819 w 10000"/>
              <a:gd name="connsiteY73" fmla="*/ 8689 h 10000"/>
              <a:gd name="connsiteX74" fmla="*/ 6802 w 10000"/>
              <a:gd name="connsiteY74" fmla="*/ 8571 h 10000"/>
              <a:gd name="connsiteX75" fmla="*/ 6773 w 10000"/>
              <a:gd name="connsiteY75" fmla="*/ 8371 h 10000"/>
              <a:gd name="connsiteX76" fmla="*/ 6871 w 10000"/>
              <a:gd name="connsiteY76" fmla="*/ 8177 h 10000"/>
              <a:gd name="connsiteX77" fmla="*/ 7023 w 10000"/>
              <a:gd name="connsiteY77" fmla="*/ 8025 h 10000"/>
              <a:gd name="connsiteX78" fmla="*/ 7178 w 10000"/>
              <a:gd name="connsiteY78" fmla="*/ 7915 h 10000"/>
              <a:gd name="connsiteX79" fmla="*/ 7371 w 10000"/>
              <a:gd name="connsiteY79" fmla="*/ 7889 h 10000"/>
              <a:gd name="connsiteX80" fmla="*/ 7644 w 10000"/>
              <a:gd name="connsiteY80" fmla="*/ 7885 h 10000"/>
              <a:gd name="connsiteX81" fmla="*/ 7635 w 10000"/>
              <a:gd name="connsiteY81" fmla="*/ 8440 h 10000"/>
              <a:gd name="connsiteX82" fmla="*/ 7698 w 10000"/>
              <a:gd name="connsiteY82" fmla="*/ 8597 h 10000"/>
              <a:gd name="connsiteX83" fmla="*/ 7784 w 10000"/>
              <a:gd name="connsiteY83" fmla="*/ 8682 h 10000"/>
              <a:gd name="connsiteX84" fmla="*/ 7845 w 10000"/>
              <a:gd name="connsiteY84" fmla="*/ 8713 h 10000"/>
              <a:gd name="connsiteX85" fmla="*/ 8802 w 10000"/>
              <a:gd name="connsiteY85" fmla="*/ 8646 h 10000"/>
              <a:gd name="connsiteX86" fmla="*/ 8897 w 10000"/>
              <a:gd name="connsiteY86" fmla="*/ 8846 h 10000"/>
              <a:gd name="connsiteX87" fmla="*/ 8957 w 10000"/>
              <a:gd name="connsiteY87" fmla="*/ 9334 h 10000"/>
              <a:gd name="connsiteX88" fmla="*/ 9000 w 10000"/>
              <a:gd name="connsiteY88" fmla="*/ 9995 h 10000"/>
              <a:gd name="connsiteX89" fmla="*/ 9103 w 10000"/>
              <a:gd name="connsiteY89" fmla="*/ 10000 h 10000"/>
              <a:gd name="connsiteX90" fmla="*/ 9095 w 10000"/>
              <a:gd name="connsiteY90" fmla="*/ 9350 h 10000"/>
              <a:gd name="connsiteX91" fmla="*/ 9144 w 10000"/>
              <a:gd name="connsiteY91" fmla="*/ 9150 h 10000"/>
              <a:gd name="connsiteX92" fmla="*/ 9181 w 10000"/>
              <a:gd name="connsiteY92" fmla="*/ 8626 h 10000"/>
              <a:gd name="connsiteX93" fmla="*/ 9566 w 10000"/>
              <a:gd name="connsiteY93" fmla="*/ 9017 h 10000"/>
              <a:gd name="connsiteX94" fmla="*/ 9549 w 10000"/>
              <a:gd name="connsiteY94" fmla="*/ 8290 h 10000"/>
              <a:gd name="connsiteX95" fmla="*/ 9733 w 10000"/>
              <a:gd name="connsiteY95" fmla="*/ 8312 h 10000"/>
              <a:gd name="connsiteX96" fmla="*/ 10000 w 10000"/>
              <a:gd name="connsiteY96" fmla="*/ 7506 h 10000"/>
              <a:gd name="connsiteX97" fmla="*/ 9836 w 10000"/>
              <a:gd name="connsiteY97" fmla="*/ 6956 h 10000"/>
              <a:gd name="connsiteX98" fmla="*/ 9802 w 10000"/>
              <a:gd name="connsiteY98" fmla="*/ 6596 h 10000"/>
              <a:gd name="connsiteX99" fmla="*/ 9540 w 10000"/>
              <a:gd name="connsiteY99" fmla="*/ 6536 h 10000"/>
              <a:gd name="connsiteX100" fmla="*/ 9514 w 10000"/>
              <a:gd name="connsiteY100" fmla="*/ 6069 h 10000"/>
              <a:gd name="connsiteX101" fmla="*/ 9164 w 10000"/>
              <a:gd name="connsiteY101" fmla="*/ 5841 h 10000"/>
              <a:gd name="connsiteX102" fmla="*/ 9138 w 10000"/>
              <a:gd name="connsiteY102" fmla="*/ 6217 h 10000"/>
              <a:gd name="connsiteX103" fmla="*/ 8931 w 10000"/>
              <a:gd name="connsiteY103" fmla="*/ 5912 h 10000"/>
              <a:gd name="connsiteX104" fmla="*/ 8931 w 10000"/>
              <a:gd name="connsiteY104" fmla="*/ 5530 h 10000"/>
              <a:gd name="connsiteX105" fmla="*/ 9480 w 10000"/>
              <a:gd name="connsiteY105" fmla="*/ 5954 h 10000"/>
              <a:gd name="connsiteX106" fmla="*/ 9405 w 10000"/>
              <a:gd name="connsiteY106" fmla="*/ 2842 h 10000"/>
              <a:gd name="connsiteX107" fmla="*/ 9319 w 10000"/>
              <a:gd name="connsiteY107" fmla="*/ 2674 h 10000"/>
              <a:gd name="connsiteX108" fmla="*/ 9290 w 10000"/>
              <a:gd name="connsiteY108" fmla="*/ 2314 h 10000"/>
              <a:gd name="connsiteX109" fmla="*/ 9060 w 10000"/>
              <a:gd name="connsiteY109" fmla="*/ 2152 h 10000"/>
              <a:gd name="connsiteX110" fmla="*/ 8983 w 10000"/>
              <a:gd name="connsiteY110" fmla="*/ 1581 h 10000"/>
              <a:gd name="connsiteX111" fmla="*/ 8825 w 10000"/>
              <a:gd name="connsiteY111" fmla="*/ 1531 h 10000"/>
              <a:gd name="connsiteX112" fmla="*/ 8799 w 10000"/>
              <a:gd name="connsiteY112" fmla="*/ 1094 h 10000"/>
              <a:gd name="connsiteX113" fmla="*/ 8652 w 10000"/>
              <a:gd name="connsiteY113" fmla="*/ 1066 h 10000"/>
              <a:gd name="connsiteX114" fmla="*/ 8635 w 10000"/>
              <a:gd name="connsiteY114" fmla="*/ 717 h 10000"/>
              <a:gd name="connsiteX115" fmla="*/ 8483 w 10000"/>
              <a:gd name="connsiteY115" fmla="*/ 738 h 10000"/>
              <a:gd name="connsiteX116" fmla="*/ 8431 w 10000"/>
              <a:gd name="connsiteY116" fmla="*/ 645 h 10000"/>
              <a:gd name="connsiteX117" fmla="*/ 8233 w 10000"/>
              <a:gd name="connsiteY117" fmla="*/ 650 h 10000"/>
              <a:gd name="connsiteX118" fmla="*/ 7532 w 10000"/>
              <a:gd name="connsiteY118" fmla="*/ 585 h 10000"/>
              <a:gd name="connsiteX119" fmla="*/ 7532 w 10000"/>
              <a:gd name="connsiteY119" fmla="*/ 1486 h 10000"/>
              <a:gd name="connsiteX120" fmla="*/ 6592 w 10000"/>
              <a:gd name="connsiteY120" fmla="*/ 23 h 10000"/>
              <a:gd name="connsiteX121" fmla="*/ 6362 w 10000"/>
              <a:gd name="connsiteY121" fmla="*/ 229 h 10000"/>
              <a:gd name="connsiteX122" fmla="*/ 6107 w 10000"/>
              <a:gd name="connsiteY122" fmla="*/ 36 h 10000"/>
              <a:gd name="connsiteX123" fmla="*/ 5834 w 10000"/>
              <a:gd name="connsiteY123" fmla="*/ 8 h 10000"/>
              <a:gd name="connsiteX124" fmla="*/ 5546 w 10000"/>
              <a:gd name="connsiteY124" fmla="*/ 1851 h 10000"/>
              <a:gd name="connsiteX125" fmla="*/ 5234 w 10000"/>
              <a:gd name="connsiteY125" fmla="*/ 1576 h 10000"/>
              <a:gd name="connsiteX0" fmla="*/ 5546 w 10000"/>
              <a:gd name="connsiteY0" fmla="*/ 1851 h 10000"/>
              <a:gd name="connsiteX1" fmla="*/ 5455 w 10000"/>
              <a:gd name="connsiteY1" fmla="*/ 2316 h 10000"/>
              <a:gd name="connsiteX2" fmla="*/ 5077 w 10000"/>
              <a:gd name="connsiteY2" fmla="*/ 3899 h 10000"/>
              <a:gd name="connsiteX3" fmla="*/ 4991 w 10000"/>
              <a:gd name="connsiteY3" fmla="*/ 4728 h 10000"/>
              <a:gd name="connsiteX4" fmla="*/ 4891 w 10000"/>
              <a:gd name="connsiteY4" fmla="*/ 6047 h 10000"/>
              <a:gd name="connsiteX5" fmla="*/ 3153 w 10000"/>
              <a:gd name="connsiteY5" fmla="*/ 5570 h 10000"/>
              <a:gd name="connsiteX6" fmla="*/ 3138 w 10000"/>
              <a:gd name="connsiteY6" fmla="*/ 4083 h 10000"/>
              <a:gd name="connsiteX7" fmla="*/ 2948 w 10000"/>
              <a:gd name="connsiteY7" fmla="*/ 4114 h 10000"/>
              <a:gd name="connsiteX8" fmla="*/ 2739 w 10000"/>
              <a:gd name="connsiteY8" fmla="*/ 4071 h 10000"/>
              <a:gd name="connsiteX9" fmla="*/ 2601 w 10000"/>
              <a:gd name="connsiteY9" fmla="*/ 3973 h 10000"/>
              <a:gd name="connsiteX10" fmla="*/ 2609 w 10000"/>
              <a:gd name="connsiteY10" fmla="*/ 5305 h 10000"/>
              <a:gd name="connsiteX11" fmla="*/ 2483 w 10000"/>
              <a:gd name="connsiteY11" fmla="*/ 5336 h 10000"/>
              <a:gd name="connsiteX12" fmla="*/ 2264 w 10000"/>
              <a:gd name="connsiteY12" fmla="*/ 4596 h 10000"/>
              <a:gd name="connsiteX13" fmla="*/ 2319 w 10000"/>
              <a:gd name="connsiteY13" fmla="*/ 4215 h 10000"/>
              <a:gd name="connsiteX14" fmla="*/ 2233 w 10000"/>
              <a:gd name="connsiteY14" fmla="*/ 3665 h 10000"/>
              <a:gd name="connsiteX15" fmla="*/ 1948 w 10000"/>
              <a:gd name="connsiteY15" fmla="*/ 4064 h 10000"/>
              <a:gd name="connsiteX16" fmla="*/ 1876 w 10000"/>
              <a:gd name="connsiteY16" fmla="*/ 3694 h 10000"/>
              <a:gd name="connsiteX17" fmla="*/ 2319 w 10000"/>
              <a:gd name="connsiteY17" fmla="*/ 3116 h 10000"/>
              <a:gd name="connsiteX18" fmla="*/ 2198 w 10000"/>
              <a:gd name="connsiteY18" fmla="*/ 1088 h 10000"/>
              <a:gd name="connsiteX19" fmla="*/ 1807 w 10000"/>
              <a:gd name="connsiteY19" fmla="*/ 577 h 10000"/>
              <a:gd name="connsiteX20" fmla="*/ 1540 w 10000"/>
              <a:gd name="connsiteY20" fmla="*/ 842 h 10000"/>
              <a:gd name="connsiteX21" fmla="*/ 1213 w 10000"/>
              <a:gd name="connsiteY21" fmla="*/ 245 h 10000"/>
              <a:gd name="connsiteX22" fmla="*/ 0 w 10000"/>
              <a:gd name="connsiteY22" fmla="*/ 1581 h 10000"/>
              <a:gd name="connsiteX23" fmla="*/ 0 w 10000"/>
              <a:gd name="connsiteY23" fmla="*/ 2646 h 10000"/>
              <a:gd name="connsiteX24" fmla="*/ 371 w 10000"/>
              <a:gd name="connsiteY24" fmla="*/ 2620 h 10000"/>
              <a:gd name="connsiteX25" fmla="*/ 741 w 10000"/>
              <a:gd name="connsiteY25" fmla="*/ 1819 h 10000"/>
              <a:gd name="connsiteX26" fmla="*/ 851 w 10000"/>
              <a:gd name="connsiteY26" fmla="*/ 2161 h 10000"/>
              <a:gd name="connsiteX27" fmla="*/ 457 w 10000"/>
              <a:gd name="connsiteY27" fmla="*/ 2982 h 10000"/>
              <a:gd name="connsiteX28" fmla="*/ 612 w 10000"/>
              <a:gd name="connsiteY28" fmla="*/ 3538 h 10000"/>
              <a:gd name="connsiteX29" fmla="*/ 1164 w 10000"/>
              <a:gd name="connsiteY29" fmla="*/ 3602 h 10000"/>
              <a:gd name="connsiteX30" fmla="*/ 1273 w 10000"/>
              <a:gd name="connsiteY30" fmla="*/ 4247 h 10000"/>
              <a:gd name="connsiteX31" fmla="*/ 1678 w 10000"/>
              <a:gd name="connsiteY31" fmla="*/ 3908 h 10000"/>
              <a:gd name="connsiteX32" fmla="*/ 1756 w 10000"/>
              <a:gd name="connsiteY32" fmla="*/ 3893 h 10000"/>
              <a:gd name="connsiteX33" fmla="*/ 1773 w 10000"/>
              <a:gd name="connsiteY33" fmla="*/ 4215 h 10000"/>
              <a:gd name="connsiteX34" fmla="*/ 1707 w 10000"/>
              <a:gd name="connsiteY34" fmla="*/ 4182 h 10000"/>
              <a:gd name="connsiteX35" fmla="*/ 1724 w 10000"/>
              <a:gd name="connsiteY35" fmla="*/ 4908 h 10000"/>
              <a:gd name="connsiteX36" fmla="*/ 1644 w 10000"/>
              <a:gd name="connsiteY36" fmla="*/ 4884 h 10000"/>
              <a:gd name="connsiteX37" fmla="*/ 1655 w 10000"/>
              <a:gd name="connsiteY37" fmla="*/ 5151 h 10000"/>
              <a:gd name="connsiteX38" fmla="*/ 1790 w 10000"/>
              <a:gd name="connsiteY38" fmla="*/ 5336 h 10000"/>
              <a:gd name="connsiteX39" fmla="*/ 1793 w 10000"/>
              <a:gd name="connsiteY39" fmla="*/ 5441 h 10000"/>
              <a:gd name="connsiteX40" fmla="*/ 1448 w 10000"/>
              <a:gd name="connsiteY40" fmla="*/ 5464 h 10000"/>
              <a:gd name="connsiteX41" fmla="*/ 1454 w 10000"/>
              <a:gd name="connsiteY41" fmla="*/ 4850 h 10000"/>
              <a:gd name="connsiteX42" fmla="*/ 1259 w 10000"/>
              <a:gd name="connsiteY42" fmla="*/ 4640 h 10000"/>
              <a:gd name="connsiteX43" fmla="*/ 1284 w 10000"/>
              <a:gd name="connsiteY43" fmla="*/ 5464 h 10000"/>
              <a:gd name="connsiteX44" fmla="*/ 1109 w 10000"/>
              <a:gd name="connsiteY44" fmla="*/ 5446 h 10000"/>
              <a:gd name="connsiteX45" fmla="*/ 1026 w 10000"/>
              <a:gd name="connsiteY45" fmla="*/ 4581 h 10000"/>
              <a:gd name="connsiteX46" fmla="*/ 368 w 10000"/>
              <a:gd name="connsiteY46" fmla="*/ 4551 h 10000"/>
              <a:gd name="connsiteX47" fmla="*/ 351 w 10000"/>
              <a:gd name="connsiteY47" fmla="*/ 4507 h 10000"/>
              <a:gd name="connsiteX48" fmla="*/ 282 w 10000"/>
              <a:gd name="connsiteY48" fmla="*/ 4495 h 10000"/>
              <a:gd name="connsiteX49" fmla="*/ 233 w 10000"/>
              <a:gd name="connsiteY49" fmla="*/ 4307 h 10000"/>
              <a:gd name="connsiteX50" fmla="*/ 23 w 10000"/>
              <a:gd name="connsiteY50" fmla="*/ 4293 h 10000"/>
              <a:gd name="connsiteX51" fmla="*/ 204 w 10000"/>
              <a:gd name="connsiteY51" fmla="*/ 5841 h 10000"/>
              <a:gd name="connsiteX52" fmla="*/ 937 w 10000"/>
              <a:gd name="connsiteY52" fmla="*/ 5848 h 10000"/>
              <a:gd name="connsiteX53" fmla="*/ 980 w 10000"/>
              <a:gd name="connsiteY53" fmla="*/ 6047 h 10000"/>
              <a:gd name="connsiteX54" fmla="*/ 1118 w 10000"/>
              <a:gd name="connsiteY54" fmla="*/ 6047 h 10000"/>
              <a:gd name="connsiteX55" fmla="*/ 1129 w 10000"/>
              <a:gd name="connsiteY55" fmla="*/ 5912 h 10000"/>
              <a:gd name="connsiteX56" fmla="*/ 1299 w 10000"/>
              <a:gd name="connsiteY56" fmla="*/ 5905 h 10000"/>
              <a:gd name="connsiteX57" fmla="*/ 1299 w 10000"/>
              <a:gd name="connsiteY57" fmla="*/ 6132 h 10000"/>
              <a:gd name="connsiteX58" fmla="*/ 2592 w 10000"/>
              <a:gd name="connsiteY58" fmla="*/ 6132 h 10000"/>
              <a:gd name="connsiteX59" fmla="*/ 4782 w 10000"/>
              <a:gd name="connsiteY59" fmla="*/ 8371 h 10000"/>
              <a:gd name="connsiteX60" fmla="*/ 5213 w 10000"/>
              <a:gd name="connsiteY60" fmla="*/ 8793 h 10000"/>
              <a:gd name="connsiteX61" fmla="*/ 5345 w 10000"/>
              <a:gd name="connsiteY61" fmla="*/ 9549 h 10000"/>
              <a:gd name="connsiteX62" fmla="*/ 5405 w 10000"/>
              <a:gd name="connsiteY62" fmla="*/ 9748 h 10000"/>
              <a:gd name="connsiteX63" fmla="*/ 5445 w 10000"/>
              <a:gd name="connsiteY63" fmla="*/ 9823 h 10000"/>
              <a:gd name="connsiteX64" fmla="*/ 5506 w 10000"/>
              <a:gd name="connsiteY64" fmla="*/ 9848 h 10000"/>
              <a:gd name="connsiteX65" fmla="*/ 5583 w 10000"/>
              <a:gd name="connsiteY65" fmla="*/ 9838 h 10000"/>
              <a:gd name="connsiteX66" fmla="*/ 5690 w 10000"/>
              <a:gd name="connsiteY66" fmla="*/ 9756 h 10000"/>
              <a:gd name="connsiteX67" fmla="*/ 6540 w 10000"/>
              <a:gd name="connsiteY67" fmla="*/ 8646 h 10000"/>
              <a:gd name="connsiteX68" fmla="*/ 6664 w 10000"/>
              <a:gd name="connsiteY68" fmla="*/ 8974 h 10000"/>
              <a:gd name="connsiteX69" fmla="*/ 6716 w 10000"/>
              <a:gd name="connsiteY69" fmla="*/ 9017 h 10000"/>
              <a:gd name="connsiteX70" fmla="*/ 6756 w 10000"/>
              <a:gd name="connsiteY70" fmla="*/ 9002 h 10000"/>
              <a:gd name="connsiteX71" fmla="*/ 6784 w 10000"/>
              <a:gd name="connsiteY71" fmla="*/ 8955 h 10000"/>
              <a:gd name="connsiteX72" fmla="*/ 6816 w 10000"/>
              <a:gd name="connsiteY72" fmla="*/ 8846 h 10000"/>
              <a:gd name="connsiteX73" fmla="*/ 6819 w 10000"/>
              <a:gd name="connsiteY73" fmla="*/ 8689 h 10000"/>
              <a:gd name="connsiteX74" fmla="*/ 6802 w 10000"/>
              <a:gd name="connsiteY74" fmla="*/ 8571 h 10000"/>
              <a:gd name="connsiteX75" fmla="*/ 6773 w 10000"/>
              <a:gd name="connsiteY75" fmla="*/ 8371 h 10000"/>
              <a:gd name="connsiteX76" fmla="*/ 6871 w 10000"/>
              <a:gd name="connsiteY76" fmla="*/ 8177 h 10000"/>
              <a:gd name="connsiteX77" fmla="*/ 7023 w 10000"/>
              <a:gd name="connsiteY77" fmla="*/ 8025 h 10000"/>
              <a:gd name="connsiteX78" fmla="*/ 7178 w 10000"/>
              <a:gd name="connsiteY78" fmla="*/ 7915 h 10000"/>
              <a:gd name="connsiteX79" fmla="*/ 7371 w 10000"/>
              <a:gd name="connsiteY79" fmla="*/ 7889 h 10000"/>
              <a:gd name="connsiteX80" fmla="*/ 7644 w 10000"/>
              <a:gd name="connsiteY80" fmla="*/ 7885 h 10000"/>
              <a:gd name="connsiteX81" fmla="*/ 7635 w 10000"/>
              <a:gd name="connsiteY81" fmla="*/ 8440 h 10000"/>
              <a:gd name="connsiteX82" fmla="*/ 7698 w 10000"/>
              <a:gd name="connsiteY82" fmla="*/ 8597 h 10000"/>
              <a:gd name="connsiteX83" fmla="*/ 7784 w 10000"/>
              <a:gd name="connsiteY83" fmla="*/ 8682 h 10000"/>
              <a:gd name="connsiteX84" fmla="*/ 7845 w 10000"/>
              <a:gd name="connsiteY84" fmla="*/ 8713 h 10000"/>
              <a:gd name="connsiteX85" fmla="*/ 8802 w 10000"/>
              <a:gd name="connsiteY85" fmla="*/ 8646 h 10000"/>
              <a:gd name="connsiteX86" fmla="*/ 8897 w 10000"/>
              <a:gd name="connsiteY86" fmla="*/ 8846 h 10000"/>
              <a:gd name="connsiteX87" fmla="*/ 8957 w 10000"/>
              <a:gd name="connsiteY87" fmla="*/ 9334 h 10000"/>
              <a:gd name="connsiteX88" fmla="*/ 9000 w 10000"/>
              <a:gd name="connsiteY88" fmla="*/ 9995 h 10000"/>
              <a:gd name="connsiteX89" fmla="*/ 9103 w 10000"/>
              <a:gd name="connsiteY89" fmla="*/ 10000 h 10000"/>
              <a:gd name="connsiteX90" fmla="*/ 9095 w 10000"/>
              <a:gd name="connsiteY90" fmla="*/ 9350 h 10000"/>
              <a:gd name="connsiteX91" fmla="*/ 9144 w 10000"/>
              <a:gd name="connsiteY91" fmla="*/ 9150 h 10000"/>
              <a:gd name="connsiteX92" fmla="*/ 9181 w 10000"/>
              <a:gd name="connsiteY92" fmla="*/ 8626 h 10000"/>
              <a:gd name="connsiteX93" fmla="*/ 9566 w 10000"/>
              <a:gd name="connsiteY93" fmla="*/ 9017 h 10000"/>
              <a:gd name="connsiteX94" fmla="*/ 9549 w 10000"/>
              <a:gd name="connsiteY94" fmla="*/ 8290 h 10000"/>
              <a:gd name="connsiteX95" fmla="*/ 9733 w 10000"/>
              <a:gd name="connsiteY95" fmla="*/ 8312 h 10000"/>
              <a:gd name="connsiteX96" fmla="*/ 10000 w 10000"/>
              <a:gd name="connsiteY96" fmla="*/ 7506 h 10000"/>
              <a:gd name="connsiteX97" fmla="*/ 9836 w 10000"/>
              <a:gd name="connsiteY97" fmla="*/ 6956 h 10000"/>
              <a:gd name="connsiteX98" fmla="*/ 9802 w 10000"/>
              <a:gd name="connsiteY98" fmla="*/ 6596 h 10000"/>
              <a:gd name="connsiteX99" fmla="*/ 9540 w 10000"/>
              <a:gd name="connsiteY99" fmla="*/ 6536 h 10000"/>
              <a:gd name="connsiteX100" fmla="*/ 9514 w 10000"/>
              <a:gd name="connsiteY100" fmla="*/ 6069 h 10000"/>
              <a:gd name="connsiteX101" fmla="*/ 9164 w 10000"/>
              <a:gd name="connsiteY101" fmla="*/ 5841 h 10000"/>
              <a:gd name="connsiteX102" fmla="*/ 9138 w 10000"/>
              <a:gd name="connsiteY102" fmla="*/ 6217 h 10000"/>
              <a:gd name="connsiteX103" fmla="*/ 8931 w 10000"/>
              <a:gd name="connsiteY103" fmla="*/ 5912 h 10000"/>
              <a:gd name="connsiteX104" fmla="*/ 8931 w 10000"/>
              <a:gd name="connsiteY104" fmla="*/ 5530 h 10000"/>
              <a:gd name="connsiteX105" fmla="*/ 9480 w 10000"/>
              <a:gd name="connsiteY105" fmla="*/ 5954 h 10000"/>
              <a:gd name="connsiteX106" fmla="*/ 9405 w 10000"/>
              <a:gd name="connsiteY106" fmla="*/ 2842 h 10000"/>
              <a:gd name="connsiteX107" fmla="*/ 9319 w 10000"/>
              <a:gd name="connsiteY107" fmla="*/ 2674 h 10000"/>
              <a:gd name="connsiteX108" fmla="*/ 9290 w 10000"/>
              <a:gd name="connsiteY108" fmla="*/ 2314 h 10000"/>
              <a:gd name="connsiteX109" fmla="*/ 9060 w 10000"/>
              <a:gd name="connsiteY109" fmla="*/ 2152 h 10000"/>
              <a:gd name="connsiteX110" fmla="*/ 8983 w 10000"/>
              <a:gd name="connsiteY110" fmla="*/ 1581 h 10000"/>
              <a:gd name="connsiteX111" fmla="*/ 8825 w 10000"/>
              <a:gd name="connsiteY111" fmla="*/ 1531 h 10000"/>
              <a:gd name="connsiteX112" fmla="*/ 8799 w 10000"/>
              <a:gd name="connsiteY112" fmla="*/ 1094 h 10000"/>
              <a:gd name="connsiteX113" fmla="*/ 8652 w 10000"/>
              <a:gd name="connsiteY113" fmla="*/ 1066 h 10000"/>
              <a:gd name="connsiteX114" fmla="*/ 8635 w 10000"/>
              <a:gd name="connsiteY114" fmla="*/ 717 h 10000"/>
              <a:gd name="connsiteX115" fmla="*/ 8483 w 10000"/>
              <a:gd name="connsiteY115" fmla="*/ 738 h 10000"/>
              <a:gd name="connsiteX116" fmla="*/ 8431 w 10000"/>
              <a:gd name="connsiteY116" fmla="*/ 645 h 10000"/>
              <a:gd name="connsiteX117" fmla="*/ 8233 w 10000"/>
              <a:gd name="connsiteY117" fmla="*/ 650 h 10000"/>
              <a:gd name="connsiteX118" fmla="*/ 7532 w 10000"/>
              <a:gd name="connsiteY118" fmla="*/ 585 h 10000"/>
              <a:gd name="connsiteX119" fmla="*/ 7532 w 10000"/>
              <a:gd name="connsiteY119" fmla="*/ 1486 h 10000"/>
              <a:gd name="connsiteX120" fmla="*/ 6592 w 10000"/>
              <a:gd name="connsiteY120" fmla="*/ 23 h 10000"/>
              <a:gd name="connsiteX121" fmla="*/ 6362 w 10000"/>
              <a:gd name="connsiteY121" fmla="*/ 229 h 10000"/>
              <a:gd name="connsiteX122" fmla="*/ 6107 w 10000"/>
              <a:gd name="connsiteY122" fmla="*/ 36 h 10000"/>
              <a:gd name="connsiteX123" fmla="*/ 5834 w 10000"/>
              <a:gd name="connsiteY123" fmla="*/ 8 h 10000"/>
              <a:gd name="connsiteX124" fmla="*/ 5546 w 10000"/>
              <a:gd name="connsiteY124" fmla="*/ 1851 h 10000"/>
              <a:gd name="connsiteX0" fmla="*/ 5546 w 10000"/>
              <a:gd name="connsiteY0" fmla="*/ 2371 h 10520"/>
              <a:gd name="connsiteX1" fmla="*/ 5455 w 10000"/>
              <a:gd name="connsiteY1" fmla="*/ 2836 h 10520"/>
              <a:gd name="connsiteX2" fmla="*/ 5077 w 10000"/>
              <a:gd name="connsiteY2" fmla="*/ 4419 h 10520"/>
              <a:gd name="connsiteX3" fmla="*/ 4991 w 10000"/>
              <a:gd name="connsiteY3" fmla="*/ 5248 h 10520"/>
              <a:gd name="connsiteX4" fmla="*/ 4891 w 10000"/>
              <a:gd name="connsiteY4" fmla="*/ 6567 h 10520"/>
              <a:gd name="connsiteX5" fmla="*/ 3153 w 10000"/>
              <a:gd name="connsiteY5" fmla="*/ 6090 h 10520"/>
              <a:gd name="connsiteX6" fmla="*/ 3138 w 10000"/>
              <a:gd name="connsiteY6" fmla="*/ 4603 h 10520"/>
              <a:gd name="connsiteX7" fmla="*/ 2948 w 10000"/>
              <a:gd name="connsiteY7" fmla="*/ 4634 h 10520"/>
              <a:gd name="connsiteX8" fmla="*/ 2739 w 10000"/>
              <a:gd name="connsiteY8" fmla="*/ 4591 h 10520"/>
              <a:gd name="connsiteX9" fmla="*/ 2601 w 10000"/>
              <a:gd name="connsiteY9" fmla="*/ 4493 h 10520"/>
              <a:gd name="connsiteX10" fmla="*/ 2609 w 10000"/>
              <a:gd name="connsiteY10" fmla="*/ 5825 h 10520"/>
              <a:gd name="connsiteX11" fmla="*/ 2483 w 10000"/>
              <a:gd name="connsiteY11" fmla="*/ 5856 h 10520"/>
              <a:gd name="connsiteX12" fmla="*/ 2264 w 10000"/>
              <a:gd name="connsiteY12" fmla="*/ 5116 h 10520"/>
              <a:gd name="connsiteX13" fmla="*/ 2319 w 10000"/>
              <a:gd name="connsiteY13" fmla="*/ 4735 h 10520"/>
              <a:gd name="connsiteX14" fmla="*/ 2233 w 10000"/>
              <a:gd name="connsiteY14" fmla="*/ 4185 h 10520"/>
              <a:gd name="connsiteX15" fmla="*/ 1948 w 10000"/>
              <a:gd name="connsiteY15" fmla="*/ 4584 h 10520"/>
              <a:gd name="connsiteX16" fmla="*/ 1876 w 10000"/>
              <a:gd name="connsiteY16" fmla="*/ 4214 h 10520"/>
              <a:gd name="connsiteX17" fmla="*/ 2319 w 10000"/>
              <a:gd name="connsiteY17" fmla="*/ 3636 h 10520"/>
              <a:gd name="connsiteX18" fmla="*/ 2198 w 10000"/>
              <a:gd name="connsiteY18" fmla="*/ 1608 h 10520"/>
              <a:gd name="connsiteX19" fmla="*/ 1807 w 10000"/>
              <a:gd name="connsiteY19" fmla="*/ 1097 h 10520"/>
              <a:gd name="connsiteX20" fmla="*/ 1540 w 10000"/>
              <a:gd name="connsiteY20" fmla="*/ 1362 h 10520"/>
              <a:gd name="connsiteX21" fmla="*/ 1213 w 10000"/>
              <a:gd name="connsiteY21" fmla="*/ 765 h 10520"/>
              <a:gd name="connsiteX22" fmla="*/ 0 w 10000"/>
              <a:gd name="connsiteY22" fmla="*/ 2101 h 10520"/>
              <a:gd name="connsiteX23" fmla="*/ 0 w 10000"/>
              <a:gd name="connsiteY23" fmla="*/ 3166 h 10520"/>
              <a:gd name="connsiteX24" fmla="*/ 371 w 10000"/>
              <a:gd name="connsiteY24" fmla="*/ 3140 h 10520"/>
              <a:gd name="connsiteX25" fmla="*/ 741 w 10000"/>
              <a:gd name="connsiteY25" fmla="*/ 2339 h 10520"/>
              <a:gd name="connsiteX26" fmla="*/ 851 w 10000"/>
              <a:gd name="connsiteY26" fmla="*/ 2681 h 10520"/>
              <a:gd name="connsiteX27" fmla="*/ 457 w 10000"/>
              <a:gd name="connsiteY27" fmla="*/ 3502 h 10520"/>
              <a:gd name="connsiteX28" fmla="*/ 612 w 10000"/>
              <a:gd name="connsiteY28" fmla="*/ 4058 h 10520"/>
              <a:gd name="connsiteX29" fmla="*/ 1164 w 10000"/>
              <a:gd name="connsiteY29" fmla="*/ 4122 h 10520"/>
              <a:gd name="connsiteX30" fmla="*/ 1273 w 10000"/>
              <a:gd name="connsiteY30" fmla="*/ 4767 h 10520"/>
              <a:gd name="connsiteX31" fmla="*/ 1678 w 10000"/>
              <a:gd name="connsiteY31" fmla="*/ 4428 h 10520"/>
              <a:gd name="connsiteX32" fmla="*/ 1756 w 10000"/>
              <a:gd name="connsiteY32" fmla="*/ 4413 h 10520"/>
              <a:gd name="connsiteX33" fmla="*/ 1773 w 10000"/>
              <a:gd name="connsiteY33" fmla="*/ 4735 h 10520"/>
              <a:gd name="connsiteX34" fmla="*/ 1707 w 10000"/>
              <a:gd name="connsiteY34" fmla="*/ 4702 h 10520"/>
              <a:gd name="connsiteX35" fmla="*/ 1724 w 10000"/>
              <a:gd name="connsiteY35" fmla="*/ 5428 h 10520"/>
              <a:gd name="connsiteX36" fmla="*/ 1644 w 10000"/>
              <a:gd name="connsiteY36" fmla="*/ 5404 h 10520"/>
              <a:gd name="connsiteX37" fmla="*/ 1655 w 10000"/>
              <a:gd name="connsiteY37" fmla="*/ 5671 h 10520"/>
              <a:gd name="connsiteX38" fmla="*/ 1790 w 10000"/>
              <a:gd name="connsiteY38" fmla="*/ 5856 h 10520"/>
              <a:gd name="connsiteX39" fmla="*/ 1793 w 10000"/>
              <a:gd name="connsiteY39" fmla="*/ 5961 h 10520"/>
              <a:gd name="connsiteX40" fmla="*/ 1448 w 10000"/>
              <a:gd name="connsiteY40" fmla="*/ 5984 h 10520"/>
              <a:gd name="connsiteX41" fmla="*/ 1454 w 10000"/>
              <a:gd name="connsiteY41" fmla="*/ 5370 h 10520"/>
              <a:gd name="connsiteX42" fmla="*/ 1259 w 10000"/>
              <a:gd name="connsiteY42" fmla="*/ 5160 h 10520"/>
              <a:gd name="connsiteX43" fmla="*/ 1284 w 10000"/>
              <a:gd name="connsiteY43" fmla="*/ 5984 h 10520"/>
              <a:gd name="connsiteX44" fmla="*/ 1109 w 10000"/>
              <a:gd name="connsiteY44" fmla="*/ 5966 h 10520"/>
              <a:gd name="connsiteX45" fmla="*/ 1026 w 10000"/>
              <a:gd name="connsiteY45" fmla="*/ 5101 h 10520"/>
              <a:gd name="connsiteX46" fmla="*/ 368 w 10000"/>
              <a:gd name="connsiteY46" fmla="*/ 5071 h 10520"/>
              <a:gd name="connsiteX47" fmla="*/ 351 w 10000"/>
              <a:gd name="connsiteY47" fmla="*/ 5027 h 10520"/>
              <a:gd name="connsiteX48" fmla="*/ 282 w 10000"/>
              <a:gd name="connsiteY48" fmla="*/ 5015 h 10520"/>
              <a:gd name="connsiteX49" fmla="*/ 233 w 10000"/>
              <a:gd name="connsiteY49" fmla="*/ 4827 h 10520"/>
              <a:gd name="connsiteX50" fmla="*/ 23 w 10000"/>
              <a:gd name="connsiteY50" fmla="*/ 4813 h 10520"/>
              <a:gd name="connsiteX51" fmla="*/ 204 w 10000"/>
              <a:gd name="connsiteY51" fmla="*/ 6361 h 10520"/>
              <a:gd name="connsiteX52" fmla="*/ 937 w 10000"/>
              <a:gd name="connsiteY52" fmla="*/ 6368 h 10520"/>
              <a:gd name="connsiteX53" fmla="*/ 980 w 10000"/>
              <a:gd name="connsiteY53" fmla="*/ 6567 h 10520"/>
              <a:gd name="connsiteX54" fmla="*/ 1118 w 10000"/>
              <a:gd name="connsiteY54" fmla="*/ 6567 h 10520"/>
              <a:gd name="connsiteX55" fmla="*/ 1129 w 10000"/>
              <a:gd name="connsiteY55" fmla="*/ 6432 h 10520"/>
              <a:gd name="connsiteX56" fmla="*/ 1299 w 10000"/>
              <a:gd name="connsiteY56" fmla="*/ 6425 h 10520"/>
              <a:gd name="connsiteX57" fmla="*/ 1299 w 10000"/>
              <a:gd name="connsiteY57" fmla="*/ 6652 h 10520"/>
              <a:gd name="connsiteX58" fmla="*/ 2592 w 10000"/>
              <a:gd name="connsiteY58" fmla="*/ 6652 h 10520"/>
              <a:gd name="connsiteX59" fmla="*/ 4782 w 10000"/>
              <a:gd name="connsiteY59" fmla="*/ 8891 h 10520"/>
              <a:gd name="connsiteX60" fmla="*/ 5213 w 10000"/>
              <a:gd name="connsiteY60" fmla="*/ 9313 h 10520"/>
              <a:gd name="connsiteX61" fmla="*/ 5345 w 10000"/>
              <a:gd name="connsiteY61" fmla="*/ 10069 h 10520"/>
              <a:gd name="connsiteX62" fmla="*/ 5405 w 10000"/>
              <a:gd name="connsiteY62" fmla="*/ 10268 h 10520"/>
              <a:gd name="connsiteX63" fmla="*/ 5445 w 10000"/>
              <a:gd name="connsiteY63" fmla="*/ 10343 h 10520"/>
              <a:gd name="connsiteX64" fmla="*/ 5506 w 10000"/>
              <a:gd name="connsiteY64" fmla="*/ 10368 h 10520"/>
              <a:gd name="connsiteX65" fmla="*/ 5583 w 10000"/>
              <a:gd name="connsiteY65" fmla="*/ 10358 h 10520"/>
              <a:gd name="connsiteX66" fmla="*/ 5690 w 10000"/>
              <a:gd name="connsiteY66" fmla="*/ 10276 h 10520"/>
              <a:gd name="connsiteX67" fmla="*/ 6540 w 10000"/>
              <a:gd name="connsiteY67" fmla="*/ 9166 h 10520"/>
              <a:gd name="connsiteX68" fmla="*/ 6664 w 10000"/>
              <a:gd name="connsiteY68" fmla="*/ 9494 h 10520"/>
              <a:gd name="connsiteX69" fmla="*/ 6716 w 10000"/>
              <a:gd name="connsiteY69" fmla="*/ 9537 h 10520"/>
              <a:gd name="connsiteX70" fmla="*/ 6756 w 10000"/>
              <a:gd name="connsiteY70" fmla="*/ 9522 h 10520"/>
              <a:gd name="connsiteX71" fmla="*/ 6784 w 10000"/>
              <a:gd name="connsiteY71" fmla="*/ 9475 h 10520"/>
              <a:gd name="connsiteX72" fmla="*/ 6816 w 10000"/>
              <a:gd name="connsiteY72" fmla="*/ 9366 h 10520"/>
              <a:gd name="connsiteX73" fmla="*/ 6819 w 10000"/>
              <a:gd name="connsiteY73" fmla="*/ 9209 h 10520"/>
              <a:gd name="connsiteX74" fmla="*/ 6802 w 10000"/>
              <a:gd name="connsiteY74" fmla="*/ 9091 h 10520"/>
              <a:gd name="connsiteX75" fmla="*/ 6773 w 10000"/>
              <a:gd name="connsiteY75" fmla="*/ 8891 h 10520"/>
              <a:gd name="connsiteX76" fmla="*/ 6871 w 10000"/>
              <a:gd name="connsiteY76" fmla="*/ 8697 h 10520"/>
              <a:gd name="connsiteX77" fmla="*/ 7023 w 10000"/>
              <a:gd name="connsiteY77" fmla="*/ 8545 h 10520"/>
              <a:gd name="connsiteX78" fmla="*/ 7178 w 10000"/>
              <a:gd name="connsiteY78" fmla="*/ 8435 h 10520"/>
              <a:gd name="connsiteX79" fmla="*/ 7371 w 10000"/>
              <a:gd name="connsiteY79" fmla="*/ 8409 h 10520"/>
              <a:gd name="connsiteX80" fmla="*/ 7644 w 10000"/>
              <a:gd name="connsiteY80" fmla="*/ 8405 h 10520"/>
              <a:gd name="connsiteX81" fmla="*/ 7635 w 10000"/>
              <a:gd name="connsiteY81" fmla="*/ 8960 h 10520"/>
              <a:gd name="connsiteX82" fmla="*/ 7698 w 10000"/>
              <a:gd name="connsiteY82" fmla="*/ 9117 h 10520"/>
              <a:gd name="connsiteX83" fmla="*/ 7784 w 10000"/>
              <a:gd name="connsiteY83" fmla="*/ 9202 h 10520"/>
              <a:gd name="connsiteX84" fmla="*/ 7845 w 10000"/>
              <a:gd name="connsiteY84" fmla="*/ 9233 h 10520"/>
              <a:gd name="connsiteX85" fmla="*/ 8802 w 10000"/>
              <a:gd name="connsiteY85" fmla="*/ 9166 h 10520"/>
              <a:gd name="connsiteX86" fmla="*/ 8897 w 10000"/>
              <a:gd name="connsiteY86" fmla="*/ 9366 h 10520"/>
              <a:gd name="connsiteX87" fmla="*/ 8957 w 10000"/>
              <a:gd name="connsiteY87" fmla="*/ 9854 h 10520"/>
              <a:gd name="connsiteX88" fmla="*/ 9000 w 10000"/>
              <a:gd name="connsiteY88" fmla="*/ 10515 h 10520"/>
              <a:gd name="connsiteX89" fmla="*/ 9103 w 10000"/>
              <a:gd name="connsiteY89" fmla="*/ 10520 h 10520"/>
              <a:gd name="connsiteX90" fmla="*/ 9095 w 10000"/>
              <a:gd name="connsiteY90" fmla="*/ 9870 h 10520"/>
              <a:gd name="connsiteX91" fmla="*/ 9144 w 10000"/>
              <a:gd name="connsiteY91" fmla="*/ 9670 h 10520"/>
              <a:gd name="connsiteX92" fmla="*/ 9181 w 10000"/>
              <a:gd name="connsiteY92" fmla="*/ 9146 h 10520"/>
              <a:gd name="connsiteX93" fmla="*/ 9566 w 10000"/>
              <a:gd name="connsiteY93" fmla="*/ 9537 h 10520"/>
              <a:gd name="connsiteX94" fmla="*/ 9549 w 10000"/>
              <a:gd name="connsiteY94" fmla="*/ 8810 h 10520"/>
              <a:gd name="connsiteX95" fmla="*/ 9733 w 10000"/>
              <a:gd name="connsiteY95" fmla="*/ 8832 h 10520"/>
              <a:gd name="connsiteX96" fmla="*/ 10000 w 10000"/>
              <a:gd name="connsiteY96" fmla="*/ 8026 h 10520"/>
              <a:gd name="connsiteX97" fmla="*/ 9836 w 10000"/>
              <a:gd name="connsiteY97" fmla="*/ 7476 h 10520"/>
              <a:gd name="connsiteX98" fmla="*/ 9802 w 10000"/>
              <a:gd name="connsiteY98" fmla="*/ 7116 h 10520"/>
              <a:gd name="connsiteX99" fmla="*/ 9540 w 10000"/>
              <a:gd name="connsiteY99" fmla="*/ 7056 h 10520"/>
              <a:gd name="connsiteX100" fmla="*/ 9514 w 10000"/>
              <a:gd name="connsiteY100" fmla="*/ 6589 h 10520"/>
              <a:gd name="connsiteX101" fmla="*/ 9164 w 10000"/>
              <a:gd name="connsiteY101" fmla="*/ 6361 h 10520"/>
              <a:gd name="connsiteX102" fmla="*/ 9138 w 10000"/>
              <a:gd name="connsiteY102" fmla="*/ 6737 h 10520"/>
              <a:gd name="connsiteX103" fmla="*/ 8931 w 10000"/>
              <a:gd name="connsiteY103" fmla="*/ 6432 h 10520"/>
              <a:gd name="connsiteX104" fmla="*/ 8931 w 10000"/>
              <a:gd name="connsiteY104" fmla="*/ 6050 h 10520"/>
              <a:gd name="connsiteX105" fmla="*/ 9480 w 10000"/>
              <a:gd name="connsiteY105" fmla="*/ 6474 h 10520"/>
              <a:gd name="connsiteX106" fmla="*/ 9405 w 10000"/>
              <a:gd name="connsiteY106" fmla="*/ 3362 h 10520"/>
              <a:gd name="connsiteX107" fmla="*/ 9319 w 10000"/>
              <a:gd name="connsiteY107" fmla="*/ 3194 h 10520"/>
              <a:gd name="connsiteX108" fmla="*/ 9290 w 10000"/>
              <a:gd name="connsiteY108" fmla="*/ 2834 h 10520"/>
              <a:gd name="connsiteX109" fmla="*/ 9060 w 10000"/>
              <a:gd name="connsiteY109" fmla="*/ 2672 h 10520"/>
              <a:gd name="connsiteX110" fmla="*/ 8983 w 10000"/>
              <a:gd name="connsiteY110" fmla="*/ 2101 h 10520"/>
              <a:gd name="connsiteX111" fmla="*/ 8825 w 10000"/>
              <a:gd name="connsiteY111" fmla="*/ 2051 h 10520"/>
              <a:gd name="connsiteX112" fmla="*/ 8799 w 10000"/>
              <a:gd name="connsiteY112" fmla="*/ 1614 h 10520"/>
              <a:gd name="connsiteX113" fmla="*/ 8652 w 10000"/>
              <a:gd name="connsiteY113" fmla="*/ 1586 h 10520"/>
              <a:gd name="connsiteX114" fmla="*/ 8635 w 10000"/>
              <a:gd name="connsiteY114" fmla="*/ 1237 h 10520"/>
              <a:gd name="connsiteX115" fmla="*/ 8483 w 10000"/>
              <a:gd name="connsiteY115" fmla="*/ 1258 h 10520"/>
              <a:gd name="connsiteX116" fmla="*/ 8431 w 10000"/>
              <a:gd name="connsiteY116" fmla="*/ 1165 h 10520"/>
              <a:gd name="connsiteX117" fmla="*/ 8233 w 10000"/>
              <a:gd name="connsiteY117" fmla="*/ 1170 h 10520"/>
              <a:gd name="connsiteX118" fmla="*/ 7524 w 10000"/>
              <a:gd name="connsiteY118" fmla="*/ 0 h 10520"/>
              <a:gd name="connsiteX119" fmla="*/ 7532 w 10000"/>
              <a:gd name="connsiteY119" fmla="*/ 2006 h 10520"/>
              <a:gd name="connsiteX120" fmla="*/ 6592 w 10000"/>
              <a:gd name="connsiteY120" fmla="*/ 543 h 10520"/>
              <a:gd name="connsiteX121" fmla="*/ 6362 w 10000"/>
              <a:gd name="connsiteY121" fmla="*/ 749 h 10520"/>
              <a:gd name="connsiteX122" fmla="*/ 6107 w 10000"/>
              <a:gd name="connsiteY122" fmla="*/ 556 h 10520"/>
              <a:gd name="connsiteX123" fmla="*/ 5834 w 10000"/>
              <a:gd name="connsiteY123" fmla="*/ 528 h 10520"/>
              <a:gd name="connsiteX124" fmla="*/ 5546 w 10000"/>
              <a:gd name="connsiteY124" fmla="*/ 2371 h 10520"/>
              <a:gd name="connsiteX0" fmla="*/ 5546 w 10000"/>
              <a:gd name="connsiteY0" fmla="*/ 2371 h 10520"/>
              <a:gd name="connsiteX1" fmla="*/ 5455 w 10000"/>
              <a:gd name="connsiteY1" fmla="*/ 2836 h 10520"/>
              <a:gd name="connsiteX2" fmla="*/ 5077 w 10000"/>
              <a:gd name="connsiteY2" fmla="*/ 4419 h 10520"/>
              <a:gd name="connsiteX3" fmla="*/ 4991 w 10000"/>
              <a:gd name="connsiteY3" fmla="*/ 5248 h 10520"/>
              <a:gd name="connsiteX4" fmla="*/ 4891 w 10000"/>
              <a:gd name="connsiteY4" fmla="*/ 6567 h 10520"/>
              <a:gd name="connsiteX5" fmla="*/ 3153 w 10000"/>
              <a:gd name="connsiteY5" fmla="*/ 6090 h 10520"/>
              <a:gd name="connsiteX6" fmla="*/ 3138 w 10000"/>
              <a:gd name="connsiteY6" fmla="*/ 4603 h 10520"/>
              <a:gd name="connsiteX7" fmla="*/ 2948 w 10000"/>
              <a:gd name="connsiteY7" fmla="*/ 4634 h 10520"/>
              <a:gd name="connsiteX8" fmla="*/ 2739 w 10000"/>
              <a:gd name="connsiteY8" fmla="*/ 4591 h 10520"/>
              <a:gd name="connsiteX9" fmla="*/ 2601 w 10000"/>
              <a:gd name="connsiteY9" fmla="*/ 4493 h 10520"/>
              <a:gd name="connsiteX10" fmla="*/ 2609 w 10000"/>
              <a:gd name="connsiteY10" fmla="*/ 5825 h 10520"/>
              <a:gd name="connsiteX11" fmla="*/ 2483 w 10000"/>
              <a:gd name="connsiteY11" fmla="*/ 5856 h 10520"/>
              <a:gd name="connsiteX12" fmla="*/ 2264 w 10000"/>
              <a:gd name="connsiteY12" fmla="*/ 5116 h 10520"/>
              <a:gd name="connsiteX13" fmla="*/ 2319 w 10000"/>
              <a:gd name="connsiteY13" fmla="*/ 4735 h 10520"/>
              <a:gd name="connsiteX14" fmla="*/ 2233 w 10000"/>
              <a:gd name="connsiteY14" fmla="*/ 4185 h 10520"/>
              <a:gd name="connsiteX15" fmla="*/ 1948 w 10000"/>
              <a:gd name="connsiteY15" fmla="*/ 4584 h 10520"/>
              <a:gd name="connsiteX16" fmla="*/ 1876 w 10000"/>
              <a:gd name="connsiteY16" fmla="*/ 4214 h 10520"/>
              <a:gd name="connsiteX17" fmla="*/ 2319 w 10000"/>
              <a:gd name="connsiteY17" fmla="*/ 3636 h 10520"/>
              <a:gd name="connsiteX18" fmla="*/ 2198 w 10000"/>
              <a:gd name="connsiteY18" fmla="*/ 1608 h 10520"/>
              <a:gd name="connsiteX19" fmla="*/ 1807 w 10000"/>
              <a:gd name="connsiteY19" fmla="*/ 1097 h 10520"/>
              <a:gd name="connsiteX20" fmla="*/ 1540 w 10000"/>
              <a:gd name="connsiteY20" fmla="*/ 1362 h 10520"/>
              <a:gd name="connsiteX21" fmla="*/ 1213 w 10000"/>
              <a:gd name="connsiteY21" fmla="*/ 765 h 10520"/>
              <a:gd name="connsiteX22" fmla="*/ 0 w 10000"/>
              <a:gd name="connsiteY22" fmla="*/ 2101 h 10520"/>
              <a:gd name="connsiteX23" fmla="*/ 0 w 10000"/>
              <a:gd name="connsiteY23" fmla="*/ 3166 h 10520"/>
              <a:gd name="connsiteX24" fmla="*/ 371 w 10000"/>
              <a:gd name="connsiteY24" fmla="*/ 3140 h 10520"/>
              <a:gd name="connsiteX25" fmla="*/ 741 w 10000"/>
              <a:gd name="connsiteY25" fmla="*/ 2339 h 10520"/>
              <a:gd name="connsiteX26" fmla="*/ 851 w 10000"/>
              <a:gd name="connsiteY26" fmla="*/ 2681 h 10520"/>
              <a:gd name="connsiteX27" fmla="*/ 457 w 10000"/>
              <a:gd name="connsiteY27" fmla="*/ 3502 h 10520"/>
              <a:gd name="connsiteX28" fmla="*/ 612 w 10000"/>
              <a:gd name="connsiteY28" fmla="*/ 4058 h 10520"/>
              <a:gd name="connsiteX29" fmla="*/ 1164 w 10000"/>
              <a:gd name="connsiteY29" fmla="*/ 4122 h 10520"/>
              <a:gd name="connsiteX30" fmla="*/ 1273 w 10000"/>
              <a:gd name="connsiteY30" fmla="*/ 4767 h 10520"/>
              <a:gd name="connsiteX31" fmla="*/ 1678 w 10000"/>
              <a:gd name="connsiteY31" fmla="*/ 4428 h 10520"/>
              <a:gd name="connsiteX32" fmla="*/ 1756 w 10000"/>
              <a:gd name="connsiteY32" fmla="*/ 4413 h 10520"/>
              <a:gd name="connsiteX33" fmla="*/ 1773 w 10000"/>
              <a:gd name="connsiteY33" fmla="*/ 4735 h 10520"/>
              <a:gd name="connsiteX34" fmla="*/ 1707 w 10000"/>
              <a:gd name="connsiteY34" fmla="*/ 4702 h 10520"/>
              <a:gd name="connsiteX35" fmla="*/ 1724 w 10000"/>
              <a:gd name="connsiteY35" fmla="*/ 5428 h 10520"/>
              <a:gd name="connsiteX36" fmla="*/ 1644 w 10000"/>
              <a:gd name="connsiteY36" fmla="*/ 5404 h 10520"/>
              <a:gd name="connsiteX37" fmla="*/ 1655 w 10000"/>
              <a:gd name="connsiteY37" fmla="*/ 5671 h 10520"/>
              <a:gd name="connsiteX38" fmla="*/ 1790 w 10000"/>
              <a:gd name="connsiteY38" fmla="*/ 5856 h 10520"/>
              <a:gd name="connsiteX39" fmla="*/ 1793 w 10000"/>
              <a:gd name="connsiteY39" fmla="*/ 5961 h 10520"/>
              <a:gd name="connsiteX40" fmla="*/ 1448 w 10000"/>
              <a:gd name="connsiteY40" fmla="*/ 5984 h 10520"/>
              <a:gd name="connsiteX41" fmla="*/ 1454 w 10000"/>
              <a:gd name="connsiteY41" fmla="*/ 5370 h 10520"/>
              <a:gd name="connsiteX42" fmla="*/ 1259 w 10000"/>
              <a:gd name="connsiteY42" fmla="*/ 5160 h 10520"/>
              <a:gd name="connsiteX43" fmla="*/ 1284 w 10000"/>
              <a:gd name="connsiteY43" fmla="*/ 5984 h 10520"/>
              <a:gd name="connsiteX44" fmla="*/ 1109 w 10000"/>
              <a:gd name="connsiteY44" fmla="*/ 5966 h 10520"/>
              <a:gd name="connsiteX45" fmla="*/ 1026 w 10000"/>
              <a:gd name="connsiteY45" fmla="*/ 5101 h 10520"/>
              <a:gd name="connsiteX46" fmla="*/ 368 w 10000"/>
              <a:gd name="connsiteY46" fmla="*/ 5071 h 10520"/>
              <a:gd name="connsiteX47" fmla="*/ 351 w 10000"/>
              <a:gd name="connsiteY47" fmla="*/ 5027 h 10520"/>
              <a:gd name="connsiteX48" fmla="*/ 282 w 10000"/>
              <a:gd name="connsiteY48" fmla="*/ 5015 h 10520"/>
              <a:gd name="connsiteX49" fmla="*/ 233 w 10000"/>
              <a:gd name="connsiteY49" fmla="*/ 4827 h 10520"/>
              <a:gd name="connsiteX50" fmla="*/ 23 w 10000"/>
              <a:gd name="connsiteY50" fmla="*/ 4813 h 10520"/>
              <a:gd name="connsiteX51" fmla="*/ 204 w 10000"/>
              <a:gd name="connsiteY51" fmla="*/ 6361 h 10520"/>
              <a:gd name="connsiteX52" fmla="*/ 937 w 10000"/>
              <a:gd name="connsiteY52" fmla="*/ 6368 h 10520"/>
              <a:gd name="connsiteX53" fmla="*/ 980 w 10000"/>
              <a:gd name="connsiteY53" fmla="*/ 6567 h 10520"/>
              <a:gd name="connsiteX54" fmla="*/ 1118 w 10000"/>
              <a:gd name="connsiteY54" fmla="*/ 6567 h 10520"/>
              <a:gd name="connsiteX55" fmla="*/ 1129 w 10000"/>
              <a:gd name="connsiteY55" fmla="*/ 6432 h 10520"/>
              <a:gd name="connsiteX56" fmla="*/ 1299 w 10000"/>
              <a:gd name="connsiteY56" fmla="*/ 6425 h 10520"/>
              <a:gd name="connsiteX57" fmla="*/ 1299 w 10000"/>
              <a:gd name="connsiteY57" fmla="*/ 6652 h 10520"/>
              <a:gd name="connsiteX58" fmla="*/ 2592 w 10000"/>
              <a:gd name="connsiteY58" fmla="*/ 6652 h 10520"/>
              <a:gd name="connsiteX59" fmla="*/ 4782 w 10000"/>
              <a:gd name="connsiteY59" fmla="*/ 8891 h 10520"/>
              <a:gd name="connsiteX60" fmla="*/ 5213 w 10000"/>
              <a:gd name="connsiteY60" fmla="*/ 9313 h 10520"/>
              <a:gd name="connsiteX61" fmla="*/ 5345 w 10000"/>
              <a:gd name="connsiteY61" fmla="*/ 10069 h 10520"/>
              <a:gd name="connsiteX62" fmla="*/ 5405 w 10000"/>
              <a:gd name="connsiteY62" fmla="*/ 10268 h 10520"/>
              <a:gd name="connsiteX63" fmla="*/ 5445 w 10000"/>
              <a:gd name="connsiteY63" fmla="*/ 10343 h 10520"/>
              <a:gd name="connsiteX64" fmla="*/ 5506 w 10000"/>
              <a:gd name="connsiteY64" fmla="*/ 10368 h 10520"/>
              <a:gd name="connsiteX65" fmla="*/ 5583 w 10000"/>
              <a:gd name="connsiteY65" fmla="*/ 10358 h 10520"/>
              <a:gd name="connsiteX66" fmla="*/ 5690 w 10000"/>
              <a:gd name="connsiteY66" fmla="*/ 10276 h 10520"/>
              <a:gd name="connsiteX67" fmla="*/ 6540 w 10000"/>
              <a:gd name="connsiteY67" fmla="*/ 9166 h 10520"/>
              <a:gd name="connsiteX68" fmla="*/ 6664 w 10000"/>
              <a:gd name="connsiteY68" fmla="*/ 9494 h 10520"/>
              <a:gd name="connsiteX69" fmla="*/ 6716 w 10000"/>
              <a:gd name="connsiteY69" fmla="*/ 9537 h 10520"/>
              <a:gd name="connsiteX70" fmla="*/ 6756 w 10000"/>
              <a:gd name="connsiteY70" fmla="*/ 9522 h 10520"/>
              <a:gd name="connsiteX71" fmla="*/ 6784 w 10000"/>
              <a:gd name="connsiteY71" fmla="*/ 9475 h 10520"/>
              <a:gd name="connsiteX72" fmla="*/ 6816 w 10000"/>
              <a:gd name="connsiteY72" fmla="*/ 9366 h 10520"/>
              <a:gd name="connsiteX73" fmla="*/ 6819 w 10000"/>
              <a:gd name="connsiteY73" fmla="*/ 9209 h 10520"/>
              <a:gd name="connsiteX74" fmla="*/ 6802 w 10000"/>
              <a:gd name="connsiteY74" fmla="*/ 9091 h 10520"/>
              <a:gd name="connsiteX75" fmla="*/ 6773 w 10000"/>
              <a:gd name="connsiteY75" fmla="*/ 8891 h 10520"/>
              <a:gd name="connsiteX76" fmla="*/ 6871 w 10000"/>
              <a:gd name="connsiteY76" fmla="*/ 8697 h 10520"/>
              <a:gd name="connsiteX77" fmla="*/ 7023 w 10000"/>
              <a:gd name="connsiteY77" fmla="*/ 8545 h 10520"/>
              <a:gd name="connsiteX78" fmla="*/ 7178 w 10000"/>
              <a:gd name="connsiteY78" fmla="*/ 8435 h 10520"/>
              <a:gd name="connsiteX79" fmla="*/ 7371 w 10000"/>
              <a:gd name="connsiteY79" fmla="*/ 8409 h 10520"/>
              <a:gd name="connsiteX80" fmla="*/ 7644 w 10000"/>
              <a:gd name="connsiteY80" fmla="*/ 8405 h 10520"/>
              <a:gd name="connsiteX81" fmla="*/ 7635 w 10000"/>
              <a:gd name="connsiteY81" fmla="*/ 8960 h 10520"/>
              <a:gd name="connsiteX82" fmla="*/ 7698 w 10000"/>
              <a:gd name="connsiteY82" fmla="*/ 9117 h 10520"/>
              <a:gd name="connsiteX83" fmla="*/ 7784 w 10000"/>
              <a:gd name="connsiteY83" fmla="*/ 9202 h 10520"/>
              <a:gd name="connsiteX84" fmla="*/ 7845 w 10000"/>
              <a:gd name="connsiteY84" fmla="*/ 9233 h 10520"/>
              <a:gd name="connsiteX85" fmla="*/ 8802 w 10000"/>
              <a:gd name="connsiteY85" fmla="*/ 9166 h 10520"/>
              <a:gd name="connsiteX86" fmla="*/ 8897 w 10000"/>
              <a:gd name="connsiteY86" fmla="*/ 9366 h 10520"/>
              <a:gd name="connsiteX87" fmla="*/ 8957 w 10000"/>
              <a:gd name="connsiteY87" fmla="*/ 9854 h 10520"/>
              <a:gd name="connsiteX88" fmla="*/ 9000 w 10000"/>
              <a:gd name="connsiteY88" fmla="*/ 10515 h 10520"/>
              <a:gd name="connsiteX89" fmla="*/ 9103 w 10000"/>
              <a:gd name="connsiteY89" fmla="*/ 10520 h 10520"/>
              <a:gd name="connsiteX90" fmla="*/ 9095 w 10000"/>
              <a:gd name="connsiteY90" fmla="*/ 9870 h 10520"/>
              <a:gd name="connsiteX91" fmla="*/ 9144 w 10000"/>
              <a:gd name="connsiteY91" fmla="*/ 9670 h 10520"/>
              <a:gd name="connsiteX92" fmla="*/ 9181 w 10000"/>
              <a:gd name="connsiteY92" fmla="*/ 9146 h 10520"/>
              <a:gd name="connsiteX93" fmla="*/ 9566 w 10000"/>
              <a:gd name="connsiteY93" fmla="*/ 9537 h 10520"/>
              <a:gd name="connsiteX94" fmla="*/ 9549 w 10000"/>
              <a:gd name="connsiteY94" fmla="*/ 8810 h 10520"/>
              <a:gd name="connsiteX95" fmla="*/ 9733 w 10000"/>
              <a:gd name="connsiteY95" fmla="*/ 8832 h 10520"/>
              <a:gd name="connsiteX96" fmla="*/ 10000 w 10000"/>
              <a:gd name="connsiteY96" fmla="*/ 8026 h 10520"/>
              <a:gd name="connsiteX97" fmla="*/ 9836 w 10000"/>
              <a:gd name="connsiteY97" fmla="*/ 7476 h 10520"/>
              <a:gd name="connsiteX98" fmla="*/ 9802 w 10000"/>
              <a:gd name="connsiteY98" fmla="*/ 7116 h 10520"/>
              <a:gd name="connsiteX99" fmla="*/ 9540 w 10000"/>
              <a:gd name="connsiteY99" fmla="*/ 7056 h 10520"/>
              <a:gd name="connsiteX100" fmla="*/ 9514 w 10000"/>
              <a:gd name="connsiteY100" fmla="*/ 6589 h 10520"/>
              <a:gd name="connsiteX101" fmla="*/ 9164 w 10000"/>
              <a:gd name="connsiteY101" fmla="*/ 6361 h 10520"/>
              <a:gd name="connsiteX102" fmla="*/ 9138 w 10000"/>
              <a:gd name="connsiteY102" fmla="*/ 6737 h 10520"/>
              <a:gd name="connsiteX103" fmla="*/ 8931 w 10000"/>
              <a:gd name="connsiteY103" fmla="*/ 6432 h 10520"/>
              <a:gd name="connsiteX104" fmla="*/ 8931 w 10000"/>
              <a:gd name="connsiteY104" fmla="*/ 6050 h 10520"/>
              <a:gd name="connsiteX105" fmla="*/ 9480 w 10000"/>
              <a:gd name="connsiteY105" fmla="*/ 6474 h 10520"/>
              <a:gd name="connsiteX106" fmla="*/ 9405 w 10000"/>
              <a:gd name="connsiteY106" fmla="*/ 3362 h 10520"/>
              <a:gd name="connsiteX107" fmla="*/ 9319 w 10000"/>
              <a:gd name="connsiteY107" fmla="*/ 3194 h 10520"/>
              <a:gd name="connsiteX108" fmla="*/ 9290 w 10000"/>
              <a:gd name="connsiteY108" fmla="*/ 2834 h 10520"/>
              <a:gd name="connsiteX109" fmla="*/ 9060 w 10000"/>
              <a:gd name="connsiteY109" fmla="*/ 2672 h 10520"/>
              <a:gd name="connsiteX110" fmla="*/ 8983 w 10000"/>
              <a:gd name="connsiteY110" fmla="*/ 2101 h 10520"/>
              <a:gd name="connsiteX111" fmla="*/ 8825 w 10000"/>
              <a:gd name="connsiteY111" fmla="*/ 2051 h 10520"/>
              <a:gd name="connsiteX112" fmla="*/ 8799 w 10000"/>
              <a:gd name="connsiteY112" fmla="*/ 1614 h 10520"/>
              <a:gd name="connsiteX113" fmla="*/ 8652 w 10000"/>
              <a:gd name="connsiteY113" fmla="*/ 1586 h 10520"/>
              <a:gd name="connsiteX114" fmla="*/ 8635 w 10000"/>
              <a:gd name="connsiteY114" fmla="*/ 1237 h 10520"/>
              <a:gd name="connsiteX115" fmla="*/ 8483 w 10000"/>
              <a:gd name="connsiteY115" fmla="*/ 1258 h 10520"/>
              <a:gd name="connsiteX116" fmla="*/ 8431 w 10000"/>
              <a:gd name="connsiteY116" fmla="*/ 1165 h 10520"/>
              <a:gd name="connsiteX117" fmla="*/ 8233 w 10000"/>
              <a:gd name="connsiteY117" fmla="*/ 1170 h 10520"/>
              <a:gd name="connsiteX118" fmla="*/ 7524 w 10000"/>
              <a:gd name="connsiteY118" fmla="*/ 0 h 10520"/>
              <a:gd name="connsiteX119" fmla="*/ 7530 w 10000"/>
              <a:gd name="connsiteY119" fmla="*/ 1108 h 10520"/>
              <a:gd name="connsiteX120" fmla="*/ 6592 w 10000"/>
              <a:gd name="connsiteY120" fmla="*/ 543 h 10520"/>
              <a:gd name="connsiteX121" fmla="*/ 6362 w 10000"/>
              <a:gd name="connsiteY121" fmla="*/ 749 h 10520"/>
              <a:gd name="connsiteX122" fmla="*/ 6107 w 10000"/>
              <a:gd name="connsiteY122" fmla="*/ 556 h 10520"/>
              <a:gd name="connsiteX123" fmla="*/ 5834 w 10000"/>
              <a:gd name="connsiteY123" fmla="*/ 528 h 10520"/>
              <a:gd name="connsiteX124" fmla="*/ 5546 w 10000"/>
              <a:gd name="connsiteY124" fmla="*/ 2371 h 10520"/>
              <a:gd name="connsiteX0" fmla="*/ 5546 w 10000"/>
              <a:gd name="connsiteY0" fmla="*/ 2371 h 10520"/>
              <a:gd name="connsiteX1" fmla="*/ 5455 w 10000"/>
              <a:gd name="connsiteY1" fmla="*/ 2836 h 10520"/>
              <a:gd name="connsiteX2" fmla="*/ 5077 w 10000"/>
              <a:gd name="connsiteY2" fmla="*/ 4419 h 10520"/>
              <a:gd name="connsiteX3" fmla="*/ 4991 w 10000"/>
              <a:gd name="connsiteY3" fmla="*/ 5248 h 10520"/>
              <a:gd name="connsiteX4" fmla="*/ 4891 w 10000"/>
              <a:gd name="connsiteY4" fmla="*/ 6567 h 10520"/>
              <a:gd name="connsiteX5" fmla="*/ 3153 w 10000"/>
              <a:gd name="connsiteY5" fmla="*/ 6090 h 10520"/>
              <a:gd name="connsiteX6" fmla="*/ 3138 w 10000"/>
              <a:gd name="connsiteY6" fmla="*/ 4603 h 10520"/>
              <a:gd name="connsiteX7" fmla="*/ 2948 w 10000"/>
              <a:gd name="connsiteY7" fmla="*/ 4634 h 10520"/>
              <a:gd name="connsiteX8" fmla="*/ 2739 w 10000"/>
              <a:gd name="connsiteY8" fmla="*/ 4591 h 10520"/>
              <a:gd name="connsiteX9" fmla="*/ 2601 w 10000"/>
              <a:gd name="connsiteY9" fmla="*/ 4493 h 10520"/>
              <a:gd name="connsiteX10" fmla="*/ 2609 w 10000"/>
              <a:gd name="connsiteY10" fmla="*/ 5825 h 10520"/>
              <a:gd name="connsiteX11" fmla="*/ 2483 w 10000"/>
              <a:gd name="connsiteY11" fmla="*/ 5856 h 10520"/>
              <a:gd name="connsiteX12" fmla="*/ 2264 w 10000"/>
              <a:gd name="connsiteY12" fmla="*/ 5116 h 10520"/>
              <a:gd name="connsiteX13" fmla="*/ 2319 w 10000"/>
              <a:gd name="connsiteY13" fmla="*/ 4735 h 10520"/>
              <a:gd name="connsiteX14" fmla="*/ 2233 w 10000"/>
              <a:gd name="connsiteY14" fmla="*/ 4185 h 10520"/>
              <a:gd name="connsiteX15" fmla="*/ 1948 w 10000"/>
              <a:gd name="connsiteY15" fmla="*/ 4584 h 10520"/>
              <a:gd name="connsiteX16" fmla="*/ 1876 w 10000"/>
              <a:gd name="connsiteY16" fmla="*/ 4214 h 10520"/>
              <a:gd name="connsiteX17" fmla="*/ 2319 w 10000"/>
              <a:gd name="connsiteY17" fmla="*/ 3636 h 10520"/>
              <a:gd name="connsiteX18" fmla="*/ 2198 w 10000"/>
              <a:gd name="connsiteY18" fmla="*/ 1608 h 10520"/>
              <a:gd name="connsiteX19" fmla="*/ 1807 w 10000"/>
              <a:gd name="connsiteY19" fmla="*/ 1097 h 10520"/>
              <a:gd name="connsiteX20" fmla="*/ 1540 w 10000"/>
              <a:gd name="connsiteY20" fmla="*/ 1362 h 10520"/>
              <a:gd name="connsiteX21" fmla="*/ 1213 w 10000"/>
              <a:gd name="connsiteY21" fmla="*/ 765 h 10520"/>
              <a:gd name="connsiteX22" fmla="*/ 0 w 10000"/>
              <a:gd name="connsiteY22" fmla="*/ 2101 h 10520"/>
              <a:gd name="connsiteX23" fmla="*/ 0 w 10000"/>
              <a:gd name="connsiteY23" fmla="*/ 3166 h 10520"/>
              <a:gd name="connsiteX24" fmla="*/ 371 w 10000"/>
              <a:gd name="connsiteY24" fmla="*/ 3140 h 10520"/>
              <a:gd name="connsiteX25" fmla="*/ 741 w 10000"/>
              <a:gd name="connsiteY25" fmla="*/ 2339 h 10520"/>
              <a:gd name="connsiteX26" fmla="*/ 851 w 10000"/>
              <a:gd name="connsiteY26" fmla="*/ 2681 h 10520"/>
              <a:gd name="connsiteX27" fmla="*/ 457 w 10000"/>
              <a:gd name="connsiteY27" fmla="*/ 3502 h 10520"/>
              <a:gd name="connsiteX28" fmla="*/ 612 w 10000"/>
              <a:gd name="connsiteY28" fmla="*/ 4058 h 10520"/>
              <a:gd name="connsiteX29" fmla="*/ 1164 w 10000"/>
              <a:gd name="connsiteY29" fmla="*/ 4122 h 10520"/>
              <a:gd name="connsiteX30" fmla="*/ 1273 w 10000"/>
              <a:gd name="connsiteY30" fmla="*/ 4767 h 10520"/>
              <a:gd name="connsiteX31" fmla="*/ 1678 w 10000"/>
              <a:gd name="connsiteY31" fmla="*/ 4428 h 10520"/>
              <a:gd name="connsiteX32" fmla="*/ 1756 w 10000"/>
              <a:gd name="connsiteY32" fmla="*/ 4413 h 10520"/>
              <a:gd name="connsiteX33" fmla="*/ 1773 w 10000"/>
              <a:gd name="connsiteY33" fmla="*/ 4735 h 10520"/>
              <a:gd name="connsiteX34" fmla="*/ 1707 w 10000"/>
              <a:gd name="connsiteY34" fmla="*/ 4702 h 10520"/>
              <a:gd name="connsiteX35" fmla="*/ 1724 w 10000"/>
              <a:gd name="connsiteY35" fmla="*/ 5428 h 10520"/>
              <a:gd name="connsiteX36" fmla="*/ 1644 w 10000"/>
              <a:gd name="connsiteY36" fmla="*/ 5404 h 10520"/>
              <a:gd name="connsiteX37" fmla="*/ 1655 w 10000"/>
              <a:gd name="connsiteY37" fmla="*/ 5671 h 10520"/>
              <a:gd name="connsiteX38" fmla="*/ 1790 w 10000"/>
              <a:gd name="connsiteY38" fmla="*/ 5856 h 10520"/>
              <a:gd name="connsiteX39" fmla="*/ 1793 w 10000"/>
              <a:gd name="connsiteY39" fmla="*/ 5961 h 10520"/>
              <a:gd name="connsiteX40" fmla="*/ 1448 w 10000"/>
              <a:gd name="connsiteY40" fmla="*/ 5984 h 10520"/>
              <a:gd name="connsiteX41" fmla="*/ 1454 w 10000"/>
              <a:gd name="connsiteY41" fmla="*/ 5370 h 10520"/>
              <a:gd name="connsiteX42" fmla="*/ 1259 w 10000"/>
              <a:gd name="connsiteY42" fmla="*/ 5160 h 10520"/>
              <a:gd name="connsiteX43" fmla="*/ 1284 w 10000"/>
              <a:gd name="connsiteY43" fmla="*/ 5984 h 10520"/>
              <a:gd name="connsiteX44" fmla="*/ 1109 w 10000"/>
              <a:gd name="connsiteY44" fmla="*/ 5966 h 10520"/>
              <a:gd name="connsiteX45" fmla="*/ 1026 w 10000"/>
              <a:gd name="connsiteY45" fmla="*/ 5101 h 10520"/>
              <a:gd name="connsiteX46" fmla="*/ 368 w 10000"/>
              <a:gd name="connsiteY46" fmla="*/ 5071 h 10520"/>
              <a:gd name="connsiteX47" fmla="*/ 351 w 10000"/>
              <a:gd name="connsiteY47" fmla="*/ 5027 h 10520"/>
              <a:gd name="connsiteX48" fmla="*/ 282 w 10000"/>
              <a:gd name="connsiteY48" fmla="*/ 5015 h 10520"/>
              <a:gd name="connsiteX49" fmla="*/ 233 w 10000"/>
              <a:gd name="connsiteY49" fmla="*/ 4827 h 10520"/>
              <a:gd name="connsiteX50" fmla="*/ 23 w 10000"/>
              <a:gd name="connsiteY50" fmla="*/ 4813 h 10520"/>
              <a:gd name="connsiteX51" fmla="*/ 204 w 10000"/>
              <a:gd name="connsiteY51" fmla="*/ 6361 h 10520"/>
              <a:gd name="connsiteX52" fmla="*/ 937 w 10000"/>
              <a:gd name="connsiteY52" fmla="*/ 6368 h 10520"/>
              <a:gd name="connsiteX53" fmla="*/ 980 w 10000"/>
              <a:gd name="connsiteY53" fmla="*/ 6567 h 10520"/>
              <a:gd name="connsiteX54" fmla="*/ 1118 w 10000"/>
              <a:gd name="connsiteY54" fmla="*/ 6567 h 10520"/>
              <a:gd name="connsiteX55" fmla="*/ 1129 w 10000"/>
              <a:gd name="connsiteY55" fmla="*/ 6432 h 10520"/>
              <a:gd name="connsiteX56" fmla="*/ 1299 w 10000"/>
              <a:gd name="connsiteY56" fmla="*/ 6425 h 10520"/>
              <a:gd name="connsiteX57" fmla="*/ 1299 w 10000"/>
              <a:gd name="connsiteY57" fmla="*/ 6652 h 10520"/>
              <a:gd name="connsiteX58" fmla="*/ 2592 w 10000"/>
              <a:gd name="connsiteY58" fmla="*/ 6652 h 10520"/>
              <a:gd name="connsiteX59" fmla="*/ 4782 w 10000"/>
              <a:gd name="connsiteY59" fmla="*/ 8891 h 10520"/>
              <a:gd name="connsiteX60" fmla="*/ 5213 w 10000"/>
              <a:gd name="connsiteY60" fmla="*/ 9313 h 10520"/>
              <a:gd name="connsiteX61" fmla="*/ 5345 w 10000"/>
              <a:gd name="connsiteY61" fmla="*/ 10069 h 10520"/>
              <a:gd name="connsiteX62" fmla="*/ 5405 w 10000"/>
              <a:gd name="connsiteY62" fmla="*/ 10268 h 10520"/>
              <a:gd name="connsiteX63" fmla="*/ 5445 w 10000"/>
              <a:gd name="connsiteY63" fmla="*/ 10343 h 10520"/>
              <a:gd name="connsiteX64" fmla="*/ 5506 w 10000"/>
              <a:gd name="connsiteY64" fmla="*/ 10368 h 10520"/>
              <a:gd name="connsiteX65" fmla="*/ 5583 w 10000"/>
              <a:gd name="connsiteY65" fmla="*/ 10358 h 10520"/>
              <a:gd name="connsiteX66" fmla="*/ 5690 w 10000"/>
              <a:gd name="connsiteY66" fmla="*/ 10276 h 10520"/>
              <a:gd name="connsiteX67" fmla="*/ 6540 w 10000"/>
              <a:gd name="connsiteY67" fmla="*/ 9166 h 10520"/>
              <a:gd name="connsiteX68" fmla="*/ 6664 w 10000"/>
              <a:gd name="connsiteY68" fmla="*/ 9494 h 10520"/>
              <a:gd name="connsiteX69" fmla="*/ 6716 w 10000"/>
              <a:gd name="connsiteY69" fmla="*/ 9537 h 10520"/>
              <a:gd name="connsiteX70" fmla="*/ 6756 w 10000"/>
              <a:gd name="connsiteY70" fmla="*/ 9522 h 10520"/>
              <a:gd name="connsiteX71" fmla="*/ 6784 w 10000"/>
              <a:gd name="connsiteY71" fmla="*/ 9475 h 10520"/>
              <a:gd name="connsiteX72" fmla="*/ 6816 w 10000"/>
              <a:gd name="connsiteY72" fmla="*/ 9366 h 10520"/>
              <a:gd name="connsiteX73" fmla="*/ 6819 w 10000"/>
              <a:gd name="connsiteY73" fmla="*/ 9209 h 10520"/>
              <a:gd name="connsiteX74" fmla="*/ 6802 w 10000"/>
              <a:gd name="connsiteY74" fmla="*/ 9091 h 10520"/>
              <a:gd name="connsiteX75" fmla="*/ 6773 w 10000"/>
              <a:gd name="connsiteY75" fmla="*/ 8891 h 10520"/>
              <a:gd name="connsiteX76" fmla="*/ 6871 w 10000"/>
              <a:gd name="connsiteY76" fmla="*/ 8697 h 10520"/>
              <a:gd name="connsiteX77" fmla="*/ 7023 w 10000"/>
              <a:gd name="connsiteY77" fmla="*/ 8545 h 10520"/>
              <a:gd name="connsiteX78" fmla="*/ 7178 w 10000"/>
              <a:gd name="connsiteY78" fmla="*/ 8435 h 10520"/>
              <a:gd name="connsiteX79" fmla="*/ 7371 w 10000"/>
              <a:gd name="connsiteY79" fmla="*/ 8409 h 10520"/>
              <a:gd name="connsiteX80" fmla="*/ 7644 w 10000"/>
              <a:gd name="connsiteY80" fmla="*/ 8405 h 10520"/>
              <a:gd name="connsiteX81" fmla="*/ 7635 w 10000"/>
              <a:gd name="connsiteY81" fmla="*/ 8960 h 10520"/>
              <a:gd name="connsiteX82" fmla="*/ 7698 w 10000"/>
              <a:gd name="connsiteY82" fmla="*/ 9117 h 10520"/>
              <a:gd name="connsiteX83" fmla="*/ 7784 w 10000"/>
              <a:gd name="connsiteY83" fmla="*/ 9202 h 10520"/>
              <a:gd name="connsiteX84" fmla="*/ 7845 w 10000"/>
              <a:gd name="connsiteY84" fmla="*/ 9233 h 10520"/>
              <a:gd name="connsiteX85" fmla="*/ 8802 w 10000"/>
              <a:gd name="connsiteY85" fmla="*/ 9166 h 10520"/>
              <a:gd name="connsiteX86" fmla="*/ 8897 w 10000"/>
              <a:gd name="connsiteY86" fmla="*/ 9366 h 10520"/>
              <a:gd name="connsiteX87" fmla="*/ 8957 w 10000"/>
              <a:gd name="connsiteY87" fmla="*/ 9854 h 10520"/>
              <a:gd name="connsiteX88" fmla="*/ 9000 w 10000"/>
              <a:gd name="connsiteY88" fmla="*/ 10515 h 10520"/>
              <a:gd name="connsiteX89" fmla="*/ 9103 w 10000"/>
              <a:gd name="connsiteY89" fmla="*/ 10520 h 10520"/>
              <a:gd name="connsiteX90" fmla="*/ 9095 w 10000"/>
              <a:gd name="connsiteY90" fmla="*/ 9870 h 10520"/>
              <a:gd name="connsiteX91" fmla="*/ 9144 w 10000"/>
              <a:gd name="connsiteY91" fmla="*/ 9670 h 10520"/>
              <a:gd name="connsiteX92" fmla="*/ 9181 w 10000"/>
              <a:gd name="connsiteY92" fmla="*/ 9146 h 10520"/>
              <a:gd name="connsiteX93" fmla="*/ 9566 w 10000"/>
              <a:gd name="connsiteY93" fmla="*/ 9537 h 10520"/>
              <a:gd name="connsiteX94" fmla="*/ 9549 w 10000"/>
              <a:gd name="connsiteY94" fmla="*/ 8810 h 10520"/>
              <a:gd name="connsiteX95" fmla="*/ 9733 w 10000"/>
              <a:gd name="connsiteY95" fmla="*/ 8832 h 10520"/>
              <a:gd name="connsiteX96" fmla="*/ 10000 w 10000"/>
              <a:gd name="connsiteY96" fmla="*/ 8026 h 10520"/>
              <a:gd name="connsiteX97" fmla="*/ 9836 w 10000"/>
              <a:gd name="connsiteY97" fmla="*/ 7476 h 10520"/>
              <a:gd name="connsiteX98" fmla="*/ 9802 w 10000"/>
              <a:gd name="connsiteY98" fmla="*/ 7116 h 10520"/>
              <a:gd name="connsiteX99" fmla="*/ 9540 w 10000"/>
              <a:gd name="connsiteY99" fmla="*/ 7056 h 10520"/>
              <a:gd name="connsiteX100" fmla="*/ 9514 w 10000"/>
              <a:gd name="connsiteY100" fmla="*/ 6589 h 10520"/>
              <a:gd name="connsiteX101" fmla="*/ 9164 w 10000"/>
              <a:gd name="connsiteY101" fmla="*/ 6361 h 10520"/>
              <a:gd name="connsiteX102" fmla="*/ 9138 w 10000"/>
              <a:gd name="connsiteY102" fmla="*/ 6737 h 10520"/>
              <a:gd name="connsiteX103" fmla="*/ 8931 w 10000"/>
              <a:gd name="connsiteY103" fmla="*/ 6432 h 10520"/>
              <a:gd name="connsiteX104" fmla="*/ 8931 w 10000"/>
              <a:gd name="connsiteY104" fmla="*/ 6050 h 10520"/>
              <a:gd name="connsiteX105" fmla="*/ 9480 w 10000"/>
              <a:gd name="connsiteY105" fmla="*/ 6474 h 10520"/>
              <a:gd name="connsiteX106" fmla="*/ 9405 w 10000"/>
              <a:gd name="connsiteY106" fmla="*/ 3362 h 10520"/>
              <a:gd name="connsiteX107" fmla="*/ 9319 w 10000"/>
              <a:gd name="connsiteY107" fmla="*/ 3194 h 10520"/>
              <a:gd name="connsiteX108" fmla="*/ 9290 w 10000"/>
              <a:gd name="connsiteY108" fmla="*/ 2834 h 10520"/>
              <a:gd name="connsiteX109" fmla="*/ 9060 w 10000"/>
              <a:gd name="connsiteY109" fmla="*/ 2672 h 10520"/>
              <a:gd name="connsiteX110" fmla="*/ 8983 w 10000"/>
              <a:gd name="connsiteY110" fmla="*/ 2101 h 10520"/>
              <a:gd name="connsiteX111" fmla="*/ 8825 w 10000"/>
              <a:gd name="connsiteY111" fmla="*/ 2051 h 10520"/>
              <a:gd name="connsiteX112" fmla="*/ 8799 w 10000"/>
              <a:gd name="connsiteY112" fmla="*/ 1614 h 10520"/>
              <a:gd name="connsiteX113" fmla="*/ 8652 w 10000"/>
              <a:gd name="connsiteY113" fmla="*/ 1586 h 10520"/>
              <a:gd name="connsiteX114" fmla="*/ 8635 w 10000"/>
              <a:gd name="connsiteY114" fmla="*/ 1237 h 10520"/>
              <a:gd name="connsiteX115" fmla="*/ 8483 w 10000"/>
              <a:gd name="connsiteY115" fmla="*/ 1258 h 10520"/>
              <a:gd name="connsiteX116" fmla="*/ 8431 w 10000"/>
              <a:gd name="connsiteY116" fmla="*/ 1165 h 10520"/>
              <a:gd name="connsiteX117" fmla="*/ 8578 w 10000"/>
              <a:gd name="connsiteY117" fmla="*/ 262 h 10520"/>
              <a:gd name="connsiteX118" fmla="*/ 7524 w 10000"/>
              <a:gd name="connsiteY118" fmla="*/ 0 h 10520"/>
              <a:gd name="connsiteX119" fmla="*/ 7530 w 10000"/>
              <a:gd name="connsiteY119" fmla="*/ 1108 h 10520"/>
              <a:gd name="connsiteX120" fmla="*/ 6592 w 10000"/>
              <a:gd name="connsiteY120" fmla="*/ 543 h 10520"/>
              <a:gd name="connsiteX121" fmla="*/ 6362 w 10000"/>
              <a:gd name="connsiteY121" fmla="*/ 749 h 10520"/>
              <a:gd name="connsiteX122" fmla="*/ 6107 w 10000"/>
              <a:gd name="connsiteY122" fmla="*/ 556 h 10520"/>
              <a:gd name="connsiteX123" fmla="*/ 5834 w 10000"/>
              <a:gd name="connsiteY123" fmla="*/ 528 h 10520"/>
              <a:gd name="connsiteX124" fmla="*/ 5546 w 10000"/>
              <a:gd name="connsiteY124" fmla="*/ 2371 h 10520"/>
              <a:gd name="connsiteX0" fmla="*/ 5546 w 10000"/>
              <a:gd name="connsiteY0" fmla="*/ 2371 h 10520"/>
              <a:gd name="connsiteX1" fmla="*/ 5455 w 10000"/>
              <a:gd name="connsiteY1" fmla="*/ 2836 h 10520"/>
              <a:gd name="connsiteX2" fmla="*/ 5077 w 10000"/>
              <a:gd name="connsiteY2" fmla="*/ 4419 h 10520"/>
              <a:gd name="connsiteX3" fmla="*/ 4991 w 10000"/>
              <a:gd name="connsiteY3" fmla="*/ 5248 h 10520"/>
              <a:gd name="connsiteX4" fmla="*/ 4891 w 10000"/>
              <a:gd name="connsiteY4" fmla="*/ 6567 h 10520"/>
              <a:gd name="connsiteX5" fmla="*/ 3153 w 10000"/>
              <a:gd name="connsiteY5" fmla="*/ 6090 h 10520"/>
              <a:gd name="connsiteX6" fmla="*/ 3138 w 10000"/>
              <a:gd name="connsiteY6" fmla="*/ 4603 h 10520"/>
              <a:gd name="connsiteX7" fmla="*/ 2948 w 10000"/>
              <a:gd name="connsiteY7" fmla="*/ 4634 h 10520"/>
              <a:gd name="connsiteX8" fmla="*/ 2739 w 10000"/>
              <a:gd name="connsiteY8" fmla="*/ 4591 h 10520"/>
              <a:gd name="connsiteX9" fmla="*/ 2601 w 10000"/>
              <a:gd name="connsiteY9" fmla="*/ 4493 h 10520"/>
              <a:gd name="connsiteX10" fmla="*/ 2609 w 10000"/>
              <a:gd name="connsiteY10" fmla="*/ 5825 h 10520"/>
              <a:gd name="connsiteX11" fmla="*/ 2483 w 10000"/>
              <a:gd name="connsiteY11" fmla="*/ 5856 h 10520"/>
              <a:gd name="connsiteX12" fmla="*/ 2264 w 10000"/>
              <a:gd name="connsiteY12" fmla="*/ 5116 h 10520"/>
              <a:gd name="connsiteX13" fmla="*/ 2319 w 10000"/>
              <a:gd name="connsiteY13" fmla="*/ 4735 h 10520"/>
              <a:gd name="connsiteX14" fmla="*/ 2233 w 10000"/>
              <a:gd name="connsiteY14" fmla="*/ 4185 h 10520"/>
              <a:gd name="connsiteX15" fmla="*/ 1948 w 10000"/>
              <a:gd name="connsiteY15" fmla="*/ 4584 h 10520"/>
              <a:gd name="connsiteX16" fmla="*/ 1876 w 10000"/>
              <a:gd name="connsiteY16" fmla="*/ 4214 h 10520"/>
              <a:gd name="connsiteX17" fmla="*/ 2319 w 10000"/>
              <a:gd name="connsiteY17" fmla="*/ 3636 h 10520"/>
              <a:gd name="connsiteX18" fmla="*/ 2198 w 10000"/>
              <a:gd name="connsiteY18" fmla="*/ 1608 h 10520"/>
              <a:gd name="connsiteX19" fmla="*/ 1807 w 10000"/>
              <a:gd name="connsiteY19" fmla="*/ 1097 h 10520"/>
              <a:gd name="connsiteX20" fmla="*/ 1540 w 10000"/>
              <a:gd name="connsiteY20" fmla="*/ 1362 h 10520"/>
              <a:gd name="connsiteX21" fmla="*/ 1213 w 10000"/>
              <a:gd name="connsiteY21" fmla="*/ 765 h 10520"/>
              <a:gd name="connsiteX22" fmla="*/ 0 w 10000"/>
              <a:gd name="connsiteY22" fmla="*/ 2101 h 10520"/>
              <a:gd name="connsiteX23" fmla="*/ 0 w 10000"/>
              <a:gd name="connsiteY23" fmla="*/ 3166 h 10520"/>
              <a:gd name="connsiteX24" fmla="*/ 371 w 10000"/>
              <a:gd name="connsiteY24" fmla="*/ 3140 h 10520"/>
              <a:gd name="connsiteX25" fmla="*/ 741 w 10000"/>
              <a:gd name="connsiteY25" fmla="*/ 2339 h 10520"/>
              <a:gd name="connsiteX26" fmla="*/ 851 w 10000"/>
              <a:gd name="connsiteY26" fmla="*/ 2681 h 10520"/>
              <a:gd name="connsiteX27" fmla="*/ 457 w 10000"/>
              <a:gd name="connsiteY27" fmla="*/ 3502 h 10520"/>
              <a:gd name="connsiteX28" fmla="*/ 612 w 10000"/>
              <a:gd name="connsiteY28" fmla="*/ 4058 h 10520"/>
              <a:gd name="connsiteX29" fmla="*/ 1164 w 10000"/>
              <a:gd name="connsiteY29" fmla="*/ 4122 h 10520"/>
              <a:gd name="connsiteX30" fmla="*/ 1273 w 10000"/>
              <a:gd name="connsiteY30" fmla="*/ 4767 h 10520"/>
              <a:gd name="connsiteX31" fmla="*/ 1678 w 10000"/>
              <a:gd name="connsiteY31" fmla="*/ 4428 h 10520"/>
              <a:gd name="connsiteX32" fmla="*/ 1756 w 10000"/>
              <a:gd name="connsiteY32" fmla="*/ 4413 h 10520"/>
              <a:gd name="connsiteX33" fmla="*/ 1773 w 10000"/>
              <a:gd name="connsiteY33" fmla="*/ 4735 h 10520"/>
              <a:gd name="connsiteX34" fmla="*/ 1707 w 10000"/>
              <a:gd name="connsiteY34" fmla="*/ 4702 h 10520"/>
              <a:gd name="connsiteX35" fmla="*/ 1724 w 10000"/>
              <a:gd name="connsiteY35" fmla="*/ 5428 h 10520"/>
              <a:gd name="connsiteX36" fmla="*/ 1644 w 10000"/>
              <a:gd name="connsiteY36" fmla="*/ 5404 h 10520"/>
              <a:gd name="connsiteX37" fmla="*/ 1655 w 10000"/>
              <a:gd name="connsiteY37" fmla="*/ 5671 h 10520"/>
              <a:gd name="connsiteX38" fmla="*/ 1790 w 10000"/>
              <a:gd name="connsiteY38" fmla="*/ 5856 h 10520"/>
              <a:gd name="connsiteX39" fmla="*/ 1793 w 10000"/>
              <a:gd name="connsiteY39" fmla="*/ 5961 h 10520"/>
              <a:gd name="connsiteX40" fmla="*/ 1448 w 10000"/>
              <a:gd name="connsiteY40" fmla="*/ 5984 h 10520"/>
              <a:gd name="connsiteX41" fmla="*/ 1454 w 10000"/>
              <a:gd name="connsiteY41" fmla="*/ 5370 h 10520"/>
              <a:gd name="connsiteX42" fmla="*/ 1259 w 10000"/>
              <a:gd name="connsiteY42" fmla="*/ 5160 h 10520"/>
              <a:gd name="connsiteX43" fmla="*/ 1284 w 10000"/>
              <a:gd name="connsiteY43" fmla="*/ 5984 h 10520"/>
              <a:gd name="connsiteX44" fmla="*/ 1109 w 10000"/>
              <a:gd name="connsiteY44" fmla="*/ 5966 h 10520"/>
              <a:gd name="connsiteX45" fmla="*/ 1026 w 10000"/>
              <a:gd name="connsiteY45" fmla="*/ 5101 h 10520"/>
              <a:gd name="connsiteX46" fmla="*/ 368 w 10000"/>
              <a:gd name="connsiteY46" fmla="*/ 5071 h 10520"/>
              <a:gd name="connsiteX47" fmla="*/ 351 w 10000"/>
              <a:gd name="connsiteY47" fmla="*/ 5027 h 10520"/>
              <a:gd name="connsiteX48" fmla="*/ 282 w 10000"/>
              <a:gd name="connsiteY48" fmla="*/ 5015 h 10520"/>
              <a:gd name="connsiteX49" fmla="*/ 233 w 10000"/>
              <a:gd name="connsiteY49" fmla="*/ 4827 h 10520"/>
              <a:gd name="connsiteX50" fmla="*/ 23 w 10000"/>
              <a:gd name="connsiteY50" fmla="*/ 4813 h 10520"/>
              <a:gd name="connsiteX51" fmla="*/ 204 w 10000"/>
              <a:gd name="connsiteY51" fmla="*/ 6361 h 10520"/>
              <a:gd name="connsiteX52" fmla="*/ 937 w 10000"/>
              <a:gd name="connsiteY52" fmla="*/ 6368 h 10520"/>
              <a:gd name="connsiteX53" fmla="*/ 980 w 10000"/>
              <a:gd name="connsiteY53" fmla="*/ 6567 h 10520"/>
              <a:gd name="connsiteX54" fmla="*/ 1118 w 10000"/>
              <a:gd name="connsiteY54" fmla="*/ 6567 h 10520"/>
              <a:gd name="connsiteX55" fmla="*/ 1129 w 10000"/>
              <a:gd name="connsiteY55" fmla="*/ 6432 h 10520"/>
              <a:gd name="connsiteX56" fmla="*/ 1299 w 10000"/>
              <a:gd name="connsiteY56" fmla="*/ 6425 h 10520"/>
              <a:gd name="connsiteX57" fmla="*/ 1299 w 10000"/>
              <a:gd name="connsiteY57" fmla="*/ 6652 h 10520"/>
              <a:gd name="connsiteX58" fmla="*/ 2592 w 10000"/>
              <a:gd name="connsiteY58" fmla="*/ 6652 h 10520"/>
              <a:gd name="connsiteX59" fmla="*/ 4782 w 10000"/>
              <a:gd name="connsiteY59" fmla="*/ 8891 h 10520"/>
              <a:gd name="connsiteX60" fmla="*/ 5213 w 10000"/>
              <a:gd name="connsiteY60" fmla="*/ 9313 h 10520"/>
              <a:gd name="connsiteX61" fmla="*/ 5345 w 10000"/>
              <a:gd name="connsiteY61" fmla="*/ 10069 h 10520"/>
              <a:gd name="connsiteX62" fmla="*/ 5405 w 10000"/>
              <a:gd name="connsiteY62" fmla="*/ 10268 h 10520"/>
              <a:gd name="connsiteX63" fmla="*/ 5445 w 10000"/>
              <a:gd name="connsiteY63" fmla="*/ 10343 h 10520"/>
              <a:gd name="connsiteX64" fmla="*/ 5506 w 10000"/>
              <a:gd name="connsiteY64" fmla="*/ 10368 h 10520"/>
              <a:gd name="connsiteX65" fmla="*/ 5583 w 10000"/>
              <a:gd name="connsiteY65" fmla="*/ 10358 h 10520"/>
              <a:gd name="connsiteX66" fmla="*/ 5690 w 10000"/>
              <a:gd name="connsiteY66" fmla="*/ 10276 h 10520"/>
              <a:gd name="connsiteX67" fmla="*/ 6540 w 10000"/>
              <a:gd name="connsiteY67" fmla="*/ 9166 h 10520"/>
              <a:gd name="connsiteX68" fmla="*/ 6664 w 10000"/>
              <a:gd name="connsiteY68" fmla="*/ 9494 h 10520"/>
              <a:gd name="connsiteX69" fmla="*/ 6716 w 10000"/>
              <a:gd name="connsiteY69" fmla="*/ 9537 h 10520"/>
              <a:gd name="connsiteX70" fmla="*/ 6756 w 10000"/>
              <a:gd name="connsiteY70" fmla="*/ 9522 h 10520"/>
              <a:gd name="connsiteX71" fmla="*/ 6784 w 10000"/>
              <a:gd name="connsiteY71" fmla="*/ 9475 h 10520"/>
              <a:gd name="connsiteX72" fmla="*/ 6816 w 10000"/>
              <a:gd name="connsiteY72" fmla="*/ 9366 h 10520"/>
              <a:gd name="connsiteX73" fmla="*/ 6819 w 10000"/>
              <a:gd name="connsiteY73" fmla="*/ 9209 h 10520"/>
              <a:gd name="connsiteX74" fmla="*/ 6802 w 10000"/>
              <a:gd name="connsiteY74" fmla="*/ 9091 h 10520"/>
              <a:gd name="connsiteX75" fmla="*/ 6773 w 10000"/>
              <a:gd name="connsiteY75" fmla="*/ 8891 h 10520"/>
              <a:gd name="connsiteX76" fmla="*/ 6871 w 10000"/>
              <a:gd name="connsiteY76" fmla="*/ 8697 h 10520"/>
              <a:gd name="connsiteX77" fmla="*/ 7023 w 10000"/>
              <a:gd name="connsiteY77" fmla="*/ 8545 h 10520"/>
              <a:gd name="connsiteX78" fmla="*/ 7178 w 10000"/>
              <a:gd name="connsiteY78" fmla="*/ 8435 h 10520"/>
              <a:gd name="connsiteX79" fmla="*/ 7371 w 10000"/>
              <a:gd name="connsiteY79" fmla="*/ 8409 h 10520"/>
              <a:gd name="connsiteX80" fmla="*/ 7644 w 10000"/>
              <a:gd name="connsiteY80" fmla="*/ 8405 h 10520"/>
              <a:gd name="connsiteX81" fmla="*/ 7635 w 10000"/>
              <a:gd name="connsiteY81" fmla="*/ 8960 h 10520"/>
              <a:gd name="connsiteX82" fmla="*/ 7698 w 10000"/>
              <a:gd name="connsiteY82" fmla="*/ 9117 h 10520"/>
              <a:gd name="connsiteX83" fmla="*/ 7784 w 10000"/>
              <a:gd name="connsiteY83" fmla="*/ 9202 h 10520"/>
              <a:gd name="connsiteX84" fmla="*/ 7845 w 10000"/>
              <a:gd name="connsiteY84" fmla="*/ 9233 h 10520"/>
              <a:gd name="connsiteX85" fmla="*/ 8802 w 10000"/>
              <a:gd name="connsiteY85" fmla="*/ 9166 h 10520"/>
              <a:gd name="connsiteX86" fmla="*/ 8897 w 10000"/>
              <a:gd name="connsiteY86" fmla="*/ 9366 h 10520"/>
              <a:gd name="connsiteX87" fmla="*/ 8957 w 10000"/>
              <a:gd name="connsiteY87" fmla="*/ 9854 h 10520"/>
              <a:gd name="connsiteX88" fmla="*/ 9000 w 10000"/>
              <a:gd name="connsiteY88" fmla="*/ 10515 h 10520"/>
              <a:gd name="connsiteX89" fmla="*/ 9103 w 10000"/>
              <a:gd name="connsiteY89" fmla="*/ 10520 h 10520"/>
              <a:gd name="connsiteX90" fmla="*/ 9095 w 10000"/>
              <a:gd name="connsiteY90" fmla="*/ 9870 h 10520"/>
              <a:gd name="connsiteX91" fmla="*/ 9144 w 10000"/>
              <a:gd name="connsiteY91" fmla="*/ 9670 h 10520"/>
              <a:gd name="connsiteX92" fmla="*/ 9181 w 10000"/>
              <a:gd name="connsiteY92" fmla="*/ 9146 h 10520"/>
              <a:gd name="connsiteX93" fmla="*/ 9566 w 10000"/>
              <a:gd name="connsiteY93" fmla="*/ 9537 h 10520"/>
              <a:gd name="connsiteX94" fmla="*/ 9549 w 10000"/>
              <a:gd name="connsiteY94" fmla="*/ 8810 h 10520"/>
              <a:gd name="connsiteX95" fmla="*/ 9733 w 10000"/>
              <a:gd name="connsiteY95" fmla="*/ 8832 h 10520"/>
              <a:gd name="connsiteX96" fmla="*/ 10000 w 10000"/>
              <a:gd name="connsiteY96" fmla="*/ 8026 h 10520"/>
              <a:gd name="connsiteX97" fmla="*/ 9836 w 10000"/>
              <a:gd name="connsiteY97" fmla="*/ 7476 h 10520"/>
              <a:gd name="connsiteX98" fmla="*/ 9802 w 10000"/>
              <a:gd name="connsiteY98" fmla="*/ 7116 h 10520"/>
              <a:gd name="connsiteX99" fmla="*/ 9540 w 10000"/>
              <a:gd name="connsiteY99" fmla="*/ 7056 h 10520"/>
              <a:gd name="connsiteX100" fmla="*/ 9514 w 10000"/>
              <a:gd name="connsiteY100" fmla="*/ 6589 h 10520"/>
              <a:gd name="connsiteX101" fmla="*/ 9164 w 10000"/>
              <a:gd name="connsiteY101" fmla="*/ 6361 h 10520"/>
              <a:gd name="connsiteX102" fmla="*/ 9138 w 10000"/>
              <a:gd name="connsiteY102" fmla="*/ 6737 h 10520"/>
              <a:gd name="connsiteX103" fmla="*/ 8931 w 10000"/>
              <a:gd name="connsiteY103" fmla="*/ 6432 h 10520"/>
              <a:gd name="connsiteX104" fmla="*/ 8931 w 10000"/>
              <a:gd name="connsiteY104" fmla="*/ 6050 h 10520"/>
              <a:gd name="connsiteX105" fmla="*/ 9480 w 10000"/>
              <a:gd name="connsiteY105" fmla="*/ 6474 h 10520"/>
              <a:gd name="connsiteX106" fmla="*/ 9405 w 10000"/>
              <a:gd name="connsiteY106" fmla="*/ 3362 h 10520"/>
              <a:gd name="connsiteX107" fmla="*/ 9319 w 10000"/>
              <a:gd name="connsiteY107" fmla="*/ 3194 h 10520"/>
              <a:gd name="connsiteX108" fmla="*/ 9290 w 10000"/>
              <a:gd name="connsiteY108" fmla="*/ 2834 h 10520"/>
              <a:gd name="connsiteX109" fmla="*/ 9060 w 10000"/>
              <a:gd name="connsiteY109" fmla="*/ 2672 h 10520"/>
              <a:gd name="connsiteX110" fmla="*/ 8983 w 10000"/>
              <a:gd name="connsiteY110" fmla="*/ 2101 h 10520"/>
              <a:gd name="connsiteX111" fmla="*/ 8825 w 10000"/>
              <a:gd name="connsiteY111" fmla="*/ 2051 h 10520"/>
              <a:gd name="connsiteX112" fmla="*/ 8799 w 10000"/>
              <a:gd name="connsiteY112" fmla="*/ 1614 h 10520"/>
              <a:gd name="connsiteX113" fmla="*/ 8652 w 10000"/>
              <a:gd name="connsiteY113" fmla="*/ 1586 h 10520"/>
              <a:gd name="connsiteX114" fmla="*/ 8635 w 10000"/>
              <a:gd name="connsiteY114" fmla="*/ 1237 h 10520"/>
              <a:gd name="connsiteX115" fmla="*/ 8483 w 10000"/>
              <a:gd name="connsiteY115" fmla="*/ 1258 h 10520"/>
              <a:gd name="connsiteX116" fmla="*/ 8431 w 10000"/>
              <a:gd name="connsiteY116" fmla="*/ 1165 h 10520"/>
              <a:gd name="connsiteX117" fmla="*/ 8578 w 10000"/>
              <a:gd name="connsiteY117" fmla="*/ 262 h 10520"/>
              <a:gd name="connsiteX118" fmla="*/ 7524 w 10000"/>
              <a:gd name="connsiteY118" fmla="*/ 0 h 10520"/>
              <a:gd name="connsiteX119" fmla="*/ 7530 w 10000"/>
              <a:gd name="connsiteY119" fmla="*/ 1108 h 10520"/>
              <a:gd name="connsiteX120" fmla="*/ 6592 w 10000"/>
              <a:gd name="connsiteY120" fmla="*/ 543 h 10520"/>
              <a:gd name="connsiteX121" fmla="*/ 6362 w 10000"/>
              <a:gd name="connsiteY121" fmla="*/ 749 h 10520"/>
              <a:gd name="connsiteX122" fmla="*/ 6107 w 10000"/>
              <a:gd name="connsiteY122" fmla="*/ 556 h 10520"/>
              <a:gd name="connsiteX123" fmla="*/ 5834 w 10000"/>
              <a:gd name="connsiteY123" fmla="*/ 528 h 10520"/>
              <a:gd name="connsiteX124" fmla="*/ 5546 w 10000"/>
              <a:gd name="connsiteY124" fmla="*/ 2371 h 10520"/>
              <a:gd name="connsiteX0" fmla="*/ 5546 w 10000"/>
              <a:gd name="connsiteY0" fmla="*/ 2371 h 10520"/>
              <a:gd name="connsiteX1" fmla="*/ 5455 w 10000"/>
              <a:gd name="connsiteY1" fmla="*/ 2836 h 10520"/>
              <a:gd name="connsiteX2" fmla="*/ 5077 w 10000"/>
              <a:gd name="connsiteY2" fmla="*/ 4419 h 10520"/>
              <a:gd name="connsiteX3" fmla="*/ 4991 w 10000"/>
              <a:gd name="connsiteY3" fmla="*/ 5248 h 10520"/>
              <a:gd name="connsiteX4" fmla="*/ 4891 w 10000"/>
              <a:gd name="connsiteY4" fmla="*/ 6567 h 10520"/>
              <a:gd name="connsiteX5" fmla="*/ 3153 w 10000"/>
              <a:gd name="connsiteY5" fmla="*/ 6090 h 10520"/>
              <a:gd name="connsiteX6" fmla="*/ 3138 w 10000"/>
              <a:gd name="connsiteY6" fmla="*/ 4603 h 10520"/>
              <a:gd name="connsiteX7" fmla="*/ 2948 w 10000"/>
              <a:gd name="connsiteY7" fmla="*/ 4634 h 10520"/>
              <a:gd name="connsiteX8" fmla="*/ 2739 w 10000"/>
              <a:gd name="connsiteY8" fmla="*/ 4591 h 10520"/>
              <a:gd name="connsiteX9" fmla="*/ 2601 w 10000"/>
              <a:gd name="connsiteY9" fmla="*/ 4493 h 10520"/>
              <a:gd name="connsiteX10" fmla="*/ 2609 w 10000"/>
              <a:gd name="connsiteY10" fmla="*/ 5825 h 10520"/>
              <a:gd name="connsiteX11" fmla="*/ 2483 w 10000"/>
              <a:gd name="connsiteY11" fmla="*/ 5856 h 10520"/>
              <a:gd name="connsiteX12" fmla="*/ 2264 w 10000"/>
              <a:gd name="connsiteY12" fmla="*/ 5116 h 10520"/>
              <a:gd name="connsiteX13" fmla="*/ 2319 w 10000"/>
              <a:gd name="connsiteY13" fmla="*/ 4735 h 10520"/>
              <a:gd name="connsiteX14" fmla="*/ 2233 w 10000"/>
              <a:gd name="connsiteY14" fmla="*/ 4185 h 10520"/>
              <a:gd name="connsiteX15" fmla="*/ 1948 w 10000"/>
              <a:gd name="connsiteY15" fmla="*/ 4584 h 10520"/>
              <a:gd name="connsiteX16" fmla="*/ 1876 w 10000"/>
              <a:gd name="connsiteY16" fmla="*/ 4214 h 10520"/>
              <a:gd name="connsiteX17" fmla="*/ 2319 w 10000"/>
              <a:gd name="connsiteY17" fmla="*/ 3636 h 10520"/>
              <a:gd name="connsiteX18" fmla="*/ 2198 w 10000"/>
              <a:gd name="connsiteY18" fmla="*/ 1608 h 10520"/>
              <a:gd name="connsiteX19" fmla="*/ 1807 w 10000"/>
              <a:gd name="connsiteY19" fmla="*/ 1097 h 10520"/>
              <a:gd name="connsiteX20" fmla="*/ 1540 w 10000"/>
              <a:gd name="connsiteY20" fmla="*/ 1362 h 10520"/>
              <a:gd name="connsiteX21" fmla="*/ 1213 w 10000"/>
              <a:gd name="connsiteY21" fmla="*/ 765 h 10520"/>
              <a:gd name="connsiteX22" fmla="*/ 0 w 10000"/>
              <a:gd name="connsiteY22" fmla="*/ 2101 h 10520"/>
              <a:gd name="connsiteX23" fmla="*/ 0 w 10000"/>
              <a:gd name="connsiteY23" fmla="*/ 3166 h 10520"/>
              <a:gd name="connsiteX24" fmla="*/ 371 w 10000"/>
              <a:gd name="connsiteY24" fmla="*/ 3140 h 10520"/>
              <a:gd name="connsiteX25" fmla="*/ 741 w 10000"/>
              <a:gd name="connsiteY25" fmla="*/ 2339 h 10520"/>
              <a:gd name="connsiteX26" fmla="*/ 851 w 10000"/>
              <a:gd name="connsiteY26" fmla="*/ 2681 h 10520"/>
              <a:gd name="connsiteX27" fmla="*/ 457 w 10000"/>
              <a:gd name="connsiteY27" fmla="*/ 3502 h 10520"/>
              <a:gd name="connsiteX28" fmla="*/ 612 w 10000"/>
              <a:gd name="connsiteY28" fmla="*/ 4058 h 10520"/>
              <a:gd name="connsiteX29" fmla="*/ 1164 w 10000"/>
              <a:gd name="connsiteY29" fmla="*/ 4122 h 10520"/>
              <a:gd name="connsiteX30" fmla="*/ 1273 w 10000"/>
              <a:gd name="connsiteY30" fmla="*/ 4767 h 10520"/>
              <a:gd name="connsiteX31" fmla="*/ 1678 w 10000"/>
              <a:gd name="connsiteY31" fmla="*/ 4428 h 10520"/>
              <a:gd name="connsiteX32" fmla="*/ 1756 w 10000"/>
              <a:gd name="connsiteY32" fmla="*/ 4413 h 10520"/>
              <a:gd name="connsiteX33" fmla="*/ 1773 w 10000"/>
              <a:gd name="connsiteY33" fmla="*/ 4735 h 10520"/>
              <a:gd name="connsiteX34" fmla="*/ 1707 w 10000"/>
              <a:gd name="connsiteY34" fmla="*/ 4702 h 10520"/>
              <a:gd name="connsiteX35" fmla="*/ 1724 w 10000"/>
              <a:gd name="connsiteY35" fmla="*/ 5428 h 10520"/>
              <a:gd name="connsiteX36" fmla="*/ 1644 w 10000"/>
              <a:gd name="connsiteY36" fmla="*/ 5404 h 10520"/>
              <a:gd name="connsiteX37" fmla="*/ 1655 w 10000"/>
              <a:gd name="connsiteY37" fmla="*/ 5671 h 10520"/>
              <a:gd name="connsiteX38" fmla="*/ 1790 w 10000"/>
              <a:gd name="connsiteY38" fmla="*/ 5856 h 10520"/>
              <a:gd name="connsiteX39" fmla="*/ 1793 w 10000"/>
              <a:gd name="connsiteY39" fmla="*/ 5961 h 10520"/>
              <a:gd name="connsiteX40" fmla="*/ 1448 w 10000"/>
              <a:gd name="connsiteY40" fmla="*/ 5984 h 10520"/>
              <a:gd name="connsiteX41" fmla="*/ 1454 w 10000"/>
              <a:gd name="connsiteY41" fmla="*/ 5370 h 10520"/>
              <a:gd name="connsiteX42" fmla="*/ 1259 w 10000"/>
              <a:gd name="connsiteY42" fmla="*/ 5160 h 10520"/>
              <a:gd name="connsiteX43" fmla="*/ 1284 w 10000"/>
              <a:gd name="connsiteY43" fmla="*/ 5984 h 10520"/>
              <a:gd name="connsiteX44" fmla="*/ 1109 w 10000"/>
              <a:gd name="connsiteY44" fmla="*/ 5966 h 10520"/>
              <a:gd name="connsiteX45" fmla="*/ 1026 w 10000"/>
              <a:gd name="connsiteY45" fmla="*/ 5101 h 10520"/>
              <a:gd name="connsiteX46" fmla="*/ 368 w 10000"/>
              <a:gd name="connsiteY46" fmla="*/ 5071 h 10520"/>
              <a:gd name="connsiteX47" fmla="*/ 351 w 10000"/>
              <a:gd name="connsiteY47" fmla="*/ 5027 h 10520"/>
              <a:gd name="connsiteX48" fmla="*/ 282 w 10000"/>
              <a:gd name="connsiteY48" fmla="*/ 5015 h 10520"/>
              <a:gd name="connsiteX49" fmla="*/ 233 w 10000"/>
              <a:gd name="connsiteY49" fmla="*/ 4827 h 10520"/>
              <a:gd name="connsiteX50" fmla="*/ 23 w 10000"/>
              <a:gd name="connsiteY50" fmla="*/ 4813 h 10520"/>
              <a:gd name="connsiteX51" fmla="*/ 204 w 10000"/>
              <a:gd name="connsiteY51" fmla="*/ 6361 h 10520"/>
              <a:gd name="connsiteX52" fmla="*/ 937 w 10000"/>
              <a:gd name="connsiteY52" fmla="*/ 6368 h 10520"/>
              <a:gd name="connsiteX53" fmla="*/ 980 w 10000"/>
              <a:gd name="connsiteY53" fmla="*/ 6567 h 10520"/>
              <a:gd name="connsiteX54" fmla="*/ 1118 w 10000"/>
              <a:gd name="connsiteY54" fmla="*/ 6567 h 10520"/>
              <a:gd name="connsiteX55" fmla="*/ 1129 w 10000"/>
              <a:gd name="connsiteY55" fmla="*/ 6432 h 10520"/>
              <a:gd name="connsiteX56" fmla="*/ 1299 w 10000"/>
              <a:gd name="connsiteY56" fmla="*/ 6425 h 10520"/>
              <a:gd name="connsiteX57" fmla="*/ 1299 w 10000"/>
              <a:gd name="connsiteY57" fmla="*/ 6652 h 10520"/>
              <a:gd name="connsiteX58" fmla="*/ 2592 w 10000"/>
              <a:gd name="connsiteY58" fmla="*/ 6652 h 10520"/>
              <a:gd name="connsiteX59" fmla="*/ 4782 w 10000"/>
              <a:gd name="connsiteY59" fmla="*/ 8891 h 10520"/>
              <a:gd name="connsiteX60" fmla="*/ 5213 w 10000"/>
              <a:gd name="connsiteY60" fmla="*/ 9313 h 10520"/>
              <a:gd name="connsiteX61" fmla="*/ 5345 w 10000"/>
              <a:gd name="connsiteY61" fmla="*/ 10069 h 10520"/>
              <a:gd name="connsiteX62" fmla="*/ 5405 w 10000"/>
              <a:gd name="connsiteY62" fmla="*/ 10268 h 10520"/>
              <a:gd name="connsiteX63" fmla="*/ 5445 w 10000"/>
              <a:gd name="connsiteY63" fmla="*/ 10343 h 10520"/>
              <a:gd name="connsiteX64" fmla="*/ 5506 w 10000"/>
              <a:gd name="connsiteY64" fmla="*/ 10368 h 10520"/>
              <a:gd name="connsiteX65" fmla="*/ 5583 w 10000"/>
              <a:gd name="connsiteY65" fmla="*/ 10358 h 10520"/>
              <a:gd name="connsiteX66" fmla="*/ 5690 w 10000"/>
              <a:gd name="connsiteY66" fmla="*/ 10276 h 10520"/>
              <a:gd name="connsiteX67" fmla="*/ 6540 w 10000"/>
              <a:gd name="connsiteY67" fmla="*/ 9166 h 10520"/>
              <a:gd name="connsiteX68" fmla="*/ 6664 w 10000"/>
              <a:gd name="connsiteY68" fmla="*/ 9494 h 10520"/>
              <a:gd name="connsiteX69" fmla="*/ 6716 w 10000"/>
              <a:gd name="connsiteY69" fmla="*/ 9537 h 10520"/>
              <a:gd name="connsiteX70" fmla="*/ 6756 w 10000"/>
              <a:gd name="connsiteY70" fmla="*/ 9522 h 10520"/>
              <a:gd name="connsiteX71" fmla="*/ 6784 w 10000"/>
              <a:gd name="connsiteY71" fmla="*/ 9475 h 10520"/>
              <a:gd name="connsiteX72" fmla="*/ 6816 w 10000"/>
              <a:gd name="connsiteY72" fmla="*/ 9366 h 10520"/>
              <a:gd name="connsiteX73" fmla="*/ 6819 w 10000"/>
              <a:gd name="connsiteY73" fmla="*/ 9209 h 10520"/>
              <a:gd name="connsiteX74" fmla="*/ 6802 w 10000"/>
              <a:gd name="connsiteY74" fmla="*/ 9091 h 10520"/>
              <a:gd name="connsiteX75" fmla="*/ 6773 w 10000"/>
              <a:gd name="connsiteY75" fmla="*/ 8891 h 10520"/>
              <a:gd name="connsiteX76" fmla="*/ 6871 w 10000"/>
              <a:gd name="connsiteY76" fmla="*/ 8697 h 10520"/>
              <a:gd name="connsiteX77" fmla="*/ 7023 w 10000"/>
              <a:gd name="connsiteY77" fmla="*/ 8545 h 10520"/>
              <a:gd name="connsiteX78" fmla="*/ 7178 w 10000"/>
              <a:gd name="connsiteY78" fmla="*/ 8435 h 10520"/>
              <a:gd name="connsiteX79" fmla="*/ 7371 w 10000"/>
              <a:gd name="connsiteY79" fmla="*/ 8409 h 10520"/>
              <a:gd name="connsiteX80" fmla="*/ 7644 w 10000"/>
              <a:gd name="connsiteY80" fmla="*/ 8405 h 10520"/>
              <a:gd name="connsiteX81" fmla="*/ 7635 w 10000"/>
              <a:gd name="connsiteY81" fmla="*/ 8960 h 10520"/>
              <a:gd name="connsiteX82" fmla="*/ 7698 w 10000"/>
              <a:gd name="connsiteY82" fmla="*/ 9117 h 10520"/>
              <a:gd name="connsiteX83" fmla="*/ 7784 w 10000"/>
              <a:gd name="connsiteY83" fmla="*/ 9202 h 10520"/>
              <a:gd name="connsiteX84" fmla="*/ 7845 w 10000"/>
              <a:gd name="connsiteY84" fmla="*/ 9233 h 10520"/>
              <a:gd name="connsiteX85" fmla="*/ 8802 w 10000"/>
              <a:gd name="connsiteY85" fmla="*/ 9166 h 10520"/>
              <a:gd name="connsiteX86" fmla="*/ 8897 w 10000"/>
              <a:gd name="connsiteY86" fmla="*/ 9366 h 10520"/>
              <a:gd name="connsiteX87" fmla="*/ 8957 w 10000"/>
              <a:gd name="connsiteY87" fmla="*/ 9854 h 10520"/>
              <a:gd name="connsiteX88" fmla="*/ 9000 w 10000"/>
              <a:gd name="connsiteY88" fmla="*/ 10515 h 10520"/>
              <a:gd name="connsiteX89" fmla="*/ 9103 w 10000"/>
              <a:gd name="connsiteY89" fmla="*/ 10520 h 10520"/>
              <a:gd name="connsiteX90" fmla="*/ 9095 w 10000"/>
              <a:gd name="connsiteY90" fmla="*/ 9870 h 10520"/>
              <a:gd name="connsiteX91" fmla="*/ 9144 w 10000"/>
              <a:gd name="connsiteY91" fmla="*/ 9670 h 10520"/>
              <a:gd name="connsiteX92" fmla="*/ 9181 w 10000"/>
              <a:gd name="connsiteY92" fmla="*/ 9146 h 10520"/>
              <a:gd name="connsiteX93" fmla="*/ 9566 w 10000"/>
              <a:gd name="connsiteY93" fmla="*/ 9537 h 10520"/>
              <a:gd name="connsiteX94" fmla="*/ 9549 w 10000"/>
              <a:gd name="connsiteY94" fmla="*/ 8810 h 10520"/>
              <a:gd name="connsiteX95" fmla="*/ 9733 w 10000"/>
              <a:gd name="connsiteY95" fmla="*/ 8832 h 10520"/>
              <a:gd name="connsiteX96" fmla="*/ 10000 w 10000"/>
              <a:gd name="connsiteY96" fmla="*/ 8026 h 10520"/>
              <a:gd name="connsiteX97" fmla="*/ 9836 w 10000"/>
              <a:gd name="connsiteY97" fmla="*/ 7476 h 10520"/>
              <a:gd name="connsiteX98" fmla="*/ 9802 w 10000"/>
              <a:gd name="connsiteY98" fmla="*/ 7116 h 10520"/>
              <a:gd name="connsiteX99" fmla="*/ 9540 w 10000"/>
              <a:gd name="connsiteY99" fmla="*/ 7056 h 10520"/>
              <a:gd name="connsiteX100" fmla="*/ 9514 w 10000"/>
              <a:gd name="connsiteY100" fmla="*/ 6589 h 10520"/>
              <a:gd name="connsiteX101" fmla="*/ 9164 w 10000"/>
              <a:gd name="connsiteY101" fmla="*/ 6361 h 10520"/>
              <a:gd name="connsiteX102" fmla="*/ 9138 w 10000"/>
              <a:gd name="connsiteY102" fmla="*/ 6737 h 10520"/>
              <a:gd name="connsiteX103" fmla="*/ 8931 w 10000"/>
              <a:gd name="connsiteY103" fmla="*/ 6432 h 10520"/>
              <a:gd name="connsiteX104" fmla="*/ 8931 w 10000"/>
              <a:gd name="connsiteY104" fmla="*/ 6050 h 10520"/>
              <a:gd name="connsiteX105" fmla="*/ 9480 w 10000"/>
              <a:gd name="connsiteY105" fmla="*/ 6474 h 10520"/>
              <a:gd name="connsiteX106" fmla="*/ 9405 w 10000"/>
              <a:gd name="connsiteY106" fmla="*/ 3362 h 10520"/>
              <a:gd name="connsiteX107" fmla="*/ 9319 w 10000"/>
              <a:gd name="connsiteY107" fmla="*/ 3194 h 10520"/>
              <a:gd name="connsiteX108" fmla="*/ 9290 w 10000"/>
              <a:gd name="connsiteY108" fmla="*/ 2834 h 10520"/>
              <a:gd name="connsiteX109" fmla="*/ 9060 w 10000"/>
              <a:gd name="connsiteY109" fmla="*/ 2672 h 10520"/>
              <a:gd name="connsiteX110" fmla="*/ 8983 w 10000"/>
              <a:gd name="connsiteY110" fmla="*/ 2101 h 10520"/>
              <a:gd name="connsiteX111" fmla="*/ 8825 w 10000"/>
              <a:gd name="connsiteY111" fmla="*/ 2051 h 10520"/>
              <a:gd name="connsiteX112" fmla="*/ 8799 w 10000"/>
              <a:gd name="connsiteY112" fmla="*/ 1614 h 10520"/>
              <a:gd name="connsiteX113" fmla="*/ 8652 w 10000"/>
              <a:gd name="connsiteY113" fmla="*/ 1586 h 10520"/>
              <a:gd name="connsiteX114" fmla="*/ 8635 w 10000"/>
              <a:gd name="connsiteY114" fmla="*/ 1237 h 10520"/>
              <a:gd name="connsiteX115" fmla="*/ 8483 w 10000"/>
              <a:gd name="connsiteY115" fmla="*/ 1258 h 10520"/>
              <a:gd name="connsiteX116" fmla="*/ 8431 w 10000"/>
              <a:gd name="connsiteY116" fmla="*/ 1165 h 10520"/>
              <a:gd name="connsiteX117" fmla="*/ 8578 w 10000"/>
              <a:gd name="connsiteY117" fmla="*/ 262 h 10520"/>
              <a:gd name="connsiteX118" fmla="*/ 7524 w 10000"/>
              <a:gd name="connsiteY118" fmla="*/ 0 h 10520"/>
              <a:gd name="connsiteX119" fmla="*/ 7530 w 10000"/>
              <a:gd name="connsiteY119" fmla="*/ 1108 h 10520"/>
              <a:gd name="connsiteX120" fmla="*/ 6592 w 10000"/>
              <a:gd name="connsiteY120" fmla="*/ 543 h 10520"/>
              <a:gd name="connsiteX121" fmla="*/ 6362 w 10000"/>
              <a:gd name="connsiteY121" fmla="*/ 749 h 10520"/>
              <a:gd name="connsiteX122" fmla="*/ 6107 w 10000"/>
              <a:gd name="connsiteY122" fmla="*/ 556 h 10520"/>
              <a:gd name="connsiteX123" fmla="*/ 5834 w 10000"/>
              <a:gd name="connsiteY123" fmla="*/ 528 h 10520"/>
              <a:gd name="connsiteX124" fmla="*/ 5546 w 10000"/>
              <a:gd name="connsiteY124" fmla="*/ 2371 h 10520"/>
              <a:gd name="connsiteX0" fmla="*/ 5546 w 10000"/>
              <a:gd name="connsiteY0" fmla="*/ 2371 h 10520"/>
              <a:gd name="connsiteX1" fmla="*/ 5455 w 10000"/>
              <a:gd name="connsiteY1" fmla="*/ 2836 h 10520"/>
              <a:gd name="connsiteX2" fmla="*/ 5077 w 10000"/>
              <a:gd name="connsiteY2" fmla="*/ 4419 h 10520"/>
              <a:gd name="connsiteX3" fmla="*/ 4991 w 10000"/>
              <a:gd name="connsiteY3" fmla="*/ 5248 h 10520"/>
              <a:gd name="connsiteX4" fmla="*/ 4891 w 10000"/>
              <a:gd name="connsiteY4" fmla="*/ 6567 h 10520"/>
              <a:gd name="connsiteX5" fmla="*/ 3153 w 10000"/>
              <a:gd name="connsiteY5" fmla="*/ 6090 h 10520"/>
              <a:gd name="connsiteX6" fmla="*/ 3138 w 10000"/>
              <a:gd name="connsiteY6" fmla="*/ 4603 h 10520"/>
              <a:gd name="connsiteX7" fmla="*/ 2948 w 10000"/>
              <a:gd name="connsiteY7" fmla="*/ 4634 h 10520"/>
              <a:gd name="connsiteX8" fmla="*/ 2739 w 10000"/>
              <a:gd name="connsiteY8" fmla="*/ 4591 h 10520"/>
              <a:gd name="connsiteX9" fmla="*/ 2601 w 10000"/>
              <a:gd name="connsiteY9" fmla="*/ 4493 h 10520"/>
              <a:gd name="connsiteX10" fmla="*/ 2609 w 10000"/>
              <a:gd name="connsiteY10" fmla="*/ 5825 h 10520"/>
              <a:gd name="connsiteX11" fmla="*/ 2483 w 10000"/>
              <a:gd name="connsiteY11" fmla="*/ 5856 h 10520"/>
              <a:gd name="connsiteX12" fmla="*/ 2264 w 10000"/>
              <a:gd name="connsiteY12" fmla="*/ 5116 h 10520"/>
              <a:gd name="connsiteX13" fmla="*/ 2319 w 10000"/>
              <a:gd name="connsiteY13" fmla="*/ 4735 h 10520"/>
              <a:gd name="connsiteX14" fmla="*/ 2233 w 10000"/>
              <a:gd name="connsiteY14" fmla="*/ 4185 h 10520"/>
              <a:gd name="connsiteX15" fmla="*/ 1948 w 10000"/>
              <a:gd name="connsiteY15" fmla="*/ 4584 h 10520"/>
              <a:gd name="connsiteX16" fmla="*/ 1876 w 10000"/>
              <a:gd name="connsiteY16" fmla="*/ 4214 h 10520"/>
              <a:gd name="connsiteX17" fmla="*/ 2319 w 10000"/>
              <a:gd name="connsiteY17" fmla="*/ 3636 h 10520"/>
              <a:gd name="connsiteX18" fmla="*/ 2198 w 10000"/>
              <a:gd name="connsiteY18" fmla="*/ 1608 h 10520"/>
              <a:gd name="connsiteX19" fmla="*/ 1807 w 10000"/>
              <a:gd name="connsiteY19" fmla="*/ 1097 h 10520"/>
              <a:gd name="connsiteX20" fmla="*/ 1540 w 10000"/>
              <a:gd name="connsiteY20" fmla="*/ 1362 h 10520"/>
              <a:gd name="connsiteX21" fmla="*/ 1213 w 10000"/>
              <a:gd name="connsiteY21" fmla="*/ 765 h 10520"/>
              <a:gd name="connsiteX22" fmla="*/ 0 w 10000"/>
              <a:gd name="connsiteY22" fmla="*/ 2101 h 10520"/>
              <a:gd name="connsiteX23" fmla="*/ 0 w 10000"/>
              <a:gd name="connsiteY23" fmla="*/ 3166 h 10520"/>
              <a:gd name="connsiteX24" fmla="*/ 371 w 10000"/>
              <a:gd name="connsiteY24" fmla="*/ 3140 h 10520"/>
              <a:gd name="connsiteX25" fmla="*/ 741 w 10000"/>
              <a:gd name="connsiteY25" fmla="*/ 2339 h 10520"/>
              <a:gd name="connsiteX26" fmla="*/ 851 w 10000"/>
              <a:gd name="connsiteY26" fmla="*/ 2681 h 10520"/>
              <a:gd name="connsiteX27" fmla="*/ 457 w 10000"/>
              <a:gd name="connsiteY27" fmla="*/ 3502 h 10520"/>
              <a:gd name="connsiteX28" fmla="*/ 612 w 10000"/>
              <a:gd name="connsiteY28" fmla="*/ 4058 h 10520"/>
              <a:gd name="connsiteX29" fmla="*/ 1164 w 10000"/>
              <a:gd name="connsiteY29" fmla="*/ 4122 h 10520"/>
              <a:gd name="connsiteX30" fmla="*/ 1273 w 10000"/>
              <a:gd name="connsiteY30" fmla="*/ 4767 h 10520"/>
              <a:gd name="connsiteX31" fmla="*/ 1678 w 10000"/>
              <a:gd name="connsiteY31" fmla="*/ 4428 h 10520"/>
              <a:gd name="connsiteX32" fmla="*/ 1756 w 10000"/>
              <a:gd name="connsiteY32" fmla="*/ 4413 h 10520"/>
              <a:gd name="connsiteX33" fmla="*/ 1773 w 10000"/>
              <a:gd name="connsiteY33" fmla="*/ 4735 h 10520"/>
              <a:gd name="connsiteX34" fmla="*/ 1707 w 10000"/>
              <a:gd name="connsiteY34" fmla="*/ 4702 h 10520"/>
              <a:gd name="connsiteX35" fmla="*/ 1724 w 10000"/>
              <a:gd name="connsiteY35" fmla="*/ 5428 h 10520"/>
              <a:gd name="connsiteX36" fmla="*/ 1644 w 10000"/>
              <a:gd name="connsiteY36" fmla="*/ 5404 h 10520"/>
              <a:gd name="connsiteX37" fmla="*/ 1655 w 10000"/>
              <a:gd name="connsiteY37" fmla="*/ 5671 h 10520"/>
              <a:gd name="connsiteX38" fmla="*/ 1790 w 10000"/>
              <a:gd name="connsiteY38" fmla="*/ 5856 h 10520"/>
              <a:gd name="connsiteX39" fmla="*/ 1793 w 10000"/>
              <a:gd name="connsiteY39" fmla="*/ 5961 h 10520"/>
              <a:gd name="connsiteX40" fmla="*/ 1448 w 10000"/>
              <a:gd name="connsiteY40" fmla="*/ 5984 h 10520"/>
              <a:gd name="connsiteX41" fmla="*/ 1454 w 10000"/>
              <a:gd name="connsiteY41" fmla="*/ 5370 h 10520"/>
              <a:gd name="connsiteX42" fmla="*/ 1259 w 10000"/>
              <a:gd name="connsiteY42" fmla="*/ 5160 h 10520"/>
              <a:gd name="connsiteX43" fmla="*/ 1284 w 10000"/>
              <a:gd name="connsiteY43" fmla="*/ 5984 h 10520"/>
              <a:gd name="connsiteX44" fmla="*/ 1109 w 10000"/>
              <a:gd name="connsiteY44" fmla="*/ 5966 h 10520"/>
              <a:gd name="connsiteX45" fmla="*/ 1026 w 10000"/>
              <a:gd name="connsiteY45" fmla="*/ 5101 h 10520"/>
              <a:gd name="connsiteX46" fmla="*/ 368 w 10000"/>
              <a:gd name="connsiteY46" fmla="*/ 5071 h 10520"/>
              <a:gd name="connsiteX47" fmla="*/ 351 w 10000"/>
              <a:gd name="connsiteY47" fmla="*/ 5027 h 10520"/>
              <a:gd name="connsiteX48" fmla="*/ 282 w 10000"/>
              <a:gd name="connsiteY48" fmla="*/ 5015 h 10520"/>
              <a:gd name="connsiteX49" fmla="*/ 233 w 10000"/>
              <a:gd name="connsiteY49" fmla="*/ 4827 h 10520"/>
              <a:gd name="connsiteX50" fmla="*/ 23 w 10000"/>
              <a:gd name="connsiteY50" fmla="*/ 4813 h 10520"/>
              <a:gd name="connsiteX51" fmla="*/ 204 w 10000"/>
              <a:gd name="connsiteY51" fmla="*/ 6361 h 10520"/>
              <a:gd name="connsiteX52" fmla="*/ 937 w 10000"/>
              <a:gd name="connsiteY52" fmla="*/ 6368 h 10520"/>
              <a:gd name="connsiteX53" fmla="*/ 980 w 10000"/>
              <a:gd name="connsiteY53" fmla="*/ 6567 h 10520"/>
              <a:gd name="connsiteX54" fmla="*/ 1118 w 10000"/>
              <a:gd name="connsiteY54" fmla="*/ 6567 h 10520"/>
              <a:gd name="connsiteX55" fmla="*/ 1129 w 10000"/>
              <a:gd name="connsiteY55" fmla="*/ 6432 h 10520"/>
              <a:gd name="connsiteX56" fmla="*/ 1299 w 10000"/>
              <a:gd name="connsiteY56" fmla="*/ 6425 h 10520"/>
              <a:gd name="connsiteX57" fmla="*/ 1299 w 10000"/>
              <a:gd name="connsiteY57" fmla="*/ 6652 h 10520"/>
              <a:gd name="connsiteX58" fmla="*/ 2592 w 10000"/>
              <a:gd name="connsiteY58" fmla="*/ 6652 h 10520"/>
              <a:gd name="connsiteX59" fmla="*/ 4782 w 10000"/>
              <a:gd name="connsiteY59" fmla="*/ 8891 h 10520"/>
              <a:gd name="connsiteX60" fmla="*/ 5213 w 10000"/>
              <a:gd name="connsiteY60" fmla="*/ 9313 h 10520"/>
              <a:gd name="connsiteX61" fmla="*/ 5345 w 10000"/>
              <a:gd name="connsiteY61" fmla="*/ 10069 h 10520"/>
              <a:gd name="connsiteX62" fmla="*/ 5405 w 10000"/>
              <a:gd name="connsiteY62" fmla="*/ 10268 h 10520"/>
              <a:gd name="connsiteX63" fmla="*/ 5445 w 10000"/>
              <a:gd name="connsiteY63" fmla="*/ 10343 h 10520"/>
              <a:gd name="connsiteX64" fmla="*/ 5506 w 10000"/>
              <a:gd name="connsiteY64" fmla="*/ 10368 h 10520"/>
              <a:gd name="connsiteX65" fmla="*/ 5583 w 10000"/>
              <a:gd name="connsiteY65" fmla="*/ 10358 h 10520"/>
              <a:gd name="connsiteX66" fmla="*/ 5690 w 10000"/>
              <a:gd name="connsiteY66" fmla="*/ 10276 h 10520"/>
              <a:gd name="connsiteX67" fmla="*/ 6540 w 10000"/>
              <a:gd name="connsiteY67" fmla="*/ 9166 h 10520"/>
              <a:gd name="connsiteX68" fmla="*/ 6664 w 10000"/>
              <a:gd name="connsiteY68" fmla="*/ 9494 h 10520"/>
              <a:gd name="connsiteX69" fmla="*/ 6716 w 10000"/>
              <a:gd name="connsiteY69" fmla="*/ 9537 h 10520"/>
              <a:gd name="connsiteX70" fmla="*/ 6756 w 10000"/>
              <a:gd name="connsiteY70" fmla="*/ 9522 h 10520"/>
              <a:gd name="connsiteX71" fmla="*/ 6784 w 10000"/>
              <a:gd name="connsiteY71" fmla="*/ 9475 h 10520"/>
              <a:gd name="connsiteX72" fmla="*/ 6816 w 10000"/>
              <a:gd name="connsiteY72" fmla="*/ 9366 h 10520"/>
              <a:gd name="connsiteX73" fmla="*/ 6819 w 10000"/>
              <a:gd name="connsiteY73" fmla="*/ 9209 h 10520"/>
              <a:gd name="connsiteX74" fmla="*/ 6802 w 10000"/>
              <a:gd name="connsiteY74" fmla="*/ 9091 h 10520"/>
              <a:gd name="connsiteX75" fmla="*/ 6773 w 10000"/>
              <a:gd name="connsiteY75" fmla="*/ 8891 h 10520"/>
              <a:gd name="connsiteX76" fmla="*/ 6871 w 10000"/>
              <a:gd name="connsiteY76" fmla="*/ 8697 h 10520"/>
              <a:gd name="connsiteX77" fmla="*/ 7023 w 10000"/>
              <a:gd name="connsiteY77" fmla="*/ 8545 h 10520"/>
              <a:gd name="connsiteX78" fmla="*/ 7178 w 10000"/>
              <a:gd name="connsiteY78" fmla="*/ 8435 h 10520"/>
              <a:gd name="connsiteX79" fmla="*/ 7371 w 10000"/>
              <a:gd name="connsiteY79" fmla="*/ 8409 h 10520"/>
              <a:gd name="connsiteX80" fmla="*/ 7644 w 10000"/>
              <a:gd name="connsiteY80" fmla="*/ 8405 h 10520"/>
              <a:gd name="connsiteX81" fmla="*/ 7635 w 10000"/>
              <a:gd name="connsiteY81" fmla="*/ 8960 h 10520"/>
              <a:gd name="connsiteX82" fmla="*/ 7698 w 10000"/>
              <a:gd name="connsiteY82" fmla="*/ 9117 h 10520"/>
              <a:gd name="connsiteX83" fmla="*/ 7784 w 10000"/>
              <a:gd name="connsiteY83" fmla="*/ 9202 h 10520"/>
              <a:gd name="connsiteX84" fmla="*/ 7845 w 10000"/>
              <a:gd name="connsiteY84" fmla="*/ 9233 h 10520"/>
              <a:gd name="connsiteX85" fmla="*/ 8802 w 10000"/>
              <a:gd name="connsiteY85" fmla="*/ 9166 h 10520"/>
              <a:gd name="connsiteX86" fmla="*/ 8897 w 10000"/>
              <a:gd name="connsiteY86" fmla="*/ 9366 h 10520"/>
              <a:gd name="connsiteX87" fmla="*/ 8957 w 10000"/>
              <a:gd name="connsiteY87" fmla="*/ 9854 h 10520"/>
              <a:gd name="connsiteX88" fmla="*/ 9000 w 10000"/>
              <a:gd name="connsiteY88" fmla="*/ 10515 h 10520"/>
              <a:gd name="connsiteX89" fmla="*/ 9103 w 10000"/>
              <a:gd name="connsiteY89" fmla="*/ 10520 h 10520"/>
              <a:gd name="connsiteX90" fmla="*/ 9095 w 10000"/>
              <a:gd name="connsiteY90" fmla="*/ 9870 h 10520"/>
              <a:gd name="connsiteX91" fmla="*/ 9144 w 10000"/>
              <a:gd name="connsiteY91" fmla="*/ 9670 h 10520"/>
              <a:gd name="connsiteX92" fmla="*/ 9181 w 10000"/>
              <a:gd name="connsiteY92" fmla="*/ 9146 h 10520"/>
              <a:gd name="connsiteX93" fmla="*/ 9566 w 10000"/>
              <a:gd name="connsiteY93" fmla="*/ 9537 h 10520"/>
              <a:gd name="connsiteX94" fmla="*/ 9549 w 10000"/>
              <a:gd name="connsiteY94" fmla="*/ 8810 h 10520"/>
              <a:gd name="connsiteX95" fmla="*/ 9733 w 10000"/>
              <a:gd name="connsiteY95" fmla="*/ 8832 h 10520"/>
              <a:gd name="connsiteX96" fmla="*/ 10000 w 10000"/>
              <a:gd name="connsiteY96" fmla="*/ 8026 h 10520"/>
              <a:gd name="connsiteX97" fmla="*/ 9836 w 10000"/>
              <a:gd name="connsiteY97" fmla="*/ 7476 h 10520"/>
              <a:gd name="connsiteX98" fmla="*/ 9802 w 10000"/>
              <a:gd name="connsiteY98" fmla="*/ 7116 h 10520"/>
              <a:gd name="connsiteX99" fmla="*/ 9540 w 10000"/>
              <a:gd name="connsiteY99" fmla="*/ 7056 h 10520"/>
              <a:gd name="connsiteX100" fmla="*/ 9514 w 10000"/>
              <a:gd name="connsiteY100" fmla="*/ 6589 h 10520"/>
              <a:gd name="connsiteX101" fmla="*/ 9164 w 10000"/>
              <a:gd name="connsiteY101" fmla="*/ 6361 h 10520"/>
              <a:gd name="connsiteX102" fmla="*/ 9138 w 10000"/>
              <a:gd name="connsiteY102" fmla="*/ 6737 h 10520"/>
              <a:gd name="connsiteX103" fmla="*/ 8931 w 10000"/>
              <a:gd name="connsiteY103" fmla="*/ 6432 h 10520"/>
              <a:gd name="connsiteX104" fmla="*/ 8931 w 10000"/>
              <a:gd name="connsiteY104" fmla="*/ 6050 h 10520"/>
              <a:gd name="connsiteX105" fmla="*/ 9480 w 10000"/>
              <a:gd name="connsiteY105" fmla="*/ 6474 h 10520"/>
              <a:gd name="connsiteX106" fmla="*/ 9405 w 10000"/>
              <a:gd name="connsiteY106" fmla="*/ 3362 h 10520"/>
              <a:gd name="connsiteX107" fmla="*/ 9319 w 10000"/>
              <a:gd name="connsiteY107" fmla="*/ 3194 h 10520"/>
              <a:gd name="connsiteX108" fmla="*/ 9290 w 10000"/>
              <a:gd name="connsiteY108" fmla="*/ 2834 h 10520"/>
              <a:gd name="connsiteX109" fmla="*/ 9060 w 10000"/>
              <a:gd name="connsiteY109" fmla="*/ 2672 h 10520"/>
              <a:gd name="connsiteX110" fmla="*/ 8983 w 10000"/>
              <a:gd name="connsiteY110" fmla="*/ 2101 h 10520"/>
              <a:gd name="connsiteX111" fmla="*/ 8825 w 10000"/>
              <a:gd name="connsiteY111" fmla="*/ 2051 h 10520"/>
              <a:gd name="connsiteX112" fmla="*/ 8799 w 10000"/>
              <a:gd name="connsiteY112" fmla="*/ 1614 h 10520"/>
              <a:gd name="connsiteX113" fmla="*/ 8652 w 10000"/>
              <a:gd name="connsiteY113" fmla="*/ 1586 h 10520"/>
              <a:gd name="connsiteX114" fmla="*/ 8635 w 10000"/>
              <a:gd name="connsiteY114" fmla="*/ 1237 h 10520"/>
              <a:gd name="connsiteX115" fmla="*/ 8483 w 10000"/>
              <a:gd name="connsiteY115" fmla="*/ 1258 h 10520"/>
              <a:gd name="connsiteX116" fmla="*/ 8431 w 10000"/>
              <a:gd name="connsiteY116" fmla="*/ 1165 h 10520"/>
              <a:gd name="connsiteX117" fmla="*/ 8578 w 10000"/>
              <a:gd name="connsiteY117" fmla="*/ 262 h 10520"/>
              <a:gd name="connsiteX118" fmla="*/ 7524 w 10000"/>
              <a:gd name="connsiteY118" fmla="*/ 0 h 10520"/>
              <a:gd name="connsiteX119" fmla="*/ 7530 w 10000"/>
              <a:gd name="connsiteY119" fmla="*/ 1108 h 10520"/>
              <a:gd name="connsiteX120" fmla="*/ 6592 w 10000"/>
              <a:gd name="connsiteY120" fmla="*/ 543 h 10520"/>
              <a:gd name="connsiteX121" fmla="*/ 6362 w 10000"/>
              <a:gd name="connsiteY121" fmla="*/ 749 h 10520"/>
              <a:gd name="connsiteX122" fmla="*/ 6107 w 10000"/>
              <a:gd name="connsiteY122" fmla="*/ 556 h 10520"/>
              <a:gd name="connsiteX123" fmla="*/ 5834 w 10000"/>
              <a:gd name="connsiteY123" fmla="*/ 528 h 10520"/>
              <a:gd name="connsiteX124" fmla="*/ 5546 w 10000"/>
              <a:gd name="connsiteY124" fmla="*/ 2371 h 10520"/>
              <a:gd name="connsiteX0" fmla="*/ 5546 w 10000"/>
              <a:gd name="connsiteY0" fmla="*/ 2371 h 10520"/>
              <a:gd name="connsiteX1" fmla="*/ 5455 w 10000"/>
              <a:gd name="connsiteY1" fmla="*/ 2836 h 10520"/>
              <a:gd name="connsiteX2" fmla="*/ 5077 w 10000"/>
              <a:gd name="connsiteY2" fmla="*/ 4419 h 10520"/>
              <a:gd name="connsiteX3" fmla="*/ 4991 w 10000"/>
              <a:gd name="connsiteY3" fmla="*/ 5248 h 10520"/>
              <a:gd name="connsiteX4" fmla="*/ 4891 w 10000"/>
              <a:gd name="connsiteY4" fmla="*/ 6567 h 10520"/>
              <a:gd name="connsiteX5" fmla="*/ 3153 w 10000"/>
              <a:gd name="connsiteY5" fmla="*/ 6090 h 10520"/>
              <a:gd name="connsiteX6" fmla="*/ 3138 w 10000"/>
              <a:gd name="connsiteY6" fmla="*/ 4603 h 10520"/>
              <a:gd name="connsiteX7" fmla="*/ 2948 w 10000"/>
              <a:gd name="connsiteY7" fmla="*/ 4634 h 10520"/>
              <a:gd name="connsiteX8" fmla="*/ 2739 w 10000"/>
              <a:gd name="connsiteY8" fmla="*/ 4591 h 10520"/>
              <a:gd name="connsiteX9" fmla="*/ 2601 w 10000"/>
              <a:gd name="connsiteY9" fmla="*/ 4493 h 10520"/>
              <a:gd name="connsiteX10" fmla="*/ 2609 w 10000"/>
              <a:gd name="connsiteY10" fmla="*/ 5825 h 10520"/>
              <a:gd name="connsiteX11" fmla="*/ 2483 w 10000"/>
              <a:gd name="connsiteY11" fmla="*/ 5856 h 10520"/>
              <a:gd name="connsiteX12" fmla="*/ 2264 w 10000"/>
              <a:gd name="connsiteY12" fmla="*/ 5116 h 10520"/>
              <a:gd name="connsiteX13" fmla="*/ 2319 w 10000"/>
              <a:gd name="connsiteY13" fmla="*/ 4735 h 10520"/>
              <a:gd name="connsiteX14" fmla="*/ 2233 w 10000"/>
              <a:gd name="connsiteY14" fmla="*/ 4185 h 10520"/>
              <a:gd name="connsiteX15" fmla="*/ 1948 w 10000"/>
              <a:gd name="connsiteY15" fmla="*/ 4584 h 10520"/>
              <a:gd name="connsiteX16" fmla="*/ 1876 w 10000"/>
              <a:gd name="connsiteY16" fmla="*/ 4214 h 10520"/>
              <a:gd name="connsiteX17" fmla="*/ 2319 w 10000"/>
              <a:gd name="connsiteY17" fmla="*/ 3636 h 10520"/>
              <a:gd name="connsiteX18" fmla="*/ 2198 w 10000"/>
              <a:gd name="connsiteY18" fmla="*/ 1608 h 10520"/>
              <a:gd name="connsiteX19" fmla="*/ 1807 w 10000"/>
              <a:gd name="connsiteY19" fmla="*/ 1097 h 10520"/>
              <a:gd name="connsiteX20" fmla="*/ 1540 w 10000"/>
              <a:gd name="connsiteY20" fmla="*/ 1362 h 10520"/>
              <a:gd name="connsiteX21" fmla="*/ 1213 w 10000"/>
              <a:gd name="connsiteY21" fmla="*/ 765 h 10520"/>
              <a:gd name="connsiteX22" fmla="*/ 0 w 10000"/>
              <a:gd name="connsiteY22" fmla="*/ 2101 h 10520"/>
              <a:gd name="connsiteX23" fmla="*/ 0 w 10000"/>
              <a:gd name="connsiteY23" fmla="*/ 3166 h 10520"/>
              <a:gd name="connsiteX24" fmla="*/ 371 w 10000"/>
              <a:gd name="connsiteY24" fmla="*/ 3140 h 10520"/>
              <a:gd name="connsiteX25" fmla="*/ 741 w 10000"/>
              <a:gd name="connsiteY25" fmla="*/ 2339 h 10520"/>
              <a:gd name="connsiteX26" fmla="*/ 851 w 10000"/>
              <a:gd name="connsiteY26" fmla="*/ 2681 h 10520"/>
              <a:gd name="connsiteX27" fmla="*/ 457 w 10000"/>
              <a:gd name="connsiteY27" fmla="*/ 3502 h 10520"/>
              <a:gd name="connsiteX28" fmla="*/ 612 w 10000"/>
              <a:gd name="connsiteY28" fmla="*/ 4058 h 10520"/>
              <a:gd name="connsiteX29" fmla="*/ 1164 w 10000"/>
              <a:gd name="connsiteY29" fmla="*/ 4122 h 10520"/>
              <a:gd name="connsiteX30" fmla="*/ 1273 w 10000"/>
              <a:gd name="connsiteY30" fmla="*/ 4767 h 10520"/>
              <a:gd name="connsiteX31" fmla="*/ 1678 w 10000"/>
              <a:gd name="connsiteY31" fmla="*/ 4428 h 10520"/>
              <a:gd name="connsiteX32" fmla="*/ 1756 w 10000"/>
              <a:gd name="connsiteY32" fmla="*/ 4413 h 10520"/>
              <a:gd name="connsiteX33" fmla="*/ 1773 w 10000"/>
              <a:gd name="connsiteY33" fmla="*/ 4735 h 10520"/>
              <a:gd name="connsiteX34" fmla="*/ 1707 w 10000"/>
              <a:gd name="connsiteY34" fmla="*/ 4702 h 10520"/>
              <a:gd name="connsiteX35" fmla="*/ 1724 w 10000"/>
              <a:gd name="connsiteY35" fmla="*/ 5428 h 10520"/>
              <a:gd name="connsiteX36" fmla="*/ 1644 w 10000"/>
              <a:gd name="connsiteY36" fmla="*/ 5404 h 10520"/>
              <a:gd name="connsiteX37" fmla="*/ 1655 w 10000"/>
              <a:gd name="connsiteY37" fmla="*/ 5671 h 10520"/>
              <a:gd name="connsiteX38" fmla="*/ 1790 w 10000"/>
              <a:gd name="connsiteY38" fmla="*/ 5856 h 10520"/>
              <a:gd name="connsiteX39" fmla="*/ 1793 w 10000"/>
              <a:gd name="connsiteY39" fmla="*/ 5961 h 10520"/>
              <a:gd name="connsiteX40" fmla="*/ 1448 w 10000"/>
              <a:gd name="connsiteY40" fmla="*/ 5984 h 10520"/>
              <a:gd name="connsiteX41" fmla="*/ 1454 w 10000"/>
              <a:gd name="connsiteY41" fmla="*/ 5370 h 10520"/>
              <a:gd name="connsiteX42" fmla="*/ 1259 w 10000"/>
              <a:gd name="connsiteY42" fmla="*/ 5160 h 10520"/>
              <a:gd name="connsiteX43" fmla="*/ 1284 w 10000"/>
              <a:gd name="connsiteY43" fmla="*/ 5984 h 10520"/>
              <a:gd name="connsiteX44" fmla="*/ 1109 w 10000"/>
              <a:gd name="connsiteY44" fmla="*/ 5966 h 10520"/>
              <a:gd name="connsiteX45" fmla="*/ 1026 w 10000"/>
              <a:gd name="connsiteY45" fmla="*/ 5101 h 10520"/>
              <a:gd name="connsiteX46" fmla="*/ 368 w 10000"/>
              <a:gd name="connsiteY46" fmla="*/ 5071 h 10520"/>
              <a:gd name="connsiteX47" fmla="*/ 351 w 10000"/>
              <a:gd name="connsiteY47" fmla="*/ 5027 h 10520"/>
              <a:gd name="connsiteX48" fmla="*/ 282 w 10000"/>
              <a:gd name="connsiteY48" fmla="*/ 5015 h 10520"/>
              <a:gd name="connsiteX49" fmla="*/ 233 w 10000"/>
              <a:gd name="connsiteY49" fmla="*/ 4827 h 10520"/>
              <a:gd name="connsiteX50" fmla="*/ 23 w 10000"/>
              <a:gd name="connsiteY50" fmla="*/ 4813 h 10520"/>
              <a:gd name="connsiteX51" fmla="*/ 204 w 10000"/>
              <a:gd name="connsiteY51" fmla="*/ 6361 h 10520"/>
              <a:gd name="connsiteX52" fmla="*/ 937 w 10000"/>
              <a:gd name="connsiteY52" fmla="*/ 6368 h 10520"/>
              <a:gd name="connsiteX53" fmla="*/ 980 w 10000"/>
              <a:gd name="connsiteY53" fmla="*/ 6567 h 10520"/>
              <a:gd name="connsiteX54" fmla="*/ 1118 w 10000"/>
              <a:gd name="connsiteY54" fmla="*/ 6567 h 10520"/>
              <a:gd name="connsiteX55" fmla="*/ 1129 w 10000"/>
              <a:gd name="connsiteY55" fmla="*/ 6432 h 10520"/>
              <a:gd name="connsiteX56" fmla="*/ 1299 w 10000"/>
              <a:gd name="connsiteY56" fmla="*/ 6425 h 10520"/>
              <a:gd name="connsiteX57" fmla="*/ 1299 w 10000"/>
              <a:gd name="connsiteY57" fmla="*/ 6652 h 10520"/>
              <a:gd name="connsiteX58" fmla="*/ 2592 w 10000"/>
              <a:gd name="connsiteY58" fmla="*/ 6652 h 10520"/>
              <a:gd name="connsiteX59" fmla="*/ 4782 w 10000"/>
              <a:gd name="connsiteY59" fmla="*/ 8891 h 10520"/>
              <a:gd name="connsiteX60" fmla="*/ 5213 w 10000"/>
              <a:gd name="connsiteY60" fmla="*/ 9313 h 10520"/>
              <a:gd name="connsiteX61" fmla="*/ 5345 w 10000"/>
              <a:gd name="connsiteY61" fmla="*/ 10069 h 10520"/>
              <a:gd name="connsiteX62" fmla="*/ 5405 w 10000"/>
              <a:gd name="connsiteY62" fmla="*/ 10268 h 10520"/>
              <a:gd name="connsiteX63" fmla="*/ 5445 w 10000"/>
              <a:gd name="connsiteY63" fmla="*/ 10343 h 10520"/>
              <a:gd name="connsiteX64" fmla="*/ 5506 w 10000"/>
              <a:gd name="connsiteY64" fmla="*/ 10368 h 10520"/>
              <a:gd name="connsiteX65" fmla="*/ 5583 w 10000"/>
              <a:gd name="connsiteY65" fmla="*/ 10358 h 10520"/>
              <a:gd name="connsiteX66" fmla="*/ 5690 w 10000"/>
              <a:gd name="connsiteY66" fmla="*/ 10276 h 10520"/>
              <a:gd name="connsiteX67" fmla="*/ 6540 w 10000"/>
              <a:gd name="connsiteY67" fmla="*/ 9166 h 10520"/>
              <a:gd name="connsiteX68" fmla="*/ 6664 w 10000"/>
              <a:gd name="connsiteY68" fmla="*/ 9494 h 10520"/>
              <a:gd name="connsiteX69" fmla="*/ 6716 w 10000"/>
              <a:gd name="connsiteY69" fmla="*/ 9537 h 10520"/>
              <a:gd name="connsiteX70" fmla="*/ 6756 w 10000"/>
              <a:gd name="connsiteY70" fmla="*/ 9522 h 10520"/>
              <a:gd name="connsiteX71" fmla="*/ 6784 w 10000"/>
              <a:gd name="connsiteY71" fmla="*/ 9475 h 10520"/>
              <a:gd name="connsiteX72" fmla="*/ 6816 w 10000"/>
              <a:gd name="connsiteY72" fmla="*/ 9366 h 10520"/>
              <a:gd name="connsiteX73" fmla="*/ 6819 w 10000"/>
              <a:gd name="connsiteY73" fmla="*/ 9209 h 10520"/>
              <a:gd name="connsiteX74" fmla="*/ 6802 w 10000"/>
              <a:gd name="connsiteY74" fmla="*/ 9091 h 10520"/>
              <a:gd name="connsiteX75" fmla="*/ 6773 w 10000"/>
              <a:gd name="connsiteY75" fmla="*/ 8891 h 10520"/>
              <a:gd name="connsiteX76" fmla="*/ 6871 w 10000"/>
              <a:gd name="connsiteY76" fmla="*/ 8697 h 10520"/>
              <a:gd name="connsiteX77" fmla="*/ 7023 w 10000"/>
              <a:gd name="connsiteY77" fmla="*/ 8545 h 10520"/>
              <a:gd name="connsiteX78" fmla="*/ 7178 w 10000"/>
              <a:gd name="connsiteY78" fmla="*/ 8435 h 10520"/>
              <a:gd name="connsiteX79" fmla="*/ 7371 w 10000"/>
              <a:gd name="connsiteY79" fmla="*/ 8409 h 10520"/>
              <a:gd name="connsiteX80" fmla="*/ 7644 w 10000"/>
              <a:gd name="connsiteY80" fmla="*/ 8405 h 10520"/>
              <a:gd name="connsiteX81" fmla="*/ 7635 w 10000"/>
              <a:gd name="connsiteY81" fmla="*/ 8960 h 10520"/>
              <a:gd name="connsiteX82" fmla="*/ 7698 w 10000"/>
              <a:gd name="connsiteY82" fmla="*/ 9117 h 10520"/>
              <a:gd name="connsiteX83" fmla="*/ 7784 w 10000"/>
              <a:gd name="connsiteY83" fmla="*/ 9202 h 10520"/>
              <a:gd name="connsiteX84" fmla="*/ 7845 w 10000"/>
              <a:gd name="connsiteY84" fmla="*/ 9233 h 10520"/>
              <a:gd name="connsiteX85" fmla="*/ 8802 w 10000"/>
              <a:gd name="connsiteY85" fmla="*/ 9166 h 10520"/>
              <a:gd name="connsiteX86" fmla="*/ 8897 w 10000"/>
              <a:gd name="connsiteY86" fmla="*/ 9366 h 10520"/>
              <a:gd name="connsiteX87" fmla="*/ 8957 w 10000"/>
              <a:gd name="connsiteY87" fmla="*/ 9854 h 10520"/>
              <a:gd name="connsiteX88" fmla="*/ 9000 w 10000"/>
              <a:gd name="connsiteY88" fmla="*/ 10515 h 10520"/>
              <a:gd name="connsiteX89" fmla="*/ 9103 w 10000"/>
              <a:gd name="connsiteY89" fmla="*/ 10520 h 10520"/>
              <a:gd name="connsiteX90" fmla="*/ 9095 w 10000"/>
              <a:gd name="connsiteY90" fmla="*/ 9870 h 10520"/>
              <a:gd name="connsiteX91" fmla="*/ 9144 w 10000"/>
              <a:gd name="connsiteY91" fmla="*/ 9670 h 10520"/>
              <a:gd name="connsiteX92" fmla="*/ 9181 w 10000"/>
              <a:gd name="connsiteY92" fmla="*/ 9146 h 10520"/>
              <a:gd name="connsiteX93" fmla="*/ 9566 w 10000"/>
              <a:gd name="connsiteY93" fmla="*/ 9537 h 10520"/>
              <a:gd name="connsiteX94" fmla="*/ 9549 w 10000"/>
              <a:gd name="connsiteY94" fmla="*/ 8810 h 10520"/>
              <a:gd name="connsiteX95" fmla="*/ 9733 w 10000"/>
              <a:gd name="connsiteY95" fmla="*/ 8832 h 10520"/>
              <a:gd name="connsiteX96" fmla="*/ 10000 w 10000"/>
              <a:gd name="connsiteY96" fmla="*/ 8026 h 10520"/>
              <a:gd name="connsiteX97" fmla="*/ 9836 w 10000"/>
              <a:gd name="connsiteY97" fmla="*/ 7476 h 10520"/>
              <a:gd name="connsiteX98" fmla="*/ 9802 w 10000"/>
              <a:gd name="connsiteY98" fmla="*/ 7116 h 10520"/>
              <a:gd name="connsiteX99" fmla="*/ 9540 w 10000"/>
              <a:gd name="connsiteY99" fmla="*/ 7056 h 10520"/>
              <a:gd name="connsiteX100" fmla="*/ 9514 w 10000"/>
              <a:gd name="connsiteY100" fmla="*/ 6589 h 10520"/>
              <a:gd name="connsiteX101" fmla="*/ 9164 w 10000"/>
              <a:gd name="connsiteY101" fmla="*/ 6361 h 10520"/>
              <a:gd name="connsiteX102" fmla="*/ 9138 w 10000"/>
              <a:gd name="connsiteY102" fmla="*/ 6737 h 10520"/>
              <a:gd name="connsiteX103" fmla="*/ 8931 w 10000"/>
              <a:gd name="connsiteY103" fmla="*/ 6432 h 10520"/>
              <a:gd name="connsiteX104" fmla="*/ 8931 w 10000"/>
              <a:gd name="connsiteY104" fmla="*/ 6050 h 10520"/>
              <a:gd name="connsiteX105" fmla="*/ 9480 w 10000"/>
              <a:gd name="connsiteY105" fmla="*/ 6474 h 10520"/>
              <a:gd name="connsiteX106" fmla="*/ 9405 w 10000"/>
              <a:gd name="connsiteY106" fmla="*/ 3362 h 10520"/>
              <a:gd name="connsiteX107" fmla="*/ 9319 w 10000"/>
              <a:gd name="connsiteY107" fmla="*/ 3194 h 10520"/>
              <a:gd name="connsiteX108" fmla="*/ 9290 w 10000"/>
              <a:gd name="connsiteY108" fmla="*/ 2834 h 10520"/>
              <a:gd name="connsiteX109" fmla="*/ 9060 w 10000"/>
              <a:gd name="connsiteY109" fmla="*/ 2672 h 10520"/>
              <a:gd name="connsiteX110" fmla="*/ 8983 w 10000"/>
              <a:gd name="connsiteY110" fmla="*/ 2101 h 10520"/>
              <a:gd name="connsiteX111" fmla="*/ 8825 w 10000"/>
              <a:gd name="connsiteY111" fmla="*/ 2051 h 10520"/>
              <a:gd name="connsiteX112" fmla="*/ 8799 w 10000"/>
              <a:gd name="connsiteY112" fmla="*/ 1614 h 10520"/>
              <a:gd name="connsiteX113" fmla="*/ 8652 w 10000"/>
              <a:gd name="connsiteY113" fmla="*/ 1586 h 10520"/>
              <a:gd name="connsiteX114" fmla="*/ 8635 w 10000"/>
              <a:gd name="connsiteY114" fmla="*/ 1237 h 10520"/>
              <a:gd name="connsiteX115" fmla="*/ 8483 w 10000"/>
              <a:gd name="connsiteY115" fmla="*/ 1258 h 10520"/>
              <a:gd name="connsiteX116" fmla="*/ 8431 w 10000"/>
              <a:gd name="connsiteY116" fmla="*/ 1165 h 10520"/>
              <a:gd name="connsiteX117" fmla="*/ 8578 w 10000"/>
              <a:gd name="connsiteY117" fmla="*/ 262 h 10520"/>
              <a:gd name="connsiteX118" fmla="*/ 7524 w 10000"/>
              <a:gd name="connsiteY118" fmla="*/ 0 h 10520"/>
              <a:gd name="connsiteX119" fmla="*/ 7530 w 10000"/>
              <a:gd name="connsiteY119" fmla="*/ 1108 h 10520"/>
              <a:gd name="connsiteX120" fmla="*/ 6592 w 10000"/>
              <a:gd name="connsiteY120" fmla="*/ 543 h 10520"/>
              <a:gd name="connsiteX121" fmla="*/ 6362 w 10000"/>
              <a:gd name="connsiteY121" fmla="*/ 749 h 10520"/>
              <a:gd name="connsiteX122" fmla="*/ 6107 w 10000"/>
              <a:gd name="connsiteY122" fmla="*/ 556 h 10520"/>
              <a:gd name="connsiteX123" fmla="*/ 5834 w 10000"/>
              <a:gd name="connsiteY123" fmla="*/ 528 h 10520"/>
              <a:gd name="connsiteX124" fmla="*/ 5546 w 10000"/>
              <a:gd name="connsiteY124" fmla="*/ 2371 h 10520"/>
              <a:gd name="connsiteX0" fmla="*/ 5546 w 10000"/>
              <a:gd name="connsiteY0" fmla="*/ 2371 h 10520"/>
              <a:gd name="connsiteX1" fmla="*/ 5455 w 10000"/>
              <a:gd name="connsiteY1" fmla="*/ 2836 h 10520"/>
              <a:gd name="connsiteX2" fmla="*/ 5077 w 10000"/>
              <a:gd name="connsiteY2" fmla="*/ 4419 h 10520"/>
              <a:gd name="connsiteX3" fmla="*/ 4991 w 10000"/>
              <a:gd name="connsiteY3" fmla="*/ 5248 h 10520"/>
              <a:gd name="connsiteX4" fmla="*/ 4891 w 10000"/>
              <a:gd name="connsiteY4" fmla="*/ 6567 h 10520"/>
              <a:gd name="connsiteX5" fmla="*/ 3153 w 10000"/>
              <a:gd name="connsiteY5" fmla="*/ 6090 h 10520"/>
              <a:gd name="connsiteX6" fmla="*/ 3138 w 10000"/>
              <a:gd name="connsiteY6" fmla="*/ 4603 h 10520"/>
              <a:gd name="connsiteX7" fmla="*/ 2948 w 10000"/>
              <a:gd name="connsiteY7" fmla="*/ 4634 h 10520"/>
              <a:gd name="connsiteX8" fmla="*/ 2739 w 10000"/>
              <a:gd name="connsiteY8" fmla="*/ 4591 h 10520"/>
              <a:gd name="connsiteX9" fmla="*/ 2601 w 10000"/>
              <a:gd name="connsiteY9" fmla="*/ 4493 h 10520"/>
              <a:gd name="connsiteX10" fmla="*/ 2609 w 10000"/>
              <a:gd name="connsiteY10" fmla="*/ 5825 h 10520"/>
              <a:gd name="connsiteX11" fmla="*/ 2483 w 10000"/>
              <a:gd name="connsiteY11" fmla="*/ 5856 h 10520"/>
              <a:gd name="connsiteX12" fmla="*/ 2264 w 10000"/>
              <a:gd name="connsiteY12" fmla="*/ 5116 h 10520"/>
              <a:gd name="connsiteX13" fmla="*/ 2319 w 10000"/>
              <a:gd name="connsiteY13" fmla="*/ 4735 h 10520"/>
              <a:gd name="connsiteX14" fmla="*/ 2233 w 10000"/>
              <a:gd name="connsiteY14" fmla="*/ 4185 h 10520"/>
              <a:gd name="connsiteX15" fmla="*/ 1948 w 10000"/>
              <a:gd name="connsiteY15" fmla="*/ 4584 h 10520"/>
              <a:gd name="connsiteX16" fmla="*/ 1876 w 10000"/>
              <a:gd name="connsiteY16" fmla="*/ 4214 h 10520"/>
              <a:gd name="connsiteX17" fmla="*/ 2319 w 10000"/>
              <a:gd name="connsiteY17" fmla="*/ 3636 h 10520"/>
              <a:gd name="connsiteX18" fmla="*/ 2198 w 10000"/>
              <a:gd name="connsiteY18" fmla="*/ 1608 h 10520"/>
              <a:gd name="connsiteX19" fmla="*/ 1807 w 10000"/>
              <a:gd name="connsiteY19" fmla="*/ 1097 h 10520"/>
              <a:gd name="connsiteX20" fmla="*/ 1540 w 10000"/>
              <a:gd name="connsiteY20" fmla="*/ 1362 h 10520"/>
              <a:gd name="connsiteX21" fmla="*/ 1213 w 10000"/>
              <a:gd name="connsiteY21" fmla="*/ 765 h 10520"/>
              <a:gd name="connsiteX22" fmla="*/ 0 w 10000"/>
              <a:gd name="connsiteY22" fmla="*/ 2101 h 10520"/>
              <a:gd name="connsiteX23" fmla="*/ 0 w 10000"/>
              <a:gd name="connsiteY23" fmla="*/ 3166 h 10520"/>
              <a:gd name="connsiteX24" fmla="*/ 371 w 10000"/>
              <a:gd name="connsiteY24" fmla="*/ 3140 h 10520"/>
              <a:gd name="connsiteX25" fmla="*/ 741 w 10000"/>
              <a:gd name="connsiteY25" fmla="*/ 2339 h 10520"/>
              <a:gd name="connsiteX26" fmla="*/ 851 w 10000"/>
              <a:gd name="connsiteY26" fmla="*/ 2681 h 10520"/>
              <a:gd name="connsiteX27" fmla="*/ 457 w 10000"/>
              <a:gd name="connsiteY27" fmla="*/ 3502 h 10520"/>
              <a:gd name="connsiteX28" fmla="*/ 612 w 10000"/>
              <a:gd name="connsiteY28" fmla="*/ 4058 h 10520"/>
              <a:gd name="connsiteX29" fmla="*/ 1164 w 10000"/>
              <a:gd name="connsiteY29" fmla="*/ 4122 h 10520"/>
              <a:gd name="connsiteX30" fmla="*/ 1273 w 10000"/>
              <a:gd name="connsiteY30" fmla="*/ 4767 h 10520"/>
              <a:gd name="connsiteX31" fmla="*/ 1678 w 10000"/>
              <a:gd name="connsiteY31" fmla="*/ 4428 h 10520"/>
              <a:gd name="connsiteX32" fmla="*/ 1756 w 10000"/>
              <a:gd name="connsiteY32" fmla="*/ 4413 h 10520"/>
              <a:gd name="connsiteX33" fmla="*/ 1773 w 10000"/>
              <a:gd name="connsiteY33" fmla="*/ 4735 h 10520"/>
              <a:gd name="connsiteX34" fmla="*/ 1707 w 10000"/>
              <a:gd name="connsiteY34" fmla="*/ 4702 h 10520"/>
              <a:gd name="connsiteX35" fmla="*/ 1724 w 10000"/>
              <a:gd name="connsiteY35" fmla="*/ 5428 h 10520"/>
              <a:gd name="connsiteX36" fmla="*/ 1644 w 10000"/>
              <a:gd name="connsiteY36" fmla="*/ 5404 h 10520"/>
              <a:gd name="connsiteX37" fmla="*/ 1655 w 10000"/>
              <a:gd name="connsiteY37" fmla="*/ 5671 h 10520"/>
              <a:gd name="connsiteX38" fmla="*/ 1790 w 10000"/>
              <a:gd name="connsiteY38" fmla="*/ 5856 h 10520"/>
              <a:gd name="connsiteX39" fmla="*/ 1793 w 10000"/>
              <a:gd name="connsiteY39" fmla="*/ 5961 h 10520"/>
              <a:gd name="connsiteX40" fmla="*/ 1448 w 10000"/>
              <a:gd name="connsiteY40" fmla="*/ 5984 h 10520"/>
              <a:gd name="connsiteX41" fmla="*/ 1454 w 10000"/>
              <a:gd name="connsiteY41" fmla="*/ 5370 h 10520"/>
              <a:gd name="connsiteX42" fmla="*/ 1259 w 10000"/>
              <a:gd name="connsiteY42" fmla="*/ 5160 h 10520"/>
              <a:gd name="connsiteX43" fmla="*/ 1284 w 10000"/>
              <a:gd name="connsiteY43" fmla="*/ 5984 h 10520"/>
              <a:gd name="connsiteX44" fmla="*/ 1109 w 10000"/>
              <a:gd name="connsiteY44" fmla="*/ 5966 h 10520"/>
              <a:gd name="connsiteX45" fmla="*/ 1026 w 10000"/>
              <a:gd name="connsiteY45" fmla="*/ 5101 h 10520"/>
              <a:gd name="connsiteX46" fmla="*/ 368 w 10000"/>
              <a:gd name="connsiteY46" fmla="*/ 5071 h 10520"/>
              <a:gd name="connsiteX47" fmla="*/ 351 w 10000"/>
              <a:gd name="connsiteY47" fmla="*/ 5027 h 10520"/>
              <a:gd name="connsiteX48" fmla="*/ 282 w 10000"/>
              <a:gd name="connsiteY48" fmla="*/ 5015 h 10520"/>
              <a:gd name="connsiteX49" fmla="*/ 233 w 10000"/>
              <a:gd name="connsiteY49" fmla="*/ 4827 h 10520"/>
              <a:gd name="connsiteX50" fmla="*/ 23 w 10000"/>
              <a:gd name="connsiteY50" fmla="*/ 4813 h 10520"/>
              <a:gd name="connsiteX51" fmla="*/ 204 w 10000"/>
              <a:gd name="connsiteY51" fmla="*/ 6361 h 10520"/>
              <a:gd name="connsiteX52" fmla="*/ 937 w 10000"/>
              <a:gd name="connsiteY52" fmla="*/ 6368 h 10520"/>
              <a:gd name="connsiteX53" fmla="*/ 980 w 10000"/>
              <a:gd name="connsiteY53" fmla="*/ 6567 h 10520"/>
              <a:gd name="connsiteX54" fmla="*/ 1118 w 10000"/>
              <a:gd name="connsiteY54" fmla="*/ 6567 h 10520"/>
              <a:gd name="connsiteX55" fmla="*/ 1129 w 10000"/>
              <a:gd name="connsiteY55" fmla="*/ 6432 h 10520"/>
              <a:gd name="connsiteX56" fmla="*/ 1299 w 10000"/>
              <a:gd name="connsiteY56" fmla="*/ 6425 h 10520"/>
              <a:gd name="connsiteX57" fmla="*/ 1299 w 10000"/>
              <a:gd name="connsiteY57" fmla="*/ 6652 h 10520"/>
              <a:gd name="connsiteX58" fmla="*/ 2592 w 10000"/>
              <a:gd name="connsiteY58" fmla="*/ 6652 h 10520"/>
              <a:gd name="connsiteX59" fmla="*/ 4782 w 10000"/>
              <a:gd name="connsiteY59" fmla="*/ 8891 h 10520"/>
              <a:gd name="connsiteX60" fmla="*/ 5213 w 10000"/>
              <a:gd name="connsiteY60" fmla="*/ 9313 h 10520"/>
              <a:gd name="connsiteX61" fmla="*/ 5345 w 10000"/>
              <a:gd name="connsiteY61" fmla="*/ 10069 h 10520"/>
              <a:gd name="connsiteX62" fmla="*/ 5405 w 10000"/>
              <a:gd name="connsiteY62" fmla="*/ 10268 h 10520"/>
              <a:gd name="connsiteX63" fmla="*/ 5445 w 10000"/>
              <a:gd name="connsiteY63" fmla="*/ 10343 h 10520"/>
              <a:gd name="connsiteX64" fmla="*/ 5506 w 10000"/>
              <a:gd name="connsiteY64" fmla="*/ 10368 h 10520"/>
              <a:gd name="connsiteX65" fmla="*/ 5583 w 10000"/>
              <a:gd name="connsiteY65" fmla="*/ 10358 h 10520"/>
              <a:gd name="connsiteX66" fmla="*/ 5690 w 10000"/>
              <a:gd name="connsiteY66" fmla="*/ 10276 h 10520"/>
              <a:gd name="connsiteX67" fmla="*/ 6540 w 10000"/>
              <a:gd name="connsiteY67" fmla="*/ 9166 h 10520"/>
              <a:gd name="connsiteX68" fmla="*/ 6664 w 10000"/>
              <a:gd name="connsiteY68" fmla="*/ 9494 h 10520"/>
              <a:gd name="connsiteX69" fmla="*/ 6716 w 10000"/>
              <a:gd name="connsiteY69" fmla="*/ 9537 h 10520"/>
              <a:gd name="connsiteX70" fmla="*/ 6756 w 10000"/>
              <a:gd name="connsiteY70" fmla="*/ 9522 h 10520"/>
              <a:gd name="connsiteX71" fmla="*/ 6784 w 10000"/>
              <a:gd name="connsiteY71" fmla="*/ 9475 h 10520"/>
              <a:gd name="connsiteX72" fmla="*/ 6816 w 10000"/>
              <a:gd name="connsiteY72" fmla="*/ 9366 h 10520"/>
              <a:gd name="connsiteX73" fmla="*/ 6819 w 10000"/>
              <a:gd name="connsiteY73" fmla="*/ 9209 h 10520"/>
              <a:gd name="connsiteX74" fmla="*/ 6802 w 10000"/>
              <a:gd name="connsiteY74" fmla="*/ 9091 h 10520"/>
              <a:gd name="connsiteX75" fmla="*/ 6773 w 10000"/>
              <a:gd name="connsiteY75" fmla="*/ 8891 h 10520"/>
              <a:gd name="connsiteX76" fmla="*/ 6871 w 10000"/>
              <a:gd name="connsiteY76" fmla="*/ 8697 h 10520"/>
              <a:gd name="connsiteX77" fmla="*/ 7023 w 10000"/>
              <a:gd name="connsiteY77" fmla="*/ 8545 h 10520"/>
              <a:gd name="connsiteX78" fmla="*/ 7178 w 10000"/>
              <a:gd name="connsiteY78" fmla="*/ 8435 h 10520"/>
              <a:gd name="connsiteX79" fmla="*/ 7371 w 10000"/>
              <a:gd name="connsiteY79" fmla="*/ 8409 h 10520"/>
              <a:gd name="connsiteX80" fmla="*/ 7644 w 10000"/>
              <a:gd name="connsiteY80" fmla="*/ 8405 h 10520"/>
              <a:gd name="connsiteX81" fmla="*/ 7635 w 10000"/>
              <a:gd name="connsiteY81" fmla="*/ 8960 h 10520"/>
              <a:gd name="connsiteX82" fmla="*/ 7698 w 10000"/>
              <a:gd name="connsiteY82" fmla="*/ 9117 h 10520"/>
              <a:gd name="connsiteX83" fmla="*/ 7784 w 10000"/>
              <a:gd name="connsiteY83" fmla="*/ 9202 h 10520"/>
              <a:gd name="connsiteX84" fmla="*/ 7845 w 10000"/>
              <a:gd name="connsiteY84" fmla="*/ 9233 h 10520"/>
              <a:gd name="connsiteX85" fmla="*/ 8802 w 10000"/>
              <a:gd name="connsiteY85" fmla="*/ 9166 h 10520"/>
              <a:gd name="connsiteX86" fmla="*/ 8897 w 10000"/>
              <a:gd name="connsiteY86" fmla="*/ 9366 h 10520"/>
              <a:gd name="connsiteX87" fmla="*/ 8957 w 10000"/>
              <a:gd name="connsiteY87" fmla="*/ 9854 h 10520"/>
              <a:gd name="connsiteX88" fmla="*/ 9000 w 10000"/>
              <a:gd name="connsiteY88" fmla="*/ 10515 h 10520"/>
              <a:gd name="connsiteX89" fmla="*/ 9103 w 10000"/>
              <a:gd name="connsiteY89" fmla="*/ 10520 h 10520"/>
              <a:gd name="connsiteX90" fmla="*/ 9095 w 10000"/>
              <a:gd name="connsiteY90" fmla="*/ 9870 h 10520"/>
              <a:gd name="connsiteX91" fmla="*/ 9144 w 10000"/>
              <a:gd name="connsiteY91" fmla="*/ 9670 h 10520"/>
              <a:gd name="connsiteX92" fmla="*/ 9181 w 10000"/>
              <a:gd name="connsiteY92" fmla="*/ 9146 h 10520"/>
              <a:gd name="connsiteX93" fmla="*/ 9566 w 10000"/>
              <a:gd name="connsiteY93" fmla="*/ 9537 h 10520"/>
              <a:gd name="connsiteX94" fmla="*/ 9549 w 10000"/>
              <a:gd name="connsiteY94" fmla="*/ 8810 h 10520"/>
              <a:gd name="connsiteX95" fmla="*/ 9733 w 10000"/>
              <a:gd name="connsiteY95" fmla="*/ 8832 h 10520"/>
              <a:gd name="connsiteX96" fmla="*/ 10000 w 10000"/>
              <a:gd name="connsiteY96" fmla="*/ 8026 h 10520"/>
              <a:gd name="connsiteX97" fmla="*/ 9836 w 10000"/>
              <a:gd name="connsiteY97" fmla="*/ 7476 h 10520"/>
              <a:gd name="connsiteX98" fmla="*/ 9802 w 10000"/>
              <a:gd name="connsiteY98" fmla="*/ 7116 h 10520"/>
              <a:gd name="connsiteX99" fmla="*/ 9540 w 10000"/>
              <a:gd name="connsiteY99" fmla="*/ 7056 h 10520"/>
              <a:gd name="connsiteX100" fmla="*/ 9514 w 10000"/>
              <a:gd name="connsiteY100" fmla="*/ 6589 h 10520"/>
              <a:gd name="connsiteX101" fmla="*/ 9164 w 10000"/>
              <a:gd name="connsiteY101" fmla="*/ 6361 h 10520"/>
              <a:gd name="connsiteX102" fmla="*/ 9138 w 10000"/>
              <a:gd name="connsiteY102" fmla="*/ 6737 h 10520"/>
              <a:gd name="connsiteX103" fmla="*/ 8931 w 10000"/>
              <a:gd name="connsiteY103" fmla="*/ 6432 h 10520"/>
              <a:gd name="connsiteX104" fmla="*/ 8931 w 10000"/>
              <a:gd name="connsiteY104" fmla="*/ 6050 h 10520"/>
              <a:gd name="connsiteX105" fmla="*/ 9480 w 10000"/>
              <a:gd name="connsiteY105" fmla="*/ 6474 h 10520"/>
              <a:gd name="connsiteX106" fmla="*/ 9405 w 10000"/>
              <a:gd name="connsiteY106" fmla="*/ 3362 h 10520"/>
              <a:gd name="connsiteX107" fmla="*/ 9319 w 10000"/>
              <a:gd name="connsiteY107" fmla="*/ 3194 h 10520"/>
              <a:gd name="connsiteX108" fmla="*/ 9290 w 10000"/>
              <a:gd name="connsiteY108" fmla="*/ 2834 h 10520"/>
              <a:gd name="connsiteX109" fmla="*/ 9060 w 10000"/>
              <a:gd name="connsiteY109" fmla="*/ 2672 h 10520"/>
              <a:gd name="connsiteX110" fmla="*/ 8983 w 10000"/>
              <a:gd name="connsiteY110" fmla="*/ 2101 h 10520"/>
              <a:gd name="connsiteX111" fmla="*/ 8825 w 10000"/>
              <a:gd name="connsiteY111" fmla="*/ 2051 h 10520"/>
              <a:gd name="connsiteX112" fmla="*/ 8799 w 10000"/>
              <a:gd name="connsiteY112" fmla="*/ 1614 h 10520"/>
              <a:gd name="connsiteX113" fmla="*/ 8652 w 10000"/>
              <a:gd name="connsiteY113" fmla="*/ 1586 h 10520"/>
              <a:gd name="connsiteX114" fmla="*/ 8635 w 10000"/>
              <a:gd name="connsiteY114" fmla="*/ 1237 h 10520"/>
              <a:gd name="connsiteX115" fmla="*/ 8483 w 10000"/>
              <a:gd name="connsiteY115" fmla="*/ 1258 h 10520"/>
              <a:gd name="connsiteX116" fmla="*/ 8578 w 10000"/>
              <a:gd name="connsiteY116" fmla="*/ 262 h 10520"/>
              <a:gd name="connsiteX117" fmla="*/ 7524 w 10000"/>
              <a:gd name="connsiteY117" fmla="*/ 0 h 10520"/>
              <a:gd name="connsiteX118" fmla="*/ 7530 w 10000"/>
              <a:gd name="connsiteY118" fmla="*/ 1108 h 10520"/>
              <a:gd name="connsiteX119" fmla="*/ 6592 w 10000"/>
              <a:gd name="connsiteY119" fmla="*/ 543 h 10520"/>
              <a:gd name="connsiteX120" fmla="*/ 6362 w 10000"/>
              <a:gd name="connsiteY120" fmla="*/ 749 h 10520"/>
              <a:gd name="connsiteX121" fmla="*/ 6107 w 10000"/>
              <a:gd name="connsiteY121" fmla="*/ 556 h 10520"/>
              <a:gd name="connsiteX122" fmla="*/ 5834 w 10000"/>
              <a:gd name="connsiteY122" fmla="*/ 528 h 10520"/>
              <a:gd name="connsiteX123" fmla="*/ 5546 w 10000"/>
              <a:gd name="connsiteY123" fmla="*/ 2371 h 10520"/>
              <a:gd name="connsiteX0" fmla="*/ 5546 w 10000"/>
              <a:gd name="connsiteY0" fmla="*/ 2371 h 10520"/>
              <a:gd name="connsiteX1" fmla="*/ 5455 w 10000"/>
              <a:gd name="connsiteY1" fmla="*/ 2836 h 10520"/>
              <a:gd name="connsiteX2" fmla="*/ 5077 w 10000"/>
              <a:gd name="connsiteY2" fmla="*/ 4419 h 10520"/>
              <a:gd name="connsiteX3" fmla="*/ 4991 w 10000"/>
              <a:gd name="connsiteY3" fmla="*/ 5248 h 10520"/>
              <a:gd name="connsiteX4" fmla="*/ 4891 w 10000"/>
              <a:gd name="connsiteY4" fmla="*/ 6567 h 10520"/>
              <a:gd name="connsiteX5" fmla="*/ 3153 w 10000"/>
              <a:gd name="connsiteY5" fmla="*/ 6090 h 10520"/>
              <a:gd name="connsiteX6" fmla="*/ 3138 w 10000"/>
              <a:gd name="connsiteY6" fmla="*/ 4603 h 10520"/>
              <a:gd name="connsiteX7" fmla="*/ 2948 w 10000"/>
              <a:gd name="connsiteY7" fmla="*/ 4634 h 10520"/>
              <a:gd name="connsiteX8" fmla="*/ 2739 w 10000"/>
              <a:gd name="connsiteY8" fmla="*/ 4591 h 10520"/>
              <a:gd name="connsiteX9" fmla="*/ 2601 w 10000"/>
              <a:gd name="connsiteY9" fmla="*/ 4493 h 10520"/>
              <a:gd name="connsiteX10" fmla="*/ 2609 w 10000"/>
              <a:gd name="connsiteY10" fmla="*/ 5825 h 10520"/>
              <a:gd name="connsiteX11" fmla="*/ 2483 w 10000"/>
              <a:gd name="connsiteY11" fmla="*/ 5856 h 10520"/>
              <a:gd name="connsiteX12" fmla="*/ 2264 w 10000"/>
              <a:gd name="connsiteY12" fmla="*/ 5116 h 10520"/>
              <a:gd name="connsiteX13" fmla="*/ 2319 w 10000"/>
              <a:gd name="connsiteY13" fmla="*/ 4735 h 10520"/>
              <a:gd name="connsiteX14" fmla="*/ 2233 w 10000"/>
              <a:gd name="connsiteY14" fmla="*/ 4185 h 10520"/>
              <a:gd name="connsiteX15" fmla="*/ 1948 w 10000"/>
              <a:gd name="connsiteY15" fmla="*/ 4584 h 10520"/>
              <a:gd name="connsiteX16" fmla="*/ 1876 w 10000"/>
              <a:gd name="connsiteY16" fmla="*/ 4214 h 10520"/>
              <a:gd name="connsiteX17" fmla="*/ 2319 w 10000"/>
              <a:gd name="connsiteY17" fmla="*/ 3636 h 10520"/>
              <a:gd name="connsiteX18" fmla="*/ 2198 w 10000"/>
              <a:gd name="connsiteY18" fmla="*/ 1608 h 10520"/>
              <a:gd name="connsiteX19" fmla="*/ 1807 w 10000"/>
              <a:gd name="connsiteY19" fmla="*/ 1097 h 10520"/>
              <a:gd name="connsiteX20" fmla="*/ 1540 w 10000"/>
              <a:gd name="connsiteY20" fmla="*/ 1362 h 10520"/>
              <a:gd name="connsiteX21" fmla="*/ 1213 w 10000"/>
              <a:gd name="connsiteY21" fmla="*/ 765 h 10520"/>
              <a:gd name="connsiteX22" fmla="*/ 0 w 10000"/>
              <a:gd name="connsiteY22" fmla="*/ 2101 h 10520"/>
              <a:gd name="connsiteX23" fmla="*/ 0 w 10000"/>
              <a:gd name="connsiteY23" fmla="*/ 3166 h 10520"/>
              <a:gd name="connsiteX24" fmla="*/ 371 w 10000"/>
              <a:gd name="connsiteY24" fmla="*/ 3140 h 10520"/>
              <a:gd name="connsiteX25" fmla="*/ 741 w 10000"/>
              <a:gd name="connsiteY25" fmla="*/ 2339 h 10520"/>
              <a:gd name="connsiteX26" fmla="*/ 851 w 10000"/>
              <a:gd name="connsiteY26" fmla="*/ 2681 h 10520"/>
              <a:gd name="connsiteX27" fmla="*/ 457 w 10000"/>
              <a:gd name="connsiteY27" fmla="*/ 3502 h 10520"/>
              <a:gd name="connsiteX28" fmla="*/ 612 w 10000"/>
              <a:gd name="connsiteY28" fmla="*/ 4058 h 10520"/>
              <a:gd name="connsiteX29" fmla="*/ 1164 w 10000"/>
              <a:gd name="connsiteY29" fmla="*/ 4122 h 10520"/>
              <a:gd name="connsiteX30" fmla="*/ 1273 w 10000"/>
              <a:gd name="connsiteY30" fmla="*/ 4767 h 10520"/>
              <a:gd name="connsiteX31" fmla="*/ 1678 w 10000"/>
              <a:gd name="connsiteY31" fmla="*/ 4428 h 10520"/>
              <a:gd name="connsiteX32" fmla="*/ 1756 w 10000"/>
              <a:gd name="connsiteY32" fmla="*/ 4413 h 10520"/>
              <a:gd name="connsiteX33" fmla="*/ 1773 w 10000"/>
              <a:gd name="connsiteY33" fmla="*/ 4735 h 10520"/>
              <a:gd name="connsiteX34" fmla="*/ 1707 w 10000"/>
              <a:gd name="connsiteY34" fmla="*/ 4702 h 10520"/>
              <a:gd name="connsiteX35" fmla="*/ 1724 w 10000"/>
              <a:gd name="connsiteY35" fmla="*/ 5428 h 10520"/>
              <a:gd name="connsiteX36" fmla="*/ 1644 w 10000"/>
              <a:gd name="connsiteY36" fmla="*/ 5404 h 10520"/>
              <a:gd name="connsiteX37" fmla="*/ 1655 w 10000"/>
              <a:gd name="connsiteY37" fmla="*/ 5671 h 10520"/>
              <a:gd name="connsiteX38" fmla="*/ 1790 w 10000"/>
              <a:gd name="connsiteY38" fmla="*/ 5856 h 10520"/>
              <a:gd name="connsiteX39" fmla="*/ 1793 w 10000"/>
              <a:gd name="connsiteY39" fmla="*/ 5961 h 10520"/>
              <a:gd name="connsiteX40" fmla="*/ 1448 w 10000"/>
              <a:gd name="connsiteY40" fmla="*/ 5984 h 10520"/>
              <a:gd name="connsiteX41" fmla="*/ 1454 w 10000"/>
              <a:gd name="connsiteY41" fmla="*/ 5370 h 10520"/>
              <a:gd name="connsiteX42" fmla="*/ 1259 w 10000"/>
              <a:gd name="connsiteY42" fmla="*/ 5160 h 10520"/>
              <a:gd name="connsiteX43" fmla="*/ 1284 w 10000"/>
              <a:gd name="connsiteY43" fmla="*/ 5984 h 10520"/>
              <a:gd name="connsiteX44" fmla="*/ 1109 w 10000"/>
              <a:gd name="connsiteY44" fmla="*/ 5966 h 10520"/>
              <a:gd name="connsiteX45" fmla="*/ 1026 w 10000"/>
              <a:gd name="connsiteY45" fmla="*/ 5101 h 10520"/>
              <a:gd name="connsiteX46" fmla="*/ 368 w 10000"/>
              <a:gd name="connsiteY46" fmla="*/ 5071 h 10520"/>
              <a:gd name="connsiteX47" fmla="*/ 351 w 10000"/>
              <a:gd name="connsiteY47" fmla="*/ 5027 h 10520"/>
              <a:gd name="connsiteX48" fmla="*/ 282 w 10000"/>
              <a:gd name="connsiteY48" fmla="*/ 5015 h 10520"/>
              <a:gd name="connsiteX49" fmla="*/ 233 w 10000"/>
              <a:gd name="connsiteY49" fmla="*/ 4827 h 10520"/>
              <a:gd name="connsiteX50" fmla="*/ 23 w 10000"/>
              <a:gd name="connsiteY50" fmla="*/ 4813 h 10520"/>
              <a:gd name="connsiteX51" fmla="*/ 204 w 10000"/>
              <a:gd name="connsiteY51" fmla="*/ 6361 h 10520"/>
              <a:gd name="connsiteX52" fmla="*/ 937 w 10000"/>
              <a:gd name="connsiteY52" fmla="*/ 6368 h 10520"/>
              <a:gd name="connsiteX53" fmla="*/ 980 w 10000"/>
              <a:gd name="connsiteY53" fmla="*/ 6567 h 10520"/>
              <a:gd name="connsiteX54" fmla="*/ 1118 w 10000"/>
              <a:gd name="connsiteY54" fmla="*/ 6567 h 10520"/>
              <a:gd name="connsiteX55" fmla="*/ 1129 w 10000"/>
              <a:gd name="connsiteY55" fmla="*/ 6432 h 10520"/>
              <a:gd name="connsiteX56" fmla="*/ 1299 w 10000"/>
              <a:gd name="connsiteY56" fmla="*/ 6425 h 10520"/>
              <a:gd name="connsiteX57" fmla="*/ 1299 w 10000"/>
              <a:gd name="connsiteY57" fmla="*/ 6652 h 10520"/>
              <a:gd name="connsiteX58" fmla="*/ 2592 w 10000"/>
              <a:gd name="connsiteY58" fmla="*/ 6652 h 10520"/>
              <a:gd name="connsiteX59" fmla="*/ 4782 w 10000"/>
              <a:gd name="connsiteY59" fmla="*/ 8891 h 10520"/>
              <a:gd name="connsiteX60" fmla="*/ 5213 w 10000"/>
              <a:gd name="connsiteY60" fmla="*/ 9313 h 10520"/>
              <a:gd name="connsiteX61" fmla="*/ 5345 w 10000"/>
              <a:gd name="connsiteY61" fmla="*/ 10069 h 10520"/>
              <a:gd name="connsiteX62" fmla="*/ 5405 w 10000"/>
              <a:gd name="connsiteY62" fmla="*/ 10268 h 10520"/>
              <a:gd name="connsiteX63" fmla="*/ 5445 w 10000"/>
              <a:gd name="connsiteY63" fmla="*/ 10343 h 10520"/>
              <a:gd name="connsiteX64" fmla="*/ 5506 w 10000"/>
              <a:gd name="connsiteY64" fmla="*/ 10368 h 10520"/>
              <a:gd name="connsiteX65" fmla="*/ 5583 w 10000"/>
              <a:gd name="connsiteY65" fmla="*/ 10358 h 10520"/>
              <a:gd name="connsiteX66" fmla="*/ 5690 w 10000"/>
              <a:gd name="connsiteY66" fmla="*/ 10276 h 10520"/>
              <a:gd name="connsiteX67" fmla="*/ 6540 w 10000"/>
              <a:gd name="connsiteY67" fmla="*/ 9166 h 10520"/>
              <a:gd name="connsiteX68" fmla="*/ 6664 w 10000"/>
              <a:gd name="connsiteY68" fmla="*/ 9494 h 10520"/>
              <a:gd name="connsiteX69" fmla="*/ 6716 w 10000"/>
              <a:gd name="connsiteY69" fmla="*/ 9537 h 10520"/>
              <a:gd name="connsiteX70" fmla="*/ 6756 w 10000"/>
              <a:gd name="connsiteY70" fmla="*/ 9522 h 10520"/>
              <a:gd name="connsiteX71" fmla="*/ 6784 w 10000"/>
              <a:gd name="connsiteY71" fmla="*/ 9475 h 10520"/>
              <a:gd name="connsiteX72" fmla="*/ 6816 w 10000"/>
              <a:gd name="connsiteY72" fmla="*/ 9366 h 10520"/>
              <a:gd name="connsiteX73" fmla="*/ 6819 w 10000"/>
              <a:gd name="connsiteY73" fmla="*/ 9209 h 10520"/>
              <a:gd name="connsiteX74" fmla="*/ 6802 w 10000"/>
              <a:gd name="connsiteY74" fmla="*/ 9091 h 10520"/>
              <a:gd name="connsiteX75" fmla="*/ 6773 w 10000"/>
              <a:gd name="connsiteY75" fmla="*/ 8891 h 10520"/>
              <a:gd name="connsiteX76" fmla="*/ 6871 w 10000"/>
              <a:gd name="connsiteY76" fmla="*/ 8697 h 10520"/>
              <a:gd name="connsiteX77" fmla="*/ 7023 w 10000"/>
              <a:gd name="connsiteY77" fmla="*/ 8545 h 10520"/>
              <a:gd name="connsiteX78" fmla="*/ 7178 w 10000"/>
              <a:gd name="connsiteY78" fmla="*/ 8435 h 10520"/>
              <a:gd name="connsiteX79" fmla="*/ 7371 w 10000"/>
              <a:gd name="connsiteY79" fmla="*/ 8409 h 10520"/>
              <a:gd name="connsiteX80" fmla="*/ 7644 w 10000"/>
              <a:gd name="connsiteY80" fmla="*/ 8405 h 10520"/>
              <a:gd name="connsiteX81" fmla="*/ 7635 w 10000"/>
              <a:gd name="connsiteY81" fmla="*/ 8960 h 10520"/>
              <a:gd name="connsiteX82" fmla="*/ 7698 w 10000"/>
              <a:gd name="connsiteY82" fmla="*/ 9117 h 10520"/>
              <a:gd name="connsiteX83" fmla="*/ 7784 w 10000"/>
              <a:gd name="connsiteY83" fmla="*/ 9202 h 10520"/>
              <a:gd name="connsiteX84" fmla="*/ 7845 w 10000"/>
              <a:gd name="connsiteY84" fmla="*/ 9233 h 10520"/>
              <a:gd name="connsiteX85" fmla="*/ 8802 w 10000"/>
              <a:gd name="connsiteY85" fmla="*/ 9166 h 10520"/>
              <a:gd name="connsiteX86" fmla="*/ 8897 w 10000"/>
              <a:gd name="connsiteY86" fmla="*/ 9366 h 10520"/>
              <a:gd name="connsiteX87" fmla="*/ 8957 w 10000"/>
              <a:gd name="connsiteY87" fmla="*/ 9854 h 10520"/>
              <a:gd name="connsiteX88" fmla="*/ 9000 w 10000"/>
              <a:gd name="connsiteY88" fmla="*/ 10515 h 10520"/>
              <a:gd name="connsiteX89" fmla="*/ 9103 w 10000"/>
              <a:gd name="connsiteY89" fmla="*/ 10520 h 10520"/>
              <a:gd name="connsiteX90" fmla="*/ 9095 w 10000"/>
              <a:gd name="connsiteY90" fmla="*/ 9870 h 10520"/>
              <a:gd name="connsiteX91" fmla="*/ 9144 w 10000"/>
              <a:gd name="connsiteY91" fmla="*/ 9670 h 10520"/>
              <a:gd name="connsiteX92" fmla="*/ 9181 w 10000"/>
              <a:gd name="connsiteY92" fmla="*/ 9146 h 10520"/>
              <a:gd name="connsiteX93" fmla="*/ 9566 w 10000"/>
              <a:gd name="connsiteY93" fmla="*/ 9537 h 10520"/>
              <a:gd name="connsiteX94" fmla="*/ 9549 w 10000"/>
              <a:gd name="connsiteY94" fmla="*/ 8810 h 10520"/>
              <a:gd name="connsiteX95" fmla="*/ 9733 w 10000"/>
              <a:gd name="connsiteY95" fmla="*/ 8832 h 10520"/>
              <a:gd name="connsiteX96" fmla="*/ 10000 w 10000"/>
              <a:gd name="connsiteY96" fmla="*/ 8026 h 10520"/>
              <a:gd name="connsiteX97" fmla="*/ 9836 w 10000"/>
              <a:gd name="connsiteY97" fmla="*/ 7476 h 10520"/>
              <a:gd name="connsiteX98" fmla="*/ 9802 w 10000"/>
              <a:gd name="connsiteY98" fmla="*/ 7116 h 10520"/>
              <a:gd name="connsiteX99" fmla="*/ 9540 w 10000"/>
              <a:gd name="connsiteY99" fmla="*/ 7056 h 10520"/>
              <a:gd name="connsiteX100" fmla="*/ 9514 w 10000"/>
              <a:gd name="connsiteY100" fmla="*/ 6589 h 10520"/>
              <a:gd name="connsiteX101" fmla="*/ 9164 w 10000"/>
              <a:gd name="connsiteY101" fmla="*/ 6361 h 10520"/>
              <a:gd name="connsiteX102" fmla="*/ 9138 w 10000"/>
              <a:gd name="connsiteY102" fmla="*/ 6737 h 10520"/>
              <a:gd name="connsiteX103" fmla="*/ 8931 w 10000"/>
              <a:gd name="connsiteY103" fmla="*/ 6432 h 10520"/>
              <a:gd name="connsiteX104" fmla="*/ 8931 w 10000"/>
              <a:gd name="connsiteY104" fmla="*/ 6050 h 10520"/>
              <a:gd name="connsiteX105" fmla="*/ 9480 w 10000"/>
              <a:gd name="connsiteY105" fmla="*/ 6474 h 10520"/>
              <a:gd name="connsiteX106" fmla="*/ 9405 w 10000"/>
              <a:gd name="connsiteY106" fmla="*/ 3362 h 10520"/>
              <a:gd name="connsiteX107" fmla="*/ 9319 w 10000"/>
              <a:gd name="connsiteY107" fmla="*/ 3194 h 10520"/>
              <a:gd name="connsiteX108" fmla="*/ 9290 w 10000"/>
              <a:gd name="connsiteY108" fmla="*/ 2834 h 10520"/>
              <a:gd name="connsiteX109" fmla="*/ 9060 w 10000"/>
              <a:gd name="connsiteY109" fmla="*/ 2672 h 10520"/>
              <a:gd name="connsiteX110" fmla="*/ 8983 w 10000"/>
              <a:gd name="connsiteY110" fmla="*/ 2101 h 10520"/>
              <a:gd name="connsiteX111" fmla="*/ 8825 w 10000"/>
              <a:gd name="connsiteY111" fmla="*/ 2051 h 10520"/>
              <a:gd name="connsiteX112" fmla="*/ 8799 w 10000"/>
              <a:gd name="connsiteY112" fmla="*/ 1614 h 10520"/>
              <a:gd name="connsiteX113" fmla="*/ 8652 w 10000"/>
              <a:gd name="connsiteY113" fmla="*/ 1586 h 10520"/>
              <a:gd name="connsiteX114" fmla="*/ 8635 w 10000"/>
              <a:gd name="connsiteY114" fmla="*/ 1237 h 10520"/>
              <a:gd name="connsiteX115" fmla="*/ 8578 w 10000"/>
              <a:gd name="connsiteY115" fmla="*/ 262 h 10520"/>
              <a:gd name="connsiteX116" fmla="*/ 7524 w 10000"/>
              <a:gd name="connsiteY116" fmla="*/ 0 h 10520"/>
              <a:gd name="connsiteX117" fmla="*/ 7530 w 10000"/>
              <a:gd name="connsiteY117" fmla="*/ 1108 h 10520"/>
              <a:gd name="connsiteX118" fmla="*/ 6592 w 10000"/>
              <a:gd name="connsiteY118" fmla="*/ 543 h 10520"/>
              <a:gd name="connsiteX119" fmla="*/ 6362 w 10000"/>
              <a:gd name="connsiteY119" fmla="*/ 749 h 10520"/>
              <a:gd name="connsiteX120" fmla="*/ 6107 w 10000"/>
              <a:gd name="connsiteY120" fmla="*/ 556 h 10520"/>
              <a:gd name="connsiteX121" fmla="*/ 5834 w 10000"/>
              <a:gd name="connsiteY121" fmla="*/ 528 h 10520"/>
              <a:gd name="connsiteX122" fmla="*/ 5546 w 10000"/>
              <a:gd name="connsiteY122" fmla="*/ 2371 h 10520"/>
              <a:gd name="connsiteX0" fmla="*/ 5546 w 10000"/>
              <a:gd name="connsiteY0" fmla="*/ 3240 h 11389"/>
              <a:gd name="connsiteX1" fmla="*/ 5455 w 10000"/>
              <a:gd name="connsiteY1" fmla="*/ 3705 h 11389"/>
              <a:gd name="connsiteX2" fmla="*/ 5077 w 10000"/>
              <a:gd name="connsiteY2" fmla="*/ 5288 h 11389"/>
              <a:gd name="connsiteX3" fmla="*/ 4991 w 10000"/>
              <a:gd name="connsiteY3" fmla="*/ 6117 h 11389"/>
              <a:gd name="connsiteX4" fmla="*/ 4891 w 10000"/>
              <a:gd name="connsiteY4" fmla="*/ 7436 h 11389"/>
              <a:gd name="connsiteX5" fmla="*/ 3153 w 10000"/>
              <a:gd name="connsiteY5" fmla="*/ 6959 h 11389"/>
              <a:gd name="connsiteX6" fmla="*/ 3138 w 10000"/>
              <a:gd name="connsiteY6" fmla="*/ 5472 h 11389"/>
              <a:gd name="connsiteX7" fmla="*/ 2948 w 10000"/>
              <a:gd name="connsiteY7" fmla="*/ 5503 h 11389"/>
              <a:gd name="connsiteX8" fmla="*/ 2739 w 10000"/>
              <a:gd name="connsiteY8" fmla="*/ 5460 h 11389"/>
              <a:gd name="connsiteX9" fmla="*/ 2601 w 10000"/>
              <a:gd name="connsiteY9" fmla="*/ 5362 h 11389"/>
              <a:gd name="connsiteX10" fmla="*/ 2609 w 10000"/>
              <a:gd name="connsiteY10" fmla="*/ 6694 h 11389"/>
              <a:gd name="connsiteX11" fmla="*/ 2483 w 10000"/>
              <a:gd name="connsiteY11" fmla="*/ 6725 h 11389"/>
              <a:gd name="connsiteX12" fmla="*/ 2264 w 10000"/>
              <a:gd name="connsiteY12" fmla="*/ 5985 h 11389"/>
              <a:gd name="connsiteX13" fmla="*/ 2319 w 10000"/>
              <a:gd name="connsiteY13" fmla="*/ 5604 h 11389"/>
              <a:gd name="connsiteX14" fmla="*/ 2233 w 10000"/>
              <a:gd name="connsiteY14" fmla="*/ 5054 h 11389"/>
              <a:gd name="connsiteX15" fmla="*/ 1948 w 10000"/>
              <a:gd name="connsiteY15" fmla="*/ 5453 h 11389"/>
              <a:gd name="connsiteX16" fmla="*/ 1876 w 10000"/>
              <a:gd name="connsiteY16" fmla="*/ 5083 h 11389"/>
              <a:gd name="connsiteX17" fmla="*/ 2319 w 10000"/>
              <a:gd name="connsiteY17" fmla="*/ 4505 h 11389"/>
              <a:gd name="connsiteX18" fmla="*/ 2198 w 10000"/>
              <a:gd name="connsiteY18" fmla="*/ 2477 h 11389"/>
              <a:gd name="connsiteX19" fmla="*/ 1807 w 10000"/>
              <a:gd name="connsiteY19" fmla="*/ 1966 h 11389"/>
              <a:gd name="connsiteX20" fmla="*/ 1540 w 10000"/>
              <a:gd name="connsiteY20" fmla="*/ 2231 h 11389"/>
              <a:gd name="connsiteX21" fmla="*/ 1213 w 10000"/>
              <a:gd name="connsiteY21" fmla="*/ 1634 h 11389"/>
              <a:gd name="connsiteX22" fmla="*/ 0 w 10000"/>
              <a:gd name="connsiteY22" fmla="*/ 2970 h 11389"/>
              <a:gd name="connsiteX23" fmla="*/ 0 w 10000"/>
              <a:gd name="connsiteY23" fmla="*/ 4035 h 11389"/>
              <a:gd name="connsiteX24" fmla="*/ 371 w 10000"/>
              <a:gd name="connsiteY24" fmla="*/ 4009 h 11389"/>
              <a:gd name="connsiteX25" fmla="*/ 741 w 10000"/>
              <a:gd name="connsiteY25" fmla="*/ 3208 h 11389"/>
              <a:gd name="connsiteX26" fmla="*/ 851 w 10000"/>
              <a:gd name="connsiteY26" fmla="*/ 3550 h 11389"/>
              <a:gd name="connsiteX27" fmla="*/ 457 w 10000"/>
              <a:gd name="connsiteY27" fmla="*/ 4371 h 11389"/>
              <a:gd name="connsiteX28" fmla="*/ 612 w 10000"/>
              <a:gd name="connsiteY28" fmla="*/ 4927 h 11389"/>
              <a:gd name="connsiteX29" fmla="*/ 1164 w 10000"/>
              <a:gd name="connsiteY29" fmla="*/ 4991 h 11389"/>
              <a:gd name="connsiteX30" fmla="*/ 1273 w 10000"/>
              <a:gd name="connsiteY30" fmla="*/ 5636 h 11389"/>
              <a:gd name="connsiteX31" fmla="*/ 1678 w 10000"/>
              <a:gd name="connsiteY31" fmla="*/ 5297 h 11389"/>
              <a:gd name="connsiteX32" fmla="*/ 1756 w 10000"/>
              <a:gd name="connsiteY32" fmla="*/ 5282 h 11389"/>
              <a:gd name="connsiteX33" fmla="*/ 1773 w 10000"/>
              <a:gd name="connsiteY33" fmla="*/ 5604 h 11389"/>
              <a:gd name="connsiteX34" fmla="*/ 1707 w 10000"/>
              <a:gd name="connsiteY34" fmla="*/ 5571 h 11389"/>
              <a:gd name="connsiteX35" fmla="*/ 1724 w 10000"/>
              <a:gd name="connsiteY35" fmla="*/ 6297 h 11389"/>
              <a:gd name="connsiteX36" fmla="*/ 1644 w 10000"/>
              <a:gd name="connsiteY36" fmla="*/ 6273 h 11389"/>
              <a:gd name="connsiteX37" fmla="*/ 1655 w 10000"/>
              <a:gd name="connsiteY37" fmla="*/ 6540 h 11389"/>
              <a:gd name="connsiteX38" fmla="*/ 1790 w 10000"/>
              <a:gd name="connsiteY38" fmla="*/ 6725 h 11389"/>
              <a:gd name="connsiteX39" fmla="*/ 1793 w 10000"/>
              <a:gd name="connsiteY39" fmla="*/ 6830 h 11389"/>
              <a:gd name="connsiteX40" fmla="*/ 1448 w 10000"/>
              <a:gd name="connsiteY40" fmla="*/ 6853 h 11389"/>
              <a:gd name="connsiteX41" fmla="*/ 1454 w 10000"/>
              <a:gd name="connsiteY41" fmla="*/ 6239 h 11389"/>
              <a:gd name="connsiteX42" fmla="*/ 1259 w 10000"/>
              <a:gd name="connsiteY42" fmla="*/ 6029 h 11389"/>
              <a:gd name="connsiteX43" fmla="*/ 1284 w 10000"/>
              <a:gd name="connsiteY43" fmla="*/ 6853 h 11389"/>
              <a:gd name="connsiteX44" fmla="*/ 1109 w 10000"/>
              <a:gd name="connsiteY44" fmla="*/ 6835 h 11389"/>
              <a:gd name="connsiteX45" fmla="*/ 1026 w 10000"/>
              <a:gd name="connsiteY45" fmla="*/ 5970 h 11389"/>
              <a:gd name="connsiteX46" fmla="*/ 368 w 10000"/>
              <a:gd name="connsiteY46" fmla="*/ 5940 h 11389"/>
              <a:gd name="connsiteX47" fmla="*/ 351 w 10000"/>
              <a:gd name="connsiteY47" fmla="*/ 5896 h 11389"/>
              <a:gd name="connsiteX48" fmla="*/ 282 w 10000"/>
              <a:gd name="connsiteY48" fmla="*/ 5884 h 11389"/>
              <a:gd name="connsiteX49" fmla="*/ 233 w 10000"/>
              <a:gd name="connsiteY49" fmla="*/ 5696 h 11389"/>
              <a:gd name="connsiteX50" fmla="*/ 23 w 10000"/>
              <a:gd name="connsiteY50" fmla="*/ 5682 h 11389"/>
              <a:gd name="connsiteX51" fmla="*/ 204 w 10000"/>
              <a:gd name="connsiteY51" fmla="*/ 7230 h 11389"/>
              <a:gd name="connsiteX52" fmla="*/ 937 w 10000"/>
              <a:gd name="connsiteY52" fmla="*/ 7237 h 11389"/>
              <a:gd name="connsiteX53" fmla="*/ 980 w 10000"/>
              <a:gd name="connsiteY53" fmla="*/ 7436 h 11389"/>
              <a:gd name="connsiteX54" fmla="*/ 1118 w 10000"/>
              <a:gd name="connsiteY54" fmla="*/ 7436 h 11389"/>
              <a:gd name="connsiteX55" fmla="*/ 1129 w 10000"/>
              <a:gd name="connsiteY55" fmla="*/ 7301 h 11389"/>
              <a:gd name="connsiteX56" fmla="*/ 1299 w 10000"/>
              <a:gd name="connsiteY56" fmla="*/ 7294 h 11389"/>
              <a:gd name="connsiteX57" fmla="*/ 1299 w 10000"/>
              <a:gd name="connsiteY57" fmla="*/ 7521 h 11389"/>
              <a:gd name="connsiteX58" fmla="*/ 2592 w 10000"/>
              <a:gd name="connsiteY58" fmla="*/ 7521 h 11389"/>
              <a:gd name="connsiteX59" fmla="*/ 4782 w 10000"/>
              <a:gd name="connsiteY59" fmla="*/ 9760 h 11389"/>
              <a:gd name="connsiteX60" fmla="*/ 5213 w 10000"/>
              <a:gd name="connsiteY60" fmla="*/ 10182 h 11389"/>
              <a:gd name="connsiteX61" fmla="*/ 5345 w 10000"/>
              <a:gd name="connsiteY61" fmla="*/ 10938 h 11389"/>
              <a:gd name="connsiteX62" fmla="*/ 5405 w 10000"/>
              <a:gd name="connsiteY62" fmla="*/ 11137 h 11389"/>
              <a:gd name="connsiteX63" fmla="*/ 5445 w 10000"/>
              <a:gd name="connsiteY63" fmla="*/ 11212 h 11389"/>
              <a:gd name="connsiteX64" fmla="*/ 5506 w 10000"/>
              <a:gd name="connsiteY64" fmla="*/ 11237 h 11389"/>
              <a:gd name="connsiteX65" fmla="*/ 5583 w 10000"/>
              <a:gd name="connsiteY65" fmla="*/ 11227 h 11389"/>
              <a:gd name="connsiteX66" fmla="*/ 5690 w 10000"/>
              <a:gd name="connsiteY66" fmla="*/ 11145 h 11389"/>
              <a:gd name="connsiteX67" fmla="*/ 6540 w 10000"/>
              <a:gd name="connsiteY67" fmla="*/ 10035 h 11389"/>
              <a:gd name="connsiteX68" fmla="*/ 6664 w 10000"/>
              <a:gd name="connsiteY68" fmla="*/ 10363 h 11389"/>
              <a:gd name="connsiteX69" fmla="*/ 6716 w 10000"/>
              <a:gd name="connsiteY69" fmla="*/ 10406 h 11389"/>
              <a:gd name="connsiteX70" fmla="*/ 6756 w 10000"/>
              <a:gd name="connsiteY70" fmla="*/ 10391 h 11389"/>
              <a:gd name="connsiteX71" fmla="*/ 6784 w 10000"/>
              <a:gd name="connsiteY71" fmla="*/ 10344 h 11389"/>
              <a:gd name="connsiteX72" fmla="*/ 6816 w 10000"/>
              <a:gd name="connsiteY72" fmla="*/ 10235 h 11389"/>
              <a:gd name="connsiteX73" fmla="*/ 6819 w 10000"/>
              <a:gd name="connsiteY73" fmla="*/ 10078 h 11389"/>
              <a:gd name="connsiteX74" fmla="*/ 6802 w 10000"/>
              <a:gd name="connsiteY74" fmla="*/ 9960 h 11389"/>
              <a:gd name="connsiteX75" fmla="*/ 6773 w 10000"/>
              <a:gd name="connsiteY75" fmla="*/ 9760 h 11389"/>
              <a:gd name="connsiteX76" fmla="*/ 6871 w 10000"/>
              <a:gd name="connsiteY76" fmla="*/ 9566 h 11389"/>
              <a:gd name="connsiteX77" fmla="*/ 7023 w 10000"/>
              <a:gd name="connsiteY77" fmla="*/ 9414 h 11389"/>
              <a:gd name="connsiteX78" fmla="*/ 7178 w 10000"/>
              <a:gd name="connsiteY78" fmla="*/ 9304 h 11389"/>
              <a:gd name="connsiteX79" fmla="*/ 7371 w 10000"/>
              <a:gd name="connsiteY79" fmla="*/ 9278 h 11389"/>
              <a:gd name="connsiteX80" fmla="*/ 7644 w 10000"/>
              <a:gd name="connsiteY80" fmla="*/ 9274 h 11389"/>
              <a:gd name="connsiteX81" fmla="*/ 7635 w 10000"/>
              <a:gd name="connsiteY81" fmla="*/ 9829 h 11389"/>
              <a:gd name="connsiteX82" fmla="*/ 7698 w 10000"/>
              <a:gd name="connsiteY82" fmla="*/ 9986 h 11389"/>
              <a:gd name="connsiteX83" fmla="*/ 7784 w 10000"/>
              <a:gd name="connsiteY83" fmla="*/ 10071 h 11389"/>
              <a:gd name="connsiteX84" fmla="*/ 7845 w 10000"/>
              <a:gd name="connsiteY84" fmla="*/ 10102 h 11389"/>
              <a:gd name="connsiteX85" fmla="*/ 8802 w 10000"/>
              <a:gd name="connsiteY85" fmla="*/ 10035 h 11389"/>
              <a:gd name="connsiteX86" fmla="*/ 8897 w 10000"/>
              <a:gd name="connsiteY86" fmla="*/ 10235 h 11389"/>
              <a:gd name="connsiteX87" fmla="*/ 8957 w 10000"/>
              <a:gd name="connsiteY87" fmla="*/ 10723 h 11389"/>
              <a:gd name="connsiteX88" fmla="*/ 9000 w 10000"/>
              <a:gd name="connsiteY88" fmla="*/ 11384 h 11389"/>
              <a:gd name="connsiteX89" fmla="*/ 9103 w 10000"/>
              <a:gd name="connsiteY89" fmla="*/ 11389 h 11389"/>
              <a:gd name="connsiteX90" fmla="*/ 9095 w 10000"/>
              <a:gd name="connsiteY90" fmla="*/ 10739 h 11389"/>
              <a:gd name="connsiteX91" fmla="*/ 9144 w 10000"/>
              <a:gd name="connsiteY91" fmla="*/ 10539 h 11389"/>
              <a:gd name="connsiteX92" fmla="*/ 9181 w 10000"/>
              <a:gd name="connsiteY92" fmla="*/ 10015 h 11389"/>
              <a:gd name="connsiteX93" fmla="*/ 9566 w 10000"/>
              <a:gd name="connsiteY93" fmla="*/ 10406 h 11389"/>
              <a:gd name="connsiteX94" fmla="*/ 9549 w 10000"/>
              <a:gd name="connsiteY94" fmla="*/ 9679 h 11389"/>
              <a:gd name="connsiteX95" fmla="*/ 9733 w 10000"/>
              <a:gd name="connsiteY95" fmla="*/ 9701 h 11389"/>
              <a:gd name="connsiteX96" fmla="*/ 10000 w 10000"/>
              <a:gd name="connsiteY96" fmla="*/ 8895 h 11389"/>
              <a:gd name="connsiteX97" fmla="*/ 9836 w 10000"/>
              <a:gd name="connsiteY97" fmla="*/ 8345 h 11389"/>
              <a:gd name="connsiteX98" fmla="*/ 9802 w 10000"/>
              <a:gd name="connsiteY98" fmla="*/ 7985 h 11389"/>
              <a:gd name="connsiteX99" fmla="*/ 9540 w 10000"/>
              <a:gd name="connsiteY99" fmla="*/ 7925 h 11389"/>
              <a:gd name="connsiteX100" fmla="*/ 9514 w 10000"/>
              <a:gd name="connsiteY100" fmla="*/ 7458 h 11389"/>
              <a:gd name="connsiteX101" fmla="*/ 9164 w 10000"/>
              <a:gd name="connsiteY101" fmla="*/ 7230 h 11389"/>
              <a:gd name="connsiteX102" fmla="*/ 9138 w 10000"/>
              <a:gd name="connsiteY102" fmla="*/ 7606 h 11389"/>
              <a:gd name="connsiteX103" fmla="*/ 8931 w 10000"/>
              <a:gd name="connsiteY103" fmla="*/ 7301 h 11389"/>
              <a:gd name="connsiteX104" fmla="*/ 8931 w 10000"/>
              <a:gd name="connsiteY104" fmla="*/ 6919 h 11389"/>
              <a:gd name="connsiteX105" fmla="*/ 9480 w 10000"/>
              <a:gd name="connsiteY105" fmla="*/ 7343 h 11389"/>
              <a:gd name="connsiteX106" fmla="*/ 9405 w 10000"/>
              <a:gd name="connsiteY106" fmla="*/ 4231 h 11389"/>
              <a:gd name="connsiteX107" fmla="*/ 9319 w 10000"/>
              <a:gd name="connsiteY107" fmla="*/ 4063 h 11389"/>
              <a:gd name="connsiteX108" fmla="*/ 9290 w 10000"/>
              <a:gd name="connsiteY108" fmla="*/ 3703 h 11389"/>
              <a:gd name="connsiteX109" fmla="*/ 9060 w 10000"/>
              <a:gd name="connsiteY109" fmla="*/ 3541 h 11389"/>
              <a:gd name="connsiteX110" fmla="*/ 8983 w 10000"/>
              <a:gd name="connsiteY110" fmla="*/ 2970 h 11389"/>
              <a:gd name="connsiteX111" fmla="*/ 8825 w 10000"/>
              <a:gd name="connsiteY111" fmla="*/ 2920 h 11389"/>
              <a:gd name="connsiteX112" fmla="*/ 8799 w 10000"/>
              <a:gd name="connsiteY112" fmla="*/ 2483 h 11389"/>
              <a:gd name="connsiteX113" fmla="*/ 8652 w 10000"/>
              <a:gd name="connsiteY113" fmla="*/ 2455 h 11389"/>
              <a:gd name="connsiteX114" fmla="*/ 8635 w 10000"/>
              <a:gd name="connsiteY114" fmla="*/ 2106 h 11389"/>
              <a:gd name="connsiteX115" fmla="*/ 8578 w 10000"/>
              <a:gd name="connsiteY115" fmla="*/ 1131 h 11389"/>
              <a:gd name="connsiteX116" fmla="*/ 7524 w 10000"/>
              <a:gd name="connsiteY116" fmla="*/ 869 h 11389"/>
              <a:gd name="connsiteX117" fmla="*/ 6802 w 10000"/>
              <a:gd name="connsiteY117" fmla="*/ 669 h 11389"/>
              <a:gd name="connsiteX118" fmla="*/ 6592 w 10000"/>
              <a:gd name="connsiteY118" fmla="*/ 1412 h 11389"/>
              <a:gd name="connsiteX119" fmla="*/ 6362 w 10000"/>
              <a:gd name="connsiteY119" fmla="*/ 1618 h 11389"/>
              <a:gd name="connsiteX120" fmla="*/ 6107 w 10000"/>
              <a:gd name="connsiteY120" fmla="*/ 1425 h 11389"/>
              <a:gd name="connsiteX121" fmla="*/ 5834 w 10000"/>
              <a:gd name="connsiteY121" fmla="*/ 1397 h 11389"/>
              <a:gd name="connsiteX122" fmla="*/ 5546 w 10000"/>
              <a:gd name="connsiteY122" fmla="*/ 3240 h 11389"/>
              <a:gd name="connsiteX0" fmla="*/ 5546 w 10000"/>
              <a:gd name="connsiteY0" fmla="*/ 2618 h 10767"/>
              <a:gd name="connsiteX1" fmla="*/ 5455 w 10000"/>
              <a:gd name="connsiteY1" fmla="*/ 3083 h 10767"/>
              <a:gd name="connsiteX2" fmla="*/ 5077 w 10000"/>
              <a:gd name="connsiteY2" fmla="*/ 4666 h 10767"/>
              <a:gd name="connsiteX3" fmla="*/ 4991 w 10000"/>
              <a:gd name="connsiteY3" fmla="*/ 5495 h 10767"/>
              <a:gd name="connsiteX4" fmla="*/ 4891 w 10000"/>
              <a:gd name="connsiteY4" fmla="*/ 6814 h 10767"/>
              <a:gd name="connsiteX5" fmla="*/ 3153 w 10000"/>
              <a:gd name="connsiteY5" fmla="*/ 6337 h 10767"/>
              <a:gd name="connsiteX6" fmla="*/ 3138 w 10000"/>
              <a:gd name="connsiteY6" fmla="*/ 4850 h 10767"/>
              <a:gd name="connsiteX7" fmla="*/ 2948 w 10000"/>
              <a:gd name="connsiteY7" fmla="*/ 4881 h 10767"/>
              <a:gd name="connsiteX8" fmla="*/ 2739 w 10000"/>
              <a:gd name="connsiteY8" fmla="*/ 4838 h 10767"/>
              <a:gd name="connsiteX9" fmla="*/ 2601 w 10000"/>
              <a:gd name="connsiteY9" fmla="*/ 4740 h 10767"/>
              <a:gd name="connsiteX10" fmla="*/ 2609 w 10000"/>
              <a:gd name="connsiteY10" fmla="*/ 6072 h 10767"/>
              <a:gd name="connsiteX11" fmla="*/ 2483 w 10000"/>
              <a:gd name="connsiteY11" fmla="*/ 6103 h 10767"/>
              <a:gd name="connsiteX12" fmla="*/ 2264 w 10000"/>
              <a:gd name="connsiteY12" fmla="*/ 5363 h 10767"/>
              <a:gd name="connsiteX13" fmla="*/ 2319 w 10000"/>
              <a:gd name="connsiteY13" fmla="*/ 4982 h 10767"/>
              <a:gd name="connsiteX14" fmla="*/ 2233 w 10000"/>
              <a:gd name="connsiteY14" fmla="*/ 4432 h 10767"/>
              <a:gd name="connsiteX15" fmla="*/ 1948 w 10000"/>
              <a:gd name="connsiteY15" fmla="*/ 4831 h 10767"/>
              <a:gd name="connsiteX16" fmla="*/ 1876 w 10000"/>
              <a:gd name="connsiteY16" fmla="*/ 4461 h 10767"/>
              <a:gd name="connsiteX17" fmla="*/ 2319 w 10000"/>
              <a:gd name="connsiteY17" fmla="*/ 3883 h 10767"/>
              <a:gd name="connsiteX18" fmla="*/ 2198 w 10000"/>
              <a:gd name="connsiteY18" fmla="*/ 1855 h 10767"/>
              <a:gd name="connsiteX19" fmla="*/ 1807 w 10000"/>
              <a:gd name="connsiteY19" fmla="*/ 1344 h 10767"/>
              <a:gd name="connsiteX20" fmla="*/ 1540 w 10000"/>
              <a:gd name="connsiteY20" fmla="*/ 1609 h 10767"/>
              <a:gd name="connsiteX21" fmla="*/ 1213 w 10000"/>
              <a:gd name="connsiteY21" fmla="*/ 1012 h 10767"/>
              <a:gd name="connsiteX22" fmla="*/ 0 w 10000"/>
              <a:gd name="connsiteY22" fmla="*/ 2348 h 10767"/>
              <a:gd name="connsiteX23" fmla="*/ 0 w 10000"/>
              <a:gd name="connsiteY23" fmla="*/ 3413 h 10767"/>
              <a:gd name="connsiteX24" fmla="*/ 371 w 10000"/>
              <a:gd name="connsiteY24" fmla="*/ 3387 h 10767"/>
              <a:gd name="connsiteX25" fmla="*/ 741 w 10000"/>
              <a:gd name="connsiteY25" fmla="*/ 2586 h 10767"/>
              <a:gd name="connsiteX26" fmla="*/ 851 w 10000"/>
              <a:gd name="connsiteY26" fmla="*/ 2928 h 10767"/>
              <a:gd name="connsiteX27" fmla="*/ 457 w 10000"/>
              <a:gd name="connsiteY27" fmla="*/ 3749 h 10767"/>
              <a:gd name="connsiteX28" fmla="*/ 612 w 10000"/>
              <a:gd name="connsiteY28" fmla="*/ 4305 h 10767"/>
              <a:gd name="connsiteX29" fmla="*/ 1164 w 10000"/>
              <a:gd name="connsiteY29" fmla="*/ 4369 h 10767"/>
              <a:gd name="connsiteX30" fmla="*/ 1273 w 10000"/>
              <a:gd name="connsiteY30" fmla="*/ 5014 h 10767"/>
              <a:gd name="connsiteX31" fmla="*/ 1678 w 10000"/>
              <a:gd name="connsiteY31" fmla="*/ 4675 h 10767"/>
              <a:gd name="connsiteX32" fmla="*/ 1756 w 10000"/>
              <a:gd name="connsiteY32" fmla="*/ 4660 h 10767"/>
              <a:gd name="connsiteX33" fmla="*/ 1773 w 10000"/>
              <a:gd name="connsiteY33" fmla="*/ 4982 h 10767"/>
              <a:gd name="connsiteX34" fmla="*/ 1707 w 10000"/>
              <a:gd name="connsiteY34" fmla="*/ 4949 h 10767"/>
              <a:gd name="connsiteX35" fmla="*/ 1724 w 10000"/>
              <a:gd name="connsiteY35" fmla="*/ 5675 h 10767"/>
              <a:gd name="connsiteX36" fmla="*/ 1644 w 10000"/>
              <a:gd name="connsiteY36" fmla="*/ 5651 h 10767"/>
              <a:gd name="connsiteX37" fmla="*/ 1655 w 10000"/>
              <a:gd name="connsiteY37" fmla="*/ 5918 h 10767"/>
              <a:gd name="connsiteX38" fmla="*/ 1790 w 10000"/>
              <a:gd name="connsiteY38" fmla="*/ 6103 h 10767"/>
              <a:gd name="connsiteX39" fmla="*/ 1793 w 10000"/>
              <a:gd name="connsiteY39" fmla="*/ 6208 h 10767"/>
              <a:gd name="connsiteX40" fmla="*/ 1448 w 10000"/>
              <a:gd name="connsiteY40" fmla="*/ 6231 h 10767"/>
              <a:gd name="connsiteX41" fmla="*/ 1454 w 10000"/>
              <a:gd name="connsiteY41" fmla="*/ 5617 h 10767"/>
              <a:gd name="connsiteX42" fmla="*/ 1259 w 10000"/>
              <a:gd name="connsiteY42" fmla="*/ 5407 h 10767"/>
              <a:gd name="connsiteX43" fmla="*/ 1284 w 10000"/>
              <a:gd name="connsiteY43" fmla="*/ 6231 h 10767"/>
              <a:gd name="connsiteX44" fmla="*/ 1109 w 10000"/>
              <a:gd name="connsiteY44" fmla="*/ 6213 h 10767"/>
              <a:gd name="connsiteX45" fmla="*/ 1026 w 10000"/>
              <a:gd name="connsiteY45" fmla="*/ 5348 h 10767"/>
              <a:gd name="connsiteX46" fmla="*/ 368 w 10000"/>
              <a:gd name="connsiteY46" fmla="*/ 5318 h 10767"/>
              <a:gd name="connsiteX47" fmla="*/ 351 w 10000"/>
              <a:gd name="connsiteY47" fmla="*/ 5274 h 10767"/>
              <a:gd name="connsiteX48" fmla="*/ 282 w 10000"/>
              <a:gd name="connsiteY48" fmla="*/ 5262 h 10767"/>
              <a:gd name="connsiteX49" fmla="*/ 233 w 10000"/>
              <a:gd name="connsiteY49" fmla="*/ 5074 h 10767"/>
              <a:gd name="connsiteX50" fmla="*/ 23 w 10000"/>
              <a:gd name="connsiteY50" fmla="*/ 5060 h 10767"/>
              <a:gd name="connsiteX51" fmla="*/ 204 w 10000"/>
              <a:gd name="connsiteY51" fmla="*/ 6608 h 10767"/>
              <a:gd name="connsiteX52" fmla="*/ 937 w 10000"/>
              <a:gd name="connsiteY52" fmla="*/ 6615 h 10767"/>
              <a:gd name="connsiteX53" fmla="*/ 980 w 10000"/>
              <a:gd name="connsiteY53" fmla="*/ 6814 h 10767"/>
              <a:gd name="connsiteX54" fmla="*/ 1118 w 10000"/>
              <a:gd name="connsiteY54" fmla="*/ 6814 h 10767"/>
              <a:gd name="connsiteX55" fmla="*/ 1129 w 10000"/>
              <a:gd name="connsiteY55" fmla="*/ 6679 h 10767"/>
              <a:gd name="connsiteX56" fmla="*/ 1299 w 10000"/>
              <a:gd name="connsiteY56" fmla="*/ 6672 h 10767"/>
              <a:gd name="connsiteX57" fmla="*/ 1299 w 10000"/>
              <a:gd name="connsiteY57" fmla="*/ 6899 h 10767"/>
              <a:gd name="connsiteX58" fmla="*/ 2592 w 10000"/>
              <a:gd name="connsiteY58" fmla="*/ 6899 h 10767"/>
              <a:gd name="connsiteX59" fmla="*/ 4782 w 10000"/>
              <a:gd name="connsiteY59" fmla="*/ 9138 h 10767"/>
              <a:gd name="connsiteX60" fmla="*/ 5213 w 10000"/>
              <a:gd name="connsiteY60" fmla="*/ 9560 h 10767"/>
              <a:gd name="connsiteX61" fmla="*/ 5345 w 10000"/>
              <a:gd name="connsiteY61" fmla="*/ 10316 h 10767"/>
              <a:gd name="connsiteX62" fmla="*/ 5405 w 10000"/>
              <a:gd name="connsiteY62" fmla="*/ 10515 h 10767"/>
              <a:gd name="connsiteX63" fmla="*/ 5445 w 10000"/>
              <a:gd name="connsiteY63" fmla="*/ 10590 h 10767"/>
              <a:gd name="connsiteX64" fmla="*/ 5506 w 10000"/>
              <a:gd name="connsiteY64" fmla="*/ 10615 h 10767"/>
              <a:gd name="connsiteX65" fmla="*/ 5583 w 10000"/>
              <a:gd name="connsiteY65" fmla="*/ 10605 h 10767"/>
              <a:gd name="connsiteX66" fmla="*/ 5690 w 10000"/>
              <a:gd name="connsiteY66" fmla="*/ 10523 h 10767"/>
              <a:gd name="connsiteX67" fmla="*/ 6540 w 10000"/>
              <a:gd name="connsiteY67" fmla="*/ 9413 h 10767"/>
              <a:gd name="connsiteX68" fmla="*/ 6664 w 10000"/>
              <a:gd name="connsiteY68" fmla="*/ 9741 h 10767"/>
              <a:gd name="connsiteX69" fmla="*/ 6716 w 10000"/>
              <a:gd name="connsiteY69" fmla="*/ 9784 h 10767"/>
              <a:gd name="connsiteX70" fmla="*/ 6756 w 10000"/>
              <a:gd name="connsiteY70" fmla="*/ 9769 h 10767"/>
              <a:gd name="connsiteX71" fmla="*/ 6784 w 10000"/>
              <a:gd name="connsiteY71" fmla="*/ 9722 h 10767"/>
              <a:gd name="connsiteX72" fmla="*/ 6816 w 10000"/>
              <a:gd name="connsiteY72" fmla="*/ 9613 h 10767"/>
              <a:gd name="connsiteX73" fmla="*/ 6819 w 10000"/>
              <a:gd name="connsiteY73" fmla="*/ 9456 h 10767"/>
              <a:gd name="connsiteX74" fmla="*/ 6802 w 10000"/>
              <a:gd name="connsiteY74" fmla="*/ 9338 h 10767"/>
              <a:gd name="connsiteX75" fmla="*/ 6773 w 10000"/>
              <a:gd name="connsiteY75" fmla="*/ 9138 h 10767"/>
              <a:gd name="connsiteX76" fmla="*/ 6871 w 10000"/>
              <a:gd name="connsiteY76" fmla="*/ 8944 h 10767"/>
              <a:gd name="connsiteX77" fmla="*/ 7023 w 10000"/>
              <a:gd name="connsiteY77" fmla="*/ 8792 h 10767"/>
              <a:gd name="connsiteX78" fmla="*/ 7178 w 10000"/>
              <a:gd name="connsiteY78" fmla="*/ 8682 h 10767"/>
              <a:gd name="connsiteX79" fmla="*/ 7371 w 10000"/>
              <a:gd name="connsiteY79" fmla="*/ 8656 h 10767"/>
              <a:gd name="connsiteX80" fmla="*/ 7644 w 10000"/>
              <a:gd name="connsiteY80" fmla="*/ 8652 h 10767"/>
              <a:gd name="connsiteX81" fmla="*/ 7635 w 10000"/>
              <a:gd name="connsiteY81" fmla="*/ 9207 h 10767"/>
              <a:gd name="connsiteX82" fmla="*/ 7698 w 10000"/>
              <a:gd name="connsiteY82" fmla="*/ 9364 h 10767"/>
              <a:gd name="connsiteX83" fmla="*/ 7784 w 10000"/>
              <a:gd name="connsiteY83" fmla="*/ 9449 h 10767"/>
              <a:gd name="connsiteX84" fmla="*/ 7845 w 10000"/>
              <a:gd name="connsiteY84" fmla="*/ 9480 h 10767"/>
              <a:gd name="connsiteX85" fmla="*/ 8802 w 10000"/>
              <a:gd name="connsiteY85" fmla="*/ 9413 h 10767"/>
              <a:gd name="connsiteX86" fmla="*/ 8897 w 10000"/>
              <a:gd name="connsiteY86" fmla="*/ 9613 h 10767"/>
              <a:gd name="connsiteX87" fmla="*/ 8957 w 10000"/>
              <a:gd name="connsiteY87" fmla="*/ 10101 h 10767"/>
              <a:gd name="connsiteX88" fmla="*/ 9000 w 10000"/>
              <a:gd name="connsiteY88" fmla="*/ 10762 h 10767"/>
              <a:gd name="connsiteX89" fmla="*/ 9103 w 10000"/>
              <a:gd name="connsiteY89" fmla="*/ 10767 h 10767"/>
              <a:gd name="connsiteX90" fmla="*/ 9095 w 10000"/>
              <a:gd name="connsiteY90" fmla="*/ 10117 h 10767"/>
              <a:gd name="connsiteX91" fmla="*/ 9144 w 10000"/>
              <a:gd name="connsiteY91" fmla="*/ 9917 h 10767"/>
              <a:gd name="connsiteX92" fmla="*/ 9181 w 10000"/>
              <a:gd name="connsiteY92" fmla="*/ 9393 h 10767"/>
              <a:gd name="connsiteX93" fmla="*/ 9566 w 10000"/>
              <a:gd name="connsiteY93" fmla="*/ 9784 h 10767"/>
              <a:gd name="connsiteX94" fmla="*/ 9549 w 10000"/>
              <a:gd name="connsiteY94" fmla="*/ 9057 h 10767"/>
              <a:gd name="connsiteX95" fmla="*/ 9733 w 10000"/>
              <a:gd name="connsiteY95" fmla="*/ 9079 h 10767"/>
              <a:gd name="connsiteX96" fmla="*/ 10000 w 10000"/>
              <a:gd name="connsiteY96" fmla="*/ 8273 h 10767"/>
              <a:gd name="connsiteX97" fmla="*/ 9836 w 10000"/>
              <a:gd name="connsiteY97" fmla="*/ 7723 h 10767"/>
              <a:gd name="connsiteX98" fmla="*/ 9802 w 10000"/>
              <a:gd name="connsiteY98" fmla="*/ 7363 h 10767"/>
              <a:gd name="connsiteX99" fmla="*/ 9540 w 10000"/>
              <a:gd name="connsiteY99" fmla="*/ 7303 h 10767"/>
              <a:gd name="connsiteX100" fmla="*/ 9514 w 10000"/>
              <a:gd name="connsiteY100" fmla="*/ 6836 h 10767"/>
              <a:gd name="connsiteX101" fmla="*/ 9164 w 10000"/>
              <a:gd name="connsiteY101" fmla="*/ 6608 h 10767"/>
              <a:gd name="connsiteX102" fmla="*/ 9138 w 10000"/>
              <a:gd name="connsiteY102" fmla="*/ 6984 h 10767"/>
              <a:gd name="connsiteX103" fmla="*/ 8931 w 10000"/>
              <a:gd name="connsiteY103" fmla="*/ 6679 h 10767"/>
              <a:gd name="connsiteX104" fmla="*/ 8931 w 10000"/>
              <a:gd name="connsiteY104" fmla="*/ 6297 h 10767"/>
              <a:gd name="connsiteX105" fmla="*/ 9480 w 10000"/>
              <a:gd name="connsiteY105" fmla="*/ 6721 h 10767"/>
              <a:gd name="connsiteX106" fmla="*/ 9405 w 10000"/>
              <a:gd name="connsiteY106" fmla="*/ 3609 h 10767"/>
              <a:gd name="connsiteX107" fmla="*/ 9319 w 10000"/>
              <a:gd name="connsiteY107" fmla="*/ 3441 h 10767"/>
              <a:gd name="connsiteX108" fmla="*/ 9290 w 10000"/>
              <a:gd name="connsiteY108" fmla="*/ 3081 h 10767"/>
              <a:gd name="connsiteX109" fmla="*/ 9060 w 10000"/>
              <a:gd name="connsiteY109" fmla="*/ 2919 h 10767"/>
              <a:gd name="connsiteX110" fmla="*/ 8983 w 10000"/>
              <a:gd name="connsiteY110" fmla="*/ 2348 h 10767"/>
              <a:gd name="connsiteX111" fmla="*/ 8825 w 10000"/>
              <a:gd name="connsiteY111" fmla="*/ 2298 h 10767"/>
              <a:gd name="connsiteX112" fmla="*/ 8799 w 10000"/>
              <a:gd name="connsiteY112" fmla="*/ 1861 h 10767"/>
              <a:gd name="connsiteX113" fmla="*/ 8652 w 10000"/>
              <a:gd name="connsiteY113" fmla="*/ 1833 h 10767"/>
              <a:gd name="connsiteX114" fmla="*/ 8635 w 10000"/>
              <a:gd name="connsiteY114" fmla="*/ 1484 h 10767"/>
              <a:gd name="connsiteX115" fmla="*/ 8578 w 10000"/>
              <a:gd name="connsiteY115" fmla="*/ 509 h 10767"/>
              <a:gd name="connsiteX116" fmla="*/ 6802 w 10000"/>
              <a:gd name="connsiteY116" fmla="*/ 47 h 10767"/>
              <a:gd name="connsiteX117" fmla="*/ 6592 w 10000"/>
              <a:gd name="connsiteY117" fmla="*/ 790 h 10767"/>
              <a:gd name="connsiteX118" fmla="*/ 6362 w 10000"/>
              <a:gd name="connsiteY118" fmla="*/ 996 h 10767"/>
              <a:gd name="connsiteX119" fmla="*/ 6107 w 10000"/>
              <a:gd name="connsiteY119" fmla="*/ 803 h 10767"/>
              <a:gd name="connsiteX120" fmla="*/ 5834 w 10000"/>
              <a:gd name="connsiteY120" fmla="*/ 775 h 10767"/>
              <a:gd name="connsiteX121" fmla="*/ 5546 w 10000"/>
              <a:gd name="connsiteY121" fmla="*/ 2618 h 10767"/>
              <a:gd name="connsiteX0" fmla="*/ 5546 w 10000"/>
              <a:gd name="connsiteY0" fmla="*/ 2571 h 10720"/>
              <a:gd name="connsiteX1" fmla="*/ 5455 w 10000"/>
              <a:gd name="connsiteY1" fmla="*/ 3036 h 10720"/>
              <a:gd name="connsiteX2" fmla="*/ 5077 w 10000"/>
              <a:gd name="connsiteY2" fmla="*/ 4619 h 10720"/>
              <a:gd name="connsiteX3" fmla="*/ 4991 w 10000"/>
              <a:gd name="connsiteY3" fmla="*/ 5448 h 10720"/>
              <a:gd name="connsiteX4" fmla="*/ 4891 w 10000"/>
              <a:gd name="connsiteY4" fmla="*/ 6767 h 10720"/>
              <a:gd name="connsiteX5" fmla="*/ 3153 w 10000"/>
              <a:gd name="connsiteY5" fmla="*/ 6290 h 10720"/>
              <a:gd name="connsiteX6" fmla="*/ 3138 w 10000"/>
              <a:gd name="connsiteY6" fmla="*/ 4803 h 10720"/>
              <a:gd name="connsiteX7" fmla="*/ 2948 w 10000"/>
              <a:gd name="connsiteY7" fmla="*/ 4834 h 10720"/>
              <a:gd name="connsiteX8" fmla="*/ 2739 w 10000"/>
              <a:gd name="connsiteY8" fmla="*/ 4791 h 10720"/>
              <a:gd name="connsiteX9" fmla="*/ 2601 w 10000"/>
              <a:gd name="connsiteY9" fmla="*/ 4693 h 10720"/>
              <a:gd name="connsiteX10" fmla="*/ 2609 w 10000"/>
              <a:gd name="connsiteY10" fmla="*/ 6025 h 10720"/>
              <a:gd name="connsiteX11" fmla="*/ 2483 w 10000"/>
              <a:gd name="connsiteY11" fmla="*/ 6056 h 10720"/>
              <a:gd name="connsiteX12" fmla="*/ 2264 w 10000"/>
              <a:gd name="connsiteY12" fmla="*/ 5316 h 10720"/>
              <a:gd name="connsiteX13" fmla="*/ 2319 w 10000"/>
              <a:gd name="connsiteY13" fmla="*/ 4935 h 10720"/>
              <a:gd name="connsiteX14" fmla="*/ 2233 w 10000"/>
              <a:gd name="connsiteY14" fmla="*/ 4385 h 10720"/>
              <a:gd name="connsiteX15" fmla="*/ 1948 w 10000"/>
              <a:gd name="connsiteY15" fmla="*/ 4784 h 10720"/>
              <a:gd name="connsiteX16" fmla="*/ 1876 w 10000"/>
              <a:gd name="connsiteY16" fmla="*/ 4414 h 10720"/>
              <a:gd name="connsiteX17" fmla="*/ 2319 w 10000"/>
              <a:gd name="connsiteY17" fmla="*/ 3836 h 10720"/>
              <a:gd name="connsiteX18" fmla="*/ 2198 w 10000"/>
              <a:gd name="connsiteY18" fmla="*/ 1808 h 10720"/>
              <a:gd name="connsiteX19" fmla="*/ 1807 w 10000"/>
              <a:gd name="connsiteY19" fmla="*/ 1297 h 10720"/>
              <a:gd name="connsiteX20" fmla="*/ 1540 w 10000"/>
              <a:gd name="connsiteY20" fmla="*/ 1562 h 10720"/>
              <a:gd name="connsiteX21" fmla="*/ 1213 w 10000"/>
              <a:gd name="connsiteY21" fmla="*/ 965 h 10720"/>
              <a:gd name="connsiteX22" fmla="*/ 0 w 10000"/>
              <a:gd name="connsiteY22" fmla="*/ 2301 h 10720"/>
              <a:gd name="connsiteX23" fmla="*/ 0 w 10000"/>
              <a:gd name="connsiteY23" fmla="*/ 3366 h 10720"/>
              <a:gd name="connsiteX24" fmla="*/ 371 w 10000"/>
              <a:gd name="connsiteY24" fmla="*/ 3340 h 10720"/>
              <a:gd name="connsiteX25" fmla="*/ 741 w 10000"/>
              <a:gd name="connsiteY25" fmla="*/ 2539 h 10720"/>
              <a:gd name="connsiteX26" fmla="*/ 851 w 10000"/>
              <a:gd name="connsiteY26" fmla="*/ 2881 h 10720"/>
              <a:gd name="connsiteX27" fmla="*/ 457 w 10000"/>
              <a:gd name="connsiteY27" fmla="*/ 3702 h 10720"/>
              <a:gd name="connsiteX28" fmla="*/ 612 w 10000"/>
              <a:gd name="connsiteY28" fmla="*/ 4258 h 10720"/>
              <a:gd name="connsiteX29" fmla="*/ 1164 w 10000"/>
              <a:gd name="connsiteY29" fmla="*/ 4322 h 10720"/>
              <a:gd name="connsiteX30" fmla="*/ 1273 w 10000"/>
              <a:gd name="connsiteY30" fmla="*/ 4967 h 10720"/>
              <a:gd name="connsiteX31" fmla="*/ 1678 w 10000"/>
              <a:gd name="connsiteY31" fmla="*/ 4628 h 10720"/>
              <a:gd name="connsiteX32" fmla="*/ 1756 w 10000"/>
              <a:gd name="connsiteY32" fmla="*/ 4613 h 10720"/>
              <a:gd name="connsiteX33" fmla="*/ 1773 w 10000"/>
              <a:gd name="connsiteY33" fmla="*/ 4935 h 10720"/>
              <a:gd name="connsiteX34" fmla="*/ 1707 w 10000"/>
              <a:gd name="connsiteY34" fmla="*/ 4902 h 10720"/>
              <a:gd name="connsiteX35" fmla="*/ 1724 w 10000"/>
              <a:gd name="connsiteY35" fmla="*/ 5628 h 10720"/>
              <a:gd name="connsiteX36" fmla="*/ 1644 w 10000"/>
              <a:gd name="connsiteY36" fmla="*/ 5604 h 10720"/>
              <a:gd name="connsiteX37" fmla="*/ 1655 w 10000"/>
              <a:gd name="connsiteY37" fmla="*/ 5871 h 10720"/>
              <a:gd name="connsiteX38" fmla="*/ 1790 w 10000"/>
              <a:gd name="connsiteY38" fmla="*/ 6056 h 10720"/>
              <a:gd name="connsiteX39" fmla="*/ 1793 w 10000"/>
              <a:gd name="connsiteY39" fmla="*/ 6161 h 10720"/>
              <a:gd name="connsiteX40" fmla="*/ 1448 w 10000"/>
              <a:gd name="connsiteY40" fmla="*/ 6184 h 10720"/>
              <a:gd name="connsiteX41" fmla="*/ 1454 w 10000"/>
              <a:gd name="connsiteY41" fmla="*/ 5570 h 10720"/>
              <a:gd name="connsiteX42" fmla="*/ 1259 w 10000"/>
              <a:gd name="connsiteY42" fmla="*/ 5360 h 10720"/>
              <a:gd name="connsiteX43" fmla="*/ 1284 w 10000"/>
              <a:gd name="connsiteY43" fmla="*/ 6184 h 10720"/>
              <a:gd name="connsiteX44" fmla="*/ 1109 w 10000"/>
              <a:gd name="connsiteY44" fmla="*/ 6166 h 10720"/>
              <a:gd name="connsiteX45" fmla="*/ 1026 w 10000"/>
              <a:gd name="connsiteY45" fmla="*/ 5301 h 10720"/>
              <a:gd name="connsiteX46" fmla="*/ 368 w 10000"/>
              <a:gd name="connsiteY46" fmla="*/ 5271 h 10720"/>
              <a:gd name="connsiteX47" fmla="*/ 351 w 10000"/>
              <a:gd name="connsiteY47" fmla="*/ 5227 h 10720"/>
              <a:gd name="connsiteX48" fmla="*/ 282 w 10000"/>
              <a:gd name="connsiteY48" fmla="*/ 5215 h 10720"/>
              <a:gd name="connsiteX49" fmla="*/ 233 w 10000"/>
              <a:gd name="connsiteY49" fmla="*/ 5027 h 10720"/>
              <a:gd name="connsiteX50" fmla="*/ 23 w 10000"/>
              <a:gd name="connsiteY50" fmla="*/ 5013 h 10720"/>
              <a:gd name="connsiteX51" fmla="*/ 204 w 10000"/>
              <a:gd name="connsiteY51" fmla="*/ 6561 h 10720"/>
              <a:gd name="connsiteX52" fmla="*/ 937 w 10000"/>
              <a:gd name="connsiteY52" fmla="*/ 6568 h 10720"/>
              <a:gd name="connsiteX53" fmla="*/ 980 w 10000"/>
              <a:gd name="connsiteY53" fmla="*/ 6767 h 10720"/>
              <a:gd name="connsiteX54" fmla="*/ 1118 w 10000"/>
              <a:gd name="connsiteY54" fmla="*/ 6767 h 10720"/>
              <a:gd name="connsiteX55" fmla="*/ 1129 w 10000"/>
              <a:gd name="connsiteY55" fmla="*/ 6632 h 10720"/>
              <a:gd name="connsiteX56" fmla="*/ 1299 w 10000"/>
              <a:gd name="connsiteY56" fmla="*/ 6625 h 10720"/>
              <a:gd name="connsiteX57" fmla="*/ 1299 w 10000"/>
              <a:gd name="connsiteY57" fmla="*/ 6852 h 10720"/>
              <a:gd name="connsiteX58" fmla="*/ 2592 w 10000"/>
              <a:gd name="connsiteY58" fmla="*/ 6852 h 10720"/>
              <a:gd name="connsiteX59" fmla="*/ 4782 w 10000"/>
              <a:gd name="connsiteY59" fmla="*/ 9091 h 10720"/>
              <a:gd name="connsiteX60" fmla="*/ 5213 w 10000"/>
              <a:gd name="connsiteY60" fmla="*/ 9513 h 10720"/>
              <a:gd name="connsiteX61" fmla="*/ 5345 w 10000"/>
              <a:gd name="connsiteY61" fmla="*/ 10269 h 10720"/>
              <a:gd name="connsiteX62" fmla="*/ 5405 w 10000"/>
              <a:gd name="connsiteY62" fmla="*/ 10468 h 10720"/>
              <a:gd name="connsiteX63" fmla="*/ 5445 w 10000"/>
              <a:gd name="connsiteY63" fmla="*/ 10543 h 10720"/>
              <a:gd name="connsiteX64" fmla="*/ 5506 w 10000"/>
              <a:gd name="connsiteY64" fmla="*/ 10568 h 10720"/>
              <a:gd name="connsiteX65" fmla="*/ 5583 w 10000"/>
              <a:gd name="connsiteY65" fmla="*/ 10558 h 10720"/>
              <a:gd name="connsiteX66" fmla="*/ 5690 w 10000"/>
              <a:gd name="connsiteY66" fmla="*/ 10476 h 10720"/>
              <a:gd name="connsiteX67" fmla="*/ 6540 w 10000"/>
              <a:gd name="connsiteY67" fmla="*/ 9366 h 10720"/>
              <a:gd name="connsiteX68" fmla="*/ 6664 w 10000"/>
              <a:gd name="connsiteY68" fmla="*/ 9694 h 10720"/>
              <a:gd name="connsiteX69" fmla="*/ 6716 w 10000"/>
              <a:gd name="connsiteY69" fmla="*/ 9737 h 10720"/>
              <a:gd name="connsiteX70" fmla="*/ 6756 w 10000"/>
              <a:gd name="connsiteY70" fmla="*/ 9722 h 10720"/>
              <a:gd name="connsiteX71" fmla="*/ 6784 w 10000"/>
              <a:gd name="connsiteY71" fmla="*/ 9675 h 10720"/>
              <a:gd name="connsiteX72" fmla="*/ 6816 w 10000"/>
              <a:gd name="connsiteY72" fmla="*/ 9566 h 10720"/>
              <a:gd name="connsiteX73" fmla="*/ 6819 w 10000"/>
              <a:gd name="connsiteY73" fmla="*/ 9409 h 10720"/>
              <a:gd name="connsiteX74" fmla="*/ 6802 w 10000"/>
              <a:gd name="connsiteY74" fmla="*/ 9291 h 10720"/>
              <a:gd name="connsiteX75" fmla="*/ 6773 w 10000"/>
              <a:gd name="connsiteY75" fmla="*/ 9091 h 10720"/>
              <a:gd name="connsiteX76" fmla="*/ 6871 w 10000"/>
              <a:gd name="connsiteY76" fmla="*/ 8897 h 10720"/>
              <a:gd name="connsiteX77" fmla="*/ 7023 w 10000"/>
              <a:gd name="connsiteY77" fmla="*/ 8745 h 10720"/>
              <a:gd name="connsiteX78" fmla="*/ 7178 w 10000"/>
              <a:gd name="connsiteY78" fmla="*/ 8635 h 10720"/>
              <a:gd name="connsiteX79" fmla="*/ 7371 w 10000"/>
              <a:gd name="connsiteY79" fmla="*/ 8609 h 10720"/>
              <a:gd name="connsiteX80" fmla="*/ 7644 w 10000"/>
              <a:gd name="connsiteY80" fmla="*/ 8605 h 10720"/>
              <a:gd name="connsiteX81" fmla="*/ 7635 w 10000"/>
              <a:gd name="connsiteY81" fmla="*/ 9160 h 10720"/>
              <a:gd name="connsiteX82" fmla="*/ 7698 w 10000"/>
              <a:gd name="connsiteY82" fmla="*/ 9317 h 10720"/>
              <a:gd name="connsiteX83" fmla="*/ 7784 w 10000"/>
              <a:gd name="connsiteY83" fmla="*/ 9402 h 10720"/>
              <a:gd name="connsiteX84" fmla="*/ 7845 w 10000"/>
              <a:gd name="connsiteY84" fmla="*/ 9433 h 10720"/>
              <a:gd name="connsiteX85" fmla="*/ 8802 w 10000"/>
              <a:gd name="connsiteY85" fmla="*/ 9366 h 10720"/>
              <a:gd name="connsiteX86" fmla="*/ 8897 w 10000"/>
              <a:gd name="connsiteY86" fmla="*/ 9566 h 10720"/>
              <a:gd name="connsiteX87" fmla="*/ 8957 w 10000"/>
              <a:gd name="connsiteY87" fmla="*/ 10054 h 10720"/>
              <a:gd name="connsiteX88" fmla="*/ 9000 w 10000"/>
              <a:gd name="connsiteY88" fmla="*/ 10715 h 10720"/>
              <a:gd name="connsiteX89" fmla="*/ 9103 w 10000"/>
              <a:gd name="connsiteY89" fmla="*/ 10720 h 10720"/>
              <a:gd name="connsiteX90" fmla="*/ 9095 w 10000"/>
              <a:gd name="connsiteY90" fmla="*/ 10070 h 10720"/>
              <a:gd name="connsiteX91" fmla="*/ 9144 w 10000"/>
              <a:gd name="connsiteY91" fmla="*/ 9870 h 10720"/>
              <a:gd name="connsiteX92" fmla="*/ 9181 w 10000"/>
              <a:gd name="connsiteY92" fmla="*/ 9346 h 10720"/>
              <a:gd name="connsiteX93" fmla="*/ 9566 w 10000"/>
              <a:gd name="connsiteY93" fmla="*/ 9737 h 10720"/>
              <a:gd name="connsiteX94" fmla="*/ 9549 w 10000"/>
              <a:gd name="connsiteY94" fmla="*/ 9010 h 10720"/>
              <a:gd name="connsiteX95" fmla="*/ 9733 w 10000"/>
              <a:gd name="connsiteY95" fmla="*/ 9032 h 10720"/>
              <a:gd name="connsiteX96" fmla="*/ 10000 w 10000"/>
              <a:gd name="connsiteY96" fmla="*/ 8226 h 10720"/>
              <a:gd name="connsiteX97" fmla="*/ 9836 w 10000"/>
              <a:gd name="connsiteY97" fmla="*/ 7676 h 10720"/>
              <a:gd name="connsiteX98" fmla="*/ 9802 w 10000"/>
              <a:gd name="connsiteY98" fmla="*/ 7316 h 10720"/>
              <a:gd name="connsiteX99" fmla="*/ 9540 w 10000"/>
              <a:gd name="connsiteY99" fmla="*/ 7256 h 10720"/>
              <a:gd name="connsiteX100" fmla="*/ 9514 w 10000"/>
              <a:gd name="connsiteY100" fmla="*/ 6789 h 10720"/>
              <a:gd name="connsiteX101" fmla="*/ 9164 w 10000"/>
              <a:gd name="connsiteY101" fmla="*/ 6561 h 10720"/>
              <a:gd name="connsiteX102" fmla="*/ 9138 w 10000"/>
              <a:gd name="connsiteY102" fmla="*/ 6937 h 10720"/>
              <a:gd name="connsiteX103" fmla="*/ 8931 w 10000"/>
              <a:gd name="connsiteY103" fmla="*/ 6632 h 10720"/>
              <a:gd name="connsiteX104" fmla="*/ 8931 w 10000"/>
              <a:gd name="connsiteY104" fmla="*/ 6250 h 10720"/>
              <a:gd name="connsiteX105" fmla="*/ 9480 w 10000"/>
              <a:gd name="connsiteY105" fmla="*/ 6674 h 10720"/>
              <a:gd name="connsiteX106" fmla="*/ 9405 w 10000"/>
              <a:gd name="connsiteY106" fmla="*/ 3562 h 10720"/>
              <a:gd name="connsiteX107" fmla="*/ 9319 w 10000"/>
              <a:gd name="connsiteY107" fmla="*/ 3394 h 10720"/>
              <a:gd name="connsiteX108" fmla="*/ 9290 w 10000"/>
              <a:gd name="connsiteY108" fmla="*/ 3034 h 10720"/>
              <a:gd name="connsiteX109" fmla="*/ 9060 w 10000"/>
              <a:gd name="connsiteY109" fmla="*/ 2872 h 10720"/>
              <a:gd name="connsiteX110" fmla="*/ 8983 w 10000"/>
              <a:gd name="connsiteY110" fmla="*/ 2301 h 10720"/>
              <a:gd name="connsiteX111" fmla="*/ 8825 w 10000"/>
              <a:gd name="connsiteY111" fmla="*/ 2251 h 10720"/>
              <a:gd name="connsiteX112" fmla="*/ 8799 w 10000"/>
              <a:gd name="connsiteY112" fmla="*/ 1814 h 10720"/>
              <a:gd name="connsiteX113" fmla="*/ 8652 w 10000"/>
              <a:gd name="connsiteY113" fmla="*/ 1786 h 10720"/>
              <a:gd name="connsiteX114" fmla="*/ 8635 w 10000"/>
              <a:gd name="connsiteY114" fmla="*/ 1437 h 10720"/>
              <a:gd name="connsiteX115" fmla="*/ 8578 w 10000"/>
              <a:gd name="connsiteY115" fmla="*/ 462 h 10720"/>
              <a:gd name="connsiteX116" fmla="*/ 6802 w 10000"/>
              <a:gd name="connsiteY116" fmla="*/ 0 h 10720"/>
              <a:gd name="connsiteX117" fmla="*/ 6592 w 10000"/>
              <a:gd name="connsiteY117" fmla="*/ 743 h 10720"/>
              <a:gd name="connsiteX118" fmla="*/ 6362 w 10000"/>
              <a:gd name="connsiteY118" fmla="*/ 949 h 10720"/>
              <a:gd name="connsiteX119" fmla="*/ 6107 w 10000"/>
              <a:gd name="connsiteY119" fmla="*/ 756 h 10720"/>
              <a:gd name="connsiteX120" fmla="*/ 5834 w 10000"/>
              <a:gd name="connsiteY120" fmla="*/ 728 h 10720"/>
              <a:gd name="connsiteX121" fmla="*/ 5546 w 10000"/>
              <a:gd name="connsiteY121" fmla="*/ 2571 h 10720"/>
              <a:gd name="connsiteX0" fmla="*/ 5546 w 10000"/>
              <a:gd name="connsiteY0" fmla="*/ 2505 h 10654"/>
              <a:gd name="connsiteX1" fmla="*/ 5455 w 10000"/>
              <a:gd name="connsiteY1" fmla="*/ 2970 h 10654"/>
              <a:gd name="connsiteX2" fmla="*/ 5077 w 10000"/>
              <a:gd name="connsiteY2" fmla="*/ 4553 h 10654"/>
              <a:gd name="connsiteX3" fmla="*/ 4991 w 10000"/>
              <a:gd name="connsiteY3" fmla="*/ 5382 h 10654"/>
              <a:gd name="connsiteX4" fmla="*/ 4891 w 10000"/>
              <a:gd name="connsiteY4" fmla="*/ 6701 h 10654"/>
              <a:gd name="connsiteX5" fmla="*/ 3153 w 10000"/>
              <a:gd name="connsiteY5" fmla="*/ 6224 h 10654"/>
              <a:gd name="connsiteX6" fmla="*/ 3138 w 10000"/>
              <a:gd name="connsiteY6" fmla="*/ 4737 h 10654"/>
              <a:gd name="connsiteX7" fmla="*/ 2948 w 10000"/>
              <a:gd name="connsiteY7" fmla="*/ 4768 h 10654"/>
              <a:gd name="connsiteX8" fmla="*/ 2739 w 10000"/>
              <a:gd name="connsiteY8" fmla="*/ 4725 h 10654"/>
              <a:gd name="connsiteX9" fmla="*/ 2601 w 10000"/>
              <a:gd name="connsiteY9" fmla="*/ 4627 h 10654"/>
              <a:gd name="connsiteX10" fmla="*/ 2609 w 10000"/>
              <a:gd name="connsiteY10" fmla="*/ 5959 h 10654"/>
              <a:gd name="connsiteX11" fmla="*/ 2483 w 10000"/>
              <a:gd name="connsiteY11" fmla="*/ 5990 h 10654"/>
              <a:gd name="connsiteX12" fmla="*/ 2264 w 10000"/>
              <a:gd name="connsiteY12" fmla="*/ 5250 h 10654"/>
              <a:gd name="connsiteX13" fmla="*/ 2319 w 10000"/>
              <a:gd name="connsiteY13" fmla="*/ 4869 h 10654"/>
              <a:gd name="connsiteX14" fmla="*/ 2233 w 10000"/>
              <a:gd name="connsiteY14" fmla="*/ 4319 h 10654"/>
              <a:gd name="connsiteX15" fmla="*/ 1948 w 10000"/>
              <a:gd name="connsiteY15" fmla="*/ 4718 h 10654"/>
              <a:gd name="connsiteX16" fmla="*/ 1876 w 10000"/>
              <a:gd name="connsiteY16" fmla="*/ 4348 h 10654"/>
              <a:gd name="connsiteX17" fmla="*/ 2319 w 10000"/>
              <a:gd name="connsiteY17" fmla="*/ 3770 h 10654"/>
              <a:gd name="connsiteX18" fmla="*/ 2198 w 10000"/>
              <a:gd name="connsiteY18" fmla="*/ 1742 h 10654"/>
              <a:gd name="connsiteX19" fmla="*/ 1807 w 10000"/>
              <a:gd name="connsiteY19" fmla="*/ 1231 h 10654"/>
              <a:gd name="connsiteX20" fmla="*/ 1540 w 10000"/>
              <a:gd name="connsiteY20" fmla="*/ 1496 h 10654"/>
              <a:gd name="connsiteX21" fmla="*/ 1213 w 10000"/>
              <a:gd name="connsiteY21" fmla="*/ 899 h 10654"/>
              <a:gd name="connsiteX22" fmla="*/ 0 w 10000"/>
              <a:gd name="connsiteY22" fmla="*/ 2235 h 10654"/>
              <a:gd name="connsiteX23" fmla="*/ 0 w 10000"/>
              <a:gd name="connsiteY23" fmla="*/ 3300 h 10654"/>
              <a:gd name="connsiteX24" fmla="*/ 371 w 10000"/>
              <a:gd name="connsiteY24" fmla="*/ 3274 h 10654"/>
              <a:gd name="connsiteX25" fmla="*/ 741 w 10000"/>
              <a:gd name="connsiteY25" fmla="*/ 2473 h 10654"/>
              <a:gd name="connsiteX26" fmla="*/ 851 w 10000"/>
              <a:gd name="connsiteY26" fmla="*/ 2815 h 10654"/>
              <a:gd name="connsiteX27" fmla="*/ 457 w 10000"/>
              <a:gd name="connsiteY27" fmla="*/ 3636 h 10654"/>
              <a:gd name="connsiteX28" fmla="*/ 612 w 10000"/>
              <a:gd name="connsiteY28" fmla="*/ 4192 h 10654"/>
              <a:gd name="connsiteX29" fmla="*/ 1164 w 10000"/>
              <a:gd name="connsiteY29" fmla="*/ 4256 h 10654"/>
              <a:gd name="connsiteX30" fmla="*/ 1273 w 10000"/>
              <a:gd name="connsiteY30" fmla="*/ 4901 h 10654"/>
              <a:gd name="connsiteX31" fmla="*/ 1678 w 10000"/>
              <a:gd name="connsiteY31" fmla="*/ 4562 h 10654"/>
              <a:gd name="connsiteX32" fmla="*/ 1756 w 10000"/>
              <a:gd name="connsiteY32" fmla="*/ 4547 h 10654"/>
              <a:gd name="connsiteX33" fmla="*/ 1773 w 10000"/>
              <a:gd name="connsiteY33" fmla="*/ 4869 h 10654"/>
              <a:gd name="connsiteX34" fmla="*/ 1707 w 10000"/>
              <a:gd name="connsiteY34" fmla="*/ 4836 h 10654"/>
              <a:gd name="connsiteX35" fmla="*/ 1724 w 10000"/>
              <a:gd name="connsiteY35" fmla="*/ 5562 h 10654"/>
              <a:gd name="connsiteX36" fmla="*/ 1644 w 10000"/>
              <a:gd name="connsiteY36" fmla="*/ 5538 h 10654"/>
              <a:gd name="connsiteX37" fmla="*/ 1655 w 10000"/>
              <a:gd name="connsiteY37" fmla="*/ 5805 h 10654"/>
              <a:gd name="connsiteX38" fmla="*/ 1790 w 10000"/>
              <a:gd name="connsiteY38" fmla="*/ 5990 h 10654"/>
              <a:gd name="connsiteX39" fmla="*/ 1793 w 10000"/>
              <a:gd name="connsiteY39" fmla="*/ 6095 h 10654"/>
              <a:gd name="connsiteX40" fmla="*/ 1448 w 10000"/>
              <a:gd name="connsiteY40" fmla="*/ 6118 h 10654"/>
              <a:gd name="connsiteX41" fmla="*/ 1454 w 10000"/>
              <a:gd name="connsiteY41" fmla="*/ 5504 h 10654"/>
              <a:gd name="connsiteX42" fmla="*/ 1259 w 10000"/>
              <a:gd name="connsiteY42" fmla="*/ 5294 h 10654"/>
              <a:gd name="connsiteX43" fmla="*/ 1284 w 10000"/>
              <a:gd name="connsiteY43" fmla="*/ 6118 h 10654"/>
              <a:gd name="connsiteX44" fmla="*/ 1109 w 10000"/>
              <a:gd name="connsiteY44" fmla="*/ 6100 h 10654"/>
              <a:gd name="connsiteX45" fmla="*/ 1026 w 10000"/>
              <a:gd name="connsiteY45" fmla="*/ 5235 h 10654"/>
              <a:gd name="connsiteX46" fmla="*/ 368 w 10000"/>
              <a:gd name="connsiteY46" fmla="*/ 5205 h 10654"/>
              <a:gd name="connsiteX47" fmla="*/ 351 w 10000"/>
              <a:gd name="connsiteY47" fmla="*/ 5161 h 10654"/>
              <a:gd name="connsiteX48" fmla="*/ 282 w 10000"/>
              <a:gd name="connsiteY48" fmla="*/ 5149 h 10654"/>
              <a:gd name="connsiteX49" fmla="*/ 233 w 10000"/>
              <a:gd name="connsiteY49" fmla="*/ 4961 h 10654"/>
              <a:gd name="connsiteX50" fmla="*/ 23 w 10000"/>
              <a:gd name="connsiteY50" fmla="*/ 4947 h 10654"/>
              <a:gd name="connsiteX51" fmla="*/ 204 w 10000"/>
              <a:gd name="connsiteY51" fmla="*/ 6495 h 10654"/>
              <a:gd name="connsiteX52" fmla="*/ 937 w 10000"/>
              <a:gd name="connsiteY52" fmla="*/ 6502 h 10654"/>
              <a:gd name="connsiteX53" fmla="*/ 980 w 10000"/>
              <a:gd name="connsiteY53" fmla="*/ 6701 h 10654"/>
              <a:gd name="connsiteX54" fmla="*/ 1118 w 10000"/>
              <a:gd name="connsiteY54" fmla="*/ 6701 h 10654"/>
              <a:gd name="connsiteX55" fmla="*/ 1129 w 10000"/>
              <a:gd name="connsiteY55" fmla="*/ 6566 h 10654"/>
              <a:gd name="connsiteX56" fmla="*/ 1299 w 10000"/>
              <a:gd name="connsiteY56" fmla="*/ 6559 h 10654"/>
              <a:gd name="connsiteX57" fmla="*/ 1299 w 10000"/>
              <a:gd name="connsiteY57" fmla="*/ 6786 h 10654"/>
              <a:gd name="connsiteX58" fmla="*/ 2592 w 10000"/>
              <a:gd name="connsiteY58" fmla="*/ 6786 h 10654"/>
              <a:gd name="connsiteX59" fmla="*/ 4782 w 10000"/>
              <a:gd name="connsiteY59" fmla="*/ 9025 h 10654"/>
              <a:gd name="connsiteX60" fmla="*/ 5213 w 10000"/>
              <a:gd name="connsiteY60" fmla="*/ 9447 h 10654"/>
              <a:gd name="connsiteX61" fmla="*/ 5345 w 10000"/>
              <a:gd name="connsiteY61" fmla="*/ 10203 h 10654"/>
              <a:gd name="connsiteX62" fmla="*/ 5405 w 10000"/>
              <a:gd name="connsiteY62" fmla="*/ 10402 h 10654"/>
              <a:gd name="connsiteX63" fmla="*/ 5445 w 10000"/>
              <a:gd name="connsiteY63" fmla="*/ 10477 h 10654"/>
              <a:gd name="connsiteX64" fmla="*/ 5506 w 10000"/>
              <a:gd name="connsiteY64" fmla="*/ 10502 h 10654"/>
              <a:gd name="connsiteX65" fmla="*/ 5583 w 10000"/>
              <a:gd name="connsiteY65" fmla="*/ 10492 h 10654"/>
              <a:gd name="connsiteX66" fmla="*/ 5690 w 10000"/>
              <a:gd name="connsiteY66" fmla="*/ 10410 h 10654"/>
              <a:gd name="connsiteX67" fmla="*/ 6540 w 10000"/>
              <a:gd name="connsiteY67" fmla="*/ 9300 h 10654"/>
              <a:gd name="connsiteX68" fmla="*/ 6664 w 10000"/>
              <a:gd name="connsiteY68" fmla="*/ 9628 h 10654"/>
              <a:gd name="connsiteX69" fmla="*/ 6716 w 10000"/>
              <a:gd name="connsiteY69" fmla="*/ 9671 h 10654"/>
              <a:gd name="connsiteX70" fmla="*/ 6756 w 10000"/>
              <a:gd name="connsiteY70" fmla="*/ 9656 h 10654"/>
              <a:gd name="connsiteX71" fmla="*/ 6784 w 10000"/>
              <a:gd name="connsiteY71" fmla="*/ 9609 h 10654"/>
              <a:gd name="connsiteX72" fmla="*/ 6816 w 10000"/>
              <a:gd name="connsiteY72" fmla="*/ 9500 h 10654"/>
              <a:gd name="connsiteX73" fmla="*/ 6819 w 10000"/>
              <a:gd name="connsiteY73" fmla="*/ 9343 h 10654"/>
              <a:gd name="connsiteX74" fmla="*/ 6802 w 10000"/>
              <a:gd name="connsiteY74" fmla="*/ 9225 h 10654"/>
              <a:gd name="connsiteX75" fmla="*/ 6773 w 10000"/>
              <a:gd name="connsiteY75" fmla="*/ 9025 h 10654"/>
              <a:gd name="connsiteX76" fmla="*/ 6871 w 10000"/>
              <a:gd name="connsiteY76" fmla="*/ 8831 h 10654"/>
              <a:gd name="connsiteX77" fmla="*/ 7023 w 10000"/>
              <a:gd name="connsiteY77" fmla="*/ 8679 h 10654"/>
              <a:gd name="connsiteX78" fmla="*/ 7178 w 10000"/>
              <a:gd name="connsiteY78" fmla="*/ 8569 h 10654"/>
              <a:gd name="connsiteX79" fmla="*/ 7371 w 10000"/>
              <a:gd name="connsiteY79" fmla="*/ 8543 h 10654"/>
              <a:gd name="connsiteX80" fmla="*/ 7644 w 10000"/>
              <a:gd name="connsiteY80" fmla="*/ 8539 h 10654"/>
              <a:gd name="connsiteX81" fmla="*/ 7635 w 10000"/>
              <a:gd name="connsiteY81" fmla="*/ 9094 h 10654"/>
              <a:gd name="connsiteX82" fmla="*/ 7698 w 10000"/>
              <a:gd name="connsiteY82" fmla="*/ 9251 h 10654"/>
              <a:gd name="connsiteX83" fmla="*/ 7784 w 10000"/>
              <a:gd name="connsiteY83" fmla="*/ 9336 h 10654"/>
              <a:gd name="connsiteX84" fmla="*/ 7845 w 10000"/>
              <a:gd name="connsiteY84" fmla="*/ 9367 h 10654"/>
              <a:gd name="connsiteX85" fmla="*/ 8802 w 10000"/>
              <a:gd name="connsiteY85" fmla="*/ 9300 h 10654"/>
              <a:gd name="connsiteX86" fmla="*/ 8897 w 10000"/>
              <a:gd name="connsiteY86" fmla="*/ 9500 h 10654"/>
              <a:gd name="connsiteX87" fmla="*/ 8957 w 10000"/>
              <a:gd name="connsiteY87" fmla="*/ 9988 h 10654"/>
              <a:gd name="connsiteX88" fmla="*/ 9000 w 10000"/>
              <a:gd name="connsiteY88" fmla="*/ 10649 h 10654"/>
              <a:gd name="connsiteX89" fmla="*/ 9103 w 10000"/>
              <a:gd name="connsiteY89" fmla="*/ 10654 h 10654"/>
              <a:gd name="connsiteX90" fmla="*/ 9095 w 10000"/>
              <a:gd name="connsiteY90" fmla="*/ 10004 h 10654"/>
              <a:gd name="connsiteX91" fmla="*/ 9144 w 10000"/>
              <a:gd name="connsiteY91" fmla="*/ 9804 h 10654"/>
              <a:gd name="connsiteX92" fmla="*/ 9181 w 10000"/>
              <a:gd name="connsiteY92" fmla="*/ 9280 h 10654"/>
              <a:gd name="connsiteX93" fmla="*/ 9566 w 10000"/>
              <a:gd name="connsiteY93" fmla="*/ 9671 h 10654"/>
              <a:gd name="connsiteX94" fmla="*/ 9549 w 10000"/>
              <a:gd name="connsiteY94" fmla="*/ 8944 h 10654"/>
              <a:gd name="connsiteX95" fmla="*/ 9733 w 10000"/>
              <a:gd name="connsiteY95" fmla="*/ 8966 h 10654"/>
              <a:gd name="connsiteX96" fmla="*/ 10000 w 10000"/>
              <a:gd name="connsiteY96" fmla="*/ 8160 h 10654"/>
              <a:gd name="connsiteX97" fmla="*/ 9836 w 10000"/>
              <a:gd name="connsiteY97" fmla="*/ 7610 h 10654"/>
              <a:gd name="connsiteX98" fmla="*/ 9802 w 10000"/>
              <a:gd name="connsiteY98" fmla="*/ 7250 h 10654"/>
              <a:gd name="connsiteX99" fmla="*/ 9540 w 10000"/>
              <a:gd name="connsiteY99" fmla="*/ 7190 h 10654"/>
              <a:gd name="connsiteX100" fmla="*/ 9514 w 10000"/>
              <a:gd name="connsiteY100" fmla="*/ 6723 h 10654"/>
              <a:gd name="connsiteX101" fmla="*/ 9164 w 10000"/>
              <a:gd name="connsiteY101" fmla="*/ 6495 h 10654"/>
              <a:gd name="connsiteX102" fmla="*/ 9138 w 10000"/>
              <a:gd name="connsiteY102" fmla="*/ 6871 h 10654"/>
              <a:gd name="connsiteX103" fmla="*/ 8931 w 10000"/>
              <a:gd name="connsiteY103" fmla="*/ 6566 h 10654"/>
              <a:gd name="connsiteX104" fmla="*/ 8931 w 10000"/>
              <a:gd name="connsiteY104" fmla="*/ 6184 h 10654"/>
              <a:gd name="connsiteX105" fmla="*/ 9480 w 10000"/>
              <a:gd name="connsiteY105" fmla="*/ 6608 h 10654"/>
              <a:gd name="connsiteX106" fmla="*/ 9405 w 10000"/>
              <a:gd name="connsiteY106" fmla="*/ 3496 h 10654"/>
              <a:gd name="connsiteX107" fmla="*/ 9319 w 10000"/>
              <a:gd name="connsiteY107" fmla="*/ 3328 h 10654"/>
              <a:gd name="connsiteX108" fmla="*/ 9290 w 10000"/>
              <a:gd name="connsiteY108" fmla="*/ 2968 h 10654"/>
              <a:gd name="connsiteX109" fmla="*/ 9060 w 10000"/>
              <a:gd name="connsiteY109" fmla="*/ 2806 h 10654"/>
              <a:gd name="connsiteX110" fmla="*/ 8983 w 10000"/>
              <a:gd name="connsiteY110" fmla="*/ 2235 h 10654"/>
              <a:gd name="connsiteX111" fmla="*/ 8825 w 10000"/>
              <a:gd name="connsiteY111" fmla="*/ 2185 h 10654"/>
              <a:gd name="connsiteX112" fmla="*/ 8799 w 10000"/>
              <a:gd name="connsiteY112" fmla="*/ 1748 h 10654"/>
              <a:gd name="connsiteX113" fmla="*/ 8652 w 10000"/>
              <a:gd name="connsiteY113" fmla="*/ 1720 h 10654"/>
              <a:gd name="connsiteX114" fmla="*/ 8635 w 10000"/>
              <a:gd name="connsiteY114" fmla="*/ 1371 h 10654"/>
              <a:gd name="connsiteX115" fmla="*/ 8578 w 10000"/>
              <a:gd name="connsiteY115" fmla="*/ 396 h 10654"/>
              <a:gd name="connsiteX116" fmla="*/ 6747 w 10000"/>
              <a:gd name="connsiteY116" fmla="*/ 0 h 10654"/>
              <a:gd name="connsiteX117" fmla="*/ 6592 w 10000"/>
              <a:gd name="connsiteY117" fmla="*/ 677 h 10654"/>
              <a:gd name="connsiteX118" fmla="*/ 6362 w 10000"/>
              <a:gd name="connsiteY118" fmla="*/ 883 h 10654"/>
              <a:gd name="connsiteX119" fmla="*/ 6107 w 10000"/>
              <a:gd name="connsiteY119" fmla="*/ 690 h 10654"/>
              <a:gd name="connsiteX120" fmla="*/ 5834 w 10000"/>
              <a:gd name="connsiteY120" fmla="*/ 662 h 10654"/>
              <a:gd name="connsiteX121" fmla="*/ 5546 w 10000"/>
              <a:gd name="connsiteY121" fmla="*/ 2505 h 10654"/>
              <a:gd name="connsiteX0" fmla="*/ 4891 w 10000"/>
              <a:gd name="connsiteY0" fmla="*/ 6701 h 10654"/>
              <a:gd name="connsiteX1" fmla="*/ 3153 w 10000"/>
              <a:gd name="connsiteY1" fmla="*/ 6224 h 10654"/>
              <a:gd name="connsiteX2" fmla="*/ 3138 w 10000"/>
              <a:gd name="connsiteY2" fmla="*/ 4737 h 10654"/>
              <a:gd name="connsiteX3" fmla="*/ 2948 w 10000"/>
              <a:gd name="connsiteY3" fmla="*/ 4768 h 10654"/>
              <a:gd name="connsiteX4" fmla="*/ 2739 w 10000"/>
              <a:gd name="connsiteY4" fmla="*/ 4725 h 10654"/>
              <a:gd name="connsiteX5" fmla="*/ 2601 w 10000"/>
              <a:gd name="connsiteY5" fmla="*/ 4627 h 10654"/>
              <a:gd name="connsiteX6" fmla="*/ 2609 w 10000"/>
              <a:gd name="connsiteY6" fmla="*/ 5959 h 10654"/>
              <a:gd name="connsiteX7" fmla="*/ 2483 w 10000"/>
              <a:gd name="connsiteY7" fmla="*/ 5990 h 10654"/>
              <a:gd name="connsiteX8" fmla="*/ 2264 w 10000"/>
              <a:gd name="connsiteY8" fmla="*/ 5250 h 10654"/>
              <a:gd name="connsiteX9" fmla="*/ 2319 w 10000"/>
              <a:gd name="connsiteY9" fmla="*/ 4869 h 10654"/>
              <a:gd name="connsiteX10" fmla="*/ 2233 w 10000"/>
              <a:gd name="connsiteY10" fmla="*/ 4319 h 10654"/>
              <a:gd name="connsiteX11" fmla="*/ 1948 w 10000"/>
              <a:gd name="connsiteY11" fmla="*/ 4718 h 10654"/>
              <a:gd name="connsiteX12" fmla="*/ 1876 w 10000"/>
              <a:gd name="connsiteY12" fmla="*/ 4348 h 10654"/>
              <a:gd name="connsiteX13" fmla="*/ 2319 w 10000"/>
              <a:gd name="connsiteY13" fmla="*/ 3770 h 10654"/>
              <a:gd name="connsiteX14" fmla="*/ 2198 w 10000"/>
              <a:gd name="connsiteY14" fmla="*/ 1742 h 10654"/>
              <a:gd name="connsiteX15" fmla="*/ 1807 w 10000"/>
              <a:gd name="connsiteY15" fmla="*/ 1231 h 10654"/>
              <a:gd name="connsiteX16" fmla="*/ 1540 w 10000"/>
              <a:gd name="connsiteY16" fmla="*/ 1496 h 10654"/>
              <a:gd name="connsiteX17" fmla="*/ 1213 w 10000"/>
              <a:gd name="connsiteY17" fmla="*/ 899 h 10654"/>
              <a:gd name="connsiteX18" fmla="*/ 0 w 10000"/>
              <a:gd name="connsiteY18" fmla="*/ 2235 h 10654"/>
              <a:gd name="connsiteX19" fmla="*/ 0 w 10000"/>
              <a:gd name="connsiteY19" fmla="*/ 3300 h 10654"/>
              <a:gd name="connsiteX20" fmla="*/ 371 w 10000"/>
              <a:gd name="connsiteY20" fmla="*/ 3274 h 10654"/>
              <a:gd name="connsiteX21" fmla="*/ 741 w 10000"/>
              <a:gd name="connsiteY21" fmla="*/ 2473 h 10654"/>
              <a:gd name="connsiteX22" fmla="*/ 851 w 10000"/>
              <a:gd name="connsiteY22" fmla="*/ 2815 h 10654"/>
              <a:gd name="connsiteX23" fmla="*/ 457 w 10000"/>
              <a:gd name="connsiteY23" fmla="*/ 3636 h 10654"/>
              <a:gd name="connsiteX24" fmla="*/ 612 w 10000"/>
              <a:gd name="connsiteY24" fmla="*/ 4192 h 10654"/>
              <a:gd name="connsiteX25" fmla="*/ 1164 w 10000"/>
              <a:gd name="connsiteY25" fmla="*/ 4256 h 10654"/>
              <a:gd name="connsiteX26" fmla="*/ 1273 w 10000"/>
              <a:gd name="connsiteY26" fmla="*/ 4901 h 10654"/>
              <a:gd name="connsiteX27" fmla="*/ 1678 w 10000"/>
              <a:gd name="connsiteY27" fmla="*/ 4562 h 10654"/>
              <a:gd name="connsiteX28" fmla="*/ 1756 w 10000"/>
              <a:gd name="connsiteY28" fmla="*/ 4547 h 10654"/>
              <a:gd name="connsiteX29" fmla="*/ 1773 w 10000"/>
              <a:gd name="connsiteY29" fmla="*/ 4869 h 10654"/>
              <a:gd name="connsiteX30" fmla="*/ 1707 w 10000"/>
              <a:gd name="connsiteY30" fmla="*/ 4836 h 10654"/>
              <a:gd name="connsiteX31" fmla="*/ 1724 w 10000"/>
              <a:gd name="connsiteY31" fmla="*/ 5562 h 10654"/>
              <a:gd name="connsiteX32" fmla="*/ 1644 w 10000"/>
              <a:gd name="connsiteY32" fmla="*/ 5538 h 10654"/>
              <a:gd name="connsiteX33" fmla="*/ 1655 w 10000"/>
              <a:gd name="connsiteY33" fmla="*/ 5805 h 10654"/>
              <a:gd name="connsiteX34" fmla="*/ 1790 w 10000"/>
              <a:gd name="connsiteY34" fmla="*/ 5990 h 10654"/>
              <a:gd name="connsiteX35" fmla="*/ 1793 w 10000"/>
              <a:gd name="connsiteY35" fmla="*/ 6095 h 10654"/>
              <a:gd name="connsiteX36" fmla="*/ 1448 w 10000"/>
              <a:gd name="connsiteY36" fmla="*/ 6118 h 10654"/>
              <a:gd name="connsiteX37" fmla="*/ 1454 w 10000"/>
              <a:gd name="connsiteY37" fmla="*/ 5504 h 10654"/>
              <a:gd name="connsiteX38" fmla="*/ 1259 w 10000"/>
              <a:gd name="connsiteY38" fmla="*/ 5294 h 10654"/>
              <a:gd name="connsiteX39" fmla="*/ 1284 w 10000"/>
              <a:gd name="connsiteY39" fmla="*/ 6118 h 10654"/>
              <a:gd name="connsiteX40" fmla="*/ 1109 w 10000"/>
              <a:gd name="connsiteY40" fmla="*/ 6100 h 10654"/>
              <a:gd name="connsiteX41" fmla="*/ 1026 w 10000"/>
              <a:gd name="connsiteY41" fmla="*/ 5235 h 10654"/>
              <a:gd name="connsiteX42" fmla="*/ 368 w 10000"/>
              <a:gd name="connsiteY42" fmla="*/ 5205 h 10654"/>
              <a:gd name="connsiteX43" fmla="*/ 351 w 10000"/>
              <a:gd name="connsiteY43" fmla="*/ 5161 h 10654"/>
              <a:gd name="connsiteX44" fmla="*/ 282 w 10000"/>
              <a:gd name="connsiteY44" fmla="*/ 5149 h 10654"/>
              <a:gd name="connsiteX45" fmla="*/ 233 w 10000"/>
              <a:gd name="connsiteY45" fmla="*/ 4961 h 10654"/>
              <a:gd name="connsiteX46" fmla="*/ 23 w 10000"/>
              <a:gd name="connsiteY46" fmla="*/ 4947 h 10654"/>
              <a:gd name="connsiteX47" fmla="*/ 204 w 10000"/>
              <a:gd name="connsiteY47" fmla="*/ 6495 h 10654"/>
              <a:gd name="connsiteX48" fmla="*/ 937 w 10000"/>
              <a:gd name="connsiteY48" fmla="*/ 6502 h 10654"/>
              <a:gd name="connsiteX49" fmla="*/ 980 w 10000"/>
              <a:gd name="connsiteY49" fmla="*/ 6701 h 10654"/>
              <a:gd name="connsiteX50" fmla="*/ 1118 w 10000"/>
              <a:gd name="connsiteY50" fmla="*/ 6701 h 10654"/>
              <a:gd name="connsiteX51" fmla="*/ 1129 w 10000"/>
              <a:gd name="connsiteY51" fmla="*/ 6566 h 10654"/>
              <a:gd name="connsiteX52" fmla="*/ 1299 w 10000"/>
              <a:gd name="connsiteY52" fmla="*/ 6559 h 10654"/>
              <a:gd name="connsiteX53" fmla="*/ 1299 w 10000"/>
              <a:gd name="connsiteY53" fmla="*/ 6786 h 10654"/>
              <a:gd name="connsiteX54" fmla="*/ 2592 w 10000"/>
              <a:gd name="connsiteY54" fmla="*/ 6786 h 10654"/>
              <a:gd name="connsiteX55" fmla="*/ 4782 w 10000"/>
              <a:gd name="connsiteY55" fmla="*/ 9025 h 10654"/>
              <a:gd name="connsiteX56" fmla="*/ 5213 w 10000"/>
              <a:gd name="connsiteY56" fmla="*/ 9447 h 10654"/>
              <a:gd name="connsiteX57" fmla="*/ 5345 w 10000"/>
              <a:gd name="connsiteY57" fmla="*/ 10203 h 10654"/>
              <a:gd name="connsiteX58" fmla="*/ 5405 w 10000"/>
              <a:gd name="connsiteY58" fmla="*/ 10402 h 10654"/>
              <a:gd name="connsiteX59" fmla="*/ 5445 w 10000"/>
              <a:gd name="connsiteY59" fmla="*/ 10477 h 10654"/>
              <a:gd name="connsiteX60" fmla="*/ 5506 w 10000"/>
              <a:gd name="connsiteY60" fmla="*/ 10502 h 10654"/>
              <a:gd name="connsiteX61" fmla="*/ 5583 w 10000"/>
              <a:gd name="connsiteY61" fmla="*/ 10492 h 10654"/>
              <a:gd name="connsiteX62" fmla="*/ 5690 w 10000"/>
              <a:gd name="connsiteY62" fmla="*/ 10410 h 10654"/>
              <a:gd name="connsiteX63" fmla="*/ 6540 w 10000"/>
              <a:gd name="connsiteY63" fmla="*/ 9300 h 10654"/>
              <a:gd name="connsiteX64" fmla="*/ 6664 w 10000"/>
              <a:gd name="connsiteY64" fmla="*/ 9628 h 10654"/>
              <a:gd name="connsiteX65" fmla="*/ 6716 w 10000"/>
              <a:gd name="connsiteY65" fmla="*/ 9671 h 10654"/>
              <a:gd name="connsiteX66" fmla="*/ 6756 w 10000"/>
              <a:gd name="connsiteY66" fmla="*/ 9656 h 10654"/>
              <a:gd name="connsiteX67" fmla="*/ 6784 w 10000"/>
              <a:gd name="connsiteY67" fmla="*/ 9609 h 10654"/>
              <a:gd name="connsiteX68" fmla="*/ 6816 w 10000"/>
              <a:gd name="connsiteY68" fmla="*/ 9500 h 10654"/>
              <a:gd name="connsiteX69" fmla="*/ 6819 w 10000"/>
              <a:gd name="connsiteY69" fmla="*/ 9343 h 10654"/>
              <a:gd name="connsiteX70" fmla="*/ 6802 w 10000"/>
              <a:gd name="connsiteY70" fmla="*/ 9225 h 10654"/>
              <a:gd name="connsiteX71" fmla="*/ 6773 w 10000"/>
              <a:gd name="connsiteY71" fmla="*/ 9025 h 10654"/>
              <a:gd name="connsiteX72" fmla="*/ 6871 w 10000"/>
              <a:gd name="connsiteY72" fmla="*/ 8831 h 10654"/>
              <a:gd name="connsiteX73" fmla="*/ 7023 w 10000"/>
              <a:gd name="connsiteY73" fmla="*/ 8679 h 10654"/>
              <a:gd name="connsiteX74" fmla="*/ 7178 w 10000"/>
              <a:gd name="connsiteY74" fmla="*/ 8569 h 10654"/>
              <a:gd name="connsiteX75" fmla="*/ 7371 w 10000"/>
              <a:gd name="connsiteY75" fmla="*/ 8543 h 10654"/>
              <a:gd name="connsiteX76" fmla="*/ 7644 w 10000"/>
              <a:gd name="connsiteY76" fmla="*/ 8539 h 10654"/>
              <a:gd name="connsiteX77" fmla="*/ 7635 w 10000"/>
              <a:gd name="connsiteY77" fmla="*/ 9094 h 10654"/>
              <a:gd name="connsiteX78" fmla="*/ 7698 w 10000"/>
              <a:gd name="connsiteY78" fmla="*/ 9251 h 10654"/>
              <a:gd name="connsiteX79" fmla="*/ 7784 w 10000"/>
              <a:gd name="connsiteY79" fmla="*/ 9336 h 10654"/>
              <a:gd name="connsiteX80" fmla="*/ 7845 w 10000"/>
              <a:gd name="connsiteY80" fmla="*/ 9367 h 10654"/>
              <a:gd name="connsiteX81" fmla="*/ 8802 w 10000"/>
              <a:gd name="connsiteY81" fmla="*/ 9300 h 10654"/>
              <a:gd name="connsiteX82" fmla="*/ 8897 w 10000"/>
              <a:gd name="connsiteY82" fmla="*/ 9500 h 10654"/>
              <a:gd name="connsiteX83" fmla="*/ 8957 w 10000"/>
              <a:gd name="connsiteY83" fmla="*/ 9988 h 10654"/>
              <a:gd name="connsiteX84" fmla="*/ 9000 w 10000"/>
              <a:gd name="connsiteY84" fmla="*/ 10649 h 10654"/>
              <a:gd name="connsiteX85" fmla="*/ 9103 w 10000"/>
              <a:gd name="connsiteY85" fmla="*/ 10654 h 10654"/>
              <a:gd name="connsiteX86" fmla="*/ 9095 w 10000"/>
              <a:gd name="connsiteY86" fmla="*/ 10004 h 10654"/>
              <a:gd name="connsiteX87" fmla="*/ 9144 w 10000"/>
              <a:gd name="connsiteY87" fmla="*/ 9804 h 10654"/>
              <a:gd name="connsiteX88" fmla="*/ 9181 w 10000"/>
              <a:gd name="connsiteY88" fmla="*/ 9280 h 10654"/>
              <a:gd name="connsiteX89" fmla="*/ 9566 w 10000"/>
              <a:gd name="connsiteY89" fmla="*/ 9671 h 10654"/>
              <a:gd name="connsiteX90" fmla="*/ 9549 w 10000"/>
              <a:gd name="connsiteY90" fmla="*/ 8944 h 10654"/>
              <a:gd name="connsiteX91" fmla="*/ 9733 w 10000"/>
              <a:gd name="connsiteY91" fmla="*/ 8966 h 10654"/>
              <a:gd name="connsiteX92" fmla="*/ 10000 w 10000"/>
              <a:gd name="connsiteY92" fmla="*/ 8160 h 10654"/>
              <a:gd name="connsiteX93" fmla="*/ 9836 w 10000"/>
              <a:gd name="connsiteY93" fmla="*/ 7610 h 10654"/>
              <a:gd name="connsiteX94" fmla="*/ 9802 w 10000"/>
              <a:gd name="connsiteY94" fmla="*/ 7250 h 10654"/>
              <a:gd name="connsiteX95" fmla="*/ 9540 w 10000"/>
              <a:gd name="connsiteY95" fmla="*/ 7190 h 10654"/>
              <a:gd name="connsiteX96" fmla="*/ 9514 w 10000"/>
              <a:gd name="connsiteY96" fmla="*/ 6723 h 10654"/>
              <a:gd name="connsiteX97" fmla="*/ 9164 w 10000"/>
              <a:gd name="connsiteY97" fmla="*/ 6495 h 10654"/>
              <a:gd name="connsiteX98" fmla="*/ 9138 w 10000"/>
              <a:gd name="connsiteY98" fmla="*/ 6871 h 10654"/>
              <a:gd name="connsiteX99" fmla="*/ 8931 w 10000"/>
              <a:gd name="connsiteY99" fmla="*/ 6566 h 10654"/>
              <a:gd name="connsiteX100" fmla="*/ 8931 w 10000"/>
              <a:gd name="connsiteY100" fmla="*/ 6184 h 10654"/>
              <a:gd name="connsiteX101" fmla="*/ 9480 w 10000"/>
              <a:gd name="connsiteY101" fmla="*/ 6608 h 10654"/>
              <a:gd name="connsiteX102" fmla="*/ 9405 w 10000"/>
              <a:gd name="connsiteY102" fmla="*/ 3496 h 10654"/>
              <a:gd name="connsiteX103" fmla="*/ 9319 w 10000"/>
              <a:gd name="connsiteY103" fmla="*/ 3328 h 10654"/>
              <a:gd name="connsiteX104" fmla="*/ 9290 w 10000"/>
              <a:gd name="connsiteY104" fmla="*/ 2968 h 10654"/>
              <a:gd name="connsiteX105" fmla="*/ 9060 w 10000"/>
              <a:gd name="connsiteY105" fmla="*/ 2806 h 10654"/>
              <a:gd name="connsiteX106" fmla="*/ 8983 w 10000"/>
              <a:gd name="connsiteY106" fmla="*/ 2235 h 10654"/>
              <a:gd name="connsiteX107" fmla="*/ 8825 w 10000"/>
              <a:gd name="connsiteY107" fmla="*/ 2185 h 10654"/>
              <a:gd name="connsiteX108" fmla="*/ 8799 w 10000"/>
              <a:gd name="connsiteY108" fmla="*/ 1748 h 10654"/>
              <a:gd name="connsiteX109" fmla="*/ 8652 w 10000"/>
              <a:gd name="connsiteY109" fmla="*/ 1720 h 10654"/>
              <a:gd name="connsiteX110" fmla="*/ 8635 w 10000"/>
              <a:gd name="connsiteY110" fmla="*/ 1371 h 10654"/>
              <a:gd name="connsiteX111" fmla="*/ 8578 w 10000"/>
              <a:gd name="connsiteY111" fmla="*/ 396 h 10654"/>
              <a:gd name="connsiteX112" fmla="*/ 6747 w 10000"/>
              <a:gd name="connsiteY112" fmla="*/ 0 h 10654"/>
              <a:gd name="connsiteX113" fmla="*/ 6592 w 10000"/>
              <a:gd name="connsiteY113" fmla="*/ 677 h 10654"/>
              <a:gd name="connsiteX114" fmla="*/ 6362 w 10000"/>
              <a:gd name="connsiteY114" fmla="*/ 883 h 10654"/>
              <a:gd name="connsiteX115" fmla="*/ 6107 w 10000"/>
              <a:gd name="connsiteY115" fmla="*/ 690 h 10654"/>
              <a:gd name="connsiteX116" fmla="*/ 5834 w 10000"/>
              <a:gd name="connsiteY116" fmla="*/ 662 h 10654"/>
              <a:gd name="connsiteX117" fmla="*/ 5546 w 10000"/>
              <a:gd name="connsiteY117" fmla="*/ 2505 h 10654"/>
              <a:gd name="connsiteX118" fmla="*/ 5455 w 10000"/>
              <a:gd name="connsiteY118" fmla="*/ 2970 h 10654"/>
              <a:gd name="connsiteX119" fmla="*/ 5077 w 10000"/>
              <a:gd name="connsiteY119" fmla="*/ 4553 h 10654"/>
              <a:gd name="connsiteX120" fmla="*/ 4991 w 10000"/>
              <a:gd name="connsiteY120" fmla="*/ 5382 h 10654"/>
              <a:gd name="connsiteX121" fmla="*/ 5001 w 10000"/>
              <a:gd name="connsiteY121" fmla="*/ 6985 h 10654"/>
              <a:gd name="connsiteX0" fmla="*/ 4891 w 10000"/>
              <a:gd name="connsiteY0" fmla="*/ 6701 h 10654"/>
              <a:gd name="connsiteX1" fmla="*/ 3153 w 10000"/>
              <a:gd name="connsiteY1" fmla="*/ 6224 h 10654"/>
              <a:gd name="connsiteX2" fmla="*/ 3138 w 10000"/>
              <a:gd name="connsiteY2" fmla="*/ 4737 h 10654"/>
              <a:gd name="connsiteX3" fmla="*/ 2948 w 10000"/>
              <a:gd name="connsiteY3" fmla="*/ 4768 h 10654"/>
              <a:gd name="connsiteX4" fmla="*/ 2739 w 10000"/>
              <a:gd name="connsiteY4" fmla="*/ 4725 h 10654"/>
              <a:gd name="connsiteX5" fmla="*/ 2601 w 10000"/>
              <a:gd name="connsiteY5" fmla="*/ 4627 h 10654"/>
              <a:gd name="connsiteX6" fmla="*/ 2609 w 10000"/>
              <a:gd name="connsiteY6" fmla="*/ 5959 h 10654"/>
              <a:gd name="connsiteX7" fmla="*/ 2483 w 10000"/>
              <a:gd name="connsiteY7" fmla="*/ 5990 h 10654"/>
              <a:gd name="connsiteX8" fmla="*/ 2264 w 10000"/>
              <a:gd name="connsiteY8" fmla="*/ 5250 h 10654"/>
              <a:gd name="connsiteX9" fmla="*/ 2319 w 10000"/>
              <a:gd name="connsiteY9" fmla="*/ 4869 h 10654"/>
              <a:gd name="connsiteX10" fmla="*/ 2233 w 10000"/>
              <a:gd name="connsiteY10" fmla="*/ 4319 h 10654"/>
              <a:gd name="connsiteX11" fmla="*/ 1948 w 10000"/>
              <a:gd name="connsiteY11" fmla="*/ 4718 h 10654"/>
              <a:gd name="connsiteX12" fmla="*/ 1876 w 10000"/>
              <a:gd name="connsiteY12" fmla="*/ 4348 h 10654"/>
              <a:gd name="connsiteX13" fmla="*/ 2319 w 10000"/>
              <a:gd name="connsiteY13" fmla="*/ 3770 h 10654"/>
              <a:gd name="connsiteX14" fmla="*/ 2198 w 10000"/>
              <a:gd name="connsiteY14" fmla="*/ 1742 h 10654"/>
              <a:gd name="connsiteX15" fmla="*/ 1807 w 10000"/>
              <a:gd name="connsiteY15" fmla="*/ 1231 h 10654"/>
              <a:gd name="connsiteX16" fmla="*/ 1540 w 10000"/>
              <a:gd name="connsiteY16" fmla="*/ 1496 h 10654"/>
              <a:gd name="connsiteX17" fmla="*/ 1213 w 10000"/>
              <a:gd name="connsiteY17" fmla="*/ 899 h 10654"/>
              <a:gd name="connsiteX18" fmla="*/ 0 w 10000"/>
              <a:gd name="connsiteY18" fmla="*/ 2235 h 10654"/>
              <a:gd name="connsiteX19" fmla="*/ 0 w 10000"/>
              <a:gd name="connsiteY19" fmla="*/ 3300 h 10654"/>
              <a:gd name="connsiteX20" fmla="*/ 371 w 10000"/>
              <a:gd name="connsiteY20" fmla="*/ 3274 h 10654"/>
              <a:gd name="connsiteX21" fmla="*/ 741 w 10000"/>
              <a:gd name="connsiteY21" fmla="*/ 2473 h 10654"/>
              <a:gd name="connsiteX22" fmla="*/ 851 w 10000"/>
              <a:gd name="connsiteY22" fmla="*/ 2815 h 10654"/>
              <a:gd name="connsiteX23" fmla="*/ 457 w 10000"/>
              <a:gd name="connsiteY23" fmla="*/ 3636 h 10654"/>
              <a:gd name="connsiteX24" fmla="*/ 612 w 10000"/>
              <a:gd name="connsiteY24" fmla="*/ 4192 h 10654"/>
              <a:gd name="connsiteX25" fmla="*/ 1164 w 10000"/>
              <a:gd name="connsiteY25" fmla="*/ 4256 h 10654"/>
              <a:gd name="connsiteX26" fmla="*/ 1273 w 10000"/>
              <a:gd name="connsiteY26" fmla="*/ 4901 h 10654"/>
              <a:gd name="connsiteX27" fmla="*/ 1678 w 10000"/>
              <a:gd name="connsiteY27" fmla="*/ 4562 h 10654"/>
              <a:gd name="connsiteX28" fmla="*/ 1756 w 10000"/>
              <a:gd name="connsiteY28" fmla="*/ 4547 h 10654"/>
              <a:gd name="connsiteX29" fmla="*/ 1773 w 10000"/>
              <a:gd name="connsiteY29" fmla="*/ 4869 h 10654"/>
              <a:gd name="connsiteX30" fmla="*/ 1707 w 10000"/>
              <a:gd name="connsiteY30" fmla="*/ 4836 h 10654"/>
              <a:gd name="connsiteX31" fmla="*/ 1724 w 10000"/>
              <a:gd name="connsiteY31" fmla="*/ 5562 h 10654"/>
              <a:gd name="connsiteX32" fmla="*/ 1644 w 10000"/>
              <a:gd name="connsiteY32" fmla="*/ 5538 h 10654"/>
              <a:gd name="connsiteX33" fmla="*/ 1655 w 10000"/>
              <a:gd name="connsiteY33" fmla="*/ 5805 h 10654"/>
              <a:gd name="connsiteX34" fmla="*/ 1790 w 10000"/>
              <a:gd name="connsiteY34" fmla="*/ 5990 h 10654"/>
              <a:gd name="connsiteX35" fmla="*/ 1793 w 10000"/>
              <a:gd name="connsiteY35" fmla="*/ 6095 h 10654"/>
              <a:gd name="connsiteX36" fmla="*/ 1448 w 10000"/>
              <a:gd name="connsiteY36" fmla="*/ 6118 h 10654"/>
              <a:gd name="connsiteX37" fmla="*/ 1454 w 10000"/>
              <a:gd name="connsiteY37" fmla="*/ 5504 h 10654"/>
              <a:gd name="connsiteX38" fmla="*/ 1259 w 10000"/>
              <a:gd name="connsiteY38" fmla="*/ 5294 h 10654"/>
              <a:gd name="connsiteX39" fmla="*/ 1284 w 10000"/>
              <a:gd name="connsiteY39" fmla="*/ 6118 h 10654"/>
              <a:gd name="connsiteX40" fmla="*/ 1109 w 10000"/>
              <a:gd name="connsiteY40" fmla="*/ 6100 h 10654"/>
              <a:gd name="connsiteX41" fmla="*/ 1026 w 10000"/>
              <a:gd name="connsiteY41" fmla="*/ 5235 h 10654"/>
              <a:gd name="connsiteX42" fmla="*/ 368 w 10000"/>
              <a:gd name="connsiteY42" fmla="*/ 5205 h 10654"/>
              <a:gd name="connsiteX43" fmla="*/ 351 w 10000"/>
              <a:gd name="connsiteY43" fmla="*/ 5161 h 10654"/>
              <a:gd name="connsiteX44" fmla="*/ 282 w 10000"/>
              <a:gd name="connsiteY44" fmla="*/ 5149 h 10654"/>
              <a:gd name="connsiteX45" fmla="*/ 233 w 10000"/>
              <a:gd name="connsiteY45" fmla="*/ 4961 h 10654"/>
              <a:gd name="connsiteX46" fmla="*/ 23 w 10000"/>
              <a:gd name="connsiteY46" fmla="*/ 4947 h 10654"/>
              <a:gd name="connsiteX47" fmla="*/ 204 w 10000"/>
              <a:gd name="connsiteY47" fmla="*/ 6495 h 10654"/>
              <a:gd name="connsiteX48" fmla="*/ 937 w 10000"/>
              <a:gd name="connsiteY48" fmla="*/ 6502 h 10654"/>
              <a:gd name="connsiteX49" fmla="*/ 980 w 10000"/>
              <a:gd name="connsiteY49" fmla="*/ 6701 h 10654"/>
              <a:gd name="connsiteX50" fmla="*/ 1118 w 10000"/>
              <a:gd name="connsiteY50" fmla="*/ 6701 h 10654"/>
              <a:gd name="connsiteX51" fmla="*/ 1129 w 10000"/>
              <a:gd name="connsiteY51" fmla="*/ 6566 h 10654"/>
              <a:gd name="connsiteX52" fmla="*/ 1299 w 10000"/>
              <a:gd name="connsiteY52" fmla="*/ 6559 h 10654"/>
              <a:gd name="connsiteX53" fmla="*/ 1299 w 10000"/>
              <a:gd name="connsiteY53" fmla="*/ 6786 h 10654"/>
              <a:gd name="connsiteX54" fmla="*/ 2592 w 10000"/>
              <a:gd name="connsiteY54" fmla="*/ 6786 h 10654"/>
              <a:gd name="connsiteX55" fmla="*/ 4782 w 10000"/>
              <a:gd name="connsiteY55" fmla="*/ 9025 h 10654"/>
              <a:gd name="connsiteX56" fmla="*/ 5213 w 10000"/>
              <a:gd name="connsiteY56" fmla="*/ 9447 h 10654"/>
              <a:gd name="connsiteX57" fmla="*/ 5345 w 10000"/>
              <a:gd name="connsiteY57" fmla="*/ 10203 h 10654"/>
              <a:gd name="connsiteX58" fmla="*/ 5405 w 10000"/>
              <a:gd name="connsiteY58" fmla="*/ 10402 h 10654"/>
              <a:gd name="connsiteX59" fmla="*/ 5445 w 10000"/>
              <a:gd name="connsiteY59" fmla="*/ 10477 h 10654"/>
              <a:gd name="connsiteX60" fmla="*/ 5506 w 10000"/>
              <a:gd name="connsiteY60" fmla="*/ 10502 h 10654"/>
              <a:gd name="connsiteX61" fmla="*/ 5583 w 10000"/>
              <a:gd name="connsiteY61" fmla="*/ 10492 h 10654"/>
              <a:gd name="connsiteX62" fmla="*/ 5690 w 10000"/>
              <a:gd name="connsiteY62" fmla="*/ 10410 h 10654"/>
              <a:gd name="connsiteX63" fmla="*/ 6540 w 10000"/>
              <a:gd name="connsiteY63" fmla="*/ 9300 h 10654"/>
              <a:gd name="connsiteX64" fmla="*/ 6664 w 10000"/>
              <a:gd name="connsiteY64" fmla="*/ 9628 h 10654"/>
              <a:gd name="connsiteX65" fmla="*/ 6716 w 10000"/>
              <a:gd name="connsiteY65" fmla="*/ 9671 h 10654"/>
              <a:gd name="connsiteX66" fmla="*/ 6756 w 10000"/>
              <a:gd name="connsiteY66" fmla="*/ 9656 h 10654"/>
              <a:gd name="connsiteX67" fmla="*/ 6784 w 10000"/>
              <a:gd name="connsiteY67" fmla="*/ 9609 h 10654"/>
              <a:gd name="connsiteX68" fmla="*/ 6816 w 10000"/>
              <a:gd name="connsiteY68" fmla="*/ 9500 h 10654"/>
              <a:gd name="connsiteX69" fmla="*/ 6819 w 10000"/>
              <a:gd name="connsiteY69" fmla="*/ 9343 h 10654"/>
              <a:gd name="connsiteX70" fmla="*/ 6802 w 10000"/>
              <a:gd name="connsiteY70" fmla="*/ 9225 h 10654"/>
              <a:gd name="connsiteX71" fmla="*/ 6773 w 10000"/>
              <a:gd name="connsiteY71" fmla="*/ 9025 h 10654"/>
              <a:gd name="connsiteX72" fmla="*/ 6871 w 10000"/>
              <a:gd name="connsiteY72" fmla="*/ 8831 h 10654"/>
              <a:gd name="connsiteX73" fmla="*/ 7023 w 10000"/>
              <a:gd name="connsiteY73" fmla="*/ 8679 h 10654"/>
              <a:gd name="connsiteX74" fmla="*/ 7178 w 10000"/>
              <a:gd name="connsiteY74" fmla="*/ 8569 h 10654"/>
              <a:gd name="connsiteX75" fmla="*/ 7371 w 10000"/>
              <a:gd name="connsiteY75" fmla="*/ 8543 h 10654"/>
              <a:gd name="connsiteX76" fmla="*/ 7644 w 10000"/>
              <a:gd name="connsiteY76" fmla="*/ 8539 h 10654"/>
              <a:gd name="connsiteX77" fmla="*/ 7635 w 10000"/>
              <a:gd name="connsiteY77" fmla="*/ 9094 h 10654"/>
              <a:gd name="connsiteX78" fmla="*/ 7698 w 10000"/>
              <a:gd name="connsiteY78" fmla="*/ 9251 h 10654"/>
              <a:gd name="connsiteX79" fmla="*/ 7784 w 10000"/>
              <a:gd name="connsiteY79" fmla="*/ 9336 h 10654"/>
              <a:gd name="connsiteX80" fmla="*/ 7845 w 10000"/>
              <a:gd name="connsiteY80" fmla="*/ 9367 h 10654"/>
              <a:gd name="connsiteX81" fmla="*/ 8802 w 10000"/>
              <a:gd name="connsiteY81" fmla="*/ 9300 h 10654"/>
              <a:gd name="connsiteX82" fmla="*/ 8897 w 10000"/>
              <a:gd name="connsiteY82" fmla="*/ 9500 h 10654"/>
              <a:gd name="connsiteX83" fmla="*/ 8957 w 10000"/>
              <a:gd name="connsiteY83" fmla="*/ 9988 h 10654"/>
              <a:gd name="connsiteX84" fmla="*/ 9000 w 10000"/>
              <a:gd name="connsiteY84" fmla="*/ 10649 h 10654"/>
              <a:gd name="connsiteX85" fmla="*/ 9103 w 10000"/>
              <a:gd name="connsiteY85" fmla="*/ 10654 h 10654"/>
              <a:gd name="connsiteX86" fmla="*/ 9095 w 10000"/>
              <a:gd name="connsiteY86" fmla="*/ 10004 h 10654"/>
              <a:gd name="connsiteX87" fmla="*/ 9144 w 10000"/>
              <a:gd name="connsiteY87" fmla="*/ 9804 h 10654"/>
              <a:gd name="connsiteX88" fmla="*/ 9181 w 10000"/>
              <a:gd name="connsiteY88" fmla="*/ 9280 h 10654"/>
              <a:gd name="connsiteX89" fmla="*/ 9566 w 10000"/>
              <a:gd name="connsiteY89" fmla="*/ 9671 h 10654"/>
              <a:gd name="connsiteX90" fmla="*/ 9549 w 10000"/>
              <a:gd name="connsiteY90" fmla="*/ 8944 h 10654"/>
              <a:gd name="connsiteX91" fmla="*/ 9733 w 10000"/>
              <a:gd name="connsiteY91" fmla="*/ 8966 h 10654"/>
              <a:gd name="connsiteX92" fmla="*/ 10000 w 10000"/>
              <a:gd name="connsiteY92" fmla="*/ 8160 h 10654"/>
              <a:gd name="connsiteX93" fmla="*/ 9836 w 10000"/>
              <a:gd name="connsiteY93" fmla="*/ 7610 h 10654"/>
              <a:gd name="connsiteX94" fmla="*/ 9802 w 10000"/>
              <a:gd name="connsiteY94" fmla="*/ 7250 h 10654"/>
              <a:gd name="connsiteX95" fmla="*/ 9540 w 10000"/>
              <a:gd name="connsiteY95" fmla="*/ 7190 h 10654"/>
              <a:gd name="connsiteX96" fmla="*/ 9514 w 10000"/>
              <a:gd name="connsiteY96" fmla="*/ 6723 h 10654"/>
              <a:gd name="connsiteX97" fmla="*/ 9164 w 10000"/>
              <a:gd name="connsiteY97" fmla="*/ 6495 h 10654"/>
              <a:gd name="connsiteX98" fmla="*/ 9138 w 10000"/>
              <a:gd name="connsiteY98" fmla="*/ 6871 h 10654"/>
              <a:gd name="connsiteX99" fmla="*/ 8931 w 10000"/>
              <a:gd name="connsiteY99" fmla="*/ 6566 h 10654"/>
              <a:gd name="connsiteX100" fmla="*/ 8931 w 10000"/>
              <a:gd name="connsiteY100" fmla="*/ 6184 h 10654"/>
              <a:gd name="connsiteX101" fmla="*/ 9480 w 10000"/>
              <a:gd name="connsiteY101" fmla="*/ 6608 h 10654"/>
              <a:gd name="connsiteX102" fmla="*/ 9405 w 10000"/>
              <a:gd name="connsiteY102" fmla="*/ 3496 h 10654"/>
              <a:gd name="connsiteX103" fmla="*/ 9319 w 10000"/>
              <a:gd name="connsiteY103" fmla="*/ 3328 h 10654"/>
              <a:gd name="connsiteX104" fmla="*/ 9290 w 10000"/>
              <a:gd name="connsiteY104" fmla="*/ 2968 h 10654"/>
              <a:gd name="connsiteX105" fmla="*/ 9060 w 10000"/>
              <a:gd name="connsiteY105" fmla="*/ 2806 h 10654"/>
              <a:gd name="connsiteX106" fmla="*/ 8983 w 10000"/>
              <a:gd name="connsiteY106" fmla="*/ 2235 h 10654"/>
              <a:gd name="connsiteX107" fmla="*/ 8825 w 10000"/>
              <a:gd name="connsiteY107" fmla="*/ 2185 h 10654"/>
              <a:gd name="connsiteX108" fmla="*/ 8799 w 10000"/>
              <a:gd name="connsiteY108" fmla="*/ 1748 h 10654"/>
              <a:gd name="connsiteX109" fmla="*/ 8652 w 10000"/>
              <a:gd name="connsiteY109" fmla="*/ 1720 h 10654"/>
              <a:gd name="connsiteX110" fmla="*/ 8635 w 10000"/>
              <a:gd name="connsiteY110" fmla="*/ 1371 h 10654"/>
              <a:gd name="connsiteX111" fmla="*/ 8578 w 10000"/>
              <a:gd name="connsiteY111" fmla="*/ 396 h 10654"/>
              <a:gd name="connsiteX112" fmla="*/ 6747 w 10000"/>
              <a:gd name="connsiteY112" fmla="*/ 0 h 10654"/>
              <a:gd name="connsiteX113" fmla="*/ 6592 w 10000"/>
              <a:gd name="connsiteY113" fmla="*/ 677 h 10654"/>
              <a:gd name="connsiteX114" fmla="*/ 6362 w 10000"/>
              <a:gd name="connsiteY114" fmla="*/ 883 h 10654"/>
              <a:gd name="connsiteX115" fmla="*/ 6107 w 10000"/>
              <a:gd name="connsiteY115" fmla="*/ 690 h 10654"/>
              <a:gd name="connsiteX116" fmla="*/ 5834 w 10000"/>
              <a:gd name="connsiteY116" fmla="*/ 662 h 10654"/>
              <a:gd name="connsiteX117" fmla="*/ 5546 w 10000"/>
              <a:gd name="connsiteY117" fmla="*/ 2505 h 10654"/>
              <a:gd name="connsiteX118" fmla="*/ 5455 w 10000"/>
              <a:gd name="connsiteY118" fmla="*/ 2970 h 10654"/>
              <a:gd name="connsiteX119" fmla="*/ 5077 w 10000"/>
              <a:gd name="connsiteY119" fmla="*/ 4553 h 10654"/>
              <a:gd name="connsiteX120" fmla="*/ 4991 w 10000"/>
              <a:gd name="connsiteY120" fmla="*/ 5382 h 10654"/>
              <a:gd name="connsiteX121" fmla="*/ 5906 w 10000"/>
              <a:gd name="connsiteY121" fmla="*/ 7099 h 10654"/>
              <a:gd name="connsiteX0" fmla="*/ 4405 w 10000"/>
              <a:gd name="connsiteY0" fmla="*/ 7383 h 10654"/>
              <a:gd name="connsiteX1" fmla="*/ 3153 w 10000"/>
              <a:gd name="connsiteY1" fmla="*/ 6224 h 10654"/>
              <a:gd name="connsiteX2" fmla="*/ 3138 w 10000"/>
              <a:gd name="connsiteY2" fmla="*/ 4737 h 10654"/>
              <a:gd name="connsiteX3" fmla="*/ 2948 w 10000"/>
              <a:gd name="connsiteY3" fmla="*/ 4768 h 10654"/>
              <a:gd name="connsiteX4" fmla="*/ 2739 w 10000"/>
              <a:gd name="connsiteY4" fmla="*/ 4725 h 10654"/>
              <a:gd name="connsiteX5" fmla="*/ 2601 w 10000"/>
              <a:gd name="connsiteY5" fmla="*/ 4627 h 10654"/>
              <a:gd name="connsiteX6" fmla="*/ 2609 w 10000"/>
              <a:gd name="connsiteY6" fmla="*/ 5959 h 10654"/>
              <a:gd name="connsiteX7" fmla="*/ 2483 w 10000"/>
              <a:gd name="connsiteY7" fmla="*/ 5990 h 10654"/>
              <a:gd name="connsiteX8" fmla="*/ 2264 w 10000"/>
              <a:gd name="connsiteY8" fmla="*/ 5250 h 10654"/>
              <a:gd name="connsiteX9" fmla="*/ 2319 w 10000"/>
              <a:gd name="connsiteY9" fmla="*/ 4869 h 10654"/>
              <a:gd name="connsiteX10" fmla="*/ 2233 w 10000"/>
              <a:gd name="connsiteY10" fmla="*/ 4319 h 10654"/>
              <a:gd name="connsiteX11" fmla="*/ 1948 w 10000"/>
              <a:gd name="connsiteY11" fmla="*/ 4718 h 10654"/>
              <a:gd name="connsiteX12" fmla="*/ 1876 w 10000"/>
              <a:gd name="connsiteY12" fmla="*/ 4348 h 10654"/>
              <a:gd name="connsiteX13" fmla="*/ 2319 w 10000"/>
              <a:gd name="connsiteY13" fmla="*/ 3770 h 10654"/>
              <a:gd name="connsiteX14" fmla="*/ 2198 w 10000"/>
              <a:gd name="connsiteY14" fmla="*/ 1742 h 10654"/>
              <a:gd name="connsiteX15" fmla="*/ 1807 w 10000"/>
              <a:gd name="connsiteY15" fmla="*/ 1231 h 10654"/>
              <a:gd name="connsiteX16" fmla="*/ 1540 w 10000"/>
              <a:gd name="connsiteY16" fmla="*/ 1496 h 10654"/>
              <a:gd name="connsiteX17" fmla="*/ 1213 w 10000"/>
              <a:gd name="connsiteY17" fmla="*/ 899 h 10654"/>
              <a:gd name="connsiteX18" fmla="*/ 0 w 10000"/>
              <a:gd name="connsiteY18" fmla="*/ 2235 h 10654"/>
              <a:gd name="connsiteX19" fmla="*/ 0 w 10000"/>
              <a:gd name="connsiteY19" fmla="*/ 3300 h 10654"/>
              <a:gd name="connsiteX20" fmla="*/ 371 w 10000"/>
              <a:gd name="connsiteY20" fmla="*/ 3274 h 10654"/>
              <a:gd name="connsiteX21" fmla="*/ 741 w 10000"/>
              <a:gd name="connsiteY21" fmla="*/ 2473 h 10654"/>
              <a:gd name="connsiteX22" fmla="*/ 851 w 10000"/>
              <a:gd name="connsiteY22" fmla="*/ 2815 h 10654"/>
              <a:gd name="connsiteX23" fmla="*/ 457 w 10000"/>
              <a:gd name="connsiteY23" fmla="*/ 3636 h 10654"/>
              <a:gd name="connsiteX24" fmla="*/ 612 w 10000"/>
              <a:gd name="connsiteY24" fmla="*/ 4192 h 10654"/>
              <a:gd name="connsiteX25" fmla="*/ 1164 w 10000"/>
              <a:gd name="connsiteY25" fmla="*/ 4256 h 10654"/>
              <a:gd name="connsiteX26" fmla="*/ 1273 w 10000"/>
              <a:gd name="connsiteY26" fmla="*/ 4901 h 10654"/>
              <a:gd name="connsiteX27" fmla="*/ 1678 w 10000"/>
              <a:gd name="connsiteY27" fmla="*/ 4562 h 10654"/>
              <a:gd name="connsiteX28" fmla="*/ 1756 w 10000"/>
              <a:gd name="connsiteY28" fmla="*/ 4547 h 10654"/>
              <a:gd name="connsiteX29" fmla="*/ 1773 w 10000"/>
              <a:gd name="connsiteY29" fmla="*/ 4869 h 10654"/>
              <a:gd name="connsiteX30" fmla="*/ 1707 w 10000"/>
              <a:gd name="connsiteY30" fmla="*/ 4836 h 10654"/>
              <a:gd name="connsiteX31" fmla="*/ 1724 w 10000"/>
              <a:gd name="connsiteY31" fmla="*/ 5562 h 10654"/>
              <a:gd name="connsiteX32" fmla="*/ 1644 w 10000"/>
              <a:gd name="connsiteY32" fmla="*/ 5538 h 10654"/>
              <a:gd name="connsiteX33" fmla="*/ 1655 w 10000"/>
              <a:gd name="connsiteY33" fmla="*/ 5805 h 10654"/>
              <a:gd name="connsiteX34" fmla="*/ 1790 w 10000"/>
              <a:gd name="connsiteY34" fmla="*/ 5990 h 10654"/>
              <a:gd name="connsiteX35" fmla="*/ 1793 w 10000"/>
              <a:gd name="connsiteY35" fmla="*/ 6095 h 10654"/>
              <a:gd name="connsiteX36" fmla="*/ 1448 w 10000"/>
              <a:gd name="connsiteY36" fmla="*/ 6118 h 10654"/>
              <a:gd name="connsiteX37" fmla="*/ 1454 w 10000"/>
              <a:gd name="connsiteY37" fmla="*/ 5504 h 10654"/>
              <a:gd name="connsiteX38" fmla="*/ 1259 w 10000"/>
              <a:gd name="connsiteY38" fmla="*/ 5294 h 10654"/>
              <a:gd name="connsiteX39" fmla="*/ 1284 w 10000"/>
              <a:gd name="connsiteY39" fmla="*/ 6118 h 10654"/>
              <a:gd name="connsiteX40" fmla="*/ 1109 w 10000"/>
              <a:gd name="connsiteY40" fmla="*/ 6100 h 10654"/>
              <a:gd name="connsiteX41" fmla="*/ 1026 w 10000"/>
              <a:gd name="connsiteY41" fmla="*/ 5235 h 10654"/>
              <a:gd name="connsiteX42" fmla="*/ 368 w 10000"/>
              <a:gd name="connsiteY42" fmla="*/ 5205 h 10654"/>
              <a:gd name="connsiteX43" fmla="*/ 351 w 10000"/>
              <a:gd name="connsiteY43" fmla="*/ 5161 h 10654"/>
              <a:gd name="connsiteX44" fmla="*/ 282 w 10000"/>
              <a:gd name="connsiteY44" fmla="*/ 5149 h 10654"/>
              <a:gd name="connsiteX45" fmla="*/ 233 w 10000"/>
              <a:gd name="connsiteY45" fmla="*/ 4961 h 10654"/>
              <a:gd name="connsiteX46" fmla="*/ 23 w 10000"/>
              <a:gd name="connsiteY46" fmla="*/ 4947 h 10654"/>
              <a:gd name="connsiteX47" fmla="*/ 204 w 10000"/>
              <a:gd name="connsiteY47" fmla="*/ 6495 h 10654"/>
              <a:gd name="connsiteX48" fmla="*/ 937 w 10000"/>
              <a:gd name="connsiteY48" fmla="*/ 6502 h 10654"/>
              <a:gd name="connsiteX49" fmla="*/ 980 w 10000"/>
              <a:gd name="connsiteY49" fmla="*/ 6701 h 10654"/>
              <a:gd name="connsiteX50" fmla="*/ 1118 w 10000"/>
              <a:gd name="connsiteY50" fmla="*/ 6701 h 10654"/>
              <a:gd name="connsiteX51" fmla="*/ 1129 w 10000"/>
              <a:gd name="connsiteY51" fmla="*/ 6566 h 10654"/>
              <a:gd name="connsiteX52" fmla="*/ 1299 w 10000"/>
              <a:gd name="connsiteY52" fmla="*/ 6559 h 10654"/>
              <a:gd name="connsiteX53" fmla="*/ 1299 w 10000"/>
              <a:gd name="connsiteY53" fmla="*/ 6786 h 10654"/>
              <a:gd name="connsiteX54" fmla="*/ 2592 w 10000"/>
              <a:gd name="connsiteY54" fmla="*/ 6786 h 10654"/>
              <a:gd name="connsiteX55" fmla="*/ 4782 w 10000"/>
              <a:gd name="connsiteY55" fmla="*/ 9025 h 10654"/>
              <a:gd name="connsiteX56" fmla="*/ 5213 w 10000"/>
              <a:gd name="connsiteY56" fmla="*/ 9447 h 10654"/>
              <a:gd name="connsiteX57" fmla="*/ 5345 w 10000"/>
              <a:gd name="connsiteY57" fmla="*/ 10203 h 10654"/>
              <a:gd name="connsiteX58" fmla="*/ 5405 w 10000"/>
              <a:gd name="connsiteY58" fmla="*/ 10402 h 10654"/>
              <a:gd name="connsiteX59" fmla="*/ 5445 w 10000"/>
              <a:gd name="connsiteY59" fmla="*/ 10477 h 10654"/>
              <a:gd name="connsiteX60" fmla="*/ 5506 w 10000"/>
              <a:gd name="connsiteY60" fmla="*/ 10502 h 10654"/>
              <a:gd name="connsiteX61" fmla="*/ 5583 w 10000"/>
              <a:gd name="connsiteY61" fmla="*/ 10492 h 10654"/>
              <a:gd name="connsiteX62" fmla="*/ 5690 w 10000"/>
              <a:gd name="connsiteY62" fmla="*/ 10410 h 10654"/>
              <a:gd name="connsiteX63" fmla="*/ 6540 w 10000"/>
              <a:gd name="connsiteY63" fmla="*/ 9300 h 10654"/>
              <a:gd name="connsiteX64" fmla="*/ 6664 w 10000"/>
              <a:gd name="connsiteY64" fmla="*/ 9628 h 10654"/>
              <a:gd name="connsiteX65" fmla="*/ 6716 w 10000"/>
              <a:gd name="connsiteY65" fmla="*/ 9671 h 10654"/>
              <a:gd name="connsiteX66" fmla="*/ 6756 w 10000"/>
              <a:gd name="connsiteY66" fmla="*/ 9656 h 10654"/>
              <a:gd name="connsiteX67" fmla="*/ 6784 w 10000"/>
              <a:gd name="connsiteY67" fmla="*/ 9609 h 10654"/>
              <a:gd name="connsiteX68" fmla="*/ 6816 w 10000"/>
              <a:gd name="connsiteY68" fmla="*/ 9500 h 10654"/>
              <a:gd name="connsiteX69" fmla="*/ 6819 w 10000"/>
              <a:gd name="connsiteY69" fmla="*/ 9343 h 10654"/>
              <a:gd name="connsiteX70" fmla="*/ 6802 w 10000"/>
              <a:gd name="connsiteY70" fmla="*/ 9225 h 10654"/>
              <a:gd name="connsiteX71" fmla="*/ 6773 w 10000"/>
              <a:gd name="connsiteY71" fmla="*/ 9025 h 10654"/>
              <a:gd name="connsiteX72" fmla="*/ 6871 w 10000"/>
              <a:gd name="connsiteY72" fmla="*/ 8831 h 10654"/>
              <a:gd name="connsiteX73" fmla="*/ 7023 w 10000"/>
              <a:gd name="connsiteY73" fmla="*/ 8679 h 10654"/>
              <a:gd name="connsiteX74" fmla="*/ 7178 w 10000"/>
              <a:gd name="connsiteY74" fmla="*/ 8569 h 10654"/>
              <a:gd name="connsiteX75" fmla="*/ 7371 w 10000"/>
              <a:gd name="connsiteY75" fmla="*/ 8543 h 10654"/>
              <a:gd name="connsiteX76" fmla="*/ 7644 w 10000"/>
              <a:gd name="connsiteY76" fmla="*/ 8539 h 10654"/>
              <a:gd name="connsiteX77" fmla="*/ 7635 w 10000"/>
              <a:gd name="connsiteY77" fmla="*/ 9094 h 10654"/>
              <a:gd name="connsiteX78" fmla="*/ 7698 w 10000"/>
              <a:gd name="connsiteY78" fmla="*/ 9251 h 10654"/>
              <a:gd name="connsiteX79" fmla="*/ 7784 w 10000"/>
              <a:gd name="connsiteY79" fmla="*/ 9336 h 10654"/>
              <a:gd name="connsiteX80" fmla="*/ 7845 w 10000"/>
              <a:gd name="connsiteY80" fmla="*/ 9367 h 10654"/>
              <a:gd name="connsiteX81" fmla="*/ 8802 w 10000"/>
              <a:gd name="connsiteY81" fmla="*/ 9300 h 10654"/>
              <a:gd name="connsiteX82" fmla="*/ 8897 w 10000"/>
              <a:gd name="connsiteY82" fmla="*/ 9500 h 10654"/>
              <a:gd name="connsiteX83" fmla="*/ 8957 w 10000"/>
              <a:gd name="connsiteY83" fmla="*/ 9988 h 10654"/>
              <a:gd name="connsiteX84" fmla="*/ 9000 w 10000"/>
              <a:gd name="connsiteY84" fmla="*/ 10649 h 10654"/>
              <a:gd name="connsiteX85" fmla="*/ 9103 w 10000"/>
              <a:gd name="connsiteY85" fmla="*/ 10654 h 10654"/>
              <a:gd name="connsiteX86" fmla="*/ 9095 w 10000"/>
              <a:gd name="connsiteY86" fmla="*/ 10004 h 10654"/>
              <a:gd name="connsiteX87" fmla="*/ 9144 w 10000"/>
              <a:gd name="connsiteY87" fmla="*/ 9804 h 10654"/>
              <a:gd name="connsiteX88" fmla="*/ 9181 w 10000"/>
              <a:gd name="connsiteY88" fmla="*/ 9280 h 10654"/>
              <a:gd name="connsiteX89" fmla="*/ 9566 w 10000"/>
              <a:gd name="connsiteY89" fmla="*/ 9671 h 10654"/>
              <a:gd name="connsiteX90" fmla="*/ 9549 w 10000"/>
              <a:gd name="connsiteY90" fmla="*/ 8944 h 10654"/>
              <a:gd name="connsiteX91" fmla="*/ 9733 w 10000"/>
              <a:gd name="connsiteY91" fmla="*/ 8966 h 10654"/>
              <a:gd name="connsiteX92" fmla="*/ 10000 w 10000"/>
              <a:gd name="connsiteY92" fmla="*/ 8160 h 10654"/>
              <a:gd name="connsiteX93" fmla="*/ 9836 w 10000"/>
              <a:gd name="connsiteY93" fmla="*/ 7610 h 10654"/>
              <a:gd name="connsiteX94" fmla="*/ 9802 w 10000"/>
              <a:gd name="connsiteY94" fmla="*/ 7250 h 10654"/>
              <a:gd name="connsiteX95" fmla="*/ 9540 w 10000"/>
              <a:gd name="connsiteY95" fmla="*/ 7190 h 10654"/>
              <a:gd name="connsiteX96" fmla="*/ 9514 w 10000"/>
              <a:gd name="connsiteY96" fmla="*/ 6723 h 10654"/>
              <a:gd name="connsiteX97" fmla="*/ 9164 w 10000"/>
              <a:gd name="connsiteY97" fmla="*/ 6495 h 10654"/>
              <a:gd name="connsiteX98" fmla="*/ 9138 w 10000"/>
              <a:gd name="connsiteY98" fmla="*/ 6871 h 10654"/>
              <a:gd name="connsiteX99" fmla="*/ 8931 w 10000"/>
              <a:gd name="connsiteY99" fmla="*/ 6566 h 10654"/>
              <a:gd name="connsiteX100" fmla="*/ 8931 w 10000"/>
              <a:gd name="connsiteY100" fmla="*/ 6184 h 10654"/>
              <a:gd name="connsiteX101" fmla="*/ 9480 w 10000"/>
              <a:gd name="connsiteY101" fmla="*/ 6608 h 10654"/>
              <a:gd name="connsiteX102" fmla="*/ 9405 w 10000"/>
              <a:gd name="connsiteY102" fmla="*/ 3496 h 10654"/>
              <a:gd name="connsiteX103" fmla="*/ 9319 w 10000"/>
              <a:gd name="connsiteY103" fmla="*/ 3328 h 10654"/>
              <a:gd name="connsiteX104" fmla="*/ 9290 w 10000"/>
              <a:gd name="connsiteY104" fmla="*/ 2968 h 10654"/>
              <a:gd name="connsiteX105" fmla="*/ 9060 w 10000"/>
              <a:gd name="connsiteY105" fmla="*/ 2806 h 10654"/>
              <a:gd name="connsiteX106" fmla="*/ 8983 w 10000"/>
              <a:gd name="connsiteY106" fmla="*/ 2235 h 10654"/>
              <a:gd name="connsiteX107" fmla="*/ 8825 w 10000"/>
              <a:gd name="connsiteY107" fmla="*/ 2185 h 10654"/>
              <a:gd name="connsiteX108" fmla="*/ 8799 w 10000"/>
              <a:gd name="connsiteY108" fmla="*/ 1748 h 10654"/>
              <a:gd name="connsiteX109" fmla="*/ 8652 w 10000"/>
              <a:gd name="connsiteY109" fmla="*/ 1720 h 10654"/>
              <a:gd name="connsiteX110" fmla="*/ 8635 w 10000"/>
              <a:gd name="connsiteY110" fmla="*/ 1371 h 10654"/>
              <a:gd name="connsiteX111" fmla="*/ 8578 w 10000"/>
              <a:gd name="connsiteY111" fmla="*/ 396 h 10654"/>
              <a:gd name="connsiteX112" fmla="*/ 6747 w 10000"/>
              <a:gd name="connsiteY112" fmla="*/ 0 h 10654"/>
              <a:gd name="connsiteX113" fmla="*/ 6592 w 10000"/>
              <a:gd name="connsiteY113" fmla="*/ 677 h 10654"/>
              <a:gd name="connsiteX114" fmla="*/ 6362 w 10000"/>
              <a:gd name="connsiteY114" fmla="*/ 883 h 10654"/>
              <a:gd name="connsiteX115" fmla="*/ 6107 w 10000"/>
              <a:gd name="connsiteY115" fmla="*/ 690 h 10654"/>
              <a:gd name="connsiteX116" fmla="*/ 5834 w 10000"/>
              <a:gd name="connsiteY116" fmla="*/ 662 h 10654"/>
              <a:gd name="connsiteX117" fmla="*/ 5546 w 10000"/>
              <a:gd name="connsiteY117" fmla="*/ 2505 h 10654"/>
              <a:gd name="connsiteX118" fmla="*/ 5455 w 10000"/>
              <a:gd name="connsiteY118" fmla="*/ 2970 h 10654"/>
              <a:gd name="connsiteX119" fmla="*/ 5077 w 10000"/>
              <a:gd name="connsiteY119" fmla="*/ 4553 h 10654"/>
              <a:gd name="connsiteX120" fmla="*/ 4991 w 10000"/>
              <a:gd name="connsiteY120" fmla="*/ 5382 h 10654"/>
              <a:gd name="connsiteX121" fmla="*/ 5906 w 10000"/>
              <a:gd name="connsiteY121" fmla="*/ 7099 h 10654"/>
              <a:gd name="connsiteX0" fmla="*/ 4405 w 10000"/>
              <a:gd name="connsiteY0" fmla="*/ 7383 h 10654"/>
              <a:gd name="connsiteX1" fmla="*/ 3153 w 10000"/>
              <a:gd name="connsiteY1" fmla="*/ 6224 h 10654"/>
              <a:gd name="connsiteX2" fmla="*/ 3138 w 10000"/>
              <a:gd name="connsiteY2" fmla="*/ 4737 h 10654"/>
              <a:gd name="connsiteX3" fmla="*/ 2948 w 10000"/>
              <a:gd name="connsiteY3" fmla="*/ 4768 h 10654"/>
              <a:gd name="connsiteX4" fmla="*/ 2739 w 10000"/>
              <a:gd name="connsiteY4" fmla="*/ 4725 h 10654"/>
              <a:gd name="connsiteX5" fmla="*/ 2601 w 10000"/>
              <a:gd name="connsiteY5" fmla="*/ 4627 h 10654"/>
              <a:gd name="connsiteX6" fmla="*/ 2609 w 10000"/>
              <a:gd name="connsiteY6" fmla="*/ 5959 h 10654"/>
              <a:gd name="connsiteX7" fmla="*/ 2483 w 10000"/>
              <a:gd name="connsiteY7" fmla="*/ 5990 h 10654"/>
              <a:gd name="connsiteX8" fmla="*/ 2264 w 10000"/>
              <a:gd name="connsiteY8" fmla="*/ 5250 h 10654"/>
              <a:gd name="connsiteX9" fmla="*/ 2319 w 10000"/>
              <a:gd name="connsiteY9" fmla="*/ 4869 h 10654"/>
              <a:gd name="connsiteX10" fmla="*/ 2233 w 10000"/>
              <a:gd name="connsiteY10" fmla="*/ 4319 h 10654"/>
              <a:gd name="connsiteX11" fmla="*/ 1948 w 10000"/>
              <a:gd name="connsiteY11" fmla="*/ 4718 h 10654"/>
              <a:gd name="connsiteX12" fmla="*/ 1876 w 10000"/>
              <a:gd name="connsiteY12" fmla="*/ 4348 h 10654"/>
              <a:gd name="connsiteX13" fmla="*/ 2319 w 10000"/>
              <a:gd name="connsiteY13" fmla="*/ 3770 h 10654"/>
              <a:gd name="connsiteX14" fmla="*/ 2198 w 10000"/>
              <a:gd name="connsiteY14" fmla="*/ 1742 h 10654"/>
              <a:gd name="connsiteX15" fmla="*/ 1807 w 10000"/>
              <a:gd name="connsiteY15" fmla="*/ 1231 h 10654"/>
              <a:gd name="connsiteX16" fmla="*/ 1540 w 10000"/>
              <a:gd name="connsiteY16" fmla="*/ 1496 h 10654"/>
              <a:gd name="connsiteX17" fmla="*/ 1213 w 10000"/>
              <a:gd name="connsiteY17" fmla="*/ 899 h 10654"/>
              <a:gd name="connsiteX18" fmla="*/ 0 w 10000"/>
              <a:gd name="connsiteY18" fmla="*/ 2235 h 10654"/>
              <a:gd name="connsiteX19" fmla="*/ 0 w 10000"/>
              <a:gd name="connsiteY19" fmla="*/ 3300 h 10654"/>
              <a:gd name="connsiteX20" fmla="*/ 371 w 10000"/>
              <a:gd name="connsiteY20" fmla="*/ 3274 h 10654"/>
              <a:gd name="connsiteX21" fmla="*/ 741 w 10000"/>
              <a:gd name="connsiteY21" fmla="*/ 2473 h 10654"/>
              <a:gd name="connsiteX22" fmla="*/ 851 w 10000"/>
              <a:gd name="connsiteY22" fmla="*/ 2815 h 10654"/>
              <a:gd name="connsiteX23" fmla="*/ 457 w 10000"/>
              <a:gd name="connsiteY23" fmla="*/ 3636 h 10654"/>
              <a:gd name="connsiteX24" fmla="*/ 612 w 10000"/>
              <a:gd name="connsiteY24" fmla="*/ 4192 h 10654"/>
              <a:gd name="connsiteX25" fmla="*/ 1164 w 10000"/>
              <a:gd name="connsiteY25" fmla="*/ 4256 h 10654"/>
              <a:gd name="connsiteX26" fmla="*/ 1273 w 10000"/>
              <a:gd name="connsiteY26" fmla="*/ 4901 h 10654"/>
              <a:gd name="connsiteX27" fmla="*/ 1678 w 10000"/>
              <a:gd name="connsiteY27" fmla="*/ 4562 h 10654"/>
              <a:gd name="connsiteX28" fmla="*/ 1756 w 10000"/>
              <a:gd name="connsiteY28" fmla="*/ 4547 h 10654"/>
              <a:gd name="connsiteX29" fmla="*/ 1773 w 10000"/>
              <a:gd name="connsiteY29" fmla="*/ 4869 h 10654"/>
              <a:gd name="connsiteX30" fmla="*/ 1707 w 10000"/>
              <a:gd name="connsiteY30" fmla="*/ 4836 h 10654"/>
              <a:gd name="connsiteX31" fmla="*/ 1724 w 10000"/>
              <a:gd name="connsiteY31" fmla="*/ 5562 h 10654"/>
              <a:gd name="connsiteX32" fmla="*/ 1644 w 10000"/>
              <a:gd name="connsiteY32" fmla="*/ 5538 h 10654"/>
              <a:gd name="connsiteX33" fmla="*/ 1655 w 10000"/>
              <a:gd name="connsiteY33" fmla="*/ 5805 h 10654"/>
              <a:gd name="connsiteX34" fmla="*/ 1790 w 10000"/>
              <a:gd name="connsiteY34" fmla="*/ 5990 h 10654"/>
              <a:gd name="connsiteX35" fmla="*/ 1793 w 10000"/>
              <a:gd name="connsiteY35" fmla="*/ 6095 h 10654"/>
              <a:gd name="connsiteX36" fmla="*/ 1448 w 10000"/>
              <a:gd name="connsiteY36" fmla="*/ 6118 h 10654"/>
              <a:gd name="connsiteX37" fmla="*/ 1454 w 10000"/>
              <a:gd name="connsiteY37" fmla="*/ 5504 h 10654"/>
              <a:gd name="connsiteX38" fmla="*/ 1259 w 10000"/>
              <a:gd name="connsiteY38" fmla="*/ 5294 h 10654"/>
              <a:gd name="connsiteX39" fmla="*/ 1284 w 10000"/>
              <a:gd name="connsiteY39" fmla="*/ 6118 h 10654"/>
              <a:gd name="connsiteX40" fmla="*/ 1109 w 10000"/>
              <a:gd name="connsiteY40" fmla="*/ 6100 h 10654"/>
              <a:gd name="connsiteX41" fmla="*/ 1026 w 10000"/>
              <a:gd name="connsiteY41" fmla="*/ 5235 h 10654"/>
              <a:gd name="connsiteX42" fmla="*/ 368 w 10000"/>
              <a:gd name="connsiteY42" fmla="*/ 5205 h 10654"/>
              <a:gd name="connsiteX43" fmla="*/ 351 w 10000"/>
              <a:gd name="connsiteY43" fmla="*/ 5161 h 10654"/>
              <a:gd name="connsiteX44" fmla="*/ 282 w 10000"/>
              <a:gd name="connsiteY44" fmla="*/ 5149 h 10654"/>
              <a:gd name="connsiteX45" fmla="*/ 233 w 10000"/>
              <a:gd name="connsiteY45" fmla="*/ 4961 h 10654"/>
              <a:gd name="connsiteX46" fmla="*/ 23 w 10000"/>
              <a:gd name="connsiteY46" fmla="*/ 4947 h 10654"/>
              <a:gd name="connsiteX47" fmla="*/ 204 w 10000"/>
              <a:gd name="connsiteY47" fmla="*/ 6495 h 10654"/>
              <a:gd name="connsiteX48" fmla="*/ 937 w 10000"/>
              <a:gd name="connsiteY48" fmla="*/ 6502 h 10654"/>
              <a:gd name="connsiteX49" fmla="*/ 980 w 10000"/>
              <a:gd name="connsiteY49" fmla="*/ 6701 h 10654"/>
              <a:gd name="connsiteX50" fmla="*/ 1118 w 10000"/>
              <a:gd name="connsiteY50" fmla="*/ 6701 h 10654"/>
              <a:gd name="connsiteX51" fmla="*/ 1129 w 10000"/>
              <a:gd name="connsiteY51" fmla="*/ 6566 h 10654"/>
              <a:gd name="connsiteX52" fmla="*/ 1299 w 10000"/>
              <a:gd name="connsiteY52" fmla="*/ 6559 h 10654"/>
              <a:gd name="connsiteX53" fmla="*/ 1299 w 10000"/>
              <a:gd name="connsiteY53" fmla="*/ 6786 h 10654"/>
              <a:gd name="connsiteX54" fmla="*/ 2592 w 10000"/>
              <a:gd name="connsiteY54" fmla="*/ 6786 h 10654"/>
              <a:gd name="connsiteX55" fmla="*/ 4782 w 10000"/>
              <a:gd name="connsiteY55" fmla="*/ 9025 h 10654"/>
              <a:gd name="connsiteX56" fmla="*/ 5213 w 10000"/>
              <a:gd name="connsiteY56" fmla="*/ 9447 h 10654"/>
              <a:gd name="connsiteX57" fmla="*/ 5345 w 10000"/>
              <a:gd name="connsiteY57" fmla="*/ 10203 h 10654"/>
              <a:gd name="connsiteX58" fmla="*/ 5405 w 10000"/>
              <a:gd name="connsiteY58" fmla="*/ 10402 h 10654"/>
              <a:gd name="connsiteX59" fmla="*/ 5445 w 10000"/>
              <a:gd name="connsiteY59" fmla="*/ 10477 h 10654"/>
              <a:gd name="connsiteX60" fmla="*/ 5506 w 10000"/>
              <a:gd name="connsiteY60" fmla="*/ 10502 h 10654"/>
              <a:gd name="connsiteX61" fmla="*/ 5583 w 10000"/>
              <a:gd name="connsiteY61" fmla="*/ 10492 h 10654"/>
              <a:gd name="connsiteX62" fmla="*/ 5690 w 10000"/>
              <a:gd name="connsiteY62" fmla="*/ 10410 h 10654"/>
              <a:gd name="connsiteX63" fmla="*/ 6540 w 10000"/>
              <a:gd name="connsiteY63" fmla="*/ 9300 h 10654"/>
              <a:gd name="connsiteX64" fmla="*/ 6664 w 10000"/>
              <a:gd name="connsiteY64" fmla="*/ 9628 h 10654"/>
              <a:gd name="connsiteX65" fmla="*/ 6716 w 10000"/>
              <a:gd name="connsiteY65" fmla="*/ 9671 h 10654"/>
              <a:gd name="connsiteX66" fmla="*/ 6756 w 10000"/>
              <a:gd name="connsiteY66" fmla="*/ 9656 h 10654"/>
              <a:gd name="connsiteX67" fmla="*/ 6784 w 10000"/>
              <a:gd name="connsiteY67" fmla="*/ 9609 h 10654"/>
              <a:gd name="connsiteX68" fmla="*/ 6816 w 10000"/>
              <a:gd name="connsiteY68" fmla="*/ 9500 h 10654"/>
              <a:gd name="connsiteX69" fmla="*/ 6819 w 10000"/>
              <a:gd name="connsiteY69" fmla="*/ 9343 h 10654"/>
              <a:gd name="connsiteX70" fmla="*/ 6802 w 10000"/>
              <a:gd name="connsiteY70" fmla="*/ 9225 h 10654"/>
              <a:gd name="connsiteX71" fmla="*/ 6773 w 10000"/>
              <a:gd name="connsiteY71" fmla="*/ 9025 h 10654"/>
              <a:gd name="connsiteX72" fmla="*/ 6871 w 10000"/>
              <a:gd name="connsiteY72" fmla="*/ 8831 h 10654"/>
              <a:gd name="connsiteX73" fmla="*/ 7023 w 10000"/>
              <a:gd name="connsiteY73" fmla="*/ 8679 h 10654"/>
              <a:gd name="connsiteX74" fmla="*/ 7178 w 10000"/>
              <a:gd name="connsiteY74" fmla="*/ 8569 h 10654"/>
              <a:gd name="connsiteX75" fmla="*/ 7371 w 10000"/>
              <a:gd name="connsiteY75" fmla="*/ 8543 h 10654"/>
              <a:gd name="connsiteX76" fmla="*/ 7644 w 10000"/>
              <a:gd name="connsiteY76" fmla="*/ 8539 h 10654"/>
              <a:gd name="connsiteX77" fmla="*/ 7635 w 10000"/>
              <a:gd name="connsiteY77" fmla="*/ 9094 h 10654"/>
              <a:gd name="connsiteX78" fmla="*/ 7698 w 10000"/>
              <a:gd name="connsiteY78" fmla="*/ 9251 h 10654"/>
              <a:gd name="connsiteX79" fmla="*/ 7784 w 10000"/>
              <a:gd name="connsiteY79" fmla="*/ 9336 h 10654"/>
              <a:gd name="connsiteX80" fmla="*/ 7845 w 10000"/>
              <a:gd name="connsiteY80" fmla="*/ 9367 h 10654"/>
              <a:gd name="connsiteX81" fmla="*/ 8802 w 10000"/>
              <a:gd name="connsiteY81" fmla="*/ 9300 h 10654"/>
              <a:gd name="connsiteX82" fmla="*/ 8897 w 10000"/>
              <a:gd name="connsiteY82" fmla="*/ 9500 h 10654"/>
              <a:gd name="connsiteX83" fmla="*/ 8957 w 10000"/>
              <a:gd name="connsiteY83" fmla="*/ 9988 h 10654"/>
              <a:gd name="connsiteX84" fmla="*/ 9000 w 10000"/>
              <a:gd name="connsiteY84" fmla="*/ 10649 h 10654"/>
              <a:gd name="connsiteX85" fmla="*/ 9103 w 10000"/>
              <a:gd name="connsiteY85" fmla="*/ 10654 h 10654"/>
              <a:gd name="connsiteX86" fmla="*/ 9095 w 10000"/>
              <a:gd name="connsiteY86" fmla="*/ 10004 h 10654"/>
              <a:gd name="connsiteX87" fmla="*/ 9144 w 10000"/>
              <a:gd name="connsiteY87" fmla="*/ 9804 h 10654"/>
              <a:gd name="connsiteX88" fmla="*/ 9181 w 10000"/>
              <a:gd name="connsiteY88" fmla="*/ 9280 h 10654"/>
              <a:gd name="connsiteX89" fmla="*/ 9566 w 10000"/>
              <a:gd name="connsiteY89" fmla="*/ 9671 h 10654"/>
              <a:gd name="connsiteX90" fmla="*/ 9549 w 10000"/>
              <a:gd name="connsiteY90" fmla="*/ 8944 h 10654"/>
              <a:gd name="connsiteX91" fmla="*/ 9733 w 10000"/>
              <a:gd name="connsiteY91" fmla="*/ 8966 h 10654"/>
              <a:gd name="connsiteX92" fmla="*/ 10000 w 10000"/>
              <a:gd name="connsiteY92" fmla="*/ 8160 h 10654"/>
              <a:gd name="connsiteX93" fmla="*/ 9836 w 10000"/>
              <a:gd name="connsiteY93" fmla="*/ 7610 h 10654"/>
              <a:gd name="connsiteX94" fmla="*/ 9802 w 10000"/>
              <a:gd name="connsiteY94" fmla="*/ 7250 h 10654"/>
              <a:gd name="connsiteX95" fmla="*/ 9540 w 10000"/>
              <a:gd name="connsiteY95" fmla="*/ 7190 h 10654"/>
              <a:gd name="connsiteX96" fmla="*/ 9514 w 10000"/>
              <a:gd name="connsiteY96" fmla="*/ 6723 h 10654"/>
              <a:gd name="connsiteX97" fmla="*/ 9164 w 10000"/>
              <a:gd name="connsiteY97" fmla="*/ 6495 h 10654"/>
              <a:gd name="connsiteX98" fmla="*/ 9138 w 10000"/>
              <a:gd name="connsiteY98" fmla="*/ 6871 h 10654"/>
              <a:gd name="connsiteX99" fmla="*/ 8931 w 10000"/>
              <a:gd name="connsiteY99" fmla="*/ 6566 h 10654"/>
              <a:gd name="connsiteX100" fmla="*/ 8931 w 10000"/>
              <a:gd name="connsiteY100" fmla="*/ 6184 h 10654"/>
              <a:gd name="connsiteX101" fmla="*/ 9480 w 10000"/>
              <a:gd name="connsiteY101" fmla="*/ 6608 h 10654"/>
              <a:gd name="connsiteX102" fmla="*/ 9405 w 10000"/>
              <a:gd name="connsiteY102" fmla="*/ 3496 h 10654"/>
              <a:gd name="connsiteX103" fmla="*/ 9319 w 10000"/>
              <a:gd name="connsiteY103" fmla="*/ 3328 h 10654"/>
              <a:gd name="connsiteX104" fmla="*/ 9290 w 10000"/>
              <a:gd name="connsiteY104" fmla="*/ 2968 h 10654"/>
              <a:gd name="connsiteX105" fmla="*/ 9060 w 10000"/>
              <a:gd name="connsiteY105" fmla="*/ 2806 h 10654"/>
              <a:gd name="connsiteX106" fmla="*/ 8983 w 10000"/>
              <a:gd name="connsiteY106" fmla="*/ 2235 h 10654"/>
              <a:gd name="connsiteX107" fmla="*/ 8825 w 10000"/>
              <a:gd name="connsiteY107" fmla="*/ 2185 h 10654"/>
              <a:gd name="connsiteX108" fmla="*/ 8799 w 10000"/>
              <a:gd name="connsiteY108" fmla="*/ 1748 h 10654"/>
              <a:gd name="connsiteX109" fmla="*/ 8652 w 10000"/>
              <a:gd name="connsiteY109" fmla="*/ 1720 h 10654"/>
              <a:gd name="connsiteX110" fmla="*/ 8635 w 10000"/>
              <a:gd name="connsiteY110" fmla="*/ 1371 h 10654"/>
              <a:gd name="connsiteX111" fmla="*/ 8578 w 10000"/>
              <a:gd name="connsiteY111" fmla="*/ 396 h 10654"/>
              <a:gd name="connsiteX112" fmla="*/ 6747 w 10000"/>
              <a:gd name="connsiteY112" fmla="*/ 0 h 10654"/>
              <a:gd name="connsiteX113" fmla="*/ 6592 w 10000"/>
              <a:gd name="connsiteY113" fmla="*/ 677 h 10654"/>
              <a:gd name="connsiteX114" fmla="*/ 6362 w 10000"/>
              <a:gd name="connsiteY114" fmla="*/ 883 h 10654"/>
              <a:gd name="connsiteX115" fmla="*/ 6107 w 10000"/>
              <a:gd name="connsiteY115" fmla="*/ 690 h 10654"/>
              <a:gd name="connsiteX116" fmla="*/ 5834 w 10000"/>
              <a:gd name="connsiteY116" fmla="*/ 662 h 10654"/>
              <a:gd name="connsiteX117" fmla="*/ 5546 w 10000"/>
              <a:gd name="connsiteY117" fmla="*/ 2505 h 10654"/>
              <a:gd name="connsiteX118" fmla="*/ 5455 w 10000"/>
              <a:gd name="connsiteY118" fmla="*/ 2970 h 10654"/>
              <a:gd name="connsiteX119" fmla="*/ 5077 w 10000"/>
              <a:gd name="connsiteY119" fmla="*/ 4553 h 10654"/>
              <a:gd name="connsiteX120" fmla="*/ 4991 w 10000"/>
              <a:gd name="connsiteY120" fmla="*/ 5382 h 10654"/>
              <a:gd name="connsiteX121" fmla="*/ 4913 w 10000"/>
              <a:gd name="connsiteY121" fmla="*/ 7042 h 10654"/>
              <a:gd name="connsiteX0" fmla="*/ 4405 w 10000"/>
              <a:gd name="connsiteY0" fmla="*/ 7383 h 10654"/>
              <a:gd name="connsiteX1" fmla="*/ 3153 w 10000"/>
              <a:gd name="connsiteY1" fmla="*/ 6224 h 10654"/>
              <a:gd name="connsiteX2" fmla="*/ 3138 w 10000"/>
              <a:gd name="connsiteY2" fmla="*/ 4737 h 10654"/>
              <a:gd name="connsiteX3" fmla="*/ 2948 w 10000"/>
              <a:gd name="connsiteY3" fmla="*/ 4768 h 10654"/>
              <a:gd name="connsiteX4" fmla="*/ 2739 w 10000"/>
              <a:gd name="connsiteY4" fmla="*/ 4725 h 10654"/>
              <a:gd name="connsiteX5" fmla="*/ 2601 w 10000"/>
              <a:gd name="connsiteY5" fmla="*/ 4627 h 10654"/>
              <a:gd name="connsiteX6" fmla="*/ 2609 w 10000"/>
              <a:gd name="connsiteY6" fmla="*/ 5959 h 10654"/>
              <a:gd name="connsiteX7" fmla="*/ 2483 w 10000"/>
              <a:gd name="connsiteY7" fmla="*/ 5990 h 10654"/>
              <a:gd name="connsiteX8" fmla="*/ 2264 w 10000"/>
              <a:gd name="connsiteY8" fmla="*/ 5250 h 10654"/>
              <a:gd name="connsiteX9" fmla="*/ 2319 w 10000"/>
              <a:gd name="connsiteY9" fmla="*/ 4869 h 10654"/>
              <a:gd name="connsiteX10" fmla="*/ 2233 w 10000"/>
              <a:gd name="connsiteY10" fmla="*/ 4319 h 10654"/>
              <a:gd name="connsiteX11" fmla="*/ 1948 w 10000"/>
              <a:gd name="connsiteY11" fmla="*/ 4718 h 10654"/>
              <a:gd name="connsiteX12" fmla="*/ 1876 w 10000"/>
              <a:gd name="connsiteY12" fmla="*/ 4348 h 10654"/>
              <a:gd name="connsiteX13" fmla="*/ 2319 w 10000"/>
              <a:gd name="connsiteY13" fmla="*/ 3770 h 10654"/>
              <a:gd name="connsiteX14" fmla="*/ 2198 w 10000"/>
              <a:gd name="connsiteY14" fmla="*/ 1742 h 10654"/>
              <a:gd name="connsiteX15" fmla="*/ 1807 w 10000"/>
              <a:gd name="connsiteY15" fmla="*/ 1231 h 10654"/>
              <a:gd name="connsiteX16" fmla="*/ 1540 w 10000"/>
              <a:gd name="connsiteY16" fmla="*/ 1496 h 10654"/>
              <a:gd name="connsiteX17" fmla="*/ 1213 w 10000"/>
              <a:gd name="connsiteY17" fmla="*/ 899 h 10654"/>
              <a:gd name="connsiteX18" fmla="*/ 0 w 10000"/>
              <a:gd name="connsiteY18" fmla="*/ 2235 h 10654"/>
              <a:gd name="connsiteX19" fmla="*/ 0 w 10000"/>
              <a:gd name="connsiteY19" fmla="*/ 3300 h 10654"/>
              <a:gd name="connsiteX20" fmla="*/ 371 w 10000"/>
              <a:gd name="connsiteY20" fmla="*/ 3274 h 10654"/>
              <a:gd name="connsiteX21" fmla="*/ 741 w 10000"/>
              <a:gd name="connsiteY21" fmla="*/ 2473 h 10654"/>
              <a:gd name="connsiteX22" fmla="*/ 851 w 10000"/>
              <a:gd name="connsiteY22" fmla="*/ 2815 h 10654"/>
              <a:gd name="connsiteX23" fmla="*/ 457 w 10000"/>
              <a:gd name="connsiteY23" fmla="*/ 3636 h 10654"/>
              <a:gd name="connsiteX24" fmla="*/ 612 w 10000"/>
              <a:gd name="connsiteY24" fmla="*/ 4192 h 10654"/>
              <a:gd name="connsiteX25" fmla="*/ 1164 w 10000"/>
              <a:gd name="connsiteY25" fmla="*/ 4256 h 10654"/>
              <a:gd name="connsiteX26" fmla="*/ 1273 w 10000"/>
              <a:gd name="connsiteY26" fmla="*/ 4901 h 10654"/>
              <a:gd name="connsiteX27" fmla="*/ 1678 w 10000"/>
              <a:gd name="connsiteY27" fmla="*/ 4562 h 10654"/>
              <a:gd name="connsiteX28" fmla="*/ 1756 w 10000"/>
              <a:gd name="connsiteY28" fmla="*/ 4547 h 10654"/>
              <a:gd name="connsiteX29" fmla="*/ 1773 w 10000"/>
              <a:gd name="connsiteY29" fmla="*/ 4869 h 10654"/>
              <a:gd name="connsiteX30" fmla="*/ 1707 w 10000"/>
              <a:gd name="connsiteY30" fmla="*/ 4836 h 10654"/>
              <a:gd name="connsiteX31" fmla="*/ 1724 w 10000"/>
              <a:gd name="connsiteY31" fmla="*/ 5562 h 10654"/>
              <a:gd name="connsiteX32" fmla="*/ 1644 w 10000"/>
              <a:gd name="connsiteY32" fmla="*/ 5538 h 10654"/>
              <a:gd name="connsiteX33" fmla="*/ 1655 w 10000"/>
              <a:gd name="connsiteY33" fmla="*/ 5805 h 10654"/>
              <a:gd name="connsiteX34" fmla="*/ 1790 w 10000"/>
              <a:gd name="connsiteY34" fmla="*/ 5990 h 10654"/>
              <a:gd name="connsiteX35" fmla="*/ 1793 w 10000"/>
              <a:gd name="connsiteY35" fmla="*/ 6095 h 10654"/>
              <a:gd name="connsiteX36" fmla="*/ 1448 w 10000"/>
              <a:gd name="connsiteY36" fmla="*/ 6118 h 10654"/>
              <a:gd name="connsiteX37" fmla="*/ 1454 w 10000"/>
              <a:gd name="connsiteY37" fmla="*/ 5504 h 10654"/>
              <a:gd name="connsiteX38" fmla="*/ 1259 w 10000"/>
              <a:gd name="connsiteY38" fmla="*/ 5294 h 10654"/>
              <a:gd name="connsiteX39" fmla="*/ 1284 w 10000"/>
              <a:gd name="connsiteY39" fmla="*/ 6118 h 10654"/>
              <a:gd name="connsiteX40" fmla="*/ 1109 w 10000"/>
              <a:gd name="connsiteY40" fmla="*/ 6100 h 10654"/>
              <a:gd name="connsiteX41" fmla="*/ 1026 w 10000"/>
              <a:gd name="connsiteY41" fmla="*/ 5235 h 10654"/>
              <a:gd name="connsiteX42" fmla="*/ 368 w 10000"/>
              <a:gd name="connsiteY42" fmla="*/ 5205 h 10654"/>
              <a:gd name="connsiteX43" fmla="*/ 351 w 10000"/>
              <a:gd name="connsiteY43" fmla="*/ 5161 h 10654"/>
              <a:gd name="connsiteX44" fmla="*/ 282 w 10000"/>
              <a:gd name="connsiteY44" fmla="*/ 5149 h 10654"/>
              <a:gd name="connsiteX45" fmla="*/ 233 w 10000"/>
              <a:gd name="connsiteY45" fmla="*/ 4961 h 10654"/>
              <a:gd name="connsiteX46" fmla="*/ 23 w 10000"/>
              <a:gd name="connsiteY46" fmla="*/ 4947 h 10654"/>
              <a:gd name="connsiteX47" fmla="*/ 204 w 10000"/>
              <a:gd name="connsiteY47" fmla="*/ 6495 h 10654"/>
              <a:gd name="connsiteX48" fmla="*/ 937 w 10000"/>
              <a:gd name="connsiteY48" fmla="*/ 6502 h 10654"/>
              <a:gd name="connsiteX49" fmla="*/ 980 w 10000"/>
              <a:gd name="connsiteY49" fmla="*/ 6701 h 10654"/>
              <a:gd name="connsiteX50" fmla="*/ 1118 w 10000"/>
              <a:gd name="connsiteY50" fmla="*/ 6701 h 10654"/>
              <a:gd name="connsiteX51" fmla="*/ 1129 w 10000"/>
              <a:gd name="connsiteY51" fmla="*/ 6566 h 10654"/>
              <a:gd name="connsiteX52" fmla="*/ 1299 w 10000"/>
              <a:gd name="connsiteY52" fmla="*/ 6559 h 10654"/>
              <a:gd name="connsiteX53" fmla="*/ 1299 w 10000"/>
              <a:gd name="connsiteY53" fmla="*/ 6786 h 10654"/>
              <a:gd name="connsiteX54" fmla="*/ 2592 w 10000"/>
              <a:gd name="connsiteY54" fmla="*/ 6786 h 10654"/>
              <a:gd name="connsiteX55" fmla="*/ 4782 w 10000"/>
              <a:gd name="connsiteY55" fmla="*/ 9025 h 10654"/>
              <a:gd name="connsiteX56" fmla="*/ 5213 w 10000"/>
              <a:gd name="connsiteY56" fmla="*/ 9447 h 10654"/>
              <a:gd name="connsiteX57" fmla="*/ 5345 w 10000"/>
              <a:gd name="connsiteY57" fmla="*/ 10203 h 10654"/>
              <a:gd name="connsiteX58" fmla="*/ 5405 w 10000"/>
              <a:gd name="connsiteY58" fmla="*/ 10402 h 10654"/>
              <a:gd name="connsiteX59" fmla="*/ 5445 w 10000"/>
              <a:gd name="connsiteY59" fmla="*/ 10477 h 10654"/>
              <a:gd name="connsiteX60" fmla="*/ 5506 w 10000"/>
              <a:gd name="connsiteY60" fmla="*/ 10502 h 10654"/>
              <a:gd name="connsiteX61" fmla="*/ 5583 w 10000"/>
              <a:gd name="connsiteY61" fmla="*/ 10492 h 10654"/>
              <a:gd name="connsiteX62" fmla="*/ 5690 w 10000"/>
              <a:gd name="connsiteY62" fmla="*/ 10410 h 10654"/>
              <a:gd name="connsiteX63" fmla="*/ 6540 w 10000"/>
              <a:gd name="connsiteY63" fmla="*/ 9300 h 10654"/>
              <a:gd name="connsiteX64" fmla="*/ 6664 w 10000"/>
              <a:gd name="connsiteY64" fmla="*/ 9628 h 10654"/>
              <a:gd name="connsiteX65" fmla="*/ 6716 w 10000"/>
              <a:gd name="connsiteY65" fmla="*/ 9671 h 10654"/>
              <a:gd name="connsiteX66" fmla="*/ 6756 w 10000"/>
              <a:gd name="connsiteY66" fmla="*/ 9656 h 10654"/>
              <a:gd name="connsiteX67" fmla="*/ 6784 w 10000"/>
              <a:gd name="connsiteY67" fmla="*/ 9609 h 10654"/>
              <a:gd name="connsiteX68" fmla="*/ 6816 w 10000"/>
              <a:gd name="connsiteY68" fmla="*/ 9500 h 10654"/>
              <a:gd name="connsiteX69" fmla="*/ 6819 w 10000"/>
              <a:gd name="connsiteY69" fmla="*/ 9343 h 10654"/>
              <a:gd name="connsiteX70" fmla="*/ 6802 w 10000"/>
              <a:gd name="connsiteY70" fmla="*/ 9225 h 10654"/>
              <a:gd name="connsiteX71" fmla="*/ 6773 w 10000"/>
              <a:gd name="connsiteY71" fmla="*/ 9025 h 10654"/>
              <a:gd name="connsiteX72" fmla="*/ 6871 w 10000"/>
              <a:gd name="connsiteY72" fmla="*/ 8831 h 10654"/>
              <a:gd name="connsiteX73" fmla="*/ 7023 w 10000"/>
              <a:gd name="connsiteY73" fmla="*/ 8679 h 10654"/>
              <a:gd name="connsiteX74" fmla="*/ 7178 w 10000"/>
              <a:gd name="connsiteY74" fmla="*/ 8569 h 10654"/>
              <a:gd name="connsiteX75" fmla="*/ 7371 w 10000"/>
              <a:gd name="connsiteY75" fmla="*/ 8543 h 10654"/>
              <a:gd name="connsiteX76" fmla="*/ 7644 w 10000"/>
              <a:gd name="connsiteY76" fmla="*/ 8539 h 10654"/>
              <a:gd name="connsiteX77" fmla="*/ 7635 w 10000"/>
              <a:gd name="connsiteY77" fmla="*/ 9094 h 10654"/>
              <a:gd name="connsiteX78" fmla="*/ 7698 w 10000"/>
              <a:gd name="connsiteY78" fmla="*/ 9251 h 10654"/>
              <a:gd name="connsiteX79" fmla="*/ 7784 w 10000"/>
              <a:gd name="connsiteY79" fmla="*/ 9336 h 10654"/>
              <a:gd name="connsiteX80" fmla="*/ 7845 w 10000"/>
              <a:gd name="connsiteY80" fmla="*/ 9367 h 10654"/>
              <a:gd name="connsiteX81" fmla="*/ 8802 w 10000"/>
              <a:gd name="connsiteY81" fmla="*/ 9300 h 10654"/>
              <a:gd name="connsiteX82" fmla="*/ 8897 w 10000"/>
              <a:gd name="connsiteY82" fmla="*/ 9500 h 10654"/>
              <a:gd name="connsiteX83" fmla="*/ 8957 w 10000"/>
              <a:gd name="connsiteY83" fmla="*/ 9988 h 10654"/>
              <a:gd name="connsiteX84" fmla="*/ 9000 w 10000"/>
              <a:gd name="connsiteY84" fmla="*/ 10649 h 10654"/>
              <a:gd name="connsiteX85" fmla="*/ 9103 w 10000"/>
              <a:gd name="connsiteY85" fmla="*/ 10654 h 10654"/>
              <a:gd name="connsiteX86" fmla="*/ 9095 w 10000"/>
              <a:gd name="connsiteY86" fmla="*/ 10004 h 10654"/>
              <a:gd name="connsiteX87" fmla="*/ 9144 w 10000"/>
              <a:gd name="connsiteY87" fmla="*/ 9804 h 10654"/>
              <a:gd name="connsiteX88" fmla="*/ 9181 w 10000"/>
              <a:gd name="connsiteY88" fmla="*/ 9280 h 10654"/>
              <a:gd name="connsiteX89" fmla="*/ 9566 w 10000"/>
              <a:gd name="connsiteY89" fmla="*/ 9671 h 10654"/>
              <a:gd name="connsiteX90" fmla="*/ 9549 w 10000"/>
              <a:gd name="connsiteY90" fmla="*/ 8944 h 10654"/>
              <a:gd name="connsiteX91" fmla="*/ 9733 w 10000"/>
              <a:gd name="connsiteY91" fmla="*/ 8966 h 10654"/>
              <a:gd name="connsiteX92" fmla="*/ 10000 w 10000"/>
              <a:gd name="connsiteY92" fmla="*/ 8160 h 10654"/>
              <a:gd name="connsiteX93" fmla="*/ 9836 w 10000"/>
              <a:gd name="connsiteY93" fmla="*/ 7610 h 10654"/>
              <a:gd name="connsiteX94" fmla="*/ 9802 w 10000"/>
              <a:gd name="connsiteY94" fmla="*/ 7250 h 10654"/>
              <a:gd name="connsiteX95" fmla="*/ 9540 w 10000"/>
              <a:gd name="connsiteY95" fmla="*/ 7190 h 10654"/>
              <a:gd name="connsiteX96" fmla="*/ 9514 w 10000"/>
              <a:gd name="connsiteY96" fmla="*/ 6723 h 10654"/>
              <a:gd name="connsiteX97" fmla="*/ 9164 w 10000"/>
              <a:gd name="connsiteY97" fmla="*/ 6495 h 10654"/>
              <a:gd name="connsiteX98" fmla="*/ 9138 w 10000"/>
              <a:gd name="connsiteY98" fmla="*/ 6871 h 10654"/>
              <a:gd name="connsiteX99" fmla="*/ 8931 w 10000"/>
              <a:gd name="connsiteY99" fmla="*/ 6566 h 10654"/>
              <a:gd name="connsiteX100" fmla="*/ 8931 w 10000"/>
              <a:gd name="connsiteY100" fmla="*/ 6184 h 10654"/>
              <a:gd name="connsiteX101" fmla="*/ 9480 w 10000"/>
              <a:gd name="connsiteY101" fmla="*/ 6608 h 10654"/>
              <a:gd name="connsiteX102" fmla="*/ 9405 w 10000"/>
              <a:gd name="connsiteY102" fmla="*/ 3496 h 10654"/>
              <a:gd name="connsiteX103" fmla="*/ 9319 w 10000"/>
              <a:gd name="connsiteY103" fmla="*/ 3328 h 10654"/>
              <a:gd name="connsiteX104" fmla="*/ 9290 w 10000"/>
              <a:gd name="connsiteY104" fmla="*/ 2968 h 10654"/>
              <a:gd name="connsiteX105" fmla="*/ 9060 w 10000"/>
              <a:gd name="connsiteY105" fmla="*/ 2806 h 10654"/>
              <a:gd name="connsiteX106" fmla="*/ 8983 w 10000"/>
              <a:gd name="connsiteY106" fmla="*/ 2235 h 10654"/>
              <a:gd name="connsiteX107" fmla="*/ 8825 w 10000"/>
              <a:gd name="connsiteY107" fmla="*/ 2185 h 10654"/>
              <a:gd name="connsiteX108" fmla="*/ 8799 w 10000"/>
              <a:gd name="connsiteY108" fmla="*/ 1748 h 10654"/>
              <a:gd name="connsiteX109" fmla="*/ 8652 w 10000"/>
              <a:gd name="connsiteY109" fmla="*/ 1720 h 10654"/>
              <a:gd name="connsiteX110" fmla="*/ 8635 w 10000"/>
              <a:gd name="connsiteY110" fmla="*/ 1371 h 10654"/>
              <a:gd name="connsiteX111" fmla="*/ 8578 w 10000"/>
              <a:gd name="connsiteY111" fmla="*/ 396 h 10654"/>
              <a:gd name="connsiteX112" fmla="*/ 6747 w 10000"/>
              <a:gd name="connsiteY112" fmla="*/ 0 h 10654"/>
              <a:gd name="connsiteX113" fmla="*/ 6592 w 10000"/>
              <a:gd name="connsiteY113" fmla="*/ 677 h 10654"/>
              <a:gd name="connsiteX114" fmla="*/ 6362 w 10000"/>
              <a:gd name="connsiteY114" fmla="*/ 883 h 10654"/>
              <a:gd name="connsiteX115" fmla="*/ 6107 w 10000"/>
              <a:gd name="connsiteY115" fmla="*/ 690 h 10654"/>
              <a:gd name="connsiteX116" fmla="*/ 5834 w 10000"/>
              <a:gd name="connsiteY116" fmla="*/ 662 h 10654"/>
              <a:gd name="connsiteX117" fmla="*/ 5546 w 10000"/>
              <a:gd name="connsiteY117" fmla="*/ 2505 h 10654"/>
              <a:gd name="connsiteX118" fmla="*/ 5455 w 10000"/>
              <a:gd name="connsiteY118" fmla="*/ 2970 h 10654"/>
              <a:gd name="connsiteX119" fmla="*/ 5077 w 10000"/>
              <a:gd name="connsiteY119" fmla="*/ 4553 h 10654"/>
              <a:gd name="connsiteX120" fmla="*/ 4991 w 10000"/>
              <a:gd name="connsiteY120" fmla="*/ 5382 h 10654"/>
              <a:gd name="connsiteX121" fmla="*/ 4913 w 10000"/>
              <a:gd name="connsiteY121" fmla="*/ 7042 h 10654"/>
              <a:gd name="connsiteX0" fmla="*/ 4405 w 10000"/>
              <a:gd name="connsiteY0" fmla="*/ 7383 h 10654"/>
              <a:gd name="connsiteX1" fmla="*/ 3138 w 10000"/>
              <a:gd name="connsiteY1" fmla="*/ 4737 h 10654"/>
              <a:gd name="connsiteX2" fmla="*/ 2948 w 10000"/>
              <a:gd name="connsiteY2" fmla="*/ 4768 h 10654"/>
              <a:gd name="connsiteX3" fmla="*/ 2739 w 10000"/>
              <a:gd name="connsiteY3" fmla="*/ 4725 h 10654"/>
              <a:gd name="connsiteX4" fmla="*/ 2601 w 10000"/>
              <a:gd name="connsiteY4" fmla="*/ 4627 h 10654"/>
              <a:gd name="connsiteX5" fmla="*/ 2609 w 10000"/>
              <a:gd name="connsiteY5" fmla="*/ 5959 h 10654"/>
              <a:gd name="connsiteX6" fmla="*/ 2483 w 10000"/>
              <a:gd name="connsiteY6" fmla="*/ 5990 h 10654"/>
              <a:gd name="connsiteX7" fmla="*/ 2264 w 10000"/>
              <a:gd name="connsiteY7" fmla="*/ 5250 h 10654"/>
              <a:gd name="connsiteX8" fmla="*/ 2319 w 10000"/>
              <a:gd name="connsiteY8" fmla="*/ 4869 h 10654"/>
              <a:gd name="connsiteX9" fmla="*/ 2233 w 10000"/>
              <a:gd name="connsiteY9" fmla="*/ 4319 h 10654"/>
              <a:gd name="connsiteX10" fmla="*/ 1948 w 10000"/>
              <a:gd name="connsiteY10" fmla="*/ 4718 h 10654"/>
              <a:gd name="connsiteX11" fmla="*/ 1876 w 10000"/>
              <a:gd name="connsiteY11" fmla="*/ 4348 h 10654"/>
              <a:gd name="connsiteX12" fmla="*/ 2319 w 10000"/>
              <a:gd name="connsiteY12" fmla="*/ 3770 h 10654"/>
              <a:gd name="connsiteX13" fmla="*/ 2198 w 10000"/>
              <a:gd name="connsiteY13" fmla="*/ 1742 h 10654"/>
              <a:gd name="connsiteX14" fmla="*/ 1807 w 10000"/>
              <a:gd name="connsiteY14" fmla="*/ 1231 h 10654"/>
              <a:gd name="connsiteX15" fmla="*/ 1540 w 10000"/>
              <a:gd name="connsiteY15" fmla="*/ 1496 h 10654"/>
              <a:gd name="connsiteX16" fmla="*/ 1213 w 10000"/>
              <a:gd name="connsiteY16" fmla="*/ 899 h 10654"/>
              <a:gd name="connsiteX17" fmla="*/ 0 w 10000"/>
              <a:gd name="connsiteY17" fmla="*/ 2235 h 10654"/>
              <a:gd name="connsiteX18" fmla="*/ 0 w 10000"/>
              <a:gd name="connsiteY18" fmla="*/ 3300 h 10654"/>
              <a:gd name="connsiteX19" fmla="*/ 371 w 10000"/>
              <a:gd name="connsiteY19" fmla="*/ 3274 h 10654"/>
              <a:gd name="connsiteX20" fmla="*/ 741 w 10000"/>
              <a:gd name="connsiteY20" fmla="*/ 2473 h 10654"/>
              <a:gd name="connsiteX21" fmla="*/ 851 w 10000"/>
              <a:gd name="connsiteY21" fmla="*/ 2815 h 10654"/>
              <a:gd name="connsiteX22" fmla="*/ 457 w 10000"/>
              <a:gd name="connsiteY22" fmla="*/ 3636 h 10654"/>
              <a:gd name="connsiteX23" fmla="*/ 612 w 10000"/>
              <a:gd name="connsiteY23" fmla="*/ 4192 h 10654"/>
              <a:gd name="connsiteX24" fmla="*/ 1164 w 10000"/>
              <a:gd name="connsiteY24" fmla="*/ 4256 h 10654"/>
              <a:gd name="connsiteX25" fmla="*/ 1273 w 10000"/>
              <a:gd name="connsiteY25" fmla="*/ 4901 h 10654"/>
              <a:gd name="connsiteX26" fmla="*/ 1678 w 10000"/>
              <a:gd name="connsiteY26" fmla="*/ 4562 h 10654"/>
              <a:gd name="connsiteX27" fmla="*/ 1756 w 10000"/>
              <a:gd name="connsiteY27" fmla="*/ 4547 h 10654"/>
              <a:gd name="connsiteX28" fmla="*/ 1773 w 10000"/>
              <a:gd name="connsiteY28" fmla="*/ 4869 h 10654"/>
              <a:gd name="connsiteX29" fmla="*/ 1707 w 10000"/>
              <a:gd name="connsiteY29" fmla="*/ 4836 h 10654"/>
              <a:gd name="connsiteX30" fmla="*/ 1724 w 10000"/>
              <a:gd name="connsiteY30" fmla="*/ 5562 h 10654"/>
              <a:gd name="connsiteX31" fmla="*/ 1644 w 10000"/>
              <a:gd name="connsiteY31" fmla="*/ 5538 h 10654"/>
              <a:gd name="connsiteX32" fmla="*/ 1655 w 10000"/>
              <a:gd name="connsiteY32" fmla="*/ 5805 h 10654"/>
              <a:gd name="connsiteX33" fmla="*/ 1790 w 10000"/>
              <a:gd name="connsiteY33" fmla="*/ 5990 h 10654"/>
              <a:gd name="connsiteX34" fmla="*/ 1793 w 10000"/>
              <a:gd name="connsiteY34" fmla="*/ 6095 h 10654"/>
              <a:gd name="connsiteX35" fmla="*/ 1448 w 10000"/>
              <a:gd name="connsiteY35" fmla="*/ 6118 h 10654"/>
              <a:gd name="connsiteX36" fmla="*/ 1454 w 10000"/>
              <a:gd name="connsiteY36" fmla="*/ 5504 h 10654"/>
              <a:gd name="connsiteX37" fmla="*/ 1259 w 10000"/>
              <a:gd name="connsiteY37" fmla="*/ 5294 h 10654"/>
              <a:gd name="connsiteX38" fmla="*/ 1284 w 10000"/>
              <a:gd name="connsiteY38" fmla="*/ 6118 h 10654"/>
              <a:gd name="connsiteX39" fmla="*/ 1109 w 10000"/>
              <a:gd name="connsiteY39" fmla="*/ 6100 h 10654"/>
              <a:gd name="connsiteX40" fmla="*/ 1026 w 10000"/>
              <a:gd name="connsiteY40" fmla="*/ 5235 h 10654"/>
              <a:gd name="connsiteX41" fmla="*/ 368 w 10000"/>
              <a:gd name="connsiteY41" fmla="*/ 5205 h 10654"/>
              <a:gd name="connsiteX42" fmla="*/ 351 w 10000"/>
              <a:gd name="connsiteY42" fmla="*/ 5161 h 10654"/>
              <a:gd name="connsiteX43" fmla="*/ 282 w 10000"/>
              <a:gd name="connsiteY43" fmla="*/ 5149 h 10654"/>
              <a:gd name="connsiteX44" fmla="*/ 233 w 10000"/>
              <a:gd name="connsiteY44" fmla="*/ 4961 h 10654"/>
              <a:gd name="connsiteX45" fmla="*/ 23 w 10000"/>
              <a:gd name="connsiteY45" fmla="*/ 4947 h 10654"/>
              <a:gd name="connsiteX46" fmla="*/ 204 w 10000"/>
              <a:gd name="connsiteY46" fmla="*/ 6495 h 10654"/>
              <a:gd name="connsiteX47" fmla="*/ 937 w 10000"/>
              <a:gd name="connsiteY47" fmla="*/ 6502 h 10654"/>
              <a:gd name="connsiteX48" fmla="*/ 980 w 10000"/>
              <a:gd name="connsiteY48" fmla="*/ 6701 h 10654"/>
              <a:gd name="connsiteX49" fmla="*/ 1118 w 10000"/>
              <a:gd name="connsiteY49" fmla="*/ 6701 h 10654"/>
              <a:gd name="connsiteX50" fmla="*/ 1129 w 10000"/>
              <a:gd name="connsiteY50" fmla="*/ 6566 h 10654"/>
              <a:gd name="connsiteX51" fmla="*/ 1299 w 10000"/>
              <a:gd name="connsiteY51" fmla="*/ 6559 h 10654"/>
              <a:gd name="connsiteX52" fmla="*/ 1299 w 10000"/>
              <a:gd name="connsiteY52" fmla="*/ 6786 h 10654"/>
              <a:gd name="connsiteX53" fmla="*/ 2592 w 10000"/>
              <a:gd name="connsiteY53" fmla="*/ 6786 h 10654"/>
              <a:gd name="connsiteX54" fmla="*/ 4782 w 10000"/>
              <a:gd name="connsiteY54" fmla="*/ 9025 h 10654"/>
              <a:gd name="connsiteX55" fmla="*/ 5213 w 10000"/>
              <a:gd name="connsiteY55" fmla="*/ 9447 h 10654"/>
              <a:gd name="connsiteX56" fmla="*/ 5345 w 10000"/>
              <a:gd name="connsiteY56" fmla="*/ 10203 h 10654"/>
              <a:gd name="connsiteX57" fmla="*/ 5405 w 10000"/>
              <a:gd name="connsiteY57" fmla="*/ 10402 h 10654"/>
              <a:gd name="connsiteX58" fmla="*/ 5445 w 10000"/>
              <a:gd name="connsiteY58" fmla="*/ 10477 h 10654"/>
              <a:gd name="connsiteX59" fmla="*/ 5506 w 10000"/>
              <a:gd name="connsiteY59" fmla="*/ 10502 h 10654"/>
              <a:gd name="connsiteX60" fmla="*/ 5583 w 10000"/>
              <a:gd name="connsiteY60" fmla="*/ 10492 h 10654"/>
              <a:gd name="connsiteX61" fmla="*/ 5690 w 10000"/>
              <a:gd name="connsiteY61" fmla="*/ 10410 h 10654"/>
              <a:gd name="connsiteX62" fmla="*/ 6540 w 10000"/>
              <a:gd name="connsiteY62" fmla="*/ 9300 h 10654"/>
              <a:gd name="connsiteX63" fmla="*/ 6664 w 10000"/>
              <a:gd name="connsiteY63" fmla="*/ 9628 h 10654"/>
              <a:gd name="connsiteX64" fmla="*/ 6716 w 10000"/>
              <a:gd name="connsiteY64" fmla="*/ 9671 h 10654"/>
              <a:gd name="connsiteX65" fmla="*/ 6756 w 10000"/>
              <a:gd name="connsiteY65" fmla="*/ 9656 h 10654"/>
              <a:gd name="connsiteX66" fmla="*/ 6784 w 10000"/>
              <a:gd name="connsiteY66" fmla="*/ 9609 h 10654"/>
              <a:gd name="connsiteX67" fmla="*/ 6816 w 10000"/>
              <a:gd name="connsiteY67" fmla="*/ 9500 h 10654"/>
              <a:gd name="connsiteX68" fmla="*/ 6819 w 10000"/>
              <a:gd name="connsiteY68" fmla="*/ 9343 h 10654"/>
              <a:gd name="connsiteX69" fmla="*/ 6802 w 10000"/>
              <a:gd name="connsiteY69" fmla="*/ 9225 h 10654"/>
              <a:gd name="connsiteX70" fmla="*/ 6773 w 10000"/>
              <a:gd name="connsiteY70" fmla="*/ 9025 h 10654"/>
              <a:gd name="connsiteX71" fmla="*/ 6871 w 10000"/>
              <a:gd name="connsiteY71" fmla="*/ 8831 h 10654"/>
              <a:gd name="connsiteX72" fmla="*/ 7023 w 10000"/>
              <a:gd name="connsiteY72" fmla="*/ 8679 h 10654"/>
              <a:gd name="connsiteX73" fmla="*/ 7178 w 10000"/>
              <a:gd name="connsiteY73" fmla="*/ 8569 h 10654"/>
              <a:gd name="connsiteX74" fmla="*/ 7371 w 10000"/>
              <a:gd name="connsiteY74" fmla="*/ 8543 h 10654"/>
              <a:gd name="connsiteX75" fmla="*/ 7644 w 10000"/>
              <a:gd name="connsiteY75" fmla="*/ 8539 h 10654"/>
              <a:gd name="connsiteX76" fmla="*/ 7635 w 10000"/>
              <a:gd name="connsiteY76" fmla="*/ 9094 h 10654"/>
              <a:gd name="connsiteX77" fmla="*/ 7698 w 10000"/>
              <a:gd name="connsiteY77" fmla="*/ 9251 h 10654"/>
              <a:gd name="connsiteX78" fmla="*/ 7784 w 10000"/>
              <a:gd name="connsiteY78" fmla="*/ 9336 h 10654"/>
              <a:gd name="connsiteX79" fmla="*/ 7845 w 10000"/>
              <a:gd name="connsiteY79" fmla="*/ 9367 h 10654"/>
              <a:gd name="connsiteX80" fmla="*/ 8802 w 10000"/>
              <a:gd name="connsiteY80" fmla="*/ 9300 h 10654"/>
              <a:gd name="connsiteX81" fmla="*/ 8897 w 10000"/>
              <a:gd name="connsiteY81" fmla="*/ 9500 h 10654"/>
              <a:gd name="connsiteX82" fmla="*/ 8957 w 10000"/>
              <a:gd name="connsiteY82" fmla="*/ 9988 h 10654"/>
              <a:gd name="connsiteX83" fmla="*/ 9000 w 10000"/>
              <a:gd name="connsiteY83" fmla="*/ 10649 h 10654"/>
              <a:gd name="connsiteX84" fmla="*/ 9103 w 10000"/>
              <a:gd name="connsiteY84" fmla="*/ 10654 h 10654"/>
              <a:gd name="connsiteX85" fmla="*/ 9095 w 10000"/>
              <a:gd name="connsiteY85" fmla="*/ 10004 h 10654"/>
              <a:gd name="connsiteX86" fmla="*/ 9144 w 10000"/>
              <a:gd name="connsiteY86" fmla="*/ 9804 h 10654"/>
              <a:gd name="connsiteX87" fmla="*/ 9181 w 10000"/>
              <a:gd name="connsiteY87" fmla="*/ 9280 h 10654"/>
              <a:gd name="connsiteX88" fmla="*/ 9566 w 10000"/>
              <a:gd name="connsiteY88" fmla="*/ 9671 h 10654"/>
              <a:gd name="connsiteX89" fmla="*/ 9549 w 10000"/>
              <a:gd name="connsiteY89" fmla="*/ 8944 h 10654"/>
              <a:gd name="connsiteX90" fmla="*/ 9733 w 10000"/>
              <a:gd name="connsiteY90" fmla="*/ 8966 h 10654"/>
              <a:gd name="connsiteX91" fmla="*/ 10000 w 10000"/>
              <a:gd name="connsiteY91" fmla="*/ 8160 h 10654"/>
              <a:gd name="connsiteX92" fmla="*/ 9836 w 10000"/>
              <a:gd name="connsiteY92" fmla="*/ 7610 h 10654"/>
              <a:gd name="connsiteX93" fmla="*/ 9802 w 10000"/>
              <a:gd name="connsiteY93" fmla="*/ 7250 h 10654"/>
              <a:gd name="connsiteX94" fmla="*/ 9540 w 10000"/>
              <a:gd name="connsiteY94" fmla="*/ 7190 h 10654"/>
              <a:gd name="connsiteX95" fmla="*/ 9514 w 10000"/>
              <a:gd name="connsiteY95" fmla="*/ 6723 h 10654"/>
              <a:gd name="connsiteX96" fmla="*/ 9164 w 10000"/>
              <a:gd name="connsiteY96" fmla="*/ 6495 h 10654"/>
              <a:gd name="connsiteX97" fmla="*/ 9138 w 10000"/>
              <a:gd name="connsiteY97" fmla="*/ 6871 h 10654"/>
              <a:gd name="connsiteX98" fmla="*/ 8931 w 10000"/>
              <a:gd name="connsiteY98" fmla="*/ 6566 h 10654"/>
              <a:gd name="connsiteX99" fmla="*/ 8931 w 10000"/>
              <a:gd name="connsiteY99" fmla="*/ 6184 h 10654"/>
              <a:gd name="connsiteX100" fmla="*/ 9480 w 10000"/>
              <a:gd name="connsiteY100" fmla="*/ 6608 h 10654"/>
              <a:gd name="connsiteX101" fmla="*/ 9405 w 10000"/>
              <a:gd name="connsiteY101" fmla="*/ 3496 h 10654"/>
              <a:gd name="connsiteX102" fmla="*/ 9319 w 10000"/>
              <a:gd name="connsiteY102" fmla="*/ 3328 h 10654"/>
              <a:gd name="connsiteX103" fmla="*/ 9290 w 10000"/>
              <a:gd name="connsiteY103" fmla="*/ 2968 h 10654"/>
              <a:gd name="connsiteX104" fmla="*/ 9060 w 10000"/>
              <a:gd name="connsiteY104" fmla="*/ 2806 h 10654"/>
              <a:gd name="connsiteX105" fmla="*/ 8983 w 10000"/>
              <a:gd name="connsiteY105" fmla="*/ 2235 h 10654"/>
              <a:gd name="connsiteX106" fmla="*/ 8825 w 10000"/>
              <a:gd name="connsiteY106" fmla="*/ 2185 h 10654"/>
              <a:gd name="connsiteX107" fmla="*/ 8799 w 10000"/>
              <a:gd name="connsiteY107" fmla="*/ 1748 h 10654"/>
              <a:gd name="connsiteX108" fmla="*/ 8652 w 10000"/>
              <a:gd name="connsiteY108" fmla="*/ 1720 h 10654"/>
              <a:gd name="connsiteX109" fmla="*/ 8635 w 10000"/>
              <a:gd name="connsiteY109" fmla="*/ 1371 h 10654"/>
              <a:gd name="connsiteX110" fmla="*/ 8578 w 10000"/>
              <a:gd name="connsiteY110" fmla="*/ 396 h 10654"/>
              <a:gd name="connsiteX111" fmla="*/ 6747 w 10000"/>
              <a:gd name="connsiteY111" fmla="*/ 0 h 10654"/>
              <a:gd name="connsiteX112" fmla="*/ 6592 w 10000"/>
              <a:gd name="connsiteY112" fmla="*/ 677 h 10654"/>
              <a:gd name="connsiteX113" fmla="*/ 6362 w 10000"/>
              <a:gd name="connsiteY113" fmla="*/ 883 h 10654"/>
              <a:gd name="connsiteX114" fmla="*/ 6107 w 10000"/>
              <a:gd name="connsiteY114" fmla="*/ 690 h 10654"/>
              <a:gd name="connsiteX115" fmla="*/ 5834 w 10000"/>
              <a:gd name="connsiteY115" fmla="*/ 662 h 10654"/>
              <a:gd name="connsiteX116" fmla="*/ 5546 w 10000"/>
              <a:gd name="connsiteY116" fmla="*/ 2505 h 10654"/>
              <a:gd name="connsiteX117" fmla="*/ 5455 w 10000"/>
              <a:gd name="connsiteY117" fmla="*/ 2970 h 10654"/>
              <a:gd name="connsiteX118" fmla="*/ 5077 w 10000"/>
              <a:gd name="connsiteY118" fmla="*/ 4553 h 10654"/>
              <a:gd name="connsiteX119" fmla="*/ 4991 w 10000"/>
              <a:gd name="connsiteY119" fmla="*/ 5382 h 10654"/>
              <a:gd name="connsiteX120" fmla="*/ 4913 w 10000"/>
              <a:gd name="connsiteY120" fmla="*/ 7042 h 10654"/>
              <a:gd name="connsiteX0" fmla="*/ 4405 w 10000"/>
              <a:gd name="connsiteY0" fmla="*/ 7383 h 10654"/>
              <a:gd name="connsiteX1" fmla="*/ 3138 w 10000"/>
              <a:gd name="connsiteY1" fmla="*/ 4737 h 10654"/>
              <a:gd name="connsiteX2" fmla="*/ 2948 w 10000"/>
              <a:gd name="connsiteY2" fmla="*/ 4768 h 10654"/>
              <a:gd name="connsiteX3" fmla="*/ 2739 w 10000"/>
              <a:gd name="connsiteY3" fmla="*/ 4725 h 10654"/>
              <a:gd name="connsiteX4" fmla="*/ 2601 w 10000"/>
              <a:gd name="connsiteY4" fmla="*/ 4627 h 10654"/>
              <a:gd name="connsiteX5" fmla="*/ 2609 w 10000"/>
              <a:gd name="connsiteY5" fmla="*/ 5959 h 10654"/>
              <a:gd name="connsiteX6" fmla="*/ 2483 w 10000"/>
              <a:gd name="connsiteY6" fmla="*/ 5990 h 10654"/>
              <a:gd name="connsiteX7" fmla="*/ 2264 w 10000"/>
              <a:gd name="connsiteY7" fmla="*/ 5250 h 10654"/>
              <a:gd name="connsiteX8" fmla="*/ 2319 w 10000"/>
              <a:gd name="connsiteY8" fmla="*/ 4869 h 10654"/>
              <a:gd name="connsiteX9" fmla="*/ 2233 w 10000"/>
              <a:gd name="connsiteY9" fmla="*/ 4319 h 10654"/>
              <a:gd name="connsiteX10" fmla="*/ 1948 w 10000"/>
              <a:gd name="connsiteY10" fmla="*/ 4718 h 10654"/>
              <a:gd name="connsiteX11" fmla="*/ 1876 w 10000"/>
              <a:gd name="connsiteY11" fmla="*/ 4348 h 10654"/>
              <a:gd name="connsiteX12" fmla="*/ 2319 w 10000"/>
              <a:gd name="connsiteY12" fmla="*/ 3770 h 10654"/>
              <a:gd name="connsiteX13" fmla="*/ 2198 w 10000"/>
              <a:gd name="connsiteY13" fmla="*/ 1742 h 10654"/>
              <a:gd name="connsiteX14" fmla="*/ 1807 w 10000"/>
              <a:gd name="connsiteY14" fmla="*/ 1231 h 10654"/>
              <a:gd name="connsiteX15" fmla="*/ 1540 w 10000"/>
              <a:gd name="connsiteY15" fmla="*/ 1496 h 10654"/>
              <a:gd name="connsiteX16" fmla="*/ 1213 w 10000"/>
              <a:gd name="connsiteY16" fmla="*/ 899 h 10654"/>
              <a:gd name="connsiteX17" fmla="*/ 0 w 10000"/>
              <a:gd name="connsiteY17" fmla="*/ 2235 h 10654"/>
              <a:gd name="connsiteX18" fmla="*/ 0 w 10000"/>
              <a:gd name="connsiteY18" fmla="*/ 3300 h 10654"/>
              <a:gd name="connsiteX19" fmla="*/ 371 w 10000"/>
              <a:gd name="connsiteY19" fmla="*/ 3274 h 10654"/>
              <a:gd name="connsiteX20" fmla="*/ 741 w 10000"/>
              <a:gd name="connsiteY20" fmla="*/ 2473 h 10654"/>
              <a:gd name="connsiteX21" fmla="*/ 851 w 10000"/>
              <a:gd name="connsiteY21" fmla="*/ 2815 h 10654"/>
              <a:gd name="connsiteX22" fmla="*/ 457 w 10000"/>
              <a:gd name="connsiteY22" fmla="*/ 3636 h 10654"/>
              <a:gd name="connsiteX23" fmla="*/ 612 w 10000"/>
              <a:gd name="connsiteY23" fmla="*/ 4192 h 10654"/>
              <a:gd name="connsiteX24" fmla="*/ 1164 w 10000"/>
              <a:gd name="connsiteY24" fmla="*/ 4256 h 10654"/>
              <a:gd name="connsiteX25" fmla="*/ 1273 w 10000"/>
              <a:gd name="connsiteY25" fmla="*/ 4901 h 10654"/>
              <a:gd name="connsiteX26" fmla="*/ 1678 w 10000"/>
              <a:gd name="connsiteY26" fmla="*/ 4562 h 10654"/>
              <a:gd name="connsiteX27" fmla="*/ 1756 w 10000"/>
              <a:gd name="connsiteY27" fmla="*/ 4547 h 10654"/>
              <a:gd name="connsiteX28" fmla="*/ 1773 w 10000"/>
              <a:gd name="connsiteY28" fmla="*/ 4869 h 10654"/>
              <a:gd name="connsiteX29" fmla="*/ 1707 w 10000"/>
              <a:gd name="connsiteY29" fmla="*/ 4836 h 10654"/>
              <a:gd name="connsiteX30" fmla="*/ 1724 w 10000"/>
              <a:gd name="connsiteY30" fmla="*/ 5562 h 10654"/>
              <a:gd name="connsiteX31" fmla="*/ 1644 w 10000"/>
              <a:gd name="connsiteY31" fmla="*/ 5538 h 10654"/>
              <a:gd name="connsiteX32" fmla="*/ 1655 w 10000"/>
              <a:gd name="connsiteY32" fmla="*/ 5805 h 10654"/>
              <a:gd name="connsiteX33" fmla="*/ 1790 w 10000"/>
              <a:gd name="connsiteY33" fmla="*/ 5990 h 10654"/>
              <a:gd name="connsiteX34" fmla="*/ 1793 w 10000"/>
              <a:gd name="connsiteY34" fmla="*/ 6095 h 10654"/>
              <a:gd name="connsiteX35" fmla="*/ 1448 w 10000"/>
              <a:gd name="connsiteY35" fmla="*/ 6118 h 10654"/>
              <a:gd name="connsiteX36" fmla="*/ 1454 w 10000"/>
              <a:gd name="connsiteY36" fmla="*/ 5504 h 10654"/>
              <a:gd name="connsiteX37" fmla="*/ 1259 w 10000"/>
              <a:gd name="connsiteY37" fmla="*/ 5294 h 10654"/>
              <a:gd name="connsiteX38" fmla="*/ 1284 w 10000"/>
              <a:gd name="connsiteY38" fmla="*/ 6118 h 10654"/>
              <a:gd name="connsiteX39" fmla="*/ 1109 w 10000"/>
              <a:gd name="connsiteY39" fmla="*/ 6100 h 10654"/>
              <a:gd name="connsiteX40" fmla="*/ 1026 w 10000"/>
              <a:gd name="connsiteY40" fmla="*/ 5235 h 10654"/>
              <a:gd name="connsiteX41" fmla="*/ 368 w 10000"/>
              <a:gd name="connsiteY41" fmla="*/ 5205 h 10654"/>
              <a:gd name="connsiteX42" fmla="*/ 351 w 10000"/>
              <a:gd name="connsiteY42" fmla="*/ 5161 h 10654"/>
              <a:gd name="connsiteX43" fmla="*/ 282 w 10000"/>
              <a:gd name="connsiteY43" fmla="*/ 5149 h 10654"/>
              <a:gd name="connsiteX44" fmla="*/ 233 w 10000"/>
              <a:gd name="connsiteY44" fmla="*/ 4961 h 10654"/>
              <a:gd name="connsiteX45" fmla="*/ 23 w 10000"/>
              <a:gd name="connsiteY45" fmla="*/ 4947 h 10654"/>
              <a:gd name="connsiteX46" fmla="*/ 204 w 10000"/>
              <a:gd name="connsiteY46" fmla="*/ 6495 h 10654"/>
              <a:gd name="connsiteX47" fmla="*/ 937 w 10000"/>
              <a:gd name="connsiteY47" fmla="*/ 6502 h 10654"/>
              <a:gd name="connsiteX48" fmla="*/ 980 w 10000"/>
              <a:gd name="connsiteY48" fmla="*/ 6701 h 10654"/>
              <a:gd name="connsiteX49" fmla="*/ 1118 w 10000"/>
              <a:gd name="connsiteY49" fmla="*/ 6701 h 10654"/>
              <a:gd name="connsiteX50" fmla="*/ 1129 w 10000"/>
              <a:gd name="connsiteY50" fmla="*/ 6566 h 10654"/>
              <a:gd name="connsiteX51" fmla="*/ 1299 w 10000"/>
              <a:gd name="connsiteY51" fmla="*/ 6559 h 10654"/>
              <a:gd name="connsiteX52" fmla="*/ 1299 w 10000"/>
              <a:gd name="connsiteY52" fmla="*/ 6786 h 10654"/>
              <a:gd name="connsiteX53" fmla="*/ 2592 w 10000"/>
              <a:gd name="connsiteY53" fmla="*/ 6786 h 10654"/>
              <a:gd name="connsiteX54" fmla="*/ 4782 w 10000"/>
              <a:gd name="connsiteY54" fmla="*/ 9025 h 10654"/>
              <a:gd name="connsiteX55" fmla="*/ 5213 w 10000"/>
              <a:gd name="connsiteY55" fmla="*/ 9447 h 10654"/>
              <a:gd name="connsiteX56" fmla="*/ 5345 w 10000"/>
              <a:gd name="connsiteY56" fmla="*/ 10203 h 10654"/>
              <a:gd name="connsiteX57" fmla="*/ 5405 w 10000"/>
              <a:gd name="connsiteY57" fmla="*/ 10402 h 10654"/>
              <a:gd name="connsiteX58" fmla="*/ 5445 w 10000"/>
              <a:gd name="connsiteY58" fmla="*/ 10477 h 10654"/>
              <a:gd name="connsiteX59" fmla="*/ 5506 w 10000"/>
              <a:gd name="connsiteY59" fmla="*/ 10502 h 10654"/>
              <a:gd name="connsiteX60" fmla="*/ 5583 w 10000"/>
              <a:gd name="connsiteY60" fmla="*/ 10492 h 10654"/>
              <a:gd name="connsiteX61" fmla="*/ 5690 w 10000"/>
              <a:gd name="connsiteY61" fmla="*/ 10410 h 10654"/>
              <a:gd name="connsiteX62" fmla="*/ 6540 w 10000"/>
              <a:gd name="connsiteY62" fmla="*/ 9300 h 10654"/>
              <a:gd name="connsiteX63" fmla="*/ 6664 w 10000"/>
              <a:gd name="connsiteY63" fmla="*/ 9628 h 10654"/>
              <a:gd name="connsiteX64" fmla="*/ 6716 w 10000"/>
              <a:gd name="connsiteY64" fmla="*/ 9671 h 10654"/>
              <a:gd name="connsiteX65" fmla="*/ 6756 w 10000"/>
              <a:gd name="connsiteY65" fmla="*/ 9656 h 10654"/>
              <a:gd name="connsiteX66" fmla="*/ 6784 w 10000"/>
              <a:gd name="connsiteY66" fmla="*/ 9609 h 10654"/>
              <a:gd name="connsiteX67" fmla="*/ 6816 w 10000"/>
              <a:gd name="connsiteY67" fmla="*/ 9500 h 10654"/>
              <a:gd name="connsiteX68" fmla="*/ 6819 w 10000"/>
              <a:gd name="connsiteY68" fmla="*/ 9343 h 10654"/>
              <a:gd name="connsiteX69" fmla="*/ 6802 w 10000"/>
              <a:gd name="connsiteY69" fmla="*/ 9225 h 10654"/>
              <a:gd name="connsiteX70" fmla="*/ 6773 w 10000"/>
              <a:gd name="connsiteY70" fmla="*/ 9025 h 10654"/>
              <a:gd name="connsiteX71" fmla="*/ 6871 w 10000"/>
              <a:gd name="connsiteY71" fmla="*/ 8831 h 10654"/>
              <a:gd name="connsiteX72" fmla="*/ 7023 w 10000"/>
              <a:gd name="connsiteY72" fmla="*/ 8679 h 10654"/>
              <a:gd name="connsiteX73" fmla="*/ 7178 w 10000"/>
              <a:gd name="connsiteY73" fmla="*/ 8569 h 10654"/>
              <a:gd name="connsiteX74" fmla="*/ 7371 w 10000"/>
              <a:gd name="connsiteY74" fmla="*/ 8543 h 10654"/>
              <a:gd name="connsiteX75" fmla="*/ 7644 w 10000"/>
              <a:gd name="connsiteY75" fmla="*/ 8539 h 10654"/>
              <a:gd name="connsiteX76" fmla="*/ 7635 w 10000"/>
              <a:gd name="connsiteY76" fmla="*/ 9094 h 10654"/>
              <a:gd name="connsiteX77" fmla="*/ 7698 w 10000"/>
              <a:gd name="connsiteY77" fmla="*/ 9251 h 10654"/>
              <a:gd name="connsiteX78" fmla="*/ 7784 w 10000"/>
              <a:gd name="connsiteY78" fmla="*/ 9336 h 10654"/>
              <a:gd name="connsiteX79" fmla="*/ 7845 w 10000"/>
              <a:gd name="connsiteY79" fmla="*/ 9367 h 10654"/>
              <a:gd name="connsiteX80" fmla="*/ 8802 w 10000"/>
              <a:gd name="connsiteY80" fmla="*/ 9300 h 10654"/>
              <a:gd name="connsiteX81" fmla="*/ 8897 w 10000"/>
              <a:gd name="connsiteY81" fmla="*/ 9500 h 10654"/>
              <a:gd name="connsiteX82" fmla="*/ 8957 w 10000"/>
              <a:gd name="connsiteY82" fmla="*/ 9988 h 10654"/>
              <a:gd name="connsiteX83" fmla="*/ 9000 w 10000"/>
              <a:gd name="connsiteY83" fmla="*/ 10649 h 10654"/>
              <a:gd name="connsiteX84" fmla="*/ 9103 w 10000"/>
              <a:gd name="connsiteY84" fmla="*/ 10654 h 10654"/>
              <a:gd name="connsiteX85" fmla="*/ 9095 w 10000"/>
              <a:gd name="connsiteY85" fmla="*/ 10004 h 10654"/>
              <a:gd name="connsiteX86" fmla="*/ 9144 w 10000"/>
              <a:gd name="connsiteY86" fmla="*/ 9804 h 10654"/>
              <a:gd name="connsiteX87" fmla="*/ 9181 w 10000"/>
              <a:gd name="connsiteY87" fmla="*/ 9280 h 10654"/>
              <a:gd name="connsiteX88" fmla="*/ 9566 w 10000"/>
              <a:gd name="connsiteY88" fmla="*/ 9671 h 10654"/>
              <a:gd name="connsiteX89" fmla="*/ 9549 w 10000"/>
              <a:gd name="connsiteY89" fmla="*/ 8944 h 10654"/>
              <a:gd name="connsiteX90" fmla="*/ 9733 w 10000"/>
              <a:gd name="connsiteY90" fmla="*/ 8966 h 10654"/>
              <a:gd name="connsiteX91" fmla="*/ 10000 w 10000"/>
              <a:gd name="connsiteY91" fmla="*/ 8160 h 10654"/>
              <a:gd name="connsiteX92" fmla="*/ 9836 w 10000"/>
              <a:gd name="connsiteY92" fmla="*/ 7610 h 10654"/>
              <a:gd name="connsiteX93" fmla="*/ 9802 w 10000"/>
              <a:gd name="connsiteY93" fmla="*/ 7250 h 10654"/>
              <a:gd name="connsiteX94" fmla="*/ 9540 w 10000"/>
              <a:gd name="connsiteY94" fmla="*/ 7190 h 10654"/>
              <a:gd name="connsiteX95" fmla="*/ 9514 w 10000"/>
              <a:gd name="connsiteY95" fmla="*/ 6723 h 10654"/>
              <a:gd name="connsiteX96" fmla="*/ 9164 w 10000"/>
              <a:gd name="connsiteY96" fmla="*/ 6495 h 10654"/>
              <a:gd name="connsiteX97" fmla="*/ 9138 w 10000"/>
              <a:gd name="connsiteY97" fmla="*/ 6871 h 10654"/>
              <a:gd name="connsiteX98" fmla="*/ 8931 w 10000"/>
              <a:gd name="connsiteY98" fmla="*/ 6566 h 10654"/>
              <a:gd name="connsiteX99" fmla="*/ 8931 w 10000"/>
              <a:gd name="connsiteY99" fmla="*/ 6184 h 10654"/>
              <a:gd name="connsiteX100" fmla="*/ 9480 w 10000"/>
              <a:gd name="connsiteY100" fmla="*/ 6608 h 10654"/>
              <a:gd name="connsiteX101" fmla="*/ 9405 w 10000"/>
              <a:gd name="connsiteY101" fmla="*/ 3496 h 10654"/>
              <a:gd name="connsiteX102" fmla="*/ 9319 w 10000"/>
              <a:gd name="connsiteY102" fmla="*/ 3328 h 10654"/>
              <a:gd name="connsiteX103" fmla="*/ 9290 w 10000"/>
              <a:gd name="connsiteY103" fmla="*/ 2968 h 10654"/>
              <a:gd name="connsiteX104" fmla="*/ 9060 w 10000"/>
              <a:gd name="connsiteY104" fmla="*/ 2806 h 10654"/>
              <a:gd name="connsiteX105" fmla="*/ 8983 w 10000"/>
              <a:gd name="connsiteY105" fmla="*/ 2235 h 10654"/>
              <a:gd name="connsiteX106" fmla="*/ 8825 w 10000"/>
              <a:gd name="connsiteY106" fmla="*/ 2185 h 10654"/>
              <a:gd name="connsiteX107" fmla="*/ 8799 w 10000"/>
              <a:gd name="connsiteY107" fmla="*/ 1748 h 10654"/>
              <a:gd name="connsiteX108" fmla="*/ 8652 w 10000"/>
              <a:gd name="connsiteY108" fmla="*/ 1720 h 10654"/>
              <a:gd name="connsiteX109" fmla="*/ 8635 w 10000"/>
              <a:gd name="connsiteY109" fmla="*/ 1371 h 10654"/>
              <a:gd name="connsiteX110" fmla="*/ 8578 w 10000"/>
              <a:gd name="connsiteY110" fmla="*/ 396 h 10654"/>
              <a:gd name="connsiteX111" fmla="*/ 6747 w 10000"/>
              <a:gd name="connsiteY111" fmla="*/ 0 h 10654"/>
              <a:gd name="connsiteX112" fmla="*/ 6592 w 10000"/>
              <a:gd name="connsiteY112" fmla="*/ 677 h 10654"/>
              <a:gd name="connsiteX113" fmla="*/ 6362 w 10000"/>
              <a:gd name="connsiteY113" fmla="*/ 883 h 10654"/>
              <a:gd name="connsiteX114" fmla="*/ 6107 w 10000"/>
              <a:gd name="connsiteY114" fmla="*/ 690 h 10654"/>
              <a:gd name="connsiteX115" fmla="*/ 5834 w 10000"/>
              <a:gd name="connsiteY115" fmla="*/ 662 h 10654"/>
              <a:gd name="connsiteX116" fmla="*/ 5546 w 10000"/>
              <a:gd name="connsiteY116" fmla="*/ 2505 h 10654"/>
              <a:gd name="connsiteX117" fmla="*/ 5455 w 10000"/>
              <a:gd name="connsiteY117" fmla="*/ 2970 h 10654"/>
              <a:gd name="connsiteX118" fmla="*/ 5077 w 10000"/>
              <a:gd name="connsiteY118" fmla="*/ 4553 h 10654"/>
              <a:gd name="connsiteX119" fmla="*/ 4991 w 10000"/>
              <a:gd name="connsiteY119" fmla="*/ 5382 h 10654"/>
              <a:gd name="connsiteX120" fmla="*/ 4913 w 10000"/>
              <a:gd name="connsiteY120" fmla="*/ 7042 h 10654"/>
              <a:gd name="connsiteX121" fmla="*/ 4405 w 10000"/>
              <a:gd name="connsiteY121" fmla="*/ 7383 h 10654"/>
              <a:gd name="connsiteX0" fmla="*/ 4405 w 10000"/>
              <a:gd name="connsiteY0" fmla="*/ 7383 h 10654"/>
              <a:gd name="connsiteX1" fmla="*/ 2741 w 10000"/>
              <a:gd name="connsiteY1" fmla="*/ 5647 h 10654"/>
              <a:gd name="connsiteX2" fmla="*/ 2948 w 10000"/>
              <a:gd name="connsiteY2" fmla="*/ 4768 h 10654"/>
              <a:gd name="connsiteX3" fmla="*/ 2739 w 10000"/>
              <a:gd name="connsiteY3" fmla="*/ 4725 h 10654"/>
              <a:gd name="connsiteX4" fmla="*/ 2601 w 10000"/>
              <a:gd name="connsiteY4" fmla="*/ 4627 h 10654"/>
              <a:gd name="connsiteX5" fmla="*/ 2609 w 10000"/>
              <a:gd name="connsiteY5" fmla="*/ 5959 h 10654"/>
              <a:gd name="connsiteX6" fmla="*/ 2483 w 10000"/>
              <a:gd name="connsiteY6" fmla="*/ 5990 h 10654"/>
              <a:gd name="connsiteX7" fmla="*/ 2264 w 10000"/>
              <a:gd name="connsiteY7" fmla="*/ 5250 h 10654"/>
              <a:gd name="connsiteX8" fmla="*/ 2319 w 10000"/>
              <a:gd name="connsiteY8" fmla="*/ 4869 h 10654"/>
              <a:gd name="connsiteX9" fmla="*/ 2233 w 10000"/>
              <a:gd name="connsiteY9" fmla="*/ 4319 h 10654"/>
              <a:gd name="connsiteX10" fmla="*/ 1948 w 10000"/>
              <a:gd name="connsiteY10" fmla="*/ 4718 h 10654"/>
              <a:gd name="connsiteX11" fmla="*/ 1876 w 10000"/>
              <a:gd name="connsiteY11" fmla="*/ 4348 h 10654"/>
              <a:gd name="connsiteX12" fmla="*/ 2319 w 10000"/>
              <a:gd name="connsiteY12" fmla="*/ 3770 h 10654"/>
              <a:gd name="connsiteX13" fmla="*/ 2198 w 10000"/>
              <a:gd name="connsiteY13" fmla="*/ 1742 h 10654"/>
              <a:gd name="connsiteX14" fmla="*/ 1807 w 10000"/>
              <a:gd name="connsiteY14" fmla="*/ 1231 h 10654"/>
              <a:gd name="connsiteX15" fmla="*/ 1540 w 10000"/>
              <a:gd name="connsiteY15" fmla="*/ 1496 h 10654"/>
              <a:gd name="connsiteX16" fmla="*/ 1213 w 10000"/>
              <a:gd name="connsiteY16" fmla="*/ 899 h 10654"/>
              <a:gd name="connsiteX17" fmla="*/ 0 w 10000"/>
              <a:gd name="connsiteY17" fmla="*/ 2235 h 10654"/>
              <a:gd name="connsiteX18" fmla="*/ 0 w 10000"/>
              <a:gd name="connsiteY18" fmla="*/ 3300 h 10654"/>
              <a:gd name="connsiteX19" fmla="*/ 371 w 10000"/>
              <a:gd name="connsiteY19" fmla="*/ 3274 h 10654"/>
              <a:gd name="connsiteX20" fmla="*/ 741 w 10000"/>
              <a:gd name="connsiteY20" fmla="*/ 2473 h 10654"/>
              <a:gd name="connsiteX21" fmla="*/ 851 w 10000"/>
              <a:gd name="connsiteY21" fmla="*/ 2815 h 10654"/>
              <a:gd name="connsiteX22" fmla="*/ 457 w 10000"/>
              <a:gd name="connsiteY22" fmla="*/ 3636 h 10654"/>
              <a:gd name="connsiteX23" fmla="*/ 612 w 10000"/>
              <a:gd name="connsiteY23" fmla="*/ 4192 h 10654"/>
              <a:gd name="connsiteX24" fmla="*/ 1164 w 10000"/>
              <a:gd name="connsiteY24" fmla="*/ 4256 h 10654"/>
              <a:gd name="connsiteX25" fmla="*/ 1273 w 10000"/>
              <a:gd name="connsiteY25" fmla="*/ 4901 h 10654"/>
              <a:gd name="connsiteX26" fmla="*/ 1678 w 10000"/>
              <a:gd name="connsiteY26" fmla="*/ 4562 h 10654"/>
              <a:gd name="connsiteX27" fmla="*/ 1756 w 10000"/>
              <a:gd name="connsiteY27" fmla="*/ 4547 h 10654"/>
              <a:gd name="connsiteX28" fmla="*/ 1773 w 10000"/>
              <a:gd name="connsiteY28" fmla="*/ 4869 h 10654"/>
              <a:gd name="connsiteX29" fmla="*/ 1707 w 10000"/>
              <a:gd name="connsiteY29" fmla="*/ 4836 h 10654"/>
              <a:gd name="connsiteX30" fmla="*/ 1724 w 10000"/>
              <a:gd name="connsiteY30" fmla="*/ 5562 h 10654"/>
              <a:gd name="connsiteX31" fmla="*/ 1644 w 10000"/>
              <a:gd name="connsiteY31" fmla="*/ 5538 h 10654"/>
              <a:gd name="connsiteX32" fmla="*/ 1655 w 10000"/>
              <a:gd name="connsiteY32" fmla="*/ 5805 h 10654"/>
              <a:gd name="connsiteX33" fmla="*/ 1790 w 10000"/>
              <a:gd name="connsiteY33" fmla="*/ 5990 h 10654"/>
              <a:gd name="connsiteX34" fmla="*/ 1793 w 10000"/>
              <a:gd name="connsiteY34" fmla="*/ 6095 h 10654"/>
              <a:gd name="connsiteX35" fmla="*/ 1448 w 10000"/>
              <a:gd name="connsiteY35" fmla="*/ 6118 h 10654"/>
              <a:gd name="connsiteX36" fmla="*/ 1454 w 10000"/>
              <a:gd name="connsiteY36" fmla="*/ 5504 h 10654"/>
              <a:gd name="connsiteX37" fmla="*/ 1259 w 10000"/>
              <a:gd name="connsiteY37" fmla="*/ 5294 h 10654"/>
              <a:gd name="connsiteX38" fmla="*/ 1284 w 10000"/>
              <a:gd name="connsiteY38" fmla="*/ 6118 h 10654"/>
              <a:gd name="connsiteX39" fmla="*/ 1109 w 10000"/>
              <a:gd name="connsiteY39" fmla="*/ 6100 h 10654"/>
              <a:gd name="connsiteX40" fmla="*/ 1026 w 10000"/>
              <a:gd name="connsiteY40" fmla="*/ 5235 h 10654"/>
              <a:gd name="connsiteX41" fmla="*/ 368 w 10000"/>
              <a:gd name="connsiteY41" fmla="*/ 5205 h 10654"/>
              <a:gd name="connsiteX42" fmla="*/ 351 w 10000"/>
              <a:gd name="connsiteY42" fmla="*/ 5161 h 10654"/>
              <a:gd name="connsiteX43" fmla="*/ 282 w 10000"/>
              <a:gd name="connsiteY43" fmla="*/ 5149 h 10654"/>
              <a:gd name="connsiteX44" fmla="*/ 233 w 10000"/>
              <a:gd name="connsiteY44" fmla="*/ 4961 h 10654"/>
              <a:gd name="connsiteX45" fmla="*/ 23 w 10000"/>
              <a:gd name="connsiteY45" fmla="*/ 4947 h 10654"/>
              <a:gd name="connsiteX46" fmla="*/ 204 w 10000"/>
              <a:gd name="connsiteY46" fmla="*/ 6495 h 10654"/>
              <a:gd name="connsiteX47" fmla="*/ 937 w 10000"/>
              <a:gd name="connsiteY47" fmla="*/ 6502 h 10654"/>
              <a:gd name="connsiteX48" fmla="*/ 980 w 10000"/>
              <a:gd name="connsiteY48" fmla="*/ 6701 h 10654"/>
              <a:gd name="connsiteX49" fmla="*/ 1118 w 10000"/>
              <a:gd name="connsiteY49" fmla="*/ 6701 h 10654"/>
              <a:gd name="connsiteX50" fmla="*/ 1129 w 10000"/>
              <a:gd name="connsiteY50" fmla="*/ 6566 h 10654"/>
              <a:gd name="connsiteX51" fmla="*/ 1299 w 10000"/>
              <a:gd name="connsiteY51" fmla="*/ 6559 h 10654"/>
              <a:gd name="connsiteX52" fmla="*/ 1299 w 10000"/>
              <a:gd name="connsiteY52" fmla="*/ 6786 h 10654"/>
              <a:gd name="connsiteX53" fmla="*/ 2592 w 10000"/>
              <a:gd name="connsiteY53" fmla="*/ 6786 h 10654"/>
              <a:gd name="connsiteX54" fmla="*/ 4782 w 10000"/>
              <a:gd name="connsiteY54" fmla="*/ 9025 h 10654"/>
              <a:gd name="connsiteX55" fmla="*/ 5213 w 10000"/>
              <a:gd name="connsiteY55" fmla="*/ 9447 h 10654"/>
              <a:gd name="connsiteX56" fmla="*/ 5345 w 10000"/>
              <a:gd name="connsiteY56" fmla="*/ 10203 h 10654"/>
              <a:gd name="connsiteX57" fmla="*/ 5405 w 10000"/>
              <a:gd name="connsiteY57" fmla="*/ 10402 h 10654"/>
              <a:gd name="connsiteX58" fmla="*/ 5445 w 10000"/>
              <a:gd name="connsiteY58" fmla="*/ 10477 h 10654"/>
              <a:gd name="connsiteX59" fmla="*/ 5506 w 10000"/>
              <a:gd name="connsiteY59" fmla="*/ 10502 h 10654"/>
              <a:gd name="connsiteX60" fmla="*/ 5583 w 10000"/>
              <a:gd name="connsiteY60" fmla="*/ 10492 h 10654"/>
              <a:gd name="connsiteX61" fmla="*/ 5690 w 10000"/>
              <a:gd name="connsiteY61" fmla="*/ 10410 h 10654"/>
              <a:gd name="connsiteX62" fmla="*/ 6540 w 10000"/>
              <a:gd name="connsiteY62" fmla="*/ 9300 h 10654"/>
              <a:gd name="connsiteX63" fmla="*/ 6664 w 10000"/>
              <a:gd name="connsiteY63" fmla="*/ 9628 h 10654"/>
              <a:gd name="connsiteX64" fmla="*/ 6716 w 10000"/>
              <a:gd name="connsiteY64" fmla="*/ 9671 h 10654"/>
              <a:gd name="connsiteX65" fmla="*/ 6756 w 10000"/>
              <a:gd name="connsiteY65" fmla="*/ 9656 h 10654"/>
              <a:gd name="connsiteX66" fmla="*/ 6784 w 10000"/>
              <a:gd name="connsiteY66" fmla="*/ 9609 h 10654"/>
              <a:gd name="connsiteX67" fmla="*/ 6816 w 10000"/>
              <a:gd name="connsiteY67" fmla="*/ 9500 h 10654"/>
              <a:gd name="connsiteX68" fmla="*/ 6819 w 10000"/>
              <a:gd name="connsiteY68" fmla="*/ 9343 h 10654"/>
              <a:gd name="connsiteX69" fmla="*/ 6802 w 10000"/>
              <a:gd name="connsiteY69" fmla="*/ 9225 h 10654"/>
              <a:gd name="connsiteX70" fmla="*/ 6773 w 10000"/>
              <a:gd name="connsiteY70" fmla="*/ 9025 h 10654"/>
              <a:gd name="connsiteX71" fmla="*/ 6871 w 10000"/>
              <a:gd name="connsiteY71" fmla="*/ 8831 h 10654"/>
              <a:gd name="connsiteX72" fmla="*/ 7023 w 10000"/>
              <a:gd name="connsiteY72" fmla="*/ 8679 h 10654"/>
              <a:gd name="connsiteX73" fmla="*/ 7178 w 10000"/>
              <a:gd name="connsiteY73" fmla="*/ 8569 h 10654"/>
              <a:gd name="connsiteX74" fmla="*/ 7371 w 10000"/>
              <a:gd name="connsiteY74" fmla="*/ 8543 h 10654"/>
              <a:gd name="connsiteX75" fmla="*/ 7644 w 10000"/>
              <a:gd name="connsiteY75" fmla="*/ 8539 h 10654"/>
              <a:gd name="connsiteX76" fmla="*/ 7635 w 10000"/>
              <a:gd name="connsiteY76" fmla="*/ 9094 h 10654"/>
              <a:gd name="connsiteX77" fmla="*/ 7698 w 10000"/>
              <a:gd name="connsiteY77" fmla="*/ 9251 h 10654"/>
              <a:gd name="connsiteX78" fmla="*/ 7784 w 10000"/>
              <a:gd name="connsiteY78" fmla="*/ 9336 h 10654"/>
              <a:gd name="connsiteX79" fmla="*/ 7845 w 10000"/>
              <a:gd name="connsiteY79" fmla="*/ 9367 h 10654"/>
              <a:gd name="connsiteX80" fmla="*/ 8802 w 10000"/>
              <a:gd name="connsiteY80" fmla="*/ 9300 h 10654"/>
              <a:gd name="connsiteX81" fmla="*/ 8897 w 10000"/>
              <a:gd name="connsiteY81" fmla="*/ 9500 h 10654"/>
              <a:gd name="connsiteX82" fmla="*/ 8957 w 10000"/>
              <a:gd name="connsiteY82" fmla="*/ 9988 h 10654"/>
              <a:gd name="connsiteX83" fmla="*/ 9000 w 10000"/>
              <a:gd name="connsiteY83" fmla="*/ 10649 h 10654"/>
              <a:gd name="connsiteX84" fmla="*/ 9103 w 10000"/>
              <a:gd name="connsiteY84" fmla="*/ 10654 h 10654"/>
              <a:gd name="connsiteX85" fmla="*/ 9095 w 10000"/>
              <a:gd name="connsiteY85" fmla="*/ 10004 h 10654"/>
              <a:gd name="connsiteX86" fmla="*/ 9144 w 10000"/>
              <a:gd name="connsiteY86" fmla="*/ 9804 h 10654"/>
              <a:gd name="connsiteX87" fmla="*/ 9181 w 10000"/>
              <a:gd name="connsiteY87" fmla="*/ 9280 h 10654"/>
              <a:gd name="connsiteX88" fmla="*/ 9566 w 10000"/>
              <a:gd name="connsiteY88" fmla="*/ 9671 h 10654"/>
              <a:gd name="connsiteX89" fmla="*/ 9549 w 10000"/>
              <a:gd name="connsiteY89" fmla="*/ 8944 h 10654"/>
              <a:gd name="connsiteX90" fmla="*/ 9733 w 10000"/>
              <a:gd name="connsiteY90" fmla="*/ 8966 h 10654"/>
              <a:gd name="connsiteX91" fmla="*/ 10000 w 10000"/>
              <a:gd name="connsiteY91" fmla="*/ 8160 h 10654"/>
              <a:gd name="connsiteX92" fmla="*/ 9836 w 10000"/>
              <a:gd name="connsiteY92" fmla="*/ 7610 h 10654"/>
              <a:gd name="connsiteX93" fmla="*/ 9802 w 10000"/>
              <a:gd name="connsiteY93" fmla="*/ 7250 h 10654"/>
              <a:gd name="connsiteX94" fmla="*/ 9540 w 10000"/>
              <a:gd name="connsiteY94" fmla="*/ 7190 h 10654"/>
              <a:gd name="connsiteX95" fmla="*/ 9514 w 10000"/>
              <a:gd name="connsiteY95" fmla="*/ 6723 h 10654"/>
              <a:gd name="connsiteX96" fmla="*/ 9164 w 10000"/>
              <a:gd name="connsiteY96" fmla="*/ 6495 h 10654"/>
              <a:gd name="connsiteX97" fmla="*/ 9138 w 10000"/>
              <a:gd name="connsiteY97" fmla="*/ 6871 h 10654"/>
              <a:gd name="connsiteX98" fmla="*/ 8931 w 10000"/>
              <a:gd name="connsiteY98" fmla="*/ 6566 h 10654"/>
              <a:gd name="connsiteX99" fmla="*/ 8931 w 10000"/>
              <a:gd name="connsiteY99" fmla="*/ 6184 h 10654"/>
              <a:gd name="connsiteX100" fmla="*/ 9480 w 10000"/>
              <a:gd name="connsiteY100" fmla="*/ 6608 h 10654"/>
              <a:gd name="connsiteX101" fmla="*/ 9405 w 10000"/>
              <a:gd name="connsiteY101" fmla="*/ 3496 h 10654"/>
              <a:gd name="connsiteX102" fmla="*/ 9319 w 10000"/>
              <a:gd name="connsiteY102" fmla="*/ 3328 h 10654"/>
              <a:gd name="connsiteX103" fmla="*/ 9290 w 10000"/>
              <a:gd name="connsiteY103" fmla="*/ 2968 h 10654"/>
              <a:gd name="connsiteX104" fmla="*/ 9060 w 10000"/>
              <a:gd name="connsiteY104" fmla="*/ 2806 h 10654"/>
              <a:gd name="connsiteX105" fmla="*/ 8983 w 10000"/>
              <a:gd name="connsiteY105" fmla="*/ 2235 h 10654"/>
              <a:gd name="connsiteX106" fmla="*/ 8825 w 10000"/>
              <a:gd name="connsiteY106" fmla="*/ 2185 h 10654"/>
              <a:gd name="connsiteX107" fmla="*/ 8799 w 10000"/>
              <a:gd name="connsiteY107" fmla="*/ 1748 h 10654"/>
              <a:gd name="connsiteX108" fmla="*/ 8652 w 10000"/>
              <a:gd name="connsiteY108" fmla="*/ 1720 h 10654"/>
              <a:gd name="connsiteX109" fmla="*/ 8635 w 10000"/>
              <a:gd name="connsiteY109" fmla="*/ 1371 h 10654"/>
              <a:gd name="connsiteX110" fmla="*/ 8578 w 10000"/>
              <a:gd name="connsiteY110" fmla="*/ 396 h 10654"/>
              <a:gd name="connsiteX111" fmla="*/ 6747 w 10000"/>
              <a:gd name="connsiteY111" fmla="*/ 0 h 10654"/>
              <a:gd name="connsiteX112" fmla="*/ 6592 w 10000"/>
              <a:gd name="connsiteY112" fmla="*/ 677 h 10654"/>
              <a:gd name="connsiteX113" fmla="*/ 6362 w 10000"/>
              <a:gd name="connsiteY113" fmla="*/ 883 h 10654"/>
              <a:gd name="connsiteX114" fmla="*/ 6107 w 10000"/>
              <a:gd name="connsiteY114" fmla="*/ 690 h 10654"/>
              <a:gd name="connsiteX115" fmla="*/ 5834 w 10000"/>
              <a:gd name="connsiteY115" fmla="*/ 662 h 10654"/>
              <a:gd name="connsiteX116" fmla="*/ 5546 w 10000"/>
              <a:gd name="connsiteY116" fmla="*/ 2505 h 10654"/>
              <a:gd name="connsiteX117" fmla="*/ 5455 w 10000"/>
              <a:gd name="connsiteY117" fmla="*/ 2970 h 10654"/>
              <a:gd name="connsiteX118" fmla="*/ 5077 w 10000"/>
              <a:gd name="connsiteY118" fmla="*/ 4553 h 10654"/>
              <a:gd name="connsiteX119" fmla="*/ 4991 w 10000"/>
              <a:gd name="connsiteY119" fmla="*/ 5382 h 10654"/>
              <a:gd name="connsiteX120" fmla="*/ 4913 w 10000"/>
              <a:gd name="connsiteY120" fmla="*/ 7042 h 10654"/>
              <a:gd name="connsiteX121" fmla="*/ 4405 w 10000"/>
              <a:gd name="connsiteY121" fmla="*/ 7383 h 10654"/>
              <a:gd name="connsiteX0" fmla="*/ 4405 w 10000"/>
              <a:gd name="connsiteY0" fmla="*/ 7383 h 10654"/>
              <a:gd name="connsiteX1" fmla="*/ 2948 w 10000"/>
              <a:gd name="connsiteY1" fmla="*/ 4768 h 10654"/>
              <a:gd name="connsiteX2" fmla="*/ 2739 w 10000"/>
              <a:gd name="connsiteY2" fmla="*/ 4725 h 10654"/>
              <a:gd name="connsiteX3" fmla="*/ 2601 w 10000"/>
              <a:gd name="connsiteY3" fmla="*/ 4627 h 10654"/>
              <a:gd name="connsiteX4" fmla="*/ 2609 w 10000"/>
              <a:gd name="connsiteY4" fmla="*/ 5959 h 10654"/>
              <a:gd name="connsiteX5" fmla="*/ 2483 w 10000"/>
              <a:gd name="connsiteY5" fmla="*/ 5990 h 10654"/>
              <a:gd name="connsiteX6" fmla="*/ 2264 w 10000"/>
              <a:gd name="connsiteY6" fmla="*/ 5250 h 10654"/>
              <a:gd name="connsiteX7" fmla="*/ 2319 w 10000"/>
              <a:gd name="connsiteY7" fmla="*/ 4869 h 10654"/>
              <a:gd name="connsiteX8" fmla="*/ 2233 w 10000"/>
              <a:gd name="connsiteY8" fmla="*/ 4319 h 10654"/>
              <a:gd name="connsiteX9" fmla="*/ 1948 w 10000"/>
              <a:gd name="connsiteY9" fmla="*/ 4718 h 10654"/>
              <a:gd name="connsiteX10" fmla="*/ 1876 w 10000"/>
              <a:gd name="connsiteY10" fmla="*/ 4348 h 10654"/>
              <a:gd name="connsiteX11" fmla="*/ 2319 w 10000"/>
              <a:gd name="connsiteY11" fmla="*/ 3770 h 10654"/>
              <a:gd name="connsiteX12" fmla="*/ 2198 w 10000"/>
              <a:gd name="connsiteY12" fmla="*/ 1742 h 10654"/>
              <a:gd name="connsiteX13" fmla="*/ 1807 w 10000"/>
              <a:gd name="connsiteY13" fmla="*/ 1231 h 10654"/>
              <a:gd name="connsiteX14" fmla="*/ 1540 w 10000"/>
              <a:gd name="connsiteY14" fmla="*/ 1496 h 10654"/>
              <a:gd name="connsiteX15" fmla="*/ 1213 w 10000"/>
              <a:gd name="connsiteY15" fmla="*/ 899 h 10654"/>
              <a:gd name="connsiteX16" fmla="*/ 0 w 10000"/>
              <a:gd name="connsiteY16" fmla="*/ 2235 h 10654"/>
              <a:gd name="connsiteX17" fmla="*/ 0 w 10000"/>
              <a:gd name="connsiteY17" fmla="*/ 3300 h 10654"/>
              <a:gd name="connsiteX18" fmla="*/ 371 w 10000"/>
              <a:gd name="connsiteY18" fmla="*/ 3274 h 10654"/>
              <a:gd name="connsiteX19" fmla="*/ 741 w 10000"/>
              <a:gd name="connsiteY19" fmla="*/ 2473 h 10654"/>
              <a:gd name="connsiteX20" fmla="*/ 851 w 10000"/>
              <a:gd name="connsiteY20" fmla="*/ 2815 h 10654"/>
              <a:gd name="connsiteX21" fmla="*/ 457 w 10000"/>
              <a:gd name="connsiteY21" fmla="*/ 3636 h 10654"/>
              <a:gd name="connsiteX22" fmla="*/ 612 w 10000"/>
              <a:gd name="connsiteY22" fmla="*/ 4192 h 10654"/>
              <a:gd name="connsiteX23" fmla="*/ 1164 w 10000"/>
              <a:gd name="connsiteY23" fmla="*/ 4256 h 10654"/>
              <a:gd name="connsiteX24" fmla="*/ 1273 w 10000"/>
              <a:gd name="connsiteY24" fmla="*/ 4901 h 10654"/>
              <a:gd name="connsiteX25" fmla="*/ 1678 w 10000"/>
              <a:gd name="connsiteY25" fmla="*/ 4562 h 10654"/>
              <a:gd name="connsiteX26" fmla="*/ 1756 w 10000"/>
              <a:gd name="connsiteY26" fmla="*/ 4547 h 10654"/>
              <a:gd name="connsiteX27" fmla="*/ 1773 w 10000"/>
              <a:gd name="connsiteY27" fmla="*/ 4869 h 10654"/>
              <a:gd name="connsiteX28" fmla="*/ 1707 w 10000"/>
              <a:gd name="connsiteY28" fmla="*/ 4836 h 10654"/>
              <a:gd name="connsiteX29" fmla="*/ 1724 w 10000"/>
              <a:gd name="connsiteY29" fmla="*/ 5562 h 10654"/>
              <a:gd name="connsiteX30" fmla="*/ 1644 w 10000"/>
              <a:gd name="connsiteY30" fmla="*/ 5538 h 10654"/>
              <a:gd name="connsiteX31" fmla="*/ 1655 w 10000"/>
              <a:gd name="connsiteY31" fmla="*/ 5805 h 10654"/>
              <a:gd name="connsiteX32" fmla="*/ 1790 w 10000"/>
              <a:gd name="connsiteY32" fmla="*/ 5990 h 10654"/>
              <a:gd name="connsiteX33" fmla="*/ 1793 w 10000"/>
              <a:gd name="connsiteY33" fmla="*/ 6095 h 10654"/>
              <a:gd name="connsiteX34" fmla="*/ 1448 w 10000"/>
              <a:gd name="connsiteY34" fmla="*/ 6118 h 10654"/>
              <a:gd name="connsiteX35" fmla="*/ 1454 w 10000"/>
              <a:gd name="connsiteY35" fmla="*/ 5504 h 10654"/>
              <a:gd name="connsiteX36" fmla="*/ 1259 w 10000"/>
              <a:gd name="connsiteY36" fmla="*/ 5294 h 10654"/>
              <a:gd name="connsiteX37" fmla="*/ 1284 w 10000"/>
              <a:gd name="connsiteY37" fmla="*/ 6118 h 10654"/>
              <a:gd name="connsiteX38" fmla="*/ 1109 w 10000"/>
              <a:gd name="connsiteY38" fmla="*/ 6100 h 10654"/>
              <a:gd name="connsiteX39" fmla="*/ 1026 w 10000"/>
              <a:gd name="connsiteY39" fmla="*/ 5235 h 10654"/>
              <a:gd name="connsiteX40" fmla="*/ 368 w 10000"/>
              <a:gd name="connsiteY40" fmla="*/ 5205 h 10654"/>
              <a:gd name="connsiteX41" fmla="*/ 351 w 10000"/>
              <a:gd name="connsiteY41" fmla="*/ 5161 h 10654"/>
              <a:gd name="connsiteX42" fmla="*/ 282 w 10000"/>
              <a:gd name="connsiteY42" fmla="*/ 5149 h 10654"/>
              <a:gd name="connsiteX43" fmla="*/ 233 w 10000"/>
              <a:gd name="connsiteY43" fmla="*/ 4961 h 10654"/>
              <a:gd name="connsiteX44" fmla="*/ 23 w 10000"/>
              <a:gd name="connsiteY44" fmla="*/ 4947 h 10654"/>
              <a:gd name="connsiteX45" fmla="*/ 204 w 10000"/>
              <a:gd name="connsiteY45" fmla="*/ 6495 h 10654"/>
              <a:gd name="connsiteX46" fmla="*/ 937 w 10000"/>
              <a:gd name="connsiteY46" fmla="*/ 6502 h 10654"/>
              <a:gd name="connsiteX47" fmla="*/ 980 w 10000"/>
              <a:gd name="connsiteY47" fmla="*/ 6701 h 10654"/>
              <a:gd name="connsiteX48" fmla="*/ 1118 w 10000"/>
              <a:gd name="connsiteY48" fmla="*/ 6701 h 10654"/>
              <a:gd name="connsiteX49" fmla="*/ 1129 w 10000"/>
              <a:gd name="connsiteY49" fmla="*/ 6566 h 10654"/>
              <a:gd name="connsiteX50" fmla="*/ 1299 w 10000"/>
              <a:gd name="connsiteY50" fmla="*/ 6559 h 10654"/>
              <a:gd name="connsiteX51" fmla="*/ 1299 w 10000"/>
              <a:gd name="connsiteY51" fmla="*/ 6786 h 10654"/>
              <a:gd name="connsiteX52" fmla="*/ 2592 w 10000"/>
              <a:gd name="connsiteY52" fmla="*/ 6786 h 10654"/>
              <a:gd name="connsiteX53" fmla="*/ 4782 w 10000"/>
              <a:gd name="connsiteY53" fmla="*/ 9025 h 10654"/>
              <a:gd name="connsiteX54" fmla="*/ 5213 w 10000"/>
              <a:gd name="connsiteY54" fmla="*/ 9447 h 10654"/>
              <a:gd name="connsiteX55" fmla="*/ 5345 w 10000"/>
              <a:gd name="connsiteY55" fmla="*/ 10203 h 10654"/>
              <a:gd name="connsiteX56" fmla="*/ 5405 w 10000"/>
              <a:gd name="connsiteY56" fmla="*/ 10402 h 10654"/>
              <a:gd name="connsiteX57" fmla="*/ 5445 w 10000"/>
              <a:gd name="connsiteY57" fmla="*/ 10477 h 10654"/>
              <a:gd name="connsiteX58" fmla="*/ 5506 w 10000"/>
              <a:gd name="connsiteY58" fmla="*/ 10502 h 10654"/>
              <a:gd name="connsiteX59" fmla="*/ 5583 w 10000"/>
              <a:gd name="connsiteY59" fmla="*/ 10492 h 10654"/>
              <a:gd name="connsiteX60" fmla="*/ 5690 w 10000"/>
              <a:gd name="connsiteY60" fmla="*/ 10410 h 10654"/>
              <a:gd name="connsiteX61" fmla="*/ 6540 w 10000"/>
              <a:gd name="connsiteY61" fmla="*/ 9300 h 10654"/>
              <a:gd name="connsiteX62" fmla="*/ 6664 w 10000"/>
              <a:gd name="connsiteY62" fmla="*/ 9628 h 10654"/>
              <a:gd name="connsiteX63" fmla="*/ 6716 w 10000"/>
              <a:gd name="connsiteY63" fmla="*/ 9671 h 10654"/>
              <a:gd name="connsiteX64" fmla="*/ 6756 w 10000"/>
              <a:gd name="connsiteY64" fmla="*/ 9656 h 10654"/>
              <a:gd name="connsiteX65" fmla="*/ 6784 w 10000"/>
              <a:gd name="connsiteY65" fmla="*/ 9609 h 10654"/>
              <a:gd name="connsiteX66" fmla="*/ 6816 w 10000"/>
              <a:gd name="connsiteY66" fmla="*/ 9500 h 10654"/>
              <a:gd name="connsiteX67" fmla="*/ 6819 w 10000"/>
              <a:gd name="connsiteY67" fmla="*/ 9343 h 10654"/>
              <a:gd name="connsiteX68" fmla="*/ 6802 w 10000"/>
              <a:gd name="connsiteY68" fmla="*/ 9225 h 10654"/>
              <a:gd name="connsiteX69" fmla="*/ 6773 w 10000"/>
              <a:gd name="connsiteY69" fmla="*/ 9025 h 10654"/>
              <a:gd name="connsiteX70" fmla="*/ 6871 w 10000"/>
              <a:gd name="connsiteY70" fmla="*/ 8831 h 10654"/>
              <a:gd name="connsiteX71" fmla="*/ 7023 w 10000"/>
              <a:gd name="connsiteY71" fmla="*/ 8679 h 10654"/>
              <a:gd name="connsiteX72" fmla="*/ 7178 w 10000"/>
              <a:gd name="connsiteY72" fmla="*/ 8569 h 10654"/>
              <a:gd name="connsiteX73" fmla="*/ 7371 w 10000"/>
              <a:gd name="connsiteY73" fmla="*/ 8543 h 10654"/>
              <a:gd name="connsiteX74" fmla="*/ 7644 w 10000"/>
              <a:gd name="connsiteY74" fmla="*/ 8539 h 10654"/>
              <a:gd name="connsiteX75" fmla="*/ 7635 w 10000"/>
              <a:gd name="connsiteY75" fmla="*/ 9094 h 10654"/>
              <a:gd name="connsiteX76" fmla="*/ 7698 w 10000"/>
              <a:gd name="connsiteY76" fmla="*/ 9251 h 10654"/>
              <a:gd name="connsiteX77" fmla="*/ 7784 w 10000"/>
              <a:gd name="connsiteY77" fmla="*/ 9336 h 10654"/>
              <a:gd name="connsiteX78" fmla="*/ 7845 w 10000"/>
              <a:gd name="connsiteY78" fmla="*/ 9367 h 10654"/>
              <a:gd name="connsiteX79" fmla="*/ 8802 w 10000"/>
              <a:gd name="connsiteY79" fmla="*/ 9300 h 10654"/>
              <a:gd name="connsiteX80" fmla="*/ 8897 w 10000"/>
              <a:gd name="connsiteY80" fmla="*/ 9500 h 10654"/>
              <a:gd name="connsiteX81" fmla="*/ 8957 w 10000"/>
              <a:gd name="connsiteY81" fmla="*/ 9988 h 10654"/>
              <a:gd name="connsiteX82" fmla="*/ 9000 w 10000"/>
              <a:gd name="connsiteY82" fmla="*/ 10649 h 10654"/>
              <a:gd name="connsiteX83" fmla="*/ 9103 w 10000"/>
              <a:gd name="connsiteY83" fmla="*/ 10654 h 10654"/>
              <a:gd name="connsiteX84" fmla="*/ 9095 w 10000"/>
              <a:gd name="connsiteY84" fmla="*/ 10004 h 10654"/>
              <a:gd name="connsiteX85" fmla="*/ 9144 w 10000"/>
              <a:gd name="connsiteY85" fmla="*/ 9804 h 10654"/>
              <a:gd name="connsiteX86" fmla="*/ 9181 w 10000"/>
              <a:gd name="connsiteY86" fmla="*/ 9280 h 10654"/>
              <a:gd name="connsiteX87" fmla="*/ 9566 w 10000"/>
              <a:gd name="connsiteY87" fmla="*/ 9671 h 10654"/>
              <a:gd name="connsiteX88" fmla="*/ 9549 w 10000"/>
              <a:gd name="connsiteY88" fmla="*/ 8944 h 10654"/>
              <a:gd name="connsiteX89" fmla="*/ 9733 w 10000"/>
              <a:gd name="connsiteY89" fmla="*/ 8966 h 10654"/>
              <a:gd name="connsiteX90" fmla="*/ 10000 w 10000"/>
              <a:gd name="connsiteY90" fmla="*/ 8160 h 10654"/>
              <a:gd name="connsiteX91" fmla="*/ 9836 w 10000"/>
              <a:gd name="connsiteY91" fmla="*/ 7610 h 10654"/>
              <a:gd name="connsiteX92" fmla="*/ 9802 w 10000"/>
              <a:gd name="connsiteY92" fmla="*/ 7250 h 10654"/>
              <a:gd name="connsiteX93" fmla="*/ 9540 w 10000"/>
              <a:gd name="connsiteY93" fmla="*/ 7190 h 10654"/>
              <a:gd name="connsiteX94" fmla="*/ 9514 w 10000"/>
              <a:gd name="connsiteY94" fmla="*/ 6723 h 10654"/>
              <a:gd name="connsiteX95" fmla="*/ 9164 w 10000"/>
              <a:gd name="connsiteY95" fmla="*/ 6495 h 10654"/>
              <a:gd name="connsiteX96" fmla="*/ 9138 w 10000"/>
              <a:gd name="connsiteY96" fmla="*/ 6871 h 10654"/>
              <a:gd name="connsiteX97" fmla="*/ 8931 w 10000"/>
              <a:gd name="connsiteY97" fmla="*/ 6566 h 10654"/>
              <a:gd name="connsiteX98" fmla="*/ 8931 w 10000"/>
              <a:gd name="connsiteY98" fmla="*/ 6184 h 10654"/>
              <a:gd name="connsiteX99" fmla="*/ 9480 w 10000"/>
              <a:gd name="connsiteY99" fmla="*/ 6608 h 10654"/>
              <a:gd name="connsiteX100" fmla="*/ 9405 w 10000"/>
              <a:gd name="connsiteY100" fmla="*/ 3496 h 10654"/>
              <a:gd name="connsiteX101" fmla="*/ 9319 w 10000"/>
              <a:gd name="connsiteY101" fmla="*/ 3328 h 10654"/>
              <a:gd name="connsiteX102" fmla="*/ 9290 w 10000"/>
              <a:gd name="connsiteY102" fmla="*/ 2968 h 10654"/>
              <a:gd name="connsiteX103" fmla="*/ 9060 w 10000"/>
              <a:gd name="connsiteY103" fmla="*/ 2806 h 10654"/>
              <a:gd name="connsiteX104" fmla="*/ 8983 w 10000"/>
              <a:gd name="connsiteY104" fmla="*/ 2235 h 10654"/>
              <a:gd name="connsiteX105" fmla="*/ 8825 w 10000"/>
              <a:gd name="connsiteY105" fmla="*/ 2185 h 10654"/>
              <a:gd name="connsiteX106" fmla="*/ 8799 w 10000"/>
              <a:gd name="connsiteY106" fmla="*/ 1748 h 10654"/>
              <a:gd name="connsiteX107" fmla="*/ 8652 w 10000"/>
              <a:gd name="connsiteY107" fmla="*/ 1720 h 10654"/>
              <a:gd name="connsiteX108" fmla="*/ 8635 w 10000"/>
              <a:gd name="connsiteY108" fmla="*/ 1371 h 10654"/>
              <a:gd name="connsiteX109" fmla="*/ 8578 w 10000"/>
              <a:gd name="connsiteY109" fmla="*/ 396 h 10654"/>
              <a:gd name="connsiteX110" fmla="*/ 6747 w 10000"/>
              <a:gd name="connsiteY110" fmla="*/ 0 h 10654"/>
              <a:gd name="connsiteX111" fmla="*/ 6592 w 10000"/>
              <a:gd name="connsiteY111" fmla="*/ 677 h 10654"/>
              <a:gd name="connsiteX112" fmla="*/ 6362 w 10000"/>
              <a:gd name="connsiteY112" fmla="*/ 883 h 10654"/>
              <a:gd name="connsiteX113" fmla="*/ 6107 w 10000"/>
              <a:gd name="connsiteY113" fmla="*/ 690 h 10654"/>
              <a:gd name="connsiteX114" fmla="*/ 5834 w 10000"/>
              <a:gd name="connsiteY114" fmla="*/ 662 h 10654"/>
              <a:gd name="connsiteX115" fmla="*/ 5546 w 10000"/>
              <a:gd name="connsiteY115" fmla="*/ 2505 h 10654"/>
              <a:gd name="connsiteX116" fmla="*/ 5455 w 10000"/>
              <a:gd name="connsiteY116" fmla="*/ 2970 h 10654"/>
              <a:gd name="connsiteX117" fmla="*/ 5077 w 10000"/>
              <a:gd name="connsiteY117" fmla="*/ 4553 h 10654"/>
              <a:gd name="connsiteX118" fmla="*/ 4991 w 10000"/>
              <a:gd name="connsiteY118" fmla="*/ 5382 h 10654"/>
              <a:gd name="connsiteX119" fmla="*/ 4913 w 10000"/>
              <a:gd name="connsiteY119" fmla="*/ 7042 h 10654"/>
              <a:gd name="connsiteX120" fmla="*/ 4405 w 10000"/>
              <a:gd name="connsiteY120" fmla="*/ 7383 h 10654"/>
              <a:gd name="connsiteX0" fmla="*/ 4405 w 10000"/>
              <a:gd name="connsiteY0" fmla="*/ 7383 h 10654"/>
              <a:gd name="connsiteX1" fmla="*/ 2948 w 10000"/>
              <a:gd name="connsiteY1" fmla="*/ 4768 h 10654"/>
              <a:gd name="connsiteX2" fmla="*/ 2739 w 10000"/>
              <a:gd name="connsiteY2" fmla="*/ 4725 h 10654"/>
              <a:gd name="connsiteX3" fmla="*/ 2601 w 10000"/>
              <a:gd name="connsiteY3" fmla="*/ 4627 h 10654"/>
              <a:gd name="connsiteX4" fmla="*/ 2609 w 10000"/>
              <a:gd name="connsiteY4" fmla="*/ 5959 h 10654"/>
              <a:gd name="connsiteX5" fmla="*/ 2483 w 10000"/>
              <a:gd name="connsiteY5" fmla="*/ 5990 h 10654"/>
              <a:gd name="connsiteX6" fmla="*/ 2264 w 10000"/>
              <a:gd name="connsiteY6" fmla="*/ 5250 h 10654"/>
              <a:gd name="connsiteX7" fmla="*/ 2319 w 10000"/>
              <a:gd name="connsiteY7" fmla="*/ 4869 h 10654"/>
              <a:gd name="connsiteX8" fmla="*/ 1948 w 10000"/>
              <a:gd name="connsiteY8" fmla="*/ 4718 h 10654"/>
              <a:gd name="connsiteX9" fmla="*/ 1876 w 10000"/>
              <a:gd name="connsiteY9" fmla="*/ 4348 h 10654"/>
              <a:gd name="connsiteX10" fmla="*/ 2319 w 10000"/>
              <a:gd name="connsiteY10" fmla="*/ 3770 h 10654"/>
              <a:gd name="connsiteX11" fmla="*/ 2198 w 10000"/>
              <a:gd name="connsiteY11" fmla="*/ 1742 h 10654"/>
              <a:gd name="connsiteX12" fmla="*/ 1807 w 10000"/>
              <a:gd name="connsiteY12" fmla="*/ 1231 h 10654"/>
              <a:gd name="connsiteX13" fmla="*/ 1540 w 10000"/>
              <a:gd name="connsiteY13" fmla="*/ 1496 h 10654"/>
              <a:gd name="connsiteX14" fmla="*/ 1213 w 10000"/>
              <a:gd name="connsiteY14" fmla="*/ 899 h 10654"/>
              <a:gd name="connsiteX15" fmla="*/ 0 w 10000"/>
              <a:gd name="connsiteY15" fmla="*/ 2235 h 10654"/>
              <a:gd name="connsiteX16" fmla="*/ 0 w 10000"/>
              <a:gd name="connsiteY16" fmla="*/ 3300 h 10654"/>
              <a:gd name="connsiteX17" fmla="*/ 371 w 10000"/>
              <a:gd name="connsiteY17" fmla="*/ 3274 h 10654"/>
              <a:gd name="connsiteX18" fmla="*/ 741 w 10000"/>
              <a:gd name="connsiteY18" fmla="*/ 2473 h 10654"/>
              <a:gd name="connsiteX19" fmla="*/ 851 w 10000"/>
              <a:gd name="connsiteY19" fmla="*/ 2815 h 10654"/>
              <a:gd name="connsiteX20" fmla="*/ 457 w 10000"/>
              <a:gd name="connsiteY20" fmla="*/ 3636 h 10654"/>
              <a:gd name="connsiteX21" fmla="*/ 612 w 10000"/>
              <a:gd name="connsiteY21" fmla="*/ 4192 h 10654"/>
              <a:gd name="connsiteX22" fmla="*/ 1164 w 10000"/>
              <a:gd name="connsiteY22" fmla="*/ 4256 h 10654"/>
              <a:gd name="connsiteX23" fmla="*/ 1273 w 10000"/>
              <a:gd name="connsiteY23" fmla="*/ 4901 h 10654"/>
              <a:gd name="connsiteX24" fmla="*/ 1678 w 10000"/>
              <a:gd name="connsiteY24" fmla="*/ 4562 h 10654"/>
              <a:gd name="connsiteX25" fmla="*/ 1756 w 10000"/>
              <a:gd name="connsiteY25" fmla="*/ 4547 h 10654"/>
              <a:gd name="connsiteX26" fmla="*/ 1773 w 10000"/>
              <a:gd name="connsiteY26" fmla="*/ 4869 h 10654"/>
              <a:gd name="connsiteX27" fmla="*/ 1707 w 10000"/>
              <a:gd name="connsiteY27" fmla="*/ 4836 h 10654"/>
              <a:gd name="connsiteX28" fmla="*/ 1724 w 10000"/>
              <a:gd name="connsiteY28" fmla="*/ 5562 h 10654"/>
              <a:gd name="connsiteX29" fmla="*/ 1644 w 10000"/>
              <a:gd name="connsiteY29" fmla="*/ 5538 h 10654"/>
              <a:gd name="connsiteX30" fmla="*/ 1655 w 10000"/>
              <a:gd name="connsiteY30" fmla="*/ 5805 h 10654"/>
              <a:gd name="connsiteX31" fmla="*/ 1790 w 10000"/>
              <a:gd name="connsiteY31" fmla="*/ 5990 h 10654"/>
              <a:gd name="connsiteX32" fmla="*/ 1793 w 10000"/>
              <a:gd name="connsiteY32" fmla="*/ 6095 h 10654"/>
              <a:gd name="connsiteX33" fmla="*/ 1448 w 10000"/>
              <a:gd name="connsiteY33" fmla="*/ 6118 h 10654"/>
              <a:gd name="connsiteX34" fmla="*/ 1454 w 10000"/>
              <a:gd name="connsiteY34" fmla="*/ 5504 h 10654"/>
              <a:gd name="connsiteX35" fmla="*/ 1259 w 10000"/>
              <a:gd name="connsiteY35" fmla="*/ 5294 h 10654"/>
              <a:gd name="connsiteX36" fmla="*/ 1284 w 10000"/>
              <a:gd name="connsiteY36" fmla="*/ 6118 h 10654"/>
              <a:gd name="connsiteX37" fmla="*/ 1109 w 10000"/>
              <a:gd name="connsiteY37" fmla="*/ 6100 h 10654"/>
              <a:gd name="connsiteX38" fmla="*/ 1026 w 10000"/>
              <a:gd name="connsiteY38" fmla="*/ 5235 h 10654"/>
              <a:gd name="connsiteX39" fmla="*/ 368 w 10000"/>
              <a:gd name="connsiteY39" fmla="*/ 5205 h 10654"/>
              <a:gd name="connsiteX40" fmla="*/ 351 w 10000"/>
              <a:gd name="connsiteY40" fmla="*/ 5161 h 10654"/>
              <a:gd name="connsiteX41" fmla="*/ 282 w 10000"/>
              <a:gd name="connsiteY41" fmla="*/ 5149 h 10654"/>
              <a:gd name="connsiteX42" fmla="*/ 233 w 10000"/>
              <a:gd name="connsiteY42" fmla="*/ 4961 h 10654"/>
              <a:gd name="connsiteX43" fmla="*/ 23 w 10000"/>
              <a:gd name="connsiteY43" fmla="*/ 4947 h 10654"/>
              <a:gd name="connsiteX44" fmla="*/ 204 w 10000"/>
              <a:gd name="connsiteY44" fmla="*/ 6495 h 10654"/>
              <a:gd name="connsiteX45" fmla="*/ 937 w 10000"/>
              <a:gd name="connsiteY45" fmla="*/ 6502 h 10654"/>
              <a:gd name="connsiteX46" fmla="*/ 980 w 10000"/>
              <a:gd name="connsiteY46" fmla="*/ 6701 h 10654"/>
              <a:gd name="connsiteX47" fmla="*/ 1118 w 10000"/>
              <a:gd name="connsiteY47" fmla="*/ 6701 h 10654"/>
              <a:gd name="connsiteX48" fmla="*/ 1129 w 10000"/>
              <a:gd name="connsiteY48" fmla="*/ 6566 h 10654"/>
              <a:gd name="connsiteX49" fmla="*/ 1299 w 10000"/>
              <a:gd name="connsiteY49" fmla="*/ 6559 h 10654"/>
              <a:gd name="connsiteX50" fmla="*/ 1299 w 10000"/>
              <a:gd name="connsiteY50" fmla="*/ 6786 h 10654"/>
              <a:gd name="connsiteX51" fmla="*/ 2592 w 10000"/>
              <a:gd name="connsiteY51" fmla="*/ 6786 h 10654"/>
              <a:gd name="connsiteX52" fmla="*/ 4782 w 10000"/>
              <a:gd name="connsiteY52" fmla="*/ 9025 h 10654"/>
              <a:gd name="connsiteX53" fmla="*/ 5213 w 10000"/>
              <a:gd name="connsiteY53" fmla="*/ 9447 h 10654"/>
              <a:gd name="connsiteX54" fmla="*/ 5345 w 10000"/>
              <a:gd name="connsiteY54" fmla="*/ 10203 h 10654"/>
              <a:gd name="connsiteX55" fmla="*/ 5405 w 10000"/>
              <a:gd name="connsiteY55" fmla="*/ 10402 h 10654"/>
              <a:gd name="connsiteX56" fmla="*/ 5445 w 10000"/>
              <a:gd name="connsiteY56" fmla="*/ 10477 h 10654"/>
              <a:gd name="connsiteX57" fmla="*/ 5506 w 10000"/>
              <a:gd name="connsiteY57" fmla="*/ 10502 h 10654"/>
              <a:gd name="connsiteX58" fmla="*/ 5583 w 10000"/>
              <a:gd name="connsiteY58" fmla="*/ 10492 h 10654"/>
              <a:gd name="connsiteX59" fmla="*/ 5690 w 10000"/>
              <a:gd name="connsiteY59" fmla="*/ 10410 h 10654"/>
              <a:gd name="connsiteX60" fmla="*/ 6540 w 10000"/>
              <a:gd name="connsiteY60" fmla="*/ 9300 h 10654"/>
              <a:gd name="connsiteX61" fmla="*/ 6664 w 10000"/>
              <a:gd name="connsiteY61" fmla="*/ 9628 h 10654"/>
              <a:gd name="connsiteX62" fmla="*/ 6716 w 10000"/>
              <a:gd name="connsiteY62" fmla="*/ 9671 h 10654"/>
              <a:gd name="connsiteX63" fmla="*/ 6756 w 10000"/>
              <a:gd name="connsiteY63" fmla="*/ 9656 h 10654"/>
              <a:gd name="connsiteX64" fmla="*/ 6784 w 10000"/>
              <a:gd name="connsiteY64" fmla="*/ 9609 h 10654"/>
              <a:gd name="connsiteX65" fmla="*/ 6816 w 10000"/>
              <a:gd name="connsiteY65" fmla="*/ 9500 h 10654"/>
              <a:gd name="connsiteX66" fmla="*/ 6819 w 10000"/>
              <a:gd name="connsiteY66" fmla="*/ 9343 h 10654"/>
              <a:gd name="connsiteX67" fmla="*/ 6802 w 10000"/>
              <a:gd name="connsiteY67" fmla="*/ 9225 h 10654"/>
              <a:gd name="connsiteX68" fmla="*/ 6773 w 10000"/>
              <a:gd name="connsiteY68" fmla="*/ 9025 h 10654"/>
              <a:gd name="connsiteX69" fmla="*/ 6871 w 10000"/>
              <a:gd name="connsiteY69" fmla="*/ 8831 h 10654"/>
              <a:gd name="connsiteX70" fmla="*/ 7023 w 10000"/>
              <a:gd name="connsiteY70" fmla="*/ 8679 h 10654"/>
              <a:gd name="connsiteX71" fmla="*/ 7178 w 10000"/>
              <a:gd name="connsiteY71" fmla="*/ 8569 h 10654"/>
              <a:gd name="connsiteX72" fmla="*/ 7371 w 10000"/>
              <a:gd name="connsiteY72" fmla="*/ 8543 h 10654"/>
              <a:gd name="connsiteX73" fmla="*/ 7644 w 10000"/>
              <a:gd name="connsiteY73" fmla="*/ 8539 h 10654"/>
              <a:gd name="connsiteX74" fmla="*/ 7635 w 10000"/>
              <a:gd name="connsiteY74" fmla="*/ 9094 h 10654"/>
              <a:gd name="connsiteX75" fmla="*/ 7698 w 10000"/>
              <a:gd name="connsiteY75" fmla="*/ 9251 h 10654"/>
              <a:gd name="connsiteX76" fmla="*/ 7784 w 10000"/>
              <a:gd name="connsiteY76" fmla="*/ 9336 h 10654"/>
              <a:gd name="connsiteX77" fmla="*/ 7845 w 10000"/>
              <a:gd name="connsiteY77" fmla="*/ 9367 h 10654"/>
              <a:gd name="connsiteX78" fmla="*/ 8802 w 10000"/>
              <a:gd name="connsiteY78" fmla="*/ 9300 h 10654"/>
              <a:gd name="connsiteX79" fmla="*/ 8897 w 10000"/>
              <a:gd name="connsiteY79" fmla="*/ 9500 h 10654"/>
              <a:gd name="connsiteX80" fmla="*/ 8957 w 10000"/>
              <a:gd name="connsiteY80" fmla="*/ 9988 h 10654"/>
              <a:gd name="connsiteX81" fmla="*/ 9000 w 10000"/>
              <a:gd name="connsiteY81" fmla="*/ 10649 h 10654"/>
              <a:gd name="connsiteX82" fmla="*/ 9103 w 10000"/>
              <a:gd name="connsiteY82" fmla="*/ 10654 h 10654"/>
              <a:gd name="connsiteX83" fmla="*/ 9095 w 10000"/>
              <a:gd name="connsiteY83" fmla="*/ 10004 h 10654"/>
              <a:gd name="connsiteX84" fmla="*/ 9144 w 10000"/>
              <a:gd name="connsiteY84" fmla="*/ 9804 h 10654"/>
              <a:gd name="connsiteX85" fmla="*/ 9181 w 10000"/>
              <a:gd name="connsiteY85" fmla="*/ 9280 h 10654"/>
              <a:gd name="connsiteX86" fmla="*/ 9566 w 10000"/>
              <a:gd name="connsiteY86" fmla="*/ 9671 h 10654"/>
              <a:gd name="connsiteX87" fmla="*/ 9549 w 10000"/>
              <a:gd name="connsiteY87" fmla="*/ 8944 h 10654"/>
              <a:gd name="connsiteX88" fmla="*/ 9733 w 10000"/>
              <a:gd name="connsiteY88" fmla="*/ 8966 h 10654"/>
              <a:gd name="connsiteX89" fmla="*/ 10000 w 10000"/>
              <a:gd name="connsiteY89" fmla="*/ 8160 h 10654"/>
              <a:gd name="connsiteX90" fmla="*/ 9836 w 10000"/>
              <a:gd name="connsiteY90" fmla="*/ 7610 h 10654"/>
              <a:gd name="connsiteX91" fmla="*/ 9802 w 10000"/>
              <a:gd name="connsiteY91" fmla="*/ 7250 h 10654"/>
              <a:gd name="connsiteX92" fmla="*/ 9540 w 10000"/>
              <a:gd name="connsiteY92" fmla="*/ 7190 h 10654"/>
              <a:gd name="connsiteX93" fmla="*/ 9514 w 10000"/>
              <a:gd name="connsiteY93" fmla="*/ 6723 h 10654"/>
              <a:gd name="connsiteX94" fmla="*/ 9164 w 10000"/>
              <a:gd name="connsiteY94" fmla="*/ 6495 h 10654"/>
              <a:gd name="connsiteX95" fmla="*/ 9138 w 10000"/>
              <a:gd name="connsiteY95" fmla="*/ 6871 h 10654"/>
              <a:gd name="connsiteX96" fmla="*/ 8931 w 10000"/>
              <a:gd name="connsiteY96" fmla="*/ 6566 h 10654"/>
              <a:gd name="connsiteX97" fmla="*/ 8931 w 10000"/>
              <a:gd name="connsiteY97" fmla="*/ 6184 h 10654"/>
              <a:gd name="connsiteX98" fmla="*/ 9480 w 10000"/>
              <a:gd name="connsiteY98" fmla="*/ 6608 h 10654"/>
              <a:gd name="connsiteX99" fmla="*/ 9405 w 10000"/>
              <a:gd name="connsiteY99" fmla="*/ 3496 h 10654"/>
              <a:gd name="connsiteX100" fmla="*/ 9319 w 10000"/>
              <a:gd name="connsiteY100" fmla="*/ 3328 h 10654"/>
              <a:gd name="connsiteX101" fmla="*/ 9290 w 10000"/>
              <a:gd name="connsiteY101" fmla="*/ 2968 h 10654"/>
              <a:gd name="connsiteX102" fmla="*/ 9060 w 10000"/>
              <a:gd name="connsiteY102" fmla="*/ 2806 h 10654"/>
              <a:gd name="connsiteX103" fmla="*/ 8983 w 10000"/>
              <a:gd name="connsiteY103" fmla="*/ 2235 h 10654"/>
              <a:gd name="connsiteX104" fmla="*/ 8825 w 10000"/>
              <a:gd name="connsiteY104" fmla="*/ 2185 h 10654"/>
              <a:gd name="connsiteX105" fmla="*/ 8799 w 10000"/>
              <a:gd name="connsiteY105" fmla="*/ 1748 h 10654"/>
              <a:gd name="connsiteX106" fmla="*/ 8652 w 10000"/>
              <a:gd name="connsiteY106" fmla="*/ 1720 h 10654"/>
              <a:gd name="connsiteX107" fmla="*/ 8635 w 10000"/>
              <a:gd name="connsiteY107" fmla="*/ 1371 h 10654"/>
              <a:gd name="connsiteX108" fmla="*/ 8578 w 10000"/>
              <a:gd name="connsiteY108" fmla="*/ 396 h 10654"/>
              <a:gd name="connsiteX109" fmla="*/ 6747 w 10000"/>
              <a:gd name="connsiteY109" fmla="*/ 0 h 10654"/>
              <a:gd name="connsiteX110" fmla="*/ 6592 w 10000"/>
              <a:gd name="connsiteY110" fmla="*/ 677 h 10654"/>
              <a:gd name="connsiteX111" fmla="*/ 6362 w 10000"/>
              <a:gd name="connsiteY111" fmla="*/ 883 h 10654"/>
              <a:gd name="connsiteX112" fmla="*/ 6107 w 10000"/>
              <a:gd name="connsiteY112" fmla="*/ 690 h 10654"/>
              <a:gd name="connsiteX113" fmla="*/ 5834 w 10000"/>
              <a:gd name="connsiteY113" fmla="*/ 662 h 10654"/>
              <a:gd name="connsiteX114" fmla="*/ 5546 w 10000"/>
              <a:gd name="connsiteY114" fmla="*/ 2505 h 10654"/>
              <a:gd name="connsiteX115" fmla="*/ 5455 w 10000"/>
              <a:gd name="connsiteY115" fmla="*/ 2970 h 10654"/>
              <a:gd name="connsiteX116" fmla="*/ 5077 w 10000"/>
              <a:gd name="connsiteY116" fmla="*/ 4553 h 10654"/>
              <a:gd name="connsiteX117" fmla="*/ 4991 w 10000"/>
              <a:gd name="connsiteY117" fmla="*/ 5382 h 10654"/>
              <a:gd name="connsiteX118" fmla="*/ 4913 w 10000"/>
              <a:gd name="connsiteY118" fmla="*/ 7042 h 10654"/>
              <a:gd name="connsiteX119" fmla="*/ 4405 w 10000"/>
              <a:gd name="connsiteY119" fmla="*/ 7383 h 10654"/>
              <a:gd name="connsiteX0" fmla="*/ 4405 w 10000"/>
              <a:gd name="connsiteY0" fmla="*/ 7383 h 10654"/>
              <a:gd name="connsiteX1" fmla="*/ 2948 w 10000"/>
              <a:gd name="connsiteY1" fmla="*/ 4768 h 10654"/>
              <a:gd name="connsiteX2" fmla="*/ 2739 w 10000"/>
              <a:gd name="connsiteY2" fmla="*/ 4725 h 10654"/>
              <a:gd name="connsiteX3" fmla="*/ 2601 w 10000"/>
              <a:gd name="connsiteY3" fmla="*/ 4627 h 10654"/>
              <a:gd name="connsiteX4" fmla="*/ 2609 w 10000"/>
              <a:gd name="connsiteY4" fmla="*/ 5959 h 10654"/>
              <a:gd name="connsiteX5" fmla="*/ 2483 w 10000"/>
              <a:gd name="connsiteY5" fmla="*/ 5990 h 10654"/>
              <a:gd name="connsiteX6" fmla="*/ 2264 w 10000"/>
              <a:gd name="connsiteY6" fmla="*/ 5250 h 10654"/>
              <a:gd name="connsiteX7" fmla="*/ 2319 w 10000"/>
              <a:gd name="connsiteY7" fmla="*/ 4869 h 10654"/>
              <a:gd name="connsiteX8" fmla="*/ 1948 w 10000"/>
              <a:gd name="connsiteY8" fmla="*/ 4718 h 10654"/>
              <a:gd name="connsiteX9" fmla="*/ 1876 w 10000"/>
              <a:gd name="connsiteY9" fmla="*/ 4348 h 10654"/>
              <a:gd name="connsiteX10" fmla="*/ 2198 w 10000"/>
              <a:gd name="connsiteY10" fmla="*/ 1742 h 10654"/>
              <a:gd name="connsiteX11" fmla="*/ 1807 w 10000"/>
              <a:gd name="connsiteY11" fmla="*/ 1231 h 10654"/>
              <a:gd name="connsiteX12" fmla="*/ 1540 w 10000"/>
              <a:gd name="connsiteY12" fmla="*/ 1496 h 10654"/>
              <a:gd name="connsiteX13" fmla="*/ 1213 w 10000"/>
              <a:gd name="connsiteY13" fmla="*/ 899 h 10654"/>
              <a:gd name="connsiteX14" fmla="*/ 0 w 10000"/>
              <a:gd name="connsiteY14" fmla="*/ 2235 h 10654"/>
              <a:gd name="connsiteX15" fmla="*/ 0 w 10000"/>
              <a:gd name="connsiteY15" fmla="*/ 3300 h 10654"/>
              <a:gd name="connsiteX16" fmla="*/ 371 w 10000"/>
              <a:gd name="connsiteY16" fmla="*/ 3274 h 10654"/>
              <a:gd name="connsiteX17" fmla="*/ 741 w 10000"/>
              <a:gd name="connsiteY17" fmla="*/ 2473 h 10654"/>
              <a:gd name="connsiteX18" fmla="*/ 851 w 10000"/>
              <a:gd name="connsiteY18" fmla="*/ 2815 h 10654"/>
              <a:gd name="connsiteX19" fmla="*/ 457 w 10000"/>
              <a:gd name="connsiteY19" fmla="*/ 3636 h 10654"/>
              <a:gd name="connsiteX20" fmla="*/ 612 w 10000"/>
              <a:gd name="connsiteY20" fmla="*/ 4192 h 10654"/>
              <a:gd name="connsiteX21" fmla="*/ 1164 w 10000"/>
              <a:gd name="connsiteY21" fmla="*/ 4256 h 10654"/>
              <a:gd name="connsiteX22" fmla="*/ 1273 w 10000"/>
              <a:gd name="connsiteY22" fmla="*/ 4901 h 10654"/>
              <a:gd name="connsiteX23" fmla="*/ 1678 w 10000"/>
              <a:gd name="connsiteY23" fmla="*/ 4562 h 10654"/>
              <a:gd name="connsiteX24" fmla="*/ 1756 w 10000"/>
              <a:gd name="connsiteY24" fmla="*/ 4547 h 10654"/>
              <a:gd name="connsiteX25" fmla="*/ 1773 w 10000"/>
              <a:gd name="connsiteY25" fmla="*/ 4869 h 10654"/>
              <a:gd name="connsiteX26" fmla="*/ 1707 w 10000"/>
              <a:gd name="connsiteY26" fmla="*/ 4836 h 10654"/>
              <a:gd name="connsiteX27" fmla="*/ 1724 w 10000"/>
              <a:gd name="connsiteY27" fmla="*/ 5562 h 10654"/>
              <a:gd name="connsiteX28" fmla="*/ 1644 w 10000"/>
              <a:gd name="connsiteY28" fmla="*/ 5538 h 10654"/>
              <a:gd name="connsiteX29" fmla="*/ 1655 w 10000"/>
              <a:gd name="connsiteY29" fmla="*/ 5805 h 10654"/>
              <a:gd name="connsiteX30" fmla="*/ 1790 w 10000"/>
              <a:gd name="connsiteY30" fmla="*/ 5990 h 10654"/>
              <a:gd name="connsiteX31" fmla="*/ 1793 w 10000"/>
              <a:gd name="connsiteY31" fmla="*/ 6095 h 10654"/>
              <a:gd name="connsiteX32" fmla="*/ 1448 w 10000"/>
              <a:gd name="connsiteY32" fmla="*/ 6118 h 10654"/>
              <a:gd name="connsiteX33" fmla="*/ 1454 w 10000"/>
              <a:gd name="connsiteY33" fmla="*/ 5504 h 10654"/>
              <a:gd name="connsiteX34" fmla="*/ 1259 w 10000"/>
              <a:gd name="connsiteY34" fmla="*/ 5294 h 10654"/>
              <a:gd name="connsiteX35" fmla="*/ 1284 w 10000"/>
              <a:gd name="connsiteY35" fmla="*/ 6118 h 10654"/>
              <a:gd name="connsiteX36" fmla="*/ 1109 w 10000"/>
              <a:gd name="connsiteY36" fmla="*/ 6100 h 10654"/>
              <a:gd name="connsiteX37" fmla="*/ 1026 w 10000"/>
              <a:gd name="connsiteY37" fmla="*/ 5235 h 10654"/>
              <a:gd name="connsiteX38" fmla="*/ 368 w 10000"/>
              <a:gd name="connsiteY38" fmla="*/ 5205 h 10654"/>
              <a:gd name="connsiteX39" fmla="*/ 351 w 10000"/>
              <a:gd name="connsiteY39" fmla="*/ 5161 h 10654"/>
              <a:gd name="connsiteX40" fmla="*/ 282 w 10000"/>
              <a:gd name="connsiteY40" fmla="*/ 5149 h 10654"/>
              <a:gd name="connsiteX41" fmla="*/ 233 w 10000"/>
              <a:gd name="connsiteY41" fmla="*/ 4961 h 10654"/>
              <a:gd name="connsiteX42" fmla="*/ 23 w 10000"/>
              <a:gd name="connsiteY42" fmla="*/ 4947 h 10654"/>
              <a:gd name="connsiteX43" fmla="*/ 204 w 10000"/>
              <a:gd name="connsiteY43" fmla="*/ 6495 h 10654"/>
              <a:gd name="connsiteX44" fmla="*/ 937 w 10000"/>
              <a:gd name="connsiteY44" fmla="*/ 6502 h 10654"/>
              <a:gd name="connsiteX45" fmla="*/ 980 w 10000"/>
              <a:gd name="connsiteY45" fmla="*/ 6701 h 10654"/>
              <a:gd name="connsiteX46" fmla="*/ 1118 w 10000"/>
              <a:gd name="connsiteY46" fmla="*/ 6701 h 10654"/>
              <a:gd name="connsiteX47" fmla="*/ 1129 w 10000"/>
              <a:gd name="connsiteY47" fmla="*/ 6566 h 10654"/>
              <a:gd name="connsiteX48" fmla="*/ 1299 w 10000"/>
              <a:gd name="connsiteY48" fmla="*/ 6559 h 10654"/>
              <a:gd name="connsiteX49" fmla="*/ 1299 w 10000"/>
              <a:gd name="connsiteY49" fmla="*/ 6786 h 10654"/>
              <a:gd name="connsiteX50" fmla="*/ 2592 w 10000"/>
              <a:gd name="connsiteY50" fmla="*/ 6786 h 10654"/>
              <a:gd name="connsiteX51" fmla="*/ 4782 w 10000"/>
              <a:gd name="connsiteY51" fmla="*/ 9025 h 10654"/>
              <a:gd name="connsiteX52" fmla="*/ 5213 w 10000"/>
              <a:gd name="connsiteY52" fmla="*/ 9447 h 10654"/>
              <a:gd name="connsiteX53" fmla="*/ 5345 w 10000"/>
              <a:gd name="connsiteY53" fmla="*/ 10203 h 10654"/>
              <a:gd name="connsiteX54" fmla="*/ 5405 w 10000"/>
              <a:gd name="connsiteY54" fmla="*/ 10402 h 10654"/>
              <a:gd name="connsiteX55" fmla="*/ 5445 w 10000"/>
              <a:gd name="connsiteY55" fmla="*/ 10477 h 10654"/>
              <a:gd name="connsiteX56" fmla="*/ 5506 w 10000"/>
              <a:gd name="connsiteY56" fmla="*/ 10502 h 10654"/>
              <a:gd name="connsiteX57" fmla="*/ 5583 w 10000"/>
              <a:gd name="connsiteY57" fmla="*/ 10492 h 10654"/>
              <a:gd name="connsiteX58" fmla="*/ 5690 w 10000"/>
              <a:gd name="connsiteY58" fmla="*/ 10410 h 10654"/>
              <a:gd name="connsiteX59" fmla="*/ 6540 w 10000"/>
              <a:gd name="connsiteY59" fmla="*/ 9300 h 10654"/>
              <a:gd name="connsiteX60" fmla="*/ 6664 w 10000"/>
              <a:gd name="connsiteY60" fmla="*/ 9628 h 10654"/>
              <a:gd name="connsiteX61" fmla="*/ 6716 w 10000"/>
              <a:gd name="connsiteY61" fmla="*/ 9671 h 10654"/>
              <a:gd name="connsiteX62" fmla="*/ 6756 w 10000"/>
              <a:gd name="connsiteY62" fmla="*/ 9656 h 10654"/>
              <a:gd name="connsiteX63" fmla="*/ 6784 w 10000"/>
              <a:gd name="connsiteY63" fmla="*/ 9609 h 10654"/>
              <a:gd name="connsiteX64" fmla="*/ 6816 w 10000"/>
              <a:gd name="connsiteY64" fmla="*/ 9500 h 10654"/>
              <a:gd name="connsiteX65" fmla="*/ 6819 w 10000"/>
              <a:gd name="connsiteY65" fmla="*/ 9343 h 10654"/>
              <a:gd name="connsiteX66" fmla="*/ 6802 w 10000"/>
              <a:gd name="connsiteY66" fmla="*/ 9225 h 10654"/>
              <a:gd name="connsiteX67" fmla="*/ 6773 w 10000"/>
              <a:gd name="connsiteY67" fmla="*/ 9025 h 10654"/>
              <a:gd name="connsiteX68" fmla="*/ 6871 w 10000"/>
              <a:gd name="connsiteY68" fmla="*/ 8831 h 10654"/>
              <a:gd name="connsiteX69" fmla="*/ 7023 w 10000"/>
              <a:gd name="connsiteY69" fmla="*/ 8679 h 10654"/>
              <a:gd name="connsiteX70" fmla="*/ 7178 w 10000"/>
              <a:gd name="connsiteY70" fmla="*/ 8569 h 10654"/>
              <a:gd name="connsiteX71" fmla="*/ 7371 w 10000"/>
              <a:gd name="connsiteY71" fmla="*/ 8543 h 10654"/>
              <a:gd name="connsiteX72" fmla="*/ 7644 w 10000"/>
              <a:gd name="connsiteY72" fmla="*/ 8539 h 10654"/>
              <a:gd name="connsiteX73" fmla="*/ 7635 w 10000"/>
              <a:gd name="connsiteY73" fmla="*/ 9094 h 10654"/>
              <a:gd name="connsiteX74" fmla="*/ 7698 w 10000"/>
              <a:gd name="connsiteY74" fmla="*/ 9251 h 10654"/>
              <a:gd name="connsiteX75" fmla="*/ 7784 w 10000"/>
              <a:gd name="connsiteY75" fmla="*/ 9336 h 10654"/>
              <a:gd name="connsiteX76" fmla="*/ 7845 w 10000"/>
              <a:gd name="connsiteY76" fmla="*/ 9367 h 10654"/>
              <a:gd name="connsiteX77" fmla="*/ 8802 w 10000"/>
              <a:gd name="connsiteY77" fmla="*/ 9300 h 10654"/>
              <a:gd name="connsiteX78" fmla="*/ 8897 w 10000"/>
              <a:gd name="connsiteY78" fmla="*/ 9500 h 10654"/>
              <a:gd name="connsiteX79" fmla="*/ 8957 w 10000"/>
              <a:gd name="connsiteY79" fmla="*/ 9988 h 10654"/>
              <a:gd name="connsiteX80" fmla="*/ 9000 w 10000"/>
              <a:gd name="connsiteY80" fmla="*/ 10649 h 10654"/>
              <a:gd name="connsiteX81" fmla="*/ 9103 w 10000"/>
              <a:gd name="connsiteY81" fmla="*/ 10654 h 10654"/>
              <a:gd name="connsiteX82" fmla="*/ 9095 w 10000"/>
              <a:gd name="connsiteY82" fmla="*/ 10004 h 10654"/>
              <a:gd name="connsiteX83" fmla="*/ 9144 w 10000"/>
              <a:gd name="connsiteY83" fmla="*/ 9804 h 10654"/>
              <a:gd name="connsiteX84" fmla="*/ 9181 w 10000"/>
              <a:gd name="connsiteY84" fmla="*/ 9280 h 10654"/>
              <a:gd name="connsiteX85" fmla="*/ 9566 w 10000"/>
              <a:gd name="connsiteY85" fmla="*/ 9671 h 10654"/>
              <a:gd name="connsiteX86" fmla="*/ 9549 w 10000"/>
              <a:gd name="connsiteY86" fmla="*/ 8944 h 10654"/>
              <a:gd name="connsiteX87" fmla="*/ 9733 w 10000"/>
              <a:gd name="connsiteY87" fmla="*/ 8966 h 10654"/>
              <a:gd name="connsiteX88" fmla="*/ 10000 w 10000"/>
              <a:gd name="connsiteY88" fmla="*/ 8160 h 10654"/>
              <a:gd name="connsiteX89" fmla="*/ 9836 w 10000"/>
              <a:gd name="connsiteY89" fmla="*/ 7610 h 10654"/>
              <a:gd name="connsiteX90" fmla="*/ 9802 w 10000"/>
              <a:gd name="connsiteY90" fmla="*/ 7250 h 10654"/>
              <a:gd name="connsiteX91" fmla="*/ 9540 w 10000"/>
              <a:gd name="connsiteY91" fmla="*/ 7190 h 10654"/>
              <a:gd name="connsiteX92" fmla="*/ 9514 w 10000"/>
              <a:gd name="connsiteY92" fmla="*/ 6723 h 10654"/>
              <a:gd name="connsiteX93" fmla="*/ 9164 w 10000"/>
              <a:gd name="connsiteY93" fmla="*/ 6495 h 10654"/>
              <a:gd name="connsiteX94" fmla="*/ 9138 w 10000"/>
              <a:gd name="connsiteY94" fmla="*/ 6871 h 10654"/>
              <a:gd name="connsiteX95" fmla="*/ 8931 w 10000"/>
              <a:gd name="connsiteY95" fmla="*/ 6566 h 10654"/>
              <a:gd name="connsiteX96" fmla="*/ 8931 w 10000"/>
              <a:gd name="connsiteY96" fmla="*/ 6184 h 10654"/>
              <a:gd name="connsiteX97" fmla="*/ 9480 w 10000"/>
              <a:gd name="connsiteY97" fmla="*/ 6608 h 10654"/>
              <a:gd name="connsiteX98" fmla="*/ 9405 w 10000"/>
              <a:gd name="connsiteY98" fmla="*/ 3496 h 10654"/>
              <a:gd name="connsiteX99" fmla="*/ 9319 w 10000"/>
              <a:gd name="connsiteY99" fmla="*/ 3328 h 10654"/>
              <a:gd name="connsiteX100" fmla="*/ 9290 w 10000"/>
              <a:gd name="connsiteY100" fmla="*/ 2968 h 10654"/>
              <a:gd name="connsiteX101" fmla="*/ 9060 w 10000"/>
              <a:gd name="connsiteY101" fmla="*/ 2806 h 10654"/>
              <a:gd name="connsiteX102" fmla="*/ 8983 w 10000"/>
              <a:gd name="connsiteY102" fmla="*/ 2235 h 10654"/>
              <a:gd name="connsiteX103" fmla="*/ 8825 w 10000"/>
              <a:gd name="connsiteY103" fmla="*/ 2185 h 10654"/>
              <a:gd name="connsiteX104" fmla="*/ 8799 w 10000"/>
              <a:gd name="connsiteY104" fmla="*/ 1748 h 10654"/>
              <a:gd name="connsiteX105" fmla="*/ 8652 w 10000"/>
              <a:gd name="connsiteY105" fmla="*/ 1720 h 10654"/>
              <a:gd name="connsiteX106" fmla="*/ 8635 w 10000"/>
              <a:gd name="connsiteY106" fmla="*/ 1371 h 10654"/>
              <a:gd name="connsiteX107" fmla="*/ 8578 w 10000"/>
              <a:gd name="connsiteY107" fmla="*/ 396 h 10654"/>
              <a:gd name="connsiteX108" fmla="*/ 6747 w 10000"/>
              <a:gd name="connsiteY108" fmla="*/ 0 h 10654"/>
              <a:gd name="connsiteX109" fmla="*/ 6592 w 10000"/>
              <a:gd name="connsiteY109" fmla="*/ 677 h 10654"/>
              <a:gd name="connsiteX110" fmla="*/ 6362 w 10000"/>
              <a:gd name="connsiteY110" fmla="*/ 883 h 10654"/>
              <a:gd name="connsiteX111" fmla="*/ 6107 w 10000"/>
              <a:gd name="connsiteY111" fmla="*/ 690 h 10654"/>
              <a:gd name="connsiteX112" fmla="*/ 5834 w 10000"/>
              <a:gd name="connsiteY112" fmla="*/ 662 h 10654"/>
              <a:gd name="connsiteX113" fmla="*/ 5546 w 10000"/>
              <a:gd name="connsiteY113" fmla="*/ 2505 h 10654"/>
              <a:gd name="connsiteX114" fmla="*/ 5455 w 10000"/>
              <a:gd name="connsiteY114" fmla="*/ 2970 h 10654"/>
              <a:gd name="connsiteX115" fmla="*/ 5077 w 10000"/>
              <a:gd name="connsiteY115" fmla="*/ 4553 h 10654"/>
              <a:gd name="connsiteX116" fmla="*/ 4991 w 10000"/>
              <a:gd name="connsiteY116" fmla="*/ 5382 h 10654"/>
              <a:gd name="connsiteX117" fmla="*/ 4913 w 10000"/>
              <a:gd name="connsiteY117" fmla="*/ 7042 h 10654"/>
              <a:gd name="connsiteX118" fmla="*/ 4405 w 10000"/>
              <a:gd name="connsiteY118" fmla="*/ 7383 h 10654"/>
              <a:gd name="connsiteX0" fmla="*/ 4405 w 10000"/>
              <a:gd name="connsiteY0" fmla="*/ 7383 h 10654"/>
              <a:gd name="connsiteX1" fmla="*/ 2948 w 10000"/>
              <a:gd name="connsiteY1" fmla="*/ 4768 h 10654"/>
              <a:gd name="connsiteX2" fmla="*/ 2739 w 10000"/>
              <a:gd name="connsiteY2" fmla="*/ 4725 h 10654"/>
              <a:gd name="connsiteX3" fmla="*/ 2601 w 10000"/>
              <a:gd name="connsiteY3" fmla="*/ 4627 h 10654"/>
              <a:gd name="connsiteX4" fmla="*/ 2609 w 10000"/>
              <a:gd name="connsiteY4" fmla="*/ 5959 h 10654"/>
              <a:gd name="connsiteX5" fmla="*/ 2483 w 10000"/>
              <a:gd name="connsiteY5" fmla="*/ 5990 h 10654"/>
              <a:gd name="connsiteX6" fmla="*/ 2264 w 10000"/>
              <a:gd name="connsiteY6" fmla="*/ 5250 h 10654"/>
              <a:gd name="connsiteX7" fmla="*/ 2319 w 10000"/>
              <a:gd name="connsiteY7" fmla="*/ 4869 h 10654"/>
              <a:gd name="connsiteX8" fmla="*/ 1948 w 10000"/>
              <a:gd name="connsiteY8" fmla="*/ 4718 h 10654"/>
              <a:gd name="connsiteX9" fmla="*/ 1876 w 10000"/>
              <a:gd name="connsiteY9" fmla="*/ 4348 h 10654"/>
              <a:gd name="connsiteX10" fmla="*/ 2198 w 10000"/>
              <a:gd name="connsiteY10" fmla="*/ 1742 h 10654"/>
              <a:gd name="connsiteX11" fmla="*/ 1807 w 10000"/>
              <a:gd name="connsiteY11" fmla="*/ 1231 h 10654"/>
              <a:gd name="connsiteX12" fmla="*/ 1213 w 10000"/>
              <a:gd name="connsiteY12" fmla="*/ 899 h 10654"/>
              <a:gd name="connsiteX13" fmla="*/ 0 w 10000"/>
              <a:gd name="connsiteY13" fmla="*/ 2235 h 10654"/>
              <a:gd name="connsiteX14" fmla="*/ 0 w 10000"/>
              <a:gd name="connsiteY14" fmla="*/ 3300 h 10654"/>
              <a:gd name="connsiteX15" fmla="*/ 371 w 10000"/>
              <a:gd name="connsiteY15" fmla="*/ 3274 h 10654"/>
              <a:gd name="connsiteX16" fmla="*/ 741 w 10000"/>
              <a:gd name="connsiteY16" fmla="*/ 2473 h 10654"/>
              <a:gd name="connsiteX17" fmla="*/ 851 w 10000"/>
              <a:gd name="connsiteY17" fmla="*/ 2815 h 10654"/>
              <a:gd name="connsiteX18" fmla="*/ 457 w 10000"/>
              <a:gd name="connsiteY18" fmla="*/ 3636 h 10654"/>
              <a:gd name="connsiteX19" fmla="*/ 612 w 10000"/>
              <a:gd name="connsiteY19" fmla="*/ 4192 h 10654"/>
              <a:gd name="connsiteX20" fmla="*/ 1164 w 10000"/>
              <a:gd name="connsiteY20" fmla="*/ 4256 h 10654"/>
              <a:gd name="connsiteX21" fmla="*/ 1273 w 10000"/>
              <a:gd name="connsiteY21" fmla="*/ 4901 h 10654"/>
              <a:gd name="connsiteX22" fmla="*/ 1678 w 10000"/>
              <a:gd name="connsiteY22" fmla="*/ 4562 h 10654"/>
              <a:gd name="connsiteX23" fmla="*/ 1756 w 10000"/>
              <a:gd name="connsiteY23" fmla="*/ 4547 h 10654"/>
              <a:gd name="connsiteX24" fmla="*/ 1773 w 10000"/>
              <a:gd name="connsiteY24" fmla="*/ 4869 h 10654"/>
              <a:gd name="connsiteX25" fmla="*/ 1707 w 10000"/>
              <a:gd name="connsiteY25" fmla="*/ 4836 h 10654"/>
              <a:gd name="connsiteX26" fmla="*/ 1724 w 10000"/>
              <a:gd name="connsiteY26" fmla="*/ 5562 h 10654"/>
              <a:gd name="connsiteX27" fmla="*/ 1644 w 10000"/>
              <a:gd name="connsiteY27" fmla="*/ 5538 h 10654"/>
              <a:gd name="connsiteX28" fmla="*/ 1655 w 10000"/>
              <a:gd name="connsiteY28" fmla="*/ 5805 h 10654"/>
              <a:gd name="connsiteX29" fmla="*/ 1790 w 10000"/>
              <a:gd name="connsiteY29" fmla="*/ 5990 h 10654"/>
              <a:gd name="connsiteX30" fmla="*/ 1793 w 10000"/>
              <a:gd name="connsiteY30" fmla="*/ 6095 h 10654"/>
              <a:gd name="connsiteX31" fmla="*/ 1448 w 10000"/>
              <a:gd name="connsiteY31" fmla="*/ 6118 h 10654"/>
              <a:gd name="connsiteX32" fmla="*/ 1454 w 10000"/>
              <a:gd name="connsiteY32" fmla="*/ 5504 h 10654"/>
              <a:gd name="connsiteX33" fmla="*/ 1259 w 10000"/>
              <a:gd name="connsiteY33" fmla="*/ 5294 h 10654"/>
              <a:gd name="connsiteX34" fmla="*/ 1284 w 10000"/>
              <a:gd name="connsiteY34" fmla="*/ 6118 h 10654"/>
              <a:gd name="connsiteX35" fmla="*/ 1109 w 10000"/>
              <a:gd name="connsiteY35" fmla="*/ 6100 h 10654"/>
              <a:gd name="connsiteX36" fmla="*/ 1026 w 10000"/>
              <a:gd name="connsiteY36" fmla="*/ 5235 h 10654"/>
              <a:gd name="connsiteX37" fmla="*/ 368 w 10000"/>
              <a:gd name="connsiteY37" fmla="*/ 5205 h 10654"/>
              <a:gd name="connsiteX38" fmla="*/ 351 w 10000"/>
              <a:gd name="connsiteY38" fmla="*/ 5161 h 10654"/>
              <a:gd name="connsiteX39" fmla="*/ 282 w 10000"/>
              <a:gd name="connsiteY39" fmla="*/ 5149 h 10654"/>
              <a:gd name="connsiteX40" fmla="*/ 233 w 10000"/>
              <a:gd name="connsiteY40" fmla="*/ 4961 h 10654"/>
              <a:gd name="connsiteX41" fmla="*/ 23 w 10000"/>
              <a:gd name="connsiteY41" fmla="*/ 4947 h 10654"/>
              <a:gd name="connsiteX42" fmla="*/ 204 w 10000"/>
              <a:gd name="connsiteY42" fmla="*/ 6495 h 10654"/>
              <a:gd name="connsiteX43" fmla="*/ 937 w 10000"/>
              <a:gd name="connsiteY43" fmla="*/ 6502 h 10654"/>
              <a:gd name="connsiteX44" fmla="*/ 980 w 10000"/>
              <a:gd name="connsiteY44" fmla="*/ 6701 h 10654"/>
              <a:gd name="connsiteX45" fmla="*/ 1118 w 10000"/>
              <a:gd name="connsiteY45" fmla="*/ 6701 h 10654"/>
              <a:gd name="connsiteX46" fmla="*/ 1129 w 10000"/>
              <a:gd name="connsiteY46" fmla="*/ 6566 h 10654"/>
              <a:gd name="connsiteX47" fmla="*/ 1299 w 10000"/>
              <a:gd name="connsiteY47" fmla="*/ 6559 h 10654"/>
              <a:gd name="connsiteX48" fmla="*/ 1299 w 10000"/>
              <a:gd name="connsiteY48" fmla="*/ 6786 h 10654"/>
              <a:gd name="connsiteX49" fmla="*/ 2592 w 10000"/>
              <a:gd name="connsiteY49" fmla="*/ 6786 h 10654"/>
              <a:gd name="connsiteX50" fmla="*/ 4782 w 10000"/>
              <a:gd name="connsiteY50" fmla="*/ 9025 h 10654"/>
              <a:gd name="connsiteX51" fmla="*/ 5213 w 10000"/>
              <a:gd name="connsiteY51" fmla="*/ 9447 h 10654"/>
              <a:gd name="connsiteX52" fmla="*/ 5345 w 10000"/>
              <a:gd name="connsiteY52" fmla="*/ 10203 h 10654"/>
              <a:gd name="connsiteX53" fmla="*/ 5405 w 10000"/>
              <a:gd name="connsiteY53" fmla="*/ 10402 h 10654"/>
              <a:gd name="connsiteX54" fmla="*/ 5445 w 10000"/>
              <a:gd name="connsiteY54" fmla="*/ 10477 h 10654"/>
              <a:gd name="connsiteX55" fmla="*/ 5506 w 10000"/>
              <a:gd name="connsiteY55" fmla="*/ 10502 h 10654"/>
              <a:gd name="connsiteX56" fmla="*/ 5583 w 10000"/>
              <a:gd name="connsiteY56" fmla="*/ 10492 h 10654"/>
              <a:gd name="connsiteX57" fmla="*/ 5690 w 10000"/>
              <a:gd name="connsiteY57" fmla="*/ 10410 h 10654"/>
              <a:gd name="connsiteX58" fmla="*/ 6540 w 10000"/>
              <a:gd name="connsiteY58" fmla="*/ 9300 h 10654"/>
              <a:gd name="connsiteX59" fmla="*/ 6664 w 10000"/>
              <a:gd name="connsiteY59" fmla="*/ 9628 h 10654"/>
              <a:gd name="connsiteX60" fmla="*/ 6716 w 10000"/>
              <a:gd name="connsiteY60" fmla="*/ 9671 h 10654"/>
              <a:gd name="connsiteX61" fmla="*/ 6756 w 10000"/>
              <a:gd name="connsiteY61" fmla="*/ 9656 h 10654"/>
              <a:gd name="connsiteX62" fmla="*/ 6784 w 10000"/>
              <a:gd name="connsiteY62" fmla="*/ 9609 h 10654"/>
              <a:gd name="connsiteX63" fmla="*/ 6816 w 10000"/>
              <a:gd name="connsiteY63" fmla="*/ 9500 h 10654"/>
              <a:gd name="connsiteX64" fmla="*/ 6819 w 10000"/>
              <a:gd name="connsiteY64" fmla="*/ 9343 h 10654"/>
              <a:gd name="connsiteX65" fmla="*/ 6802 w 10000"/>
              <a:gd name="connsiteY65" fmla="*/ 9225 h 10654"/>
              <a:gd name="connsiteX66" fmla="*/ 6773 w 10000"/>
              <a:gd name="connsiteY66" fmla="*/ 9025 h 10654"/>
              <a:gd name="connsiteX67" fmla="*/ 6871 w 10000"/>
              <a:gd name="connsiteY67" fmla="*/ 8831 h 10654"/>
              <a:gd name="connsiteX68" fmla="*/ 7023 w 10000"/>
              <a:gd name="connsiteY68" fmla="*/ 8679 h 10654"/>
              <a:gd name="connsiteX69" fmla="*/ 7178 w 10000"/>
              <a:gd name="connsiteY69" fmla="*/ 8569 h 10654"/>
              <a:gd name="connsiteX70" fmla="*/ 7371 w 10000"/>
              <a:gd name="connsiteY70" fmla="*/ 8543 h 10654"/>
              <a:gd name="connsiteX71" fmla="*/ 7644 w 10000"/>
              <a:gd name="connsiteY71" fmla="*/ 8539 h 10654"/>
              <a:gd name="connsiteX72" fmla="*/ 7635 w 10000"/>
              <a:gd name="connsiteY72" fmla="*/ 9094 h 10654"/>
              <a:gd name="connsiteX73" fmla="*/ 7698 w 10000"/>
              <a:gd name="connsiteY73" fmla="*/ 9251 h 10654"/>
              <a:gd name="connsiteX74" fmla="*/ 7784 w 10000"/>
              <a:gd name="connsiteY74" fmla="*/ 9336 h 10654"/>
              <a:gd name="connsiteX75" fmla="*/ 7845 w 10000"/>
              <a:gd name="connsiteY75" fmla="*/ 9367 h 10654"/>
              <a:gd name="connsiteX76" fmla="*/ 8802 w 10000"/>
              <a:gd name="connsiteY76" fmla="*/ 9300 h 10654"/>
              <a:gd name="connsiteX77" fmla="*/ 8897 w 10000"/>
              <a:gd name="connsiteY77" fmla="*/ 9500 h 10654"/>
              <a:gd name="connsiteX78" fmla="*/ 8957 w 10000"/>
              <a:gd name="connsiteY78" fmla="*/ 9988 h 10654"/>
              <a:gd name="connsiteX79" fmla="*/ 9000 w 10000"/>
              <a:gd name="connsiteY79" fmla="*/ 10649 h 10654"/>
              <a:gd name="connsiteX80" fmla="*/ 9103 w 10000"/>
              <a:gd name="connsiteY80" fmla="*/ 10654 h 10654"/>
              <a:gd name="connsiteX81" fmla="*/ 9095 w 10000"/>
              <a:gd name="connsiteY81" fmla="*/ 10004 h 10654"/>
              <a:gd name="connsiteX82" fmla="*/ 9144 w 10000"/>
              <a:gd name="connsiteY82" fmla="*/ 9804 h 10654"/>
              <a:gd name="connsiteX83" fmla="*/ 9181 w 10000"/>
              <a:gd name="connsiteY83" fmla="*/ 9280 h 10654"/>
              <a:gd name="connsiteX84" fmla="*/ 9566 w 10000"/>
              <a:gd name="connsiteY84" fmla="*/ 9671 h 10654"/>
              <a:gd name="connsiteX85" fmla="*/ 9549 w 10000"/>
              <a:gd name="connsiteY85" fmla="*/ 8944 h 10654"/>
              <a:gd name="connsiteX86" fmla="*/ 9733 w 10000"/>
              <a:gd name="connsiteY86" fmla="*/ 8966 h 10654"/>
              <a:gd name="connsiteX87" fmla="*/ 10000 w 10000"/>
              <a:gd name="connsiteY87" fmla="*/ 8160 h 10654"/>
              <a:gd name="connsiteX88" fmla="*/ 9836 w 10000"/>
              <a:gd name="connsiteY88" fmla="*/ 7610 h 10654"/>
              <a:gd name="connsiteX89" fmla="*/ 9802 w 10000"/>
              <a:gd name="connsiteY89" fmla="*/ 7250 h 10654"/>
              <a:gd name="connsiteX90" fmla="*/ 9540 w 10000"/>
              <a:gd name="connsiteY90" fmla="*/ 7190 h 10654"/>
              <a:gd name="connsiteX91" fmla="*/ 9514 w 10000"/>
              <a:gd name="connsiteY91" fmla="*/ 6723 h 10654"/>
              <a:gd name="connsiteX92" fmla="*/ 9164 w 10000"/>
              <a:gd name="connsiteY92" fmla="*/ 6495 h 10654"/>
              <a:gd name="connsiteX93" fmla="*/ 9138 w 10000"/>
              <a:gd name="connsiteY93" fmla="*/ 6871 h 10654"/>
              <a:gd name="connsiteX94" fmla="*/ 8931 w 10000"/>
              <a:gd name="connsiteY94" fmla="*/ 6566 h 10654"/>
              <a:gd name="connsiteX95" fmla="*/ 8931 w 10000"/>
              <a:gd name="connsiteY95" fmla="*/ 6184 h 10654"/>
              <a:gd name="connsiteX96" fmla="*/ 9480 w 10000"/>
              <a:gd name="connsiteY96" fmla="*/ 6608 h 10654"/>
              <a:gd name="connsiteX97" fmla="*/ 9405 w 10000"/>
              <a:gd name="connsiteY97" fmla="*/ 3496 h 10654"/>
              <a:gd name="connsiteX98" fmla="*/ 9319 w 10000"/>
              <a:gd name="connsiteY98" fmla="*/ 3328 h 10654"/>
              <a:gd name="connsiteX99" fmla="*/ 9290 w 10000"/>
              <a:gd name="connsiteY99" fmla="*/ 2968 h 10654"/>
              <a:gd name="connsiteX100" fmla="*/ 9060 w 10000"/>
              <a:gd name="connsiteY100" fmla="*/ 2806 h 10654"/>
              <a:gd name="connsiteX101" fmla="*/ 8983 w 10000"/>
              <a:gd name="connsiteY101" fmla="*/ 2235 h 10654"/>
              <a:gd name="connsiteX102" fmla="*/ 8825 w 10000"/>
              <a:gd name="connsiteY102" fmla="*/ 2185 h 10654"/>
              <a:gd name="connsiteX103" fmla="*/ 8799 w 10000"/>
              <a:gd name="connsiteY103" fmla="*/ 1748 h 10654"/>
              <a:gd name="connsiteX104" fmla="*/ 8652 w 10000"/>
              <a:gd name="connsiteY104" fmla="*/ 1720 h 10654"/>
              <a:gd name="connsiteX105" fmla="*/ 8635 w 10000"/>
              <a:gd name="connsiteY105" fmla="*/ 1371 h 10654"/>
              <a:gd name="connsiteX106" fmla="*/ 8578 w 10000"/>
              <a:gd name="connsiteY106" fmla="*/ 396 h 10654"/>
              <a:gd name="connsiteX107" fmla="*/ 6747 w 10000"/>
              <a:gd name="connsiteY107" fmla="*/ 0 h 10654"/>
              <a:gd name="connsiteX108" fmla="*/ 6592 w 10000"/>
              <a:gd name="connsiteY108" fmla="*/ 677 h 10654"/>
              <a:gd name="connsiteX109" fmla="*/ 6362 w 10000"/>
              <a:gd name="connsiteY109" fmla="*/ 883 h 10654"/>
              <a:gd name="connsiteX110" fmla="*/ 6107 w 10000"/>
              <a:gd name="connsiteY110" fmla="*/ 690 h 10654"/>
              <a:gd name="connsiteX111" fmla="*/ 5834 w 10000"/>
              <a:gd name="connsiteY111" fmla="*/ 662 h 10654"/>
              <a:gd name="connsiteX112" fmla="*/ 5546 w 10000"/>
              <a:gd name="connsiteY112" fmla="*/ 2505 h 10654"/>
              <a:gd name="connsiteX113" fmla="*/ 5455 w 10000"/>
              <a:gd name="connsiteY113" fmla="*/ 2970 h 10654"/>
              <a:gd name="connsiteX114" fmla="*/ 5077 w 10000"/>
              <a:gd name="connsiteY114" fmla="*/ 4553 h 10654"/>
              <a:gd name="connsiteX115" fmla="*/ 4991 w 10000"/>
              <a:gd name="connsiteY115" fmla="*/ 5382 h 10654"/>
              <a:gd name="connsiteX116" fmla="*/ 4913 w 10000"/>
              <a:gd name="connsiteY116" fmla="*/ 7042 h 10654"/>
              <a:gd name="connsiteX117" fmla="*/ 4405 w 10000"/>
              <a:gd name="connsiteY117" fmla="*/ 7383 h 10654"/>
              <a:gd name="connsiteX0" fmla="*/ 4405 w 10000"/>
              <a:gd name="connsiteY0" fmla="*/ 7383 h 10654"/>
              <a:gd name="connsiteX1" fmla="*/ 2948 w 10000"/>
              <a:gd name="connsiteY1" fmla="*/ 4768 h 10654"/>
              <a:gd name="connsiteX2" fmla="*/ 2739 w 10000"/>
              <a:gd name="connsiteY2" fmla="*/ 4725 h 10654"/>
              <a:gd name="connsiteX3" fmla="*/ 2601 w 10000"/>
              <a:gd name="connsiteY3" fmla="*/ 4627 h 10654"/>
              <a:gd name="connsiteX4" fmla="*/ 2609 w 10000"/>
              <a:gd name="connsiteY4" fmla="*/ 5959 h 10654"/>
              <a:gd name="connsiteX5" fmla="*/ 2483 w 10000"/>
              <a:gd name="connsiteY5" fmla="*/ 5990 h 10654"/>
              <a:gd name="connsiteX6" fmla="*/ 2264 w 10000"/>
              <a:gd name="connsiteY6" fmla="*/ 5250 h 10654"/>
              <a:gd name="connsiteX7" fmla="*/ 2319 w 10000"/>
              <a:gd name="connsiteY7" fmla="*/ 4869 h 10654"/>
              <a:gd name="connsiteX8" fmla="*/ 1948 w 10000"/>
              <a:gd name="connsiteY8" fmla="*/ 4718 h 10654"/>
              <a:gd name="connsiteX9" fmla="*/ 1876 w 10000"/>
              <a:gd name="connsiteY9" fmla="*/ 4348 h 10654"/>
              <a:gd name="connsiteX10" fmla="*/ 2198 w 10000"/>
              <a:gd name="connsiteY10" fmla="*/ 1742 h 10654"/>
              <a:gd name="connsiteX11" fmla="*/ 1807 w 10000"/>
              <a:gd name="connsiteY11" fmla="*/ 1231 h 10654"/>
              <a:gd name="connsiteX12" fmla="*/ 0 w 10000"/>
              <a:gd name="connsiteY12" fmla="*/ 2235 h 10654"/>
              <a:gd name="connsiteX13" fmla="*/ 0 w 10000"/>
              <a:gd name="connsiteY13" fmla="*/ 3300 h 10654"/>
              <a:gd name="connsiteX14" fmla="*/ 371 w 10000"/>
              <a:gd name="connsiteY14" fmla="*/ 3274 h 10654"/>
              <a:gd name="connsiteX15" fmla="*/ 741 w 10000"/>
              <a:gd name="connsiteY15" fmla="*/ 2473 h 10654"/>
              <a:gd name="connsiteX16" fmla="*/ 851 w 10000"/>
              <a:gd name="connsiteY16" fmla="*/ 2815 h 10654"/>
              <a:gd name="connsiteX17" fmla="*/ 457 w 10000"/>
              <a:gd name="connsiteY17" fmla="*/ 3636 h 10654"/>
              <a:gd name="connsiteX18" fmla="*/ 612 w 10000"/>
              <a:gd name="connsiteY18" fmla="*/ 4192 h 10654"/>
              <a:gd name="connsiteX19" fmla="*/ 1164 w 10000"/>
              <a:gd name="connsiteY19" fmla="*/ 4256 h 10654"/>
              <a:gd name="connsiteX20" fmla="*/ 1273 w 10000"/>
              <a:gd name="connsiteY20" fmla="*/ 4901 h 10654"/>
              <a:gd name="connsiteX21" fmla="*/ 1678 w 10000"/>
              <a:gd name="connsiteY21" fmla="*/ 4562 h 10654"/>
              <a:gd name="connsiteX22" fmla="*/ 1756 w 10000"/>
              <a:gd name="connsiteY22" fmla="*/ 4547 h 10654"/>
              <a:gd name="connsiteX23" fmla="*/ 1773 w 10000"/>
              <a:gd name="connsiteY23" fmla="*/ 4869 h 10654"/>
              <a:gd name="connsiteX24" fmla="*/ 1707 w 10000"/>
              <a:gd name="connsiteY24" fmla="*/ 4836 h 10654"/>
              <a:gd name="connsiteX25" fmla="*/ 1724 w 10000"/>
              <a:gd name="connsiteY25" fmla="*/ 5562 h 10654"/>
              <a:gd name="connsiteX26" fmla="*/ 1644 w 10000"/>
              <a:gd name="connsiteY26" fmla="*/ 5538 h 10654"/>
              <a:gd name="connsiteX27" fmla="*/ 1655 w 10000"/>
              <a:gd name="connsiteY27" fmla="*/ 5805 h 10654"/>
              <a:gd name="connsiteX28" fmla="*/ 1790 w 10000"/>
              <a:gd name="connsiteY28" fmla="*/ 5990 h 10654"/>
              <a:gd name="connsiteX29" fmla="*/ 1793 w 10000"/>
              <a:gd name="connsiteY29" fmla="*/ 6095 h 10654"/>
              <a:gd name="connsiteX30" fmla="*/ 1448 w 10000"/>
              <a:gd name="connsiteY30" fmla="*/ 6118 h 10654"/>
              <a:gd name="connsiteX31" fmla="*/ 1454 w 10000"/>
              <a:gd name="connsiteY31" fmla="*/ 5504 h 10654"/>
              <a:gd name="connsiteX32" fmla="*/ 1259 w 10000"/>
              <a:gd name="connsiteY32" fmla="*/ 5294 h 10654"/>
              <a:gd name="connsiteX33" fmla="*/ 1284 w 10000"/>
              <a:gd name="connsiteY33" fmla="*/ 6118 h 10654"/>
              <a:gd name="connsiteX34" fmla="*/ 1109 w 10000"/>
              <a:gd name="connsiteY34" fmla="*/ 6100 h 10654"/>
              <a:gd name="connsiteX35" fmla="*/ 1026 w 10000"/>
              <a:gd name="connsiteY35" fmla="*/ 5235 h 10654"/>
              <a:gd name="connsiteX36" fmla="*/ 368 w 10000"/>
              <a:gd name="connsiteY36" fmla="*/ 5205 h 10654"/>
              <a:gd name="connsiteX37" fmla="*/ 351 w 10000"/>
              <a:gd name="connsiteY37" fmla="*/ 5161 h 10654"/>
              <a:gd name="connsiteX38" fmla="*/ 282 w 10000"/>
              <a:gd name="connsiteY38" fmla="*/ 5149 h 10654"/>
              <a:gd name="connsiteX39" fmla="*/ 233 w 10000"/>
              <a:gd name="connsiteY39" fmla="*/ 4961 h 10654"/>
              <a:gd name="connsiteX40" fmla="*/ 23 w 10000"/>
              <a:gd name="connsiteY40" fmla="*/ 4947 h 10654"/>
              <a:gd name="connsiteX41" fmla="*/ 204 w 10000"/>
              <a:gd name="connsiteY41" fmla="*/ 6495 h 10654"/>
              <a:gd name="connsiteX42" fmla="*/ 937 w 10000"/>
              <a:gd name="connsiteY42" fmla="*/ 6502 h 10654"/>
              <a:gd name="connsiteX43" fmla="*/ 980 w 10000"/>
              <a:gd name="connsiteY43" fmla="*/ 6701 h 10654"/>
              <a:gd name="connsiteX44" fmla="*/ 1118 w 10000"/>
              <a:gd name="connsiteY44" fmla="*/ 6701 h 10654"/>
              <a:gd name="connsiteX45" fmla="*/ 1129 w 10000"/>
              <a:gd name="connsiteY45" fmla="*/ 6566 h 10654"/>
              <a:gd name="connsiteX46" fmla="*/ 1299 w 10000"/>
              <a:gd name="connsiteY46" fmla="*/ 6559 h 10654"/>
              <a:gd name="connsiteX47" fmla="*/ 1299 w 10000"/>
              <a:gd name="connsiteY47" fmla="*/ 6786 h 10654"/>
              <a:gd name="connsiteX48" fmla="*/ 2592 w 10000"/>
              <a:gd name="connsiteY48" fmla="*/ 6786 h 10654"/>
              <a:gd name="connsiteX49" fmla="*/ 4782 w 10000"/>
              <a:gd name="connsiteY49" fmla="*/ 9025 h 10654"/>
              <a:gd name="connsiteX50" fmla="*/ 5213 w 10000"/>
              <a:gd name="connsiteY50" fmla="*/ 9447 h 10654"/>
              <a:gd name="connsiteX51" fmla="*/ 5345 w 10000"/>
              <a:gd name="connsiteY51" fmla="*/ 10203 h 10654"/>
              <a:gd name="connsiteX52" fmla="*/ 5405 w 10000"/>
              <a:gd name="connsiteY52" fmla="*/ 10402 h 10654"/>
              <a:gd name="connsiteX53" fmla="*/ 5445 w 10000"/>
              <a:gd name="connsiteY53" fmla="*/ 10477 h 10654"/>
              <a:gd name="connsiteX54" fmla="*/ 5506 w 10000"/>
              <a:gd name="connsiteY54" fmla="*/ 10502 h 10654"/>
              <a:gd name="connsiteX55" fmla="*/ 5583 w 10000"/>
              <a:gd name="connsiteY55" fmla="*/ 10492 h 10654"/>
              <a:gd name="connsiteX56" fmla="*/ 5690 w 10000"/>
              <a:gd name="connsiteY56" fmla="*/ 10410 h 10654"/>
              <a:gd name="connsiteX57" fmla="*/ 6540 w 10000"/>
              <a:gd name="connsiteY57" fmla="*/ 9300 h 10654"/>
              <a:gd name="connsiteX58" fmla="*/ 6664 w 10000"/>
              <a:gd name="connsiteY58" fmla="*/ 9628 h 10654"/>
              <a:gd name="connsiteX59" fmla="*/ 6716 w 10000"/>
              <a:gd name="connsiteY59" fmla="*/ 9671 h 10654"/>
              <a:gd name="connsiteX60" fmla="*/ 6756 w 10000"/>
              <a:gd name="connsiteY60" fmla="*/ 9656 h 10654"/>
              <a:gd name="connsiteX61" fmla="*/ 6784 w 10000"/>
              <a:gd name="connsiteY61" fmla="*/ 9609 h 10654"/>
              <a:gd name="connsiteX62" fmla="*/ 6816 w 10000"/>
              <a:gd name="connsiteY62" fmla="*/ 9500 h 10654"/>
              <a:gd name="connsiteX63" fmla="*/ 6819 w 10000"/>
              <a:gd name="connsiteY63" fmla="*/ 9343 h 10654"/>
              <a:gd name="connsiteX64" fmla="*/ 6802 w 10000"/>
              <a:gd name="connsiteY64" fmla="*/ 9225 h 10654"/>
              <a:gd name="connsiteX65" fmla="*/ 6773 w 10000"/>
              <a:gd name="connsiteY65" fmla="*/ 9025 h 10654"/>
              <a:gd name="connsiteX66" fmla="*/ 6871 w 10000"/>
              <a:gd name="connsiteY66" fmla="*/ 8831 h 10654"/>
              <a:gd name="connsiteX67" fmla="*/ 7023 w 10000"/>
              <a:gd name="connsiteY67" fmla="*/ 8679 h 10654"/>
              <a:gd name="connsiteX68" fmla="*/ 7178 w 10000"/>
              <a:gd name="connsiteY68" fmla="*/ 8569 h 10654"/>
              <a:gd name="connsiteX69" fmla="*/ 7371 w 10000"/>
              <a:gd name="connsiteY69" fmla="*/ 8543 h 10654"/>
              <a:gd name="connsiteX70" fmla="*/ 7644 w 10000"/>
              <a:gd name="connsiteY70" fmla="*/ 8539 h 10654"/>
              <a:gd name="connsiteX71" fmla="*/ 7635 w 10000"/>
              <a:gd name="connsiteY71" fmla="*/ 9094 h 10654"/>
              <a:gd name="connsiteX72" fmla="*/ 7698 w 10000"/>
              <a:gd name="connsiteY72" fmla="*/ 9251 h 10654"/>
              <a:gd name="connsiteX73" fmla="*/ 7784 w 10000"/>
              <a:gd name="connsiteY73" fmla="*/ 9336 h 10654"/>
              <a:gd name="connsiteX74" fmla="*/ 7845 w 10000"/>
              <a:gd name="connsiteY74" fmla="*/ 9367 h 10654"/>
              <a:gd name="connsiteX75" fmla="*/ 8802 w 10000"/>
              <a:gd name="connsiteY75" fmla="*/ 9300 h 10654"/>
              <a:gd name="connsiteX76" fmla="*/ 8897 w 10000"/>
              <a:gd name="connsiteY76" fmla="*/ 9500 h 10654"/>
              <a:gd name="connsiteX77" fmla="*/ 8957 w 10000"/>
              <a:gd name="connsiteY77" fmla="*/ 9988 h 10654"/>
              <a:gd name="connsiteX78" fmla="*/ 9000 w 10000"/>
              <a:gd name="connsiteY78" fmla="*/ 10649 h 10654"/>
              <a:gd name="connsiteX79" fmla="*/ 9103 w 10000"/>
              <a:gd name="connsiteY79" fmla="*/ 10654 h 10654"/>
              <a:gd name="connsiteX80" fmla="*/ 9095 w 10000"/>
              <a:gd name="connsiteY80" fmla="*/ 10004 h 10654"/>
              <a:gd name="connsiteX81" fmla="*/ 9144 w 10000"/>
              <a:gd name="connsiteY81" fmla="*/ 9804 h 10654"/>
              <a:gd name="connsiteX82" fmla="*/ 9181 w 10000"/>
              <a:gd name="connsiteY82" fmla="*/ 9280 h 10654"/>
              <a:gd name="connsiteX83" fmla="*/ 9566 w 10000"/>
              <a:gd name="connsiteY83" fmla="*/ 9671 h 10654"/>
              <a:gd name="connsiteX84" fmla="*/ 9549 w 10000"/>
              <a:gd name="connsiteY84" fmla="*/ 8944 h 10654"/>
              <a:gd name="connsiteX85" fmla="*/ 9733 w 10000"/>
              <a:gd name="connsiteY85" fmla="*/ 8966 h 10654"/>
              <a:gd name="connsiteX86" fmla="*/ 10000 w 10000"/>
              <a:gd name="connsiteY86" fmla="*/ 8160 h 10654"/>
              <a:gd name="connsiteX87" fmla="*/ 9836 w 10000"/>
              <a:gd name="connsiteY87" fmla="*/ 7610 h 10654"/>
              <a:gd name="connsiteX88" fmla="*/ 9802 w 10000"/>
              <a:gd name="connsiteY88" fmla="*/ 7250 h 10654"/>
              <a:gd name="connsiteX89" fmla="*/ 9540 w 10000"/>
              <a:gd name="connsiteY89" fmla="*/ 7190 h 10654"/>
              <a:gd name="connsiteX90" fmla="*/ 9514 w 10000"/>
              <a:gd name="connsiteY90" fmla="*/ 6723 h 10654"/>
              <a:gd name="connsiteX91" fmla="*/ 9164 w 10000"/>
              <a:gd name="connsiteY91" fmla="*/ 6495 h 10654"/>
              <a:gd name="connsiteX92" fmla="*/ 9138 w 10000"/>
              <a:gd name="connsiteY92" fmla="*/ 6871 h 10654"/>
              <a:gd name="connsiteX93" fmla="*/ 8931 w 10000"/>
              <a:gd name="connsiteY93" fmla="*/ 6566 h 10654"/>
              <a:gd name="connsiteX94" fmla="*/ 8931 w 10000"/>
              <a:gd name="connsiteY94" fmla="*/ 6184 h 10654"/>
              <a:gd name="connsiteX95" fmla="*/ 9480 w 10000"/>
              <a:gd name="connsiteY95" fmla="*/ 6608 h 10654"/>
              <a:gd name="connsiteX96" fmla="*/ 9405 w 10000"/>
              <a:gd name="connsiteY96" fmla="*/ 3496 h 10654"/>
              <a:gd name="connsiteX97" fmla="*/ 9319 w 10000"/>
              <a:gd name="connsiteY97" fmla="*/ 3328 h 10654"/>
              <a:gd name="connsiteX98" fmla="*/ 9290 w 10000"/>
              <a:gd name="connsiteY98" fmla="*/ 2968 h 10654"/>
              <a:gd name="connsiteX99" fmla="*/ 9060 w 10000"/>
              <a:gd name="connsiteY99" fmla="*/ 2806 h 10654"/>
              <a:gd name="connsiteX100" fmla="*/ 8983 w 10000"/>
              <a:gd name="connsiteY100" fmla="*/ 2235 h 10654"/>
              <a:gd name="connsiteX101" fmla="*/ 8825 w 10000"/>
              <a:gd name="connsiteY101" fmla="*/ 2185 h 10654"/>
              <a:gd name="connsiteX102" fmla="*/ 8799 w 10000"/>
              <a:gd name="connsiteY102" fmla="*/ 1748 h 10654"/>
              <a:gd name="connsiteX103" fmla="*/ 8652 w 10000"/>
              <a:gd name="connsiteY103" fmla="*/ 1720 h 10654"/>
              <a:gd name="connsiteX104" fmla="*/ 8635 w 10000"/>
              <a:gd name="connsiteY104" fmla="*/ 1371 h 10654"/>
              <a:gd name="connsiteX105" fmla="*/ 8578 w 10000"/>
              <a:gd name="connsiteY105" fmla="*/ 396 h 10654"/>
              <a:gd name="connsiteX106" fmla="*/ 6747 w 10000"/>
              <a:gd name="connsiteY106" fmla="*/ 0 h 10654"/>
              <a:gd name="connsiteX107" fmla="*/ 6592 w 10000"/>
              <a:gd name="connsiteY107" fmla="*/ 677 h 10654"/>
              <a:gd name="connsiteX108" fmla="*/ 6362 w 10000"/>
              <a:gd name="connsiteY108" fmla="*/ 883 h 10654"/>
              <a:gd name="connsiteX109" fmla="*/ 6107 w 10000"/>
              <a:gd name="connsiteY109" fmla="*/ 690 h 10654"/>
              <a:gd name="connsiteX110" fmla="*/ 5834 w 10000"/>
              <a:gd name="connsiteY110" fmla="*/ 662 h 10654"/>
              <a:gd name="connsiteX111" fmla="*/ 5546 w 10000"/>
              <a:gd name="connsiteY111" fmla="*/ 2505 h 10654"/>
              <a:gd name="connsiteX112" fmla="*/ 5455 w 10000"/>
              <a:gd name="connsiteY112" fmla="*/ 2970 h 10654"/>
              <a:gd name="connsiteX113" fmla="*/ 5077 w 10000"/>
              <a:gd name="connsiteY113" fmla="*/ 4553 h 10654"/>
              <a:gd name="connsiteX114" fmla="*/ 4991 w 10000"/>
              <a:gd name="connsiteY114" fmla="*/ 5382 h 10654"/>
              <a:gd name="connsiteX115" fmla="*/ 4913 w 10000"/>
              <a:gd name="connsiteY115" fmla="*/ 7042 h 10654"/>
              <a:gd name="connsiteX116" fmla="*/ 4405 w 10000"/>
              <a:gd name="connsiteY116" fmla="*/ 7383 h 10654"/>
              <a:gd name="connsiteX0" fmla="*/ 4405 w 10000"/>
              <a:gd name="connsiteY0" fmla="*/ 7383 h 10654"/>
              <a:gd name="connsiteX1" fmla="*/ 2948 w 10000"/>
              <a:gd name="connsiteY1" fmla="*/ 4768 h 10654"/>
              <a:gd name="connsiteX2" fmla="*/ 2739 w 10000"/>
              <a:gd name="connsiteY2" fmla="*/ 4725 h 10654"/>
              <a:gd name="connsiteX3" fmla="*/ 2601 w 10000"/>
              <a:gd name="connsiteY3" fmla="*/ 4627 h 10654"/>
              <a:gd name="connsiteX4" fmla="*/ 2609 w 10000"/>
              <a:gd name="connsiteY4" fmla="*/ 5959 h 10654"/>
              <a:gd name="connsiteX5" fmla="*/ 2483 w 10000"/>
              <a:gd name="connsiteY5" fmla="*/ 5990 h 10654"/>
              <a:gd name="connsiteX6" fmla="*/ 2264 w 10000"/>
              <a:gd name="connsiteY6" fmla="*/ 5250 h 10654"/>
              <a:gd name="connsiteX7" fmla="*/ 2319 w 10000"/>
              <a:gd name="connsiteY7" fmla="*/ 4869 h 10654"/>
              <a:gd name="connsiteX8" fmla="*/ 1948 w 10000"/>
              <a:gd name="connsiteY8" fmla="*/ 4718 h 10654"/>
              <a:gd name="connsiteX9" fmla="*/ 1876 w 10000"/>
              <a:gd name="connsiteY9" fmla="*/ 4348 h 10654"/>
              <a:gd name="connsiteX10" fmla="*/ 2198 w 10000"/>
              <a:gd name="connsiteY10" fmla="*/ 1742 h 10654"/>
              <a:gd name="connsiteX11" fmla="*/ 1807 w 10000"/>
              <a:gd name="connsiteY11" fmla="*/ 1231 h 10654"/>
              <a:gd name="connsiteX12" fmla="*/ 0 w 10000"/>
              <a:gd name="connsiteY12" fmla="*/ 2235 h 10654"/>
              <a:gd name="connsiteX13" fmla="*/ 0 w 10000"/>
              <a:gd name="connsiteY13" fmla="*/ 3300 h 10654"/>
              <a:gd name="connsiteX14" fmla="*/ 371 w 10000"/>
              <a:gd name="connsiteY14" fmla="*/ 3274 h 10654"/>
              <a:gd name="connsiteX15" fmla="*/ 741 w 10000"/>
              <a:gd name="connsiteY15" fmla="*/ 2473 h 10654"/>
              <a:gd name="connsiteX16" fmla="*/ 457 w 10000"/>
              <a:gd name="connsiteY16" fmla="*/ 3636 h 10654"/>
              <a:gd name="connsiteX17" fmla="*/ 612 w 10000"/>
              <a:gd name="connsiteY17" fmla="*/ 4192 h 10654"/>
              <a:gd name="connsiteX18" fmla="*/ 1164 w 10000"/>
              <a:gd name="connsiteY18" fmla="*/ 4256 h 10654"/>
              <a:gd name="connsiteX19" fmla="*/ 1273 w 10000"/>
              <a:gd name="connsiteY19" fmla="*/ 4901 h 10654"/>
              <a:gd name="connsiteX20" fmla="*/ 1678 w 10000"/>
              <a:gd name="connsiteY20" fmla="*/ 4562 h 10654"/>
              <a:gd name="connsiteX21" fmla="*/ 1756 w 10000"/>
              <a:gd name="connsiteY21" fmla="*/ 4547 h 10654"/>
              <a:gd name="connsiteX22" fmla="*/ 1773 w 10000"/>
              <a:gd name="connsiteY22" fmla="*/ 4869 h 10654"/>
              <a:gd name="connsiteX23" fmla="*/ 1707 w 10000"/>
              <a:gd name="connsiteY23" fmla="*/ 4836 h 10654"/>
              <a:gd name="connsiteX24" fmla="*/ 1724 w 10000"/>
              <a:gd name="connsiteY24" fmla="*/ 5562 h 10654"/>
              <a:gd name="connsiteX25" fmla="*/ 1644 w 10000"/>
              <a:gd name="connsiteY25" fmla="*/ 5538 h 10654"/>
              <a:gd name="connsiteX26" fmla="*/ 1655 w 10000"/>
              <a:gd name="connsiteY26" fmla="*/ 5805 h 10654"/>
              <a:gd name="connsiteX27" fmla="*/ 1790 w 10000"/>
              <a:gd name="connsiteY27" fmla="*/ 5990 h 10654"/>
              <a:gd name="connsiteX28" fmla="*/ 1793 w 10000"/>
              <a:gd name="connsiteY28" fmla="*/ 6095 h 10654"/>
              <a:gd name="connsiteX29" fmla="*/ 1448 w 10000"/>
              <a:gd name="connsiteY29" fmla="*/ 6118 h 10654"/>
              <a:gd name="connsiteX30" fmla="*/ 1454 w 10000"/>
              <a:gd name="connsiteY30" fmla="*/ 5504 h 10654"/>
              <a:gd name="connsiteX31" fmla="*/ 1259 w 10000"/>
              <a:gd name="connsiteY31" fmla="*/ 5294 h 10654"/>
              <a:gd name="connsiteX32" fmla="*/ 1284 w 10000"/>
              <a:gd name="connsiteY32" fmla="*/ 6118 h 10654"/>
              <a:gd name="connsiteX33" fmla="*/ 1109 w 10000"/>
              <a:gd name="connsiteY33" fmla="*/ 6100 h 10654"/>
              <a:gd name="connsiteX34" fmla="*/ 1026 w 10000"/>
              <a:gd name="connsiteY34" fmla="*/ 5235 h 10654"/>
              <a:gd name="connsiteX35" fmla="*/ 368 w 10000"/>
              <a:gd name="connsiteY35" fmla="*/ 5205 h 10654"/>
              <a:gd name="connsiteX36" fmla="*/ 351 w 10000"/>
              <a:gd name="connsiteY36" fmla="*/ 5161 h 10654"/>
              <a:gd name="connsiteX37" fmla="*/ 282 w 10000"/>
              <a:gd name="connsiteY37" fmla="*/ 5149 h 10654"/>
              <a:gd name="connsiteX38" fmla="*/ 233 w 10000"/>
              <a:gd name="connsiteY38" fmla="*/ 4961 h 10654"/>
              <a:gd name="connsiteX39" fmla="*/ 23 w 10000"/>
              <a:gd name="connsiteY39" fmla="*/ 4947 h 10654"/>
              <a:gd name="connsiteX40" fmla="*/ 204 w 10000"/>
              <a:gd name="connsiteY40" fmla="*/ 6495 h 10654"/>
              <a:gd name="connsiteX41" fmla="*/ 937 w 10000"/>
              <a:gd name="connsiteY41" fmla="*/ 6502 h 10654"/>
              <a:gd name="connsiteX42" fmla="*/ 980 w 10000"/>
              <a:gd name="connsiteY42" fmla="*/ 6701 h 10654"/>
              <a:gd name="connsiteX43" fmla="*/ 1118 w 10000"/>
              <a:gd name="connsiteY43" fmla="*/ 6701 h 10654"/>
              <a:gd name="connsiteX44" fmla="*/ 1129 w 10000"/>
              <a:gd name="connsiteY44" fmla="*/ 6566 h 10654"/>
              <a:gd name="connsiteX45" fmla="*/ 1299 w 10000"/>
              <a:gd name="connsiteY45" fmla="*/ 6559 h 10654"/>
              <a:gd name="connsiteX46" fmla="*/ 1299 w 10000"/>
              <a:gd name="connsiteY46" fmla="*/ 6786 h 10654"/>
              <a:gd name="connsiteX47" fmla="*/ 2592 w 10000"/>
              <a:gd name="connsiteY47" fmla="*/ 6786 h 10654"/>
              <a:gd name="connsiteX48" fmla="*/ 4782 w 10000"/>
              <a:gd name="connsiteY48" fmla="*/ 9025 h 10654"/>
              <a:gd name="connsiteX49" fmla="*/ 5213 w 10000"/>
              <a:gd name="connsiteY49" fmla="*/ 9447 h 10654"/>
              <a:gd name="connsiteX50" fmla="*/ 5345 w 10000"/>
              <a:gd name="connsiteY50" fmla="*/ 10203 h 10654"/>
              <a:gd name="connsiteX51" fmla="*/ 5405 w 10000"/>
              <a:gd name="connsiteY51" fmla="*/ 10402 h 10654"/>
              <a:gd name="connsiteX52" fmla="*/ 5445 w 10000"/>
              <a:gd name="connsiteY52" fmla="*/ 10477 h 10654"/>
              <a:gd name="connsiteX53" fmla="*/ 5506 w 10000"/>
              <a:gd name="connsiteY53" fmla="*/ 10502 h 10654"/>
              <a:gd name="connsiteX54" fmla="*/ 5583 w 10000"/>
              <a:gd name="connsiteY54" fmla="*/ 10492 h 10654"/>
              <a:gd name="connsiteX55" fmla="*/ 5690 w 10000"/>
              <a:gd name="connsiteY55" fmla="*/ 10410 h 10654"/>
              <a:gd name="connsiteX56" fmla="*/ 6540 w 10000"/>
              <a:gd name="connsiteY56" fmla="*/ 9300 h 10654"/>
              <a:gd name="connsiteX57" fmla="*/ 6664 w 10000"/>
              <a:gd name="connsiteY57" fmla="*/ 9628 h 10654"/>
              <a:gd name="connsiteX58" fmla="*/ 6716 w 10000"/>
              <a:gd name="connsiteY58" fmla="*/ 9671 h 10654"/>
              <a:gd name="connsiteX59" fmla="*/ 6756 w 10000"/>
              <a:gd name="connsiteY59" fmla="*/ 9656 h 10654"/>
              <a:gd name="connsiteX60" fmla="*/ 6784 w 10000"/>
              <a:gd name="connsiteY60" fmla="*/ 9609 h 10654"/>
              <a:gd name="connsiteX61" fmla="*/ 6816 w 10000"/>
              <a:gd name="connsiteY61" fmla="*/ 9500 h 10654"/>
              <a:gd name="connsiteX62" fmla="*/ 6819 w 10000"/>
              <a:gd name="connsiteY62" fmla="*/ 9343 h 10654"/>
              <a:gd name="connsiteX63" fmla="*/ 6802 w 10000"/>
              <a:gd name="connsiteY63" fmla="*/ 9225 h 10654"/>
              <a:gd name="connsiteX64" fmla="*/ 6773 w 10000"/>
              <a:gd name="connsiteY64" fmla="*/ 9025 h 10654"/>
              <a:gd name="connsiteX65" fmla="*/ 6871 w 10000"/>
              <a:gd name="connsiteY65" fmla="*/ 8831 h 10654"/>
              <a:gd name="connsiteX66" fmla="*/ 7023 w 10000"/>
              <a:gd name="connsiteY66" fmla="*/ 8679 h 10654"/>
              <a:gd name="connsiteX67" fmla="*/ 7178 w 10000"/>
              <a:gd name="connsiteY67" fmla="*/ 8569 h 10654"/>
              <a:gd name="connsiteX68" fmla="*/ 7371 w 10000"/>
              <a:gd name="connsiteY68" fmla="*/ 8543 h 10654"/>
              <a:gd name="connsiteX69" fmla="*/ 7644 w 10000"/>
              <a:gd name="connsiteY69" fmla="*/ 8539 h 10654"/>
              <a:gd name="connsiteX70" fmla="*/ 7635 w 10000"/>
              <a:gd name="connsiteY70" fmla="*/ 9094 h 10654"/>
              <a:gd name="connsiteX71" fmla="*/ 7698 w 10000"/>
              <a:gd name="connsiteY71" fmla="*/ 9251 h 10654"/>
              <a:gd name="connsiteX72" fmla="*/ 7784 w 10000"/>
              <a:gd name="connsiteY72" fmla="*/ 9336 h 10654"/>
              <a:gd name="connsiteX73" fmla="*/ 7845 w 10000"/>
              <a:gd name="connsiteY73" fmla="*/ 9367 h 10654"/>
              <a:gd name="connsiteX74" fmla="*/ 8802 w 10000"/>
              <a:gd name="connsiteY74" fmla="*/ 9300 h 10654"/>
              <a:gd name="connsiteX75" fmla="*/ 8897 w 10000"/>
              <a:gd name="connsiteY75" fmla="*/ 9500 h 10654"/>
              <a:gd name="connsiteX76" fmla="*/ 8957 w 10000"/>
              <a:gd name="connsiteY76" fmla="*/ 9988 h 10654"/>
              <a:gd name="connsiteX77" fmla="*/ 9000 w 10000"/>
              <a:gd name="connsiteY77" fmla="*/ 10649 h 10654"/>
              <a:gd name="connsiteX78" fmla="*/ 9103 w 10000"/>
              <a:gd name="connsiteY78" fmla="*/ 10654 h 10654"/>
              <a:gd name="connsiteX79" fmla="*/ 9095 w 10000"/>
              <a:gd name="connsiteY79" fmla="*/ 10004 h 10654"/>
              <a:gd name="connsiteX80" fmla="*/ 9144 w 10000"/>
              <a:gd name="connsiteY80" fmla="*/ 9804 h 10654"/>
              <a:gd name="connsiteX81" fmla="*/ 9181 w 10000"/>
              <a:gd name="connsiteY81" fmla="*/ 9280 h 10654"/>
              <a:gd name="connsiteX82" fmla="*/ 9566 w 10000"/>
              <a:gd name="connsiteY82" fmla="*/ 9671 h 10654"/>
              <a:gd name="connsiteX83" fmla="*/ 9549 w 10000"/>
              <a:gd name="connsiteY83" fmla="*/ 8944 h 10654"/>
              <a:gd name="connsiteX84" fmla="*/ 9733 w 10000"/>
              <a:gd name="connsiteY84" fmla="*/ 8966 h 10654"/>
              <a:gd name="connsiteX85" fmla="*/ 10000 w 10000"/>
              <a:gd name="connsiteY85" fmla="*/ 8160 h 10654"/>
              <a:gd name="connsiteX86" fmla="*/ 9836 w 10000"/>
              <a:gd name="connsiteY86" fmla="*/ 7610 h 10654"/>
              <a:gd name="connsiteX87" fmla="*/ 9802 w 10000"/>
              <a:gd name="connsiteY87" fmla="*/ 7250 h 10654"/>
              <a:gd name="connsiteX88" fmla="*/ 9540 w 10000"/>
              <a:gd name="connsiteY88" fmla="*/ 7190 h 10654"/>
              <a:gd name="connsiteX89" fmla="*/ 9514 w 10000"/>
              <a:gd name="connsiteY89" fmla="*/ 6723 h 10654"/>
              <a:gd name="connsiteX90" fmla="*/ 9164 w 10000"/>
              <a:gd name="connsiteY90" fmla="*/ 6495 h 10654"/>
              <a:gd name="connsiteX91" fmla="*/ 9138 w 10000"/>
              <a:gd name="connsiteY91" fmla="*/ 6871 h 10654"/>
              <a:gd name="connsiteX92" fmla="*/ 8931 w 10000"/>
              <a:gd name="connsiteY92" fmla="*/ 6566 h 10654"/>
              <a:gd name="connsiteX93" fmla="*/ 8931 w 10000"/>
              <a:gd name="connsiteY93" fmla="*/ 6184 h 10654"/>
              <a:gd name="connsiteX94" fmla="*/ 9480 w 10000"/>
              <a:gd name="connsiteY94" fmla="*/ 6608 h 10654"/>
              <a:gd name="connsiteX95" fmla="*/ 9405 w 10000"/>
              <a:gd name="connsiteY95" fmla="*/ 3496 h 10654"/>
              <a:gd name="connsiteX96" fmla="*/ 9319 w 10000"/>
              <a:gd name="connsiteY96" fmla="*/ 3328 h 10654"/>
              <a:gd name="connsiteX97" fmla="*/ 9290 w 10000"/>
              <a:gd name="connsiteY97" fmla="*/ 2968 h 10654"/>
              <a:gd name="connsiteX98" fmla="*/ 9060 w 10000"/>
              <a:gd name="connsiteY98" fmla="*/ 2806 h 10654"/>
              <a:gd name="connsiteX99" fmla="*/ 8983 w 10000"/>
              <a:gd name="connsiteY99" fmla="*/ 2235 h 10654"/>
              <a:gd name="connsiteX100" fmla="*/ 8825 w 10000"/>
              <a:gd name="connsiteY100" fmla="*/ 2185 h 10654"/>
              <a:gd name="connsiteX101" fmla="*/ 8799 w 10000"/>
              <a:gd name="connsiteY101" fmla="*/ 1748 h 10654"/>
              <a:gd name="connsiteX102" fmla="*/ 8652 w 10000"/>
              <a:gd name="connsiteY102" fmla="*/ 1720 h 10654"/>
              <a:gd name="connsiteX103" fmla="*/ 8635 w 10000"/>
              <a:gd name="connsiteY103" fmla="*/ 1371 h 10654"/>
              <a:gd name="connsiteX104" fmla="*/ 8578 w 10000"/>
              <a:gd name="connsiteY104" fmla="*/ 396 h 10654"/>
              <a:gd name="connsiteX105" fmla="*/ 6747 w 10000"/>
              <a:gd name="connsiteY105" fmla="*/ 0 h 10654"/>
              <a:gd name="connsiteX106" fmla="*/ 6592 w 10000"/>
              <a:gd name="connsiteY106" fmla="*/ 677 h 10654"/>
              <a:gd name="connsiteX107" fmla="*/ 6362 w 10000"/>
              <a:gd name="connsiteY107" fmla="*/ 883 h 10654"/>
              <a:gd name="connsiteX108" fmla="*/ 6107 w 10000"/>
              <a:gd name="connsiteY108" fmla="*/ 690 h 10654"/>
              <a:gd name="connsiteX109" fmla="*/ 5834 w 10000"/>
              <a:gd name="connsiteY109" fmla="*/ 662 h 10654"/>
              <a:gd name="connsiteX110" fmla="*/ 5546 w 10000"/>
              <a:gd name="connsiteY110" fmla="*/ 2505 h 10654"/>
              <a:gd name="connsiteX111" fmla="*/ 5455 w 10000"/>
              <a:gd name="connsiteY111" fmla="*/ 2970 h 10654"/>
              <a:gd name="connsiteX112" fmla="*/ 5077 w 10000"/>
              <a:gd name="connsiteY112" fmla="*/ 4553 h 10654"/>
              <a:gd name="connsiteX113" fmla="*/ 4991 w 10000"/>
              <a:gd name="connsiteY113" fmla="*/ 5382 h 10654"/>
              <a:gd name="connsiteX114" fmla="*/ 4913 w 10000"/>
              <a:gd name="connsiteY114" fmla="*/ 7042 h 10654"/>
              <a:gd name="connsiteX115" fmla="*/ 4405 w 10000"/>
              <a:gd name="connsiteY115" fmla="*/ 7383 h 10654"/>
              <a:gd name="connsiteX0" fmla="*/ 4405 w 10000"/>
              <a:gd name="connsiteY0" fmla="*/ 7383 h 10654"/>
              <a:gd name="connsiteX1" fmla="*/ 2948 w 10000"/>
              <a:gd name="connsiteY1" fmla="*/ 4768 h 10654"/>
              <a:gd name="connsiteX2" fmla="*/ 2739 w 10000"/>
              <a:gd name="connsiteY2" fmla="*/ 4725 h 10654"/>
              <a:gd name="connsiteX3" fmla="*/ 2601 w 10000"/>
              <a:gd name="connsiteY3" fmla="*/ 4627 h 10654"/>
              <a:gd name="connsiteX4" fmla="*/ 2609 w 10000"/>
              <a:gd name="connsiteY4" fmla="*/ 5959 h 10654"/>
              <a:gd name="connsiteX5" fmla="*/ 2483 w 10000"/>
              <a:gd name="connsiteY5" fmla="*/ 5990 h 10654"/>
              <a:gd name="connsiteX6" fmla="*/ 2264 w 10000"/>
              <a:gd name="connsiteY6" fmla="*/ 5250 h 10654"/>
              <a:gd name="connsiteX7" fmla="*/ 2319 w 10000"/>
              <a:gd name="connsiteY7" fmla="*/ 4869 h 10654"/>
              <a:gd name="connsiteX8" fmla="*/ 1948 w 10000"/>
              <a:gd name="connsiteY8" fmla="*/ 4718 h 10654"/>
              <a:gd name="connsiteX9" fmla="*/ 1876 w 10000"/>
              <a:gd name="connsiteY9" fmla="*/ 4348 h 10654"/>
              <a:gd name="connsiteX10" fmla="*/ 2198 w 10000"/>
              <a:gd name="connsiteY10" fmla="*/ 1742 h 10654"/>
              <a:gd name="connsiteX11" fmla="*/ 1807 w 10000"/>
              <a:gd name="connsiteY11" fmla="*/ 1231 h 10654"/>
              <a:gd name="connsiteX12" fmla="*/ 0 w 10000"/>
              <a:gd name="connsiteY12" fmla="*/ 2235 h 10654"/>
              <a:gd name="connsiteX13" fmla="*/ 0 w 10000"/>
              <a:gd name="connsiteY13" fmla="*/ 3300 h 10654"/>
              <a:gd name="connsiteX14" fmla="*/ 741 w 10000"/>
              <a:gd name="connsiteY14" fmla="*/ 2473 h 10654"/>
              <a:gd name="connsiteX15" fmla="*/ 457 w 10000"/>
              <a:gd name="connsiteY15" fmla="*/ 3636 h 10654"/>
              <a:gd name="connsiteX16" fmla="*/ 612 w 10000"/>
              <a:gd name="connsiteY16" fmla="*/ 4192 h 10654"/>
              <a:gd name="connsiteX17" fmla="*/ 1164 w 10000"/>
              <a:gd name="connsiteY17" fmla="*/ 4256 h 10654"/>
              <a:gd name="connsiteX18" fmla="*/ 1273 w 10000"/>
              <a:gd name="connsiteY18" fmla="*/ 4901 h 10654"/>
              <a:gd name="connsiteX19" fmla="*/ 1678 w 10000"/>
              <a:gd name="connsiteY19" fmla="*/ 4562 h 10654"/>
              <a:gd name="connsiteX20" fmla="*/ 1756 w 10000"/>
              <a:gd name="connsiteY20" fmla="*/ 4547 h 10654"/>
              <a:gd name="connsiteX21" fmla="*/ 1773 w 10000"/>
              <a:gd name="connsiteY21" fmla="*/ 4869 h 10654"/>
              <a:gd name="connsiteX22" fmla="*/ 1707 w 10000"/>
              <a:gd name="connsiteY22" fmla="*/ 4836 h 10654"/>
              <a:gd name="connsiteX23" fmla="*/ 1724 w 10000"/>
              <a:gd name="connsiteY23" fmla="*/ 5562 h 10654"/>
              <a:gd name="connsiteX24" fmla="*/ 1644 w 10000"/>
              <a:gd name="connsiteY24" fmla="*/ 5538 h 10654"/>
              <a:gd name="connsiteX25" fmla="*/ 1655 w 10000"/>
              <a:gd name="connsiteY25" fmla="*/ 5805 h 10654"/>
              <a:gd name="connsiteX26" fmla="*/ 1790 w 10000"/>
              <a:gd name="connsiteY26" fmla="*/ 5990 h 10654"/>
              <a:gd name="connsiteX27" fmla="*/ 1793 w 10000"/>
              <a:gd name="connsiteY27" fmla="*/ 6095 h 10654"/>
              <a:gd name="connsiteX28" fmla="*/ 1448 w 10000"/>
              <a:gd name="connsiteY28" fmla="*/ 6118 h 10654"/>
              <a:gd name="connsiteX29" fmla="*/ 1454 w 10000"/>
              <a:gd name="connsiteY29" fmla="*/ 5504 h 10654"/>
              <a:gd name="connsiteX30" fmla="*/ 1259 w 10000"/>
              <a:gd name="connsiteY30" fmla="*/ 5294 h 10654"/>
              <a:gd name="connsiteX31" fmla="*/ 1284 w 10000"/>
              <a:gd name="connsiteY31" fmla="*/ 6118 h 10654"/>
              <a:gd name="connsiteX32" fmla="*/ 1109 w 10000"/>
              <a:gd name="connsiteY32" fmla="*/ 6100 h 10654"/>
              <a:gd name="connsiteX33" fmla="*/ 1026 w 10000"/>
              <a:gd name="connsiteY33" fmla="*/ 5235 h 10654"/>
              <a:gd name="connsiteX34" fmla="*/ 368 w 10000"/>
              <a:gd name="connsiteY34" fmla="*/ 5205 h 10654"/>
              <a:gd name="connsiteX35" fmla="*/ 351 w 10000"/>
              <a:gd name="connsiteY35" fmla="*/ 5161 h 10654"/>
              <a:gd name="connsiteX36" fmla="*/ 282 w 10000"/>
              <a:gd name="connsiteY36" fmla="*/ 5149 h 10654"/>
              <a:gd name="connsiteX37" fmla="*/ 233 w 10000"/>
              <a:gd name="connsiteY37" fmla="*/ 4961 h 10654"/>
              <a:gd name="connsiteX38" fmla="*/ 23 w 10000"/>
              <a:gd name="connsiteY38" fmla="*/ 4947 h 10654"/>
              <a:gd name="connsiteX39" fmla="*/ 204 w 10000"/>
              <a:gd name="connsiteY39" fmla="*/ 6495 h 10654"/>
              <a:gd name="connsiteX40" fmla="*/ 937 w 10000"/>
              <a:gd name="connsiteY40" fmla="*/ 6502 h 10654"/>
              <a:gd name="connsiteX41" fmla="*/ 980 w 10000"/>
              <a:gd name="connsiteY41" fmla="*/ 6701 h 10654"/>
              <a:gd name="connsiteX42" fmla="*/ 1118 w 10000"/>
              <a:gd name="connsiteY42" fmla="*/ 6701 h 10654"/>
              <a:gd name="connsiteX43" fmla="*/ 1129 w 10000"/>
              <a:gd name="connsiteY43" fmla="*/ 6566 h 10654"/>
              <a:gd name="connsiteX44" fmla="*/ 1299 w 10000"/>
              <a:gd name="connsiteY44" fmla="*/ 6559 h 10654"/>
              <a:gd name="connsiteX45" fmla="*/ 1299 w 10000"/>
              <a:gd name="connsiteY45" fmla="*/ 6786 h 10654"/>
              <a:gd name="connsiteX46" fmla="*/ 2592 w 10000"/>
              <a:gd name="connsiteY46" fmla="*/ 6786 h 10654"/>
              <a:gd name="connsiteX47" fmla="*/ 4782 w 10000"/>
              <a:gd name="connsiteY47" fmla="*/ 9025 h 10654"/>
              <a:gd name="connsiteX48" fmla="*/ 5213 w 10000"/>
              <a:gd name="connsiteY48" fmla="*/ 9447 h 10654"/>
              <a:gd name="connsiteX49" fmla="*/ 5345 w 10000"/>
              <a:gd name="connsiteY49" fmla="*/ 10203 h 10654"/>
              <a:gd name="connsiteX50" fmla="*/ 5405 w 10000"/>
              <a:gd name="connsiteY50" fmla="*/ 10402 h 10654"/>
              <a:gd name="connsiteX51" fmla="*/ 5445 w 10000"/>
              <a:gd name="connsiteY51" fmla="*/ 10477 h 10654"/>
              <a:gd name="connsiteX52" fmla="*/ 5506 w 10000"/>
              <a:gd name="connsiteY52" fmla="*/ 10502 h 10654"/>
              <a:gd name="connsiteX53" fmla="*/ 5583 w 10000"/>
              <a:gd name="connsiteY53" fmla="*/ 10492 h 10654"/>
              <a:gd name="connsiteX54" fmla="*/ 5690 w 10000"/>
              <a:gd name="connsiteY54" fmla="*/ 10410 h 10654"/>
              <a:gd name="connsiteX55" fmla="*/ 6540 w 10000"/>
              <a:gd name="connsiteY55" fmla="*/ 9300 h 10654"/>
              <a:gd name="connsiteX56" fmla="*/ 6664 w 10000"/>
              <a:gd name="connsiteY56" fmla="*/ 9628 h 10654"/>
              <a:gd name="connsiteX57" fmla="*/ 6716 w 10000"/>
              <a:gd name="connsiteY57" fmla="*/ 9671 h 10654"/>
              <a:gd name="connsiteX58" fmla="*/ 6756 w 10000"/>
              <a:gd name="connsiteY58" fmla="*/ 9656 h 10654"/>
              <a:gd name="connsiteX59" fmla="*/ 6784 w 10000"/>
              <a:gd name="connsiteY59" fmla="*/ 9609 h 10654"/>
              <a:gd name="connsiteX60" fmla="*/ 6816 w 10000"/>
              <a:gd name="connsiteY60" fmla="*/ 9500 h 10654"/>
              <a:gd name="connsiteX61" fmla="*/ 6819 w 10000"/>
              <a:gd name="connsiteY61" fmla="*/ 9343 h 10654"/>
              <a:gd name="connsiteX62" fmla="*/ 6802 w 10000"/>
              <a:gd name="connsiteY62" fmla="*/ 9225 h 10654"/>
              <a:gd name="connsiteX63" fmla="*/ 6773 w 10000"/>
              <a:gd name="connsiteY63" fmla="*/ 9025 h 10654"/>
              <a:gd name="connsiteX64" fmla="*/ 6871 w 10000"/>
              <a:gd name="connsiteY64" fmla="*/ 8831 h 10654"/>
              <a:gd name="connsiteX65" fmla="*/ 7023 w 10000"/>
              <a:gd name="connsiteY65" fmla="*/ 8679 h 10654"/>
              <a:gd name="connsiteX66" fmla="*/ 7178 w 10000"/>
              <a:gd name="connsiteY66" fmla="*/ 8569 h 10654"/>
              <a:gd name="connsiteX67" fmla="*/ 7371 w 10000"/>
              <a:gd name="connsiteY67" fmla="*/ 8543 h 10654"/>
              <a:gd name="connsiteX68" fmla="*/ 7644 w 10000"/>
              <a:gd name="connsiteY68" fmla="*/ 8539 h 10654"/>
              <a:gd name="connsiteX69" fmla="*/ 7635 w 10000"/>
              <a:gd name="connsiteY69" fmla="*/ 9094 h 10654"/>
              <a:gd name="connsiteX70" fmla="*/ 7698 w 10000"/>
              <a:gd name="connsiteY70" fmla="*/ 9251 h 10654"/>
              <a:gd name="connsiteX71" fmla="*/ 7784 w 10000"/>
              <a:gd name="connsiteY71" fmla="*/ 9336 h 10654"/>
              <a:gd name="connsiteX72" fmla="*/ 7845 w 10000"/>
              <a:gd name="connsiteY72" fmla="*/ 9367 h 10654"/>
              <a:gd name="connsiteX73" fmla="*/ 8802 w 10000"/>
              <a:gd name="connsiteY73" fmla="*/ 9300 h 10654"/>
              <a:gd name="connsiteX74" fmla="*/ 8897 w 10000"/>
              <a:gd name="connsiteY74" fmla="*/ 9500 h 10654"/>
              <a:gd name="connsiteX75" fmla="*/ 8957 w 10000"/>
              <a:gd name="connsiteY75" fmla="*/ 9988 h 10654"/>
              <a:gd name="connsiteX76" fmla="*/ 9000 w 10000"/>
              <a:gd name="connsiteY76" fmla="*/ 10649 h 10654"/>
              <a:gd name="connsiteX77" fmla="*/ 9103 w 10000"/>
              <a:gd name="connsiteY77" fmla="*/ 10654 h 10654"/>
              <a:gd name="connsiteX78" fmla="*/ 9095 w 10000"/>
              <a:gd name="connsiteY78" fmla="*/ 10004 h 10654"/>
              <a:gd name="connsiteX79" fmla="*/ 9144 w 10000"/>
              <a:gd name="connsiteY79" fmla="*/ 9804 h 10654"/>
              <a:gd name="connsiteX80" fmla="*/ 9181 w 10000"/>
              <a:gd name="connsiteY80" fmla="*/ 9280 h 10654"/>
              <a:gd name="connsiteX81" fmla="*/ 9566 w 10000"/>
              <a:gd name="connsiteY81" fmla="*/ 9671 h 10654"/>
              <a:gd name="connsiteX82" fmla="*/ 9549 w 10000"/>
              <a:gd name="connsiteY82" fmla="*/ 8944 h 10654"/>
              <a:gd name="connsiteX83" fmla="*/ 9733 w 10000"/>
              <a:gd name="connsiteY83" fmla="*/ 8966 h 10654"/>
              <a:gd name="connsiteX84" fmla="*/ 10000 w 10000"/>
              <a:gd name="connsiteY84" fmla="*/ 8160 h 10654"/>
              <a:gd name="connsiteX85" fmla="*/ 9836 w 10000"/>
              <a:gd name="connsiteY85" fmla="*/ 7610 h 10654"/>
              <a:gd name="connsiteX86" fmla="*/ 9802 w 10000"/>
              <a:gd name="connsiteY86" fmla="*/ 7250 h 10654"/>
              <a:gd name="connsiteX87" fmla="*/ 9540 w 10000"/>
              <a:gd name="connsiteY87" fmla="*/ 7190 h 10654"/>
              <a:gd name="connsiteX88" fmla="*/ 9514 w 10000"/>
              <a:gd name="connsiteY88" fmla="*/ 6723 h 10654"/>
              <a:gd name="connsiteX89" fmla="*/ 9164 w 10000"/>
              <a:gd name="connsiteY89" fmla="*/ 6495 h 10654"/>
              <a:gd name="connsiteX90" fmla="*/ 9138 w 10000"/>
              <a:gd name="connsiteY90" fmla="*/ 6871 h 10654"/>
              <a:gd name="connsiteX91" fmla="*/ 8931 w 10000"/>
              <a:gd name="connsiteY91" fmla="*/ 6566 h 10654"/>
              <a:gd name="connsiteX92" fmla="*/ 8931 w 10000"/>
              <a:gd name="connsiteY92" fmla="*/ 6184 h 10654"/>
              <a:gd name="connsiteX93" fmla="*/ 9480 w 10000"/>
              <a:gd name="connsiteY93" fmla="*/ 6608 h 10654"/>
              <a:gd name="connsiteX94" fmla="*/ 9405 w 10000"/>
              <a:gd name="connsiteY94" fmla="*/ 3496 h 10654"/>
              <a:gd name="connsiteX95" fmla="*/ 9319 w 10000"/>
              <a:gd name="connsiteY95" fmla="*/ 3328 h 10654"/>
              <a:gd name="connsiteX96" fmla="*/ 9290 w 10000"/>
              <a:gd name="connsiteY96" fmla="*/ 2968 h 10654"/>
              <a:gd name="connsiteX97" fmla="*/ 9060 w 10000"/>
              <a:gd name="connsiteY97" fmla="*/ 2806 h 10654"/>
              <a:gd name="connsiteX98" fmla="*/ 8983 w 10000"/>
              <a:gd name="connsiteY98" fmla="*/ 2235 h 10654"/>
              <a:gd name="connsiteX99" fmla="*/ 8825 w 10000"/>
              <a:gd name="connsiteY99" fmla="*/ 2185 h 10654"/>
              <a:gd name="connsiteX100" fmla="*/ 8799 w 10000"/>
              <a:gd name="connsiteY100" fmla="*/ 1748 h 10654"/>
              <a:gd name="connsiteX101" fmla="*/ 8652 w 10000"/>
              <a:gd name="connsiteY101" fmla="*/ 1720 h 10654"/>
              <a:gd name="connsiteX102" fmla="*/ 8635 w 10000"/>
              <a:gd name="connsiteY102" fmla="*/ 1371 h 10654"/>
              <a:gd name="connsiteX103" fmla="*/ 8578 w 10000"/>
              <a:gd name="connsiteY103" fmla="*/ 396 h 10654"/>
              <a:gd name="connsiteX104" fmla="*/ 6747 w 10000"/>
              <a:gd name="connsiteY104" fmla="*/ 0 h 10654"/>
              <a:gd name="connsiteX105" fmla="*/ 6592 w 10000"/>
              <a:gd name="connsiteY105" fmla="*/ 677 h 10654"/>
              <a:gd name="connsiteX106" fmla="*/ 6362 w 10000"/>
              <a:gd name="connsiteY106" fmla="*/ 883 h 10654"/>
              <a:gd name="connsiteX107" fmla="*/ 6107 w 10000"/>
              <a:gd name="connsiteY107" fmla="*/ 690 h 10654"/>
              <a:gd name="connsiteX108" fmla="*/ 5834 w 10000"/>
              <a:gd name="connsiteY108" fmla="*/ 662 h 10654"/>
              <a:gd name="connsiteX109" fmla="*/ 5546 w 10000"/>
              <a:gd name="connsiteY109" fmla="*/ 2505 h 10654"/>
              <a:gd name="connsiteX110" fmla="*/ 5455 w 10000"/>
              <a:gd name="connsiteY110" fmla="*/ 2970 h 10654"/>
              <a:gd name="connsiteX111" fmla="*/ 5077 w 10000"/>
              <a:gd name="connsiteY111" fmla="*/ 4553 h 10654"/>
              <a:gd name="connsiteX112" fmla="*/ 4991 w 10000"/>
              <a:gd name="connsiteY112" fmla="*/ 5382 h 10654"/>
              <a:gd name="connsiteX113" fmla="*/ 4913 w 10000"/>
              <a:gd name="connsiteY113" fmla="*/ 7042 h 10654"/>
              <a:gd name="connsiteX114" fmla="*/ 4405 w 10000"/>
              <a:gd name="connsiteY114" fmla="*/ 7383 h 10654"/>
              <a:gd name="connsiteX0" fmla="*/ 4405 w 10000"/>
              <a:gd name="connsiteY0" fmla="*/ 7383 h 10654"/>
              <a:gd name="connsiteX1" fmla="*/ 2948 w 10000"/>
              <a:gd name="connsiteY1" fmla="*/ 4768 h 10654"/>
              <a:gd name="connsiteX2" fmla="*/ 2739 w 10000"/>
              <a:gd name="connsiteY2" fmla="*/ 4725 h 10654"/>
              <a:gd name="connsiteX3" fmla="*/ 2601 w 10000"/>
              <a:gd name="connsiteY3" fmla="*/ 4627 h 10654"/>
              <a:gd name="connsiteX4" fmla="*/ 2609 w 10000"/>
              <a:gd name="connsiteY4" fmla="*/ 5959 h 10654"/>
              <a:gd name="connsiteX5" fmla="*/ 2483 w 10000"/>
              <a:gd name="connsiteY5" fmla="*/ 5990 h 10654"/>
              <a:gd name="connsiteX6" fmla="*/ 2264 w 10000"/>
              <a:gd name="connsiteY6" fmla="*/ 5250 h 10654"/>
              <a:gd name="connsiteX7" fmla="*/ 2319 w 10000"/>
              <a:gd name="connsiteY7" fmla="*/ 4869 h 10654"/>
              <a:gd name="connsiteX8" fmla="*/ 1948 w 10000"/>
              <a:gd name="connsiteY8" fmla="*/ 4718 h 10654"/>
              <a:gd name="connsiteX9" fmla="*/ 1876 w 10000"/>
              <a:gd name="connsiteY9" fmla="*/ 4348 h 10654"/>
              <a:gd name="connsiteX10" fmla="*/ 2198 w 10000"/>
              <a:gd name="connsiteY10" fmla="*/ 1742 h 10654"/>
              <a:gd name="connsiteX11" fmla="*/ 0 w 10000"/>
              <a:gd name="connsiteY11" fmla="*/ 2235 h 10654"/>
              <a:gd name="connsiteX12" fmla="*/ 0 w 10000"/>
              <a:gd name="connsiteY12" fmla="*/ 3300 h 10654"/>
              <a:gd name="connsiteX13" fmla="*/ 741 w 10000"/>
              <a:gd name="connsiteY13" fmla="*/ 2473 h 10654"/>
              <a:gd name="connsiteX14" fmla="*/ 457 w 10000"/>
              <a:gd name="connsiteY14" fmla="*/ 3636 h 10654"/>
              <a:gd name="connsiteX15" fmla="*/ 612 w 10000"/>
              <a:gd name="connsiteY15" fmla="*/ 4192 h 10654"/>
              <a:gd name="connsiteX16" fmla="*/ 1164 w 10000"/>
              <a:gd name="connsiteY16" fmla="*/ 4256 h 10654"/>
              <a:gd name="connsiteX17" fmla="*/ 1273 w 10000"/>
              <a:gd name="connsiteY17" fmla="*/ 4901 h 10654"/>
              <a:gd name="connsiteX18" fmla="*/ 1678 w 10000"/>
              <a:gd name="connsiteY18" fmla="*/ 4562 h 10654"/>
              <a:gd name="connsiteX19" fmla="*/ 1756 w 10000"/>
              <a:gd name="connsiteY19" fmla="*/ 4547 h 10654"/>
              <a:gd name="connsiteX20" fmla="*/ 1773 w 10000"/>
              <a:gd name="connsiteY20" fmla="*/ 4869 h 10654"/>
              <a:gd name="connsiteX21" fmla="*/ 1707 w 10000"/>
              <a:gd name="connsiteY21" fmla="*/ 4836 h 10654"/>
              <a:gd name="connsiteX22" fmla="*/ 1724 w 10000"/>
              <a:gd name="connsiteY22" fmla="*/ 5562 h 10654"/>
              <a:gd name="connsiteX23" fmla="*/ 1644 w 10000"/>
              <a:gd name="connsiteY23" fmla="*/ 5538 h 10654"/>
              <a:gd name="connsiteX24" fmla="*/ 1655 w 10000"/>
              <a:gd name="connsiteY24" fmla="*/ 5805 h 10654"/>
              <a:gd name="connsiteX25" fmla="*/ 1790 w 10000"/>
              <a:gd name="connsiteY25" fmla="*/ 5990 h 10654"/>
              <a:gd name="connsiteX26" fmla="*/ 1793 w 10000"/>
              <a:gd name="connsiteY26" fmla="*/ 6095 h 10654"/>
              <a:gd name="connsiteX27" fmla="*/ 1448 w 10000"/>
              <a:gd name="connsiteY27" fmla="*/ 6118 h 10654"/>
              <a:gd name="connsiteX28" fmla="*/ 1454 w 10000"/>
              <a:gd name="connsiteY28" fmla="*/ 5504 h 10654"/>
              <a:gd name="connsiteX29" fmla="*/ 1259 w 10000"/>
              <a:gd name="connsiteY29" fmla="*/ 5294 h 10654"/>
              <a:gd name="connsiteX30" fmla="*/ 1284 w 10000"/>
              <a:gd name="connsiteY30" fmla="*/ 6118 h 10654"/>
              <a:gd name="connsiteX31" fmla="*/ 1109 w 10000"/>
              <a:gd name="connsiteY31" fmla="*/ 6100 h 10654"/>
              <a:gd name="connsiteX32" fmla="*/ 1026 w 10000"/>
              <a:gd name="connsiteY32" fmla="*/ 5235 h 10654"/>
              <a:gd name="connsiteX33" fmla="*/ 368 w 10000"/>
              <a:gd name="connsiteY33" fmla="*/ 5205 h 10654"/>
              <a:gd name="connsiteX34" fmla="*/ 351 w 10000"/>
              <a:gd name="connsiteY34" fmla="*/ 5161 h 10654"/>
              <a:gd name="connsiteX35" fmla="*/ 282 w 10000"/>
              <a:gd name="connsiteY35" fmla="*/ 5149 h 10654"/>
              <a:gd name="connsiteX36" fmla="*/ 233 w 10000"/>
              <a:gd name="connsiteY36" fmla="*/ 4961 h 10654"/>
              <a:gd name="connsiteX37" fmla="*/ 23 w 10000"/>
              <a:gd name="connsiteY37" fmla="*/ 4947 h 10654"/>
              <a:gd name="connsiteX38" fmla="*/ 204 w 10000"/>
              <a:gd name="connsiteY38" fmla="*/ 6495 h 10654"/>
              <a:gd name="connsiteX39" fmla="*/ 937 w 10000"/>
              <a:gd name="connsiteY39" fmla="*/ 6502 h 10654"/>
              <a:gd name="connsiteX40" fmla="*/ 980 w 10000"/>
              <a:gd name="connsiteY40" fmla="*/ 6701 h 10654"/>
              <a:gd name="connsiteX41" fmla="*/ 1118 w 10000"/>
              <a:gd name="connsiteY41" fmla="*/ 6701 h 10654"/>
              <a:gd name="connsiteX42" fmla="*/ 1129 w 10000"/>
              <a:gd name="connsiteY42" fmla="*/ 6566 h 10654"/>
              <a:gd name="connsiteX43" fmla="*/ 1299 w 10000"/>
              <a:gd name="connsiteY43" fmla="*/ 6559 h 10654"/>
              <a:gd name="connsiteX44" fmla="*/ 1299 w 10000"/>
              <a:gd name="connsiteY44" fmla="*/ 6786 h 10654"/>
              <a:gd name="connsiteX45" fmla="*/ 2592 w 10000"/>
              <a:gd name="connsiteY45" fmla="*/ 6786 h 10654"/>
              <a:gd name="connsiteX46" fmla="*/ 4782 w 10000"/>
              <a:gd name="connsiteY46" fmla="*/ 9025 h 10654"/>
              <a:gd name="connsiteX47" fmla="*/ 5213 w 10000"/>
              <a:gd name="connsiteY47" fmla="*/ 9447 h 10654"/>
              <a:gd name="connsiteX48" fmla="*/ 5345 w 10000"/>
              <a:gd name="connsiteY48" fmla="*/ 10203 h 10654"/>
              <a:gd name="connsiteX49" fmla="*/ 5405 w 10000"/>
              <a:gd name="connsiteY49" fmla="*/ 10402 h 10654"/>
              <a:gd name="connsiteX50" fmla="*/ 5445 w 10000"/>
              <a:gd name="connsiteY50" fmla="*/ 10477 h 10654"/>
              <a:gd name="connsiteX51" fmla="*/ 5506 w 10000"/>
              <a:gd name="connsiteY51" fmla="*/ 10502 h 10654"/>
              <a:gd name="connsiteX52" fmla="*/ 5583 w 10000"/>
              <a:gd name="connsiteY52" fmla="*/ 10492 h 10654"/>
              <a:gd name="connsiteX53" fmla="*/ 5690 w 10000"/>
              <a:gd name="connsiteY53" fmla="*/ 10410 h 10654"/>
              <a:gd name="connsiteX54" fmla="*/ 6540 w 10000"/>
              <a:gd name="connsiteY54" fmla="*/ 9300 h 10654"/>
              <a:gd name="connsiteX55" fmla="*/ 6664 w 10000"/>
              <a:gd name="connsiteY55" fmla="*/ 9628 h 10654"/>
              <a:gd name="connsiteX56" fmla="*/ 6716 w 10000"/>
              <a:gd name="connsiteY56" fmla="*/ 9671 h 10654"/>
              <a:gd name="connsiteX57" fmla="*/ 6756 w 10000"/>
              <a:gd name="connsiteY57" fmla="*/ 9656 h 10654"/>
              <a:gd name="connsiteX58" fmla="*/ 6784 w 10000"/>
              <a:gd name="connsiteY58" fmla="*/ 9609 h 10654"/>
              <a:gd name="connsiteX59" fmla="*/ 6816 w 10000"/>
              <a:gd name="connsiteY59" fmla="*/ 9500 h 10654"/>
              <a:gd name="connsiteX60" fmla="*/ 6819 w 10000"/>
              <a:gd name="connsiteY60" fmla="*/ 9343 h 10654"/>
              <a:gd name="connsiteX61" fmla="*/ 6802 w 10000"/>
              <a:gd name="connsiteY61" fmla="*/ 9225 h 10654"/>
              <a:gd name="connsiteX62" fmla="*/ 6773 w 10000"/>
              <a:gd name="connsiteY62" fmla="*/ 9025 h 10654"/>
              <a:gd name="connsiteX63" fmla="*/ 6871 w 10000"/>
              <a:gd name="connsiteY63" fmla="*/ 8831 h 10654"/>
              <a:gd name="connsiteX64" fmla="*/ 7023 w 10000"/>
              <a:gd name="connsiteY64" fmla="*/ 8679 h 10654"/>
              <a:gd name="connsiteX65" fmla="*/ 7178 w 10000"/>
              <a:gd name="connsiteY65" fmla="*/ 8569 h 10654"/>
              <a:gd name="connsiteX66" fmla="*/ 7371 w 10000"/>
              <a:gd name="connsiteY66" fmla="*/ 8543 h 10654"/>
              <a:gd name="connsiteX67" fmla="*/ 7644 w 10000"/>
              <a:gd name="connsiteY67" fmla="*/ 8539 h 10654"/>
              <a:gd name="connsiteX68" fmla="*/ 7635 w 10000"/>
              <a:gd name="connsiteY68" fmla="*/ 9094 h 10654"/>
              <a:gd name="connsiteX69" fmla="*/ 7698 w 10000"/>
              <a:gd name="connsiteY69" fmla="*/ 9251 h 10654"/>
              <a:gd name="connsiteX70" fmla="*/ 7784 w 10000"/>
              <a:gd name="connsiteY70" fmla="*/ 9336 h 10654"/>
              <a:gd name="connsiteX71" fmla="*/ 7845 w 10000"/>
              <a:gd name="connsiteY71" fmla="*/ 9367 h 10654"/>
              <a:gd name="connsiteX72" fmla="*/ 8802 w 10000"/>
              <a:gd name="connsiteY72" fmla="*/ 9300 h 10654"/>
              <a:gd name="connsiteX73" fmla="*/ 8897 w 10000"/>
              <a:gd name="connsiteY73" fmla="*/ 9500 h 10654"/>
              <a:gd name="connsiteX74" fmla="*/ 8957 w 10000"/>
              <a:gd name="connsiteY74" fmla="*/ 9988 h 10654"/>
              <a:gd name="connsiteX75" fmla="*/ 9000 w 10000"/>
              <a:gd name="connsiteY75" fmla="*/ 10649 h 10654"/>
              <a:gd name="connsiteX76" fmla="*/ 9103 w 10000"/>
              <a:gd name="connsiteY76" fmla="*/ 10654 h 10654"/>
              <a:gd name="connsiteX77" fmla="*/ 9095 w 10000"/>
              <a:gd name="connsiteY77" fmla="*/ 10004 h 10654"/>
              <a:gd name="connsiteX78" fmla="*/ 9144 w 10000"/>
              <a:gd name="connsiteY78" fmla="*/ 9804 h 10654"/>
              <a:gd name="connsiteX79" fmla="*/ 9181 w 10000"/>
              <a:gd name="connsiteY79" fmla="*/ 9280 h 10654"/>
              <a:gd name="connsiteX80" fmla="*/ 9566 w 10000"/>
              <a:gd name="connsiteY80" fmla="*/ 9671 h 10654"/>
              <a:gd name="connsiteX81" fmla="*/ 9549 w 10000"/>
              <a:gd name="connsiteY81" fmla="*/ 8944 h 10654"/>
              <a:gd name="connsiteX82" fmla="*/ 9733 w 10000"/>
              <a:gd name="connsiteY82" fmla="*/ 8966 h 10654"/>
              <a:gd name="connsiteX83" fmla="*/ 10000 w 10000"/>
              <a:gd name="connsiteY83" fmla="*/ 8160 h 10654"/>
              <a:gd name="connsiteX84" fmla="*/ 9836 w 10000"/>
              <a:gd name="connsiteY84" fmla="*/ 7610 h 10654"/>
              <a:gd name="connsiteX85" fmla="*/ 9802 w 10000"/>
              <a:gd name="connsiteY85" fmla="*/ 7250 h 10654"/>
              <a:gd name="connsiteX86" fmla="*/ 9540 w 10000"/>
              <a:gd name="connsiteY86" fmla="*/ 7190 h 10654"/>
              <a:gd name="connsiteX87" fmla="*/ 9514 w 10000"/>
              <a:gd name="connsiteY87" fmla="*/ 6723 h 10654"/>
              <a:gd name="connsiteX88" fmla="*/ 9164 w 10000"/>
              <a:gd name="connsiteY88" fmla="*/ 6495 h 10654"/>
              <a:gd name="connsiteX89" fmla="*/ 9138 w 10000"/>
              <a:gd name="connsiteY89" fmla="*/ 6871 h 10654"/>
              <a:gd name="connsiteX90" fmla="*/ 8931 w 10000"/>
              <a:gd name="connsiteY90" fmla="*/ 6566 h 10654"/>
              <a:gd name="connsiteX91" fmla="*/ 8931 w 10000"/>
              <a:gd name="connsiteY91" fmla="*/ 6184 h 10654"/>
              <a:gd name="connsiteX92" fmla="*/ 9480 w 10000"/>
              <a:gd name="connsiteY92" fmla="*/ 6608 h 10654"/>
              <a:gd name="connsiteX93" fmla="*/ 9405 w 10000"/>
              <a:gd name="connsiteY93" fmla="*/ 3496 h 10654"/>
              <a:gd name="connsiteX94" fmla="*/ 9319 w 10000"/>
              <a:gd name="connsiteY94" fmla="*/ 3328 h 10654"/>
              <a:gd name="connsiteX95" fmla="*/ 9290 w 10000"/>
              <a:gd name="connsiteY95" fmla="*/ 2968 h 10654"/>
              <a:gd name="connsiteX96" fmla="*/ 9060 w 10000"/>
              <a:gd name="connsiteY96" fmla="*/ 2806 h 10654"/>
              <a:gd name="connsiteX97" fmla="*/ 8983 w 10000"/>
              <a:gd name="connsiteY97" fmla="*/ 2235 h 10654"/>
              <a:gd name="connsiteX98" fmla="*/ 8825 w 10000"/>
              <a:gd name="connsiteY98" fmla="*/ 2185 h 10654"/>
              <a:gd name="connsiteX99" fmla="*/ 8799 w 10000"/>
              <a:gd name="connsiteY99" fmla="*/ 1748 h 10654"/>
              <a:gd name="connsiteX100" fmla="*/ 8652 w 10000"/>
              <a:gd name="connsiteY100" fmla="*/ 1720 h 10654"/>
              <a:gd name="connsiteX101" fmla="*/ 8635 w 10000"/>
              <a:gd name="connsiteY101" fmla="*/ 1371 h 10654"/>
              <a:gd name="connsiteX102" fmla="*/ 8578 w 10000"/>
              <a:gd name="connsiteY102" fmla="*/ 396 h 10654"/>
              <a:gd name="connsiteX103" fmla="*/ 6747 w 10000"/>
              <a:gd name="connsiteY103" fmla="*/ 0 h 10654"/>
              <a:gd name="connsiteX104" fmla="*/ 6592 w 10000"/>
              <a:gd name="connsiteY104" fmla="*/ 677 h 10654"/>
              <a:gd name="connsiteX105" fmla="*/ 6362 w 10000"/>
              <a:gd name="connsiteY105" fmla="*/ 883 h 10654"/>
              <a:gd name="connsiteX106" fmla="*/ 6107 w 10000"/>
              <a:gd name="connsiteY106" fmla="*/ 690 h 10654"/>
              <a:gd name="connsiteX107" fmla="*/ 5834 w 10000"/>
              <a:gd name="connsiteY107" fmla="*/ 662 h 10654"/>
              <a:gd name="connsiteX108" fmla="*/ 5546 w 10000"/>
              <a:gd name="connsiteY108" fmla="*/ 2505 h 10654"/>
              <a:gd name="connsiteX109" fmla="*/ 5455 w 10000"/>
              <a:gd name="connsiteY109" fmla="*/ 2970 h 10654"/>
              <a:gd name="connsiteX110" fmla="*/ 5077 w 10000"/>
              <a:gd name="connsiteY110" fmla="*/ 4553 h 10654"/>
              <a:gd name="connsiteX111" fmla="*/ 4991 w 10000"/>
              <a:gd name="connsiteY111" fmla="*/ 5382 h 10654"/>
              <a:gd name="connsiteX112" fmla="*/ 4913 w 10000"/>
              <a:gd name="connsiteY112" fmla="*/ 7042 h 10654"/>
              <a:gd name="connsiteX113" fmla="*/ 4405 w 10000"/>
              <a:gd name="connsiteY113" fmla="*/ 7383 h 10654"/>
              <a:gd name="connsiteX0" fmla="*/ 4405 w 10000"/>
              <a:gd name="connsiteY0" fmla="*/ 7383 h 10654"/>
              <a:gd name="connsiteX1" fmla="*/ 2739 w 10000"/>
              <a:gd name="connsiteY1" fmla="*/ 4725 h 10654"/>
              <a:gd name="connsiteX2" fmla="*/ 2601 w 10000"/>
              <a:gd name="connsiteY2" fmla="*/ 4627 h 10654"/>
              <a:gd name="connsiteX3" fmla="*/ 2609 w 10000"/>
              <a:gd name="connsiteY3" fmla="*/ 5959 h 10654"/>
              <a:gd name="connsiteX4" fmla="*/ 2483 w 10000"/>
              <a:gd name="connsiteY4" fmla="*/ 5990 h 10654"/>
              <a:gd name="connsiteX5" fmla="*/ 2264 w 10000"/>
              <a:gd name="connsiteY5" fmla="*/ 5250 h 10654"/>
              <a:gd name="connsiteX6" fmla="*/ 2319 w 10000"/>
              <a:gd name="connsiteY6" fmla="*/ 4869 h 10654"/>
              <a:gd name="connsiteX7" fmla="*/ 1948 w 10000"/>
              <a:gd name="connsiteY7" fmla="*/ 4718 h 10654"/>
              <a:gd name="connsiteX8" fmla="*/ 1876 w 10000"/>
              <a:gd name="connsiteY8" fmla="*/ 4348 h 10654"/>
              <a:gd name="connsiteX9" fmla="*/ 2198 w 10000"/>
              <a:gd name="connsiteY9" fmla="*/ 1742 h 10654"/>
              <a:gd name="connsiteX10" fmla="*/ 0 w 10000"/>
              <a:gd name="connsiteY10" fmla="*/ 2235 h 10654"/>
              <a:gd name="connsiteX11" fmla="*/ 0 w 10000"/>
              <a:gd name="connsiteY11" fmla="*/ 3300 h 10654"/>
              <a:gd name="connsiteX12" fmla="*/ 741 w 10000"/>
              <a:gd name="connsiteY12" fmla="*/ 2473 h 10654"/>
              <a:gd name="connsiteX13" fmla="*/ 457 w 10000"/>
              <a:gd name="connsiteY13" fmla="*/ 3636 h 10654"/>
              <a:gd name="connsiteX14" fmla="*/ 612 w 10000"/>
              <a:gd name="connsiteY14" fmla="*/ 4192 h 10654"/>
              <a:gd name="connsiteX15" fmla="*/ 1164 w 10000"/>
              <a:gd name="connsiteY15" fmla="*/ 4256 h 10654"/>
              <a:gd name="connsiteX16" fmla="*/ 1273 w 10000"/>
              <a:gd name="connsiteY16" fmla="*/ 4901 h 10654"/>
              <a:gd name="connsiteX17" fmla="*/ 1678 w 10000"/>
              <a:gd name="connsiteY17" fmla="*/ 4562 h 10654"/>
              <a:gd name="connsiteX18" fmla="*/ 1756 w 10000"/>
              <a:gd name="connsiteY18" fmla="*/ 4547 h 10654"/>
              <a:gd name="connsiteX19" fmla="*/ 1773 w 10000"/>
              <a:gd name="connsiteY19" fmla="*/ 4869 h 10654"/>
              <a:gd name="connsiteX20" fmla="*/ 1707 w 10000"/>
              <a:gd name="connsiteY20" fmla="*/ 4836 h 10654"/>
              <a:gd name="connsiteX21" fmla="*/ 1724 w 10000"/>
              <a:gd name="connsiteY21" fmla="*/ 5562 h 10654"/>
              <a:gd name="connsiteX22" fmla="*/ 1644 w 10000"/>
              <a:gd name="connsiteY22" fmla="*/ 5538 h 10654"/>
              <a:gd name="connsiteX23" fmla="*/ 1655 w 10000"/>
              <a:gd name="connsiteY23" fmla="*/ 5805 h 10654"/>
              <a:gd name="connsiteX24" fmla="*/ 1790 w 10000"/>
              <a:gd name="connsiteY24" fmla="*/ 5990 h 10654"/>
              <a:gd name="connsiteX25" fmla="*/ 1793 w 10000"/>
              <a:gd name="connsiteY25" fmla="*/ 6095 h 10654"/>
              <a:gd name="connsiteX26" fmla="*/ 1448 w 10000"/>
              <a:gd name="connsiteY26" fmla="*/ 6118 h 10654"/>
              <a:gd name="connsiteX27" fmla="*/ 1454 w 10000"/>
              <a:gd name="connsiteY27" fmla="*/ 5504 h 10654"/>
              <a:gd name="connsiteX28" fmla="*/ 1259 w 10000"/>
              <a:gd name="connsiteY28" fmla="*/ 5294 h 10654"/>
              <a:gd name="connsiteX29" fmla="*/ 1284 w 10000"/>
              <a:gd name="connsiteY29" fmla="*/ 6118 h 10654"/>
              <a:gd name="connsiteX30" fmla="*/ 1109 w 10000"/>
              <a:gd name="connsiteY30" fmla="*/ 6100 h 10654"/>
              <a:gd name="connsiteX31" fmla="*/ 1026 w 10000"/>
              <a:gd name="connsiteY31" fmla="*/ 5235 h 10654"/>
              <a:gd name="connsiteX32" fmla="*/ 368 w 10000"/>
              <a:gd name="connsiteY32" fmla="*/ 5205 h 10654"/>
              <a:gd name="connsiteX33" fmla="*/ 351 w 10000"/>
              <a:gd name="connsiteY33" fmla="*/ 5161 h 10654"/>
              <a:gd name="connsiteX34" fmla="*/ 282 w 10000"/>
              <a:gd name="connsiteY34" fmla="*/ 5149 h 10654"/>
              <a:gd name="connsiteX35" fmla="*/ 233 w 10000"/>
              <a:gd name="connsiteY35" fmla="*/ 4961 h 10654"/>
              <a:gd name="connsiteX36" fmla="*/ 23 w 10000"/>
              <a:gd name="connsiteY36" fmla="*/ 4947 h 10654"/>
              <a:gd name="connsiteX37" fmla="*/ 204 w 10000"/>
              <a:gd name="connsiteY37" fmla="*/ 6495 h 10654"/>
              <a:gd name="connsiteX38" fmla="*/ 937 w 10000"/>
              <a:gd name="connsiteY38" fmla="*/ 6502 h 10654"/>
              <a:gd name="connsiteX39" fmla="*/ 980 w 10000"/>
              <a:gd name="connsiteY39" fmla="*/ 6701 h 10654"/>
              <a:gd name="connsiteX40" fmla="*/ 1118 w 10000"/>
              <a:gd name="connsiteY40" fmla="*/ 6701 h 10654"/>
              <a:gd name="connsiteX41" fmla="*/ 1129 w 10000"/>
              <a:gd name="connsiteY41" fmla="*/ 6566 h 10654"/>
              <a:gd name="connsiteX42" fmla="*/ 1299 w 10000"/>
              <a:gd name="connsiteY42" fmla="*/ 6559 h 10654"/>
              <a:gd name="connsiteX43" fmla="*/ 1299 w 10000"/>
              <a:gd name="connsiteY43" fmla="*/ 6786 h 10654"/>
              <a:gd name="connsiteX44" fmla="*/ 2592 w 10000"/>
              <a:gd name="connsiteY44" fmla="*/ 6786 h 10654"/>
              <a:gd name="connsiteX45" fmla="*/ 4782 w 10000"/>
              <a:gd name="connsiteY45" fmla="*/ 9025 h 10654"/>
              <a:gd name="connsiteX46" fmla="*/ 5213 w 10000"/>
              <a:gd name="connsiteY46" fmla="*/ 9447 h 10654"/>
              <a:gd name="connsiteX47" fmla="*/ 5345 w 10000"/>
              <a:gd name="connsiteY47" fmla="*/ 10203 h 10654"/>
              <a:gd name="connsiteX48" fmla="*/ 5405 w 10000"/>
              <a:gd name="connsiteY48" fmla="*/ 10402 h 10654"/>
              <a:gd name="connsiteX49" fmla="*/ 5445 w 10000"/>
              <a:gd name="connsiteY49" fmla="*/ 10477 h 10654"/>
              <a:gd name="connsiteX50" fmla="*/ 5506 w 10000"/>
              <a:gd name="connsiteY50" fmla="*/ 10502 h 10654"/>
              <a:gd name="connsiteX51" fmla="*/ 5583 w 10000"/>
              <a:gd name="connsiteY51" fmla="*/ 10492 h 10654"/>
              <a:gd name="connsiteX52" fmla="*/ 5690 w 10000"/>
              <a:gd name="connsiteY52" fmla="*/ 10410 h 10654"/>
              <a:gd name="connsiteX53" fmla="*/ 6540 w 10000"/>
              <a:gd name="connsiteY53" fmla="*/ 9300 h 10654"/>
              <a:gd name="connsiteX54" fmla="*/ 6664 w 10000"/>
              <a:gd name="connsiteY54" fmla="*/ 9628 h 10654"/>
              <a:gd name="connsiteX55" fmla="*/ 6716 w 10000"/>
              <a:gd name="connsiteY55" fmla="*/ 9671 h 10654"/>
              <a:gd name="connsiteX56" fmla="*/ 6756 w 10000"/>
              <a:gd name="connsiteY56" fmla="*/ 9656 h 10654"/>
              <a:gd name="connsiteX57" fmla="*/ 6784 w 10000"/>
              <a:gd name="connsiteY57" fmla="*/ 9609 h 10654"/>
              <a:gd name="connsiteX58" fmla="*/ 6816 w 10000"/>
              <a:gd name="connsiteY58" fmla="*/ 9500 h 10654"/>
              <a:gd name="connsiteX59" fmla="*/ 6819 w 10000"/>
              <a:gd name="connsiteY59" fmla="*/ 9343 h 10654"/>
              <a:gd name="connsiteX60" fmla="*/ 6802 w 10000"/>
              <a:gd name="connsiteY60" fmla="*/ 9225 h 10654"/>
              <a:gd name="connsiteX61" fmla="*/ 6773 w 10000"/>
              <a:gd name="connsiteY61" fmla="*/ 9025 h 10654"/>
              <a:gd name="connsiteX62" fmla="*/ 6871 w 10000"/>
              <a:gd name="connsiteY62" fmla="*/ 8831 h 10654"/>
              <a:gd name="connsiteX63" fmla="*/ 7023 w 10000"/>
              <a:gd name="connsiteY63" fmla="*/ 8679 h 10654"/>
              <a:gd name="connsiteX64" fmla="*/ 7178 w 10000"/>
              <a:gd name="connsiteY64" fmla="*/ 8569 h 10654"/>
              <a:gd name="connsiteX65" fmla="*/ 7371 w 10000"/>
              <a:gd name="connsiteY65" fmla="*/ 8543 h 10654"/>
              <a:gd name="connsiteX66" fmla="*/ 7644 w 10000"/>
              <a:gd name="connsiteY66" fmla="*/ 8539 h 10654"/>
              <a:gd name="connsiteX67" fmla="*/ 7635 w 10000"/>
              <a:gd name="connsiteY67" fmla="*/ 9094 h 10654"/>
              <a:gd name="connsiteX68" fmla="*/ 7698 w 10000"/>
              <a:gd name="connsiteY68" fmla="*/ 9251 h 10654"/>
              <a:gd name="connsiteX69" fmla="*/ 7784 w 10000"/>
              <a:gd name="connsiteY69" fmla="*/ 9336 h 10654"/>
              <a:gd name="connsiteX70" fmla="*/ 7845 w 10000"/>
              <a:gd name="connsiteY70" fmla="*/ 9367 h 10654"/>
              <a:gd name="connsiteX71" fmla="*/ 8802 w 10000"/>
              <a:gd name="connsiteY71" fmla="*/ 9300 h 10654"/>
              <a:gd name="connsiteX72" fmla="*/ 8897 w 10000"/>
              <a:gd name="connsiteY72" fmla="*/ 9500 h 10654"/>
              <a:gd name="connsiteX73" fmla="*/ 8957 w 10000"/>
              <a:gd name="connsiteY73" fmla="*/ 9988 h 10654"/>
              <a:gd name="connsiteX74" fmla="*/ 9000 w 10000"/>
              <a:gd name="connsiteY74" fmla="*/ 10649 h 10654"/>
              <a:gd name="connsiteX75" fmla="*/ 9103 w 10000"/>
              <a:gd name="connsiteY75" fmla="*/ 10654 h 10654"/>
              <a:gd name="connsiteX76" fmla="*/ 9095 w 10000"/>
              <a:gd name="connsiteY76" fmla="*/ 10004 h 10654"/>
              <a:gd name="connsiteX77" fmla="*/ 9144 w 10000"/>
              <a:gd name="connsiteY77" fmla="*/ 9804 h 10654"/>
              <a:gd name="connsiteX78" fmla="*/ 9181 w 10000"/>
              <a:gd name="connsiteY78" fmla="*/ 9280 h 10654"/>
              <a:gd name="connsiteX79" fmla="*/ 9566 w 10000"/>
              <a:gd name="connsiteY79" fmla="*/ 9671 h 10654"/>
              <a:gd name="connsiteX80" fmla="*/ 9549 w 10000"/>
              <a:gd name="connsiteY80" fmla="*/ 8944 h 10654"/>
              <a:gd name="connsiteX81" fmla="*/ 9733 w 10000"/>
              <a:gd name="connsiteY81" fmla="*/ 8966 h 10654"/>
              <a:gd name="connsiteX82" fmla="*/ 10000 w 10000"/>
              <a:gd name="connsiteY82" fmla="*/ 8160 h 10654"/>
              <a:gd name="connsiteX83" fmla="*/ 9836 w 10000"/>
              <a:gd name="connsiteY83" fmla="*/ 7610 h 10654"/>
              <a:gd name="connsiteX84" fmla="*/ 9802 w 10000"/>
              <a:gd name="connsiteY84" fmla="*/ 7250 h 10654"/>
              <a:gd name="connsiteX85" fmla="*/ 9540 w 10000"/>
              <a:gd name="connsiteY85" fmla="*/ 7190 h 10654"/>
              <a:gd name="connsiteX86" fmla="*/ 9514 w 10000"/>
              <a:gd name="connsiteY86" fmla="*/ 6723 h 10654"/>
              <a:gd name="connsiteX87" fmla="*/ 9164 w 10000"/>
              <a:gd name="connsiteY87" fmla="*/ 6495 h 10654"/>
              <a:gd name="connsiteX88" fmla="*/ 9138 w 10000"/>
              <a:gd name="connsiteY88" fmla="*/ 6871 h 10654"/>
              <a:gd name="connsiteX89" fmla="*/ 8931 w 10000"/>
              <a:gd name="connsiteY89" fmla="*/ 6566 h 10654"/>
              <a:gd name="connsiteX90" fmla="*/ 8931 w 10000"/>
              <a:gd name="connsiteY90" fmla="*/ 6184 h 10654"/>
              <a:gd name="connsiteX91" fmla="*/ 9480 w 10000"/>
              <a:gd name="connsiteY91" fmla="*/ 6608 h 10654"/>
              <a:gd name="connsiteX92" fmla="*/ 9405 w 10000"/>
              <a:gd name="connsiteY92" fmla="*/ 3496 h 10654"/>
              <a:gd name="connsiteX93" fmla="*/ 9319 w 10000"/>
              <a:gd name="connsiteY93" fmla="*/ 3328 h 10654"/>
              <a:gd name="connsiteX94" fmla="*/ 9290 w 10000"/>
              <a:gd name="connsiteY94" fmla="*/ 2968 h 10654"/>
              <a:gd name="connsiteX95" fmla="*/ 9060 w 10000"/>
              <a:gd name="connsiteY95" fmla="*/ 2806 h 10654"/>
              <a:gd name="connsiteX96" fmla="*/ 8983 w 10000"/>
              <a:gd name="connsiteY96" fmla="*/ 2235 h 10654"/>
              <a:gd name="connsiteX97" fmla="*/ 8825 w 10000"/>
              <a:gd name="connsiteY97" fmla="*/ 2185 h 10654"/>
              <a:gd name="connsiteX98" fmla="*/ 8799 w 10000"/>
              <a:gd name="connsiteY98" fmla="*/ 1748 h 10654"/>
              <a:gd name="connsiteX99" fmla="*/ 8652 w 10000"/>
              <a:gd name="connsiteY99" fmla="*/ 1720 h 10654"/>
              <a:gd name="connsiteX100" fmla="*/ 8635 w 10000"/>
              <a:gd name="connsiteY100" fmla="*/ 1371 h 10654"/>
              <a:gd name="connsiteX101" fmla="*/ 8578 w 10000"/>
              <a:gd name="connsiteY101" fmla="*/ 396 h 10654"/>
              <a:gd name="connsiteX102" fmla="*/ 6747 w 10000"/>
              <a:gd name="connsiteY102" fmla="*/ 0 h 10654"/>
              <a:gd name="connsiteX103" fmla="*/ 6592 w 10000"/>
              <a:gd name="connsiteY103" fmla="*/ 677 h 10654"/>
              <a:gd name="connsiteX104" fmla="*/ 6362 w 10000"/>
              <a:gd name="connsiteY104" fmla="*/ 883 h 10654"/>
              <a:gd name="connsiteX105" fmla="*/ 6107 w 10000"/>
              <a:gd name="connsiteY105" fmla="*/ 690 h 10654"/>
              <a:gd name="connsiteX106" fmla="*/ 5834 w 10000"/>
              <a:gd name="connsiteY106" fmla="*/ 662 h 10654"/>
              <a:gd name="connsiteX107" fmla="*/ 5546 w 10000"/>
              <a:gd name="connsiteY107" fmla="*/ 2505 h 10654"/>
              <a:gd name="connsiteX108" fmla="*/ 5455 w 10000"/>
              <a:gd name="connsiteY108" fmla="*/ 2970 h 10654"/>
              <a:gd name="connsiteX109" fmla="*/ 5077 w 10000"/>
              <a:gd name="connsiteY109" fmla="*/ 4553 h 10654"/>
              <a:gd name="connsiteX110" fmla="*/ 4991 w 10000"/>
              <a:gd name="connsiteY110" fmla="*/ 5382 h 10654"/>
              <a:gd name="connsiteX111" fmla="*/ 4913 w 10000"/>
              <a:gd name="connsiteY111" fmla="*/ 7042 h 10654"/>
              <a:gd name="connsiteX112" fmla="*/ 4405 w 10000"/>
              <a:gd name="connsiteY112" fmla="*/ 7383 h 10654"/>
              <a:gd name="connsiteX0" fmla="*/ 4405 w 10000"/>
              <a:gd name="connsiteY0" fmla="*/ 7383 h 10654"/>
              <a:gd name="connsiteX1" fmla="*/ 2739 w 10000"/>
              <a:gd name="connsiteY1" fmla="*/ 4725 h 10654"/>
              <a:gd name="connsiteX2" fmla="*/ 2609 w 10000"/>
              <a:gd name="connsiteY2" fmla="*/ 5959 h 10654"/>
              <a:gd name="connsiteX3" fmla="*/ 2483 w 10000"/>
              <a:gd name="connsiteY3" fmla="*/ 5990 h 10654"/>
              <a:gd name="connsiteX4" fmla="*/ 2264 w 10000"/>
              <a:gd name="connsiteY4" fmla="*/ 5250 h 10654"/>
              <a:gd name="connsiteX5" fmla="*/ 2319 w 10000"/>
              <a:gd name="connsiteY5" fmla="*/ 4869 h 10654"/>
              <a:gd name="connsiteX6" fmla="*/ 1948 w 10000"/>
              <a:gd name="connsiteY6" fmla="*/ 4718 h 10654"/>
              <a:gd name="connsiteX7" fmla="*/ 1876 w 10000"/>
              <a:gd name="connsiteY7" fmla="*/ 4348 h 10654"/>
              <a:gd name="connsiteX8" fmla="*/ 2198 w 10000"/>
              <a:gd name="connsiteY8" fmla="*/ 1742 h 10654"/>
              <a:gd name="connsiteX9" fmla="*/ 0 w 10000"/>
              <a:gd name="connsiteY9" fmla="*/ 2235 h 10654"/>
              <a:gd name="connsiteX10" fmla="*/ 0 w 10000"/>
              <a:gd name="connsiteY10" fmla="*/ 3300 h 10654"/>
              <a:gd name="connsiteX11" fmla="*/ 741 w 10000"/>
              <a:gd name="connsiteY11" fmla="*/ 2473 h 10654"/>
              <a:gd name="connsiteX12" fmla="*/ 457 w 10000"/>
              <a:gd name="connsiteY12" fmla="*/ 3636 h 10654"/>
              <a:gd name="connsiteX13" fmla="*/ 612 w 10000"/>
              <a:gd name="connsiteY13" fmla="*/ 4192 h 10654"/>
              <a:gd name="connsiteX14" fmla="*/ 1164 w 10000"/>
              <a:gd name="connsiteY14" fmla="*/ 4256 h 10654"/>
              <a:gd name="connsiteX15" fmla="*/ 1273 w 10000"/>
              <a:gd name="connsiteY15" fmla="*/ 4901 h 10654"/>
              <a:gd name="connsiteX16" fmla="*/ 1678 w 10000"/>
              <a:gd name="connsiteY16" fmla="*/ 4562 h 10654"/>
              <a:gd name="connsiteX17" fmla="*/ 1756 w 10000"/>
              <a:gd name="connsiteY17" fmla="*/ 4547 h 10654"/>
              <a:gd name="connsiteX18" fmla="*/ 1773 w 10000"/>
              <a:gd name="connsiteY18" fmla="*/ 4869 h 10654"/>
              <a:gd name="connsiteX19" fmla="*/ 1707 w 10000"/>
              <a:gd name="connsiteY19" fmla="*/ 4836 h 10654"/>
              <a:gd name="connsiteX20" fmla="*/ 1724 w 10000"/>
              <a:gd name="connsiteY20" fmla="*/ 5562 h 10654"/>
              <a:gd name="connsiteX21" fmla="*/ 1644 w 10000"/>
              <a:gd name="connsiteY21" fmla="*/ 5538 h 10654"/>
              <a:gd name="connsiteX22" fmla="*/ 1655 w 10000"/>
              <a:gd name="connsiteY22" fmla="*/ 5805 h 10654"/>
              <a:gd name="connsiteX23" fmla="*/ 1790 w 10000"/>
              <a:gd name="connsiteY23" fmla="*/ 5990 h 10654"/>
              <a:gd name="connsiteX24" fmla="*/ 1793 w 10000"/>
              <a:gd name="connsiteY24" fmla="*/ 6095 h 10654"/>
              <a:gd name="connsiteX25" fmla="*/ 1448 w 10000"/>
              <a:gd name="connsiteY25" fmla="*/ 6118 h 10654"/>
              <a:gd name="connsiteX26" fmla="*/ 1454 w 10000"/>
              <a:gd name="connsiteY26" fmla="*/ 5504 h 10654"/>
              <a:gd name="connsiteX27" fmla="*/ 1259 w 10000"/>
              <a:gd name="connsiteY27" fmla="*/ 5294 h 10654"/>
              <a:gd name="connsiteX28" fmla="*/ 1284 w 10000"/>
              <a:gd name="connsiteY28" fmla="*/ 6118 h 10654"/>
              <a:gd name="connsiteX29" fmla="*/ 1109 w 10000"/>
              <a:gd name="connsiteY29" fmla="*/ 6100 h 10654"/>
              <a:gd name="connsiteX30" fmla="*/ 1026 w 10000"/>
              <a:gd name="connsiteY30" fmla="*/ 5235 h 10654"/>
              <a:gd name="connsiteX31" fmla="*/ 368 w 10000"/>
              <a:gd name="connsiteY31" fmla="*/ 5205 h 10654"/>
              <a:gd name="connsiteX32" fmla="*/ 351 w 10000"/>
              <a:gd name="connsiteY32" fmla="*/ 5161 h 10654"/>
              <a:gd name="connsiteX33" fmla="*/ 282 w 10000"/>
              <a:gd name="connsiteY33" fmla="*/ 5149 h 10654"/>
              <a:gd name="connsiteX34" fmla="*/ 233 w 10000"/>
              <a:gd name="connsiteY34" fmla="*/ 4961 h 10654"/>
              <a:gd name="connsiteX35" fmla="*/ 23 w 10000"/>
              <a:gd name="connsiteY35" fmla="*/ 4947 h 10654"/>
              <a:gd name="connsiteX36" fmla="*/ 204 w 10000"/>
              <a:gd name="connsiteY36" fmla="*/ 6495 h 10654"/>
              <a:gd name="connsiteX37" fmla="*/ 937 w 10000"/>
              <a:gd name="connsiteY37" fmla="*/ 6502 h 10654"/>
              <a:gd name="connsiteX38" fmla="*/ 980 w 10000"/>
              <a:gd name="connsiteY38" fmla="*/ 6701 h 10654"/>
              <a:gd name="connsiteX39" fmla="*/ 1118 w 10000"/>
              <a:gd name="connsiteY39" fmla="*/ 6701 h 10654"/>
              <a:gd name="connsiteX40" fmla="*/ 1129 w 10000"/>
              <a:gd name="connsiteY40" fmla="*/ 6566 h 10654"/>
              <a:gd name="connsiteX41" fmla="*/ 1299 w 10000"/>
              <a:gd name="connsiteY41" fmla="*/ 6559 h 10654"/>
              <a:gd name="connsiteX42" fmla="*/ 1299 w 10000"/>
              <a:gd name="connsiteY42" fmla="*/ 6786 h 10654"/>
              <a:gd name="connsiteX43" fmla="*/ 2592 w 10000"/>
              <a:gd name="connsiteY43" fmla="*/ 6786 h 10654"/>
              <a:gd name="connsiteX44" fmla="*/ 4782 w 10000"/>
              <a:gd name="connsiteY44" fmla="*/ 9025 h 10654"/>
              <a:gd name="connsiteX45" fmla="*/ 5213 w 10000"/>
              <a:gd name="connsiteY45" fmla="*/ 9447 h 10654"/>
              <a:gd name="connsiteX46" fmla="*/ 5345 w 10000"/>
              <a:gd name="connsiteY46" fmla="*/ 10203 h 10654"/>
              <a:gd name="connsiteX47" fmla="*/ 5405 w 10000"/>
              <a:gd name="connsiteY47" fmla="*/ 10402 h 10654"/>
              <a:gd name="connsiteX48" fmla="*/ 5445 w 10000"/>
              <a:gd name="connsiteY48" fmla="*/ 10477 h 10654"/>
              <a:gd name="connsiteX49" fmla="*/ 5506 w 10000"/>
              <a:gd name="connsiteY49" fmla="*/ 10502 h 10654"/>
              <a:gd name="connsiteX50" fmla="*/ 5583 w 10000"/>
              <a:gd name="connsiteY50" fmla="*/ 10492 h 10654"/>
              <a:gd name="connsiteX51" fmla="*/ 5690 w 10000"/>
              <a:gd name="connsiteY51" fmla="*/ 10410 h 10654"/>
              <a:gd name="connsiteX52" fmla="*/ 6540 w 10000"/>
              <a:gd name="connsiteY52" fmla="*/ 9300 h 10654"/>
              <a:gd name="connsiteX53" fmla="*/ 6664 w 10000"/>
              <a:gd name="connsiteY53" fmla="*/ 9628 h 10654"/>
              <a:gd name="connsiteX54" fmla="*/ 6716 w 10000"/>
              <a:gd name="connsiteY54" fmla="*/ 9671 h 10654"/>
              <a:gd name="connsiteX55" fmla="*/ 6756 w 10000"/>
              <a:gd name="connsiteY55" fmla="*/ 9656 h 10654"/>
              <a:gd name="connsiteX56" fmla="*/ 6784 w 10000"/>
              <a:gd name="connsiteY56" fmla="*/ 9609 h 10654"/>
              <a:gd name="connsiteX57" fmla="*/ 6816 w 10000"/>
              <a:gd name="connsiteY57" fmla="*/ 9500 h 10654"/>
              <a:gd name="connsiteX58" fmla="*/ 6819 w 10000"/>
              <a:gd name="connsiteY58" fmla="*/ 9343 h 10654"/>
              <a:gd name="connsiteX59" fmla="*/ 6802 w 10000"/>
              <a:gd name="connsiteY59" fmla="*/ 9225 h 10654"/>
              <a:gd name="connsiteX60" fmla="*/ 6773 w 10000"/>
              <a:gd name="connsiteY60" fmla="*/ 9025 h 10654"/>
              <a:gd name="connsiteX61" fmla="*/ 6871 w 10000"/>
              <a:gd name="connsiteY61" fmla="*/ 8831 h 10654"/>
              <a:gd name="connsiteX62" fmla="*/ 7023 w 10000"/>
              <a:gd name="connsiteY62" fmla="*/ 8679 h 10654"/>
              <a:gd name="connsiteX63" fmla="*/ 7178 w 10000"/>
              <a:gd name="connsiteY63" fmla="*/ 8569 h 10654"/>
              <a:gd name="connsiteX64" fmla="*/ 7371 w 10000"/>
              <a:gd name="connsiteY64" fmla="*/ 8543 h 10654"/>
              <a:gd name="connsiteX65" fmla="*/ 7644 w 10000"/>
              <a:gd name="connsiteY65" fmla="*/ 8539 h 10654"/>
              <a:gd name="connsiteX66" fmla="*/ 7635 w 10000"/>
              <a:gd name="connsiteY66" fmla="*/ 9094 h 10654"/>
              <a:gd name="connsiteX67" fmla="*/ 7698 w 10000"/>
              <a:gd name="connsiteY67" fmla="*/ 9251 h 10654"/>
              <a:gd name="connsiteX68" fmla="*/ 7784 w 10000"/>
              <a:gd name="connsiteY68" fmla="*/ 9336 h 10654"/>
              <a:gd name="connsiteX69" fmla="*/ 7845 w 10000"/>
              <a:gd name="connsiteY69" fmla="*/ 9367 h 10654"/>
              <a:gd name="connsiteX70" fmla="*/ 8802 w 10000"/>
              <a:gd name="connsiteY70" fmla="*/ 9300 h 10654"/>
              <a:gd name="connsiteX71" fmla="*/ 8897 w 10000"/>
              <a:gd name="connsiteY71" fmla="*/ 9500 h 10654"/>
              <a:gd name="connsiteX72" fmla="*/ 8957 w 10000"/>
              <a:gd name="connsiteY72" fmla="*/ 9988 h 10654"/>
              <a:gd name="connsiteX73" fmla="*/ 9000 w 10000"/>
              <a:gd name="connsiteY73" fmla="*/ 10649 h 10654"/>
              <a:gd name="connsiteX74" fmla="*/ 9103 w 10000"/>
              <a:gd name="connsiteY74" fmla="*/ 10654 h 10654"/>
              <a:gd name="connsiteX75" fmla="*/ 9095 w 10000"/>
              <a:gd name="connsiteY75" fmla="*/ 10004 h 10654"/>
              <a:gd name="connsiteX76" fmla="*/ 9144 w 10000"/>
              <a:gd name="connsiteY76" fmla="*/ 9804 h 10654"/>
              <a:gd name="connsiteX77" fmla="*/ 9181 w 10000"/>
              <a:gd name="connsiteY77" fmla="*/ 9280 h 10654"/>
              <a:gd name="connsiteX78" fmla="*/ 9566 w 10000"/>
              <a:gd name="connsiteY78" fmla="*/ 9671 h 10654"/>
              <a:gd name="connsiteX79" fmla="*/ 9549 w 10000"/>
              <a:gd name="connsiteY79" fmla="*/ 8944 h 10654"/>
              <a:gd name="connsiteX80" fmla="*/ 9733 w 10000"/>
              <a:gd name="connsiteY80" fmla="*/ 8966 h 10654"/>
              <a:gd name="connsiteX81" fmla="*/ 10000 w 10000"/>
              <a:gd name="connsiteY81" fmla="*/ 8160 h 10654"/>
              <a:gd name="connsiteX82" fmla="*/ 9836 w 10000"/>
              <a:gd name="connsiteY82" fmla="*/ 7610 h 10654"/>
              <a:gd name="connsiteX83" fmla="*/ 9802 w 10000"/>
              <a:gd name="connsiteY83" fmla="*/ 7250 h 10654"/>
              <a:gd name="connsiteX84" fmla="*/ 9540 w 10000"/>
              <a:gd name="connsiteY84" fmla="*/ 7190 h 10654"/>
              <a:gd name="connsiteX85" fmla="*/ 9514 w 10000"/>
              <a:gd name="connsiteY85" fmla="*/ 6723 h 10654"/>
              <a:gd name="connsiteX86" fmla="*/ 9164 w 10000"/>
              <a:gd name="connsiteY86" fmla="*/ 6495 h 10654"/>
              <a:gd name="connsiteX87" fmla="*/ 9138 w 10000"/>
              <a:gd name="connsiteY87" fmla="*/ 6871 h 10654"/>
              <a:gd name="connsiteX88" fmla="*/ 8931 w 10000"/>
              <a:gd name="connsiteY88" fmla="*/ 6566 h 10654"/>
              <a:gd name="connsiteX89" fmla="*/ 8931 w 10000"/>
              <a:gd name="connsiteY89" fmla="*/ 6184 h 10654"/>
              <a:gd name="connsiteX90" fmla="*/ 9480 w 10000"/>
              <a:gd name="connsiteY90" fmla="*/ 6608 h 10654"/>
              <a:gd name="connsiteX91" fmla="*/ 9405 w 10000"/>
              <a:gd name="connsiteY91" fmla="*/ 3496 h 10654"/>
              <a:gd name="connsiteX92" fmla="*/ 9319 w 10000"/>
              <a:gd name="connsiteY92" fmla="*/ 3328 h 10654"/>
              <a:gd name="connsiteX93" fmla="*/ 9290 w 10000"/>
              <a:gd name="connsiteY93" fmla="*/ 2968 h 10654"/>
              <a:gd name="connsiteX94" fmla="*/ 9060 w 10000"/>
              <a:gd name="connsiteY94" fmla="*/ 2806 h 10654"/>
              <a:gd name="connsiteX95" fmla="*/ 8983 w 10000"/>
              <a:gd name="connsiteY95" fmla="*/ 2235 h 10654"/>
              <a:gd name="connsiteX96" fmla="*/ 8825 w 10000"/>
              <a:gd name="connsiteY96" fmla="*/ 2185 h 10654"/>
              <a:gd name="connsiteX97" fmla="*/ 8799 w 10000"/>
              <a:gd name="connsiteY97" fmla="*/ 1748 h 10654"/>
              <a:gd name="connsiteX98" fmla="*/ 8652 w 10000"/>
              <a:gd name="connsiteY98" fmla="*/ 1720 h 10654"/>
              <a:gd name="connsiteX99" fmla="*/ 8635 w 10000"/>
              <a:gd name="connsiteY99" fmla="*/ 1371 h 10654"/>
              <a:gd name="connsiteX100" fmla="*/ 8578 w 10000"/>
              <a:gd name="connsiteY100" fmla="*/ 396 h 10654"/>
              <a:gd name="connsiteX101" fmla="*/ 6747 w 10000"/>
              <a:gd name="connsiteY101" fmla="*/ 0 h 10654"/>
              <a:gd name="connsiteX102" fmla="*/ 6592 w 10000"/>
              <a:gd name="connsiteY102" fmla="*/ 677 h 10654"/>
              <a:gd name="connsiteX103" fmla="*/ 6362 w 10000"/>
              <a:gd name="connsiteY103" fmla="*/ 883 h 10654"/>
              <a:gd name="connsiteX104" fmla="*/ 6107 w 10000"/>
              <a:gd name="connsiteY104" fmla="*/ 690 h 10654"/>
              <a:gd name="connsiteX105" fmla="*/ 5834 w 10000"/>
              <a:gd name="connsiteY105" fmla="*/ 662 h 10654"/>
              <a:gd name="connsiteX106" fmla="*/ 5546 w 10000"/>
              <a:gd name="connsiteY106" fmla="*/ 2505 h 10654"/>
              <a:gd name="connsiteX107" fmla="*/ 5455 w 10000"/>
              <a:gd name="connsiteY107" fmla="*/ 2970 h 10654"/>
              <a:gd name="connsiteX108" fmla="*/ 5077 w 10000"/>
              <a:gd name="connsiteY108" fmla="*/ 4553 h 10654"/>
              <a:gd name="connsiteX109" fmla="*/ 4991 w 10000"/>
              <a:gd name="connsiteY109" fmla="*/ 5382 h 10654"/>
              <a:gd name="connsiteX110" fmla="*/ 4913 w 10000"/>
              <a:gd name="connsiteY110" fmla="*/ 7042 h 10654"/>
              <a:gd name="connsiteX111" fmla="*/ 4405 w 10000"/>
              <a:gd name="connsiteY111" fmla="*/ 7383 h 10654"/>
              <a:gd name="connsiteX0" fmla="*/ 4405 w 10000"/>
              <a:gd name="connsiteY0" fmla="*/ 7383 h 10654"/>
              <a:gd name="connsiteX1" fmla="*/ 2609 w 10000"/>
              <a:gd name="connsiteY1" fmla="*/ 5959 h 10654"/>
              <a:gd name="connsiteX2" fmla="*/ 2483 w 10000"/>
              <a:gd name="connsiteY2" fmla="*/ 5990 h 10654"/>
              <a:gd name="connsiteX3" fmla="*/ 2264 w 10000"/>
              <a:gd name="connsiteY3" fmla="*/ 5250 h 10654"/>
              <a:gd name="connsiteX4" fmla="*/ 2319 w 10000"/>
              <a:gd name="connsiteY4" fmla="*/ 4869 h 10654"/>
              <a:gd name="connsiteX5" fmla="*/ 1948 w 10000"/>
              <a:gd name="connsiteY5" fmla="*/ 4718 h 10654"/>
              <a:gd name="connsiteX6" fmla="*/ 1876 w 10000"/>
              <a:gd name="connsiteY6" fmla="*/ 4348 h 10654"/>
              <a:gd name="connsiteX7" fmla="*/ 2198 w 10000"/>
              <a:gd name="connsiteY7" fmla="*/ 1742 h 10654"/>
              <a:gd name="connsiteX8" fmla="*/ 0 w 10000"/>
              <a:gd name="connsiteY8" fmla="*/ 2235 h 10654"/>
              <a:gd name="connsiteX9" fmla="*/ 0 w 10000"/>
              <a:gd name="connsiteY9" fmla="*/ 3300 h 10654"/>
              <a:gd name="connsiteX10" fmla="*/ 741 w 10000"/>
              <a:gd name="connsiteY10" fmla="*/ 2473 h 10654"/>
              <a:gd name="connsiteX11" fmla="*/ 457 w 10000"/>
              <a:gd name="connsiteY11" fmla="*/ 3636 h 10654"/>
              <a:gd name="connsiteX12" fmla="*/ 612 w 10000"/>
              <a:gd name="connsiteY12" fmla="*/ 4192 h 10654"/>
              <a:gd name="connsiteX13" fmla="*/ 1164 w 10000"/>
              <a:gd name="connsiteY13" fmla="*/ 4256 h 10654"/>
              <a:gd name="connsiteX14" fmla="*/ 1273 w 10000"/>
              <a:gd name="connsiteY14" fmla="*/ 4901 h 10654"/>
              <a:gd name="connsiteX15" fmla="*/ 1678 w 10000"/>
              <a:gd name="connsiteY15" fmla="*/ 4562 h 10654"/>
              <a:gd name="connsiteX16" fmla="*/ 1756 w 10000"/>
              <a:gd name="connsiteY16" fmla="*/ 4547 h 10654"/>
              <a:gd name="connsiteX17" fmla="*/ 1773 w 10000"/>
              <a:gd name="connsiteY17" fmla="*/ 4869 h 10654"/>
              <a:gd name="connsiteX18" fmla="*/ 1707 w 10000"/>
              <a:gd name="connsiteY18" fmla="*/ 4836 h 10654"/>
              <a:gd name="connsiteX19" fmla="*/ 1724 w 10000"/>
              <a:gd name="connsiteY19" fmla="*/ 5562 h 10654"/>
              <a:gd name="connsiteX20" fmla="*/ 1644 w 10000"/>
              <a:gd name="connsiteY20" fmla="*/ 5538 h 10654"/>
              <a:gd name="connsiteX21" fmla="*/ 1655 w 10000"/>
              <a:gd name="connsiteY21" fmla="*/ 5805 h 10654"/>
              <a:gd name="connsiteX22" fmla="*/ 1790 w 10000"/>
              <a:gd name="connsiteY22" fmla="*/ 5990 h 10654"/>
              <a:gd name="connsiteX23" fmla="*/ 1793 w 10000"/>
              <a:gd name="connsiteY23" fmla="*/ 6095 h 10654"/>
              <a:gd name="connsiteX24" fmla="*/ 1448 w 10000"/>
              <a:gd name="connsiteY24" fmla="*/ 6118 h 10654"/>
              <a:gd name="connsiteX25" fmla="*/ 1454 w 10000"/>
              <a:gd name="connsiteY25" fmla="*/ 5504 h 10654"/>
              <a:gd name="connsiteX26" fmla="*/ 1259 w 10000"/>
              <a:gd name="connsiteY26" fmla="*/ 5294 h 10654"/>
              <a:gd name="connsiteX27" fmla="*/ 1284 w 10000"/>
              <a:gd name="connsiteY27" fmla="*/ 6118 h 10654"/>
              <a:gd name="connsiteX28" fmla="*/ 1109 w 10000"/>
              <a:gd name="connsiteY28" fmla="*/ 6100 h 10654"/>
              <a:gd name="connsiteX29" fmla="*/ 1026 w 10000"/>
              <a:gd name="connsiteY29" fmla="*/ 5235 h 10654"/>
              <a:gd name="connsiteX30" fmla="*/ 368 w 10000"/>
              <a:gd name="connsiteY30" fmla="*/ 5205 h 10654"/>
              <a:gd name="connsiteX31" fmla="*/ 351 w 10000"/>
              <a:gd name="connsiteY31" fmla="*/ 5161 h 10654"/>
              <a:gd name="connsiteX32" fmla="*/ 282 w 10000"/>
              <a:gd name="connsiteY32" fmla="*/ 5149 h 10654"/>
              <a:gd name="connsiteX33" fmla="*/ 233 w 10000"/>
              <a:gd name="connsiteY33" fmla="*/ 4961 h 10654"/>
              <a:gd name="connsiteX34" fmla="*/ 23 w 10000"/>
              <a:gd name="connsiteY34" fmla="*/ 4947 h 10654"/>
              <a:gd name="connsiteX35" fmla="*/ 204 w 10000"/>
              <a:gd name="connsiteY35" fmla="*/ 6495 h 10654"/>
              <a:gd name="connsiteX36" fmla="*/ 937 w 10000"/>
              <a:gd name="connsiteY36" fmla="*/ 6502 h 10654"/>
              <a:gd name="connsiteX37" fmla="*/ 980 w 10000"/>
              <a:gd name="connsiteY37" fmla="*/ 6701 h 10654"/>
              <a:gd name="connsiteX38" fmla="*/ 1118 w 10000"/>
              <a:gd name="connsiteY38" fmla="*/ 6701 h 10654"/>
              <a:gd name="connsiteX39" fmla="*/ 1129 w 10000"/>
              <a:gd name="connsiteY39" fmla="*/ 6566 h 10654"/>
              <a:gd name="connsiteX40" fmla="*/ 1299 w 10000"/>
              <a:gd name="connsiteY40" fmla="*/ 6559 h 10654"/>
              <a:gd name="connsiteX41" fmla="*/ 1299 w 10000"/>
              <a:gd name="connsiteY41" fmla="*/ 6786 h 10654"/>
              <a:gd name="connsiteX42" fmla="*/ 2592 w 10000"/>
              <a:gd name="connsiteY42" fmla="*/ 6786 h 10654"/>
              <a:gd name="connsiteX43" fmla="*/ 4782 w 10000"/>
              <a:gd name="connsiteY43" fmla="*/ 9025 h 10654"/>
              <a:gd name="connsiteX44" fmla="*/ 5213 w 10000"/>
              <a:gd name="connsiteY44" fmla="*/ 9447 h 10654"/>
              <a:gd name="connsiteX45" fmla="*/ 5345 w 10000"/>
              <a:gd name="connsiteY45" fmla="*/ 10203 h 10654"/>
              <a:gd name="connsiteX46" fmla="*/ 5405 w 10000"/>
              <a:gd name="connsiteY46" fmla="*/ 10402 h 10654"/>
              <a:gd name="connsiteX47" fmla="*/ 5445 w 10000"/>
              <a:gd name="connsiteY47" fmla="*/ 10477 h 10654"/>
              <a:gd name="connsiteX48" fmla="*/ 5506 w 10000"/>
              <a:gd name="connsiteY48" fmla="*/ 10502 h 10654"/>
              <a:gd name="connsiteX49" fmla="*/ 5583 w 10000"/>
              <a:gd name="connsiteY49" fmla="*/ 10492 h 10654"/>
              <a:gd name="connsiteX50" fmla="*/ 5690 w 10000"/>
              <a:gd name="connsiteY50" fmla="*/ 10410 h 10654"/>
              <a:gd name="connsiteX51" fmla="*/ 6540 w 10000"/>
              <a:gd name="connsiteY51" fmla="*/ 9300 h 10654"/>
              <a:gd name="connsiteX52" fmla="*/ 6664 w 10000"/>
              <a:gd name="connsiteY52" fmla="*/ 9628 h 10654"/>
              <a:gd name="connsiteX53" fmla="*/ 6716 w 10000"/>
              <a:gd name="connsiteY53" fmla="*/ 9671 h 10654"/>
              <a:gd name="connsiteX54" fmla="*/ 6756 w 10000"/>
              <a:gd name="connsiteY54" fmla="*/ 9656 h 10654"/>
              <a:gd name="connsiteX55" fmla="*/ 6784 w 10000"/>
              <a:gd name="connsiteY55" fmla="*/ 9609 h 10654"/>
              <a:gd name="connsiteX56" fmla="*/ 6816 w 10000"/>
              <a:gd name="connsiteY56" fmla="*/ 9500 h 10654"/>
              <a:gd name="connsiteX57" fmla="*/ 6819 w 10000"/>
              <a:gd name="connsiteY57" fmla="*/ 9343 h 10654"/>
              <a:gd name="connsiteX58" fmla="*/ 6802 w 10000"/>
              <a:gd name="connsiteY58" fmla="*/ 9225 h 10654"/>
              <a:gd name="connsiteX59" fmla="*/ 6773 w 10000"/>
              <a:gd name="connsiteY59" fmla="*/ 9025 h 10654"/>
              <a:gd name="connsiteX60" fmla="*/ 6871 w 10000"/>
              <a:gd name="connsiteY60" fmla="*/ 8831 h 10654"/>
              <a:gd name="connsiteX61" fmla="*/ 7023 w 10000"/>
              <a:gd name="connsiteY61" fmla="*/ 8679 h 10654"/>
              <a:gd name="connsiteX62" fmla="*/ 7178 w 10000"/>
              <a:gd name="connsiteY62" fmla="*/ 8569 h 10654"/>
              <a:gd name="connsiteX63" fmla="*/ 7371 w 10000"/>
              <a:gd name="connsiteY63" fmla="*/ 8543 h 10654"/>
              <a:gd name="connsiteX64" fmla="*/ 7644 w 10000"/>
              <a:gd name="connsiteY64" fmla="*/ 8539 h 10654"/>
              <a:gd name="connsiteX65" fmla="*/ 7635 w 10000"/>
              <a:gd name="connsiteY65" fmla="*/ 9094 h 10654"/>
              <a:gd name="connsiteX66" fmla="*/ 7698 w 10000"/>
              <a:gd name="connsiteY66" fmla="*/ 9251 h 10654"/>
              <a:gd name="connsiteX67" fmla="*/ 7784 w 10000"/>
              <a:gd name="connsiteY67" fmla="*/ 9336 h 10654"/>
              <a:gd name="connsiteX68" fmla="*/ 7845 w 10000"/>
              <a:gd name="connsiteY68" fmla="*/ 9367 h 10654"/>
              <a:gd name="connsiteX69" fmla="*/ 8802 w 10000"/>
              <a:gd name="connsiteY69" fmla="*/ 9300 h 10654"/>
              <a:gd name="connsiteX70" fmla="*/ 8897 w 10000"/>
              <a:gd name="connsiteY70" fmla="*/ 9500 h 10654"/>
              <a:gd name="connsiteX71" fmla="*/ 8957 w 10000"/>
              <a:gd name="connsiteY71" fmla="*/ 9988 h 10654"/>
              <a:gd name="connsiteX72" fmla="*/ 9000 w 10000"/>
              <a:gd name="connsiteY72" fmla="*/ 10649 h 10654"/>
              <a:gd name="connsiteX73" fmla="*/ 9103 w 10000"/>
              <a:gd name="connsiteY73" fmla="*/ 10654 h 10654"/>
              <a:gd name="connsiteX74" fmla="*/ 9095 w 10000"/>
              <a:gd name="connsiteY74" fmla="*/ 10004 h 10654"/>
              <a:gd name="connsiteX75" fmla="*/ 9144 w 10000"/>
              <a:gd name="connsiteY75" fmla="*/ 9804 h 10654"/>
              <a:gd name="connsiteX76" fmla="*/ 9181 w 10000"/>
              <a:gd name="connsiteY76" fmla="*/ 9280 h 10654"/>
              <a:gd name="connsiteX77" fmla="*/ 9566 w 10000"/>
              <a:gd name="connsiteY77" fmla="*/ 9671 h 10654"/>
              <a:gd name="connsiteX78" fmla="*/ 9549 w 10000"/>
              <a:gd name="connsiteY78" fmla="*/ 8944 h 10654"/>
              <a:gd name="connsiteX79" fmla="*/ 9733 w 10000"/>
              <a:gd name="connsiteY79" fmla="*/ 8966 h 10654"/>
              <a:gd name="connsiteX80" fmla="*/ 10000 w 10000"/>
              <a:gd name="connsiteY80" fmla="*/ 8160 h 10654"/>
              <a:gd name="connsiteX81" fmla="*/ 9836 w 10000"/>
              <a:gd name="connsiteY81" fmla="*/ 7610 h 10654"/>
              <a:gd name="connsiteX82" fmla="*/ 9802 w 10000"/>
              <a:gd name="connsiteY82" fmla="*/ 7250 h 10654"/>
              <a:gd name="connsiteX83" fmla="*/ 9540 w 10000"/>
              <a:gd name="connsiteY83" fmla="*/ 7190 h 10654"/>
              <a:gd name="connsiteX84" fmla="*/ 9514 w 10000"/>
              <a:gd name="connsiteY84" fmla="*/ 6723 h 10654"/>
              <a:gd name="connsiteX85" fmla="*/ 9164 w 10000"/>
              <a:gd name="connsiteY85" fmla="*/ 6495 h 10654"/>
              <a:gd name="connsiteX86" fmla="*/ 9138 w 10000"/>
              <a:gd name="connsiteY86" fmla="*/ 6871 h 10654"/>
              <a:gd name="connsiteX87" fmla="*/ 8931 w 10000"/>
              <a:gd name="connsiteY87" fmla="*/ 6566 h 10654"/>
              <a:gd name="connsiteX88" fmla="*/ 8931 w 10000"/>
              <a:gd name="connsiteY88" fmla="*/ 6184 h 10654"/>
              <a:gd name="connsiteX89" fmla="*/ 9480 w 10000"/>
              <a:gd name="connsiteY89" fmla="*/ 6608 h 10654"/>
              <a:gd name="connsiteX90" fmla="*/ 9405 w 10000"/>
              <a:gd name="connsiteY90" fmla="*/ 3496 h 10654"/>
              <a:gd name="connsiteX91" fmla="*/ 9319 w 10000"/>
              <a:gd name="connsiteY91" fmla="*/ 3328 h 10654"/>
              <a:gd name="connsiteX92" fmla="*/ 9290 w 10000"/>
              <a:gd name="connsiteY92" fmla="*/ 2968 h 10654"/>
              <a:gd name="connsiteX93" fmla="*/ 9060 w 10000"/>
              <a:gd name="connsiteY93" fmla="*/ 2806 h 10654"/>
              <a:gd name="connsiteX94" fmla="*/ 8983 w 10000"/>
              <a:gd name="connsiteY94" fmla="*/ 2235 h 10654"/>
              <a:gd name="connsiteX95" fmla="*/ 8825 w 10000"/>
              <a:gd name="connsiteY95" fmla="*/ 2185 h 10654"/>
              <a:gd name="connsiteX96" fmla="*/ 8799 w 10000"/>
              <a:gd name="connsiteY96" fmla="*/ 1748 h 10654"/>
              <a:gd name="connsiteX97" fmla="*/ 8652 w 10000"/>
              <a:gd name="connsiteY97" fmla="*/ 1720 h 10654"/>
              <a:gd name="connsiteX98" fmla="*/ 8635 w 10000"/>
              <a:gd name="connsiteY98" fmla="*/ 1371 h 10654"/>
              <a:gd name="connsiteX99" fmla="*/ 8578 w 10000"/>
              <a:gd name="connsiteY99" fmla="*/ 396 h 10654"/>
              <a:gd name="connsiteX100" fmla="*/ 6747 w 10000"/>
              <a:gd name="connsiteY100" fmla="*/ 0 h 10654"/>
              <a:gd name="connsiteX101" fmla="*/ 6592 w 10000"/>
              <a:gd name="connsiteY101" fmla="*/ 677 h 10654"/>
              <a:gd name="connsiteX102" fmla="*/ 6362 w 10000"/>
              <a:gd name="connsiteY102" fmla="*/ 883 h 10654"/>
              <a:gd name="connsiteX103" fmla="*/ 6107 w 10000"/>
              <a:gd name="connsiteY103" fmla="*/ 690 h 10654"/>
              <a:gd name="connsiteX104" fmla="*/ 5834 w 10000"/>
              <a:gd name="connsiteY104" fmla="*/ 662 h 10654"/>
              <a:gd name="connsiteX105" fmla="*/ 5546 w 10000"/>
              <a:gd name="connsiteY105" fmla="*/ 2505 h 10654"/>
              <a:gd name="connsiteX106" fmla="*/ 5455 w 10000"/>
              <a:gd name="connsiteY106" fmla="*/ 2970 h 10654"/>
              <a:gd name="connsiteX107" fmla="*/ 5077 w 10000"/>
              <a:gd name="connsiteY107" fmla="*/ 4553 h 10654"/>
              <a:gd name="connsiteX108" fmla="*/ 4991 w 10000"/>
              <a:gd name="connsiteY108" fmla="*/ 5382 h 10654"/>
              <a:gd name="connsiteX109" fmla="*/ 4913 w 10000"/>
              <a:gd name="connsiteY109" fmla="*/ 7042 h 10654"/>
              <a:gd name="connsiteX110" fmla="*/ 4405 w 10000"/>
              <a:gd name="connsiteY110" fmla="*/ 7383 h 10654"/>
              <a:gd name="connsiteX0" fmla="*/ 4405 w 10000"/>
              <a:gd name="connsiteY0" fmla="*/ 7383 h 10654"/>
              <a:gd name="connsiteX1" fmla="*/ 2609 w 10000"/>
              <a:gd name="connsiteY1" fmla="*/ 5959 h 10654"/>
              <a:gd name="connsiteX2" fmla="*/ 2264 w 10000"/>
              <a:gd name="connsiteY2" fmla="*/ 5250 h 10654"/>
              <a:gd name="connsiteX3" fmla="*/ 2319 w 10000"/>
              <a:gd name="connsiteY3" fmla="*/ 4869 h 10654"/>
              <a:gd name="connsiteX4" fmla="*/ 1948 w 10000"/>
              <a:gd name="connsiteY4" fmla="*/ 4718 h 10654"/>
              <a:gd name="connsiteX5" fmla="*/ 1876 w 10000"/>
              <a:gd name="connsiteY5" fmla="*/ 4348 h 10654"/>
              <a:gd name="connsiteX6" fmla="*/ 2198 w 10000"/>
              <a:gd name="connsiteY6" fmla="*/ 1742 h 10654"/>
              <a:gd name="connsiteX7" fmla="*/ 0 w 10000"/>
              <a:gd name="connsiteY7" fmla="*/ 2235 h 10654"/>
              <a:gd name="connsiteX8" fmla="*/ 0 w 10000"/>
              <a:gd name="connsiteY8" fmla="*/ 3300 h 10654"/>
              <a:gd name="connsiteX9" fmla="*/ 741 w 10000"/>
              <a:gd name="connsiteY9" fmla="*/ 2473 h 10654"/>
              <a:gd name="connsiteX10" fmla="*/ 457 w 10000"/>
              <a:gd name="connsiteY10" fmla="*/ 3636 h 10654"/>
              <a:gd name="connsiteX11" fmla="*/ 612 w 10000"/>
              <a:gd name="connsiteY11" fmla="*/ 4192 h 10654"/>
              <a:gd name="connsiteX12" fmla="*/ 1164 w 10000"/>
              <a:gd name="connsiteY12" fmla="*/ 4256 h 10654"/>
              <a:gd name="connsiteX13" fmla="*/ 1273 w 10000"/>
              <a:gd name="connsiteY13" fmla="*/ 4901 h 10654"/>
              <a:gd name="connsiteX14" fmla="*/ 1678 w 10000"/>
              <a:gd name="connsiteY14" fmla="*/ 4562 h 10654"/>
              <a:gd name="connsiteX15" fmla="*/ 1756 w 10000"/>
              <a:gd name="connsiteY15" fmla="*/ 4547 h 10654"/>
              <a:gd name="connsiteX16" fmla="*/ 1773 w 10000"/>
              <a:gd name="connsiteY16" fmla="*/ 4869 h 10654"/>
              <a:gd name="connsiteX17" fmla="*/ 1707 w 10000"/>
              <a:gd name="connsiteY17" fmla="*/ 4836 h 10654"/>
              <a:gd name="connsiteX18" fmla="*/ 1724 w 10000"/>
              <a:gd name="connsiteY18" fmla="*/ 5562 h 10654"/>
              <a:gd name="connsiteX19" fmla="*/ 1644 w 10000"/>
              <a:gd name="connsiteY19" fmla="*/ 5538 h 10654"/>
              <a:gd name="connsiteX20" fmla="*/ 1655 w 10000"/>
              <a:gd name="connsiteY20" fmla="*/ 5805 h 10654"/>
              <a:gd name="connsiteX21" fmla="*/ 1790 w 10000"/>
              <a:gd name="connsiteY21" fmla="*/ 5990 h 10654"/>
              <a:gd name="connsiteX22" fmla="*/ 1793 w 10000"/>
              <a:gd name="connsiteY22" fmla="*/ 6095 h 10654"/>
              <a:gd name="connsiteX23" fmla="*/ 1448 w 10000"/>
              <a:gd name="connsiteY23" fmla="*/ 6118 h 10654"/>
              <a:gd name="connsiteX24" fmla="*/ 1454 w 10000"/>
              <a:gd name="connsiteY24" fmla="*/ 5504 h 10654"/>
              <a:gd name="connsiteX25" fmla="*/ 1259 w 10000"/>
              <a:gd name="connsiteY25" fmla="*/ 5294 h 10654"/>
              <a:gd name="connsiteX26" fmla="*/ 1284 w 10000"/>
              <a:gd name="connsiteY26" fmla="*/ 6118 h 10654"/>
              <a:gd name="connsiteX27" fmla="*/ 1109 w 10000"/>
              <a:gd name="connsiteY27" fmla="*/ 6100 h 10654"/>
              <a:gd name="connsiteX28" fmla="*/ 1026 w 10000"/>
              <a:gd name="connsiteY28" fmla="*/ 5235 h 10654"/>
              <a:gd name="connsiteX29" fmla="*/ 368 w 10000"/>
              <a:gd name="connsiteY29" fmla="*/ 5205 h 10654"/>
              <a:gd name="connsiteX30" fmla="*/ 351 w 10000"/>
              <a:gd name="connsiteY30" fmla="*/ 5161 h 10654"/>
              <a:gd name="connsiteX31" fmla="*/ 282 w 10000"/>
              <a:gd name="connsiteY31" fmla="*/ 5149 h 10654"/>
              <a:gd name="connsiteX32" fmla="*/ 233 w 10000"/>
              <a:gd name="connsiteY32" fmla="*/ 4961 h 10654"/>
              <a:gd name="connsiteX33" fmla="*/ 23 w 10000"/>
              <a:gd name="connsiteY33" fmla="*/ 4947 h 10654"/>
              <a:gd name="connsiteX34" fmla="*/ 204 w 10000"/>
              <a:gd name="connsiteY34" fmla="*/ 6495 h 10654"/>
              <a:gd name="connsiteX35" fmla="*/ 937 w 10000"/>
              <a:gd name="connsiteY35" fmla="*/ 6502 h 10654"/>
              <a:gd name="connsiteX36" fmla="*/ 980 w 10000"/>
              <a:gd name="connsiteY36" fmla="*/ 6701 h 10654"/>
              <a:gd name="connsiteX37" fmla="*/ 1118 w 10000"/>
              <a:gd name="connsiteY37" fmla="*/ 6701 h 10654"/>
              <a:gd name="connsiteX38" fmla="*/ 1129 w 10000"/>
              <a:gd name="connsiteY38" fmla="*/ 6566 h 10654"/>
              <a:gd name="connsiteX39" fmla="*/ 1299 w 10000"/>
              <a:gd name="connsiteY39" fmla="*/ 6559 h 10654"/>
              <a:gd name="connsiteX40" fmla="*/ 1299 w 10000"/>
              <a:gd name="connsiteY40" fmla="*/ 6786 h 10654"/>
              <a:gd name="connsiteX41" fmla="*/ 2592 w 10000"/>
              <a:gd name="connsiteY41" fmla="*/ 6786 h 10654"/>
              <a:gd name="connsiteX42" fmla="*/ 4782 w 10000"/>
              <a:gd name="connsiteY42" fmla="*/ 9025 h 10654"/>
              <a:gd name="connsiteX43" fmla="*/ 5213 w 10000"/>
              <a:gd name="connsiteY43" fmla="*/ 9447 h 10654"/>
              <a:gd name="connsiteX44" fmla="*/ 5345 w 10000"/>
              <a:gd name="connsiteY44" fmla="*/ 10203 h 10654"/>
              <a:gd name="connsiteX45" fmla="*/ 5405 w 10000"/>
              <a:gd name="connsiteY45" fmla="*/ 10402 h 10654"/>
              <a:gd name="connsiteX46" fmla="*/ 5445 w 10000"/>
              <a:gd name="connsiteY46" fmla="*/ 10477 h 10654"/>
              <a:gd name="connsiteX47" fmla="*/ 5506 w 10000"/>
              <a:gd name="connsiteY47" fmla="*/ 10502 h 10654"/>
              <a:gd name="connsiteX48" fmla="*/ 5583 w 10000"/>
              <a:gd name="connsiteY48" fmla="*/ 10492 h 10654"/>
              <a:gd name="connsiteX49" fmla="*/ 5690 w 10000"/>
              <a:gd name="connsiteY49" fmla="*/ 10410 h 10654"/>
              <a:gd name="connsiteX50" fmla="*/ 6540 w 10000"/>
              <a:gd name="connsiteY50" fmla="*/ 9300 h 10654"/>
              <a:gd name="connsiteX51" fmla="*/ 6664 w 10000"/>
              <a:gd name="connsiteY51" fmla="*/ 9628 h 10654"/>
              <a:gd name="connsiteX52" fmla="*/ 6716 w 10000"/>
              <a:gd name="connsiteY52" fmla="*/ 9671 h 10654"/>
              <a:gd name="connsiteX53" fmla="*/ 6756 w 10000"/>
              <a:gd name="connsiteY53" fmla="*/ 9656 h 10654"/>
              <a:gd name="connsiteX54" fmla="*/ 6784 w 10000"/>
              <a:gd name="connsiteY54" fmla="*/ 9609 h 10654"/>
              <a:gd name="connsiteX55" fmla="*/ 6816 w 10000"/>
              <a:gd name="connsiteY55" fmla="*/ 9500 h 10654"/>
              <a:gd name="connsiteX56" fmla="*/ 6819 w 10000"/>
              <a:gd name="connsiteY56" fmla="*/ 9343 h 10654"/>
              <a:gd name="connsiteX57" fmla="*/ 6802 w 10000"/>
              <a:gd name="connsiteY57" fmla="*/ 9225 h 10654"/>
              <a:gd name="connsiteX58" fmla="*/ 6773 w 10000"/>
              <a:gd name="connsiteY58" fmla="*/ 9025 h 10654"/>
              <a:gd name="connsiteX59" fmla="*/ 6871 w 10000"/>
              <a:gd name="connsiteY59" fmla="*/ 8831 h 10654"/>
              <a:gd name="connsiteX60" fmla="*/ 7023 w 10000"/>
              <a:gd name="connsiteY60" fmla="*/ 8679 h 10654"/>
              <a:gd name="connsiteX61" fmla="*/ 7178 w 10000"/>
              <a:gd name="connsiteY61" fmla="*/ 8569 h 10654"/>
              <a:gd name="connsiteX62" fmla="*/ 7371 w 10000"/>
              <a:gd name="connsiteY62" fmla="*/ 8543 h 10654"/>
              <a:gd name="connsiteX63" fmla="*/ 7644 w 10000"/>
              <a:gd name="connsiteY63" fmla="*/ 8539 h 10654"/>
              <a:gd name="connsiteX64" fmla="*/ 7635 w 10000"/>
              <a:gd name="connsiteY64" fmla="*/ 9094 h 10654"/>
              <a:gd name="connsiteX65" fmla="*/ 7698 w 10000"/>
              <a:gd name="connsiteY65" fmla="*/ 9251 h 10654"/>
              <a:gd name="connsiteX66" fmla="*/ 7784 w 10000"/>
              <a:gd name="connsiteY66" fmla="*/ 9336 h 10654"/>
              <a:gd name="connsiteX67" fmla="*/ 7845 w 10000"/>
              <a:gd name="connsiteY67" fmla="*/ 9367 h 10654"/>
              <a:gd name="connsiteX68" fmla="*/ 8802 w 10000"/>
              <a:gd name="connsiteY68" fmla="*/ 9300 h 10654"/>
              <a:gd name="connsiteX69" fmla="*/ 8897 w 10000"/>
              <a:gd name="connsiteY69" fmla="*/ 9500 h 10654"/>
              <a:gd name="connsiteX70" fmla="*/ 8957 w 10000"/>
              <a:gd name="connsiteY70" fmla="*/ 9988 h 10654"/>
              <a:gd name="connsiteX71" fmla="*/ 9000 w 10000"/>
              <a:gd name="connsiteY71" fmla="*/ 10649 h 10654"/>
              <a:gd name="connsiteX72" fmla="*/ 9103 w 10000"/>
              <a:gd name="connsiteY72" fmla="*/ 10654 h 10654"/>
              <a:gd name="connsiteX73" fmla="*/ 9095 w 10000"/>
              <a:gd name="connsiteY73" fmla="*/ 10004 h 10654"/>
              <a:gd name="connsiteX74" fmla="*/ 9144 w 10000"/>
              <a:gd name="connsiteY74" fmla="*/ 9804 h 10654"/>
              <a:gd name="connsiteX75" fmla="*/ 9181 w 10000"/>
              <a:gd name="connsiteY75" fmla="*/ 9280 h 10654"/>
              <a:gd name="connsiteX76" fmla="*/ 9566 w 10000"/>
              <a:gd name="connsiteY76" fmla="*/ 9671 h 10654"/>
              <a:gd name="connsiteX77" fmla="*/ 9549 w 10000"/>
              <a:gd name="connsiteY77" fmla="*/ 8944 h 10654"/>
              <a:gd name="connsiteX78" fmla="*/ 9733 w 10000"/>
              <a:gd name="connsiteY78" fmla="*/ 8966 h 10654"/>
              <a:gd name="connsiteX79" fmla="*/ 10000 w 10000"/>
              <a:gd name="connsiteY79" fmla="*/ 8160 h 10654"/>
              <a:gd name="connsiteX80" fmla="*/ 9836 w 10000"/>
              <a:gd name="connsiteY80" fmla="*/ 7610 h 10654"/>
              <a:gd name="connsiteX81" fmla="*/ 9802 w 10000"/>
              <a:gd name="connsiteY81" fmla="*/ 7250 h 10654"/>
              <a:gd name="connsiteX82" fmla="*/ 9540 w 10000"/>
              <a:gd name="connsiteY82" fmla="*/ 7190 h 10654"/>
              <a:gd name="connsiteX83" fmla="*/ 9514 w 10000"/>
              <a:gd name="connsiteY83" fmla="*/ 6723 h 10654"/>
              <a:gd name="connsiteX84" fmla="*/ 9164 w 10000"/>
              <a:gd name="connsiteY84" fmla="*/ 6495 h 10654"/>
              <a:gd name="connsiteX85" fmla="*/ 9138 w 10000"/>
              <a:gd name="connsiteY85" fmla="*/ 6871 h 10654"/>
              <a:gd name="connsiteX86" fmla="*/ 8931 w 10000"/>
              <a:gd name="connsiteY86" fmla="*/ 6566 h 10654"/>
              <a:gd name="connsiteX87" fmla="*/ 8931 w 10000"/>
              <a:gd name="connsiteY87" fmla="*/ 6184 h 10654"/>
              <a:gd name="connsiteX88" fmla="*/ 9480 w 10000"/>
              <a:gd name="connsiteY88" fmla="*/ 6608 h 10654"/>
              <a:gd name="connsiteX89" fmla="*/ 9405 w 10000"/>
              <a:gd name="connsiteY89" fmla="*/ 3496 h 10654"/>
              <a:gd name="connsiteX90" fmla="*/ 9319 w 10000"/>
              <a:gd name="connsiteY90" fmla="*/ 3328 h 10654"/>
              <a:gd name="connsiteX91" fmla="*/ 9290 w 10000"/>
              <a:gd name="connsiteY91" fmla="*/ 2968 h 10654"/>
              <a:gd name="connsiteX92" fmla="*/ 9060 w 10000"/>
              <a:gd name="connsiteY92" fmla="*/ 2806 h 10654"/>
              <a:gd name="connsiteX93" fmla="*/ 8983 w 10000"/>
              <a:gd name="connsiteY93" fmla="*/ 2235 h 10654"/>
              <a:gd name="connsiteX94" fmla="*/ 8825 w 10000"/>
              <a:gd name="connsiteY94" fmla="*/ 2185 h 10654"/>
              <a:gd name="connsiteX95" fmla="*/ 8799 w 10000"/>
              <a:gd name="connsiteY95" fmla="*/ 1748 h 10654"/>
              <a:gd name="connsiteX96" fmla="*/ 8652 w 10000"/>
              <a:gd name="connsiteY96" fmla="*/ 1720 h 10654"/>
              <a:gd name="connsiteX97" fmla="*/ 8635 w 10000"/>
              <a:gd name="connsiteY97" fmla="*/ 1371 h 10654"/>
              <a:gd name="connsiteX98" fmla="*/ 8578 w 10000"/>
              <a:gd name="connsiteY98" fmla="*/ 396 h 10654"/>
              <a:gd name="connsiteX99" fmla="*/ 6747 w 10000"/>
              <a:gd name="connsiteY99" fmla="*/ 0 h 10654"/>
              <a:gd name="connsiteX100" fmla="*/ 6592 w 10000"/>
              <a:gd name="connsiteY100" fmla="*/ 677 h 10654"/>
              <a:gd name="connsiteX101" fmla="*/ 6362 w 10000"/>
              <a:gd name="connsiteY101" fmla="*/ 883 h 10654"/>
              <a:gd name="connsiteX102" fmla="*/ 6107 w 10000"/>
              <a:gd name="connsiteY102" fmla="*/ 690 h 10654"/>
              <a:gd name="connsiteX103" fmla="*/ 5834 w 10000"/>
              <a:gd name="connsiteY103" fmla="*/ 662 h 10654"/>
              <a:gd name="connsiteX104" fmla="*/ 5546 w 10000"/>
              <a:gd name="connsiteY104" fmla="*/ 2505 h 10654"/>
              <a:gd name="connsiteX105" fmla="*/ 5455 w 10000"/>
              <a:gd name="connsiteY105" fmla="*/ 2970 h 10654"/>
              <a:gd name="connsiteX106" fmla="*/ 5077 w 10000"/>
              <a:gd name="connsiteY106" fmla="*/ 4553 h 10654"/>
              <a:gd name="connsiteX107" fmla="*/ 4991 w 10000"/>
              <a:gd name="connsiteY107" fmla="*/ 5382 h 10654"/>
              <a:gd name="connsiteX108" fmla="*/ 4913 w 10000"/>
              <a:gd name="connsiteY108" fmla="*/ 7042 h 10654"/>
              <a:gd name="connsiteX109" fmla="*/ 4405 w 10000"/>
              <a:gd name="connsiteY109" fmla="*/ 7383 h 10654"/>
              <a:gd name="connsiteX0" fmla="*/ 4405 w 10000"/>
              <a:gd name="connsiteY0" fmla="*/ 7383 h 10654"/>
              <a:gd name="connsiteX1" fmla="*/ 2609 w 10000"/>
              <a:gd name="connsiteY1" fmla="*/ 5959 h 10654"/>
              <a:gd name="connsiteX2" fmla="*/ 2264 w 10000"/>
              <a:gd name="connsiteY2" fmla="*/ 5250 h 10654"/>
              <a:gd name="connsiteX3" fmla="*/ 2319 w 10000"/>
              <a:gd name="connsiteY3" fmla="*/ 4869 h 10654"/>
              <a:gd name="connsiteX4" fmla="*/ 1948 w 10000"/>
              <a:gd name="connsiteY4" fmla="*/ 4718 h 10654"/>
              <a:gd name="connsiteX5" fmla="*/ 1876 w 10000"/>
              <a:gd name="connsiteY5" fmla="*/ 4348 h 10654"/>
              <a:gd name="connsiteX6" fmla="*/ 0 w 10000"/>
              <a:gd name="connsiteY6" fmla="*/ 2235 h 10654"/>
              <a:gd name="connsiteX7" fmla="*/ 0 w 10000"/>
              <a:gd name="connsiteY7" fmla="*/ 3300 h 10654"/>
              <a:gd name="connsiteX8" fmla="*/ 741 w 10000"/>
              <a:gd name="connsiteY8" fmla="*/ 2473 h 10654"/>
              <a:gd name="connsiteX9" fmla="*/ 457 w 10000"/>
              <a:gd name="connsiteY9" fmla="*/ 3636 h 10654"/>
              <a:gd name="connsiteX10" fmla="*/ 612 w 10000"/>
              <a:gd name="connsiteY10" fmla="*/ 4192 h 10654"/>
              <a:gd name="connsiteX11" fmla="*/ 1164 w 10000"/>
              <a:gd name="connsiteY11" fmla="*/ 4256 h 10654"/>
              <a:gd name="connsiteX12" fmla="*/ 1273 w 10000"/>
              <a:gd name="connsiteY12" fmla="*/ 4901 h 10654"/>
              <a:gd name="connsiteX13" fmla="*/ 1678 w 10000"/>
              <a:gd name="connsiteY13" fmla="*/ 4562 h 10654"/>
              <a:gd name="connsiteX14" fmla="*/ 1756 w 10000"/>
              <a:gd name="connsiteY14" fmla="*/ 4547 h 10654"/>
              <a:gd name="connsiteX15" fmla="*/ 1773 w 10000"/>
              <a:gd name="connsiteY15" fmla="*/ 4869 h 10654"/>
              <a:gd name="connsiteX16" fmla="*/ 1707 w 10000"/>
              <a:gd name="connsiteY16" fmla="*/ 4836 h 10654"/>
              <a:gd name="connsiteX17" fmla="*/ 1724 w 10000"/>
              <a:gd name="connsiteY17" fmla="*/ 5562 h 10654"/>
              <a:gd name="connsiteX18" fmla="*/ 1644 w 10000"/>
              <a:gd name="connsiteY18" fmla="*/ 5538 h 10654"/>
              <a:gd name="connsiteX19" fmla="*/ 1655 w 10000"/>
              <a:gd name="connsiteY19" fmla="*/ 5805 h 10654"/>
              <a:gd name="connsiteX20" fmla="*/ 1790 w 10000"/>
              <a:gd name="connsiteY20" fmla="*/ 5990 h 10654"/>
              <a:gd name="connsiteX21" fmla="*/ 1793 w 10000"/>
              <a:gd name="connsiteY21" fmla="*/ 6095 h 10654"/>
              <a:gd name="connsiteX22" fmla="*/ 1448 w 10000"/>
              <a:gd name="connsiteY22" fmla="*/ 6118 h 10654"/>
              <a:gd name="connsiteX23" fmla="*/ 1454 w 10000"/>
              <a:gd name="connsiteY23" fmla="*/ 5504 h 10654"/>
              <a:gd name="connsiteX24" fmla="*/ 1259 w 10000"/>
              <a:gd name="connsiteY24" fmla="*/ 5294 h 10654"/>
              <a:gd name="connsiteX25" fmla="*/ 1284 w 10000"/>
              <a:gd name="connsiteY25" fmla="*/ 6118 h 10654"/>
              <a:gd name="connsiteX26" fmla="*/ 1109 w 10000"/>
              <a:gd name="connsiteY26" fmla="*/ 6100 h 10654"/>
              <a:gd name="connsiteX27" fmla="*/ 1026 w 10000"/>
              <a:gd name="connsiteY27" fmla="*/ 5235 h 10654"/>
              <a:gd name="connsiteX28" fmla="*/ 368 w 10000"/>
              <a:gd name="connsiteY28" fmla="*/ 5205 h 10654"/>
              <a:gd name="connsiteX29" fmla="*/ 351 w 10000"/>
              <a:gd name="connsiteY29" fmla="*/ 5161 h 10654"/>
              <a:gd name="connsiteX30" fmla="*/ 282 w 10000"/>
              <a:gd name="connsiteY30" fmla="*/ 5149 h 10654"/>
              <a:gd name="connsiteX31" fmla="*/ 233 w 10000"/>
              <a:gd name="connsiteY31" fmla="*/ 4961 h 10654"/>
              <a:gd name="connsiteX32" fmla="*/ 23 w 10000"/>
              <a:gd name="connsiteY32" fmla="*/ 4947 h 10654"/>
              <a:gd name="connsiteX33" fmla="*/ 204 w 10000"/>
              <a:gd name="connsiteY33" fmla="*/ 6495 h 10654"/>
              <a:gd name="connsiteX34" fmla="*/ 937 w 10000"/>
              <a:gd name="connsiteY34" fmla="*/ 6502 h 10654"/>
              <a:gd name="connsiteX35" fmla="*/ 980 w 10000"/>
              <a:gd name="connsiteY35" fmla="*/ 6701 h 10654"/>
              <a:gd name="connsiteX36" fmla="*/ 1118 w 10000"/>
              <a:gd name="connsiteY36" fmla="*/ 6701 h 10654"/>
              <a:gd name="connsiteX37" fmla="*/ 1129 w 10000"/>
              <a:gd name="connsiteY37" fmla="*/ 6566 h 10654"/>
              <a:gd name="connsiteX38" fmla="*/ 1299 w 10000"/>
              <a:gd name="connsiteY38" fmla="*/ 6559 h 10654"/>
              <a:gd name="connsiteX39" fmla="*/ 1299 w 10000"/>
              <a:gd name="connsiteY39" fmla="*/ 6786 h 10654"/>
              <a:gd name="connsiteX40" fmla="*/ 2592 w 10000"/>
              <a:gd name="connsiteY40" fmla="*/ 6786 h 10654"/>
              <a:gd name="connsiteX41" fmla="*/ 4782 w 10000"/>
              <a:gd name="connsiteY41" fmla="*/ 9025 h 10654"/>
              <a:gd name="connsiteX42" fmla="*/ 5213 w 10000"/>
              <a:gd name="connsiteY42" fmla="*/ 9447 h 10654"/>
              <a:gd name="connsiteX43" fmla="*/ 5345 w 10000"/>
              <a:gd name="connsiteY43" fmla="*/ 10203 h 10654"/>
              <a:gd name="connsiteX44" fmla="*/ 5405 w 10000"/>
              <a:gd name="connsiteY44" fmla="*/ 10402 h 10654"/>
              <a:gd name="connsiteX45" fmla="*/ 5445 w 10000"/>
              <a:gd name="connsiteY45" fmla="*/ 10477 h 10654"/>
              <a:gd name="connsiteX46" fmla="*/ 5506 w 10000"/>
              <a:gd name="connsiteY46" fmla="*/ 10502 h 10654"/>
              <a:gd name="connsiteX47" fmla="*/ 5583 w 10000"/>
              <a:gd name="connsiteY47" fmla="*/ 10492 h 10654"/>
              <a:gd name="connsiteX48" fmla="*/ 5690 w 10000"/>
              <a:gd name="connsiteY48" fmla="*/ 10410 h 10654"/>
              <a:gd name="connsiteX49" fmla="*/ 6540 w 10000"/>
              <a:gd name="connsiteY49" fmla="*/ 9300 h 10654"/>
              <a:gd name="connsiteX50" fmla="*/ 6664 w 10000"/>
              <a:gd name="connsiteY50" fmla="*/ 9628 h 10654"/>
              <a:gd name="connsiteX51" fmla="*/ 6716 w 10000"/>
              <a:gd name="connsiteY51" fmla="*/ 9671 h 10654"/>
              <a:gd name="connsiteX52" fmla="*/ 6756 w 10000"/>
              <a:gd name="connsiteY52" fmla="*/ 9656 h 10654"/>
              <a:gd name="connsiteX53" fmla="*/ 6784 w 10000"/>
              <a:gd name="connsiteY53" fmla="*/ 9609 h 10654"/>
              <a:gd name="connsiteX54" fmla="*/ 6816 w 10000"/>
              <a:gd name="connsiteY54" fmla="*/ 9500 h 10654"/>
              <a:gd name="connsiteX55" fmla="*/ 6819 w 10000"/>
              <a:gd name="connsiteY55" fmla="*/ 9343 h 10654"/>
              <a:gd name="connsiteX56" fmla="*/ 6802 w 10000"/>
              <a:gd name="connsiteY56" fmla="*/ 9225 h 10654"/>
              <a:gd name="connsiteX57" fmla="*/ 6773 w 10000"/>
              <a:gd name="connsiteY57" fmla="*/ 9025 h 10654"/>
              <a:gd name="connsiteX58" fmla="*/ 6871 w 10000"/>
              <a:gd name="connsiteY58" fmla="*/ 8831 h 10654"/>
              <a:gd name="connsiteX59" fmla="*/ 7023 w 10000"/>
              <a:gd name="connsiteY59" fmla="*/ 8679 h 10654"/>
              <a:gd name="connsiteX60" fmla="*/ 7178 w 10000"/>
              <a:gd name="connsiteY60" fmla="*/ 8569 h 10654"/>
              <a:gd name="connsiteX61" fmla="*/ 7371 w 10000"/>
              <a:gd name="connsiteY61" fmla="*/ 8543 h 10654"/>
              <a:gd name="connsiteX62" fmla="*/ 7644 w 10000"/>
              <a:gd name="connsiteY62" fmla="*/ 8539 h 10654"/>
              <a:gd name="connsiteX63" fmla="*/ 7635 w 10000"/>
              <a:gd name="connsiteY63" fmla="*/ 9094 h 10654"/>
              <a:gd name="connsiteX64" fmla="*/ 7698 w 10000"/>
              <a:gd name="connsiteY64" fmla="*/ 9251 h 10654"/>
              <a:gd name="connsiteX65" fmla="*/ 7784 w 10000"/>
              <a:gd name="connsiteY65" fmla="*/ 9336 h 10654"/>
              <a:gd name="connsiteX66" fmla="*/ 7845 w 10000"/>
              <a:gd name="connsiteY66" fmla="*/ 9367 h 10654"/>
              <a:gd name="connsiteX67" fmla="*/ 8802 w 10000"/>
              <a:gd name="connsiteY67" fmla="*/ 9300 h 10654"/>
              <a:gd name="connsiteX68" fmla="*/ 8897 w 10000"/>
              <a:gd name="connsiteY68" fmla="*/ 9500 h 10654"/>
              <a:gd name="connsiteX69" fmla="*/ 8957 w 10000"/>
              <a:gd name="connsiteY69" fmla="*/ 9988 h 10654"/>
              <a:gd name="connsiteX70" fmla="*/ 9000 w 10000"/>
              <a:gd name="connsiteY70" fmla="*/ 10649 h 10654"/>
              <a:gd name="connsiteX71" fmla="*/ 9103 w 10000"/>
              <a:gd name="connsiteY71" fmla="*/ 10654 h 10654"/>
              <a:gd name="connsiteX72" fmla="*/ 9095 w 10000"/>
              <a:gd name="connsiteY72" fmla="*/ 10004 h 10654"/>
              <a:gd name="connsiteX73" fmla="*/ 9144 w 10000"/>
              <a:gd name="connsiteY73" fmla="*/ 9804 h 10654"/>
              <a:gd name="connsiteX74" fmla="*/ 9181 w 10000"/>
              <a:gd name="connsiteY74" fmla="*/ 9280 h 10654"/>
              <a:gd name="connsiteX75" fmla="*/ 9566 w 10000"/>
              <a:gd name="connsiteY75" fmla="*/ 9671 h 10654"/>
              <a:gd name="connsiteX76" fmla="*/ 9549 w 10000"/>
              <a:gd name="connsiteY76" fmla="*/ 8944 h 10654"/>
              <a:gd name="connsiteX77" fmla="*/ 9733 w 10000"/>
              <a:gd name="connsiteY77" fmla="*/ 8966 h 10654"/>
              <a:gd name="connsiteX78" fmla="*/ 10000 w 10000"/>
              <a:gd name="connsiteY78" fmla="*/ 8160 h 10654"/>
              <a:gd name="connsiteX79" fmla="*/ 9836 w 10000"/>
              <a:gd name="connsiteY79" fmla="*/ 7610 h 10654"/>
              <a:gd name="connsiteX80" fmla="*/ 9802 w 10000"/>
              <a:gd name="connsiteY80" fmla="*/ 7250 h 10654"/>
              <a:gd name="connsiteX81" fmla="*/ 9540 w 10000"/>
              <a:gd name="connsiteY81" fmla="*/ 7190 h 10654"/>
              <a:gd name="connsiteX82" fmla="*/ 9514 w 10000"/>
              <a:gd name="connsiteY82" fmla="*/ 6723 h 10654"/>
              <a:gd name="connsiteX83" fmla="*/ 9164 w 10000"/>
              <a:gd name="connsiteY83" fmla="*/ 6495 h 10654"/>
              <a:gd name="connsiteX84" fmla="*/ 9138 w 10000"/>
              <a:gd name="connsiteY84" fmla="*/ 6871 h 10654"/>
              <a:gd name="connsiteX85" fmla="*/ 8931 w 10000"/>
              <a:gd name="connsiteY85" fmla="*/ 6566 h 10654"/>
              <a:gd name="connsiteX86" fmla="*/ 8931 w 10000"/>
              <a:gd name="connsiteY86" fmla="*/ 6184 h 10654"/>
              <a:gd name="connsiteX87" fmla="*/ 9480 w 10000"/>
              <a:gd name="connsiteY87" fmla="*/ 6608 h 10654"/>
              <a:gd name="connsiteX88" fmla="*/ 9405 w 10000"/>
              <a:gd name="connsiteY88" fmla="*/ 3496 h 10654"/>
              <a:gd name="connsiteX89" fmla="*/ 9319 w 10000"/>
              <a:gd name="connsiteY89" fmla="*/ 3328 h 10654"/>
              <a:gd name="connsiteX90" fmla="*/ 9290 w 10000"/>
              <a:gd name="connsiteY90" fmla="*/ 2968 h 10654"/>
              <a:gd name="connsiteX91" fmla="*/ 9060 w 10000"/>
              <a:gd name="connsiteY91" fmla="*/ 2806 h 10654"/>
              <a:gd name="connsiteX92" fmla="*/ 8983 w 10000"/>
              <a:gd name="connsiteY92" fmla="*/ 2235 h 10654"/>
              <a:gd name="connsiteX93" fmla="*/ 8825 w 10000"/>
              <a:gd name="connsiteY93" fmla="*/ 2185 h 10654"/>
              <a:gd name="connsiteX94" fmla="*/ 8799 w 10000"/>
              <a:gd name="connsiteY94" fmla="*/ 1748 h 10654"/>
              <a:gd name="connsiteX95" fmla="*/ 8652 w 10000"/>
              <a:gd name="connsiteY95" fmla="*/ 1720 h 10654"/>
              <a:gd name="connsiteX96" fmla="*/ 8635 w 10000"/>
              <a:gd name="connsiteY96" fmla="*/ 1371 h 10654"/>
              <a:gd name="connsiteX97" fmla="*/ 8578 w 10000"/>
              <a:gd name="connsiteY97" fmla="*/ 396 h 10654"/>
              <a:gd name="connsiteX98" fmla="*/ 6747 w 10000"/>
              <a:gd name="connsiteY98" fmla="*/ 0 h 10654"/>
              <a:gd name="connsiteX99" fmla="*/ 6592 w 10000"/>
              <a:gd name="connsiteY99" fmla="*/ 677 h 10654"/>
              <a:gd name="connsiteX100" fmla="*/ 6362 w 10000"/>
              <a:gd name="connsiteY100" fmla="*/ 883 h 10654"/>
              <a:gd name="connsiteX101" fmla="*/ 6107 w 10000"/>
              <a:gd name="connsiteY101" fmla="*/ 690 h 10654"/>
              <a:gd name="connsiteX102" fmla="*/ 5834 w 10000"/>
              <a:gd name="connsiteY102" fmla="*/ 662 h 10654"/>
              <a:gd name="connsiteX103" fmla="*/ 5546 w 10000"/>
              <a:gd name="connsiteY103" fmla="*/ 2505 h 10654"/>
              <a:gd name="connsiteX104" fmla="*/ 5455 w 10000"/>
              <a:gd name="connsiteY104" fmla="*/ 2970 h 10654"/>
              <a:gd name="connsiteX105" fmla="*/ 5077 w 10000"/>
              <a:gd name="connsiteY105" fmla="*/ 4553 h 10654"/>
              <a:gd name="connsiteX106" fmla="*/ 4991 w 10000"/>
              <a:gd name="connsiteY106" fmla="*/ 5382 h 10654"/>
              <a:gd name="connsiteX107" fmla="*/ 4913 w 10000"/>
              <a:gd name="connsiteY107" fmla="*/ 7042 h 10654"/>
              <a:gd name="connsiteX108" fmla="*/ 4405 w 10000"/>
              <a:gd name="connsiteY108" fmla="*/ 7383 h 10654"/>
              <a:gd name="connsiteX0" fmla="*/ 4405 w 10000"/>
              <a:gd name="connsiteY0" fmla="*/ 7383 h 10654"/>
              <a:gd name="connsiteX1" fmla="*/ 2609 w 10000"/>
              <a:gd name="connsiteY1" fmla="*/ 5959 h 10654"/>
              <a:gd name="connsiteX2" fmla="*/ 2264 w 10000"/>
              <a:gd name="connsiteY2" fmla="*/ 5250 h 10654"/>
              <a:gd name="connsiteX3" fmla="*/ 2319 w 10000"/>
              <a:gd name="connsiteY3" fmla="*/ 4869 h 10654"/>
              <a:gd name="connsiteX4" fmla="*/ 1948 w 10000"/>
              <a:gd name="connsiteY4" fmla="*/ 4718 h 10654"/>
              <a:gd name="connsiteX5" fmla="*/ 1876 w 10000"/>
              <a:gd name="connsiteY5" fmla="*/ 4348 h 10654"/>
              <a:gd name="connsiteX6" fmla="*/ 0 w 10000"/>
              <a:gd name="connsiteY6" fmla="*/ 3300 h 10654"/>
              <a:gd name="connsiteX7" fmla="*/ 741 w 10000"/>
              <a:gd name="connsiteY7" fmla="*/ 2473 h 10654"/>
              <a:gd name="connsiteX8" fmla="*/ 457 w 10000"/>
              <a:gd name="connsiteY8" fmla="*/ 3636 h 10654"/>
              <a:gd name="connsiteX9" fmla="*/ 612 w 10000"/>
              <a:gd name="connsiteY9" fmla="*/ 4192 h 10654"/>
              <a:gd name="connsiteX10" fmla="*/ 1164 w 10000"/>
              <a:gd name="connsiteY10" fmla="*/ 4256 h 10654"/>
              <a:gd name="connsiteX11" fmla="*/ 1273 w 10000"/>
              <a:gd name="connsiteY11" fmla="*/ 4901 h 10654"/>
              <a:gd name="connsiteX12" fmla="*/ 1678 w 10000"/>
              <a:gd name="connsiteY12" fmla="*/ 4562 h 10654"/>
              <a:gd name="connsiteX13" fmla="*/ 1756 w 10000"/>
              <a:gd name="connsiteY13" fmla="*/ 4547 h 10654"/>
              <a:gd name="connsiteX14" fmla="*/ 1773 w 10000"/>
              <a:gd name="connsiteY14" fmla="*/ 4869 h 10654"/>
              <a:gd name="connsiteX15" fmla="*/ 1707 w 10000"/>
              <a:gd name="connsiteY15" fmla="*/ 4836 h 10654"/>
              <a:gd name="connsiteX16" fmla="*/ 1724 w 10000"/>
              <a:gd name="connsiteY16" fmla="*/ 5562 h 10654"/>
              <a:gd name="connsiteX17" fmla="*/ 1644 w 10000"/>
              <a:gd name="connsiteY17" fmla="*/ 5538 h 10654"/>
              <a:gd name="connsiteX18" fmla="*/ 1655 w 10000"/>
              <a:gd name="connsiteY18" fmla="*/ 5805 h 10654"/>
              <a:gd name="connsiteX19" fmla="*/ 1790 w 10000"/>
              <a:gd name="connsiteY19" fmla="*/ 5990 h 10654"/>
              <a:gd name="connsiteX20" fmla="*/ 1793 w 10000"/>
              <a:gd name="connsiteY20" fmla="*/ 6095 h 10654"/>
              <a:gd name="connsiteX21" fmla="*/ 1448 w 10000"/>
              <a:gd name="connsiteY21" fmla="*/ 6118 h 10654"/>
              <a:gd name="connsiteX22" fmla="*/ 1454 w 10000"/>
              <a:gd name="connsiteY22" fmla="*/ 5504 h 10654"/>
              <a:gd name="connsiteX23" fmla="*/ 1259 w 10000"/>
              <a:gd name="connsiteY23" fmla="*/ 5294 h 10654"/>
              <a:gd name="connsiteX24" fmla="*/ 1284 w 10000"/>
              <a:gd name="connsiteY24" fmla="*/ 6118 h 10654"/>
              <a:gd name="connsiteX25" fmla="*/ 1109 w 10000"/>
              <a:gd name="connsiteY25" fmla="*/ 6100 h 10654"/>
              <a:gd name="connsiteX26" fmla="*/ 1026 w 10000"/>
              <a:gd name="connsiteY26" fmla="*/ 5235 h 10654"/>
              <a:gd name="connsiteX27" fmla="*/ 368 w 10000"/>
              <a:gd name="connsiteY27" fmla="*/ 5205 h 10654"/>
              <a:gd name="connsiteX28" fmla="*/ 351 w 10000"/>
              <a:gd name="connsiteY28" fmla="*/ 5161 h 10654"/>
              <a:gd name="connsiteX29" fmla="*/ 282 w 10000"/>
              <a:gd name="connsiteY29" fmla="*/ 5149 h 10654"/>
              <a:gd name="connsiteX30" fmla="*/ 233 w 10000"/>
              <a:gd name="connsiteY30" fmla="*/ 4961 h 10654"/>
              <a:gd name="connsiteX31" fmla="*/ 23 w 10000"/>
              <a:gd name="connsiteY31" fmla="*/ 4947 h 10654"/>
              <a:gd name="connsiteX32" fmla="*/ 204 w 10000"/>
              <a:gd name="connsiteY32" fmla="*/ 6495 h 10654"/>
              <a:gd name="connsiteX33" fmla="*/ 937 w 10000"/>
              <a:gd name="connsiteY33" fmla="*/ 6502 h 10654"/>
              <a:gd name="connsiteX34" fmla="*/ 980 w 10000"/>
              <a:gd name="connsiteY34" fmla="*/ 6701 h 10654"/>
              <a:gd name="connsiteX35" fmla="*/ 1118 w 10000"/>
              <a:gd name="connsiteY35" fmla="*/ 6701 h 10654"/>
              <a:gd name="connsiteX36" fmla="*/ 1129 w 10000"/>
              <a:gd name="connsiteY36" fmla="*/ 6566 h 10654"/>
              <a:gd name="connsiteX37" fmla="*/ 1299 w 10000"/>
              <a:gd name="connsiteY37" fmla="*/ 6559 h 10654"/>
              <a:gd name="connsiteX38" fmla="*/ 1299 w 10000"/>
              <a:gd name="connsiteY38" fmla="*/ 6786 h 10654"/>
              <a:gd name="connsiteX39" fmla="*/ 2592 w 10000"/>
              <a:gd name="connsiteY39" fmla="*/ 6786 h 10654"/>
              <a:gd name="connsiteX40" fmla="*/ 4782 w 10000"/>
              <a:gd name="connsiteY40" fmla="*/ 9025 h 10654"/>
              <a:gd name="connsiteX41" fmla="*/ 5213 w 10000"/>
              <a:gd name="connsiteY41" fmla="*/ 9447 h 10654"/>
              <a:gd name="connsiteX42" fmla="*/ 5345 w 10000"/>
              <a:gd name="connsiteY42" fmla="*/ 10203 h 10654"/>
              <a:gd name="connsiteX43" fmla="*/ 5405 w 10000"/>
              <a:gd name="connsiteY43" fmla="*/ 10402 h 10654"/>
              <a:gd name="connsiteX44" fmla="*/ 5445 w 10000"/>
              <a:gd name="connsiteY44" fmla="*/ 10477 h 10654"/>
              <a:gd name="connsiteX45" fmla="*/ 5506 w 10000"/>
              <a:gd name="connsiteY45" fmla="*/ 10502 h 10654"/>
              <a:gd name="connsiteX46" fmla="*/ 5583 w 10000"/>
              <a:gd name="connsiteY46" fmla="*/ 10492 h 10654"/>
              <a:gd name="connsiteX47" fmla="*/ 5690 w 10000"/>
              <a:gd name="connsiteY47" fmla="*/ 10410 h 10654"/>
              <a:gd name="connsiteX48" fmla="*/ 6540 w 10000"/>
              <a:gd name="connsiteY48" fmla="*/ 9300 h 10654"/>
              <a:gd name="connsiteX49" fmla="*/ 6664 w 10000"/>
              <a:gd name="connsiteY49" fmla="*/ 9628 h 10654"/>
              <a:gd name="connsiteX50" fmla="*/ 6716 w 10000"/>
              <a:gd name="connsiteY50" fmla="*/ 9671 h 10654"/>
              <a:gd name="connsiteX51" fmla="*/ 6756 w 10000"/>
              <a:gd name="connsiteY51" fmla="*/ 9656 h 10654"/>
              <a:gd name="connsiteX52" fmla="*/ 6784 w 10000"/>
              <a:gd name="connsiteY52" fmla="*/ 9609 h 10654"/>
              <a:gd name="connsiteX53" fmla="*/ 6816 w 10000"/>
              <a:gd name="connsiteY53" fmla="*/ 9500 h 10654"/>
              <a:gd name="connsiteX54" fmla="*/ 6819 w 10000"/>
              <a:gd name="connsiteY54" fmla="*/ 9343 h 10654"/>
              <a:gd name="connsiteX55" fmla="*/ 6802 w 10000"/>
              <a:gd name="connsiteY55" fmla="*/ 9225 h 10654"/>
              <a:gd name="connsiteX56" fmla="*/ 6773 w 10000"/>
              <a:gd name="connsiteY56" fmla="*/ 9025 h 10654"/>
              <a:gd name="connsiteX57" fmla="*/ 6871 w 10000"/>
              <a:gd name="connsiteY57" fmla="*/ 8831 h 10654"/>
              <a:gd name="connsiteX58" fmla="*/ 7023 w 10000"/>
              <a:gd name="connsiteY58" fmla="*/ 8679 h 10654"/>
              <a:gd name="connsiteX59" fmla="*/ 7178 w 10000"/>
              <a:gd name="connsiteY59" fmla="*/ 8569 h 10654"/>
              <a:gd name="connsiteX60" fmla="*/ 7371 w 10000"/>
              <a:gd name="connsiteY60" fmla="*/ 8543 h 10654"/>
              <a:gd name="connsiteX61" fmla="*/ 7644 w 10000"/>
              <a:gd name="connsiteY61" fmla="*/ 8539 h 10654"/>
              <a:gd name="connsiteX62" fmla="*/ 7635 w 10000"/>
              <a:gd name="connsiteY62" fmla="*/ 9094 h 10654"/>
              <a:gd name="connsiteX63" fmla="*/ 7698 w 10000"/>
              <a:gd name="connsiteY63" fmla="*/ 9251 h 10654"/>
              <a:gd name="connsiteX64" fmla="*/ 7784 w 10000"/>
              <a:gd name="connsiteY64" fmla="*/ 9336 h 10654"/>
              <a:gd name="connsiteX65" fmla="*/ 7845 w 10000"/>
              <a:gd name="connsiteY65" fmla="*/ 9367 h 10654"/>
              <a:gd name="connsiteX66" fmla="*/ 8802 w 10000"/>
              <a:gd name="connsiteY66" fmla="*/ 9300 h 10654"/>
              <a:gd name="connsiteX67" fmla="*/ 8897 w 10000"/>
              <a:gd name="connsiteY67" fmla="*/ 9500 h 10654"/>
              <a:gd name="connsiteX68" fmla="*/ 8957 w 10000"/>
              <a:gd name="connsiteY68" fmla="*/ 9988 h 10654"/>
              <a:gd name="connsiteX69" fmla="*/ 9000 w 10000"/>
              <a:gd name="connsiteY69" fmla="*/ 10649 h 10654"/>
              <a:gd name="connsiteX70" fmla="*/ 9103 w 10000"/>
              <a:gd name="connsiteY70" fmla="*/ 10654 h 10654"/>
              <a:gd name="connsiteX71" fmla="*/ 9095 w 10000"/>
              <a:gd name="connsiteY71" fmla="*/ 10004 h 10654"/>
              <a:gd name="connsiteX72" fmla="*/ 9144 w 10000"/>
              <a:gd name="connsiteY72" fmla="*/ 9804 h 10654"/>
              <a:gd name="connsiteX73" fmla="*/ 9181 w 10000"/>
              <a:gd name="connsiteY73" fmla="*/ 9280 h 10654"/>
              <a:gd name="connsiteX74" fmla="*/ 9566 w 10000"/>
              <a:gd name="connsiteY74" fmla="*/ 9671 h 10654"/>
              <a:gd name="connsiteX75" fmla="*/ 9549 w 10000"/>
              <a:gd name="connsiteY75" fmla="*/ 8944 h 10654"/>
              <a:gd name="connsiteX76" fmla="*/ 9733 w 10000"/>
              <a:gd name="connsiteY76" fmla="*/ 8966 h 10654"/>
              <a:gd name="connsiteX77" fmla="*/ 10000 w 10000"/>
              <a:gd name="connsiteY77" fmla="*/ 8160 h 10654"/>
              <a:gd name="connsiteX78" fmla="*/ 9836 w 10000"/>
              <a:gd name="connsiteY78" fmla="*/ 7610 h 10654"/>
              <a:gd name="connsiteX79" fmla="*/ 9802 w 10000"/>
              <a:gd name="connsiteY79" fmla="*/ 7250 h 10654"/>
              <a:gd name="connsiteX80" fmla="*/ 9540 w 10000"/>
              <a:gd name="connsiteY80" fmla="*/ 7190 h 10654"/>
              <a:gd name="connsiteX81" fmla="*/ 9514 w 10000"/>
              <a:gd name="connsiteY81" fmla="*/ 6723 h 10654"/>
              <a:gd name="connsiteX82" fmla="*/ 9164 w 10000"/>
              <a:gd name="connsiteY82" fmla="*/ 6495 h 10654"/>
              <a:gd name="connsiteX83" fmla="*/ 9138 w 10000"/>
              <a:gd name="connsiteY83" fmla="*/ 6871 h 10654"/>
              <a:gd name="connsiteX84" fmla="*/ 8931 w 10000"/>
              <a:gd name="connsiteY84" fmla="*/ 6566 h 10654"/>
              <a:gd name="connsiteX85" fmla="*/ 8931 w 10000"/>
              <a:gd name="connsiteY85" fmla="*/ 6184 h 10654"/>
              <a:gd name="connsiteX86" fmla="*/ 9480 w 10000"/>
              <a:gd name="connsiteY86" fmla="*/ 6608 h 10654"/>
              <a:gd name="connsiteX87" fmla="*/ 9405 w 10000"/>
              <a:gd name="connsiteY87" fmla="*/ 3496 h 10654"/>
              <a:gd name="connsiteX88" fmla="*/ 9319 w 10000"/>
              <a:gd name="connsiteY88" fmla="*/ 3328 h 10654"/>
              <a:gd name="connsiteX89" fmla="*/ 9290 w 10000"/>
              <a:gd name="connsiteY89" fmla="*/ 2968 h 10654"/>
              <a:gd name="connsiteX90" fmla="*/ 9060 w 10000"/>
              <a:gd name="connsiteY90" fmla="*/ 2806 h 10654"/>
              <a:gd name="connsiteX91" fmla="*/ 8983 w 10000"/>
              <a:gd name="connsiteY91" fmla="*/ 2235 h 10654"/>
              <a:gd name="connsiteX92" fmla="*/ 8825 w 10000"/>
              <a:gd name="connsiteY92" fmla="*/ 2185 h 10654"/>
              <a:gd name="connsiteX93" fmla="*/ 8799 w 10000"/>
              <a:gd name="connsiteY93" fmla="*/ 1748 h 10654"/>
              <a:gd name="connsiteX94" fmla="*/ 8652 w 10000"/>
              <a:gd name="connsiteY94" fmla="*/ 1720 h 10654"/>
              <a:gd name="connsiteX95" fmla="*/ 8635 w 10000"/>
              <a:gd name="connsiteY95" fmla="*/ 1371 h 10654"/>
              <a:gd name="connsiteX96" fmla="*/ 8578 w 10000"/>
              <a:gd name="connsiteY96" fmla="*/ 396 h 10654"/>
              <a:gd name="connsiteX97" fmla="*/ 6747 w 10000"/>
              <a:gd name="connsiteY97" fmla="*/ 0 h 10654"/>
              <a:gd name="connsiteX98" fmla="*/ 6592 w 10000"/>
              <a:gd name="connsiteY98" fmla="*/ 677 h 10654"/>
              <a:gd name="connsiteX99" fmla="*/ 6362 w 10000"/>
              <a:gd name="connsiteY99" fmla="*/ 883 h 10654"/>
              <a:gd name="connsiteX100" fmla="*/ 6107 w 10000"/>
              <a:gd name="connsiteY100" fmla="*/ 690 h 10654"/>
              <a:gd name="connsiteX101" fmla="*/ 5834 w 10000"/>
              <a:gd name="connsiteY101" fmla="*/ 662 h 10654"/>
              <a:gd name="connsiteX102" fmla="*/ 5546 w 10000"/>
              <a:gd name="connsiteY102" fmla="*/ 2505 h 10654"/>
              <a:gd name="connsiteX103" fmla="*/ 5455 w 10000"/>
              <a:gd name="connsiteY103" fmla="*/ 2970 h 10654"/>
              <a:gd name="connsiteX104" fmla="*/ 5077 w 10000"/>
              <a:gd name="connsiteY104" fmla="*/ 4553 h 10654"/>
              <a:gd name="connsiteX105" fmla="*/ 4991 w 10000"/>
              <a:gd name="connsiteY105" fmla="*/ 5382 h 10654"/>
              <a:gd name="connsiteX106" fmla="*/ 4913 w 10000"/>
              <a:gd name="connsiteY106" fmla="*/ 7042 h 10654"/>
              <a:gd name="connsiteX107" fmla="*/ 4405 w 10000"/>
              <a:gd name="connsiteY107" fmla="*/ 7383 h 10654"/>
              <a:gd name="connsiteX0" fmla="*/ 4382 w 9977"/>
              <a:gd name="connsiteY0" fmla="*/ 7383 h 10654"/>
              <a:gd name="connsiteX1" fmla="*/ 2586 w 9977"/>
              <a:gd name="connsiteY1" fmla="*/ 5959 h 10654"/>
              <a:gd name="connsiteX2" fmla="*/ 2241 w 9977"/>
              <a:gd name="connsiteY2" fmla="*/ 5250 h 10654"/>
              <a:gd name="connsiteX3" fmla="*/ 2296 w 9977"/>
              <a:gd name="connsiteY3" fmla="*/ 4869 h 10654"/>
              <a:gd name="connsiteX4" fmla="*/ 1925 w 9977"/>
              <a:gd name="connsiteY4" fmla="*/ 4718 h 10654"/>
              <a:gd name="connsiteX5" fmla="*/ 1853 w 9977"/>
              <a:gd name="connsiteY5" fmla="*/ 4348 h 10654"/>
              <a:gd name="connsiteX6" fmla="*/ 718 w 9977"/>
              <a:gd name="connsiteY6" fmla="*/ 2473 h 10654"/>
              <a:gd name="connsiteX7" fmla="*/ 434 w 9977"/>
              <a:gd name="connsiteY7" fmla="*/ 3636 h 10654"/>
              <a:gd name="connsiteX8" fmla="*/ 589 w 9977"/>
              <a:gd name="connsiteY8" fmla="*/ 4192 h 10654"/>
              <a:gd name="connsiteX9" fmla="*/ 1141 w 9977"/>
              <a:gd name="connsiteY9" fmla="*/ 4256 h 10654"/>
              <a:gd name="connsiteX10" fmla="*/ 1250 w 9977"/>
              <a:gd name="connsiteY10" fmla="*/ 4901 h 10654"/>
              <a:gd name="connsiteX11" fmla="*/ 1655 w 9977"/>
              <a:gd name="connsiteY11" fmla="*/ 4562 h 10654"/>
              <a:gd name="connsiteX12" fmla="*/ 1733 w 9977"/>
              <a:gd name="connsiteY12" fmla="*/ 4547 h 10654"/>
              <a:gd name="connsiteX13" fmla="*/ 1750 w 9977"/>
              <a:gd name="connsiteY13" fmla="*/ 4869 h 10654"/>
              <a:gd name="connsiteX14" fmla="*/ 1684 w 9977"/>
              <a:gd name="connsiteY14" fmla="*/ 4836 h 10654"/>
              <a:gd name="connsiteX15" fmla="*/ 1701 w 9977"/>
              <a:gd name="connsiteY15" fmla="*/ 5562 h 10654"/>
              <a:gd name="connsiteX16" fmla="*/ 1621 w 9977"/>
              <a:gd name="connsiteY16" fmla="*/ 5538 h 10654"/>
              <a:gd name="connsiteX17" fmla="*/ 1632 w 9977"/>
              <a:gd name="connsiteY17" fmla="*/ 5805 h 10654"/>
              <a:gd name="connsiteX18" fmla="*/ 1767 w 9977"/>
              <a:gd name="connsiteY18" fmla="*/ 5990 h 10654"/>
              <a:gd name="connsiteX19" fmla="*/ 1770 w 9977"/>
              <a:gd name="connsiteY19" fmla="*/ 6095 h 10654"/>
              <a:gd name="connsiteX20" fmla="*/ 1425 w 9977"/>
              <a:gd name="connsiteY20" fmla="*/ 6118 h 10654"/>
              <a:gd name="connsiteX21" fmla="*/ 1431 w 9977"/>
              <a:gd name="connsiteY21" fmla="*/ 5504 h 10654"/>
              <a:gd name="connsiteX22" fmla="*/ 1236 w 9977"/>
              <a:gd name="connsiteY22" fmla="*/ 5294 h 10654"/>
              <a:gd name="connsiteX23" fmla="*/ 1261 w 9977"/>
              <a:gd name="connsiteY23" fmla="*/ 6118 h 10654"/>
              <a:gd name="connsiteX24" fmla="*/ 1086 w 9977"/>
              <a:gd name="connsiteY24" fmla="*/ 6100 h 10654"/>
              <a:gd name="connsiteX25" fmla="*/ 1003 w 9977"/>
              <a:gd name="connsiteY25" fmla="*/ 5235 h 10654"/>
              <a:gd name="connsiteX26" fmla="*/ 345 w 9977"/>
              <a:gd name="connsiteY26" fmla="*/ 5205 h 10654"/>
              <a:gd name="connsiteX27" fmla="*/ 328 w 9977"/>
              <a:gd name="connsiteY27" fmla="*/ 5161 h 10654"/>
              <a:gd name="connsiteX28" fmla="*/ 259 w 9977"/>
              <a:gd name="connsiteY28" fmla="*/ 5149 h 10654"/>
              <a:gd name="connsiteX29" fmla="*/ 210 w 9977"/>
              <a:gd name="connsiteY29" fmla="*/ 4961 h 10654"/>
              <a:gd name="connsiteX30" fmla="*/ 0 w 9977"/>
              <a:gd name="connsiteY30" fmla="*/ 4947 h 10654"/>
              <a:gd name="connsiteX31" fmla="*/ 181 w 9977"/>
              <a:gd name="connsiteY31" fmla="*/ 6495 h 10654"/>
              <a:gd name="connsiteX32" fmla="*/ 914 w 9977"/>
              <a:gd name="connsiteY32" fmla="*/ 6502 h 10654"/>
              <a:gd name="connsiteX33" fmla="*/ 957 w 9977"/>
              <a:gd name="connsiteY33" fmla="*/ 6701 h 10654"/>
              <a:gd name="connsiteX34" fmla="*/ 1095 w 9977"/>
              <a:gd name="connsiteY34" fmla="*/ 6701 h 10654"/>
              <a:gd name="connsiteX35" fmla="*/ 1106 w 9977"/>
              <a:gd name="connsiteY35" fmla="*/ 6566 h 10654"/>
              <a:gd name="connsiteX36" fmla="*/ 1276 w 9977"/>
              <a:gd name="connsiteY36" fmla="*/ 6559 h 10654"/>
              <a:gd name="connsiteX37" fmla="*/ 1276 w 9977"/>
              <a:gd name="connsiteY37" fmla="*/ 6786 h 10654"/>
              <a:gd name="connsiteX38" fmla="*/ 2569 w 9977"/>
              <a:gd name="connsiteY38" fmla="*/ 6786 h 10654"/>
              <a:gd name="connsiteX39" fmla="*/ 4759 w 9977"/>
              <a:gd name="connsiteY39" fmla="*/ 9025 h 10654"/>
              <a:gd name="connsiteX40" fmla="*/ 5190 w 9977"/>
              <a:gd name="connsiteY40" fmla="*/ 9447 h 10654"/>
              <a:gd name="connsiteX41" fmla="*/ 5322 w 9977"/>
              <a:gd name="connsiteY41" fmla="*/ 10203 h 10654"/>
              <a:gd name="connsiteX42" fmla="*/ 5382 w 9977"/>
              <a:gd name="connsiteY42" fmla="*/ 10402 h 10654"/>
              <a:gd name="connsiteX43" fmla="*/ 5422 w 9977"/>
              <a:gd name="connsiteY43" fmla="*/ 10477 h 10654"/>
              <a:gd name="connsiteX44" fmla="*/ 5483 w 9977"/>
              <a:gd name="connsiteY44" fmla="*/ 10502 h 10654"/>
              <a:gd name="connsiteX45" fmla="*/ 5560 w 9977"/>
              <a:gd name="connsiteY45" fmla="*/ 10492 h 10654"/>
              <a:gd name="connsiteX46" fmla="*/ 5667 w 9977"/>
              <a:gd name="connsiteY46" fmla="*/ 10410 h 10654"/>
              <a:gd name="connsiteX47" fmla="*/ 6517 w 9977"/>
              <a:gd name="connsiteY47" fmla="*/ 9300 h 10654"/>
              <a:gd name="connsiteX48" fmla="*/ 6641 w 9977"/>
              <a:gd name="connsiteY48" fmla="*/ 9628 h 10654"/>
              <a:gd name="connsiteX49" fmla="*/ 6693 w 9977"/>
              <a:gd name="connsiteY49" fmla="*/ 9671 h 10654"/>
              <a:gd name="connsiteX50" fmla="*/ 6733 w 9977"/>
              <a:gd name="connsiteY50" fmla="*/ 9656 h 10654"/>
              <a:gd name="connsiteX51" fmla="*/ 6761 w 9977"/>
              <a:gd name="connsiteY51" fmla="*/ 9609 h 10654"/>
              <a:gd name="connsiteX52" fmla="*/ 6793 w 9977"/>
              <a:gd name="connsiteY52" fmla="*/ 9500 h 10654"/>
              <a:gd name="connsiteX53" fmla="*/ 6796 w 9977"/>
              <a:gd name="connsiteY53" fmla="*/ 9343 h 10654"/>
              <a:gd name="connsiteX54" fmla="*/ 6779 w 9977"/>
              <a:gd name="connsiteY54" fmla="*/ 9225 h 10654"/>
              <a:gd name="connsiteX55" fmla="*/ 6750 w 9977"/>
              <a:gd name="connsiteY55" fmla="*/ 9025 h 10654"/>
              <a:gd name="connsiteX56" fmla="*/ 6848 w 9977"/>
              <a:gd name="connsiteY56" fmla="*/ 8831 h 10654"/>
              <a:gd name="connsiteX57" fmla="*/ 7000 w 9977"/>
              <a:gd name="connsiteY57" fmla="*/ 8679 h 10654"/>
              <a:gd name="connsiteX58" fmla="*/ 7155 w 9977"/>
              <a:gd name="connsiteY58" fmla="*/ 8569 h 10654"/>
              <a:gd name="connsiteX59" fmla="*/ 7348 w 9977"/>
              <a:gd name="connsiteY59" fmla="*/ 8543 h 10654"/>
              <a:gd name="connsiteX60" fmla="*/ 7621 w 9977"/>
              <a:gd name="connsiteY60" fmla="*/ 8539 h 10654"/>
              <a:gd name="connsiteX61" fmla="*/ 7612 w 9977"/>
              <a:gd name="connsiteY61" fmla="*/ 9094 h 10654"/>
              <a:gd name="connsiteX62" fmla="*/ 7675 w 9977"/>
              <a:gd name="connsiteY62" fmla="*/ 9251 h 10654"/>
              <a:gd name="connsiteX63" fmla="*/ 7761 w 9977"/>
              <a:gd name="connsiteY63" fmla="*/ 9336 h 10654"/>
              <a:gd name="connsiteX64" fmla="*/ 7822 w 9977"/>
              <a:gd name="connsiteY64" fmla="*/ 9367 h 10654"/>
              <a:gd name="connsiteX65" fmla="*/ 8779 w 9977"/>
              <a:gd name="connsiteY65" fmla="*/ 9300 h 10654"/>
              <a:gd name="connsiteX66" fmla="*/ 8874 w 9977"/>
              <a:gd name="connsiteY66" fmla="*/ 9500 h 10654"/>
              <a:gd name="connsiteX67" fmla="*/ 8934 w 9977"/>
              <a:gd name="connsiteY67" fmla="*/ 9988 h 10654"/>
              <a:gd name="connsiteX68" fmla="*/ 8977 w 9977"/>
              <a:gd name="connsiteY68" fmla="*/ 10649 h 10654"/>
              <a:gd name="connsiteX69" fmla="*/ 9080 w 9977"/>
              <a:gd name="connsiteY69" fmla="*/ 10654 h 10654"/>
              <a:gd name="connsiteX70" fmla="*/ 9072 w 9977"/>
              <a:gd name="connsiteY70" fmla="*/ 10004 h 10654"/>
              <a:gd name="connsiteX71" fmla="*/ 9121 w 9977"/>
              <a:gd name="connsiteY71" fmla="*/ 9804 h 10654"/>
              <a:gd name="connsiteX72" fmla="*/ 9158 w 9977"/>
              <a:gd name="connsiteY72" fmla="*/ 9280 h 10654"/>
              <a:gd name="connsiteX73" fmla="*/ 9543 w 9977"/>
              <a:gd name="connsiteY73" fmla="*/ 9671 h 10654"/>
              <a:gd name="connsiteX74" fmla="*/ 9526 w 9977"/>
              <a:gd name="connsiteY74" fmla="*/ 8944 h 10654"/>
              <a:gd name="connsiteX75" fmla="*/ 9710 w 9977"/>
              <a:gd name="connsiteY75" fmla="*/ 8966 h 10654"/>
              <a:gd name="connsiteX76" fmla="*/ 9977 w 9977"/>
              <a:gd name="connsiteY76" fmla="*/ 8160 h 10654"/>
              <a:gd name="connsiteX77" fmla="*/ 9813 w 9977"/>
              <a:gd name="connsiteY77" fmla="*/ 7610 h 10654"/>
              <a:gd name="connsiteX78" fmla="*/ 9779 w 9977"/>
              <a:gd name="connsiteY78" fmla="*/ 7250 h 10654"/>
              <a:gd name="connsiteX79" fmla="*/ 9517 w 9977"/>
              <a:gd name="connsiteY79" fmla="*/ 7190 h 10654"/>
              <a:gd name="connsiteX80" fmla="*/ 9491 w 9977"/>
              <a:gd name="connsiteY80" fmla="*/ 6723 h 10654"/>
              <a:gd name="connsiteX81" fmla="*/ 9141 w 9977"/>
              <a:gd name="connsiteY81" fmla="*/ 6495 h 10654"/>
              <a:gd name="connsiteX82" fmla="*/ 9115 w 9977"/>
              <a:gd name="connsiteY82" fmla="*/ 6871 h 10654"/>
              <a:gd name="connsiteX83" fmla="*/ 8908 w 9977"/>
              <a:gd name="connsiteY83" fmla="*/ 6566 h 10654"/>
              <a:gd name="connsiteX84" fmla="*/ 8908 w 9977"/>
              <a:gd name="connsiteY84" fmla="*/ 6184 h 10654"/>
              <a:gd name="connsiteX85" fmla="*/ 9457 w 9977"/>
              <a:gd name="connsiteY85" fmla="*/ 6608 h 10654"/>
              <a:gd name="connsiteX86" fmla="*/ 9382 w 9977"/>
              <a:gd name="connsiteY86" fmla="*/ 3496 h 10654"/>
              <a:gd name="connsiteX87" fmla="*/ 9296 w 9977"/>
              <a:gd name="connsiteY87" fmla="*/ 3328 h 10654"/>
              <a:gd name="connsiteX88" fmla="*/ 9267 w 9977"/>
              <a:gd name="connsiteY88" fmla="*/ 2968 h 10654"/>
              <a:gd name="connsiteX89" fmla="*/ 9037 w 9977"/>
              <a:gd name="connsiteY89" fmla="*/ 2806 h 10654"/>
              <a:gd name="connsiteX90" fmla="*/ 8960 w 9977"/>
              <a:gd name="connsiteY90" fmla="*/ 2235 h 10654"/>
              <a:gd name="connsiteX91" fmla="*/ 8802 w 9977"/>
              <a:gd name="connsiteY91" fmla="*/ 2185 h 10654"/>
              <a:gd name="connsiteX92" fmla="*/ 8776 w 9977"/>
              <a:gd name="connsiteY92" fmla="*/ 1748 h 10654"/>
              <a:gd name="connsiteX93" fmla="*/ 8629 w 9977"/>
              <a:gd name="connsiteY93" fmla="*/ 1720 h 10654"/>
              <a:gd name="connsiteX94" fmla="*/ 8612 w 9977"/>
              <a:gd name="connsiteY94" fmla="*/ 1371 h 10654"/>
              <a:gd name="connsiteX95" fmla="*/ 8555 w 9977"/>
              <a:gd name="connsiteY95" fmla="*/ 396 h 10654"/>
              <a:gd name="connsiteX96" fmla="*/ 6724 w 9977"/>
              <a:gd name="connsiteY96" fmla="*/ 0 h 10654"/>
              <a:gd name="connsiteX97" fmla="*/ 6569 w 9977"/>
              <a:gd name="connsiteY97" fmla="*/ 677 h 10654"/>
              <a:gd name="connsiteX98" fmla="*/ 6339 w 9977"/>
              <a:gd name="connsiteY98" fmla="*/ 883 h 10654"/>
              <a:gd name="connsiteX99" fmla="*/ 6084 w 9977"/>
              <a:gd name="connsiteY99" fmla="*/ 690 h 10654"/>
              <a:gd name="connsiteX100" fmla="*/ 5811 w 9977"/>
              <a:gd name="connsiteY100" fmla="*/ 662 h 10654"/>
              <a:gd name="connsiteX101" fmla="*/ 5523 w 9977"/>
              <a:gd name="connsiteY101" fmla="*/ 2505 h 10654"/>
              <a:gd name="connsiteX102" fmla="*/ 5432 w 9977"/>
              <a:gd name="connsiteY102" fmla="*/ 2970 h 10654"/>
              <a:gd name="connsiteX103" fmla="*/ 5054 w 9977"/>
              <a:gd name="connsiteY103" fmla="*/ 4553 h 10654"/>
              <a:gd name="connsiteX104" fmla="*/ 4968 w 9977"/>
              <a:gd name="connsiteY104" fmla="*/ 5382 h 10654"/>
              <a:gd name="connsiteX105" fmla="*/ 4890 w 9977"/>
              <a:gd name="connsiteY105" fmla="*/ 7042 h 10654"/>
              <a:gd name="connsiteX106" fmla="*/ 4382 w 9977"/>
              <a:gd name="connsiteY106" fmla="*/ 7383 h 10654"/>
              <a:gd name="connsiteX0" fmla="*/ 4392 w 10000"/>
              <a:gd name="connsiteY0" fmla="*/ 6930 h 10000"/>
              <a:gd name="connsiteX1" fmla="*/ 2592 w 10000"/>
              <a:gd name="connsiteY1" fmla="*/ 5593 h 10000"/>
              <a:gd name="connsiteX2" fmla="*/ 2246 w 10000"/>
              <a:gd name="connsiteY2" fmla="*/ 4928 h 10000"/>
              <a:gd name="connsiteX3" fmla="*/ 2301 w 10000"/>
              <a:gd name="connsiteY3" fmla="*/ 4570 h 10000"/>
              <a:gd name="connsiteX4" fmla="*/ 1929 w 10000"/>
              <a:gd name="connsiteY4" fmla="*/ 4428 h 10000"/>
              <a:gd name="connsiteX5" fmla="*/ 1857 w 10000"/>
              <a:gd name="connsiteY5" fmla="*/ 4081 h 10000"/>
              <a:gd name="connsiteX6" fmla="*/ 435 w 10000"/>
              <a:gd name="connsiteY6" fmla="*/ 3413 h 10000"/>
              <a:gd name="connsiteX7" fmla="*/ 590 w 10000"/>
              <a:gd name="connsiteY7" fmla="*/ 3935 h 10000"/>
              <a:gd name="connsiteX8" fmla="*/ 1144 w 10000"/>
              <a:gd name="connsiteY8" fmla="*/ 3995 h 10000"/>
              <a:gd name="connsiteX9" fmla="*/ 1253 w 10000"/>
              <a:gd name="connsiteY9" fmla="*/ 4600 h 10000"/>
              <a:gd name="connsiteX10" fmla="*/ 1659 w 10000"/>
              <a:gd name="connsiteY10" fmla="*/ 4282 h 10000"/>
              <a:gd name="connsiteX11" fmla="*/ 1737 w 10000"/>
              <a:gd name="connsiteY11" fmla="*/ 4268 h 10000"/>
              <a:gd name="connsiteX12" fmla="*/ 1754 w 10000"/>
              <a:gd name="connsiteY12" fmla="*/ 4570 h 10000"/>
              <a:gd name="connsiteX13" fmla="*/ 1688 w 10000"/>
              <a:gd name="connsiteY13" fmla="*/ 4539 h 10000"/>
              <a:gd name="connsiteX14" fmla="*/ 1705 w 10000"/>
              <a:gd name="connsiteY14" fmla="*/ 5221 h 10000"/>
              <a:gd name="connsiteX15" fmla="*/ 1625 w 10000"/>
              <a:gd name="connsiteY15" fmla="*/ 5198 h 10000"/>
              <a:gd name="connsiteX16" fmla="*/ 1636 w 10000"/>
              <a:gd name="connsiteY16" fmla="*/ 5449 h 10000"/>
              <a:gd name="connsiteX17" fmla="*/ 1771 w 10000"/>
              <a:gd name="connsiteY17" fmla="*/ 5622 h 10000"/>
              <a:gd name="connsiteX18" fmla="*/ 1774 w 10000"/>
              <a:gd name="connsiteY18" fmla="*/ 5721 h 10000"/>
              <a:gd name="connsiteX19" fmla="*/ 1428 w 10000"/>
              <a:gd name="connsiteY19" fmla="*/ 5742 h 10000"/>
              <a:gd name="connsiteX20" fmla="*/ 1434 w 10000"/>
              <a:gd name="connsiteY20" fmla="*/ 5166 h 10000"/>
              <a:gd name="connsiteX21" fmla="*/ 1239 w 10000"/>
              <a:gd name="connsiteY21" fmla="*/ 4969 h 10000"/>
              <a:gd name="connsiteX22" fmla="*/ 1264 w 10000"/>
              <a:gd name="connsiteY22" fmla="*/ 5742 h 10000"/>
              <a:gd name="connsiteX23" fmla="*/ 1089 w 10000"/>
              <a:gd name="connsiteY23" fmla="*/ 5726 h 10000"/>
              <a:gd name="connsiteX24" fmla="*/ 1005 w 10000"/>
              <a:gd name="connsiteY24" fmla="*/ 4914 h 10000"/>
              <a:gd name="connsiteX25" fmla="*/ 346 w 10000"/>
              <a:gd name="connsiteY25" fmla="*/ 4885 h 10000"/>
              <a:gd name="connsiteX26" fmla="*/ 329 w 10000"/>
              <a:gd name="connsiteY26" fmla="*/ 4844 h 10000"/>
              <a:gd name="connsiteX27" fmla="*/ 260 w 10000"/>
              <a:gd name="connsiteY27" fmla="*/ 4833 h 10000"/>
              <a:gd name="connsiteX28" fmla="*/ 210 w 10000"/>
              <a:gd name="connsiteY28" fmla="*/ 4656 h 10000"/>
              <a:gd name="connsiteX29" fmla="*/ 0 w 10000"/>
              <a:gd name="connsiteY29" fmla="*/ 4643 h 10000"/>
              <a:gd name="connsiteX30" fmla="*/ 181 w 10000"/>
              <a:gd name="connsiteY30" fmla="*/ 6096 h 10000"/>
              <a:gd name="connsiteX31" fmla="*/ 916 w 10000"/>
              <a:gd name="connsiteY31" fmla="*/ 6103 h 10000"/>
              <a:gd name="connsiteX32" fmla="*/ 959 w 10000"/>
              <a:gd name="connsiteY32" fmla="*/ 6290 h 10000"/>
              <a:gd name="connsiteX33" fmla="*/ 1098 w 10000"/>
              <a:gd name="connsiteY33" fmla="*/ 6290 h 10000"/>
              <a:gd name="connsiteX34" fmla="*/ 1109 w 10000"/>
              <a:gd name="connsiteY34" fmla="*/ 6163 h 10000"/>
              <a:gd name="connsiteX35" fmla="*/ 1279 w 10000"/>
              <a:gd name="connsiteY35" fmla="*/ 6156 h 10000"/>
              <a:gd name="connsiteX36" fmla="*/ 1279 w 10000"/>
              <a:gd name="connsiteY36" fmla="*/ 6369 h 10000"/>
              <a:gd name="connsiteX37" fmla="*/ 2575 w 10000"/>
              <a:gd name="connsiteY37" fmla="*/ 6369 h 10000"/>
              <a:gd name="connsiteX38" fmla="*/ 4770 w 10000"/>
              <a:gd name="connsiteY38" fmla="*/ 8471 h 10000"/>
              <a:gd name="connsiteX39" fmla="*/ 5202 w 10000"/>
              <a:gd name="connsiteY39" fmla="*/ 8867 h 10000"/>
              <a:gd name="connsiteX40" fmla="*/ 5334 w 10000"/>
              <a:gd name="connsiteY40" fmla="*/ 9577 h 10000"/>
              <a:gd name="connsiteX41" fmla="*/ 5394 w 10000"/>
              <a:gd name="connsiteY41" fmla="*/ 9763 h 10000"/>
              <a:gd name="connsiteX42" fmla="*/ 5434 w 10000"/>
              <a:gd name="connsiteY42" fmla="*/ 9834 h 10000"/>
              <a:gd name="connsiteX43" fmla="*/ 5496 w 10000"/>
              <a:gd name="connsiteY43" fmla="*/ 9857 h 10000"/>
              <a:gd name="connsiteX44" fmla="*/ 5573 w 10000"/>
              <a:gd name="connsiteY44" fmla="*/ 9848 h 10000"/>
              <a:gd name="connsiteX45" fmla="*/ 5680 w 10000"/>
              <a:gd name="connsiteY45" fmla="*/ 9771 h 10000"/>
              <a:gd name="connsiteX46" fmla="*/ 6532 w 10000"/>
              <a:gd name="connsiteY46" fmla="*/ 8729 h 10000"/>
              <a:gd name="connsiteX47" fmla="*/ 6656 w 10000"/>
              <a:gd name="connsiteY47" fmla="*/ 9037 h 10000"/>
              <a:gd name="connsiteX48" fmla="*/ 6708 w 10000"/>
              <a:gd name="connsiteY48" fmla="*/ 9077 h 10000"/>
              <a:gd name="connsiteX49" fmla="*/ 6749 w 10000"/>
              <a:gd name="connsiteY49" fmla="*/ 9063 h 10000"/>
              <a:gd name="connsiteX50" fmla="*/ 6777 w 10000"/>
              <a:gd name="connsiteY50" fmla="*/ 9019 h 10000"/>
              <a:gd name="connsiteX51" fmla="*/ 6809 w 10000"/>
              <a:gd name="connsiteY51" fmla="*/ 8917 h 10000"/>
              <a:gd name="connsiteX52" fmla="*/ 6812 w 10000"/>
              <a:gd name="connsiteY52" fmla="*/ 8769 h 10000"/>
              <a:gd name="connsiteX53" fmla="*/ 6795 w 10000"/>
              <a:gd name="connsiteY53" fmla="*/ 8659 h 10000"/>
              <a:gd name="connsiteX54" fmla="*/ 6766 w 10000"/>
              <a:gd name="connsiteY54" fmla="*/ 8471 h 10000"/>
              <a:gd name="connsiteX55" fmla="*/ 6864 w 10000"/>
              <a:gd name="connsiteY55" fmla="*/ 8289 h 10000"/>
              <a:gd name="connsiteX56" fmla="*/ 7016 w 10000"/>
              <a:gd name="connsiteY56" fmla="*/ 8146 h 10000"/>
              <a:gd name="connsiteX57" fmla="*/ 7171 w 10000"/>
              <a:gd name="connsiteY57" fmla="*/ 8043 h 10000"/>
              <a:gd name="connsiteX58" fmla="*/ 7365 w 10000"/>
              <a:gd name="connsiteY58" fmla="*/ 8019 h 10000"/>
              <a:gd name="connsiteX59" fmla="*/ 7639 w 10000"/>
              <a:gd name="connsiteY59" fmla="*/ 8015 h 10000"/>
              <a:gd name="connsiteX60" fmla="*/ 7630 w 10000"/>
              <a:gd name="connsiteY60" fmla="*/ 8536 h 10000"/>
              <a:gd name="connsiteX61" fmla="*/ 7693 w 10000"/>
              <a:gd name="connsiteY61" fmla="*/ 8683 h 10000"/>
              <a:gd name="connsiteX62" fmla="*/ 7779 w 10000"/>
              <a:gd name="connsiteY62" fmla="*/ 8763 h 10000"/>
              <a:gd name="connsiteX63" fmla="*/ 7840 w 10000"/>
              <a:gd name="connsiteY63" fmla="*/ 8792 h 10000"/>
              <a:gd name="connsiteX64" fmla="*/ 8799 w 10000"/>
              <a:gd name="connsiteY64" fmla="*/ 8729 h 10000"/>
              <a:gd name="connsiteX65" fmla="*/ 8894 w 10000"/>
              <a:gd name="connsiteY65" fmla="*/ 8917 h 10000"/>
              <a:gd name="connsiteX66" fmla="*/ 8955 w 10000"/>
              <a:gd name="connsiteY66" fmla="*/ 9375 h 10000"/>
              <a:gd name="connsiteX67" fmla="*/ 8998 w 10000"/>
              <a:gd name="connsiteY67" fmla="*/ 9995 h 10000"/>
              <a:gd name="connsiteX68" fmla="*/ 9101 w 10000"/>
              <a:gd name="connsiteY68" fmla="*/ 10000 h 10000"/>
              <a:gd name="connsiteX69" fmla="*/ 9093 w 10000"/>
              <a:gd name="connsiteY69" fmla="*/ 9390 h 10000"/>
              <a:gd name="connsiteX70" fmla="*/ 9142 w 10000"/>
              <a:gd name="connsiteY70" fmla="*/ 9202 h 10000"/>
              <a:gd name="connsiteX71" fmla="*/ 9179 w 10000"/>
              <a:gd name="connsiteY71" fmla="*/ 8710 h 10000"/>
              <a:gd name="connsiteX72" fmla="*/ 9565 w 10000"/>
              <a:gd name="connsiteY72" fmla="*/ 9077 h 10000"/>
              <a:gd name="connsiteX73" fmla="*/ 9548 w 10000"/>
              <a:gd name="connsiteY73" fmla="*/ 8395 h 10000"/>
              <a:gd name="connsiteX74" fmla="*/ 9732 w 10000"/>
              <a:gd name="connsiteY74" fmla="*/ 8416 h 10000"/>
              <a:gd name="connsiteX75" fmla="*/ 10000 w 10000"/>
              <a:gd name="connsiteY75" fmla="*/ 7659 h 10000"/>
              <a:gd name="connsiteX76" fmla="*/ 9836 w 10000"/>
              <a:gd name="connsiteY76" fmla="*/ 7143 h 10000"/>
              <a:gd name="connsiteX77" fmla="*/ 9802 w 10000"/>
              <a:gd name="connsiteY77" fmla="*/ 6805 h 10000"/>
              <a:gd name="connsiteX78" fmla="*/ 9539 w 10000"/>
              <a:gd name="connsiteY78" fmla="*/ 6749 h 10000"/>
              <a:gd name="connsiteX79" fmla="*/ 9513 w 10000"/>
              <a:gd name="connsiteY79" fmla="*/ 6310 h 10000"/>
              <a:gd name="connsiteX80" fmla="*/ 9162 w 10000"/>
              <a:gd name="connsiteY80" fmla="*/ 6096 h 10000"/>
              <a:gd name="connsiteX81" fmla="*/ 9136 w 10000"/>
              <a:gd name="connsiteY81" fmla="*/ 6449 h 10000"/>
              <a:gd name="connsiteX82" fmla="*/ 8929 w 10000"/>
              <a:gd name="connsiteY82" fmla="*/ 6163 h 10000"/>
              <a:gd name="connsiteX83" fmla="*/ 8929 w 10000"/>
              <a:gd name="connsiteY83" fmla="*/ 5804 h 10000"/>
              <a:gd name="connsiteX84" fmla="*/ 9479 w 10000"/>
              <a:gd name="connsiteY84" fmla="*/ 6202 h 10000"/>
              <a:gd name="connsiteX85" fmla="*/ 9404 w 10000"/>
              <a:gd name="connsiteY85" fmla="*/ 3281 h 10000"/>
              <a:gd name="connsiteX86" fmla="*/ 9317 w 10000"/>
              <a:gd name="connsiteY86" fmla="*/ 3124 h 10000"/>
              <a:gd name="connsiteX87" fmla="*/ 9288 w 10000"/>
              <a:gd name="connsiteY87" fmla="*/ 2786 h 10000"/>
              <a:gd name="connsiteX88" fmla="*/ 9058 w 10000"/>
              <a:gd name="connsiteY88" fmla="*/ 2634 h 10000"/>
              <a:gd name="connsiteX89" fmla="*/ 8981 w 10000"/>
              <a:gd name="connsiteY89" fmla="*/ 2098 h 10000"/>
              <a:gd name="connsiteX90" fmla="*/ 8822 w 10000"/>
              <a:gd name="connsiteY90" fmla="*/ 2051 h 10000"/>
              <a:gd name="connsiteX91" fmla="*/ 8796 w 10000"/>
              <a:gd name="connsiteY91" fmla="*/ 1641 h 10000"/>
              <a:gd name="connsiteX92" fmla="*/ 8649 w 10000"/>
              <a:gd name="connsiteY92" fmla="*/ 1614 h 10000"/>
              <a:gd name="connsiteX93" fmla="*/ 8632 w 10000"/>
              <a:gd name="connsiteY93" fmla="*/ 1287 h 10000"/>
              <a:gd name="connsiteX94" fmla="*/ 8575 w 10000"/>
              <a:gd name="connsiteY94" fmla="*/ 372 h 10000"/>
              <a:gd name="connsiteX95" fmla="*/ 6740 w 10000"/>
              <a:gd name="connsiteY95" fmla="*/ 0 h 10000"/>
              <a:gd name="connsiteX96" fmla="*/ 6584 w 10000"/>
              <a:gd name="connsiteY96" fmla="*/ 635 h 10000"/>
              <a:gd name="connsiteX97" fmla="*/ 6354 w 10000"/>
              <a:gd name="connsiteY97" fmla="*/ 829 h 10000"/>
              <a:gd name="connsiteX98" fmla="*/ 6098 w 10000"/>
              <a:gd name="connsiteY98" fmla="*/ 648 h 10000"/>
              <a:gd name="connsiteX99" fmla="*/ 5824 w 10000"/>
              <a:gd name="connsiteY99" fmla="*/ 621 h 10000"/>
              <a:gd name="connsiteX100" fmla="*/ 5536 w 10000"/>
              <a:gd name="connsiteY100" fmla="*/ 2351 h 10000"/>
              <a:gd name="connsiteX101" fmla="*/ 5445 w 10000"/>
              <a:gd name="connsiteY101" fmla="*/ 2788 h 10000"/>
              <a:gd name="connsiteX102" fmla="*/ 5066 w 10000"/>
              <a:gd name="connsiteY102" fmla="*/ 4274 h 10000"/>
              <a:gd name="connsiteX103" fmla="*/ 4979 w 10000"/>
              <a:gd name="connsiteY103" fmla="*/ 5052 h 10000"/>
              <a:gd name="connsiteX104" fmla="*/ 4901 w 10000"/>
              <a:gd name="connsiteY104" fmla="*/ 6610 h 10000"/>
              <a:gd name="connsiteX105" fmla="*/ 4392 w 10000"/>
              <a:gd name="connsiteY105" fmla="*/ 6930 h 10000"/>
              <a:gd name="connsiteX0" fmla="*/ 4392 w 10000"/>
              <a:gd name="connsiteY0" fmla="*/ 6930 h 10000"/>
              <a:gd name="connsiteX1" fmla="*/ 2592 w 10000"/>
              <a:gd name="connsiteY1" fmla="*/ 5593 h 10000"/>
              <a:gd name="connsiteX2" fmla="*/ 2246 w 10000"/>
              <a:gd name="connsiteY2" fmla="*/ 4928 h 10000"/>
              <a:gd name="connsiteX3" fmla="*/ 2301 w 10000"/>
              <a:gd name="connsiteY3" fmla="*/ 4570 h 10000"/>
              <a:gd name="connsiteX4" fmla="*/ 1929 w 10000"/>
              <a:gd name="connsiteY4" fmla="*/ 4428 h 10000"/>
              <a:gd name="connsiteX5" fmla="*/ 1857 w 10000"/>
              <a:gd name="connsiteY5" fmla="*/ 4081 h 10000"/>
              <a:gd name="connsiteX6" fmla="*/ 435 w 10000"/>
              <a:gd name="connsiteY6" fmla="*/ 3413 h 10000"/>
              <a:gd name="connsiteX7" fmla="*/ 1144 w 10000"/>
              <a:gd name="connsiteY7" fmla="*/ 3995 h 10000"/>
              <a:gd name="connsiteX8" fmla="*/ 1253 w 10000"/>
              <a:gd name="connsiteY8" fmla="*/ 4600 h 10000"/>
              <a:gd name="connsiteX9" fmla="*/ 1659 w 10000"/>
              <a:gd name="connsiteY9" fmla="*/ 4282 h 10000"/>
              <a:gd name="connsiteX10" fmla="*/ 1737 w 10000"/>
              <a:gd name="connsiteY10" fmla="*/ 4268 h 10000"/>
              <a:gd name="connsiteX11" fmla="*/ 1754 w 10000"/>
              <a:gd name="connsiteY11" fmla="*/ 4570 h 10000"/>
              <a:gd name="connsiteX12" fmla="*/ 1688 w 10000"/>
              <a:gd name="connsiteY12" fmla="*/ 4539 h 10000"/>
              <a:gd name="connsiteX13" fmla="*/ 1705 w 10000"/>
              <a:gd name="connsiteY13" fmla="*/ 5221 h 10000"/>
              <a:gd name="connsiteX14" fmla="*/ 1625 w 10000"/>
              <a:gd name="connsiteY14" fmla="*/ 5198 h 10000"/>
              <a:gd name="connsiteX15" fmla="*/ 1636 w 10000"/>
              <a:gd name="connsiteY15" fmla="*/ 5449 h 10000"/>
              <a:gd name="connsiteX16" fmla="*/ 1771 w 10000"/>
              <a:gd name="connsiteY16" fmla="*/ 5622 h 10000"/>
              <a:gd name="connsiteX17" fmla="*/ 1774 w 10000"/>
              <a:gd name="connsiteY17" fmla="*/ 5721 h 10000"/>
              <a:gd name="connsiteX18" fmla="*/ 1428 w 10000"/>
              <a:gd name="connsiteY18" fmla="*/ 5742 h 10000"/>
              <a:gd name="connsiteX19" fmla="*/ 1434 w 10000"/>
              <a:gd name="connsiteY19" fmla="*/ 5166 h 10000"/>
              <a:gd name="connsiteX20" fmla="*/ 1239 w 10000"/>
              <a:gd name="connsiteY20" fmla="*/ 4969 h 10000"/>
              <a:gd name="connsiteX21" fmla="*/ 1264 w 10000"/>
              <a:gd name="connsiteY21" fmla="*/ 5742 h 10000"/>
              <a:gd name="connsiteX22" fmla="*/ 1089 w 10000"/>
              <a:gd name="connsiteY22" fmla="*/ 5726 h 10000"/>
              <a:gd name="connsiteX23" fmla="*/ 1005 w 10000"/>
              <a:gd name="connsiteY23" fmla="*/ 4914 h 10000"/>
              <a:gd name="connsiteX24" fmla="*/ 346 w 10000"/>
              <a:gd name="connsiteY24" fmla="*/ 4885 h 10000"/>
              <a:gd name="connsiteX25" fmla="*/ 329 w 10000"/>
              <a:gd name="connsiteY25" fmla="*/ 4844 h 10000"/>
              <a:gd name="connsiteX26" fmla="*/ 260 w 10000"/>
              <a:gd name="connsiteY26" fmla="*/ 4833 h 10000"/>
              <a:gd name="connsiteX27" fmla="*/ 210 w 10000"/>
              <a:gd name="connsiteY27" fmla="*/ 4656 h 10000"/>
              <a:gd name="connsiteX28" fmla="*/ 0 w 10000"/>
              <a:gd name="connsiteY28" fmla="*/ 4643 h 10000"/>
              <a:gd name="connsiteX29" fmla="*/ 181 w 10000"/>
              <a:gd name="connsiteY29" fmla="*/ 6096 h 10000"/>
              <a:gd name="connsiteX30" fmla="*/ 916 w 10000"/>
              <a:gd name="connsiteY30" fmla="*/ 6103 h 10000"/>
              <a:gd name="connsiteX31" fmla="*/ 959 w 10000"/>
              <a:gd name="connsiteY31" fmla="*/ 6290 h 10000"/>
              <a:gd name="connsiteX32" fmla="*/ 1098 w 10000"/>
              <a:gd name="connsiteY32" fmla="*/ 6290 h 10000"/>
              <a:gd name="connsiteX33" fmla="*/ 1109 w 10000"/>
              <a:gd name="connsiteY33" fmla="*/ 6163 h 10000"/>
              <a:gd name="connsiteX34" fmla="*/ 1279 w 10000"/>
              <a:gd name="connsiteY34" fmla="*/ 6156 h 10000"/>
              <a:gd name="connsiteX35" fmla="*/ 1279 w 10000"/>
              <a:gd name="connsiteY35" fmla="*/ 6369 h 10000"/>
              <a:gd name="connsiteX36" fmla="*/ 2575 w 10000"/>
              <a:gd name="connsiteY36" fmla="*/ 6369 h 10000"/>
              <a:gd name="connsiteX37" fmla="*/ 4770 w 10000"/>
              <a:gd name="connsiteY37" fmla="*/ 8471 h 10000"/>
              <a:gd name="connsiteX38" fmla="*/ 5202 w 10000"/>
              <a:gd name="connsiteY38" fmla="*/ 8867 h 10000"/>
              <a:gd name="connsiteX39" fmla="*/ 5334 w 10000"/>
              <a:gd name="connsiteY39" fmla="*/ 9577 h 10000"/>
              <a:gd name="connsiteX40" fmla="*/ 5394 w 10000"/>
              <a:gd name="connsiteY40" fmla="*/ 9763 h 10000"/>
              <a:gd name="connsiteX41" fmla="*/ 5434 w 10000"/>
              <a:gd name="connsiteY41" fmla="*/ 9834 h 10000"/>
              <a:gd name="connsiteX42" fmla="*/ 5496 w 10000"/>
              <a:gd name="connsiteY42" fmla="*/ 9857 h 10000"/>
              <a:gd name="connsiteX43" fmla="*/ 5573 w 10000"/>
              <a:gd name="connsiteY43" fmla="*/ 9848 h 10000"/>
              <a:gd name="connsiteX44" fmla="*/ 5680 w 10000"/>
              <a:gd name="connsiteY44" fmla="*/ 9771 h 10000"/>
              <a:gd name="connsiteX45" fmla="*/ 6532 w 10000"/>
              <a:gd name="connsiteY45" fmla="*/ 8729 h 10000"/>
              <a:gd name="connsiteX46" fmla="*/ 6656 w 10000"/>
              <a:gd name="connsiteY46" fmla="*/ 9037 h 10000"/>
              <a:gd name="connsiteX47" fmla="*/ 6708 w 10000"/>
              <a:gd name="connsiteY47" fmla="*/ 9077 h 10000"/>
              <a:gd name="connsiteX48" fmla="*/ 6749 w 10000"/>
              <a:gd name="connsiteY48" fmla="*/ 9063 h 10000"/>
              <a:gd name="connsiteX49" fmla="*/ 6777 w 10000"/>
              <a:gd name="connsiteY49" fmla="*/ 9019 h 10000"/>
              <a:gd name="connsiteX50" fmla="*/ 6809 w 10000"/>
              <a:gd name="connsiteY50" fmla="*/ 8917 h 10000"/>
              <a:gd name="connsiteX51" fmla="*/ 6812 w 10000"/>
              <a:gd name="connsiteY51" fmla="*/ 8769 h 10000"/>
              <a:gd name="connsiteX52" fmla="*/ 6795 w 10000"/>
              <a:gd name="connsiteY52" fmla="*/ 8659 h 10000"/>
              <a:gd name="connsiteX53" fmla="*/ 6766 w 10000"/>
              <a:gd name="connsiteY53" fmla="*/ 8471 h 10000"/>
              <a:gd name="connsiteX54" fmla="*/ 6864 w 10000"/>
              <a:gd name="connsiteY54" fmla="*/ 8289 h 10000"/>
              <a:gd name="connsiteX55" fmla="*/ 7016 w 10000"/>
              <a:gd name="connsiteY55" fmla="*/ 8146 h 10000"/>
              <a:gd name="connsiteX56" fmla="*/ 7171 w 10000"/>
              <a:gd name="connsiteY56" fmla="*/ 8043 h 10000"/>
              <a:gd name="connsiteX57" fmla="*/ 7365 w 10000"/>
              <a:gd name="connsiteY57" fmla="*/ 8019 h 10000"/>
              <a:gd name="connsiteX58" fmla="*/ 7639 w 10000"/>
              <a:gd name="connsiteY58" fmla="*/ 8015 h 10000"/>
              <a:gd name="connsiteX59" fmla="*/ 7630 w 10000"/>
              <a:gd name="connsiteY59" fmla="*/ 8536 h 10000"/>
              <a:gd name="connsiteX60" fmla="*/ 7693 w 10000"/>
              <a:gd name="connsiteY60" fmla="*/ 8683 h 10000"/>
              <a:gd name="connsiteX61" fmla="*/ 7779 w 10000"/>
              <a:gd name="connsiteY61" fmla="*/ 8763 h 10000"/>
              <a:gd name="connsiteX62" fmla="*/ 7840 w 10000"/>
              <a:gd name="connsiteY62" fmla="*/ 8792 h 10000"/>
              <a:gd name="connsiteX63" fmla="*/ 8799 w 10000"/>
              <a:gd name="connsiteY63" fmla="*/ 8729 h 10000"/>
              <a:gd name="connsiteX64" fmla="*/ 8894 w 10000"/>
              <a:gd name="connsiteY64" fmla="*/ 8917 h 10000"/>
              <a:gd name="connsiteX65" fmla="*/ 8955 w 10000"/>
              <a:gd name="connsiteY65" fmla="*/ 9375 h 10000"/>
              <a:gd name="connsiteX66" fmla="*/ 8998 w 10000"/>
              <a:gd name="connsiteY66" fmla="*/ 9995 h 10000"/>
              <a:gd name="connsiteX67" fmla="*/ 9101 w 10000"/>
              <a:gd name="connsiteY67" fmla="*/ 10000 h 10000"/>
              <a:gd name="connsiteX68" fmla="*/ 9093 w 10000"/>
              <a:gd name="connsiteY68" fmla="*/ 9390 h 10000"/>
              <a:gd name="connsiteX69" fmla="*/ 9142 w 10000"/>
              <a:gd name="connsiteY69" fmla="*/ 9202 h 10000"/>
              <a:gd name="connsiteX70" fmla="*/ 9179 w 10000"/>
              <a:gd name="connsiteY70" fmla="*/ 8710 h 10000"/>
              <a:gd name="connsiteX71" fmla="*/ 9565 w 10000"/>
              <a:gd name="connsiteY71" fmla="*/ 9077 h 10000"/>
              <a:gd name="connsiteX72" fmla="*/ 9548 w 10000"/>
              <a:gd name="connsiteY72" fmla="*/ 8395 h 10000"/>
              <a:gd name="connsiteX73" fmla="*/ 9732 w 10000"/>
              <a:gd name="connsiteY73" fmla="*/ 8416 h 10000"/>
              <a:gd name="connsiteX74" fmla="*/ 10000 w 10000"/>
              <a:gd name="connsiteY74" fmla="*/ 7659 h 10000"/>
              <a:gd name="connsiteX75" fmla="*/ 9836 w 10000"/>
              <a:gd name="connsiteY75" fmla="*/ 7143 h 10000"/>
              <a:gd name="connsiteX76" fmla="*/ 9802 w 10000"/>
              <a:gd name="connsiteY76" fmla="*/ 6805 h 10000"/>
              <a:gd name="connsiteX77" fmla="*/ 9539 w 10000"/>
              <a:gd name="connsiteY77" fmla="*/ 6749 h 10000"/>
              <a:gd name="connsiteX78" fmla="*/ 9513 w 10000"/>
              <a:gd name="connsiteY78" fmla="*/ 6310 h 10000"/>
              <a:gd name="connsiteX79" fmla="*/ 9162 w 10000"/>
              <a:gd name="connsiteY79" fmla="*/ 6096 h 10000"/>
              <a:gd name="connsiteX80" fmla="*/ 9136 w 10000"/>
              <a:gd name="connsiteY80" fmla="*/ 6449 h 10000"/>
              <a:gd name="connsiteX81" fmla="*/ 8929 w 10000"/>
              <a:gd name="connsiteY81" fmla="*/ 6163 h 10000"/>
              <a:gd name="connsiteX82" fmla="*/ 8929 w 10000"/>
              <a:gd name="connsiteY82" fmla="*/ 5804 h 10000"/>
              <a:gd name="connsiteX83" fmla="*/ 9479 w 10000"/>
              <a:gd name="connsiteY83" fmla="*/ 6202 h 10000"/>
              <a:gd name="connsiteX84" fmla="*/ 9404 w 10000"/>
              <a:gd name="connsiteY84" fmla="*/ 3281 h 10000"/>
              <a:gd name="connsiteX85" fmla="*/ 9317 w 10000"/>
              <a:gd name="connsiteY85" fmla="*/ 3124 h 10000"/>
              <a:gd name="connsiteX86" fmla="*/ 9288 w 10000"/>
              <a:gd name="connsiteY86" fmla="*/ 2786 h 10000"/>
              <a:gd name="connsiteX87" fmla="*/ 9058 w 10000"/>
              <a:gd name="connsiteY87" fmla="*/ 2634 h 10000"/>
              <a:gd name="connsiteX88" fmla="*/ 8981 w 10000"/>
              <a:gd name="connsiteY88" fmla="*/ 2098 h 10000"/>
              <a:gd name="connsiteX89" fmla="*/ 8822 w 10000"/>
              <a:gd name="connsiteY89" fmla="*/ 2051 h 10000"/>
              <a:gd name="connsiteX90" fmla="*/ 8796 w 10000"/>
              <a:gd name="connsiteY90" fmla="*/ 1641 h 10000"/>
              <a:gd name="connsiteX91" fmla="*/ 8649 w 10000"/>
              <a:gd name="connsiteY91" fmla="*/ 1614 h 10000"/>
              <a:gd name="connsiteX92" fmla="*/ 8632 w 10000"/>
              <a:gd name="connsiteY92" fmla="*/ 1287 h 10000"/>
              <a:gd name="connsiteX93" fmla="*/ 8575 w 10000"/>
              <a:gd name="connsiteY93" fmla="*/ 372 h 10000"/>
              <a:gd name="connsiteX94" fmla="*/ 6740 w 10000"/>
              <a:gd name="connsiteY94" fmla="*/ 0 h 10000"/>
              <a:gd name="connsiteX95" fmla="*/ 6584 w 10000"/>
              <a:gd name="connsiteY95" fmla="*/ 635 h 10000"/>
              <a:gd name="connsiteX96" fmla="*/ 6354 w 10000"/>
              <a:gd name="connsiteY96" fmla="*/ 829 h 10000"/>
              <a:gd name="connsiteX97" fmla="*/ 6098 w 10000"/>
              <a:gd name="connsiteY97" fmla="*/ 648 h 10000"/>
              <a:gd name="connsiteX98" fmla="*/ 5824 w 10000"/>
              <a:gd name="connsiteY98" fmla="*/ 621 h 10000"/>
              <a:gd name="connsiteX99" fmla="*/ 5536 w 10000"/>
              <a:gd name="connsiteY99" fmla="*/ 2351 h 10000"/>
              <a:gd name="connsiteX100" fmla="*/ 5445 w 10000"/>
              <a:gd name="connsiteY100" fmla="*/ 2788 h 10000"/>
              <a:gd name="connsiteX101" fmla="*/ 5066 w 10000"/>
              <a:gd name="connsiteY101" fmla="*/ 4274 h 10000"/>
              <a:gd name="connsiteX102" fmla="*/ 4979 w 10000"/>
              <a:gd name="connsiteY102" fmla="*/ 5052 h 10000"/>
              <a:gd name="connsiteX103" fmla="*/ 4901 w 10000"/>
              <a:gd name="connsiteY103" fmla="*/ 6610 h 10000"/>
              <a:gd name="connsiteX104" fmla="*/ 4392 w 10000"/>
              <a:gd name="connsiteY104" fmla="*/ 6930 h 10000"/>
              <a:gd name="connsiteX0" fmla="*/ 4392 w 10000"/>
              <a:gd name="connsiteY0" fmla="*/ 6930 h 10000"/>
              <a:gd name="connsiteX1" fmla="*/ 2592 w 10000"/>
              <a:gd name="connsiteY1" fmla="*/ 5593 h 10000"/>
              <a:gd name="connsiteX2" fmla="*/ 2246 w 10000"/>
              <a:gd name="connsiteY2" fmla="*/ 4928 h 10000"/>
              <a:gd name="connsiteX3" fmla="*/ 2301 w 10000"/>
              <a:gd name="connsiteY3" fmla="*/ 4570 h 10000"/>
              <a:gd name="connsiteX4" fmla="*/ 1929 w 10000"/>
              <a:gd name="connsiteY4" fmla="*/ 4428 h 10000"/>
              <a:gd name="connsiteX5" fmla="*/ 1857 w 10000"/>
              <a:gd name="connsiteY5" fmla="*/ 4081 h 10000"/>
              <a:gd name="connsiteX6" fmla="*/ 435 w 10000"/>
              <a:gd name="connsiteY6" fmla="*/ 3413 h 10000"/>
              <a:gd name="connsiteX7" fmla="*/ 1144 w 10000"/>
              <a:gd name="connsiteY7" fmla="*/ 3995 h 10000"/>
              <a:gd name="connsiteX8" fmla="*/ 1253 w 10000"/>
              <a:gd name="connsiteY8" fmla="*/ 4600 h 10000"/>
              <a:gd name="connsiteX9" fmla="*/ 1659 w 10000"/>
              <a:gd name="connsiteY9" fmla="*/ 4282 h 10000"/>
              <a:gd name="connsiteX10" fmla="*/ 1737 w 10000"/>
              <a:gd name="connsiteY10" fmla="*/ 4268 h 10000"/>
              <a:gd name="connsiteX11" fmla="*/ 1754 w 10000"/>
              <a:gd name="connsiteY11" fmla="*/ 4570 h 10000"/>
              <a:gd name="connsiteX12" fmla="*/ 1688 w 10000"/>
              <a:gd name="connsiteY12" fmla="*/ 4539 h 10000"/>
              <a:gd name="connsiteX13" fmla="*/ 1705 w 10000"/>
              <a:gd name="connsiteY13" fmla="*/ 5221 h 10000"/>
              <a:gd name="connsiteX14" fmla="*/ 1625 w 10000"/>
              <a:gd name="connsiteY14" fmla="*/ 5198 h 10000"/>
              <a:gd name="connsiteX15" fmla="*/ 1636 w 10000"/>
              <a:gd name="connsiteY15" fmla="*/ 5449 h 10000"/>
              <a:gd name="connsiteX16" fmla="*/ 1771 w 10000"/>
              <a:gd name="connsiteY16" fmla="*/ 5622 h 10000"/>
              <a:gd name="connsiteX17" fmla="*/ 1774 w 10000"/>
              <a:gd name="connsiteY17" fmla="*/ 5721 h 10000"/>
              <a:gd name="connsiteX18" fmla="*/ 1428 w 10000"/>
              <a:gd name="connsiteY18" fmla="*/ 5742 h 10000"/>
              <a:gd name="connsiteX19" fmla="*/ 1434 w 10000"/>
              <a:gd name="connsiteY19" fmla="*/ 5166 h 10000"/>
              <a:gd name="connsiteX20" fmla="*/ 1239 w 10000"/>
              <a:gd name="connsiteY20" fmla="*/ 4969 h 10000"/>
              <a:gd name="connsiteX21" fmla="*/ 1264 w 10000"/>
              <a:gd name="connsiteY21" fmla="*/ 5742 h 10000"/>
              <a:gd name="connsiteX22" fmla="*/ 1089 w 10000"/>
              <a:gd name="connsiteY22" fmla="*/ 5726 h 10000"/>
              <a:gd name="connsiteX23" fmla="*/ 1005 w 10000"/>
              <a:gd name="connsiteY23" fmla="*/ 4914 h 10000"/>
              <a:gd name="connsiteX24" fmla="*/ 346 w 10000"/>
              <a:gd name="connsiteY24" fmla="*/ 4885 h 10000"/>
              <a:gd name="connsiteX25" fmla="*/ 329 w 10000"/>
              <a:gd name="connsiteY25" fmla="*/ 4844 h 10000"/>
              <a:gd name="connsiteX26" fmla="*/ 260 w 10000"/>
              <a:gd name="connsiteY26" fmla="*/ 4833 h 10000"/>
              <a:gd name="connsiteX27" fmla="*/ 0 w 10000"/>
              <a:gd name="connsiteY27" fmla="*/ 4643 h 10000"/>
              <a:gd name="connsiteX28" fmla="*/ 181 w 10000"/>
              <a:gd name="connsiteY28" fmla="*/ 6096 h 10000"/>
              <a:gd name="connsiteX29" fmla="*/ 916 w 10000"/>
              <a:gd name="connsiteY29" fmla="*/ 6103 h 10000"/>
              <a:gd name="connsiteX30" fmla="*/ 959 w 10000"/>
              <a:gd name="connsiteY30" fmla="*/ 6290 h 10000"/>
              <a:gd name="connsiteX31" fmla="*/ 1098 w 10000"/>
              <a:gd name="connsiteY31" fmla="*/ 6290 h 10000"/>
              <a:gd name="connsiteX32" fmla="*/ 1109 w 10000"/>
              <a:gd name="connsiteY32" fmla="*/ 6163 h 10000"/>
              <a:gd name="connsiteX33" fmla="*/ 1279 w 10000"/>
              <a:gd name="connsiteY33" fmla="*/ 6156 h 10000"/>
              <a:gd name="connsiteX34" fmla="*/ 1279 w 10000"/>
              <a:gd name="connsiteY34" fmla="*/ 6369 h 10000"/>
              <a:gd name="connsiteX35" fmla="*/ 2575 w 10000"/>
              <a:gd name="connsiteY35" fmla="*/ 6369 h 10000"/>
              <a:gd name="connsiteX36" fmla="*/ 4770 w 10000"/>
              <a:gd name="connsiteY36" fmla="*/ 8471 h 10000"/>
              <a:gd name="connsiteX37" fmla="*/ 5202 w 10000"/>
              <a:gd name="connsiteY37" fmla="*/ 8867 h 10000"/>
              <a:gd name="connsiteX38" fmla="*/ 5334 w 10000"/>
              <a:gd name="connsiteY38" fmla="*/ 9577 h 10000"/>
              <a:gd name="connsiteX39" fmla="*/ 5394 w 10000"/>
              <a:gd name="connsiteY39" fmla="*/ 9763 h 10000"/>
              <a:gd name="connsiteX40" fmla="*/ 5434 w 10000"/>
              <a:gd name="connsiteY40" fmla="*/ 9834 h 10000"/>
              <a:gd name="connsiteX41" fmla="*/ 5496 w 10000"/>
              <a:gd name="connsiteY41" fmla="*/ 9857 h 10000"/>
              <a:gd name="connsiteX42" fmla="*/ 5573 w 10000"/>
              <a:gd name="connsiteY42" fmla="*/ 9848 h 10000"/>
              <a:gd name="connsiteX43" fmla="*/ 5680 w 10000"/>
              <a:gd name="connsiteY43" fmla="*/ 9771 h 10000"/>
              <a:gd name="connsiteX44" fmla="*/ 6532 w 10000"/>
              <a:gd name="connsiteY44" fmla="*/ 8729 h 10000"/>
              <a:gd name="connsiteX45" fmla="*/ 6656 w 10000"/>
              <a:gd name="connsiteY45" fmla="*/ 9037 h 10000"/>
              <a:gd name="connsiteX46" fmla="*/ 6708 w 10000"/>
              <a:gd name="connsiteY46" fmla="*/ 9077 h 10000"/>
              <a:gd name="connsiteX47" fmla="*/ 6749 w 10000"/>
              <a:gd name="connsiteY47" fmla="*/ 9063 h 10000"/>
              <a:gd name="connsiteX48" fmla="*/ 6777 w 10000"/>
              <a:gd name="connsiteY48" fmla="*/ 9019 h 10000"/>
              <a:gd name="connsiteX49" fmla="*/ 6809 w 10000"/>
              <a:gd name="connsiteY49" fmla="*/ 8917 h 10000"/>
              <a:gd name="connsiteX50" fmla="*/ 6812 w 10000"/>
              <a:gd name="connsiteY50" fmla="*/ 8769 h 10000"/>
              <a:gd name="connsiteX51" fmla="*/ 6795 w 10000"/>
              <a:gd name="connsiteY51" fmla="*/ 8659 h 10000"/>
              <a:gd name="connsiteX52" fmla="*/ 6766 w 10000"/>
              <a:gd name="connsiteY52" fmla="*/ 8471 h 10000"/>
              <a:gd name="connsiteX53" fmla="*/ 6864 w 10000"/>
              <a:gd name="connsiteY53" fmla="*/ 8289 h 10000"/>
              <a:gd name="connsiteX54" fmla="*/ 7016 w 10000"/>
              <a:gd name="connsiteY54" fmla="*/ 8146 h 10000"/>
              <a:gd name="connsiteX55" fmla="*/ 7171 w 10000"/>
              <a:gd name="connsiteY55" fmla="*/ 8043 h 10000"/>
              <a:gd name="connsiteX56" fmla="*/ 7365 w 10000"/>
              <a:gd name="connsiteY56" fmla="*/ 8019 h 10000"/>
              <a:gd name="connsiteX57" fmla="*/ 7639 w 10000"/>
              <a:gd name="connsiteY57" fmla="*/ 8015 h 10000"/>
              <a:gd name="connsiteX58" fmla="*/ 7630 w 10000"/>
              <a:gd name="connsiteY58" fmla="*/ 8536 h 10000"/>
              <a:gd name="connsiteX59" fmla="*/ 7693 w 10000"/>
              <a:gd name="connsiteY59" fmla="*/ 8683 h 10000"/>
              <a:gd name="connsiteX60" fmla="*/ 7779 w 10000"/>
              <a:gd name="connsiteY60" fmla="*/ 8763 h 10000"/>
              <a:gd name="connsiteX61" fmla="*/ 7840 w 10000"/>
              <a:gd name="connsiteY61" fmla="*/ 8792 h 10000"/>
              <a:gd name="connsiteX62" fmla="*/ 8799 w 10000"/>
              <a:gd name="connsiteY62" fmla="*/ 8729 h 10000"/>
              <a:gd name="connsiteX63" fmla="*/ 8894 w 10000"/>
              <a:gd name="connsiteY63" fmla="*/ 8917 h 10000"/>
              <a:gd name="connsiteX64" fmla="*/ 8955 w 10000"/>
              <a:gd name="connsiteY64" fmla="*/ 9375 h 10000"/>
              <a:gd name="connsiteX65" fmla="*/ 8998 w 10000"/>
              <a:gd name="connsiteY65" fmla="*/ 9995 h 10000"/>
              <a:gd name="connsiteX66" fmla="*/ 9101 w 10000"/>
              <a:gd name="connsiteY66" fmla="*/ 10000 h 10000"/>
              <a:gd name="connsiteX67" fmla="*/ 9093 w 10000"/>
              <a:gd name="connsiteY67" fmla="*/ 9390 h 10000"/>
              <a:gd name="connsiteX68" fmla="*/ 9142 w 10000"/>
              <a:gd name="connsiteY68" fmla="*/ 9202 h 10000"/>
              <a:gd name="connsiteX69" fmla="*/ 9179 w 10000"/>
              <a:gd name="connsiteY69" fmla="*/ 8710 h 10000"/>
              <a:gd name="connsiteX70" fmla="*/ 9565 w 10000"/>
              <a:gd name="connsiteY70" fmla="*/ 9077 h 10000"/>
              <a:gd name="connsiteX71" fmla="*/ 9548 w 10000"/>
              <a:gd name="connsiteY71" fmla="*/ 8395 h 10000"/>
              <a:gd name="connsiteX72" fmla="*/ 9732 w 10000"/>
              <a:gd name="connsiteY72" fmla="*/ 8416 h 10000"/>
              <a:gd name="connsiteX73" fmla="*/ 10000 w 10000"/>
              <a:gd name="connsiteY73" fmla="*/ 7659 h 10000"/>
              <a:gd name="connsiteX74" fmla="*/ 9836 w 10000"/>
              <a:gd name="connsiteY74" fmla="*/ 7143 h 10000"/>
              <a:gd name="connsiteX75" fmla="*/ 9802 w 10000"/>
              <a:gd name="connsiteY75" fmla="*/ 6805 h 10000"/>
              <a:gd name="connsiteX76" fmla="*/ 9539 w 10000"/>
              <a:gd name="connsiteY76" fmla="*/ 6749 h 10000"/>
              <a:gd name="connsiteX77" fmla="*/ 9513 w 10000"/>
              <a:gd name="connsiteY77" fmla="*/ 6310 h 10000"/>
              <a:gd name="connsiteX78" fmla="*/ 9162 w 10000"/>
              <a:gd name="connsiteY78" fmla="*/ 6096 h 10000"/>
              <a:gd name="connsiteX79" fmla="*/ 9136 w 10000"/>
              <a:gd name="connsiteY79" fmla="*/ 6449 h 10000"/>
              <a:gd name="connsiteX80" fmla="*/ 8929 w 10000"/>
              <a:gd name="connsiteY80" fmla="*/ 6163 h 10000"/>
              <a:gd name="connsiteX81" fmla="*/ 8929 w 10000"/>
              <a:gd name="connsiteY81" fmla="*/ 5804 h 10000"/>
              <a:gd name="connsiteX82" fmla="*/ 9479 w 10000"/>
              <a:gd name="connsiteY82" fmla="*/ 6202 h 10000"/>
              <a:gd name="connsiteX83" fmla="*/ 9404 w 10000"/>
              <a:gd name="connsiteY83" fmla="*/ 3281 h 10000"/>
              <a:gd name="connsiteX84" fmla="*/ 9317 w 10000"/>
              <a:gd name="connsiteY84" fmla="*/ 3124 h 10000"/>
              <a:gd name="connsiteX85" fmla="*/ 9288 w 10000"/>
              <a:gd name="connsiteY85" fmla="*/ 2786 h 10000"/>
              <a:gd name="connsiteX86" fmla="*/ 9058 w 10000"/>
              <a:gd name="connsiteY86" fmla="*/ 2634 h 10000"/>
              <a:gd name="connsiteX87" fmla="*/ 8981 w 10000"/>
              <a:gd name="connsiteY87" fmla="*/ 2098 h 10000"/>
              <a:gd name="connsiteX88" fmla="*/ 8822 w 10000"/>
              <a:gd name="connsiteY88" fmla="*/ 2051 h 10000"/>
              <a:gd name="connsiteX89" fmla="*/ 8796 w 10000"/>
              <a:gd name="connsiteY89" fmla="*/ 1641 h 10000"/>
              <a:gd name="connsiteX90" fmla="*/ 8649 w 10000"/>
              <a:gd name="connsiteY90" fmla="*/ 1614 h 10000"/>
              <a:gd name="connsiteX91" fmla="*/ 8632 w 10000"/>
              <a:gd name="connsiteY91" fmla="*/ 1287 h 10000"/>
              <a:gd name="connsiteX92" fmla="*/ 8575 w 10000"/>
              <a:gd name="connsiteY92" fmla="*/ 372 h 10000"/>
              <a:gd name="connsiteX93" fmla="*/ 6740 w 10000"/>
              <a:gd name="connsiteY93" fmla="*/ 0 h 10000"/>
              <a:gd name="connsiteX94" fmla="*/ 6584 w 10000"/>
              <a:gd name="connsiteY94" fmla="*/ 635 h 10000"/>
              <a:gd name="connsiteX95" fmla="*/ 6354 w 10000"/>
              <a:gd name="connsiteY95" fmla="*/ 829 h 10000"/>
              <a:gd name="connsiteX96" fmla="*/ 6098 w 10000"/>
              <a:gd name="connsiteY96" fmla="*/ 648 h 10000"/>
              <a:gd name="connsiteX97" fmla="*/ 5824 w 10000"/>
              <a:gd name="connsiteY97" fmla="*/ 621 h 10000"/>
              <a:gd name="connsiteX98" fmla="*/ 5536 w 10000"/>
              <a:gd name="connsiteY98" fmla="*/ 2351 h 10000"/>
              <a:gd name="connsiteX99" fmla="*/ 5445 w 10000"/>
              <a:gd name="connsiteY99" fmla="*/ 2788 h 10000"/>
              <a:gd name="connsiteX100" fmla="*/ 5066 w 10000"/>
              <a:gd name="connsiteY100" fmla="*/ 4274 h 10000"/>
              <a:gd name="connsiteX101" fmla="*/ 4979 w 10000"/>
              <a:gd name="connsiteY101" fmla="*/ 5052 h 10000"/>
              <a:gd name="connsiteX102" fmla="*/ 4901 w 10000"/>
              <a:gd name="connsiteY102" fmla="*/ 6610 h 10000"/>
              <a:gd name="connsiteX103" fmla="*/ 4392 w 10000"/>
              <a:gd name="connsiteY103" fmla="*/ 6930 h 10000"/>
              <a:gd name="connsiteX0" fmla="*/ 4392 w 10000"/>
              <a:gd name="connsiteY0" fmla="*/ 6930 h 10000"/>
              <a:gd name="connsiteX1" fmla="*/ 2592 w 10000"/>
              <a:gd name="connsiteY1" fmla="*/ 5593 h 10000"/>
              <a:gd name="connsiteX2" fmla="*/ 2246 w 10000"/>
              <a:gd name="connsiteY2" fmla="*/ 4928 h 10000"/>
              <a:gd name="connsiteX3" fmla="*/ 2301 w 10000"/>
              <a:gd name="connsiteY3" fmla="*/ 4570 h 10000"/>
              <a:gd name="connsiteX4" fmla="*/ 1929 w 10000"/>
              <a:gd name="connsiteY4" fmla="*/ 4428 h 10000"/>
              <a:gd name="connsiteX5" fmla="*/ 1857 w 10000"/>
              <a:gd name="connsiteY5" fmla="*/ 4081 h 10000"/>
              <a:gd name="connsiteX6" fmla="*/ 435 w 10000"/>
              <a:gd name="connsiteY6" fmla="*/ 3413 h 10000"/>
              <a:gd name="connsiteX7" fmla="*/ 1144 w 10000"/>
              <a:gd name="connsiteY7" fmla="*/ 3995 h 10000"/>
              <a:gd name="connsiteX8" fmla="*/ 1253 w 10000"/>
              <a:gd name="connsiteY8" fmla="*/ 4600 h 10000"/>
              <a:gd name="connsiteX9" fmla="*/ 1659 w 10000"/>
              <a:gd name="connsiteY9" fmla="*/ 4282 h 10000"/>
              <a:gd name="connsiteX10" fmla="*/ 1737 w 10000"/>
              <a:gd name="connsiteY10" fmla="*/ 4268 h 10000"/>
              <a:gd name="connsiteX11" fmla="*/ 1754 w 10000"/>
              <a:gd name="connsiteY11" fmla="*/ 4570 h 10000"/>
              <a:gd name="connsiteX12" fmla="*/ 1688 w 10000"/>
              <a:gd name="connsiteY12" fmla="*/ 4539 h 10000"/>
              <a:gd name="connsiteX13" fmla="*/ 1705 w 10000"/>
              <a:gd name="connsiteY13" fmla="*/ 5221 h 10000"/>
              <a:gd name="connsiteX14" fmla="*/ 1625 w 10000"/>
              <a:gd name="connsiteY14" fmla="*/ 5198 h 10000"/>
              <a:gd name="connsiteX15" fmla="*/ 1636 w 10000"/>
              <a:gd name="connsiteY15" fmla="*/ 5449 h 10000"/>
              <a:gd name="connsiteX16" fmla="*/ 1771 w 10000"/>
              <a:gd name="connsiteY16" fmla="*/ 5622 h 10000"/>
              <a:gd name="connsiteX17" fmla="*/ 1774 w 10000"/>
              <a:gd name="connsiteY17" fmla="*/ 5721 h 10000"/>
              <a:gd name="connsiteX18" fmla="*/ 1428 w 10000"/>
              <a:gd name="connsiteY18" fmla="*/ 5742 h 10000"/>
              <a:gd name="connsiteX19" fmla="*/ 1434 w 10000"/>
              <a:gd name="connsiteY19" fmla="*/ 5166 h 10000"/>
              <a:gd name="connsiteX20" fmla="*/ 1239 w 10000"/>
              <a:gd name="connsiteY20" fmla="*/ 4969 h 10000"/>
              <a:gd name="connsiteX21" fmla="*/ 1264 w 10000"/>
              <a:gd name="connsiteY21" fmla="*/ 5742 h 10000"/>
              <a:gd name="connsiteX22" fmla="*/ 1089 w 10000"/>
              <a:gd name="connsiteY22" fmla="*/ 5726 h 10000"/>
              <a:gd name="connsiteX23" fmla="*/ 1005 w 10000"/>
              <a:gd name="connsiteY23" fmla="*/ 4914 h 10000"/>
              <a:gd name="connsiteX24" fmla="*/ 346 w 10000"/>
              <a:gd name="connsiteY24" fmla="*/ 4885 h 10000"/>
              <a:gd name="connsiteX25" fmla="*/ 329 w 10000"/>
              <a:gd name="connsiteY25" fmla="*/ 4844 h 10000"/>
              <a:gd name="connsiteX26" fmla="*/ 260 w 10000"/>
              <a:gd name="connsiteY26" fmla="*/ 4833 h 10000"/>
              <a:gd name="connsiteX27" fmla="*/ 0 w 10000"/>
              <a:gd name="connsiteY27" fmla="*/ 4643 h 10000"/>
              <a:gd name="connsiteX28" fmla="*/ 181 w 10000"/>
              <a:gd name="connsiteY28" fmla="*/ 6096 h 10000"/>
              <a:gd name="connsiteX29" fmla="*/ 916 w 10000"/>
              <a:gd name="connsiteY29" fmla="*/ 6103 h 10000"/>
              <a:gd name="connsiteX30" fmla="*/ 959 w 10000"/>
              <a:gd name="connsiteY30" fmla="*/ 6290 h 10000"/>
              <a:gd name="connsiteX31" fmla="*/ 1098 w 10000"/>
              <a:gd name="connsiteY31" fmla="*/ 6290 h 10000"/>
              <a:gd name="connsiteX32" fmla="*/ 1109 w 10000"/>
              <a:gd name="connsiteY32" fmla="*/ 6163 h 10000"/>
              <a:gd name="connsiteX33" fmla="*/ 1279 w 10000"/>
              <a:gd name="connsiteY33" fmla="*/ 6156 h 10000"/>
              <a:gd name="connsiteX34" fmla="*/ 2575 w 10000"/>
              <a:gd name="connsiteY34" fmla="*/ 6369 h 10000"/>
              <a:gd name="connsiteX35" fmla="*/ 4770 w 10000"/>
              <a:gd name="connsiteY35" fmla="*/ 8471 h 10000"/>
              <a:gd name="connsiteX36" fmla="*/ 5202 w 10000"/>
              <a:gd name="connsiteY36" fmla="*/ 8867 h 10000"/>
              <a:gd name="connsiteX37" fmla="*/ 5334 w 10000"/>
              <a:gd name="connsiteY37" fmla="*/ 9577 h 10000"/>
              <a:gd name="connsiteX38" fmla="*/ 5394 w 10000"/>
              <a:gd name="connsiteY38" fmla="*/ 9763 h 10000"/>
              <a:gd name="connsiteX39" fmla="*/ 5434 w 10000"/>
              <a:gd name="connsiteY39" fmla="*/ 9834 h 10000"/>
              <a:gd name="connsiteX40" fmla="*/ 5496 w 10000"/>
              <a:gd name="connsiteY40" fmla="*/ 9857 h 10000"/>
              <a:gd name="connsiteX41" fmla="*/ 5573 w 10000"/>
              <a:gd name="connsiteY41" fmla="*/ 9848 h 10000"/>
              <a:gd name="connsiteX42" fmla="*/ 5680 w 10000"/>
              <a:gd name="connsiteY42" fmla="*/ 9771 h 10000"/>
              <a:gd name="connsiteX43" fmla="*/ 6532 w 10000"/>
              <a:gd name="connsiteY43" fmla="*/ 8729 h 10000"/>
              <a:gd name="connsiteX44" fmla="*/ 6656 w 10000"/>
              <a:gd name="connsiteY44" fmla="*/ 9037 h 10000"/>
              <a:gd name="connsiteX45" fmla="*/ 6708 w 10000"/>
              <a:gd name="connsiteY45" fmla="*/ 9077 h 10000"/>
              <a:gd name="connsiteX46" fmla="*/ 6749 w 10000"/>
              <a:gd name="connsiteY46" fmla="*/ 9063 h 10000"/>
              <a:gd name="connsiteX47" fmla="*/ 6777 w 10000"/>
              <a:gd name="connsiteY47" fmla="*/ 9019 h 10000"/>
              <a:gd name="connsiteX48" fmla="*/ 6809 w 10000"/>
              <a:gd name="connsiteY48" fmla="*/ 8917 h 10000"/>
              <a:gd name="connsiteX49" fmla="*/ 6812 w 10000"/>
              <a:gd name="connsiteY49" fmla="*/ 8769 h 10000"/>
              <a:gd name="connsiteX50" fmla="*/ 6795 w 10000"/>
              <a:gd name="connsiteY50" fmla="*/ 8659 h 10000"/>
              <a:gd name="connsiteX51" fmla="*/ 6766 w 10000"/>
              <a:gd name="connsiteY51" fmla="*/ 8471 h 10000"/>
              <a:gd name="connsiteX52" fmla="*/ 6864 w 10000"/>
              <a:gd name="connsiteY52" fmla="*/ 8289 h 10000"/>
              <a:gd name="connsiteX53" fmla="*/ 7016 w 10000"/>
              <a:gd name="connsiteY53" fmla="*/ 8146 h 10000"/>
              <a:gd name="connsiteX54" fmla="*/ 7171 w 10000"/>
              <a:gd name="connsiteY54" fmla="*/ 8043 h 10000"/>
              <a:gd name="connsiteX55" fmla="*/ 7365 w 10000"/>
              <a:gd name="connsiteY55" fmla="*/ 8019 h 10000"/>
              <a:gd name="connsiteX56" fmla="*/ 7639 w 10000"/>
              <a:gd name="connsiteY56" fmla="*/ 8015 h 10000"/>
              <a:gd name="connsiteX57" fmla="*/ 7630 w 10000"/>
              <a:gd name="connsiteY57" fmla="*/ 8536 h 10000"/>
              <a:gd name="connsiteX58" fmla="*/ 7693 w 10000"/>
              <a:gd name="connsiteY58" fmla="*/ 8683 h 10000"/>
              <a:gd name="connsiteX59" fmla="*/ 7779 w 10000"/>
              <a:gd name="connsiteY59" fmla="*/ 8763 h 10000"/>
              <a:gd name="connsiteX60" fmla="*/ 7840 w 10000"/>
              <a:gd name="connsiteY60" fmla="*/ 8792 h 10000"/>
              <a:gd name="connsiteX61" fmla="*/ 8799 w 10000"/>
              <a:gd name="connsiteY61" fmla="*/ 8729 h 10000"/>
              <a:gd name="connsiteX62" fmla="*/ 8894 w 10000"/>
              <a:gd name="connsiteY62" fmla="*/ 8917 h 10000"/>
              <a:gd name="connsiteX63" fmla="*/ 8955 w 10000"/>
              <a:gd name="connsiteY63" fmla="*/ 9375 h 10000"/>
              <a:gd name="connsiteX64" fmla="*/ 8998 w 10000"/>
              <a:gd name="connsiteY64" fmla="*/ 9995 h 10000"/>
              <a:gd name="connsiteX65" fmla="*/ 9101 w 10000"/>
              <a:gd name="connsiteY65" fmla="*/ 10000 h 10000"/>
              <a:gd name="connsiteX66" fmla="*/ 9093 w 10000"/>
              <a:gd name="connsiteY66" fmla="*/ 9390 h 10000"/>
              <a:gd name="connsiteX67" fmla="*/ 9142 w 10000"/>
              <a:gd name="connsiteY67" fmla="*/ 9202 h 10000"/>
              <a:gd name="connsiteX68" fmla="*/ 9179 w 10000"/>
              <a:gd name="connsiteY68" fmla="*/ 8710 h 10000"/>
              <a:gd name="connsiteX69" fmla="*/ 9565 w 10000"/>
              <a:gd name="connsiteY69" fmla="*/ 9077 h 10000"/>
              <a:gd name="connsiteX70" fmla="*/ 9548 w 10000"/>
              <a:gd name="connsiteY70" fmla="*/ 8395 h 10000"/>
              <a:gd name="connsiteX71" fmla="*/ 9732 w 10000"/>
              <a:gd name="connsiteY71" fmla="*/ 8416 h 10000"/>
              <a:gd name="connsiteX72" fmla="*/ 10000 w 10000"/>
              <a:gd name="connsiteY72" fmla="*/ 7659 h 10000"/>
              <a:gd name="connsiteX73" fmla="*/ 9836 w 10000"/>
              <a:gd name="connsiteY73" fmla="*/ 7143 h 10000"/>
              <a:gd name="connsiteX74" fmla="*/ 9802 w 10000"/>
              <a:gd name="connsiteY74" fmla="*/ 6805 h 10000"/>
              <a:gd name="connsiteX75" fmla="*/ 9539 w 10000"/>
              <a:gd name="connsiteY75" fmla="*/ 6749 h 10000"/>
              <a:gd name="connsiteX76" fmla="*/ 9513 w 10000"/>
              <a:gd name="connsiteY76" fmla="*/ 6310 h 10000"/>
              <a:gd name="connsiteX77" fmla="*/ 9162 w 10000"/>
              <a:gd name="connsiteY77" fmla="*/ 6096 h 10000"/>
              <a:gd name="connsiteX78" fmla="*/ 9136 w 10000"/>
              <a:gd name="connsiteY78" fmla="*/ 6449 h 10000"/>
              <a:gd name="connsiteX79" fmla="*/ 8929 w 10000"/>
              <a:gd name="connsiteY79" fmla="*/ 6163 h 10000"/>
              <a:gd name="connsiteX80" fmla="*/ 8929 w 10000"/>
              <a:gd name="connsiteY80" fmla="*/ 5804 h 10000"/>
              <a:gd name="connsiteX81" fmla="*/ 9479 w 10000"/>
              <a:gd name="connsiteY81" fmla="*/ 6202 h 10000"/>
              <a:gd name="connsiteX82" fmla="*/ 9404 w 10000"/>
              <a:gd name="connsiteY82" fmla="*/ 3281 h 10000"/>
              <a:gd name="connsiteX83" fmla="*/ 9317 w 10000"/>
              <a:gd name="connsiteY83" fmla="*/ 3124 h 10000"/>
              <a:gd name="connsiteX84" fmla="*/ 9288 w 10000"/>
              <a:gd name="connsiteY84" fmla="*/ 2786 h 10000"/>
              <a:gd name="connsiteX85" fmla="*/ 9058 w 10000"/>
              <a:gd name="connsiteY85" fmla="*/ 2634 h 10000"/>
              <a:gd name="connsiteX86" fmla="*/ 8981 w 10000"/>
              <a:gd name="connsiteY86" fmla="*/ 2098 h 10000"/>
              <a:gd name="connsiteX87" fmla="*/ 8822 w 10000"/>
              <a:gd name="connsiteY87" fmla="*/ 2051 h 10000"/>
              <a:gd name="connsiteX88" fmla="*/ 8796 w 10000"/>
              <a:gd name="connsiteY88" fmla="*/ 1641 h 10000"/>
              <a:gd name="connsiteX89" fmla="*/ 8649 w 10000"/>
              <a:gd name="connsiteY89" fmla="*/ 1614 h 10000"/>
              <a:gd name="connsiteX90" fmla="*/ 8632 w 10000"/>
              <a:gd name="connsiteY90" fmla="*/ 1287 h 10000"/>
              <a:gd name="connsiteX91" fmla="*/ 8575 w 10000"/>
              <a:gd name="connsiteY91" fmla="*/ 372 h 10000"/>
              <a:gd name="connsiteX92" fmla="*/ 6740 w 10000"/>
              <a:gd name="connsiteY92" fmla="*/ 0 h 10000"/>
              <a:gd name="connsiteX93" fmla="*/ 6584 w 10000"/>
              <a:gd name="connsiteY93" fmla="*/ 635 h 10000"/>
              <a:gd name="connsiteX94" fmla="*/ 6354 w 10000"/>
              <a:gd name="connsiteY94" fmla="*/ 829 h 10000"/>
              <a:gd name="connsiteX95" fmla="*/ 6098 w 10000"/>
              <a:gd name="connsiteY95" fmla="*/ 648 h 10000"/>
              <a:gd name="connsiteX96" fmla="*/ 5824 w 10000"/>
              <a:gd name="connsiteY96" fmla="*/ 621 h 10000"/>
              <a:gd name="connsiteX97" fmla="*/ 5536 w 10000"/>
              <a:gd name="connsiteY97" fmla="*/ 2351 h 10000"/>
              <a:gd name="connsiteX98" fmla="*/ 5445 w 10000"/>
              <a:gd name="connsiteY98" fmla="*/ 2788 h 10000"/>
              <a:gd name="connsiteX99" fmla="*/ 5066 w 10000"/>
              <a:gd name="connsiteY99" fmla="*/ 4274 h 10000"/>
              <a:gd name="connsiteX100" fmla="*/ 4979 w 10000"/>
              <a:gd name="connsiteY100" fmla="*/ 5052 h 10000"/>
              <a:gd name="connsiteX101" fmla="*/ 4901 w 10000"/>
              <a:gd name="connsiteY101" fmla="*/ 6610 h 10000"/>
              <a:gd name="connsiteX102" fmla="*/ 4392 w 10000"/>
              <a:gd name="connsiteY102" fmla="*/ 6930 h 10000"/>
              <a:gd name="connsiteX0" fmla="*/ 4392 w 10000"/>
              <a:gd name="connsiteY0" fmla="*/ 6930 h 10000"/>
              <a:gd name="connsiteX1" fmla="*/ 2592 w 10000"/>
              <a:gd name="connsiteY1" fmla="*/ 5593 h 10000"/>
              <a:gd name="connsiteX2" fmla="*/ 2246 w 10000"/>
              <a:gd name="connsiteY2" fmla="*/ 4928 h 10000"/>
              <a:gd name="connsiteX3" fmla="*/ 2301 w 10000"/>
              <a:gd name="connsiteY3" fmla="*/ 4570 h 10000"/>
              <a:gd name="connsiteX4" fmla="*/ 1929 w 10000"/>
              <a:gd name="connsiteY4" fmla="*/ 4428 h 10000"/>
              <a:gd name="connsiteX5" fmla="*/ 1857 w 10000"/>
              <a:gd name="connsiteY5" fmla="*/ 4081 h 10000"/>
              <a:gd name="connsiteX6" fmla="*/ 435 w 10000"/>
              <a:gd name="connsiteY6" fmla="*/ 3413 h 10000"/>
              <a:gd name="connsiteX7" fmla="*/ 1144 w 10000"/>
              <a:gd name="connsiteY7" fmla="*/ 3995 h 10000"/>
              <a:gd name="connsiteX8" fmla="*/ 1253 w 10000"/>
              <a:gd name="connsiteY8" fmla="*/ 4600 h 10000"/>
              <a:gd name="connsiteX9" fmla="*/ 1659 w 10000"/>
              <a:gd name="connsiteY9" fmla="*/ 4282 h 10000"/>
              <a:gd name="connsiteX10" fmla="*/ 1737 w 10000"/>
              <a:gd name="connsiteY10" fmla="*/ 4268 h 10000"/>
              <a:gd name="connsiteX11" fmla="*/ 1754 w 10000"/>
              <a:gd name="connsiteY11" fmla="*/ 4570 h 10000"/>
              <a:gd name="connsiteX12" fmla="*/ 1688 w 10000"/>
              <a:gd name="connsiteY12" fmla="*/ 4539 h 10000"/>
              <a:gd name="connsiteX13" fmla="*/ 1705 w 10000"/>
              <a:gd name="connsiteY13" fmla="*/ 5221 h 10000"/>
              <a:gd name="connsiteX14" fmla="*/ 1625 w 10000"/>
              <a:gd name="connsiteY14" fmla="*/ 5198 h 10000"/>
              <a:gd name="connsiteX15" fmla="*/ 1636 w 10000"/>
              <a:gd name="connsiteY15" fmla="*/ 5449 h 10000"/>
              <a:gd name="connsiteX16" fmla="*/ 1771 w 10000"/>
              <a:gd name="connsiteY16" fmla="*/ 5622 h 10000"/>
              <a:gd name="connsiteX17" fmla="*/ 1774 w 10000"/>
              <a:gd name="connsiteY17" fmla="*/ 5721 h 10000"/>
              <a:gd name="connsiteX18" fmla="*/ 1428 w 10000"/>
              <a:gd name="connsiteY18" fmla="*/ 5742 h 10000"/>
              <a:gd name="connsiteX19" fmla="*/ 1434 w 10000"/>
              <a:gd name="connsiteY19" fmla="*/ 5166 h 10000"/>
              <a:gd name="connsiteX20" fmla="*/ 1239 w 10000"/>
              <a:gd name="connsiteY20" fmla="*/ 4969 h 10000"/>
              <a:gd name="connsiteX21" fmla="*/ 1264 w 10000"/>
              <a:gd name="connsiteY21" fmla="*/ 5742 h 10000"/>
              <a:gd name="connsiteX22" fmla="*/ 1089 w 10000"/>
              <a:gd name="connsiteY22" fmla="*/ 5726 h 10000"/>
              <a:gd name="connsiteX23" fmla="*/ 1005 w 10000"/>
              <a:gd name="connsiteY23" fmla="*/ 4914 h 10000"/>
              <a:gd name="connsiteX24" fmla="*/ 346 w 10000"/>
              <a:gd name="connsiteY24" fmla="*/ 4885 h 10000"/>
              <a:gd name="connsiteX25" fmla="*/ 329 w 10000"/>
              <a:gd name="connsiteY25" fmla="*/ 4844 h 10000"/>
              <a:gd name="connsiteX26" fmla="*/ 260 w 10000"/>
              <a:gd name="connsiteY26" fmla="*/ 4833 h 10000"/>
              <a:gd name="connsiteX27" fmla="*/ 0 w 10000"/>
              <a:gd name="connsiteY27" fmla="*/ 4643 h 10000"/>
              <a:gd name="connsiteX28" fmla="*/ 181 w 10000"/>
              <a:gd name="connsiteY28" fmla="*/ 6096 h 10000"/>
              <a:gd name="connsiteX29" fmla="*/ 916 w 10000"/>
              <a:gd name="connsiteY29" fmla="*/ 6103 h 10000"/>
              <a:gd name="connsiteX30" fmla="*/ 959 w 10000"/>
              <a:gd name="connsiteY30" fmla="*/ 6290 h 10000"/>
              <a:gd name="connsiteX31" fmla="*/ 1098 w 10000"/>
              <a:gd name="connsiteY31" fmla="*/ 6290 h 10000"/>
              <a:gd name="connsiteX32" fmla="*/ 1109 w 10000"/>
              <a:gd name="connsiteY32" fmla="*/ 6163 h 10000"/>
              <a:gd name="connsiteX33" fmla="*/ 2575 w 10000"/>
              <a:gd name="connsiteY33" fmla="*/ 6369 h 10000"/>
              <a:gd name="connsiteX34" fmla="*/ 4770 w 10000"/>
              <a:gd name="connsiteY34" fmla="*/ 8471 h 10000"/>
              <a:gd name="connsiteX35" fmla="*/ 5202 w 10000"/>
              <a:gd name="connsiteY35" fmla="*/ 8867 h 10000"/>
              <a:gd name="connsiteX36" fmla="*/ 5334 w 10000"/>
              <a:gd name="connsiteY36" fmla="*/ 9577 h 10000"/>
              <a:gd name="connsiteX37" fmla="*/ 5394 w 10000"/>
              <a:gd name="connsiteY37" fmla="*/ 9763 h 10000"/>
              <a:gd name="connsiteX38" fmla="*/ 5434 w 10000"/>
              <a:gd name="connsiteY38" fmla="*/ 9834 h 10000"/>
              <a:gd name="connsiteX39" fmla="*/ 5496 w 10000"/>
              <a:gd name="connsiteY39" fmla="*/ 9857 h 10000"/>
              <a:gd name="connsiteX40" fmla="*/ 5573 w 10000"/>
              <a:gd name="connsiteY40" fmla="*/ 9848 h 10000"/>
              <a:gd name="connsiteX41" fmla="*/ 5680 w 10000"/>
              <a:gd name="connsiteY41" fmla="*/ 9771 h 10000"/>
              <a:gd name="connsiteX42" fmla="*/ 6532 w 10000"/>
              <a:gd name="connsiteY42" fmla="*/ 8729 h 10000"/>
              <a:gd name="connsiteX43" fmla="*/ 6656 w 10000"/>
              <a:gd name="connsiteY43" fmla="*/ 9037 h 10000"/>
              <a:gd name="connsiteX44" fmla="*/ 6708 w 10000"/>
              <a:gd name="connsiteY44" fmla="*/ 9077 h 10000"/>
              <a:gd name="connsiteX45" fmla="*/ 6749 w 10000"/>
              <a:gd name="connsiteY45" fmla="*/ 9063 h 10000"/>
              <a:gd name="connsiteX46" fmla="*/ 6777 w 10000"/>
              <a:gd name="connsiteY46" fmla="*/ 9019 h 10000"/>
              <a:gd name="connsiteX47" fmla="*/ 6809 w 10000"/>
              <a:gd name="connsiteY47" fmla="*/ 8917 h 10000"/>
              <a:gd name="connsiteX48" fmla="*/ 6812 w 10000"/>
              <a:gd name="connsiteY48" fmla="*/ 8769 h 10000"/>
              <a:gd name="connsiteX49" fmla="*/ 6795 w 10000"/>
              <a:gd name="connsiteY49" fmla="*/ 8659 h 10000"/>
              <a:gd name="connsiteX50" fmla="*/ 6766 w 10000"/>
              <a:gd name="connsiteY50" fmla="*/ 8471 h 10000"/>
              <a:gd name="connsiteX51" fmla="*/ 6864 w 10000"/>
              <a:gd name="connsiteY51" fmla="*/ 8289 h 10000"/>
              <a:gd name="connsiteX52" fmla="*/ 7016 w 10000"/>
              <a:gd name="connsiteY52" fmla="*/ 8146 h 10000"/>
              <a:gd name="connsiteX53" fmla="*/ 7171 w 10000"/>
              <a:gd name="connsiteY53" fmla="*/ 8043 h 10000"/>
              <a:gd name="connsiteX54" fmla="*/ 7365 w 10000"/>
              <a:gd name="connsiteY54" fmla="*/ 8019 h 10000"/>
              <a:gd name="connsiteX55" fmla="*/ 7639 w 10000"/>
              <a:gd name="connsiteY55" fmla="*/ 8015 h 10000"/>
              <a:gd name="connsiteX56" fmla="*/ 7630 w 10000"/>
              <a:gd name="connsiteY56" fmla="*/ 8536 h 10000"/>
              <a:gd name="connsiteX57" fmla="*/ 7693 w 10000"/>
              <a:gd name="connsiteY57" fmla="*/ 8683 h 10000"/>
              <a:gd name="connsiteX58" fmla="*/ 7779 w 10000"/>
              <a:gd name="connsiteY58" fmla="*/ 8763 h 10000"/>
              <a:gd name="connsiteX59" fmla="*/ 7840 w 10000"/>
              <a:gd name="connsiteY59" fmla="*/ 8792 h 10000"/>
              <a:gd name="connsiteX60" fmla="*/ 8799 w 10000"/>
              <a:gd name="connsiteY60" fmla="*/ 8729 h 10000"/>
              <a:gd name="connsiteX61" fmla="*/ 8894 w 10000"/>
              <a:gd name="connsiteY61" fmla="*/ 8917 h 10000"/>
              <a:gd name="connsiteX62" fmla="*/ 8955 w 10000"/>
              <a:gd name="connsiteY62" fmla="*/ 9375 h 10000"/>
              <a:gd name="connsiteX63" fmla="*/ 8998 w 10000"/>
              <a:gd name="connsiteY63" fmla="*/ 9995 h 10000"/>
              <a:gd name="connsiteX64" fmla="*/ 9101 w 10000"/>
              <a:gd name="connsiteY64" fmla="*/ 10000 h 10000"/>
              <a:gd name="connsiteX65" fmla="*/ 9093 w 10000"/>
              <a:gd name="connsiteY65" fmla="*/ 9390 h 10000"/>
              <a:gd name="connsiteX66" fmla="*/ 9142 w 10000"/>
              <a:gd name="connsiteY66" fmla="*/ 9202 h 10000"/>
              <a:gd name="connsiteX67" fmla="*/ 9179 w 10000"/>
              <a:gd name="connsiteY67" fmla="*/ 8710 h 10000"/>
              <a:gd name="connsiteX68" fmla="*/ 9565 w 10000"/>
              <a:gd name="connsiteY68" fmla="*/ 9077 h 10000"/>
              <a:gd name="connsiteX69" fmla="*/ 9548 w 10000"/>
              <a:gd name="connsiteY69" fmla="*/ 8395 h 10000"/>
              <a:gd name="connsiteX70" fmla="*/ 9732 w 10000"/>
              <a:gd name="connsiteY70" fmla="*/ 8416 h 10000"/>
              <a:gd name="connsiteX71" fmla="*/ 10000 w 10000"/>
              <a:gd name="connsiteY71" fmla="*/ 7659 h 10000"/>
              <a:gd name="connsiteX72" fmla="*/ 9836 w 10000"/>
              <a:gd name="connsiteY72" fmla="*/ 7143 h 10000"/>
              <a:gd name="connsiteX73" fmla="*/ 9802 w 10000"/>
              <a:gd name="connsiteY73" fmla="*/ 6805 h 10000"/>
              <a:gd name="connsiteX74" fmla="*/ 9539 w 10000"/>
              <a:gd name="connsiteY74" fmla="*/ 6749 h 10000"/>
              <a:gd name="connsiteX75" fmla="*/ 9513 w 10000"/>
              <a:gd name="connsiteY75" fmla="*/ 6310 h 10000"/>
              <a:gd name="connsiteX76" fmla="*/ 9162 w 10000"/>
              <a:gd name="connsiteY76" fmla="*/ 6096 h 10000"/>
              <a:gd name="connsiteX77" fmla="*/ 9136 w 10000"/>
              <a:gd name="connsiteY77" fmla="*/ 6449 h 10000"/>
              <a:gd name="connsiteX78" fmla="*/ 8929 w 10000"/>
              <a:gd name="connsiteY78" fmla="*/ 6163 h 10000"/>
              <a:gd name="connsiteX79" fmla="*/ 8929 w 10000"/>
              <a:gd name="connsiteY79" fmla="*/ 5804 h 10000"/>
              <a:gd name="connsiteX80" fmla="*/ 9479 w 10000"/>
              <a:gd name="connsiteY80" fmla="*/ 6202 h 10000"/>
              <a:gd name="connsiteX81" fmla="*/ 9404 w 10000"/>
              <a:gd name="connsiteY81" fmla="*/ 3281 h 10000"/>
              <a:gd name="connsiteX82" fmla="*/ 9317 w 10000"/>
              <a:gd name="connsiteY82" fmla="*/ 3124 h 10000"/>
              <a:gd name="connsiteX83" fmla="*/ 9288 w 10000"/>
              <a:gd name="connsiteY83" fmla="*/ 2786 h 10000"/>
              <a:gd name="connsiteX84" fmla="*/ 9058 w 10000"/>
              <a:gd name="connsiteY84" fmla="*/ 2634 h 10000"/>
              <a:gd name="connsiteX85" fmla="*/ 8981 w 10000"/>
              <a:gd name="connsiteY85" fmla="*/ 2098 h 10000"/>
              <a:gd name="connsiteX86" fmla="*/ 8822 w 10000"/>
              <a:gd name="connsiteY86" fmla="*/ 2051 h 10000"/>
              <a:gd name="connsiteX87" fmla="*/ 8796 w 10000"/>
              <a:gd name="connsiteY87" fmla="*/ 1641 h 10000"/>
              <a:gd name="connsiteX88" fmla="*/ 8649 w 10000"/>
              <a:gd name="connsiteY88" fmla="*/ 1614 h 10000"/>
              <a:gd name="connsiteX89" fmla="*/ 8632 w 10000"/>
              <a:gd name="connsiteY89" fmla="*/ 1287 h 10000"/>
              <a:gd name="connsiteX90" fmla="*/ 8575 w 10000"/>
              <a:gd name="connsiteY90" fmla="*/ 372 h 10000"/>
              <a:gd name="connsiteX91" fmla="*/ 6740 w 10000"/>
              <a:gd name="connsiteY91" fmla="*/ 0 h 10000"/>
              <a:gd name="connsiteX92" fmla="*/ 6584 w 10000"/>
              <a:gd name="connsiteY92" fmla="*/ 635 h 10000"/>
              <a:gd name="connsiteX93" fmla="*/ 6354 w 10000"/>
              <a:gd name="connsiteY93" fmla="*/ 829 h 10000"/>
              <a:gd name="connsiteX94" fmla="*/ 6098 w 10000"/>
              <a:gd name="connsiteY94" fmla="*/ 648 h 10000"/>
              <a:gd name="connsiteX95" fmla="*/ 5824 w 10000"/>
              <a:gd name="connsiteY95" fmla="*/ 621 h 10000"/>
              <a:gd name="connsiteX96" fmla="*/ 5536 w 10000"/>
              <a:gd name="connsiteY96" fmla="*/ 2351 h 10000"/>
              <a:gd name="connsiteX97" fmla="*/ 5445 w 10000"/>
              <a:gd name="connsiteY97" fmla="*/ 2788 h 10000"/>
              <a:gd name="connsiteX98" fmla="*/ 5066 w 10000"/>
              <a:gd name="connsiteY98" fmla="*/ 4274 h 10000"/>
              <a:gd name="connsiteX99" fmla="*/ 4979 w 10000"/>
              <a:gd name="connsiteY99" fmla="*/ 5052 h 10000"/>
              <a:gd name="connsiteX100" fmla="*/ 4901 w 10000"/>
              <a:gd name="connsiteY100" fmla="*/ 6610 h 10000"/>
              <a:gd name="connsiteX101" fmla="*/ 4392 w 10000"/>
              <a:gd name="connsiteY101" fmla="*/ 6930 h 10000"/>
              <a:gd name="connsiteX0" fmla="*/ 4392 w 10000"/>
              <a:gd name="connsiteY0" fmla="*/ 6930 h 10000"/>
              <a:gd name="connsiteX1" fmla="*/ 2592 w 10000"/>
              <a:gd name="connsiteY1" fmla="*/ 5593 h 10000"/>
              <a:gd name="connsiteX2" fmla="*/ 2246 w 10000"/>
              <a:gd name="connsiteY2" fmla="*/ 4928 h 10000"/>
              <a:gd name="connsiteX3" fmla="*/ 2301 w 10000"/>
              <a:gd name="connsiteY3" fmla="*/ 4570 h 10000"/>
              <a:gd name="connsiteX4" fmla="*/ 1929 w 10000"/>
              <a:gd name="connsiteY4" fmla="*/ 4428 h 10000"/>
              <a:gd name="connsiteX5" fmla="*/ 1857 w 10000"/>
              <a:gd name="connsiteY5" fmla="*/ 4081 h 10000"/>
              <a:gd name="connsiteX6" fmla="*/ 435 w 10000"/>
              <a:gd name="connsiteY6" fmla="*/ 3413 h 10000"/>
              <a:gd name="connsiteX7" fmla="*/ 1144 w 10000"/>
              <a:gd name="connsiteY7" fmla="*/ 3995 h 10000"/>
              <a:gd name="connsiteX8" fmla="*/ 1253 w 10000"/>
              <a:gd name="connsiteY8" fmla="*/ 4600 h 10000"/>
              <a:gd name="connsiteX9" fmla="*/ 1659 w 10000"/>
              <a:gd name="connsiteY9" fmla="*/ 4282 h 10000"/>
              <a:gd name="connsiteX10" fmla="*/ 1737 w 10000"/>
              <a:gd name="connsiteY10" fmla="*/ 4268 h 10000"/>
              <a:gd name="connsiteX11" fmla="*/ 1754 w 10000"/>
              <a:gd name="connsiteY11" fmla="*/ 4570 h 10000"/>
              <a:gd name="connsiteX12" fmla="*/ 1688 w 10000"/>
              <a:gd name="connsiteY12" fmla="*/ 4539 h 10000"/>
              <a:gd name="connsiteX13" fmla="*/ 1705 w 10000"/>
              <a:gd name="connsiteY13" fmla="*/ 5221 h 10000"/>
              <a:gd name="connsiteX14" fmla="*/ 1625 w 10000"/>
              <a:gd name="connsiteY14" fmla="*/ 5198 h 10000"/>
              <a:gd name="connsiteX15" fmla="*/ 1636 w 10000"/>
              <a:gd name="connsiteY15" fmla="*/ 5449 h 10000"/>
              <a:gd name="connsiteX16" fmla="*/ 1771 w 10000"/>
              <a:gd name="connsiteY16" fmla="*/ 5622 h 10000"/>
              <a:gd name="connsiteX17" fmla="*/ 1774 w 10000"/>
              <a:gd name="connsiteY17" fmla="*/ 5721 h 10000"/>
              <a:gd name="connsiteX18" fmla="*/ 1428 w 10000"/>
              <a:gd name="connsiteY18" fmla="*/ 5742 h 10000"/>
              <a:gd name="connsiteX19" fmla="*/ 1434 w 10000"/>
              <a:gd name="connsiteY19" fmla="*/ 5166 h 10000"/>
              <a:gd name="connsiteX20" fmla="*/ 1239 w 10000"/>
              <a:gd name="connsiteY20" fmla="*/ 4969 h 10000"/>
              <a:gd name="connsiteX21" fmla="*/ 1264 w 10000"/>
              <a:gd name="connsiteY21" fmla="*/ 5742 h 10000"/>
              <a:gd name="connsiteX22" fmla="*/ 1089 w 10000"/>
              <a:gd name="connsiteY22" fmla="*/ 5726 h 10000"/>
              <a:gd name="connsiteX23" fmla="*/ 1005 w 10000"/>
              <a:gd name="connsiteY23" fmla="*/ 4914 h 10000"/>
              <a:gd name="connsiteX24" fmla="*/ 346 w 10000"/>
              <a:gd name="connsiteY24" fmla="*/ 4885 h 10000"/>
              <a:gd name="connsiteX25" fmla="*/ 329 w 10000"/>
              <a:gd name="connsiteY25" fmla="*/ 4844 h 10000"/>
              <a:gd name="connsiteX26" fmla="*/ 260 w 10000"/>
              <a:gd name="connsiteY26" fmla="*/ 4833 h 10000"/>
              <a:gd name="connsiteX27" fmla="*/ 0 w 10000"/>
              <a:gd name="connsiteY27" fmla="*/ 4643 h 10000"/>
              <a:gd name="connsiteX28" fmla="*/ 181 w 10000"/>
              <a:gd name="connsiteY28" fmla="*/ 6096 h 10000"/>
              <a:gd name="connsiteX29" fmla="*/ 916 w 10000"/>
              <a:gd name="connsiteY29" fmla="*/ 6103 h 10000"/>
              <a:gd name="connsiteX30" fmla="*/ 959 w 10000"/>
              <a:gd name="connsiteY30" fmla="*/ 6290 h 10000"/>
              <a:gd name="connsiteX31" fmla="*/ 1098 w 10000"/>
              <a:gd name="connsiteY31" fmla="*/ 6290 h 10000"/>
              <a:gd name="connsiteX32" fmla="*/ 2575 w 10000"/>
              <a:gd name="connsiteY32" fmla="*/ 6369 h 10000"/>
              <a:gd name="connsiteX33" fmla="*/ 4770 w 10000"/>
              <a:gd name="connsiteY33" fmla="*/ 8471 h 10000"/>
              <a:gd name="connsiteX34" fmla="*/ 5202 w 10000"/>
              <a:gd name="connsiteY34" fmla="*/ 8867 h 10000"/>
              <a:gd name="connsiteX35" fmla="*/ 5334 w 10000"/>
              <a:gd name="connsiteY35" fmla="*/ 9577 h 10000"/>
              <a:gd name="connsiteX36" fmla="*/ 5394 w 10000"/>
              <a:gd name="connsiteY36" fmla="*/ 9763 h 10000"/>
              <a:gd name="connsiteX37" fmla="*/ 5434 w 10000"/>
              <a:gd name="connsiteY37" fmla="*/ 9834 h 10000"/>
              <a:gd name="connsiteX38" fmla="*/ 5496 w 10000"/>
              <a:gd name="connsiteY38" fmla="*/ 9857 h 10000"/>
              <a:gd name="connsiteX39" fmla="*/ 5573 w 10000"/>
              <a:gd name="connsiteY39" fmla="*/ 9848 h 10000"/>
              <a:gd name="connsiteX40" fmla="*/ 5680 w 10000"/>
              <a:gd name="connsiteY40" fmla="*/ 9771 h 10000"/>
              <a:gd name="connsiteX41" fmla="*/ 6532 w 10000"/>
              <a:gd name="connsiteY41" fmla="*/ 8729 h 10000"/>
              <a:gd name="connsiteX42" fmla="*/ 6656 w 10000"/>
              <a:gd name="connsiteY42" fmla="*/ 9037 h 10000"/>
              <a:gd name="connsiteX43" fmla="*/ 6708 w 10000"/>
              <a:gd name="connsiteY43" fmla="*/ 9077 h 10000"/>
              <a:gd name="connsiteX44" fmla="*/ 6749 w 10000"/>
              <a:gd name="connsiteY44" fmla="*/ 9063 h 10000"/>
              <a:gd name="connsiteX45" fmla="*/ 6777 w 10000"/>
              <a:gd name="connsiteY45" fmla="*/ 9019 h 10000"/>
              <a:gd name="connsiteX46" fmla="*/ 6809 w 10000"/>
              <a:gd name="connsiteY46" fmla="*/ 8917 h 10000"/>
              <a:gd name="connsiteX47" fmla="*/ 6812 w 10000"/>
              <a:gd name="connsiteY47" fmla="*/ 8769 h 10000"/>
              <a:gd name="connsiteX48" fmla="*/ 6795 w 10000"/>
              <a:gd name="connsiteY48" fmla="*/ 8659 h 10000"/>
              <a:gd name="connsiteX49" fmla="*/ 6766 w 10000"/>
              <a:gd name="connsiteY49" fmla="*/ 8471 h 10000"/>
              <a:gd name="connsiteX50" fmla="*/ 6864 w 10000"/>
              <a:gd name="connsiteY50" fmla="*/ 8289 h 10000"/>
              <a:gd name="connsiteX51" fmla="*/ 7016 w 10000"/>
              <a:gd name="connsiteY51" fmla="*/ 8146 h 10000"/>
              <a:gd name="connsiteX52" fmla="*/ 7171 w 10000"/>
              <a:gd name="connsiteY52" fmla="*/ 8043 h 10000"/>
              <a:gd name="connsiteX53" fmla="*/ 7365 w 10000"/>
              <a:gd name="connsiteY53" fmla="*/ 8019 h 10000"/>
              <a:gd name="connsiteX54" fmla="*/ 7639 w 10000"/>
              <a:gd name="connsiteY54" fmla="*/ 8015 h 10000"/>
              <a:gd name="connsiteX55" fmla="*/ 7630 w 10000"/>
              <a:gd name="connsiteY55" fmla="*/ 8536 h 10000"/>
              <a:gd name="connsiteX56" fmla="*/ 7693 w 10000"/>
              <a:gd name="connsiteY56" fmla="*/ 8683 h 10000"/>
              <a:gd name="connsiteX57" fmla="*/ 7779 w 10000"/>
              <a:gd name="connsiteY57" fmla="*/ 8763 h 10000"/>
              <a:gd name="connsiteX58" fmla="*/ 7840 w 10000"/>
              <a:gd name="connsiteY58" fmla="*/ 8792 h 10000"/>
              <a:gd name="connsiteX59" fmla="*/ 8799 w 10000"/>
              <a:gd name="connsiteY59" fmla="*/ 8729 h 10000"/>
              <a:gd name="connsiteX60" fmla="*/ 8894 w 10000"/>
              <a:gd name="connsiteY60" fmla="*/ 8917 h 10000"/>
              <a:gd name="connsiteX61" fmla="*/ 8955 w 10000"/>
              <a:gd name="connsiteY61" fmla="*/ 9375 h 10000"/>
              <a:gd name="connsiteX62" fmla="*/ 8998 w 10000"/>
              <a:gd name="connsiteY62" fmla="*/ 9995 h 10000"/>
              <a:gd name="connsiteX63" fmla="*/ 9101 w 10000"/>
              <a:gd name="connsiteY63" fmla="*/ 10000 h 10000"/>
              <a:gd name="connsiteX64" fmla="*/ 9093 w 10000"/>
              <a:gd name="connsiteY64" fmla="*/ 9390 h 10000"/>
              <a:gd name="connsiteX65" fmla="*/ 9142 w 10000"/>
              <a:gd name="connsiteY65" fmla="*/ 9202 h 10000"/>
              <a:gd name="connsiteX66" fmla="*/ 9179 w 10000"/>
              <a:gd name="connsiteY66" fmla="*/ 8710 h 10000"/>
              <a:gd name="connsiteX67" fmla="*/ 9565 w 10000"/>
              <a:gd name="connsiteY67" fmla="*/ 9077 h 10000"/>
              <a:gd name="connsiteX68" fmla="*/ 9548 w 10000"/>
              <a:gd name="connsiteY68" fmla="*/ 8395 h 10000"/>
              <a:gd name="connsiteX69" fmla="*/ 9732 w 10000"/>
              <a:gd name="connsiteY69" fmla="*/ 8416 h 10000"/>
              <a:gd name="connsiteX70" fmla="*/ 10000 w 10000"/>
              <a:gd name="connsiteY70" fmla="*/ 7659 h 10000"/>
              <a:gd name="connsiteX71" fmla="*/ 9836 w 10000"/>
              <a:gd name="connsiteY71" fmla="*/ 7143 h 10000"/>
              <a:gd name="connsiteX72" fmla="*/ 9802 w 10000"/>
              <a:gd name="connsiteY72" fmla="*/ 6805 h 10000"/>
              <a:gd name="connsiteX73" fmla="*/ 9539 w 10000"/>
              <a:gd name="connsiteY73" fmla="*/ 6749 h 10000"/>
              <a:gd name="connsiteX74" fmla="*/ 9513 w 10000"/>
              <a:gd name="connsiteY74" fmla="*/ 6310 h 10000"/>
              <a:gd name="connsiteX75" fmla="*/ 9162 w 10000"/>
              <a:gd name="connsiteY75" fmla="*/ 6096 h 10000"/>
              <a:gd name="connsiteX76" fmla="*/ 9136 w 10000"/>
              <a:gd name="connsiteY76" fmla="*/ 6449 h 10000"/>
              <a:gd name="connsiteX77" fmla="*/ 8929 w 10000"/>
              <a:gd name="connsiteY77" fmla="*/ 6163 h 10000"/>
              <a:gd name="connsiteX78" fmla="*/ 8929 w 10000"/>
              <a:gd name="connsiteY78" fmla="*/ 5804 h 10000"/>
              <a:gd name="connsiteX79" fmla="*/ 9479 w 10000"/>
              <a:gd name="connsiteY79" fmla="*/ 6202 h 10000"/>
              <a:gd name="connsiteX80" fmla="*/ 9404 w 10000"/>
              <a:gd name="connsiteY80" fmla="*/ 3281 h 10000"/>
              <a:gd name="connsiteX81" fmla="*/ 9317 w 10000"/>
              <a:gd name="connsiteY81" fmla="*/ 3124 h 10000"/>
              <a:gd name="connsiteX82" fmla="*/ 9288 w 10000"/>
              <a:gd name="connsiteY82" fmla="*/ 2786 h 10000"/>
              <a:gd name="connsiteX83" fmla="*/ 9058 w 10000"/>
              <a:gd name="connsiteY83" fmla="*/ 2634 h 10000"/>
              <a:gd name="connsiteX84" fmla="*/ 8981 w 10000"/>
              <a:gd name="connsiteY84" fmla="*/ 2098 h 10000"/>
              <a:gd name="connsiteX85" fmla="*/ 8822 w 10000"/>
              <a:gd name="connsiteY85" fmla="*/ 2051 h 10000"/>
              <a:gd name="connsiteX86" fmla="*/ 8796 w 10000"/>
              <a:gd name="connsiteY86" fmla="*/ 1641 h 10000"/>
              <a:gd name="connsiteX87" fmla="*/ 8649 w 10000"/>
              <a:gd name="connsiteY87" fmla="*/ 1614 h 10000"/>
              <a:gd name="connsiteX88" fmla="*/ 8632 w 10000"/>
              <a:gd name="connsiteY88" fmla="*/ 1287 h 10000"/>
              <a:gd name="connsiteX89" fmla="*/ 8575 w 10000"/>
              <a:gd name="connsiteY89" fmla="*/ 372 h 10000"/>
              <a:gd name="connsiteX90" fmla="*/ 6740 w 10000"/>
              <a:gd name="connsiteY90" fmla="*/ 0 h 10000"/>
              <a:gd name="connsiteX91" fmla="*/ 6584 w 10000"/>
              <a:gd name="connsiteY91" fmla="*/ 635 h 10000"/>
              <a:gd name="connsiteX92" fmla="*/ 6354 w 10000"/>
              <a:gd name="connsiteY92" fmla="*/ 829 h 10000"/>
              <a:gd name="connsiteX93" fmla="*/ 6098 w 10000"/>
              <a:gd name="connsiteY93" fmla="*/ 648 h 10000"/>
              <a:gd name="connsiteX94" fmla="*/ 5824 w 10000"/>
              <a:gd name="connsiteY94" fmla="*/ 621 h 10000"/>
              <a:gd name="connsiteX95" fmla="*/ 5536 w 10000"/>
              <a:gd name="connsiteY95" fmla="*/ 2351 h 10000"/>
              <a:gd name="connsiteX96" fmla="*/ 5445 w 10000"/>
              <a:gd name="connsiteY96" fmla="*/ 2788 h 10000"/>
              <a:gd name="connsiteX97" fmla="*/ 5066 w 10000"/>
              <a:gd name="connsiteY97" fmla="*/ 4274 h 10000"/>
              <a:gd name="connsiteX98" fmla="*/ 4979 w 10000"/>
              <a:gd name="connsiteY98" fmla="*/ 5052 h 10000"/>
              <a:gd name="connsiteX99" fmla="*/ 4901 w 10000"/>
              <a:gd name="connsiteY99" fmla="*/ 6610 h 10000"/>
              <a:gd name="connsiteX100" fmla="*/ 4392 w 10000"/>
              <a:gd name="connsiteY100" fmla="*/ 6930 h 10000"/>
              <a:gd name="connsiteX0" fmla="*/ 4392 w 10000"/>
              <a:gd name="connsiteY0" fmla="*/ 6930 h 10000"/>
              <a:gd name="connsiteX1" fmla="*/ 2592 w 10000"/>
              <a:gd name="connsiteY1" fmla="*/ 5593 h 10000"/>
              <a:gd name="connsiteX2" fmla="*/ 2246 w 10000"/>
              <a:gd name="connsiteY2" fmla="*/ 4928 h 10000"/>
              <a:gd name="connsiteX3" fmla="*/ 2301 w 10000"/>
              <a:gd name="connsiteY3" fmla="*/ 4570 h 10000"/>
              <a:gd name="connsiteX4" fmla="*/ 1929 w 10000"/>
              <a:gd name="connsiteY4" fmla="*/ 4428 h 10000"/>
              <a:gd name="connsiteX5" fmla="*/ 1857 w 10000"/>
              <a:gd name="connsiteY5" fmla="*/ 4081 h 10000"/>
              <a:gd name="connsiteX6" fmla="*/ 435 w 10000"/>
              <a:gd name="connsiteY6" fmla="*/ 3413 h 10000"/>
              <a:gd name="connsiteX7" fmla="*/ 1144 w 10000"/>
              <a:gd name="connsiteY7" fmla="*/ 3995 h 10000"/>
              <a:gd name="connsiteX8" fmla="*/ 1253 w 10000"/>
              <a:gd name="connsiteY8" fmla="*/ 4600 h 10000"/>
              <a:gd name="connsiteX9" fmla="*/ 1659 w 10000"/>
              <a:gd name="connsiteY9" fmla="*/ 4282 h 10000"/>
              <a:gd name="connsiteX10" fmla="*/ 1737 w 10000"/>
              <a:gd name="connsiteY10" fmla="*/ 4268 h 10000"/>
              <a:gd name="connsiteX11" fmla="*/ 1754 w 10000"/>
              <a:gd name="connsiteY11" fmla="*/ 4570 h 10000"/>
              <a:gd name="connsiteX12" fmla="*/ 1688 w 10000"/>
              <a:gd name="connsiteY12" fmla="*/ 4539 h 10000"/>
              <a:gd name="connsiteX13" fmla="*/ 1705 w 10000"/>
              <a:gd name="connsiteY13" fmla="*/ 5221 h 10000"/>
              <a:gd name="connsiteX14" fmla="*/ 1625 w 10000"/>
              <a:gd name="connsiteY14" fmla="*/ 5198 h 10000"/>
              <a:gd name="connsiteX15" fmla="*/ 1636 w 10000"/>
              <a:gd name="connsiteY15" fmla="*/ 5449 h 10000"/>
              <a:gd name="connsiteX16" fmla="*/ 1771 w 10000"/>
              <a:gd name="connsiteY16" fmla="*/ 5622 h 10000"/>
              <a:gd name="connsiteX17" fmla="*/ 1774 w 10000"/>
              <a:gd name="connsiteY17" fmla="*/ 5721 h 10000"/>
              <a:gd name="connsiteX18" fmla="*/ 1428 w 10000"/>
              <a:gd name="connsiteY18" fmla="*/ 5742 h 10000"/>
              <a:gd name="connsiteX19" fmla="*/ 1239 w 10000"/>
              <a:gd name="connsiteY19" fmla="*/ 4969 h 10000"/>
              <a:gd name="connsiteX20" fmla="*/ 1264 w 10000"/>
              <a:gd name="connsiteY20" fmla="*/ 5742 h 10000"/>
              <a:gd name="connsiteX21" fmla="*/ 1089 w 10000"/>
              <a:gd name="connsiteY21" fmla="*/ 5726 h 10000"/>
              <a:gd name="connsiteX22" fmla="*/ 1005 w 10000"/>
              <a:gd name="connsiteY22" fmla="*/ 4914 h 10000"/>
              <a:gd name="connsiteX23" fmla="*/ 346 w 10000"/>
              <a:gd name="connsiteY23" fmla="*/ 4885 h 10000"/>
              <a:gd name="connsiteX24" fmla="*/ 329 w 10000"/>
              <a:gd name="connsiteY24" fmla="*/ 4844 h 10000"/>
              <a:gd name="connsiteX25" fmla="*/ 260 w 10000"/>
              <a:gd name="connsiteY25" fmla="*/ 4833 h 10000"/>
              <a:gd name="connsiteX26" fmla="*/ 0 w 10000"/>
              <a:gd name="connsiteY26" fmla="*/ 4643 h 10000"/>
              <a:gd name="connsiteX27" fmla="*/ 181 w 10000"/>
              <a:gd name="connsiteY27" fmla="*/ 6096 h 10000"/>
              <a:gd name="connsiteX28" fmla="*/ 916 w 10000"/>
              <a:gd name="connsiteY28" fmla="*/ 6103 h 10000"/>
              <a:gd name="connsiteX29" fmla="*/ 959 w 10000"/>
              <a:gd name="connsiteY29" fmla="*/ 6290 h 10000"/>
              <a:gd name="connsiteX30" fmla="*/ 1098 w 10000"/>
              <a:gd name="connsiteY30" fmla="*/ 6290 h 10000"/>
              <a:gd name="connsiteX31" fmla="*/ 2575 w 10000"/>
              <a:gd name="connsiteY31" fmla="*/ 6369 h 10000"/>
              <a:gd name="connsiteX32" fmla="*/ 4770 w 10000"/>
              <a:gd name="connsiteY32" fmla="*/ 8471 h 10000"/>
              <a:gd name="connsiteX33" fmla="*/ 5202 w 10000"/>
              <a:gd name="connsiteY33" fmla="*/ 8867 h 10000"/>
              <a:gd name="connsiteX34" fmla="*/ 5334 w 10000"/>
              <a:gd name="connsiteY34" fmla="*/ 9577 h 10000"/>
              <a:gd name="connsiteX35" fmla="*/ 5394 w 10000"/>
              <a:gd name="connsiteY35" fmla="*/ 9763 h 10000"/>
              <a:gd name="connsiteX36" fmla="*/ 5434 w 10000"/>
              <a:gd name="connsiteY36" fmla="*/ 9834 h 10000"/>
              <a:gd name="connsiteX37" fmla="*/ 5496 w 10000"/>
              <a:gd name="connsiteY37" fmla="*/ 9857 h 10000"/>
              <a:gd name="connsiteX38" fmla="*/ 5573 w 10000"/>
              <a:gd name="connsiteY38" fmla="*/ 9848 h 10000"/>
              <a:gd name="connsiteX39" fmla="*/ 5680 w 10000"/>
              <a:gd name="connsiteY39" fmla="*/ 9771 h 10000"/>
              <a:gd name="connsiteX40" fmla="*/ 6532 w 10000"/>
              <a:gd name="connsiteY40" fmla="*/ 8729 h 10000"/>
              <a:gd name="connsiteX41" fmla="*/ 6656 w 10000"/>
              <a:gd name="connsiteY41" fmla="*/ 9037 h 10000"/>
              <a:gd name="connsiteX42" fmla="*/ 6708 w 10000"/>
              <a:gd name="connsiteY42" fmla="*/ 9077 h 10000"/>
              <a:gd name="connsiteX43" fmla="*/ 6749 w 10000"/>
              <a:gd name="connsiteY43" fmla="*/ 9063 h 10000"/>
              <a:gd name="connsiteX44" fmla="*/ 6777 w 10000"/>
              <a:gd name="connsiteY44" fmla="*/ 9019 h 10000"/>
              <a:gd name="connsiteX45" fmla="*/ 6809 w 10000"/>
              <a:gd name="connsiteY45" fmla="*/ 8917 h 10000"/>
              <a:gd name="connsiteX46" fmla="*/ 6812 w 10000"/>
              <a:gd name="connsiteY46" fmla="*/ 8769 h 10000"/>
              <a:gd name="connsiteX47" fmla="*/ 6795 w 10000"/>
              <a:gd name="connsiteY47" fmla="*/ 8659 h 10000"/>
              <a:gd name="connsiteX48" fmla="*/ 6766 w 10000"/>
              <a:gd name="connsiteY48" fmla="*/ 8471 h 10000"/>
              <a:gd name="connsiteX49" fmla="*/ 6864 w 10000"/>
              <a:gd name="connsiteY49" fmla="*/ 8289 h 10000"/>
              <a:gd name="connsiteX50" fmla="*/ 7016 w 10000"/>
              <a:gd name="connsiteY50" fmla="*/ 8146 h 10000"/>
              <a:gd name="connsiteX51" fmla="*/ 7171 w 10000"/>
              <a:gd name="connsiteY51" fmla="*/ 8043 h 10000"/>
              <a:gd name="connsiteX52" fmla="*/ 7365 w 10000"/>
              <a:gd name="connsiteY52" fmla="*/ 8019 h 10000"/>
              <a:gd name="connsiteX53" fmla="*/ 7639 w 10000"/>
              <a:gd name="connsiteY53" fmla="*/ 8015 h 10000"/>
              <a:gd name="connsiteX54" fmla="*/ 7630 w 10000"/>
              <a:gd name="connsiteY54" fmla="*/ 8536 h 10000"/>
              <a:gd name="connsiteX55" fmla="*/ 7693 w 10000"/>
              <a:gd name="connsiteY55" fmla="*/ 8683 h 10000"/>
              <a:gd name="connsiteX56" fmla="*/ 7779 w 10000"/>
              <a:gd name="connsiteY56" fmla="*/ 8763 h 10000"/>
              <a:gd name="connsiteX57" fmla="*/ 7840 w 10000"/>
              <a:gd name="connsiteY57" fmla="*/ 8792 h 10000"/>
              <a:gd name="connsiteX58" fmla="*/ 8799 w 10000"/>
              <a:gd name="connsiteY58" fmla="*/ 8729 h 10000"/>
              <a:gd name="connsiteX59" fmla="*/ 8894 w 10000"/>
              <a:gd name="connsiteY59" fmla="*/ 8917 h 10000"/>
              <a:gd name="connsiteX60" fmla="*/ 8955 w 10000"/>
              <a:gd name="connsiteY60" fmla="*/ 9375 h 10000"/>
              <a:gd name="connsiteX61" fmla="*/ 8998 w 10000"/>
              <a:gd name="connsiteY61" fmla="*/ 9995 h 10000"/>
              <a:gd name="connsiteX62" fmla="*/ 9101 w 10000"/>
              <a:gd name="connsiteY62" fmla="*/ 10000 h 10000"/>
              <a:gd name="connsiteX63" fmla="*/ 9093 w 10000"/>
              <a:gd name="connsiteY63" fmla="*/ 9390 h 10000"/>
              <a:gd name="connsiteX64" fmla="*/ 9142 w 10000"/>
              <a:gd name="connsiteY64" fmla="*/ 9202 h 10000"/>
              <a:gd name="connsiteX65" fmla="*/ 9179 w 10000"/>
              <a:gd name="connsiteY65" fmla="*/ 8710 h 10000"/>
              <a:gd name="connsiteX66" fmla="*/ 9565 w 10000"/>
              <a:gd name="connsiteY66" fmla="*/ 9077 h 10000"/>
              <a:gd name="connsiteX67" fmla="*/ 9548 w 10000"/>
              <a:gd name="connsiteY67" fmla="*/ 8395 h 10000"/>
              <a:gd name="connsiteX68" fmla="*/ 9732 w 10000"/>
              <a:gd name="connsiteY68" fmla="*/ 8416 h 10000"/>
              <a:gd name="connsiteX69" fmla="*/ 10000 w 10000"/>
              <a:gd name="connsiteY69" fmla="*/ 7659 h 10000"/>
              <a:gd name="connsiteX70" fmla="*/ 9836 w 10000"/>
              <a:gd name="connsiteY70" fmla="*/ 7143 h 10000"/>
              <a:gd name="connsiteX71" fmla="*/ 9802 w 10000"/>
              <a:gd name="connsiteY71" fmla="*/ 6805 h 10000"/>
              <a:gd name="connsiteX72" fmla="*/ 9539 w 10000"/>
              <a:gd name="connsiteY72" fmla="*/ 6749 h 10000"/>
              <a:gd name="connsiteX73" fmla="*/ 9513 w 10000"/>
              <a:gd name="connsiteY73" fmla="*/ 6310 h 10000"/>
              <a:gd name="connsiteX74" fmla="*/ 9162 w 10000"/>
              <a:gd name="connsiteY74" fmla="*/ 6096 h 10000"/>
              <a:gd name="connsiteX75" fmla="*/ 9136 w 10000"/>
              <a:gd name="connsiteY75" fmla="*/ 6449 h 10000"/>
              <a:gd name="connsiteX76" fmla="*/ 8929 w 10000"/>
              <a:gd name="connsiteY76" fmla="*/ 6163 h 10000"/>
              <a:gd name="connsiteX77" fmla="*/ 8929 w 10000"/>
              <a:gd name="connsiteY77" fmla="*/ 5804 h 10000"/>
              <a:gd name="connsiteX78" fmla="*/ 9479 w 10000"/>
              <a:gd name="connsiteY78" fmla="*/ 6202 h 10000"/>
              <a:gd name="connsiteX79" fmla="*/ 9404 w 10000"/>
              <a:gd name="connsiteY79" fmla="*/ 3281 h 10000"/>
              <a:gd name="connsiteX80" fmla="*/ 9317 w 10000"/>
              <a:gd name="connsiteY80" fmla="*/ 3124 h 10000"/>
              <a:gd name="connsiteX81" fmla="*/ 9288 w 10000"/>
              <a:gd name="connsiteY81" fmla="*/ 2786 h 10000"/>
              <a:gd name="connsiteX82" fmla="*/ 9058 w 10000"/>
              <a:gd name="connsiteY82" fmla="*/ 2634 h 10000"/>
              <a:gd name="connsiteX83" fmla="*/ 8981 w 10000"/>
              <a:gd name="connsiteY83" fmla="*/ 2098 h 10000"/>
              <a:gd name="connsiteX84" fmla="*/ 8822 w 10000"/>
              <a:gd name="connsiteY84" fmla="*/ 2051 h 10000"/>
              <a:gd name="connsiteX85" fmla="*/ 8796 w 10000"/>
              <a:gd name="connsiteY85" fmla="*/ 1641 h 10000"/>
              <a:gd name="connsiteX86" fmla="*/ 8649 w 10000"/>
              <a:gd name="connsiteY86" fmla="*/ 1614 h 10000"/>
              <a:gd name="connsiteX87" fmla="*/ 8632 w 10000"/>
              <a:gd name="connsiteY87" fmla="*/ 1287 h 10000"/>
              <a:gd name="connsiteX88" fmla="*/ 8575 w 10000"/>
              <a:gd name="connsiteY88" fmla="*/ 372 h 10000"/>
              <a:gd name="connsiteX89" fmla="*/ 6740 w 10000"/>
              <a:gd name="connsiteY89" fmla="*/ 0 h 10000"/>
              <a:gd name="connsiteX90" fmla="*/ 6584 w 10000"/>
              <a:gd name="connsiteY90" fmla="*/ 635 h 10000"/>
              <a:gd name="connsiteX91" fmla="*/ 6354 w 10000"/>
              <a:gd name="connsiteY91" fmla="*/ 829 h 10000"/>
              <a:gd name="connsiteX92" fmla="*/ 6098 w 10000"/>
              <a:gd name="connsiteY92" fmla="*/ 648 h 10000"/>
              <a:gd name="connsiteX93" fmla="*/ 5824 w 10000"/>
              <a:gd name="connsiteY93" fmla="*/ 621 h 10000"/>
              <a:gd name="connsiteX94" fmla="*/ 5536 w 10000"/>
              <a:gd name="connsiteY94" fmla="*/ 2351 h 10000"/>
              <a:gd name="connsiteX95" fmla="*/ 5445 w 10000"/>
              <a:gd name="connsiteY95" fmla="*/ 2788 h 10000"/>
              <a:gd name="connsiteX96" fmla="*/ 5066 w 10000"/>
              <a:gd name="connsiteY96" fmla="*/ 4274 h 10000"/>
              <a:gd name="connsiteX97" fmla="*/ 4979 w 10000"/>
              <a:gd name="connsiteY97" fmla="*/ 5052 h 10000"/>
              <a:gd name="connsiteX98" fmla="*/ 4901 w 10000"/>
              <a:gd name="connsiteY98" fmla="*/ 6610 h 10000"/>
              <a:gd name="connsiteX99" fmla="*/ 4392 w 10000"/>
              <a:gd name="connsiteY99" fmla="*/ 6930 h 10000"/>
              <a:gd name="connsiteX0" fmla="*/ 4392 w 10000"/>
              <a:gd name="connsiteY0" fmla="*/ 6930 h 10000"/>
              <a:gd name="connsiteX1" fmla="*/ 2592 w 10000"/>
              <a:gd name="connsiteY1" fmla="*/ 5593 h 10000"/>
              <a:gd name="connsiteX2" fmla="*/ 2246 w 10000"/>
              <a:gd name="connsiteY2" fmla="*/ 4928 h 10000"/>
              <a:gd name="connsiteX3" fmla="*/ 2301 w 10000"/>
              <a:gd name="connsiteY3" fmla="*/ 4570 h 10000"/>
              <a:gd name="connsiteX4" fmla="*/ 1929 w 10000"/>
              <a:gd name="connsiteY4" fmla="*/ 4428 h 10000"/>
              <a:gd name="connsiteX5" fmla="*/ 1857 w 10000"/>
              <a:gd name="connsiteY5" fmla="*/ 4081 h 10000"/>
              <a:gd name="connsiteX6" fmla="*/ 435 w 10000"/>
              <a:gd name="connsiteY6" fmla="*/ 3413 h 10000"/>
              <a:gd name="connsiteX7" fmla="*/ 1144 w 10000"/>
              <a:gd name="connsiteY7" fmla="*/ 3995 h 10000"/>
              <a:gd name="connsiteX8" fmla="*/ 1253 w 10000"/>
              <a:gd name="connsiteY8" fmla="*/ 4600 h 10000"/>
              <a:gd name="connsiteX9" fmla="*/ 1659 w 10000"/>
              <a:gd name="connsiteY9" fmla="*/ 4282 h 10000"/>
              <a:gd name="connsiteX10" fmla="*/ 1737 w 10000"/>
              <a:gd name="connsiteY10" fmla="*/ 4268 h 10000"/>
              <a:gd name="connsiteX11" fmla="*/ 1754 w 10000"/>
              <a:gd name="connsiteY11" fmla="*/ 4570 h 10000"/>
              <a:gd name="connsiteX12" fmla="*/ 1688 w 10000"/>
              <a:gd name="connsiteY12" fmla="*/ 4539 h 10000"/>
              <a:gd name="connsiteX13" fmla="*/ 1705 w 10000"/>
              <a:gd name="connsiteY13" fmla="*/ 5221 h 10000"/>
              <a:gd name="connsiteX14" fmla="*/ 1625 w 10000"/>
              <a:gd name="connsiteY14" fmla="*/ 5198 h 10000"/>
              <a:gd name="connsiteX15" fmla="*/ 1636 w 10000"/>
              <a:gd name="connsiteY15" fmla="*/ 5449 h 10000"/>
              <a:gd name="connsiteX16" fmla="*/ 1771 w 10000"/>
              <a:gd name="connsiteY16" fmla="*/ 5622 h 10000"/>
              <a:gd name="connsiteX17" fmla="*/ 1774 w 10000"/>
              <a:gd name="connsiteY17" fmla="*/ 5721 h 10000"/>
              <a:gd name="connsiteX18" fmla="*/ 1239 w 10000"/>
              <a:gd name="connsiteY18" fmla="*/ 4969 h 10000"/>
              <a:gd name="connsiteX19" fmla="*/ 1264 w 10000"/>
              <a:gd name="connsiteY19" fmla="*/ 5742 h 10000"/>
              <a:gd name="connsiteX20" fmla="*/ 1089 w 10000"/>
              <a:gd name="connsiteY20" fmla="*/ 5726 h 10000"/>
              <a:gd name="connsiteX21" fmla="*/ 1005 w 10000"/>
              <a:gd name="connsiteY21" fmla="*/ 4914 h 10000"/>
              <a:gd name="connsiteX22" fmla="*/ 346 w 10000"/>
              <a:gd name="connsiteY22" fmla="*/ 4885 h 10000"/>
              <a:gd name="connsiteX23" fmla="*/ 329 w 10000"/>
              <a:gd name="connsiteY23" fmla="*/ 4844 h 10000"/>
              <a:gd name="connsiteX24" fmla="*/ 260 w 10000"/>
              <a:gd name="connsiteY24" fmla="*/ 4833 h 10000"/>
              <a:gd name="connsiteX25" fmla="*/ 0 w 10000"/>
              <a:gd name="connsiteY25" fmla="*/ 4643 h 10000"/>
              <a:gd name="connsiteX26" fmla="*/ 181 w 10000"/>
              <a:gd name="connsiteY26" fmla="*/ 6096 h 10000"/>
              <a:gd name="connsiteX27" fmla="*/ 916 w 10000"/>
              <a:gd name="connsiteY27" fmla="*/ 6103 h 10000"/>
              <a:gd name="connsiteX28" fmla="*/ 959 w 10000"/>
              <a:gd name="connsiteY28" fmla="*/ 6290 h 10000"/>
              <a:gd name="connsiteX29" fmla="*/ 1098 w 10000"/>
              <a:gd name="connsiteY29" fmla="*/ 6290 h 10000"/>
              <a:gd name="connsiteX30" fmla="*/ 2575 w 10000"/>
              <a:gd name="connsiteY30" fmla="*/ 6369 h 10000"/>
              <a:gd name="connsiteX31" fmla="*/ 4770 w 10000"/>
              <a:gd name="connsiteY31" fmla="*/ 8471 h 10000"/>
              <a:gd name="connsiteX32" fmla="*/ 5202 w 10000"/>
              <a:gd name="connsiteY32" fmla="*/ 8867 h 10000"/>
              <a:gd name="connsiteX33" fmla="*/ 5334 w 10000"/>
              <a:gd name="connsiteY33" fmla="*/ 9577 h 10000"/>
              <a:gd name="connsiteX34" fmla="*/ 5394 w 10000"/>
              <a:gd name="connsiteY34" fmla="*/ 9763 h 10000"/>
              <a:gd name="connsiteX35" fmla="*/ 5434 w 10000"/>
              <a:gd name="connsiteY35" fmla="*/ 9834 h 10000"/>
              <a:gd name="connsiteX36" fmla="*/ 5496 w 10000"/>
              <a:gd name="connsiteY36" fmla="*/ 9857 h 10000"/>
              <a:gd name="connsiteX37" fmla="*/ 5573 w 10000"/>
              <a:gd name="connsiteY37" fmla="*/ 9848 h 10000"/>
              <a:gd name="connsiteX38" fmla="*/ 5680 w 10000"/>
              <a:gd name="connsiteY38" fmla="*/ 9771 h 10000"/>
              <a:gd name="connsiteX39" fmla="*/ 6532 w 10000"/>
              <a:gd name="connsiteY39" fmla="*/ 8729 h 10000"/>
              <a:gd name="connsiteX40" fmla="*/ 6656 w 10000"/>
              <a:gd name="connsiteY40" fmla="*/ 9037 h 10000"/>
              <a:gd name="connsiteX41" fmla="*/ 6708 w 10000"/>
              <a:gd name="connsiteY41" fmla="*/ 9077 h 10000"/>
              <a:gd name="connsiteX42" fmla="*/ 6749 w 10000"/>
              <a:gd name="connsiteY42" fmla="*/ 9063 h 10000"/>
              <a:gd name="connsiteX43" fmla="*/ 6777 w 10000"/>
              <a:gd name="connsiteY43" fmla="*/ 9019 h 10000"/>
              <a:gd name="connsiteX44" fmla="*/ 6809 w 10000"/>
              <a:gd name="connsiteY44" fmla="*/ 8917 h 10000"/>
              <a:gd name="connsiteX45" fmla="*/ 6812 w 10000"/>
              <a:gd name="connsiteY45" fmla="*/ 8769 h 10000"/>
              <a:gd name="connsiteX46" fmla="*/ 6795 w 10000"/>
              <a:gd name="connsiteY46" fmla="*/ 8659 h 10000"/>
              <a:gd name="connsiteX47" fmla="*/ 6766 w 10000"/>
              <a:gd name="connsiteY47" fmla="*/ 8471 h 10000"/>
              <a:gd name="connsiteX48" fmla="*/ 6864 w 10000"/>
              <a:gd name="connsiteY48" fmla="*/ 8289 h 10000"/>
              <a:gd name="connsiteX49" fmla="*/ 7016 w 10000"/>
              <a:gd name="connsiteY49" fmla="*/ 8146 h 10000"/>
              <a:gd name="connsiteX50" fmla="*/ 7171 w 10000"/>
              <a:gd name="connsiteY50" fmla="*/ 8043 h 10000"/>
              <a:gd name="connsiteX51" fmla="*/ 7365 w 10000"/>
              <a:gd name="connsiteY51" fmla="*/ 8019 h 10000"/>
              <a:gd name="connsiteX52" fmla="*/ 7639 w 10000"/>
              <a:gd name="connsiteY52" fmla="*/ 8015 h 10000"/>
              <a:gd name="connsiteX53" fmla="*/ 7630 w 10000"/>
              <a:gd name="connsiteY53" fmla="*/ 8536 h 10000"/>
              <a:gd name="connsiteX54" fmla="*/ 7693 w 10000"/>
              <a:gd name="connsiteY54" fmla="*/ 8683 h 10000"/>
              <a:gd name="connsiteX55" fmla="*/ 7779 w 10000"/>
              <a:gd name="connsiteY55" fmla="*/ 8763 h 10000"/>
              <a:gd name="connsiteX56" fmla="*/ 7840 w 10000"/>
              <a:gd name="connsiteY56" fmla="*/ 8792 h 10000"/>
              <a:gd name="connsiteX57" fmla="*/ 8799 w 10000"/>
              <a:gd name="connsiteY57" fmla="*/ 8729 h 10000"/>
              <a:gd name="connsiteX58" fmla="*/ 8894 w 10000"/>
              <a:gd name="connsiteY58" fmla="*/ 8917 h 10000"/>
              <a:gd name="connsiteX59" fmla="*/ 8955 w 10000"/>
              <a:gd name="connsiteY59" fmla="*/ 9375 h 10000"/>
              <a:gd name="connsiteX60" fmla="*/ 8998 w 10000"/>
              <a:gd name="connsiteY60" fmla="*/ 9995 h 10000"/>
              <a:gd name="connsiteX61" fmla="*/ 9101 w 10000"/>
              <a:gd name="connsiteY61" fmla="*/ 10000 h 10000"/>
              <a:gd name="connsiteX62" fmla="*/ 9093 w 10000"/>
              <a:gd name="connsiteY62" fmla="*/ 9390 h 10000"/>
              <a:gd name="connsiteX63" fmla="*/ 9142 w 10000"/>
              <a:gd name="connsiteY63" fmla="*/ 9202 h 10000"/>
              <a:gd name="connsiteX64" fmla="*/ 9179 w 10000"/>
              <a:gd name="connsiteY64" fmla="*/ 8710 h 10000"/>
              <a:gd name="connsiteX65" fmla="*/ 9565 w 10000"/>
              <a:gd name="connsiteY65" fmla="*/ 9077 h 10000"/>
              <a:gd name="connsiteX66" fmla="*/ 9548 w 10000"/>
              <a:gd name="connsiteY66" fmla="*/ 8395 h 10000"/>
              <a:gd name="connsiteX67" fmla="*/ 9732 w 10000"/>
              <a:gd name="connsiteY67" fmla="*/ 8416 h 10000"/>
              <a:gd name="connsiteX68" fmla="*/ 10000 w 10000"/>
              <a:gd name="connsiteY68" fmla="*/ 7659 h 10000"/>
              <a:gd name="connsiteX69" fmla="*/ 9836 w 10000"/>
              <a:gd name="connsiteY69" fmla="*/ 7143 h 10000"/>
              <a:gd name="connsiteX70" fmla="*/ 9802 w 10000"/>
              <a:gd name="connsiteY70" fmla="*/ 6805 h 10000"/>
              <a:gd name="connsiteX71" fmla="*/ 9539 w 10000"/>
              <a:gd name="connsiteY71" fmla="*/ 6749 h 10000"/>
              <a:gd name="connsiteX72" fmla="*/ 9513 w 10000"/>
              <a:gd name="connsiteY72" fmla="*/ 6310 h 10000"/>
              <a:gd name="connsiteX73" fmla="*/ 9162 w 10000"/>
              <a:gd name="connsiteY73" fmla="*/ 6096 h 10000"/>
              <a:gd name="connsiteX74" fmla="*/ 9136 w 10000"/>
              <a:gd name="connsiteY74" fmla="*/ 6449 h 10000"/>
              <a:gd name="connsiteX75" fmla="*/ 8929 w 10000"/>
              <a:gd name="connsiteY75" fmla="*/ 6163 h 10000"/>
              <a:gd name="connsiteX76" fmla="*/ 8929 w 10000"/>
              <a:gd name="connsiteY76" fmla="*/ 5804 h 10000"/>
              <a:gd name="connsiteX77" fmla="*/ 9479 w 10000"/>
              <a:gd name="connsiteY77" fmla="*/ 6202 h 10000"/>
              <a:gd name="connsiteX78" fmla="*/ 9404 w 10000"/>
              <a:gd name="connsiteY78" fmla="*/ 3281 h 10000"/>
              <a:gd name="connsiteX79" fmla="*/ 9317 w 10000"/>
              <a:gd name="connsiteY79" fmla="*/ 3124 h 10000"/>
              <a:gd name="connsiteX80" fmla="*/ 9288 w 10000"/>
              <a:gd name="connsiteY80" fmla="*/ 2786 h 10000"/>
              <a:gd name="connsiteX81" fmla="*/ 9058 w 10000"/>
              <a:gd name="connsiteY81" fmla="*/ 2634 h 10000"/>
              <a:gd name="connsiteX82" fmla="*/ 8981 w 10000"/>
              <a:gd name="connsiteY82" fmla="*/ 2098 h 10000"/>
              <a:gd name="connsiteX83" fmla="*/ 8822 w 10000"/>
              <a:gd name="connsiteY83" fmla="*/ 2051 h 10000"/>
              <a:gd name="connsiteX84" fmla="*/ 8796 w 10000"/>
              <a:gd name="connsiteY84" fmla="*/ 1641 h 10000"/>
              <a:gd name="connsiteX85" fmla="*/ 8649 w 10000"/>
              <a:gd name="connsiteY85" fmla="*/ 1614 h 10000"/>
              <a:gd name="connsiteX86" fmla="*/ 8632 w 10000"/>
              <a:gd name="connsiteY86" fmla="*/ 1287 h 10000"/>
              <a:gd name="connsiteX87" fmla="*/ 8575 w 10000"/>
              <a:gd name="connsiteY87" fmla="*/ 372 h 10000"/>
              <a:gd name="connsiteX88" fmla="*/ 6740 w 10000"/>
              <a:gd name="connsiteY88" fmla="*/ 0 h 10000"/>
              <a:gd name="connsiteX89" fmla="*/ 6584 w 10000"/>
              <a:gd name="connsiteY89" fmla="*/ 635 h 10000"/>
              <a:gd name="connsiteX90" fmla="*/ 6354 w 10000"/>
              <a:gd name="connsiteY90" fmla="*/ 829 h 10000"/>
              <a:gd name="connsiteX91" fmla="*/ 6098 w 10000"/>
              <a:gd name="connsiteY91" fmla="*/ 648 h 10000"/>
              <a:gd name="connsiteX92" fmla="*/ 5824 w 10000"/>
              <a:gd name="connsiteY92" fmla="*/ 621 h 10000"/>
              <a:gd name="connsiteX93" fmla="*/ 5536 w 10000"/>
              <a:gd name="connsiteY93" fmla="*/ 2351 h 10000"/>
              <a:gd name="connsiteX94" fmla="*/ 5445 w 10000"/>
              <a:gd name="connsiteY94" fmla="*/ 2788 h 10000"/>
              <a:gd name="connsiteX95" fmla="*/ 5066 w 10000"/>
              <a:gd name="connsiteY95" fmla="*/ 4274 h 10000"/>
              <a:gd name="connsiteX96" fmla="*/ 4979 w 10000"/>
              <a:gd name="connsiteY96" fmla="*/ 5052 h 10000"/>
              <a:gd name="connsiteX97" fmla="*/ 4901 w 10000"/>
              <a:gd name="connsiteY97" fmla="*/ 6610 h 10000"/>
              <a:gd name="connsiteX98" fmla="*/ 4392 w 10000"/>
              <a:gd name="connsiteY98" fmla="*/ 6930 h 10000"/>
              <a:gd name="connsiteX0" fmla="*/ 4392 w 10000"/>
              <a:gd name="connsiteY0" fmla="*/ 6930 h 10000"/>
              <a:gd name="connsiteX1" fmla="*/ 2592 w 10000"/>
              <a:gd name="connsiteY1" fmla="*/ 5593 h 10000"/>
              <a:gd name="connsiteX2" fmla="*/ 2246 w 10000"/>
              <a:gd name="connsiteY2" fmla="*/ 4928 h 10000"/>
              <a:gd name="connsiteX3" fmla="*/ 2301 w 10000"/>
              <a:gd name="connsiteY3" fmla="*/ 4570 h 10000"/>
              <a:gd name="connsiteX4" fmla="*/ 1929 w 10000"/>
              <a:gd name="connsiteY4" fmla="*/ 4428 h 10000"/>
              <a:gd name="connsiteX5" fmla="*/ 1857 w 10000"/>
              <a:gd name="connsiteY5" fmla="*/ 4081 h 10000"/>
              <a:gd name="connsiteX6" fmla="*/ 435 w 10000"/>
              <a:gd name="connsiteY6" fmla="*/ 3413 h 10000"/>
              <a:gd name="connsiteX7" fmla="*/ 1144 w 10000"/>
              <a:gd name="connsiteY7" fmla="*/ 3995 h 10000"/>
              <a:gd name="connsiteX8" fmla="*/ 1253 w 10000"/>
              <a:gd name="connsiteY8" fmla="*/ 4600 h 10000"/>
              <a:gd name="connsiteX9" fmla="*/ 1659 w 10000"/>
              <a:gd name="connsiteY9" fmla="*/ 4282 h 10000"/>
              <a:gd name="connsiteX10" fmla="*/ 1737 w 10000"/>
              <a:gd name="connsiteY10" fmla="*/ 4268 h 10000"/>
              <a:gd name="connsiteX11" fmla="*/ 1754 w 10000"/>
              <a:gd name="connsiteY11" fmla="*/ 4570 h 10000"/>
              <a:gd name="connsiteX12" fmla="*/ 1688 w 10000"/>
              <a:gd name="connsiteY12" fmla="*/ 4539 h 10000"/>
              <a:gd name="connsiteX13" fmla="*/ 1705 w 10000"/>
              <a:gd name="connsiteY13" fmla="*/ 5221 h 10000"/>
              <a:gd name="connsiteX14" fmla="*/ 1625 w 10000"/>
              <a:gd name="connsiteY14" fmla="*/ 5198 h 10000"/>
              <a:gd name="connsiteX15" fmla="*/ 1636 w 10000"/>
              <a:gd name="connsiteY15" fmla="*/ 5449 h 10000"/>
              <a:gd name="connsiteX16" fmla="*/ 1771 w 10000"/>
              <a:gd name="connsiteY16" fmla="*/ 5622 h 10000"/>
              <a:gd name="connsiteX17" fmla="*/ 1774 w 10000"/>
              <a:gd name="connsiteY17" fmla="*/ 5721 h 10000"/>
              <a:gd name="connsiteX18" fmla="*/ 1239 w 10000"/>
              <a:gd name="connsiteY18" fmla="*/ 4969 h 10000"/>
              <a:gd name="connsiteX19" fmla="*/ 1264 w 10000"/>
              <a:gd name="connsiteY19" fmla="*/ 5742 h 10000"/>
              <a:gd name="connsiteX20" fmla="*/ 1089 w 10000"/>
              <a:gd name="connsiteY20" fmla="*/ 5726 h 10000"/>
              <a:gd name="connsiteX21" fmla="*/ 1005 w 10000"/>
              <a:gd name="connsiteY21" fmla="*/ 4914 h 10000"/>
              <a:gd name="connsiteX22" fmla="*/ 346 w 10000"/>
              <a:gd name="connsiteY22" fmla="*/ 4885 h 10000"/>
              <a:gd name="connsiteX23" fmla="*/ 329 w 10000"/>
              <a:gd name="connsiteY23" fmla="*/ 4844 h 10000"/>
              <a:gd name="connsiteX24" fmla="*/ 260 w 10000"/>
              <a:gd name="connsiteY24" fmla="*/ 4833 h 10000"/>
              <a:gd name="connsiteX25" fmla="*/ 0 w 10000"/>
              <a:gd name="connsiteY25" fmla="*/ 4643 h 10000"/>
              <a:gd name="connsiteX26" fmla="*/ 181 w 10000"/>
              <a:gd name="connsiteY26" fmla="*/ 6096 h 10000"/>
              <a:gd name="connsiteX27" fmla="*/ 916 w 10000"/>
              <a:gd name="connsiteY27" fmla="*/ 6103 h 10000"/>
              <a:gd name="connsiteX28" fmla="*/ 959 w 10000"/>
              <a:gd name="connsiteY28" fmla="*/ 6290 h 10000"/>
              <a:gd name="connsiteX29" fmla="*/ 2575 w 10000"/>
              <a:gd name="connsiteY29" fmla="*/ 6369 h 10000"/>
              <a:gd name="connsiteX30" fmla="*/ 4770 w 10000"/>
              <a:gd name="connsiteY30" fmla="*/ 8471 h 10000"/>
              <a:gd name="connsiteX31" fmla="*/ 5202 w 10000"/>
              <a:gd name="connsiteY31" fmla="*/ 8867 h 10000"/>
              <a:gd name="connsiteX32" fmla="*/ 5334 w 10000"/>
              <a:gd name="connsiteY32" fmla="*/ 9577 h 10000"/>
              <a:gd name="connsiteX33" fmla="*/ 5394 w 10000"/>
              <a:gd name="connsiteY33" fmla="*/ 9763 h 10000"/>
              <a:gd name="connsiteX34" fmla="*/ 5434 w 10000"/>
              <a:gd name="connsiteY34" fmla="*/ 9834 h 10000"/>
              <a:gd name="connsiteX35" fmla="*/ 5496 w 10000"/>
              <a:gd name="connsiteY35" fmla="*/ 9857 h 10000"/>
              <a:gd name="connsiteX36" fmla="*/ 5573 w 10000"/>
              <a:gd name="connsiteY36" fmla="*/ 9848 h 10000"/>
              <a:gd name="connsiteX37" fmla="*/ 5680 w 10000"/>
              <a:gd name="connsiteY37" fmla="*/ 9771 h 10000"/>
              <a:gd name="connsiteX38" fmla="*/ 6532 w 10000"/>
              <a:gd name="connsiteY38" fmla="*/ 8729 h 10000"/>
              <a:gd name="connsiteX39" fmla="*/ 6656 w 10000"/>
              <a:gd name="connsiteY39" fmla="*/ 9037 h 10000"/>
              <a:gd name="connsiteX40" fmla="*/ 6708 w 10000"/>
              <a:gd name="connsiteY40" fmla="*/ 9077 h 10000"/>
              <a:gd name="connsiteX41" fmla="*/ 6749 w 10000"/>
              <a:gd name="connsiteY41" fmla="*/ 9063 h 10000"/>
              <a:gd name="connsiteX42" fmla="*/ 6777 w 10000"/>
              <a:gd name="connsiteY42" fmla="*/ 9019 h 10000"/>
              <a:gd name="connsiteX43" fmla="*/ 6809 w 10000"/>
              <a:gd name="connsiteY43" fmla="*/ 8917 h 10000"/>
              <a:gd name="connsiteX44" fmla="*/ 6812 w 10000"/>
              <a:gd name="connsiteY44" fmla="*/ 8769 h 10000"/>
              <a:gd name="connsiteX45" fmla="*/ 6795 w 10000"/>
              <a:gd name="connsiteY45" fmla="*/ 8659 h 10000"/>
              <a:gd name="connsiteX46" fmla="*/ 6766 w 10000"/>
              <a:gd name="connsiteY46" fmla="*/ 8471 h 10000"/>
              <a:gd name="connsiteX47" fmla="*/ 6864 w 10000"/>
              <a:gd name="connsiteY47" fmla="*/ 8289 h 10000"/>
              <a:gd name="connsiteX48" fmla="*/ 7016 w 10000"/>
              <a:gd name="connsiteY48" fmla="*/ 8146 h 10000"/>
              <a:gd name="connsiteX49" fmla="*/ 7171 w 10000"/>
              <a:gd name="connsiteY49" fmla="*/ 8043 h 10000"/>
              <a:gd name="connsiteX50" fmla="*/ 7365 w 10000"/>
              <a:gd name="connsiteY50" fmla="*/ 8019 h 10000"/>
              <a:gd name="connsiteX51" fmla="*/ 7639 w 10000"/>
              <a:gd name="connsiteY51" fmla="*/ 8015 h 10000"/>
              <a:gd name="connsiteX52" fmla="*/ 7630 w 10000"/>
              <a:gd name="connsiteY52" fmla="*/ 8536 h 10000"/>
              <a:gd name="connsiteX53" fmla="*/ 7693 w 10000"/>
              <a:gd name="connsiteY53" fmla="*/ 8683 h 10000"/>
              <a:gd name="connsiteX54" fmla="*/ 7779 w 10000"/>
              <a:gd name="connsiteY54" fmla="*/ 8763 h 10000"/>
              <a:gd name="connsiteX55" fmla="*/ 7840 w 10000"/>
              <a:gd name="connsiteY55" fmla="*/ 8792 h 10000"/>
              <a:gd name="connsiteX56" fmla="*/ 8799 w 10000"/>
              <a:gd name="connsiteY56" fmla="*/ 8729 h 10000"/>
              <a:gd name="connsiteX57" fmla="*/ 8894 w 10000"/>
              <a:gd name="connsiteY57" fmla="*/ 8917 h 10000"/>
              <a:gd name="connsiteX58" fmla="*/ 8955 w 10000"/>
              <a:gd name="connsiteY58" fmla="*/ 9375 h 10000"/>
              <a:gd name="connsiteX59" fmla="*/ 8998 w 10000"/>
              <a:gd name="connsiteY59" fmla="*/ 9995 h 10000"/>
              <a:gd name="connsiteX60" fmla="*/ 9101 w 10000"/>
              <a:gd name="connsiteY60" fmla="*/ 10000 h 10000"/>
              <a:gd name="connsiteX61" fmla="*/ 9093 w 10000"/>
              <a:gd name="connsiteY61" fmla="*/ 9390 h 10000"/>
              <a:gd name="connsiteX62" fmla="*/ 9142 w 10000"/>
              <a:gd name="connsiteY62" fmla="*/ 9202 h 10000"/>
              <a:gd name="connsiteX63" fmla="*/ 9179 w 10000"/>
              <a:gd name="connsiteY63" fmla="*/ 8710 h 10000"/>
              <a:gd name="connsiteX64" fmla="*/ 9565 w 10000"/>
              <a:gd name="connsiteY64" fmla="*/ 9077 h 10000"/>
              <a:gd name="connsiteX65" fmla="*/ 9548 w 10000"/>
              <a:gd name="connsiteY65" fmla="*/ 8395 h 10000"/>
              <a:gd name="connsiteX66" fmla="*/ 9732 w 10000"/>
              <a:gd name="connsiteY66" fmla="*/ 8416 h 10000"/>
              <a:gd name="connsiteX67" fmla="*/ 10000 w 10000"/>
              <a:gd name="connsiteY67" fmla="*/ 7659 h 10000"/>
              <a:gd name="connsiteX68" fmla="*/ 9836 w 10000"/>
              <a:gd name="connsiteY68" fmla="*/ 7143 h 10000"/>
              <a:gd name="connsiteX69" fmla="*/ 9802 w 10000"/>
              <a:gd name="connsiteY69" fmla="*/ 6805 h 10000"/>
              <a:gd name="connsiteX70" fmla="*/ 9539 w 10000"/>
              <a:gd name="connsiteY70" fmla="*/ 6749 h 10000"/>
              <a:gd name="connsiteX71" fmla="*/ 9513 w 10000"/>
              <a:gd name="connsiteY71" fmla="*/ 6310 h 10000"/>
              <a:gd name="connsiteX72" fmla="*/ 9162 w 10000"/>
              <a:gd name="connsiteY72" fmla="*/ 6096 h 10000"/>
              <a:gd name="connsiteX73" fmla="*/ 9136 w 10000"/>
              <a:gd name="connsiteY73" fmla="*/ 6449 h 10000"/>
              <a:gd name="connsiteX74" fmla="*/ 8929 w 10000"/>
              <a:gd name="connsiteY74" fmla="*/ 6163 h 10000"/>
              <a:gd name="connsiteX75" fmla="*/ 8929 w 10000"/>
              <a:gd name="connsiteY75" fmla="*/ 5804 h 10000"/>
              <a:gd name="connsiteX76" fmla="*/ 9479 w 10000"/>
              <a:gd name="connsiteY76" fmla="*/ 6202 h 10000"/>
              <a:gd name="connsiteX77" fmla="*/ 9404 w 10000"/>
              <a:gd name="connsiteY77" fmla="*/ 3281 h 10000"/>
              <a:gd name="connsiteX78" fmla="*/ 9317 w 10000"/>
              <a:gd name="connsiteY78" fmla="*/ 3124 h 10000"/>
              <a:gd name="connsiteX79" fmla="*/ 9288 w 10000"/>
              <a:gd name="connsiteY79" fmla="*/ 2786 h 10000"/>
              <a:gd name="connsiteX80" fmla="*/ 9058 w 10000"/>
              <a:gd name="connsiteY80" fmla="*/ 2634 h 10000"/>
              <a:gd name="connsiteX81" fmla="*/ 8981 w 10000"/>
              <a:gd name="connsiteY81" fmla="*/ 2098 h 10000"/>
              <a:gd name="connsiteX82" fmla="*/ 8822 w 10000"/>
              <a:gd name="connsiteY82" fmla="*/ 2051 h 10000"/>
              <a:gd name="connsiteX83" fmla="*/ 8796 w 10000"/>
              <a:gd name="connsiteY83" fmla="*/ 1641 h 10000"/>
              <a:gd name="connsiteX84" fmla="*/ 8649 w 10000"/>
              <a:gd name="connsiteY84" fmla="*/ 1614 h 10000"/>
              <a:gd name="connsiteX85" fmla="*/ 8632 w 10000"/>
              <a:gd name="connsiteY85" fmla="*/ 1287 h 10000"/>
              <a:gd name="connsiteX86" fmla="*/ 8575 w 10000"/>
              <a:gd name="connsiteY86" fmla="*/ 372 h 10000"/>
              <a:gd name="connsiteX87" fmla="*/ 6740 w 10000"/>
              <a:gd name="connsiteY87" fmla="*/ 0 h 10000"/>
              <a:gd name="connsiteX88" fmla="*/ 6584 w 10000"/>
              <a:gd name="connsiteY88" fmla="*/ 635 h 10000"/>
              <a:gd name="connsiteX89" fmla="*/ 6354 w 10000"/>
              <a:gd name="connsiteY89" fmla="*/ 829 h 10000"/>
              <a:gd name="connsiteX90" fmla="*/ 6098 w 10000"/>
              <a:gd name="connsiteY90" fmla="*/ 648 h 10000"/>
              <a:gd name="connsiteX91" fmla="*/ 5824 w 10000"/>
              <a:gd name="connsiteY91" fmla="*/ 621 h 10000"/>
              <a:gd name="connsiteX92" fmla="*/ 5536 w 10000"/>
              <a:gd name="connsiteY92" fmla="*/ 2351 h 10000"/>
              <a:gd name="connsiteX93" fmla="*/ 5445 w 10000"/>
              <a:gd name="connsiteY93" fmla="*/ 2788 h 10000"/>
              <a:gd name="connsiteX94" fmla="*/ 5066 w 10000"/>
              <a:gd name="connsiteY94" fmla="*/ 4274 h 10000"/>
              <a:gd name="connsiteX95" fmla="*/ 4979 w 10000"/>
              <a:gd name="connsiteY95" fmla="*/ 5052 h 10000"/>
              <a:gd name="connsiteX96" fmla="*/ 4901 w 10000"/>
              <a:gd name="connsiteY96" fmla="*/ 6610 h 10000"/>
              <a:gd name="connsiteX97" fmla="*/ 4392 w 10000"/>
              <a:gd name="connsiteY97" fmla="*/ 6930 h 10000"/>
              <a:gd name="connsiteX0" fmla="*/ 4392 w 10000"/>
              <a:gd name="connsiteY0" fmla="*/ 6930 h 10000"/>
              <a:gd name="connsiteX1" fmla="*/ 2592 w 10000"/>
              <a:gd name="connsiteY1" fmla="*/ 5593 h 10000"/>
              <a:gd name="connsiteX2" fmla="*/ 2246 w 10000"/>
              <a:gd name="connsiteY2" fmla="*/ 4928 h 10000"/>
              <a:gd name="connsiteX3" fmla="*/ 2301 w 10000"/>
              <a:gd name="connsiteY3" fmla="*/ 4570 h 10000"/>
              <a:gd name="connsiteX4" fmla="*/ 1929 w 10000"/>
              <a:gd name="connsiteY4" fmla="*/ 4428 h 10000"/>
              <a:gd name="connsiteX5" fmla="*/ 1857 w 10000"/>
              <a:gd name="connsiteY5" fmla="*/ 4081 h 10000"/>
              <a:gd name="connsiteX6" fmla="*/ 435 w 10000"/>
              <a:gd name="connsiteY6" fmla="*/ 3413 h 10000"/>
              <a:gd name="connsiteX7" fmla="*/ 1144 w 10000"/>
              <a:gd name="connsiteY7" fmla="*/ 3995 h 10000"/>
              <a:gd name="connsiteX8" fmla="*/ 1253 w 10000"/>
              <a:gd name="connsiteY8" fmla="*/ 4600 h 10000"/>
              <a:gd name="connsiteX9" fmla="*/ 1659 w 10000"/>
              <a:gd name="connsiteY9" fmla="*/ 4282 h 10000"/>
              <a:gd name="connsiteX10" fmla="*/ 1737 w 10000"/>
              <a:gd name="connsiteY10" fmla="*/ 4268 h 10000"/>
              <a:gd name="connsiteX11" fmla="*/ 1754 w 10000"/>
              <a:gd name="connsiteY11" fmla="*/ 4570 h 10000"/>
              <a:gd name="connsiteX12" fmla="*/ 1688 w 10000"/>
              <a:gd name="connsiteY12" fmla="*/ 4539 h 10000"/>
              <a:gd name="connsiteX13" fmla="*/ 1705 w 10000"/>
              <a:gd name="connsiteY13" fmla="*/ 5221 h 10000"/>
              <a:gd name="connsiteX14" fmla="*/ 1625 w 10000"/>
              <a:gd name="connsiteY14" fmla="*/ 5198 h 10000"/>
              <a:gd name="connsiteX15" fmla="*/ 1636 w 10000"/>
              <a:gd name="connsiteY15" fmla="*/ 5449 h 10000"/>
              <a:gd name="connsiteX16" fmla="*/ 1771 w 10000"/>
              <a:gd name="connsiteY16" fmla="*/ 5622 h 10000"/>
              <a:gd name="connsiteX17" fmla="*/ 1774 w 10000"/>
              <a:gd name="connsiteY17" fmla="*/ 5721 h 10000"/>
              <a:gd name="connsiteX18" fmla="*/ 1239 w 10000"/>
              <a:gd name="connsiteY18" fmla="*/ 4969 h 10000"/>
              <a:gd name="connsiteX19" fmla="*/ 1264 w 10000"/>
              <a:gd name="connsiteY19" fmla="*/ 5742 h 10000"/>
              <a:gd name="connsiteX20" fmla="*/ 1005 w 10000"/>
              <a:gd name="connsiteY20" fmla="*/ 4914 h 10000"/>
              <a:gd name="connsiteX21" fmla="*/ 346 w 10000"/>
              <a:gd name="connsiteY21" fmla="*/ 4885 h 10000"/>
              <a:gd name="connsiteX22" fmla="*/ 329 w 10000"/>
              <a:gd name="connsiteY22" fmla="*/ 4844 h 10000"/>
              <a:gd name="connsiteX23" fmla="*/ 260 w 10000"/>
              <a:gd name="connsiteY23" fmla="*/ 4833 h 10000"/>
              <a:gd name="connsiteX24" fmla="*/ 0 w 10000"/>
              <a:gd name="connsiteY24" fmla="*/ 4643 h 10000"/>
              <a:gd name="connsiteX25" fmla="*/ 181 w 10000"/>
              <a:gd name="connsiteY25" fmla="*/ 6096 h 10000"/>
              <a:gd name="connsiteX26" fmla="*/ 916 w 10000"/>
              <a:gd name="connsiteY26" fmla="*/ 6103 h 10000"/>
              <a:gd name="connsiteX27" fmla="*/ 959 w 10000"/>
              <a:gd name="connsiteY27" fmla="*/ 6290 h 10000"/>
              <a:gd name="connsiteX28" fmla="*/ 2575 w 10000"/>
              <a:gd name="connsiteY28" fmla="*/ 6369 h 10000"/>
              <a:gd name="connsiteX29" fmla="*/ 4770 w 10000"/>
              <a:gd name="connsiteY29" fmla="*/ 8471 h 10000"/>
              <a:gd name="connsiteX30" fmla="*/ 5202 w 10000"/>
              <a:gd name="connsiteY30" fmla="*/ 8867 h 10000"/>
              <a:gd name="connsiteX31" fmla="*/ 5334 w 10000"/>
              <a:gd name="connsiteY31" fmla="*/ 9577 h 10000"/>
              <a:gd name="connsiteX32" fmla="*/ 5394 w 10000"/>
              <a:gd name="connsiteY32" fmla="*/ 9763 h 10000"/>
              <a:gd name="connsiteX33" fmla="*/ 5434 w 10000"/>
              <a:gd name="connsiteY33" fmla="*/ 9834 h 10000"/>
              <a:gd name="connsiteX34" fmla="*/ 5496 w 10000"/>
              <a:gd name="connsiteY34" fmla="*/ 9857 h 10000"/>
              <a:gd name="connsiteX35" fmla="*/ 5573 w 10000"/>
              <a:gd name="connsiteY35" fmla="*/ 9848 h 10000"/>
              <a:gd name="connsiteX36" fmla="*/ 5680 w 10000"/>
              <a:gd name="connsiteY36" fmla="*/ 9771 h 10000"/>
              <a:gd name="connsiteX37" fmla="*/ 6532 w 10000"/>
              <a:gd name="connsiteY37" fmla="*/ 8729 h 10000"/>
              <a:gd name="connsiteX38" fmla="*/ 6656 w 10000"/>
              <a:gd name="connsiteY38" fmla="*/ 9037 h 10000"/>
              <a:gd name="connsiteX39" fmla="*/ 6708 w 10000"/>
              <a:gd name="connsiteY39" fmla="*/ 9077 h 10000"/>
              <a:gd name="connsiteX40" fmla="*/ 6749 w 10000"/>
              <a:gd name="connsiteY40" fmla="*/ 9063 h 10000"/>
              <a:gd name="connsiteX41" fmla="*/ 6777 w 10000"/>
              <a:gd name="connsiteY41" fmla="*/ 9019 h 10000"/>
              <a:gd name="connsiteX42" fmla="*/ 6809 w 10000"/>
              <a:gd name="connsiteY42" fmla="*/ 8917 h 10000"/>
              <a:gd name="connsiteX43" fmla="*/ 6812 w 10000"/>
              <a:gd name="connsiteY43" fmla="*/ 8769 h 10000"/>
              <a:gd name="connsiteX44" fmla="*/ 6795 w 10000"/>
              <a:gd name="connsiteY44" fmla="*/ 8659 h 10000"/>
              <a:gd name="connsiteX45" fmla="*/ 6766 w 10000"/>
              <a:gd name="connsiteY45" fmla="*/ 8471 h 10000"/>
              <a:gd name="connsiteX46" fmla="*/ 6864 w 10000"/>
              <a:gd name="connsiteY46" fmla="*/ 8289 h 10000"/>
              <a:gd name="connsiteX47" fmla="*/ 7016 w 10000"/>
              <a:gd name="connsiteY47" fmla="*/ 8146 h 10000"/>
              <a:gd name="connsiteX48" fmla="*/ 7171 w 10000"/>
              <a:gd name="connsiteY48" fmla="*/ 8043 h 10000"/>
              <a:gd name="connsiteX49" fmla="*/ 7365 w 10000"/>
              <a:gd name="connsiteY49" fmla="*/ 8019 h 10000"/>
              <a:gd name="connsiteX50" fmla="*/ 7639 w 10000"/>
              <a:gd name="connsiteY50" fmla="*/ 8015 h 10000"/>
              <a:gd name="connsiteX51" fmla="*/ 7630 w 10000"/>
              <a:gd name="connsiteY51" fmla="*/ 8536 h 10000"/>
              <a:gd name="connsiteX52" fmla="*/ 7693 w 10000"/>
              <a:gd name="connsiteY52" fmla="*/ 8683 h 10000"/>
              <a:gd name="connsiteX53" fmla="*/ 7779 w 10000"/>
              <a:gd name="connsiteY53" fmla="*/ 8763 h 10000"/>
              <a:gd name="connsiteX54" fmla="*/ 7840 w 10000"/>
              <a:gd name="connsiteY54" fmla="*/ 8792 h 10000"/>
              <a:gd name="connsiteX55" fmla="*/ 8799 w 10000"/>
              <a:gd name="connsiteY55" fmla="*/ 8729 h 10000"/>
              <a:gd name="connsiteX56" fmla="*/ 8894 w 10000"/>
              <a:gd name="connsiteY56" fmla="*/ 8917 h 10000"/>
              <a:gd name="connsiteX57" fmla="*/ 8955 w 10000"/>
              <a:gd name="connsiteY57" fmla="*/ 9375 h 10000"/>
              <a:gd name="connsiteX58" fmla="*/ 8998 w 10000"/>
              <a:gd name="connsiteY58" fmla="*/ 9995 h 10000"/>
              <a:gd name="connsiteX59" fmla="*/ 9101 w 10000"/>
              <a:gd name="connsiteY59" fmla="*/ 10000 h 10000"/>
              <a:gd name="connsiteX60" fmla="*/ 9093 w 10000"/>
              <a:gd name="connsiteY60" fmla="*/ 9390 h 10000"/>
              <a:gd name="connsiteX61" fmla="*/ 9142 w 10000"/>
              <a:gd name="connsiteY61" fmla="*/ 9202 h 10000"/>
              <a:gd name="connsiteX62" fmla="*/ 9179 w 10000"/>
              <a:gd name="connsiteY62" fmla="*/ 8710 h 10000"/>
              <a:gd name="connsiteX63" fmla="*/ 9565 w 10000"/>
              <a:gd name="connsiteY63" fmla="*/ 9077 h 10000"/>
              <a:gd name="connsiteX64" fmla="*/ 9548 w 10000"/>
              <a:gd name="connsiteY64" fmla="*/ 8395 h 10000"/>
              <a:gd name="connsiteX65" fmla="*/ 9732 w 10000"/>
              <a:gd name="connsiteY65" fmla="*/ 8416 h 10000"/>
              <a:gd name="connsiteX66" fmla="*/ 10000 w 10000"/>
              <a:gd name="connsiteY66" fmla="*/ 7659 h 10000"/>
              <a:gd name="connsiteX67" fmla="*/ 9836 w 10000"/>
              <a:gd name="connsiteY67" fmla="*/ 7143 h 10000"/>
              <a:gd name="connsiteX68" fmla="*/ 9802 w 10000"/>
              <a:gd name="connsiteY68" fmla="*/ 6805 h 10000"/>
              <a:gd name="connsiteX69" fmla="*/ 9539 w 10000"/>
              <a:gd name="connsiteY69" fmla="*/ 6749 h 10000"/>
              <a:gd name="connsiteX70" fmla="*/ 9513 w 10000"/>
              <a:gd name="connsiteY70" fmla="*/ 6310 h 10000"/>
              <a:gd name="connsiteX71" fmla="*/ 9162 w 10000"/>
              <a:gd name="connsiteY71" fmla="*/ 6096 h 10000"/>
              <a:gd name="connsiteX72" fmla="*/ 9136 w 10000"/>
              <a:gd name="connsiteY72" fmla="*/ 6449 h 10000"/>
              <a:gd name="connsiteX73" fmla="*/ 8929 w 10000"/>
              <a:gd name="connsiteY73" fmla="*/ 6163 h 10000"/>
              <a:gd name="connsiteX74" fmla="*/ 8929 w 10000"/>
              <a:gd name="connsiteY74" fmla="*/ 5804 h 10000"/>
              <a:gd name="connsiteX75" fmla="*/ 9479 w 10000"/>
              <a:gd name="connsiteY75" fmla="*/ 6202 h 10000"/>
              <a:gd name="connsiteX76" fmla="*/ 9404 w 10000"/>
              <a:gd name="connsiteY76" fmla="*/ 3281 h 10000"/>
              <a:gd name="connsiteX77" fmla="*/ 9317 w 10000"/>
              <a:gd name="connsiteY77" fmla="*/ 3124 h 10000"/>
              <a:gd name="connsiteX78" fmla="*/ 9288 w 10000"/>
              <a:gd name="connsiteY78" fmla="*/ 2786 h 10000"/>
              <a:gd name="connsiteX79" fmla="*/ 9058 w 10000"/>
              <a:gd name="connsiteY79" fmla="*/ 2634 h 10000"/>
              <a:gd name="connsiteX80" fmla="*/ 8981 w 10000"/>
              <a:gd name="connsiteY80" fmla="*/ 2098 h 10000"/>
              <a:gd name="connsiteX81" fmla="*/ 8822 w 10000"/>
              <a:gd name="connsiteY81" fmla="*/ 2051 h 10000"/>
              <a:gd name="connsiteX82" fmla="*/ 8796 w 10000"/>
              <a:gd name="connsiteY82" fmla="*/ 1641 h 10000"/>
              <a:gd name="connsiteX83" fmla="*/ 8649 w 10000"/>
              <a:gd name="connsiteY83" fmla="*/ 1614 h 10000"/>
              <a:gd name="connsiteX84" fmla="*/ 8632 w 10000"/>
              <a:gd name="connsiteY84" fmla="*/ 1287 h 10000"/>
              <a:gd name="connsiteX85" fmla="*/ 8575 w 10000"/>
              <a:gd name="connsiteY85" fmla="*/ 372 h 10000"/>
              <a:gd name="connsiteX86" fmla="*/ 6740 w 10000"/>
              <a:gd name="connsiteY86" fmla="*/ 0 h 10000"/>
              <a:gd name="connsiteX87" fmla="*/ 6584 w 10000"/>
              <a:gd name="connsiteY87" fmla="*/ 635 h 10000"/>
              <a:gd name="connsiteX88" fmla="*/ 6354 w 10000"/>
              <a:gd name="connsiteY88" fmla="*/ 829 h 10000"/>
              <a:gd name="connsiteX89" fmla="*/ 6098 w 10000"/>
              <a:gd name="connsiteY89" fmla="*/ 648 h 10000"/>
              <a:gd name="connsiteX90" fmla="*/ 5824 w 10000"/>
              <a:gd name="connsiteY90" fmla="*/ 621 h 10000"/>
              <a:gd name="connsiteX91" fmla="*/ 5536 w 10000"/>
              <a:gd name="connsiteY91" fmla="*/ 2351 h 10000"/>
              <a:gd name="connsiteX92" fmla="*/ 5445 w 10000"/>
              <a:gd name="connsiteY92" fmla="*/ 2788 h 10000"/>
              <a:gd name="connsiteX93" fmla="*/ 5066 w 10000"/>
              <a:gd name="connsiteY93" fmla="*/ 4274 h 10000"/>
              <a:gd name="connsiteX94" fmla="*/ 4979 w 10000"/>
              <a:gd name="connsiteY94" fmla="*/ 5052 h 10000"/>
              <a:gd name="connsiteX95" fmla="*/ 4901 w 10000"/>
              <a:gd name="connsiteY95" fmla="*/ 6610 h 10000"/>
              <a:gd name="connsiteX96" fmla="*/ 4392 w 10000"/>
              <a:gd name="connsiteY96" fmla="*/ 6930 h 10000"/>
              <a:gd name="connsiteX0" fmla="*/ 4320 w 9928"/>
              <a:gd name="connsiteY0" fmla="*/ 6930 h 10000"/>
              <a:gd name="connsiteX1" fmla="*/ 2520 w 9928"/>
              <a:gd name="connsiteY1" fmla="*/ 5593 h 10000"/>
              <a:gd name="connsiteX2" fmla="*/ 2174 w 9928"/>
              <a:gd name="connsiteY2" fmla="*/ 4928 h 10000"/>
              <a:gd name="connsiteX3" fmla="*/ 2229 w 9928"/>
              <a:gd name="connsiteY3" fmla="*/ 4570 h 10000"/>
              <a:gd name="connsiteX4" fmla="*/ 1857 w 9928"/>
              <a:gd name="connsiteY4" fmla="*/ 4428 h 10000"/>
              <a:gd name="connsiteX5" fmla="*/ 1785 w 9928"/>
              <a:gd name="connsiteY5" fmla="*/ 4081 h 10000"/>
              <a:gd name="connsiteX6" fmla="*/ 363 w 9928"/>
              <a:gd name="connsiteY6" fmla="*/ 3413 h 10000"/>
              <a:gd name="connsiteX7" fmla="*/ 1072 w 9928"/>
              <a:gd name="connsiteY7" fmla="*/ 3995 h 10000"/>
              <a:gd name="connsiteX8" fmla="*/ 1181 w 9928"/>
              <a:gd name="connsiteY8" fmla="*/ 4600 h 10000"/>
              <a:gd name="connsiteX9" fmla="*/ 1587 w 9928"/>
              <a:gd name="connsiteY9" fmla="*/ 4282 h 10000"/>
              <a:gd name="connsiteX10" fmla="*/ 1665 w 9928"/>
              <a:gd name="connsiteY10" fmla="*/ 4268 h 10000"/>
              <a:gd name="connsiteX11" fmla="*/ 1682 w 9928"/>
              <a:gd name="connsiteY11" fmla="*/ 4570 h 10000"/>
              <a:gd name="connsiteX12" fmla="*/ 1616 w 9928"/>
              <a:gd name="connsiteY12" fmla="*/ 4539 h 10000"/>
              <a:gd name="connsiteX13" fmla="*/ 1633 w 9928"/>
              <a:gd name="connsiteY13" fmla="*/ 5221 h 10000"/>
              <a:gd name="connsiteX14" fmla="*/ 1553 w 9928"/>
              <a:gd name="connsiteY14" fmla="*/ 5198 h 10000"/>
              <a:gd name="connsiteX15" fmla="*/ 1564 w 9928"/>
              <a:gd name="connsiteY15" fmla="*/ 5449 h 10000"/>
              <a:gd name="connsiteX16" fmla="*/ 1699 w 9928"/>
              <a:gd name="connsiteY16" fmla="*/ 5622 h 10000"/>
              <a:gd name="connsiteX17" fmla="*/ 1702 w 9928"/>
              <a:gd name="connsiteY17" fmla="*/ 5721 h 10000"/>
              <a:gd name="connsiteX18" fmla="*/ 1167 w 9928"/>
              <a:gd name="connsiteY18" fmla="*/ 4969 h 10000"/>
              <a:gd name="connsiteX19" fmla="*/ 1192 w 9928"/>
              <a:gd name="connsiteY19" fmla="*/ 5742 h 10000"/>
              <a:gd name="connsiteX20" fmla="*/ 933 w 9928"/>
              <a:gd name="connsiteY20" fmla="*/ 4914 h 10000"/>
              <a:gd name="connsiteX21" fmla="*/ 274 w 9928"/>
              <a:gd name="connsiteY21" fmla="*/ 4885 h 10000"/>
              <a:gd name="connsiteX22" fmla="*/ 257 w 9928"/>
              <a:gd name="connsiteY22" fmla="*/ 4844 h 10000"/>
              <a:gd name="connsiteX23" fmla="*/ 188 w 9928"/>
              <a:gd name="connsiteY23" fmla="*/ 4833 h 10000"/>
              <a:gd name="connsiteX24" fmla="*/ 109 w 9928"/>
              <a:gd name="connsiteY24" fmla="*/ 6096 h 10000"/>
              <a:gd name="connsiteX25" fmla="*/ 844 w 9928"/>
              <a:gd name="connsiteY25" fmla="*/ 6103 h 10000"/>
              <a:gd name="connsiteX26" fmla="*/ 887 w 9928"/>
              <a:gd name="connsiteY26" fmla="*/ 6290 h 10000"/>
              <a:gd name="connsiteX27" fmla="*/ 2503 w 9928"/>
              <a:gd name="connsiteY27" fmla="*/ 6369 h 10000"/>
              <a:gd name="connsiteX28" fmla="*/ 4698 w 9928"/>
              <a:gd name="connsiteY28" fmla="*/ 8471 h 10000"/>
              <a:gd name="connsiteX29" fmla="*/ 5130 w 9928"/>
              <a:gd name="connsiteY29" fmla="*/ 8867 h 10000"/>
              <a:gd name="connsiteX30" fmla="*/ 5262 w 9928"/>
              <a:gd name="connsiteY30" fmla="*/ 9577 h 10000"/>
              <a:gd name="connsiteX31" fmla="*/ 5322 w 9928"/>
              <a:gd name="connsiteY31" fmla="*/ 9763 h 10000"/>
              <a:gd name="connsiteX32" fmla="*/ 5362 w 9928"/>
              <a:gd name="connsiteY32" fmla="*/ 9834 h 10000"/>
              <a:gd name="connsiteX33" fmla="*/ 5424 w 9928"/>
              <a:gd name="connsiteY33" fmla="*/ 9857 h 10000"/>
              <a:gd name="connsiteX34" fmla="*/ 5501 w 9928"/>
              <a:gd name="connsiteY34" fmla="*/ 9848 h 10000"/>
              <a:gd name="connsiteX35" fmla="*/ 5608 w 9928"/>
              <a:gd name="connsiteY35" fmla="*/ 9771 h 10000"/>
              <a:gd name="connsiteX36" fmla="*/ 6460 w 9928"/>
              <a:gd name="connsiteY36" fmla="*/ 8729 h 10000"/>
              <a:gd name="connsiteX37" fmla="*/ 6584 w 9928"/>
              <a:gd name="connsiteY37" fmla="*/ 9037 h 10000"/>
              <a:gd name="connsiteX38" fmla="*/ 6636 w 9928"/>
              <a:gd name="connsiteY38" fmla="*/ 9077 h 10000"/>
              <a:gd name="connsiteX39" fmla="*/ 6677 w 9928"/>
              <a:gd name="connsiteY39" fmla="*/ 9063 h 10000"/>
              <a:gd name="connsiteX40" fmla="*/ 6705 w 9928"/>
              <a:gd name="connsiteY40" fmla="*/ 9019 h 10000"/>
              <a:gd name="connsiteX41" fmla="*/ 6737 w 9928"/>
              <a:gd name="connsiteY41" fmla="*/ 8917 h 10000"/>
              <a:gd name="connsiteX42" fmla="*/ 6740 w 9928"/>
              <a:gd name="connsiteY42" fmla="*/ 8769 h 10000"/>
              <a:gd name="connsiteX43" fmla="*/ 6723 w 9928"/>
              <a:gd name="connsiteY43" fmla="*/ 8659 h 10000"/>
              <a:gd name="connsiteX44" fmla="*/ 6694 w 9928"/>
              <a:gd name="connsiteY44" fmla="*/ 8471 h 10000"/>
              <a:gd name="connsiteX45" fmla="*/ 6792 w 9928"/>
              <a:gd name="connsiteY45" fmla="*/ 8289 h 10000"/>
              <a:gd name="connsiteX46" fmla="*/ 6944 w 9928"/>
              <a:gd name="connsiteY46" fmla="*/ 8146 h 10000"/>
              <a:gd name="connsiteX47" fmla="*/ 7099 w 9928"/>
              <a:gd name="connsiteY47" fmla="*/ 8043 h 10000"/>
              <a:gd name="connsiteX48" fmla="*/ 7293 w 9928"/>
              <a:gd name="connsiteY48" fmla="*/ 8019 h 10000"/>
              <a:gd name="connsiteX49" fmla="*/ 7567 w 9928"/>
              <a:gd name="connsiteY49" fmla="*/ 8015 h 10000"/>
              <a:gd name="connsiteX50" fmla="*/ 7558 w 9928"/>
              <a:gd name="connsiteY50" fmla="*/ 8536 h 10000"/>
              <a:gd name="connsiteX51" fmla="*/ 7621 w 9928"/>
              <a:gd name="connsiteY51" fmla="*/ 8683 h 10000"/>
              <a:gd name="connsiteX52" fmla="*/ 7707 w 9928"/>
              <a:gd name="connsiteY52" fmla="*/ 8763 h 10000"/>
              <a:gd name="connsiteX53" fmla="*/ 7768 w 9928"/>
              <a:gd name="connsiteY53" fmla="*/ 8792 h 10000"/>
              <a:gd name="connsiteX54" fmla="*/ 8727 w 9928"/>
              <a:gd name="connsiteY54" fmla="*/ 8729 h 10000"/>
              <a:gd name="connsiteX55" fmla="*/ 8822 w 9928"/>
              <a:gd name="connsiteY55" fmla="*/ 8917 h 10000"/>
              <a:gd name="connsiteX56" fmla="*/ 8883 w 9928"/>
              <a:gd name="connsiteY56" fmla="*/ 9375 h 10000"/>
              <a:gd name="connsiteX57" fmla="*/ 8926 w 9928"/>
              <a:gd name="connsiteY57" fmla="*/ 9995 h 10000"/>
              <a:gd name="connsiteX58" fmla="*/ 9029 w 9928"/>
              <a:gd name="connsiteY58" fmla="*/ 10000 h 10000"/>
              <a:gd name="connsiteX59" fmla="*/ 9021 w 9928"/>
              <a:gd name="connsiteY59" fmla="*/ 9390 h 10000"/>
              <a:gd name="connsiteX60" fmla="*/ 9070 w 9928"/>
              <a:gd name="connsiteY60" fmla="*/ 9202 h 10000"/>
              <a:gd name="connsiteX61" fmla="*/ 9107 w 9928"/>
              <a:gd name="connsiteY61" fmla="*/ 8710 h 10000"/>
              <a:gd name="connsiteX62" fmla="*/ 9493 w 9928"/>
              <a:gd name="connsiteY62" fmla="*/ 9077 h 10000"/>
              <a:gd name="connsiteX63" fmla="*/ 9476 w 9928"/>
              <a:gd name="connsiteY63" fmla="*/ 8395 h 10000"/>
              <a:gd name="connsiteX64" fmla="*/ 9660 w 9928"/>
              <a:gd name="connsiteY64" fmla="*/ 8416 h 10000"/>
              <a:gd name="connsiteX65" fmla="*/ 9928 w 9928"/>
              <a:gd name="connsiteY65" fmla="*/ 7659 h 10000"/>
              <a:gd name="connsiteX66" fmla="*/ 9764 w 9928"/>
              <a:gd name="connsiteY66" fmla="*/ 7143 h 10000"/>
              <a:gd name="connsiteX67" fmla="*/ 9730 w 9928"/>
              <a:gd name="connsiteY67" fmla="*/ 6805 h 10000"/>
              <a:gd name="connsiteX68" fmla="*/ 9467 w 9928"/>
              <a:gd name="connsiteY68" fmla="*/ 6749 h 10000"/>
              <a:gd name="connsiteX69" fmla="*/ 9441 w 9928"/>
              <a:gd name="connsiteY69" fmla="*/ 6310 h 10000"/>
              <a:gd name="connsiteX70" fmla="*/ 9090 w 9928"/>
              <a:gd name="connsiteY70" fmla="*/ 6096 h 10000"/>
              <a:gd name="connsiteX71" fmla="*/ 9064 w 9928"/>
              <a:gd name="connsiteY71" fmla="*/ 6449 h 10000"/>
              <a:gd name="connsiteX72" fmla="*/ 8857 w 9928"/>
              <a:gd name="connsiteY72" fmla="*/ 6163 h 10000"/>
              <a:gd name="connsiteX73" fmla="*/ 8857 w 9928"/>
              <a:gd name="connsiteY73" fmla="*/ 5804 h 10000"/>
              <a:gd name="connsiteX74" fmla="*/ 9407 w 9928"/>
              <a:gd name="connsiteY74" fmla="*/ 6202 h 10000"/>
              <a:gd name="connsiteX75" fmla="*/ 9332 w 9928"/>
              <a:gd name="connsiteY75" fmla="*/ 3281 h 10000"/>
              <a:gd name="connsiteX76" fmla="*/ 9245 w 9928"/>
              <a:gd name="connsiteY76" fmla="*/ 3124 h 10000"/>
              <a:gd name="connsiteX77" fmla="*/ 9216 w 9928"/>
              <a:gd name="connsiteY77" fmla="*/ 2786 h 10000"/>
              <a:gd name="connsiteX78" fmla="*/ 8986 w 9928"/>
              <a:gd name="connsiteY78" fmla="*/ 2634 h 10000"/>
              <a:gd name="connsiteX79" fmla="*/ 8909 w 9928"/>
              <a:gd name="connsiteY79" fmla="*/ 2098 h 10000"/>
              <a:gd name="connsiteX80" fmla="*/ 8750 w 9928"/>
              <a:gd name="connsiteY80" fmla="*/ 2051 h 10000"/>
              <a:gd name="connsiteX81" fmla="*/ 8724 w 9928"/>
              <a:gd name="connsiteY81" fmla="*/ 1641 h 10000"/>
              <a:gd name="connsiteX82" fmla="*/ 8577 w 9928"/>
              <a:gd name="connsiteY82" fmla="*/ 1614 h 10000"/>
              <a:gd name="connsiteX83" fmla="*/ 8560 w 9928"/>
              <a:gd name="connsiteY83" fmla="*/ 1287 h 10000"/>
              <a:gd name="connsiteX84" fmla="*/ 8503 w 9928"/>
              <a:gd name="connsiteY84" fmla="*/ 372 h 10000"/>
              <a:gd name="connsiteX85" fmla="*/ 6668 w 9928"/>
              <a:gd name="connsiteY85" fmla="*/ 0 h 10000"/>
              <a:gd name="connsiteX86" fmla="*/ 6512 w 9928"/>
              <a:gd name="connsiteY86" fmla="*/ 635 h 10000"/>
              <a:gd name="connsiteX87" fmla="*/ 6282 w 9928"/>
              <a:gd name="connsiteY87" fmla="*/ 829 h 10000"/>
              <a:gd name="connsiteX88" fmla="*/ 6026 w 9928"/>
              <a:gd name="connsiteY88" fmla="*/ 648 h 10000"/>
              <a:gd name="connsiteX89" fmla="*/ 5752 w 9928"/>
              <a:gd name="connsiteY89" fmla="*/ 621 h 10000"/>
              <a:gd name="connsiteX90" fmla="*/ 5464 w 9928"/>
              <a:gd name="connsiteY90" fmla="*/ 2351 h 10000"/>
              <a:gd name="connsiteX91" fmla="*/ 5373 w 9928"/>
              <a:gd name="connsiteY91" fmla="*/ 2788 h 10000"/>
              <a:gd name="connsiteX92" fmla="*/ 4994 w 9928"/>
              <a:gd name="connsiteY92" fmla="*/ 4274 h 10000"/>
              <a:gd name="connsiteX93" fmla="*/ 4907 w 9928"/>
              <a:gd name="connsiteY93" fmla="*/ 5052 h 10000"/>
              <a:gd name="connsiteX94" fmla="*/ 4829 w 9928"/>
              <a:gd name="connsiteY94" fmla="*/ 6610 h 10000"/>
              <a:gd name="connsiteX95" fmla="*/ 4320 w 9928"/>
              <a:gd name="connsiteY95" fmla="*/ 6930 h 10000"/>
              <a:gd name="connsiteX0" fmla="*/ 4339 w 9988"/>
              <a:gd name="connsiteY0" fmla="*/ 6930 h 10000"/>
              <a:gd name="connsiteX1" fmla="*/ 2526 w 9988"/>
              <a:gd name="connsiteY1" fmla="*/ 5593 h 10000"/>
              <a:gd name="connsiteX2" fmla="*/ 2178 w 9988"/>
              <a:gd name="connsiteY2" fmla="*/ 4928 h 10000"/>
              <a:gd name="connsiteX3" fmla="*/ 2233 w 9988"/>
              <a:gd name="connsiteY3" fmla="*/ 4570 h 10000"/>
              <a:gd name="connsiteX4" fmla="*/ 1858 w 9988"/>
              <a:gd name="connsiteY4" fmla="*/ 4428 h 10000"/>
              <a:gd name="connsiteX5" fmla="*/ 1786 w 9988"/>
              <a:gd name="connsiteY5" fmla="*/ 4081 h 10000"/>
              <a:gd name="connsiteX6" fmla="*/ 354 w 9988"/>
              <a:gd name="connsiteY6" fmla="*/ 3413 h 10000"/>
              <a:gd name="connsiteX7" fmla="*/ 1068 w 9988"/>
              <a:gd name="connsiteY7" fmla="*/ 3995 h 10000"/>
              <a:gd name="connsiteX8" fmla="*/ 1178 w 9988"/>
              <a:gd name="connsiteY8" fmla="*/ 4600 h 10000"/>
              <a:gd name="connsiteX9" fmla="*/ 1587 w 9988"/>
              <a:gd name="connsiteY9" fmla="*/ 4282 h 10000"/>
              <a:gd name="connsiteX10" fmla="*/ 1665 w 9988"/>
              <a:gd name="connsiteY10" fmla="*/ 4268 h 10000"/>
              <a:gd name="connsiteX11" fmla="*/ 1682 w 9988"/>
              <a:gd name="connsiteY11" fmla="*/ 4570 h 10000"/>
              <a:gd name="connsiteX12" fmla="*/ 1616 w 9988"/>
              <a:gd name="connsiteY12" fmla="*/ 4539 h 10000"/>
              <a:gd name="connsiteX13" fmla="*/ 1633 w 9988"/>
              <a:gd name="connsiteY13" fmla="*/ 5221 h 10000"/>
              <a:gd name="connsiteX14" fmla="*/ 1552 w 9988"/>
              <a:gd name="connsiteY14" fmla="*/ 5198 h 10000"/>
              <a:gd name="connsiteX15" fmla="*/ 1563 w 9988"/>
              <a:gd name="connsiteY15" fmla="*/ 5449 h 10000"/>
              <a:gd name="connsiteX16" fmla="*/ 1699 w 9988"/>
              <a:gd name="connsiteY16" fmla="*/ 5622 h 10000"/>
              <a:gd name="connsiteX17" fmla="*/ 1702 w 9988"/>
              <a:gd name="connsiteY17" fmla="*/ 5721 h 10000"/>
              <a:gd name="connsiteX18" fmla="*/ 1163 w 9988"/>
              <a:gd name="connsiteY18" fmla="*/ 4969 h 10000"/>
              <a:gd name="connsiteX19" fmla="*/ 1189 w 9988"/>
              <a:gd name="connsiteY19" fmla="*/ 5742 h 10000"/>
              <a:gd name="connsiteX20" fmla="*/ 928 w 9988"/>
              <a:gd name="connsiteY20" fmla="*/ 4914 h 10000"/>
              <a:gd name="connsiteX21" fmla="*/ 264 w 9988"/>
              <a:gd name="connsiteY21" fmla="*/ 4885 h 10000"/>
              <a:gd name="connsiteX22" fmla="*/ 247 w 9988"/>
              <a:gd name="connsiteY22" fmla="*/ 4844 h 10000"/>
              <a:gd name="connsiteX23" fmla="*/ 98 w 9988"/>
              <a:gd name="connsiteY23" fmla="*/ 6096 h 10000"/>
              <a:gd name="connsiteX24" fmla="*/ 838 w 9988"/>
              <a:gd name="connsiteY24" fmla="*/ 6103 h 10000"/>
              <a:gd name="connsiteX25" fmla="*/ 881 w 9988"/>
              <a:gd name="connsiteY25" fmla="*/ 6290 h 10000"/>
              <a:gd name="connsiteX26" fmla="*/ 2509 w 9988"/>
              <a:gd name="connsiteY26" fmla="*/ 6369 h 10000"/>
              <a:gd name="connsiteX27" fmla="*/ 4720 w 9988"/>
              <a:gd name="connsiteY27" fmla="*/ 8471 h 10000"/>
              <a:gd name="connsiteX28" fmla="*/ 5155 w 9988"/>
              <a:gd name="connsiteY28" fmla="*/ 8867 h 10000"/>
              <a:gd name="connsiteX29" fmla="*/ 5288 w 9988"/>
              <a:gd name="connsiteY29" fmla="*/ 9577 h 10000"/>
              <a:gd name="connsiteX30" fmla="*/ 5349 w 9988"/>
              <a:gd name="connsiteY30" fmla="*/ 9763 h 10000"/>
              <a:gd name="connsiteX31" fmla="*/ 5389 w 9988"/>
              <a:gd name="connsiteY31" fmla="*/ 9834 h 10000"/>
              <a:gd name="connsiteX32" fmla="*/ 5451 w 9988"/>
              <a:gd name="connsiteY32" fmla="*/ 9857 h 10000"/>
              <a:gd name="connsiteX33" fmla="*/ 5529 w 9988"/>
              <a:gd name="connsiteY33" fmla="*/ 9848 h 10000"/>
              <a:gd name="connsiteX34" fmla="*/ 5637 w 9988"/>
              <a:gd name="connsiteY34" fmla="*/ 9771 h 10000"/>
              <a:gd name="connsiteX35" fmla="*/ 6495 w 9988"/>
              <a:gd name="connsiteY35" fmla="*/ 8729 h 10000"/>
              <a:gd name="connsiteX36" fmla="*/ 6620 w 9988"/>
              <a:gd name="connsiteY36" fmla="*/ 9037 h 10000"/>
              <a:gd name="connsiteX37" fmla="*/ 6672 w 9988"/>
              <a:gd name="connsiteY37" fmla="*/ 9077 h 10000"/>
              <a:gd name="connsiteX38" fmla="*/ 6713 w 9988"/>
              <a:gd name="connsiteY38" fmla="*/ 9063 h 10000"/>
              <a:gd name="connsiteX39" fmla="*/ 6742 w 9988"/>
              <a:gd name="connsiteY39" fmla="*/ 9019 h 10000"/>
              <a:gd name="connsiteX40" fmla="*/ 6774 w 9988"/>
              <a:gd name="connsiteY40" fmla="*/ 8917 h 10000"/>
              <a:gd name="connsiteX41" fmla="*/ 6777 w 9988"/>
              <a:gd name="connsiteY41" fmla="*/ 8769 h 10000"/>
              <a:gd name="connsiteX42" fmla="*/ 6760 w 9988"/>
              <a:gd name="connsiteY42" fmla="*/ 8659 h 10000"/>
              <a:gd name="connsiteX43" fmla="*/ 6731 w 9988"/>
              <a:gd name="connsiteY43" fmla="*/ 8471 h 10000"/>
              <a:gd name="connsiteX44" fmla="*/ 6829 w 9988"/>
              <a:gd name="connsiteY44" fmla="*/ 8289 h 10000"/>
              <a:gd name="connsiteX45" fmla="*/ 6982 w 9988"/>
              <a:gd name="connsiteY45" fmla="*/ 8146 h 10000"/>
              <a:gd name="connsiteX46" fmla="*/ 7138 w 9988"/>
              <a:gd name="connsiteY46" fmla="*/ 8043 h 10000"/>
              <a:gd name="connsiteX47" fmla="*/ 7334 w 9988"/>
              <a:gd name="connsiteY47" fmla="*/ 8019 h 10000"/>
              <a:gd name="connsiteX48" fmla="*/ 7610 w 9988"/>
              <a:gd name="connsiteY48" fmla="*/ 8015 h 10000"/>
              <a:gd name="connsiteX49" fmla="*/ 7601 w 9988"/>
              <a:gd name="connsiteY49" fmla="*/ 8536 h 10000"/>
              <a:gd name="connsiteX50" fmla="*/ 7664 w 9988"/>
              <a:gd name="connsiteY50" fmla="*/ 8683 h 10000"/>
              <a:gd name="connsiteX51" fmla="*/ 7751 w 9988"/>
              <a:gd name="connsiteY51" fmla="*/ 8763 h 10000"/>
              <a:gd name="connsiteX52" fmla="*/ 7812 w 9988"/>
              <a:gd name="connsiteY52" fmla="*/ 8792 h 10000"/>
              <a:gd name="connsiteX53" fmla="*/ 8778 w 9988"/>
              <a:gd name="connsiteY53" fmla="*/ 8729 h 10000"/>
              <a:gd name="connsiteX54" fmla="*/ 8874 w 9988"/>
              <a:gd name="connsiteY54" fmla="*/ 8917 h 10000"/>
              <a:gd name="connsiteX55" fmla="*/ 8935 w 9988"/>
              <a:gd name="connsiteY55" fmla="*/ 9375 h 10000"/>
              <a:gd name="connsiteX56" fmla="*/ 8979 w 9988"/>
              <a:gd name="connsiteY56" fmla="*/ 9995 h 10000"/>
              <a:gd name="connsiteX57" fmla="*/ 9082 w 9988"/>
              <a:gd name="connsiteY57" fmla="*/ 10000 h 10000"/>
              <a:gd name="connsiteX58" fmla="*/ 9074 w 9988"/>
              <a:gd name="connsiteY58" fmla="*/ 9390 h 10000"/>
              <a:gd name="connsiteX59" fmla="*/ 9124 w 9988"/>
              <a:gd name="connsiteY59" fmla="*/ 9202 h 10000"/>
              <a:gd name="connsiteX60" fmla="*/ 9161 w 9988"/>
              <a:gd name="connsiteY60" fmla="*/ 8710 h 10000"/>
              <a:gd name="connsiteX61" fmla="*/ 9550 w 9988"/>
              <a:gd name="connsiteY61" fmla="*/ 9077 h 10000"/>
              <a:gd name="connsiteX62" fmla="*/ 9533 w 9988"/>
              <a:gd name="connsiteY62" fmla="*/ 8395 h 10000"/>
              <a:gd name="connsiteX63" fmla="*/ 9718 w 9988"/>
              <a:gd name="connsiteY63" fmla="*/ 8416 h 10000"/>
              <a:gd name="connsiteX64" fmla="*/ 9988 w 9988"/>
              <a:gd name="connsiteY64" fmla="*/ 7659 h 10000"/>
              <a:gd name="connsiteX65" fmla="*/ 9823 w 9988"/>
              <a:gd name="connsiteY65" fmla="*/ 7143 h 10000"/>
              <a:gd name="connsiteX66" fmla="*/ 9789 w 9988"/>
              <a:gd name="connsiteY66" fmla="*/ 6805 h 10000"/>
              <a:gd name="connsiteX67" fmla="*/ 9524 w 9988"/>
              <a:gd name="connsiteY67" fmla="*/ 6749 h 10000"/>
              <a:gd name="connsiteX68" fmla="*/ 9497 w 9988"/>
              <a:gd name="connsiteY68" fmla="*/ 6310 h 10000"/>
              <a:gd name="connsiteX69" fmla="*/ 9144 w 9988"/>
              <a:gd name="connsiteY69" fmla="*/ 6096 h 10000"/>
              <a:gd name="connsiteX70" fmla="*/ 9118 w 9988"/>
              <a:gd name="connsiteY70" fmla="*/ 6449 h 10000"/>
              <a:gd name="connsiteX71" fmla="*/ 8909 w 9988"/>
              <a:gd name="connsiteY71" fmla="*/ 6163 h 10000"/>
              <a:gd name="connsiteX72" fmla="*/ 8909 w 9988"/>
              <a:gd name="connsiteY72" fmla="*/ 5804 h 10000"/>
              <a:gd name="connsiteX73" fmla="*/ 9463 w 9988"/>
              <a:gd name="connsiteY73" fmla="*/ 6202 h 10000"/>
              <a:gd name="connsiteX74" fmla="*/ 9388 w 9988"/>
              <a:gd name="connsiteY74" fmla="*/ 3281 h 10000"/>
              <a:gd name="connsiteX75" fmla="*/ 9300 w 9988"/>
              <a:gd name="connsiteY75" fmla="*/ 3124 h 10000"/>
              <a:gd name="connsiteX76" fmla="*/ 9271 w 9988"/>
              <a:gd name="connsiteY76" fmla="*/ 2786 h 10000"/>
              <a:gd name="connsiteX77" fmla="*/ 9039 w 9988"/>
              <a:gd name="connsiteY77" fmla="*/ 2634 h 10000"/>
              <a:gd name="connsiteX78" fmla="*/ 8962 w 9988"/>
              <a:gd name="connsiteY78" fmla="*/ 2098 h 10000"/>
              <a:gd name="connsiteX79" fmla="*/ 8801 w 9988"/>
              <a:gd name="connsiteY79" fmla="*/ 2051 h 10000"/>
              <a:gd name="connsiteX80" fmla="*/ 8775 w 9988"/>
              <a:gd name="connsiteY80" fmla="*/ 1641 h 10000"/>
              <a:gd name="connsiteX81" fmla="*/ 8627 w 9988"/>
              <a:gd name="connsiteY81" fmla="*/ 1614 h 10000"/>
              <a:gd name="connsiteX82" fmla="*/ 8610 w 9988"/>
              <a:gd name="connsiteY82" fmla="*/ 1287 h 10000"/>
              <a:gd name="connsiteX83" fmla="*/ 8553 w 9988"/>
              <a:gd name="connsiteY83" fmla="*/ 372 h 10000"/>
              <a:gd name="connsiteX84" fmla="*/ 6704 w 9988"/>
              <a:gd name="connsiteY84" fmla="*/ 0 h 10000"/>
              <a:gd name="connsiteX85" fmla="*/ 6547 w 9988"/>
              <a:gd name="connsiteY85" fmla="*/ 635 h 10000"/>
              <a:gd name="connsiteX86" fmla="*/ 6316 w 9988"/>
              <a:gd name="connsiteY86" fmla="*/ 829 h 10000"/>
              <a:gd name="connsiteX87" fmla="*/ 6058 w 9988"/>
              <a:gd name="connsiteY87" fmla="*/ 648 h 10000"/>
              <a:gd name="connsiteX88" fmla="*/ 5782 w 9988"/>
              <a:gd name="connsiteY88" fmla="*/ 621 h 10000"/>
              <a:gd name="connsiteX89" fmla="*/ 5492 w 9988"/>
              <a:gd name="connsiteY89" fmla="*/ 2351 h 10000"/>
              <a:gd name="connsiteX90" fmla="*/ 5400 w 9988"/>
              <a:gd name="connsiteY90" fmla="*/ 2788 h 10000"/>
              <a:gd name="connsiteX91" fmla="*/ 5018 w 9988"/>
              <a:gd name="connsiteY91" fmla="*/ 4274 h 10000"/>
              <a:gd name="connsiteX92" fmla="*/ 4931 w 9988"/>
              <a:gd name="connsiteY92" fmla="*/ 5052 h 10000"/>
              <a:gd name="connsiteX93" fmla="*/ 4852 w 9988"/>
              <a:gd name="connsiteY93" fmla="*/ 6610 h 10000"/>
              <a:gd name="connsiteX94" fmla="*/ 4339 w 9988"/>
              <a:gd name="connsiteY94" fmla="*/ 6930 h 10000"/>
              <a:gd name="connsiteX0" fmla="*/ 4342 w 9998"/>
              <a:gd name="connsiteY0" fmla="*/ 6930 h 10000"/>
              <a:gd name="connsiteX1" fmla="*/ 2527 w 9998"/>
              <a:gd name="connsiteY1" fmla="*/ 5593 h 10000"/>
              <a:gd name="connsiteX2" fmla="*/ 2179 w 9998"/>
              <a:gd name="connsiteY2" fmla="*/ 4928 h 10000"/>
              <a:gd name="connsiteX3" fmla="*/ 2234 w 9998"/>
              <a:gd name="connsiteY3" fmla="*/ 4570 h 10000"/>
              <a:gd name="connsiteX4" fmla="*/ 1858 w 9998"/>
              <a:gd name="connsiteY4" fmla="*/ 4428 h 10000"/>
              <a:gd name="connsiteX5" fmla="*/ 1786 w 9998"/>
              <a:gd name="connsiteY5" fmla="*/ 4081 h 10000"/>
              <a:gd name="connsiteX6" fmla="*/ 352 w 9998"/>
              <a:gd name="connsiteY6" fmla="*/ 3413 h 10000"/>
              <a:gd name="connsiteX7" fmla="*/ 1067 w 9998"/>
              <a:gd name="connsiteY7" fmla="*/ 3995 h 10000"/>
              <a:gd name="connsiteX8" fmla="*/ 1177 w 9998"/>
              <a:gd name="connsiteY8" fmla="*/ 4600 h 10000"/>
              <a:gd name="connsiteX9" fmla="*/ 1587 w 9998"/>
              <a:gd name="connsiteY9" fmla="*/ 4282 h 10000"/>
              <a:gd name="connsiteX10" fmla="*/ 1665 w 9998"/>
              <a:gd name="connsiteY10" fmla="*/ 4268 h 10000"/>
              <a:gd name="connsiteX11" fmla="*/ 1682 w 9998"/>
              <a:gd name="connsiteY11" fmla="*/ 4570 h 10000"/>
              <a:gd name="connsiteX12" fmla="*/ 1616 w 9998"/>
              <a:gd name="connsiteY12" fmla="*/ 4539 h 10000"/>
              <a:gd name="connsiteX13" fmla="*/ 1633 w 9998"/>
              <a:gd name="connsiteY13" fmla="*/ 5221 h 10000"/>
              <a:gd name="connsiteX14" fmla="*/ 1552 w 9998"/>
              <a:gd name="connsiteY14" fmla="*/ 5198 h 10000"/>
              <a:gd name="connsiteX15" fmla="*/ 1563 w 9998"/>
              <a:gd name="connsiteY15" fmla="*/ 5449 h 10000"/>
              <a:gd name="connsiteX16" fmla="*/ 1699 w 9998"/>
              <a:gd name="connsiteY16" fmla="*/ 5622 h 10000"/>
              <a:gd name="connsiteX17" fmla="*/ 1702 w 9998"/>
              <a:gd name="connsiteY17" fmla="*/ 5721 h 10000"/>
              <a:gd name="connsiteX18" fmla="*/ 1162 w 9998"/>
              <a:gd name="connsiteY18" fmla="*/ 4969 h 10000"/>
              <a:gd name="connsiteX19" fmla="*/ 1188 w 9998"/>
              <a:gd name="connsiteY19" fmla="*/ 5742 h 10000"/>
              <a:gd name="connsiteX20" fmla="*/ 927 w 9998"/>
              <a:gd name="connsiteY20" fmla="*/ 4914 h 10000"/>
              <a:gd name="connsiteX21" fmla="*/ 262 w 9998"/>
              <a:gd name="connsiteY21" fmla="*/ 4885 h 10000"/>
              <a:gd name="connsiteX22" fmla="*/ 96 w 9998"/>
              <a:gd name="connsiteY22" fmla="*/ 6096 h 10000"/>
              <a:gd name="connsiteX23" fmla="*/ 837 w 9998"/>
              <a:gd name="connsiteY23" fmla="*/ 6103 h 10000"/>
              <a:gd name="connsiteX24" fmla="*/ 880 w 9998"/>
              <a:gd name="connsiteY24" fmla="*/ 6290 h 10000"/>
              <a:gd name="connsiteX25" fmla="*/ 2510 w 9998"/>
              <a:gd name="connsiteY25" fmla="*/ 6369 h 10000"/>
              <a:gd name="connsiteX26" fmla="*/ 4724 w 9998"/>
              <a:gd name="connsiteY26" fmla="*/ 8471 h 10000"/>
              <a:gd name="connsiteX27" fmla="*/ 5159 w 9998"/>
              <a:gd name="connsiteY27" fmla="*/ 8867 h 10000"/>
              <a:gd name="connsiteX28" fmla="*/ 5292 w 9998"/>
              <a:gd name="connsiteY28" fmla="*/ 9577 h 10000"/>
              <a:gd name="connsiteX29" fmla="*/ 5353 w 9998"/>
              <a:gd name="connsiteY29" fmla="*/ 9763 h 10000"/>
              <a:gd name="connsiteX30" fmla="*/ 5393 w 9998"/>
              <a:gd name="connsiteY30" fmla="*/ 9834 h 10000"/>
              <a:gd name="connsiteX31" fmla="*/ 5456 w 9998"/>
              <a:gd name="connsiteY31" fmla="*/ 9857 h 10000"/>
              <a:gd name="connsiteX32" fmla="*/ 5534 w 9998"/>
              <a:gd name="connsiteY32" fmla="*/ 9848 h 10000"/>
              <a:gd name="connsiteX33" fmla="*/ 5642 w 9998"/>
              <a:gd name="connsiteY33" fmla="*/ 9771 h 10000"/>
              <a:gd name="connsiteX34" fmla="*/ 6501 w 9998"/>
              <a:gd name="connsiteY34" fmla="*/ 8729 h 10000"/>
              <a:gd name="connsiteX35" fmla="*/ 6626 w 9998"/>
              <a:gd name="connsiteY35" fmla="*/ 9037 h 10000"/>
              <a:gd name="connsiteX36" fmla="*/ 6678 w 9998"/>
              <a:gd name="connsiteY36" fmla="*/ 9077 h 10000"/>
              <a:gd name="connsiteX37" fmla="*/ 6719 w 9998"/>
              <a:gd name="connsiteY37" fmla="*/ 9063 h 10000"/>
              <a:gd name="connsiteX38" fmla="*/ 6748 w 9998"/>
              <a:gd name="connsiteY38" fmla="*/ 9019 h 10000"/>
              <a:gd name="connsiteX39" fmla="*/ 6780 w 9998"/>
              <a:gd name="connsiteY39" fmla="*/ 8917 h 10000"/>
              <a:gd name="connsiteX40" fmla="*/ 6783 w 9998"/>
              <a:gd name="connsiteY40" fmla="*/ 8769 h 10000"/>
              <a:gd name="connsiteX41" fmla="*/ 6766 w 9998"/>
              <a:gd name="connsiteY41" fmla="*/ 8659 h 10000"/>
              <a:gd name="connsiteX42" fmla="*/ 6737 w 9998"/>
              <a:gd name="connsiteY42" fmla="*/ 8471 h 10000"/>
              <a:gd name="connsiteX43" fmla="*/ 6835 w 9998"/>
              <a:gd name="connsiteY43" fmla="*/ 8289 h 10000"/>
              <a:gd name="connsiteX44" fmla="*/ 6988 w 9998"/>
              <a:gd name="connsiteY44" fmla="*/ 8146 h 10000"/>
              <a:gd name="connsiteX45" fmla="*/ 7145 w 9998"/>
              <a:gd name="connsiteY45" fmla="*/ 8043 h 10000"/>
              <a:gd name="connsiteX46" fmla="*/ 7341 w 9998"/>
              <a:gd name="connsiteY46" fmla="*/ 8019 h 10000"/>
              <a:gd name="connsiteX47" fmla="*/ 7617 w 9998"/>
              <a:gd name="connsiteY47" fmla="*/ 8015 h 10000"/>
              <a:gd name="connsiteX48" fmla="*/ 7608 w 9998"/>
              <a:gd name="connsiteY48" fmla="*/ 8536 h 10000"/>
              <a:gd name="connsiteX49" fmla="*/ 7671 w 9998"/>
              <a:gd name="connsiteY49" fmla="*/ 8683 h 10000"/>
              <a:gd name="connsiteX50" fmla="*/ 7758 w 9998"/>
              <a:gd name="connsiteY50" fmla="*/ 8763 h 10000"/>
              <a:gd name="connsiteX51" fmla="*/ 7819 w 9998"/>
              <a:gd name="connsiteY51" fmla="*/ 8792 h 10000"/>
              <a:gd name="connsiteX52" fmla="*/ 8787 w 9998"/>
              <a:gd name="connsiteY52" fmla="*/ 8729 h 10000"/>
              <a:gd name="connsiteX53" fmla="*/ 8883 w 9998"/>
              <a:gd name="connsiteY53" fmla="*/ 8917 h 10000"/>
              <a:gd name="connsiteX54" fmla="*/ 8944 w 9998"/>
              <a:gd name="connsiteY54" fmla="*/ 9375 h 10000"/>
              <a:gd name="connsiteX55" fmla="*/ 8988 w 9998"/>
              <a:gd name="connsiteY55" fmla="*/ 9995 h 10000"/>
              <a:gd name="connsiteX56" fmla="*/ 9091 w 9998"/>
              <a:gd name="connsiteY56" fmla="*/ 10000 h 10000"/>
              <a:gd name="connsiteX57" fmla="*/ 9083 w 9998"/>
              <a:gd name="connsiteY57" fmla="*/ 9390 h 10000"/>
              <a:gd name="connsiteX58" fmla="*/ 9133 w 9998"/>
              <a:gd name="connsiteY58" fmla="*/ 9202 h 10000"/>
              <a:gd name="connsiteX59" fmla="*/ 9170 w 9998"/>
              <a:gd name="connsiteY59" fmla="*/ 8710 h 10000"/>
              <a:gd name="connsiteX60" fmla="*/ 9559 w 9998"/>
              <a:gd name="connsiteY60" fmla="*/ 9077 h 10000"/>
              <a:gd name="connsiteX61" fmla="*/ 9542 w 9998"/>
              <a:gd name="connsiteY61" fmla="*/ 8395 h 10000"/>
              <a:gd name="connsiteX62" fmla="*/ 9728 w 9998"/>
              <a:gd name="connsiteY62" fmla="*/ 8416 h 10000"/>
              <a:gd name="connsiteX63" fmla="*/ 9998 w 9998"/>
              <a:gd name="connsiteY63" fmla="*/ 7659 h 10000"/>
              <a:gd name="connsiteX64" fmla="*/ 9833 w 9998"/>
              <a:gd name="connsiteY64" fmla="*/ 7143 h 10000"/>
              <a:gd name="connsiteX65" fmla="*/ 9799 w 9998"/>
              <a:gd name="connsiteY65" fmla="*/ 6805 h 10000"/>
              <a:gd name="connsiteX66" fmla="*/ 9533 w 9998"/>
              <a:gd name="connsiteY66" fmla="*/ 6749 h 10000"/>
              <a:gd name="connsiteX67" fmla="*/ 9506 w 9998"/>
              <a:gd name="connsiteY67" fmla="*/ 6310 h 10000"/>
              <a:gd name="connsiteX68" fmla="*/ 9153 w 9998"/>
              <a:gd name="connsiteY68" fmla="*/ 6096 h 10000"/>
              <a:gd name="connsiteX69" fmla="*/ 9127 w 9998"/>
              <a:gd name="connsiteY69" fmla="*/ 6449 h 10000"/>
              <a:gd name="connsiteX70" fmla="*/ 8918 w 9998"/>
              <a:gd name="connsiteY70" fmla="*/ 6163 h 10000"/>
              <a:gd name="connsiteX71" fmla="*/ 8918 w 9998"/>
              <a:gd name="connsiteY71" fmla="*/ 5804 h 10000"/>
              <a:gd name="connsiteX72" fmla="*/ 9472 w 9998"/>
              <a:gd name="connsiteY72" fmla="*/ 6202 h 10000"/>
              <a:gd name="connsiteX73" fmla="*/ 9397 w 9998"/>
              <a:gd name="connsiteY73" fmla="*/ 3281 h 10000"/>
              <a:gd name="connsiteX74" fmla="*/ 9309 w 9998"/>
              <a:gd name="connsiteY74" fmla="*/ 3124 h 10000"/>
              <a:gd name="connsiteX75" fmla="*/ 9280 w 9998"/>
              <a:gd name="connsiteY75" fmla="*/ 2786 h 10000"/>
              <a:gd name="connsiteX76" fmla="*/ 9048 w 9998"/>
              <a:gd name="connsiteY76" fmla="*/ 2634 h 10000"/>
              <a:gd name="connsiteX77" fmla="*/ 8971 w 9998"/>
              <a:gd name="connsiteY77" fmla="*/ 2098 h 10000"/>
              <a:gd name="connsiteX78" fmla="*/ 8810 w 9998"/>
              <a:gd name="connsiteY78" fmla="*/ 2051 h 10000"/>
              <a:gd name="connsiteX79" fmla="*/ 8784 w 9998"/>
              <a:gd name="connsiteY79" fmla="*/ 1641 h 10000"/>
              <a:gd name="connsiteX80" fmla="*/ 8635 w 9998"/>
              <a:gd name="connsiteY80" fmla="*/ 1614 h 10000"/>
              <a:gd name="connsiteX81" fmla="*/ 8618 w 9998"/>
              <a:gd name="connsiteY81" fmla="*/ 1287 h 10000"/>
              <a:gd name="connsiteX82" fmla="*/ 8561 w 9998"/>
              <a:gd name="connsiteY82" fmla="*/ 372 h 10000"/>
              <a:gd name="connsiteX83" fmla="*/ 6710 w 9998"/>
              <a:gd name="connsiteY83" fmla="*/ 0 h 10000"/>
              <a:gd name="connsiteX84" fmla="*/ 6553 w 9998"/>
              <a:gd name="connsiteY84" fmla="*/ 635 h 10000"/>
              <a:gd name="connsiteX85" fmla="*/ 6322 w 9998"/>
              <a:gd name="connsiteY85" fmla="*/ 829 h 10000"/>
              <a:gd name="connsiteX86" fmla="*/ 6063 w 9998"/>
              <a:gd name="connsiteY86" fmla="*/ 648 h 10000"/>
              <a:gd name="connsiteX87" fmla="*/ 5787 w 9998"/>
              <a:gd name="connsiteY87" fmla="*/ 621 h 10000"/>
              <a:gd name="connsiteX88" fmla="*/ 5497 w 9998"/>
              <a:gd name="connsiteY88" fmla="*/ 2351 h 10000"/>
              <a:gd name="connsiteX89" fmla="*/ 5404 w 9998"/>
              <a:gd name="connsiteY89" fmla="*/ 2788 h 10000"/>
              <a:gd name="connsiteX90" fmla="*/ 5022 w 9998"/>
              <a:gd name="connsiteY90" fmla="*/ 4274 h 10000"/>
              <a:gd name="connsiteX91" fmla="*/ 4935 w 9998"/>
              <a:gd name="connsiteY91" fmla="*/ 5052 h 10000"/>
              <a:gd name="connsiteX92" fmla="*/ 4856 w 9998"/>
              <a:gd name="connsiteY92" fmla="*/ 6610 h 10000"/>
              <a:gd name="connsiteX93" fmla="*/ 4342 w 9998"/>
              <a:gd name="connsiteY93" fmla="*/ 6930 h 10000"/>
              <a:gd name="connsiteX0" fmla="*/ 4343 w 10000"/>
              <a:gd name="connsiteY0" fmla="*/ 6930 h 10000"/>
              <a:gd name="connsiteX1" fmla="*/ 2528 w 10000"/>
              <a:gd name="connsiteY1" fmla="*/ 5593 h 10000"/>
              <a:gd name="connsiteX2" fmla="*/ 2179 w 10000"/>
              <a:gd name="connsiteY2" fmla="*/ 4928 h 10000"/>
              <a:gd name="connsiteX3" fmla="*/ 2234 w 10000"/>
              <a:gd name="connsiteY3" fmla="*/ 4570 h 10000"/>
              <a:gd name="connsiteX4" fmla="*/ 1858 w 10000"/>
              <a:gd name="connsiteY4" fmla="*/ 4428 h 10000"/>
              <a:gd name="connsiteX5" fmla="*/ 1786 w 10000"/>
              <a:gd name="connsiteY5" fmla="*/ 4081 h 10000"/>
              <a:gd name="connsiteX6" fmla="*/ 1067 w 10000"/>
              <a:gd name="connsiteY6" fmla="*/ 3995 h 10000"/>
              <a:gd name="connsiteX7" fmla="*/ 1177 w 10000"/>
              <a:gd name="connsiteY7" fmla="*/ 4600 h 10000"/>
              <a:gd name="connsiteX8" fmla="*/ 1587 w 10000"/>
              <a:gd name="connsiteY8" fmla="*/ 4282 h 10000"/>
              <a:gd name="connsiteX9" fmla="*/ 1665 w 10000"/>
              <a:gd name="connsiteY9" fmla="*/ 4268 h 10000"/>
              <a:gd name="connsiteX10" fmla="*/ 1682 w 10000"/>
              <a:gd name="connsiteY10" fmla="*/ 4570 h 10000"/>
              <a:gd name="connsiteX11" fmla="*/ 1616 w 10000"/>
              <a:gd name="connsiteY11" fmla="*/ 4539 h 10000"/>
              <a:gd name="connsiteX12" fmla="*/ 1633 w 10000"/>
              <a:gd name="connsiteY12" fmla="*/ 5221 h 10000"/>
              <a:gd name="connsiteX13" fmla="*/ 1552 w 10000"/>
              <a:gd name="connsiteY13" fmla="*/ 5198 h 10000"/>
              <a:gd name="connsiteX14" fmla="*/ 1563 w 10000"/>
              <a:gd name="connsiteY14" fmla="*/ 5449 h 10000"/>
              <a:gd name="connsiteX15" fmla="*/ 1699 w 10000"/>
              <a:gd name="connsiteY15" fmla="*/ 5622 h 10000"/>
              <a:gd name="connsiteX16" fmla="*/ 1702 w 10000"/>
              <a:gd name="connsiteY16" fmla="*/ 5721 h 10000"/>
              <a:gd name="connsiteX17" fmla="*/ 1162 w 10000"/>
              <a:gd name="connsiteY17" fmla="*/ 4969 h 10000"/>
              <a:gd name="connsiteX18" fmla="*/ 1188 w 10000"/>
              <a:gd name="connsiteY18" fmla="*/ 5742 h 10000"/>
              <a:gd name="connsiteX19" fmla="*/ 927 w 10000"/>
              <a:gd name="connsiteY19" fmla="*/ 4914 h 10000"/>
              <a:gd name="connsiteX20" fmla="*/ 262 w 10000"/>
              <a:gd name="connsiteY20" fmla="*/ 4885 h 10000"/>
              <a:gd name="connsiteX21" fmla="*/ 96 w 10000"/>
              <a:gd name="connsiteY21" fmla="*/ 6096 h 10000"/>
              <a:gd name="connsiteX22" fmla="*/ 837 w 10000"/>
              <a:gd name="connsiteY22" fmla="*/ 6103 h 10000"/>
              <a:gd name="connsiteX23" fmla="*/ 880 w 10000"/>
              <a:gd name="connsiteY23" fmla="*/ 6290 h 10000"/>
              <a:gd name="connsiteX24" fmla="*/ 2511 w 10000"/>
              <a:gd name="connsiteY24" fmla="*/ 6369 h 10000"/>
              <a:gd name="connsiteX25" fmla="*/ 4725 w 10000"/>
              <a:gd name="connsiteY25" fmla="*/ 8471 h 10000"/>
              <a:gd name="connsiteX26" fmla="*/ 5160 w 10000"/>
              <a:gd name="connsiteY26" fmla="*/ 8867 h 10000"/>
              <a:gd name="connsiteX27" fmla="*/ 5293 w 10000"/>
              <a:gd name="connsiteY27" fmla="*/ 9577 h 10000"/>
              <a:gd name="connsiteX28" fmla="*/ 5354 w 10000"/>
              <a:gd name="connsiteY28" fmla="*/ 9763 h 10000"/>
              <a:gd name="connsiteX29" fmla="*/ 5394 w 10000"/>
              <a:gd name="connsiteY29" fmla="*/ 9834 h 10000"/>
              <a:gd name="connsiteX30" fmla="*/ 5457 w 10000"/>
              <a:gd name="connsiteY30" fmla="*/ 9857 h 10000"/>
              <a:gd name="connsiteX31" fmla="*/ 5535 w 10000"/>
              <a:gd name="connsiteY31" fmla="*/ 9848 h 10000"/>
              <a:gd name="connsiteX32" fmla="*/ 5643 w 10000"/>
              <a:gd name="connsiteY32" fmla="*/ 9771 h 10000"/>
              <a:gd name="connsiteX33" fmla="*/ 6502 w 10000"/>
              <a:gd name="connsiteY33" fmla="*/ 8729 h 10000"/>
              <a:gd name="connsiteX34" fmla="*/ 6627 w 10000"/>
              <a:gd name="connsiteY34" fmla="*/ 9037 h 10000"/>
              <a:gd name="connsiteX35" fmla="*/ 6679 w 10000"/>
              <a:gd name="connsiteY35" fmla="*/ 9077 h 10000"/>
              <a:gd name="connsiteX36" fmla="*/ 6720 w 10000"/>
              <a:gd name="connsiteY36" fmla="*/ 9063 h 10000"/>
              <a:gd name="connsiteX37" fmla="*/ 6749 w 10000"/>
              <a:gd name="connsiteY37" fmla="*/ 9019 h 10000"/>
              <a:gd name="connsiteX38" fmla="*/ 6781 w 10000"/>
              <a:gd name="connsiteY38" fmla="*/ 8917 h 10000"/>
              <a:gd name="connsiteX39" fmla="*/ 6784 w 10000"/>
              <a:gd name="connsiteY39" fmla="*/ 8769 h 10000"/>
              <a:gd name="connsiteX40" fmla="*/ 6767 w 10000"/>
              <a:gd name="connsiteY40" fmla="*/ 8659 h 10000"/>
              <a:gd name="connsiteX41" fmla="*/ 6738 w 10000"/>
              <a:gd name="connsiteY41" fmla="*/ 8471 h 10000"/>
              <a:gd name="connsiteX42" fmla="*/ 6836 w 10000"/>
              <a:gd name="connsiteY42" fmla="*/ 8289 h 10000"/>
              <a:gd name="connsiteX43" fmla="*/ 6989 w 10000"/>
              <a:gd name="connsiteY43" fmla="*/ 8146 h 10000"/>
              <a:gd name="connsiteX44" fmla="*/ 7146 w 10000"/>
              <a:gd name="connsiteY44" fmla="*/ 8043 h 10000"/>
              <a:gd name="connsiteX45" fmla="*/ 7342 w 10000"/>
              <a:gd name="connsiteY45" fmla="*/ 8019 h 10000"/>
              <a:gd name="connsiteX46" fmla="*/ 7619 w 10000"/>
              <a:gd name="connsiteY46" fmla="*/ 8015 h 10000"/>
              <a:gd name="connsiteX47" fmla="*/ 7610 w 10000"/>
              <a:gd name="connsiteY47" fmla="*/ 8536 h 10000"/>
              <a:gd name="connsiteX48" fmla="*/ 7673 w 10000"/>
              <a:gd name="connsiteY48" fmla="*/ 8683 h 10000"/>
              <a:gd name="connsiteX49" fmla="*/ 7760 w 10000"/>
              <a:gd name="connsiteY49" fmla="*/ 8763 h 10000"/>
              <a:gd name="connsiteX50" fmla="*/ 7821 w 10000"/>
              <a:gd name="connsiteY50" fmla="*/ 8792 h 10000"/>
              <a:gd name="connsiteX51" fmla="*/ 8789 w 10000"/>
              <a:gd name="connsiteY51" fmla="*/ 8729 h 10000"/>
              <a:gd name="connsiteX52" fmla="*/ 8885 w 10000"/>
              <a:gd name="connsiteY52" fmla="*/ 8917 h 10000"/>
              <a:gd name="connsiteX53" fmla="*/ 8946 w 10000"/>
              <a:gd name="connsiteY53" fmla="*/ 9375 h 10000"/>
              <a:gd name="connsiteX54" fmla="*/ 8990 w 10000"/>
              <a:gd name="connsiteY54" fmla="*/ 9995 h 10000"/>
              <a:gd name="connsiteX55" fmla="*/ 9093 w 10000"/>
              <a:gd name="connsiteY55" fmla="*/ 10000 h 10000"/>
              <a:gd name="connsiteX56" fmla="*/ 9085 w 10000"/>
              <a:gd name="connsiteY56" fmla="*/ 9390 h 10000"/>
              <a:gd name="connsiteX57" fmla="*/ 9135 w 10000"/>
              <a:gd name="connsiteY57" fmla="*/ 9202 h 10000"/>
              <a:gd name="connsiteX58" fmla="*/ 9172 w 10000"/>
              <a:gd name="connsiteY58" fmla="*/ 8710 h 10000"/>
              <a:gd name="connsiteX59" fmla="*/ 9561 w 10000"/>
              <a:gd name="connsiteY59" fmla="*/ 9077 h 10000"/>
              <a:gd name="connsiteX60" fmla="*/ 9544 w 10000"/>
              <a:gd name="connsiteY60" fmla="*/ 8395 h 10000"/>
              <a:gd name="connsiteX61" fmla="*/ 9730 w 10000"/>
              <a:gd name="connsiteY61" fmla="*/ 8416 h 10000"/>
              <a:gd name="connsiteX62" fmla="*/ 10000 w 10000"/>
              <a:gd name="connsiteY62" fmla="*/ 7659 h 10000"/>
              <a:gd name="connsiteX63" fmla="*/ 9835 w 10000"/>
              <a:gd name="connsiteY63" fmla="*/ 7143 h 10000"/>
              <a:gd name="connsiteX64" fmla="*/ 9801 w 10000"/>
              <a:gd name="connsiteY64" fmla="*/ 6805 h 10000"/>
              <a:gd name="connsiteX65" fmla="*/ 9535 w 10000"/>
              <a:gd name="connsiteY65" fmla="*/ 6749 h 10000"/>
              <a:gd name="connsiteX66" fmla="*/ 9508 w 10000"/>
              <a:gd name="connsiteY66" fmla="*/ 6310 h 10000"/>
              <a:gd name="connsiteX67" fmla="*/ 9155 w 10000"/>
              <a:gd name="connsiteY67" fmla="*/ 6096 h 10000"/>
              <a:gd name="connsiteX68" fmla="*/ 9129 w 10000"/>
              <a:gd name="connsiteY68" fmla="*/ 6449 h 10000"/>
              <a:gd name="connsiteX69" fmla="*/ 8920 w 10000"/>
              <a:gd name="connsiteY69" fmla="*/ 6163 h 10000"/>
              <a:gd name="connsiteX70" fmla="*/ 8920 w 10000"/>
              <a:gd name="connsiteY70" fmla="*/ 5804 h 10000"/>
              <a:gd name="connsiteX71" fmla="*/ 9474 w 10000"/>
              <a:gd name="connsiteY71" fmla="*/ 6202 h 10000"/>
              <a:gd name="connsiteX72" fmla="*/ 9399 w 10000"/>
              <a:gd name="connsiteY72" fmla="*/ 3281 h 10000"/>
              <a:gd name="connsiteX73" fmla="*/ 9311 w 10000"/>
              <a:gd name="connsiteY73" fmla="*/ 3124 h 10000"/>
              <a:gd name="connsiteX74" fmla="*/ 9282 w 10000"/>
              <a:gd name="connsiteY74" fmla="*/ 2786 h 10000"/>
              <a:gd name="connsiteX75" fmla="*/ 9050 w 10000"/>
              <a:gd name="connsiteY75" fmla="*/ 2634 h 10000"/>
              <a:gd name="connsiteX76" fmla="*/ 8973 w 10000"/>
              <a:gd name="connsiteY76" fmla="*/ 2098 h 10000"/>
              <a:gd name="connsiteX77" fmla="*/ 8812 w 10000"/>
              <a:gd name="connsiteY77" fmla="*/ 2051 h 10000"/>
              <a:gd name="connsiteX78" fmla="*/ 8786 w 10000"/>
              <a:gd name="connsiteY78" fmla="*/ 1641 h 10000"/>
              <a:gd name="connsiteX79" fmla="*/ 8637 w 10000"/>
              <a:gd name="connsiteY79" fmla="*/ 1614 h 10000"/>
              <a:gd name="connsiteX80" fmla="*/ 8620 w 10000"/>
              <a:gd name="connsiteY80" fmla="*/ 1287 h 10000"/>
              <a:gd name="connsiteX81" fmla="*/ 8563 w 10000"/>
              <a:gd name="connsiteY81" fmla="*/ 372 h 10000"/>
              <a:gd name="connsiteX82" fmla="*/ 6711 w 10000"/>
              <a:gd name="connsiteY82" fmla="*/ 0 h 10000"/>
              <a:gd name="connsiteX83" fmla="*/ 6554 w 10000"/>
              <a:gd name="connsiteY83" fmla="*/ 635 h 10000"/>
              <a:gd name="connsiteX84" fmla="*/ 6323 w 10000"/>
              <a:gd name="connsiteY84" fmla="*/ 829 h 10000"/>
              <a:gd name="connsiteX85" fmla="*/ 6064 w 10000"/>
              <a:gd name="connsiteY85" fmla="*/ 648 h 10000"/>
              <a:gd name="connsiteX86" fmla="*/ 5788 w 10000"/>
              <a:gd name="connsiteY86" fmla="*/ 621 h 10000"/>
              <a:gd name="connsiteX87" fmla="*/ 5498 w 10000"/>
              <a:gd name="connsiteY87" fmla="*/ 2351 h 10000"/>
              <a:gd name="connsiteX88" fmla="*/ 5405 w 10000"/>
              <a:gd name="connsiteY88" fmla="*/ 2788 h 10000"/>
              <a:gd name="connsiteX89" fmla="*/ 5023 w 10000"/>
              <a:gd name="connsiteY89" fmla="*/ 4274 h 10000"/>
              <a:gd name="connsiteX90" fmla="*/ 4936 w 10000"/>
              <a:gd name="connsiteY90" fmla="*/ 5052 h 10000"/>
              <a:gd name="connsiteX91" fmla="*/ 4857 w 10000"/>
              <a:gd name="connsiteY91" fmla="*/ 6610 h 10000"/>
              <a:gd name="connsiteX92" fmla="*/ 4343 w 10000"/>
              <a:gd name="connsiteY92" fmla="*/ 6930 h 10000"/>
              <a:gd name="connsiteX0" fmla="*/ 4343 w 10000"/>
              <a:gd name="connsiteY0" fmla="*/ 6930 h 10000"/>
              <a:gd name="connsiteX1" fmla="*/ 2528 w 10000"/>
              <a:gd name="connsiteY1" fmla="*/ 5593 h 10000"/>
              <a:gd name="connsiteX2" fmla="*/ 2179 w 10000"/>
              <a:gd name="connsiteY2" fmla="*/ 4928 h 10000"/>
              <a:gd name="connsiteX3" fmla="*/ 2234 w 10000"/>
              <a:gd name="connsiteY3" fmla="*/ 4570 h 10000"/>
              <a:gd name="connsiteX4" fmla="*/ 1858 w 10000"/>
              <a:gd name="connsiteY4" fmla="*/ 4428 h 10000"/>
              <a:gd name="connsiteX5" fmla="*/ 1067 w 10000"/>
              <a:gd name="connsiteY5" fmla="*/ 3995 h 10000"/>
              <a:gd name="connsiteX6" fmla="*/ 1177 w 10000"/>
              <a:gd name="connsiteY6" fmla="*/ 4600 h 10000"/>
              <a:gd name="connsiteX7" fmla="*/ 1587 w 10000"/>
              <a:gd name="connsiteY7" fmla="*/ 4282 h 10000"/>
              <a:gd name="connsiteX8" fmla="*/ 1665 w 10000"/>
              <a:gd name="connsiteY8" fmla="*/ 4268 h 10000"/>
              <a:gd name="connsiteX9" fmla="*/ 1682 w 10000"/>
              <a:gd name="connsiteY9" fmla="*/ 4570 h 10000"/>
              <a:gd name="connsiteX10" fmla="*/ 1616 w 10000"/>
              <a:gd name="connsiteY10" fmla="*/ 4539 h 10000"/>
              <a:gd name="connsiteX11" fmla="*/ 1633 w 10000"/>
              <a:gd name="connsiteY11" fmla="*/ 5221 h 10000"/>
              <a:gd name="connsiteX12" fmla="*/ 1552 w 10000"/>
              <a:gd name="connsiteY12" fmla="*/ 5198 h 10000"/>
              <a:gd name="connsiteX13" fmla="*/ 1563 w 10000"/>
              <a:gd name="connsiteY13" fmla="*/ 5449 h 10000"/>
              <a:gd name="connsiteX14" fmla="*/ 1699 w 10000"/>
              <a:gd name="connsiteY14" fmla="*/ 5622 h 10000"/>
              <a:gd name="connsiteX15" fmla="*/ 1702 w 10000"/>
              <a:gd name="connsiteY15" fmla="*/ 5721 h 10000"/>
              <a:gd name="connsiteX16" fmla="*/ 1162 w 10000"/>
              <a:gd name="connsiteY16" fmla="*/ 4969 h 10000"/>
              <a:gd name="connsiteX17" fmla="*/ 1188 w 10000"/>
              <a:gd name="connsiteY17" fmla="*/ 5742 h 10000"/>
              <a:gd name="connsiteX18" fmla="*/ 927 w 10000"/>
              <a:gd name="connsiteY18" fmla="*/ 4914 h 10000"/>
              <a:gd name="connsiteX19" fmla="*/ 262 w 10000"/>
              <a:gd name="connsiteY19" fmla="*/ 4885 h 10000"/>
              <a:gd name="connsiteX20" fmla="*/ 96 w 10000"/>
              <a:gd name="connsiteY20" fmla="*/ 6096 h 10000"/>
              <a:gd name="connsiteX21" fmla="*/ 837 w 10000"/>
              <a:gd name="connsiteY21" fmla="*/ 6103 h 10000"/>
              <a:gd name="connsiteX22" fmla="*/ 880 w 10000"/>
              <a:gd name="connsiteY22" fmla="*/ 6290 h 10000"/>
              <a:gd name="connsiteX23" fmla="*/ 2511 w 10000"/>
              <a:gd name="connsiteY23" fmla="*/ 6369 h 10000"/>
              <a:gd name="connsiteX24" fmla="*/ 4725 w 10000"/>
              <a:gd name="connsiteY24" fmla="*/ 8471 h 10000"/>
              <a:gd name="connsiteX25" fmla="*/ 5160 w 10000"/>
              <a:gd name="connsiteY25" fmla="*/ 8867 h 10000"/>
              <a:gd name="connsiteX26" fmla="*/ 5293 w 10000"/>
              <a:gd name="connsiteY26" fmla="*/ 9577 h 10000"/>
              <a:gd name="connsiteX27" fmla="*/ 5354 w 10000"/>
              <a:gd name="connsiteY27" fmla="*/ 9763 h 10000"/>
              <a:gd name="connsiteX28" fmla="*/ 5394 w 10000"/>
              <a:gd name="connsiteY28" fmla="*/ 9834 h 10000"/>
              <a:gd name="connsiteX29" fmla="*/ 5457 w 10000"/>
              <a:gd name="connsiteY29" fmla="*/ 9857 h 10000"/>
              <a:gd name="connsiteX30" fmla="*/ 5535 w 10000"/>
              <a:gd name="connsiteY30" fmla="*/ 9848 h 10000"/>
              <a:gd name="connsiteX31" fmla="*/ 5643 w 10000"/>
              <a:gd name="connsiteY31" fmla="*/ 9771 h 10000"/>
              <a:gd name="connsiteX32" fmla="*/ 6502 w 10000"/>
              <a:gd name="connsiteY32" fmla="*/ 8729 h 10000"/>
              <a:gd name="connsiteX33" fmla="*/ 6627 w 10000"/>
              <a:gd name="connsiteY33" fmla="*/ 9037 h 10000"/>
              <a:gd name="connsiteX34" fmla="*/ 6679 w 10000"/>
              <a:gd name="connsiteY34" fmla="*/ 9077 h 10000"/>
              <a:gd name="connsiteX35" fmla="*/ 6720 w 10000"/>
              <a:gd name="connsiteY35" fmla="*/ 9063 h 10000"/>
              <a:gd name="connsiteX36" fmla="*/ 6749 w 10000"/>
              <a:gd name="connsiteY36" fmla="*/ 9019 h 10000"/>
              <a:gd name="connsiteX37" fmla="*/ 6781 w 10000"/>
              <a:gd name="connsiteY37" fmla="*/ 8917 h 10000"/>
              <a:gd name="connsiteX38" fmla="*/ 6784 w 10000"/>
              <a:gd name="connsiteY38" fmla="*/ 8769 h 10000"/>
              <a:gd name="connsiteX39" fmla="*/ 6767 w 10000"/>
              <a:gd name="connsiteY39" fmla="*/ 8659 h 10000"/>
              <a:gd name="connsiteX40" fmla="*/ 6738 w 10000"/>
              <a:gd name="connsiteY40" fmla="*/ 8471 h 10000"/>
              <a:gd name="connsiteX41" fmla="*/ 6836 w 10000"/>
              <a:gd name="connsiteY41" fmla="*/ 8289 h 10000"/>
              <a:gd name="connsiteX42" fmla="*/ 6989 w 10000"/>
              <a:gd name="connsiteY42" fmla="*/ 8146 h 10000"/>
              <a:gd name="connsiteX43" fmla="*/ 7146 w 10000"/>
              <a:gd name="connsiteY43" fmla="*/ 8043 h 10000"/>
              <a:gd name="connsiteX44" fmla="*/ 7342 w 10000"/>
              <a:gd name="connsiteY44" fmla="*/ 8019 h 10000"/>
              <a:gd name="connsiteX45" fmla="*/ 7619 w 10000"/>
              <a:gd name="connsiteY45" fmla="*/ 8015 h 10000"/>
              <a:gd name="connsiteX46" fmla="*/ 7610 w 10000"/>
              <a:gd name="connsiteY46" fmla="*/ 8536 h 10000"/>
              <a:gd name="connsiteX47" fmla="*/ 7673 w 10000"/>
              <a:gd name="connsiteY47" fmla="*/ 8683 h 10000"/>
              <a:gd name="connsiteX48" fmla="*/ 7760 w 10000"/>
              <a:gd name="connsiteY48" fmla="*/ 8763 h 10000"/>
              <a:gd name="connsiteX49" fmla="*/ 7821 w 10000"/>
              <a:gd name="connsiteY49" fmla="*/ 8792 h 10000"/>
              <a:gd name="connsiteX50" fmla="*/ 8789 w 10000"/>
              <a:gd name="connsiteY50" fmla="*/ 8729 h 10000"/>
              <a:gd name="connsiteX51" fmla="*/ 8885 w 10000"/>
              <a:gd name="connsiteY51" fmla="*/ 8917 h 10000"/>
              <a:gd name="connsiteX52" fmla="*/ 8946 w 10000"/>
              <a:gd name="connsiteY52" fmla="*/ 9375 h 10000"/>
              <a:gd name="connsiteX53" fmla="*/ 8990 w 10000"/>
              <a:gd name="connsiteY53" fmla="*/ 9995 h 10000"/>
              <a:gd name="connsiteX54" fmla="*/ 9093 w 10000"/>
              <a:gd name="connsiteY54" fmla="*/ 10000 h 10000"/>
              <a:gd name="connsiteX55" fmla="*/ 9085 w 10000"/>
              <a:gd name="connsiteY55" fmla="*/ 9390 h 10000"/>
              <a:gd name="connsiteX56" fmla="*/ 9135 w 10000"/>
              <a:gd name="connsiteY56" fmla="*/ 9202 h 10000"/>
              <a:gd name="connsiteX57" fmla="*/ 9172 w 10000"/>
              <a:gd name="connsiteY57" fmla="*/ 8710 h 10000"/>
              <a:gd name="connsiteX58" fmla="*/ 9561 w 10000"/>
              <a:gd name="connsiteY58" fmla="*/ 9077 h 10000"/>
              <a:gd name="connsiteX59" fmla="*/ 9544 w 10000"/>
              <a:gd name="connsiteY59" fmla="*/ 8395 h 10000"/>
              <a:gd name="connsiteX60" fmla="*/ 9730 w 10000"/>
              <a:gd name="connsiteY60" fmla="*/ 8416 h 10000"/>
              <a:gd name="connsiteX61" fmla="*/ 10000 w 10000"/>
              <a:gd name="connsiteY61" fmla="*/ 7659 h 10000"/>
              <a:gd name="connsiteX62" fmla="*/ 9835 w 10000"/>
              <a:gd name="connsiteY62" fmla="*/ 7143 h 10000"/>
              <a:gd name="connsiteX63" fmla="*/ 9801 w 10000"/>
              <a:gd name="connsiteY63" fmla="*/ 6805 h 10000"/>
              <a:gd name="connsiteX64" fmla="*/ 9535 w 10000"/>
              <a:gd name="connsiteY64" fmla="*/ 6749 h 10000"/>
              <a:gd name="connsiteX65" fmla="*/ 9508 w 10000"/>
              <a:gd name="connsiteY65" fmla="*/ 6310 h 10000"/>
              <a:gd name="connsiteX66" fmla="*/ 9155 w 10000"/>
              <a:gd name="connsiteY66" fmla="*/ 6096 h 10000"/>
              <a:gd name="connsiteX67" fmla="*/ 9129 w 10000"/>
              <a:gd name="connsiteY67" fmla="*/ 6449 h 10000"/>
              <a:gd name="connsiteX68" fmla="*/ 8920 w 10000"/>
              <a:gd name="connsiteY68" fmla="*/ 6163 h 10000"/>
              <a:gd name="connsiteX69" fmla="*/ 8920 w 10000"/>
              <a:gd name="connsiteY69" fmla="*/ 5804 h 10000"/>
              <a:gd name="connsiteX70" fmla="*/ 9474 w 10000"/>
              <a:gd name="connsiteY70" fmla="*/ 6202 h 10000"/>
              <a:gd name="connsiteX71" fmla="*/ 9399 w 10000"/>
              <a:gd name="connsiteY71" fmla="*/ 3281 h 10000"/>
              <a:gd name="connsiteX72" fmla="*/ 9311 w 10000"/>
              <a:gd name="connsiteY72" fmla="*/ 3124 h 10000"/>
              <a:gd name="connsiteX73" fmla="*/ 9282 w 10000"/>
              <a:gd name="connsiteY73" fmla="*/ 2786 h 10000"/>
              <a:gd name="connsiteX74" fmla="*/ 9050 w 10000"/>
              <a:gd name="connsiteY74" fmla="*/ 2634 h 10000"/>
              <a:gd name="connsiteX75" fmla="*/ 8973 w 10000"/>
              <a:gd name="connsiteY75" fmla="*/ 2098 h 10000"/>
              <a:gd name="connsiteX76" fmla="*/ 8812 w 10000"/>
              <a:gd name="connsiteY76" fmla="*/ 2051 h 10000"/>
              <a:gd name="connsiteX77" fmla="*/ 8786 w 10000"/>
              <a:gd name="connsiteY77" fmla="*/ 1641 h 10000"/>
              <a:gd name="connsiteX78" fmla="*/ 8637 w 10000"/>
              <a:gd name="connsiteY78" fmla="*/ 1614 h 10000"/>
              <a:gd name="connsiteX79" fmla="*/ 8620 w 10000"/>
              <a:gd name="connsiteY79" fmla="*/ 1287 h 10000"/>
              <a:gd name="connsiteX80" fmla="*/ 8563 w 10000"/>
              <a:gd name="connsiteY80" fmla="*/ 372 h 10000"/>
              <a:gd name="connsiteX81" fmla="*/ 6711 w 10000"/>
              <a:gd name="connsiteY81" fmla="*/ 0 h 10000"/>
              <a:gd name="connsiteX82" fmla="*/ 6554 w 10000"/>
              <a:gd name="connsiteY82" fmla="*/ 635 h 10000"/>
              <a:gd name="connsiteX83" fmla="*/ 6323 w 10000"/>
              <a:gd name="connsiteY83" fmla="*/ 829 h 10000"/>
              <a:gd name="connsiteX84" fmla="*/ 6064 w 10000"/>
              <a:gd name="connsiteY84" fmla="*/ 648 h 10000"/>
              <a:gd name="connsiteX85" fmla="*/ 5788 w 10000"/>
              <a:gd name="connsiteY85" fmla="*/ 621 h 10000"/>
              <a:gd name="connsiteX86" fmla="*/ 5498 w 10000"/>
              <a:gd name="connsiteY86" fmla="*/ 2351 h 10000"/>
              <a:gd name="connsiteX87" fmla="*/ 5405 w 10000"/>
              <a:gd name="connsiteY87" fmla="*/ 2788 h 10000"/>
              <a:gd name="connsiteX88" fmla="*/ 5023 w 10000"/>
              <a:gd name="connsiteY88" fmla="*/ 4274 h 10000"/>
              <a:gd name="connsiteX89" fmla="*/ 4936 w 10000"/>
              <a:gd name="connsiteY89" fmla="*/ 5052 h 10000"/>
              <a:gd name="connsiteX90" fmla="*/ 4857 w 10000"/>
              <a:gd name="connsiteY90" fmla="*/ 6610 h 10000"/>
              <a:gd name="connsiteX91" fmla="*/ 4343 w 10000"/>
              <a:gd name="connsiteY91" fmla="*/ 6930 h 10000"/>
              <a:gd name="connsiteX0" fmla="*/ 4343 w 10000"/>
              <a:gd name="connsiteY0" fmla="*/ 6930 h 10000"/>
              <a:gd name="connsiteX1" fmla="*/ 2179 w 10000"/>
              <a:gd name="connsiteY1" fmla="*/ 4928 h 10000"/>
              <a:gd name="connsiteX2" fmla="*/ 2234 w 10000"/>
              <a:gd name="connsiteY2" fmla="*/ 4570 h 10000"/>
              <a:gd name="connsiteX3" fmla="*/ 1858 w 10000"/>
              <a:gd name="connsiteY3" fmla="*/ 4428 h 10000"/>
              <a:gd name="connsiteX4" fmla="*/ 1067 w 10000"/>
              <a:gd name="connsiteY4" fmla="*/ 3995 h 10000"/>
              <a:gd name="connsiteX5" fmla="*/ 1177 w 10000"/>
              <a:gd name="connsiteY5" fmla="*/ 4600 h 10000"/>
              <a:gd name="connsiteX6" fmla="*/ 1587 w 10000"/>
              <a:gd name="connsiteY6" fmla="*/ 4282 h 10000"/>
              <a:gd name="connsiteX7" fmla="*/ 1665 w 10000"/>
              <a:gd name="connsiteY7" fmla="*/ 4268 h 10000"/>
              <a:gd name="connsiteX8" fmla="*/ 1682 w 10000"/>
              <a:gd name="connsiteY8" fmla="*/ 4570 h 10000"/>
              <a:gd name="connsiteX9" fmla="*/ 1616 w 10000"/>
              <a:gd name="connsiteY9" fmla="*/ 4539 h 10000"/>
              <a:gd name="connsiteX10" fmla="*/ 1633 w 10000"/>
              <a:gd name="connsiteY10" fmla="*/ 5221 h 10000"/>
              <a:gd name="connsiteX11" fmla="*/ 1552 w 10000"/>
              <a:gd name="connsiteY11" fmla="*/ 5198 h 10000"/>
              <a:gd name="connsiteX12" fmla="*/ 1563 w 10000"/>
              <a:gd name="connsiteY12" fmla="*/ 5449 h 10000"/>
              <a:gd name="connsiteX13" fmla="*/ 1699 w 10000"/>
              <a:gd name="connsiteY13" fmla="*/ 5622 h 10000"/>
              <a:gd name="connsiteX14" fmla="*/ 1702 w 10000"/>
              <a:gd name="connsiteY14" fmla="*/ 5721 h 10000"/>
              <a:gd name="connsiteX15" fmla="*/ 1162 w 10000"/>
              <a:gd name="connsiteY15" fmla="*/ 4969 h 10000"/>
              <a:gd name="connsiteX16" fmla="*/ 1188 w 10000"/>
              <a:gd name="connsiteY16" fmla="*/ 5742 h 10000"/>
              <a:gd name="connsiteX17" fmla="*/ 927 w 10000"/>
              <a:gd name="connsiteY17" fmla="*/ 4914 h 10000"/>
              <a:gd name="connsiteX18" fmla="*/ 262 w 10000"/>
              <a:gd name="connsiteY18" fmla="*/ 4885 h 10000"/>
              <a:gd name="connsiteX19" fmla="*/ 96 w 10000"/>
              <a:gd name="connsiteY19" fmla="*/ 6096 h 10000"/>
              <a:gd name="connsiteX20" fmla="*/ 837 w 10000"/>
              <a:gd name="connsiteY20" fmla="*/ 6103 h 10000"/>
              <a:gd name="connsiteX21" fmla="*/ 880 w 10000"/>
              <a:gd name="connsiteY21" fmla="*/ 6290 h 10000"/>
              <a:gd name="connsiteX22" fmla="*/ 2511 w 10000"/>
              <a:gd name="connsiteY22" fmla="*/ 6369 h 10000"/>
              <a:gd name="connsiteX23" fmla="*/ 4725 w 10000"/>
              <a:gd name="connsiteY23" fmla="*/ 8471 h 10000"/>
              <a:gd name="connsiteX24" fmla="*/ 5160 w 10000"/>
              <a:gd name="connsiteY24" fmla="*/ 8867 h 10000"/>
              <a:gd name="connsiteX25" fmla="*/ 5293 w 10000"/>
              <a:gd name="connsiteY25" fmla="*/ 9577 h 10000"/>
              <a:gd name="connsiteX26" fmla="*/ 5354 w 10000"/>
              <a:gd name="connsiteY26" fmla="*/ 9763 h 10000"/>
              <a:gd name="connsiteX27" fmla="*/ 5394 w 10000"/>
              <a:gd name="connsiteY27" fmla="*/ 9834 h 10000"/>
              <a:gd name="connsiteX28" fmla="*/ 5457 w 10000"/>
              <a:gd name="connsiteY28" fmla="*/ 9857 h 10000"/>
              <a:gd name="connsiteX29" fmla="*/ 5535 w 10000"/>
              <a:gd name="connsiteY29" fmla="*/ 9848 h 10000"/>
              <a:gd name="connsiteX30" fmla="*/ 5643 w 10000"/>
              <a:gd name="connsiteY30" fmla="*/ 9771 h 10000"/>
              <a:gd name="connsiteX31" fmla="*/ 6502 w 10000"/>
              <a:gd name="connsiteY31" fmla="*/ 8729 h 10000"/>
              <a:gd name="connsiteX32" fmla="*/ 6627 w 10000"/>
              <a:gd name="connsiteY32" fmla="*/ 9037 h 10000"/>
              <a:gd name="connsiteX33" fmla="*/ 6679 w 10000"/>
              <a:gd name="connsiteY33" fmla="*/ 9077 h 10000"/>
              <a:gd name="connsiteX34" fmla="*/ 6720 w 10000"/>
              <a:gd name="connsiteY34" fmla="*/ 9063 h 10000"/>
              <a:gd name="connsiteX35" fmla="*/ 6749 w 10000"/>
              <a:gd name="connsiteY35" fmla="*/ 9019 h 10000"/>
              <a:gd name="connsiteX36" fmla="*/ 6781 w 10000"/>
              <a:gd name="connsiteY36" fmla="*/ 8917 h 10000"/>
              <a:gd name="connsiteX37" fmla="*/ 6784 w 10000"/>
              <a:gd name="connsiteY37" fmla="*/ 8769 h 10000"/>
              <a:gd name="connsiteX38" fmla="*/ 6767 w 10000"/>
              <a:gd name="connsiteY38" fmla="*/ 8659 h 10000"/>
              <a:gd name="connsiteX39" fmla="*/ 6738 w 10000"/>
              <a:gd name="connsiteY39" fmla="*/ 8471 h 10000"/>
              <a:gd name="connsiteX40" fmla="*/ 6836 w 10000"/>
              <a:gd name="connsiteY40" fmla="*/ 8289 h 10000"/>
              <a:gd name="connsiteX41" fmla="*/ 6989 w 10000"/>
              <a:gd name="connsiteY41" fmla="*/ 8146 h 10000"/>
              <a:gd name="connsiteX42" fmla="*/ 7146 w 10000"/>
              <a:gd name="connsiteY42" fmla="*/ 8043 h 10000"/>
              <a:gd name="connsiteX43" fmla="*/ 7342 w 10000"/>
              <a:gd name="connsiteY43" fmla="*/ 8019 h 10000"/>
              <a:gd name="connsiteX44" fmla="*/ 7619 w 10000"/>
              <a:gd name="connsiteY44" fmla="*/ 8015 h 10000"/>
              <a:gd name="connsiteX45" fmla="*/ 7610 w 10000"/>
              <a:gd name="connsiteY45" fmla="*/ 8536 h 10000"/>
              <a:gd name="connsiteX46" fmla="*/ 7673 w 10000"/>
              <a:gd name="connsiteY46" fmla="*/ 8683 h 10000"/>
              <a:gd name="connsiteX47" fmla="*/ 7760 w 10000"/>
              <a:gd name="connsiteY47" fmla="*/ 8763 h 10000"/>
              <a:gd name="connsiteX48" fmla="*/ 7821 w 10000"/>
              <a:gd name="connsiteY48" fmla="*/ 8792 h 10000"/>
              <a:gd name="connsiteX49" fmla="*/ 8789 w 10000"/>
              <a:gd name="connsiteY49" fmla="*/ 8729 h 10000"/>
              <a:gd name="connsiteX50" fmla="*/ 8885 w 10000"/>
              <a:gd name="connsiteY50" fmla="*/ 8917 h 10000"/>
              <a:gd name="connsiteX51" fmla="*/ 8946 w 10000"/>
              <a:gd name="connsiteY51" fmla="*/ 9375 h 10000"/>
              <a:gd name="connsiteX52" fmla="*/ 8990 w 10000"/>
              <a:gd name="connsiteY52" fmla="*/ 9995 h 10000"/>
              <a:gd name="connsiteX53" fmla="*/ 9093 w 10000"/>
              <a:gd name="connsiteY53" fmla="*/ 10000 h 10000"/>
              <a:gd name="connsiteX54" fmla="*/ 9085 w 10000"/>
              <a:gd name="connsiteY54" fmla="*/ 9390 h 10000"/>
              <a:gd name="connsiteX55" fmla="*/ 9135 w 10000"/>
              <a:gd name="connsiteY55" fmla="*/ 9202 h 10000"/>
              <a:gd name="connsiteX56" fmla="*/ 9172 w 10000"/>
              <a:gd name="connsiteY56" fmla="*/ 8710 h 10000"/>
              <a:gd name="connsiteX57" fmla="*/ 9561 w 10000"/>
              <a:gd name="connsiteY57" fmla="*/ 9077 h 10000"/>
              <a:gd name="connsiteX58" fmla="*/ 9544 w 10000"/>
              <a:gd name="connsiteY58" fmla="*/ 8395 h 10000"/>
              <a:gd name="connsiteX59" fmla="*/ 9730 w 10000"/>
              <a:gd name="connsiteY59" fmla="*/ 8416 h 10000"/>
              <a:gd name="connsiteX60" fmla="*/ 10000 w 10000"/>
              <a:gd name="connsiteY60" fmla="*/ 7659 h 10000"/>
              <a:gd name="connsiteX61" fmla="*/ 9835 w 10000"/>
              <a:gd name="connsiteY61" fmla="*/ 7143 h 10000"/>
              <a:gd name="connsiteX62" fmla="*/ 9801 w 10000"/>
              <a:gd name="connsiteY62" fmla="*/ 6805 h 10000"/>
              <a:gd name="connsiteX63" fmla="*/ 9535 w 10000"/>
              <a:gd name="connsiteY63" fmla="*/ 6749 h 10000"/>
              <a:gd name="connsiteX64" fmla="*/ 9508 w 10000"/>
              <a:gd name="connsiteY64" fmla="*/ 6310 h 10000"/>
              <a:gd name="connsiteX65" fmla="*/ 9155 w 10000"/>
              <a:gd name="connsiteY65" fmla="*/ 6096 h 10000"/>
              <a:gd name="connsiteX66" fmla="*/ 9129 w 10000"/>
              <a:gd name="connsiteY66" fmla="*/ 6449 h 10000"/>
              <a:gd name="connsiteX67" fmla="*/ 8920 w 10000"/>
              <a:gd name="connsiteY67" fmla="*/ 6163 h 10000"/>
              <a:gd name="connsiteX68" fmla="*/ 8920 w 10000"/>
              <a:gd name="connsiteY68" fmla="*/ 5804 h 10000"/>
              <a:gd name="connsiteX69" fmla="*/ 9474 w 10000"/>
              <a:gd name="connsiteY69" fmla="*/ 6202 h 10000"/>
              <a:gd name="connsiteX70" fmla="*/ 9399 w 10000"/>
              <a:gd name="connsiteY70" fmla="*/ 3281 h 10000"/>
              <a:gd name="connsiteX71" fmla="*/ 9311 w 10000"/>
              <a:gd name="connsiteY71" fmla="*/ 3124 h 10000"/>
              <a:gd name="connsiteX72" fmla="*/ 9282 w 10000"/>
              <a:gd name="connsiteY72" fmla="*/ 2786 h 10000"/>
              <a:gd name="connsiteX73" fmla="*/ 9050 w 10000"/>
              <a:gd name="connsiteY73" fmla="*/ 2634 h 10000"/>
              <a:gd name="connsiteX74" fmla="*/ 8973 w 10000"/>
              <a:gd name="connsiteY74" fmla="*/ 2098 h 10000"/>
              <a:gd name="connsiteX75" fmla="*/ 8812 w 10000"/>
              <a:gd name="connsiteY75" fmla="*/ 2051 h 10000"/>
              <a:gd name="connsiteX76" fmla="*/ 8786 w 10000"/>
              <a:gd name="connsiteY76" fmla="*/ 1641 h 10000"/>
              <a:gd name="connsiteX77" fmla="*/ 8637 w 10000"/>
              <a:gd name="connsiteY77" fmla="*/ 1614 h 10000"/>
              <a:gd name="connsiteX78" fmla="*/ 8620 w 10000"/>
              <a:gd name="connsiteY78" fmla="*/ 1287 h 10000"/>
              <a:gd name="connsiteX79" fmla="*/ 8563 w 10000"/>
              <a:gd name="connsiteY79" fmla="*/ 372 h 10000"/>
              <a:gd name="connsiteX80" fmla="*/ 6711 w 10000"/>
              <a:gd name="connsiteY80" fmla="*/ 0 h 10000"/>
              <a:gd name="connsiteX81" fmla="*/ 6554 w 10000"/>
              <a:gd name="connsiteY81" fmla="*/ 635 h 10000"/>
              <a:gd name="connsiteX82" fmla="*/ 6323 w 10000"/>
              <a:gd name="connsiteY82" fmla="*/ 829 h 10000"/>
              <a:gd name="connsiteX83" fmla="*/ 6064 w 10000"/>
              <a:gd name="connsiteY83" fmla="*/ 648 h 10000"/>
              <a:gd name="connsiteX84" fmla="*/ 5788 w 10000"/>
              <a:gd name="connsiteY84" fmla="*/ 621 h 10000"/>
              <a:gd name="connsiteX85" fmla="*/ 5498 w 10000"/>
              <a:gd name="connsiteY85" fmla="*/ 2351 h 10000"/>
              <a:gd name="connsiteX86" fmla="*/ 5405 w 10000"/>
              <a:gd name="connsiteY86" fmla="*/ 2788 h 10000"/>
              <a:gd name="connsiteX87" fmla="*/ 5023 w 10000"/>
              <a:gd name="connsiteY87" fmla="*/ 4274 h 10000"/>
              <a:gd name="connsiteX88" fmla="*/ 4936 w 10000"/>
              <a:gd name="connsiteY88" fmla="*/ 5052 h 10000"/>
              <a:gd name="connsiteX89" fmla="*/ 4857 w 10000"/>
              <a:gd name="connsiteY89" fmla="*/ 6610 h 10000"/>
              <a:gd name="connsiteX90" fmla="*/ 4343 w 10000"/>
              <a:gd name="connsiteY90" fmla="*/ 6930 h 10000"/>
              <a:gd name="connsiteX0" fmla="*/ 4343 w 10000"/>
              <a:gd name="connsiteY0" fmla="*/ 6930 h 10000"/>
              <a:gd name="connsiteX1" fmla="*/ 2179 w 10000"/>
              <a:gd name="connsiteY1" fmla="*/ 4928 h 10000"/>
              <a:gd name="connsiteX2" fmla="*/ 2234 w 10000"/>
              <a:gd name="connsiteY2" fmla="*/ 4570 h 10000"/>
              <a:gd name="connsiteX3" fmla="*/ 1858 w 10000"/>
              <a:gd name="connsiteY3" fmla="*/ 4428 h 10000"/>
              <a:gd name="connsiteX4" fmla="*/ 1067 w 10000"/>
              <a:gd name="connsiteY4" fmla="*/ 3995 h 10000"/>
              <a:gd name="connsiteX5" fmla="*/ 1177 w 10000"/>
              <a:gd name="connsiteY5" fmla="*/ 4600 h 10000"/>
              <a:gd name="connsiteX6" fmla="*/ 1587 w 10000"/>
              <a:gd name="connsiteY6" fmla="*/ 4282 h 10000"/>
              <a:gd name="connsiteX7" fmla="*/ 1665 w 10000"/>
              <a:gd name="connsiteY7" fmla="*/ 4268 h 10000"/>
              <a:gd name="connsiteX8" fmla="*/ 1682 w 10000"/>
              <a:gd name="connsiteY8" fmla="*/ 4570 h 10000"/>
              <a:gd name="connsiteX9" fmla="*/ 1633 w 10000"/>
              <a:gd name="connsiteY9" fmla="*/ 5221 h 10000"/>
              <a:gd name="connsiteX10" fmla="*/ 1552 w 10000"/>
              <a:gd name="connsiteY10" fmla="*/ 5198 h 10000"/>
              <a:gd name="connsiteX11" fmla="*/ 1563 w 10000"/>
              <a:gd name="connsiteY11" fmla="*/ 5449 h 10000"/>
              <a:gd name="connsiteX12" fmla="*/ 1699 w 10000"/>
              <a:gd name="connsiteY12" fmla="*/ 5622 h 10000"/>
              <a:gd name="connsiteX13" fmla="*/ 1702 w 10000"/>
              <a:gd name="connsiteY13" fmla="*/ 5721 h 10000"/>
              <a:gd name="connsiteX14" fmla="*/ 1162 w 10000"/>
              <a:gd name="connsiteY14" fmla="*/ 4969 h 10000"/>
              <a:gd name="connsiteX15" fmla="*/ 1188 w 10000"/>
              <a:gd name="connsiteY15" fmla="*/ 5742 h 10000"/>
              <a:gd name="connsiteX16" fmla="*/ 927 w 10000"/>
              <a:gd name="connsiteY16" fmla="*/ 4914 h 10000"/>
              <a:gd name="connsiteX17" fmla="*/ 262 w 10000"/>
              <a:gd name="connsiteY17" fmla="*/ 4885 h 10000"/>
              <a:gd name="connsiteX18" fmla="*/ 96 w 10000"/>
              <a:gd name="connsiteY18" fmla="*/ 6096 h 10000"/>
              <a:gd name="connsiteX19" fmla="*/ 837 w 10000"/>
              <a:gd name="connsiteY19" fmla="*/ 6103 h 10000"/>
              <a:gd name="connsiteX20" fmla="*/ 880 w 10000"/>
              <a:gd name="connsiteY20" fmla="*/ 6290 h 10000"/>
              <a:gd name="connsiteX21" fmla="*/ 2511 w 10000"/>
              <a:gd name="connsiteY21" fmla="*/ 6369 h 10000"/>
              <a:gd name="connsiteX22" fmla="*/ 4725 w 10000"/>
              <a:gd name="connsiteY22" fmla="*/ 8471 h 10000"/>
              <a:gd name="connsiteX23" fmla="*/ 5160 w 10000"/>
              <a:gd name="connsiteY23" fmla="*/ 8867 h 10000"/>
              <a:gd name="connsiteX24" fmla="*/ 5293 w 10000"/>
              <a:gd name="connsiteY24" fmla="*/ 9577 h 10000"/>
              <a:gd name="connsiteX25" fmla="*/ 5354 w 10000"/>
              <a:gd name="connsiteY25" fmla="*/ 9763 h 10000"/>
              <a:gd name="connsiteX26" fmla="*/ 5394 w 10000"/>
              <a:gd name="connsiteY26" fmla="*/ 9834 h 10000"/>
              <a:gd name="connsiteX27" fmla="*/ 5457 w 10000"/>
              <a:gd name="connsiteY27" fmla="*/ 9857 h 10000"/>
              <a:gd name="connsiteX28" fmla="*/ 5535 w 10000"/>
              <a:gd name="connsiteY28" fmla="*/ 9848 h 10000"/>
              <a:gd name="connsiteX29" fmla="*/ 5643 w 10000"/>
              <a:gd name="connsiteY29" fmla="*/ 9771 h 10000"/>
              <a:gd name="connsiteX30" fmla="*/ 6502 w 10000"/>
              <a:gd name="connsiteY30" fmla="*/ 8729 h 10000"/>
              <a:gd name="connsiteX31" fmla="*/ 6627 w 10000"/>
              <a:gd name="connsiteY31" fmla="*/ 9037 h 10000"/>
              <a:gd name="connsiteX32" fmla="*/ 6679 w 10000"/>
              <a:gd name="connsiteY32" fmla="*/ 9077 h 10000"/>
              <a:gd name="connsiteX33" fmla="*/ 6720 w 10000"/>
              <a:gd name="connsiteY33" fmla="*/ 9063 h 10000"/>
              <a:gd name="connsiteX34" fmla="*/ 6749 w 10000"/>
              <a:gd name="connsiteY34" fmla="*/ 9019 h 10000"/>
              <a:gd name="connsiteX35" fmla="*/ 6781 w 10000"/>
              <a:gd name="connsiteY35" fmla="*/ 8917 h 10000"/>
              <a:gd name="connsiteX36" fmla="*/ 6784 w 10000"/>
              <a:gd name="connsiteY36" fmla="*/ 8769 h 10000"/>
              <a:gd name="connsiteX37" fmla="*/ 6767 w 10000"/>
              <a:gd name="connsiteY37" fmla="*/ 8659 h 10000"/>
              <a:gd name="connsiteX38" fmla="*/ 6738 w 10000"/>
              <a:gd name="connsiteY38" fmla="*/ 8471 h 10000"/>
              <a:gd name="connsiteX39" fmla="*/ 6836 w 10000"/>
              <a:gd name="connsiteY39" fmla="*/ 8289 h 10000"/>
              <a:gd name="connsiteX40" fmla="*/ 6989 w 10000"/>
              <a:gd name="connsiteY40" fmla="*/ 8146 h 10000"/>
              <a:gd name="connsiteX41" fmla="*/ 7146 w 10000"/>
              <a:gd name="connsiteY41" fmla="*/ 8043 h 10000"/>
              <a:gd name="connsiteX42" fmla="*/ 7342 w 10000"/>
              <a:gd name="connsiteY42" fmla="*/ 8019 h 10000"/>
              <a:gd name="connsiteX43" fmla="*/ 7619 w 10000"/>
              <a:gd name="connsiteY43" fmla="*/ 8015 h 10000"/>
              <a:gd name="connsiteX44" fmla="*/ 7610 w 10000"/>
              <a:gd name="connsiteY44" fmla="*/ 8536 h 10000"/>
              <a:gd name="connsiteX45" fmla="*/ 7673 w 10000"/>
              <a:gd name="connsiteY45" fmla="*/ 8683 h 10000"/>
              <a:gd name="connsiteX46" fmla="*/ 7760 w 10000"/>
              <a:gd name="connsiteY46" fmla="*/ 8763 h 10000"/>
              <a:gd name="connsiteX47" fmla="*/ 7821 w 10000"/>
              <a:gd name="connsiteY47" fmla="*/ 8792 h 10000"/>
              <a:gd name="connsiteX48" fmla="*/ 8789 w 10000"/>
              <a:gd name="connsiteY48" fmla="*/ 8729 h 10000"/>
              <a:gd name="connsiteX49" fmla="*/ 8885 w 10000"/>
              <a:gd name="connsiteY49" fmla="*/ 8917 h 10000"/>
              <a:gd name="connsiteX50" fmla="*/ 8946 w 10000"/>
              <a:gd name="connsiteY50" fmla="*/ 9375 h 10000"/>
              <a:gd name="connsiteX51" fmla="*/ 8990 w 10000"/>
              <a:gd name="connsiteY51" fmla="*/ 9995 h 10000"/>
              <a:gd name="connsiteX52" fmla="*/ 9093 w 10000"/>
              <a:gd name="connsiteY52" fmla="*/ 10000 h 10000"/>
              <a:gd name="connsiteX53" fmla="*/ 9085 w 10000"/>
              <a:gd name="connsiteY53" fmla="*/ 9390 h 10000"/>
              <a:gd name="connsiteX54" fmla="*/ 9135 w 10000"/>
              <a:gd name="connsiteY54" fmla="*/ 9202 h 10000"/>
              <a:gd name="connsiteX55" fmla="*/ 9172 w 10000"/>
              <a:gd name="connsiteY55" fmla="*/ 8710 h 10000"/>
              <a:gd name="connsiteX56" fmla="*/ 9561 w 10000"/>
              <a:gd name="connsiteY56" fmla="*/ 9077 h 10000"/>
              <a:gd name="connsiteX57" fmla="*/ 9544 w 10000"/>
              <a:gd name="connsiteY57" fmla="*/ 8395 h 10000"/>
              <a:gd name="connsiteX58" fmla="*/ 9730 w 10000"/>
              <a:gd name="connsiteY58" fmla="*/ 8416 h 10000"/>
              <a:gd name="connsiteX59" fmla="*/ 10000 w 10000"/>
              <a:gd name="connsiteY59" fmla="*/ 7659 h 10000"/>
              <a:gd name="connsiteX60" fmla="*/ 9835 w 10000"/>
              <a:gd name="connsiteY60" fmla="*/ 7143 h 10000"/>
              <a:gd name="connsiteX61" fmla="*/ 9801 w 10000"/>
              <a:gd name="connsiteY61" fmla="*/ 6805 h 10000"/>
              <a:gd name="connsiteX62" fmla="*/ 9535 w 10000"/>
              <a:gd name="connsiteY62" fmla="*/ 6749 h 10000"/>
              <a:gd name="connsiteX63" fmla="*/ 9508 w 10000"/>
              <a:gd name="connsiteY63" fmla="*/ 6310 h 10000"/>
              <a:gd name="connsiteX64" fmla="*/ 9155 w 10000"/>
              <a:gd name="connsiteY64" fmla="*/ 6096 h 10000"/>
              <a:gd name="connsiteX65" fmla="*/ 9129 w 10000"/>
              <a:gd name="connsiteY65" fmla="*/ 6449 h 10000"/>
              <a:gd name="connsiteX66" fmla="*/ 8920 w 10000"/>
              <a:gd name="connsiteY66" fmla="*/ 6163 h 10000"/>
              <a:gd name="connsiteX67" fmla="*/ 8920 w 10000"/>
              <a:gd name="connsiteY67" fmla="*/ 5804 h 10000"/>
              <a:gd name="connsiteX68" fmla="*/ 9474 w 10000"/>
              <a:gd name="connsiteY68" fmla="*/ 6202 h 10000"/>
              <a:gd name="connsiteX69" fmla="*/ 9399 w 10000"/>
              <a:gd name="connsiteY69" fmla="*/ 3281 h 10000"/>
              <a:gd name="connsiteX70" fmla="*/ 9311 w 10000"/>
              <a:gd name="connsiteY70" fmla="*/ 3124 h 10000"/>
              <a:gd name="connsiteX71" fmla="*/ 9282 w 10000"/>
              <a:gd name="connsiteY71" fmla="*/ 2786 h 10000"/>
              <a:gd name="connsiteX72" fmla="*/ 9050 w 10000"/>
              <a:gd name="connsiteY72" fmla="*/ 2634 h 10000"/>
              <a:gd name="connsiteX73" fmla="*/ 8973 w 10000"/>
              <a:gd name="connsiteY73" fmla="*/ 2098 h 10000"/>
              <a:gd name="connsiteX74" fmla="*/ 8812 w 10000"/>
              <a:gd name="connsiteY74" fmla="*/ 2051 h 10000"/>
              <a:gd name="connsiteX75" fmla="*/ 8786 w 10000"/>
              <a:gd name="connsiteY75" fmla="*/ 1641 h 10000"/>
              <a:gd name="connsiteX76" fmla="*/ 8637 w 10000"/>
              <a:gd name="connsiteY76" fmla="*/ 1614 h 10000"/>
              <a:gd name="connsiteX77" fmla="*/ 8620 w 10000"/>
              <a:gd name="connsiteY77" fmla="*/ 1287 h 10000"/>
              <a:gd name="connsiteX78" fmla="*/ 8563 w 10000"/>
              <a:gd name="connsiteY78" fmla="*/ 372 h 10000"/>
              <a:gd name="connsiteX79" fmla="*/ 6711 w 10000"/>
              <a:gd name="connsiteY79" fmla="*/ 0 h 10000"/>
              <a:gd name="connsiteX80" fmla="*/ 6554 w 10000"/>
              <a:gd name="connsiteY80" fmla="*/ 635 h 10000"/>
              <a:gd name="connsiteX81" fmla="*/ 6323 w 10000"/>
              <a:gd name="connsiteY81" fmla="*/ 829 h 10000"/>
              <a:gd name="connsiteX82" fmla="*/ 6064 w 10000"/>
              <a:gd name="connsiteY82" fmla="*/ 648 h 10000"/>
              <a:gd name="connsiteX83" fmla="*/ 5788 w 10000"/>
              <a:gd name="connsiteY83" fmla="*/ 621 h 10000"/>
              <a:gd name="connsiteX84" fmla="*/ 5498 w 10000"/>
              <a:gd name="connsiteY84" fmla="*/ 2351 h 10000"/>
              <a:gd name="connsiteX85" fmla="*/ 5405 w 10000"/>
              <a:gd name="connsiteY85" fmla="*/ 2788 h 10000"/>
              <a:gd name="connsiteX86" fmla="*/ 5023 w 10000"/>
              <a:gd name="connsiteY86" fmla="*/ 4274 h 10000"/>
              <a:gd name="connsiteX87" fmla="*/ 4936 w 10000"/>
              <a:gd name="connsiteY87" fmla="*/ 5052 h 10000"/>
              <a:gd name="connsiteX88" fmla="*/ 4857 w 10000"/>
              <a:gd name="connsiteY88" fmla="*/ 6610 h 10000"/>
              <a:gd name="connsiteX89" fmla="*/ 4343 w 10000"/>
              <a:gd name="connsiteY89" fmla="*/ 6930 h 10000"/>
              <a:gd name="connsiteX0" fmla="*/ 4343 w 10000"/>
              <a:gd name="connsiteY0" fmla="*/ 6930 h 10000"/>
              <a:gd name="connsiteX1" fmla="*/ 2179 w 10000"/>
              <a:gd name="connsiteY1" fmla="*/ 4928 h 10000"/>
              <a:gd name="connsiteX2" fmla="*/ 2234 w 10000"/>
              <a:gd name="connsiteY2" fmla="*/ 4570 h 10000"/>
              <a:gd name="connsiteX3" fmla="*/ 1858 w 10000"/>
              <a:gd name="connsiteY3" fmla="*/ 4428 h 10000"/>
              <a:gd name="connsiteX4" fmla="*/ 1177 w 10000"/>
              <a:gd name="connsiteY4" fmla="*/ 4600 h 10000"/>
              <a:gd name="connsiteX5" fmla="*/ 1587 w 10000"/>
              <a:gd name="connsiteY5" fmla="*/ 4282 h 10000"/>
              <a:gd name="connsiteX6" fmla="*/ 1665 w 10000"/>
              <a:gd name="connsiteY6" fmla="*/ 4268 h 10000"/>
              <a:gd name="connsiteX7" fmla="*/ 1682 w 10000"/>
              <a:gd name="connsiteY7" fmla="*/ 4570 h 10000"/>
              <a:gd name="connsiteX8" fmla="*/ 1633 w 10000"/>
              <a:gd name="connsiteY8" fmla="*/ 5221 h 10000"/>
              <a:gd name="connsiteX9" fmla="*/ 1552 w 10000"/>
              <a:gd name="connsiteY9" fmla="*/ 5198 h 10000"/>
              <a:gd name="connsiteX10" fmla="*/ 1563 w 10000"/>
              <a:gd name="connsiteY10" fmla="*/ 5449 h 10000"/>
              <a:gd name="connsiteX11" fmla="*/ 1699 w 10000"/>
              <a:gd name="connsiteY11" fmla="*/ 5622 h 10000"/>
              <a:gd name="connsiteX12" fmla="*/ 1702 w 10000"/>
              <a:gd name="connsiteY12" fmla="*/ 5721 h 10000"/>
              <a:gd name="connsiteX13" fmla="*/ 1162 w 10000"/>
              <a:gd name="connsiteY13" fmla="*/ 4969 h 10000"/>
              <a:gd name="connsiteX14" fmla="*/ 1188 w 10000"/>
              <a:gd name="connsiteY14" fmla="*/ 5742 h 10000"/>
              <a:gd name="connsiteX15" fmla="*/ 927 w 10000"/>
              <a:gd name="connsiteY15" fmla="*/ 4914 h 10000"/>
              <a:gd name="connsiteX16" fmla="*/ 262 w 10000"/>
              <a:gd name="connsiteY16" fmla="*/ 4885 h 10000"/>
              <a:gd name="connsiteX17" fmla="*/ 96 w 10000"/>
              <a:gd name="connsiteY17" fmla="*/ 6096 h 10000"/>
              <a:gd name="connsiteX18" fmla="*/ 837 w 10000"/>
              <a:gd name="connsiteY18" fmla="*/ 6103 h 10000"/>
              <a:gd name="connsiteX19" fmla="*/ 880 w 10000"/>
              <a:gd name="connsiteY19" fmla="*/ 6290 h 10000"/>
              <a:gd name="connsiteX20" fmla="*/ 2511 w 10000"/>
              <a:gd name="connsiteY20" fmla="*/ 6369 h 10000"/>
              <a:gd name="connsiteX21" fmla="*/ 4725 w 10000"/>
              <a:gd name="connsiteY21" fmla="*/ 8471 h 10000"/>
              <a:gd name="connsiteX22" fmla="*/ 5160 w 10000"/>
              <a:gd name="connsiteY22" fmla="*/ 8867 h 10000"/>
              <a:gd name="connsiteX23" fmla="*/ 5293 w 10000"/>
              <a:gd name="connsiteY23" fmla="*/ 9577 h 10000"/>
              <a:gd name="connsiteX24" fmla="*/ 5354 w 10000"/>
              <a:gd name="connsiteY24" fmla="*/ 9763 h 10000"/>
              <a:gd name="connsiteX25" fmla="*/ 5394 w 10000"/>
              <a:gd name="connsiteY25" fmla="*/ 9834 h 10000"/>
              <a:gd name="connsiteX26" fmla="*/ 5457 w 10000"/>
              <a:gd name="connsiteY26" fmla="*/ 9857 h 10000"/>
              <a:gd name="connsiteX27" fmla="*/ 5535 w 10000"/>
              <a:gd name="connsiteY27" fmla="*/ 9848 h 10000"/>
              <a:gd name="connsiteX28" fmla="*/ 5643 w 10000"/>
              <a:gd name="connsiteY28" fmla="*/ 9771 h 10000"/>
              <a:gd name="connsiteX29" fmla="*/ 6502 w 10000"/>
              <a:gd name="connsiteY29" fmla="*/ 8729 h 10000"/>
              <a:gd name="connsiteX30" fmla="*/ 6627 w 10000"/>
              <a:gd name="connsiteY30" fmla="*/ 9037 h 10000"/>
              <a:gd name="connsiteX31" fmla="*/ 6679 w 10000"/>
              <a:gd name="connsiteY31" fmla="*/ 9077 h 10000"/>
              <a:gd name="connsiteX32" fmla="*/ 6720 w 10000"/>
              <a:gd name="connsiteY32" fmla="*/ 9063 h 10000"/>
              <a:gd name="connsiteX33" fmla="*/ 6749 w 10000"/>
              <a:gd name="connsiteY33" fmla="*/ 9019 h 10000"/>
              <a:gd name="connsiteX34" fmla="*/ 6781 w 10000"/>
              <a:gd name="connsiteY34" fmla="*/ 8917 h 10000"/>
              <a:gd name="connsiteX35" fmla="*/ 6784 w 10000"/>
              <a:gd name="connsiteY35" fmla="*/ 8769 h 10000"/>
              <a:gd name="connsiteX36" fmla="*/ 6767 w 10000"/>
              <a:gd name="connsiteY36" fmla="*/ 8659 h 10000"/>
              <a:gd name="connsiteX37" fmla="*/ 6738 w 10000"/>
              <a:gd name="connsiteY37" fmla="*/ 8471 h 10000"/>
              <a:gd name="connsiteX38" fmla="*/ 6836 w 10000"/>
              <a:gd name="connsiteY38" fmla="*/ 8289 h 10000"/>
              <a:gd name="connsiteX39" fmla="*/ 6989 w 10000"/>
              <a:gd name="connsiteY39" fmla="*/ 8146 h 10000"/>
              <a:gd name="connsiteX40" fmla="*/ 7146 w 10000"/>
              <a:gd name="connsiteY40" fmla="*/ 8043 h 10000"/>
              <a:gd name="connsiteX41" fmla="*/ 7342 w 10000"/>
              <a:gd name="connsiteY41" fmla="*/ 8019 h 10000"/>
              <a:gd name="connsiteX42" fmla="*/ 7619 w 10000"/>
              <a:gd name="connsiteY42" fmla="*/ 8015 h 10000"/>
              <a:gd name="connsiteX43" fmla="*/ 7610 w 10000"/>
              <a:gd name="connsiteY43" fmla="*/ 8536 h 10000"/>
              <a:gd name="connsiteX44" fmla="*/ 7673 w 10000"/>
              <a:gd name="connsiteY44" fmla="*/ 8683 h 10000"/>
              <a:gd name="connsiteX45" fmla="*/ 7760 w 10000"/>
              <a:gd name="connsiteY45" fmla="*/ 8763 h 10000"/>
              <a:gd name="connsiteX46" fmla="*/ 7821 w 10000"/>
              <a:gd name="connsiteY46" fmla="*/ 8792 h 10000"/>
              <a:gd name="connsiteX47" fmla="*/ 8789 w 10000"/>
              <a:gd name="connsiteY47" fmla="*/ 8729 h 10000"/>
              <a:gd name="connsiteX48" fmla="*/ 8885 w 10000"/>
              <a:gd name="connsiteY48" fmla="*/ 8917 h 10000"/>
              <a:gd name="connsiteX49" fmla="*/ 8946 w 10000"/>
              <a:gd name="connsiteY49" fmla="*/ 9375 h 10000"/>
              <a:gd name="connsiteX50" fmla="*/ 8990 w 10000"/>
              <a:gd name="connsiteY50" fmla="*/ 9995 h 10000"/>
              <a:gd name="connsiteX51" fmla="*/ 9093 w 10000"/>
              <a:gd name="connsiteY51" fmla="*/ 10000 h 10000"/>
              <a:gd name="connsiteX52" fmla="*/ 9085 w 10000"/>
              <a:gd name="connsiteY52" fmla="*/ 9390 h 10000"/>
              <a:gd name="connsiteX53" fmla="*/ 9135 w 10000"/>
              <a:gd name="connsiteY53" fmla="*/ 9202 h 10000"/>
              <a:gd name="connsiteX54" fmla="*/ 9172 w 10000"/>
              <a:gd name="connsiteY54" fmla="*/ 8710 h 10000"/>
              <a:gd name="connsiteX55" fmla="*/ 9561 w 10000"/>
              <a:gd name="connsiteY55" fmla="*/ 9077 h 10000"/>
              <a:gd name="connsiteX56" fmla="*/ 9544 w 10000"/>
              <a:gd name="connsiteY56" fmla="*/ 8395 h 10000"/>
              <a:gd name="connsiteX57" fmla="*/ 9730 w 10000"/>
              <a:gd name="connsiteY57" fmla="*/ 8416 h 10000"/>
              <a:gd name="connsiteX58" fmla="*/ 10000 w 10000"/>
              <a:gd name="connsiteY58" fmla="*/ 7659 h 10000"/>
              <a:gd name="connsiteX59" fmla="*/ 9835 w 10000"/>
              <a:gd name="connsiteY59" fmla="*/ 7143 h 10000"/>
              <a:gd name="connsiteX60" fmla="*/ 9801 w 10000"/>
              <a:gd name="connsiteY60" fmla="*/ 6805 h 10000"/>
              <a:gd name="connsiteX61" fmla="*/ 9535 w 10000"/>
              <a:gd name="connsiteY61" fmla="*/ 6749 h 10000"/>
              <a:gd name="connsiteX62" fmla="*/ 9508 w 10000"/>
              <a:gd name="connsiteY62" fmla="*/ 6310 h 10000"/>
              <a:gd name="connsiteX63" fmla="*/ 9155 w 10000"/>
              <a:gd name="connsiteY63" fmla="*/ 6096 h 10000"/>
              <a:gd name="connsiteX64" fmla="*/ 9129 w 10000"/>
              <a:gd name="connsiteY64" fmla="*/ 6449 h 10000"/>
              <a:gd name="connsiteX65" fmla="*/ 8920 w 10000"/>
              <a:gd name="connsiteY65" fmla="*/ 6163 h 10000"/>
              <a:gd name="connsiteX66" fmla="*/ 8920 w 10000"/>
              <a:gd name="connsiteY66" fmla="*/ 5804 h 10000"/>
              <a:gd name="connsiteX67" fmla="*/ 9474 w 10000"/>
              <a:gd name="connsiteY67" fmla="*/ 6202 h 10000"/>
              <a:gd name="connsiteX68" fmla="*/ 9399 w 10000"/>
              <a:gd name="connsiteY68" fmla="*/ 3281 h 10000"/>
              <a:gd name="connsiteX69" fmla="*/ 9311 w 10000"/>
              <a:gd name="connsiteY69" fmla="*/ 3124 h 10000"/>
              <a:gd name="connsiteX70" fmla="*/ 9282 w 10000"/>
              <a:gd name="connsiteY70" fmla="*/ 2786 h 10000"/>
              <a:gd name="connsiteX71" fmla="*/ 9050 w 10000"/>
              <a:gd name="connsiteY71" fmla="*/ 2634 h 10000"/>
              <a:gd name="connsiteX72" fmla="*/ 8973 w 10000"/>
              <a:gd name="connsiteY72" fmla="*/ 2098 h 10000"/>
              <a:gd name="connsiteX73" fmla="*/ 8812 w 10000"/>
              <a:gd name="connsiteY73" fmla="*/ 2051 h 10000"/>
              <a:gd name="connsiteX74" fmla="*/ 8786 w 10000"/>
              <a:gd name="connsiteY74" fmla="*/ 1641 h 10000"/>
              <a:gd name="connsiteX75" fmla="*/ 8637 w 10000"/>
              <a:gd name="connsiteY75" fmla="*/ 1614 h 10000"/>
              <a:gd name="connsiteX76" fmla="*/ 8620 w 10000"/>
              <a:gd name="connsiteY76" fmla="*/ 1287 h 10000"/>
              <a:gd name="connsiteX77" fmla="*/ 8563 w 10000"/>
              <a:gd name="connsiteY77" fmla="*/ 372 h 10000"/>
              <a:gd name="connsiteX78" fmla="*/ 6711 w 10000"/>
              <a:gd name="connsiteY78" fmla="*/ 0 h 10000"/>
              <a:gd name="connsiteX79" fmla="*/ 6554 w 10000"/>
              <a:gd name="connsiteY79" fmla="*/ 635 h 10000"/>
              <a:gd name="connsiteX80" fmla="*/ 6323 w 10000"/>
              <a:gd name="connsiteY80" fmla="*/ 829 h 10000"/>
              <a:gd name="connsiteX81" fmla="*/ 6064 w 10000"/>
              <a:gd name="connsiteY81" fmla="*/ 648 h 10000"/>
              <a:gd name="connsiteX82" fmla="*/ 5788 w 10000"/>
              <a:gd name="connsiteY82" fmla="*/ 621 h 10000"/>
              <a:gd name="connsiteX83" fmla="*/ 5498 w 10000"/>
              <a:gd name="connsiteY83" fmla="*/ 2351 h 10000"/>
              <a:gd name="connsiteX84" fmla="*/ 5405 w 10000"/>
              <a:gd name="connsiteY84" fmla="*/ 2788 h 10000"/>
              <a:gd name="connsiteX85" fmla="*/ 5023 w 10000"/>
              <a:gd name="connsiteY85" fmla="*/ 4274 h 10000"/>
              <a:gd name="connsiteX86" fmla="*/ 4936 w 10000"/>
              <a:gd name="connsiteY86" fmla="*/ 5052 h 10000"/>
              <a:gd name="connsiteX87" fmla="*/ 4857 w 10000"/>
              <a:gd name="connsiteY87" fmla="*/ 6610 h 10000"/>
              <a:gd name="connsiteX88" fmla="*/ 4343 w 10000"/>
              <a:gd name="connsiteY88" fmla="*/ 6930 h 10000"/>
              <a:gd name="connsiteX0" fmla="*/ 4343 w 10000"/>
              <a:gd name="connsiteY0" fmla="*/ 6930 h 10000"/>
              <a:gd name="connsiteX1" fmla="*/ 2179 w 10000"/>
              <a:gd name="connsiteY1" fmla="*/ 4928 h 10000"/>
              <a:gd name="connsiteX2" fmla="*/ 2234 w 10000"/>
              <a:gd name="connsiteY2" fmla="*/ 4570 h 10000"/>
              <a:gd name="connsiteX3" fmla="*/ 1858 w 10000"/>
              <a:gd name="connsiteY3" fmla="*/ 4428 h 10000"/>
              <a:gd name="connsiteX4" fmla="*/ 1177 w 10000"/>
              <a:gd name="connsiteY4" fmla="*/ 4600 h 10000"/>
              <a:gd name="connsiteX5" fmla="*/ 1587 w 10000"/>
              <a:gd name="connsiteY5" fmla="*/ 4282 h 10000"/>
              <a:gd name="connsiteX6" fmla="*/ 1665 w 10000"/>
              <a:gd name="connsiteY6" fmla="*/ 4268 h 10000"/>
              <a:gd name="connsiteX7" fmla="*/ 1682 w 10000"/>
              <a:gd name="connsiteY7" fmla="*/ 4570 h 10000"/>
              <a:gd name="connsiteX8" fmla="*/ 1633 w 10000"/>
              <a:gd name="connsiteY8" fmla="*/ 5221 h 10000"/>
              <a:gd name="connsiteX9" fmla="*/ 1552 w 10000"/>
              <a:gd name="connsiteY9" fmla="*/ 5198 h 10000"/>
              <a:gd name="connsiteX10" fmla="*/ 1563 w 10000"/>
              <a:gd name="connsiteY10" fmla="*/ 5449 h 10000"/>
              <a:gd name="connsiteX11" fmla="*/ 1699 w 10000"/>
              <a:gd name="connsiteY11" fmla="*/ 5622 h 10000"/>
              <a:gd name="connsiteX12" fmla="*/ 1702 w 10000"/>
              <a:gd name="connsiteY12" fmla="*/ 5721 h 10000"/>
              <a:gd name="connsiteX13" fmla="*/ 1188 w 10000"/>
              <a:gd name="connsiteY13" fmla="*/ 5742 h 10000"/>
              <a:gd name="connsiteX14" fmla="*/ 927 w 10000"/>
              <a:gd name="connsiteY14" fmla="*/ 4914 h 10000"/>
              <a:gd name="connsiteX15" fmla="*/ 262 w 10000"/>
              <a:gd name="connsiteY15" fmla="*/ 4885 h 10000"/>
              <a:gd name="connsiteX16" fmla="*/ 96 w 10000"/>
              <a:gd name="connsiteY16" fmla="*/ 6096 h 10000"/>
              <a:gd name="connsiteX17" fmla="*/ 837 w 10000"/>
              <a:gd name="connsiteY17" fmla="*/ 6103 h 10000"/>
              <a:gd name="connsiteX18" fmla="*/ 880 w 10000"/>
              <a:gd name="connsiteY18" fmla="*/ 6290 h 10000"/>
              <a:gd name="connsiteX19" fmla="*/ 2511 w 10000"/>
              <a:gd name="connsiteY19" fmla="*/ 6369 h 10000"/>
              <a:gd name="connsiteX20" fmla="*/ 4725 w 10000"/>
              <a:gd name="connsiteY20" fmla="*/ 8471 h 10000"/>
              <a:gd name="connsiteX21" fmla="*/ 5160 w 10000"/>
              <a:gd name="connsiteY21" fmla="*/ 8867 h 10000"/>
              <a:gd name="connsiteX22" fmla="*/ 5293 w 10000"/>
              <a:gd name="connsiteY22" fmla="*/ 9577 h 10000"/>
              <a:gd name="connsiteX23" fmla="*/ 5354 w 10000"/>
              <a:gd name="connsiteY23" fmla="*/ 9763 h 10000"/>
              <a:gd name="connsiteX24" fmla="*/ 5394 w 10000"/>
              <a:gd name="connsiteY24" fmla="*/ 9834 h 10000"/>
              <a:gd name="connsiteX25" fmla="*/ 5457 w 10000"/>
              <a:gd name="connsiteY25" fmla="*/ 9857 h 10000"/>
              <a:gd name="connsiteX26" fmla="*/ 5535 w 10000"/>
              <a:gd name="connsiteY26" fmla="*/ 9848 h 10000"/>
              <a:gd name="connsiteX27" fmla="*/ 5643 w 10000"/>
              <a:gd name="connsiteY27" fmla="*/ 9771 h 10000"/>
              <a:gd name="connsiteX28" fmla="*/ 6502 w 10000"/>
              <a:gd name="connsiteY28" fmla="*/ 8729 h 10000"/>
              <a:gd name="connsiteX29" fmla="*/ 6627 w 10000"/>
              <a:gd name="connsiteY29" fmla="*/ 9037 h 10000"/>
              <a:gd name="connsiteX30" fmla="*/ 6679 w 10000"/>
              <a:gd name="connsiteY30" fmla="*/ 9077 h 10000"/>
              <a:gd name="connsiteX31" fmla="*/ 6720 w 10000"/>
              <a:gd name="connsiteY31" fmla="*/ 9063 h 10000"/>
              <a:gd name="connsiteX32" fmla="*/ 6749 w 10000"/>
              <a:gd name="connsiteY32" fmla="*/ 9019 h 10000"/>
              <a:gd name="connsiteX33" fmla="*/ 6781 w 10000"/>
              <a:gd name="connsiteY33" fmla="*/ 8917 h 10000"/>
              <a:gd name="connsiteX34" fmla="*/ 6784 w 10000"/>
              <a:gd name="connsiteY34" fmla="*/ 8769 h 10000"/>
              <a:gd name="connsiteX35" fmla="*/ 6767 w 10000"/>
              <a:gd name="connsiteY35" fmla="*/ 8659 h 10000"/>
              <a:gd name="connsiteX36" fmla="*/ 6738 w 10000"/>
              <a:gd name="connsiteY36" fmla="*/ 8471 h 10000"/>
              <a:gd name="connsiteX37" fmla="*/ 6836 w 10000"/>
              <a:gd name="connsiteY37" fmla="*/ 8289 h 10000"/>
              <a:gd name="connsiteX38" fmla="*/ 6989 w 10000"/>
              <a:gd name="connsiteY38" fmla="*/ 8146 h 10000"/>
              <a:gd name="connsiteX39" fmla="*/ 7146 w 10000"/>
              <a:gd name="connsiteY39" fmla="*/ 8043 h 10000"/>
              <a:gd name="connsiteX40" fmla="*/ 7342 w 10000"/>
              <a:gd name="connsiteY40" fmla="*/ 8019 h 10000"/>
              <a:gd name="connsiteX41" fmla="*/ 7619 w 10000"/>
              <a:gd name="connsiteY41" fmla="*/ 8015 h 10000"/>
              <a:gd name="connsiteX42" fmla="*/ 7610 w 10000"/>
              <a:gd name="connsiteY42" fmla="*/ 8536 h 10000"/>
              <a:gd name="connsiteX43" fmla="*/ 7673 w 10000"/>
              <a:gd name="connsiteY43" fmla="*/ 8683 h 10000"/>
              <a:gd name="connsiteX44" fmla="*/ 7760 w 10000"/>
              <a:gd name="connsiteY44" fmla="*/ 8763 h 10000"/>
              <a:gd name="connsiteX45" fmla="*/ 7821 w 10000"/>
              <a:gd name="connsiteY45" fmla="*/ 8792 h 10000"/>
              <a:gd name="connsiteX46" fmla="*/ 8789 w 10000"/>
              <a:gd name="connsiteY46" fmla="*/ 8729 h 10000"/>
              <a:gd name="connsiteX47" fmla="*/ 8885 w 10000"/>
              <a:gd name="connsiteY47" fmla="*/ 8917 h 10000"/>
              <a:gd name="connsiteX48" fmla="*/ 8946 w 10000"/>
              <a:gd name="connsiteY48" fmla="*/ 9375 h 10000"/>
              <a:gd name="connsiteX49" fmla="*/ 8990 w 10000"/>
              <a:gd name="connsiteY49" fmla="*/ 9995 h 10000"/>
              <a:gd name="connsiteX50" fmla="*/ 9093 w 10000"/>
              <a:gd name="connsiteY50" fmla="*/ 10000 h 10000"/>
              <a:gd name="connsiteX51" fmla="*/ 9085 w 10000"/>
              <a:gd name="connsiteY51" fmla="*/ 9390 h 10000"/>
              <a:gd name="connsiteX52" fmla="*/ 9135 w 10000"/>
              <a:gd name="connsiteY52" fmla="*/ 9202 h 10000"/>
              <a:gd name="connsiteX53" fmla="*/ 9172 w 10000"/>
              <a:gd name="connsiteY53" fmla="*/ 8710 h 10000"/>
              <a:gd name="connsiteX54" fmla="*/ 9561 w 10000"/>
              <a:gd name="connsiteY54" fmla="*/ 9077 h 10000"/>
              <a:gd name="connsiteX55" fmla="*/ 9544 w 10000"/>
              <a:gd name="connsiteY55" fmla="*/ 8395 h 10000"/>
              <a:gd name="connsiteX56" fmla="*/ 9730 w 10000"/>
              <a:gd name="connsiteY56" fmla="*/ 8416 h 10000"/>
              <a:gd name="connsiteX57" fmla="*/ 10000 w 10000"/>
              <a:gd name="connsiteY57" fmla="*/ 7659 h 10000"/>
              <a:gd name="connsiteX58" fmla="*/ 9835 w 10000"/>
              <a:gd name="connsiteY58" fmla="*/ 7143 h 10000"/>
              <a:gd name="connsiteX59" fmla="*/ 9801 w 10000"/>
              <a:gd name="connsiteY59" fmla="*/ 6805 h 10000"/>
              <a:gd name="connsiteX60" fmla="*/ 9535 w 10000"/>
              <a:gd name="connsiteY60" fmla="*/ 6749 h 10000"/>
              <a:gd name="connsiteX61" fmla="*/ 9508 w 10000"/>
              <a:gd name="connsiteY61" fmla="*/ 6310 h 10000"/>
              <a:gd name="connsiteX62" fmla="*/ 9155 w 10000"/>
              <a:gd name="connsiteY62" fmla="*/ 6096 h 10000"/>
              <a:gd name="connsiteX63" fmla="*/ 9129 w 10000"/>
              <a:gd name="connsiteY63" fmla="*/ 6449 h 10000"/>
              <a:gd name="connsiteX64" fmla="*/ 8920 w 10000"/>
              <a:gd name="connsiteY64" fmla="*/ 6163 h 10000"/>
              <a:gd name="connsiteX65" fmla="*/ 8920 w 10000"/>
              <a:gd name="connsiteY65" fmla="*/ 5804 h 10000"/>
              <a:gd name="connsiteX66" fmla="*/ 9474 w 10000"/>
              <a:gd name="connsiteY66" fmla="*/ 6202 h 10000"/>
              <a:gd name="connsiteX67" fmla="*/ 9399 w 10000"/>
              <a:gd name="connsiteY67" fmla="*/ 3281 h 10000"/>
              <a:gd name="connsiteX68" fmla="*/ 9311 w 10000"/>
              <a:gd name="connsiteY68" fmla="*/ 3124 h 10000"/>
              <a:gd name="connsiteX69" fmla="*/ 9282 w 10000"/>
              <a:gd name="connsiteY69" fmla="*/ 2786 h 10000"/>
              <a:gd name="connsiteX70" fmla="*/ 9050 w 10000"/>
              <a:gd name="connsiteY70" fmla="*/ 2634 h 10000"/>
              <a:gd name="connsiteX71" fmla="*/ 8973 w 10000"/>
              <a:gd name="connsiteY71" fmla="*/ 2098 h 10000"/>
              <a:gd name="connsiteX72" fmla="*/ 8812 w 10000"/>
              <a:gd name="connsiteY72" fmla="*/ 2051 h 10000"/>
              <a:gd name="connsiteX73" fmla="*/ 8786 w 10000"/>
              <a:gd name="connsiteY73" fmla="*/ 1641 h 10000"/>
              <a:gd name="connsiteX74" fmla="*/ 8637 w 10000"/>
              <a:gd name="connsiteY74" fmla="*/ 1614 h 10000"/>
              <a:gd name="connsiteX75" fmla="*/ 8620 w 10000"/>
              <a:gd name="connsiteY75" fmla="*/ 1287 h 10000"/>
              <a:gd name="connsiteX76" fmla="*/ 8563 w 10000"/>
              <a:gd name="connsiteY76" fmla="*/ 372 h 10000"/>
              <a:gd name="connsiteX77" fmla="*/ 6711 w 10000"/>
              <a:gd name="connsiteY77" fmla="*/ 0 h 10000"/>
              <a:gd name="connsiteX78" fmla="*/ 6554 w 10000"/>
              <a:gd name="connsiteY78" fmla="*/ 635 h 10000"/>
              <a:gd name="connsiteX79" fmla="*/ 6323 w 10000"/>
              <a:gd name="connsiteY79" fmla="*/ 829 h 10000"/>
              <a:gd name="connsiteX80" fmla="*/ 6064 w 10000"/>
              <a:gd name="connsiteY80" fmla="*/ 648 h 10000"/>
              <a:gd name="connsiteX81" fmla="*/ 5788 w 10000"/>
              <a:gd name="connsiteY81" fmla="*/ 621 h 10000"/>
              <a:gd name="connsiteX82" fmla="*/ 5498 w 10000"/>
              <a:gd name="connsiteY82" fmla="*/ 2351 h 10000"/>
              <a:gd name="connsiteX83" fmla="*/ 5405 w 10000"/>
              <a:gd name="connsiteY83" fmla="*/ 2788 h 10000"/>
              <a:gd name="connsiteX84" fmla="*/ 5023 w 10000"/>
              <a:gd name="connsiteY84" fmla="*/ 4274 h 10000"/>
              <a:gd name="connsiteX85" fmla="*/ 4936 w 10000"/>
              <a:gd name="connsiteY85" fmla="*/ 5052 h 10000"/>
              <a:gd name="connsiteX86" fmla="*/ 4857 w 10000"/>
              <a:gd name="connsiteY86" fmla="*/ 6610 h 10000"/>
              <a:gd name="connsiteX87" fmla="*/ 4343 w 10000"/>
              <a:gd name="connsiteY87" fmla="*/ 6930 h 10000"/>
              <a:gd name="connsiteX0" fmla="*/ 4343 w 10000"/>
              <a:gd name="connsiteY0" fmla="*/ 6930 h 10000"/>
              <a:gd name="connsiteX1" fmla="*/ 2179 w 10000"/>
              <a:gd name="connsiteY1" fmla="*/ 4928 h 10000"/>
              <a:gd name="connsiteX2" fmla="*/ 2234 w 10000"/>
              <a:gd name="connsiteY2" fmla="*/ 4570 h 10000"/>
              <a:gd name="connsiteX3" fmla="*/ 1858 w 10000"/>
              <a:gd name="connsiteY3" fmla="*/ 4428 h 10000"/>
              <a:gd name="connsiteX4" fmla="*/ 1177 w 10000"/>
              <a:gd name="connsiteY4" fmla="*/ 4600 h 10000"/>
              <a:gd name="connsiteX5" fmla="*/ 1587 w 10000"/>
              <a:gd name="connsiteY5" fmla="*/ 4282 h 10000"/>
              <a:gd name="connsiteX6" fmla="*/ 1665 w 10000"/>
              <a:gd name="connsiteY6" fmla="*/ 4268 h 10000"/>
              <a:gd name="connsiteX7" fmla="*/ 1682 w 10000"/>
              <a:gd name="connsiteY7" fmla="*/ 4570 h 10000"/>
              <a:gd name="connsiteX8" fmla="*/ 1633 w 10000"/>
              <a:gd name="connsiteY8" fmla="*/ 5221 h 10000"/>
              <a:gd name="connsiteX9" fmla="*/ 1552 w 10000"/>
              <a:gd name="connsiteY9" fmla="*/ 5198 h 10000"/>
              <a:gd name="connsiteX10" fmla="*/ 1563 w 10000"/>
              <a:gd name="connsiteY10" fmla="*/ 5449 h 10000"/>
              <a:gd name="connsiteX11" fmla="*/ 1699 w 10000"/>
              <a:gd name="connsiteY11" fmla="*/ 5622 h 10000"/>
              <a:gd name="connsiteX12" fmla="*/ 1702 w 10000"/>
              <a:gd name="connsiteY12" fmla="*/ 5721 h 10000"/>
              <a:gd name="connsiteX13" fmla="*/ 927 w 10000"/>
              <a:gd name="connsiteY13" fmla="*/ 4914 h 10000"/>
              <a:gd name="connsiteX14" fmla="*/ 262 w 10000"/>
              <a:gd name="connsiteY14" fmla="*/ 4885 h 10000"/>
              <a:gd name="connsiteX15" fmla="*/ 96 w 10000"/>
              <a:gd name="connsiteY15" fmla="*/ 6096 h 10000"/>
              <a:gd name="connsiteX16" fmla="*/ 837 w 10000"/>
              <a:gd name="connsiteY16" fmla="*/ 6103 h 10000"/>
              <a:gd name="connsiteX17" fmla="*/ 880 w 10000"/>
              <a:gd name="connsiteY17" fmla="*/ 6290 h 10000"/>
              <a:gd name="connsiteX18" fmla="*/ 2511 w 10000"/>
              <a:gd name="connsiteY18" fmla="*/ 6369 h 10000"/>
              <a:gd name="connsiteX19" fmla="*/ 4725 w 10000"/>
              <a:gd name="connsiteY19" fmla="*/ 8471 h 10000"/>
              <a:gd name="connsiteX20" fmla="*/ 5160 w 10000"/>
              <a:gd name="connsiteY20" fmla="*/ 8867 h 10000"/>
              <a:gd name="connsiteX21" fmla="*/ 5293 w 10000"/>
              <a:gd name="connsiteY21" fmla="*/ 9577 h 10000"/>
              <a:gd name="connsiteX22" fmla="*/ 5354 w 10000"/>
              <a:gd name="connsiteY22" fmla="*/ 9763 h 10000"/>
              <a:gd name="connsiteX23" fmla="*/ 5394 w 10000"/>
              <a:gd name="connsiteY23" fmla="*/ 9834 h 10000"/>
              <a:gd name="connsiteX24" fmla="*/ 5457 w 10000"/>
              <a:gd name="connsiteY24" fmla="*/ 9857 h 10000"/>
              <a:gd name="connsiteX25" fmla="*/ 5535 w 10000"/>
              <a:gd name="connsiteY25" fmla="*/ 9848 h 10000"/>
              <a:gd name="connsiteX26" fmla="*/ 5643 w 10000"/>
              <a:gd name="connsiteY26" fmla="*/ 9771 h 10000"/>
              <a:gd name="connsiteX27" fmla="*/ 6502 w 10000"/>
              <a:gd name="connsiteY27" fmla="*/ 8729 h 10000"/>
              <a:gd name="connsiteX28" fmla="*/ 6627 w 10000"/>
              <a:gd name="connsiteY28" fmla="*/ 9037 h 10000"/>
              <a:gd name="connsiteX29" fmla="*/ 6679 w 10000"/>
              <a:gd name="connsiteY29" fmla="*/ 9077 h 10000"/>
              <a:gd name="connsiteX30" fmla="*/ 6720 w 10000"/>
              <a:gd name="connsiteY30" fmla="*/ 9063 h 10000"/>
              <a:gd name="connsiteX31" fmla="*/ 6749 w 10000"/>
              <a:gd name="connsiteY31" fmla="*/ 9019 h 10000"/>
              <a:gd name="connsiteX32" fmla="*/ 6781 w 10000"/>
              <a:gd name="connsiteY32" fmla="*/ 8917 h 10000"/>
              <a:gd name="connsiteX33" fmla="*/ 6784 w 10000"/>
              <a:gd name="connsiteY33" fmla="*/ 8769 h 10000"/>
              <a:gd name="connsiteX34" fmla="*/ 6767 w 10000"/>
              <a:gd name="connsiteY34" fmla="*/ 8659 h 10000"/>
              <a:gd name="connsiteX35" fmla="*/ 6738 w 10000"/>
              <a:gd name="connsiteY35" fmla="*/ 8471 h 10000"/>
              <a:gd name="connsiteX36" fmla="*/ 6836 w 10000"/>
              <a:gd name="connsiteY36" fmla="*/ 8289 h 10000"/>
              <a:gd name="connsiteX37" fmla="*/ 6989 w 10000"/>
              <a:gd name="connsiteY37" fmla="*/ 8146 h 10000"/>
              <a:gd name="connsiteX38" fmla="*/ 7146 w 10000"/>
              <a:gd name="connsiteY38" fmla="*/ 8043 h 10000"/>
              <a:gd name="connsiteX39" fmla="*/ 7342 w 10000"/>
              <a:gd name="connsiteY39" fmla="*/ 8019 h 10000"/>
              <a:gd name="connsiteX40" fmla="*/ 7619 w 10000"/>
              <a:gd name="connsiteY40" fmla="*/ 8015 h 10000"/>
              <a:gd name="connsiteX41" fmla="*/ 7610 w 10000"/>
              <a:gd name="connsiteY41" fmla="*/ 8536 h 10000"/>
              <a:gd name="connsiteX42" fmla="*/ 7673 w 10000"/>
              <a:gd name="connsiteY42" fmla="*/ 8683 h 10000"/>
              <a:gd name="connsiteX43" fmla="*/ 7760 w 10000"/>
              <a:gd name="connsiteY43" fmla="*/ 8763 h 10000"/>
              <a:gd name="connsiteX44" fmla="*/ 7821 w 10000"/>
              <a:gd name="connsiteY44" fmla="*/ 8792 h 10000"/>
              <a:gd name="connsiteX45" fmla="*/ 8789 w 10000"/>
              <a:gd name="connsiteY45" fmla="*/ 8729 h 10000"/>
              <a:gd name="connsiteX46" fmla="*/ 8885 w 10000"/>
              <a:gd name="connsiteY46" fmla="*/ 8917 h 10000"/>
              <a:gd name="connsiteX47" fmla="*/ 8946 w 10000"/>
              <a:gd name="connsiteY47" fmla="*/ 9375 h 10000"/>
              <a:gd name="connsiteX48" fmla="*/ 8990 w 10000"/>
              <a:gd name="connsiteY48" fmla="*/ 9995 h 10000"/>
              <a:gd name="connsiteX49" fmla="*/ 9093 w 10000"/>
              <a:gd name="connsiteY49" fmla="*/ 10000 h 10000"/>
              <a:gd name="connsiteX50" fmla="*/ 9085 w 10000"/>
              <a:gd name="connsiteY50" fmla="*/ 9390 h 10000"/>
              <a:gd name="connsiteX51" fmla="*/ 9135 w 10000"/>
              <a:gd name="connsiteY51" fmla="*/ 9202 h 10000"/>
              <a:gd name="connsiteX52" fmla="*/ 9172 w 10000"/>
              <a:gd name="connsiteY52" fmla="*/ 8710 h 10000"/>
              <a:gd name="connsiteX53" fmla="*/ 9561 w 10000"/>
              <a:gd name="connsiteY53" fmla="*/ 9077 h 10000"/>
              <a:gd name="connsiteX54" fmla="*/ 9544 w 10000"/>
              <a:gd name="connsiteY54" fmla="*/ 8395 h 10000"/>
              <a:gd name="connsiteX55" fmla="*/ 9730 w 10000"/>
              <a:gd name="connsiteY55" fmla="*/ 8416 h 10000"/>
              <a:gd name="connsiteX56" fmla="*/ 10000 w 10000"/>
              <a:gd name="connsiteY56" fmla="*/ 7659 h 10000"/>
              <a:gd name="connsiteX57" fmla="*/ 9835 w 10000"/>
              <a:gd name="connsiteY57" fmla="*/ 7143 h 10000"/>
              <a:gd name="connsiteX58" fmla="*/ 9801 w 10000"/>
              <a:gd name="connsiteY58" fmla="*/ 6805 h 10000"/>
              <a:gd name="connsiteX59" fmla="*/ 9535 w 10000"/>
              <a:gd name="connsiteY59" fmla="*/ 6749 h 10000"/>
              <a:gd name="connsiteX60" fmla="*/ 9508 w 10000"/>
              <a:gd name="connsiteY60" fmla="*/ 6310 h 10000"/>
              <a:gd name="connsiteX61" fmla="*/ 9155 w 10000"/>
              <a:gd name="connsiteY61" fmla="*/ 6096 h 10000"/>
              <a:gd name="connsiteX62" fmla="*/ 9129 w 10000"/>
              <a:gd name="connsiteY62" fmla="*/ 6449 h 10000"/>
              <a:gd name="connsiteX63" fmla="*/ 8920 w 10000"/>
              <a:gd name="connsiteY63" fmla="*/ 6163 h 10000"/>
              <a:gd name="connsiteX64" fmla="*/ 8920 w 10000"/>
              <a:gd name="connsiteY64" fmla="*/ 5804 h 10000"/>
              <a:gd name="connsiteX65" fmla="*/ 9474 w 10000"/>
              <a:gd name="connsiteY65" fmla="*/ 6202 h 10000"/>
              <a:gd name="connsiteX66" fmla="*/ 9399 w 10000"/>
              <a:gd name="connsiteY66" fmla="*/ 3281 h 10000"/>
              <a:gd name="connsiteX67" fmla="*/ 9311 w 10000"/>
              <a:gd name="connsiteY67" fmla="*/ 3124 h 10000"/>
              <a:gd name="connsiteX68" fmla="*/ 9282 w 10000"/>
              <a:gd name="connsiteY68" fmla="*/ 2786 h 10000"/>
              <a:gd name="connsiteX69" fmla="*/ 9050 w 10000"/>
              <a:gd name="connsiteY69" fmla="*/ 2634 h 10000"/>
              <a:gd name="connsiteX70" fmla="*/ 8973 w 10000"/>
              <a:gd name="connsiteY70" fmla="*/ 2098 h 10000"/>
              <a:gd name="connsiteX71" fmla="*/ 8812 w 10000"/>
              <a:gd name="connsiteY71" fmla="*/ 2051 h 10000"/>
              <a:gd name="connsiteX72" fmla="*/ 8786 w 10000"/>
              <a:gd name="connsiteY72" fmla="*/ 1641 h 10000"/>
              <a:gd name="connsiteX73" fmla="*/ 8637 w 10000"/>
              <a:gd name="connsiteY73" fmla="*/ 1614 h 10000"/>
              <a:gd name="connsiteX74" fmla="*/ 8620 w 10000"/>
              <a:gd name="connsiteY74" fmla="*/ 1287 h 10000"/>
              <a:gd name="connsiteX75" fmla="*/ 8563 w 10000"/>
              <a:gd name="connsiteY75" fmla="*/ 372 h 10000"/>
              <a:gd name="connsiteX76" fmla="*/ 6711 w 10000"/>
              <a:gd name="connsiteY76" fmla="*/ 0 h 10000"/>
              <a:gd name="connsiteX77" fmla="*/ 6554 w 10000"/>
              <a:gd name="connsiteY77" fmla="*/ 635 h 10000"/>
              <a:gd name="connsiteX78" fmla="*/ 6323 w 10000"/>
              <a:gd name="connsiteY78" fmla="*/ 829 h 10000"/>
              <a:gd name="connsiteX79" fmla="*/ 6064 w 10000"/>
              <a:gd name="connsiteY79" fmla="*/ 648 h 10000"/>
              <a:gd name="connsiteX80" fmla="*/ 5788 w 10000"/>
              <a:gd name="connsiteY80" fmla="*/ 621 h 10000"/>
              <a:gd name="connsiteX81" fmla="*/ 5498 w 10000"/>
              <a:gd name="connsiteY81" fmla="*/ 2351 h 10000"/>
              <a:gd name="connsiteX82" fmla="*/ 5405 w 10000"/>
              <a:gd name="connsiteY82" fmla="*/ 2788 h 10000"/>
              <a:gd name="connsiteX83" fmla="*/ 5023 w 10000"/>
              <a:gd name="connsiteY83" fmla="*/ 4274 h 10000"/>
              <a:gd name="connsiteX84" fmla="*/ 4936 w 10000"/>
              <a:gd name="connsiteY84" fmla="*/ 5052 h 10000"/>
              <a:gd name="connsiteX85" fmla="*/ 4857 w 10000"/>
              <a:gd name="connsiteY85" fmla="*/ 6610 h 10000"/>
              <a:gd name="connsiteX86" fmla="*/ 4343 w 10000"/>
              <a:gd name="connsiteY86" fmla="*/ 6930 h 10000"/>
              <a:gd name="connsiteX0" fmla="*/ 4343 w 10000"/>
              <a:gd name="connsiteY0" fmla="*/ 6930 h 10000"/>
              <a:gd name="connsiteX1" fmla="*/ 2179 w 10000"/>
              <a:gd name="connsiteY1" fmla="*/ 4928 h 10000"/>
              <a:gd name="connsiteX2" fmla="*/ 2234 w 10000"/>
              <a:gd name="connsiteY2" fmla="*/ 4570 h 10000"/>
              <a:gd name="connsiteX3" fmla="*/ 1858 w 10000"/>
              <a:gd name="connsiteY3" fmla="*/ 4428 h 10000"/>
              <a:gd name="connsiteX4" fmla="*/ 1177 w 10000"/>
              <a:gd name="connsiteY4" fmla="*/ 4600 h 10000"/>
              <a:gd name="connsiteX5" fmla="*/ 1587 w 10000"/>
              <a:gd name="connsiteY5" fmla="*/ 4282 h 10000"/>
              <a:gd name="connsiteX6" fmla="*/ 1682 w 10000"/>
              <a:gd name="connsiteY6" fmla="*/ 4570 h 10000"/>
              <a:gd name="connsiteX7" fmla="*/ 1633 w 10000"/>
              <a:gd name="connsiteY7" fmla="*/ 5221 h 10000"/>
              <a:gd name="connsiteX8" fmla="*/ 1552 w 10000"/>
              <a:gd name="connsiteY8" fmla="*/ 5198 h 10000"/>
              <a:gd name="connsiteX9" fmla="*/ 1563 w 10000"/>
              <a:gd name="connsiteY9" fmla="*/ 5449 h 10000"/>
              <a:gd name="connsiteX10" fmla="*/ 1699 w 10000"/>
              <a:gd name="connsiteY10" fmla="*/ 5622 h 10000"/>
              <a:gd name="connsiteX11" fmla="*/ 1702 w 10000"/>
              <a:gd name="connsiteY11" fmla="*/ 5721 h 10000"/>
              <a:gd name="connsiteX12" fmla="*/ 927 w 10000"/>
              <a:gd name="connsiteY12" fmla="*/ 4914 h 10000"/>
              <a:gd name="connsiteX13" fmla="*/ 262 w 10000"/>
              <a:gd name="connsiteY13" fmla="*/ 4885 h 10000"/>
              <a:gd name="connsiteX14" fmla="*/ 96 w 10000"/>
              <a:gd name="connsiteY14" fmla="*/ 6096 h 10000"/>
              <a:gd name="connsiteX15" fmla="*/ 837 w 10000"/>
              <a:gd name="connsiteY15" fmla="*/ 6103 h 10000"/>
              <a:gd name="connsiteX16" fmla="*/ 880 w 10000"/>
              <a:gd name="connsiteY16" fmla="*/ 6290 h 10000"/>
              <a:gd name="connsiteX17" fmla="*/ 2511 w 10000"/>
              <a:gd name="connsiteY17" fmla="*/ 6369 h 10000"/>
              <a:gd name="connsiteX18" fmla="*/ 4725 w 10000"/>
              <a:gd name="connsiteY18" fmla="*/ 8471 h 10000"/>
              <a:gd name="connsiteX19" fmla="*/ 5160 w 10000"/>
              <a:gd name="connsiteY19" fmla="*/ 8867 h 10000"/>
              <a:gd name="connsiteX20" fmla="*/ 5293 w 10000"/>
              <a:gd name="connsiteY20" fmla="*/ 9577 h 10000"/>
              <a:gd name="connsiteX21" fmla="*/ 5354 w 10000"/>
              <a:gd name="connsiteY21" fmla="*/ 9763 h 10000"/>
              <a:gd name="connsiteX22" fmla="*/ 5394 w 10000"/>
              <a:gd name="connsiteY22" fmla="*/ 9834 h 10000"/>
              <a:gd name="connsiteX23" fmla="*/ 5457 w 10000"/>
              <a:gd name="connsiteY23" fmla="*/ 9857 h 10000"/>
              <a:gd name="connsiteX24" fmla="*/ 5535 w 10000"/>
              <a:gd name="connsiteY24" fmla="*/ 9848 h 10000"/>
              <a:gd name="connsiteX25" fmla="*/ 5643 w 10000"/>
              <a:gd name="connsiteY25" fmla="*/ 9771 h 10000"/>
              <a:gd name="connsiteX26" fmla="*/ 6502 w 10000"/>
              <a:gd name="connsiteY26" fmla="*/ 8729 h 10000"/>
              <a:gd name="connsiteX27" fmla="*/ 6627 w 10000"/>
              <a:gd name="connsiteY27" fmla="*/ 9037 h 10000"/>
              <a:gd name="connsiteX28" fmla="*/ 6679 w 10000"/>
              <a:gd name="connsiteY28" fmla="*/ 9077 h 10000"/>
              <a:gd name="connsiteX29" fmla="*/ 6720 w 10000"/>
              <a:gd name="connsiteY29" fmla="*/ 9063 h 10000"/>
              <a:gd name="connsiteX30" fmla="*/ 6749 w 10000"/>
              <a:gd name="connsiteY30" fmla="*/ 9019 h 10000"/>
              <a:gd name="connsiteX31" fmla="*/ 6781 w 10000"/>
              <a:gd name="connsiteY31" fmla="*/ 8917 h 10000"/>
              <a:gd name="connsiteX32" fmla="*/ 6784 w 10000"/>
              <a:gd name="connsiteY32" fmla="*/ 8769 h 10000"/>
              <a:gd name="connsiteX33" fmla="*/ 6767 w 10000"/>
              <a:gd name="connsiteY33" fmla="*/ 8659 h 10000"/>
              <a:gd name="connsiteX34" fmla="*/ 6738 w 10000"/>
              <a:gd name="connsiteY34" fmla="*/ 8471 h 10000"/>
              <a:gd name="connsiteX35" fmla="*/ 6836 w 10000"/>
              <a:gd name="connsiteY35" fmla="*/ 8289 h 10000"/>
              <a:gd name="connsiteX36" fmla="*/ 6989 w 10000"/>
              <a:gd name="connsiteY36" fmla="*/ 8146 h 10000"/>
              <a:gd name="connsiteX37" fmla="*/ 7146 w 10000"/>
              <a:gd name="connsiteY37" fmla="*/ 8043 h 10000"/>
              <a:gd name="connsiteX38" fmla="*/ 7342 w 10000"/>
              <a:gd name="connsiteY38" fmla="*/ 8019 h 10000"/>
              <a:gd name="connsiteX39" fmla="*/ 7619 w 10000"/>
              <a:gd name="connsiteY39" fmla="*/ 8015 h 10000"/>
              <a:gd name="connsiteX40" fmla="*/ 7610 w 10000"/>
              <a:gd name="connsiteY40" fmla="*/ 8536 h 10000"/>
              <a:gd name="connsiteX41" fmla="*/ 7673 w 10000"/>
              <a:gd name="connsiteY41" fmla="*/ 8683 h 10000"/>
              <a:gd name="connsiteX42" fmla="*/ 7760 w 10000"/>
              <a:gd name="connsiteY42" fmla="*/ 8763 h 10000"/>
              <a:gd name="connsiteX43" fmla="*/ 7821 w 10000"/>
              <a:gd name="connsiteY43" fmla="*/ 8792 h 10000"/>
              <a:gd name="connsiteX44" fmla="*/ 8789 w 10000"/>
              <a:gd name="connsiteY44" fmla="*/ 8729 h 10000"/>
              <a:gd name="connsiteX45" fmla="*/ 8885 w 10000"/>
              <a:gd name="connsiteY45" fmla="*/ 8917 h 10000"/>
              <a:gd name="connsiteX46" fmla="*/ 8946 w 10000"/>
              <a:gd name="connsiteY46" fmla="*/ 9375 h 10000"/>
              <a:gd name="connsiteX47" fmla="*/ 8990 w 10000"/>
              <a:gd name="connsiteY47" fmla="*/ 9995 h 10000"/>
              <a:gd name="connsiteX48" fmla="*/ 9093 w 10000"/>
              <a:gd name="connsiteY48" fmla="*/ 10000 h 10000"/>
              <a:gd name="connsiteX49" fmla="*/ 9085 w 10000"/>
              <a:gd name="connsiteY49" fmla="*/ 9390 h 10000"/>
              <a:gd name="connsiteX50" fmla="*/ 9135 w 10000"/>
              <a:gd name="connsiteY50" fmla="*/ 9202 h 10000"/>
              <a:gd name="connsiteX51" fmla="*/ 9172 w 10000"/>
              <a:gd name="connsiteY51" fmla="*/ 8710 h 10000"/>
              <a:gd name="connsiteX52" fmla="*/ 9561 w 10000"/>
              <a:gd name="connsiteY52" fmla="*/ 9077 h 10000"/>
              <a:gd name="connsiteX53" fmla="*/ 9544 w 10000"/>
              <a:gd name="connsiteY53" fmla="*/ 8395 h 10000"/>
              <a:gd name="connsiteX54" fmla="*/ 9730 w 10000"/>
              <a:gd name="connsiteY54" fmla="*/ 8416 h 10000"/>
              <a:gd name="connsiteX55" fmla="*/ 10000 w 10000"/>
              <a:gd name="connsiteY55" fmla="*/ 7659 h 10000"/>
              <a:gd name="connsiteX56" fmla="*/ 9835 w 10000"/>
              <a:gd name="connsiteY56" fmla="*/ 7143 h 10000"/>
              <a:gd name="connsiteX57" fmla="*/ 9801 w 10000"/>
              <a:gd name="connsiteY57" fmla="*/ 6805 h 10000"/>
              <a:gd name="connsiteX58" fmla="*/ 9535 w 10000"/>
              <a:gd name="connsiteY58" fmla="*/ 6749 h 10000"/>
              <a:gd name="connsiteX59" fmla="*/ 9508 w 10000"/>
              <a:gd name="connsiteY59" fmla="*/ 6310 h 10000"/>
              <a:gd name="connsiteX60" fmla="*/ 9155 w 10000"/>
              <a:gd name="connsiteY60" fmla="*/ 6096 h 10000"/>
              <a:gd name="connsiteX61" fmla="*/ 9129 w 10000"/>
              <a:gd name="connsiteY61" fmla="*/ 6449 h 10000"/>
              <a:gd name="connsiteX62" fmla="*/ 8920 w 10000"/>
              <a:gd name="connsiteY62" fmla="*/ 6163 h 10000"/>
              <a:gd name="connsiteX63" fmla="*/ 8920 w 10000"/>
              <a:gd name="connsiteY63" fmla="*/ 5804 h 10000"/>
              <a:gd name="connsiteX64" fmla="*/ 9474 w 10000"/>
              <a:gd name="connsiteY64" fmla="*/ 6202 h 10000"/>
              <a:gd name="connsiteX65" fmla="*/ 9399 w 10000"/>
              <a:gd name="connsiteY65" fmla="*/ 3281 h 10000"/>
              <a:gd name="connsiteX66" fmla="*/ 9311 w 10000"/>
              <a:gd name="connsiteY66" fmla="*/ 3124 h 10000"/>
              <a:gd name="connsiteX67" fmla="*/ 9282 w 10000"/>
              <a:gd name="connsiteY67" fmla="*/ 2786 h 10000"/>
              <a:gd name="connsiteX68" fmla="*/ 9050 w 10000"/>
              <a:gd name="connsiteY68" fmla="*/ 2634 h 10000"/>
              <a:gd name="connsiteX69" fmla="*/ 8973 w 10000"/>
              <a:gd name="connsiteY69" fmla="*/ 2098 h 10000"/>
              <a:gd name="connsiteX70" fmla="*/ 8812 w 10000"/>
              <a:gd name="connsiteY70" fmla="*/ 2051 h 10000"/>
              <a:gd name="connsiteX71" fmla="*/ 8786 w 10000"/>
              <a:gd name="connsiteY71" fmla="*/ 1641 h 10000"/>
              <a:gd name="connsiteX72" fmla="*/ 8637 w 10000"/>
              <a:gd name="connsiteY72" fmla="*/ 1614 h 10000"/>
              <a:gd name="connsiteX73" fmla="*/ 8620 w 10000"/>
              <a:gd name="connsiteY73" fmla="*/ 1287 h 10000"/>
              <a:gd name="connsiteX74" fmla="*/ 8563 w 10000"/>
              <a:gd name="connsiteY74" fmla="*/ 372 h 10000"/>
              <a:gd name="connsiteX75" fmla="*/ 6711 w 10000"/>
              <a:gd name="connsiteY75" fmla="*/ 0 h 10000"/>
              <a:gd name="connsiteX76" fmla="*/ 6554 w 10000"/>
              <a:gd name="connsiteY76" fmla="*/ 635 h 10000"/>
              <a:gd name="connsiteX77" fmla="*/ 6323 w 10000"/>
              <a:gd name="connsiteY77" fmla="*/ 829 h 10000"/>
              <a:gd name="connsiteX78" fmla="*/ 6064 w 10000"/>
              <a:gd name="connsiteY78" fmla="*/ 648 h 10000"/>
              <a:gd name="connsiteX79" fmla="*/ 5788 w 10000"/>
              <a:gd name="connsiteY79" fmla="*/ 621 h 10000"/>
              <a:gd name="connsiteX80" fmla="*/ 5498 w 10000"/>
              <a:gd name="connsiteY80" fmla="*/ 2351 h 10000"/>
              <a:gd name="connsiteX81" fmla="*/ 5405 w 10000"/>
              <a:gd name="connsiteY81" fmla="*/ 2788 h 10000"/>
              <a:gd name="connsiteX82" fmla="*/ 5023 w 10000"/>
              <a:gd name="connsiteY82" fmla="*/ 4274 h 10000"/>
              <a:gd name="connsiteX83" fmla="*/ 4936 w 10000"/>
              <a:gd name="connsiteY83" fmla="*/ 5052 h 10000"/>
              <a:gd name="connsiteX84" fmla="*/ 4857 w 10000"/>
              <a:gd name="connsiteY84" fmla="*/ 6610 h 10000"/>
              <a:gd name="connsiteX85" fmla="*/ 4343 w 10000"/>
              <a:gd name="connsiteY85" fmla="*/ 6930 h 10000"/>
              <a:gd name="connsiteX0" fmla="*/ 4343 w 10000"/>
              <a:gd name="connsiteY0" fmla="*/ 6930 h 10000"/>
              <a:gd name="connsiteX1" fmla="*/ 2179 w 10000"/>
              <a:gd name="connsiteY1" fmla="*/ 4928 h 10000"/>
              <a:gd name="connsiteX2" fmla="*/ 2234 w 10000"/>
              <a:gd name="connsiteY2" fmla="*/ 4570 h 10000"/>
              <a:gd name="connsiteX3" fmla="*/ 1858 w 10000"/>
              <a:gd name="connsiteY3" fmla="*/ 4428 h 10000"/>
              <a:gd name="connsiteX4" fmla="*/ 1177 w 10000"/>
              <a:gd name="connsiteY4" fmla="*/ 4600 h 10000"/>
              <a:gd name="connsiteX5" fmla="*/ 1682 w 10000"/>
              <a:gd name="connsiteY5" fmla="*/ 4570 h 10000"/>
              <a:gd name="connsiteX6" fmla="*/ 1633 w 10000"/>
              <a:gd name="connsiteY6" fmla="*/ 5221 h 10000"/>
              <a:gd name="connsiteX7" fmla="*/ 1552 w 10000"/>
              <a:gd name="connsiteY7" fmla="*/ 5198 h 10000"/>
              <a:gd name="connsiteX8" fmla="*/ 1563 w 10000"/>
              <a:gd name="connsiteY8" fmla="*/ 5449 h 10000"/>
              <a:gd name="connsiteX9" fmla="*/ 1699 w 10000"/>
              <a:gd name="connsiteY9" fmla="*/ 5622 h 10000"/>
              <a:gd name="connsiteX10" fmla="*/ 1702 w 10000"/>
              <a:gd name="connsiteY10" fmla="*/ 5721 h 10000"/>
              <a:gd name="connsiteX11" fmla="*/ 927 w 10000"/>
              <a:gd name="connsiteY11" fmla="*/ 4914 h 10000"/>
              <a:gd name="connsiteX12" fmla="*/ 262 w 10000"/>
              <a:gd name="connsiteY12" fmla="*/ 4885 h 10000"/>
              <a:gd name="connsiteX13" fmla="*/ 96 w 10000"/>
              <a:gd name="connsiteY13" fmla="*/ 6096 h 10000"/>
              <a:gd name="connsiteX14" fmla="*/ 837 w 10000"/>
              <a:gd name="connsiteY14" fmla="*/ 6103 h 10000"/>
              <a:gd name="connsiteX15" fmla="*/ 880 w 10000"/>
              <a:gd name="connsiteY15" fmla="*/ 6290 h 10000"/>
              <a:gd name="connsiteX16" fmla="*/ 2511 w 10000"/>
              <a:gd name="connsiteY16" fmla="*/ 6369 h 10000"/>
              <a:gd name="connsiteX17" fmla="*/ 4725 w 10000"/>
              <a:gd name="connsiteY17" fmla="*/ 8471 h 10000"/>
              <a:gd name="connsiteX18" fmla="*/ 5160 w 10000"/>
              <a:gd name="connsiteY18" fmla="*/ 8867 h 10000"/>
              <a:gd name="connsiteX19" fmla="*/ 5293 w 10000"/>
              <a:gd name="connsiteY19" fmla="*/ 9577 h 10000"/>
              <a:gd name="connsiteX20" fmla="*/ 5354 w 10000"/>
              <a:gd name="connsiteY20" fmla="*/ 9763 h 10000"/>
              <a:gd name="connsiteX21" fmla="*/ 5394 w 10000"/>
              <a:gd name="connsiteY21" fmla="*/ 9834 h 10000"/>
              <a:gd name="connsiteX22" fmla="*/ 5457 w 10000"/>
              <a:gd name="connsiteY22" fmla="*/ 9857 h 10000"/>
              <a:gd name="connsiteX23" fmla="*/ 5535 w 10000"/>
              <a:gd name="connsiteY23" fmla="*/ 9848 h 10000"/>
              <a:gd name="connsiteX24" fmla="*/ 5643 w 10000"/>
              <a:gd name="connsiteY24" fmla="*/ 9771 h 10000"/>
              <a:gd name="connsiteX25" fmla="*/ 6502 w 10000"/>
              <a:gd name="connsiteY25" fmla="*/ 8729 h 10000"/>
              <a:gd name="connsiteX26" fmla="*/ 6627 w 10000"/>
              <a:gd name="connsiteY26" fmla="*/ 9037 h 10000"/>
              <a:gd name="connsiteX27" fmla="*/ 6679 w 10000"/>
              <a:gd name="connsiteY27" fmla="*/ 9077 h 10000"/>
              <a:gd name="connsiteX28" fmla="*/ 6720 w 10000"/>
              <a:gd name="connsiteY28" fmla="*/ 9063 h 10000"/>
              <a:gd name="connsiteX29" fmla="*/ 6749 w 10000"/>
              <a:gd name="connsiteY29" fmla="*/ 9019 h 10000"/>
              <a:gd name="connsiteX30" fmla="*/ 6781 w 10000"/>
              <a:gd name="connsiteY30" fmla="*/ 8917 h 10000"/>
              <a:gd name="connsiteX31" fmla="*/ 6784 w 10000"/>
              <a:gd name="connsiteY31" fmla="*/ 8769 h 10000"/>
              <a:gd name="connsiteX32" fmla="*/ 6767 w 10000"/>
              <a:gd name="connsiteY32" fmla="*/ 8659 h 10000"/>
              <a:gd name="connsiteX33" fmla="*/ 6738 w 10000"/>
              <a:gd name="connsiteY33" fmla="*/ 8471 h 10000"/>
              <a:gd name="connsiteX34" fmla="*/ 6836 w 10000"/>
              <a:gd name="connsiteY34" fmla="*/ 8289 h 10000"/>
              <a:gd name="connsiteX35" fmla="*/ 6989 w 10000"/>
              <a:gd name="connsiteY35" fmla="*/ 8146 h 10000"/>
              <a:gd name="connsiteX36" fmla="*/ 7146 w 10000"/>
              <a:gd name="connsiteY36" fmla="*/ 8043 h 10000"/>
              <a:gd name="connsiteX37" fmla="*/ 7342 w 10000"/>
              <a:gd name="connsiteY37" fmla="*/ 8019 h 10000"/>
              <a:gd name="connsiteX38" fmla="*/ 7619 w 10000"/>
              <a:gd name="connsiteY38" fmla="*/ 8015 h 10000"/>
              <a:gd name="connsiteX39" fmla="*/ 7610 w 10000"/>
              <a:gd name="connsiteY39" fmla="*/ 8536 h 10000"/>
              <a:gd name="connsiteX40" fmla="*/ 7673 w 10000"/>
              <a:gd name="connsiteY40" fmla="*/ 8683 h 10000"/>
              <a:gd name="connsiteX41" fmla="*/ 7760 w 10000"/>
              <a:gd name="connsiteY41" fmla="*/ 8763 h 10000"/>
              <a:gd name="connsiteX42" fmla="*/ 7821 w 10000"/>
              <a:gd name="connsiteY42" fmla="*/ 8792 h 10000"/>
              <a:gd name="connsiteX43" fmla="*/ 8789 w 10000"/>
              <a:gd name="connsiteY43" fmla="*/ 8729 h 10000"/>
              <a:gd name="connsiteX44" fmla="*/ 8885 w 10000"/>
              <a:gd name="connsiteY44" fmla="*/ 8917 h 10000"/>
              <a:gd name="connsiteX45" fmla="*/ 8946 w 10000"/>
              <a:gd name="connsiteY45" fmla="*/ 9375 h 10000"/>
              <a:gd name="connsiteX46" fmla="*/ 8990 w 10000"/>
              <a:gd name="connsiteY46" fmla="*/ 9995 h 10000"/>
              <a:gd name="connsiteX47" fmla="*/ 9093 w 10000"/>
              <a:gd name="connsiteY47" fmla="*/ 10000 h 10000"/>
              <a:gd name="connsiteX48" fmla="*/ 9085 w 10000"/>
              <a:gd name="connsiteY48" fmla="*/ 9390 h 10000"/>
              <a:gd name="connsiteX49" fmla="*/ 9135 w 10000"/>
              <a:gd name="connsiteY49" fmla="*/ 9202 h 10000"/>
              <a:gd name="connsiteX50" fmla="*/ 9172 w 10000"/>
              <a:gd name="connsiteY50" fmla="*/ 8710 h 10000"/>
              <a:gd name="connsiteX51" fmla="*/ 9561 w 10000"/>
              <a:gd name="connsiteY51" fmla="*/ 9077 h 10000"/>
              <a:gd name="connsiteX52" fmla="*/ 9544 w 10000"/>
              <a:gd name="connsiteY52" fmla="*/ 8395 h 10000"/>
              <a:gd name="connsiteX53" fmla="*/ 9730 w 10000"/>
              <a:gd name="connsiteY53" fmla="*/ 8416 h 10000"/>
              <a:gd name="connsiteX54" fmla="*/ 10000 w 10000"/>
              <a:gd name="connsiteY54" fmla="*/ 7659 h 10000"/>
              <a:gd name="connsiteX55" fmla="*/ 9835 w 10000"/>
              <a:gd name="connsiteY55" fmla="*/ 7143 h 10000"/>
              <a:gd name="connsiteX56" fmla="*/ 9801 w 10000"/>
              <a:gd name="connsiteY56" fmla="*/ 6805 h 10000"/>
              <a:gd name="connsiteX57" fmla="*/ 9535 w 10000"/>
              <a:gd name="connsiteY57" fmla="*/ 6749 h 10000"/>
              <a:gd name="connsiteX58" fmla="*/ 9508 w 10000"/>
              <a:gd name="connsiteY58" fmla="*/ 6310 h 10000"/>
              <a:gd name="connsiteX59" fmla="*/ 9155 w 10000"/>
              <a:gd name="connsiteY59" fmla="*/ 6096 h 10000"/>
              <a:gd name="connsiteX60" fmla="*/ 9129 w 10000"/>
              <a:gd name="connsiteY60" fmla="*/ 6449 h 10000"/>
              <a:gd name="connsiteX61" fmla="*/ 8920 w 10000"/>
              <a:gd name="connsiteY61" fmla="*/ 6163 h 10000"/>
              <a:gd name="connsiteX62" fmla="*/ 8920 w 10000"/>
              <a:gd name="connsiteY62" fmla="*/ 5804 h 10000"/>
              <a:gd name="connsiteX63" fmla="*/ 9474 w 10000"/>
              <a:gd name="connsiteY63" fmla="*/ 6202 h 10000"/>
              <a:gd name="connsiteX64" fmla="*/ 9399 w 10000"/>
              <a:gd name="connsiteY64" fmla="*/ 3281 h 10000"/>
              <a:gd name="connsiteX65" fmla="*/ 9311 w 10000"/>
              <a:gd name="connsiteY65" fmla="*/ 3124 h 10000"/>
              <a:gd name="connsiteX66" fmla="*/ 9282 w 10000"/>
              <a:gd name="connsiteY66" fmla="*/ 2786 h 10000"/>
              <a:gd name="connsiteX67" fmla="*/ 9050 w 10000"/>
              <a:gd name="connsiteY67" fmla="*/ 2634 h 10000"/>
              <a:gd name="connsiteX68" fmla="*/ 8973 w 10000"/>
              <a:gd name="connsiteY68" fmla="*/ 2098 h 10000"/>
              <a:gd name="connsiteX69" fmla="*/ 8812 w 10000"/>
              <a:gd name="connsiteY69" fmla="*/ 2051 h 10000"/>
              <a:gd name="connsiteX70" fmla="*/ 8786 w 10000"/>
              <a:gd name="connsiteY70" fmla="*/ 1641 h 10000"/>
              <a:gd name="connsiteX71" fmla="*/ 8637 w 10000"/>
              <a:gd name="connsiteY71" fmla="*/ 1614 h 10000"/>
              <a:gd name="connsiteX72" fmla="*/ 8620 w 10000"/>
              <a:gd name="connsiteY72" fmla="*/ 1287 h 10000"/>
              <a:gd name="connsiteX73" fmla="*/ 8563 w 10000"/>
              <a:gd name="connsiteY73" fmla="*/ 372 h 10000"/>
              <a:gd name="connsiteX74" fmla="*/ 6711 w 10000"/>
              <a:gd name="connsiteY74" fmla="*/ 0 h 10000"/>
              <a:gd name="connsiteX75" fmla="*/ 6554 w 10000"/>
              <a:gd name="connsiteY75" fmla="*/ 635 h 10000"/>
              <a:gd name="connsiteX76" fmla="*/ 6323 w 10000"/>
              <a:gd name="connsiteY76" fmla="*/ 829 h 10000"/>
              <a:gd name="connsiteX77" fmla="*/ 6064 w 10000"/>
              <a:gd name="connsiteY77" fmla="*/ 648 h 10000"/>
              <a:gd name="connsiteX78" fmla="*/ 5788 w 10000"/>
              <a:gd name="connsiteY78" fmla="*/ 621 h 10000"/>
              <a:gd name="connsiteX79" fmla="*/ 5498 w 10000"/>
              <a:gd name="connsiteY79" fmla="*/ 2351 h 10000"/>
              <a:gd name="connsiteX80" fmla="*/ 5405 w 10000"/>
              <a:gd name="connsiteY80" fmla="*/ 2788 h 10000"/>
              <a:gd name="connsiteX81" fmla="*/ 5023 w 10000"/>
              <a:gd name="connsiteY81" fmla="*/ 4274 h 10000"/>
              <a:gd name="connsiteX82" fmla="*/ 4936 w 10000"/>
              <a:gd name="connsiteY82" fmla="*/ 5052 h 10000"/>
              <a:gd name="connsiteX83" fmla="*/ 4857 w 10000"/>
              <a:gd name="connsiteY83" fmla="*/ 6610 h 10000"/>
              <a:gd name="connsiteX84" fmla="*/ 4343 w 10000"/>
              <a:gd name="connsiteY84" fmla="*/ 6930 h 10000"/>
              <a:gd name="connsiteX0" fmla="*/ 4247 w 9904"/>
              <a:gd name="connsiteY0" fmla="*/ 6930 h 10000"/>
              <a:gd name="connsiteX1" fmla="*/ 2083 w 9904"/>
              <a:gd name="connsiteY1" fmla="*/ 4928 h 10000"/>
              <a:gd name="connsiteX2" fmla="*/ 2138 w 9904"/>
              <a:gd name="connsiteY2" fmla="*/ 4570 h 10000"/>
              <a:gd name="connsiteX3" fmla="*/ 1762 w 9904"/>
              <a:gd name="connsiteY3" fmla="*/ 4428 h 10000"/>
              <a:gd name="connsiteX4" fmla="*/ 1081 w 9904"/>
              <a:gd name="connsiteY4" fmla="*/ 4600 h 10000"/>
              <a:gd name="connsiteX5" fmla="*/ 1586 w 9904"/>
              <a:gd name="connsiteY5" fmla="*/ 4570 h 10000"/>
              <a:gd name="connsiteX6" fmla="*/ 1537 w 9904"/>
              <a:gd name="connsiteY6" fmla="*/ 5221 h 10000"/>
              <a:gd name="connsiteX7" fmla="*/ 1456 w 9904"/>
              <a:gd name="connsiteY7" fmla="*/ 5198 h 10000"/>
              <a:gd name="connsiteX8" fmla="*/ 1467 w 9904"/>
              <a:gd name="connsiteY8" fmla="*/ 5449 h 10000"/>
              <a:gd name="connsiteX9" fmla="*/ 1603 w 9904"/>
              <a:gd name="connsiteY9" fmla="*/ 5622 h 10000"/>
              <a:gd name="connsiteX10" fmla="*/ 1606 w 9904"/>
              <a:gd name="connsiteY10" fmla="*/ 5721 h 10000"/>
              <a:gd name="connsiteX11" fmla="*/ 831 w 9904"/>
              <a:gd name="connsiteY11" fmla="*/ 4914 h 10000"/>
              <a:gd name="connsiteX12" fmla="*/ 0 w 9904"/>
              <a:gd name="connsiteY12" fmla="*/ 6096 h 10000"/>
              <a:gd name="connsiteX13" fmla="*/ 741 w 9904"/>
              <a:gd name="connsiteY13" fmla="*/ 6103 h 10000"/>
              <a:gd name="connsiteX14" fmla="*/ 784 w 9904"/>
              <a:gd name="connsiteY14" fmla="*/ 6290 h 10000"/>
              <a:gd name="connsiteX15" fmla="*/ 2415 w 9904"/>
              <a:gd name="connsiteY15" fmla="*/ 6369 h 10000"/>
              <a:gd name="connsiteX16" fmla="*/ 4629 w 9904"/>
              <a:gd name="connsiteY16" fmla="*/ 8471 h 10000"/>
              <a:gd name="connsiteX17" fmla="*/ 5064 w 9904"/>
              <a:gd name="connsiteY17" fmla="*/ 8867 h 10000"/>
              <a:gd name="connsiteX18" fmla="*/ 5197 w 9904"/>
              <a:gd name="connsiteY18" fmla="*/ 9577 h 10000"/>
              <a:gd name="connsiteX19" fmla="*/ 5258 w 9904"/>
              <a:gd name="connsiteY19" fmla="*/ 9763 h 10000"/>
              <a:gd name="connsiteX20" fmla="*/ 5298 w 9904"/>
              <a:gd name="connsiteY20" fmla="*/ 9834 h 10000"/>
              <a:gd name="connsiteX21" fmla="*/ 5361 w 9904"/>
              <a:gd name="connsiteY21" fmla="*/ 9857 h 10000"/>
              <a:gd name="connsiteX22" fmla="*/ 5439 w 9904"/>
              <a:gd name="connsiteY22" fmla="*/ 9848 h 10000"/>
              <a:gd name="connsiteX23" fmla="*/ 5547 w 9904"/>
              <a:gd name="connsiteY23" fmla="*/ 9771 h 10000"/>
              <a:gd name="connsiteX24" fmla="*/ 6406 w 9904"/>
              <a:gd name="connsiteY24" fmla="*/ 8729 h 10000"/>
              <a:gd name="connsiteX25" fmla="*/ 6531 w 9904"/>
              <a:gd name="connsiteY25" fmla="*/ 9037 h 10000"/>
              <a:gd name="connsiteX26" fmla="*/ 6583 w 9904"/>
              <a:gd name="connsiteY26" fmla="*/ 9077 h 10000"/>
              <a:gd name="connsiteX27" fmla="*/ 6624 w 9904"/>
              <a:gd name="connsiteY27" fmla="*/ 9063 h 10000"/>
              <a:gd name="connsiteX28" fmla="*/ 6653 w 9904"/>
              <a:gd name="connsiteY28" fmla="*/ 9019 h 10000"/>
              <a:gd name="connsiteX29" fmla="*/ 6685 w 9904"/>
              <a:gd name="connsiteY29" fmla="*/ 8917 h 10000"/>
              <a:gd name="connsiteX30" fmla="*/ 6688 w 9904"/>
              <a:gd name="connsiteY30" fmla="*/ 8769 h 10000"/>
              <a:gd name="connsiteX31" fmla="*/ 6671 w 9904"/>
              <a:gd name="connsiteY31" fmla="*/ 8659 h 10000"/>
              <a:gd name="connsiteX32" fmla="*/ 6642 w 9904"/>
              <a:gd name="connsiteY32" fmla="*/ 8471 h 10000"/>
              <a:gd name="connsiteX33" fmla="*/ 6740 w 9904"/>
              <a:gd name="connsiteY33" fmla="*/ 8289 h 10000"/>
              <a:gd name="connsiteX34" fmla="*/ 6893 w 9904"/>
              <a:gd name="connsiteY34" fmla="*/ 8146 h 10000"/>
              <a:gd name="connsiteX35" fmla="*/ 7050 w 9904"/>
              <a:gd name="connsiteY35" fmla="*/ 8043 h 10000"/>
              <a:gd name="connsiteX36" fmla="*/ 7246 w 9904"/>
              <a:gd name="connsiteY36" fmla="*/ 8019 h 10000"/>
              <a:gd name="connsiteX37" fmla="*/ 7523 w 9904"/>
              <a:gd name="connsiteY37" fmla="*/ 8015 h 10000"/>
              <a:gd name="connsiteX38" fmla="*/ 7514 w 9904"/>
              <a:gd name="connsiteY38" fmla="*/ 8536 h 10000"/>
              <a:gd name="connsiteX39" fmla="*/ 7577 w 9904"/>
              <a:gd name="connsiteY39" fmla="*/ 8683 h 10000"/>
              <a:gd name="connsiteX40" fmla="*/ 7664 w 9904"/>
              <a:gd name="connsiteY40" fmla="*/ 8763 h 10000"/>
              <a:gd name="connsiteX41" fmla="*/ 7725 w 9904"/>
              <a:gd name="connsiteY41" fmla="*/ 8792 h 10000"/>
              <a:gd name="connsiteX42" fmla="*/ 8693 w 9904"/>
              <a:gd name="connsiteY42" fmla="*/ 8729 h 10000"/>
              <a:gd name="connsiteX43" fmla="*/ 8789 w 9904"/>
              <a:gd name="connsiteY43" fmla="*/ 8917 h 10000"/>
              <a:gd name="connsiteX44" fmla="*/ 8850 w 9904"/>
              <a:gd name="connsiteY44" fmla="*/ 9375 h 10000"/>
              <a:gd name="connsiteX45" fmla="*/ 8894 w 9904"/>
              <a:gd name="connsiteY45" fmla="*/ 9995 h 10000"/>
              <a:gd name="connsiteX46" fmla="*/ 8997 w 9904"/>
              <a:gd name="connsiteY46" fmla="*/ 10000 h 10000"/>
              <a:gd name="connsiteX47" fmla="*/ 8989 w 9904"/>
              <a:gd name="connsiteY47" fmla="*/ 9390 h 10000"/>
              <a:gd name="connsiteX48" fmla="*/ 9039 w 9904"/>
              <a:gd name="connsiteY48" fmla="*/ 9202 h 10000"/>
              <a:gd name="connsiteX49" fmla="*/ 9076 w 9904"/>
              <a:gd name="connsiteY49" fmla="*/ 8710 h 10000"/>
              <a:gd name="connsiteX50" fmla="*/ 9465 w 9904"/>
              <a:gd name="connsiteY50" fmla="*/ 9077 h 10000"/>
              <a:gd name="connsiteX51" fmla="*/ 9448 w 9904"/>
              <a:gd name="connsiteY51" fmla="*/ 8395 h 10000"/>
              <a:gd name="connsiteX52" fmla="*/ 9634 w 9904"/>
              <a:gd name="connsiteY52" fmla="*/ 8416 h 10000"/>
              <a:gd name="connsiteX53" fmla="*/ 9904 w 9904"/>
              <a:gd name="connsiteY53" fmla="*/ 7659 h 10000"/>
              <a:gd name="connsiteX54" fmla="*/ 9739 w 9904"/>
              <a:gd name="connsiteY54" fmla="*/ 7143 h 10000"/>
              <a:gd name="connsiteX55" fmla="*/ 9705 w 9904"/>
              <a:gd name="connsiteY55" fmla="*/ 6805 h 10000"/>
              <a:gd name="connsiteX56" fmla="*/ 9439 w 9904"/>
              <a:gd name="connsiteY56" fmla="*/ 6749 h 10000"/>
              <a:gd name="connsiteX57" fmla="*/ 9412 w 9904"/>
              <a:gd name="connsiteY57" fmla="*/ 6310 h 10000"/>
              <a:gd name="connsiteX58" fmla="*/ 9059 w 9904"/>
              <a:gd name="connsiteY58" fmla="*/ 6096 h 10000"/>
              <a:gd name="connsiteX59" fmla="*/ 9033 w 9904"/>
              <a:gd name="connsiteY59" fmla="*/ 6449 h 10000"/>
              <a:gd name="connsiteX60" fmla="*/ 8824 w 9904"/>
              <a:gd name="connsiteY60" fmla="*/ 6163 h 10000"/>
              <a:gd name="connsiteX61" fmla="*/ 8824 w 9904"/>
              <a:gd name="connsiteY61" fmla="*/ 5804 h 10000"/>
              <a:gd name="connsiteX62" fmla="*/ 9378 w 9904"/>
              <a:gd name="connsiteY62" fmla="*/ 6202 h 10000"/>
              <a:gd name="connsiteX63" fmla="*/ 9303 w 9904"/>
              <a:gd name="connsiteY63" fmla="*/ 3281 h 10000"/>
              <a:gd name="connsiteX64" fmla="*/ 9215 w 9904"/>
              <a:gd name="connsiteY64" fmla="*/ 3124 h 10000"/>
              <a:gd name="connsiteX65" fmla="*/ 9186 w 9904"/>
              <a:gd name="connsiteY65" fmla="*/ 2786 h 10000"/>
              <a:gd name="connsiteX66" fmla="*/ 8954 w 9904"/>
              <a:gd name="connsiteY66" fmla="*/ 2634 h 10000"/>
              <a:gd name="connsiteX67" fmla="*/ 8877 w 9904"/>
              <a:gd name="connsiteY67" fmla="*/ 2098 h 10000"/>
              <a:gd name="connsiteX68" fmla="*/ 8716 w 9904"/>
              <a:gd name="connsiteY68" fmla="*/ 2051 h 10000"/>
              <a:gd name="connsiteX69" fmla="*/ 8690 w 9904"/>
              <a:gd name="connsiteY69" fmla="*/ 1641 h 10000"/>
              <a:gd name="connsiteX70" fmla="*/ 8541 w 9904"/>
              <a:gd name="connsiteY70" fmla="*/ 1614 h 10000"/>
              <a:gd name="connsiteX71" fmla="*/ 8524 w 9904"/>
              <a:gd name="connsiteY71" fmla="*/ 1287 h 10000"/>
              <a:gd name="connsiteX72" fmla="*/ 8467 w 9904"/>
              <a:gd name="connsiteY72" fmla="*/ 372 h 10000"/>
              <a:gd name="connsiteX73" fmla="*/ 6615 w 9904"/>
              <a:gd name="connsiteY73" fmla="*/ 0 h 10000"/>
              <a:gd name="connsiteX74" fmla="*/ 6458 w 9904"/>
              <a:gd name="connsiteY74" fmla="*/ 635 h 10000"/>
              <a:gd name="connsiteX75" fmla="*/ 6227 w 9904"/>
              <a:gd name="connsiteY75" fmla="*/ 829 h 10000"/>
              <a:gd name="connsiteX76" fmla="*/ 5968 w 9904"/>
              <a:gd name="connsiteY76" fmla="*/ 648 h 10000"/>
              <a:gd name="connsiteX77" fmla="*/ 5692 w 9904"/>
              <a:gd name="connsiteY77" fmla="*/ 621 h 10000"/>
              <a:gd name="connsiteX78" fmla="*/ 5402 w 9904"/>
              <a:gd name="connsiteY78" fmla="*/ 2351 h 10000"/>
              <a:gd name="connsiteX79" fmla="*/ 5309 w 9904"/>
              <a:gd name="connsiteY79" fmla="*/ 2788 h 10000"/>
              <a:gd name="connsiteX80" fmla="*/ 4927 w 9904"/>
              <a:gd name="connsiteY80" fmla="*/ 4274 h 10000"/>
              <a:gd name="connsiteX81" fmla="*/ 4840 w 9904"/>
              <a:gd name="connsiteY81" fmla="*/ 5052 h 10000"/>
              <a:gd name="connsiteX82" fmla="*/ 4761 w 9904"/>
              <a:gd name="connsiteY82" fmla="*/ 6610 h 10000"/>
              <a:gd name="connsiteX83" fmla="*/ 4247 w 9904"/>
              <a:gd name="connsiteY83" fmla="*/ 6930 h 10000"/>
              <a:gd name="connsiteX0" fmla="*/ 4288 w 10000"/>
              <a:gd name="connsiteY0" fmla="*/ 6930 h 10000"/>
              <a:gd name="connsiteX1" fmla="*/ 2103 w 10000"/>
              <a:gd name="connsiteY1" fmla="*/ 4928 h 10000"/>
              <a:gd name="connsiteX2" fmla="*/ 2159 w 10000"/>
              <a:gd name="connsiteY2" fmla="*/ 4570 h 10000"/>
              <a:gd name="connsiteX3" fmla="*/ 1779 w 10000"/>
              <a:gd name="connsiteY3" fmla="*/ 4428 h 10000"/>
              <a:gd name="connsiteX4" fmla="*/ 1091 w 10000"/>
              <a:gd name="connsiteY4" fmla="*/ 4600 h 10000"/>
              <a:gd name="connsiteX5" fmla="*/ 1601 w 10000"/>
              <a:gd name="connsiteY5" fmla="*/ 4570 h 10000"/>
              <a:gd name="connsiteX6" fmla="*/ 1552 w 10000"/>
              <a:gd name="connsiteY6" fmla="*/ 5221 h 10000"/>
              <a:gd name="connsiteX7" fmla="*/ 1470 w 10000"/>
              <a:gd name="connsiteY7" fmla="*/ 5198 h 10000"/>
              <a:gd name="connsiteX8" fmla="*/ 1481 w 10000"/>
              <a:gd name="connsiteY8" fmla="*/ 5449 h 10000"/>
              <a:gd name="connsiteX9" fmla="*/ 1619 w 10000"/>
              <a:gd name="connsiteY9" fmla="*/ 5622 h 10000"/>
              <a:gd name="connsiteX10" fmla="*/ 1622 w 10000"/>
              <a:gd name="connsiteY10" fmla="*/ 5721 h 10000"/>
              <a:gd name="connsiteX11" fmla="*/ 0 w 10000"/>
              <a:gd name="connsiteY11" fmla="*/ 6096 h 10000"/>
              <a:gd name="connsiteX12" fmla="*/ 748 w 10000"/>
              <a:gd name="connsiteY12" fmla="*/ 6103 h 10000"/>
              <a:gd name="connsiteX13" fmla="*/ 792 w 10000"/>
              <a:gd name="connsiteY13" fmla="*/ 6290 h 10000"/>
              <a:gd name="connsiteX14" fmla="*/ 2438 w 10000"/>
              <a:gd name="connsiteY14" fmla="*/ 6369 h 10000"/>
              <a:gd name="connsiteX15" fmla="*/ 4674 w 10000"/>
              <a:gd name="connsiteY15" fmla="*/ 8471 h 10000"/>
              <a:gd name="connsiteX16" fmla="*/ 5113 w 10000"/>
              <a:gd name="connsiteY16" fmla="*/ 8867 h 10000"/>
              <a:gd name="connsiteX17" fmla="*/ 5247 w 10000"/>
              <a:gd name="connsiteY17" fmla="*/ 9577 h 10000"/>
              <a:gd name="connsiteX18" fmla="*/ 5309 w 10000"/>
              <a:gd name="connsiteY18" fmla="*/ 9763 h 10000"/>
              <a:gd name="connsiteX19" fmla="*/ 5349 w 10000"/>
              <a:gd name="connsiteY19" fmla="*/ 9834 h 10000"/>
              <a:gd name="connsiteX20" fmla="*/ 5413 w 10000"/>
              <a:gd name="connsiteY20" fmla="*/ 9857 h 10000"/>
              <a:gd name="connsiteX21" fmla="*/ 5492 w 10000"/>
              <a:gd name="connsiteY21" fmla="*/ 9848 h 10000"/>
              <a:gd name="connsiteX22" fmla="*/ 5601 w 10000"/>
              <a:gd name="connsiteY22" fmla="*/ 9771 h 10000"/>
              <a:gd name="connsiteX23" fmla="*/ 6468 w 10000"/>
              <a:gd name="connsiteY23" fmla="*/ 8729 h 10000"/>
              <a:gd name="connsiteX24" fmla="*/ 6594 w 10000"/>
              <a:gd name="connsiteY24" fmla="*/ 9037 h 10000"/>
              <a:gd name="connsiteX25" fmla="*/ 6647 w 10000"/>
              <a:gd name="connsiteY25" fmla="*/ 9077 h 10000"/>
              <a:gd name="connsiteX26" fmla="*/ 6688 w 10000"/>
              <a:gd name="connsiteY26" fmla="*/ 9063 h 10000"/>
              <a:gd name="connsiteX27" fmla="*/ 6717 w 10000"/>
              <a:gd name="connsiteY27" fmla="*/ 9019 h 10000"/>
              <a:gd name="connsiteX28" fmla="*/ 6750 w 10000"/>
              <a:gd name="connsiteY28" fmla="*/ 8917 h 10000"/>
              <a:gd name="connsiteX29" fmla="*/ 6753 w 10000"/>
              <a:gd name="connsiteY29" fmla="*/ 8769 h 10000"/>
              <a:gd name="connsiteX30" fmla="*/ 6736 w 10000"/>
              <a:gd name="connsiteY30" fmla="*/ 8659 h 10000"/>
              <a:gd name="connsiteX31" fmla="*/ 6706 w 10000"/>
              <a:gd name="connsiteY31" fmla="*/ 8471 h 10000"/>
              <a:gd name="connsiteX32" fmla="*/ 6805 w 10000"/>
              <a:gd name="connsiteY32" fmla="*/ 8289 h 10000"/>
              <a:gd name="connsiteX33" fmla="*/ 6960 w 10000"/>
              <a:gd name="connsiteY33" fmla="*/ 8146 h 10000"/>
              <a:gd name="connsiteX34" fmla="*/ 7118 w 10000"/>
              <a:gd name="connsiteY34" fmla="*/ 8043 h 10000"/>
              <a:gd name="connsiteX35" fmla="*/ 7316 w 10000"/>
              <a:gd name="connsiteY35" fmla="*/ 8019 h 10000"/>
              <a:gd name="connsiteX36" fmla="*/ 7596 w 10000"/>
              <a:gd name="connsiteY36" fmla="*/ 8015 h 10000"/>
              <a:gd name="connsiteX37" fmla="*/ 7587 w 10000"/>
              <a:gd name="connsiteY37" fmla="*/ 8536 h 10000"/>
              <a:gd name="connsiteX38" fmla="*/ 7650 w 10000"/>
              <a:gd name="connsiteY38" fmla="*/ 8683 h 10000"/>
              <a:gd name="connsiteX39" fmla="*/ 7738 w 10000"/>
              <a:gd name="connsiteY39" fmla="*/ 8763 h 10000"/>
              <a:gd name="connsiteX40" fmla="*/ 7800 w 10000"/>
              <a:gd name="connsiteY40" fmla="*/ 8792 h 10000"/>
              <a:gd name="connsiteX41" fmla="*/ 8777 w 10000"/>
              <a:gd name="connsiteY41" fmla="*/ 8729 h 10000"/>
              <a:gd name="connsiteX42" fmla="*/ 8874 w 10000"/>
              <a:gd name="connsiteY42" fmla="*/ 8917 h 10000"/>
              <a:gd name="connsiteX43" fmla="*/ 8936 w 10000"/>
              <a:gd name="connsiteY43" fmla="*/ 9375 h 10000"/>
              <a:gd name="connsiteX44" fmla="*/ 8980 w 10000"/>
              <a:gd name="connsiteY44" fmla="*/ 9995 h 10000"/>
              <a:gd name="connsiteX45" fmla="*/ 9084 w 10000"/>
              <a:gd name="connsiteY45" fmla="*/ 10000 h 10000"/>
              <a:gd name="connsiteX46" fmla="*/ 9076 w 10000"/>
              <a:gd name="connsiteY46" fmla="*/ 9390 h 10000"/>
              <a:gd name="connsiteX47" fmla="*/ 9127 w 10000"/>
              <a:gd name="connsiteY47" fmla="*/ 9202 h 10000"/>
              <a:gd name="connsiteX48" fmla="*/ 9164 w 10000"/>
              <a:gd name="connsiteY48" fmla="*/ 8710 h 10000"/>
              <a:gd name="connsiteX49" fmla="*/ 9557 w 10000"/>
              <a:gd name="connsiteY49" fmla="*/ 9077 h 10000"/>
              <a:gd name="connsiteX50" fmla="*/ 9540 w 10000"/>
              <a:gd name="connsiteY50" fmla="*/ 8395 h 10000"/>
              <a:gd name="connsiteX51" fmla="*/ 9727 w 10000"/>
              <a:gd name="connsiteY51" fmla="*/ 8416 h 10000"/>
              <a:gd name="connsiteX52" fmla="*/ 10000 w 10000"/>
              <a:gd name="connsiteY52" fmla="*/ 7659 h 10000"/>
              <a:gd name="connsiteX53" fmla="*/ 9833 w 10000"/>
              <a:gd name="connsiteY53" fmla="*/ 7143 h 10000"/>
              <a:gd name="connsiteX54" fmla="*/ 9799 w 10000"/>
              <a:gd name="connsiteY54" fmla="*/ 6805 h 10000"/>
              <a:gd name="connsiteX55" fmla="*/ 9530 w 10000"/>
              <a:gd name="connsiteY55" fmla="*/ 6749 h 10000"/>
              <a:gd name="connsiteX56" fmla="*/ 9503 w 10000"/>
              <a:gd name="connsiteY56" fmla="*/ 6310 h 10000"/>
              <a:gd name="connsiteX57" fmla="*/ 9147 w 10000"/>
              <a:gd name="connsiteY57" fmla="*/ 6096 h 10000"/>
              <a:gd name="connsiteX58" fmla="*/ 9121 w 10000"/>
              <a:gd name="connsiteY58" fmla="*/ 6449 h 10000"/>
              <a:gd name="connsiteX59" fmla="*/ 8910 w 10000"/>
              <a:gd name="connsiteY59" fmla="*/ 6163 h 10000"/>
              <a:gd name="connsiteX60" fmla="*/ 8910 w 10000"/>
              <a:gd name="connsiteY60" fmla="*/ 5804 h 10000"/>
              <a:gd name="connsiteX61" fmla="*/ 9469 w 10000"/>
              <a:gd name="connsiteY61" fmla="*/ 6202 h 10000"/>
              <a:gd name="connsiteX62" fmla="*/ 9393 w 10000"/>
              <a:gd name="connsiteY62" fmla="*/ 3281 h 10000"/>
              <a:gd name="connsiteX63" fmla="*/ 9304 w 10000"/>
              <a:gd name="connsiteY63" fmla="*/ 3124 h 10000"/>
              <a:gd name="connsiteX64" fmla="*/ 9275 w 10000"/>
              <a:gd name="connsiteY64" fmla="*/ 2786 h 10000"/>
              <a:gd name="connsiteX65" fmla="*/ 9041 w 10000"/>
              <a:gd name="connsiteY65" fmla="*/ 2634 h 10000"/>
              <a:gd name="connsiteX66" fmla="*/ 8963 w 10000"/>
              <a:gd name="connsiteY66" fmla="*/ 2098 h 10000"/>
              <a:gd name="connsiteX67" fmla="*/ 8800 w 10000"/>
              <a:gd name="connsiteY67" fmla="*/ 2051 h 10000"/>
              <a:gd name="connsiteX68" fmla="*/ 8774 w 10000"/>
              <a:gd name="connsiteY68" fmla="*/ 1641 h 10000"/>
              <a:gd name="connsiteX69" fmla="*/ 8624 w 10000"/>
              <a:gd name="connsiteY69" fmla="*/ 1614 h 10000"/>
              <a:gd name="connsiteX70" fmla="*/ 8607 w 10000"/>
              <a:gd name="connsiteY70" fmla="*/ 1287 h 10000"/>
              <a:gd name="connsiteX71" fmla="*/ 8549 w 10000"/>
              <a:gd name="connsiteY71" fmla="*/ 372 h 10000"/>
              <a:gd name="connsiteX72" fmla="*/ 6679 w 10000"/>
              <a:gd name="connsiteY72" fmla="*/ 0 h 10000"/>
              <a:gd name="connsiteX73" fmla="*/ 6521 w 10000"/>
              <a:gd name="connsiteY73" fmla="*/ 635 h 10000"/>
              <a:gd name="connsiteX74" fmla="*/ 6287 w 10000"/>
              <a:gd name="connsiteY74" fmla="*/ 829 h 10000"/>
              <a:gd name="connsiteX75" fmla="*/ 6026 w 10000"/>
              <a:gd name="connsiteY75" fmla="*/ 648 h 10000"/>
              <a:gd name="connsiteX76" fmla="*/ 5747 w 10000"/>
              <a:gd name="connsiteY76" fmla="*/ 621 h 10000"/>
              <a:gd name="connsiteX77" fmla="*/ 5454 w 10000"/>
              <a:gd name="connsiteY77" fmla="*/ 2351 h 10000"/>
              <a:gd name="connsiteX78" fmla="*/ 5360 w 10000"/>
              <a:gd name="connsiteY78" fmla="*/ 2788 h 10000"/>
              <a:gd name="connsiteX79" fmla="*/ 4975 w 10000"/>
              <a:gd name="connsiteY79" fmla="*/ 4274 h 10000"/>
              <a:gd name="connsiteX80" fmla="*/ 4887 w 10000"/>
              <a:gd name="connsiteY80" fmla="*/ 5052 h 10000"/>
              <a:gd name="connsiteX81" fmla="*/ 4807 w 10000"/>
              <a:gd name="connsiteY81" fmla="*/ 6610 h 10000"/>
              <a:gd name="connsiteX82" fmla="*/ 4288 w 10000"/>
              <a:gd name="connsiteY82" fmla="*/ 6930 h 10000"/>
              <a:gd name="connsiteX0" fmla="*/ 4288 w 10000"/>
              <a:gd name="connsiteY0" fmla="*/ 6930 h 10000"/>
              <a:gd name="connsiteX1" fmla="*/ 2103 w 10000"/>
              <a:gd name="connsiteY1" fmla="*/ 4928 h 10000"/>
              <a:gd name="connsiteX2" fmla="*/ 2159 w 10000"/>
              <a:gd name="connsiteY2" fmla="*/ 4570 h 10000"/>
              <a:gd name="connsiteX3" fmla="*/ 1779 w 10000"/>
              <a:gd name="connsiteY3" fmla="*/ 4428 h 10000"/>
              <a:gd name="connsiteX4" fmla="*/ 1601 w 10000"/>
              <a:gd name="connsiteY4" fmla="*/ 4570 h 10000"/>
              <a:gd name="connsiteX5" fmla="*/ 1552 w 10000"/>
              <a:gd name="connsiteY5" fmla="*/ 5221 h 10000"/>
              <a:gd name="connsiteX6" fmla="*/ 1470 w 10000"/>
              <a:gd name="connsiteY6" fmla="*/ 5198 h 10000"/>
              <a:gd name="connsiteX7" fmla="*/ 1481 w 10000"/>
              <a:gd name="connsiteY7" fmla="*/ 5449 h 10000"/>
              <a:gd name="connsiteX8" fmla="*/ 1619 w 10000"/>
              <a:gd name="connsiteY8" fmla="*/ 5622 h 10000"/>
              <a:gd name="connsiteX9" fmla="*/ 1622 w 10000"/>
              <a:gd name="connsiteY9" fmla="*/ 5721 h 10000"/>
              <a:gd name="connsiteX10" fmla="*/ 0 w 10000"/>
              <a:gd name="connsiteY10" fmla="*/ 6096 h 10000"/>
              <a:gd name="connsiteX11" fmla="*/ 748 w 10000"/>
              <a:gd name="connsiteY11" fmla="*/ 6103 h 10000"/>
              <a:gd name="connsiteX12" fmla="*/ 792 w 10000"/>
              <a:gd name="connsiteY12" fmla="*/ 6290 h 10000"/>
              <a:gd name="connsiteX13" fmla="*/ 2438 w 10000"/>
              <a:gd name="connsiteY13" fmla="*/ 6369 h 10000"/>
              <a:gd name="connsiteX14" fmla="*/ 4674 w 10000"/>
              <a:gd name="connsiteY14" fmla="*/ 8471 h 10000"/>
              <a:gd name="connsiteX15" fmla="*/ 5113 w 10000"/>
              <a:gd name="connsiteY15" fmla="*/ 8867 h 10000"/>
              <a:gd name="connsiteX16" fmla="*/ 5247 w 10000"/>
              <a:gd name="connsiteY16" fmla="*/ 9577 h 10000"/>
              <a:gd name="connsiteX17" fmla="*/ 5309 w 10000"/>
              <a:gd name="connsiteY17" fmla="*/ 9763 h 10000"/>
              <a:gd name="connsiteX18" fmla="*/ 5349 w 10000"/>
              <a:gd name="connsiteY18" fmla="*/ 9834 h 10000"/>
              <a:gd name="connsiteX19" fmla="*/ 5413 w 10000"/>
              <a:gd name="connsiteY19" fmla="*/ 9857 h 10000"/>
              <a:gd name="connsiteX20" fmla="*/ 5492 w 10000"/>
              <a:gd name="connsiteY20" fmla="*/ 9848 h 10000"/>
              <a:gd name="connsiteX21" fmla="*/ 5601 w 10000"/>
              <a:gd name="connsiteY21" fmla="*/ 9771 h 10000"/>
              <a:gd name="connsiteX22" fmla="*/ 6468 w 10000"/>
              <a:gd name="connsiteY22" fmla="*/ 8729 h 10000"/>
              <a:gd name="connsiteX23" fmla="*/ 6594 w 10000"/>
              <a:gd name="connsiteY23" fmla="*/ 9037 h 10000"/>
              <a:gd name="connsiteX24" fmla="*/ 6647 w 10000"/>
              <a:gd name="connsiteY24" fmla="*/ 9077 h 10000"/>
              <a:gd name="connsiteX25" fmla="*/ 6688 w 10000"/>
              <a:gd name="connsiteY25" fmla="*/ 9063 h 10000"/>
              <a:gd name="connsiteX26" fmla="*/ 6717 w 10000"/>
              <a:gd name="connsiteY26" fmla="*/ 9019 h 10000"/>
              <a:gd name="connsiteX27" fmla="*/ 6750 w 10000"/>
              <a:gd name="connsiteY27" fmla="*/ 8917 h 10000"/>
              <a:gd name="connsiteX28" fmla="*/ 6753 w 10000"/>
              <a:gd name="connsiteY28" fmla="*/ 8769 h 10000"/>
              <a:gd name="connsiteX29" fmla="*/ 6736 w 10000"/>
              <a:gd name="connsiteY29" fmla="*/ 8659 h 10000"/>
              <a:gd name="connsiteX30" fmla="*/ 6706 w 10000"/>
              <a:gd name="connsiteY30" fmla="*/ 8471 h 10000"/>
              <a:gd name="connsiteX31" fmla="*/ 6805 w 10000"/>
              <a:gd name="connsiteY31" fmla="*/ 8289 h 10000"/>
              <a:gd name="connsiteX32" fmla="*/ 6960 w 10000"/>
              <a:gd name="connsiteY32" fmla="*/ 8146 h 10000"/>
              <a:gd name="connsiteX33" fmla="*/ 7118 w 10000"/>
              <a:gd name="connsiteY33" fmla="*/ 8043 h 10000"/>
              <a:gd name="connsiteX34" fmla="*/ 7316 w 10000"/>
              <a:gd name="connsiteY34" fmla="*/ 8019 h 10000"/>
              <a:gd name="connsiteX35" fmla="*/ 7596 w 10000"/>
              <a:gd name="connsiteY35" fmla="*/ 8015 h 10000"/>
              <a:gd name="connsiteX36" fmla="*/ 7587 w 10000"/>
              <a:gd name="connsiteY36" fmla="*/ 8536 h 10000"/>
              <a:gd name="connsiteX37" fmla="*/ 7650 w 10000"/>
              <a:gd name="connsiteY37" fmla="*/ 8683 h 10000"/>
              <a:gd name="connsiteX38" fmla="*/ 7738 w 10000"/>
              <a:gd name="connsiteY38" fmla="*/ 8763 h 10000"/>
              <a:gd name="connsiteX39" fmla="*/ 7800 w 10000"/>
              <a:gd name="connsiteY39" fmla="*/ 8792 h 10000"/>
              <a:gd name="connsiteX40" fmla="*/ 8777 w 10000"/>
              <a:gd name="connsiteY40" fmla="*/ 8729 h 10000"/>
              <a:gd name="connsiteX41" fmla="*/ 8874 w 10000"/>
              <a:gd name="connsiteY41" fmla="*/ 8917 h 10000"/>
              <a:gd name="connsiteX42" fmla="*/ 8936 w 10000"/>
              <a:gd name="connsiteY42" fmla="*/ 9375 h 10000"/>
              <a:gd name="connsiteX43" fmla="*/ 8980 w 10000"/>
              <a:gd name="connsiteY43" fmla="*/ 9995 h 10000"/>
              <a:gd name="connsiteX44" fmla="*/ 9084 w 10000"/>
              <a:gd name="connsiteY44" fmla="*/ 10000 h 10000"/>
              <a:gd name="connsiteX45" fmla="*/ 9076 w 10000"/>
              <a:gd name="connsiteY45" fmla="*/ 9390 h 10000"/>
              <a:gd name="connsiteX46" fmla="*/ 9127 w 10000"/>
              <a:gd name="connsiteY46" fmla="*/ 9202 h 10000"/>
              <a:gd name="connsiteX47" fmla="*/ 9164 w 10000"/>
              <a:gd name="connsiteY47" fmla="*/ 8710 h 10000"/>
              <a:gd name="connsiteX48" fmla="*/ 9557 w 10000"/>
              <a:gd name="connsiteY48" fmla="*/ 9077 h 10000"/>
              <a:gd name="connsiteX49" fmla="*/ 9540 w 10000"/>
              <a:gd name="connsiteY49" fmla="*/ 8395 h 10000"/>
              <a:gd name="connsiteX50" fmla="*/ 9727 w 10000"/>
              <a:gd name="connsiteY50" fmla="*/ 8416 h 10000"/>
              <a:gd name="connsiteX51" fmla="*/ 10000 w 10000"/>
              <a:gd name="connsiteY51" fmla="*/ 7659 h 10000"/>
              <a:gd name="connsiteX52" fmla="*/ 9833 w 10000"/>
              <a:gd name="connsiteY52" fmla="*/ 7143 h 10000"/>
              <a:gd name="connsiteX53" fmla="*/ 9799 w 10000"/>
              <a:gd name="connsiteY53" fmla="*/ 6805 h 10000"/>
              <a:gd name="connsiteX54" fmla="*/ 9530 w 10000"/>
              <a:gd name="connsiteY54" fmla="*/ 6749 h 10000"/>
              <a:gd name="connsiteX55" fmla="*/ 9503 w 10000"/>
              <a:gd name="connsiteY55" fmla="*/ 6310 h 10000"/>
              <a:gd name="connsiteX56" fmla="*/ 9147 w 10000"/>
              <a:gd name="connsiteY56" fmla="*/ 6096 h 10000"/>
              <a:gd name="connsiteX57" fmla="*/ 9121 w 10000"/>
              <a:gd name="connsiteY57" fmla="*/ 6449 h 10000"/>
              <a:gd name="connsiteX58" fmla="*/ 8910 w 10000"/>
              <a:gd name="connsiteY58" fmla="*/ 6163 h 10000"/>
              <a:gd name="connsiteX59" fmla="*/ 8910 w 10000"/>
              <a:gd name="connsiteY59" fmla="*/ 5804 h 10000"/>
              <a:gd name="connsiteX60" fmla="*/ 9469 w 10000"/>
              <a:gd name="connsiteY60" fmla="*/ 6202 h 10000"/>
              <a:gd name="connsiteX61" fmla="*/ 9393 w 10000"/>
              <a:gd name="connsiteY61" fmla="*/ 3281 h 10000"/>
              <a:gd name="connsiteX62" fmla="*/ 9304 w 10000"/>
              <a:gd name="connsiteY62" fmla="*/ 3124 h 10000"/>
              <a:gd name="connsiteX63" fmla="*/ 9275 w 10000"/>
              <a:gd name="connsiteY63" fmla="*/ 2786 h 10000"/>
              <a:gd name="connsiteX64" fmla="*/ 9041 w 10000"/>
              <a:gd name="connsiteY64" fmla="*/ 2634 h 10000"/>
              <a:gd name="connsiteX65" fmla="*/ 8963 w 10000"/>
              <a:gd name="connsiteY65" fmla="*/ 2098 h 10000"/>
              <a:gd name="connsiteX66" fmla="*/ 8800 w 10000"/>
              <a:gd name="connsiteY66" fmla="*/ 2051 h 10000"/>
              <a:gd name="connsiteX67" fmla="*/ 8774 w 10000"/>
              <a:gd name="connsiteY67" fmla="*/ 1641 h 10000"/>
              <a:gd name="connsiteX68" fmla="*/ 8624 w 10000"/>
              <a:gd name="connsiteY68" fmla="*/ 1614 h 10000"/>
              <a:gd name="connsiteX69" fmla="*/ 8607 w 10000"/>
              <a:gd name="connsiteY69" fmla="*/ 1287 h 10000"/>
              <a:gd name="connsiteX70" fmla="*/ 8549 w 10000"/>
              <a:gd name="connsiteY70" fmla="*/ 372 h 10000"/>
              <a:gd name="connsiteX71" fmla="*/ 6679 w 10000"/>
              <a:gd name="connsiteY71" fmla="*/ 0 h 10000"/>
              <a:gd name="connsiteX72" fmla="*/ 6521 w 10000"/>
              <a:gd name="connsiteY72" fmla="*/ 635 h 10000"/>
              <a:gd name="connsiteX73" fmla="*/ 6287 w 10000"/>
              <a:gd name="connsiteY73" fmla="*/ 829 h 10000"/>
              <a:gd name="connsiteX74" fmla="*/ 6026 w 10000"/>
              <a:gd name="connsiteY74" fmla="*/ 648 h 10000"/>
              <a:gd name="connsiteX75" fmla="*/ 5747 w 10000"/>
              <a:gd name="connsiteY75" fmla="*/ 621 h 10000"/>
              <a:gd name="connsiteX76" fmla="*/ 5454 w 10000"/>
              <a:gd name="connsiteY76" fmla="*/ 2351 h 10000"/>
              <a:gd name="connsiteX77" fmla="*/ 5360 w 10000"/>
              <a:gd name="connsiteY77" fmla="*/ 2788 h 10000"/>
              <a:gd name="connsiteX78" fmla="*/ 4975 w 10000"/>
              <a:gd name="connsiteY78" fmla="*/ 4274 h 10000"/>
              <a:gd name="connsiteX79" fmla="*/ 4887 w 10000"/>
              <a:gd name="connsiteY79" fmla="*/ 5052 h 10000"/>
              <a:gd name="connsiteX80" fmla="*/ 4807 w 10000"/>
              <a:gd name="connsiteY80" fmla="*/ 6610 h 10000"/>
              <a:gd name="connsiteX81" fmla="*/ 4288 w 10000"/>
              <a:gd name="connsiteY81" fmla="*/ 6930 h 10000"/>
              <a:gd name="connsiteX0" fmla="*/ 4288 w 10000"/>
              <a:gd name="connsiteY0" fmla="*/ 6930 h 10000"/>
              <a:gd name="connsiteX1" fmla="*/ 2103 w 10000"/>
              <a:gd name="connsiteY1" fmla="*/ 4928 h 10000"/>
              <a:gd name="connsiteX2" fmla="*/ 2159 w 10000"/>
              <a:gd name="connsiteY2" fmla="*/ 4570 h 10000"/>
              <a:gd name="connsiteX3" fmla="*/ 1601 w 10000"/>
              <a:gd name="connsiteY3" fmla="*/ 4570 h 10000"/>
              <a:gd name="connsiteX4" fmla="*/ 1552 w 10000"/>
              <a:gd name="connsiteY4" fmla="*/ 5221 h 10000"/>
              <a:gd name="connsiteX5" fmla="*/ 1470 w 10000"/>
              <a:gd name="connsiteY5" fmla="*/ 5198 h 10000"/>
              <a:gd name="connsiteX6" fmla="*/ 1481 w 10000"/>
              <a:gd name="connsiteY6" fmla="*/ 5449 h 10000"/>
              <a:gd name="connsiteX7" fmla="*/ 1619 w 10000"/>
              <a:gd name="connsiteY7" fmla="*/ 5622 h 10000"/>
              <a:gd name="connsiteX8" fmla="*/ 1622 w 10000"/>
              <a:gd name="connsiteY8" fmla="*/ 5721 h 10000"/>
              <a:gd name="connsiteX9" fmla="*/ 0 w 10000"/>
              <a:gd name="connsiteY9" fmla="*/ 6096 h 10000"/>
              <a:gd name="connsiteX10" fmla="*/ 748 w 10000"/>
              <a:gd name="connsiteY10" fmla="*/ 6103 h 10000"/>
              <a:gd name="connsiteX11" fmla="*/ 792 w 10000"/>
              <a:gd name="connsiteY11" fmla="*/ 6290 h 10000"/>
              <a:gd name="connsiteX12" fmla="*/ 2438 w 10000"/>
              <a:gd name="connsiteY12" fmla="*/ 6369 h 10000"/>
              <a:gd name="connsiteX13" fmla="*/ 4674 w 10000"/>
              <a:gd name="connsiteY13" fmla="*/ 8471 h 10000"/>
              <a:gd name="connsiteX14" fmla="*/ 5113 w 10000"/>
              <a:gd name="connsiteY14" fmla="*/ 8867 h 10000"/>
              <a:gd name="connsiteX15" fmla="*/ 5247 w 10000"/>
              <a:gd name="connsiteY15" fmla="*/ 9577 h 10000"/>
              <a:gd name="connsiteX16" fmla="*/ 5309 w 10000"/>
              <a:gd name="connsiteY16" fmla="*/ 9763 h 10000"/>
              <a:gd name="connsiteX17" fmla="*/ 5349 w 10000"/>
              <a:gd name="connsiteY17" fmla="*/ 9834 h 10000"/>
              <a:gd name="connsiteX18" fmla="*/ 5413 w 10000"/>
              <a:gd name="connsiteY18" fmla="*/ 9857 h 10000"/>
              <a:gd name="connsiteX19" fmla="*/ 5492 w 10000"/>
              <a:gd name="connsiteY19" fmla="*/ 9848 h 10000"/>
              <a:gd name="connsiteX20" fmla="*/ 5601 w 10000"/>
              <a:gd name="connsiteY20" fmla="*/ 9771 h 10000"/>
              <a:gd name="connsiteX21" fmla="*/ 6468 w 10000"/>
              <a:gd name="connsiteY21" fmla="*/ 8729 h 10000"/>
              <a:gd name="connsiteX22" fmla="*/ 6594 w 10000"/>
              <a:gd name="connsiteY22" fmla="*/ 9037 h 10000"/>
              <a:gd name="connsiteX23" fmla="*/ 6647 w 10000"/>
              <a:gd name="connsiteY23" fmla="*/ 9077 h 10000"/>
              <a:gd name="connsiteX24" fmla="*/ 6688 w 10000"/>
              <a:gd name="connsiteY24" fmla="*/ 9063 h 10000"/>
              <a:gd name="connsiteX25" fmla="*/ 6717 w 10000"/>
              <a:gd name="connsiteY25" fmla="*/ 9019 h 10000"/>
              <a:gd name="connsiteX26" fmla="*/ 6750 w 10000"/>
              <a:gd name="connsiteY26" fmla="*/ 8917 h 10000"/>
              <a:gd name="connsiteX27" fmla="*/ 6753 w 10000"/>
              <a:gd name="connsiteY27" fmla="*/ 8769 h 10000"/>
              <a:gd name="connsiteX28" fmla="*/ 6736 w 10000"/>
              <a:gd name="connsiteY28" fmla="*/ 8659 h 10000"/>
              <a:gd name="connsiteX29" fmla="*/ 6706 w 10000"/>
              <a:gd name="connsiteY29" fmla="*/ 8471 h 10000"/>
              <a:gd name="connsiteX30" fmla="*/ 6805 w 10000"/>
              <a:gd name="connsiteY30" fmla="*/ 8289 h 10000"/>
              <a:gd name="connsiteX31" fmla="*/ 6960 w 10000"/>
              <a:gd name="connsiteY31" fmla="*/ 8146 h 10000"/>
              <a:gd name="connsiteX32" fmla="*/ 7118 w 10000"/>
              <a:gd name="connsiteY32" fmla="*/ 8043 h 10000"/>
              <a:gd name="connsiteX33" fmla="*/ 7316 w 10000"/>
              <a:gd name="connsiteY33" fmla="*/ 8019 h 10000"/>
              <a:gd name="connsiteX34" fmla="*/ 7596 w 10000"/>
              <a:gd name="connsiteY34" fmla="*/ 8015 h 10000"/>
              <a:gd name="connsiteX35" fmla="*/ 7587 w 10000"/>
              <a:gd name="connsiteY35" fmla="*/ 8536 h 10000"/>
              <a:gd name="connsiteX36" fmla="*/ 7650 w 10000"/>
              <a:gd name="connsiteY36" fmla="*/ 8683 h 10000"/>
              <a:gd name="connsiteX37" fmla="*/ 7738 w 10000"/>
              <a:gd name="connsiteY37" fmla="*/ 8763 h 10000"/>
              <a:gd name="connsiteX38" fmla="*/ 7800 w 10000"/>
              <a:gd name="connsiteY38" fmla="*/ 8792 h 10000"/>
              <a:gd name="connsiteX39" fmla="*/ 8777 w 10000"/>
              <a:gd name="connsiteY39" fmla="*/ 8729 h 10000"/>
              <a:gd name="connsiteX40" fmla="*/ 8874 w 10000"/>
              <a:gd name="connsiteY40" fmla="*/ 8917 h 10000"/>
              <a:gd name="connsiteX41" fmla="*/ 8936 w 10000"/>
              <a:gd name="connsiteY41" fmla="*/ 9375 h 10000"/>
              <a:gd name="connsiteX42" fmla="*/ 8980 w 10000"/>
              <a:gd name="connsiteY42" fmla="*/ 9995 h 10000"/>
              <a:gd name="connsiteX43" fmla="*/ 9084 w 10000"/>
              <a:gd name="connsiteY43" fmla="*/ 10000 h 10000"/>
              <a:gd name="connsiteX44" fmla="*/ 9076 w 10000"/>
              <a:gd name="connsiteY44" fmla="*/ 9390 h 10000"/>
              <a:gd name="connsiteX45" fmla="*/ 9127 w 10000"/>
              <a:gd name="connsiteY45" fmla="*/ 9202 h 10000"/>
              <a:gd name="connsiteX46" fmla="*/ 9164 w 10000"/>
              <a:gd name="connsiteY46" fmla="*/ 8710 h 10000"/>
              <a:gd name="connsiteX47" fmla="*/ 9557 w 10000"/>
              <a:gd name="connsiteY47" fmla="*/ 9077 h 10000"/>
              <a:gd name="connsiteX48" fmla="*/ 9540 w 10000"/>
              <a:gd name="connsiteY48" fmla="*/ 8395 h 10000"/>
              <a:gd name="connsiteX49" fmla="*/ 9727 w 10000"/>
              <a:gd name="connsiteY49" fmla="*/ 8416 h 10000"/>
              <a:gd name="connsiteX50" fmla="*/ 10000 w 10000"/>
              <a:gd name="connsiteY50" fmla="*/ 7659 h 10000"/>
              <a:gd name="connsiteX51" fmla="*/ 9833 w 10000"/>
              <a:gd name="connsiteY51" fmla="*/ 7143 h 10000"/>
              <a:gd name="connsiteX52" fmla="*/ 9799 w 10000"/>
              <a:gd name="connsiteY52" fmla="*/ 6805 h 10000"/>
              <a:gd name="connsiteX53" fmla="*/ 9530 w 10000"/>
              <a:gd name="connsiteY53" fmla="*/ 6749 h 10000"/>
              <a:gd name="connsiteX54" fmla="*/ 9503 w 10000"/>
              <a:gd name="connsiteY54" fmla="*/ 6310 h 10000"/>
              <a:gd name="connsiteX55" fmla="*/ 9147 w 10000"/>
              <a:gd name="connsiteY55" fmla="*/ 6096 h 10000"/>
              <a:gd name="connsiteX56" fmla="*/ 9121 w 10000"/>
              <a:gd name="connsiteY56" fmla="*/ 6449 h 10000"/>
              <a:gd name="connsiteX57" fmla="*/ 8910 w 10000"/>
              <a:gd name="connsiteY57" fmla="*/ 6163 h 10000"/>
              <a:gd name="connsiteX58" fmla="*/ 8910 w 10000"/>
              <a:gd name="connsiteY58" fmla="*/ 5804 h 10000"/>
              <a:gd name="connsiteX59" fmla="*/ 9469 w 10000"/>
              <a:gd name="connsiteY59" fmla="*/ 6202 h 10000"/>
              <a:gd name="connsiteX60" fmla="*/ 9393 w 10000"/>
              <a:gd name="connsiteY60" fmla="*/ 3281 h 10000"/>
              <a:gd name="connsiteX61" fmla="*/ 9304 w 10000"/>
              <a:gd name="connsiteY61" fmla="*/ 3124 h 10000"/>
              <a:gd name="connsiteX62" fmla="*/ 9275 w 10000"/>
              <a:gd name="connsiteY62" fmla="*/ 2786 h 10000"/>
              <a:gd name="connsiteX63" fmla="*/ 9041 w 10000"/>
              <a:gd name="connsiteY63" fmla="*/ 2634 h 10000"/>
              <a:gd name="connsiteX64" fmla="*/ 8963 w 10000"/>
              <a:gd name="connsiteY64" fmla="*/ 2098 h 10000"/>
              <a:gd name="connsiteX65" fmla="*/ 8800 w 10000"/>
              <a:gd name="connsiteY65" fmla="*/ 2051 h 10000"/>
              <a:gd name="connsiteX66" fmla="*/ 8774 w 10000"/>
              <a:gd name="connsiteY66" fmla="*/ 1641 h 10000"/>
              <a:gd name="connsiteX67" fmla="*/ 8624 w 10000"/>
              <a:gd name="connsiteY67" fmla="*/ 1614 h 10000"/>
              <a:gd name="connsiteX68" fmla="*/ 8607 w 10000"/>
              <a:gd name="connsiteY68" fmla="*/ 1287 h 10000"/>
              <a:gd name="connsiteX69" fmla="*/ 8549 w 10000"/>
              <a:gd name="connsiteY69" fmla="*/ 372 h 10000"/>
              <a:gd name="connsiteX70" fmla="*/ 6679 w 10000"/>
              <a:gd name="connsiteY70" fmla="*/ 0 h 10000"/>
              <a:gd name="connsiteX71" fmla="*/ 6521 w 10000"/>
              <a:gd name="connsiteY71" fmla="*/ 635 h 10000"/>
              <a:gd name="connsiteX72" fmla="*/ 6287 w 10000"/>
              <a:gd name="connsiteY72" fmla="*/ 829 h 10000"/>
              <a:gd name="connsiteX73" fmla="*/ 6026 w 10000"/>
              <a:gd name="connsiteY73" fmla="*/ 648 h 10000"/>
              <a:gd name="connsiteX74" fmla="*/ 5747 w 10000"/>
              <a:gd name="connsiteY74" fmla="*/ 621 h 10000"/>
              <a:gd name="connsiteX75" fmla="*/ 5454 w 10000"/>
              <a:gd name="connsiteY75" fmla="*/ 2351 h 10000"/>
              <a:gd name="connsiteX76" fmla="*/ 5360 w 10000"/>
              <a:gd name="connsiteY76" fmla="*/ 2788 h 10000"/>
              <a:gd name="connsiteX77" fmla="*/ 4975 w 10000"/>
              <a:gd name="connsiteY77" fmla="*/ 4274 h 10000"/>
              <a:gd name="connsiteX78" fmla="*/ 4887 w 10000"/>
              <a:gd name="connsiteY78" fmla="*/ 5052 h 10000"/>
              <a:gd name="connsiteX79" fmla="*/ 4807 w 10000"/>
              <a:gd name="connsiteY79" fmla="*/ 6610 h 10000"/>
              <a:gd name="connsiteX80" fmla="*/ 4288 w 10000"/>
              <a:gd name="connsiteY80" fmla="*/ 6930 h 10000"/>
              <a:gd name="connsiteX0" fmla="*/ 4288 w 10000"/>
              <a:gd name="connsiteY0" fmla="*/ 6930 h 10000"/>
              <a:gd name="connsiteX1" fmla="*/ 2103 w 10000"/>
              <a:gd name="connsiteY1" fmla="*/ 4928 h 10000"/>
              <a:gd name="connsiteX2" fmla="*/ 2159 w 10000"/>
              <a:gd name="connsiteY2" fmla="*/ 4570 h 10000"/>
              <a:gd name="connsiteX3" fmla="*/ 1552 w 10000"/>
              <a:gd name="connsiteY3" fmla="*/ 5221 h 10000"/>
              <a:gd name="connsiteX4" fmla="*/ 1470 w 10000"/>
              <a:gd name="connsiteY4" fmla="*/ 5198 h 10000"/>
              <a:gd name="connsiteX5" fmla="*/ 1481 w 10000"/>
              <a:gd name="connsiteY5" fmla="*/ 5449 h 10000"/>
              <a:gd name="connsiteX6" fmla="*/ 1619 w 10000"/>
              <a:gd name="connsiteY6" fmla="*/ 5622 h 10000"/>
              <a:gd name="connsiteX7" fmla="*/ 1622 w 10000"/>
              <a:gd name="connsiteY7" fmla="*/ 5721 h 10000"/>
              <a:gd name="connsiteX8" fmla="*/ 0 w 10000"/>
              <a:gd name="connsiteY8" fmla="*/ 6096 h 10000"/>
              <a:gd name="connsiteX9" fmla="*/ 748 w 10000"/>
              <a:gd name="connsiteY9" fmla="*/ 6103 h 10000"/>
              <a:gd name="connsiteX10" fmla="*/ 792 w 10000"/>
              <a:gd name="connsiteY10" fmla="*/ 6290 h 10000"/>
              <a:gd name="connsiteX11" fmla="*/ 2438 w 10000"/>
              <a:gd name="connsiteY11" fmla="*/ 6369 h 10000"/>
              <a:gd name="connsiteX12" fmla="*/ 4674 w 10000"/>
              <a:gd name="connsiteY12" fmla="*/ 8471 h 10000"/>
              <a:gd name="connsiteX13" fmla="*/ 5113 w 10000"/>
              <a:gd name="connsiteY13" fmla="*/ 8867 h 10000"/>
              <a:gd name="connsiteX14" fmla="*/ 5247 w 10000"/>
              <a:gd name="connsiteY14" fmla="*/ 9577 h 10000"/>
              <a:gd name="connsiteX15" fmla="*/ 5309 w 10000"/>
              <a:gd name="connsiteY15" fmla="*/ 9763 h 10000"/>
              <a:gd name="connsiteX16" fmla="*/ 5349 w 10000"/>
              <a:gd name="connsiteY16" fmla="*/ 9834 h 10000"/>
              <a:gd name="connsiteX17" fmla="*/ 5413 w 10000"/>
              <a:gd name="connsiteY17" fmla="*/ 9857 h 10000"/>
              <a:gd name="connsiteX18" fmla="*/ 5492 w 10000"/>
              <a:gd name="connsiteY18" fmla="*/ 9848 h 10000"/>
              <a:gd name="connsiteX19" fmla="*/ 5601 w 10000"/>
              <a:gd name="connsiteY19" fmla="*/ 9771 h 10000"/>
              <a:gd name="connsiteX20" fmla="*/ 6468 w 10000"/>
              <a:gd name="connsiteY20" fmla="*/ 8729 h 10000"/>
              <a:gd name="connsiteX21" fmla="*/ 6594 w 10000"/>
              <a:gd name="connsiteY21" fmla="*/ 9037 h 10000"/>
              <a:gd name="connsiteX22" fmla="*/ 6647 w 10000"/>
              <a:gd name="connsiteY22" fmla="*/ 9077 h 10000"/>
              <a:gd name="connsiteX23" fmla="*/ 6688 w 10000"/>
              <a:gd name="connsiteY23" fmla="*/ 9063 h 10000"/>
              <a:gd name="connsiteX24" fmla="*/ 6717 w 10000"/>
              <a:gd name="connsiteY24" fmla="*/ 9019 h 10000"/>
              <a:gd name="connsiteX25" fmla="*/ 6750 w 10000"/>
              <a:gd name="connsiteY25" fmla="*/ 8917 h 10000"/>
              <a:gd name="connsiteX26" fmla="*/ 6753 w 10000"/>
              <a:gd name="connsiteY26" fmla="*/ 8769 h 10000"/>
              <a:gd name="connsiteX27" fmla="*/ 6736 w 10000"/>
              <a:gd name="connsiteY27" fmla="*/ 8659 h 10000"/>
              <a:gd name="connsiteX28" fmla="*/ 6706 w 10000"/>
              <a:gd name="connsiteY28" fmla="*/ 8471 h 10000"/>
              <a:gd name="connsiteX29" fmla="*/ 6805 w 10000"/>
              <a:gd name="connsiteY29" fmla="*/ 8289 h 10000"/>
              <a:gd name="connsiteX30" fmla="*/ 6960 w 10000"/>
              <a:gd name="connsiteY30" fmla="*/ 8146 h 10000"/>
              <a:gd name="connsiteX31" fmla="*/ 7118 w 10000"/>
              <a:gd name="connsiteY31" fmla="*/ 8043 h 10000"/>
              <a:gd name="connsiteX32" fmla="*/ 7316 w 10000"/>
              <a:gd name="connsiteY32" fmla="*/ 8019 h 10000"/>
              <a:gd name="connsiteX33" fmla="*/ 7596 w 10000"/>
              <a:gd name="connsiteY33" fmla="*/ 8015 h 10000"/>
              <a:gd name="connsiteX34" fmla="*/ 7587 w 10000"/>
              <a:gd name="connsiteY34" fmla="*/ 8536 h 10000"/>
              <a:gd name="connsiteX35" fmla="*/ 7650 w 10000"/>
              <a:gd name="connsiteY35" fmla="*/ 8683 h 10000"/>
              <a:gd name="connsiteX36" fmla="*/ 7738 w 10000"/>
              <a:gd name="connsiteY36" fmla="*/ 8763 h 10000"/>
              <a:gd name="connsiteX37" fmla="*/ 7800 w 10000"/>
              <a:gd name="connsiteY37" fmla="*/ 8792 h 10000"/>
              <a:gd name="connsiteX38" fmla="*/ 8777 w 10000"/>
              <a:gd name="connsiteY38" fmla="*/ 8729 h 10000"/>
              <a:gd name="connsiteX39" fmla="*/ 8874 w 10000"/>
              <a:gd name="connsiteY39" fmla="*/ 8917 h 10000"/>
              <a:gd name="connsiteX40" fmla="*/ 8936 w 10000"/>
              <a:gd name="connsiteY40" fmla="*/ 9375 h 10000"/>
              <a:gd name="connsiteX41" fmla="*/ 8980 w 10000"/>
              <a:gd name="connsiteY41" fmla="*/ 9995 h 10000"/>
              <a:gd name="connsiteX42" fmla="*/ 9084 w 10000"/>
              <a:gd name="connsiteY42" fmla="*/ 10000 h 10000"/>
              <a:gd name="connsiteX43" fmla="*/ 9076 w 10000"/>
              <a:gd name="connsiteY43" fmla="*/ 9390 h 10000"/>
              <a:gd name="connsiteX44" fmla="*/ 9127 w 10000"/>
              <a:gd name="connsiteY44" fmla="*/ 9202 h 10000"/>
              <a:gd name="connsiteX45" fmla="*/ 9164 w 10000"/>
              <a:gd name="connsiteY45" fmla="*/ 8710 h 10000"/>
              <a:gd name="connsiteX46" fmla="*/ 9557 w 10000"/>
              <a:gd name="connsiteY46" fmla="*/ 9077 h 10000"/>
              <a:gd name="connsiteX47" fmla="*/ 9540 w 10000"/>
              <a:gd name="connsiteY47" fmla="*/ 8395 h 10000"/>
              <a:gd name="connsiteX48" fmla="*/ 9727 w 10000"/>
              <a:gd name="connsiteY48" fmla="*/ 8416 h 10000"/>
              <a:gd name="connsiteX49" fmla="*/ 10000 w 10000"/>
              <a:gd name="connsiteY49" fmla="*/ 7659 h 10000"/>
              <a:gd name="connsiteX50" fmla="*/ 9833 w 10000"/>
              <a:gd name="connsiteY50" fmla="*/ 7143 h 10000"/>
              <a:gd name="connsiteX51" fmla="*/ 9799 w 10000"/>
              <a:gd name="connsiteY51" fmla="*/ 6805 h 10000"/>
              <a:gd name="connsiteX52" fmla="*/ 9530 w 10000"/>
              <a:gd name="connsiteY52" fmla="*/ 6749 h 10000"/>
              <a:gd name="connsiteX53" fmla="*/ 9503 w 10000"/>
              <a:gd name="connsiteY53" fmla="*/ 6310 h 10000"/>
              <a:gd name="connsiteX54" fmla="*/ 9147 w 10000"/>
              <a:gd name="connsiteY54" fmla="*/ 6096 h 10000"/>
              <a:gd name="connsiteX55" fmla="*/ 9121 w 10000"/>
              <a:gd name="connsiteY55" fmla="*/ 6449 h 10000"/>
              <a:gd name="connsiteX56" fmla="*/ 8910 w 10000"/>
              <a:gd name="connsiteY56" fmla="*/ 6163 h 10000"/>
              <a:gd name="connsiteX57" fmla="*/ 8910 w 10000"/>
              <a:gd name="connsiteY57" fmla="*/ 5804 h 10000"/>
              <a:gd name="connsiteX58" fmla="*/ 9469 w 10000"/>
              <a:gd name="connsiteY58" fmla="*/ 6202 h 10000"/>
              <a:gd name="connsiteX59" fmla="*/ 9393 w 10000"/>
              <a:gd name="connsiteY59" fmla="*/ 3281 h 10000"/>
              <a:gd name="connsiteX60" fmla="*/ 9304 w 10000"/>
              <a:gd name="connsiteY60" fmla="*/ 3124 h 10000"/>
              <a:gd name="connsiteX61" fmla="*/ 9275 w 10000"/>
              <a:gd name="connsiteY61" fmla="*/ 2786 h 10000"/>
              <a:gd name="connsiteX62" fmla="*/ 9041 w 10000"/>
              <a:gd name="connsiteY62" fmla="*/ 2634 h 10000"/>
              <a:gd name="connsiteX63" fmla="*/ 8963 w 10000"/>
              <a:gd name="connsiteY63" fmla="*/ 2098 h 10000"/>
              <a:gd name="connsiteX64" fmla="*/ 8800 w 10000"/>
              <a:gd name="connsiteY64" fmla="*/ 2051 h 10000"/>
              <a:gd name="connsiteX65" fmla="*/ 8774 w 10000"/>
              <a:gd name="connsiteY65" fmla="*/ 1641 h 10000"/>
              <a:gd name="connsiteX66" fmla="*/ 8624 w 10000"/>
              <a:gd name="connsiteY66" fmla="*/ 1614 h 10000"/>
              <a:gd name="connsiteX67" fmla="*/ 8607 w 10000"/>
              <a:gd name="connsiteY67" fmla="*/ 1287 h 10000"/>
              <a:gd name="connsiteX68" fmla="*/ 8549 w 10000"/>
              <a:gd name="connsiteY68" fmla="*/ 372 h 10000"/>
              <a:gd name="connsiteX69" fmla="*/ 6679 w 10000"/>
              <a:gd name="connsiteY69" fmla="*/ 0 h 10000"/>
              <a:gd name="connsiteX70" fmla="*/ 6521 w 10000"/>
              <a:gd name="connsiteY70" fmla="*/ 635 h 10000"/>
              <a:gd name="connsiteX71" fmla="*/ 6287 w 10000"/>
              <a:gd name="connsiteY71" fmla="*/ 829 h 10000"/>
              <a:gd name="connsiteX72" fmla="*/ 6026 w 10000"/>
              <a:gd name="connsiteY72" fmla="*/ 648 h 10000"/>
              <a:gd name="connsiteX73" fmla="*/ 5747 w 10000"/>
              <a:gd name="connsiteY73" fmla="*/ 621 h 10000"/>
              <a:gd name="connsiteX74" fmla="*/ 5454 w 10000"/>
              <a:gd name="connsiteY74" fmla="*/ 2351 h 10000"/>
              <a:gd name="connsiteX75" fmla="*/ 5360 w 10000"/>
              <a:gd name="connsiteY75" fmla="*/ 2788 h 10000"/>
              <a:gd name="connsiteX76" fmla="*/ 4975 w 10000"/>
              <a:gd name="connsiteY76" fmla="*/ 4274 h 10000"/>
              <a:gd name="connsiteX77" fmla="*/ 4887 w 10000"/>
              <a:gd name="connsiteY77" fmla="*/ 5052 h 10000"/>
              <a:gd name="connsiteX78" fmla="*/ 4807 w 10000"/>
              <a:gd name="connsiteY78" fmla="*/ 6610 h 10000"/>
              <a:gd name="connsiteX79" fmla="*/ 4288 w 10000"/>
              <a:gd name="connsiteY79" fmla="*/ 6930 h 10000"/>
              <a:gd name="connsiteX0" fmla="*/ 4288 w 10000"/>
              <a:gd name="connsiteY0" fmla="*/ 6930 h 10000"/>
              <a:gd name="connsiteX1" fmla="*/ 2103 w 10000"/>
              <a:gd name="connsiteY1" fmla="*/ 4928 h 10000"/>
              <a:gd name="connsiteX2" fmla="*/ 2159 w 10000"/>
              <a:gd name="connsiteY2" fmla="*/ 4570 h 10000"/>
              <a:gd name="connsiteX3" fmla="*/ 1552 w 10000"/>
              <a:gd name="connsiteY3" fmla="*/ 5221 h 10000"/>
              <a:gd name="connsiteX4" fmla="*/ 1470 w 10000"/>
              <a:gd name="connsiteY4" fmla="*/ 5198 h 10000"/>
              <a:gd name="connsiteX5" fmla="*/ 1619 w 10000"/>
              <a:gd name="connsiteY5" fmla="*/ 5622 h 10000"/>
              <a:gd name="connsiteX6" fmla="*/ 1622 w 10000"/>
              <a:gd name="connsiteY6" fmla="*/ 5721 h 10000"/>
              <a:gd name="connsiteX7" fmla="*/ 0 w 10000"/>
              <a:gd name="connsiteY7" fmla="*/ 6096 h 10000"/>
              <a:gd name="connsiteX8" fmla="*/ 748 w 10000"/>
              <a:gd name="connsiteY8" fmla="*/ 6103 h 10000"/>
              <a:gd name="connsiteX9" fmla="*/ 792 w 10000"/>
              <a:gd name="connsiteY9" fmla="*/ 6290 h 10000"/>
              <a:gd name="connsiteX10" fmla="*/ 2438 w 10000"/>
              <a:gd name="connsiteY10" fmla="*/ 6369 h 10000"/>
              <a:gd name="connsiteX11" fmla="*/ 4674 w 10000"/>
              <a:gd name="connsiteY11" fmla="*/ 8471 h 10000"/>
              <a:gd name="connsiteX12" fmla="*/ 5113 w 10000"/>
              <a:gd name="connsiteY12" fmla="*/ 8867 h 10000"/>
              <a:gd name="connsiteX13" fmla="*/ 5247 w 10000"/>
              <a:gd name="connsiteY13" fmla="*/ 9577 h 10000"/>
              <a:gd name="connsiteX14" fmla="*/ 5309 w 10000"/>
              <a:gd name="connsiteY14" fmla="*/ 9763 h 10000"/>
              <a:gd name="connsiteX15" fmla="*/ 5349 w 10000"/>
              <a:gd name="connsiteY15" fmla="*/ 9834 h 10000"/>
              <a:gd name="connsiteX16" fmla="*/ 5413 w 10000"/>
              <a:gd name="connsiteY16" fmla="*/ 9857 h 10000"/>
              <a:gd name="connsiteX17" fmla="*/ 5492 w 10000"/>
              <a:gd name="connsiteY17" fmla="*/ 9848 h 10000"/>
              <a:gd name="connsiteX18" fmla="*/ 5601 w 10000"/>
              <a:gd name="connsiteY18" fmla="*/ 9771 h 10000"/>
              <a:gd name="connsiteX19" fmla="*/ 6468 w 10000"/>
              <a:gd name="connsiteY19" fmla="*/ 8729 h 10000"/>
              <a:gd name="connsiteX20" fmla="*/ 6594 w 10000"/>
              <a:gd name="connsiteY20" fmla="*/ 9037 h 10000"/>
              <a:gd name="connsiteX21" fmla="*/ 6647 w 10000"/>
              <a:gd name="connsiteY21" fmla="*/ 9077 h 10000"/>
              <a:gd name="connsiteX22" fmla="*/ 6688 w 10000"/>
              <a:gd name="connsiteY22" fmla="*/ 9063 h 10000"/>
              <a:gd name="connsiteX23" fmla="*/ 6717 w 10000"/>
              <a:gd name="connsiteY23" fmla="*/ 9019 h 10000"/>
              <a:gd name="connsiteX24" fmla="*/ 6750 w 10000"/>
              <a:gd name="connsiteY24" fmla="*/ 8917 h 10000"/>
              <a:gd name="connsiteX25" fmla="*/ 6753 w 10000"/>
              <a:gd name="connsiteY25" fmla="*/ 8769 h 10000"/>
              <a:gd name="connsiteX26" fmla="*/ 6736 w 10000"/>
              <a:gd name="connsiteY26" fmla="*/ 8659 h 10000"/>
              <a:gd name="connsiteX27" fmla="*/ 6706 w 10000"/>
              <a:gd name="connsiteY27" fmla="*/ 8471 h 10000"/>
              <a:gd name="connsiteX28" fmla="*/ 6805 w 10000"/>
              <a:gd name="connsiteY28" fmla="*/ 8289 h 10000"/>
              <a:gd name="connsiteX29" fmla="*/ 6960 w 10000"/>
              <a:gd name="connsiteY29" fmla="*/ 8146 h 10000"/>
              <a:gd name="connsiteX30" fmla="*/ 7118 w 10000"/>
              <a:gd name="connsiteY30" fmla="*/ 8043 h 10000"/>
              <a:gd name="connsiteX31" fmla="*/ 7316 w 10000"/>
              <a:gd name="connsiteY31" fmla="*/ 8019 h 10000"/>
              <a:gd name="connsiteX32" fmla="*/ 7596 w 10000"/>
              <a:gd name="connsiteY32" fmla="*/ 8015 h 10000"/>
              <a:gd name="connsiteX33" fmla="*/ 7587 w 10000"/>
              <a:gd name="connsiteY33" fmla="*/ 8536 h 10000"/>
              <a:gd name="connsiteX34" fmla="*/ 7650 w 10000"/>
              <a:gd name="connsiteY34" fmla="*/ 8683 h 10000"/>
              <a:gd name="connsiteX35" fmla="*/ 7738 w 10000"/>
              <a:gd name="connsiteY35" fmla="*/ 8763 h 10000"/>
              <a:gd name="connsiteX36" fmla="*/ 7800 w 10000"/>
              <a:gd name="connsiteY36" fmla="*/ 8792 h 10000"/>
              <a:gd name="connsiteX37" fmla="*/ 8777 w 10000"/>
              <a:gd name="connsiteY37" fmla="*/ 8729 h 10000"/>
              <a:gd name="connsiteX38" fmla="*/ 8874 w 10000"/>
              <a:gd name="connsiteY38" fmla="*/ 8917 h 10000"/>
              <a:gd name="connsiteX39" fmla="*/ 8936 w 10000"/>
              <a:gd name="connsiteY39" fmla="*/ 9375 h 10000"/>
              <a:gd name="connsiteX40" fmla="*/ 8980 w 10000"/>
              <a:gd name="connsiteY40" fmla="*/ 9995 h 10000"/>
              <a:gd name="connsiteX41" fmla="*/ 9084 w 10000"/>
              <a:gd name="connsiteY41" fmla="*/ 10000 h 10000"/>
              <a:gd name="connsiteX42" fmla="*/ 9076 w 10000"/>
              <a:gd name="connsiteY42" fmla="*/ 9390 h 10000"/>
              <a:gd name="connsiteX43" fmla="*/ 9127 w 10000"/>
              <a:gd name="connsiteY43" fmla="*/ 9202 h 10000"/>
              <a:gd name="connsiteX44" fmla="*/ 9164 w 10000"/>
              <a:gd name="connsiteY44" fmla="*/ 8710 h 10000"/>
              <a:gd name="connsiteX45" fmla="*/ 9557 w 10000"/>
              <a:gd name="connsiteY45" fmla="*/ 9077 h 10000"/>
              <a:gd name="connsiteX46" fmla="*/ 9540 w 10000"/>
              <a:gd name="connsiteY46" fmla="*/ 8395 h 10000"/>
              <a:gd name="connsiteX47" fmla="*/ 9727 w 10000"/>
              <a:gd name="connsiteY47" fmla="*/ 8416 h 10000"/>
              <a:gd name="connsiteX48" fmla="*/ 10000 w 10000"/>
              <a:gd name="connsiteY48" fmla="*/ 7659 h 10000"/>
              <a:gd name="connsiteX49" fmla="*/ 9833 w 10000"/>
              <a:gd name="connsiteY49" fmla="*/ 7143 h 10000"/>
              <a:gd name="connsiteX50" fmla="*/ 9799 w 10000"/>
              <a:gd name="connsiteY50" fmla="*/ 6805 h 10000"/>
              <a:gd name="connsiteX51" fmla="*/ 9530 w 10000"/>
              <a:gd name="connsiteY51" fmla="*/ 6749 h 10000"/>
              <a:gd name="connsiteX52" fmla="*/ 9503 w 10000"/>
              <a:gd name="connsiteY52" fmla="*/ 6310 h 10000"/>
              <a:gd name="connsiteX53" fmla="*/ 9147 w 10000"/>
              <a:gd name="connsiteY53" fmla="*/ 6096 h 10000"/>
              <a:gd name="connsiteX54" fmla="*/ 9121 w 10000"/>
              <a:gd name="connsiteY54" fmla="*/ 6449 h 10000"/>
              <a:gd name="connsiteX55" fmla="*/ 8910 w 10000"/>
              <a:gd name="connsiteY55" fmla="*/ 6163 h 10000"/>
              <a:gd name="connsiteX56" fmla="*/ 8910 w 10000"/>
              <a:gd name="connsiteY56" fmla="*/ 5804 h 10000"/>
              <a:gd name="connsiteX57" fmla="*/ 9469 w 10000"/>
              <a:gd name="connsiteY57" fmla="*/ 6202 h 10000"/>
              <a:gd name="connsiteX58" fmla="*/ 9393 w 10000"/>
              <a:gd name="connsiteY58" fmla="*/ 3281 h 10000"/>
              <a:gd name="connsiteX59" fmla="*/ 9304 w 10000"/>
              <a:gd name="connsiteY59" fmla="*/ 3124 h 10000"/>
              <a:gd name="connsiteX60" fmla="*/ 9275 w 10000"/>
              <a:gd name="connsiteY60" fmla="*/ 2786 h 10000"/>
              <a:gd name="connsiteX61" fmla="*/ 9041 w 10000"/>
              <a:gd name="connsiteY61" fmla="*/ 2634 h 10000"/>
              <a:gd name="connsiteX62" fmla="*/ 8963 w 10000"/>
              <a:gd name="connsiteY62" fmla="*/ 2098 h 10000"/>
              <a:gd name="connsiteX63" fmla="*/ 8800 w 10000"/>
              <a:gd name="connsiteY63" fmla="*/ 2051 h 10000"/>
              <a:gd name="connsiteX64" fmla="*/ 8774 w 10000"/>
              <a:gd name="connsiteY64" fmla="*/ 1641 h 10000"/>
              <a:gd name="connsiteX65" fmla="*/ 8624 w 10000"/>
              <a:gd name="connsiteY65" fmla="*/ 1614 h 10000"/>
              <a:gd name="connsiteX66" fmla="*/ 8607 w 10000"/>
              <a:gd name="connsiteY66" fmla="*/ 1287 h 10000"/>
              <a:gd name="connsiteX67" fmla="*/ 8549 w 10000"/>
              <a:gd name="connsiteY67" fmla="*/ 372 h 10000"/>
              <a:gd name="connsiteX68" fmla="*/ 6679 w 10000"/>
              <a:gd name="connsiteY68" fmla="*/ 0 h 10000"/>
              <a:gd name="connsiteX69" fmla="*/ 6521 w 10000"/>
              <a:gd name="connsiteY69" fmla="*/ 635 h 10000"/>
              <a:gd name="connsiteX70" fmla="*/ 6287 w 10000"/>
              <a:gd name="connsiteY70" fmla="*/ 829 h 10000"/>
              <a:gd name="connsiteX71" fmla="*/ 6026 w 10000"/>
              <a:gd name="connsiteY71" fmla="*/ 648 h 10000"/>
              <a:gd name="connsiteX72" fmla="*/ 5747 w 10000"/>
              <a:gd name="connsiteY72" fmla="*/ 621 h 10000"/>
              <a:gd name="connsiteX73" fmla="*/ 5454 w 10000"/>
              <a:gd name="connsiteY73" fmla="*/ 2351 h 10000"/>
              <a:gd name="connsiteX74" fmla="*/ 5360 w 10000"/>
              <a:gd name="connsiteY74" fmla="*/ 2788 h 10000"/>
              <a:gd name="connsiteX75" fmla="*/ 4975 w 10000"/>
              <a:gd name="connsiteY75" fmla="*/ 4274 h 10000"/>
              <a:gd name="connsiteX76" fmla="*/ 4887 w 10000"/>
              <a:gd name="connsiteY76" fmla="*/ 5052 h 10000"/>
              <a:gd name="connsiteX77" fmla="*/ 4807 w 10000"/>
              <a:gd name="connsiteY77" fmla="*/ 6610 h 10000"/>
              <a:gd name="connsiteX78" fmla="*/ 4288 w 10000"/>
              <a:gd name="connsiteY78" fmla="*/ 6930 h 10000"/>
              <a:gd name="connsiteX0" fmla="*/ 4288 w 10000"/>
              <a:gd name="connsiteY0" fmla="*/ 6930 h 10000"/>
              <a:gd name="connsiteX1" fmla="*/ 2103 w 10000"/>
              <a:gd name="connsiteY1" fmla="*/ 4928 h 10000"/>
              <a:gd name="connsiteX2" fmla="*/ 2159 w 10000"/>
              <a:gd name="connsiteY2" fmla="*/ 4570 h 10000"/>
              <a:gd name="connsiteX3" fmla="*/ 1470 w 10000"/>
              <a:gd name="connsiteY3" fmla="*/ 5198 h 10000"/>
              <a:gd name="connsiteX4" fmla="*/ 1619 w 10000"/>
              <a:gd name="connsiteY4" fmla="*/ 5622 h 10000"/>
              <a:gd name="connsiteX5" fmla="*/ 1622 w 10000"/>
              <a:gd name="connsiteY5" fmla="*/ 5721 h 10000"/>
              <a:gd name="connsiteX6" fmla="*/ 0 w 10000"/>
              <a:gd name="connsiteY6" fmla="*/ 6096 h 10000"/>
              <a:gd name="connsiteX7" fmla="*/ 748 w 10000"/>
              <a:gd name="connsiteY7" fmla="*/ 6103 h 10000"/>
              <a:gd name="connsiteX8" fmla="*/ 792 w 10000"/>
              <a:gd name="connsiteY8" fmla="*/ 6290 h 10000"/>
              <a:gd name="connsiteX9" fmla="*/ 2438 w 10000"/>
              <a:gd name="connsiteY9" fmla="*/ 6369 h 10000"/>
              <a:gd name="connsiteX10" fmla="*/ 4674 w 10000"/>
              <a:gd name="connsiteY10" fmla="*/ 8471 h 10000"/>
              <a:gd name="connsiteX11" fmla="*/ 5113 w 10000"/>
              <a:gd name="connsiteY11" fmla="*/ 8867 h 10000"/>
              <a:gd name="connsiteX12" fmla="*/ 5247 w 10000"/>
              <a:gd name="connsiteY12" fmla="*/ 9577 h 10000"/>
              <a:gd name="connsiteX13" fmla="*/ 5309 w 10000"/>
              <a:gd name="connsiteY13" fmla="*/ 9763 h 10000"/>
              <a:gd name="connsiteX14" fmla="*/ 5349 w 10000"/>
              <a:gd name="connsiteY14" fmla="*/ 9834 h 10000"/>
              <a:gd name="connsiteX15" fmla="*/ 5413 w 10000"/>
              <a:gd name="connsiteY15" fmla="*/ 9857 h 10000"/>
              <a:gd name="connsiteX16" fmla="*/ 5492 w 10000"/>
              <a:gd name="connsiteY16" fmla="*/ 9848 h 10000"/>
              <a:gd name="connsiteX17" fmla="*/ 5601 w 10000"/>
              <a:gd name="connsiteY17" fmla="*/ 9771 h 10000"/>
              <a:gd name="connsiteX18" fmla="*/ 6468 w 10000"/>
              <a:gd name="connsiteY18" fmla="*/ 8729 h 10000"/>
              <a:gd name="connsiteX19" fmla="*/ 6594 w 10000"/>
              <a:gd name="connsiteY19" fmla="*/ 9037 h 10000"/>
              <a:gd name="connsiteX20" fmla="*/ 6647 w 10000"/>
              <a:gd name="connsiteY20" fmla="*/ 9077 h 10000"/>
              <a:gd name="connsiteX21" fmla="*/ 6688 w 10000"/>
              <a:gd name="connsiteY21" fmla="*/ 9063 h 10000"/>
              <a:gd name="connsiteX22" fmla="*/ 6717 w 10000"/>
              <a:gd name="connsiteY22" fmla="*/ 9019 h 10000"/>
              <a:gd name="connsiteX23" fmla="*/ 6750 w 10000"/>
              <a:gd name="connsiteY23" fmla="*/ 8917 h 10000"/>
              <a:gd name="connsiteX24" fmla="*/ 6753 w 10000"/>
              <a:gd name="connsiteY24" fmla="*/ 8769 h 10000"/>
              <a:gd name="connsiteX25" fmla="*/ 6736 w 10000"/>
              <a:gd name="connsiteY25" fmla="*/ 8659 h 10000"/>
              <a:gd name="connsiteX26" fmla="*/ 6706 w 10000"/>
              <a:gd name="connsiteY26" fmla="*/ 8471 h 10000"/>
              <a:gd name="connsiteX27" fmla="*/ 6805 w 10000"/>
              <a:gd name="connsiteY27" fmla="*/ 8289 h 10000"/>
              <a:gd name="connsiteX28" fmla="*/ 6960 w 10000"/>
              <a:gd name="connsiteY28" fmla="*/ 8146 h 10000"/>
              <a:gd name="connsiteX29" fmla="*/ 7118 w 10000"/>
              <a:gd name="connsiteY29" fmla="*/ 8043 h 10000"/>
              <a:gd name="connsiteX30" fmla="*/ 7316 w 10000"/>
              <a:gd name="connsiteY30" fmla="*/ 8019 h 10000"/>
              <a:gd name="connsiteX31" fmla="*/ 7596 w 10000"/>
              <a:gd name="connsiteY31" fmla="*/ 8015 h 10000"/>
              <a:gd name="connsiteX32" fmla="*/ 7587 w 10000"/>
              <a:gd name="connsiteY32" fmla="*/ 8536 h 10000"/>
              <a:gd name="connsiteX33" fmla="*/ 7650 w 10000"/>
              <a:gd name="connsiteY33" fmla="*/ 8683 h 10000"/>
              <a:gd name="connsiteX34" fmla="*/ 7738 w 10000"/>
              <a:gd name="connsiteY34" fmla="*/ 8763 h 10000"/>
              <a:gd name="connsiteX35" fmla="*/ 7800 w 10000"/>
              <a:gd name="connsiteY35" fmla="*/ 8792 h 10000"/>
              <a:gd name="connsiteX36" fmla="*/ 8777 w 10000"/>
              <a:gd name="connsiteY36" fmla="*/ 8729 h 10000"/>
              <a:gd name="connsiteX37" fmla="*/ 8874 w 10000"/>
              <a:gd name="connsiteY37" fmla="*/ 8917 h 10000"/>
              <a:gd name="connsiteX38" fmla="*/ 8936 w 10000"/>
              <a:gd name="connsiteY38" fmla="*/ 9375 h 10000"/>
              <a:gd name="connsiteX39" fmla="*/ 8980 w 10000"/>
              <a:gd name="connsiteY39" fmla="*/ 9995 h 10000"/>
              <a:gd name="connsiteX40" fmla="*/ 9084 w 10000"/>
              <a:gd name="connsiteY40" fmla="*/ 10000 h 10000"/>
              <a:gd name="connsiteX41" fmla="*/ 9076 w 10000"/>
              <a:gd name="connsiteY41" fmla="*/ 9390 h 10000"/>
              <a:gd name="connsiteX42" fmla="*/ 9127 w 10000"/>
              <a:gd name="connsiteY42" fmla="*/ 9202 h 10000"/>
              <a:gd name="connsiteX43" fmla="*/ 9164 w 10000"/>
              <a:gd name="connsiteY43" fmla="*/ 8710 h 10000"/>
              <a:gd name="connsiteX44" fmla="*/ 9557 w 10000"/>
              <a:gd name="connsiteY44" fmla="*/ 9077 h 10000"/>
              <a:gd name="connsiteX45" fmla="*/ 9540 w 10000"/>
              <a:gd name="connsiteY45" fmla="*/ 8395 h 10000"/>
              <a:gd name="connsiteX46" fmla="*/ 9727 w 10000"/>
              <a:gd name="connsiteY46" fmla="*/ 8416 h 10000"/>
              <a:gd name="connsiteX47" fmla="*/ 10000 w 10000"/>
              <a:gd name="connsiteY47" fmla="*/ 7659 h 10000"/>
              <a:gd name="connsiteX48" fmla="*/ 9833 w 10000"/>
              <a:gd name="connsiteY48" fmla="*/ 7143 h 10000"/>
              <a:gd name="connsiteX49" fmla="*/ 9799 w 10000"/>
              <a:gd name="connsiteY49" fmla="*/ 6805 h 10000"/>
              <a:gd name="connsiteX50" fmla="*/ 9530 w 10000"/>
              <a:gd name="connsiteY50" fmla="*/ 6749 h 10000"/>
              <a:gd name="connsiteX51" fmla="*/ 9503 w 10000"/>
              <a:gd name="connsiteY51" fmla="*/ 6310 h 10000"/>
              <a:gd name="connsiteX52" fmla="*/ 9147 w 10000"/>
              <a:gd name="connsiteY52" fmla="*/ 6096 h 10000"/>
              <a:gd name="connsiteX53" fmla="*/ 9121 w 10000"/>
              <a:gd name="connsiteY53" fmla="*/ 6449 h 10000"/>
              <a:gd name="connsiteX54" fmla="*/ 8910 w 10000"/>
              <a:gd name="connsiteY54" fmla="*/ 6163 h 10000"/>
              <a:gd name="connsiteX55" fmla="*/ 8910 w 10000"/>
              <a:gd name="connsiteY55" fmla="*/ 5804 h 10000"/>
              <a:gd name="connsiteX56" fmla="*/ 9469 w 10000"/>
              <a:gd name="connsiteY56" fmla="*/ 6202 h 10000"/>
              <a:gd name="connsiteX57" fmla="*/ 9393 w 10000"/>
              <a:gd name="connsiteY57" fmla="*/ 3281 h 10000"/>
              <a:gd name="connsiteX58" fmla="*/ 9304 w 10000"/>
              <a:gd name="connsiteY58" fmla="*/ 3124 h 10000"/>
              <a:gd name="connsiteX59" fmla="*/ 9275 w 10000"/>
              <a:gd name="connsiteY59" fmla="*/ 2786 h 10000"/>
              <a:gd name="connsiteX60" fmla="*/ 9041 w 10000"/>
              <a:gd name="connsiteY60" fmla="*/ 2634 h 10000"/>
              <a:gd name="connsiteX61" fmla="*/ 8963 w 10000"/>
              <a:gd name="connsiteY61" fmla="*/ 2098 h 10000"/>
              <a:gd name="connsiteX62" fmla="*/ 8800 w 10000"/>
              <a:gd name="connsiteY62" fmla="*/ 2051 h 10000"/>
              <a:gd name="connsiteX63" fmla="*/ 8774 w 10000"/>
              <a:gd name="connsiteY63" fmla="*/ 1641 h 10000"/>
              <a:gd name="connsiteX64" fmla="*/ 8624 w 10000"/>
              <a:gd name="connsiteY64" fmla="*/ 1614 h 10000"/>
              <a:gd name="connsiteX65" fmla="*/ 8607 w 10000"/>
              <a:gd name="connsiteY65" fmla="*/ 1287 h 10000"/>
              <a:gd name="connsiteX66" fmla="*/ 8549 w 10000"/>
              <a:gd name="connsiteY66" fmla="*/ 372 h 10000"/>
              <a:gd name="connsiteX67" fmla="*/ 6679 w 10000"/>
              <a:gd name="connsiteY67" fmla="*/ 0 h 10000"/>
              <a:gd name="connsiteX68" fmla="*/ 6521 w 10000"/>
              <a:gd name="connsiteY68" fmla="*/ 635 h 10000"/>
              <a:gd name="connsiteX69" fmla="*/ 6287 w 10000"/>
              <a:gd name="connsiteY69" fmla="*/ 829 h 10000"/>
              <a:gd name="connsiteX70" fmla="*/ 6026 w 10000"/>
              <a:gd name="connsiteY70" fmla="*/ 648 h 10000"/>
              <a:gd name="connsiteX71" fmla="*/ 5747 w 10000"/>
              <a:gd name="connsiteY71" fmla="*/ 621 h 10000"/>
              <a:gd name="connsiteX72" fmla="*/ 5454 w 10000"/>
              <a:gd name="connsiteY72" fmla="*/ 2351 h 10000"/>
              <a:gd name="connsiteX73" fmla="*/ 5360 w 10000"/>
              <a:gd name="connsiteY73" fmla="*/ 2788 h 10000"/>
              <a:gd name="connsiteX74" fmla="*/ 4975 w 10000"/>
              <a:gd name="connsiteY74" fmla="*/ 4274 h 10000"/>
              <a:gd name="connsiteX75" fmla="*/ 4887 w 10000"/>
              <a:gd name="connsiteY75" fmla="*/ 5052 h 10000"/>
              <a:gd name="connsiteX76" fmla="*/ 4807 w 10000"/>
              <a:gd name="connsiteY76" fmla="*/ 6610 h 10000"/>
              <a:gd name="connsiteX77" fmla="*/ 4288 w 10000"/>
              <a:gd name="connsiteY77" fmla="*/ 6930 h 10000"/>
              <a:gd name="connsiteX0" fmla="*/ 4288 w 10000"/>
              <a:gd name="connsiteY0" fmla="*/ 6930 h 10000"/>
              <a:gd name="connsiteX1" fmla="*/ 2103 w 10000"/>
              <a:gd name="connsiteY1" fmla="*/ 4928 h 10000"/>
              <a:gd name="connsiteX2" fmla="*/ 2159 w 10000"/>
              <a:gd name="connsiteY2" fmla="*/ 4570 h 10000"/>
              <a:gd name="connsiteX3" fmla="*/ 1619 w 10000"/>
              <a:gd name="connsiteY3" fmla="*/ 5622 h 10000"/>
              <a:gd name="connsiteX4" fmla="*/ 1622 w 10000"/>
              <a:gd name="connsiteY4" fmla="*/ 5721 h 10000"/>
              <a:gd name="connsiteX5" fmla="*/ 0 w 10000"/>
              <a:gd name="connsiteY5" fmla="*/ 6096 h 10000"/>
              <a:gd name="connsiteX6" fmla="*/ 748 w 10000"/>
              <a:gd name="connsiteY6" fmla="*/ 6103 h 10000"/>
              <a:gd name="connsiteX7" fmla="*/ 792 w 10000"/>
              <a:gd name="connsiteY7" fmla="*/ 6290 h 10000"/>
              <a:gd name="connsiteX8" fmla="*/ 2438 w 10000"/>
              <a:gd name="connsiteY8" fmla="*/ 6369 h 10000"/>
              <a:gd name="connsiteX9" fmla="*/ 4674 w 10000"/>
              <a:gd name="connsiteY9" fmla="*/ 8471 h 10000"/>
              <a:gd name="connsiteX10" fmla="*/ 5113 w 10000"/>
              <a:gd name="connsiteY10" fmla="*/ 8867 h 10000"/>
              <a:gd name="connsiteX11" fmla="*/ 5247 w 10000"/>
              <a:gd name="connsiteY11" fmla="*/ 9577 h 10000"/>
              <a:gd name="connsiteX12" fmla="*/ 5309 w 10000"/>
              <a:gd name="connsiteY12" fmla="*/ 9763 h 10000"/>
              <a:gd name="connsiteX13" fmla="*/ 5349 w 10000"/>
              <a:gd name="connsiteY13" fmla="*/ 9834 h 10000"/>
              <a:gd name="connsiteX14" fmla="*/ 5413 w 10000"/>
              <a:gd name="connsiteY14" fmla="*/ 9857 h 10000"/>
              <a:gd name="connsiteX15" fmla="*/ 5492 w 10000"/>
              <a:gd name="connsiteY15" fmla="*/ 9848 h 10000"/>
              <a:gd name="connsiteX16" fmla="*/ 5601 w 10000"/>
              <a:gd name="connsiteY16" fmla="*/ 9771 h 10000"/>
              <a:gd name="connsiteX17" fmla="*/ 6468 w 10000"/>
              <a:gd name="connsiteY17" fmla="*/ 8729 h 10000"/>
              <a:gd name="connsiteX18" fmla="*/ 6594 w 10000"/>
              <a:gd name="connsiteY18" fmla="*/ 9037 h 10000"/>
              <a:gd name="connsiteX19" fmla="*/ 6647 w 10000"/>
              <a:gd name="connsiteY19" fmla="*/ 9077 h 10000"/>
              <a:gd name="connsiteX20" fmla="*/ 6688 w 10000"/>
              <a:gd name="connsiteY20" fmla="*/ 9063 h 10000"/>
              <a:gd name="connsiteX21" fmla="*/ 6717 w 10000"/>
              <a:gd name="connsiteY21" fmla="*/ 9019 h 10000"/>
              <a:gd name="connsiteX22" fmla="*/ 6750 w 10000"/>
              <a:gd name="connsiteY22" fmla="*/ 8917 h 10000"/>
              <a:gd name="connsiteX23" fmla="*/ 6753 w 10000"/>
              <a:gd name="connsiteY23" fmla="*/ 8769 h 10000"/>
              <a:gd name="connsiteX24" fmla="*/ 6736 w 10000"/>
              <a:gd name="connsiteY24" fmla="*/ 8659 h 10000"/>
              <a:gd name="connsiteX25" fmla="*/ 6706 w 10000"/>
              <a:gd name="connsiteY25" fmla="*/ 8471 h 10000"/>
              <a:gd name="connsiteX26" fmla="*/ 6805 w 10000"/>
              <a:gd name="connsiteY26" fmla="*/ 8289 h 10000"/>
              <a:gd name="connsiteX27" fmla="*/ 6960 w 10000"/>
              <a:gd name="connsiteY27" fmla="*/ 8146 h 10000"/>
              <a:gd name="connsiteX28" fmla="*/ 7118 w 10000"/>
              <a:gd name="connsiteY28" fmla="*/ 8043 h 10000"/>
              <a:gd name="connsiteX29" fmla="*/ 7316 w 10000"/>
              <a:gd name="connsiteY29" fmla="*/ 8019 h 10000"/>
              <a:gd name="connsiteX30" fmla="*/ 7596 w 10000"/>
              <a:gd name="connsiteY30" fmla="*/ 8015 h 10000"/>
              <a:gd name="connsiteX31" fmla="*/ 7587 w 10000"/>
              <a:gd name="connsiteY31" fmla="*/ 8536 h 10000"/>
              <a:gd name="connsiteX32" fmla="*/ 7650 w 10000"/>
              <a:gd name="connsiteY32" fmla="*/ 8683 h 10000"/>
              <a:gd name="connsiteX33" fmla="*/ 7738 w 10000"/>
              <a:gd name="connsiteY33" fmla="*/ 8763 h 10000"/>
              <a:gd name="connsiteX34" fmla="*/ 7800 w 10000"/>
              <a:gd name="connsiteY34" fmla="*/ 8792 h 10000"/>
              <a:gd name="connsiteX35" fmla="*/ 8777 w 10000"/>
              <a:gd name="connsiteY35" fmla="*/ 8729 h 10000"/>
              <a:gd name="connsiteX36" fmla="*/ 8874 w 10000"/>
              <a:gd name="connsiteY36" fmla="*/ 8917 h 10000"/>
              <a:gd name="connsiteX37" fmla="*/ 8936 w 10000"/>
              <a:gd name="connsiteY37" fmla="*/ 9375 h 10000"/>
              <a:gd name="connsiteX38" fmla="*/ 8980 w 10000"/>
              <a:gd name="connsiteY38" fmla="*/ 9995 h 10000"/>
              <a:gd name="connsiteX39" fmla="*/ 9084 w 10000"/>
              <a:gd name="connsiteY39" fmla="*/ 10000 h 10000"/>
              <a:gd name="connsiteX40" fmla="*/ 9076 w 10000"/>
              <a:gd name="connsiteY40" fmla="*/ 9390 h 10000"/>
              <a:gd name="connsiteX41" fmla="*/ 9127 w 10000"/>
              <a:gd name="connsiteY41" fmla="*/ 9202 h 10000"/>
              <a:gd name="connsiteX42" fmla="*/ 9164 w 10000"/>
              <a:gd name="connsiteY42" fmla="*/ 8710 h 10000"/>
              <a:gd name="connsiteX43" fmla="*/ 9557 w 10000"/>
              <a:gd name="connsiteY43" fmla="*/ 9077 h 10000"/>
              <a:gd name="connsiteX44" fmla="*/ 9540 w 10000"/>
              <a:gd name="connsiteY44" fmla="*/ 8395 h 10000"/>
              <a:gd name="connsiteX45" fmla="*/ 9727 w 10000"/>
              <a:gd name="connsiteY45" fmla="*/ 8416 h 10000"/>
              <a:gd name="connsiteX46" fmla="*/ 10000 w 10000"/>
              <a:gd name="connsiteY46" fmla="*/ 7659 h 10000"/>
              <a:gd name="connsiteX47" fmla="*/ 9833 w 10000"/>
              <a:gd name="connsiteY47" fmla="*/ 7143 h 10000"/>
              <a:gd name="connsiteX48" fmla="*/ 9799 w 10000"/>
              <a:gd name="connsiteY48" fmla="*/ 6805 h 10000"/>
              <a:gd name="connsiteX49" fmla="*/ 9530 w 10000"/>
              <a:gd name="connsiteY49" fmla="*/ 6749 h 10000"/>
              <a:gd name="connsiteX50" fmla="*/ 9503 w 10000"/>
              <a:gd name="connsiteY50" fmla="*/ 6310 h 10000"/>
              <a:gd name="connsiteX51" fmla="*/ 9147 w 10000"/>
              <a:gd name="connsiteY51" fmla="*/ 6096 h 10000"/>
              <a:gd name="connsiteX52" fmla="*/ 9121 w 10000"/>
              <a:gd name="connsiteY52" fmla="*/ 6449 h 10000"/>
              <a:gd name="connsiteX53" fmla="*/ 8910 w 10000"/>
              <a:gd name="connsiteY53" fmla="*/ 6163 h 10000"/>
              <a:gd name="connsiteX54" fmla="*/ 8910 w 10000"/>
              <a:gd name="connsiteY54" fmla="*/ 5804 h 10000"/>
              <a:gd name="connsiteX55" fmla="*/ 9469 w 10000"/>
              <a:gd name="connsiteY55" fmla="*/ 6202 h 10000"/>
              <a:gd name="connsiteX56" fmla="*/ 9393 w 10000"/>
              <a:gd name="connsiteY56" fmla="*/ 3281 h 10000"/>
              <a:gd name="connsiteX57" fmla="*/ 9304 w 10000"/>
              <a:gd name="connsiteY57" fmla="*/ 3124 h 10000"/>
              <a:gd name="connsiteX58" fmla="*/ 9275 w 10000"/>
              <a:gd name="connsiteY58" fmla="*/ 2786 h 10000"/>
              <a:gd name="connsiteX59" fmla="*/ 9041 w 10000"/>
              <a:gd name="connsiteY59" fmla="*/ 2634 h 10000"/>
              <a:gd name="connsiteX60" fmla="*/ 8963 w 10000"/>
              <a:gd name="connsiteY60" fmla="*/ 2098 h 10000"/>
              <a:gd name="connsiteX61" fmla="*/ 8800 w 10000"/>
              <a:gd name="connsiteY61" fmla="*/ 2051 h 10000"/>
              <a:gd name="connsiteX62" fmla="*/ 8774 w 10000"/>
              <a:gd name="connsiteY62" fmla="*/ 1641 h 10000"/>
              <a:gd name="connsiteX63" fmla="*/ 8624 w 10000"/>
              <a:gd name="connsiteY63" fmla="*/ 1614 h 10000"/>
              <a:gd name="connsiteX64" fmla="*/ 8607 w 10000"/>
              <a:gd name="connsiteY64" fmla="*/ 1287 h 10000"/>
              <a:gd name="connsiteX65" fmla="*/ 8549 w 10000"/>
              <a:gd name="connsiteY65" fmla="*/ 372 h 10000"/>
              <a:gd name="connsiteX66" fmla="*/ 6679 w 10000"/>
              <a:gd name="connsiteY66" fmla="*/ 0 h 10000"/>
              <a:gd name="connsiteX67" fmla="*/ 6521 w 10000"/>
              <a:gd name="connsiteY67" fmla="*/ 635 h 10000"/>
              <a:gd name="connsiteX68" fmla="*/ 6287 w 10000"/>
              <a:gd name="connsiteY68" fmla="*/ 829 h 10000"/>
              <a:gd name="connsiteX69" fmla="*/ 6026 w 10000"/>
              <a:gd name="connsiteY69" fmla="*/ 648 h 10000"/>
              <a:gd name="connsiteX70" fmla="*/ 5747 w 10000"/>
              <a:gd name="connsiteY70" fmla="*/ 621 h 10000"/>
              <a:gd name="connsiteX71" fmla="*/ 5454 w 10000"/>
              <a:gd name="connsiteY71" fmla="*/ 2351 h 10000"/>
              <a:gd name="connsiteX72" fmla="*/ 5360 w 10000"/>
              <a:gd name="connsiteY72" fmla="*/ 2788 h 10000"/>
              <a:gd name="connsiteX73" fmla="*/ 4975 w 10000"/>
              <a:gd name="connsiteY73" fmla="*/ 4274 h 10000"/>
              <a:gd name="connsiteX74" fmla="*/ 4887 w 10000"/>
              <a:gd name="connsiteY74" fmla="*/ 5052 h 10000"/>
              <a:gd name="connsiteX75" fmla="*/ 4807 w 10000"/>
              <a:gd name="connsiteY75" fmla="*/ 6610 h 10000"/>
              <a:gd name="connsiteX76" fmla="*/ 4288 w 10000"/>
              <a:gd name="connsiteY76" fmla="*/ 6930 h 10000"/>
              <a:gd name="connsiteX0" fmla="*/ 4288 w 10000"/>
              <a:gd name="connsiteY0" fmla="*/ 6930 h 10000"/>
              <a:gd name="connsiteX1" fmla="*/ 2103 w 10000"/>
              <a:gd name="connsiteY1" fmla="*/ 4928 h 10000"/>
              <a:gd name="connsiteX2" fmla="*/ 1619 w 10000"/>
              <a:gd name="connsiteY2" fmla="*/ 5622 h 10000"/>
              <a:gd name="connsiteX3" fmla="*/ 1622 w 10000"/>
              <a:gd name="connsiteY3" fmla="*/ 5721 h 10000"/>
              <a:gd name="connsiteX4" fmla="*/ 0 w 10000"/>
              <a:gd name="connsiteY4" fmla="*/ 6096 h 10000"/>
              <a:gd name="connsiteX5" fmla="*/ 748 w 10000"/>
              <a:gd name="connsiteY5" fmla="*/ 6103 h 10000"/>
              <a:gd name="connsiteX6" fmla="*/ 792 w 10000"/>
              <a:gd name="connsiteY6" fmla="*/ 6290 h 10000"/>
              <a:gd name="connsiteX7" fmla="*/ 2438 w 10000"/>
              <a:gd name="connsiteY7" fmla="*/ 6369 h 10000"/>
              <a:gd name="connsiteX8" fmla="*/ 4674 w 10000"/>
              <a:gd name="connsiteY8" fmla="*/ 8471 h 10000"/>
              <a:gd name="connsiteX9" fmla="*/ 5113 w 10000"/>
              <a:gd name="connsiteY9" fmla="*/ 8867 h 10000"/>
              <a:gd name="connsiteX10" fmla="*/ 5247 w 10000"/>
              <a:gd name="connsiteY10" fmla="*/ 9577 h 10000"/>
              <a:gd name="connsiteX11" fmla="*/ 5309 w 10000"/>
              <a:gd name="connsiteY11" fmla="*/ 9763 h 10000"/>
              <a:gd name="connsiteX12" fmla="*/ 5349 w 10000"/>
              <a:gd name="connsiteY12" fmla="*/ 9834 h 10000"/>
              <a:gd name="connsiteX13" fmla="*/ 5413 w 10000"/>
              <a:gd name="connsiteY13" fmla="*/ 9857 h 10000"/>
              <a:gd name="connsiteX14" fmla="*/ 5492 w 10000"/>
              <a:gd name="connsiteY14" fmla="*/ 9848 h 10000"/>
              <a:gd name="connsiteX15" fmla="*/ 5601 w 10000"/>
              <a:gd name="connsiteY15" fmla="*/ 9771 h 10000"/>
              <a:gd name="connsiteX16" fmla="*/ 6468 w 10000"/>
              <a:gd name="connsiteY16" fmla="*/ 8729 h 10000"/>
              <a:gd name="connsiteX17" fmla="*/ 6594 w 10000"/>
              <a:gd name="connsiteY17" fmla="*/ 9037 h 10000"/>
              <a:gd name="connsiteX18" fmla="*/ 6647 w 10000"/>
              <a:gd name="connsiteY18" fmla="*/ 9077 h 10000"/>
              <a:gd name="connsiteX19" fmla="*/ 6688 w 10000"/>
              <a:gd name="connsiteY19" fmla="*/ 9063 h 10000"/>
              <a:gd name="connsiteX20" fmla="*/ 6717 w 10000"/>
              <a:gd name="connsiteY20" fmla="*/ 9019 h 10000"/>
              <a:gd name="connsiteX21" fmla="*/ 6750 w 10000"/>
              <a:gd name="connsiteY21" fmla="*/ 8917 h 10000"/>
              <a:gd name="connsiteX22" fmla="*/ 6753 w 10000"/>
              <a:gd name="connsiteY22" fmla="*/ 8769 h 10000"/>
              <a:gd name="connsiteX23" fmla="*/ 6736 w 10000"/>
              <a:gd name="connsiteY23" fmla="*/ 8659 h 10000"/>
              <a:gd name="connsiteX24" fmla="*/ 6706 w 10000"/>
              <a:gd name="connsiteY24" fmla="*/ 8471 h 10000"/>
              <a:gd name="connsiteX25" fmla="*/ 6805 w 10000"/>
              <a:gd name="connsiteY25" fmla="*/ 8289 h 10000"/>
              <a:gd name="connsiteX26" fmla="*/ 6960 w 10000"/>
              <a:gd name="connsiteY26" fmla="*/ 8146 h 10000"/>
              <a:gd name="connsiteX27" fmla="*/ 7118 w 10000"/>
              <a:gd name="connsiteY27" fmla="*/ 8043 h 10000"/>
              <a:gd name="connsiteX28" fmla="*/ 7316 w 10000"/>
              <a:gd name="connsiteY28" fmla="*/ 8019 h 10000"/>
              <a:gd name="connsiteX29" fmla="*/ 7596 w 10000"/>
              <a:gd name="connsiteY29" fmla="*/ 8015 h 10000"/>
              <a:gd name="connsiteX30" fmla="*/ 7587 w 10000"/>
              <a:gd name="connsiteY30" fmla="*/ 8536 h 10000"/>
              <a:gd name="connsiteX31" fmla="*/ 7650 w 10000"/>
              <a:gd name="connsiteY31" fmla="*/ 8683 h 10000"/>
              <a:gd name="connsiteX32" fmla="*/ 7738 w 10000"/>
              <a:gd name="connsiteY32" fmla="*/ 8763 h 10000"/>
              <a:gd name="connsiteX33" fmla="*/ 7800 w 10000"/>
              <a:gd name="connsiteY33" fmla="*/ 8792 h 10000"/>
              <a:gd name="connsiteX34" fmla="*/ 8777 w 10000"/>
              <a:gd name="connsiteY34" fmla="*/ 8729 h 10000"/>
              <a:gd name="connsiteX35" fmla="*/ 8874 w 10000"/>
              <a:gd name="connsiteY35" fmla="*/ 8917 h 10000"/>
              <a:gd name="connsiteX36" fmla="*/ 8936 w 10000"/>
              <a:gd name="connsiteY36" fmla="*/ 9375 h 10000"/>
              <a:gd name="connsiteX37" fmla="*/ 8980 w 10000"/>
              <a:gd name="connsiteY37" fmla="*/ 9995 h 10000"/>
              <a:gd name="connsiteX38" fmla="*/ 9084 w 10000"/>
              <a:gd name="connsiteY38" fmla="*/ 10000 h 10000"/>
              <a:gd name="connsiteX39" fmla="*/ 9076 w 10000"/>
              <a:gd name="connsiteY39" fmla="*/ 9390 h 10000"/>
              <a:gd name="connsiteX40" fmla="*/ 9127 w 10000"/>
              <a:gd name="connsiteY40" fmla="*/ 9202 h 10000"/>
              <a:gd name="connsiteX41" fmla="*/ 9164 w 10000"/>
              <a:gd name="connsiteY41" fmla="*/ 8710 h 10000"/>
              <a:gd name="connsiteX42" fmla="*/ 9557 w 10000"/>
              <a:gd name="connsiteY42" fmla="*/ 9077 h 10000"/>
              <a:gd name="connsiteX43" fmla="*/ 9540 w 10000"/>
              <a:gd name="connsiteY43" fmla="*/ 8395 h 10000"/>
              <a:gd name="connsiteX44" fmla="*/ 9727 w 10000"/>
              <a:gd name="connsiteY44" fmla="*/ 8416 h 10000"/>
              <a:gd name="connsiteX45" fmla="*/ 10000 w 10000"/>
              <a:gd name="connsiteY45" fmla="*/ 7659 h 10000"/>
              <a:gd name="connsiteX46" fmla="*/ 9833 w 10000"/>
              <a:gd name="connsiteY46" fmla="*/ 7143 h 10000"/>
              <a:gd name="connsiteX47" fmla="*/ 9799 w 10000"/>
              <a:gd name="connsiteY47" fmla="*/ 6805 h 10000"/>
              <a:gd name="connsiteX48" fmla="*/ 9530 w 10000"/>
              <a:gd name="connsiteY48" fmla="*/ 6749 h 10000"/>
              <a:gd name="connsiteX49" fmla="*/ 9503 w 10000"/>
              <a:gd name="connsiteY49" fmla="*/ 6310 h 10000"/>
              <a:gd name="connsiteX50" fmla="*/ 9147 w 10000"/>
              <a:gd name="connsiteY50" fmla="*/ 6096 h 10000"/>
              <a:gd name="connsiteX51" fmla="*/ 9121 w 10000"/>
              <a:gd name="connsiteY51" fmla="*/ 6449 h 10000"/>
              <a:gd name="connsiteX52" fmla="*/ 8910 w 10000"/>
              <a:gd name="connsiteY52" fmla="*/ 6163 h 10000"/>
              <a:gd name="connsiteX53" fmla="*/ 8910 w 10000"/>
              <a:gd name="connsiteY53" fmla="*/ 5804 h 10000"/>
              <a:gd name="connsiteX54" fmla="*/ 9469 w 10000"/>
              <a:gd name="connsiteY54" fmla="*/ 6202 h 10000"/>
              <a:gd name="connsiteX55" fmla="*/ 9393 w 10000"/>
              <a:gd name="connsiteY55" fmla="*/ 3281 h 10000"/>
              <a:gd name="connsiteX56" fmla="*/ 9304 w 10000"/>
              <a:gd name="connsiteY56" fmla="*/ 3124 h 10000"/>
              <a:gd name="connsiteX57" fmla="*/ 9275 w 10000"/>
              <a:gd name="connsiteY57" fmla="*/ 2786 h 10000"/>
              <a:gd name="connsiteX58" fmla="*/ 9041 w 10000"/>
              <a:gd name="connsiteY58" fmla="*/ 2634 h 10000"/>
              <a:gd name="connsiteX59" fmla="*/ 8963 w 10000"/>
              <a:gd name="connsiteY59" fmla="*/ 2098 h 10000"/>
              <a:gd name="connsiteX60" fmla="*/ 8800 w 10000"/>
              <a:gd name="connsiteY60" fmla="*/ 2051 h 10000"/>
              <a:gd name="connsiteX61" fmla="*/ 8774 w 10000"/>
              <a:gd name="connsiteY61" fmla="*/ 1641 h 10000"/>
              <a:gd name="connsiteX62" fmla="*/ 8624 w 10000"/>
              <a:gd name="connsiteY62" fmla="*/ 1614 h 10000"/>
              <a:gd name="connsiteX63" fmla="*/ 8607 w 10000"/>
              <a:gd name="connsiteY63" fmla="*/ 1287 h 10000"/>
              <a:gd name="connsiteX64" fmla="*/ 8549 w 10000"/>
              <a:gd name="connsiteY64" fmla="*/ 372 h 10000"/>
              <a:gd name="connsiteX65" fmla="*/ 6679 w 10000"/>
              <a:gd name="connsiteY65" fmla="*/ 0 h 10000"/>
              <a:gd name="connsiteX66" fmla="*/ 6521 w 10000"/>
              <a:gd name="connsiteY66" fmla="*/ 635 h 10000"/>
              <a:gd name="connsiteX67" fmla="*/ 6287 w 10000"/>
              <a:gd name="connsiteY67" fmla="*/ 829 h 10000"/>
              <a:gd name="connsiteX68" fmla="*/ 6026 w 10000"/>
              <a:gd name="connsiteY68" fmla="*/ 648 h 10000"/>
              <a:gd name="connsiteX69" fmla="*/ 5747 w 10000"/>
              <a:gd name="connsiteY69" fmla="*/ 621 h 10000"/>
              <a:gd name="connsiteX70" fmla="*/ 5454 w 10000"/>
              <a:gd name="connsiteY70" fmla="*/ 2351 h 10000"/>
              <a:gd name="connsiteX71" fmla="*/ 5360 w 10000"/>
              <a:gd name="connsiteY71" fmla="*/ 2788 h 10000"/>
              <a:gd name="connsiteX72" fmla="*/ 4975 w 10000"/>
              <a:gd name="connsiteY72" fmla="*/ 4274 h 10000"/>
              <a:gd name="connsiteX73" fmla="*/ 4887 w 10000"/>
              <a:gd name="connsiteY73" fmla="*/ 5052 h 10000"/>
              <a:gd name="connsiteX74" fmla="*/ 4807 w 10000"/>
              <a:gd name="connsiteY74" fmla="*/ 6610 h 10000"/>
              <a:gd name="connsiteX75" fmla="*/ 4288 w 10000"/>
              <a:gd name="connsiteY75" fmla="*/ 6930 h 10000"/>
              <a:gd name="connsiteX0" fmla="*/ 3540 w 9252"/>
              <a:gd name="connsiteY0" fmla="*/ 6930 h 10000"/>
              <a:gd name="connsiteX1" fmla="*/ 1355 w 9252"/>
              <a:gd name="connsiteY1" fmla="*/ 4928 h 10000"/>
              <a:gd name="connsiteX2" fmla="*/ 871 w 9252"/>
              <a:gd name="connsiteY2" fmla="*/ 5622 h 10000"/>
              <a:gd name="connsiteX3" fmla="*/ 874 w 9252"/>
              <a:gd name="connsiteY3" fmla="*/ 5721 h 10000"/>
              <a:gd name="connsiteX4" fmla="*/ 0 w 9252"/>
              <a:gd name="connsiteY4" fmla="*/ 6103 h 10000"/>
              <a:gd name="connsiteX5" fmla="*/ 44 w 9252"/>
              <a:gd name="connsiteY5" fmla="*/ 6290 h 10000"/>
              <a:gd name="connsiteX6" fmla="*/ 1690 w 9252"/>
              <a:gd name="connsiteY6" fmla="*/ 6369 h 10000"/>
              <a:gd name="connsiteX7" fmla="*/ 3926 w 9252"/>
              <a:gd name="connsiteY7" fmla="*/ 8471 h 10000"/>
              <a:gd name="connsiteX8" fmla="*/ 4365 w 9252"/>
              <a:gd name="connsiteY8" fmla="*/ 8867 h 10000"/>
              <a:gd name="connsiteX9" fmla="*/ 4499 w 9252"/>
              <a:gd name="connsiteY9" fmla="*/ 9577 h 10000"/>
              <a:gd name="connsiteX10" fmla="*/ 4561 w 9252"/>
              <a:gd name="connsiteY10" fmla="*/ 9763 h 10000"/>
              <a:gd name="connsiteX11" fmla="*/ 4601 w 9252"/>
              <a:gd name="connsiteY11" fmla="*/ 9834 h 10000"/>
              <a:gd name="connsiteX12" fmla="*/ 4665 w 9252"/>
              <a:gd name="connsiteY12" fmla="*/ 9857 h 10000"/>
              <a:gd name="connsiteX13" fmla="*/ 4744 w 9252"/>
              <a:gd name="connsiteY13" fmla="*/ 9848 h 10000"/>
              <a:gd name="connsiteX14" fmla="*/ 4853 w 9252"/>
              <a:gd name="connsiteY14" fmla="*/ 9771 h 10000"/>
              <a:gd name="connsiteX15" fmla="*/ 5720 w 9252"/>
              <a:gd name="connsiteY15" fmla="*/ 8729 h 10000"/>
              <a:gd name="connsiteX16" fmla="*/ 5846 w 9252"/>
              <a:gd name="connsiteY16" fmla="*/ 9037 h 10000"/>
              <a:gd name="connsiteX17" fmla="*/ 5899 w 9252"/>
              <a:gd name="connsiteY17" fmla="*/ 9077 h 10000"/>
              <a:gd name="connsiteX18" fmla="*/ 5940 w 9252"/>
              <a:gd name="connsiteY18" fmla="*/ 9063 h 10000"/>
              <a:gd name="connsiteX19" fmla="*/ 5969 w 9252"/>
              <a:gd name="connsiteY19" fmla="*/ 9019 h 10000"/>
              <a:gd name="connsiteX20" fmla="*/ 6002 w 9252"/>
              <a:gd name="connsiteY20" fmla="*/ 8917 h 10000"/>
              <a:gd name="connsiteX21" fmla="*/ 6005 w 9252"/>
              <a:gd name="connsiteY21" fmla="*/ 8769 h 10000"/>
              <a:gd name="connsiteX22" fmla="*/ 5988 w 9252"/>
              <a:gd name="connsiteY22" fmla="*/ 8659 h 10000"/>
              <a:gd name="connsiteX23" fmla="*/ 5958 w 9252"/>
              <a:gd name="connsiteY23" fmla="*/ 8471 h 10000"/>
              <a:gd name="connsiteX24" fmla="*/ 6057 w 9252"/>
              <a:gd name="connsiteY24" fmla="*/ 8289 h 10000"/>
              <a:gd name="connsiteX25" fmla="*/ 6212 w 9252"/>
              <a:gd name="connsiteY25" fmla="*/ 8146 h 10000"/>
              <a:gd name="connsiteX26" fmla="*/ 6370 w 9252"/>
              <a:gd name="connsiteY26" fmla="*/ 8043 h 10000"/>
              <a:gd name="connsiteX27" fmla="*/ 6568 w 9252"/>
              <a:gd name="connsiteY27" fmla="*/ 8019 h 10000"/>
              <a:gd name="connsiteX28" fmla="*/ 6848 w 9252"/>
              <a:gd name="connsiteY28" fmla="*/ 8015 h 10000"/>
              <a:gd name="connsiteX29" fmla="*/ 6839 w 9252"/>
              <a:gd name="connsiteY29" fmla="*/ 8536 h 10000"/>
              <a:gd name="connsiteX30" fmla="*/ 6902 w 9252"/>
              <a:gd name="connsiteY30" fmla="*/ 8683 h 10000"/>
              <a:gd name="connsiteX31" fmla="*/ 6990 w 9252"/>
              <a:gd name="connsiteY31" fmla="*/ 8763 h 10000"/>
              <a:gd name="connsiteX32" fmla="*/ 7052 w 9252"/>
              <a:gd name="connsiteY32" fmla="*/ 8792 h 10000"/>
              <a:gd name="connsiteX33" fmla="*/ 8029 w 9252"/>
              <a:gd name="connsiteY33" fmla="*/ 8729 h 10000"/>
              <a:gd name="connsiteX34" fmla="*/ 8126 w 9252"/>
              <a:gd name="connsiteY34" fmla="*/ 8917 h 10000"/>
              <a:gd name="connsiteX35" fmla="*/ 8188 w 9252"/>
              <a:gd name="connsiteY35" fmla="*/ 9375 h 10000"/>
              <a:gd name="connsiteX36" fmla="*/ 8232 w 9252"/>
              <a:gd name="connsiteY36" fmla="*/ 9995 h 10000"/>
              <a:gd name="connsiteX37" fmla="*/ 8336 w 9252"/>
              <a:gd name="connsiteY37" fmla="*/ 10000 h 10000"/>
              <a:gd name="connsiteX38" fmla="*/ 8328 w 9252"/>
              <a:gd name="connsiteY38" fmla="*/ 9390 h 10000"/>
              <a:gd name="connsiteX39" fmla="*/ 8379 w 9252"/>
              <a:gd name="connsiteY39" fmla="*/ 9202 h 10000"/>
              <a:gd name="connsiteX40" fmla="*/ 8416 w 9252"/>
              <a:gd name="connsiteY40" fmla="*/ 8710 h 10000"/>
              <a:gd name="connsiteX41" fmla="*/ 8809 w 9252"/>
              <a:gd name="connsiteY41" fmla="*/ 9077 h 10000"/>
              <a:gd name="connsiteX42" fmla="*/ 8792 w 9252"/>
              <a:gd name="connsiteY42" fmla="*/ 8395 h 10000"/>
              <a:gd name="connsiteX43" fmla="*/ 8979 w 9252"/>
              <a:gd name="connsiteY43" fmla="*/ 8416 h 10000"/>
              <a:gd name="connsiteX44" fmla="*/ 9252 w 9252"/>
              <a:gd name="connsiteY44" fmla="*/ 7659 h 10000"/>
              <a:gd name="connsiteX45" fmla="*/ 9085 w 9252"/>
              <a:gd name="connsiteY45" fmla="*/ 7143 h 10000"/>
              <a:gd name="connsiteX46" fmla="*/ 9051 w 9252"/>
              <a:gd name="connsiteY46" fmla="*/ 6805 h 10000"/>
              <a:gd name="connsiteX47" fmla="*/ 8782 w 9252"/>
              <a:gd name="connsiteY47" fmla="*/ 6749 h 10000"/>
              <a:gd name="connsiteX48" fmla="*/ 8755 w 9252"/>
              <a:gd name="connsiteY48" fmla="*/ 6310 h 10000"/>
              <a:gd name="connsiteX49" fmla="*/ 8399 w 9252"/>
              <a:gd name="connsiteY49" fmla="*/ 6096 h 10000"/>
              <a:gd name="connsiteX50" fmla="*/ 8373 w 9252"/>
              <a:gd name="connsiteY50" fmla="*/ 6449 h 10000"/>
              <a:gd name="connsiteX51" fmla="*/ 8162 w 9252"/>
              <a:gd name="connsiteY51" fmla="*/ 6163 h 10000"/>
              <a:gd name="connsiteX52" fmla="*/ 8162 w 9252"/>
              <a:gd name="connsiteY52" fmla="*/ 5804 h 10000"/>
              <a:gd name="connsiteX53" fmla="*/ 8721 w 9252"/>
              <a:gd name="connsiteY53" fmla="*/ 6202 h 10000"/>
              <a:gd name="connsiteX54" fmla="*/ 8645 w 9252"/>
              <a:gd name="connsiteY54" fmla="*/ 3281 h 10000"/>
              <a:gd name="connsiteX55" fmla="*/ 8556 w 9252"/>
              <a:gd name="connsiteY55" fmla="*/ 3124 h 10000"/>
              <a:gd name="connsiteX56" fmla="*/ 8527 w 9252"/>
              <a:gd name="connsiteY56" fmla="*/ 2786 h 10000"/>
              <a:gd name="connsiteX57" fmla="*/ 8293 w 9252"/>
              <a:gd name="connsiteY57" fmla="*/ 2634 h 10000"/>
              <a:gd name="connsiteX58" fmla="*/ 8215 w 9252"/>
              <a:gd name="connsiteY58" fmla="*/ 2098 h 10000"/>
              <a:gd name="connsiteX59" fmla="*/ 8052 w 9252"/>
              <a:gd name="connsiteY59" fmla="*/ 2051 h 10000"/>
              <a:gd name="connsiteX60" fmla="*/ 8026 w 9252"/>
              <a:gd name="connsiteY60" fmla="*/ 1641 h 10000"/>
              <a:gd name="connsiteX61" fmla="*/ 7876 w 9252"/>
              <a:gd name="connsiteY61" fmla="*/ 1614 h 10000"/>
              <a:gd name="connsiteX62" fmla="*/ 7859 w 9252"/>
              <a:gd name="connsiteY62" fmla="*/ 1287 h 10000"/>
              <a:gd name="connsiteX63" fmla="*/ 7801 w 9252"/>
              <a:gd name="connsiteY63" fmla="*/ 372 h 10000"/>
              <a:gd name="connsiteX64" fmla="*/ 5931 w 9252"/>
              <a:gd name="connsiteY64" fmla="*/ 0 h 10000"/>
              <a:gd name="connsiteX65" fmla="*/ 5773 w 9252"/>
              <a:gd name="connsiteY65" fmla="*/ 635 h 10000"/>
              <a:gd name="connsiteX66" fmla="*/ 5539 w 9252"/>
              <a:gd name="connsiteY66" fmla="*/ 829 h 10000"/>
              <a:gd name="connsiteX67" fmla="*/ 5278 w 9252"/>
              <a:gd name="connsiteY67" fmla="*/ 648 h 10000"/>
              <a:gd name="connsiteX68" fmla="*/ 4999 w 9252"/>
              <a:gd name="connsiteY68" fmla="*/ 621 h 10000"/>
              <a:gd name="connsiteX69" fmla="*/ 4706 w 9252"/>
              <a:gd name="connsiteY69" fmla="*/ 2351 h 10000"/>
              <a:gd name="connsiteX70" fmla="*/ 4612 w 9252"/>
              <a:gd name="connsiteY70" fmla="*/ 2788 h 10000"/>
              <a:gd name="connsiteX71" fmla="*/ 4227 w 9252"/>
              <a:gd name="connsiteY71" fmla="*/ 4274 h 10000"/>
              <a:gd name="connsiteX72" fmla="*/ 4139 w 9252"/>
              <a:gd name="connsiteY72" fmla="*/ 5052 h 10000"/>
              <a:gd name="connsiteX73" fmla="*/ 4059 w 9252"/>
              <a:gd name="connsiteY73" fmla="*/ 6610 h 10000"/>
              <a:gd name="connsiteX74" fmla="*/ 3540 w 9252"/>
              <a:gd name="connsiteY74" fmla="*/ 6930 h 10000"/>
              <a:gd name="connsiteX0" fmla="*/ 3778 w 9952"/>
              <a:gd name="connsiteY0" fmla="*/ 6930 h 10000"/>
              <a:gd name="connsiteX1" fmla="*/ 1417 w 9952"/>
              <a:gd name="connsiteY1" fmla="*/ 4928 h 10000"/>
              <a:gd name="connsiteX2" fmla="*/ 893 w 9952"/>
              <a:gd name="connsiteY2" fmla="*/ 5622 h 10000"/>
              <a:gd name="connsiteX3" fmla="*/ 897 w 9952"/>
              <a:gd name="connsiteY3" fmla="*/ 5721 h 10000"/>
              <a:gd name="connsiteX4" fmla="*/ 0 w 9952"/>
              <a:gd name="connsiteY4" fmla="*/ 6290 h 10000"/>
              <a:gd name="connsiteX5" fmla="*/ 1779 w 9952"/>
              <a:gd name="connsiteY5" fmla="*/ 6369 h 10000"/>
              <a:gd name="connsiteX6" fmla="*/ 4195 w 9952"/>
              <a:gd name="connsiteY6" fmla="*/ 8471 h 10000"/>
              <a:gd name="connsiteX7" fmla="*/ 4670 w 9952"/>
              <a:gd name="connsiteY7" fmla="*/ 8867 h 10000"/>
              <a:gd name="connsiteX8" fmla="*/ 4815 w 9952"/>
              <a:gd name="connsiteY8" fmla="*/ 9577 h 10000"/>
              <a:gd name="connsiteX9" fmla="*/ 4882 w 9952"/>
              <a:gd name="connsiteY9" fmla="*/ 9763 h 10000"/>
              <a:gd name="connsiteX10" fmla="*/ 4925 w 9952"/>
              <a:gd name="connsiteY10" fmla="*/ 9834 h 10000"/>
              <a:gd name="connsiteX11" fmla="*/ 4994 w 9952"/>
              <a:gd name="connsiteY11" fmla="*/ 9857 h 10000"/>
              <a:gd name="connsiteX12" fmla="*/ 5080 w 9952"/>
              <a:gd name="connsiteY12" fmla="*/ 9848 h 10000"/>
              <a:gd name="connsiteX13" fmla="*/ 5197 w 9952"/>
              <a:gd name="connsiteY13" fmla="*/ 9771 h 10000"/>
              <a:gd name="connsiteX14" fmla="*/ 6134 w 9952"/>
              <a:gd name="connsiteY14" fmla="*/ 8729 h 10000"/>
              <a:gd name="connsiteX15" fmla="*/ 6271 w 9952"/>
              <a:gd name="connsiteY15" fmla="*/ 9037 h 10000"/>
              <a:gd name="connsiteX16" fmla="*/ 6328 w 9952"/>
              <a:gd name="connsiteY16" fmla="*/ 9077 h 10000"/>
              <a:gd name="connsiteX17" fmla="*/ 6372 w 9952"/>
              <a:gd name="connsiteY17" fmla="*/ 9063 h 10000"/>
              <a:gd name="connsiteX18" fmla="*/ 6404 w 9952"/>
              <a:gd name="connsiteY18" fmla="*/ 9019 h 10000"/>
              <a:gd name="connsiteX19" fmla="*/ 6439 w 9952"/>
              <a:gd name="connsiteY19" fmla="*/ 8917 h 10000"/>
              <a:gd name="connsiteX20" fmla="*/ 6442 w 9952"/>
              <a:gd name="connsiteY20" fmla="*/ 8769 h 10000"/>
              <a:gd name="connsiteX21" fmla="*/ 6424 w 9952"/>
              <a:gd name="connsiteY21" fmla="*/ 8659 h 10000"/>
              <a:gd name="connsiteX22" fmla="*/ 6392 w 9952"/>
              <a:gd name="connsiteY22" fmla="*/ 8471 h 10000"/>
              <a:gd name="connsiteX23" fmla="*/ 6499 w 9952"/>
              <a:gd name="connsiteY23" fmla="*/ 8289 h 10000"/>
              <a:gd name="connsiteX24" fmla="*/ 6666 w 9952"/>
              <a:gd name="connsiteY24" fmla="*/ 8146 h 10000"/>
              <a:gd name="connsiteX25" fmla="*/ 6837 w 9952"/>
              <a:gd name="connsiteY25" fmla="*/ 8043 h 10000"/>
              <a:gd name="connsiteX26" fmla="*/ 7051 w 9952"/>
              <a:gd name="connsiteY26" fmla="*/ 8019 h 10000"/>
              <a:gd name="connsiteX27" fmla="*/ 7354 w 9952"/>
              <a:gd name="connsiteY27" fmla="*/ 8015 h 10000"/>
              <a:gd name="connsiteX28" fmla="*/ 7344 w 9952"/>
              <a:gd name="connsiteY28" fmla="*/ 8536 h 10000"/>
              <a:gd name="connsiteX29" fmla="*/ 7412 w 9952"/>
              <a:gd name="connsiteY29" fmla="*/ 8683 h 10000"/>
              <a:gd name="connsiteX30" fmla="*/ 7507 w 9952"/>
              <a:gd name="connsiteY30" fmla="*/ 8763 h 10000"/>
              <a:gd name="connsiteX31" fmla="*/ 7574 w 9952"/>
              <a:gd name="connsiteY31" fmla="*/ 8792 h 10000"/>
              <a:gd name="connsiteX32" fmla="*/ 8630 w 9952"/>
              <a:gd name="connsiteY32" fmla="*/ 8729 h 10000"/>
              <a:gd name="connsiteX33" fmla="*/ 8735 w 9952"/>
              <a:gd name="connsiteY33" fmla="*/ 8917 h 10000"/>
              <a:gd name="connsiteX34" fmla="*/ 8802 w 9952"/>
              <a:gd name="connsiteY34" fmla="*/ 9375 h 10000"/>
              <a:gd name="connsiteX35" fmla="*/ 8850 w 9952"/>
              <a:gd name="connsiteY35" fmla="*/ 9995 h 10000"/>
              <a:gd name="connsiteX36" fmla="*/ 8962 w 9952"/>
              <a:gd name="connsiteY36" fmla="*/ 10000 h 10000"/>
              <a:gd name="connsiteX37" fmla="*/ 8953 w 9952"/>
              <a:gd name="connsiteY37" fmla="*/ 9390 h 10000"/>
              <a:gd name="connsiteX38" fmla="*/ 9008 w 9952"/>
              <a:gd name="connsiteY38" fmla="*/ 9202 h 10000"/>
              <a:gd name="connsiteX39" fmla="*/ 9048 w 9952"/>
              <a:gd name="connsiteY39" fmla="*/ 8710 h 10000"/>
              <a:gd name="connsiteX40" fmla="*/ 9473 w 9952"/>
              <a:gd name="connsiteY40" fmla="*/ 9077 h 10000"/>
              <a:gd name="connsiteX41" fmla="*/ 9455 w 9952"/>
              <a:gd name="connsiteY41" fmla="*/ 8395 h 10000"/>
              <a:gd name="connsiteX42" fmla="*/ 9657 w 9952"/>
              <a:gd name="connsiteY42" fmla="*/ 8416 h 10000"/>
              <a:gd name="connsiteX43" fmla="*/ 9952 w 9952"/>
              <a:gd name="connsiteY43" fmla="*/ 7659 h 10000"/>
              <a:gd name="connsiteX44" fmla="*/ 9771 w 9952"/>
              <a:gd name="connsiteY44" fmla="*/ 7143 h 10000"/>
              <a:gd name="connsiteX45" fmla="*/ 9735 w 9952"/>
              <a:gd name="connsiteY45" fmla="*/ 6805 h 10000"/>
              <a:gd name="connsiteX46" fmla="*/ 9444 w 9952"/>
              <a:gd name="connsiteY46" fmla="*/ 6749 h 10000"/>
              <a:gd name="connsiteX47" fmla="*/ 9415 w 9952"/>
              <a:gd name="connsiteY47" fmla="*/ 6310 h 10000"/>
              <a:gd name="connsiteX48" fmla="*/ 9030 w 9952"/>
              <a:gd name="connsiteY48" fmla="*/ 6096 h 10000"/>
              <a:gd name="connsiteX49" fmla="*/ 9002 w 9952"/>
              <a:gd name="connsiteY49" fmla="*/ 6449 h 10000"/>
              <a:gd name="connsiteX50" fmla="*/ 8774 w 9952"/>
              <a:gd name="connsiteY50" fmla="*/ 6163 h 10000"/>
              <a:gd name="connsiteX51" fmla="*/ 8774 w 9952"/>
              <a:gd name="connsiteY51" fmla="*/ 5804 h 10000"/>
              <a:gd name="connsiteX52" fmla="*/ 9378 w 9952"/>
              <a:gd name="connsiteY52" fmla="*/ 6202 h 10000"/>
              <a:gd name="connsiteX53" fmla="*/ 9296 w 9952"/>
              <a:gd name="connsiteY53" fmla="*/ 3281 h 10000"/>
              <a:gd name="connsiteX54" fmla="*/ 9200 w 9952"/>
              <a:gd name="connsiteY54" fmla="*/ 3124 h 10000"/>
              <a:gd name="connsiteX55" fmla="*/ 9168 w 9952"/>
              <a:gd name="connsiteY55" fmla="*/ 2786 h 10000"/>
              <a:gd name="connsiteX56" fmla="*/ 8915 w 9952"/>
              <a:gd name="connsiteY56" fmla="*/ 2634 h 10000"/>
              <a:gd name="connsiteX57" fmla="*/ 8831 w 9952"/>
              <a:gd name="connsiteY57" fmla="*/ 2098 h 10000"/>
              <a:gd name="connsiteX58" fmla="*/ 8655 w 9952"/>
              <a:gd name="connsiteY58" fmla="*/ 2051 h 10000"/>
              <a:gd name="connsiteX59" fmla="*/ 8627 w 9952"/>
              <a:gd name="connsiteY59" fmla="*/ 1641 h 10000"/>
              <a:gd name="connsiteX60" fmla="*/ 8465 w 9952"/>
              <a:gd name="connsiteY60" fmla="*/ 1614 h 10000"/>
              <a:gd name="connsiteX61" fmla="*/ 8446 w 9952"/>
              <a:gd name="connsiteY61" fmla="*/ 1287 h 10000"/>
              <a:gd name="connsiteX62" fmla="*/ 8384 w 9952"/>
              <a:gd name="connsiteY62" fmla="*/ 372 h 10000"/>
              <a:gd name="connsiteX63" fmla="*/ 6363 w 9952"/>
              <a:gd name="connsiteY63" fmla="*/ 0 h 10000"/>
              <a:gd name="connsiteX64" fmla="*/ 6192 w 9952"/>
              <a:gd name="connsiteY64" fmla="*/ 635 h 10000"/>
              <a:gd name="connsiteX65" fmla="*/ 5939 w 9952"/>
              <a:gd name="connsiteY65" fmla="*/ 829 h 10000"/>
              <a:gd name="connsiteX66" fmla="*/ 5657 w 9952"/>
              <a:gd name="connsiteY66" fmla="*/ 648 h 10000"/>
              <a:gd name="connsiteX67" fmla="*/ 5355 w 9952"/>
              <a:gd name="connsiteY67" fmla="*/ 621 h 10000"/>
              <a:gd name="connsiteX68" fmla="*/ 5038 w 9952"/>
              <a:gd name="connsiteY68" fmla="*/ 2351 h 10000"/>
              <a:gd name="connsiteX69" fmla="*/ 4937 w 9952"/>
              <a:gd name="connsiteY69" fmla="*/ 2788 h 10000"/>
              <a:gd name="connsiteX70" fmla="*/ 4521 w 9952"/>
              <a:gd name="connsiteY70" fmla="*/ 4274 h 10000"/>
              <a:gd name="connsiteX71" fmla="*/ 4426 w 9952"/>
              <a:gd name="connsiteY71" fmla="*/ 5052 h 10000"/>
              <a:gd name="connsiteX72" fmla="*/ 4339 w 9952"/>
              <a:gd name="connsiteY72" fmla="*/ 6610 h 10000"/>
              <a:gd name="connsiteX73" fmla="*/ 3778 w 9952"/>
              <a:gd name="connsiteY73" fmla="*/ 6930 h 10000"/>
              <a:gd name="connsiteX0" fmla="*/ 2899 w 9103"/>
              <a:gd name="connsiteY0" fmla="*/ 6930 h 10000"/>
              <a:gd name="connsiteX1" fmla="*/ 527 w 9103"/>
              <a:gd name="connsiteY1" fmla="*/ 4928 h 10000"/>
              <a:gd name="connsiteX2" fmla="*/ 0 w 9103"/>
              <a:gd name="connsiteY2" fmla="*/ 5622 h 10000"/>
              <a:gd name="connsiteX3" fmla="*/ 4 w 9103"/>
              <a:gd name="connsiteY3" fmla="*/ 5721 h 10000"/>
              <a:gd name="connsiteX4" fmla="*/ 891 w 9103"/>
              <a:gd name="connsiteY4" fmla="*/ 6369 h 10000"/>
              <a:gd name="connsiteX5" fmla="*/ 3318 w 9103"/>
              <a:gd name="connsiteY5" fmla="*/ 8471 h 10000"/>
              <a:gd name="connsiteX6" fmla="*/ 3796 w 9103"/>
              <a:gd name="connsiteY6" fmla="*/ 8867 h 10000"/>
              <a:gd name="connsiteX7" fmla="*/ 3941 w 9103"/>
              <a:gd name="connsiteY7" fmla="*/ 9577 h 10000"/>
              <a:gd name="connsiteX8" fmla="*/ 4009 w 9103"/>
              <a:gd name="connsiteY8" fmla="*/ 9763 h 10000"/>
              <a:gd name="connsiteX9" fmla="*/ 4052 w 9103"/>
              <a:gd name="connsiteY9" fmla="*/ 9834 h 10000"/>
              <a:gd name="connsiteX10" fmla="*/ 4121 w 9103"/>
              <a:gd name="connsiteY10" fmla="*/ 9857 h 10000"/>
              <a:gd name="connsiteX11" fmla="*/ 4208 w 9103"/>
              <a:gd name="connsiteY11" fmla="*/ 9848 h 10000"/>
              <a:gd name="connsiteX12" fmla="*/ 4325 w 9103"/>
              <a:gd name="connsiteY12" fmla="*/ 9771 h 10000"/>
              <a:gd name="connsiteX13" fmla="*/ 5267 w 9103"/>
              <a:gd name="connsiteY13" fmla="*/ 8729 h 10000"/>
              <a:gd name="connsiteX14" fmla="*/ 5404 w 9103"/>
              <a:gd name="connsiteY14" fmla="*/ 9037 h 10000"/>
              <a:gd name="connsiteX15" fmla="*/ 5462 w 9103"/>
              <a:gd name="connsiteY15" fmla="*/ 9077 h 10000"/>
              <a:gd name="connsiteX16" fmla="*/ 5506 w 9103"/>
              <a:gd name="connsiteY16" fmla="*/ 9063 h 10000"/>
              <a:gd name="connsiteX17" fmla="*/ 5538 w 9103"/>
              <a:gd name="connsiteY17" fmla="*/ 9019 h 10000"/>
              <a:gd name="connsiteX18" fmla="*/ 5573 w 9103"/>
              <a:gd name="connsiteY18" fmla="*/ 8917 h 10000"/>
              <a:gd name="connsiteX19" fmla="*/ 5576 w 9103"/>
              <a:gd name="connsiteY19" fmla="*/ 8769 h 10000"/>
              <a:gd name="connsiteX20" fmla="*/ 5558 w 9103"/>
              <a:gd name="connsiteY20" fmla="*/ 8659 h 10000"/>
              <a:gd name="connsiteX21" fmla="*/ 5526 w 9103"/>
              <a:gd name="connsiteY21" fmla="*/ 8471 h 10000"/>
              <a:gd name="connsiteX22" fmla="*/ 5633 w 9103"/>
              <a:gd name="connsiteY22" fmla="*/ 8289 h 10000"/>
              <a:gd name="connsiteX23" fmla="*/ 5801 w 9103"/>
              <a:gd name="connsiteY23" fmla="*/ 8146 h 10000"/>
              <a:gd name="connsiteX24" fmla="*/ 5973 w 9103"/>
              <a:gd name="connsiteY24" fmla="*/ 8043 h 10000"/>
              <a:gd name="connsiteX25" fmla="*/ 6188 w 9103"/>
              <a:gd name="connsiteY25" fmla="*/ 8019 h 10000"/>
              <a:gd name="connsiteX26" fmla="*/ 6492 w 9103"/>
              <a:gd name="connsiteY26" fmla="*/ 8015 h 10000"/>
              <a:gd name="connsiteX27" fmla="*/ 6482 w 9103"/>
              <a:gd name="connsiteY27" fmla="*/ 8536 h 10000"/>
              <a:gd name="connsiteX28" fmla="*/ 6551 w 9103"/>
              <a:gd name="connsiteY28" fmla="*/ 8683 h 10000"/>
              <a:gd name="connsiteX29" fmla="*/ 6646 w 9103"/>
              <a:gd name="connsiteY29" fmla="*/ 8763 h 10000"/>
              <a:gd name="connsiteX30" fmla="*/ 6714 w 9103"/>
              <a:gd name="connsiteY30" fmla="*/ 8792 h 10000"/>
              <a:gd name="connsiteX31" fmla="*/ 7775 w 9103"/>
              <a:gd name="connsiteY31" fmla="*/ 8729 h 10000"/>
              <a:gd name="connsiteX32" fmla="*/ 7880 w 9103"/>
              <a:gd name="connsiteY32" fmla="*/ 8917 h 10000"/>
              <a:gd name="connsiteX33" fmla="*/ 7947 w 9103"/>
              <a:gd name="connsiteY33" fmla="*/ 9375 h 10000"/>
              <a:gd name="connsiteX34" fmla="*/ 7996 w 9103"/>
              <a:gd name="connsiteY34" fmla="*/ 9995 h 10000"/>
              <a:gd name="connsiteX35" fmla="*/ 8108 w 9103"/>
              <a:gd name="connsiteY35" fmla="*/ 10000 h 10000"/>
              <a:gd name="connsiteX36" fmla="*/ 8099 w 9103"/>
              <a:gd name="connsiteY36" fmla="*/ 9390 h 10000"/>
              <a:gd name="connsiteX37" fmla="*/ 8154 w 9103"/>
              <a:gd name="connsiteY37" fmla="*/ 9202 h 10000"/>
              <a:gd name="connsiteX38" fmla="*/ 8195 w 9103"/>
              <a:gd name="connsiteY38" fmla="*/ 8710 h 10000"/>
              <a:gd name="connsiteX39" fmla="*/ 8622 w 9103"/>
              <a:gd name="connsiteY39" fmla="*/ 9077 h 10000"/>
              <a:gd name="connsiteX40" fmla="*/ 8604 w 9103"/>
              <a:gd name="connsiteY40" fmla="*/ 8395 h 10000"/>
              <a:gd name="connsiteX41" fmla="*/ 8807 w 9103"/>
              <a:gd name="connsiteY41" fmla="*/ 8416 h 10000"/>
              <a:gd name="connsiteX42" fmla="*/ 9103 w 9103"/>
              <a:gd name="connsiteY42" fmla="*/ 7659 h 10000"/>
              <a:gd name="connsiteX43" fmla="*/ 8921 w 9103"/>
              <a:gd name="connsiteY43" fmla="*/ 7143 h 10000"/>
              <a:gd name="connsiteX44" fmla="*/ 8885 w 9103"/>
              <a:gd name="connsiteY44" fmla="*/ 6805 h 10000"/>
              <a:gd name="connsiteX45" fmla="*/ 8593 w 9103"/>
              <a:gd name="connsiteY45" fmla="*/ 6749 h 10000"/>
              <a:gd name="connsiteX46" fmla="*/ 8563 w 9103"/>
              <a:gd name="connsiteY46" fmla="*/ 6310 h 10000"/>
              <a:gd name="connsiteX47" fmla="*/ 8177 w 9103"/>
              <a:gd name="connsiteY47" fmla="*/ 6096 h 10000"/>
              <a:gd name="connsiteX48" fmla="*/ 8148 w 9103"/>
              <a:gd name="connsiteY48" fmla="*/ 6449 h 10000"/>
              <a:gd name="connsiteX49" fmla="*/ 7919 w 9103"/>
              <a:gd name="connsiteY49" fmla="*/ 6163 h 10000"/>
              <a:gd name="connsiteX50" fmla="*/ 7919 w 9103"/>
              <a:gd name="connsiteY50" fmla="*/ 5804 h 10000"/>
              <a:gd name="connsiteX51" fmla="*/ 8526 w 9103"/>
              <a:gd name="connsiteY51" fmla="*/ 6202 h 10000"/>
              <a:gd name="connsiteX52" fmla="*/ 8444 w 9103"/>
              <a:gd name="connsiteY52" fmla="*/ 3281 h 10000"/>
              <a:gd name="connsiteX53" fmla="*/ 8347 w 9103"/>
              <a:gd name="connsiteY53" fmla="*/ 3124 h 10000"/>
              <a:gd name="connsiteX54" fmla="*/ 8315 w 9103"/>
              <a:gd name="connsiteY54" fmla="*/ 2786 h 10000"/>
              <a:gd name="connsiteX55" fmla="*/ 8061 w 9103"/>
              <a:gd name="connsiteY55" fmla="*/ 2634 h 10000"/>
              <a:gd name="connsiteX56" fmla="*/ 7977 w 9103"/>
              <a:gd name="connsiteY56" fmla="*/ 2098 h 10000"/>
              <a:gd name="connsiteX57" fmla="*/ 7800 w 9103"/>
              <a:gd name="connsiteY57" fmla="*/ 2051 h 10000"/>
              <a:gd name="connsiteX58" fmla="*/ 7772 w 9103"/>
              <a:gd name="connsiteY58" fmla="*/ 1641 h 10000"/>
              <a:gd name="connsiteX59" fmla="*/ 7609 w 9103"/>
              <a:gd name="connsiteY59" fmla="*/ 1614 h 10000"/>
              <a:gd name="connsiteX60" fmla="*/ 7590 w 9103"/>
              <a:gd name="connsiteY60" fmla="*/ 1287 h 10000"/>
              <a:gd name="connsiteX61" fmla="*/ 7527 w 9103"/>
              <a:gd name="connsiteY61" fmla="*/ 372 h 10000"/>
              <a:gd name="connsiteX62" fmla="*/ 5497 w 9103"/>
              <a:gd name="connsiteY62" fmla="*/ 0 h 10000"/>
              <a:gd name="connsiteX63" fmla="*/ 5325 w 9103"/>
              <a:gd name="connsiteY63" fmla="*/ 635 h 10000"/>
              <a:gd name="connsiteX64" fmla="*/ 5071 w 9103"/>
              <a:gd name="connsiteY64" fmla="*/ 829 h 10000"/>
              <a:gd name="connsiteX65" fmla="*/ 4787 w 9103"/>
              <a:gd name="connsiteY65" fmla="*/ 648 h 10000"/>
              <a:gd name="connsiteX66" fmla="*/ 4484 w 9103"/>
              <a:gd name="connsiteY66" fmla="*/ 621 h 10000"/>
              <a:gd name="connsiteX67" fmla="*/ 4165 w 9103"/>
              <a:gd name="connsiteY67" fmla="*/ 2351 h 10000"/>
              <a:gd name="connsiteX68" fmla="*/ 4064 w 9103"/>
              <a:gd name="connsiteY68" fmla="*/ 2788 h 10000"/>
              <a:gd name="connsiteX69" fmla="*/ 3646 w 9103"/>
              <a:gd name="connsiteY69" fmla="*/ 4274 h 10000"/>
              <a:gd name="connsiteX70" fmla="*/ 3550 w 9103"/>
              <a:gd name="connsiteY70" fmla="*/ 5052 h 10000"/>
              <a:gd name="connsiteX71" fmla="*/ 3463 w 9103"/>
              <a:gd name="connsiteY71" fmla="*/ 6610 h 10000"/>
              <a:gd name="connsiteX72" fmla="*/ 2899 w 9103"/>
              <a:gd name="connsiteY72" fmla="*/ 6930 h 10000"/>
              <a:gd name="connsiteX0" fmla="*/ 3185 w 10000"/>
              <a:gd name="connsiteY0" fmla="*/ 6930 h 10000"/>
              <a:gd name="connsiteX1" fmla="*/ 579 w 10000"/>
              <a:gd name="connsiteY1" fmla="*/ 4928 h 10000"/>
              <a:gd name="connsiteX2" fmla="*/ 0 w 10000"/>
              <a:gd name="connsiteY2" fmla="*/ 5622 h 10000"/>
              <a:gd name="connsiteX3" fmla="*/ 979 w 10000"/>
              <a:gd name="connsiteY3" fmla="*/ 6369 h 10000"/>
              <a:gd name="connsiteX4" fmla="*/ 3645 w 10000"/>
              <a:gd name="connsiteY4" fmla="*/ 8471 h 10000"/>
              <a:gd name="connsiteX5" fmla="*/ 4170 w 10000"/>
              <a:gd name="connsiteY5" fmla="*/ 8867 h 10000"/>
              <a:gd name="connsiteX6" fmla="*/ 4329 w 10000"/>
              <a:gd name="connsiteY6" fmla="*/ 9577 h 10000"/>
              <a:gd name="connsiteX7" fmla="*/ 4404 w 10000"/>
              <a:gd name="connsiteY7" fmla="*/ 9763 h 10000"/>
              <a:gd name="connsiteX8" fmla="*/ 4451 w 10000"/>
              <a:gd name="connsiteY8" fmla="*/ 9834 h 10000"/>
              <a:gd name="connsiteX9" fmla="*/ 4527 w 10000"/>
              <a:gd name="connsiteY9" fmla="*/ 9857 h 10000"/>
              <a:gd name="connsiteX10" fmla="*/ 4623 w 10000"/>
              <a:gd name="connsiteY10" fmla="*/ 9848 h 10000"/>
              <a:gd name="connsiteX11" fmla="*/ 4751 w 10000"/>
              <a:gd name="connsiteY11" fmla="*/ 9771 h 10000"/>
              <a:gd name="connsiteX12" fmla="*/ 5786 w 10000"/>
              <a:gd name="connsiteY12" fmla="*/ 8729 h 10000"/>
              <a:gd name="connsiteX13" fmla="*/ 5937 w 10000"/>
              <a:gd name="connsiteY13" fmla="*/ 9037 h 10000"/>
              <a:gd name="connsiteX14" fmla="*/ 6000 w 10000"/>
              <a:gd name="connsiteY14" fmla="*/ 9077 h 10000"/>
              <a:gd name="connsiteX15" fmla="*/ 6049 w 10000"/>
              <a:gd name="connsiteY15" fmla="*/ 9063 h 10000"/>
              <a:gd name="connsiteX16" fmla="*/ 6084 w 10000"/>
              <a:gd name="connsiteY16" fmla="*/ 9019 h 10000"/>
              <a:gd name="connsiteX17" fmla="*/ 6122 w 10000"/>
              <a:gd name="connsiteY17" fmla="*/ 8917 h 10000"/>
              <a:gd name="connsiteX18" fmla="*/ 6125 w 10000"/>
              <a:gd name="connsiteY18" fmla="*/ 8769 h 10000"/>
              <a:gd name="connsiteX19" fmla="*/ 6106 w 10000"/>
              <a:gd name="connsiteY19" fmla="*/ 8659 h 10000"/>
              <a:gd name="connsiteX20" fmla="*/ 6071 w 10000"/>
              <a:gd name="connsiteY20" fmla="*/ 8471 h 10000"/>
              <a:gd name="connsiteX21" fmla="*/ 6188 w 10000"/>
              <a:gd name="connsiteY21" fmla="*/ 8289 h 10000"/>
              <a:gd name="connsiteX22" fmla="*/ 6373 w 10000"/>
              <a:gd name="connsiteY22" fmla="*/ 8146 h 10000"/>
              <a:gd name="connsiteX23" fmla="*/ 6562 w 10000"/>
              <a:gd name="connsiteY23" fmla="*/ 8043 h 10000"/>
              <a:gd name="connsiteX24" fmla="*/ 6798 w 10000"/>
              <a:gd name="connsiteY24" fmla="*/ 8019 h 10000"/>
              <a:gd name="connsiteX25" fmla="*/ 7132 w 10000"/>
              <a:gd name="connsiteY25" fmla="*/ 8015 h 10000"/>
              <a:gd name="connsiteX26" fmla="*/ 7121 w 10000"/>
              <a:gd name="connsiteY26" fmla="*/ 8536 h 10000"/>
              <a:gd name="connsiteX27" fmla="*/ 7197 w 10000"/>
              <a:gd name="connsiteY27" fmla="*/ 8683 h 10000"/>
              <a:gd name="connsiteX28" fmla="*/ 7301 w 10000"/>
              <a:gd name="connsiteY28" fmla="*/ 8763 h 10000"/>
              <a:gd name="connsiteX29" fmla="*/ 7376 w 10000"/>
              <a:gd name="connsiteY29" fmla="*/ 8792 h 10000"/>
              <a:gd name="connsiteX30" fmla="*/ 8541 w 10000"/>
              <a:gd name="connsiteY30" fmla="*/ 8729 h 10000"/>
              <a:gd name="connsiteX31" fmla="*/ 8656 w 10000"/>
              <a:gd name="connsiteY31" fmla="*/ 8917 h 10000"/>
              <a:gd name="connsiteX32" fmla="*/ 8730 w 10000"/>
              <a:gd name="connsiteY32" fmla="*/ 9375 h 10000"/>
              <a:gd name="connsiteX33" fmla="*/ 8784 w 10000"/>
              <a:gd name="connsiteY33" fmla="*/ 9995 h 10000"/>
              <a:gd name="connsiteX34" fmla="*/ 8907 w 10000"/>
              <a:gd name="connsiteY34" fmla="*/ 10000 h 10000"/>
              <a:gd name="connsiteX35" fmla="*/ 8897 w 10000"/>
              <a:gd name="connsiteY35" fmla="*/ 9390 h 10000"/>
              <a:gd name="connsiteX36" fmla="*/ 8957 w 10000"/>
              <a:gd name="connsiteY36" fmla="*/ 9202 h 10000"/>
              <a:gd name="connsiteX37" fmla="*/ 9003 w 10000"/>
              <a:gd name="connsiteY37" fmla="*/ 8710 h 10000"/>
              <a:gd name="connsiteX38" fmla="*/ 9472 w 10000"/>
              <a:gd name="connsiteY38" fmla="*/ 9077 h 10000"/>
              <a:gd name="connsiteX39" fmla="*/ 9452 w 10000"/>
              <a:gd name="connsiteY39" fmla="*/ 8395 h 10000"/>
              <a:gd name="connsiteX40" fmla="*/ 9675 w 10000"/>
              <a:gd name="connsiteY40" fmla="*/ 8416 h 10000"/>
              <a:gd name="connsiteX41" fmla="*/ 10000 w 10000"/>
              <a:gd name="connsiteY41" fmla="*/ 7659 h 10000"/>
              <a:gd name="connsiteX42" fmla="*/ 9800 w 10000"/>
              <a:gd name="connsiteY42" fmla="*/ 7143 h 10000"/>
              <a:gd name="connsiteX43" fmla="*/ 9761 w 10000"/>
              <a:gd name="connsiteY43" fmla="*/ 6805 h 10000"/>
              <a:gd name="connsiteX44" fmla="*/ 9440 w 10000"/>
              <a:gd name="connsiteY44" fmla="*/ 6749 h 10000"/>
              <a:gd name="connsiteX45" fmla="*/ 9407 w 10000"/>
              <a:gd name="connsiteY45" fmla="*/ 6310 h 10000"/>
              <a:gd name="connsiteX46" fmla="*/ 8983 w 10000"/>
              <a:gd name="connsiteY46" fmla="*/ 6096 h 10000"/>
              <a:gd name="connsiteX47" fmla="*/ 8951 w 10000"/>
              <a:gd name="connsiteY47" fmla="*/ 6449 h 10000"/>
              <a:gd name="connsiteX48" fmla="*/ 8699 w 10000"/>
              <a:gd name="connsiteY48" fmla="*/ 6163 h 10000"/>
              <a:gd name="connsiteX49" fmla="*/ 8699 w 10000"/>
              <a:gd name="connsiteY49" fmla="*/ 5804 h 10000"/>
              <a:gd name="connsiteX50" fmla="*/ 9366 w 10000"/>
              <a:gd name="connsiteY50" fmla="*/ 6202 h 10000"/>
              <a:gd name="connsiteX51" fmla="*/ 9276 w 10000"/>
              <a:gd name="connsiteY51" fmla="*/ 3281 h 10000"/>
              <a:gd name="connsiteX52" fmla="*/ 9170 w 10000"/>
              <a:gd name="connsiteY52" fmla="*/ 3124 h 10000"/>
              <a:gd name="connsiteX53" fmla="*/ 9134 w 10000"/>
              <a:gd name="connsiteY53" fmla="*/ 2786 h 10000"/>
              <a:gd name="connsiteX54" fmla="*/ 8855 w 10000"/>
              <a:gd name="connsiteY54" fmla="*/ 2634 h 10000"/>
              <a:gd name="connsiteX55" fmla="*/ 8763 w 10000"/>
              <a:gd name="connsiteY55" fmla="*/ 2098 h 10000"/>
              <a:gd name="connsiteX56" fmla="*/ 8569 w 10000"/>
              <a:gd name="connsiteY56" fmla="*/ 2051 h 10000"/>
              <a:gd name="connsiteX57" fmla="*/ 8538 w 10000"/>
              <a:gd name="connsiteY57" fmla="*/ 1641 h 10000"/>
              <a:gd name="connsiteX58" fmla="*/ 8359 w 10000"/>
              <a:gd name="connsiteY58" fmla="*/ 1614 h 10000"/>
              <a:gd name="connsiteX59" fmla="*/ 8338 w 10000"/>
              <a:gd name="connsiteY59" fmla="*/ 1287 h 10000"/>
              <a:gd name="connsiteX60" fmla="*/ 8269 w 10000"/>
              <a:gd name="connsiteY60" fmla="*/ 372 h 10000"/>
              <a:gd name="connsiteX61" fmla="*/ 6039 w 10000"/>
              <a:gd name="connsiteY61" fmla="*/ 0 h 10000"/>
              <a:gd name="connsiteX62" fmla="*/ 5850 w 10000"/>
              <a:gd name="connsiteY62" fmla="*/ 635 h 10000"/>
              <a:gd name="connsiteX63" fmla="*/ 5571 w 10000"/>
              <a:gd name="connsiteY63" fmla="*/ 829 h 10000"/>
              <a:gd name="connsiteX64" fmla="*/ 5259 w 10000"/>
              <a:gd name="connsiteY64" fmla="*/ 648 h 10000"/>
              <a:gd name="connsiteX65" fmla="*/ 4926 w 10000"/>
              <a:gd name="connsiteY65" fmla="*/ 621 h 10000"/>
              <a:gd name="connsiteX66" fmla="*/ 4575 w 10000"/>
              <a:gd name="connsiteY66" fmla="*/ 2351 h 10000"/>
              <a:gd name="connsiteX67" fmla="*/ 4464 w 10000"/>
              <a:gd name="connsiteY67" fmla="*/ 2788 h 10000"/>
              <a:gd name="connsiteX68" fmla="*/ 4005 w 10000"/>
              <a:gd name="connsiteY68" fmla="*/ 4274 h 10000"/>
              <a:gd name="connsiteX69" fmla="*/ 3900 w 10000"/>
              <a:gd name="connsiteY69" fmla="*/ 5052 h 10000"/>
              <a:gd name="connsiteX70" fmla="*/ 3804 w 10000"/>
              <a:gd name="connsiteY70" fmla="*/ 6610 h 10000"/>
              <a:gd name="connsiteX71" fmla="*/ 3185 w 10000"/>
              <a:gd name="connsiteY71" fmla="*/ 6930 h 10000"/>
              <a:gd name="connsiteX0" fmla="*/ 3185 w 10000"/>
              <a:gd name="connsiteY0" fmla="*/ 6930 h 10000"/>
              <a:gd name="connsiteX1" fmla="*/ 0 w 10000"/>
              <a:gd name="connsiteY1" fmla="*/ 5622 h 10000"/>
              <a:gd name="connsiteX2" fmla="*/ 979 w 10000"/>
              <a:gd name="connsiteY2" fmla="*/ 6369 h 10000"/>
              <a:gd name="connsiteX3" fmla="*/ 3645 w 10000"/>
              <a:gd name="connsiteY3" fmla="*/ 8471 h 10000"/>
              <a:gd name="connsiteX4" fmla="*/ 4170 w 10000"/>
              <a:gd name="connsiteY4" fmla="*/ 8867 h 10000"/>
              <a:gd name="connsiteX5" fmla="*/ 4329 w 10000"/>
              <a:gd name="connsiteY5" fmla="*/ 9577 h 10000"/>
              <a:gd name="connsiteX6" fmla="*/ 4404 w 10000"/>
              <a:gd name="connsiteY6" fmla="*/ 9763 h 10000"/>
              <a:gd name="connsiteX7" fmla="*/ 4451 w 10000"/>
              <a:gd name="connsiteY7" fmla="*/ 9834 h 10000"/>
              <a:gd name="connsiteX8" fmla="*/ 4527 w 10000"/>
              <a:gd name="connsiteY8" fmla="*/ 9857 h 10000"/>
              <a:gd name="connsiteX9" fmla="*/ 4623 w 10000"/>
              <a:gd name="connsiteY9" fmla="*/ 9848 h 10000"/>
              <a:gd name="connsiteX10" fmla="*/ 4751 w 10000"/>
              <a:gd name="connsiteY10" fmla="*/ 9771 h 10000"/>
              <a:gd name="connsiteX11" fmla="*/ 5786 w 10000"/>
              <a:gd name="connsiteY11" fmla="*/ 8729 h 10000"/>
              <a:gd name="connsiteX12" fmla="*/ 5937 w 10000"/>
              <a:gd name="connsiteY12" fmla="*/ 9037 h 10000"/>
              <a:gd name="connsiteX13" fmla="*/ 6000 w 10000"/>
              <a:gd name="connsiteY13" fmla="*/ 9077 h 10000"/>
              <a:gd name="connsiteX14" fmla="*/ 6049 w 10000"/>
              <a:gd name="connsiteY14" fmla="*/ 9063 h 10000"/>
              <a:gd name="connsiteX15" fmla="*/ 6084 w 10000"/>
              <a:gd name="connsiteY15" fmla="*/ 9019 h 10000"/>
              <a:gd name="connsiteX16" fmla="*/ 6122 w 10000"/>
              <a:gd name="connsiteY16" fmla="*/ 8917 h 10000"/>
              <a:gd name="connsiteX17" fmla="*/ 6125 w 10000"/>
              <a:gd name="connsiteY17" fmla="*/ 8769 h 10000"/>
              <a:gd name="connsiteX18" fmla="*/ 6106 w 10000"/>
              <a:gd name="connsiteY18" fmla="*/ 8659 h 10000"/>
              <a:gd name="connsiteX19" fmla="*/ 6071 w 10000"/>
              <a:gd name="connsiteY19" fmla="*/ 8471 h 10000"/>
              <a:gd name="connsiteX20" fmla="*/ 6188 w 10000"/>
              <a:gd name="connsiteY20" fmla="*/ 8289 h 10000"/>
              <a:gd name="connsiteX21" fmla="*/ 6373 w 10000"/>
              <a:gd name="connsiteY21" fmla="*/ 8146 h 10000"/>
              <a:gd name="connsiteX22" fmla="*/ 6562 w 10000"/>
              <a:gd name="connsiteY22" fmla="*/ 8043 h 10000"/>
              <a:gd name="connsiteX23" fmla="*/ 6798 w 10000"/>
              <a:gd name="connsiteY23" fmla="*/ 8019 h 10000"/>
              <a:gd name="connsiteX24" fmla="*/ 7132 w 10000"/>
              <a:gd name="connsiteY24" fmla="*/ 8015 h 10000"/>
              <a:gd name="connsiteX25" fmla="*/ 7121 w 10000"/>
              <a:gd name="connsiteY25" fmla="*/ 8536 h 10000"/>
              <a:gd name="connsiteX26" fmla="*/ 7197 w 10000"/>
              <a:gd name="connsiteY26" fmla="*/ 8683 h 10000"/>
              <a:gd name="connsiteX27" fmla="*/ 7301 w 10000"/>
              <a:gd name="connsiteY27" fmla="*/ 8763 h 10000"/>
              <a:gd name="connsiteX28" fmla="*/ 7376 w 10000"/>
              <a:gd name="connsiteY28" fmla="*/ 8792 h 10000"/>
              <a:gd name="connsiteX29" fmla="*/ 8541 w 10000"/>
              <a:gd name="connsiteY29" fmla="*/ 8729 h 10000"/>
              <a:gd name="connsiteX30" fmla="*/ 8656 w 10000"/>
              <a:gd name="connsiteY30" fmla="*/ 8917 h 10000"/>
              <a:gd name="connsiteX31" fmla="*/ 8730 w 10000"/>
              <a:gd name="connsiteY31" fmla="*/ 9375 h 10000"/>
              <a:gd name="connsiteX32" fmla="*/ 8784 w 10000"/>
              <a:gd name="connsiteY32" fmla="*/ 9995 h 10000"/>
              <a:gd name="connsiteX33" fmla="*/ 8907 w 10000"/>
              <a:gd name="connsiteY33" fmla="*/ 10000 h 10000"/>
              <a:gd name="connsiteX34" fmla="*/ 8897 w 10000"/>
              <a:gd name="connsiteY34" fmla="*/ 9390 h 10000"/>
              <a:gd name="connsiteX35" fmla="*/ 8957 w 10000"/>
              <a:gd name="connsiteY35" fmla="*/ 9202 h 10000"/>
              <a:gd name="connsiteX36" fmla="*/ 9003 w 10000"/>
              <a:gd name="connsiteY36" fmla="*/ 8710 h 10000"/>
              <a:gd name="connsiteX37" fmla="*/ 9472 w 10000"/>
              <a:gd name="connsiteY37" fmla="*/ 9077 h 10000"/>
              <a:gd name="connsiteX38" fmla="*/ 9452 w 10000"/>
              <a:gd name="connsiteY38" fmla="*/ 8395 h 10000"/>
              <a:gd name="connsiteX39" fmla="*/ 9675 w 10000"/>
              <a:gd name="connsiteY39" fmla="*/ 8416 h 10000"/>
              <a:gd name="connsiteX40" fmla="*/ 10000 w 10000"/>
              <a:gd name="connsiteY40" fmla="*/ 7659 h 10000"/>
              <a:gd name="connsiteX41" fmla="*/ 9800 w 10000"/>
              <a:gd name="connsiteY41" fmla="*/ 7143 h 10000"/>
              <a:gd name="connsiteX42" fmla="*/ 9761 w 10000"/>
              <a:gd name="connsiteY42" fmla="*/ 6805 h 10000"/>
              <a:gd name="connsiteX43" fmla="*/ 9440 w 10000"/>
              <a:gd name="connsiteY43" fmla="*/ 6749 h 10000"/>
              <a:gd name="connsiteX44" fmla="*/ 9407 w 10000"/>
              <a:gd name="connsiteY44" fmla="*/ 6310 h 10000"/>
              <a:gd name="connsiteX45" fmla="*/ 8983 w 10000"/>
              <a:gd name="connsiteY45" fmla="*/ 6096 h 10000"/>
              <a:gd name="connsiteX46" fmla="*/ 8951 w 10000"/>
              <a:gd name="connsiteY46" fmla="*/ 6449 h 10000"/>
              <a:gd name="connsiteX47" fmla="*/ 8699 w 10000"/>
              <a:gd name="connsiteY47" fmla="*/ 6163 h 10000"/>
              <a:gd name="connsiteX48" fmla="*/ 8699 w 10000"/>
              <a:gd name="connsiteY48" fmla="*/ 5804 h 10000"/>
              <a:gd name="connsiteX49" fmla="*/ 9366 w 10000"/>
              <a:gd name="connsiteY49" fmla="*/ 6202 h 10000"/>
              <a:gd name="connsiteX50" fmla="*/ 9276 w 10000"/>
              <a:gd name="connsiteY50" fmla="*/ 3281 h 10000"/>
              <a:gd name="connsiteX51" fmla="*/ 9170 w 10000"/>
              <a:gd name="connsiteY51" fmla="*/ 3124 h 10000"/>
              <a:gd name="connsiteX52" fmla="*/ 9134 w 10000"/>
              <a:gd name="connsiteY52" fmla="*/ 2786 h 10000"/>
              <a:gd name="connsiteX53" fmla="*/ 8855 w 10000"/>
              <a:gd name="connsiteY53" fmla="*/ 2634 h 10000"/>
              <a:gd name="connsiteX54" fmla="*/ 8763 w 10000"/>
              <a:gd name="connsiteY54" fmla="*/ 2098 h 10000"/>
              <a:gd name="connsiteX55" fmla="*/ 8569 w 10000"/>
              <a:gd name="connsiteY55" fmla="*/ 2051 h 10000"/>
              <a:gd name="connsiteX56" fmla="*/ 8538 w 10000"/>
              <a:gd name="connsiteY56" fmla="*/ 1641 h 10000"/>
              <a:gd name="connsiteX57" fmla="*/ 8359 w 10000"/>
              <a:gd name="connsiteY57" fmla="*/ 1614 h 10000"/>
              <a:gd name="connsiteX58" fmla="*/ 8338 w 10000"/>
              <a:gd name="connsiteY58" fmla="*/ 1287 h 10000"/>
              <a:gd name="connsiteX59" fmla="*/ 8269 w 10000"/>
              <a:gd name="connsiteY59" fmla="*/ 372 h 10000"/>
              <a:gd name="connsiteX60" fmla="*/ 6039 w 10000"/>
              <a:gd name="connsiteY60" fmla="*/ 0 h 10000"/>
              <a:gd name="connsiteX61" fmla="*/ 5850 w 10000"/>
              <a:gd name="connsiteY61" fmla="*/ 635 h 10000"/>
              <a:gd name="connsiteX62" fmla="*/ 5571 w 10000"/>
              <a:gd name="connsiteY62" fmla="*/ 829 h 10000"/>
              <a:gd name="connsiteX63" fmla="*/ 5259 w 10000"/>
              <a:gd name="connsiteY63" fmla="*/ 648 h 10000"/>
              <a:gd name="connsiteX64" fmla="*/ 4926 w 10000"/>
              <a:gd name="connsiteY64" fmla="*/ 621 h 10000"/>
              <a:gd name="connsiteX65" fmla="*/ 4575 w 10000"/>
              <a:gd name="connsiteY65" fmla="*/ 2351 h 10000"/>
              <a:gd name="connsiteX66" fmla="*/ 4464 w 10000"/>
              <a:gd name="connsiteY66" fmla="*/ 2788 h 10000"/>
              <a:gd name="connsiteX67" fmla="*/ 4005 w 10000"/>
              <a:gd name="connsiteY67" fmla="*/ 4274 h 10000"/>
              <a:gd name="connsiteX68" fmla="*/ 3900 w 10000"/>
              <a:gd name="connsiteY68" fmla="*/ 5052 h 10000"/>
              <a:gd name="connsiteX69" fmla="*/ 3804 w 10000"/>
              <a:gd name="connsiteY69" fmla="*/ 6610 h 10000"/>
              <a:gd name="connsiteX70" fmla="*/ 3185 w 10000"/>
              <a:gd name="connsiteY70" fmla="*/ 6930 h 10000"/>
              <a:gd name="connsiteX0" fmla="*/ 2283 w 9098"/>
              <a:gd name="connsiteY0" fmla="*/ 6930 h 10000"/>
              <a:gd name="connsiteX1" fmla="*/ 77 w 9098"/>
              <a:gd name="connsiteY1" fmla="*/ 6369 h 10000"/>
              <a:gd name="connsiteX2" fmla="*/ 2743 w 9098"/>
              <a:gd name="connsiteY2" fmla="*/ 8471 h 10000"/>
              <a:gd name="connsiteX3" fmla="*/ 3268 w 9098"/>
              <a:gd name="connsiteY3" fmla="*/ 8867 h 10000"/>
              <a:gd name="connsiteX4" fmla="*/ 3427 w 9098"/>
              <a:gd name="connsiteY4" fmla="*/ 9577 h 10000"/>
              <a:gd name="connsiteX5" fmla="*/ 3502 w 9098"/>
              <a:gd name="connsiteY5" fmla="*/ 9763 h 10000"/>
              <a:gd name="connsiteX6" fmla="*/ 3549 w 9098"/>
              <a:gd name="connsiteY6" fmla="*/ 9834 h 10000"/>
              <a:gd name="connsiteX7" fmla="*/ 3625 w 9098"/>
              <a:gd name="connsiteY7" fmla="*/ 9857 h 10000"/>
              <a:gd name="connsiteX8" fmla="*/ 3721 w 9098"/>
              <a:gd name="connsiteY8" fmla="*/ 9848 h 10000"/>
              <a:gd name="connsiteX9" fmla="*/ 3849 w 9098"/>
              <a:gd name="connsiteY9" fmla="*/ 9771 h 10000"/>
              <a:gd name="connsiteX10" fmla="*/ 4884 w 9098"/>
              <a:gd name="connsiteY10" fmla="*/ 8729 h 10000"/>
              <a:gd name="connsiteX11" fmla="*/ 5035 w 9098"/>
              <a:gd name="connsiteY11" fmla="*/ 9037 h 10000"/>
              <a:gd name="connsiteX12" fmla="*/ 5098 w 9098"/>
              <a:gd name="connsiteY12" fmla="*/ 9077 h 10000"/>
              <a:gd name="connsiteX13" fmla="*/ 5147 w 9098"/>
              <a:gd name="connsiteY13" fmla="*/ 9063 h 10000"/>
              <a:gd name="connsiteX14" fmla="*/ 5182 w 9098"/>
              <a:gd name="connsiteY14" fmla="*/ 9019 h 10000"/>
              <a:gd name="connsiteX15" fmla="*/ 5220 w 9098"/>
              <a:gd name="connsiteY15" fmla="*/ 8917 h 10000"/>
              <a:gd name="connsiteX16" fmla="*/ 5223 w 9098"/>
              <a:gd name="connsiteY16" fmla="*/ 8769 h 10000"/>
              <a:gd name="connsiteX17" fmla="*/ 5204 w 9098"/>
              <a:gd name="connsiteY17" fmla="*/ 8659 h 10000"/>
              <a:gd name="connsiteX18" fmla="*/ 5169 w 9098"/>
              <a:gd name="connsiteY18" fmla="*/ 8471 h 10000"/>
              <a:gd name="connsiteX19" fmla="*/ 5286 w 9098"/>
              <a:gd name="connsiteY19" fmla="*/ 8289 h 10000"/>
              <a:gd name="connsiteX20" fmla="*/ 5471 w 9098"/>
              <a:gd name="connsiteY20" fmla="*/ 8146 h 10000"/>
              <a:gd name="connsiteX21" fmla="*/ 5660 w 9098"/>
              <a:gd name="connsiteY21" fmla="*/ 8043 h 10000"/>
              <a:gd name="connsiteX22" fmla="*/ 5896 w 9098"/>
              <a:gd name="connsiteY22" fmla="*/ 8019 h 10000"/>
              <a:gd name="connsiteX23" fmla="*/ 6230 w 9098"/>
              <a:gd name="connsiteY23" fmla="*/ 8015 h 10000"/>
              <a:gd name="connsiteX24" fmla="*/ 6219 w 9098"/>
              <a:gd name="connsiteY24" fmla="*/ 8536 h 10000"/>
              <a:gd name="connsiteX25" fmla="*/ 6295 w 9098"/>
              <a:gd name="connsiteY25" fmla="*/ 8683 h 10000"/>
              <a:gd name="connsiteX26" fmla="*/ 6399 w 9098"/>
              <a:gd name="connsiteY26" fmla="*/ 8763 h 10000"/>
              <a:gd name="connsiteX27" fmla="*/ 6474 w 9098"/>
              <a:gd name="connsiteY27" fmla="*/ 8792 h 10000"/>
              <a:gd name="connsiteX28" fmla="*/ 7639 w 9098"/>
              <a:gd name="connsiteY28" fmla="*/ 8729 h 10000"/>
              <a:gd name="connsiteX29" fmla="*/ 7754 w 9098"/>
              <a:gd name="connsiteY29" fmla="*/ 8917 h 10000"/>
              <a:gd name="connsiteX30" fmla="*/ 7828 w 9098"/>
              <a:gd name="connsiteY30" fmla="*/ 9375 h 10000"/>
              <a:gd name="connsiteX31" fmla="*/ 7882 w 9098"/>
              <a:gd name="connsiteY31" fmla="*/ 9995 h 10000"/>
              <a:gd name="connsiteX32" fmla="*/ 8005 w 9098"/>
              <a:gd name="connsiteY32" fmla="*/ 10000 h 10000"/>
              <a:gd name="connsiteX33" fmla="*/ 7995 w 9098"/>
              <a:gd name="connsiteY33" fmla="*/ 9390 h 10000"/>
              <a:gd name="connsiteX34" fmla="*/ 8055 w 9098"/>
              <a:gd name="connsiteY34" fmla="*/ 9202 h 10000"/>
              <a:gd name="connsiteX35" fmla="*/ 8101 w 9098"/>
              <a:gd name="connsiteY35" fmla="*/ 8710 h 10000"/>
              <a:gd name="connsiteX36" fmla="*/ 8570 w 9098"/>
              <a:gd name="connsiteY36" fmla="*/ 9077 h 10000"/>
              <a:gd name="connsiteX37" fmla="*/ 8550 w 9098"/>
              <a:gd name="connsiteY37" fmla="*/ 8395 h 10000"/>
              <a:gd name="connsiteX38" fmla="*/ 8773 w 9098"/>
              <a:gd name="connsiteY38" fmla="*/ 8416 h 10000"/>
              <a:gd name="connsiteX39" fmla="*/ 9098 w 9098"/>
              <a:gd name="connsiteY39" fmla="*/ 7659 h 10000"/>
              <a:gd name="connsiteX40" fmla="*/ 8898 w 9098"/>
              <a:gd name="connsiteY40" fmla="*/ 7143 h 10000"/>
              <a:gd name="connsiteX41" fmla="*/ 8859 w 9098"/>
              <a:gd name="connsiteY41" fmla="*/ 6805 h 10000"/>
              <a:gd name="connsiteX42" fmla="*/ 8538 w 9098"/>
              <a:gd name="connsiteY42" fmla="*/ 6749 h 10000"/>
              <a:gd name="connsiteX43" fmla="*/ 8505 w 9098"/>
              <a:gd name="connsiteY43" fmla="*/ 6310 h 10000"/>
              <a:gd name="connsiteX44" fmla="*/ 8081 w 9098"/>
              <a:gd name="connsiteY44" fmla="*/ 6096 h 10000"/>
              <a:gd name="connsiteX45" fmla="*/ 8049 w 9098"/>
              <a:gd name="connsiteY45" fmla="*/ 6449 h 10000"/>
              <a:gd name="connsiteX46" fmla="*/ 7797 w 9098"/>
              <a:gd name="connsiteY46" fmla="*/ 6163 h 10000"/>
              <a:gd name="connsiteX47" fmla="*/ 7797 w 9098"/>
              <a:gd name="connsiteY47" fmla="*/ 5804 h 10000"/>
              <a:gd name="connsiteX48" fmla="*/ 8464 w 9098"/>
              <a:gd name="connsiteY48" fmla="*/ 6202 h 10000"/>
              <a:gd name="connsiteX49" fmla="*/ 8374 w 9098"/>
              <a:gd name="connsiteY49" fmla="*/ 3281 h 10000"/>
              <a:gd name="connsiteX50" fmla="*/ 8268 w 9098"/>
              <a:gd name="connsiteY50" fmla="*/ 3124 h 10000"/>
              <a:gd name="connsiteX51" fmla="*/ 8232 w 9098"/>
              <a:gd name="connsiteY51" fmla="*/ 2786 h 10000"/>
              <a:gd name="connsiteX52" fmla="*/ 7953 w 9098"/>
              <a:gd name="connsiteY52" fmla="*/ 2634 h 10000"/>
              <a:gd name="connsiteX53" fmla="*/ 7861 w 9098"/>
              <a:gd name="connsiteY53" fmla="*/ 2098 h 10000"/>
              <a:gd name="connsiteX54" fmla="*/ 7667 w 9098"/>
              <a:gd name="connsiteY54" fmla="*/ 2051 h 10000"/>
              <a:gd name="connsiteX55" fmla="*/ 7636 w 9098"/>
              <a:gd name="connsiteY55" fmla="*/ 1641 h 10000"/>
              <a:gd name="connsiteX56" fmla="*/ 7457 w 9098"/>
              <a:gd name="connsiteY56" fmla="*/ 1614 h 10000"/>
              <a:gd name="connsiteX57" fmla="*/ 7436 w 9098"/>
              <a:gd name="connsiteY57" fmla="*/ 1287 h 10000"/>
              <a:gd name="connsiteX58" fmla="*/ 7367 w 9098"/>
              <a:gd name="connsiteY58" fmla="*/ 372 h 10000"/>
              <a:gd name="connsiteX59" fmla="*/ 5137 w 9098"/>
              <a:gd name="connsiteY59" fmla="*/ 0 h 10000"/>
              <a:gd name="connsiteX60" fmla="*/ 4948 w 9098"/>
              <a:gd name="connsiteY60" fmla="*/ 635 h 10000"/>
              <a:gd name="connsiteX61" fmla="*/ 4669 w 9098"/>
              <a:gd name="connsiteY61" fmla="*/ 829 h 10000"/>
              <a:gd name="connsiteX62" fmla="*/ 4357 w 9098"/>
              <a:gd name="connsiteY62" fmla="*/ 648 h 10000"/>
              <a:gd name="connsiteX63" fmla="*/ 4024 w 9098"/>
              <a:gd name="connsiteY63" fmla="*/ 621 h 10000"/>
              <a:gd name="connsiteX64" fmla="*/ 3673 w 9098"/>
              <a:gd name="connsiteY64" fmla="*/ 2351 h 10000"/>
              <a:gd name="connsiteX65" fmla="*/ 3562 w 9098"/>
              <a:gd name="connsiteY65" fmla="*/ 2788 h 10000"/>
              <a:gd name="connsiteX66" fmla="*/ 3103 w 9098"/>
              <a:gd name="connsiteY66" fmla="*/ 4274 h 10000"/>
              <a:gd name="connsiteX67" fmla="*/ 2998 w 9098"/>
              <a:gd name="connsiteY67" fmla="*/ 5052 h 10000"/>
              <a:gd name="connsiteX68" fmla="*/ 2902 w 9098"/>
              <a:gd name="connsiteY68" fmla="*/ 6610 h 10000"/>
              <a:gd name="connsiteX69" fmla="*/ 2283 w 9098"/>
              <a:gd name="connsiteY69" fmla="*/ 6930 h 10000"/>
              <a:gd name="connsiteX0" fmla="*/ 29 w 7520"/>
              <a:gd name="connsiteY0" fmla="*/ 6930 h 10000"/>
              <a:gd name="connsiteX1" fmla="*/ 535 w 7520"/>
              <a:gd name="connsiteY1" fmla="*/ 8471 h 10000"/>
              <a:gd name="connsiteX2" fmla="*/ 1112 w 7520"/>
              <a:gd name="connsiteY2" fmla="*/ 8867 h 10000"/>
              <a:gd name="connsiteX3" fmla="*/ 1287 w 7520"/>
              <a:gd name="connsiteY3" fmla="*/ 9577 h 10000"/>
              <a:gd name="connsiteX4" fmla="*/ 1369 w 7520"/>
              <a:gd name="connsiteY4" fmla="*/ 9763 h 10000"/>
              <a:gd name="connsiteX5" fmla="*/ 1421 w 7520"/>
              <a:gd name="connsiteY5" fmla="*/ 9834 h 10000"/>
              <a:gd name="connsiteX6" fmla="*/ 1504 w 7520"/>
              <a:gd name="connsiteY6" fmla="*/ 9857 h 10000"/>
              <a:gd name="connsiteX7" fmla="*/ 1610 w 7520"/>
              <a:gd name="connsiteY7" fmla="*/ 9848 h 10000"/>
              <a:gd name="connsiteX8" fmla="*/ 1751 w 7520"/>
              <a:gd name="connsiteY8" fmla="*/ 9771 h 10000"/>
              <a:gd name="connsiteX9" fmla="*/ 2888 w 7520"/>
              <a:gd name="connsiteY9" fmla="*/ 8729 h 10000"/>
              <a:gd name="connsiteX10" fmla="*/ 3054 w 7520"/>
              <a:gd name="connsiteY10" fmla="*/ 9037 h 10000"/>
              <a:gd name="connsiteX11" fmla="*/ 3123 w 7520"/>
              <a:gd name="connsiteY11" fmla="*/ 9077 h 10000"/>
              <a:gd name="connsiteX12" fmla="*/ 3177 w 7520"/>
              <a:gd name="connsiteY12" fmla="*/ 9063 h 10000"/>
              <a:gd name="connsiteX13" fmla="*/ 3216 w 7520"/>
              <a:gd name="connsiteY13" fmla="*/ 9019 h 10000"/>
              <a:gd name="connsiteX14" fmla="*/ 3258 w 7520"/>
              <a:gd name="connsiteY14" fmla="*/ 8917 h 10000"/>
              <a:gd name="connsiteX15" fmla="*/ 3261 w 7520"/>
              <a:gd name="connsiteY15" fmla="*/ 8769 h 10000"/>
              <a:gd name="connsiteX16" fmla="*/ 3240 w 7520"/>
              <a:gd name="connsiteY16" fmla="*/ 8659 h 10000"/>
              <a:gd name="connsiteX17" fmla="*/ 3201 w 7520"/>
              <a:gd name="connsiteY17" fmla="*/ 8471 h 10000"/>
              <a:gd name="connsiteX18" fmla="*/ 3330 w 7520"/>
              <a:gd name="connsiteY18" fmla="*/ 8289 h 10000"/>
              <a:gd name="connsiteX19" fmla="*/ 3533 w 7520"/>
              <a:gd name="connsiteY19" fmla="*/ 8146 h 10000"/>
              <a:gd name="connsiteX20" fmla="*/ 3741 w 7520"/>
              <a:gd name="connsiteY20" fmla="*/ 8043 h 10000"/>
              <a:gd name="connsiteX21" fmla="*/ 4001 w 7520"/>
              <a:gd name="connsiteY21" fmla="*/ 8019 h 10000"/>
              <a:gd name="connsiteX22" fmla="*/ 4368 w 7520"/>
              <a:gd name="connsiteY22" fmla="*/ 8015 h 10000"/>
              <a:gd name="connsiteX23" fmla="*/ 4356 w 7520"/>
              <a:gd name="connsiteY23" fmla="*/ 8536 h 10000"/>
              <a:gd name="connsiteX24" fmla="*/ 4439 w 7520"/>
              <a:gd name="connsiteY24" fmla="*/ 8683 h 10000"/>
              <a:gd name="connsiteX25" fmla="*/ 4553 w 7520"/>
              <a:gd name="connsiteY25" fmla="*/ 8763 h 10000"/>
              <a:gd name="connsiteX26" fmla="*/ 4636 w 7520"/>
              <a:gd name="connsiteY26" fmla="*/ 8792 h 10000"/>
              <a:gd name="connsiteX27" fmla="*/ 5916 w 7520"/>
              <a:gd name="connsiteY27" fmla="*/ 8729 h 10000"/>
              <a:gd name="connsiteX28" fmla="*/ 6043 w 7520"/>
              <a:gd name="connsiteY28" fmla="*/ 8917 h 10000"/>
              <a:gd name="connsiteX29" fmla="*/ 6124 w 7520"/>
              <a:gd name="connsiteY29" fmla="*/ 9375 h 10000"/>
              <a:gd name="connsiteX30" fmla="*/ 6183 w 7520"/>
              <a:gd name="connsiteY30" fmla="*/ 9995 h 10000"/>
              <a:gd name="connsiteX31" fmla="*/ 6319 w 7520"/>
              <a:gd name="connsiteY31" fmla="*/ 10000 h 10000"/>
              <a:gd name="connsiteX32" fmla="*/ 6308 w 7520"/>
              <a:gd name="connsiteY32" fmla="*/ 9390 h 10000"/>
              <a:gd name="connsiteX33" fmla="*/ 6374 w 7520"/>
              <a:gd name="connsiteY33" fmla="*/ 9202 h 10000"/>
              <a:gd name="connsiteX34" fmla="*/ 6424 w 7520"/>
              <a:gd name="connsiteY34" fmla="*/ 8710 h 10000"/>
              <a:gd name="connsiteX35" fmla="*/ 6940 w 7520"/>
              <a:gd name="connsiteY35" fmla="*/ 9077 h 10000"/>
              <a:gd name="connsiteX36" fmla="*/ 6918 w 7520"/>
              <a:gd name="connsiteY36" fmla="*/ 8395 h 10000"/>
              <a:gd name="connsiteX37" fmla="*/ 7163 w 7520"/>
              <a:gd name="connsiteY37" fmla="*/ 8416 h 10000"/>
              <a:gd name="connsiteX38" fmla="*/ 7520 w 7520"/>
              <a:gd name="connsiteY38" fmla="*/ 7659 h 10000"/>
              <a:gd name="connsiteX39" fmla="*/ 7300 w 7520"/>
              <a:gd name="connsiteY39" fmla="*/ 7143 h 10000"/>
              <a:gd name="connsiteX40" fmla="*/ 7257 w 7520"/>
              <a:gd name="connsiteY40" fmla="*/ 6805 h 10000"/>
              <a:gd name="connsiteX41" fmla="*/ 6904 w 7520"/>
              <a:gd name="connsiteY41" fmla="*/ 6749 h 10000"/>
              <a:gd name="connsiteX42" fmla="*/ 6868 w 7520"/>
              <a:gd name="connsiteY42" fmla="*/ 6310 h 10000"/>
              <a:gd name="connsiteX43" fmla="*/ 6402 w 7520"/>
              <a:gd name="connsiteY43" fmla="*/ 6096 h 10000"/>
              <a:gd name="connsiteX44" fmla="*/ 6367 w 7520"/>
              <a:gd name="connsiteY44" fmla="*/ 6449 h 10000"/>
              <a:gd name="connsiteX45" fmla="*/ 6090 w 7520"/>
              <a:gd name="connsiteY45" fmla="*/ 6163 h 10000"/>
              <a:gd name="connsiteX46" fmla="*/ 6090 w 7520"/>
              <a:gd name="connsiteY46" fmla="*/ 5804 h 10000"/>
              <a:gd name="connsiteX47" fmla="*/ 6823 w 7520"/>
              <a:gd name="connsiteY47" fmla="*/ 6202 h 10000"/>
              <a:gd name="connsiteX48" fmla="*/ 6724 w 7520"/>
              <a:gd name="connsiteY48" fmla="*/ 3281 h 10000"/>
              <a:gd name="connsiteX49" fmla="*/ 6608 w 7520"/>
              <a:gd name="connsiteY49" fmla="*/ 3124 h 10000"/>
              <a:gd name="connsiteX50" fmla="*/ 6568 w 7520"/>
              <a:gd name="connsiteY50" fmla="*/ 2786 h 10000"/>
              <a:gd name="connsiteX51" fmla="*/ 6261 w 7520"/>
              <a:gd name="connsiteY51" fmla="*/ 2634 h 10000"/>
              <a:gd name="connsiteX52" fmla="*/ 6160 w 7520"/>
              <a:gd name="connsiteY52" fmla="*/ 2098 h 10000"/>
              <a:gd name="connsiteX53" fmla="*/ 5947 w 7520"/>
              <a:gd name="connsiteY53" fmla="*/ 2051 h 10000"/>
              <a:gd name="connsiteX54" fmla="*/ 5913 w 7520"/>
              <a:gd name="connsiteY54" fmla="*/ 1641 h 10000"/>
              <a:gd name="connsiteX55" fmla="*/ 5716 w 7520"/>
              <a:gd name="connsiteY55" fmla="*/ 1614 h 10000"/>
              <a:gd name="connsiteX56" fmla="*/ 5693 w 7520"/>
              <a:gd name="connsiteY56" fmla="*/ 1287 h 10000"/>
              <a:gd name="connsiteX57" fmla="*/ 5617 w 7520"/>
              <a:gd name="connsiteY57" fmla="*/ 372 h 10000"/>
              <a:gd name="connsiteX58" fmla="*/ 3166 w 7520"/>
              <a:gd name="connsiteY58" fmla="*/ 0 h 10000"/>
              <a:gd name="connsiteX59" fmla="*/ 2959 w 7520"/>
              <a:gd name="connsiteY59" fmla="*/ 635 h 10000"/>
              <a:gd name="connsiteX60" fmla="*/ 2652 w 7520"/>
              <a:gd name="connsiteY60" fmla="*/ 829 h 10000"/>
              <a:gd name="connsiteX61" fmla="*/ 2309 w 7520"/>
              <a:gd name="connsiteY61" fmla="*/ 648 h 10000"/>
              <a:gd name="connsiteX62" fmla="*/ 1943 w 7520"/>
              <a:gd name="connsiteY62" fmla="*/ 621 h 10000"/>
              <a:gd name="connsiteX63" fmla="*/ 1557 w 7520"/>
              <a:gd name="connsiteY63" fmla="*/ 2351 h 10000"/>
              <a:gd name="connsiteX64" fmla="*/ 1435 w 7520"/>
              <a:gd name="connsiteY64" fmla="*/ 2788 h 10000"/>
              <a:gd name="connsiteX65" fmla="*/ 931 w 7520"/>
              <a:gd name="connsiteY65" fmla="*/ 4274 h 10000"/>
              <a:gd name="connsiteX66" fmla="*/ 815 w 7520"/>
              <a:gd name="connsiteY66" fmla="*/ 5052 h 10000"/>
              <a:gd name="connsiteX67" fmla="*/ 710 w 7520"/>
              <a:gd name="connsiteY67" fmla="*/ 6610 h 10000"/>
              <a:gd name="connsiteX68" fmla="*/ 29 w 7520"/>
              <a:gd name="connsiteY68" fmla="*/ 6930 h 10000"/>
              <a:gd name="connsiteX0" fmla="*/ 39 w 9850"/>
              <a:gd name="connsiteY0" fmla="*/ 6303 h 10000"/>
              <a:gd name="connsiteX1" fmla="*/ 561 w 9850"/>
              <a:gd name="connsiteY1" fmla="*/ 8471 h 10000"/>
              <a:gd name="connsiteX2" fmla="*/ 1329 w 9850"/>
              <a:gd name="connsiteY2" fmla="*/ 8867 h 10000"/>
              <a:gd name="connsiteX3" fmla="*/ 1561 w 9850"/>
              <a:gd name="connsiteY3" fmla="*/ 9577 h 10000"/>
              <a:gd name="connsiteX4" fmla="*/ 1670 w 9850"/>
              <a:gd name="connsiteY4" fmla="*/ 9763 h 10000"/>
              <a:gd name="connsiteX5" fmla="*/ 1740 w 9850"/>
              <a:gd name="connsiteY5" fmla="*/ 9834 h 10000"/>
              <a:gd name="connsiteX6" fmla="*/ 1850 w 9850"/>
              <a:gd name="connsiteY6" fmla="*/ 9857 h 10000"/>
              <a:gd name="connsiteX7" fmla="*/ 1991 w 9850"/>
              <a:gd name="connsiteY7" fmla="*/ 9848 h 10000"/>
              <a:gd name="connsiteX8" fmla="*/ 2178 w 9850"/>
              <a:gd name="connsiteY8" fmla="*/ 9771 h 10000"/>
              <a:gd name="connsiteX9" fmla="*/ 3690 w 9850"/>
              <a:gd name="connsiteY9" fmla="*/ 8729 h 10000"/>
              <a:gd name="connsiteX10" fmla="*/ 3911 w 9850"/>
              <a:gd name="connsiteY10" fmla="*/ 9037 h 10000"/>
              <a:gd name="connsiteX11" fmla="*/ 4003 w 9850"/>
              <a:gd name="connsiteY11" fmla="*/ 9077 h 10000"/>
              <a:gd name="connsiteX12" fmla="*/ 4075 w 9850"/>
              <a:gd name="connsiteY12" fmla="*/ 9063 h 10000"/>
              <a:gd name="connsiteX13" fmla="*/ 4127 w 9850"/>
              <a:gd name="connsiteY13" fmla="*/ 9019 h 10000"/>
              <a:gd name="connsiteX14" fmla="*/ 4182 w 9850"/>
              <a:gd name="connsiteY14" fmla="*/ 8917 h 10000"/>
              <a:gd name="connsiteX15" fmla="*/ 4186 w 9850"/>
              <a:gd name="connsiteY15" fmla="*/ 8769 h 10000"/>
              <a:gd name="connsiteX16" fmla="*/ 4159 w 9850"/>
              <a:gd name="connsiteY16" fmla="*/ 8659 h 10000"/>
              <a:gd name="connsiteX17" fmla="*/ 4107 w 9850"/>
              <a:gd name="connsiteY17" fmla="*/ 8471 h 10000"/>
              <a:gd name="connsiteX18" fmla="*/ 4278 w 9850"/>
              <a:gd name="connsiteY18" fmla="*/ 8289 h 10000"/>
              <a:gd name="connsiteX19" fmla="*/ 4548 w 9850"/>
              <a:gd name="connsiteY19" fmla="*/ 8146 h 10000"/>
              <a:gd name="connsiteX20" fmla="*/ 4825 w 9850"/>
              <a:gd name="connsiteY20" fmla="*/ 8043 h 10000"/>
              <a:gd name="connsiteX21" fmla="*/ 5170 w 9850"/>
              <a:gd name="connsiteY21" fmla="*/ 8019 h 10000"/>
              <a:gd name="connsiteX22" fmla="*/ 5659 w 9850"/>
              <a:gd name="connsiteY22" fmla="*/ 8015 h 10000"/>
              <a:gd name="connsiteX23" fmla="*/ 5643 w 9850"/>
              <a:gd name="connsiteY23" fmla="*/ 8536 h 10000"/>
              <a:gd name="connsiteX24" fmla="*/ 5753 w 9850"/>
              <a:gd name="connsiteY24" fmla="*/ 8683 h 10000"/>
              <a:gd name="connsiteX25" fmla="*/ 5905 w 9850"/>
              <a:gd name="connsiteY25" fmla="*/ 8763 h 10000"/>
              <a:gd name="connsiteX26" fmla="*/ 6015 w 9850"/>
              <a:gd name="connsiteY26" fmla="*/ 8792 h 10000"/>
              <a:gd name="connsiteX27" fmla="*/ 7717 w 9850"/>
              <a:gd name="connsiteY27" fmla="*/ 8729 h 10000"/>
              <a:gd name="connsiteX28" fmla="*/ 7886 w 9850"/>
              <a:gd name="connsiteY28" fmla="*/ 8917 h 10000"/>
              <a:gd name="connsiteX29" fmla="*/ 7994 w 9850"/>
              <a:gd name="connsiteY29" fmla="*/ 9375 h 10000"/>
              <a:gd name="connsiteX30" fmla="*/ 8072 w 9850"/>
              <a:gd name="connsiteY30" fmla="*/ 9995 h 10000"/>
              <a:gd name="connsiteX31" fmla="*/ 8253 w 9850"/>
              <a:gd name="connsiteY31" fmla="*/ 10000 h 10000"/>
              <a:gd name="connsiteX32" fmla="*/ 8238 w 9850"/>
              <a:gd name="connsiteY32" fmla="*/ 9390 h 10000"/>
              <a:gd name="connsiteX33" fmla="*/ 8326 w 9850"/>
              <a:gd name="connsiteY33" fmla="*/ 9202 h 10000"/>
              <a:gd name="connsiteX34" fmla="*/ 8393 w 9850"/>
              <a:gd name="connsiteY34" fmla="*/ 8710 h 10000"/>
              <a:gd name="connsiteX35" fmla="*/ 9079 w 9850"/>
              <a:gd name="connsiteY35" fmla="*/ 9077 h 10000"/>
              <a:gd name="connsiteX36" fmla="*/ 9049 w 9850"/>
              <a:gd name="connsiteY36" fmla="*/ 8395 h 10000"/>
              <a:gd name="connsiteX37" fmla="*/ 9375 w 9850"/>
              <a:gd name="connsiteY37" fmla="*/ 8416 h 10000"/>
              <a:gd name="connsiteX38" fmla="*/ 9850 w 9850"/>
              <a:gd name="connsiteY38" fmla="*/ 7659 h 10000"/>
              <a:gd name="connsiteX39" fmla="*/ 9557 w 9850"/>
              <a:gd name="connsiteY39" fmla="*/ 7143 h 10000"/>
              <a:gd name="connsiteX40" fmla="*/ 9500 w 9850"/>
              <a:gd name="connsiteY40" fmla="*/ 6805 h 10000"/>
              <a:gd name="connsiteX41" fmla="*/ 9031 w 9850"/>
              <a:gd name="connsiteY41" fmla="*/ 6749 h 10000"/>
              <a:gd name="connsiteX42" fmla="*/ 8983 w 9850"/>
              <a:gd name="connsiteY42" fmla="*/ 6310 h 10000"/>
              <a:gd name="connsiteX43" fmla="*/ 8363 w 9850"/>
              <a:gd name="connsiteY43" fmla="*/ 6096 h 10000"/>
              <a:gd name="connsiteX44" fmla="*/ 8317 w 9850"/>
              <a:gd name="connsiteY44" fmla="*/ 6449 h 10000"/>
              <a:gd name="connsiteX45" fmla="*/ 7948 w 9850"/>
              <a:gd name="connsiteY45" fmla="*/ 6163 h 10000"/>
              <a:gd name="connsiteX46" fmla="*/ 7948 w 9850"/>
              <a:gd name="connsiteY46" fmla="*/ 5804 h 10000"/>
              <a:gd name="connsiteX47" fmla="*/ 8923 w 9850"/>
              <a:gd name="connsiteY47" fmla="*/ 6202 h 10000"/>
              <a:gd name="connsiteX48" fmla="*/ 8791 w 9850"/>
              <a:gd name="connsiteY48" fmla="*/ 3281 h 10000"/>
              <a:gd name="connsiteX49" fmla="*/ 8637 w 9850"/>
              <a:gd name="connsiteY49" fmla="*/ 3124 h 10000"/>
              <a:gd name="connsiteX50" fmla="*/ 8584 w 9850"/>
              <a:gd name="connsiteY50" fmla="*/ 2786 h 10000"/>
              <a:gd name="connsiteX51" fmla="*/ 8176 w 9850"/>
              <a:gd name="connsiteY51" fmla="*/ 2634 h 10000"/>
              <a:gd name="connsiteX52" fmla="*/ 8041 w 9850"/>
              <a:gd name="connsiteY52" fmla="*/ 2098 h 10000"/>
              <a:gd name="connsiteX53" fmla="*/ 7758 w 9850"/>
              <a:gd name="connsiteY53" fmla="*/ 2051 h 10000"/>
              <a:gd name="connsiteX54" fmla="*/ 7713 w 9850"/>
              <a:gd name="connsiteY54" fmla="*/ 1641 h 10000"/>
              <a:gd name="connsiteX55" fmla="*/ 7451 w 9850"/>
              <a:gd name="connsiteY55" fmla="*/ 1614 h 10000"/>
              <a:gd name="connsiteX56" fmla="*/ 7420 w 9850"/>
              <a:gd name="connsiteY56" fmla="*/ 1287 h 10000"/>
              <a:gd name="connsiteX57" fmla="*/ 7319 w 9850"/>
              <a:gd name="connsiteY57" fmla="*/ 372 h 10000"/>
              <a:gd name="connsiteX58" fmla="*/ 4060 w 9850"/>
              <a:gd name="connsiteY58" fmla="*/ 0 h 10000"/>
              <a:gd name="connsiteX59" fmla="*/ 3785 w 9850"/>
              <a:gd name="connsiteY59" fmla="*/ 635 h 10000"/>
              <a:gd name="connsiteX60" fmla="*/ 3377 w 9850"/>
              <a:gd name="connsiteY60" fmla="*/ 829 h 10000"/>
              <a:gd name="connsiteX61" fmla="*/ 2920 w 9850"/>
              <a:gd name="connsiteY61" fmla="*/ 648 h 10000"/>
              <a:gd name="connsiteX62" fmla="*/ 2434 w 9850"/>
              <a:gd name="connsiteY62" fmla="*/ 621 h 10000"/>
              <a:gd name="connsiteX63" fmla="*/ 1920 w 9850"/>
              <a:gd name="connsiteY63" fmla="*/ 2351 h 10000"/>
              <a:gd name="connsiteX64" fmla="*/ 1758 w 9850"/>
              <a:gd name="connsiteY64" fmla="*/ 2788 h 10000"/>
              <a:gd name="connsiteX65" fmla="*/ 1088 w 9850"/>
              <a:gd name="connsiteY65" fmla="*/ 4274 h 10000"/>
              <a:gd name="connsiteX66" fmla="*/ 934 w 9850"/>
              <a:gd name="connsiteY66" fmla="*/ 5052 h 10000"/>
              <a:gd name="connsiteX67" fmla="*/ 794 w 9850"/>
              <a:gd name="connsiteY67" fmla="*/ 6610 h 10000"/>
              <a:gd name="connsiteX68" fmla="*/ 39 w 9850"/>
              <a:gd name="connsiteY68" fmla="*/ 6303 h 10000"/>
              <a:gd name="connsiteX0" fmla="*/ 40 w 10000"/>
              <a:gd name="connsiteY0" fmla="*/ 6303 h 10000"/>
              <a:gd name="connsiteX1" fmla="*/ 570 w 10000"/>
              <a:gd name="connsiteY1" fmla="*/ 8471 h 10000"/>
              <a:gd name="connsiteX2" fmla="*/ 1349 w 10000"/>
              <a:gd name="connsiteY2" fmla="*/ 8867 h 10000"/>
              <a:gd name="connsiteX3" fmla="*/ 1585 w 10000"/>
              <a:gd name="connsiteY3" fmla="*/ 9577 h 10000"/>
              <a:gd name="connsiteX4" fmla="*/ 1695 w 10000"/>
              <a:gd name="connsiteY4" fmla="*/ 9763 h 10000"/>
              <a:gd name="connsiteX5" fmla="*/ 1766 w 10000"/>
              <a:gd name="connsiteY5" fmla="*/ 9834 h 10000"/>
              <a:gd name="connsiteX6" fmla="*/ 1878 w 10000"/>
              <a:gd name="connsiteY6" fmla="*/ 9857 h 10000"/>
              <a:gd name="connsiteX7" fmla="*/ 2021 w 10000"/>
              <a:gd name="connsiteY7" fmla="*/ 9848 h 10000"/>
              <a:gd name="connsiteX8" fmla="*/ 2211 w 10000"/>
              <a:gd name="connsiteY8" fmla="*/ 9771 h 10000"/>
              <a:gd name="connsiteX9" fmla="*/ 3746 w 10000"/>
              <a:gd name="connsiteY9" fmla="*/ 8729 h 10000"/>
              <a:gd name="connsiteX10" fmla="*/ 3971 w 10000"/>
              <a:gd name="connsiteY10" fmla="*/ 9037 h 10000"/>
              <a:gd name="connsiteX11" fmla="*/ 4064 w 10000"/>
              <a:gd name="connsiteY11" fmla="*/ 9077 h 10000"/>
              <a:gd name="connsiteX12" fmla="*/ 4137 w 10000"/>
              <a:gd name="connsiteY12" fmla="*/ 9063 h 10000"/>
              <a:gd name="connsiteX13" fmla="*/ 4190 w 10000"/>
              <a:gd name="connsiteY13" fmla="*/ 9019 h 10000"/>
              <a:gd name="connsiteX14" fmla="*/ 4246 w 10000"/>
              <a:gd name="connsiteY14" fmla="*/ 8917 h 10000"/>
              <a:gd name="connsiteX15" fmla="*/ 4250 w 10000"/>
              <a:gd name="connsiteY15" fmla="*/ 8769 h 10000"/>
              <a:gd name="connsiteX16" fmla="*/ 4222 w 10000"/>
              <a:gd name="connsiteY16" fmla="*/ 8659 h 10000"/>
              <a:gd name="connsiteX17" fmla="*/ 4170 w 10000"/>
              <a:gd name="connsiteY17" fmla="*/ 8471 h 10000"/>
              <a:gd name="connsiteX18" fmla="*/ 4343 w 10000"/>
              <a:gd name="connsiteY18" fmla="*/ 8289 h 10000"/>
              <a:gd name="connsiteX19" fmla="*/ 4617 w 10000"/>
              <a:gd name="connsiteY19" fmla="*/ 8146 h 10000"/>
              <a:gd name="connsiteX20" fmla="*/ 4898 w 10000"/>
              <a:gd name="connsiteY20" fmla="*/ 8043 h 10000"/>
              <a:gd name="connsiteX21" fmla="*/ 5249 w 10000"/>
              <a:gd name="connsiteY21" fmla="*/ 8019 h 10000"/>
              <a:gd name="connsiteX22" fmla="*/ 5745 w 10000"/>
              <a:gd name="connsiteY22" fmla="*/ 8015 h 10000"/>
              <a:gd name="connsiteX23" fmla="*/ 5729 w 10000"/>
              <a:gd name="connsiteY23" fmla="*/ 8536 h 10000"/>
              <a:gd name="connsiteX24" fmla="*/ 5841 w 10000"/>
              <a:gd name="connsiteY24" fmla="*/ 8683 h 10000"/>
              <a:gd name="connsiteX25" fmla="*/ 5995 w 10000"/>
              <a:gd name="connsiteY25" fmla="*/ 8763 h 10000"/>
              <a:gd name="connsiteX26" fmla="*/ 6107 w 10000"/>
              <a:gd name="connsiteY26" fmla="*/ 8792 h 10000"/>
              <a:gd name="connsiteX27" fmla="*/ 7835 w 10000"/>
              <a:gd name="connsiteY27" fmla="*/ 8729 h 10000"/>
              <a:gd name="connsiteX28" fmla="*/ 8006 w 10000"/>
              <a:gd name="connsiteY28" fmla="*/ 8917 h 10000"/>
              <a:gd name="connsiteX29" fmla="*/ 8116 w 10000"/>
              <a:gd name="connsiteY29" fmla="*/ 9375 h 10000"/>
              <a:gd name="connsiteX30" fmla="*/ 8195 w 10000"/>
              <a:gd name="connsiteY30" fmla="*/ 9995 h 10000"/>
              <a:gd name="connsiteX31" fmla="*/ 8379 w 10000"/>
              <a:gd name="connsiteY31" fmla="*/ 10000 h 10000"/>
              <a:gd name="connsiteX32" fmla="*/ 8363 w 10000"/>
              <a:gd name="connsiteY32" fmla="*/ 9390 h 10000"/>
              <a:gd name="connsiteX33" fmla="*/ 8453 w 10000"/>
              <a:gd name="connsiteY33" fmla="*/ 9202 h 10000"/>
              <a:gd name="connsiteX34" fmla="*/ 8521 w 10000"/>
              <a:gd name="connsiteY34" fmla="*/ 8710 h 10000"/>
              <a:gd name="connsiteX35" fmla="*/ 9217 w 10000"/>
              <a:gd name="connsiteY35" fmla="*/ 9077 h 10000"/>
              <a:gd name="connsiteX36" fmla="*/ 9187 w 10000"/>
              <a:gd name="connsiteY36" fmla="*/ 8395 h 10000"/>
              <a:gd name="connsiteX37" fmla="*/ 9518 w 10000"/>
              <a:gd name="connsiteY37" fmla="*/ 8416 h 10000"/>
              <a:gd name="connsiteX38" fmla="*/ 10000 w 10000"/>
              <a:gd name="connsiteY38" fmla="*/ 7659 h 10000"/>
              <a:gd name="connsiteX39" fmla="*/ 9703 w 10000"/>
              <a:gd name="connsiteY39" fmla="*/ 7143 h 10000"/>
              <a:gd name="connsiteX40" fmla="*/ 9645 w 10000"/>
              <a:gd name="connsiteY40" fmla="*/ 6805 h 10000"/>
              <a:gd name="connsiteX41" fmla="*/ 9169 w 10000"/>
              <a:gd name="connsiteY41" fmla="*/ 6749 h 10000"/>
              <a:gd name="connsiteX42" fmla="*/ 9120 w 10000"/>
              <a:gd name="connsiteY42" fmla="*/ 6310 h 10000"/>
              <a:gd name="connsiteX43" fmla="*/ 8490 w 10000"/>
              <a:gd name="connsiteY43" fmla="*/ 6096 h 10000"/>
              <a:gd name="connsiteX44" fmla="*/ 8444 w 10000"/>
              <a:gd name="connsiteY44" fmla="*/ 6449 h 10000"/>
              <a:gd name="connsiteX45" fmla="*/ 8069 w 10000"/>
              <a:gd name="connsiteY45" fmla="*/ 6163 h 10000"/>
              <a:gd name="connsiteX46" fmla="*/ 8069 w 10000"/>
              <a:gd name="connsiteY46" fmla="*/ 5804 h 10000"/>
              <a:gd name="connsiteX47" fmla="*/ 9059 w 10000"/>
              <a:gd name="connsiteY47" fmla="*/ 6202 h 10000"/>
              <a:gd name="connsiteX48" fmla="*/ 8925 w 10000"/>
              <a:gd name="connsiteY48" fmla="*/ 3281 h 10000"/>
              <a:gd name="connsiteX49" fmla="*/ 8769 w 10000"/>
              <a:gd name="connsiteY49" fmla="*/ 3124 h 10000"/>
              <a:gd name="connsiteX50" fmla="*/ 8715 w 10000"/>
              <a:gd name="connsiteY50" fmla="*/ 2786 h 10000"/>
              <a:gd name="connsiteX51" fmla="*/ 8301 w 10000"/>
              <a:gd name="connsiteY51" fmla="*/ 2634 h 10000"/>
              <a:gd name="connsiteX52" fmla="*/ 8163 w 10000"/>
              <a:gd name="connsiteY52" fmla="*/ 2098 h 10000"/>
              <a:gd name="connsiteX53" fmla="*/ 7876 w 10000"/>
              <a:gd name="connsiteY53" fmla="*/ 2051 h 10000"/>
              <a:gd name="connsiteX54" fmla="*/ 7830 w 10000"/>
              <a:gd name="connsiteY54" fmla="*/ 1641 h 10000"/>
              <a:gd name="connsiteX55" fmla="*/ 7564 w 10000"/>
              <a:gd name="connsiteY55" fmla="*/ 1614 h 10000"/>
              <a:gd name="connsiteX56" fmla="*/ 7533 w 10000"/>
              <a:gd name="connsiteY56" fmla="*/ 1287 h 10000"/>
              <a:gd name="connsiteX57" fmla="*/ 7430 w 10000"/>
              <a:gd name="connsiteY57" fmla="*/ 372 h 10000"/>
              <a:gd name="connsiteX58" fmla="*/ 4122 w 10000"/>
              <a:gd name="connsiteY58" fmla="*/ 0 h 10000"/>
              <a:gd name="connsiteX59" fmla="*/ 3843 w 10000"/>
              <a:gd name="connsiteY59" fmla="*/ 635 h 10000"/>
              <a:gd name="connsiteX60" fmla="*/ 3428 w 10000"/>
              <a:gd name="connsiteY60" fmla="*/ 829 h 10000"/>
              <a:gd name="connsiteX61" fmla="*/ 2964 w 10000"/>
              <a:gd name="connsiteY61" fmla="*/ 648 h 10000"/>
              <a:gd name="connsiteX62" fmla="*/ 2471 w 10000"/>
              <a:gd name="connsiteY62" fmla="*/ 621 h 10000"/>
              <a:gd name="connsiteX63" fmla="*/ 1949 w 10000"/>
              <a:gd name="connsiteY63" fmla="*/ 2351 h 10000"/>
              <a:gd name="connsiteX64" fmla="*/ 1785 w 10000"/>
              <a:gd name="connsiteY64" fmla="*/ 2788 h 10000"/>
              <a:gd name="connsiteX65" fmla="*/ 1105 w 10000"/>
              <a:gd name="connsiteY65" fmla="*/ 4274 h 10000"/>
              <a:gd name="connsiteX66" fmla="*/ 948 w 10000"/>
              <a:gd name="connsiteY66" fmla="*/ 5052 h 10000"/>
              <a:gd name="connsiteX67" fmla="*/ 824 w 10000"/>
              <a:gd name="connsiteY67" fmla="*/ 6303 h 10000"/>
              <a:gd name="connsiteX68" fmla="*/ 40 w 10000"/>
              <a:gd name="connsiteY68" fmla="*/ 6303 h 10000"/>
              <a:gd name="connsiteX0" fmla="*/ 40 w 10000"/>
              <a:gd name="connsiteY0" fmla="*/ 6303 h 10000"/>
              <a:gd name="connsiteX1" fmla="*/ 570 w 10000"/>
              <a:gd name="connsiteY1" fmla="*/ 8471 h 10000"/>
              <a:gd name="connsiteX2" fmla="*/ 1349 w 10000"/>
              <a:gd name="connsiteY2" fmla="*/ 8867 h 10000"/>
              <a:gd name="connsiteX3" fmla="*/ 1585 w 10000"/>
              <a:gd name="connsiteY3" fmla="*/ 9577 h 10000"/>
              <a:gd name="connsiteX4" fmla="*/ 1695 w 10000"/>
              <a:gd name="connsiteY4" fmla="*/ 9763 h 10000"/>
              <a:gd name="connsiteX5" fmla="*/ 1766 w 10000"/>
              <a:gd name="connsiteY5" fmla="*/ 9834 h 10000"/>
              <a:gd name="connsiteX6" fmla="*/ 1878 w 10000"/>
              <a:gd name="connsiteY6" fmla="*/ 9857 h 10000"/>
              <a:gd name="connsiteX7" fmla="*/ 2021 w 10000"/>
              <a:gd name="connsiteY7" fmla="*/ 9848 h 10000"/>
              <a:gd name="connsiteX8" fmla="*/ 2211 w 10000"/>
              <a:gd name="connsiteY8" fmla="*/ 9771 h 10000"/>
              <a:gd name="connsiteX9" fmla="*/ 3746 w 10000"/>
              <a:gd name="connsiteY9" fmla="*/ 8729 h 10000"/>
              <a:gd name="connsiteX10" fmla="*/ 3971 w 10000"/>
              <a:gd name="connsiteY10" fmla="*/ 9037 h 10000"/>
              <a:gd name="connsiteX11" fmla="*/ 4064 w 10000"/>
              <a:gd name="connsiteY11" fmla="*/ 9077 h 10000"/>
              <a:gd name="connsiteX12" fmla="*/ 4137 w 10000"/>
              <a:gd name="connsiteY12" fmla="*/ 9063 h 10000"/>
              <a:gd name="connsiteX13" fmla="*/ 4190 w 10000"/>
              <a:gd name="connsiteY13" fmla="*/ 9019 h 10000"/>
              <a:gd name="connsiteX14" fmla="*/ 4246 w 10000"/>
              <a:gd name="connsiteY14" fmla="*/ 8917 h 10000"/>
              <a:gd name="connsiteX15" fmla="*/ 4250 w 10000"/>
              <a:gd name="connsiteY15" fmla="*/ 8769 h 10000"/>
              <a:gd name="connsiteX16" fmla="*/ 4222 w 10000"/>
              <a:gd name="connsiteY16" fmla="*/ 8659 h 10000"/>
              <a:gd name="connsiteX17" fmla="*/ 4170 w 10000"/>
              <a:gd name="connsiteY17" fmla="*/ 8471 h 10000"/>
              <a:gd name="connsiteX18" fmla="*/ 4343 w 10000"/>
              <a:gd name="connsiteY18" fmla="*/ 8289 h 10000"/>
              <a:gd name="connsiteX19" fmla="*/ 4617 w 10000"/>
              <a:gd name="connsiteY19" fmla="*/ 8146 h 10000"/>
              <a:gd name="connsiteX20" fmla="*/ 4898 w 10000"/>
              <a:gd name="connsiteY20" fmla="*/ 8043 h 10000"/>
              <a:gd name="connsiteX21" fmla="*/ 5249 w 10000"/>
              <a:gd name="connsiteY21" fmla="*/ 8019 h 10000"/>
              <a:gd name="connsiteX22" fmla="*/ 5745 w 10000"/>
              <a:gd name="connsiteY22" fmla="*/ 8015 h 10000"/>
              <a:gd name="connsiteX23" fmla="*/ 5729 w 10000"/>
              <a:gd name="connsiteY23" fmla="*/ 8536 h 10000"/>
              <a:gd name="connsiteX24" fmla="*/ 5841 w 10000"/>
              <a:gd name="connsiteY24" fmla="*/ 8683 h 10000"/>
              <a:gd name="connsiteX25" fmla="*/ 5995 w 10000"/>
              <a:gd name="connsiteY25" fmla="*/ 8763 h 10000"/>
              <a:gd name="connsiteX26" fmla="*/ 6107 w 10000"/>
              <a:gd name="connsiteY26" fmla="*/ 8792 h 10000"/>
              <a:gd name="connsiteX27" fmla="*/ 7835 w 10000"/>
              <a:gd name="connsiteY27" fmla="*/ 8729 h 10000"/>
              <a:gd name="connsiteX28" fmla="*/ 8006 w 10000"/>
              <a:gd name="connsiteY28" fmla="*/ 8917 h 10000"/>
              <a:gd name="connsiteX29" fmla="*/ 8116 w 10000"/>
              <a:gd name="connsiteY29" fmla="*/ 9375 h 10000"/>
              <a:gd name="connsiteX30" fmla="*/ 8195 w 10000"/>
              <a:gd name="connsiteY30" fmla="*/ 9995 h 10000"/>
              <a:gd name="connsiteX31" fmla="*/ 8379 w 10000"/>
              <a:gd name="connsiteY31" fmla="*/ 10000 h 10000"/>
              <a:gd name="connsiteX32" fmla="*/ 8363 w 10000"/>
              <a:gd name="connsiteY32" fmla="*/ 9390 h 10000"/>
              <a:gd name="connsiteX33" fmla="*/ 8453 w 10000"/>
              <a:gd name="connsiteY33" fmla="*/ 9202 h 10000"/>
              <a:gd name="connsiteX34" fmla="*/ 8521 w 10000"/>
              <a:gd name="connsiteY34" fmla="*/ 8710 h 10000"/>
              <a:gd name="connsiteX35" fmla="*/ 9217 w 10000"/>
              <a:gd name="connsiteY35" fmla="*/ 9077 h 10000"/>
              <a:gd name="connsiteX36" fmla="*/ 9187 w 10000"/>
              <a:gd name="connsiteY36" fmla="*/ 8395 h 10000"/>
              <a:gd name="connsiteX37" fmla="*/ 9518 w 10000"/>
              <a:gd name="connsiteY37" fmla="*/ 8416 h 10000"/>
              <a:gd name="connsiteX38" fmla="*/ 10000 w 10000"/>
              <a:gd name="connsiteY38" fmla="*/ 7659 h 10000"/>
              <a:gd name="connsiteX39" fmla="*/ 9703 w 10000"/>
              <a:gd name="connsiteY39" fmla="*/ 7143 h 10000"/>
              <a:gd name="connsiteX40" fmla="*/ 9645 w 10000"/>
              <a:gd name="connsiteY40" fmla="*/ 6805 h 10000"/>
              <a:gd name="connsiteX41" fmla="*/ 9169 w 10000"/>
              <a:gd name="connsiteY41" fmla="*/ 6749 h 10000"/>
              <a:gd name="connsiteX42" fmla="*/ 9120 w 10000"/>
              <a:gd name="connsiteY42" fmla="*/ 6310 h 10000"/>
              <a:gd name="connsiteX43" fmla="*/ 8490 w 10000"/>
              <a:gd name="connsiteY43" fmla="*/ 6096 h 10000"/>
              <a:gd name="connsiteX44" fmla="*/ 8444 w 10000"/>
              <a:gd name="connsiteY44" fmla="*/ 6449 h 10000"/>
              <a:gd name="connsiteX45" fmla="*/ 8069 w 10000"/>
              <a:gd name="connsiteY45" fmla="*/ 6163 h 10000"/>
              <a:gd name="connsiteX46" fmla="*/ 8069 w 10000"/>
              <a:gd name="connsiteY46" fmla="*/ 5804 h 10000"/>
              <a:gd name="connsiteX47" fmla="*/ 9059 w 10000"/>
              <a:gd name="connsiteY47" fmla="*/ 6202 h 10000"/>
              <a:gd name="connsiteX48" fmla="*/ 8925 w 10000"/>
              <a:gd name="connsiteY48" fmla="*/ 3281 h 10000"/>
              <a:gd name="connsiteX49" fmla="*/ 8769 w 10000"/>
              <a:gd name="connsiteY49" fmla="*/ 3124 h 10000"/>
              <a:gd name="connsiteX50" fmla="*/ 8715 w 10000"/>
              <a:gd name="connsiteY50" fmla="*/ 2786 h 10000"/>
              <a:gd name="connsiteX51" fmla="*/ 8301 w 10000"/>
              <a:gd name="connsiteY51" fmla="*/ 2634 h 10000"/>
              <a:gd name="connsiteX52" fmla="*/ 8163 w 10000"/>
              <a:gd name="connsiteY52" fmla="*/ 2098 h 10000"/>
              <a:gd name="connsiteX53" fmla="*/ 7876 w 10000"/>
              <a:gd name="connsiteY53" fmla="*/ 2051 h 10000"/>
              <a:gd name="connsiteX54" fmla="*/ 7830 w 10000"/>
              <a:gd name="connsiteY54" fmla="*/ 1641 h 10000"/>
              <a:gd name="connsiteX55" fmla="*/ 7564 w 10000"/>
              <a:gd name="connsiteY55" fmla="*/ 1614 h 10000"/>
              <a:gd name="connsiteX56" fmla="*/ 7533 w 10000"/>
              <a:gd name="connsiteY56" fmla="*/ 1287 h 10000"/>
              <a:gd name="connsiteX57" fmla="*/ 7430 w 10000"/>
              <a:gd name="connsiteY57" fmla="*/ 372 h 10000"/>
              <a:gd name="connsiteX58" fmla="*/ 4122 w 10000"/>
              <a:gd name="connsiteY58" fmla="*/ 0 h 10000"/>
              <a:gd name="connsiteX59" fmla="*/ 3843 w 10000"/>
              <a:gd name="connsiteY59" fmla="*/ 635 h 10000"/>
              <a:gd name="connsiteX60" fmla="*/ 3428 w 10000"/>
              <a:gd name="connsiteY60" fmla="*/ 829 h 10000"/>
              <a:gd name="connsiteX61" fmla="*/ 2964 w 10000"/>
              <a:gd name="connsiteY61" fmla="*/ 648 h 10000"/>
              <a:gd name="connsiteX62" fmla="*/ 2471 w 10000"/>
              <a:gd name="connsiteY62" fmla="*/ 621 h 10000"/>
              <a:gd name="connsiteX63" fmla="*/ 1949 w 10000"/>
              <a:gd name="connsiteY63" fmla="*/ 2351 h 10000"/>
              <a:gd name="connsiteX64" fmla="*/ 1785 w 10000"/>
              <a:gd name="connsiteY64" fmla="*/ 2788 h 10000"/>
              <a:gd name="connsiteX65" fmla="*/ 1105 w 10000"/>
              <a:gd name="connsiteY65" fmla="*/ 4274 h 10000"/>
              <a:gd name="connsiteX66" fmla="*/ 948 w 10000"/>
              <a:gd name="connsiteY66" fmla="*/ 5052 h 10000"/>
              <a:gd name="connsiteX67" fmla="*/ 824 w 10000"/>
              <a:gd name="connsiteY67" fmla="*/ 6303 h 10000"/>
              <a:gd name="connsiteX68" fmla="*/ 40 w 10000"/>
              <a:gd name="connsiteY68" fmla="*/ 6303 h 10000"/>
              <a:gd name="connsiteX0" fmla="*/ 40 w 10001"/>
              <a:gd name="connsiteY0" fmla="*/ 6303 h 10000"/>
              <a:gd name="connsiteX1" fmla="*/ 571 w 10001"/>
              <a:gd name="connsiteY1" fmla="*/ 8471 h 10000"/>
              <a:gd name="connsiteX2" fmla="*/ 1350 w 10001"/>
              <a:gd name="connsiteY2" fmla="*/ 8867 h 10000"/>
              <a:gd name="connsiteX3" fmla="*/ 1586 w 10001"/>
              <a:gd name="connsiteY3" fmla="*/ 9577 h 10000"/>
              <a:gd name="connsiteX4" fmla="*/ 1696 w 10001"/>
              <a:gd name="connsiteY4" fmla="*/ 9763 h 10000"/>
              <a:gd name="connsiteX5" fmla="*/ 1767 w 10001"/>
              <a:gd name="connsiteY5" fmla="*/ 9834 h 10000"/>
              <a:gd name="connsiteX6" fmla="*/ 1879 w 10001"/>
              <a:gd name="connsiteY6" fmla="*/ 9857 h 10000"/>
              <a:gd name="connsiteX7" fmla="*/ 2022 w 10001"/>
              <a:gd name="connsiteY7" fmla="*/ 9848 h 10000"/>
              <a:gd name="connsiteX8" fmla="*/ 2212 w 10001"/>
              <a:gd name="connsiteY8" fmla="*/ 9771 h 10000"/>
              <a:gd name="connsiteX9" fmla="*/ 3747 w 10001"/>
              <a:gd name="connsiteY9" fmla="*/ 8729 h 10000"/>
              <a:gd name="connsiteX10" fmla="*/ 3972 w 10001"/>
              <a:gd name="connsiteY10" fmla="*/ 9037 h 10000"/>
              <a:gd name="connsiteX11" fmla="*/ 4065 w 10001"/>
              <a:gd name="connsiteY11" fmla="*/ 9077 h 10000"/>
              <a:gd name="connsiteX12" fmla="*/ 4138 w 10001"/>
              <a:gd name="connsiteY12" fmla="*/ 9063 h 10000"/>
              <a:gd name="connsiteX13" fmla="*/ 4191 w 10001"/>
              <a:gd name="connsiteY13" fmla="*/ 9019 h 10000"/>
              <a:gd name="connsiteX14" fmla="*/ 4247 w 10001"/>
              <a:gd name="connsiteY14" fmla="*/ 8917 h 10000"/>
              <a:gd name="connsiteX15" fmla="*/ 4251 w 10001"/>
              <a:gd name="connsiteY15" fmla="*/ 8769 h 10000"/>
              <a:gd name="connsiteX16" fmla="*/ 4223 w 10001"/>
              <a:gd name="connsiteY16" fmla="*/ 8659 h 10000"/>
              <a:gd name="connsiteX17" fmla="*/ 4171 w 10001"/>
              <a:gd name="connsiteY17" fmla="*/ 8471 h 10000"/>
              <a:gd name="connsiteX18" fmla="*/ 4344 w 10001"/>
              <a:gd name="connsiteY18" fmla="*/ 8289 h 10000"/>
              <a:gd name="connsiteX19" fmla="*/ 4618 w 10001"/>
              <a:gd name="connsiteY19" fmla="*/ 8146 h 10000"/>
              <a:gd name="connsiteX20" fmla="*/ 4899 w 10001"/>
              <a:gd name="connsiteY20" fmla="*/ 8043 h 10000"/>
              <a:gd name="connsiteX21" fmla="*/ 5250 w 10001"/>
              <a:gd name="connsiteY21" fmla="*/ 8019 h 10000"/>
              <a:gd name="connsiteX22" fmla="*/ 5746 w 10001"/>
              <a:gd name="connsiteY22" fmla="*/ 8015 h 10000"/>
              <a:gd name="connsiteX23" fmla="*/ 5730 w 10001"/>
              <a:gd name="connsiteY23" fmla="*/ 8536 h 10000"/>
              <a:gd name="connsiteX24" fmla="*/ 5842 w 10001"/>
              <a:gd name="connsiteY24" fmla="*/ 8683 h 10000"/>
              <a:gd name="connsiteX25" fmla="*/ 5996 w 10001"/>
              <a:gd name="connsiteY25" fmla="*/ 8763 h 10000"/>
              <a:gd name="connsiteX26" fmla="*/ 6108 w 10001"/>
              <a:gd name="connsiteY26" fmla="*/ 8792 h 10000"/>
              <a:gd name="connsiteX27" fmla="*/ 7836 w 10001"/>
              <a:gd name="connsiteY27" fmla="*/ 8729 h 10000"/>
              <a:gd name="connsiteX28" fmla="*/ 8007 w 10001"/>
              <a:gd name="connsiteY28" fmla="*/ 8917 h 10000"/>
              <a:gd name="connsiteX29" fmla="*/ 8117 w 10001"/>
              <a:gd name="connsiteY29" fmla="*/ 9375 h 10000"/>
              <a:gd name="connsiteX30" fmla="*/ 8196 w 10001"/>
              <a:gd name="connsiteY30" fmla="*/ 9995 h 10000"/>
              <a:gd name="connsiteX31" fmla="*/ 8380 w 10001"/>
              <a:gd name="connsiteY31" fmla="*/ 10000 h 10000"/>
              <a:gd name="connsiteX32" fmla="*/ 8364 w 10001"/>
              <a:gd name="connsiteY32" fmla="*/ 9390 h 10000"/>
              <a:gd name="connsiteX33" fmla="*/ 8454 w 10001"/>
              <a:gd name="connsiteY33" fmla="*/ 9202 h 10000"/>
              <a:gd name="connsiteX34" fmla="*/ 8522 w 10001"/>
              <a:gd name="connsiteY34" fmla="*/ 8710 h 10000"/>
              <a:gd name="connsiteX35" fmla="*/ 9218 w 10001"/>
              <a:gd name="connsiteY35" fmla="*/ 9077 h 10000"/>
              <a:gd name="connsiteX36" fmla="*/ 9188 w 10001"/>
              <a:gd name="connsiteY36" fmla="*/ 8395 h 10000"/>
              <a:gd name="connsiteX37" fmla="*/ 9519 w 10001"/>
              <a:gd name="connsiteY37" fmla="*/ 8416 h 10000"/>
              <a:gd name="connsiteX38" fmla="*/ 10001 w 10001"/>
              <a:gd name="connsiteY38" fmla="*/ 7659 h 10000"/>
              <a:gd name="connsiteX39" fmla="*/ 9704 w 10001"/>
              <a:gd name="connsiteY39" fmla="*/ 7143 h 10000"/>
              <a:gd name="connsiteX40" fmla="*/ 9646 w 10001"/>
              <a:gd name="connsiteY40" fmla="*/ 6805 h 10000"/>
              <a:gd name="connsiteX41" fmla="*/ 9170 w 10001"/>
              <a:gd name="connsiteY41" fmla="*/ 6749 h 10000"/>
              <a:gd name="connsiteX42" fmla="*/ 9121 w 10001"/>
              <a:gd name="connsiteY42" fmla="*/ 6310 h 10000"/>
              <a:gd name="connsiteX43" fmla="*/ 8491 w 10001"/>
              <a:gd name="connsiteY43" fmla="*/ 6096 h 10000"/>
              <a:gd name="connsiteX44" fmla="*/ 8445 w 10001"/>
              <a:gd name="connsiteY44" fmla="*/ 6449 h 10000"/>
              <a:gd name="connsiteX45" fmla="*/ 8070 w 10001"/>
              <a:gd name="connsiteY45" fmla="*/ 6163 h 10000"/>
              <a:gd name="connsiteX46" fmla="*/ 8070 w 10001"/>
              <a:gd name="connsiteY46" fmla="*/ 5804 h 10000"/>
              <a:gd name="connsiteX47" fmla="*/ 9060 w 10001"/>
              <a:gd name="connsiteY47" fmla="*/ 6202 h 10000"/>
              <a:gd name="connsiteX48" fmla="*/ 8926 w 10001"/>
              <a:gd name="connsiteY48" fmla="*/ 3281 h 10000"/>
              <a:gd name="connsiteX49" fmla="*/ 8770 w 10001"/>
              <a:gd name="connsiteY49" fmla="*/ 3124 h 10000"/>
              <a:gd name="connsiteX50" fmla="*/ 8716 w 10001"/>
              <a:gd name="connsiteY50" fmla="*/ 2786 h 10000"/>
              <a:gd name="connsiteX51" fmla="*/ 8302 w 10001"/>
              <a:gd name="connsiteY51" fmla="*/ 2634 h 10000"/>
              <a:gd name="connsiteX52" fmla="*/ 8164 w 10001"/>
              <a:gd name="connsiteY52" fmla="*/ 2098 h 10000"/>
              <a:gd name="connsiteX53" fmla="*/ 7877 w 10001"/>
              <a:gd name="connsiteY53" fmla="*/ 2051 h 10000"/>
              <a:gd name="connsiteX54" fmla="*/ 7831 w 10001"/>
              <a:gd name="connsiteY54" fmla="*/ 1641 h 10000"/>
              <a:gd name="connsiteX55" fmla="*/ 7565 w 10001"/>
              <a:gd name="connsiteY55" fmla="*/ 1614 h 10000"/>
              <a:gd name="connsiteX56" fmla="*/ 7534 w 10001"/>
              <a:gd name="connsiteY56" fmla="*/ 1287 h 10000"/>
              <a:gd name="connsiteX57" fmla="*/ 7431 w 10001"/>
              <a:gd name="connsiteY57" fmla="*/ 372 h 10000"/>
              <a:gd name="connsiteX58" fmla="*/ 4123 w 10001"/>
              <a:gd name="connsiteY58" fmla="*/ 0 h 10000"/>
              <a:gd name="connsiteX59" fmla="*/ 3844 w 10001"/>
              <a:gd name="connsiteY59" fmla="*/ 635 h 10000"/>
              <a:gd name="connsiteX60" fmla="*/ 3429 w 10001"/>
              <a:gd name="connsiteY60" fmla="*/ 829 h 10000"/>
              <a:gd name="connsiteX61" fmla="*/ 2965 w 10001"/>
              <a:gd name="connsiteY61" fmla="*/ 648 h 10000"/>
              <a:gd name="connsiteX62" fmla="*/ 2472 w 10001"/>
              <a:gd name="connsiteY62" fmla="*/ 621 h 10000"/>
              <a:gd name="connsiteX63" fmla="*/ 1950 w 10001"/>
              <a:gd name="connsiteY63" fmla="*/ 2351 h 10000"/>
              <a:gd name="connsiteX64" fmla="*/ 1786 w 10001"/>
              <a:gd name="connsiteY64" fmla="*/ 2788 h 10000"/>
              <a:gd name="connsiteX65" fmla="*/ 1106 w 10001"/>
              <a:gd name="connsiteY65" fmla="*/ 4274 h 10000"/>
              <a:gd name="connsiteX66" fmla="*/ 949 w 10001"/>
              <a:gd name="connsiteY66" fmla="*/ 5052 h 10000"/>
              <a:gd name="connsiteX67" fmla="*/ 825 w 10001"/>
              <a:gd name="connsiteY67" fmla="*/ 6303 h 10000"/>
              <a:gd name="connsiteX68" fmla="*/ 40 w 10001"/>
              <a:gd name="connsiteY68" fmla="*/ 6303 h 10000"/>
              <a:gd name="connsiteX0" fmla="*/ 402 w 10363"/>
              <a:gd name="connsiteY0" fmla="*/ 6303 h 10000"/>
              <a:gd name="connsiteX1" fmla="*/ 88 w 10363"/>
              <a:gd name="connsiteY1" fmla="*/ 7983 h 10000"/>
              <a:gd name="connsiteX2" fmla="*/ 933 w 10363"/>
              <a:gd name="connsiteY2" fmla="*/ 8471 h 10000"/>
              <a:gd name="connsiteX3" fmla="*/ 1712 w 10363"/>
              <a:gd name="connsiteY3" fmla="*/ 8867 h 10000"/>
              <a:gd name="connsiteX4" fmla="*/ 1948 w 10363"/>
              <a:gd name="connsiteY4" fmla="*/ 9577 h 10000"/>
              <a:gd name="connsiteX5" fmla="*/ 2058 w 10363"/>
              <a:gd name="connsiteY5" fmla="*/ 9763 h 10000"/>
              <a:gd name="connsiteX6" fmla="*/ 2129 w 10363"/>
              <a:gd name="connsiteY6" fmla="*/ 9834 h 10000"/>
              <a:gd name="connsiteX7" fmla="*/ 2241 w 10363"/>
              <a:gd name="connsiteY7" fmla="*/ 9857 h 10000"/>
              <a:gd name="connsiteX8" fmla="*/ 2384 w 10363"/>
              <a:gd name="connsiteY8" fmla="*/ 9848 h 10000"/>
              <a:gd name="connsiteX9" fmla="*/ 2574 w 10363"/>
              <a:gd name="connsiteY9" fmla="*/ 9771 h 10000"/>
              <a:gd name="connsiteX10" fmla="*/ 4109 w 10363"/>
              <a:gd name="connsiteY10" fmla="*/ 8729 h 10000"/>
              <a:gd name="connsiteX11" fmla="*/ 4334 w 10363"/>
              <a:gd name="connsiteY11" fmla="*/ 9037 h 10000"/>
              <a:gd name="connsiteX12" fmla="*/ 4427 w 10363"/>
              <a:gd name="connsiteY12" fmla="*/ 9077 h 10000"/>
              <a:gd name="connsiteX13" fmla="*/ 4500 w 10363"/>
              <a:gd name="connsiteY13" fmla="*/ 9063 h 10000"/>
              <a:gd name="connsiteX14" fmla="*/ 4553 w 10363"/>
              <a:gd name="connsiteY14" fmla="*/ 9019 h 10000"/>
              <a:gd name="connsiteX15" fmla="*/ 4609 w 10363"/>
              <a:gd name="connsiteY15" fmla="*/ 8917 h 10000"/>
              <a:gd name="connsiteX16" fmla="*/ 4613 w 10363"/>
              <a:gd name="connsiteY16" fmla="*/ 8769 h 10000"/>
              <a:gd name="connsiteX17" fmla="*/ 4585 w 10363"/>
              <a:gd name="connsiteY17" fmla="*/ 8659 h 10000"/>
              <a:gd name="connsiteX18" fmla="*/ 4533 w 10363"/>
              <a:gd name="connsiteY18" fmla="*/ 8471 h 10000"/>
              <a:gd name="connsiteX19" fmla="*/ 4706 w 10363"/>
              <a:gd name="connsiteY19" fmla="*/ 8289 h 10000"/>
              <a:gd name="connsiteX20" fmla="*/ 4980 w 10363"/>
              <a:gd name="connsiteY20" fmla="*/ 8146 h 10000"/>
              <a:gd name="connsiteX21" fmla="*/ 5261 w 10363"/>
              <a:gd name="connsiteY21" fmla="*/ 8043 h 10000"/>
              <a:gd name="connsiteX22" fmla="*/ 5612 w 10363"/>
              <a:gd name="connsiteY22" fmla="*/ 8019 h 10000"/>
              <a:gd name="connsiteX23" fmla="*/ 6108 w 10363"/>
              <a:gd name="connsiteY23" fmla="*/ 8015 h 10000"/>
              <a:gd name="connsiteX24" fmla="*/ 6092 w 10363"/>
              <a:gd name="connsiteY24" fmla="*/ 8536 h 10000"/>
              <a:gd name="connsiteX25" fmla="*/ 6204 w 10363"/>
              <a:gd name="connsiteY25" fmla="*/ 8683 h 10000"/>
              <a:gd name="connsiteX26" fmla="*/ 6358 w 10363"/>
              <a:gd name="connsiteY26" fmla="*/ 8763 h 10000"/>
              <a:gd name="connsiteX27" fmla="*/ 6470 w 10363"/>
              <a:gd name="connsiteY27" fmla="*/ 8792 h 10000"/>
              <a:gd name="connsiteX28" fmla="*/ 8198 w 10363"/>
              <a:gd name="connsiteY28" fmla="*/ 8729 h 10000"/>
              <a:gd name="connsiteX29" fmla="*/ 8369 w 10363"/>
              <a:gd name="connsiteY29" fmla="*/ 8917 h 10000"/>
              <a:gd name="connsiteX30" fmla="*/ 8479 w 10363"/>
              <a:gd name="connsiteY30" fmla="*/ 9375 h 10000"/>
              <a:gd name="connsiteX31" fmla="*/ 8558 w 10363"/>
              <a:gd name="connsiteY31" fmla="*/ 9995 h 10000"/>
              <a:gd name="connsiteX32" fmla="*/ 8742 w 10363"/>
              <a:gd name="connsiteY32" fmla="*/ 10000 h 10000"/>
              <a:gd name="connsiteX33" fmla="*/ 8726 w 10363"/>
              <a:gd name="connsiteY33" fmla="*/ 9390 h 10000"/>
              <a:gd name="connsiteX34" fmla="*/ 8816 w 10363"/>
              <a:gd name="connsiteY34" fmla="*/ 9202 h 10000"/>
              <a:gd name="connsiteX35" fmla="*/ 8884 w 10363"/>
              <a:gd name="connsiteY35" fmla="*/ 8710 h 10000"/>
              <a:gd name="connsiteX36" fmla="*/ 9580 w 10363"/>
              <a:gd name="connsiteY36" fmla="*/ 9077 h 10000"/>
              <a:gd name="connsiteX37" fmla="*/ 9550 w 10363"/>
              <a:gd name="connsiteY37" fmla="*/ 8395 h 10000"/>
              <a:gd name="connsiteX38" fmla="*/ 9881 w 10363"/>
              <a:gd name="connsiteY38" fmla="*/ 8416 h 10000"/>
              <a:gd name="connsiteX39" fmla="*/ 10363 w 10363"/>
              <a:gd name="connsiteY39" fmla="*/ 7659 h 10000"/>
              <a:gd name="connsiteX40" fmla="*/ 10066 w 10363"/>
              <a:gd name="connsiteY40" fmla="*/ 7143 h 10000"/>
              <a:gd name="connsiteX41" fmla="*/ 10008 w 10363"/>
              <a:gd name="connsiteY41" fmla="*/ 6805 h 10000"/>
              <a:gd name="connsiteX42" fmla="*/ 9532 w 10363"/>
              <a:gd name="connsiteY42" fmla="*/ 6749 h 10000"/>
              <a:gd name="connsiteX43" fmla="*/ 9483 w 10363"/>
              <a:gd name="connsiteY43" fmla="*/ 6310 h 10000"/>
              <a:gd name="connsiteX44" fmla="*/ 8853 w 10363"/>
              <a:gd name="connsiteY44" fmla="*/ 6096 h 10000"/>
              <a:gd name="connsiteX45" fmla="*/ 8807 w 10363"/>
              <a:gd name="connsiteY45" fmla="*/ 6449 h 10000"/>
              <a:gd name="connsiteX46" fmla="*/ 8432 w 10363"/>
              <a:gd name="connsiteY46" fmla="*/ 6163 h 10000"/>
              <a:gd name="connsiteX47" fmla="*/ 8432 w 10363"/>
              <a:gd name="connsiteY47" fmla="*/ 5804 h 10000"/>
              <a:gd name="connsiteX48" fmla="*/ 9422 w 10363"/>
              <a:gd name="connsiteY48" fmla="*/ 6202 h 10000"/>
              <a:gd name="connsiteX49" fmla="*/ 9288 w 10363"/>
              <a:gd name="connsiteY49" fmla="*/ 3281 h 10000"/>
              <a:gd name="connsiteX50" fmla="*/ 9132 w 10363"/>
              <a:gd name="connsiteY50" fmla="*/ 3124 h 10000"/>
              <a:gd name="connsiteX51" fmla="*/ 9078 w 10363"/>
              <a:gd name="connsiteY51" fmla="*/ 2786 h 10000"/>
              <a:gd name="connsiteX52" fmla="*/ 8664 w 10363"/>
              <a:gd name="connsiteY52" fmla="*/ 2634 h 10000"/>
              <a:gd name="connsiteX53" fmla="*/ 8526 w 10363"/>
              <a:gd name="connsiteY53" fmla="*/ 2098 h 10000"/>
              <a:gd name="connsiteX54" fmla="*/ 8239 w 10363"/>
              <a:gd name="connsiteY54" fmla="*/ 2051 h 10000"/>
              <a:gd name="connsiteX55" fmla="*/ 8193 w 10363"/>
              <a:gd name="connsiteY55" fmla="*/ 1641 h 10000"/>
              <a:gd name="connsiteX56" fmla="*/ 7927 w 10363"/>
              <a:gd name="connsiteY56" fmla="*/ 1614 h 10000"/>
              <a:gd name="connsiteX57" fmla="*/ 7896 w 10363"/>
              <a:gd name="connsiteY57" fmla="*/ 1287 h 10000"/>
              <a:gd name="connsiteX58" fmla="*/ 7793 w 10363"/>
              <a:gd name="connsiteY58" fmla="*/ 372 h 10000"/>
              <a:gd name="connsiteX59" fmla="*/ 4485 w 10363"/>
              <a:gd name="connsiteY59" fmla="*/ 0 h 10000"/>
              <a:gd name="connsiteX60" fmla="*/ 4206 w 10363"/>
              <a:gd name="connsiteY60" fmla="*/ 635 h 10000"/>
              <a:gd name="connsiteX61" fmla="*/ 3791 w 10363"/>
              <a:gd name="connsiteY61" fmla="*/ 829 h 10000"/>
              <a:gd name="connsiteX62" fmla="*/ 3327 w 10363"/>
              <a:gd name="connsiteY62" fmla="*/ 648 h 10000"/>
              <a:gd name="connsiteX63" fmla="*/ 2834 w 10363"/>
              <a:gd name="connsiteY63" fmla="*/ 621 h 10000"/>
              <a:gd name="connsiteX64" fmla="*/ 2312 w 10363"/>
              <a:gd name="connsiteY64" fmla="*/ 2351 h 10000"/>
              <a:gd name="connsiteX65" fmla="*/ 2148 w 10363"/>
              <a:gd name="connsiteY65" fmla="*/ 2788 h 10000"/>
              <a:gd name="connsiteX66" fmla="*/ 1468 w 10363"/>
              <a:gd name="connsiteY66" fmla="*/ 4274 h 10000"/>
              <a:gd name="connsiteX67" fmla="*/ 1311 w 10363"/>
              <a:gd name="connsiteY67" fmla="*/ 5052 h 10000"/>
              <a:gd name="connsiteX68" fmla="*/ 1187 w 10363"/>
              <a:gd name="connsiteY68" fmla="*/ 6303 h 10000"/>
              <a:gd name="connsiteX69" fmla="*/ 402 w 10363"/>
              <a:gd name="connsiteY69" fmla="*/ 6303 h 10000"/>
              <a:gd name="connsiteX0" fmla="*/ 314 w 10275"/>
              <a:gd name="connsiteY0" fmla="*/ 6303 h 10000"/>
              <a:gd name="connsiteX1" fmla="*/ 0 w 10275"/>
              <a:gd name="connsiteY1" fmla="*/ 7983 h 10000"/>
              <a:gd name="connsiteX2" fmla="*/ 845 w 10275"/>
              <a:gd name="connsiteY2" fmla="*/ 8471 h 10000"/>
              <a:gd name="connsiteX3" fmla="*/ 1624 w 10275"/>
              <a:gd name="connsiteY3" fmla="*/ 8867 h 10000"/>
              <a:gd name="connsiteX4" fmla="*/ 1860 w 10275"/>
              <a:gd name="connsiteY4" fmla="*/ 9577 h 10000"/>
              <a:gd name="connsiteX5" fmla="*/ 1970 w 10275"/>
              <a:gd name="connsiteY5" fmla="*/ 9763 h 10000"/>
              <a:gd name="connsiteX6" fmla="*/ 2041 w 10275"/>
              <a:gd name="connsiteY6" fmla="*/ 9834 h 10000"/>
              <a:gd name="connsiteX7" fmla="*/ 2153 w 10275"/>
              <a:gd name="connsiteY7" fmla="*/ 9857 h 10000"/>
              <a:gd name="connsiteX8" fmla="*/ 2296 w 10275"/>
              <a:gd name="connsiteY8" fmla="*/ 9848 h 10000"/>
              <a:gd name="connsiteX9" fmla="*/ 2486 w 10275"/>
              <a:gd name="connsiteY9" fmla="*/ 9771 h 10000"/>
              <a:gd name="connsiteX10" fmla="*/ 4021 w 10275"/>
              <a:gd name="connsiteY10" fmla="*/ 8729 h 10000"/>
              <a:gd name="connsiteX11" fmla="*/ 4246 w 10275"/>
              <a:gd name="connsiteY11" fmla="*/ 9037 h 10000"/>
              <a:gd name="connsiteX12" fmla="*/ 4339 w 10275"/>
              <a:gd name="connsiteY12" fmla="*/ 9077 h 10000"/>
              <a:gd name="connsiteX13" fmla="*/ 4412 w 10275"/>
              <a:gd name="connsiteY13" fmla="*/ 9063 h 10000"/>
              <a:gd name="connsiteX14" fmla="*/ 4465 w 10275"/>
              <a:gd name="connsiteY14" fmla="*/ 9019 h 10000"/>
              <a:gd name="connsiteX15" fmla="*/ 4521 w 10275"/>
              <a:gd name="connsiteY15" fmla="*/ 8917 h 10000"/>
              <a:gd name="connsiteX16" fmla="*/ 4525 w 10275"/>
              <a:gd name="connsiteY16" fmla="*/ 8769 h 10000"/>
              <a:gd name="connsiteX17" fmla="*/ 4497 w 10275"/>
              <a:gd name="connsiteY17" fmla="*/ 8659 h 10000"/>
              <a:gd name="connsiteX18" fmla="*/ 4445 w 10275"/>
              <a:gd name="connsiteY18" fmla="*/ 8471 h 10000"/>
              <a:gd name="connsiteX19" fmla="*/ 4618 w 10275"/>
              <a:gd name="connsiteY19" fmla="*/ 8289 h 10000"/>
              <a:gd name="connsiteX20" fmla="*/ 4892 w 10275"/>
              <a:gd name="connsiteY20" fmla="*/ 8146 h 10000"/>
              <a:gd name="connsiteX21" fmla="*/ 5173 w 10275"/>
              <a:gd name="connsiteY21" fmla="*/ 8043 h 10000"/>
              <a:gd name="connsiteX22" fmla="*/ 5524 w 10275"/>
              <a:gd name="connsiteY22" fmla="*/ 8019 h 10000"/>
              <a:gd name="connsiteX23" fmla="*/ 6020 w 10275"/>
              <a:gd name="connsiteY23" fmla="*/ 8015 h 10000"/>
              <a:gd name="connsiteX24" fmla="*/ 6004 w 10275"/>
              <a:gd name="connsiteY24" fmla="*/ 8536 h 10000"/>
              <a:gd name="connsiteX25" fmla="*/ 6116 w 10275"/>
              <a:gd name="connsiteY25" fmla="*/ 8683 h 10000"/>
              <a:gd name="connsiteX26" fmla="*/ 6270 w 10275"/>
              <a:gd name="connsiteY26" fmla="*/ 8763 h 10000"/>
              <a:gd name="connsiteX27" fmla="*/ 6382 w 10275"/>
              <a:gd name="connsiteY27" fmla="*/ 8792 h 10000"/>
              <a:gd name="connsiteX28" fmla="*/ 8110 w 10275"/>
              <a:gd name="connsiteY28" fmla="*/ 8729 h 10000"/>
              <a:gd name="connsiteX29" fmla="*/ 8281 w 10275"/>
              <a:gd name="connsiteY29" fmla="*/ 8917 h 10000"/>
              <a:gd name="connsiteX30" fmla="*/ 8391 w 10275"/>
              <a:gd name="connsiteY30" fmla="*/ 9375 h 10000"/>
              <a:gd name="connsiteX31" fmla="*/ 8470 w 10275"/>
              <a:gd name="connsiteY31" fmla="*/ 9995 h 10000"/>
              <a:gd name="connsiteX32" fmla="*/ 8654 w 10275"/>
              <a:gd name="connsiteY32" fmla="*/ 10000 h 10000"/>
              <a:gd name="connsiteX33" fmla="*/ 8638 w 10275"/>
              <a:gd name="connsiteY33" fmla="*/ 9390 h 10000"/>
              <a:gd name="connsiteX34" fmla="*/ 8728 w 10275"/>
              <a:gd name="connsiteY34" fmla="*/ 9202 h 10000"/>
              <a:gd name="connsiteX35" fmla="*/ 8796 w 10275"/>
              <a:gd name="connsiteY35" fmla="*/ 8710 h 10000"/>
              <a:gd name="connsiteX36" fmla="*/ 9492 w 10275"/>
              <a:gd name="connsiteY36" fmla="*/ 9077 h 10000"/>
              <a:gd name="connsiteX37" fmla="*/ 9462 w 10275"/>
              <a:gd name="connsiteY37" fmla="*/ 8395 h 10000"/>
              <a:gd name="connsiteX38" fmla="*/ 9793 w 10275"/>
              <a:gd name="connsiteY38" fmla="*/ 8416 h 10000"/>
              <a:gd name="connsiteX39" fmla="*/ 10275 w 10275"/>
              <a:gd name="connsiteY39" fmla="*/ 7659 h 10000"/>
              <a:gd name="connsiteX40" fmla="*/ 9978 w 10275"/>
              <a:gd name="connsiteY40" fmla="*/ 7143 h 10000"/>
              <a:gd name="connsiteX41" fmla="*/ 9920 w 10275"/>
              <a:gd name="connsiteY41" fmla="*/ 6805 h 10000"/>
              <a:gd name="connsiteX42" fmla="*/ 9444 w 10275"/>
              <a:gd name="connsiteY42" fmla="*/ 6749 h 10000"/>
              <a:gd name="connsiteX43" fmla="*/ 9395 w 10275"/>
              <a:gd name="connsiteY43" fmla="*/ 6310 h 10000"/>
              <a:gd name="connsiteX44" fmla="*/ 8765 w 10275"/>
              <a:gd name="connsiteY44" fmla="*/ 6096 h 10000"/>
              <a:gd name="connsiteX45" fmla="*/ 8719 w 10275"/>
              <a:gd name="connsiteY45" fmla="*/ 6449 h 10000"/>
              <a:gd name="connsiteX46" fmla="*/ 8344 w 10275"/>
              <a:gd name="connsiteY46" fmla="*/ 6163 h 10000"/>
              <a:gd name="connsiteX47" fmla="*/ 8344 w 10275"/>
              <a:gd name="connsiteY47" fmla="*/ 5804 h 10000"/>
              <a:gd name="connsiteX48" fmla="*/ 9334 w 10275"/>
              <a:gd name="connsiteY48" fmla="*/ 6202 h 10000"/>
              <a:gd name="connsiteX49" fmla="*/ 9200 w 10275"/>
              <a:gd name="connsiteY49" fmla="*/ 3281 h 10000"/>
              <a:gd name="connsiteX50" fmla="*/ 9044 w 10275"/>
              <a:gd name="connsiteY50" fmla="*/ 3124 h 10000"/>
              <a:gd name="connsiteX51" fmla="*/ 8990 w 10275"/>
              <a:gd name="connsiteY51" fmla="*/ 2786 h 10000"/>
              <a:gd name="connsiteX52" fmla="*/ 8576 w 10275"/>
              <a:gd name="connsiteY52" fmla="*/ 2634 h 10000"/>
              <a:gd name="connsiteX53" fmla="*/ 8438 w 10275"/>
              <a:gd name="connsiteY53" fmla="*/ 2098 h 10000"/>
              <a:gd name="connsiteX54" fmla="*/ 8151 w 10275"/>
              <a:gd name="connsiteY54" fmla="*/ 2051 h 10000"/>
              <a:gd name="connsiteX55" fmla="*/ 8105 w 10275"/>
              <a:gd name="connsiteY55" fmla="*/ 1641 h 10000"/>
              <a:gd name="connsiteX56" fmla="*/ 7839 w 10275"/>
              <a:gd name="connsiteY56" fmla="*/ 1614 h 10000"/>
              <a:gd name="connsiteX57" fmla="*/ 7808 w 10275"/>
              <a:gd name="connsiteY57" fmla="*/ 1287 h 10000"/>
              <a:gd name="connsiteX58" fmla="*/ 7705 w 10275"/>
              <a:gd name="connsiteY58" fmla="*/ 372 h 10000"/>
              <a:gd name="connsiteX59" fmla="*/ 4397 w 10275"/>
              <a:gd name="connsiteY59" fmla="*/ 0 h 10000"/>
              <a:gd name="connsiteX60" fmla="*/ 4118 w 10275"/>
              <a:gd name="connsiteY60" fmla="*/ 635 h 10000"/>
              <a:gd name="connsiteX61" fmla="*/ 3703 w 10275"/>
              <a:gd name="connsiteY61" fmla="*/ 829 h 10000"/>
              <a:gd name="connsiteX62" fmla="*/ 3239 w 10275"/>
              <a:gd name="connsiteY62" fmla="*/ 648 h 10000"/>
              <a:gd name="connsiteX63" fmla="*/ 2746 w 10275"/>
              <a:gd name="connsiteY63" fmla="*/ 621 h 10000"/>
              <a:gd name="connsiteX64" fmla="*/ 2224 w 10275"/>
              <a:gd name="connsiteY64" fmla="*/ 2351 h 10000"/>
              <a:gd name="connsiteX65" fmla="*/ 2060 w 10275"/>
              <a:gd name="connsiteY65" fmla="*/ 2788 h 10000"/>
              <a:gd name="connsiteX66" fmla="*/ 1380 w 10275"/>
              <a:gd name="connsiteY66" fmla="*/ 4274 h 10000"/>
              <a:gd name="connsiteX67" fmla="*/ 1223 w 10275"/>
              <a:gd name="connsiteY67" fmla="*/ 5052 h 10000"/>
              <a:gd name="connsiteX68" fmla="*/ 1099 w 10275"/>
              <a:gd name="connsiteY68" fmla="*/ 6303 h 10000"/>
              <a:gd name="connsiteX69" fmla="*/ 314 w 10275"/>
              <a:gd name="connsiteY69" fmla="*/ 6303 h 10000"/>
              <a:gd name="connsiteX0" fmla="*/ 314 w 10275"/>
              <a:gd name="connsiteY0" fmla="*/ 6303 h 10000"/>
              <a:gd name="connsiteX1" fmla="*/ 0 w 10275"/>
              <a:gd name="connsiteY1" fmla="*/ 7983 h 10000"/>
              <a:gd name="connsiteX2" fmla="*/ 845 w 10275"/>
              <a:gd name="connsiteY2" fmla="*/ 8471 h 10000"/>
              <a:gd name="connsiteX3" fmla="*/ 1624 w 10275"/>
              <a:gd name="connsiteY3" fmla="*/ 8867 h 10000"/>
              <a:gd name="connsiteX4" fmla="*/ 1860 w 10275"/>
              <a:gd name="connsiteY4" fmla="*/ 9577 h 10000"/>
              <a:gd name="connsiteX5" fmla="*/ 1970 w 10275"/>
              <a:gd name="connsiteY5" fmla="*/ 9763 h 10000"/>
              <a:gd name="connsiteX6" fmla="*/ 2041 w 10275"/>
              <a:gd name="connsiteY6" fmla="*/ 9834 h 10000"/>
              <a:gd name="connsiteX7" fmla="*/ 2153 w 10275"/>
              <a:gd name="connsiteY7" fmla="*/ 9857 h 10000"/>
              <a:gd name="connsiteX8" fmla="*/ 2296 w 10275"/>
              <a:gd name="connsiteY8" fmla="*/ 9848 h 10000"/>
              <a:gd name="connsiteX9" fmla="*/ 2486 w 10275"/>
              <a:gd name="connsiteY9" fmla="*/ 9771 h 10000"/>
              <a:gd name="connsiteX10" fmla="*/ 4021 w 10275"/>
              <a:gd name="connsiteY10" fmla="*/ 8729 h 10000"/>
              <a:gd name="connsiteX11" fmla="*/ 4246 w 10275"/>
              <a:gd name="connsiteY11" fmla="*/ 9037 h 10000"/>
              <a:gd name="connsiteX12" fmla="*/ 4339 w 10275"/>
              <a:gd name="connsiteY12" fmla="*/ 9077 h 10000"/>
              <a:gd name="connsiteX13" fmla="*/ 4412 w 10275"/>
              <a:gd name="connsiteY13" fmla="*/ 9063 h 10000"/>
              <a:gd name="connsiteX14" fmla="*/ 4465 w 10275"/>
              <a:gd name="connsiteY14" fmla="*/ 9019 h 10000"/>
              <a:gd name="connsiteX15" fmla="*/ 4521 w 10275"/>
              <a:gd name="connsiteY15" fmla="*/ 8917 h 10000"/>
              <a:gd name="connsiteX16" fmla="*/ 4525 w 10275"/>
              <a:gd name="connsiteY16" fmla="*/ 8769 h 10000"/>
              <a:gd name="connsiteX17" fmla="*/ 4497 w 10275"/>
              <a:gd name="connsiteY17" fmla="*/ 8659 h 10000"/>
              <a:gd name="connsiteX18" fmla="*/ 4445 w 10275"/>
              <a:gd name="connsiteY18" fmla="*/ 8471 h 10000"/>
              <a:gd name="connsiteX19" fmla="*/ 4618 w 10275"/>
              <a:gd name="connsiteY19" fmla="*/ 8289 h 10000"/>
              <a:gd name="connsiteX20" fmla="*/ 4892 w 10275"/>
              <a:gd name="connsiteY20" fmla="*/ 8146 h 10000"/>
              <a:gd name="connsiteX21" fmla="*/ 5173 w 10275"/>
              <a:gd name="connsiteY21" fmla="*/ 8043 h 10000"/>
              <a:gd name="connsiteX22" fmla="*/ 5524 w 10275"/>
              <a:gd name="connsiteY22" fmla="*/ 8019 h 10000"/>
              <a:gd name="connsiteX23" fmla="*/ 6020 w 10275"/>
              <a:gd name="connsiteY23" fmla="*/ 8015 h 10000"/>
              <a:gd name="connsiteX24" fmla="*/ 6004 w 10275"/>
              <a:gd name="connsiteY24" fmla="*/ 8536 h 10000"/>
              <a:gd name="connsiteX25" fmla="*/ 6116 w 10275"/>
              <a:gd name="connsiteY25" fmla="*/ 8683 h 10000"/>
              <a:gd name="connsiteX26" fmla="*/ 6270 w 10275"/>
              <a:gd name="connsiteY26" fmla="*/ 8763 h 10000"/>
              <a:gd name="connsiteX27" fmla="*/ 6382 w 10275"/>
              <a:gd name="connsiteY27" fmla="*/ 8792 h 10000"/>
              <a:gd name="connsiteX28" fmla="*/ 8110 w 10275"/>
              <a:gd name="connsiteY28" fmla="*/ 8729 h 10000"/>
              <a:gd name="connsiteX29" fmla="*/ 8281 w 10275"/>
              <a:gd name="connsiteY29" fmla="*/ 8917 h 10000"/>
              <a:gd name="connsiteX30" fmla="*/ 8391 w 10275"/>
              <a:gd name="connsiteY30" fmla="*/ 9375 h 10000"/>
              <a:gd name="connsiteX31" fmla="*/ 8470 w 10275"/>
              <a:gd name="connsiteY31" fmla="*/ 9995 h 10000"/>
              <a:gd name="connsiteX32" fmla="*/ 8654 w 10275"/>
              <a:gd name="connsiteY32" fmla="*/ 10000 h 10000"/>
              <a:gd name="connsiteX33" fmla="*/ 8638 w 10275"/>
              <a:gd name="connsiteY33" fmla="*/ 9390 h 10000"/>
              <a:gd name="connsiteX34" fmla="*/ 8728 w 10275"/>
              <a:gd name="connsiteY34" fmla="*/ 9202 h 10000"/>
              <a:gd name="connsiteX35" fmla="*/ 8796 w 10275"/>
              <a:gd name="connsiteY35" fmla="*/ 8710 h 10000"/>
              <a:gd name="connsiteX36" fmla="*/ 9492 w 10275"/>
              <a:gd name="connsiteY36" fmla="*/ 9077 h 10000"/>
              <a:gd name="connsiteX37" fmla="*/ 9462 w 10275"/>
              <a:gd name="connsiteY37" fmla="*/ 8395 h 10000"/>
              <a:gd name="connsiteX38" fmla="*/ 9793 w 10275"/>
              <a:gd name="connsiteY38" fmla="*/ 8416 h 10000"/>
              <a:gd name="connsiteX39" fmla="*/ 10275 w 10275"/>
              <a:gd name="connsiteY39" fmla="*/ 7659 h 10000"/>
              <a:gd name="connsiteX40" fmla="*/ 9978 w 10275"/>
              <a:gd name="connsiteY40" fmla="*/ 7143 h 10000"/>
              <a:gd name="connsiteX41" fmla="*/ 9920 w 10275"/>
              <a:gd name="connsiteY41" fmla="*/ 6805 h 10000"/>
              <a:gd name="connsiteX42" fmla="*/ 9444 w 10275"/>
              <a:gd name="connsiteY42" fmla="*/ 6749 h 10000"/>
              <a:gd name="connsiteX43" fmla="*/ 9395 w 10275"/>
              <a:gd name="connsiteY43" fmla="*/ 6310 h 10000"/>
              <a:gd name="connsiteX44" fmla="*/ 8765 w 10275"/>
              <a:gd name="connsiteY44" fmla="*/ 6096 h 10000"/>
              <a:gd name="connsiteX45" fmla="*/ 8719 w 10275"/>
              <a:gd name="connsiteY45" fmla="*/ 6449 h 10000"/>
              <a:gd name="connsiteX46" fmla="*/ 8344 w 10275"/>
              <a:gd name="connsiteY46" fmla="*/ 6163 h 10000"/>
              <a:gd name="connsiteX47" fmla="*/ 8344 w 10275"/>
              <a:gd name="connsiteY47" fmla="*/ 5804 h 10000"/>
              <a:gd name="connsiteX48" fmla="*/ 9334 w 10275"/>
              <a:gd name="connsiteY48" fmla="*/ 6202 h 10000"/>
              <a:gd name="connsiteX49" fmla="*/ 9200 w 10275"/>
              <a:gd name="connsiteY49" fmla="*/ 3281 h 10000"/>
              <a:gd name="connsiteX50" fmla="*/ 9044 w 10275"/>
              <a:gd name="connsiteY50" fmla="*/ 3124 h 10000"/>
              <a:gd name="connsiteX51" fmla="*/ 8990 w 10275"/>
              <a:gd name="connsiteY51" fmla="*/ 2786 h 10000"/>
              <a:gd name="connsiteX52" fmla="*/ 8576 w 10275"/>
              <a:gd name="connsiteY52" fmla="*/ 2634 h 10000"/>
              <a:gd name="connsiteX53" fmla="*/ 8438 w 10275"/>
              <a:gd name="connsiteY53" fmla="*/ 2098 h 10000"/>
              <a:gd name="connsiteX54" fmla="*/ 8151 w 10275"/>
              <a:gd name="connsiteY54" fmla="*/ 2051 h 10000"/>
              <a:gd name="connsiteX55" fmla="*/ 8105 w 10275"/>
              <a:gd name="connsiteY55" fmla="*/ 1641 h 10000"/>
              <a:gd name="connsiteX56" fmla="*/ 7839 w 10275"/>
              <a:gd name="connsiteY56" fmla="*/ 1614 h 10000"/>
              <a:gd name="connsiteX57" fmla="*/ 7808 w 10275"/>
              <a:gd name="connsiteY57" fmla="*/ 1287 h 10000"/>
              <a:gd name="connsiteX58" fmla="*/ 7705 w 10275"/>
              <a:gd name="connsiteY58" fmla="*/ 372 h 10000"/>
              <a:gd name="connsiteX59" fmla="*/ 4397 w 10275"/>
              <a:gd name="connsiteY59" fmla="*/ 0 h 10000"/>
              <a:gd name="connsiteX60" fmla="*/ 4118 w 10275"/>
              <a:gd name="connsiteY60" fmla="*/ 635 h 10000"/>
              <a:gd name="connsiteX61" fmla="*/ 3703 w 10275"/>
              <a:gd name="connsiteY61" fmla="*/ 829 h 10000"/>
              <a:gd name="connsiteX62" fmla="*/ 3239 w 10275"/>
              <a:gd name="connsiteY62" fmla="*/ 648 h 10000"/>
              <a:gd name="connsiteX63" fmla="*/ 2746 w 10275"/>
              <a:gd name="connsiteY63" fmla="*/ 621 h 10000"/>
              <a:gd name="connsiteX64" fmla="*/ 2224 w 10275"/>
              <a:gd name="connsiteY64" fmla="*/ 2351 h 10000"/>
              <a:gd name="connsiteX65" fmla="*/ 2060 w 10275"/>
              <a:gd name="connsiteY65" fmla="*/ 2788 h 10000"/>
              <a:gd name="connsiteX66" fmla="*/ 1380 w 10275"/>
              <a:gd name="connsiteY66" fmla="*/ 4274 h 10000"/>
              <a:gd name="connsiteX67" fmla="*/ 1223 w 10275"/>
              <a:gd name="connsiteY67" fmla="*/ 5052 h 10000"/>
              <a:gd name="connsiteX68" fmla="*/ 1099 w 10275"/>
              <a:gd name="connsiteY68" fmla="*/ 6303 h 10000"/>
              <a:gd name="connsiteX69" fmla="*/ 314 w 10275"/>
              <a:gd name="connsiteY69" fmla="*/ 6303 h 10000"/>
              <a:gd name="connsiteX0" fmla="*/ 314 w 10275"/>
              <a:gd name="connsiteY0" fmla="*/ 6220 h 10000"/>
              <a:gd name="connsiteX1" fmla="*/ 0 w 10275"/>
              <a:gd name="connsiteY1" fmla="*/ 7983 h 10000"/>
              <a:gd name="connsiteX2" fmla="*/ 845 w 10275"/>
              <a:gd name="connsiteY2" fmla="*/ 8471 h 10000"/>
              <a:gd name="connsiteX3" fmla="*/ 1624 w 10275"/>
              <a:gd name="connsiteY3" fmla="*/ 8867 h 10000"/>
              <a:gd name="connsiteX4" fmla="*/ 1860 w 10275"/>
              <a:gd name="connsiteY4" fmla="*/ 9577 h 10000"/>
              <a:gd name="connsiteX5" fmla="*/ 1970 w 10275"/>
              <a:gd name="connsiteY5" fmla="*/ 9763 h 10000"/>
              <a:gd name="connsiteX6" fmla="*/ 2041 w 10275"/>
              <a:gd name="connsiteY6" fmla="*/ 9834 h 10000"/>
              <a:gd name="connsiteX7" fmla="*/ 2153 w 10275"/>
              <a:gd name="connsiteY7" fmla="*/ 9857 h 10000"/>
              <a:gd name="connsiteX8" fmla="*/ 2296 w 10275"/>
              <a:gd name="connsiteY8" fmla="*/ 9848 h 10000"/>
              <a:gd name="connsiteX9" fmla="*/ 2486 w 10275"/>
              <a:gd name="connsiteY9" fmla="*/ 9771 h 10000"/>
              <a:gd name="connsiteX10" fmla="*/ 4021 w 10275"/>
              <a:gd name="connsiteY10" fmla="*/ 8729 h 10000"/>
              <a:gd name="connsiteX11" fmla="*/ 4246 w 10275"/>
              <a:gd name="connsiteY11" fmla="*/ 9037 h 10000"/>
              <a:gd name="connsiteX12" fmla="*/ 4339 w 10275"/>
              <a:gd name="connsiteY12" fmla="*/ 9077 h 10000"/>
              <a:gd name="connsiteX13" fmla="*/ 4412 w 10275"/>
              <a:gd name="connsiteY13" fmla="*/ 9063 h 10000"/>
              <a:gd name="connsiteX14" fmla="*/ 4465 w 10275"/>
              <a:gd name="connsiteY14" fmla="*/ 9019 h 10000"/>
              <a:gd name="connsiteX15" fmla="*/ 4521 w 10275"/>
              <a:gd name="connsiteY15" fmla="*/ 8917 h 10000"/>
              <a:gd name="connsiteX16" fmla="*/ 4525 w 10275"/>
              <a:gd name="connsiteY16" fmla="*/ 8769 h 10000"/>
              <a:gd name="connsiteX17" fmla="*/ 4497 w 10275"/>
              <a:gd name="connsiteY17" fmla="*/ 8659 h 10000"/>
              <a:gd name="connsiteX18" fmla="*/ 4445 w 10275"/>
              <a:gd name="connsiteY18" fmla="*/ 8471 h 10000"/>
              <a:gd name="connsiteX19" fmla="*/ 4618 w 10275"/>
              <a:gd name="connsiteY19" fmla="*/ 8289 h 10000"/>
              <a:gd name="connsiteX20" fmla="*/ 4892 w 10275"/>
              <a:gd name="connsiteY20" fmla="*/ 8146 h 10000"/>
              <a:gd name="connsiteX21" fmla="*/ 5173 w 10275"/>
              <a:gd name="connsiteY21" fmla="*/ 8043 h 10000"/>
              <a:gd name="connsiteX22" fmla="*/ 5524 w 10275"/>
              <a:gd name="connsiteY22" fmla="*/ 8019 h 10000"/>
              <a:gd name="connsiteX23" fmla="*/ 6020 w 10275"/>
              <a:gd name="connsiteY23" fmla="*/ 8015 h 10000"/>
              <a:gd name="connsiteX24" fmla="*/ 6004 w 10275"/>
              <a:gd name="connsiteY24" fmla="*/ 8536 h 10000"/>
              <a:gd name="connsiteX25" fmla="*/ 6116 w 10275"/>
              <a:gd name="connsiteY25" fmla="*/ 8683 h 10000"/>
              <a:gd name="connsiteX26" fmla="*/ 6270 w 10275"/>
              <a:gd name="connsiteY26" fmla="*/ 8763 h 10000"/>
              <a:gd name="connsiteX27" fmla="*/ 6382 w 10275"/>
              <a:gd name="connsiteY27" fmla="*/ 8792 h 10000"/>
              <a:gd name="connsiteX28" fmla="*/ 8110 w 10275"/>
              <a:gd name="connsiteY28" fmla="*/ 8729 h 10000"/>
              <a:gd name="connsiteX29" fmla="*/ 8281 w 10275"/>
              <a:gd name="connsiteY29" fmla="*/ 8917 h 10000"/>
              <a:gd name="connsiteX30" fmla="*/ 8391 w 10275"/>
              <a:gd name="connsiteY30" fmla="*/ 9375 h 10000"/>
              <a:gd name="connsiteX31" fmla="*/ 8470 w 10275"/>
              <a:gd name="connsiteY31" fmla="*/ 9995 h 10000"/>
              <a:gd name="connsiteX32" fmla="*/ 8654 w 10275"/>
              <a:gd name="connsiteY32" fmla="*/ 10000 h 10000"/>
              <a:gd name="connsiteX33" fmla="*/ 8638 w 10275"/>
              <a:gd name="connsiteY33" fmla="*/ 9390 h 10000"/>
              <a:gd name="connsiteX34" fmla="*/ 8728 w 10275"/>
              <a:gd name="connsiteY34" fmla="*/ 9202 h 10000"/>
              <a:gd name="connsiteX35" fmla="*/ 8796 w 10275"/>
              <a:gd name="connsiteY35" fmla="*/ 8710 h 10000"/>
              <a:gd name="connsiteX36" fmla="*/ 9492 w 10275"/>
              <a:gd name="connsiteY36" fmla="*/ 9077 h 10000"/>
              <a:gd name="connsiteX37" fmla="*/ 9462 w 10275"/>
              <a:gd name="connsiteY37" fmla="*/ 8395 h 10000"/>
              <a:gd name="connsiteX38" fmla="*/ 9793 w 10275"/>
              <a:gd name="connsiteY38" fmla="*/ 8416 h 10000"/>
              <a:gd name="connsiteX39" fmla="*/ 10275 w 10275"/>
              <a:gd name="connsiteY39" fmla="*/ 7659 h 10000"/>
              <a:gd name="connsiteX40" fmla="*/ 9978 w 10275"/>
              <a:gd name="connsiteY40" fmla="*/ 7143 h 10000"/>
              <a:gd name="connsiteX41" fmla="*/ 9920 w 10275"/>
              <a:gd name="connsiteY41" fmla="*/ 6805 h 10000"/>
              <a:gd name="connsiteX42" fmla="*/ 9444 w 10275"/>
              <a:gd name="connsiteY42" fmla="*/ 6749 h 10000"/>
              <a:gd name="connsiteX43" fmla="*/ 9395 w 10275"/>
              <a:gd name="connsiteY43" fmla="*/ 6310 h 10000"/>
              <a:gd name="connsiteX44" fmla="*/ 8765 w 10275"/>
              <a:gd name="connsiteY44" fmla="*/ 6096 h 10000"/>
              <a:gd name="connsiteX45" fmla="*/ 8719 w 10275"/>
              <a:gd name="connsiteY45" fmla="*/ 6449 h 10000"/>
              <a:gd name="connsiteX46" fmla="*/ 8344 w 10275"/>
              <a:gd name="connsiteY46" fmla="*/ 6163 h 10000"/>
              <a:gd name="connsiteX47" fmla="*/ 8344 w 10275"/>
              <a:gd name="connsiteY47" fmla="*/ 5804 h 10000"/>
              <a:gd name="connsiteX48" fmla="*/ 9334 w 10275"/>
              <a:gd name="connsiteY48" fmla="*/ 6202 h 10000"/>
              <a:gd name="connsiteX49" fmla="*/ 9200 w 10275"/>
              <a:gd name="connsiteY49" fmla="*/ 3281 h 10000"/>
              <a:gd name="connsiteX50" fmla="*/ 9044 w 10275"/>
              <a:gd name="connsiteY50" fmla="*/ 3124 h 10000"/>
              <a:gd name="connsiteX51" fmla="*/ 8990 w 10275"/>
              <a:gd name="connsiteY51" fmla="*/ 2786 h 10000"/>
              <a:gd name="connsiteX52" fmla="*/ 8576 w 10275"/>
              <a:gd name="connsiteY52" fmla="*/ 2634 h 10000"/>
              <a:gd name="connsiteX53" fmla="*/ 8438 w 10275"/>
              <a:gd name="connsiteY53" fmla="*/ 2098 h 10000"/>
              <a:gd name="connsiteX54" fmla="*/ 8151 w 10275"/>
              <a:gd name="connsiteY54" fmla="*/ 2051 h 10000"/>
              <a:gd name="connsiteX55" fmla="*/ 8105 w 10275"/>
              <a:gd name="connsiteY55" fmla="*/ 1641 h 10000"/>
              <a:gd name="connsiteX56" fmla="*/ 7839 w 10275"/>
              <a:gd name="connsiteY56" fmla="*/ 1614 h 10000"/>
              <a:gd name="connsiteX57" fmla="*/ 7808 w 10275"/>
              <a:gd name="connsiteY57" fmla="*/ 1287 h 10000"/>
              <a:gd name="connsiteX58" fmla="*/ 7705 w 10275"/>
              <a:gd name="connsiteY58" fmla="*/ 372 h 10000"/>
              <a:gd name="connsiteX59" fmla="*/ 4397 w 10275"/>
              <a:gd name="connsiteY59" fmla="*/ 0 h 10000"/>
              <a:gd name="connsiteX60" fmla="*/ 4118 w 10275"/>
              <a:gd name="connsiteY60" fmla="*/ 635 h 10000"/>
              <a:gd name="connsiteX61" fmla="*/ 3703 w 10275"/>
              <a:gd name="connsiteY61" fmla="*/ 829 h 10000"/>
              <a:gd name="connsiteX62" fmla="*/ 3239 w 10275"/>
              <a:gd name="connsiteY62" fmla="*/ 648 h 10000"/>
              <a:gd name="connsiteX63" fmla="*/ 2746 w 10275"/>
              <a:gd name="connsiteY63" fmla="*/ 621 h 10000"/>
              <a:gd name="connsiteX64" fmla="*/ 2224 w 10275"/>
              <a:gd name="connsiteY64" fmla="*/ 2351 h 10000"/>
              <a:gd name="connsiteX65" fmla="*/ 2060 w 10275"/>
              <a:gd name="connsiteY65" fmla="*/ 2788 h 10000"/>
              <a:gd name="connsiteX66" fmla="*/ 1380 w 10275"/>
              <a:gd name="connsiteY66" fmla="*/ 4274 h 10000"/>
              <a:gd name="connsiteX67" fmla="*/ 1223 w 10275"/>
              <a:gd name="connsiteY67" fmla="*/ 5052 h 10000"/>
              <a:gd name="connsiteX68" fmla="*/ 1099 w 10275"/>
              <a:gd name="connsiteY68" fmla="*/ 6303 h 10000"/>
              <a:gd name="connsiteX69" fmla="*/ 314 w 10275"/>
              <a:gd name="connsiteY69" fmla="*/ 6220 h 10000"/>
              <a:gd name="connsiteX0" fmla="*/ 1099 w 10275"/>
              <a:gd name="connsiteY0" fmla="*/ 6303 h 10000"/>
              <a:gd name="connsiteX1" fmla="*/ 0 w 10275"/>
              <a:gd name="connsiteY1" fmla="*/ 7983 h 10000"/>
              <a:gd name="connsiteX2" fmla="*/ 845 w 10275"/>
              <a:gd name="connsiteY2" fmla="*/ 8471 h 10000"/>
              <a:gd name="connsiteX3" fmla="*/ 1624 w 10275"/>
              <a:gd name="connsiteY3" fmla="*/ 8867 h 10000"/>
              <a:gd name="connsiteX4" fmla="*/ 1860 w 10275"/>
              <a:gd name="connsiteY4" fmla="*/ 9577 h 10000"/>
              <a:gd name="connsiteX5" fmla="*/ 1970 w 10275"/>
              <a:gd name="connsiteY5" fmla="*/ 9763 h 10000"/>
              <a:gd name="connsiteX6" fmla="*/ 2041 w 10275"/>
              <a:gd name="connsiteY6" fmla="*/ 9834 h 10000"/>
              <a:gd name="connsiteX7" fmla="*/ 2153 w 10275"/>
              <a:gd name="connsiteY7" fmla="*/ 9857 h 10000"/>
              <a:gd name="connsiteX8" fmla="*/ 2296 w 10275"/>
              <a:gd name="connsiteY8" fmla="*/ 9848 h 10000"/>
              <a:gd name="connsiteX9" fmla="*/ 2486 w 10275"/>
              <a:gd name="connsiteY9" fmla="*/ 9771 h 10000"/>
              <a:gd name="connsiteX10" fmla="*/ 4021 w 10275"/>
              <a:gd name="connsiteY10" fmla="*/ 8729 h 10000"/>
              <a:gd name="connsiteX11" fmla="*/ 4246 w 10275"/>
              <a:gd name="connsiteY11" fmla="*/ 9037 h 10000"/>
              <a:gd name="connsiteX12" fmla="*/ 4339 w 10275"/>
              <a:gd name="connsiteY12" fmla="*/ 9077 h 10000"/>
              <a:gd name="connsiteX13" fmla="*/ 4412 w 10275"/>
              <a:gd name="connsiteY13" fmla="*/ 9063 h 10000"/>
              <a:gd name="connsiteX14" fmla="*/ 4465 w 10275"/>
              <a:gd name="connsiteY14" fmla="*/ 9019 h 10000"/>
              <a:gd name="connsiteX15" fmla="*/ 4521 w 10275"/>
              <a:gd name="connsiteY15" fmla="*/ 8917 h 10000"/>
              <a:gd name="connsiteX16" fmla="*/ 4525 w 10275"/>
              <a:gd name="connsiteY16" fmla="*/ 8769 h 10000"/>
              <a:gd name="connsiteX17" fmla="*/ 4497 w 10275"/>
              <a:gd name="connsiteY17" fmla="*/ 8659 h 10000"/>
              <a:gd name="connsiteX18" fmla="*/ 4445 w 10275"/>
              <a:gd name="connsiteY18" fmla="*/ 8471 h 10000"/>
              <a:gd name="connsiteX19" fmla="*/ 4618 w 10275"/>
              <a:gd name="connsiteY19" fmla="*/ 8289 h 10000"/>
              <a:gd name="connsiteX20" fmla="*/ 4892 w 10275"/>
              <a:gd name="connsiteY20" fmla="*/ 8146 h 10000"/>
              <a:gd name="connsiteX21" fmla="*/ 5173 w 10275"/>
              <a:gd name="connsiteY21" fmla="*/ 8043 h 10000"/>
              <a:gd name="connsiteX22" fmla="*/ 5524 w 10275"/>
              <a:gd name="connsiteY22" fmla="*/ 8019 h 10000"/>
              <a:gd name="connsiteX23" fmla="*/ 6020 w 10275"/>
              <a:gd name="connsiteY23" fmla="*/ 8015 h 10000"/>
              <a:gd name="connsiteX24" fmla="*/ 6004 w 10275"/>
              <a:gd name="connsiteY24" fmla="*/ 8536 h 10000"/>
              <a:gd name="connsiteX25" fmla="*/ 6116 w 10275"/>
              <a:gd name="connsiteY25" fmla="*/ 8683 h 10000"/>
              <a:gd name="connsiteX26" fmla="*/ 6270 w 10275"/>
              <a:gd name="connsiteY26" fmla="*/ 8763 h 10000"/>
              <a:gd name="connsiteX27" fmla="*/ 6382 w 10275"/>
              <a:gd name="connsiteY27" fmla="*/ 8792 h 10000"/>
              <a:gd name="connsiteX28" fmla="*/ 8110 w 10275"/>
              <a:gd name="connsiteY28" fmla="*/ 8729 h 10000"/>
              <a:gd name="connsiteX29" fmla="*/ 8281 w 10275"/>
              <a:gd name="connsiteY29" fmla="*/ 8917 h 10000"/>
              <a:gd name="connsiteX30" fmla="*/ 8391 w 10275"/>
              <a:gd name="connsiteY30" fmla="*/ 9375 h 10000"/>
              <a:gd name="connsiteX31" fmla="*/ 8470 w 10275"/>
              <a:gd name="connsiteY31" fmla="*/ 9995 h 10000"/>
              <a:gd name="connsiteX32" fmla="*/ 8654 w 10275"/>
              <a:gd name="connsiteY32" fmla="*/ 10000 h 10000"/>
              <a:gd name="connsiteX33" fmla="*/ 8638 w 10275"/>
              <a:gd name="connsiteY33" fmla="*/ 9390 h 10000"/>
              <a:gd name="connsiteX34" fmla="*/ 8728 w 10275"/>
              <a:gd name="connsiteY34" fmla="*/ 9202 h 10000"/>
              <a:gd name="connsiteX35" fmla="*/ 8796 w 10275"/>
              <a:gd name="connsiteY35" fmla="*/ 8710 h 10000"/>
              <a:gd name="connsiteX36" fmla="*/ 9492 w 10275"/>
              <a:gd name="connsiteY36" fmla="*/ 9077 h 10000"/>
              <a:gd name="connsiteX37" fmla="*/ 9462 w 10275"/>
              <a:gd name="connsiteY37" fmla="*/ 8395 h 10000"/>
              <a:gd name="connsiteX38" fmla="*/ 9793 w 10275"/>
              <a:gd name="connsiteY38" fmla="*/ 8416 h 10000"/>
              <a:gd name="connsiteX39" fmla="*/ 10275 w 10275"/>
              <a:gd name="connsiteY39" fmla="*/ 7659 h 10000"/>
              <a:gd name="connsiteX40" fmla="*/ 9978 w 10275"/>
              <a:gd name="connsiteY40" fmla="*/ 7143 h 10000"/>
              <a:gd name="connsiteX41" fmla="*/ 9920 w 10275"/>
              <a:gd name="connsiteY41" fmla="*/ 6805 h 10000"/>
              <a:gd name="connsiteX42" fmla="*/ 9444 w 10275"/>
              <a:gd name="connsiteY42" fmla="*/ 6749 h 10000"/>
              <a:gd name="connsiteX43" fmla="*/ 9395 w 10275"/>
              <a:gd name="connsiteY43" fmla="*/ 6310 h 10000"/>
              <a:gd name="connsiteX44" fmla="*/ 8765 w 10275"/>
              <a:gd name="connsiteY44" fmla="*/ 6096 h 10000"/>
              <a:gd name="connsiteX45" fmla="*/ 8719 w 10275"/>
              <a:gd name="connsiteY45" fmla="*/ 6449 h 10000"/>
              <a:gd name="connsiteX46" fmla="*/ 8344 w 10275"/>
              <a:gd name="connsiteY46" fmla="*/ 6163 h 10000"/>
              <a:gd name="connsiteX47" fmla="*/ 8344 w 10275"/>
              <a:gd name="connsiteY47" fmla="*/ 5804 h 10000"/>
              <a:gd name="connsiteX48" fmla="*/ 9334 w 10275"/>
              <a:gd name="connsiteY48" fmla="*/ 6202 h 10000"/>
              <a:gd name="connsiteX49" fmla="*/ 9200 w 10275"/>
              <a:gd name="connsiteY49" fmla="*/ 3281 h 10000"/>
              <a:gd name="connsiteX50" fmla="*/ 9044 w 10275"/>
              <a:gd name="connsiteY50" fmla="*/ 3124 h 10000"/>
              <a:gd name="connsiteX51" fmla="*/ 8990 w 10275"/>
              <a:gd name="connsiteY51" fmla="*/ 2786 h 10000"/>
              <a:gd name="connsiteX52" fmla="*/ 8576 w 10275"/>
              <a:gd name="connsiteY52" fmla="*/ 2634 h 10000"/>
              <a:gd name="connsiteX53" fmla="*/ 8438 w 10275"/>
              <a:gd name="connsiteY53" fmla="*/ 2098 h 10000"/>
              <a:gd name="connsiteX54" fmla="*/ 8151 w 10275"/>
              <a:gd name="connsiteY54" fmla="*/ 2051 h 10000"/>
              <a:gd name="connsiteX55" fmla="*/ 8105 w 10275"/>
              <a:gd name="connsiteY55" fmla="*/ 1641 h 10000"/>
              <a:gd name="connsiteX56" fmla="*/ 7839 w 10275"/>
              <a:gd name="connsiteY56" fmla="*/ 1614 h 10000"/>
              <a:gd name="connsiteX57" fmla="*/ 7808 w 10275"/>
              <a:gd name="connsiteY57" fmla="*/ 1287 h 10000"/>
              <a:gd name="connsiteX58" fmla="*/ 7705 w 10275"/>
              <a:gd name="connsiteY58" fmla="*/ 372 h 10000"/>
              <a:gd name="connsiteX59" fmla="*/ 4397 w 10275"/>
              <a:gd name="connsiteY59" fmla="*/ 0 h 10000"/>
              <a:gd name="connsiteX60" fmla="*/ 4118 w 10275"/>
              <a:gd name="connsiteY60" fmla="*/ 635 h 10000"/>
              <a:gd name="connsiteX61" fmla="*/ 3703 w 10275"/>
              <a:gd name="connsiteY61" fmla="*/ 829 h 10000"/>
              <a:gd name="connsiteX62" fmla="*/ 3239 w 10275"/>
              <a:gd name="connsiteY62" fmla="*/ 648 h 10000"/>
              <a:gd name="connsiteX63" fmla="*/ 2746 w 10275"/>
              <a:gd name="connsiteY63" fmla="*/ 621 h 10000"/>
              <a:gd name="connsiteX64" fmla="*/ 2224 w 10275"/>
              <a:gd name="connsiteY64" fmla="*/ 2351 h 10000"/>
              <a:gd name="connsiteX65" fmla="*/ 2060 w 10275"/>
              <a:gd name="connsiteY65" fmla="*/ 2788 h 10000"/>
              <a:gd name="connsiteX66" fmla="*/ 1380 w 10275"/>
              <a:gd name="connsiteY66" fmla="*/ 4274 h 10000"/>
              <a:gd name="connsiteX67" fmla="*/ 1223 w 10275"/>
              <a:gd name="connsiteY67" fmla="*/ 5052 h 10000"/>
              <a:gd name="connsiteX68" fmla="*/ 1099 w 10275"/>
              <a:gd name="connsiteY68" fmla="*/ 6303 h 10000"/>
              <a:gd name="connsiteX0" fmla="*/ 254 w 9430"/>
              <a:gd name="connsiteY0" fmla="*/ 6303 h 10000"/>
              <a:gd name="connsiteX1" fmla="*/ 0 w 9430"/>
              <a:gd name="connsiteY1" fmla="*/ 8471 h 10000"/>
              <a:gd name="connsiteX2" fmla="*/ 779 w 9430"/>
              <a:gd name="connsiteY2" fmla="*/ 8867 h 10000"/>
              <a:gd name="connsiteX3" fmla="*/ 1015 w 9430"/>
              <a:gd name="connsiteY3" fmla="*/ 9577 h 10000"/>
              <a:gd name="connsiteX4" fmla="*/ 1125 w 9430"/>
              <a:gd name="connsiteY4" fmla="*/ 9763 h 10000"/>
              <a:gd name="connsiteX5" fmla="*/ 1196 w 9430"/>
              <a:gd name="connsiteY5" fmla="*/ 9834 h 10000"/>
              <a:gd name="connsiteX6" fmla="*/ 1308 w 9430"/>
              <a:gd name="connsiteY6" fmla="*/ 9857 h 10000"/>
              <a:gd name="connsiteX7" fmla="*/ 1451 w 9430"/>
              <a:gd name="connsiteY7" fmla="*/ 9848 h 10000"/>
              <a:gd name="connsiteX8" fmla="*/ 1641 w 9430"/>
              <a:gd name="connsiteY8" fmla="*/ 9771 h 10000"/>
              <a:gd name="connsiteX9" fmla="*/ 3176 w 9430"/>
              <a:gd name="connsiteY9" fmla="*/ 8729 h 10000"/>
              <a:gd name="connsiteX10" fmla="*/ 3401 w 9430"/>
              <a:gd name="connsiteY10" fmla="*/ 9037 h 10000"/>
              <a:gd name="connsiteX11" fmla="*/ 3494 w 9430"/>
              <a:gd name="connsiteY11" fmla="*/ 9077 h 10000"/>
              <a:gd name="connsiteX12" fmla="*/ 3567 w 9430"/>
              <a:gd name="connsiteY12" fmla="*/ 9063 h 10000"/>
              <a:gd name="connsiteX13" fmla="*/ 3620 w 9430"/>
              <a:gd name="connsiteY13" fmla="*/ 9019 h 10000"/>
              <a:gd name="connsiteX14" fmla="*/ 3676 w 9430"/>
              <a:gd name="connsiteY14" fmla="*/ 8917 h 10000"/>
              <a:gd name="connsiteX15" fmla="*/ 3680 w 9430"/>
              <a:gd name="connsiteY15" fmla="*/ 8769 h 10000"/>
              <a:gd name="connsiteX16" fmla="*/ 3652 w 9430"/>
              <a:gd name="connsiteY16" fmla="*/ 8659 h 10000"/>
              <a:gd name="connsiteX17" fmla="*/ 3600 w 9430"/>
              <a:gd name="connsiteY17" fmla="*/ 8471 h 10000"/>
              <a:gd name="connsiteX18" fmla="*/ 3773 w 9430"/>
              <a:gd name="connsiteY18" fmla="*/ 8289 h 10000"/>
              <a:gd name="connsiteX19" fmla="*/ 4047 w 9430"/>
              <a:gd name="connsiteY19" fmla="*/ 8146 h 10000"/>
              <a:gd name="connsiteX20" fmla="*/ 4328 w 9430"/>
              <a:gd name="connsiteY20" fmla="*/ 8043 h 10000"/>
              <a:gd name="connsiteX21" fmla="*/ 4679 w 9430"/>
              <a:gd name="connsiteY21" fmla="*/ 8019 h 10000"/>
              <a:gd name="connsiteX22" fmla="*/ 5175 w 9430"/>
              <a:gd name="connsiteY22" fmla="*/ 8015 h 10000"/>
              <a:gd name="connsiteX23" fmla="*/ 5159 w 9430"/>
              <a:gd name="connsiteY23" fmla="*/ 8536 h 10000"/>
              <a:gd name="connsiteX24" fmla="*/ 5271 w 9430"/>
              <a:gd name="connsiteY24" fmla="*/ 8683 h 10000"/>
              <a:gd name="connsiteX25" fmla="*/ 5425 w 9430"/>
              <a:gd name="connsiteY25" fmla="*/ 8763 h 10000"/>
              <a:gd name="connsiteX26" fmla="*/ 5537 w 9430"/>
              <a:gd name="connsiteY26" fmla="*/ 8792 h 10000"/>
              <a:gd name="connsiteX27" fmla="*/ 7265 w 9430"/>
              <a:gd name="connsiteY27" fmla="*/ 8729 h 10000"/>
              <a:gd name="connsiteX28" fmla="*/ 7436 w 9430"/>
              <a:gd name="connsiteY28" fmla="*/ 8917 h 10000"/>
              <a:gd name="connsiteX29" fmla="*/ 7546 w 9430"/>
              <a:gd name="connsiteY29" fmla="*/ 9375 h 10000"/>
              <a:gd name="connsiteX30" fmla="*/ 7625 w 9430"/>
              <a:gd name="connsiteY30" fmla="*/ 9995 h 10000"/>
              <a:gd name="connsiteX31" fmla="*/ 7809 w 9430"/>
              <a:gd name="connsiteY31" fmla="*/ 10000 h 10000"/>
              <a:gd name="connsiteX32" fmla="*/ 7793 w 9430"/>
              <a:gd name="connsiteY32" fmla="*/ 9390 h 10000"/>
              <a:gd name="connsiteX33" fmla="*/ 7883 w 9430"/>
              <a:gd name="connsiteY33" fmla="*/ 9202 h 10000"/>
              <a:gd name="connsiteX34" fmla="*/ 7951 w 9430"/>
              <a:gd name="connsiteY34" fmla="*/ 8710 h 10000"/>
              <a:gd name="connsiteX35" fmla="*/ 8647 w 9430"/>
              <a:gd name="connsiteY35" fmla="*/ 9077 h 10000"/>
              <a:gd name="connsiteX36" fmla="*/ 8617 w 9430"/>
              <a:gd name="connsiteY36" fmla="*/ 8395 h 10000"/>
              <a:gd name="connsiteX37" fmla="*/ 8948 w 9430"/>
              <a:gd name="connsiteY37" fmla="*/ 8416 h 10000"/>
              <a:gd name="connsiteX38" fmla="*/ 9430 w 9430"/>
              <a:gd name="connsiteY38" fmla="*/ 7659 h 10000"/>
              <a:gd name="connsiteX39" fmla="*/ 9133 w 9430"/>
              <a:gd name="connsiteY39" fmla="*/ 7143 h 10000"/>
              <a:gd name="connsiteX40" fmla="*/ 9075 w 9430"/>
              <a:gd name="connsiteY40" fmla="*/ 6805 h 10000"/>
              <a:gd name="connsiteX41" fmla="*/ 8599 w 9430"/>
              <a:gd name="connsiteY41" fmla="*/ 6749 h 10000"/>
              <a:gd name="connsiteX42" fmla="*/ 8550 w 9430"/>
              <a:gd name="connsiteY42" fmla="*/ 6310 h 10000"/>
              <a:gd name="connsiteX43" fmla="*/ 7920 w 9430"/>
              <a:gd name="connsiteY43" fmla="*/ 6096 h 10000"/>
              <a:gd name="connsiteX44" fmla="*/ 7874 w 9430"/>
              <a:gd name="connsiteY44" fmla="*/ 6449 h 10000"/>
              <a:gd name="connsiteX45" fmla="*/ 7499 w 9430"/>
              <a:gd name="connsiteY45" fmla="*/ 6163 h 10000"/>
              <a:gd name="connsiteX46" fmla="*/ 7499 w 9430"/>
              <a:gd name="connsiteY46" fmla="*/ 5804 h 10000"/>
              <a:gd name="connsiteX47" fmla="*/ 8489 w 9430"/>
              <a:gd name="connsiteY47" fmla="*/ 6202 h 10000"/>
              <a:gd name="connsiteX48" fmla="*/ 8355 w 9430"/>
              <a:gd name="connsiteY48" fmla="*/ 3281 h 10000"/>
              <a:gd name="connsiteX49" fmla="*/ 8199 w 9430"/>
              <a:gd name="connsiteY49" fmla="*/ 3124 h 10000"/>
              <a:gd name="connsiteX50" fmla="*/ 8145 w 9430"/>
              <a:gd name="connsiteY50" fmla="*/ 2786 h 10000"/>
              <a:gd name="connsiteX51" fmla="*/ 7731 w 9430"/>
              <a:gd name="connsiteY51" fmla="*/ 2634 h 10000"/>
              <a:gd name="connsiteX52" fmla="*/ 7593 w 9430"/>
              <a:gd name="connsiteY52" fmla="*/ 2098 h 10000"/>
              <a:gd name="connsiteX53" fmla="*/ 7306 w 9430"/>
              <a:gd name="connsiteY53" fmla="*/ 2051 h 10000"/>
              <a:gd name="connsiteX54" fmla="*/ 7260 w 9430"/>
              <a:gd name="connsiteY54" fmla="*/ 1641 h 10000"/>
              <a:gd name="connsiteX55" fmla="*/ 6994 w 9430"/>
              <a:gd name="connsiteY55" fmla="*/ 1614 h 10000"/>
              <a:gd name="connsiteX56" fmla="*/ 6963 w 9430"/>
              <a:gd name="connsiteY56" fmla="*/ 1287 h 10000"/>
              <a:gd name="connsiteX57" fmla="*/ 6860 w 9430"/>
              <a:gd name="connsiteY57" fmla="*/ 372 h 10000"/>
              <a:gd name="connsiteX58" fmla="*/ 3552 w 9430"/>
              <a:gd name="connsiteY58" fmla="*/ 0 h 10000"/>
              <a:gd name="connsiteX59" fmla="*/ 3273 w 9430"/>
              <a:gd name="connsiteY59" fmla="*/ 635 h 10000"/>
              <a:gd name="connsiteX60" fmla="*/ 2858 w 9430"/>
              <a:gd name="connsiteY60" fmla="*/ 829 h 10000"/>
              <a:gd name="connsiteX61" fmla="*/ 2394 w 9430"/>
              <a:gd name="connsiteY61" fmla="*/ 648 h 10000"/>
              <a:gd name="connsiteX62" fmla="*/ 1901 w 9430"/>
              <a:gd name="connsiteY62" fmla="*/ 621 h 10000"/>
              <a:gd name="connsiteX63" fmla="*/ 1379 w 9430"/>
              <a:gd name="connsiteY63" fmla="*/ 2351 h 10000"/>
              <a:gd name="connsiteX64" fmla="*/ 1215 w 9430"/>
              <a:gd name="connsiteY64" fmla="*/ 2788 h 10000"/>
              <a:gd name="connsiteX65" fmla="*/ 535 w 9430"/>
              <a:gd name="connsiteY65" fmla="*/ 4274 h 10000"/>
              <a:gd name="connsiteX66" fmla="*/ 378 w 9430"/>
              <a:gd name="connsiteY66" fmla="*/ 5052 h 10000"/>
              <a:gd name="connsiteX67" fmla="*/ 254 w 9430"/>
              <a:gd name="connsiteY67" fmla="*/ 6303 h 10000"/>
              <a:gd name="connsiteX0" fmla="*/ 269 w 10000"/>
              <a:gd name="connsiteY0" fmla="*/ 6303 h 10000"/>
              <a:gd name="connsiteX1" fmla="*/ 0 w 10000"/>
              <a:gd name="connsiteY1" fmla="*/ 8471 h 10000"/>
              <a:gd name="connsiteX2" fmla="*/ 826 w 10000"/>
              <a:gd name="connsiteY2" fmla="*/ 8867 h 10000"/>
              <a:gd name="connsiteX3" fmla="*/ 1076 w 10000"/>
              <a:gd name="connsiteY3" fmla="*/ 9577 h 10000"/>
              <a:gd name="connsiteX4" fmla="*/ 1193 w 10000"/>
              <a:gd name="connsiteY4" fmla="*/ 9763 h 10000"/>
              <a:gd name="connsiteX5" fmla="*/ 1268 w 10000"/>
              <a:gd name="connsiteY5" fmla="*/ 9834 h 10000"/>
              <a:gd name="connsiteX6" fmla="*/ 1387 w 10000"/>
              <a:gd name="connsiteY6" fmla="*/ 9857 h 10000"/>
              <a:gd name="connsiteX7" fmla="*/ 1539 w 10000"/>
              <a:gd name="connsiteY7" fmla="*/ 9848 h 10000"/>
              <a:gd name="connsiteX8" fmla="*/ 1740 w 10000"/>
              <a:gd name="connsiteY8" fmla="*/ 9771 h 10000"/>
              <a:gd name="connsiteX9" fmla="*/ 3368 w 10000"/>
              <a:gd name="connsiteY9" fmla="*/ 8729 h 10000"/>
              <a:gd name="connsiteX10" fmla="*/ 3607 w 10000"/>
              <a:gd name="connsiteY10" fmla="*/ 9037 h 10000"/>
              <a:gd name="connsiteX11" fmla="*/ 3705 w 10000"/>
              <a:gd name="connsiteY11" fmla="*/ 9077 h 10000"/>
              <a:gd name="connsiteX12" fmla="*/ 3783 w 10000"/>
              <a:gd name="connsiteY12" fmla="*/ 9063 h 10000"/>
              <a:gd name="connsiteX13" fmla="*/ 3839 w 10000"/>
              <a:gd name="connsiteY13" fmla="*/ 9019 h 10000"/>
              <a:gd name="connsiteX14" fmla="*/ 3898 w 10000"/>
              <a:gd name="connsiteY14" fmla="*/ 8917 h 10000"/>
              <a:gd name="connsiteX15" fmla="*/ 3902 w 10000"/>
              <a:gd name="connsiteY15" fmla="*/ 8769 h 10000"/>
              <a:gd name="connsiteX16" fmla="*/ 3873 w 10000"/>
              <a:gd name="connsiteY16" fmla="*/ 8659 h 10000"/>
              <a:gd name="connsiteX17" fmla="*/ 3818 w 10000"/>
              <a:gd name="connsiteY17" fmla="*/ 8471 h 10000"/>
              <a:gd name="connsiteX18" fmla="*/ 4001 w 10000"/>
              <a:gd name="connsiteY18" fmla="*/ 8289 h 10000"/>
              <a:gd name="connsiteX19" fmla="*/ 4292 w 10000"/>
              <a:gd name="connsiteY19" fmla="*/ 8146 h 10000"/>
              <a:gd name="connsiteX20" fmla="*/ 4590 w 10000"/>
              <a:gd name="connsiteY20" fmla="*/ 8043 h 10000"/>
              <a:gd name="connsiteX21" fmla="*/ 4962 w 10000"/>
              <a:gd name="connsiteY21" fmla="*/ 8019 h 10000"/>
              <a:gd name="connsiteX22" fmla="*/ 5488 w 10000"/>
              <a:gd name="connsiteY22" fmla="*/ 8015 h 10000"/>
              <a:gd name="connsiteX23" fmla="*/ 5471 w 10000"/>
              <a:gd name="connsiteY23" fmla="*/ 8536 h 10000"/>
              <a:gd name="connsiteX24" fmla="*/ 5590 w 10000"/>
              <a:gd name="connsiteY24" fmla="*/ 8683 h 10000"/>
              <a:gd name="connsiteX25" fmla="*/ 5753 w 10000"/>
              <a:gd name="connsiteY25" fmla="*/ 8763 h 10000"/>
              <a:gd name="connsiteX26" fmla="*/ 5872 w 10000"/>
              <a:gd name="connsiteY26" fmla="*/ 8792 h 10000"/>
              <a:gd name="connsiteX27" fmla="*/ 7704 w 10000"/>
              <a:gd name="connsiteY27" fmla="*/ 8729 h 10000"/>
              <a:gd name="connsiteX28" fmla="*/ 7885 w 10000"/>
              <a:gd name="connsiteY28" fmla="*/ 8917 h 10000"/>
              <a:gd name="connsiteX29" fmla="*/ 8002 w 10000"/>
              <a:gd name="connsiteY29" fmla="*/ 9375 h 10000"/>
              <a:gd name="connsiteX30" fmla="*/ 8086 w 10000"/>
              <a:gd name="connsiteY30" fmla="*/ 9995 h 10000"/>
              <a:gd name="connsiteX31" fmla="*/ 8281 w 10000"/>
              <a:gd name="connsiteY31" fmla="*/ 10000 h 10000"/>
              <a:gd name="connsiteX32" fmla="*/ 8264 w 10000"/>
              <a:gd name="connsiteY32" fmla="*/ 9390 h 10000"/>
              <a:gd name="connsiteX33" fmla="*/ 8359 w 10000"/>
              <a:gd name="connsiteY33" fmla="*/ 9202 h 10000"/>
              <a:gd name="connsiteX34" fmla="*/ 8432 w 10000"/>
              <a:gd name="connsiteY34" fmla="*/ 8710 h 10000"/>
              <a:gd name="connsiteX35" fmla="*/ 9170 w 10000"/>
              <a:gd name="connsiteY35" fmla="*/ 9077 h 10000"/>
              <a:gd name="connsiteX36" fmla="*/ 9138 w 10000"/>
              <a:gd name="connsiteY36" fmla="*/ 8395 h 10000"/>
              <a:gd name="connsiteX37" fmla="*/ 9489 w 10000"/>
              <a:gd name="connsiteY37" fmla="*/ 8416 h 10000"/>
              <a:gd name="connsiteX38" fmla="*/ 10000 w 10000"/>
              <a:gd name="connsiteY38" fmla="*/ 7659 h 10000"/>
              <a:gd name="connsiteX39" fmla="*/ 9685 w 10000"/>
              <a:gd name="connsiteY39" fmla="*/ 7143 h 10000"/>
              <a:gd name="connsiteX40" fmla="*/ 9624 w 10000"/>
              <a:gd name="connsiteY40" fmla="*/ 6805 h 10000"/>
              <a:gd name="connsiteX41" fmla="*/ 9119 w 10000"/>
              <a:gd name="connsiteY41" fmla="*/ 6749 h 10000"/>
              <a:gd name="connsiteX42" fmla="*/ 9067 w 10000"/>
              <a:gd name="connsiteY42" fmla="*/ 6310 h 10000"/>
              <a:gd name="connsiteX43" fmla="*/ 8399 w 10000"/>
              <a:gd name="connsiteY43" fmla="*/ 6096 h 10000"/>
              <a:gd name="connsiteX44" fmla="*/ 8350 w 10000"/>
              <a:gd name="connsiteY44" fmla="*/ 6449 h 10000"/>
              <a:gd name="connsiteX45" fmla="*/ 7952 w 10000"/>
              <a:gd name="connsiteY45" fmla="*/ 6163 h 10000"/>
              <a:gd name="connsiteX46" fmla="*/ 7952 w 10000"/>
              <a:gd name="connsiteY46" fmla="*/ 5804 h 10000"/>
              <a:gd name="connsiteX47" fmla="*/ 9002 w 10000"/>
              <a:gd name="connsiteY47" fmla="*/ 6202 h 10000"/>
              <a:gd name="connsiteX48" fmla="*/ 8860 w 10000"/>
              <a:gd name="connsiteY48" fmla="*/ 3281 h 10000"/>
              <a:gd name="connsiteX49" fmla="*/ 8695 w 10000"/>
              <a:gd name="connsiteY49" fmla="*/ 3124 h 10000"/>
              <a:gd name="connsiteX50" fmla="*/ 8637 w 10000"/>
              <a:gd name="connsiteY50" fmla="*/ 2786 h 10000"/>
              <a:gd name="connsiteX51" fmla="*/ 8198 w 10000"/>
              <a:gd name="connsiteY51" fmla="*/ 2634 h 10000"/>
              <a:gd name="connsiteX52" fmla="*/ 8052 w 10000"/>
              <a:gd name="connsiteY52" fmla="*/ 2098 h 10000"/>
              <a:gd name="connsiteX53" fmla="*/ 7748 w 10000"/>
              <a:gd name="connsiteY53" fmla="*/ 2051 h 10000"/>
              <a:gd name="connsiteX54" fmla="*/ 7699 w 10000"/>
              <a:gd name="connsiteY54" fmla="*/ 1641 h 10000"/>
              <a:gd name="connsiteX55" fmla="*/ 7417 w 10000"/>
              <a:gd name="connsiteY55" fmla="*/ 1614 h 10000"/>
              <a:gd name="connsiteX56" fmla="*/ 7384 w 10000"/>
              <a:gd name="connsiteY56" fmla="*/ 1287 h 10000"/>
              <a:gd name="connsiteX57" fmla="*/ 7275 w 10000"/>
              <a:gd name="connsiteY57" fmla="*/ 372 h 10000"/>
              <a:gd name="connsiteX58" fmla="*/ 3767 w 10000"/>
              <a:gd name="connsiteY58" fmla="*/ 0 h 10000"/>
              <a:gd name="connsiteX59" fmla="*/ 3352 w 10000"/>
              <a:gd name="connsiteY59" fmla="*/ 1615 h 10000"/>
              <a:gd name="connsiteX60" fmla="*/ 3031 w 10000"/>
              <a:gd name="connsiteY60" fmla="*/ 829 h 10000"/>
              <a:gd name="connsiteX61" fmla="*/ 2539 w 10000"/>
              <a:gd name="connsiteY61" fmla="*/ 648 h 10000"/>
              <a:gd name="connsiteX62" fmla="*/ 2016 w 10000"/>
              <a:gd name="connsiteY62" fmla="*/ 621 h 10000"/>
              <a:gd name="connsiteX63" fmla="*/ 1462 w 10000"/>
              <a:gd name="connsiteY63" fmla="*/ 2351 h 10000"/>
              <a:gd name="connsiteX64" fmla="*/ 1288 w 10000"/>
              <a:gd name="connsiteY64" fmla="*/ 2788 h 10000"/>
              <a:gd name="connsiteX65" fmla="*/ 567 w 10000"/>
              <a:gd name="connsiteY65" fmla="*/ 4274 h 10000"/>
              <a:gd name="connsiteX66" fmla="*/ 401 w 10000"/>
              <a:gd name="connsiteY66" fmla="*/ 5052 h 10000"/>
              <a:gd name="connsiteX67" fmla="*/ 269 w 10000"/>
              <a:gd name="connsiteY67" fmla="*/ 6303 h 10000"/>
              <a:gd name="connsiteX0" fmla="*/ 269 w 10000"/>
              <a:gd name="connsiteY0" fmla="*/ 6303 h 10000"/>
              <a:gd name="connsiteX1" fmla="*/ 0 w 10000"/>
              <a:gd name="connsiteY1" fmla="*/ 8471 h 10000"/>
              <a:gd name="connsiteX2" fmla="*/ 826 w 10000"/>
              <a:gd name="connsiteY2" fmla="*/ 8867 h 10000"/>
              <a:gd name="connsiteX3" fmla="*/ 1076 w 10000"/>
              <a:gd name="connsiteY3" fmla="*/ 9577 h 10000"/>
              <a:gd name="connsiteX4" fmla="*/ 1193 w 10000"/>
              <a:gd name="connsiteY4" fmla="*/ 9763 h 10000"/>
              <a:gd name="connsiteX5" fmla="*/ 1268 w 10000"/>
              <a:gd name="connsiteY5" fmla="*/ 9834 h 10000"/>
              <a:gd name="connsiteX6" fmla="*/ 1387 w 10000"/>
              <a:gd name="connsiteY6" fmla="*/ 9857 h 10000"/>
              <a:gd name="connsiteX7" fmla="*/ 1539 w 10000"/>
              <a:gd name="connsiteY7" fmla="*/ 9848 h 10000"/>
              <a:gd name="connsiteX8" fmla="*/ 1740 w 10000"/>
              <a:gd name="connsiteY8" fmla="*/ 9771 h 10000"/>
              <a:gd name="connsiteX9" fmla="*/ 3368 w 10000"/>
              <a:gd name="connsiteY9" fmla="*/ 8729 h 10000"/>
              <a:gd name="connsiteX10" fmla="*/ 3607 w 10000"/>
              <a:gd name="connsiteY10" fmla="*/ 9037 h 10000"/>
              <a:gd name="connsiteX11" fmla="*/ 3705 w 10000"/>
              <a:gd name="connsiteY11" fmla="*/ 9077 h 10000"/>
              <a:gd name="connsiteX12" fmla="*/ 3783 w 10000"/>
              <a:gd name="connsiteY12" fmla="*/ 9063 h 10000"/>
              <a:gd name="connsiteX13" fmla="*/ 3839 w 10000"/>
              <a:gd name="connsiteY13" fmla="*/ 9019 h 10000"/>
              <a:gd name="connsiteX14" fmla="*/ 3898 w 10000"/>
              <a:gd name="connsiteY14" fmla="*/ 8917 h 10000"/>
              <a:gd name="connsiteX15" fmla="*/ 3902 w 10000"/>
              <a:gd name="connsiteY15" fmla="*/ 8769 h 10000"/>
              <a:gd name="connsiteX16" fmla="*/ 3873 w 10000"/>
              <a:gd name="connsiteY16" fmla="*/ 8659 h 10000"/>
              <a:gd name="connsiteX17" fmla="*/ 3818 w 10000"/>
              <a:gd name="connsiteY17" fmla="*/ 8471 h 10000"/>
              <a:gd name="connsiteX18" fmla="*/ 4001 w 10000"/>
              <a:gd name="connsiteY18" fmla="*/ 8289 h 10000"/>
              <a:gd name="connsiteX19" fmla="*/ 4292 w 10000"/>
              <a:gd name="connsiteY19" fmla="*/ 8146 h 10000"/>
              <a:gd name="connsiteX20" fmla="*/ 4590 w 10000"/>
              <a:gd name="connsiteY20" fmla="*/ 8043 h 10000"/>
              <a:gd name="connsiteX21" fmla="*/ 4962 w 10000"/>
              <a:gd name="connsiteY21" fmla="*/ 8019 h 10000"/>
              <a:gd name="connsiteX22" fmla="*/ 5488 w 10000"/>
              <a:gd name="connsiteY22" fmla="*/ 8015 h 10000"/>
              <a:gd name="connsiteX23" fmla="*/ 5471 w 10000"/>
              <a:gd name="connsiteY23" fmla="*/ 8536 h 10000"/>
              <a:gd name="connsiteX24" fmla="*/ 5590 w 10000"/>
              <a:gd name="connsiteY24" fmla="*/ 8683 h 10000"/>
              <a:gd name="connsiteX25" fmla="*/ 5753 w 10000"/>
              <a:gd name="connsiteY25" fmla="*/ 8763 h 10000"/>
              <a:gd name="connsiteX26" fmla="*/ 5872 w 10000"/>
              <a:gd name="connsiteY26" fmla="*/ 8792 h 10000"/>
              <a:gd name="connsiteX27" fmla="*/ 7704 w 10000"/>
              <a:gd name="connsiteY27" fmla="*/ 8729 h 10000"/>
              <a:gd name="connsiteX28" fmla="*/ 7885 w 10000"/>
              <a:gd name="connsiteY28" fmla="*/ 8917 h 10000"/>
              <a:gd name="connsiteX29" fmla="*/ 8002 w 10000"/>
              <a:gd name="connsiteY29" fmla="*/ 9375 h 10000"/>
              <a:gd name="connsiteX30" fmla="*/ 8086 w 10000"/>
              <a:gd name="connsiteY30" fmla="*/ 9995 h 10000"/>
              <a:gd name="connsiteX31" fmla="*/ 8281 w 10000"/>
              <a:gd name="connsiteY31" fmla="*/ 10000 h 10000"/>
              <a:gd name="connsiteX32" fmla="*/ 8264 w 10000"/>
              <a:gd name="connsiteY32" fmla="*/ 9390 h 10000"/>
              <a:gd name="connsiteX33" fmla="*/ 8359 w 10000"/>
              <a:gd name="connsiteY33" fmla="*/ 9202 h 10000"/>
              <a:gd name="connsiteX34" fmla="*/ 8432 w 10000"/>
              <a:gd name="connsiteY34" fmla="*/ 8710 h 10000"/>
              <a:gd name="connsiteX35" fmla="*/ 9170 w 10000"/>
              <a:gd name="connsiteY35" fmla="*/ 9077 h 10000"/>
              <a:gd name="connsiteX36" fmla="*/ 9138 w 10000"/>
              <a:gd name="connsiteY36" fmla="*/ 8395 h 10000"/>
              <a:gd name="connsiteX37" fmla="*/ 9489 w 10000"/>
              <a:gd name="connsiteY37" fmla="*/ 8416 h 10000"/>
              <a:gd name="connsiteX38" fmla="*/ 10000 w 10000"/>
              <a:gd name="connsiteY38" fmla="*/ 7659 h 10000"/>
              <a:gd name="connsiteX39" fmla="*/ 9685 w 10000"/>
              <a:gd name="connsiteY39" fmla="*/ 7143 h 10000"/>
              <a:gd name="connsiteX40" fmla="*/ 9624 w 10000"/>
              <a:gd name="connsiteY40" fmla="*/ 6805 h 10000"/>
              <a:gd name="connsiteX41" fmla="*/ 9119 w 10000"/>
              <a:gd name="connsiteY41" fmla="*/ 6749 h 10000"/>
              <a:gd name="connsiteX42" fmla="*/ 9067 w 10000"/>
              <a:gd name="connsiteY42" fmla="*/ 6310 h 10000"/>
              <a:gd name="connsiteX43" fmla="*/ 8399 w 10000"/>
              <a:gd name="connsiteY43" fmla="*/ 6096 h 10000"/>
              <a:gd name="connsiteX44" fmla="*/ 8350 w 10000"/>
              <a:gd name="connsiteY44" fmla="*/ 6449 h 10000"/>
              <a:gd name="connsiteX45" fmla="*/ 7952 w 10000"/>
              <a:gd name="connsiteY45" fmla="*/ 6163 h 10000"/>
              <a:gd name="connsiteX46" fmla="*/ 7952 w 10000"/>
              <a:gd name="connsiteY46" fmla="*/ 5804 h 10000"/>
              <a:gd name="connsiteX47" fmla="*/ 9002 w 10000"/>
              <a:gd name="connsiteY47" fmla="*/ 6202 h 10000"/>
              <a:gd name="connsiteX48" fmla="*/ 8860 w 10000"/>
              <a:gd name="connsiteY48" fmla="*/ 3281 h 10000"/>
              <a:gd name="connsiteX49" fmla="*/ 8695 w 10000"/>
              <a:gd name="connsiteY49" fmla="*/ 3124 h 10000"/>
              <a:gd name="connsiteX50" fmla="*/ 8637 w 10000"/>
              <a:gd name="connsiteY50" fmla="*/ 2786 h 10000"/>
              <a:gd name="connsiteX51" fmla="*/ 8198 w 10000"/>
              <a:gd name="connsiteY51" fmla="*/ 2634 h 10000"/>
              <a:gd name="connsiteX52" fmla="*/ 8052 w 10000"/>
              <a:gd name="connsiteY52" fmla="*/ 2098 h 10000"/>
              <a:gd name="connsiteX53" fmla="*/ 7748 w 10000"/>
              <a:gd name="connsiteY53" fmla="*/ 2051 h 10000"/>
              <a:gd name="connsiteX54" fmla="*/ 7699 w 10000"/>
              <a:gd name="connsiteY54" fmla="*/ 1641 h 10000"/>
              <a:gd name="connsiteX55" fmla="*/ 7417 w 10000"/>
              <a:gd name="connsiteY55" fmla="*/ 1614 h 10000"/>
              <a:gd name="connsiteX56" fmla="*/ 7384 w 10000"/>
              <a:gd name="connsiteY56" fmla="*/ 1287 h 10000"/>
              <a:gd name="connsiteX57" fmla="*/ 7275 w 10000"/>
              <a:gd name="connsiteY57" fmla="*/ 372 h 10000"/>
              <a:gd name="connsiteX58" fmla="*/ 3767 w 10000"/>
              <a:gd name="connsiteY58" fmla="*/ 0 h 10000"/>
              <a:gd name="connsiteX59" fmla="*/ 2755 w 10000"/>
              <a:gd name="connsiteY59" fmla="*/ 4856 h 10000"/>
              <a:gd name="connsiteX60" fmla="*/ 3031 w 10000"/>
              <a:gd name="connsiteY60" fmla="*/ 829 h 10000"/>
              <a:gd name="connsiteX61" fmla="*/ 2539 w 10000"/>
              <a:gd name="connsiteY61" fmla="*/ 648 h 10000"/>
              <a:gd name="connsiteX62" fmla="*/ 2016 w 10000"/>
              <a:gd name="connsiteY62" fmla="*/ 621 h 10000"/>
              <a:gd name="connsiteX63" fmla="*/ 1462 w 10000"/>
              <a:gd name="connsiteY63" fmla="*/ 2351 h 10000"/>
              <a:gd name="connsiteX64" fmla="*/ 1288 w 10000"/>
              <a:gd name="connsiteY64" fmla="*/ 2788 h 10000"/>
              <a:gd name="connsiteX65" fmla="*/ 567 w 10000"/>
              <a:gd name="connsiteY65" fmla="*/ 4274 h 10000"/>
              <a:gd name="connsiteX66" fmla="*/ 401 w 10000"/>
              <a:gd name="connsiteY66" fmla="*/ 5052 h 10000"/>
              <a:gd name="connsiteX67" fmla="*/ 269 w 10000"/>
              <a:gd name="connsiteY67" fmla="*/ 6303 h 10000"/>
              <a:gd name="connsiteX0" fmla="*/ 269 w 10000"/>
              <a:gd name="connsiteY0" fmla="*/ 6303 h 10000"/>
              <a:gd name="connsiteX1" fmla="*/ 0 w 10000"/>
              <a:gd name="connsiteY1" fmla="*/ 8471 h 10000"/>
              <a:gd name="connsiteX2" fmla="*/ 826 w 10000"/>
              <a:gd name="connsiteY2" fmla="*/ 8867 h 10000"/>
              <a:gd name="connsiteX3" fmla="*/ 1076 w 10000"/>
              <a:gd name="connsiteY3" fmla="*/ 9577 h 10000"/>
              <a:gd name="connsiteX4" fmla="*/ 1193 w 10000"/>
              <a:gd name="connsiteY4" fmla="*/ 9763 h 10000"/>
              <a:gd name="connsiteX5" fmla="*/ 1268 w 10000"/>
              <a:gd name="connsiteY5" fmla="*/ 9834 h 10000"/>
              <a:gd name="connsiteX6" fmla="*/ 1387 w 10000"/>
              <a:gd name="connsiteY6" fmla="*/ 9857 h 10000"/>
              <a:gd name="connsiteX7" fmla="*/ 1539 w 10000"/>
              <a:gd name="connsiteY7" fmla="*/ 9848 h 10000"/>
              <a:gd name="connsiteX8" fmla="*/ 1740 w 10000"/>
              <a:gd name="connsiteY8" fmla="*/ 9771 h 10000"/>
              <a:gd name="connsiteX9" fmla="*/ 3368 w 10000"/>
              <a:gd name="connsiteY9" fmla="*/ 8729 h 10000"/>
              <a:gd name="connsiteX10" fmla="*/ 3607 w 10000"/>
              <a:gd name="connsiteY10" fmla="*/ 9037 h 10000"/>
              <a:gd name="connsiteX11" fmla="*/ 3705 w 10000"/>
              <a:gd name="connsiteY11" fmla="*/ 9077 h 10000"/>
              <a:gd name="connsiteX12" fmla="*/ 3783 w 10000"/>
              <a:gd name="connsiteY12" fmla="*/ 9063 h 10000"/>
              <a:gd name="connsiteX13" fmla="*/ 3839 w 10000"/>
              <a:gd name="connsiteY13" fmla="*/ 9019 h 10000"/>
              <a:gd name="connsiteX14" fmla="*/ 3898 w 10000"/>
              <a:gd name="connsiteY14" fmla="*/ 8917 h 10000"/>
              <a:gd name="connsiteX15" fmla="*/ 3902 w 10000"/>
              <a:gd name="connsiteY15" fmla="*/ 8769 h 10000"/>
              <a:gd name="connsiteX16" fmla="*/ 3873 w 10000"/>
              <a:gd name="connsiteY16" fmla="*/ 8659 h 10000"/>
              <a:gd name="connsiteX17" fmla="*/ 3818 w 10000"/>
              <a:gd name="connsiteY17" fmla="*/ 8471 h 10000"/>
              <a:gd name="connsiteX18" fmla="*/ 4001 w 10000"/>
              <a:gd name="connsiteY18" fmla="*/ 8289 h 10000"/>
              <a:gd name="connsiteX19" fmla="*/ 4292 w 10000"/>
              <a:gd name="connsiteY19" fmla="*/ 8146 h 10000"/>
              <a:gd name="connsiteX20" fmla="*/ 4590 w 10000"/>
              <a:gd name="connsiteY20" fmla="*/ 8043 h 10000"/>
              <a:gd name="connsiteX21" fmla="*/ 4962 w 10000"/>
              <a:gd name="connsiteY21" fmla="*/ 8019 h 10000"/>
              <a:gd name="connsiteX22" fmla="*/ 5488 w 10000"/>
              <a:gd name="connsiteY22" fmla="*/ 8015 h 10000"/>
              <a:gd name="connsiteX23" fmla="*/ 5471 w 10000"/>
              <a:gd name="connsiteY23" fmla="*/ 8536 h 10000"/>
              <a:gd name="connsiteX24" fmla="*/ 5590 w 10000"/>
              <a:gd name="connsiteY24" fmla="*/ 8683 h 10000"/>
              <a:gd name="connsiteX25" fmla="*/ 5753 w 10000"/>
              <a:gd name="connsiteY25" fmla="*/ 8763 h 10000"/>
              <a:gd name="connsiteX26" fmla="*/ 5872 w 10000"/>
              <a:gd name="connsiteY26" fmla="*/ 8792 h 10000"/>
              <a:gd name="connsiteX27" fmla="*/ 7704 w 10000"/>
              <a:gd name="connsiteY27" fmla="*/ 8729 h 10000"/>
              <a:gd name="connsiteX28" fmla="*/ 7885 w 10000"/>
              <a:gd name="connsiteY28" fmla="*/ 8917 h 10000"/>
              <a:gd name="connsiteX29" fmla="*/ 8002 w 10000"/>
              <a:gd name="connsiteY29" fmla="*/ 9375 h 10000"/>
              <a:gd name="connsiteX30" fmla="*/ 8086 w 10000"/>
              <a:gd name="connsiteY30" fmla="*/ 9995 h 10000"/>
              <a:gd name="connsiteX31" fmla="*/ 8281 w 10000"/>
              <a:gd name="connsiteY31" fmla="*/ 10000 h 10000"/>
              <a:gd name="connsiteX32" fmla="*/ 8264 w 10000"/>
              <a:gd name="connsiteY32" fmla="*/ 9390 h 10000"/>
              <a:gd name="connsiteX33" fmla="*/ 8359 w 10000"/>
              <a:gd name="connsiteY33" fmla="*/ 9202 h 10000"/>
              <a:gd name="connsiteX34" fmla="*/ 8432 w 10000"/>
              <a:gd name="connsiteY34" fmla="*/ 8710 h 10000"/>
              <a:gd name="connsiteX35" fmla="*/ 9170 w 10000"/>
              <a:gd name="connsiteY35" fmla="*/ 9077 h 10000"/>
              <a:gd name="connsiteX36" fmla="*/ 9138 w 10000"/>
              <a:gd name="connsiteY36" fmla="*/ 8395 h 10000"/>
              <a:gd name="connsiteX37" fmla="*/ 9489 w 10000"/>
              <a:gd name="connsiteY37" fmla="*/ 8416 h 10000"/>
              <a:gd name="connsiteX38" fmla="*/ 10000 w 10000"/>
              <a:gd name="connsiteY38" fmla="*/ 7659 h 10000"/>
              <a:gd name="connsiteX39" fmla="*/ 9685 w 10000"/>
              <a:gd name="connsiteY39" fmla="*/ 7143 h 10000"/>
              <a:gd name="connsiteX40" fmla="*/ 9624 w 10000"/>
              <a:gd name="connsiteY40" fmla="*/ 6805 h 10000"/>
              <a:gd name="connsiteX41" fmla="*/ 9119 w 10000"/>
              <a:gd name="connsiteY41" fmla="*/ 6749 h 10000"/>
              <a:gd name="connsiteX42" fmla="*/ 9067 w 10000"/>
              <a:gd name="connsiteY42" fmla="*/ 6310 h 10000"/>
              <a:gd name="connsiteX43" fmla="*/ 8399 w 10000"/>
              <a:gd name="connsiteY43" fmla="*/ 6096 h 10000"/>
              <a:gd name="connsiteX44" fmla="*/ 8350 w 10000"/>
              <a:gd name="connsiteY44" fmla="*/ 6449 h 10000"/>
              <a:gd name="connsiteX45" fmla="*/ 7952 w 10000"/>
              <a:gd name="connsiteY45" fmla="*/ 6163 h 10000"/>
              <a:gd name="connsiteX46" fmla="*/ 7952 w 10000"/>
              <a:gd name="connsiteY46" fmla="*/ 5804 h 10000"/>
              <a:gd name="connsiteX47" fmla="*/ 9002 w 10000"/>
              <a:gd name="connsiteY47" fmla="*/ 6202 h 10000"/>
              <a:gd name="connsiteX48" fmla="*/ 8860 w 10000"/>
              <a:gd name="connsiteY48" fmla="*/ 3281 h 10000"/>
              <a:gd name="connsiteX49" fmla="*/ 8695 w 10000"/>
              <a:gd name="connsiteY49" fmla="*/ 3124 h 10000"/>
              <a:gd name="connsiteX50" fmla="*/ 8637 w 10000"/>
              <a:gd name="connsiteY50" fmla="*/ 2786 h 10000"/>
              <a:gd name="connsiteX51" fmla="*/ 8198 w 10000"/>
              <a:gd name="connsiteY51" fmla="*/ 2634 h 10000"/>
              <a:gd name="connsiteX52" fmla="*/ 8052 w 10000"/>
              <a:gd name="connsiteY52" fmla="*/ 2098 h 10000"/>
              <a:gd name="connsiteX53" fmla="*/ 7748 w 10000"/>
              <a:gd name="connsiteY53" fmla="*/ 2051 h 10000"/>
              <a:gd name="connsiteX54" fmla="*/ 7699 w 10000"/>
              <a:gd name="connsiteY54" fmla="*/ 1641 h 10000"/>
              <a:gd name="connsiteX55" fmla="*/ 7417 w 10000"/>
              <a:gd name="connsiteY55" fmla="*/ 1614 h 10000"/>
              <a:gd name="connsiteX56" fmla="*/ 7384 w 10000"/>
              <a:gd name="connsiteY56" fmla="*/ 1287 h 10000"/>
              <a:gd name="connsiteX57" fmla="*/ 7275 w 10000"/>
              <a:gd name="connsiteY57" fmla="*/ 372 h 10000"/>
              <a:gd name="connsiteX58" fmla="*/ 3767 w 10000"/>
              <a:gd name="connsiteY58" fmla="*/ 0 h 10000"/>
              <a:gd name="connsiteX59" fmla="*/ 2755 w 10000"/>
              <a:gd name="connsiteY59" fmla="*/ 4856 h 10000"/>
              <a:gd name="connsiteX60" fmla="*/ 2314 w 10000"/>
              <a:gd name="connsiteY60" fmla="*/ 7386 h 10000"/>
              <a:gd name="connsiteX61" fmla="*/ 2539 w 10000"/>
              <a:gd name="connsiteY61" fmla="*/ 648 h 10000"/>
              <a:gd name="connsiteX62" fmla="*/ 2016 w 10000"/>
              <a:gd name="connsiteY62" fmla="*/ 621 h 10000"/>
              <a:gd name="connsiteX63" fmla="*/ 1462 w 10000"/>
              <a:gd name="connsiteY63" fmla="*/ 2351 h 10000"/>
              <a:gd name="connsiteX64" fmla="*/ 1288 w 10000"/>
              <a:gd name="connsiteY64" fmla="*/ 2788 h 10000"/>
              <a:gd name="connsiteX65" fmla="*/ 567 w 10000"/>
              <a:gd name="connsiteY65" fmla="*/ 4274 h 10000"/>
              <a:gd name="connsiteX66" fmla="*/ 401 w 10000"/>
              <a:gd name="connsiteY66" fmla="*/ 5052 h 10000"/>
              <a:gd name="connsiteX67" fmla="*/ 269 w 10000"/>
              <a:gd name="connsiteY67" fmla="*/ 6303 h 10000"/>
              <a:gd name="connsiteX0" fmla="*/ 269 w 10000"/>
              <a:gd name="connsiteY0" fmla="*/ 6303 h 10000"/>
              <a:gd name="connsiteX1" fmla="*/ 0 w 10000"/>
              <a:gd name="connsiteY1" fmla="*/ 8471 h 10000"/>
              <a:gd name="connsiteX2" fmla="*/ 826 w 10000"/>
              <a:gd name="connsiteY2" fmla="*/ 8867 h 10000"/>
              <a:gd name="connsiteX3" fmla="*/ 1076 w 10000"/>
              <a:gd name="connsiteY3" fmla="*/ 9577 h 10000"/>
              <a:gd name="connsiteX4" fmla="*/ 1193 w 10000"/>
              <a:gd name="connsiteY4" fmla="*/ 9763 h 10000"/>
              <a:gd name="connsiteX5" fmla="*/ 1268 w 10000"/>
              <a:gd name="connsiteY5" fmla="*/ 9834 h 10000"/>
              <a:gd name="connsiteX6" fmla="*/ 1387 w 10000"/>
              <a:gd name="connsiteY6" fmla="*/ 9857 h 10000"/>
              <a:gd name="connsiteX7" fmla="*/ 1539 w 10000"/>
              <a:gd name="connsiteY7" fmla="*/ 9848 h 10000"/>
              <a:gd name="connsiteX8" fmla="*/ 1740 w 10000"/>
              <a:gd name="connsiteY8" fmla="*/ 9771 h 10000"/>
              <a:gd name="connsiteX9" fmla="*/ 3368 w 10000"/>
              <a:gd name="connsiteY9" fmla="*/ 8729 h 10000"/>
              <a:gd name="connsiteX10" fmla="*/ 3607 w 10000"/>
              <a:gd name="connsiteY10" fmla="*/ 9037 h 10000"/>
              <a:gd name="connsiteX11" fmla="*/ 3705 w 10000"/>
              <a:gd name="connsiteY11" fmla="*/ 9077 h 10000"/>
              <a:gd name="connsiteX12" fmla="*/ 3783 w 10000"/>
              <a:gd name="connsiteY12" fmla="*/ 9063 h 10000"/>
              <a:gd name="connsiteX13" fmla="*/ 3839 w 10000"/>
              <a:gd name="connsiteY13" fmla="*/ 9019 h 10000"/>
              <a:gd name="connsiteX14" fmla="*/ 3898 w 10000"/>
              <a:gd name="connsiteY14" fmla="*/ 8917 h 10000"/>
              <a:gd name="connsiteX15" fmla="*/ 3902 w 10000"/>
              <a:gd name="connsiteY15" fmla="*/ 8769 h 10000"/>
              <a:gd name="connsiteX16" fmla="*/ 3873 w 10000"/>
              <a:gd name="connsiteY16" fmla="*/ 8659 h 10000"/>
              <a:gd name="connsiteX17" fmla="*/ 3818 w 10000"/>
              <a:gd name="connsiteY17" fmla="*/ 8471 h 10000"/>
              <a:gd name="connsiteX18" fmla="*/ 4001 w 10000"/>
              <a:gd name="connsiteY18" fmla="*/ 8289 h 10000"/>
              <a:gd name="connsiteX19" fmla="*/ 4292 w 10000"/>
              <a:gd name="connsiteY19" fmla="*/ 8146 h 10000"/>
              <a:gd name="connsiteX20" fmla="*/ 4590 w 10000"/>
              <a:gd name="connsiteY20" fmla="*/ 8043 h 10000"/>
              <a:gd name="connsiteX21" fmla="*/ 4962 w 10000"/>
              <a:gd name="connsiteY21" fmla="*/ 8019 h 10000"/>
              <a:gd name="connsiteX22" fmla="*/ 5488 w 10000"/>
              <a:gd name="connsiteY22" fmla="*/ 8015 h 10000"/>
              <a:gd name="connsiteX23" fmla="*/ 5471 w 10000"/>
              <a:gd name="connsiteY23" fmla="*/ 8536 h 10000"/>
              <a:gd name="connsiteX24" fmla="*/ 5590 w 10000"/>
              <a:gd name="connsiteY24" fmla="*/ 8683 h 10000"/>
              <a:gd name="connsiteX25" fmla="*/ 5753 w 10000"/>
              <a:gd name="connsiteY25" fmla="*/ 8763 h 10000"/>
              <a:gd name="connsiteX26" fmla="*/ 5872 w 10000"/>
              <a:gd name="connsiteY26" fmla="*/ 8792 h 10000"/>
              <a:gd name="connsiteX27" fmla="*/ 7704 w 10000"/>
              <a:gd name="connsiteY27" fmla="*/ 8729 h 10000"/>
              <a:gd name="connsiteX28" fmla="*/ 7885 w 10000"/>
              <a:gd name="connsiteY28" fmla="*/ 8917 h 10000"/>
              <a:gd name="connsiteX29" fmla="*/ 8002 w 10000"/>
              <a:gd name="connsiteY29" fmla="*/ 9375 h 10000"/>
              <a:gd name="connsiteX30" fmla="*/ 8086 w 10000"/>
              <a:gd name="connsiteY30" fmla="*/ 9995 h 10000"/>
              <a:gd name="connsiteX31" fmla="*/ 8281 w 10000"/>
              <a:gd name="connsiteY31" fmla="*/ 10000 h 10000"/>
              <a:gd name="connsiteX32" fmla="*/ 8264 w 10000"/>
              <a:gd name="connsiteY32" fmla="*/ 9390 h 10000"/>
              <a:gd name="connsiteX33" fmla="*/ 8359 w 10000"/>
              <a:gd name="connsiteY33" fmla="*/ 9202 h 10000"/>
              <a:gd name="connsiteX34" fmla="*/ 8432 w 10000"/>
              <a:gd name="connsiteY34" fmla="*/ 8710 h 10000"/>
              <a:gd name="connsiteX35" fmla="*/ 9170 w 10000"/>
              <a:gd name="connsiteY35" fmla="*/ 9077 h 10000"/>
              <a:gd name="connsiteX36" fmla="*/ 9138 w 10000"/>
              <a:gd name="connsiteY36" fmla="*/ 8395 h 10000"/>
              <a:gd name="connsiteX37" fmla="*/ 9489 w 10000"/>
              <a:gd name="connsiteY37" fmla="*/ 8416 h 10000"/>
              <a:gd name="connsiteX38" fmla="*/ 10000 w 10000"/>
              <a:gd name="connsiteY38" fmla="*/ 7659 h 10000"/>
              <a:gd name="connsiteX39" fmla="*/ 9685 w 10000"/>
              <a:gd name="connsiteY39" fmla="*/ 7143 h 10000"/>
              <a:gd name="connsiteX40" fmla="*/ 9624 w 10000"/>
              <a:gd name="connsiteY40" fmla="*/ 6805 h 10000"/>
              <a:gd name="connsiteX41" fmla="*/ 9119 w 10000"/>
              <a:gd name="connsiteY41" fmla="*/ 6749 h 10000"/>
              <a:gd name="connsiteX42" fmla="*/ 9067 w 10000"/>
              <a:gd name="connsiteY42" fmla="*/ 6310 h 10000"/>
              <a:gd name="connsiteX43" fmla="*/ 8399 w 10000"/>
              <a:gd name="connsiteY43" fmla="*/ 6096 h 10000"/>
              <a:gd name="connsiteX44" fmla="*/ 8350 w 10000"/>
              <a:gd name="connsiteY44" fmla="*/ 6449 h 10000"/>
              <a:gd name="connsiteX45" fmla="*/ 7952 w 10000"/>
              <a:gd name="connsiteY45" fmla="*/ 6163 h 10000"/>
              <a:gd name="connsiteX46" fmla="*/ 7952 w 10000"/>
              <a:gd name="connsiteY46" fmla="*/ 5804 h 10000"/>
              <a:gd name="connsiteX47" fmla="*/ 9002 w 10000"/>
              <a:gd name="connsiteY47" fmla="*/ 6202 h 10000"/>
              <a:gd name="connsiteX48" fmla="*/ 8860 w 10000"/>
              <a:gd name="connsiteY48" fmla="*/ 3281 h 10000"/>
              <a:gd name="connsiteX49" fmla="*/ 8695 w 10000"/>
              <a:gd name="connsiteY49" fmla="*/ 3124 h 10000"/>
              <a:gd name="connsiteX50" fmla="*/ 8637 w 10000"/>
              <a:gd name="connsiteY50" fmla="*/ 2786 h 10000"/>
              <a:gd name="connsiteX51" fmla="*/ 8198 w 10000"/>
              <a:gd name="connsiteY51" fmla="*/ 2634 h 10000"/>
              <a:gd name="connsiteX52" fmla="*/ 8052 w 10000"/>
              <a:gd name="connsiteY52" fmla="*/ 2098 h 10000"/>
              <a:gd name="connsiteX53" fmla="*/ 7748 w 10000"/>
              <a:gd name="connsiteY53" fmla="*/ 2051 h 10000"/>
              <a:gd name="connsiteX54" fmla="*/ 7699 w 10000"/>
              <a:gd name="connsiteY54" fmla="*/ 1641 h 10000"/>
              <a:gd name="connsiteX55" fmla="*/ 7417 w 10000"/>
              <a:gd name="connsiteY55" fmla="*/ 1614 h 10000"/>
              <a:gd name="connsiteX56" fmla="*/ 7384 w 10000"/>
              <a:gd name="connsiteY56" fmla="*/ 1287 h 10000"/>
              <a:gd name="connsiteX57" fmla="*/ 7275 w 10000"/>
              <a:gd name="connsiteY57" fmla="*/ 372 h 10000"/>
              <a:gd name="connsiteX58" fmla="*/ 3767 w 10000"/>
              <a:gd name="connsiteY58" fmla="*/ 0 h 10000"/>
              <a:gd name="connsiteX59" fmla="*/ 2755 w 10000"/>
              <a:gd name="connsiteY59" fmla="*/ 4856 h 10000"/>
              <a:gd name="connsiteX60" fmla="*/ 2314 w 10000"/>
              <a:gd name="connsiteY60" fmla="*/ 7386 h 10000"/>
              <a:gd name="connsiteX61" fmla="*/ 336 w 10000"/>
              <a:gd name="connsiteY61" fmla="*/ 6438 h 10000"/>
              <a:gd name="connsiteX62" fmla="*/ 2016 w 10000"/>
              <a:gd name="connsiteY62" fmla="*/ 621 h 10000"/>
              <a:gd name="connsiteX63" fmla="*/ 1462 w 10000"/>
              <a:gd name="connsiteY63" fmla="*/ 2351 h 10000"/>
              <a:gd name="connsiteX64" fmla="*/ 1288 w 10000"/>
              <a:gd name="connsiteY64" fmla="*/ 2788 h 10000"/>
              <a:gd name="connsiteX65" fmla="*/ 567 w 10000"/>
              <a:gd name="connsiteY65" fmla="*/ 4274 h 10000"/>
              <a:gd name="connsiteX66" fmla="*/ 401 w 10000"/>
              <a:gd name="connsiteY66" fmla="*/ 5052 h 10000"/>
              <a:gd name="connsiteX67" fmla="*/ 269 w 10000"/>
              <a:gd name="connsiteY67" fmla="*/ 6303 h 10000"/>
              <a:gd name="connsiteX0" fmla="*/ 269 w 10000"/>
              <a:gd name="connsiteY0" fmla="*/ 6303 h 10000"/>
              <a:gd name="connsiteX1" fmla="*/ 0 w 10000"/>
              <a:gd name="connsiteY1" fmla="*/ 8471 h 10000"/>
              <a:gd name="connsiteX2" fmla="*/ 826 w 10000"/>
              <a:gd name="connsiteY2" fmla="*/ 8867 h 10000"/>
              <a:gd name="connsiteX3" fmla="*/ 1076 w 10000"/>
              <a:gd name="connsiteY3" fmla="*/ 9577 h 10000"/>
              <a:gd name="connsiteX4" fmla="*/ 1193 w 10000"/>
              <a:gd name="connsiteY4" fmla="*/ 9763 h 10000"/>
              <a:gd name="connsiteX5" fmla="*/ 1268 w 10000"/>
              <a:gd name="connsiteY5" fmla="*/ 9834 h 10000"/>
              <a:gd name="connsiteX6" fmla="*/ 1387 w 10000"/>
              <a:gd name="connsiteY6" fmla="*/ 9857 h 10000"/>
              <a:gd name="connsiteX7" fmla="*/ 1539 w 10000"/>
              <a:gd name="connsiteY7" fmla="*/ 9848 h 10000"/>
              <a:gd name="connsiteX8" fmla="*/ 1740 w 10000"/>
              <a:gd name="connsiteY8" fmla="*/ 9771 h 10000"/>
              <a:gd name="connsiteX9" fmla="*/ 3368 w 10000"/>
              <a:gd name="connsiteY9" fmla="*/ 8729 h 10000"/>
              <a:gd name="connsiteX10" fmla="*/ 3607 w 10000"/>
              <a:gd name="connsiteY10" fmla="*/ 9037 h 10000"/>
              <a:gd name="connsiteX11" fmla="*/ 3705 w 10000"/>
              <a:gd name="connsiteY11" fmla="*/ 9077 h 10000"/>
              <a:gd name="connsiteX12" fmla="*/ 3783 w 10000"/>
              <a:gd name="connsiteY12" fmla="*/ 9063 h 10000"/>
              <a:gd name="connsiteX13" fmla="*/ 3839 w 10000"/>
              <a:gd name="connsiteY13" fmla="*/ 9019 h 10000"/>
              <a:gd name="connsiteX14" fmla="*/ 3898 w 10000"/>
              <a:gd name="connsiteY14" fmla="*/ 8917 h 10000"/>
              <a:gd name="connsiteX15" fmla="*/ 3902 w 10000"/>
              <a:gd name="connsiteY15" fmla="*/ 8769 h 10000"/>
              <a:gd name="connsiteX16" fmla="*/ 3873 w 10000"/>
              <a:gd name="connsiteY16" fmla="*/ 8659 h 10000"/>
              <a:gd name="connsiteX17" fmla="*/ 3818 w 10000"/>
              <a:gd name="connsiteY17" fmla="*/ 8471 h 10000"/>
              <a:gd name="connsiteX18" fmla="*/ 4001 w 10000"/>
              <a:gd name="connsiteY18" fmla="*/ 8289 h 10000"/>
              <a:gd name="connsiteX19" fmla="*/ 4292 w 10000"/>
              <a:gd name="connsiteY19" fmla="*/ 8146 h 10000"/>
              <a:gd name="connsiteX20" fmla="*/ 4590 w 10000"/>
              <a:gd name="connsiteY20" fmla="*/ 8043 h 10000"/>
              <a:gd name="connsiteX21" fmla="*/ 4962 w 10000"/>
              <a:gd name="connsiteY21" fmla="*/ 8019 h 10000"/>
              <a:gd name="connsiteX22" fmla="*/ 5488 w 10000"/>
              <a:gd name="connsiteY22" fmla="*/ 8015 h 10000"/>
              <a:gd name="connsiteX23" fmla="*/ 5471 w 10000"/>
              <a:gd name="connsiteY23" fmla="*/ 8536 h 10000"/>
              <a:gd name="connsiteX24" fmla="*/ 5590 w 10000"/>
              <a:gd name="connsiteY24" fmla="*/ 8683 h 10000"/>
              <a:gd name="connsiteX25" fmla="*/ 5753 w 10000"/>
              <a:gd name="connsiteY25" fmla="*/ 8763 h 10000"/>
              <a:gd name="connsiteX26" fmla="*/ 5872 w 10000"/>
              <a:gd name="connsiteY26" fmla="*/ 8792 h 10000"/>
              <a:gd name="connsiteX27" fmla="*/ 7704 w 10000"/>
              <a:gd name="connsiteY27" fmla="*/ 8729 h 10000"/>
              <a:gd name="connsiteX28" fmla="*/ 7885 w 10000"/>
              <a:gd name="connsiteY28" fmla="*/ 8917 h 10000"/>
              <a:gd name="connsiteX29" fmla="*/ 8002 w 10000"/>
              <a:gd name="connsiteY29" fmla="*/ 9375 h 10000"/>
              <a:gd name="connsiteX30" fmla="*/ 8086 w 10000"/>
              <a:gd name="connsiteY30" fmla="*/ 9995 h 10000"/>
              <a:gd name="connsiteX31" fmla="*/ 8281 w 10000"/>
              <a:gd name="connsiteY31" fmla="*/ 10000 h 10000"/>
              <a:gd name="connsiteX32" fmla="*/ 8264 w 10000"/>
              <a:gd name="connsiteY32" fmla="*/ 9390 h 10000"/>
              <a:gd name="connsiteX33" fmla="*/ 8359 w 10000"/>
              <a:gd name="connsiteY33" fmla="*/ 9202 h 10000"/>
              <a:gd name="connsiteX34" fmla="*/ 8432 w 10000"/>
              <a:gd name="connsiteY34" fmla="*/ 8710 h 10000"/>
              <a:gd name="connsiteX35" fmla="*/ 9170 w 10000"/>
              <a:gd name="connsiteY35" fmla="*/ 9077 h 10000"/>
              <a:gd name="connsiteX36" fmla="*/ 9138 w 10000"/>
              <a:gd name="connsiteY36" fmla="*/ 8395 h 10000"/>
              <a:gd name="connsiteX37" fmla="*/ 9489 w 10000"/>
              <a:gd name="connsiteY37" fmla="*/ 8416 h 10000"/>
              <a:gd name="connsiteX38" fmla="*/ 10000 w 10000"/>
              <a:gd name="connsiteY38" fmla="*/ 7659 h 10000"/>
              <a:gd name="connsiteX39" fmla="*/ 9685 w 10000"/>
              <a:gd name="connsiteY39" fmla="*/ 7143 h 10000"/>
              <a:gd name="connsiteX40" fmla="*/ 9624 w 10000"/>
              <a:gd name="connsiteY40" fmla="*/ 6805 h 10000"/>
              <a:gd name="connsiteX41" fmla="*/ 9119 w 10000"/>
              <a:gd name="connsiteY41" fmla="*/ 6749 h 10000"/>
              <a:gd name="connsiteX42" fmla="*/ 9067 w 10000"/>
              <a:gd name="connsiteY42" fmla="*/ 6310 h 10000"/>
              <a:gd name="connsiteX43" fmla="*/ 8399 w 10000"/>
              <a:gd name="connsiteY43" fmla="*/ 6096 h 10000"/>
              <a:gd name="connsiteX44" fmla="*/ 8350 w 10000"/>
              <a:gd name="connsiteY44" fmla="*/ 6449 h 10000"/>
              <a:gd name="connsiteX45" fmla="*/ 7952 w 10000"/>
              <a:gd name="connsiteY45" fmla="*/ 6163 h 10000"/>
              <a:gd name="connsiteX46" fmla="*/ 7952 w 10000"/>
              <a:gd name="connsiteY46" fmla="*/ 5804 h 10000"/>
              <a:gd name="connsiteX47" fmla="*/ 9002 w 10000"/>
              <a:gd name="connsiteY47" fmla="*/ 6202 h 10000"/>
              <a:gd name="connsiteX48" fmla="*/ 8860 w 10000"/>
              <a:gd name="connsiteY48" fmla="*/ 3281 h 10000"/>
              <a:gd name="connsiteX49" fmla="*/ 8695 w 10000"/>
              <a:gd name="connsiteY49" fmla="*/ 3124 h 10000"/>
              <a:gd name="connsiteX50" fmla="*/ 8637 w 10000"/>
              <a:gd name="connsiteY50" fmla="*/ 2786 h 10000"/>
              <a:gd name="connsiteX51" fmla="*/ 8198 w 10000"/>
              <a:gd name="connsiteY51" fmla="*/ 2634 h 10000"/>
              <a:gd name="connsiteX52" fmla="*/ 8052 w 10000"/>
              <a:gd name="connsiteY52" fmla="*/ 2098 h 10000"/>
              <a:gd name="connsiteX53" fmla="*/ 7748 w 10000"/>
              <a:gd name="connsiteY53" fmla="*/ 2051 h 10000"/>
              <a:gd name="connsiteX54" fmla="*/ 7699 w 10000"/>
              <a:gd name="connsiteY54" fmla="*/ 1641 h 10000"/>
              <a:gd name="connsiteX55" fmla="*/ 7417 w 10000"/>
              <a:gd name="connsiteY55" fmla="*/ 1614 h 10000"/>
              <a:gd name="connsiteX56" fmla="*/ 7384 w 10000"/>
              <a:gd name="connsiteY56" fmla="*/ 1287 h 10000"/>
              <a:gd name="connsiteX57" fmla="*/ 7275 w 10000"/>
              <a:gd name="connsiteY57" fmla="*/ 372 h 10000"/>
              <a:gd name="connsiteX58" fmla="*/ 3767 w 10000"/>
              <a:gd name="connsiteY58" fmla="*/ 0 h 10000"/>
              <a:gd name="connsiteX59" fmla="*/ 2755 w 10000"/>
              <a:gd name="connsiteY59" fmla="*/ 4856 h 10000"/>
              <a:gd name="connsiteX60" fmla="*/ 2406 w 10000"/>
              <a:gd name="connsiteY60" fmla="*/ 7594 h 10000"/>
              <a:gd name="connsiteX61" fmla="*/ 336 w 10000"/>
              <a:gd name="connsiteY61" fmla="*/ 6438 h 10000"/>
              <a:gd name="connsiteX62" fmla="*/ 2016 w 10000"/>
              <a:gd name="connsiteY62" fmla="*/ 621 h 10000"/>
              <a:gd name="connsiteX63" fmla="*/ 1462 w 10000"/>
              <a:gd name="connsiteY63" fmla="*/ 2351 h 10000"/>
              <a:gd name="connsiteX64" fmla="*/ 1288 w 10000"/>
              <a:gd name="connsiteY64" fmla="*/ 2788 h 10000"/>
              <a:gd name="connsiteX65" fmla="*/ 567 w 10000"/>
              <a:gd name="connsiteY65" fmla="*/ 4274 h 10000"/>
              <a:gd name="connsiteX66" fmla="*/ 401 w 10000"/>
              <a:gd name="connsiteY66" fmla="*/ 5052 h 10000"/>
              <a:gd name="connsiteX67" fmla="*/ 269 w 10000"/>
              <a:gd name="connsiteY67" fmla="*/ 6303 h 10000"/>
              <a:gd name="connsiteX0" fmla="*/ 269 w 10000"/>
              <a:gd name="connsiteY0" fmla="*/ 6303 h 10000"/>
              <a:gd name="connsiteX1" fmla="*/ 0 w 10000"/>
              <a:gd name="connsiteY1" fmla="*/ 8471 h 10000"/>
              <a:gd name="connsiteX2" fmla="*/ 826 w 10000"/>
              <a:gd name="connsiteY2" fmla="*/ 8867 h 10000"/>
              <a:gd name="connsiteX3" fmla="*/ 1076 w 10000"/>
              <a:gd name="connsiteY3" fmla="*/ 9577 h 10000"/>
              <a:gd name="connsiteX4" fmla="*/ 1193 w 10000"/>
              <a:gd name="connsiteY4" fmla="*/ 9763 h 10000"/>
              <a:gd name="connsiteX5" fmla="*/ 1268 w 10000"/>
              <a:gd name="connsiteY5" fmla="*/ 9834 h 10000"/>
              <a:gd name="connsiteX6" fmla="*/ 1387 w 10000"/>
              <a:gd name="connsiteY6" fmla="*/ 9857 h 10000"/>
              <a:gd name="connsiteX7" fmla="*/ 1539 w 10000"/>
              <a:gd name="connsiteY7" fmla="*/ 9848 h 10000"/>
              <a:gd name="connsiteX8" fmla="*/ 1740 w 10000"/>
              <a:gd name="connsiteY8" fmla="*/ 9771 h 10000"/>
              <a:gd name="connsiteX9" fmla="*/ 3368 w 10000"/>
              <a:gd name="connsiteY9" fmla="*/ 8729 h 10000"/>
              <a:gd name="connsiteX10" fmla="*/ 3607 w 10000"/>
              <a:gd name="connsiteY10" fmla="*/ 9037 h 10000"/>
              <a:gd name="connsiteX11" fmla="*/ 3705 w 10000"/>
              <a:gd name="connsiteY11" fmla="*/ 9077 h 10000"/>
              <a:gd name="connsiteX12" fmla="*/ 3783 w 10000"/>
              <a:gd name="connsiteY12" fmla="*/ 9063 h 10000"/>
              <a:gd name="connsiteX13" fmla="*/ 3839 w 10000"/>
              <a:gd name="connsiteY13" fmla="*/ 9019 h 10000"/>
              <a:gd name="connsiteX14" fmla="*/ 3898 w 10000"/>
              <a:gd name="connsiteY14" fmla="*/ 8917 h 10000"/>
              <a:gd name="connsiteX15" fmla="*/ 3902 w 10000"/>
              <a:gd name="connsiteY15" fmla="*/ 8769 h 10000"/>
              <a:gd name="connsiteX16" fmla="*/ 3873 w 10000"/>
              <a:gd name="connsiteY16" fmla="*/ 8659 h 10000"/>
              <a:gd name="connsiteX17" fmla="*/ 3818 w 10000"/>
              <a:gd name="connsiteY17" fmla="*/ 8471 h 10000"/>
              <a:gd name="connsiteX18" fmla="*/ 4001 w 10000"/>
              <a:gd name="connsiteY18" fmla="*/ 8289 h 10000"/>
              <a:gd name="connsiteX19" fmla="*/ 4292 w 10000"/>
              <a:gd name="connsiteY19" fmla="*/ 8146 h 10000"/>
              <a:gd name="connsiteX20" fmla="*/ 4590 w 10000"/>
              <a:gd name="connsiteY20" fmla="*/ 8043 h 10000"/>
              <a:gd name="connsiteX21" fmla="*/ 4962 w 10000"/>
              <a:gd name="connsiteY21" fmla="*/ 8019 h 10000"/>
              <a:gd name="connsiteX22" fmla="*/ 5488 w 10000"/>
              <a:gd name="connsiteY22" fmla="*/ 8015 h 10000"/>
              <a:gd name="connsiteX23" fmla="*/ 5471 w 10000"/>
              <a:gd name="connsiteY23" fmla="*/ 8536 h 10000"/>
              <a:gd name="connsiteX24" fmla="*/ 5590 w 10000"/>
              <a:gd name="connsiteY24" fmla="*/ 8683 h 10000"/>
              <a:gd name="connsiteX25" fmla="*/ 5753 w 10000"/>
              <a:gd name="connsiteY25" fmla="*/ 8763 h 10000"/>
              <a:gd name="connsiteX26" fmla="*/ 5872 w 10000"/>
              <a:gd name="connsiteY26" fmla="*/ 8792 h 10000"/>
              <a:gd name="connsiteX27" fmla="*/ 7704 w 10000"/>
              <a:gd name="connsiteY27" fmla="*/ 8729 h 10000"/>
              <a:gd name="connsiteX28" fmla="*/ 7885 w 10000"/>
              <a:gd name="connsiteY28" fmla="*/ 8917 h 10000"/>
              <a:gd name="connsiteX29" fmla="*/ 8002 w 10000"/>
              <a:gd name="connsiteY29" fmla="*/ 9375 h 10000"/>
              <a:gd name="connsiteX30" fmla="*/ 8086 w 10000"/>
              <a:gd name="connsiteY30" fmla="*/ 9995 h 10000"/>
              <a:gd name="connsiteX31" fmla="*/ 8281 w 10000"/>
              <a:gd name="connsiteY31" fmla="*/ 10000 h 10000"/>
              <a:gd name="connsiteX32" fmla="*/ 8264 w 10000"/>
              <a:gd name="connsiteY32" fmla="*/ 9390 h 10000"/>
              <a:gd name="connsiteX33" fmla="*/ 8359 w 10000"/>
              <a:gd name="connsiteY33" fmla="*/ 9202 h 10000"/>
              <a:gd name="connsiteX34" fmla="*/ 8432 w 10000"/>
              <a:gd name="connsiteY34" fmla="*/ 8710 h 10000"/>
              <a:gd name="connsiteX35" fmla="*/ 9170 w 10000"/>
              <a:gd name="connsiteY35" fmla="*/ 9077 h 10000"/>
              <a:gd name="connsiteX36" fmla="*/ 9138 w 10000"/>
              <a:gd name="connsiteY36" fmla="*/ 8395 h 10000"/>
              <a:gd name="connsiteX37" fmla="*/ 9489 w 10000"/>
              <a:gd name="connsiteY37" fmla="*/ 8416 h 10000"/>
              <a:gd name="connsiteX38" fmla="*/ 10000 w 10000"/>
              <a:gd name="connsiteY38" fmla="*/ 7659 h 10000"/>
              <a:gd name="connsiteX39" fmla="*/ 9685 w 10000"/>
              <a:gd name="connsiteY39" fmla="*/ 7143 h 10000"/>
              <a:gd name="connsiteX40" fmla="*/ 9624 w 10000"/>
              <a:gd name="connsiteY40" fmla="*/ 6805 h 10000"/>
              <a:gd name="connsiteX41" fmla="*/ 9119 w 10000"/>
              <a:gd name="connsiteY41" fmla="*/ 6749 h 10000"/>
              <a:gd name="connsiteX42" fmla="*/ 9067 w 10000"/>
              <a:gd name="connsiteY42" fmla="*/ 6310 h 10000"/>
              <a:gd name="connsiteX43" fmla="*/ 8399 w 10000"/>
              <a:gd name="connsiteY43" fmla="*/ 6096 h 10000"/>
              <a:gd name="connsiteX44" fmla="*/ 8350 w 10000"/>
              <a:gd name="connsiteY44" fmla="*/ 6449 h 10000"/>
              <a:gd name="connsiteX45" fmla="*/ 7952 w 10000"/>
              <a:gd name="connsiteY45" fmla="*/ 6163 h 10000"/>
              <a:gd name="connsiteX46" fmla="*/ 7952 w 10000"/>
              <a:gd name="connsiteY46" fmla="*/ 5804 h 10000"/>
              <a:gd name="connsiteX47" fmla="*/ 9002 w 10000"/>
              <a:gd name="connsiteY47" fmla="*/ 6202 h 10000"/>
              <a:gd name="connsiteX48" fmla="*/ 8860 w 10000"/>
              <a:gd name="connsiteY48" fmla="*/ 3281 h 10000"/>
              <a:gd name="connsiteX49" fmla="*/ 8695 w 10000"/>
              <a:gd name="connsiteY49" fmla="*/ 3124 h 10000"/>
              <a:gd name="connsiteX50" fmla="*/ 8637 w 10000"/>
              <a:gd name="connsiteY50" fmla="*/ 2786 h 10000"/>
              <a:gd name="connsiteX51" fmla="*/ 8198 w 10000"/>
              <a:gd name="connsiteY51" fmla="*/ 2634 h 10000"/>
              <a:gd name="connsiteX52" fmla="*/ 8052 w 10000"/>
              <a:gd name="connsiteY52" fmla="*/ 2098 h 10000"/>
              <a:gd name="connsiteX53" fmla="*/ 7748 w 10000"/>
              <a:gd name="connsiteY53" fmla="*/ 2051 h 10000"/>
              <a:gd name="connsiteX54" fmla="*/ 7699 w 10000"/>
              <a:gd name="connsiteY54" fmla="*/ 1641 h 10000"/>
              <a:gd name="connsiteX55" fmla="*/ 7417 w 10000"/>
              <a:gd name="connsiteY55" fmla="*/ 1614 h 10000"/>
              <a:gd name="connsiteX56" fmla="*/ 7384 w 10000"/>
              <a:gd name="connsiteY56" fmla="*/ 1287 h 10000"/>
              <a:gd name="connsiteX57" fmla="*/ 7275 w 10000"/>
              <a:gd name="connsiteY57" fmla="*/ 372 h 10000"/>
              <a:gd name="connsiteX58" fmla="*/ 3767 w 10000"/>
              <a:gd name="connsiteY58" fmla="*/ 0 h 10000"/>
              <a:gd name="connsiteX59" fmla="*/ 2847 w 10000"/>
              <a:gd name="connsiteY59" fmla="*/ 4902 h 10000"/>
              <a:gd name="connsiteX60" fmla="*/ 2406 w 10000"/>
              <a:gd name="connsiteY60" fmla="*/ 7594 h 10000"/>
              <a:gd name="connsiteX61" fmla="*/ 336 w 10000"/>
              <a:gd name="connsiteY61" fmla="*/ 6438 h 10000"/>
              <a:gd name="connsiteX62" fmla="*/ 2016 w 10000"/>
              <a:gd name="connsiteY62" fmla="*/ 621 h 10000"/>
              <a:gd name="connsiteX63" fmla="*/ 1462 w 10000"/>
              <a:gd name="connsiteY63" fmla="*/ 2351 h 10000"/>
              <a:gd name="connsiteX64" fmla="*/ 1288 w 10000"/>
              <a:gd name="connsiteY64" fmla="*/ 2788 h 10000"/>
              <a:gd name="connsiteX65" fmla="*/ 567 w 10000"/>
              <a:gd name="connsiteY65" fmla="*/ 4274 h 10000"/>
              <a:gd name="connsiteX66" fmla="*/ 401 w 10000"/>
              <a:gd name="connsiteY66" fmla="*/ 5052 h 10000"/>
              <a:gd name="connsiteX67" fmla="*/ 269 w 10000"/>
              <a:gd name="connsiteY67" fmla="*/ 6303 h 10000"/>
              <a:gd name="connsiteX0" fmla="*/ 269 w 10000"/>
              <a:gd name="connsiteY0" fmla="*/ 6303 h 10000"/>
              <a:gd name="connsiteX1" fmla="*/ 0 w 10000"/>
              <a:gd name="connsiteY1" fmla="*/ 8471 h 10000"/>
              <a:gd name="connsiteX2" fmla="*/ 826 w 10000"/>
              <a:gd name="connsiteY2" fmla="*/ 8867 h 10000"/>
              <a:gd name="connsiteX3" fmla="*/ 1076 w 10000"/>
              <a:gd name="connsiteY3" fmla="*/ 9577 h 10000"/>
              <a:gd name="connsiteX4" fmla="*/ 1193 w 10000"/>
              <a:gd name="connsiteY4" fmla="*/ 9763 h 10000"/>
              <a:gd name="connsiteX5" fmla="*/ 1268 w 10000"/>
              <a:gd name="connsiteY5" fmla="*/ 9834 h 10000"/>
              <a:gd name="connsiteX6" fmla="*/ 1387 w 10000"/>
              <a:gd name="connsiteY6" fmla="*/ 9857 h 10000"/>
              <a:gd name="connsiteX7" fmla="*/ 1539 w 10000"/>
              <a:gd name="connsiteY7" fmla="*/ 9848 h 10000"/>
              <a:gd name="connsiteX8" fmla="*/ 1740 w 10000"/>
              <a:gd name="connsiteY8" fmla="*/ 9771 h 10000"/>
              <a:gd name="connsiteX9" fmla="*/ 3368 w 10000"/>
              <a:gd name="connsiteY9" fmla="*/ 8729 h 10000"/>
              <a:gd name="connsiteX10" fmla="*/ 3607 w 10000"/>
              <a:gd name="connsiteY10" fmla="*/ 9037 h 10000"/>
              <a:gd name="connsiteX11" fmla="*/ 3705 w 10000"/>
              <a:gd name="connsiteY11" fmla="*/ 9077 h 10000"/>
              <a:gd name="connsiteX12" fmla="*/ 3783 w 10000"/>
              <a:gd name="connsiteY12" fmla="*/ 9063 h 10000"/>
              <a:gd name="connsiteX13" fmla="*/ 3839 w 10000"/>
              <a:gd name="connsiteY13" fmla="*/ 9019 h 10000"/>
              <a:gd name="connsiteX14" fmla="*/ 3898 w 10000"/>
              <a:gd name="connsiteY14" fmla="*/ 8917 h 10000"/>
              <a:gd name="connsiteX15" fmla="*/ 3902 w 10000"/>
              <a:gd name="connsiteY15" fmla="*/ 8769 h 10000"/>
              <a:gd name="connsiteX16" fmla="*/ 3873 w 10000"/>
              <a:gd name="connsiteY16" fmla="*/ 8659 h 10000"/>
              <a:gd name="connsiteX17" fmla="*/ 3818 w 10000"/>
              <a:gd name="connsiteY17" fmla="*/ 8471 h 10000"/>
              <a:gd name="connsiteX18" fmla="*/ 4001 w 10000"/>
              <a:gd name="connsiteY18" fmla="*/ 8289 h 10000"/>
              <a:gd name="connsiteX19" fmla="*/ 4292 w 10000"/>
              <a:gd name="connsiteY19" fmla="*/ 8146 h 10000"/>
              <a:gd name="connsiteX20" fmla="*/ 4590 w 10000"/>
              <a:gd name="connsiteY20" fmla="*/ 8043 h 10000"/>
              <a:gd name="connsiteX21" fmla="*/ 4962 w 10000"/>
              <a:gd name="connsiteY21" fmla="*/ 8019 h 10000"/>
              <a:gd name="connsiteX22" fmla="*/ 5488 w 10000"/>
              <a:gd name="connsiteY22" fmla="*/ 8015 h 10000"/>
              <a:gd name="connsiteX23" fmla="*/ 5471 w 10000"/>
              <a:gd name="connsiteY23" fmla="*/ 8536 h 10000"/>
              <a:gd name="connsiteX24" fmla="*/ 5590 w 10000"/>
              <a:gd name="connsiteY24" fmla="*/ 8683 h 10000"/>
              <a:gd name="connsiteX25" fmla="*/ 5753 w 10000"/>
              <a:gd name="connsiteY25" fmla="*/ 8763 h 10000"/>
              <a:gd name="connsiteX26" fmla="*/ 5872 w 10000"/>
              <a:gd name="connsiteY26" fmla="*/ 8792 h 10000"/>
              <a:gd name="connsiteX27" fmla="*/ 7704 w 10000"/>
              <a:gd name="connsiteY27" fmla="*/ 8729 h 10000"/>
              <a:gd name="connsiteX28" fmla="*/ 7885 w 10000"/>
              <a:gd name="connsiteY28" fmla="*/ 8917 h 10000"/>
              <a:gd name="connsiteX29" fmla="*/ 8002 w 10000"/>
              <a:gd name="connsiteY29" fmla="*/ 9375 h 10000"/>
              <a:gd name="connsiteX30" fmla="*/ 8086 w 10000"/>
              <a:gd name="connsiteY30" fmla="*/ 9995 h 10000"/>
              <a:gd name="connsiteX31" fmla="*/ 8281 w 10000"/>
              <a:gd name="connsiteY31" fmla="*/ 10000 h 10000"/>
              <a:gd name="connsiteX32" fmla="*/ 8264 w 10000"/>
              <a:gd name="connsiteY32" fmla="*/ 9390 h 10000"/>
              <a:gd name="connsiteX33" fmla="*/ 8359 w 10000"/>
              <a:gd name="connsiteY33" fmla="*/ 9202 h 10000"/>
              <a:gd name="connsiteX34" fmla="*/ 8432 w 10000"/>
              <a:gd name="connsiteY34" fmla="*/ 8710 h 10000"/>
              <a:gd name="connsiteX35" fmla="*/ 9170 w 10000"/>
              <a:gd name="connsiteY35" fmla="*/ 9077 h 10000"/>
              <a:gd name="connsiteX36" fmla="*/ 9138 w 10000"/>
              <a:gd name="connsiteY36" fmla="*/ 8395 h 10000"/>
              <a:gd name="connsiteX37" fmla="*/ 9489 w 10000"/>
              <a:gd name="connsiteY37" fmla="*/ 8416 h 10000"/>
              <a:gd name="connsiteX38" fmla="*/ 10000 w 10000"/>
              <a:gd name="connsiteY38" fmla="*/ 7659 h 10000"/>
              <a:gd name="connsiteX39" fmla="*/ 9685 w 10000"/>
              <a:gd name="connsiteY39" fmla="*/ 7143 h 10000"/>
              <a:gd name="connsiteX40" fmla="*/ 9624 w 10000"/>
              <a:gd name="connsiteY40" fmla="*/ 6805 h 10000"/>
              <a:gd name="connsiteX41" fmla="*/ 9119 w 10000"/>
              <a:gd name="connsiteY41" fmla="*/ 6749 h 10000"/>
              <a:gd name="connsiteX42" fmla="*/ 9067 w 10000"/>
              <a:gd name="connsiteY42" fmla="*/ 6310 h 10000"/>
              <a:gd name="connsiteX43" fmla="*/ 8399 w 10000"/>
              <a:gd name="connsiteY43" fmla="*/ 6096 h 10000"/>
              <a:gd name="connsiteX44" fmla="*/ 8350 w 10000"/>
              <a:gd name="connsiteY44" fmla="*/ 6449 h 10000"/>
              <a:gd name="connsiteX45" fmla="*/ 7952 w 10000"/>
              <a:gd name="connsiteY45" fmla="*/ 6163 h 10000"/>
              <a:gd name="connsiteX46" fmla="*/ 7952 w 10000"/>
              <a:gd name="connsiteY46" fmla="*/ 5804 h 10000"/>
              <a:gd name="connsiteX47" fmla="*/ 9002 w 10000"/>
              <a:gd name="connsiteY47" fmla="*/ 6202 h 10000"/>
              <a:gd name="connsiteX48" fmla="*/ 8860 w 10000"/>
              <a:gd name="connsiteY48" fmla="*/ 3281 h 10000"/>
              <a:gd name="connsiteX49" fmla="*/ 8695 w 10000"/>
              <a:gd name="connsiteY49" fmla="*/ 3124 h 10000"/>
              <a:gd name="connsiteX50" fmla="*/ 8637 w 10000"/>
              <a:gd name="connsiteY50" fmla="*/ 2786 h 10000"/>
              <a:gd name="connsiteX51" fmla="*/ 8198 w 10000"/>
              <a:gd name="connsiteY51" fmla="*/ 2634 h 10000"/>
              <a:gd name="connsiteX52" fmla="*/ 8052 w 10000"/>
              <a:gd name="connsiteY52" fmla="*/ 2098 h 10000"/>
              <a:gd name="connsiteX53" fmla="*/ 7748 w 10000"/>
              <a:gd name="connsiteY53" fmla="*/ 2051 h 10000"/>
              <a:gd name="connsiteX54" fmla="*/ 7699 w 10000"/>
              <a:gd name="connsiteY54" fmla="*/ 1641 h 10000"/>
              <a:gd name="connsiteX55" fmla="*/ 7417 w 10000"/>
              <a:gd name="connsiteY55" fmla="*/ 1614 h 10000"/>
              <a:gd name="connsiteX56" fmla="*/ 7384 w 10000"/>
              <a:gd name="connsiteY56" fmla="*/ 1287 h 10000"/>
              <a:gd name="connsiteX57" fmla="*/ 7275 w 10000"/>
              <a:gd name="connsiteY57" fmla="*/ 372 h 10000"/>
              <a:gd name="connsiteX58" fmla="*/ 3767 w 10000"/>
              <a:gd name="connsiteY58" fmla="*/ 0 h 10000"/>
              <a:gd name="connsiteX59" fmla="*/ 2847 w 10000"/>
              <a:gd name="connsiteY59" fmla="*/ 4902 h 10000"/>
              <a:gd name="connsiteX60" fmla="*/ 2406 w 10000"/>
              <a:gd name="connsiteY60" fmla="*/ 7594 h 10000"/>
              <a:gd name="connsiteX61" fmla="*/ 336 w 10000"/>
              <a:gd name="connsiteY61" fmla="*/ 6438 h 10000"/>
              <a:gd name="connsiteX62" fmla="*/ 1282 w 10000"/>
              <a:gd name="connsiteY62" fmla="*/ 3006 h 10000"/>
              <a:gd name="connsiteX63" fmla="*/ 1462 w 10000"/>
              <a:gd name="connsiteY63" fmla="*/ 2351 h 10000"/>
              <a:gd name="connsiteX64" fmla="*/ 1288 w 10000"/>
              <a:gd name="connsiteY64" fmla="*/ 2788 h 10000"/>
              <a:gd name="connsiteX65" fmla="*/ 567 w 10000"/>
              <a:gd name="connsiteY65" fmla="*/ 4274 h 10000"/>
              <a:gd name="connsiteX66" fmla="*/ 401 w 10000"/>
              <a:gd name="connsiteY66" fmla="*/ 5052 h 10000"/>
              <a:gd name="connsiteX67" fmla="*/ 269 w 10000"/>
              <a:gd name="connsiteY67" fmla="*/ 6303 h 10000"/>
              <a:gd name="connsiteX0" fmla="*/ 269 w 10000"/>
              <a:gd name="connsiteY0" fmla="*/ 6303 h 10000"/>
              <a:gd name="connsiteX1" fmla="*/ 0 w 10000"/>
              <a:gd name="connsiteY1" fmla="*/ 8471 h 10000"/>
              <a:gd name="connsiteX2" fmla="*/ 826 w 10000"/>
              <a:gd name="connsiteY2" fmla="*/ 8867 h 10000"/>
              <a:gd name="connsiteX3" fmla="*/ 1076 w 10000"/>
              <a:gd name="connsiteY3" fmla="*/ 9577 h 10000"/>
              <a:gd name="connsiteX4" fmla="*/ 1193 w 10000"/>
              <a:gd name="connsiteY4" fmla="*/ 9763 h 10000"/>
              <a:gd name="connsiteX5" fmla="*/ 1268 w 10000"/>
              <a:gd name="connsiteY5" fmla="*/ 9834 h 10000"/>
              <a:gd name="connsiteX6" fmla="*/ 1387 w 10000"/>
              <a:gd name="connsiteY6" fmla="*/ 9857 h 10000"/>
              <a:gd name="connsiteX7" fmla="*/ 1539 w 10000"/>
              <a:gd name="connsiteY7" fmla="*/ 9848 h 10000"/>
              <a:gd name="connsiteX8" fmla="*/ 1740 w 10000"/>
              <a:gd name="connsiteY8" fmla="*/ 9771 h 10000"/>
              <a:gd name="connsiteX9" fmla="*/ 3368 w 10000"/>
              <a:gd name="connsiteY9" fmla="*/ 8729 h 10000"/>
              <a:gd name="connsiteX10" fmla="*/ 3607 w 10000"/>
              <a:gd name="connsiteY10" fmla="*/ 9037 h 10000"/>
              <a:gd name="connsiteX11" fmla="*/ 3705 w 10000"/>
              <a:gd name="connsiteY11" fmla="*/ 9077 h 10000"/>
              <a:gd name="connsiteX12" fmla="*/ 3783 w 10000"/>
              <a:gd name="connsiteY12" fmla="*/ 9063 h 10000"/>
              <a:gd name="connsiteX13" fmla="*/ 3839 w 10000"/>
              <a:gd name="connsiteY13" fmla="*/ 9019 h 10000"/>
              <a:gd name="connsiteX14" fmla="*/ 3898 w 10000"/>
              <a:gd name="connsiteY14" fmla="*/ 8917 h 10000"/>
              <a:gd name="connsiteX15" fmla="*/ 3902 w 10000"/>
              <a:gd name="connsiteY15" fmla="*/ 8769 h 10000"/>
              <a:gd name="connsiteX16" fmla="*/ 3873 w 10000"/>
              <a:gd name="connsiteY16" fmla="*/ 8659 h 10000"/>
              <a:gd name="connsiteX17" fmla="*/ 3818 w 10000"/>
              <a:gd name="connsiteY17" fmla="*/ 8471 h 10000"/>
              <a:gd name="connsiteX18" fmla="*/ 4001 w 10000"/>
              <a:gd name="connsiteY18" fmla="*/ 8289 h 10000"/>
              <a:gd name="connsiteX19" fmla="*/ 4292 w 10000"/>
              <a:gd name="connsiteY19" fmla="*/ 8146 h 10000"/>
              <a:gd name="connsiteX20" fmla="*/ 4590 w 10000"/>
              <a:gd name="connsiteY20" fmla="*/ 8043 h 10000"/>
              <a:gd name="connsiteX21" fmla="*/ 4962 w 10000"/>
              <a:gd name="connsiteY21" fmla="*/ 8019 h 10000"/>
              <a:gd name="connsiteX22" fmla="*/ 5488 w 10000"/>
              <a:gd name="connsiteY22" fmla="*/ 8015 h 10000"/>
              <a:gd name="connsiteX23" fmla="*/ 5471 w 10000"/>
              <a:gd name="connsiteY23" fmla="*/ 8536 h 10000"/>
              <a:gd name="connsiteX24" fmla="*/ 5590 w 10000"/>
              <a:gd name="connsiteY24" fmla="*/ 8683 h 10000"/>
              <a:gd name="connsiteX25" fmla="*/ 5753 w 10000"/>
              <a:gd name="connsiteY25" fmla="*/ 8763 h 10000"/>
              <a:gd name="connsiteX26" fmla="*/ 5872 w 10000"/>
              <a:gd name="connsiteY26" fmla="*/ 8792 h 10000"/>
              <a:gd name="connsiteX27" fmla="*/ 7704 w 10000"/>
              <a:gd name="connsiteY27" fmla="*/ 8729 h 10000"/>
              <a:gd name="connsiteX28" fmla="*/ 7885 w 10000"/>
              <a:gd name="connsiteY28" fmla="*/ 8917 h 10000"/>
              <a:gd name="connsiteX29" fmla="*/ 8002 w 10000"/>
              <a:gd name="connsiteY29" fmla="*/ 9375 h 10000"/>
              <a:gd name="connsiteX30" fmla="*/ 8086 w 10000"/>
              <a:gd name="connsiteY30" fmla="*/ 9995 h 10000"/>
              <a:gd name="connsiteX31" fmla="*/ 8281 w 10000"/>
              <a:gd name="connsiteY31" fmla="*/ 10000 h 10000"/>
              <a:gd name="connsiteX32" fmla="*/ 8264 w 10000"/>
              <a:gd name="connsiteY32" fmla="*/ 9390 h 10000"/>
              <a:gd name="connsiteX33" fmla="*/ 8359 w 10000"/>
              <a:gd name="connsiteY33" fmla="*/ 9202 h 10000"/>
              <a:gd name="connsiteX34" fmla="*/ 8432 w 10000"/>
              <a:gd name="connsiteY34" fmla="*/ 8710 h 10000"/>
              <a:gd name="connsiteX35" fmla="*/ 9170 w 10000"/>
              <a:gd name="connsiteY35" fmla="*/ 9077 h 10000"/>
              <a:gd name="connsiteX36" fmla="*/ 9138 w 10000"/>
              <a:gd name="connsiteY36" fmla="*/ 8395 h 10000"/>
              <a:gd name="connsiteX37" fmla="*/ 9489 w 10000"/>
              <a:gd name="connsiteY37" fmla="*/ 8416 h 10000"/>
              <a:gd name="connsiteX38" fmla="*/ 10000 w 10000"/>
              <a:gd name="connsiteY38" fmla="*/ 7659 h 10000"/>
              <a:gd name="connsiteX39" fmla="*/ 9685 w 10000"/>
              <a:gd name="connsiteY39" fmla="*/ 7143 h 10000"/>
              <a:gd name="connsiteX40" fmla="*/ 9624 w 10000"/>
              <a:gd name="connsiteY40" fmla="*/ 6805 h 10000"/>
              <a:gd name="connsiteX41" fmla="*/ 9119 w 10000"/>
              <a:gd name="connsiteY41" fmla="*/ 6749 h 10000"/>
              <a:gd name="connsiteX42" fmla="*/ 9067 w 10000"/>
              <a:gd name="connsiteY42" fmla="*/ 6310 h 10000"/>
              <a:gd name="connsiteX43" fmla="*/ 8399 w 10000"/>
              <a:gd name="connsiteY43" fmla="*/ 6096 h 10000"/>
              <a:gd name="connsiteX44" fmla="*/ 8350 w 10000"/>
              <a:gd name="connsiteY44" fmla="*/ 6449 h 10000"/>
              <a:gd name="connsiteX45" fmla="*/ 7952 w 10000"/>
              <a:gd name="connsiteY45" fmla="*/ 6163 h 10000"/>
              <a:gd name="connsiteX46" fmla="*/ 7952 w 10000"/>
              <a:gd name="connsiteY46" fmla="*/ 5804 h 10000"/>
              <a:gd name="connsiteX47" fmla="*/ 9002 w 10000"/>
              <a:gd name="connsiteY47" fmla="*/ 6202 h 10000"/>
              <a:gd name="connsiteX48" fmla="*/ 8860 w 10000"/>
              <a:gd name="connsiteY48" fmla="*/ 3281 h 10000"/>
              <a:gd name="connsiteX49" fmla="*/ 8695 w 10000"/>
              <a:gd name="connsiteY49" fmla="*/ 3124 h 10000"/>
              <a:gd name="connsiteX50" fmla="*/ 8637 w 10000"/>
              <a:gd name="connsiteY50" fmla="*/ 2786 h 10000"/>
              <a:gd name="connsiteX51" fmla="*/ 8198 w 10000"/>
              <a:gd name="connsiteY51" fmla="*/ 2634 h 10000"/>
              <a:gd name="connsiteX52" fmla="*/ 8052 w 10000"/>
              <a:gd name="connsiteY52" fmla="*/ 2098 h 10000"/>
              <a:gd name="connsiteX53" fmla="*/ 7748 w 10000"/>
              <a:gd name="connsiteY53" fmla="*/ 2051 h 10000"/>
              <a:gd name="connsiteX54" fmla="*/ 7699 w 10000"/>
              <a:gd name="connsiteY54" fmla="*/ 1641 h 10000"/>
              <a:gd name="connsiteX55" fmla="*/ 7417 w 10000"/>
              <a:gd name="connsiteY55" fmla="*/ 1614 h 10000"/>
              <a:gd name="connsiteX56" fmla="*/ 7384 w 10000"/>
              <a:gd name="connsiteY56" fmla="*/ 1287 h 10000"/>
              <a:gd name="connsiteX57" fmla="*/ 7275 w 10000"/>
              <a:gd name="connsiteY57" fmla="*/ 372 h 10000"/>
              <a:gd name="connsiteX58" fmla="*/ 3767 w 10000"/>
              <a:gd name="connsiteY58" fmla="*/ 0 h 10000"/>
              <a:gd name="connsiteX59" fmla="*/ 2847 w 10000"/>
              <a:gd name="connsiteY59" fmla="*/ 4902 h 10000"/>
              <a:gd name="connsiteX60" fmla="*/ 2406 w 10000"/>
              <a:gd name="connsiteY60" fmla="*/ 7594 h 10000"/>
              <a:gd name="connsiteX61" fmla="*/ 336 w 10000"/>
              <a:gd name="connsiteY61" fmla="*/ 6438 h 10000"/>
              <a:gd name="connsiteX62" fmla="*/ 1282 w 10000"/>
              <a:gd name="connsiteY62" fmla="*/ 3006 h 10000"/>
              <a:gd name="connsiteX63" fmla="*/ 838 w 10000"/>
              <a:gd name="connsiteY63" fmla="*/ 5153 h 10000"/>
              <a:gd name="connsiteX64" fmla="*/ 1288 w 10000"/>
              <a:gd name="connsiteY64" fmla="*/ 2788 h 10000"/>
              <a:gd name="connsiteX65" fmla="*/ 567 w 10000"/>
              <a:gd name="connsiteY65" fmla="*/ 4274 h 10000"/>
              <a:gd name="connsiteX66" fmla="*/ 401 w 10000"/>
              <a:gd name="connsiteY66" fmla="*/ 5052 h 10000"/>
              <a:gd name="connsiteX67" fmla="*/ 269 w 10000"/>
              <a:gd name="connsiteY67" fmla="*/ 6303 h 10000"/>
              <a:gd name="connsiteX0" fmla="*/ 269 w 10000"/>
              <a:gd name="connsiteY0" fmla="*/ 6303 h 10000"/>
              <a:gd name="connsiteX1" fmla="*/ 0 w 10000"/>
              <a:gd name="connsiteY1" fmla="*/ 8471 h 10000"/>
              <a:gd name="connsiteX2" fmla="*/ 826 w 10000"/>
              <a:gd name="connsiteY2" fmla="*/ 8867 h 10000"/>
              <a:gd name="connsiteX3" fmla="*/ 1076 w 10000"/>
              <a:gd name="connsiteY3" fmla="*/ 9577 h 10000"/>
              <a:gd name="connsiteX4" fmla="*/ 1193 w 10000"/>
              <a:gd name="connsiteY4" fmla="*/ 9763 h 10000"/>
              <a:gd name="connsiteX5" fmla="*/ 1268 w 10000"/>
              <a:gd name="connsiteY5" fmla="*/ 9834 h 10000"/>
              <a:gd name="connsiteX6" fmla="*/ 1387 w 10000"/>
              <a:gd name="connsiteY6" fmla="*/ 9857 h 10000"/>
              <a:gd name="connsiteX7" fmla="*/ 1539 w 10000"/>
              <a:gd name="connsiteY7" fmla="*/ 9848 h 10000"/>
              <a:gd name="connsiteX8" fmla="*/ 1740 w 10000"/>
              <a:gd name="connsiteY8" fmla="*/ 9771 h 10000"/>
              <a:gd name="connsiteX9" fmla="*/ 3368 w 10000"/>
              <a:gd name="connsiteY9" fmla="*/ 8729 h 10000"/>
              <a:gd name="connsiteX10" fmla="*/ 3607 w 10000"/>
              <a:gd name="connsiteY10" fmla="*/ 9037 h 10000"/>
              <a:gd name="connsiteX11" fmla="*/ 3705 w 10000"/>
              <a:gd name="connsiteY11" fmla="*/ 9077 h 10000"/>
              <a:gd name="connsiteX12" fmla="*/ 3783 w 10000"/>
              <a:gd name="connsiteY12" fmla="*/ 9063 h 10000"/>
              <a:gd name="connsiteX13" fmla="*/ 3839 w 10000"/>
              <a:gd name="connsiteY13" fmla="*/ 9019 h 10000"/>
              <a:gd name="connsiteX14" fmla="*/ 3898 w 10000"/>
              <a:gd name="connsiteY14" fmla="*/ 8917 h 10000"/>
              <a:gd name="connsiteX15" fmla="*/ 3902 w 10000"/>
              <a:gd name="connsiteY15" fmla="*/ 8769 h 10000"/>
              <a:gd name="connsiteX16" fmla="*/ 3873 w 10000"/>
              <a:gd name="connsiteY16" fmla="*/ 8659 h 10000"/>
              <a:gd name="connsiteX17" fmla="*/ 3818 w 10000"/>
              <a:gd name="connsiteY17" fmla="*/ 8471 h 10000"/>
              <a:gd name="connsiteX18" fmla="*/ 4001 w 10000"/>
              <a:gd name="connsiteY18" fmla="*/ 8289 h 10000"/>
              <a:gd name="connsiteX19" fmla="*/ 4292 w 10000"/>
              <a:gd name="connsiteY19" fmla="*/ 8146 h 10000"/>
              <a:gd name="connsiteX20" fmla="*/ 4590 w 10000"/>
              <a:gd name="connsiteY20" fmla="*/ 8043 h 10000"/>
              <a:gd name="connsiteX21" fmla="*/ 4962 w 10000"/>
              <a:gd name="connsiteY21" fmla="*/ 8019 h 10000"/>
              <a:gd name="connsiteX22" fmla="*/ 5488 w 10000"/>
              <a:gd name="connsiteY22" fmla="*/ 8015 h 10000"/>
              <a:gd name="connsiteX23" fmla="*/ 5471 w 10000"/>
              <a:gd name="connsiteY23" fmla="*/ 8536 h 10000"/>
              <a:gd name="connsiteX24" fmla="*/ 5590 w 10000"/>
              <a:gd name="connsiteY24" fmla="*/ 8683 h 10000"/>
              <a:gd name="connsiteX25" fmla="*/ 5753 w 10000"/>
              <a:gd name="connsiteY25" fmla="*/ 8763 h 10000"/>
              <a:gd name="connsiteX26" fmla="*/ 5872 w 10000"/>
              <a:gd name="connsiteY26" fmla="*/ 8792 h 10000"/>
              <a:gd name="connsiteX27" fmla="*/ 7704 w 10000"/>
              <a:gd name="connsiteY27" fmla="*/ 8729 h 10000"/>
              <a:gd name="connsiteX28" fmla="*/ 7885 w 10000"/>
              <a:gd name="connsiteY28" fmla="*/ 8917 h 10000"/>
              <a:gd name="connsiteX29" fmla="*/ 8002 w 10000"/>
              <a:gd name="connsiteY29" fmla="*/ 9375 h 10000"/>
              <a:gd name="connsiteX30" fmla="*/ 8086 w 10000"/>
              <a:gd name="connsiteY30" fmla="*/ 9995 h 10000"/>
              <a:gd name="connsiteX31" fmla="*/ 8281 w 10000"/>
              <a:gd name="connsiteY31" fmla="*/ 10000 h 10000"/>
              <a:gd name="connsiteX32" fmla="*/ 8264 w 10000"/>
              <a:gd name="connsiteY32" fmla="*/ 9390 h 10000"/>
              <a:gd name="connsiteX33" fmla="*/ 8359 w 10000"/>
              <a:gd name="connsiteY33" fmla="*/ 9202 h 10000"/>
              <a:gd name="connsiteX34" fmla="*/ 8432 w 10000"/>
              <a:gd name="connsiteY34" fmla="*/ 8710 h 10000"/>
              <a:gd name="connsiteX35" fmla="*/ 9170 w 10000"/>
              <a:gd name="connsiteY35" fmla="*/ 9077 h 10000"/>
              <a:gd name="connsiteX36" fmla="*/ 9138 w 10000"/>
              <a:gd name="connsiteY36" fmla="*/ 8395 h 10000"/>
              <a:gd name="connsiteX37" fmla="*/ 9489 w 10000"/>
              <a:gd name="connsiteY37" fmla="*/ 8416 h 10000"/>
              <a:gd name="connsiteX38" fmla="*/ 10000 w 10000"/>
              <a:gd name="connsiteY38" fmla="*/ 7659 h 10000"/>
              <a:gd name="connsiteX39" fmla="*/ 9685 w 10000"/>
              <a:gd name="connsiteY39" fmla="*/ 7143 h 10000"/>
              <a:gd name="connsiteX40" fmla="*/ 9624 w 10000"/>
              <a:gd name="connsiteY40" fmla="*/ 6805 h 10000"/>
              <a:gd name="connsiteX41" fmla="*/ 9119 w 10000"/>
              <a:gd name="connsiteY41" fmla="*/ 6749 h 10000"/>
              <a:gd name="connsiteX42" fmla="*/ 9067 w 10000"/>
              <a:gd name="connsiteY42" fmla="*/ 6310 h 10000"/>
              <a:gd name="connsiteX43" fmla="*/ 8399 w 10000"/>
              <a:gd name="connsiteY43" fmla="*/ 6096 h 10000"/>
              <a:gd name="connsiteX44" fmla="*/ 8350 w 10000"/>
              <a:gd name="connsiteY44" fmla="*/ 6449 h 10000"/>
              <a:gd name="connsiteX45" fmla="*/ 7952 w 10000"/>
              <a:gd name="connsiteY45" fmla="*/ 6163 h 10000"/>
              <a:gd name="connsiteX46" fmla="*/ 7952 w 10000"/>
              <a:gd name="connsiteY46" fmla="*/ 5804 h 10000"/>
              <a:gd name="connsiteX47" fmla="*/ 9002 w 10000"/>
              <a:gd name="connsiteY47" fmla="*/ 6202 h 10000"/>
              <a:gd name="connsiteX48" fmla="*/ 8860 w 10000"/>
              <a:gd name="connsiteY48" fmla="*/ 3281 h 10000"/>
              <a:gd name="connsiteX49" fmla="*/ 8695 w 10000"/>
              <a:gd name="connsiteY49" fmla="*/ 3124 h 10000"/>
              <a:gd name="connsiteX50" fmla="*/ 8637 w 10000"/>
              <a:gd name="connsiteY50" fmla="*/ 2786 h 10000"/>
              <a:gd name="connsiteX51" fmla="*/ 8198 w 10000"/>
              <a:gd name="connsiteY51" fmla="*/ 2634 h 10000"/>
              <a:gd name="connsiteX52" fmla="*/ 8052 w 10000"/>
              <a:gd name="connsiteY52" fmla="*/ 2098 h 10000"/>
              <a:gd name="connsiteX53" fmla="*/ 7748 w 10000"/>
              <a:gd name="connsiteY53" fmla="*/ 2051 h 10000"/>
              <a:gd name="connsiteX54" fmla="*/ 7699 w 10000"/>
              <a:gd name="connsiteY54" fmla="*/ 1641 h 10000"/>
              <a:gd name="connsiteX55" fmla="*/ 7417 w 10000"/>
              <a:gd name="connsiteY55" fmla="*/ 1614 h 10000"/>
              <a:gd name="connsiteX56" fmla="*/ 7384 w 10000"/>
              <a:gd name="connsiteY56" fmla="*/ 1287 h 10000"/>
              <a:gd name="connsiteX57" fmla="*/ 7275 w 10000"/>
              <a:gd name="connsiteY57" fmla="*/ 372 h 10000"/>
              <a:gd name="connsiteX58" fmla="*/ 3767 w 10000"/>
              <a:gd name="connsiteY58" fmla="*/ 0 h 10000"/>
              <a:gd name="connsiteX59" fmla="*/ 2847 w 10000"/>
              <a:gd name="connsiteY59" fmla="*/ 4902 h 10000"/>
              <a:gd name="connsiteX60" fmla="*/ 2406 w 10000"/>
              <a:gd name="connsiteY60" fmla="*/ 7594 h 10000"/>
              <a:gd name="connsiteX61" fmla="*/ 336 w 10000"/>
              <a:gd name="connsiteY61" fmla="*/ 6438 h 10000"/>
              <a:gd name="connsiteX62" fmla="*/ 1282 w 10000"/>
              <a:gd name="connsiteY62" fmla="*/ 3006 h 10000"/>
              <a:gd name="connsiteX63" fmla="*/ 1288 w 10000"/>
              <a:gd name="connsiteY63" fmla="*/ 2788 h 10000"/>
              <a:gd name="connsiteX64" fmla="*/ 567 w 10000"/>
              <a:gd name="connsiteY64" fmla="*/ 4274 h 10000"/>
              <a:gd name="connsiteX65" fmla="*/ 401 w 10000"/>
              <a:gd name="connsiteY65" fmla="*/ 5052 h 10000"/>
              <a:gd name="connsiteX66" fmla="*/ 269 w 10000"/>
              <a:gd name="connsiteY66" fmla="*/ 6303 h 10000"/>
              <a:gd name="connsiteX0" fmla="*/ 269 w 10000"/>
              <a:gd name="connsiteY0" fmla="*/ 6303 h 10000"/>
              <a:gd name="connsiteX1" fmla="*/ 0 w 10000"/>
              <a:gd name="connsiteY1" fmla="*/ 8471 h 10000"/>
              <a:gd name="connsiteX2" fmla="*/ 826 w 10000"/>
              <a:gd name="connsiteY2" fmla="*/ 8867 h 10000"/>
              <a:gd name="connsiteX3" fmla="*/ 1076 w 10000"/>
              <a:gd name="connsiteY3" fmla="*/ 9577 h 10000"/>
              <a:gd name="connsiteX4" fmla="*/ 1193 w 10000"/>
              <a:gd name="connsiteY4" fmla="*/ 9763 h 10000"/>
              <a:gd name="connsiteX5" fmla="*/ 1268 w 10000"/>
              <a:gd name="connsiteY5" fmla="*/ 9834 h 10000"/>
              <a:gd name="connsiteX6" fmla="*/ 1387 w 10000"/>
              <a:gd name="connsiteY6" fmla="*/ 9857 h 10000"/>
              <a:gd name="connsiteX7" fmla="*/ 1539 w 10000"/>
              <a:gd name="connsiteY7" fmla="*/ 9848 h 10000"/>
              <a:gd name="connsiteX8" fmla="*/ 1740 w 10000"/>
              <a:gd name="connsiteY8" fmla="*/ 9771 h 10000"/>
              <a:gd name="connsiteX9" fmla="*/ 3368 w 10000"/>
              <a:gd name="connsiteY9" fmla="*/ 8729 h 10000"/>
              <a:gd name="connsiteX10" fmla="*/ 3607 w 10000"/>
              <a:gd name="connsiteY10" fmla="*/ 9037 h 10000"/>
              <a:gd name="connsiteX11" fmla="*/ 3705 w 10000"/>
              <a:gd name="connsiteY11" fmla="*/ 9077 h 10000"/>
              <a:gd name="connsiteX12" fmla="*/ 3783 w 10000"/>
              <a:gd name="connsiteY12" fmla="*/ 9063 h 10000"/>
              <a:gd name="connsiteX13" fmla="*/ 3839 w 10000"/>
              <a:gd name="connsiteY13" fmla="*/ 9019 h 10000"/>
              <a:gd name="connsiteX14" fmla="*/ 3898 w 10000"/>
              <a:gd name="connsiteY14" fmla="*/ 8917 h 10000"/>
              <a:gd name="connsiteX15" fmla="*/ 3902 w 10000"/>
              <a:gd name="connsiteY15" fmla="*/ 8769 h 10000"/>
              <a:gd name="connsiteX16" fmla="*/ 3873 w 10000"/>
              <a:gd name="connsiteY16" fmla="*/ 8659 h 10000"/>
              <a:gd name="connsiteX17" fmla="*/ 3818 w 10000"/>
              <a:gd name="connsiteY17" fmla="*/ 8471 h 10000"/>
              <a:gd name="connsiteX18" fmla="*/ 4001 w 10000"/>
              <a:gd name="connsiteY18" fmla="*/ 8289 h 10000"/>
              <a:gd name="connsiteX19" fmla="*/ 4292 w 10000"/>
              <a:gd name="connsiteY19" fmla="*/ 8146 h 10000"/>
              <a:gd name="connsiteX20" fmla="*/ 4590 w 10000"/>
              <a:gd name="connsiteY20" fmla="*/ 8043 h 10000"/>
              <a:gd name="connsiteX21" fmla="*/ 4962 w 10000"/>
              <a:gd name="connsiteY21" fmla="*/ 8019 h 10000"/>
              <a:gd name="connsiteX22" fmla="*/ 5488 w 10000"/>
              <a:gd name="connsiteY22" fmla="*/ 8015 h 10000"/>
              <a:gd name="connsiteX23" fmla="*/ 5471 w 10000"/>
              <a:gd name="connsiteY23" fmla="*/ 8536 h 10000"/>
              <a:gd name="connsiteX24" fmla="*/ 5590 w 10000"/>
              <a:gd name="connsiteY24" fmla="*/ 8683 h 10000"/>
              <a:gd name="connsiteX25" fmla="*/ 5753 w 10000"/>
              <a:gd name="connsiteY25" fmla="*/ 8763 h 10000"/>
              <a:gd name="connsiteX26" fmla="*/ 5872 w 10000"/>
              <a:gd name="connsiteY26" fmla="*/ 8792 h 10000"/>
              <a:gd name="connsiteX27" fmla="*/ 7704 w 10000"/>
              <a:gd name="connsiteY27" fmla="*/ 8729 h 10000"/>
              <a:gd name="connsiteX28" fmla="*/ 7885 w 10000"/>
              <a:gd name="connsiteY28" fmla="*/ 8917 h 10000"/>
              <a:gd name="connsiteX29" fmla="*/ 8002 w 10000"/>
              <a:gd name="connsiteY29" fmla="*/ 9375 h 10000"/>
              <a:gd name="connsiteX30" fmla="*/ 8086 w 10000"/>
              <a:gd name="connsiteY30" fmla="*/ 9995 h 10000"/>
              <a:gd name="connsiteX31" fmla="*/ 8281 w 10000"/>
              <a:gd name="connsiteY31" fmla="*/ 10000 h 10000"/>
              <a:gd name="connsiteX32" fmla="*/ 8264 w 10000"/>
              <a:gd name="connsiteY32" fmla="*/ 9390 h 10000"/>
              <a:gd name="connsiteX33" fmla="*/ 8359 w 10000"/>
              <a:gd name="connsiteY33" fmla="*/ 9202 h 10000"/>
              <a:gd name="connsiteX34" fmla="*/ 8432 w 10000"/>
              <a:gd name="connsiteY34" fmla="*/ 8710 h 10000"/>
              <a:gd name="connsiteX35" fmla="*/ 9170 w 10000"/>
              <a:gd name="connsiteY35" fmla="*/ 9077 h 10000"/>
              <a:gd name="connsiteX36" fmla="*/ 9138 w 10000"/>
              <a:gd name="connsiteY36" fmla="*/ 8395 h 10000"/>
              <a:gd name="connsiteX37" fmla="*/ 9489 w 10000"/>
              <a:gd name="connsiteY37" fmla="*/ 8416 h 10000"/>
              <a:gd name="connsiteX38" fmla="*/ 10000 w 10000"/>
              <a:gd name="connsiteY38" fmla="*/ 7659 h 10000"/>
              <a:gd name="connsiteX39" fmla="*/ 9685 w 10000"/>
              <a:gd name="connsiteY39" fmla="*/ 7143 h 10000"/>
              <a:gd name="connsiteX40" fmla="*/ 9624 w 10000"/>
              <a:gd name="connsiteY40" fmla="*/ 6805 h 10000"/>
              <a:gd name="connsiteX41" fmla="*/ 9119 w 10000"/>
              <a:gd name="connsiteY41" fmla="*/ 6749 h 10000"/>
              <a:gd name="connsiteX42" fmla="*/ 9067 w 10000"/>
              <a:gd name="connsiteY42" fmla="*/ 6310 h 10000"/>
              <a:gd name="connsiteX43" fmla="*/ 8399 w 10000"/>
              <a:gd name="connsiteY43" fmla="*/ 6096 h 10000"/>
              <a:gd name="connsiteX44" fmla="*/ 8350 w 10000"/>
              <a:gd name="connsiteY44" fmla="*/ 6449 h 10000"/>
              <a:gd name="connsiteX45" fmla="*/ 7952 w 10000"/>
              <a:gd name="connsiteY45" fmla="*/ 6163 h 10000"/>
              <a:gd name="connsiteX46" fmla="*/ 7952 w 10000"/>
              <a:gd name="connsiteY46" fmla="*/ 5804 h 10000"/>
              <a:gd name="connsiteX47" fmla="*/ 9002 w 10000"/>
              <a:gd name="connsiteY47" fmla="*/ 6202 h 10000"/>
              <a:gd name="connsiteX48" fmla="*/ 8860 w 10000"/>
              <a:gd name="connsiteY48" fmla="*/ 3281 h 10000"/>
              <a:gd name="connsiteX49" fmla="*/ 8695 w 10000"/>
              <a:gd name="connsiteY49" fmla="*/ 3124 h 10000"/>
              <a:gd name="connsiteX50" fmla="*/ 8637 w 10000"/>
              <a:gd name="connsiteY50" fmla="*/ 2786 h 10000"/>
              <a:gd name="connsiteX51" fmla="*/ 8198 w 10000"/>
              <a:gd name="connsiteY51" fmla="*/ 2634 h 10000"/>
              <a:gd name="connsiteX52" fmla="*/ 8052 w 10000"/>
              <a:gd name="connsiteY52" fmla="*/ 2098 h 10000"/>
              <a:gd name="connsiteX53" fmla="*/ 7748 w 10000"/>
              <a:gd name="connsiteY53" fmla="*/ 2051 h 10000"/>
              <a:gd name="connsiteX54" fmla="*/ 7699 w 10000"/>
              <a:gd name="connsiteY54" fmla="*/ 1641 h 10000"/>
              <a:gd name="connsiteX55" fmla="*/ 7417 w 10000"/>
              <a:gd name="connsiteY55" fmla="*/ 1614 h 10000"/>
              <a:gd name="connsiteX56" fmla="*/ 7384 w 10000"/>
              <a:gd name="connsiteY56" fmla="*/ 1287 h 10000"/>
              <a:gd name="connsiteX57" fmla="*/ 7275 w 10000"/>
              <a:gd name="connsiteY57" fmla="*/ 372 h 10000"/>
              <a:gd name="connsiteX58" fmla="*/ 3767 w 10000"/>
              <a:gd name="connsiteY58" fmla="*/ 0 h 10000"/>
              <a:gd name="connsiteX59" fmla="*/ 2847 w 10000"/>
              <a:gd name="connsiteY59" fmla="*/ 4902 h 10000"/>
              <a:gd name="connsiteX60" fmla="*/ 2406 w 10000"/>
              <a:gd name="connsiteY60" fmla="*/ 7594 h 10000"/>
              <a:gd name="connsiteX61" fmla="*/ 336 w 10000"/>
              <a:gd name="connsiteY61" fmla="*/ 6438 h 10000"/>
              <a:gd name="connsiteX62" fmla="*/ 254 w 10000"/>
              <a:gd name="connsiteY62" fmla="*/ 6688 h 10000"/>
              <a:gd name="connsiteX63" fmla="*/ 1288 w 10000"/>
              <a:gd name="connsiteY63" fmla="*/ 2788 h 10000"/>
              <a:gd name="connsiteX64" fmla="*/ 567 w 10000"/>
              <a:gd name="connsiteY64" fmla="*/ 4274 h 10000"/>
              <a:gd name="connsiteX65" fmla="*/ 401 w 10000"/>
              <a:gd name="connsiteY65" fmla="*/ 5052 h 10000"/>
              <a:gd name="connsiteX66" fmla="*/ 269 w 10000"/>
              <a:gd name="connsiteY66" fmla="*/ 6303 h 10000"/>
              <a:gd name="connsiteX0" fmla="*/ 269 w 10000"/>
              <a:gd name="connsiteY0" fmla="*/ 6303 h 10000"/>
              <a:gd name="connsiteX1" fmla="*/ 0 w 10000"/>
              <a:gd name="connsiteY1" fmla="*/ 8471 h 10000"/>
              <a:gd name="connsiteX2" fmla="*/ 826 w 10000"/>
              <a:gd name="connsiteY2" fmla="*/ 8867 h 10000"/>
              <a:gd name="connsiteX3" fmla="*/ 1076 w 10000"/>
              <a:gd name="connsiteY3" fmla="*/ 9577 h 10000"/>
              <a:gd name="connsiteX4" fmla="*/ 1193 w 10000"/>
              <a:gd name="connsiteY4" fmla="*/ 9763 h 10000"/>
              <a:gd name="connsiteX5" fmla="*/ 1268 w 10000"/>
              <a:gd name="connsiteY5" fmla="*/ 9834 h 10000"/>
              <a:gd name="connsiteX6" fmla="*/ 1387 w 10000"/>
              <a:gd name="connsiteY6" fmla="*/ 9857 h 10000"/>
              <a:gd name="connsiteX7" fmla="*/ 1539 w 10000"/>
              <a:gd name="connsiteY7" fmla="*/ 9848 h 10000"/>
              <a:gd name="connsiteX8" fmla="*/ 1740 w 10000"/>
              <a:gd name="connsiteY8" fmla="*/ 9771 h 10000"/>
              <a:gd name="connsiteX9" fmla="*/ 3368 w 10000"/>
              <a:gd name="connsiteY9" fmla="*/ 8729 h 10000"/>
              <a:gd name="connsiteX10" fmla="*/ 3607 w 10000"/>
              <a:gd name="connsiteY10" fmla="*/ 9037 h 10000"/>
              <a:gd name="connsiteX11" fmla="*/ 3705 w 10000"/>
              <a:gd name="connsiteY11" fmla="*/ 9077 h 10000"/>
              <a:gd name="connsiteX12" fmla="*/ 3783 w 10000"/>
              <a:gd name="connsiteY12" fmla="*/ 9063 h 10000"/>
              <a:gd name="connsiteX13" fmla="*/ 3839 w 10000"/>
              <a:gd name="connsiteY13" fmla="*/ 9019 h 10000"/>
              <a:gd name="connsiteX14" fmla="*/ 3898 w 10000"/>
              <a:gd name="connsiteY14" fmla="*/ 8917 h 10000"/>
              <a:gd name="connsiteX15" fmla="*/ 3902 w 10000"/>
              <a:gd name="connsiteY15" fmla="*/ 8769 h 10000"/>
              <a:gd name="connsiteX16" fmla="*/ 3873 w 10000"/>
              <a:gd name="connsiteY16" fmla="*/ 8659 h 10000"/>
              <a:gd name="connsiteX17" fmla="*/ 3818 w 10000"/>
              <a:gd name="connsiteY17" fmla="*/ 8471 h 10000"/>
              <a:gd name="connsiteX18" fmla="*/ 4001 w 10000"/>
              <a:gd name="connsiteY18" fmla="*/ 8289 h 10000"/>
              <a:gd name="connsiteX19" fmla="*/ 4292 w 10000"/>
              <a:gd name="connsiteY19" fmla="*/ 8146 h 10000"/>
              <a:gd name="connsiteX20" fmla="*/ 4590 w 10000"/>
              <a:gd name="connsiteY20" fmla="*/ 8043 h 10000"/>
              <a:gd name="connsiteX21" fmla="*/ 4962 w 10000"/>
              <a:gd name="connsiteY21" fmla="*/ 8019 h 10000"/>
              <a:gd name="connsiteX22" fmla="*/ 5488 w 10000"/>
              <a:gd name="connsiteY22" fmla="*/ 8015 h 10000"/>
              <a:gd name="connsiteX23" fmla="*/ 5471 w 10000"/>
              <a:gd name="connsiteY23" fmla="*/ 8536 h 10000"/>
              <a:gd name="connsiteX24" fmla="*/ 5590 w 10000"/>
              <a:gd name="connsiteY24" fmla="*/ 8683 h 10000"/>
              <a:gd name="connsiteX25" fmla="*/ 5753 w 10000"/>
              <a:gd name="connsiteY25" fmla="*/ 8763 h 10000"/>
              <a:gd name="connsiteX26" fmla="*/ 5872 w 10000"/>
              <a:gd name="connsiteY26" fmla="*/ 8792 h 10000"/>
              <a:gd name="connsiteX27" fmla="*/ 7704 w 10000"/>
              <a:gd name="connsiteY27" fmla="*/ 8729 h 10000"/>
              <a:gd name="connsiteX28" fmla="*/ 7885 w 10000"/>
              <a:gd name="connsiteY28" fmla="*/ 8917 h 10000"/>
              <a:gd name="connsiteX29" fmla="*/ 8002 w 10000"/>
              <a:gd name="connsiteY29" fmla="*/ 9375 h 10000"/>
              <a:gd name="connsiteX30" fmla="*/ 8086 w 10000"/>
              <a:gd name="connsiteY30" fmla="*/ 9995 h 10000"/>
              <a:gd name="connsiteX31" fmla="*/ 8281 w 10000"/>
              <a:gd name="connsiteY31" fmla="*/ 10000 h 10000"/>
              <a:gd name="connsiteX32" fmla="*/ 8264 w 10000"/>
              <a:gd name="connsiteY32" fmla="*/ 9390 h 10000"/>
              <a:gd name="connsiteX33" fmla="*/ 8359 w 10000"/>
              <a:gd name="connsiteY33" fmla="*/ 9202 h 10000"/>
              <a:gd name="connsiteX34" fmla="*/ 8432 w 10000"/>
              <a:gd name="connsiteY34" fmla="*/ 8710 h 10000"/>
              <a:gd name="connsiteX35" fmla="*/ 9170 w 10000"/>
              <a:gd name="connsiteY35" fmla="*/ 9077 h 10000"/>
              <a:gd name="connsiteX36" fmla="*/ 9138 w 10000"/>
              <a:gd name="connsiteY36" fmla="*/ 8395 h 10000"/>
              <a:gd name="connsiteX37" fmla="*/ 9489 w 10000"/>
              <a:gd name="connsiteY37" fmla="*/ 8416 h 10000"/>
              <a:gd name="connsiteX38" fmla="*/ 10000 w 10000"/>
              <a:gd name="connsiteY38" fmla="*/ 7659 h 10000"/>
              <a:gd name="connsiteX39" fmla="*/ 9685 w 10000"/>
              <a:gd name="connsiteY39" fmla="*/ 7143 h 10000"/>
              <a:gd name="connsiteX40" fmla="*/ 9624 w 10000"/>
              <a:gd name="connsiteY40" fmla="*/ 6805 h 10000"/>
              <a:gd name="connsiteX41" fmla="*/ 9119 w 10000"/>
              <a:gd name="connsiteY41" fmla="*/ 6749 h 10000"/>
              <a:gd name="connsiteX42" fmla="*/ 9067 w 10000"/>
              <a:gd name="connsiteY42" fmla="*/ 6310 h 10000"/>
              <a:gd name="connsiteX43" fmla="*/ 8399 w 10000"/>
              <a:gd name="connsiteY43" fmla="*/ 6096 h 10000"/>
              <a:gd name="connsiteX44" fmla="*/ 8350 w 10000"/>
              <a:gd name="connsiteY44" fmla="*/ 6449 h 10000"/>
              <a:gd name="connsiteX45" fmla="*/ 7952 w 10000"/>
              <a:gd name="connsiteY45" fmla="*/ 6163 h 10000"/>
              <a:gd name="connsiteX46" fmla="*/ 7952 w 10000"/>
              <a:gd name="connsiteY46" fmla="*/ 5804 h 10000"/>
              <a:gd name="connsiteX47" fmla="*/ 9002 w 10000"/>
              <a:gd name="connsiteY47" fmla="*/ 6202 h 10000"/>
              <a:gd name="connsiteX48" fmla="*/ 8860 w 10000"/>
              <a:gd name="connsiteY48" fmla="*/ 3281 h 10000"/>
              <a:gd name="connsiteX49" fmla="*/ 8695 w 10000"/>
              <a:gd name="connsiteY49" fmla="*/ 3124 h 10000"/>
              <a:gd name="connsiteX50" fmla="*/ 8637 w 10000"/>
              <a:gd name="connsiteY50" fmla="*/ 2786 h 10000"/>
              <a:gd name="connsiteX51" fmla="*/ 8198 w 10000"/>
              <a:gd name="connsiteY51" fmla="*/ 2634 h 10000"/>
              <a:gd name="connsiteX52" fmla="*/ 8052 w 10000"/>
              <a:gd name="connsiteY52" fmla="*/ 2098 h 10000"/>
              <a:gd name="connsiteX53" fmla="*/ 7748 w 10000"/>
              <a:gd name="connsiteY53" fmla="*/ 2051 h 10000"/>
              <a:gd name="connsiteX54" fmla="*/ 7699 w 10000"/>
              <a:gd name="connsiteY54" fmla="*/ 1641 h 10000"/>
              <a:gd name="connsiteX55" fmla="*/ 7417 w 10000"/>
              <a:gd name="connsiteY55" fmla="*/ 1614 h 10000"/>
              <a:gd name="connsiteX56" fmla="*/ 7384 w 10000"/>
              <a:gd name="connsiteY56" fmla="*/ 1287 h 10000"/>
              <a:gd name="connsiteX57" fmla="*/ 7275 w 10000"/>
              <a:gd name="connsiteY57" fmla="*/ 372 h 10000"/>
              <a:gd name="connsiteX58" fmla="*/ 3767 w 10000"/>
              <a:gd name="connsiteY58" fmla="*/ 0 h 10000"/>
              <a:gd name="connsiteX59" fmla="*/ 2847 w 10000"/>
              <a:gd name="connsiteY59" fmla="*/ 4902 h 10000"/>
              <a:gd name="connsiteX60" fmla="*/ 2406 w 10000"/>
              <a:gd name="connsiteY60" fmla="*/ 7594 h 10000"/>
              <a:gd name="connsiteX61" fmla="*/ 226 w 10000"/>
              <a:gd name="connsiteY61" fmla="*/ 7202 h 10000"/>
              <a:gd name="connsiteX62" fmla="*/ 254 w 10000"/>
              <a:gd name="connsiteY62" fmla="*/ 6688 h 10000"/>
              <a:gd name="connsiteX63" fmla="*/ 1288 w 10000"/>
              <a:gd name="connsiteY63" fmla="*/ 2788 h 10000"/>
              <a:gd name="connsiteX64" fmla="*/ 567 w 10000"/>
              <a:gd name="connsiteY64" fmla="*/ 4274 h 10000"/>
              <a:gd name="connsiteX65" fmla="*/ 401 w 10000"/>
              <a:gd name="connsiteY65" fmla="*/ 5052 h 10000"/>
              <a:gd name="connsiteX66" fmla="*/ 269 w 10000"/>
              <a:gd name="connsiteY66" fmla="*/ 6303 h 10000"/>
              <a:gd name="connsiteX0" fmla="*/ 269 w 10000"/>
              <a:gd name="connsiteY0" fmla="*/ 6303 h 10000"/>
              <a:gd name="connsiteX1" fmla="*/ 0 w 10000"/>
              <a:gd name="connsiteY1" fmla="*/ 8471 h 10000"/>
              <a:gd name="connsiteX2" fmla="*/ 826 w 10000"/>
              <a:gd name="connsiteY2" fmla="*/ 8867 h 10000"/>
              <a:gd name="connsiteX3" fmla="*/ 1076 w 10000"/>
              <a:gd name="connsiteY3" fmla="*/ 9577 h 10000"/>
              <a:gd name="connsiteX4" fmla="*/ 1193 w 10000"/>
              <a:gd name="connsiteY4" fmla="*/ 9763 h 10000"/>
              <a:gd name="connsiteX5" fmla="*/ 1268 w 10000"/>
              <a:gd name="connsiteY5" fmla="*/ 9834 h 10000"/>
              <a:gd name="connsiteX6" fmla="*/ 1387 w 10000"/>
              <a:gd name="connsiteY6" fmla="*/ 9857 h 10000"/>
              <a:gd name="connsiteX7" fmla="*/ 1539 w 10000"/>
              <a:gd name="connsiteY7" fmla="*/ 9848 h 10000"/>
              <a:gd name="connsiteX8" fmla="*/ 1740 w 10000"/>
              <a:gd name="connsiteY8" fmla="*/ 9771 h 10000"/>
              <a:gd name="connsiteX9" fmla="*/ 3368 w 10000"/>
              <a:gd name="connsiteY9" fmla="*/ 8729 h 10000"/>
              <a:gd name="connsiteX10" fmla="*/ 3607 w 10000"/>
              <a:gd name="connsiteY10" fmla="*/ 9037 h 10000"/>
              <a:gd name="connsiteX11" fmla="*/ 3705 w 10000"/>
              <a:gd name="connsiteY11" fmla="*/ 9077 h 10000"/>
              <a:gd name="connsiteX12" fmla="*/ 3783 w 10000"/>
              <a:gd name="connsiteY12" fmla="*/ 9063 h 10000"/>
              <a:gd name="connsiteX13" fmla="*/ 3839 w 10000"/>
              <a:gd name="connsiteY13" fmla="*/ 9019 h 10000"/>
              <a:gd name="connsiteX14" fmla="*/ 3898 w 10000"/>
              <a:gd name="connsiteY14" fmla="*/ 8917 h 10000"/>
              <a:gd name="connsiteX15" fmla="*/ 3902 w 10000"/>
              <a:gd name="connsiteY15" fmla="*/ 8769 h 10000"/>
              <a:gd name="connsiteX16" fmla="*/ 3873 w 10000"/>
              <a:gd name="connsiteY16" fmla="*/ 8659 h 10000"/>
              <a:gd name="connsiteX17" fmla="*/ 3818 w 10000"/>
              <a:gd name="connsiteY17" fmla="*/ 8471 h 10000"/>
              <a:gd name="connsiteX18" fmla="*/ 4001 w 10000"/>
              <a:gd name="connsiteY18" fmla="*/ 8289 h 10000"/>
              <a:gd name="connsiteX19" fmla="*/ 4292 w 10000"/>
              <a:gd name="connsiteY19" fmla="*/ 8146 h 10000"/>
              <a:gd name="connsiteX20" fmla="*/ 4590 w 10000"/>
              <a:gd name="connsiteY20" fmla="*/ 8043 h 10000"/>
              <a:gd name="connsiteX21" fmla="*/ 4962 w 10000"/>
              <a:gd name="connsiteY21" fmla="*/ 8019 h 10000"/>
              <a:gd name="connsiteX22" fmla="*/ 5488 w 10000"/>
              <a:gd name="connsiteY22" fmla="*/ 8015 h 10000"/>
              <a:gd name="connsiteX23" fmla="*/ 5471 w 10000"/>
              <a:gd name="connsiteY23" fmla="*/ 8536 h 10000"/>
              <a:gd name="connsiteX24" fmla="*/ 5590 w 10000"/>
              <a:gd name="connsiteY24" fmla="*/ 8683 h 10000"/>
              <a:gd name="connsiteX25" fmla="*/ 5753 w 10000"/>
              <a:gd name="connsiteY25" fmla="*/ 8763 h 10000"/>
              <a:gd name="connsiteX26" fmla="*/ 5872 w 10000"/>
              <a:gd name="connsiteY26" fmla="*/ 8792 h 10000"/>
              <a:gd name="connsiteX27" fmla="*/ 7704 w 10000"/>
              <a:gd name="connsiteY27" fmla="*/ 8729 h 10000"/>
              <a:gd name="connsiteX28" fmla="*/ 7885 w 10000"/>
              <a:gd name="connsiteY28" fmla="*/ 8917 h 10000"/>
              <a:gd name="connsiteX29" fmla="*/ 8002 w 10000"/>
              <a:gd name="connsiteY29" fmla="*/ 9375 h 10000"/>
              <a:gd name="connsiteX30" fmla="*/ 8086 w 10000"/>
              <a:gd name="connsiteY30" fmla="*/ 9995 h 10000"/>
              <a:gd name="connsiteX31" fmla="*/ 8281 w 10000"/>
              <a:gd name="connsiteY31" fmla="*/ 10000 h 10000"/>
              <a:gd name="connsiteX32" fmla="*/ 8264 w 10000"/>
              <a:gd name="connsiteY32" fmla="*/ 9390 h 10000"/>
              <a:gd name="connsiteX33" fmla="*/ 8359 w 10000"/>
              <a:gd name="connsiteY33" fmla="*/ 9202 h 10000"/>
              <a:gd name="connsiteX34" fmla="*/ 8432 w 10000"/>
              <a:gd name="connsiteY34" fmla="*/ 8710 h 10000"/>
              <a:gd name="connsiteX35" fmla="*/ 9170 w 10000"/>
              <a:gd name="connsiteY35" fmla="*/ 9077 h 10000"/>
              <a:gd name="connsiteX36" fmla="*/ 9138 w 10000"/>
              <a:gd name="connsiteY36" fmla="*/ 8395 h 10000"/>
              <a:gd name="connsiteX37" fmla="*/ 9489 w 10000"/>
              <a:gd name="connsiteY37" fmla="*/ 8416 h 10000"/>
              <a:gd name="connsiteX38" fmla="*/ 10000 w 10000"/>
              <a:gd name="connsiteY38" fmla="*/ 7659 h 10000"/>
              <a:gd name="connsiteX39" fmla="*/ 9685 w 10000"/>
              <a:gd name="connsiteY39" fmla="*/ 7143 h 10000"/>
              <a:gd name="connsiteX40" fmla="*/ 9624 w 10000"/>
              <a:gd name="connsiteY40" fmla="*/ 6805 h 10000"/>
              <a:gd name="connsiteX41" fmla="*/ 9119 w 10000"/>
              <a:gd name="connsiteY41" fmla="*/ 6749 h 10000"/>
              <a:gd name="connsiteX42" fmla="*/ 9067 w 10000"/>
              <a:gd name="connsiteY42" fmla="*/ 6310 h 10000"/>
              <a:gd name="connsiteX43" fmla="*/ 8399 w 10000"/>
              <a:gd name="connsiteY43" fmla="*/ 6096 h 10000"/>
              <a:gd name="connsiteX44" fmla="*/ 8350 w 10000"/>
              <a:gd name="connsiteY44" fmla="*/ 6449 h 10000"/>
              <a:gd name="connsiteX45" fmla="*/ 7952 w 10000"/>
              <a:gd name="connsiteY45" fmla="*/ 6163 h 10000"/>
              <a:gd name="connsiteX46" fmla="*/ 7952 w 10000"/>
              <a:gd name="connsiteY46" fmla="*/ 5804 h 10000"/>
              <a:gd name="connsiteX47" fmla="*/ 9002 w 10000"/>
              <a:gd name="connsiteY47" fmla="*/ 6202 h 10000"/>
              <a:gd name="connsiteX48" fmla="*/ 8860 w 10000"/>
              <a:gd name="connsiteY48" fmla="*/ 3281 h 10000"/>
              <a:gd name="connsiteX49" fmla="*/ 8695 w 10000"/>
              <a:gd name="connsiteY49" fmla="*/ 3124 h 10000"/>
              <a:gd name="connsiteX50" fmla="*/ 8637 w 10000"/>
              <a:gd name="connsiteY50" fmla="*/ 2786 h 10000"/>
              <a:gd name="connsiteX51" fmla="*/ 8198 w 10000"/>
              <a:gd name="connsiteY51" fmla="*/ 2634 h 10000"/>
              <a:gd name="connsiteX52" fmla="*/ 8052 w 10000"/>
              <a:gd name="connsiteY52" fmla="*/ 2098 h 10000"/>
              <a:gd name="connsiteX53" fmla="*/ 7748 w 10000"/>
              <a:gd name="connsiteY53" fmla="*/ 2051 h 10000"/>
              <a:gd name="connsiteX54" fmla="*/ 7699 w 10000"/>
              <a:gd name="connsiteY54" fmla="*/ 1641 h 10000"/>
              <a:gd name="connsiteX55" fmla="*/ 7417 w 10000"/>
              <a:gd name="connsiteY55" fmla="*/ 1614 h 10000"/>
              <a:gd name="connsiteX56" fmla="*/ 7384 w 10000"/>
              <a:gd name="connsiteY56" fmla="*/ 1287 h 10000"/>
              <a:gd name="connsiteX57" fmla="*/ 7275 w 10000"/>
              <a:gd name="connsiteY57" fmla="*/ 372 h 10000"/>
              <a:gd name="connsiteX58" fmla="*/ 3767 w 10000"/>
              <a:gd name="connsiteY58" fmla="*/ 0 h 10000"/>
              <a:gd name="connsiteX59" fmla="*/ 2847 w 10000"/>
              <a:gd name="connsiteY59" fmla="*/ 4902 h 10000"/>
              <a:gd name="connsiteX60" fmla="*/ 2406 w 10000"/>
              <a:gd name="connsiteY60" fmla="*/ 7594 h 10000"/>
              <a:gd name="connsiteX61" fmla="*/ 226 w 10000"/>
              <a:gd name="connsiteY61" fmla="*/ 7202 h 10000"/>
              <a:gd name="connsiteX62" fmla="*/ 254 w 10000"/>
              <a:gd name="connsiteY62" fmla="*/ 6688 h 10000"/>
              <a:gd name="connsiteX63" fmla="*/ 200 w 10000"/>
              <a:gd name="connsiteY63" fmla="*/ 6688 h 10000"/>
              <a:gd name="connsiteX64" fmla="*/ 1288 w 10000"/>
              <a:gd name="connsiteY64" fmla="*/ 2788 h 10000"/>
              <a:gd name="connsiteX65" fmla="*/ 567 w 10000"/>
              <a:gd name="connsiteY65" fmla="*/ 4274 h 10000"/>
              <a:gd name="connsiteX66" fmla="*/ 401 w 10000"/>
              <a:gd name="connsiteY66" fmla="*/ 5052 h 10000"/>
              <a:gd name="connsiteX67" fmla="*/ 269 w 10000"/>
              <a:gd name="connsiteY67" fmla="*/ 6303 h 10000"/>
              <a:gd name="connsiteX0" fmla="*/ 269 w 10000"/>
              <a:gd name="connsiteY0" fmla="*/ 6303 h 10000"/>
              <a:gd name="connsiteX1" fmla="*/ 0 w 10000"/>
              <a:gd name="connsiteY1" fmla="*/ 8471 h 10000"/>
              <a:gd name="connsiteX2" fmla="*/ 826 w 10000"/>
              <a:gd name="connsiteY2" fmla="*/ 8867 h 10000"/>
              <a:gd name="connsiteX3" fmla="*/ 1076 w 10000"/>
              <a:gd name="connsiteY3" fmla="*/ 9577 h 10000"/>
              <a:gd name="connsiteX4" fmla="*/ 1193 w 10000"/>
              <a:gd name="connsiteY4" fmla="*/ 9763 h 10000"/>
              <a:gd name="connsiteX5" fmla="*/ 1268 w 10000"/>
              <a:gd name="connsiteY5" fmla="*/ 9834 h 10000"/>
              <a:gd name="connsiteX6" fmla="*/ 1387 w 10000"/>
              <a:gd name="connsiteY6" fmla="*/ 9857 h 10000"/>
              <a:gd name="connsiteX7" fmla="*/ 1539 w 10000"/>
              <a:gd name="connsiteY7" fmla="*/ 9848 h 10000"/>
              <a:gd name="connsiteX8" fmla="*/ 1740 w 10000"/>
              <a:gd name="connsiteY8" fmla="*/ 9771 h 10000"/>
              <a:gd name="connsiteX9" fmla="*/ 3368 w 10000"/>
              <a:gd name="connsiteY9" fmla="*/ 8729 h 10000"/>
              <a:gd name="connsiteX10" fmla="*/ 3607 w 10000"/>
              <a:gd name="connsiteY10" fmla="*/ 9037 h 10000"/>
              <a:gd name="connsiteX11" fmla="*/ 3705 w 10000"/>
              <a:gd name="connsiteY11" fmla="*/ 9077 h 10000"/>
              <a:gd name="connsiteX12" fmla="*/ 3783 w 10000"/>
              <a:gd name="connsiteY12" fmla="*/ 9063 h 10000"/>
              <a:gd name="connsiteX13" fmla="*/ 3839 w 10000"/>
              <a:gd name="connsiteY13" fmla="*/ 9019 h 10000"/>
              <a:gd name="connsiteX14" fmla="*/ 3898 w 10000"/>
              <a:gd name="connsiteY14" fmla="*/ 8917 h 10000"/>
              <a:gd name="connsiteX15" fmla="*/ 3902 w 10000"/>
              <a:gd name="connsiteY15" fmla="*/ 8769 h 10000"/>
              <a:gd name="connsiteX16" fmla="*/ 3873 w 10000"/>
              <a:gd name="connsiteY16" fmla="*/ 8659 h 10000"/>
              <a:gd name="connsiteX17" fmla="*/ 3818 w 10000"/>
              <a:gd name="connsiteY17" fmla="*/ 8471 h 10000"/>
              <a:gd name="connsiteX18" fmla="*/ 4001 w 10000"/>
              <a:gd name="connsiteY18" fmla="*/ 8289 h 10000"/>
              <a:gd name="connsiteX19" fmla="*/ 4292 w 10000"/>
              <a:gd name="connsiteY19" fmla="*/ 8146 h 10000"/>
              <a:gd name="connsiteX20" fmla="*/ 4590 w 10000"/>
              <a:gd name="connsiteY20" fmla="*/ 8043 h 10000"/>
              <a:gd name="connsiteX21" fmla="*/ 4962 w 10000"/>
              <a:gd name="connsiteY21" fmla="*/ 8019 h 10000"/>
              <a:gd name="connsiteX22" fmla="*/ 5488 w 10000"/>
              <a:gd name="connsiteY22" fmla="*/ 8015 h 10000"/>
              <a:gd name="connsiteX23" fmla="*/ 5471 w 10000"/>
              <a:gd name="connsiteY23" fmla="*/ 8536 h 10000"/>
              <a:gd name="connsiteX24" fmla="*/ 5590 w 10000"/>
              <a:gd name="connsiteY24" fmla="*/ 8683 h 10000"/>
              <a:gd name="connsiteX25" fmla="*/ 5753 w 10000"/>
              <a:gd name="connsiteY25" fmla="*/ 8763 h 10000"/>
              <a:gd name="connsiteX26" fmla="*/ 5872 w 10000"/>
              <a:gd name="connsiteY26" fmla="*/ 8792 h 10000"/>
              <a:gd name="connsiteX27" fmla="*/ 7704 w 10000"/>
              <a:gd name="connsiteY27" fmla="*/ 8729 h 10000"/>
              <a:gd name="connsiteX28" fmla="*/ 7885 w 10000"/>
              <a:gd name="connsiteY28" fmla="*/ 8917 h 10000"/>
              <a:gd name="connsiteX29" fmla="*/ 8002 w 10000"/>
              <a:gd name="connsiteY29" fmla="*/ 9375 h 10000"/>
              <a:gd name="connsiteX30" fmla="*/ 8086 w 10000"/>
              <a:gd name="connsiteY30" fmla="*/ 9995 h 10000"/>
              <a:gd name="connsiteX31" fmla="*/ 8281 w 10000"/>
              <a:gd name="connsiteY31" fmla="*/ 10000 h 10000"/>
              <a:gd name="connsiteX32" fmla="*/ 8264 w 10000"/>
              <a:gd name="connsiteY32" fmla="*/ 9390 h 10000"/>
              <a:gd name="connsiteX33" fmla="*/ 8359 w 10000"/>
              <a:gd name="connsiteY33" fmla="*/ 9202 h 10000"/>
              <a:gd name="connsiteX34" fmla="*/ 8432 w 10000"/>
              <a:gd name="connsiteY34" fmla="*/ 8710 h 10000"/>
              <a:gd name="connsiteX35" fmla="*/ 9170 w 10000"/>
              <a:gd name="connsiteY35" fmla="*/ 9077 h 10000"/>
              <a:gd name="connsiteX36" fmla="*/ 9138 w 10000"/>
              <a:gd name="connsiteY36" fmla="*/ 8395 h 10000"/>
              <a:gd name="connsiteX37" fmla="*/ 9489 w 10000"/>
              <a:gd name="connsiteY37" fmla="*/ 8416 h 10000"/>
              <a:gd name="connsiteX38" fmla="*/ 10000 w 10000"/>
              <a:gd name="connsiteY38" fmla="*/ 7659 h 10000"/>
              <a:gd name="connsiteX39" fmla="*/ 9685 w 10000"/>
              <a:gd name="connsiteY39" fmla="*/ 7143 h 10000"/>
              <a:gd name="connsiteX40" fmla="*/ 9624 w 10000"/>
              <a:gd name="connsiteY40" fmla="*/ 6805 h 10000"/>
              <a:gd name="connsiteX41" fmla="*/ 9119 w 10000"/>
              <a:gd name="connsiteY41" fmla="*/ 6749 h 10000"/>
              <a:gd name="connsiteX42" fmla="*/ 9067 w 10000"/>
              <a:gd name="connsiteY42" fmla="*/ 6310 h 10000"/>
              <a:gd name="connsiteX43" fmla="*/ 8399 w 10000"/>
              <a:gd name="connsiteY43" fmla="*/ 6096 h 10000"/>
              <a:gd name="connsiteX44" fmla="*/ 8350 w 10000"/>
              <a:gd name="connsiteY44" fmla="*/ 6449 h 10000"/>
              <a:gd name="connsiteX45" fmla="*/ 7952 w 10000"/>
              <a:gd name="connsiteY45" fmla="*/ 6163 h 10000"/>
              <a:gd name="connsiteX46" fmla="*/ 7952 w 10000"/>
              <a:gd name="connsiteY46" fmla="*/ 5804 h 10000"/>
              <a:gd name="connsiteX47" fmla="*/ 9002 w 10000"/>
              <a:gd name="connsiteY47" fmla="*/ 6202 h 10000"/>
              <a:gd name="connsiteX48" fmla="*/ 8860 w 10000"/>
              <a:gd name="connsiteY48" fmla="*/ 3281 h 10000"/>
              <a:gd name="connsiteX49" fmla="*/ 8695 w 10000"/>
              <a:gd name="connsiteY49" fmla="*/ 3124 h 10000"/>
              <a:gd name="connsiteX50" fmla="*/ 8637 w 10000"/>
              <a:gd name="connsiteY50" fmla="*/ 2786 h 10000"/>
              <a:gd name="connsiteX51" fmla="*/ 8198 w 10000"/>
              <a:gd name="connsiteY51" fmla="*/ 2634 h 10000"/>
              <a:gd name="connsiteX52" fmla="*/ 8052 w 10000"/>
              <a:gd name="connsiteY52" fmla="*/ 2098 h 10000"/>
              <a:gd name="connsiteX53" fmla="*/ 7748 w 10000"/>
              <a:gd name="connsiteY53" fmla="*/ 2051 h 10000"/>
              <a:gd name="connsiteX54" fmla="*/ 7699 w 10000"/>
              <a:gd name="connsiteY54" fmla="*/ 1641 h 10000"/>
              <a:gd name="connsiteX55" fmla="*/ 7417 w 10000"/>
              <a:gd name="connsiteY55" fmla="*/ 1614 h 10000"/>
              <a:gd name="connsiteX56" fmla="*/ 7384 w 10000"/>
              <a:gd name="connsiteY56" fmla="*/ 1287 h 10000"/>
              <a:gd name="connsiteX57" fmla="*/ 7275 w 10000"/>
              <a:gd name="connsiteY57" fmla="*/ 372 h 10000"/>
              <a:gd name="connsiteX58" fmla="*/ 3767 w 10000"/>
              <a:gd name="connsiteY58" fmla="*/ 0 h 10000"/>
              <a:gd name="connsiteX59" fmla="*/ 2847 w 10000"/>
              <a:gd name="connsiteY59" fmla="*/ 4902 h 10000"/>
              <a:gd name="connsiteX60" fmla="*/ 2406 w 10000"/>
              <a:gd name="connsiteY60" fmla="*/ 7594 h 10000"/>
              <a:gd name="connsiteX61" fmla="*/ 226 w 10000"/>
              <a:gd name="connsiteY61" fmla="*/ 7202 h 10000"/>
              <a:gd name="connsiteX62" fmla="*/ 254 w 10000"/>
              <a:gd name="connsiteY62" fmla="*/ 6688 h 10000"/>
              <a:gd name="connsiteX63" fmla="*/ 200 w 10000"/>
              <a:gd name="connsiteY63" fmla="*/ 6688 h 10000"/>
              <a:gd name="connsiteX64" fmla="*/ 567 w 10000"/>
              <a:gd name="connsiteY64" fmla="*/ 4274 h 10000"/>
              <a:gd name="connsiteX65" fmla="*/ 401 w 10000"/>
              <a:gd name="connsiteY65" fmla="*/ 5052 h 10000"/>
              <a:gd name="connsiteX66" fmla="*/ 269 w 10000"/>
              <a:gd name="connsiteY66" fmla="*/ 6303 h 10000"/>
              <a:gd name="connsiteX0" fmla="*/ 269 w 10000"/>
              <a:gd name="connsiteY0" fmla="*/ 6303 h 10000"/>
              <a:gd name="connsiteX1" fmla="*/ 0 w 10000"/>
              <a:gd name="connsiteY1" fmla="*/ 8471 h 10000"/>
              <a:gd name="connsiteX2" fmla="*/ 826 w 10000"/>
              <a:gd name="connsiteY2" fmla="*/ 8867 h 10000"/>
              <a:gd name="connsiteX3" fmla="*/ 1076 w 10000"/>
              <a:gd name="connsiteY3" fmla="*/ 9577 h 10000"/>
              <a:gd name="connsiteX4" fmla="*/ 1193 w 10000"/>
              <a:gd name="connsiteY4" fmla="*/ 9763 h 10000"/>
              <a:gd name="connsiteX5" fmla="*/ 1268 w 10000"/>
              <a:gd name="connsiteY5" fmla="*/ 9834 h 10000"/>
              <a:gd name="connsiteX6" fmla="*/ 1387 w 10000"/>
              <a:gd name="connsiteY6" fmla="*/ 9857 h 10000"/>
              <a:gd name="connsiteX7" fmla="*/ 1539 w 10000"/>
              <a:gd name="connsiteY7" fmla="*/ 9848 h 10000"/>
              <a:gd name="connsiteX8" fmla="*/ 1740 w 10000"/>
              <a:gd name="connsiteY8" fmla="*/ 9771 h 10000"/>
              <a:gd name="connsiteX9" fmla="*/ 3368 w 10000"/>
              <a:gd name="connsiteY9" fmla="*/ 8729 h 10000"/>
              <a:gd name="connsiteX10" fmla="*/ 3607 w 10000"/>
              <a:gd name="connsiteY10" fmla="*/ 9037 h 10000"/>
              <a:gd name="connsiteX11" fmla="*/ 3705 w 10000"/>
              <a:gd name="connsiteY11" fmla="*/ 9077 h 10000"/>
              <a:gd name="connsiteX12" fmla="*/ 3783 w 10000"/>
              <a:gd name="connsiteY12" fmla="*/ 9063 h 10000"/>
              <a:gd name="connsiteX13" fmla="*/ 3839 w 10000"/>
              <a:gd name="connsiteY13" fmla="*/ 9019 h 10000"/>
              <a:gd name="connsiteX14" fmla="*/ 3898 w 10000"/>
              <a:gd name="connsiteY14" fmla="*/ 8917 h 10000"/>
              <a:gd name="connsiteX15" fmla="*/ 3902 w 10000"/>
              <a:gd name="connsiteY15" fmla="*/ 8769 h 10000"/>
              <a:gd name="connsiteX16" fmla="*/ 3873 w 10000"/>
              <a:gd name="connsiteY16" fmla="*/ 8659 h 10000"/>
              <a:gd name="connsiteX17" fmla="*/ 3818 w 10000"/>
              <a:gd name="connsiteY17" fmla="*/ 8471 h 10000"/>
              <a:gd name="connsiteX18" fmla="*/ 4001 w 10000"/>
              <a:gd name="connsiteY18" fmla="*/ 8289 h 10000"/>
              <a:gd name="connsiteX19" fmla="*/ 4292 w 10000"/>
              <a:gd name="connsiteY19" fmla="*/ 8146 h 10000"/>
              <a:gd name="connsiteX20" fmla="*/ 4590 w 10000"/>
              <a:gd name="connsiteY20" fmla="*/ 8043 h 10000"/>
              <a:gd name="connsiteX21" fmla="*/ 4962 w 10000"/>
              <a:gd name="connsiteY21" fmla="*/ 8019 h 10000"/>
              <a:gd name="connsiteX22" fmla="*/ 5488 w 10000"/>
              <a:gd name="connsiteY22" fmla="*/ 8015 h 10000"/>
              <a:gd name="connsiteX23" fmla="*/ 5471 w 10000"/>
              <a:gd name="connsiteY23" fmla="*/ 8536 h 10000"/>
              <a:gd name="connsiteX24" fmla="*/ 5590 w 10000"/>
              <a:gd name="connsiteY24" fmla="*/ 8683 h 10000"/>
              <a:gd name="connsiteX25" fmla="*/ 5753 w 10000"/>
              <a:gd name="connsiteY25" fmla="*/ 8763 h 10000"/>
              <a:gd name="connsiteX26" fmla="*/ 5872 w 10000"/>
              <a:gd name="connsiteY26" fmla="*/ 8792 h 10000"/>
              <a:gd name="connsiteX27" fmla="*/ 7704 w 10000"/>
              <a:gd name="connsiteY27" fmla="*/ 8729 h 10000"/>
              <a:gd name="connsiteX28" fmla="*/ 7885 w 10000"/>
              <a:gd name="connsiteY28" fmla="*/ 8917 h 10000"/>
              <a:gd name="connsiteX29" fmla="*/ 8002 w 10000"/>
              <a:gd name="connsiteY29" fmla="*/ 9375 h 10000"/>
              <a:gd name="connsiteX30" fmla="*/ 8086 w 10000"/>
              <a:gd name="connsiteY30" fmla="*/ 9995 h 10000"/>
              <a:gd name="connsiteX31" fmla="*/ 8281 w 10000"/>
              <a:gd name="connsiteY31" fmla="*/ 10000 h 10000"/>
              <a:gd name="connsiteX32" fmla="*/ 8264 w 10000"/>
              <a:gd name="connsiteY32" fmla="*/ 9390 h 10000"/>
              <a:gd name="connsiteX33" fmla="*/ 8359 w 10000"/>
              <a:gd name="connsiteY33" fmla="*/ 9202 h 10000"/>
              <a:gd name="connsiteX34" fmla="*/ 8432 w 10000"/>
              <a:gd name="connsiteY34" fmla="*/ 8710 h 10000"/>
              <a:gd name="connsiteX35" fmla="*/ 9170 w 10000"/>
              <a:gd name="connsiteY35" fmla="*/ 9077 h 10000"/>
              <a:gd name="connsiteX36" fmla="*/ 9138 w 10000"/>
              <a:gd name="connsiteY36" fmla="*/ 8395 h 10000"/>
              <a:gd name="connsiteX37" fmla="*/ 9489 w 10000"/>
              <a:gd name="connsiteY37" fmla="*/ 8416 h 10000"/>
              <a:gd name="connsiteX38" fmla="*/ 10000 w 10000"/>
              <a:gd name="connsiteY38" fmla="*/ 7659 h 10000"/>
              <a:gd name="connsiteX39" fmla="*/ 9685 w 10000"/>
              <a:gd name="connsiteY39" fmla="*/ 7143 h 10000"/>
              <a:gd name="connsiteX40" fmla="*/ 9624 w 10000"/>
              <a:gd name="connsiteY40" fmla="*/ 6805 h 10000"/>
              <a:gd name="connsiteX41" fmla="*/ 9119 w 10000"/>
              <a:gd name="connsiteY41" fmla="*/ 6749 h 10000"/>
              <a:gd name="connsiteX42" fmla="*/ 9067 w 10000"/>
              <a:gd name="connsiteY42" fmla="*/ 6310 h 10000"/>
              <a:gd name="connsiteX43" fmla="*/ 8399 w 10000"/>
              <a:gd name="connsiteY43" fmla="*/ 6096 h 10000"/>
              <a:gd name="connsiteX44" fmla="*/ 8350 w 10000"/>
              <a:gd name="connsiteY44" fmla="*/ 6449 h 10000"/>
              <a:gd name="connsiteX45" fmla="*/ 7952 w 10000"/>
              <a:gd name="connsiteY45" fmla="*/ 6163 h 10000"/>
              <a:gd name="connsiteX46" fmla="*/ 7952 w 10000"/>
              <a:gd name="connsiteY46" fmla="*/ 5804 h 10000"/>
              <a:gd name="connsiteX47" fmla="*/ 9002 w 10000"/>
              <a:gd name="connsiteY47" fmla="*/ 6202 h 10000"/>
              <a:gd name="connsiteX48" fmla="*/ 8860 w 10000"/>
              <a:gd name="connsiteY48" fmla="*/ 3281 h 10000"/>
              <a:gd name="connsiteX49" fmla="*/ 8695 w 10000"/>
              <a:gd name="connsiteY49" fmla="*/ 3124 h 10000"/>
              <a:gd name="connsiteX50" fmla="*/ 8637 w 10000"/>
              <a:gd name="connsiteY50" fmla="*/ 2786 h 10000"/>
              <a:gd name="connsiteX51" fmla="*/ 8198 w 10000"/>
              <a:gd name="connsiteY51" fmla="*/ 2634 h 10000"/>
              <a:gd name="connsiteX52" fmla="*/ 8052 w 10000"/>
              <a:gd name="connsiteY52" fmla="*/ 2098 h 10000"/>
              <a:gd name="connsiteX53" fmla="*/ 7748 w 10000"/>
              <a:gd name="connsiteY53" fmla="*/ 2051 h 10000"/>
              <a:gd name="connsiteX54" fmla="*/ 7699 w 10000"/>
              <a:gd name="connsiteY54" fmla="*/ 1641 h 10000"/>
              <a:gd name="connsiteX55" fmla="*/ 7417 w 10000"/>
              <a:gd name="connsiteY55" fmla="*/ 1614 h 10000"/>
              <a:gd name="connsiteX56" fmla="*/ 7384 w 10000"/>
              <a:gd name="connsiteY56" fmla="*/ 1287 h 10000"/>
              <a:gd name="connsiteX57" fmla="*/ 7275 w 10000"/>
              <a:gd name="connsiteY57" fmla="*/ 372 h 10000"/>
              <a:gd name="connsiteX58" fmla="*/ 3767 w 10000"/>
              <a:gd name="connsiteY58" fmla="*/ 0 h 10000"/>
              <a:gd name="connsiteX59" fmla="*/ 2847 w 10000"/>
              <a:gd name="connsiteY59" fmla="*/ 4902 h 10000"/>
              <a:gd name="connsiteX60" fmla="*/ 2406 w 10000"/>
              <a:gd name="connsiteY60" fmla="*/ 7594 h 10000"/>
              <a:gd name="connsiteX61" fmla="*/ 226 w 10000"/>
              <a:gd name="connsiteY61" fmla="*/ 7202 h 10000"/>
              <a:gd name="connsiteX62" fmla="*/ 254 w 10000"/>
              <a:gd name="connsiteY62" fmla="*/ 6688 h 10000"/>
              <a:gd name="connsiteX63" fmla="*/ 567 w 10000"/>
              <a:gd name="connsiteY63" fmla="*/ 4274 h 10000"/>
              <a:gd name="connsiteX64" fmla="*/ 401 w 10000"/>
              <a:gd name="connsiteY64" fmla="*/ 5052 h 10000"/>
              <a:gd name="connsiteX65" fmla="*/ 269 w 10000"/>
              <a:gd name="connsiteY65" fmla="*/ 6303 h 10000"/>
              <a:gd name="connsiteX0" fmla="*/ 401 w 10000"/>
              <a:gd name="connsiteY0" fmla="*/ 5052 h 10000"/>
              <a:gd name="connsiteX1" fmla="*/ 0 w 10000"/>
              <a:gd name="connsiteY1" fmla="*/ 8471 h 10000"/>
              <a:gd name="connsiteX2" fmla="*/ 826 w 10000"/>
              <a:gd name="connsiteY2" fmla="*/ 8867 h 10000"/>
              <a:gd name="connsiteX3" fmla="*/ 1076 w 10000"/>
              <a:gd name="connsiteY3" fmla="*/ 9577 h 10000"/>
              <a:gd name="connsiteX4" fmla="*/ 1193 w 10000"/>
              <a:gd name="connsiteY4" fmla="*/ 9763 h 10000"/>
              <a:gd name="connsiteX5" fmla="*/ 1268 w 10000"/>
              <a:gd name="connsiteY5" fmla="*/ 9834 h 10000"/>
              <a:gd name="connsiteX6" fmla="*/ 1387 w 10000"/>
              <a:gd name="connsiteY6" fmla="*/ 9857 h 10000"/>
              <a:gd name="connsiteX7" fmla="*/ 1539 w 10000"/>
              <a:gd name="connsiteY7" fmla="*/ 9848 h 10000"/>
              <a:gd name="connsiteX8" fmla="*/ 1740 w 10000"/>
              <a:gd name="connsiteY8" fmla="*/ 9771 h 10000"/>
              <a:gd name="connsiteX9" fmla="*/ 3368 w 10000"/>
              <a:gd name="connsiteY9" fmla="*/ 8729 h 10000"/>
              <a:gd name="connsiteX10" fmla="*/ 3607 w 10000"/>
              <a:gd name="connsiteY10" fmla="*/ 9037 h 10000"/>
              <a:gd name="connsiteX11" fmla="*/ 3705 w 10000"/>
              <a:gd name="connsiteY11" fmla="*/ 9077 h 10000"/>
              <a:gd name="connsiteX12" fmla="*/ 3783 w 10000"/>
              <a:gd name="connsiteY12" fmla="*/ 9063 h 10000"/>
              <a:gd name="connsiteX13" fmla="*/ 3839 w 10000"/>
              <a:gd name="connsiteY13" fmla="*/ 9019 h 10000"/>
              <a:gd name="connsiteX14" fmla="*/ 3898 w 10000"/>
              <a:gd name="connsiteY14" fmla="*/ 8917 h 10000"/>
              <a:gd name="connsiteX15" fmla="*/ 3902 w 10000"/>
              <a:gd name="connsiteY15" fmla="*/ 8769 h 10000"/>
              <a:gd name="connsiteX16" fmla="*/ 3873 w 10000"/>
              <a:gd name="connsiteY16" fmla="*/ 8659 h 10000"/>
              <a:gd name="connsiteX17" fmla="*/ 3818 w 10000"/>
              <a:gd name="connsiteY17" fmla="*/ 8471 h 10000"/>
              <a:gd name="connsiteX18" fmla="*/ 4001 w 10000"/>
              <a:gd name="connsiteY18" fmla="*/ 8289 h 10000"/>
              <a:gd name="connsiteX19" fmla="*/ 4292 w 10000"/>
              <a:gd name="connsiteY19" fmla="*/ 8146 h 10000"/>
              <a:gd name="connsiteX20" fmla="*/ 4590 w 10000"/>
              <a:gd name="connsiteY20" fmla="*/ 8043 h 10000"/>
              <a:gd name="connsiteX21" fmla="*/ 4962 w 10000"/>
              <a:gd name="connsiteY21" fmla="*/ 8019 h 10000"/>
              <a:gd name="connsiteX22" fmla="*/ 5488 w 10000"/>
              <a:gd name="connsiteY22" fmla="*/ 8015 h 10000"/>
              <a:gd name="connsiteX23" fmla="*/ 5471 w 10000"/>
              <a:gd name="connsiteY23" fmla="*/ 8536 h 10000"/>
              <a:gd name="connsiteX24" fmla="*/ 5590 w 10000"/>
              <a:gd name="connsiteY24" fmla="*/ 8683 h 10000"/>
              <a:gd name="connsiteX25" fmla="*/ 5753 w 10000"/>
              <a:gd name="connsiteY25" fmla="*/ 8763 h 10000"/>
              <a:gd name="connsiteX26" fmla="*/ 5872 w 10000"/>
              <a:gd name="connsiteY26" fmla="*/ 8792 h 10000"/>
              <a:gd name="connsiteX27" fmla="*/ 7704 w 10000"/>
              <a:gd name="connsiteY27" fmla="*/ 8729 h 10000"/>
              <a:gd name="connsiteX28" fmla="*/ 7885 w 10000"/>
              <a:gd name="connsiteY28" fmla="*/ 8917 h 10000"/>
              <a:gd name="connsiteX29" fmla="*/ 8002 w 10000"/>
              <a:gd name="connsiteY29" fmla="*/ 9375 h 10000"/>
              <a:gd name="connsiteX30" fmla="*/ 8086 w 10000"/>
              <a:gd name="connsiteY30" fmla="*/ 9995 h 10000"/>
              <a:gd name="connsiteX31" fmla="*/ 8281 w 10000"/>
              <a:gd name="connsiteY31" fmla="*/ 10000 h 10000"/>
              <a:gd name="connsiteX32" fmla="*/ 8264 w 10000"/>
              <a:gd name="connsiteY32" fmla="*/ 9390 h 10000"/>
              <a:gd name="connsiteX33" fmla="*/ 8359 w 10000"/>
              <a:gd name="connsiteY33" fmla="*/ 9202 h 10000"/>
              <a:gd name="connsiteX34" fmla="*/ 8432 w 10000"/>
              <a:gd name="connsiteY34" fmla="*/ 8710 h 10000"/>
              <a:gd name="connsiteX35" fmla="*/ 9170 w 10000"/>
              <a:gd name="connsiteY35" fmla="*/ 9077 h 10000"/>
              <a:gd name="connsiteX36" fmla="*/ 9138 w 10000"/>
              <a:gd name="connsiteY36" fmla="*/ 8395 h 10000"/>
              <a:gd name="connsiteX37" fmla="*/ 9489 w 10000"/>
              <a:gd name="connsiteY37" fmla="*/ 8416 h 10000"/>
              <a:gd name="connsiteX38" fmla="*/ 10000 w 10000"/>
              <a:gd name="connsiteY38" fmla="*/ 7659 h 10000"/>
              <a:gd name="connsiteX39" fmla="*/ 9685 w 10000"/>
              <a:gd name="connsiteY39" fmla="*/ 7143 h 10000"/>
              <a:gd name="connsiteX40" fmla="*/ 9624 w 10000"/>
              <a:gd name="connsiteY40" fmla="*/ 6805 h 10000"/>
              <a:gd name="connsiteX41" fmla="*/ 9119 w 10000"/>
              <a:gd name="connsiteY41" fmla="*/ 6749 h 10000"/>
              <a:gd name="connsiteX42" fmla="*/ 9067 w 10000"/>
              <a:gd name="connsiteY42" fmla="*/ 6310 h 10000"/>
              <a:gd name="connsiteX43" fmla="*/ 8399 w 10000"/>
              <a:gd name="connsiteY43" fmla="*/ 6096 h 10000"/>
              <a:gd name="connsiteX44" fmla="*/ 8350 w 10000"/>
              <a:gd name="connsiteY44" fmla="*/ 6449 h 10000"/>
              <a:gd name="connsiteX45" fmla="*/ 7952 w 10000"/>
              <a:gd name="connsiteY45" fmla="*/ 6163 h 10000"/>
              <a:gd name="connsiteX46" fmla="*/ 7952 w 10000"/>
              <a:gd name="connsiteY46" fmla="*/ 5804 h 10000"/>
              <a:gd name="connsiteX47" fmla="*/ 9002 w 10000"/>
              <a:gd name="connsiteY47" fmla="*/ 6202 h 10000"/>
              <a:gd name="connsiteX48" fmla="*/ 8860 w 10000"/>
              <a:gd name="connsiteY48" fmla="*/ 3281 h 10000"/>
              <a:gd name="connsiteX49" fmla="*/ 8695 w 10000"/>
              <a:gd name="connsiteY49" fmla="*/ 3124 h 10000"/>
              <a:gd name="connsiteX50" fmla="*/ 8637 w 10000"/>
              <a:gd name="connsiteY50" fmla="*/ 2786 h 10000"/>
              <a:gd name="connsiteX51" fmla="*/ 8198 w 10000"/>
              <a:gd name="connsiteY51" fmla="*/ 2634 h 10000"/>
              <a:gd name="connsiteX52" fmla="*/ 8052 w 10000"/>
              <a:gd name="connsiteY52" fmla="*/ 2098 h 10000"/>
              <a:gd name="connsiteX53" fmla="*/ 7748 w 10000"/>
              <a:gd name="connsiteY53" fmla="*/ 2051 h 10000"/>
              <a:gd name="connsiteX54" fmla="*/ 7699 w 10000"/>
              <a:gd name="connsiteY54" fmla="*/ 1641 h 10000"/>
              <a:gd name="connsiteX55" fmla="*/ 7417 w 10000"/>
              <a:gd name="connsiteY55" fmla="*/ 1614 h 10000"/>
              <a:gd name="connsiteX56" fmla="*/ 7384 w 10000"/>
              <a:gd name="connsiteY56" fmla="*/ 1287 h 10000"/>
              <a:gd name="connsiteX57" fmla="*/ 7275 w 10000"/>
              <a:gd name="connsiteY57" fmla="*/ 372 h 10000"/>
              <a:gd name="connsiteX58" fmla="*/ 3767 w 10000"/>
              <a:gd name="connsiteY58" fmla="*/ 0 h 10000"/>
              <a:gd name="connsiteX59" fmla="*/ 2847 w 10000"/>
              <a:gd name="connsiteY59" fmla="*/ 4902 h 10000"/>
              <a:gd name="connsiteX60" fmla="*/ 2406 w 10000"/>
              <a:gd name="connsiteY60" fmla="*/ 7594 h 10000"/>
              <a:gd name="connsiteX61" fmla="*/ 226 w 10000"/>
              <a:gd name="connsiteY61" fmla="*/ 7202 h 10000"/>
              <a:gd name="connsiteX62" fmla="*/ 254 w 10000"/>
              <a:gd name="connsiteY62" fmla="*/ 6688 h 10000"/>
              <a:gd name="connsiteX63" fmla="*/ 567 w 10000"/>
              <a:gd name="connsiteY63" fmla="*/ 4274 h 10000"/>
              <a:gd name="connsiteX64" fmla="*/ 401 w 10000"/>
              <a:gd name="connsiteY64" fmla="*/ 5052 h 10000"/>
              <a:gd name="connsiteX0" fmla="*/ 401 w 10000"/>
              <a:gd name="connsiteY0" fmla="*/ 5052 h 10000"/>
              <a:gd name="connsiteX1" fmla="*/ 0 w 10000"/>
              <a:gd name="connsiteY1" fmla="*/ 8471 h 10000"/>
              <a:gd name="connsiteX2" fmla="*/ 826 w 10000"/>
              <a:gd name="connsiteY2" fmla="*/ 8867 h 10000"/>
              <a:gd name="connsiteX3" fmla="*/ 1076 w 10000"/>
              <a:gd name="connsiteY3" fmla="*/ 9577 h 10000"/>
              <a:gd name="connsiteX4" fmla="*/ 1193 w 10000"/>
              <a:gd name="connsiteY4" fmla="*/ 9763 h 10000"/>
              <a:gd name="connsiteX5" fmla="*/ 1268 w 10000"/>
              <a:gd name="connsiteY5" fmla="*/ 9834 h 10000"/>
              <a:gd name="connsiteX6" fmla="*/ 1387 w 10000"/>
              <a:gd name="connsiteY6" fmla="*/ 9857 h 10000"/>
              <a:gd name="connsiteX7" fmla="*/ 1539 w 10000"/>
              <a:gd name="connsiteY7" fmla="*/ 9848 h 10000"/>
              <a:gd name="connsiteX8" fmla="*/ 1740 w 10000"/>
              <a:gd name="connsiteY8" fmla="*/ 9771 h 10000"/>
              <a:gd name="connsiteX9" fmla="*/ 3368 w 10000"/>
              <a:gd name="connsiteY9" fmla="*/ 8729 h 10000"/>
              <a:gd name="connsiteX10" fmla="*/ 3607 w 10000"/>
              <a:gd name="connsiteY10" fmla="*/ 9037 h 10000"/>
              <a:gd name="connsiteX11" fmla="*/ 3705 w 10000"/>
              <a:gd name="connsiteY11" fmla="*/ 9077 h 10000"/>
              <a:gd name="connsiteX12" fmla="*/ 3783 w 10000"/>
              <a:gd name="connsiteY12" fmla="*/ 9063 h 10000"/>
              <a:gd name="connsiteX13" fmla="*/ 3839 w 10000"/>
              <a:gd name="connsiteY13" fmla="*/ 9019 h 10000"/>
              <a:gd name="connsiteX14" fmla="*/ 3898 w 10000"/>
              <a:gd name="connsiteY14" fmla="*/ 8917 h 10000"/>
              <a:gd name="connsiteX15" fmla="*/ 3902 w 10000"/>
              <a:gd name="connsiteY15" fmla="*/ 8769 h 10000"/>
              <a:gd name="connsiteX16" fmla="*/ 3873 w 10000"/>
              <a:gd name="connsiteY16" fmla="*/ 8659 h 10000"/>
              <a:gd name="connsiteX17" fmla="*/ 3818 w 10000"/>
              <a:gd name="connsiteY17" fmla="*/ 8471 h 10000"/>
              <a:gd name="connsiteX18" fmla="*/ 4001 w 10000"/>
              <a:gd name="connsiteY18" fmla="*/ 8289 h 10000"/>
              <a:gd name="connsiteX19" fmla="*/ 4292 w 10000"/>
              <a:gd name="connsiteY19" fmla="*/ 8146 h 10000"/>
              <a:gd name="connsiteX20" fmla="*/ 4590 w 10000"/>
              <a:gd name="connsiteY20" fmla="*/ 8043 h 10000"/>
              <a:gd name="connsiteX21" fmla="*/ 4962 w 10000"/>
              <a:gd name="connsiteY21" fmla="*/ 8019 h 10000"/>
              <a:gd name="connsiteX22" fmla="*/ 5488 w 10000"/>
              <a:gd name="connsiteY22" fmla="*/ 8015 h 10000"/>
              <a:gd name="connsiteX23" fmla="*/ 5471 w 10000"/>
              <a:gd name="connsiteY23" fmla="*/ 8536 h 10000"/>
              <a:gd name="connsiteX24" fmla="*/ 5590 w 10000"/>
              <a:gd name="connsiteY24" fmla="*/ 8683 h 10000"/>
              <a:gd name="connsiteX25" fmla="*/ 5753 w 10000"/>
              <a:gd name="connsiteY25" fmla="*/ 8763 h 10000"/>
              <a:gd name="connsiteX26" fmla="*/ 5872 w 10000"/>
              <a:gd name="connsiteY26" fmla="*/ 8792 h 10000"/>
              <a:gd name="connsiteX27" fmla="*/ 7704 w 10000"/>
              <a:gd name="connsiteY27" fmla="*/ 8729 h 10000"/>
              <a:gd name="connsiteX28" fmla="*/ 7885 w 10000"/>
              <a:gd name="connsiteY28" fmla="*/ 8917 h 10000"/>
              <a:gd name="connsiteX29" fmla="*/ 8002 w 10000"/>
              <a:gd name="connsiteY29" fmla="*/ 9375 h 10000"/>
              <a:gd name="connsiteX30" fmla="*/ 8086 w 10000"/>
              <a:gd name="connsiteY30" fmla="*/ 9995 h 10000"/>
              <a:gd name="connsiteX31" fmla="*/ 8281 w 10000"/>
              <a:gd name="connsiteY31" fmla="*/ 10000 h 10000"/>
              <a:gd name="connsiteX32" fmla="*/ 8264 w 10000"/>
              <a:gd name="connsiteY32" fmla="*/ 9390 h 10000"/>
              <a:gd name="connsiteX33" fmla="*/ 8359 w 10000"/>
              <a:gd name="connsiteY33" fmla="*/ 9202 h 10000"/>
              <a:gd name="connsiteX34" fmla="*/ 8432 w 10000"/>
              <a:gd name="connsiteY34" fmla="*/ 8710 h 10000"/>
              <a:gd name="connsiteX35" fmla="*/ 9170 w 10000"/>
              <a:gd name="connsiteY35" fmla="*/ 9077 h 10000"/>
              <a:gd name="connsiteX36" fmla="*/ 9138 w 10000"/>
              <a:gd name="connsiteY36" fmla="*/ 8395 h 10000"/>
              <a:gd name="connsiteX37" fmla="*/ 9489 w 10000"/>
              <a:gd name="connsiteY37" fmla="*/ 8416 h 10000"/>
              <a:gd name="connsiteX38" fmla="*/ 10000 w 10000"/>
              <a:gd name="connsiteY38" fmla="*/ 7659 h 10000"/>
              <a:gd name="connsiteX39" fmla="*/ 9685 w 10000"/>
              <a:gd name="connsiteY39" fmla="*/ 7143 h 10000"/>
              <a:gd name="connsiteX40" fmla="*/ 9624 w 10000"/>
              <a:gd name="connsiteY40" fmla="*/ 6805 h 10000"/>
              <a:gd name="connsiteX41" fmla="*/ 9119 w 10000"/>
              <a:gd name="connsiteY41" fmla="*/ 6749 h 10000"/>
              <a:gd name="connsiteX42" fmla="*/ 9067 w 10000"/>
              <a:gd name="connsiteY42" fmla="*/ 6310 h 10000"/>
              <a:gd name="connsiteX43" fmla="*/ 8399 w 10000"/>
              <a:gd name="connsiteY43" fmla="*/ 6096 h 10000"/>
              <a:gd name="connsiteX44" fmla="*/ 8350 w 10000"/>
              <a:gd name="connsiteY44" fmla="*/ 6449 h 10000"/>
              <a:gd name="connsiteX45" fmla="*/ 7952 w 10000"/>
              <a:gd name="connsiteY45" fmla="*/ 6163 h 10000"/>
              <a:gd name="connsiteX46" fmla="*/ 7952 w 10000"/>
              <a:gd name="connsiteY46" fmla="*/ 5804 h 10000"/>
              <a:gd name="connsiteX47" fmla="*/ 9002 w 10000"/>
              <a:gd name="connsiteY47" fmla="*/ 6202 h 10000"/>
              <a:gd name="connsiteX48" fmla="*/ 8860 w 10000"/>
              <a:gd name="connsiteY48" fmla="*/ 3281 h 10000"/>
              <a:gd name="connsiteX49" fmla="*/ 8695 w 10000"/>
              <a:gd name="connsiteY49" fmla="*/ 3124 h 10000"/>
              <a:gd name="connsiteX50" fmla="*/ 8637 w 10000"/>
              <a:gd name="connsiteY50" fmla="*/ 2786 h 10000"/>
              <a:gd name="connsiteX51" fmla="*/ 8198 w 10000"/>
              <a:gd name="connsiteY51" fmla="*/ 2634 h 10000"/>
              <a:gd name="connsiteX52" fmla="*/ 8052 w 10000"/>
              <a:gd name="connsiteY52" fmla="*/ 2098 h 10000"/>
              <a:gd name="connsiteX53" fmla="*/ 7748 w 10000"/>
              <a:gd name="connsiteY53" fmla="*/ 2051 h 10000"/>
              <a:gd name="connsiteX54" fmla="*/ 7699 w 10000"/>
              <a:gd name="connsiteY54" fmla="*/ 1641 h 10000"/>
              <a:gd name="connsiteX55" fmla="*/ 7417 w 10000"/>
              <a:gd name="connsiteY55" fmla="*/ 1614 h 10000"/>
              <a:gd name="connsiteX56" fmla="*/ 7384 w 10000"/>
              <a:gd name="connsiteY56" fmla="*/ 1287 h 10000"/>
              <a:gd name="connsiteX57" fmla="*/ 7275 w 10000"/>
              <a:gd name="connsiteY57" fmla="*/ 372 h 10000"/>
              <a:gd name="connsiteX58" fmla="*/ 3767 w 10000"/>
              <a:gd name="connsiteY58" fmla="*/ 0 h 10000"/>
              <a:gd name="connsiteX59" fmla="*/ 2847 w 10000"/>
              <a:gd name="connsiteY59" fmla="*/ 4902 h 10000"/>
              <a:gd name="connsiteX60" fmla="*/ 2406 w 10000"/>
              <a:gd name="connsiteY60" fmla="*/ 7594 h 10000"/>
              <a:gd name="connsiteX61" fmla="*/ 226 w 10000"/>
              <a:gd name="connsiteY61" fmla="*/ 7202 h 10000"/>
              <a:gd name="connsiteX62" fmla="*/ 254 w 10000"/>
              <a:gd name="connsiteY62" fmla="*/ 6688 h 10000"/>
              <a:gd name="connsiteX63" fmla="*/ 401 w 10000"/>
              <a:gd name="connsiteY63" fmla="*/ 5052 h 10000"/>
              <a:gd name="connsiteX0" fmla="*/ 271 w 10017"/>
              <a:gd name="connsiteY0" fmla="*/ 6688 h 10000"/>
              <a:gd name="connsiteX1" fmla="*/ 17 w 10017"/>
              <a:gd name="connsiteY1" fmla="*/ 8471 h 10000"/>
              <a:gd name="connsiteX2" fmla="*/ 843 w 10017"/>
              <a:gd name="connsiteY2" fmla="*/ 8867 h 10000"/>
              <a:gd name="connsiteX3" fmla="*/ 1093 w 10017"/>
              <a:gd name="connsiteY3" fmla="*/ 9577 h 10000"/>
              <a:gd name="connsiteX4" fmla="*/ 1210 w 10017"/>
              <a:gd name="connsiteY4" fmla="*/ 9763 h 10000"/>
              <a:gd name="connsiteX5" fmla="*/ 1285 w 10017"/>
              <a:gd name="connsiteY5" fmla="*/ 9834 h 10000"/>
              <a:gd name="connsiteX6" fmla="*/ 1404 w 10017"/>
              <a:gd name="connsiteY6" fmla="*/ 9857 h 10000"/>
              <a:gd name="connsiteX7" fmla="*/ 1556 w 10017"/>
              <a:gd name="connsiteY7" fmla="*/ 9848 h 10000"/>
              <a:gd name="connsiteX8" fmla="*/ 1757 w 10017"/>
              <a:gd name="connsiteY8" fmla="*/ 9771 h 10000"/>
              <a:gd name="connsiteX9" fmla="*/ 3385 w 10017"/>
              <a:gd name="connsiteY9" fmla="*/ 8729 h 10000"/>
              <a:gd name="connsiteX10" fmla="*/ 3624 w 10017"/>
              <a:gd name="connsiteY10" fmla="*/ 9037 h 10000"/>
              <a:gd name="connsiteX11" fmla="*/ 3722 w 10017"/>
              <a:gd name="connsiteY11" fmla="*/ 9077 h 10000"/>
              <a:gd name="connsiteX12" fmla="*/ 3800 w 10017"/>
              <a:gd name="connsiteY12" fmla="*/ 9063 h 10000"/>
              <a:gd name="connsiteX13" fmla="*/ 3856 w 10017"/>
              <a:gd name="connsiteY13" fmla="*/ 9019 h 10000"/>
              <a:gd name="connsiteX14" fmla="*/ 3915 w 10017"/>
              <a:gd name="connsiteY14" fmla="*/ 8917 h 10000"/>
              <a:gd name="connsiteX15" fmla="*/ 3919 w 10017"/>
              <a:gd name="connsiteY15" fmla="*/ 8769 h 10000"/>
              <a:gd name="connsiteX16" fmla="*/ 3890 w 10017"/>
              <a:gd name="connsiteY16" fmla="*/ 8659 h 10000"/>
              <a:gd name="connsiteX17" fmla="*/ 3835 w 10017"/>
              <a:gd name="connsiteY17" fmla="*/ 8471 h 10000"/>
              <a:gd name="connsiteX18" fmla="*/ 4018 w 10017"/>
              <a:gd name="connsiteY18" fmla="*/ 8289 h 10000"/>
              <a:gd name="connsiteX19" fmla="*/ 4309 w 10017"/>
              <a:gd name="connsiteY19" fmla="*/ 8146 h 10000"/>
              <a:gd name="connsiteX20" fmla="*/ 4607 w 10017"/>
              <a:gd name="connsiteY20" fmla="*/ 8043 h 10000"/>
              <a:gd name="connsiteX21" fmla="*/ 4979 w 10017"/>
              <a:gd name="connsiteY21" fmla="*/ 8019 h 10000"/>
              <a:gd name="connsiteX22" fmla="*/ 5505 w 10017"/>
              <a:gd name="connsiteY22" fmla="*/ 8015 h 10000"/>
              <a:gd name="connsiteX23" fmla="*/ 5488 w 10017"/>
              <a:gd name="connsiteY23" fmla="*/ 8536 h 10000"/>
              <a:gd name="connsiteX24" fmla="*/ 5607 w 10017"/>
              <a:gd name="connsiteY24" fmla="*/ 8683 h 10000"/>
              <a:gd name="connsiteX25" fmla="*/ 5770 w 10017"/>
              <a:gd name="connsiteY25" fmla="*/ 8763 h 10000"/>
              <a:gd name="connsiteX26" fmla="*/ 5889 w 10017"/>
              <a:gd name="connsiteY26" fmla="*/ 8792 h 10000"/>
              <a:gd name="connsiteX27" fmla="*/ 7721 w 10017"/>
              <a:gd name="connsiteY27" fmla="*/ 8729 h 10000"/>
              <a:gd name="connsiteX28" fmla="*/ 7902 w 10017"/>
              <a:gd name="connsiteY28" fmla="*/ 8917 h 10000"/>
              <a:gd name="connsiteX29" fmla="*/ 8019 w 10017"/>
              <a:gd name="connsiteY29" fmla="*/ 9375 h 10000"/>
              <a:gd name="connsiteX30" fmla="*/ 8103 w 10017"/>
              <a:gd name="connsiteY30" fmla="*/ 9995 h 10000"/>
              <a:gd name="connsiteX31" fmla="*/ 8298 w 10017"/>
              <a:gd name="connsiteY31" fmla="*/ 10000 h 10000"/>
              <a:gd name="connsiteX32" fmla="*/ 8281 w 10017"/>
              <a:gd name="connsiteY32" fmla="*/ 9390 h 10000"/>
              <a:gd name="connsiteX33" fmla="*/ 8376 w 10017"/>
              <a:gd name="connsiteY33" fmla="*/ 9202 h 10000"/>
              <a:gd name="connsiteX34" fmla="*/ 8449 w 10017"/>
              <a:gd name="connsiteY34" fmla="*/ 8710 h 10000"/>
              <a:gd name="connsiteX35" fmla="*/ 9187 w 10017"/>
              <a:gd name="connsiteY35" fmla="*/ 9077 h 10000"/>
              <a:gd name="connsiteX36" fmla="*/ 9155 w 10017"/>
              <a:gd name="connsiteY36" fmla="*/ 8395 h 10000"/>
              <a:gd name="connsiteX37" fmla="*/ 9506 w 10017"/>
              <a:gd name="connsiteY37" fmla="*/ 8416 h 10000"/>
              <a:gd name="connsiteX38" fmla="*/ 10017 w 10017"/>
              <a:gd name="connsiteY38" fmla="*/ 7659 h 10000"/>
              <a:gd name="connsiteX39" fmla="*/ 9702 w 10017"/>
              <a:gd name="connsiteY39" fmla="*/ 7143 h 10000"/>
              <a:gd name="connsiteX40" fmla="*/ 9641 w 10017"/>
              <a:gd name="connsiteY40" fmla="*/ 6805 h 10000"/>
              <a:gd name="connsiteX41" fmla="*/ 9136 w 10017"/>
              <a:gd name="connsiteY41" fmla="*/ 6749 h 10000"/>
              <a:gd name="connsiteX42" fmla="*/ 9084 w 10017"/>
              <a:gd name="connsiteY42" fmla="*/ 6310 h 10000"/>
              <a:gd name="connsiteX43" fmla="*/ 8416 w 10017"/>
              <a:gd name="connsiteY43" fmla="*/ 6096 h 10000"/>
              <a:gd name="connsiteX44" fmla="*/ 8367 w 10017"/>
              <a:gd name="connsiteY44" fmla="*/ 6449 h 10000"/>
              <a:gd name="connsiteX45" fmla="*/ 7969 w 10017"/>
              <a:gd name="connsiteY45" fmla="*/ 6163 h 10000"/>
              <a:gd name="connsiteX46" fmla="*/ 7969 w 10017"/>
              <a:gd name="connsiteY46" fmla="*/ 5804 h 10000"/>
              <a:gd name="connsiteX47" fmla="*/ 9019 w 10017"/>
              <a:gd name="connsiteY47" fmla="*/ 6202 h 10000"/>
              <a:gd name="connsiteX48" fmla="*/ 8877 w 10017"/>
              <a:gd name="connsiteY48" fmla="*/ 3281 h 10000"/>
              <a:gd name="connsiteX49" fmla="*/ 8712 w 10017"/>
              <a:gd name="connsiteY49" fmla="*/ 3124 h 10000"/>
              <a:gd name="connsiteX50" fmla="*/ 8654 w 10017"/>
              <a:gd name="connsiteY50" fmla="*/ 2786 h 10000"/>
              <a:gd name="connsiteX51" fmla="*/ 8215 w 10017"/>
              <a:gd name="connsiteY51" fmla="*/ 2634 h 10000"/>
              <a:gd name="connsiteX52" fmla="*/ 8069 w 10017"/>
              <a:gd name="connsiteY52" fmla="*/ 2098 h 10000"/>
              <a:gd name="connsiteX53" fmla="*/ 7765 w 10017"/>
              <a:gd name="connsiteY53" fmla="*/ 2051 h 10000"/>
              <a:gd name="connsiteX54" fmla="*/ 7716 w 10017"/>
              <a:gd name="connsiteY54" fmla="*/ 1641 h 10000"/>
              <a:gd name="connsiteX55" fmla="*/ 7434 w 10017"/>
              <a:gd name="connsiteY55" fmla="*/ 1614 h 10000"/>
              <a:gd name="connsiteX56" fmla="*/ 7401 w 10017"/>
              <a:gd name="connsiteY56" fmla="*/ 1287 h 10000"/>
              <a:gd name="connsiteX57" fmla="*/ 7292 w 10017"/>
              <a:gd name="connsiteY57" fmla="*/ 372 h 10000"/>
              <a:gd name="connsiteX58" fmla="*/ 3784 w 10017"/>
              <a:gd name="connsiteY58" fmla="*/ 0 h 10000"/>
              <a:gd name="connsiteX59" fmla="*/ 2864 w 10017"/>
              <a:gd name="connsiteY59" fmla="*/ 4902 h 10000"/>
              <a:gd name="connsiteX60" fmla="*/ 2423 w 10017"/>
              <a:gd name="connsiteY60" fmla="*/ 7594 h 10000"/>
              <a:gd name="connsiteX61" fmla="*/ 243 w 10017"/>
              <a:gd name="connsiteY61" fmla="*/ 7202 h 10000"/>
              <a:gd name="connsiteX62" fmla="*/ 271 w 10017"/>
              <a:gd name="connsiteY62" fmla="*/ 6688 h 10000"/>
              <a:gd name="connsiteX0" fmla="*/ 305 w 10079"/>
              <a:gd name="connsiteY0" fmla="*/ 7202 h 10000"/>
              <a:gd name="connsiteX1" fmla="*/ 79 w 10079"/>
              <a:gd name="connsiteY1" fmla="*/ 8471 h 10000"/>
              <a:gd name="connsiteX2" fmla="*/ 905 w 10079"/>
              <a:gd name="connsiteY2" fmla="*/ 8867 h 10000"/>
              <a:gd name="connsiteX3" fmla="*/ 1155 w 10079"/>
              <a:gd name="connsiteY3" fmla="*/ 9577 h 10000"/>
              <a:gd name="connsiteX4" fmla="*/ 1272 w 10079"/>
              <a:gd name="connsiteY4" fmla="*/ 9763 h 10000"/>
              <a:gd name="connsiteX5" fmla="*/ 1347 w 10079"/>
              <a:gd name="connsiteY5" fmla="*/ 9834 h 10000"/>
              <a:gd name="connsiteX6" fmla="*/ 1466 w 10079"/>
              <a:gd name="connsiteY6" fmla="*/ 9857 h 10000"/>
              <a:gd name="connsiteX7" fmla="*/ 1618 w 10079"/>
              <a:gd name="connsiteY7" fmla="*/ 9848 h 10000"/>
              <a:gd name="connsiteX8" fmla="*/ 1819 w 10079"/>
              <a:gd name="connsiteY8" fmla="*/ 9771 h 10000"/>
              <a:gd name="connsiteX9" fmla="*/ 3447 w 10079"/>
              <a:gd name="connsiteY9" fmla="*/ 8729 h 10000"/>
              <a:gd name="connsiteX10" fmla="*/ 3686 w 10079"/>
              <a:gd name="connsiteY10" fmla="*/ 9037 h 10000"/>
              <a:gd name="connsiteX11" fmla="*/ 3784 w 10079"/>
              <a:gd name="connsiteY11" fmla="*/ 9077 h 10000"/>
              <a:gd name="connsiteX12" fmla="*/ 3862 w 10079"/>
              <a:gd name="connsiteY12" fmla="*/ 9063 h 10000"/>
              <a:gd name="connsiteX13" fmla="*/ 3918 w 10079"/>
              <a:gd name="connsiteY13" fmla="*/ 9019 h 10000"/>
              <a:gd name="connsiteX14" fmla="*/ 3977 w 10079"/>
              <a:gd name="connsiteY14" fmla="*/ 8917 h 10000"/>
              <a:gd name="connsiteX15" fmla="*/ 3981 w 10079"/>
              <a:gd name="connsiteY15" fmla="*/ 8769 h 10000"/>
              <a:gd name="connsiteX16" fmla="*/ 3952 w 10079"/>
              <a:gd name="connsiteY16" fmla="*/ 8659 h 10000"/>
              <a:gd name="connsiteX17" fmla="*/ 3897 w 10079"/>
              <a:gd name="connsiteY17" fmla="*/ 8471 h 10000"/>
              <a:gd name="connsiteX18" fmla="*/ 4080 w 10079"/>
              <a:gd name="connsiteY18" fmla="*/ 8289 h 10000"/>
              <a:gd name="connsiteX19" fmla="*/ 4371 w 10079"/>
              <a:gd name="connsiteY19" fmla="*/ 8146 h 10000"/>
              <a:gd name="connsiteX20" fmla="*/ 4669 w 10079"/>
              <a:gd name="connsiteY20" fmla="*/ 8043 h 10000"/>
              <a:gd name="connsiteX21" fmla="*/ 5041 w 10079"/>
              <a:gd name="connsiteY21" fmla="*/ 8019 h 10000"/>
              <a:gd name="connsiteX22" fmla="*/ 5567 w 10079"/>
              <a:gd name="connsiteY22" fmla="*/ 8015 h 10000"/>
              <a:gd name="connsiteX23" fmla="*/ 5550 w 10079"/>
              <a:gd name="connsiteY23" fmla="*/ 8536 h 10000"/>
              <a:gd name="connsiteX24" fmla="*/ 5669 w 10079"/>
              <a:gd name="connsiteY24" fmla="*/ 8683 h 10000"/>
              <a:gd name="connsiteX25" fmla="*/ 5832 w 10079"/>
              <a:gd name="connsiteY25" fmla="*/ 8763 h 10000"/>
              <a:gd name="connsiteX26" fmla="*/ 5951 w 10079"/>
              <a:gd name="connsiteY26" fmla="*/ 8792 h 10000"/>
              <a:gd name="connsiteX27" fmla="*/ 7783 w 10079"/>
              <a:gd name="connsiteY27" fmla="*/ 8729 h 10000"/>
              <a:gd name="connsiteX28" fmla="*/ 7964 w 10079"/>
              <a:gd name="connsiteY28" fmla="*/ 8917 h 10000"/>
              <a:gd name="connsiteX29" fmla="*/ 8081 w 10079"/>
              <a:gd name="connsiteY29" fmla="*/ 9375 h 10000"/>
              <a:gd name="connsiteX30" fmla="*/ 8165 w 10079"/>
              <a:gd name="connsiteY30" fmla="*/ 9995 h 10000"/>
              <a:gd name="connsiteX31" fmla="*/ 8360 w 10079"/>
              <a:gd name="connsiteY31" fmla="*/ 10000 h 10000"/>
              <a:gd name="connsiteX32" fmla="*/ 8343 w 10079"/>
              <a:gd name="connsiteY32" fmla="*/ 9390 h 10000"/>
              <a:gd name="connsiteX33" fmla="*/ 8438 w 10079"/>
              <a:gd name="connsiteY33" fmla="*/ 9202 h 10000"/>
              <a:gd name="connsiteX34" fmla="*/ 8511 w 10079"/>
              <a:gd name="connsiteY34" fmla="*/ 8710 h 10000"/>
              <a:gd name="connsiteX35" fmla="*/ 9249 w 10079"/>
              <a:gd name="connsiteY35" fmla="*/ 9077 h 10000"/>
              <a:gd name="connsiteX36" fmla="*/ 9217 w 10079"/>
              <a:gd name="connsiteY36" fmla="*/ 8395 h 10000"/>
              <a:gd name="connsiteX37" fmla="*/ 9568 w 10079"/>
              <a:gd name="connsiteY37" fmla="*/ 8416 h 10000"/>
              <a:gd name="connsiteX38" fmla="*/ 10079 w 10079"/>
              <a:gd name="connsiteY38" fmla="*/ 7659 h 10000"/>
              <a:gd name="connsiteX39" fmla="*/ 9764 w 10079"/>
              <a:gd name="connsiteY39" fmla="*/ 7143 h 10000"/>
              <a:gd name="connsiteX40" fmla="*/ 9703 w 10079"/>
              <a:gd name="connsiteY40" fmla="*/ 6805 h 10000"/>
              <a:gd name="connsiteX41" fmla="*/ 9198 w 10079"/>
              <a:gd name="connsiteY41" fmla="*/ 6749 h 10000"/>
              <a:gd name="connsiteX42" fmla="*/ 9146 w 10079"/>
              <a:gd name="connsiteY42" fmla="*/ 6310 h 10000"/>
              <a:gd name="connsiteX43" fmla="*/ 8478 w 10079"/>
              <a:gd name="connsiteY43" fmla="*/ 6096 h 10000"/>
              <a:gd name="connsiteX44" fmla="*/ 8429 w 10079"/>
              <a:gd name="connsiteY44" fmla="*/ 6449 h 10000"/>
              <a:gd name="connsiteX45" fmla="*/ 8031 w 10079"/>
              <a:gd name="connsiteY45" fmla="*/ 6163 h 10000"/>
              <a:gd name="connsiteX46" fmla="*/ 8031 w 10079"/>
              <a:gd name="connsiteY46" fmla="*/ 5804 h 10000"/>
              <a:gd name="connsiteX47" fmla="*/ 9081 w 10079"/>
              <a:gd name="connsiteY47" fmla="*/ 6202 h 10000"/>
              <a:gd name="connsiteX48" fmla="*/ 8939 w 10079"/>
              <a:gd name="connsiteY48" fmla="*/ 3281 h 10000"/>
              <a:gd name="connsiteX49" fmla="*/ 8774 w 10079"/>
              <a:gd name="connsiteY49" fmla="*/ 3124 h 10000"/>
              <a:gd name="connsiteX50" fmla="*/ 8716 w 10079"/>
              <a:gd name="connsiteY50" fmla="*/ 2786 h 10000"/>
              <a:gd name="connsiteX51" fmla="*/ 8277 w 10079"/>
              <a:gd name="connsiteY51" fmla="*/ 2634 h 10000"/>
              <a:gd name="connsiteX52" fmla="*/ 8131 w 10079"/>
              <a:gd name="connsiteY52" fmla="*/ 2098 h 10000"/>
              <a:gd name="connsiteX53" fmla="*/ 7827 w 10079"/>
              <a:gd name="connsiteY53" fmla="*/ 2051 h 10000"/>
              <a:gd name="connsiteX54" fmla="*/ 7778 w 10079"/>
              <a:gd name="connsiteY54" fmla="*/ 1641 h 10000"/>
              <a:gd name="connsiteX55" fmla="*/ 7496 w 10079"/>
              <a:gd name="connsiteY55" fmla="*/ 1614 h 10000"/>
              <a:gd name="connsiteX56" fmla="*/ 7463 w 10079"/>
              <a:gd name="connsiteY56" fmla="*/ 1287 h 10000"/>
              <a:gd name="connsiteX57" fmla="*/ 7354 w 10079"/>
              <a:gd name="connsiteY57" fmla="*/ 372 h 10000"/>
              <a:gd name="connsiteX58" fmla="*/ 3846 w 10079"/>
              <a:gd name="connsiteY58" fmla="*/ 0 h 10000"/>
              <a:gd name="connsiteX59" fmla="*/ 2926 w 10079"/>
              <a:gd name="connsiteY59" fmla="*/ 4902 h 10000"/>
              <a:gd name="connsiteX60" fmla="*/ 2485 w 10079"/>
              <a:gd name="connsiteY60" fmla="*/ 7594 h 10000"/>
              <a:gd name="connsiteX61" fmla="*/ 305 w 10079"/>
              <a:gd name="connsiteY61" fmla="*/ 7202 h 10000"/>
              <a:gd name="connsiteX0" fmla="*/ 305 w 10079"/>
              <a:gd name="connsiteY0" fmla="*/ 7063 h 9861"/>
              <a:gd name="connsiteX1" fmla="*/ 79 w 10079"/>
              <a:gd name="connsiteY1" fmla="*/ 8332 h 9861"/>
              <a:gd name="connsiteX2" fmla="*/ 905 w 10079"/>
              <a:gd name="connsiteY2" fmla="*/ 8728 h 9861"/>
              <a:gd name="connsiteX3" fmla="*/ 1155 w 10079"/>
              <a:gd name="connsiteY3" fmla="*/ 9438 h 9861"/>
              <a:gd name="connsiteX4" fmla="*/ 1272 w 10079"/>
              <a:gd name="connsiteY4" fmla="*/ 9624 h 9861"/>
              <a:gd name="connsiteX5" fmla="*/ 1347 w 10079"/>
              <a:gd name="connsiteY5" fmla="*/ 9695 h 9861"/>
              <a:gd name="connsiteX6" fmla="*/ 1466 w 10079"/>
              <a:gd name="connsiteY6" fmla="*/ 9718 h 9861"/>
              <a:gd name="connsiteX7" fmla="*/ 1618 w 10079"/>
              <a:gd name="connsiteY7" fmla="*/ 9709 h 9861"/>
              <a:gd name="connsiteX8" fmla="*/ 1819 w 10079"/>
              <a:gd name="connsiteY8" fmla="*/ 9632 h 9861"/>
              <a:gd name="connsiteX9" fmla="*/ 3447 w 10079"/>
              <a:gd name="connsiteY9" fmla="*/ 8590 h 9861"/>
              <a:gd name="connsiteX10" fmla="*/ 3686 w 10079"/>
              <a:gd name="connsiteY10" fmla="*/ 8898 h 9861"/>
              <a:gd name="connsiteX11" fmla="*/ 3784 w 10079"/>
              <a:gd name="connsiteY11" fmla="*/ 8938 h 9861"/>
              <a:gd name="connsiteX12" fmla="*/ 3862 w 10079"/>
              <a:gd name="connsiteY12" fmla="*/ 8924 h 9861"/>
              <a:gd name="connsiteX13" fmla="*/ 3918 w 10079"/>
              <a:gd name="connsiteY13" fmla="*/ 8880 h 9861"/>
              <a:gd name="connsiteX14" fmla="*/ 3977 w 10079"/>
              <a:gd name="connsiteY14" fmla="*/ 8778 h 9861"/>
              <a:gd name="connsiteX15" fmla="*/ 3981 w 10079"/>
              <a:gd name="connsiteY15" fmla="*/ 8630 h 9861"/>
              <a:gd name="connsiteX16" fmla="*/ 3952 w 10079"/>
              <a:gd name="connsiteY16" fmla="*/ 8520 h 9861"/>
              <a:gd name="connsiteX17" fmla="*/ 3897 w 10079"/>
              <a:gd name="connsiteY17" fmla="*/ 8332 h 9861"/>
              <a:gd name="connsiteX18" fmla="*/ 4080 w 10079"/>
              <a:gd name="connsiteY18" fmla="*/ 8150 h 9861"/>
              <a:gd name="connsiteX19" fmla="*/ 4371 w 10079"/>
              <a:gd name="connsiteY19" fmla="*/ 8007 h 9861"/>
              <a:gd name="connsiteX20" fmla="*/ 4669 w 10079"/>
              <a:gd name="connsiteY20" fmla="*/ 7904 h 9861"/>
              <a:gd name="connsiteX21" fmla="*/ 5041 w 10079"/>
              <a:gd name="connsiteY21" fmla="*/ 7880 h 9861"/>
              <a:gd name="connsiteX22" fmla="*/ 5567 w 10079"/>
              <a:gd name="connsiteY22" fmla="*/ 7876 h 9861"/>
              <a:gd name="connsiteX23" fmla="*/ 5550 w 10079"/>
              <a:gd name="connsiteY23" fmla="*/ 8397 h 9861"/>
              <a:gd name="connsiteX24" fmla="*/ 5669 w 10079"/>
              <a:gd name="connsiteY24" fmla="*/ 8544 h 9861"/>
              <a:gd name="connsiteX25" fmla="*/ 5832 w 10079"/>
              <a:gd name="connsiteY25" fmla="*/ 8624 h 9861"/>
              <a:gd name="connsiteX26" fmla="*/ 5951 w 10079"/>
              <a:gd name="connsiteY26" fmla="*/ 8653 h 9861"/>
              <a:gd name="connsiteX27" fmla="*/ 7783 w 10079"/>
              <a:gd name="connsiteY27" fmla="*/ 8590 h 9861"/>
              <a:gd name="connsiteX28" fmla="*/ 7964 w 10079"/>
              <a:gd name="connsiteY28" fmla="*/ 8778 h 9861"/>
              <a:gd name="connsiteX29" fmla="*/ 8081 w 10079"/>
              <a:gd name="connsiteY29" fmla="*/ 9236 h 9861"/>
              <a:gd name="connsiteX30" fmla="*/ 8165 w 10079"/>
              <a:gd name="connsiteY30" fmla="*/ 9856 h 9861"/>
              <a:gd name="connsiteX31" fmla="*/ 8360 w 10079"/>
              <a:gd name="connsiteY31" fmla="*/ 9861 h 9861"/>
              <a:gd name="connsiteX32" fmla="*/ 8343 w 10079"/>
              <a:gd name="connsiteY32" fmla="*/ 9251 h 9861"/>
              <a:gd name="connsiteX33" fmla="*/ 8438 w 10079"/>
              <a:gd name="connsiteY33" fmla="*/ 9063 h 9861"/>
              <a:gd name="connsiteX34" fmla="*/ 8511 w 10079"/>
              <a:gd name="connsiteY34" fmla="*/ 8571 h 9861"/>
              <a:gd name="connsiteX35" fmla="*/ 9249 w 10079"/>
              <a:gd name="connsiteY35" fmla="*/ 8938 h 9861"/>
              <a:gd name="connsiteX36" fmla="*/ 9217 w 10079"/>
              <a:gd name="connsiteY36" fmla="*/ 8256 h 9861"/>
              <a:gd name="connsiteX37" fmla="*/ 9568 w 10079"/>
              <a:gd name="connsiteY37" fmla="*/ 8277 h 9861"/>
              <a:gd name="connsiteX38" fmla="*/ 10079 w 10079"/>
              <a:gd name="connsiteY38" fmla="*/ 7520 h 9861"/>
              <a:gd name="connsiteX39" fmla="*/ 9764 w 10079"/>
              <a:gd name="connsiteY39" fmla="*/ 7004 h 9861"/>
              <a:gd name="connsiteX40" fmla="*/ 9703 w 10079"/>
              <a:gd name="connsiteY40" fmla="*/ 6666 h 9861"/>
              <a:gd name="connsiteX41" fmla="*/ 9198 w 10079"/>
              <a:gd name="connsiteY41" fmla="*/ 6610 h 9861"/>
              <a:gd name="connsiteX42" fmla="*/ 9146 w 10079"/>
              <a:gd name="connsiteY42" fmla="*/ 6171 h 9861"/>
              <a:gd name="connsiteX43" fmla="*/ 8478 w 10079"/>
              <a:gd name="connsiteY43" fmla="*/ 5957 h 9861"/>
              <a:gd name="connsiteX44" fmla="*/ 8429 w 10079"/>
              <a:gd name="connsiteY44" fmla="*/ 6310 h 9861"/>
              <a:gd name="connsiteX45" fmla="*/ 8031 w 10079"/>
              <a:gd name="connsiteY45" fmla="*/ 6024 h 9861"/>
              <a:gd name="connsiteX46" fmla="*/ 8031 w 10079"/>
              <a:gd name="connsiteY46" fmla="*/ 5665 h 9861"/>
              <a:gd name="connsiteX47" fmla="*/ 9081 w 10079"/>
              <a:gd name="connsiteY47" fmla="*/ 6063 h 9861"/>
              <a:gd name="connsiteX48" fmla="*/ 8939 w 10079"/>
              <a:gd name="connsiteY48" fmla="*/ 3142 h 9861"/>
              <a:gd name="connsiteX49" fmla="*/ 8774 w 10079"/>
              <a:gd name="connsiteY49" fmla="*/ 2985 h 9861"/>
              <a:gd name="connsiteX50" fmla="*/ 8716 w 10079"/>
              <a:gd name="connsiteY50" fmla="*/ 2647 h 9861"/>
              <a:gd name="connsiteX51" fmla="*/ 8277 w 10079"/>
              <a:gd name="connsiteY51" fmla="*/ 2495 h 9861"/>
              <a:gd name="connsiteX52" fmla="*/ 8131 w 10079"/>
              <a:gd name="connsiteY52" fmla="*/ 1959 h 9861"/>
              <a:gd name="connsiteX53" fmla="*/ 7827 w 10079"/>
              <a:gd name="connsiteY53" fmla="*/ 1912 h 9861"/>
              <a:gd name="connsiteX54" fmla="*/ 7778 w 10079"/>
              <a:gd name="connsiteY54" fmla="*/ 1502 h 9861"/>
              <a:gd name="connsiteX55" fmla="*/ 7496 w 10079"/>
              <a:gd name="connsiteY55" fmla="*/ 1475 h 9861"/>
              <a:gd name="connsiteX56" fmla="*/ 7463 w 10079"/>
              <a:gd name="connsiteY56" fmla="*/ 1148 h 9861"/>
              <a:gd name="connsiteX57" fmla="*/ 7354 w 10079"/>
              <a:gd name="connsiteY57" fmla="*/ 233 h 9861"/>
              <a:gd name="connsiteX58" fmla="*/ 5498 w 10079"/>
              <a:gd name="connsiteY58" fmla="*/ 0 h 9861"/>
              <a:gd name="connsiteX59" fmla="*/ 2926 w 10079"/>
              <a:gd name="connsiteY59" fmla="*/ 4763 h 9861"/>
              <a:gd name="connsiteX60" fmla="*/ 2485 w 10079"/>
              <a:gd name="connsiteY60" fmla="*/ 7455 h 9861"/>
              <a:gd name="connsiteX61" fmla="*/ 305 w 10079"/>
              <a:gd name="connsiteY61" fmla="*/ 7063 h 9861"/>
              <a:gd name="connsiteX0" fmla="*/ 303 w 10000"/>
              <a:gd name="connsiteY0" fmla="*/ 7163 h 10000"/>
              <a:gd name="connsiteX1" fmla="*/ 78 w 10000"/>
              <a:gd name="connsiteY1" fmla="*/ 8449 h 10000"/>
              <a:gd name="connsiteX2" fmla="*/ 898 w 10000"/>
              <a:gd name="connsiteY2" fmla="*/ 8851 h 10000"/>
              <a:gd name="connsiteX3" fmla="*/ 1146 w 10000"/>
              <a:gd name="connsiteY3" fmla="*/ 9571 h 10000"/>
              <a:gd name="connsiteX4" fmla="*/ 1262 w 10000"/>
              <a:gd name="connsiteY4" fmla="*/ 9760 h 10000"/>
              <a:gd name="connsiteX5" fmla="*/ 1336 w 10000"/>
              <a:gd name="connsiteY5" fmla="*/ 9832 h 10000"/>
              <a:gd name="connsiteX6" fmla="*/ 1455 w 10000"/>
              <a:gd name="connsiteY6" fmla="*/ 9855 h 10000"/>
              <a:gd name="connsiteX7" fmla="*/ 1605 w 10000"/>
              <a:gd name="connsiteY7" fmla="*/ 9846 h 10000"/>
              <a:gd name="connsiteX8" fmla="*/ 1805 w 10000"/>
              <a:gd name="connsiteY8" fmla="*/ 9768 h 10000"/>
              <a:gd name="connsiteX9" fmla="*/ 3420 w 10000"/>
              <a:gd name="connsiteY9" fmla="*/ 8711 h 10000"/>
              <a:gd name="connsiteX10" fmla="*/ 3657 w 10000"/>
              <a:gd name="connsiteY10" fmla="*/ 9023 h 10000"/>
              <a:gd name="connsiteX11" fmla="*/ 3754 w 10000"/>
              <a:gd name="connsiteY11" fmla="*/ 9064 h 10000"/>
              <a:gd name="connsiteX12" fmla="*/ 3832 w 10000"/>
              <a:gd name="connsiteY12" fmla="*/ 9050 h 10000"/>
              <a:gd name="connsiteX13" fmla="*/ 3887 w 10000"/>
              <a:gd name="connsiteY13" fmla="*/ 9005 h 10000"/>
              <a:gd name="connsiteX14" fmla="*/ 3946 w 10000"/>
              <a:gd name="connsiteY14" fmla="*/ 8902 h 10000"/>
              <a:gd name="connsiteX15" fmla="*/ 3950 w 10000"/>
              <a:gd name="connsiteY15" fmla="*/ 8752 h 10000"/>
              <a:gd name="connsiteX16" fmla="*/ 3921 w 10000"/>
              <a:gd name="connsiteY16" fmla="*/ 8640 h 10000"/>
              <a:gd name="connsiteX17" fmla="*/ 3866 w 10000"/>
              <a:gd name="connsiteY17" fmla="*/ 8449 h 10000"/>
              <a:gd name="connsiteX18" fmla="*/ 4048 w 10000"/>
              <a:gd name="connsiteY18" fmla="*/ 8265 h 10000"/>
              <a:gd name="connsiteX19" fmla="*/ 4337 w 10000"/>
              <a:gd name="connsiteY19" fmla="*/ 8120 h 10000"/>
              <a:gd name="connsiteX20" fmla="*/ 4632 w 10000"/>
              <a:gd name="connsiteY20" fmla="*/ 8015 h 10000"/>
              <a:gd name="connsiteX21" fmla="*/ 5001 w 10000"/>
              <a:gd name="connsiteY21" fmla="*/ 7991 h 10000"/>
              <a:gd name="connsiteX22" fmla="*/ 5523 w 10000"/>
              <a:gd name="connsiteY22" fmla="*/ 7987 h 10000"/>
              <a:gd name="connsiteX23" fmla="*/ 5506 w 10000"/>
              <a:gd name="connsiteY23" fmla="*/ 8515 h 10000"/>
              <a:gd name="connsiteX24" fmla="*/ 5625 w 10000"/>
              <a:gd name="connsiteY24" fmla="*/ 8664 h 10000"/>
              <a:gd name="connsiteX25" fmla="*/ 5786 w 10000"/>
              <a:gd name="connsiteY25" fmla="*/ 8746 h 10000"/>
              <a:gd name="connsiteX26" fmla="*/ 5904 w 10000"/>
              <a:gd name="connsiteY26" fmla="*/ 8775 h 10000"/>
              <a:gd name="connsiteX27" fmla="*/ 7722 w 10000"/>
              <a:gd name="connsiteY27" fmla="*/ 8711 h 10000"/>
              <a:gd name="connsiteX28" fmla="*/ 7902 w 10000"/>
              <a:gd name="connsiteY28" fmla="*/ 8902 h 10000"/>
              <a:gd name="connsiteX29" fmla="*/ 8018 w 10000"/>
              <a:gd name="connsiteY29" fmla="*/ 9366 h 10000"/>
              <a:gd name="connsiteX30" fmla="*/ 8101 w 10000"/>
              <a:gd name="connsiteY30" fmla="*/ 9995 h 10000"/>
              <a:gd name="connsiteX31" fmla="*/ 8294 w 10000"/>
              <a:gd name="connsiteY31" fmla="*/ 10000 h 10000"/>
              <a:gd name="connsiteX32" fmla="*/ 8278 w 10000"/>
              <a:gd name="connsiteY32" fmla="*/ 9381 h 10000"/>
              <a:gd name="connsiteX33" fmla="*/ 8372 w 10000"/>
              <a:gd name="connsiteY33" fmla="*/ 9191 h 10000"/>
              <a:gd name="connsiteX34" fmla="*/ 8444 w 10000"/>
              <a:gd name="connsiteY34" fmla="*/ 8692 h 10000"/>
              <a:gd name="connsiteX35" fmla="*/ 9177 w 10000"/>
              <a:gd name="connsiteY35" fmla="*/ 9064 h 10000"/>
              <a:gd name="connsiteX36" fmla="*/ 9145 w 10000"/>
              <a:gd name="connsiteY36" fmla="*/ 8372 h 10000"/>
              <a:gd name="connsiteX37" fmla="*/ 9493 w 10000"/>
              <a:gd name="connsiteY37" fmla="*/ 8394 h 10000"/>
              <a:gd name="connsiteX38" fmla="*/ 10000 w 10000"/>
              <a:gd name="connsiteY38" fmla="*/ 7626 h 10000"/>
              <a:gd name="connsiteX39" fmla="*/ 9687 w 10000"/>
              <a:gd name="connsiteY39" fmla="*/ 7103 h 10000"/>
              <a:gd name="connsiteX40" fmla="*/ 9627 w 10000"/>
              <a:gd name="connsiteY40" fmla="*/ 6760 h 10000"/>
              <a:gd name="connsiteX41" fmla="*/ 9126 w 10000"/>
              <a:gd name="connsiteY41" fmla="*/ 6703 h 10000"/>
              <a:gd name="connsiteX42" fmla="*/ 9074 w 10000"/>
              <a:gd name="connsiteY42" fmla="*/ 6258 h 10000"/>
              <a:gd name="connsiteX43" fmla="*/ 8412 w 10000"/>
              <a:gd name="connsiteY43" fmla="*/ 6041 h 10000"/>
              <a:gd name="connsiteX44" fmla="*/ 8363 w 10000"/>
              <a:gd name="connsiteY44" fmla="*/ 6399 h 10000"/>
              <a:gd name="connsiteX45" fmla="*/ 7968 w 10000"/>
              <a:gd name="connsiteY45" fmla="*/ 6109 h 10000"/>
              <a:gd name="connsiteX46" fmla="*/ 7968 w 10000"/>
              <a:gd name="connsiteY46" fmla="*/ 5745 h 10000"/>
              <a:gd name="connsiteX47" fmla="*/ 9010 w 10000"/>
              <a:gd name="connsiteY47" fmla="*/ 6148 h 10000"/>
              <a:gd name="connsiteX48" fmla="*/ 8869 w 10000"/>
              <a:gd name="connsiteY48" fmla="*/ 3186 h 10000"/>
              <a:gd name="connsiteX49" fmla="*/ 8705 w 10000"/>
              <a:gd name="connsiteY49" fmla="*/ 3027 h 10000"/>
              <a:gd name="connsiteX50" fmla="*/ 8648 w 10000"/>
              <a:gd name="connsiteY50" fmla="*/ 2684 h 10000"/>
              <a:gd name="connsiteX51" fmla="*/ 8212 w 10000"/>
              <a:gd name="connsiteY51" fmla="*/ 2530 h 10000"/>
              <a:gd name="connsiteX52" fmla="*/ 8067 w 10000"/>
              <a:gd name="connsiteY52" fmla="*/ 1987 h 10000"/>
              <a:gd name="connsiteX53" fmla="*/ 7766 w 10000"/>
              <a:gd name="connsiteY53" fmla="*/ 1939 h 10000"/>
              <a:gd name="connsiteX54" fmla="*/ 7717 w 10000"/>
              <a:gd name="connsiteY54" fmla="*/ 1523 h 10000"/>
              <a:gd name="connsiteX55" fmla="*/ 7437 w 10000"/>
              <a:gd name="connsiteY55" fmla="*/ 1496 h 10000"/>
              <a:gd name="connsiteX56" fmla="*/ 7405 w 10000"/>
              <a:gd name="connsiteY56" fmla="*/ 1164 h 10000"/>
              <a:gd name="connsiteX57" fmla="*/ 7296 w 10000"/>
              <a:gd name="connsiteY57" fmla="*/ 236 h 10000"/>
              <a:gd name="connsiteX58" fmla="*/ 5455 w 10000"/>
              <a:gd name="connsiteY58" fmla="*/ 0 h 10000"/>
              <a:gd name="connsiteX59" fmla="*/ 5234 w 10000"/>
              <a:gd name="connsiteY59" fmla="*/ 5065 h 10000"/>
              <a:gd name="connsiteX60" fmla="*/ 2466 w 10000"/>
              <a:gd name="connsiteY60" fmla="*/ 7560 h 10000"/>
              <a:gd name="connsiteX61" fmla="*/ 303 w 10000"/>
              <a:gd name="connsiteY61" fmla="*/ 7163 h 10000"/>
              <a:gd name="connsiteX0" fmla="*/ 303 w 10000"/>
              <a:gd name="connsiteY0" fmla="*/ 7163 h 10000"/>
              <a:gd name="connsiteX1" fmla="*/ 78 w 10000"/>
              <a:gd name="connsiteY1" fmla="*/ 8449 h 10000"/>
              <a:gd name="connsiteX2" fmla="*/ 898 w 10000"/>
              <a:gd name="connsiteY2" fmla="*/ 8851 h 10000"/>
              <a:gd name="connsiteX3" fmla="*/ 1146 w 10000"/>
              <a:gd name="connsiteY3" fmla="*/ 9571 h 10000"/>
              <a:gd name="connsiteX4" fmla="*/ 1262 w 10000"/>
              <a:gd name="connsiteY4" fmla="*/ 9760 h 10000"/>
              <a:gd name="connsiteX5" fmla="*/ 1336 w 10000"/>
              <a:gd name="connsiteY5" fmla="*/ 9832 h 10000"/>
              <a:gd name="connsiteX6" fmla="*/ 1455 w 10000"/>
              <a:gd name="connsiteY6" fmla="*/ 9855 h 10000"/>
              <a:gd name="connsiteX7" fmla="*/ 1605 w 10000"/>
              <a:gd name="connsiteY7" fmla="*/ 9846 h 10000"/>
              <a:gd name="connsiteX8" fmla="*/ 1805 w 10000"/>
              <a:gd name="connsiteY8" fmla="*/ 9768 h 10000"/>
              <a:gd name="connsiteX9" fmla="*/ 3420 w 10000"/>
              <a:gd name="connsiteY9" fmla="*/ 8711 h 10000"/>
              <a:gd name="connsiteX10" fmla="*/ 3657 w 10000"/>
              <a:gd name="connsiteY10" fmla="*/ 9023 h 10000"/>
              <a:gd name="connsiteX11" fmla="*/ 3754 w 10000"/>
              <a:gd name="connsiteY11" fmla="*/ 9064 h 10000"/>
              <a:gd name="connsiteX12" fmla="*/ 3832 w 10000"/>
              <a:gd name="connsiteY12" fmla="*/ 9050 h 10000"/>
              <a:gd name="connsiteX13" fmla="*/ 3887 w 10000"/>
              <a:gd name="connsiteY13" fmla="*/ 9005 h 10000"/>
              <a:gd name="connsiteX14" fmla="*/ 3946 w 10000"/>
              <a:gd name="connsiteY14" fmla="*/ 8902 h 10000"/>
              <a:gd name="connsiteX15" fmla="*/ 3950 w 10000"/>
              <a:gd name="connsiteY15" fmla="*/ 8752 h 10000"/>
              <a:gd name="connsiteX16" fmla="*/ 3921 w 10000"/>
              <a:gd name="connsiteY16" fmla="*/ 8640 h 10000"/>
              <a:gd name="connsiteX17" fmla="*/ 3866 w 10000"/>
              <a:gd name="connsiteY17" fmla="*/ 8449 h 10000"/>
              <a:gd name="connsiteX18" fmla="*/ 4048 w 10000"/>
              <a:gd name="connsiteY18" fmla="*/ 8265 h 10000"/>
              <a:gd name="connsiteX19" fmla="*/ 4337 w 10000"/>
              <a:gd name="connsiteY19" fmla="*/ 8120 h 10000"/>
              <a:gd name="connsiteX20" fmla="*/ 4632 w 10000"/>
              <a:gd name="connsiteY20" fmla="*/ 8015 h 10000"/>
              <a:gd name="connsiteX21" fmla="*/ 5001 w 10000"/>
              <a:gd name="connsiteY21" fmla="*/ 7991 h 10000"/>
              <a:gd name="connsiteX22" fmla="*/ 5523 w 10000"/>
              <a:gd name="connsiteY22" fmla="*/ 7987 h 10000"/>
              <a:gd name="connsiteX23" fmla="*/ 5506 w 10000"/>
              <a:gd name="connsiteY23" fmla="*/ 8515 h 10000"/>
              <a:gd name="connsiteX24" fmla="*/ 5625 w 10000"/>
              <a:gd name="connsiteY24" fmla="*/ 8664 h 10000"/>
              <a:gd name="connsiteX25" fmla="*/ 5786 w 10000"/>
              <a:gd name="connsiteY25" fmla="*/ 8746 h 10000"/>
              <a:gd name="connsiteX26" fmla="*/ 5904 w 10000"/>
              <a:gd name="connsiteY26" fmla="*/ 8775 h 10000"/>
              <a:gd name="connsiteX27" fmla="*/ 7722 w 10000"/>
              <a:gd name="connsiteY27" fmla="*/ 8711 h 10000"/>
              <a:gd name="connsiteX28" fmla="*/ 7902 w 10000"/>
              <a:gd name="connsiteY28" fmla="*/ 8902 h 10000"/>
              <a:gd name="connsiteX29" fmla="*/ 8018 w 10000"/>
              <a:gd name="connsiteY29" fmla="*/ 9366 h 10000"/>
              <a:gd name="connsiteX30" fmla="*/ 8101 w 10000"/>
              <a:gd name="connsiteY30" fmla="*/ 9995 h 10000"/>
              <a:gd name="connsiteX31" fmla="*/ 8294 w 10000"/>
              <a:gd name="connsiteY31" fmla="*/ 10000 h 10000"/>
              <a:gd name="connsiteX32" fmla="*/ 8278 w 10000"/>
              <a:gd name="connsiteY32" fmla="*/ 9381 h 10000"/>
              <a:gd name="connsiteX33" fmla="*/ 8372 w 10000"/>
              <a:gd name="connsiteY33" fmla="*/ 9191 h 10000"/>
              <a:gd name="connsiteX34" fmla="*/ 8444 w 10000"/>
              <a:gd name="connsiteY34" fmla="*/ 8692 h 10000"/>
              <a:gd name="connsiteX35" fmla="*/ 9177 w 10000"/>
              <a:gd name="connsiteY35" fmla="*/ 9064 h 10000"/>
              <a:gd name="connsiteX36" fmla="*/ 9145 w 10000"/>
              <a:gd name="connsiteY36" fmla="*/ 8372 h 10000"/>
              <a:gd name="connsiteX37" fmla="*/ 9493 w 10000"/>
              <a:gd name="connsiteY37" fmla="*/ 8394 h 10000"/>
              <a:gd name="connsiteX38" fmla="*/ 10000 w 10000"/>
              <a:gd name="connsiteY38" fmla="*/ 7626 h 10000"/>
              <a:gd name="connsiteX39" fmla="*/ 9687 w 10000"/>
              <a:gd name="connsiteY39" fmla="*/ 7103 h 10000"/>
              <a:gd name="connsiteX40" fmla="*/ 9627 w 10000"/>
              <a:gd name="connsiteY40" fmla="*/ 6760 h 10000"/>
              <a:gd name="connsiteX41" fmla="*/ 9126 w 10000"/>
              <a:gd name="connsiteY41" fmla="*/ 6703 h 10000"/>
              <a:gd name="connsiteX42" fmla="*/ 9074 w 10000"/>
              <a:gd name="connsiteY42" fmla="*/ 6258 h 10000"/>
              <a:gd name="connsiteX43" fmla="*/ 8412 w 10000"/>
              <a:gd name="connsiteY43" fmla="*/ 6041 h 10000"/>
              <a:gd name="connsiteX44" fmla="*/ 8363 w 10000"/>
              <a:gd name="connsiteY44" fmla="*/ 6399 h 10000"/>
              <a:gd name="connsiteX45" fmla="*/ 7968 w 10000"/>
              <a:gd name="connsiteY45" fmla="*/ 6109 h 10000"/>
              <a:gd name="connsiteX46" fmla="*/ 7968 w 10000"/>
              <a:gd name="connsiteY46" fmla="*/ 5745 h 10000"/>
              <a:gd name="connsiteX47" fmla="*/ 9010 w 10000"/>
              <a:gd name="connsiteY47" fmla="*/ 6148 h 10000"/>
              <a:gd name="connsiteX48" fmla="*/ 8869 w 10000"/>
              <a:gd name="connsiteY48" fmla="*/ 3186 h 10000"/>
              <a:gd name="connsiteX49" fmla="*/ 8705 w 10000"/>
              <a:gd name="connsiteY49" fmla="*/ 3027 h 10000"/>
              <a:gd name="connsiteX50" fmla="*/ 8648 w 10000"/>
              <a:gd name="connsiteY50" fmla="*/ 2684 h 10000"/>
              <a:gd name="connsiteX51" fmla="*/ 8212 w 10000"/>
              <a:gd name="connsiteY51" fmla="*/ 2530 h 10000"/>
              <a:gd name="connsiteX52" fmla="*/ 8067 w 10000"/>
              <a:gd name="connsiteY52" fmla="*/ 1987 h 10000"/>
              <a:gd name="connsiteX53" fmla="*/ 7766 w 10000"/>
              <a:gd name="connsiteY53" fmla="*/ 1939 h 10000"/>
              <a:gd name="connsiteX54" fmla="*/ 7717 w 10000"/>
              <a:gd name="connsiteY54" fmla="*/ 1523 h 10000"/>
              <a:gd name="connsiteX55" fmla="*/ 7437 w 10000"/>
              <a:gd name="connsiteY55" fmla="*/ 1496 h 10000"/>
              <a:gd name="connsiteX56" fmla="*/ 7405 w 10000"/>
              <a:gd name="connsiteY56" fmla="*/ 1164 h 10000"/>
              <a:gd name="connsiteX57" fmla="*/ 7296 w 10000"/>
              <a:gd name="connsiteY57" fmla="*/ 236 h 10000"/>
              <a:gd name="connsiteX58" fmla="*/ 5455 w 10000"/>
              <a:gd name="connsiteY58" fmla="*/ 0 h 10000"/>
              <a:gd name="connsiteX59" fmla="*/ 5234 w 10000"/>
              <a:gd name="connsiteY59" fmla="*/ 5065 h 10000"/>
              <a:gd name="connsiteX60" fmla="*/ 3464 w 10000"/>
              <a:gd name="connsiteY60" fmla="*/ 6735 h 10000"/>
              <a:gd name="connsiteX61" fmla="*/ 2466 w 10000"/>
              <a:gd name="connsiteY61" fmla="*/ 7560 h 10000"/>
              <a:gd name="connsiteX62" fmla="*/ 303 w 10000"/>
              <a:gd name="connsiteY62" fmla="*/ 7163 h 10000"/>
              <a:gd name="connsiteX0" fmla="*/ 303 w 10000"/>
              <a:gd name="connsiteY0" fmla="*/ 7163 h 10000"/>
              <a:gd name="connsiteX1" fmla="*/ 78 w 10000"/>
              <a:gd name="connsiteY1" fmla="*/ 8449 h 10000"/>
              <a:gd name="connsiteX2" fmla="*/ 898 w 10000"/>
              <a:gd name="connsiteY2" fmla="*/ 8851 h 10000"/>
              <a:gd name="connsiteX3" fmla="*/ 1146 w 10000"/>
              <a:gd name="connsiteY3" fmla="*/ 9571 h 10000"/>
              <a:gd name="connsiteX4" fmla="*/ 1262 w 10000"/>
              <a:gd name="connsiteY4" fmla="*/ 9760 h 10000"/>
              <a:gd name="connsiteX5" fmla="*/ 1336 w 10000"/>
              <a:gd name="connsiteY5" fmla="*/ 9832 h 10000"/>
              <a:gd name="connsiteX6" fmla="*/ 1455 w 10000"/>
              <a:gd name="connsiteY6" fmla="*/ 9855 h 10000"/>
              <a:gd name="connsiteX7" fmla="*/ 1605 w 10000"/>
              <a:gd name="connsiteY7" fmla="*/ 9846 h 10000"/>
              <a:gd name="connsiteX8" fmla="*/ 1805 w 10000"/>
              <a:gd name="connsiteY8" fmla="*/ 9768 h 10000"/>
              <a:gd name="connsiteX9" fmla="*/ 3420 w 10000"/>
              <a:gd name="connsiteY9" fmla="*/ 8711 h 10000"/>
              <a:gd name="connsiteX10" fmla="*/ 3657 w 10000"/>
              <a:gd name="connsiteY10" fmla="*/ 9023 h 10000"/>
              <a:gd name="connsiteX11" fmla="*/ 3754 w 10000"/>
              <a:gd name="connsiteY11" fmla="*/ 9064 h 10000"/>
              <a:gd name="connsiteX12" fmla="*/ 3832 w 10000"/>
              <a:gd name="connsiteY12" fmla="*/ 9050 h 10000"/>
              <a:gd name="connsiteX13" fmla="*/ 3887 w 10000"/>
              <a:gd name="connsiteY13" fmla="*/ 9005 h 10000"/>
              <a:gd name="connsiteX14" fmla="*/ 3946 w 10000"/>
              <a:gd name="connsiteY14" fmla="*/ 8902 h 10000"/>
              <a:gd name="connsiteX15" fmla="*/ 3950 w 10000"/>
              <a:gd name="connsiteY15" fmla="*/ 8752 h 10000"/>
              <a:gd name="connsiteX16" fmla="*/ 3921 w 10000"/>
              <a:gd name="connsiteY16" fmla="*/ 8640 h 10000"/>
              <a:gd name="connsiteX17" fmla="*/ 3866 w 10000"/>
              <a:gd name="connsiteY17" fmla="*/ 8449 h 10000"/>
              <a:gd name="connsiteX18" fmla="*/ 4048 w 10000"/>
              <a:gd name="connsiteY18" fmla="*/ 8265 h 10000"/>
              <a:gd name="connsiteX19" fmla="*/ 4337 w 10000"/>
              <a:gd name="connsiteY19" fmla="*/ 8120 h 10000"/>
              <a:gd name="connsiteX20" fmla="*/ 4632 w 10000"/>
              <a:gd name="connsiteY20" fmla="*/ 8015 h 10000"/>
              <a:gd name="connsiteX21" fmla="*/ 5001 w 10000"/>
              <a:gd name="connsiteY21" fmla="*/ 7991 h 10000"/>
              <a:gd name="connsiteX22" fmla="*/ 5523 w 10000"/>
              <a:gd name="connsiteY22" fmla="*/ 7987 h 10000"/>
              <a:gd name="connsiteX23" fmla="*/ 5506 w 10000"/>
              <a:gd name="connsiteY23" fmla="*/ 8515 h 10000"/>
              <a:gd name="connsiteX24" fmla="*/ 5625 w 10000"/>
              <a:gd name="connsiteY24" fmla="*/ 8664 h 10000"/>
              <a:gd name="connsiteX25" fmla="*/ 5786 w 10000"/>
              <a:gd name="connsiteY25" fmla="*/ 8746 h 10000"/>
              <a:gd name="connsiteX26" fmla="*/ 5904 w 10000"/>
              <a:gd name="connsiteY26" fmla="*/ 8775 h 10000"/>
              <a:gd name="connsiteX27" fmla="*/ 7722 w 10000"/>
              <a:gd name="connsiteY27" fmla="*/ 8711 h 10000"/>
              <a:gd name="connsiteX28" fmla="*/ 7902 w 10000"/>
              <a:gd name="connsiteY28" fmla="*/ 8902 h 10000"/>
              <a:gd name="connsiteX29" fmla="*/ 8018 w 10000"/>
              <a:gd name="connsiteY29" fmla="*/ 9366 h 10000"/>
              <a:gd name="connsiteX30" fmla="*/ 8101 w 10000"/>
              <a:gd name="connsiteY30" fmla="*/ 9995 h 10000"/>
              <a:gd name="connsiteX31" fmla="*/ 8294 w 10000"/>
              <a:gd name="connsiteY31" fmla="*/ 10000 h 10000"/>
              <a:gd name="connsiteX32" fmla="*/ 8278 w 10000"/>
              <a:gd name="connsiteY32" fmla="*/ 9381 h 10000"/>
              <a:gd name="connsiteX33" fmla="*/ 8372 w 10000"/>
              <a:gd name="connsiteY33" fmla="*/ 9191 h 10000"/>
              <a:gd name="connsiteX34" fmla="*/ 8444 w 10000"/>
              <a:gd name="connsiteY34" fmla="*/ 8692 h 10000"/>
              <a:gd name="connsiteX35" fmla="*/ 9177 w 10000"/>
              <a:gd name="connsiteY35" fmla="*/ 9064 h 10000"/>
              <a:gd name="connsiteX36" fmla="*/ 9145 w 10000"/>
              <a:gd name="connsiteY36" fmla="*/ 8372 h 10000"/>
              <a:gd name="connsiteX37" fmla="*/ 9493 w 10000"/>
              <a:gd name="connsiteY37" fmla="*/ 8394 h 10000"/>
              <a:gd name="connsiteX38" fmla="*/ 10000 w 10000"/>
              <a:gd name="connsiteY38" fmla="*/ 7626 h 10000"/>
              <a:gd name="connsiteX39" fmla="*/ 9687 w 10000"/>
              <a:gd name="connsiteY39" fmla="*/ 7103 h 10000"/>
              <a:gd name="connsiteX40" fmla="*/ 9627 w 10000"/>
              <a:gd name="connsiteY40" fmla="*/ 6760 h 10000"/>
              <a:gd name="connsiteX41" fmla="*/ 9126 w 10000"/>
              <a:gd name="connsiteY41" fmla="*/ 6703 h 10000"/>
              <a:gd name="connsiteX42" fmla="*/ 9074 w 10000"/>
              <a:gd name="connsiteY42" fmla="*/ 6258 h 10000"/>
              <a:gd name="connsiteX43" fmla="*/ 8412 w 10000"/>
              <a:gd name="connsiteY43" fmla="*/ 6041 h 10000"/>
              <a:gd name="connsiteX44" fmla="*/ 8363 w 10000"/>
              <a:gd name="connsiteY44" fmla="*/ 6399 h 10000"/>
              <a:gd name="connsiteX45" fmla="*/ 7968 w 10000"/>
              <a:gd name="connsiteY45" fmla="*/ 6109 h 10000"/>
              <a:gd name="connsiteX46" fmla="*/ 7968 w 10000"/>
              <a:gd name="connsiteY46" fmla="*/ 5745 h 10000"/>
              <a:gd name="connsiteX47" fmla="*/ 9010 w 10000"/>
              <a:gd name="connsiteY47" fmla="*/ 6148 h 10000"/>
              <a:gd name="connsiteX48" fmla="*/ 8869 w 10000"/>
              <a:gd name="connsiteY48" fmla="*/ 3186 h 10000"/>
              <a:gd name="connsiteX49" fmla="*/ 8705 w 10000"/>
              <a:gd name="connsiteY49" fmla="*/ 3027 h 10000"/>
              <a:gd name="connsiteX50" fmla="*/ 8648 w 10000"/>
              <a:gd name="connsiteY50" fmla="*/ 2684 h 10000"/>
              <a:gd name="connsiteX51" fmla="*/ 8212 w 10000"/>
              <a:gd name="connsiteY51" fmla="*/ 2530 h 10000"/>
              <a:gd name="connsiteX52" fmla="*/ 8067 w 10000"/>
              <a:gd name="connsiteY52" fmla="*/ 1987 h 10000"/>
              <a:gd name="connsiteX53" fmla="*/ 7766 w 10000"/>
              <a:gd name="connsiteY53" fmla="*/ 1939 h 10000"/>
              <a:gd name="connsiteX54" fmla="*/ 7717 w 10000"/>
              <a:gd name="connsiteY54" fmla="*/ 1523 h 10000"/>
              <a:gd name="connsiteX55" fmla="*/ 7437 w 10000"/>
              <a:gd name="connsiteY55" fmla="*/ 1496 h 10000"/>
              <a:gd name="connsiteX56" fmla="*/ 7405 w 10000"/>
              <a:gd name="connsiteY56" fmla="*/ 1164 h 10000"/>
              <a:gd name="connsiteX57" fmla="*/ 7296 w 10000"/>
              <a:gd name="connsiteY57" fmla="*/ 236 h 10000"/>
              <a:gd name="connsiteX58" fmla="*/ 5455 w 10000"/>
              <a:gd name="connsiteY58" fmla="*/ 0 h 10000"/>
              <a:gd name="connsiteX59" fmla="*/ 5234 w 10000"/>
              <a:gd name="connsiteY59" fmla="*/ 5065 h 10000"/>
              <a:gd name="connsiteX60" fmla="*/ 2808 w 10000"/>
              <a:gd name="connsiteY60" fmla="*/ 5467 h 10000"/>
              <a:gd name="connsiteX61" fmla="*/ 2466 w 10000"/>
              <a:gd name="connsiteY61" fmla="*/ 7560 h 10000"/>
              <a:gd name="connsiteX62" fmla="*/ 303 w 10000"/>
              <a:gd name="connsiteY62" fmla="*/ 7163 h 10000"/>
              <a:gd name="connsiteX0" fmla="*/ 355 w 10052"/>
              <a:gd name="connsiteY0" fmla="*/ 7163 h 10000"/>
              <a:gd name="connsiteX1" fmla="*/ 130 w 10052"/>
              <a:gd name="connsiteY1" fmla="*/ 8449 h 10000"/>
              <a:gd name="connsiteX2" fmla="*/ 950 w 10052"/>
              <a:gd name="connsiteY2" fmla="*/ 8851 h 10000"/>
              <a:gd name="connsiteX3" fmla="*/ 1198 w 10052"/>
              <a:gd name="connsiteY3" fmla="*/ 9571 h 10000"/>
              <a:gd name="connsiteX4" fmla="*/ 1314 w 10052"/>
              <a:gd name="connsiteY4" fmla="*/ 9760 h 10000"/>
              <a:gd name="connsiteX5" fmla="*/ 1388 w 10052"/>
              <a:gd name="connsiteY5" fmla="*/ 9832 h 10000"/>
              <a:gd name="connsiteX6" fmla="*/ 1507 w 10052"/>
              <a:gd name="connsiteY6" fmla="*/ 9855 h 10000"/>
              <a:gd name="connsiteX7" fmla="*/ 1657 w 10052"/>
              <a:gd name="connsiteY7" fmla="*/ 9846 h 10000"/>
              <a:gd name="connsiteX8" fmla="*/ 1857 w 10052"/>
              <a:gd name="connsiteY8" fmla="*/ 9768 h 10000"/>
              <a:gd name="connsiteX9" fmla="*/ 3472 w 10052"/>
              <a:gd name="connsiteY9" fmla="*/ 8711 h 10000"/>
              <a:gd name="connsiteX10" fmla="*/ 3709 w 10052"/>
              <a:gd name="connsiteY10" fmla="*/ 9023 h 10000"/>
              <a:gd name="connsiteX11" fmla="*/ 3806 w 10052"/>
              <a:gd name="connsiteY11" fmla="*/ 9064 h 10000"/>
              <a:gd name="connsiteX12" fmla="*/ 3884 w 10052"/>
              <a:gd name="connsiteY12" fmla="*/ 9050 h 10000"/>
              <a:gd name="connsiteX13" fmla="*/ 3939 w 10052"/>
              <a:gd name="connsiteY13" fmla="*/ 9005 h 10000"/>
              <a:gd name="connsiteX14" fmla="*/ 3998 w 10052"/>
              <a:gd name="connsiteY14" fmla="*/ 8902 h 10000"/>
              <a:gd name="connsiteX15" fmla="*/ 4002 w 10052"/>
              <a:gd name="connsiteY15" fmla="*/ 8752 h 10000"/>
              <a:gd name="connsiteX16" fmla="*/ 3973 w 10052"/>
              <a:gd name="connsiteY16" fmla="*/ 8640 h 10000"/>
              <a:gd name="connsiteX17" fmla="*/ 3918 w 10052"/>
              <a:gd name="connsiteY17" fmla="*/ 8449 h 10000"/>
              <a:gd name="connsiteX18" fmla="*/ 4100 w 10052"/>
              <a:gd name="connsiteY18" fmla="*/ 8265 h 10000"/>
              <a:gd name="connsiteX19" fmla="*/ 4389 w 10052"/>
              <a:gd name="connsiteY19" fmla="*/ 8120 h 10000"/>
              <a:gd name="connsiteX20" fmla="*/ 4684 w 10052"/>
              <a:gd name="connsiteY20" fmla="*/ 8015 h 10000"/>
              <a:gd name="connsiteX21" fmla="*/ 5053 w 10052"/>
              <a:gd name="connsiteY21" fmla="*/ 7991 h 10000"/>
              <a:gd name="connsiteX22" fmla="*/ 5575 w 10052"/>
              <a:gd name="connsiteY22" fmla="*/ 7987 h 10000"/>
              <a:gd name="connsiteX23" fmla="*/ 5558 w 10052"/>
              <a:gd name="connsiteY23" fmla="*/ 8515 h 10000"/>
              <a:gd name="connsiteX24" fmla="*/ 5677 w 10052"/>
              <a:gd name="connsiteY24" fmla="*/ 8664 h 10000"/>
              <a:gd name="connsiteX25" fmla="*/ 5838 w 10052"/>
              <a:gd name="connsiteY25" fmla="*/ 8746 h 10000"/>
              <a:gd name="connsiteX26" fmla="*/ 5956 w 10052"/>
              <a:gd name="connsiteY26" fmla="*/ 8775 h 10000"/>
              <a:gd name="connsiteX27" fmla="*/ 7774 w 10052"/>
              <a:gd name="connsiteY27" fmla="*/ 8711 h 10000"/>
              <a:gd name="connsiteX28" fmla="*/ 7954 w 10052"/>
              <a:gd name="connsiteY28" fmla="*/ 8902 h 10000"/>
              <a:gd name="connsiteX29" fmla="*/ 8070 w 10052"/>
              <a:gd name="connsiteY29" fmla="*/ 9366 h 10000"/>
              <a:gd name="connsiteX30" fmla="*/ 8153 w 10052"/>
              <a:gd name="connsiteY30" fmla="*/ 9995 h 10000"/>
              <a:gd name="connsiteX31" fmla="*/ 8346 w 10052"/>
              <a:gd name="connsiteY31" fmla="*/ 10000 h 10000"/>
              <a:gd name="connsiteX32" fmla="*/ 8330 w 10052"/>
              <a:gd name="connsiteY32" fmla="*/ 9381 h 10000"/>
              <a:gd name="connsiteX33" fmla="*/ 8424 w 10052"/>
              <a:gd name="connsiteY33" fmla="*/ 9191 h 10000"/>
              <a:gd name="connsiteX34" fmla="*/ 8496 w 10052"/>
              <a:gd name="connsiteY34" fmla="*/ 8692 h 10000"/>
              <a:gd name="connsiteX35" fmla="*/ 9229 w 10052"/>
              <a:gd name="connsiteY35" fmla="*/ 9064 h 10000"/>
              <a:gd name="connsiteX36" fmla="*/ 9197 w 10052"/>
              <a:gd name="connsiteY36" fmla="*/ 8372 h 10000"/>
              <a:gd name="connsiteX37" fmla="*/ 9545 w 10052"/>
              <a:gd name="connsiteY37" fmla="*/ 8394 h 10000"/>
              <a:gd name="connsiteX38" fmla="*/ 10052 w 10052"/>
              <a:gd name="connsiteY38" fmla="*/ 7626 h 10000"/>
              <a:gd name="connsiteX39" fmla="*/ 9739 w 10052"/>
              <a:gd name="connsiteY39" fmla="*/ 7103 h 10000"/>
              <a:gd name="connsiteX40" fmla="*/ 9679 w 10052"/>
              <a:gd name="connsiteY40" fmla="*/ 6760 h 10000"/>
              <a:gd name="connsiteX41" fmla="*/ 9178 w 10052"/>
              <a:gd name="connsiteY41" fmla="*/ 6703 h 10000"/>
              <a:gd name="connsiteX42" fmla="*/ 9126 w 10052"/>
              <a:gd name="connsiteY42" fmla="*/ 6258 h 10000"/>
              <a:gd name="connsiteX43" fmla="*/ 8464 w 10052"/>
              <a:gd name="connsiteY43" fmla="*/ 6041 h 10000"/>
              <a:gd name="connsiteX44" fmla="*/ 8415 w 10052"/>
              <a:gd name="connsiteY44" fmla="*/ 6399 h 10000"/>
              <a:gd name="connsiteX45" fmla="*/ 8020 w 10052"/>
              <a:gd name="connsiteY45" fmla="*/ 6109 h 10000"/>
              <a:gd name="connsiteX46" fmla="*/ 8020 w 10052"/>
              <a:gd name="connsiteY46" fmla="*/ 5745 h 10000"/>
              <a:gd name="connsiteX47" fmla="*/ 9062 w 10052"/>
              <a:gd name="connsiteY47" fmla="*/ 6148 h 10000"/>
              <a:gd name="connsiteX48" fmla="*/ 8921 w 10052"/>
              <a:gd name="connsiteY48" fmla="*/ 3186 h 10000"/>
              <a:gd name="connsiteX49" fmla="*/ 8757 w 10052"/>
              <a:gd name="connsiteY49" fmla="*/ 3027 h 10000"/>
              <a:gd name="connsiteX50" fmla="*/ 8700 w 10052"/>
              <a:gd name="connsiteY50" fmla="*/ 2684 h 10000"/>
              <a:gd name="connsiteX51" fmla="*/ 8264 w 10052"/>
              <a:gd name="connsiteY51" fmla="*/ 2530 h 10000"/>
              <a:gd name="connsiteX52" fmla="*/ 8119 w 10052"/>
              <a:gd name="connsiteY52" fmla="*/ 1987 h 10000"/>
              <a:gd name="connsiteX53" fmla="*/ 7818 w 10052"/>
              <a:gd name="connsiteY53" fmla="*/ 1939 h 10000"/>
              <a:gd name="connsiteX54" fmla="*/ 7769 w 10052"/>
              <a:gd name="connsiteY54" fmla="*/ 1523 h 10000"/>
              <a:gd name="connsiteX55" fmla="*/ 7489 w 10052"/>
              <a:gd name="connsiteY55" fmla="*/ 1496 h 10000"/>
              <a:gd name="connsiteX56" fmla="*/ 7457 w 10052"/>
              <a:gd name="connsiteY56" fmla="*/ 1164 h 10000"/>
              <a:gd name="connsiteX57" fmla="*/ 7348 w 10052"/>
              <a:gd name="connsiteY57" fmla="*/ 236 h 10000"/>
              <a:gd name="connsiteX58" fmla="*/ 5507 w 10052"/>
              <a:gd name="connsiteY58" fmla="*/ 0 h 10000"/>
              <a:gd name="connsiteX59" fmla="*/ 5286 w 10052"/>
              <a:gd name="connsiteY59" fmla="*/ 5065 h 10000"/>
              <a:gd name="connsiteX60" fmla="*/ 2860 w 10052"/>
              <a:gd name="connsiteY60" fmla="*/ 5467 h 10000"/>
              <a:gd name="connsiteX61" fmla="*/ 3429 w 10052"/>
              <a:gd name="connsiteY61" fmla="*/ 702 h 10000"/>
              <a:gd name="connsiteX62" fmla="*/ 355 w 10052"/>
              <a:gd name="connsiteY62" fmla="*/ 7163 h 10000"/>
              <a:gd name="connsiteX0" fmla="*/ 2051 w 9927"/>
              <a:gd name="connsiteY0" fmla="*/ 775 h 10000"/>
              <a:gd name="connsiteX1" fmla="*/ 5 w 9927"/>
              <a:gd name="connsiteY1" fmla="*/ 8449 h 10000"/>
              <a:gd name="connsiteX2" fmla="*/ 825 w 9927"/>
              <a:gd name="connsiteY2" fmla="*/ 8851 h 10000"/>
              <a:gd name="connsiteX3" fmla="*/ 1073 w 9927"/>
              <a:gd name="connsiteY3" fmla="*/ 9571 h 10000"/>
              <a:gd name="connsiteX4" fmla="*/ 1189 w 9927"/>
              <a:gd name="connsiteY4" fmla="*/ 9760 h 10000"/>
              <a:gd name="connsiteX5" fmla="*/ 1263 w 9927"/>
              <a:gd name="connsiteY5" fmla="*/ 9832 h 10000"/>
              <a:gd name="connsiteX6" fmla="*/ 1382 w 9927"/>
              <a:gd name="connsiteY6" fmla="*/ 9855 h 10000"/>
              <a:gd name="connsiteX7" fmla="*/ 1532 w 9927"/>
              <a:gd name="connsiteY7" fmla="*/ 9846 h 10000"/>
              <a:gd name="connsiteX8" fmla="*/ 1732 w 9927"/>
              <a:gd name="connsiteY8" fmla="*/ 9768 h 10000"/>
              <a:gd name="connsiteX9" fmla="*/ 3347 w 9927"/>
              <a:gd name="connsiteY9" fmla="*/ 8711 h 10000"/>
              <a:gd name="connsiteX10" fmla="*/ 3584 w 9927"/>
              <a:gd name="connsiteY10" fmla="*/ 9023 h 10000"/>
              <a:gd name="connsiteX11" fmla="*/ 3681 w 9927"/>
              <a:gd name="connsiteY11" fmla="*/ 9064 h 10000"/>
              <a:gd name="connsiteX12" fmla="*/ 3759 w 9927"/>
              <a:gd name="connsiteY12" fmla="*/ 9050 h 10000"/>
              <a:gd name="connsiteX13" fmla="*/ 3814 w 9927"/>
              <a:gd name="connsiteY13" fmla="*/ 9005 h 10000"/>
              <a:gd name="connsiteX14" fmla="*/ 3873 w 9927"/>
              <a:gd name="connsiteY14" fmla="*/ 8902 h 10000"/>
              <a:gd name="connsiteX15" fmla="*/ 3877 w 9927"/>
              <a:gd name="connsiteY15" fmla="*/ 8752 h 10000"/>
              <a:gd name="connsiteX16" fmla="*/ 3848 w 9927"/>
              <a:gd name="connsiteY16" fmla="*/ 8640 h 10000"/>
              <a:gd name="connsiteX17" fmla="*/ 3793 w 9927"/>
              <a:gd name="connsiteY17" fmla="*/ 8449 h 10000"/>
              <a:gd name="connsiteX18" fmla="*/ 3975 w 9927"/>
              <a:gd name="connsiteY18" fmla="*/ 8265 h 10000"/>
              <a:gd name="connsiteX19" fmla="*/ 4264 w 9927"/>
              <a:gd name="connsiteY19" fmla="*/ 8120 h 10000"/>
              <a:gd name="connsiteX20" fmla="*/ 4559 w 9927"/>
              <a:gd name="connsiteY20" fmla="*/ 8015 h 10000"/>
              <a:gd name="connsiteX21" fmla="*/ 4928 w 9927"/>
              <a:gd name="connsiteY21" fmla="*/ 7991 h 10000"/>
              <a:gd name="connsiteX22" fmla="*/ 5450 w 9927"/>
              <a:gd name="connsiteY22" fmla="*/ 7987 h 10000"/>
              <a:gd name="connsiteX23" fmla="*/ 5433 w 9927"/>
              <a:gd name="connsiteY23" fmla="*/ 8515 h 10000"/>
              <a:gd name="connsiteX24" fmla="*/ 5552 w 9927"/>
              <a:gd name="connsiteY24" fmla="*/ 8664 h 10000"/>
              <a:gd name="connsiteX25" fmla="*/ 5713 w 9927"/>
              <a:gd name="connsiteY25" fmla="*/ 8746 h 10000"/>
              <a:gd name="connsiteX26" fmla="*/ 5831 w 9927"/>
              <a:gd name="connsiteY26" fmla="*/ 8775 h 10000"/>
              <a:gd name="connsiteX27" fmla="*/ 7649 w 9927"/>
              <a:gd name="connsiteY27" fmla="*/ 8711 h 10000"/>
              <a:gd name="connsiteX28" fmla="*/ 7829 w 9927"/>
              <a:gd name="connsiteY28" fmla="*/ 8902 h 10000"/>
              <a:gd name="connsiteX29" fmla="*/ 7945 w 9927"/>
              <a:gd name="connsiteY29" fmla="*/ 9366 h 10000"/>
              <a:gd name="connsiteX30" fmla="*/ 8028 w 9927"/>
              <a:gd name="connsiteY30" fmla="*/ 9995 h 10000"/>
              <a:gd name="connsiteX31" fmla="*/ 8221 w 9927"/>
              <a:gd name="connsiteY31" fmla="*/ 10000 h 10000"/>
              <a:gd name="connsiteX32" fmla="*/ 8205 w 9927"/>
              <a:gd name="connsiteY32" fmla="*/ 9381 h 10000"/>
              <a:gd name="connsiteX33" fmla="*/ 8299 w 9927"/>
              <a:gd name="connsiteY33" fmla="*/ 9191 h 10000"/>
              <a:gd name="connsiteX34" fmla="*/ 8371 w 9927"/>
              <a:gd name="connsiteY34" fmla="*/ 8692 h 10000"/>
              <a:gd name="connsiteX35" fmla="*/ 9104 w 9927"/>
              <a:gd name="connsiteY35" fmla="*/ 9064 h 10000"/>
              <a:gd name="connsiteX36" fmla="*/ 9072 w 9927"/>
              <a:gd name="connsiteY36" fmla="*/ 8372 h 10000"/>
              <a:gd name="connsiteX37" fmla="*/ 9420 w 9927"/>
              <a:gd name="connsiteY37" fmla="*/ 8394 h 10000"/>
              <a:gd name="connsiteX38" fmla="*/ 9927 w 9927"/>
              <a:gd name="connsiteY38" fmla="*/ 7626 h 10000"/>
              <a:gd name="connsiteX39" fmla="*/ 9614 w 9927"/>
              <a:gd name="connsiteY39" fmla="*/ 7103 h 10000"/>
              <a:gd name="connsiteX40" fmla="*/ 9554 w 9927"/>
              <a:gd name="connsiteY40" fmla="*/ 6760 h 10000"/>
              <a:gd name="connsiteX41" fmla="*/ 9053 w 9927"/>
              <a:gd name="connsiteY41" fmla="*/ 6703 h 10000"/>
              <a:gd name="connsiteX42" fmla="*/ 9001 w 9927"/>
              <a:gd name="connsiteY42" fmla="*/ 6258 h 10000"/>
              <a:gd name="connsiteX43" fmla="*/ 8339 w 9927"/>
              <a:gd name="connsiteY43" fmla="*/ 6041 h 10000"/>
              <a:gd name="connsiteX44" fmla="*/ 8290 w 9927"/>
              <a:gd name="connsiteY44" fmla="*/ 6399 h 10000"/>
              <a:gd name="connsiteX45" fmla="*/ 7895 w 9927"/>
              <a:gd name="connsiteY45" fmla="*/ 6109 h 10000"/>
              <a:gd name="connsiteX46" fmla="*/ 7895 w 9927"/>
              <a:gd name="connsiteY46" fmla="*/ 5745 h 10000"/>
              <a:gd name="connsiteX47" fmla="*/ 8937 w 9927"/>
              <a:gd name="connsiteY47" fmla="*/ 6148 h 10000"/>
              <a:gd name="connsiteX48" fmla="*/ 8796 w 9927"/>
              <a:gd name="connsiteY48" fmla="*/ 3186 h 10000"/>
              <a:gd name="connsiteX49" fmla="*/ 8632 w 9927"/>
              <a:gd name="connsiteY49" fmla="*/ 3027 h 10000"/>
              <a:gd name="connsiteX50" fmla="*/ 8575 w 9927"/>
              <a:gd name="connsiteY50" fmla="*/ 2684 h 10000"/>
              <a:gd name="connsiteX51" fmla="*/ 8139 w 9927"/>
              <a:gd name="connsiteY51" fmla="*/ 2530 h 10000"/>
              <a:gd name="connsiteX52" fmla="*/ 7994 w 9927"/>
              <a:gd name="connsiteY52" fmla="*/ 1987 h 10000"/>
              <a:gd name="connsiteX53" fmla="*/ 7693 w 9927"/>
              <a:gd name="connsiteY53" fmla="*/ 1939 h 10000"/>
              <a:gd name="connsiteX54" fmla="*/ 7644 w 9927"/>
              <a:gd name="connsiteY54" fmla="*/ 1523 h 10000"/>
              <a:gd name="connsiteX55" fmla="*/ 7364 w 9927"/>
              <a:gd name="connsiteY55" fmla="*/ 1496 h 10000"/>
              <a:gd name="connsiteX56" fmla="*/ 7332 w 9927"/>
              <a:gd name="connsiteY56" fmla="*/ 1164 h 10000"/>
              <a:gd name="connsiteX57" fmla="*/ 7223 w 9927"/>
              <a:gd name="connsiteY57" fmla="*/ 236 h 10000"/>
              <a:gd name="connsiteX58" fmla="*/ 5382 w 9927"/>
              <a:gd name="connsiteY58" fmla="*/ 0 h 10000"/>
              <a:gd name="connsiteX59" fmla="*/ 5161 w 9927"/>
              <a:gd name="connsiteY59" fmla="*/ 5065 h 10000"/>
              <a:gd name="connsiteX60" fmla="*/ 2735 w 9927"/>
              <a:gd name="connsiteY60" fmla="*/ 5467 h 10000"/>
              <a:gd name="connsiteX61" fmla="*/ 3304 w 9927"/>
              <a:gd name="connsiteY61" fmla="*/ 702 h 10000"/>
              <a:gd name="connsiteX62" fmla="*/ 2051 w 9927"/>
              <a:gd name="connsiteY62" fmla="*/ 775 h 10000"/>
              <a:gd name="connsiteX0" fmla="*/ 2066 w 10000"/>
              <a:gd name="connsiteY0" fmla="*/ 775 h 10000"/>
              <a:gd name="connsiteX1" fmla="*/ 5 w 10000"/>
              <a:gd name="connsiteY1" fmla="*/ 8449 h 10000"/>
              <a:gd name="connsiteX2" fmla="*/ 831 w 10000"/>
              <a:gd name="connsiteY2" fmla="*/ 8851 h 10000"/>
              <a:gd name="connsiteX3" fmla="*/ 1081 w 10000"/>
              <a:gd name="connsiteY3" fmla="*/ 9571 h 10000"/>
              <a:gd name="connsiteX4" fmla="*/ 1198 w 10000"/>
              <a:gd name="connsiteY4" fmla="*/ 9760 h 10000"/>
              <a:gd name="connsiteX5" fmla="*/ 1272 w 10000"/>
              <a:gd name="connsiteY5" fmla="*/ 9832 h 10000"/>
              <a:gd name="connsiteX6" fmla="*/ 1392 w 10000"/>
              <a:gd name="connsiteY6" fmla="*/ 9855 h 10000"/>
              <a:gd name="connsiteX7" fmla="*/ 1543 w 10000"/>
              <a:gd name="connsiteY7" fmla="*/ 9846 h 10000"/>
              <a:gd name="connsiteX8" fmla="*/ 1745 w 10000"/>
              <a:gd name="connsiteY8" fmla="*/ 9768 h 10000"/>
              <a:gd name="connsiteX9" fmla="*/ 3372 w 10000"/>
              <a:gd name="connsiteY9" fmla="*/ 8711 h 10000"/>
              <a:gd name="connsiteX10" fmla="*/ 3610 w 10000"/>
              <a:gd name="connsiteY10" fmla="*/ 9023 h 10000"/>
              <a:gd name="connsiteX11" fmla="*/ 3708 w 10000"/>
              <a:gd name="connsiteY11" fmla="*/ 9064 h 10000"/>
              <a:gd name="connsiteX12" fmla="*/ 3787 w 10000"/>
              <a:gd name="connsiteY12" fmla="*/ 9050 h 10000"/>
              <a:gd name="connsiteX13" fmla="*/ 3842 w 10000"/>
              <a:gd name="connsiteY13" fmla="*/ 9005 h 10000"/>
              <a:gd name="connsiteX14" fmla="*/ 3901 w 10000"/>
              <a:gd name="connsiteY14" fmla="*/ 8902 h 10000"/>
              <a:gd name="connsiteX15" fmla="*/ 3906 w 10000"/>
              <a:gd name="connsiteY15" fmla="*/ 8752 h 10000"/>
              <a:gd name="connsiteX16" fmla="*/ 3876 w 10000"/>
              <a:gd name="connsiteY16" fmla="*/ 8640 h 10000"/>
              <a:gd name="connsiteX17" fmla="*/ 3821 w 10000"/>
              <a:gd name="connsiteY17" fmla="*/ 8449 h 10000"/>
              <a:gd name="connsiteX18" fmla="*/ 4004 w 10000"/>
              <a:gd name="connsiteY18" fmla="*/ 8265 h 10000"/>
              <a:gd name="connsiteX19" fmla="*/ 4295 w 10000"/>
              <a:gd name="connsiteY19" fmla="*/ 8120 h 10000"/>
              <a:gd name="connsiteX20" fmla="*/ 4593 w 10000"/>
              <a:gd name="connsiteY20" fmla="*/ 8015 h 10000"/>
              <a:gd name="connsiteX21" fmla="*/ 4964 w 10000"/>
              <a:gd name="connsiteY21" fmla="*/ 7991 h 10000"/>
              <a:gd name="connsiteX22" fmla="*/ 5490 w 10000"/>
              <a:gd name="connsiteY22" fmla="*/ 7987 h 10000"/>
              <a:gd name="connsiteX23" fmla="*/ 5473 w 10000"/>
              <a:gd name="connsiteY23" fmla="*/ 8515 h 10000"/>
              <a:gd name="connsiteX24" fmla="*/ 5593 w 10000"/>
              <a:gd name="connsiteY24" fmla="*/ 8664 h 10000"/>
              <a:gd name="connsiteX25" fmla="*/ 5755 w 10000"/>
              <a:gd name="connsiteY25" fmla="*/ 8746 h 10000"/>
              <a:gd name="connsiteX26" fmla="*/ 5874 w 10000"/>
              <a:gd name="connsiteY26" fmla="*/ 8775 h 10000"/>
              <a:gd name="connsiteX27" fmla="*/ 7705 w 10000"/>
              <a:gd name="connsiteY27" fmla="*/ 8711 h 10000"/>
              <a:gd name="connsiteX28" fmla="*/ 7887 w 10000"/>
              <a:gd name="connsiteY28" fmla="*/ 8902 h 10000"/>
              <a:gd name="connsiteX29" fmla="*/ 8003 w 10000"/>
              <a:gd name="connsiteY29" fmla="*/ 9366 h 10000"/>
              <a:gd name="connsiteX30" fmla="*/ 8087 w 10000"/>
              <a:gd name="connsiteY30" fmla="*/ 9995 h 10000"/>
              <a:gd name="connsiteX31" fmla="*/ 8281 w 10000"/>
              <a:gd name="connsiteY31" fmla="*/ 10000 h 10000"/>
              <a:gd name="connsiteX32" fmla="*/ 8265 w 10000"/>
              <a:gd name="connsiteY32" fmla="*/ 9381 h 10000"/>
              <a:gd name="connsiteX33" fmla="*/ 8360 w 10000"/>
              <a:gd name="connsiteY33" fmla="*/ 9191 h 10000"/>
              <a:gd name="connsiteX34" fmla="*/ 8433 w 10000"/>
              <a:gd name="connsiteY34" fmla="*/ 8692 h 10000"/>
              <a:gd name="connsiteX35" fmla="*/ 9171 w 10000"/>
              <a:gd name="connsiteY35" fmla="*/ 9064 h 10000"/>
              <a:gd name="connsiteX36" fmla="*/ 9139 w 10000"/>
              <a:gd name="connsiteY36" fmla="*/ 8372 h 10000"/>
              <a:gd name="connsiteX37" fmla="*/ 9489 w 10000"/>
              <a:gd name="connsiteY37" fmla="*/ 8394 h 10000"/>
              <a:gd name="connsiteX38" fmla="*/ 10000 w 10000"/>
              <a:gd name="connsiteY38" fmla="*/ 7626 h 10000"/>
              <a:gd name="connsiteX39" fmla="*/ 9685 w 10000"/>
              <a:gd name="connsiteY39" fmla="*/ 7103 h 10000"/>
              <a:gd name="connsiteX40" fmla="*/ 9624 w 10000"/>
              <a:gd name="connsiteY40" fmla="*/ 6760 h 10000"/>
              <a:gd name="connsiteX41" fmla="*/ 9120 w 10000"/>
              <a:gd name="connsiteY41" fmla="*/ 6703 h 10000"/>
              <a:gd name="connsiteX42" fmla="*/ 9067 w 10000"/>
              <a:gd name="connsiteY42" fmla="*/ 6258 h 10000"/>
              <a:gd name="connsiteX43" fmla="*/ 8400 w 10000"/>
              <a:gd name="connsiteY43" fmla="*/ 6041 h 10000"/>
              <a:gd name="connsiteX44" fmla="*/ 8351 w 10000"/>
              <a:gd name="connsiteY44" fmla="*/ 6399 h 10000"/>
              <a:gd name="connsiteX45" fmla="*/ 7953 w 10000"/>
              <a:gd name="connsiteY45" fmla="*/ 6109 h 10000"/>
              <a:gd name="connsiteX46" fmla="*/ 7953 w 10000"/>
              <a:gd name="connsiteY46" fmla="*/ 5745 h 10000"/>
              <a:gd name="connsiteX47" fmla="*/ 9003 w 10000"/>
              <a:gd name="connsiteY47" fmla="*/ 6148 h 10000"/>
              <a:gd name="connsiteX48" fmla="*/ 8861 w 10000"/>
              <a:gd name="connsiteY48" fmla="*/ 3186 h 10000"/>
              <a:gd name="connsiteX49" fmla="*/ 8695 w 10000"/>
              <a:gd name="connsiteY49" fmla="*/ 3027 h 10000"/>
              <a:gd name="connsiteX50" fmla="*/ 8638 w 10000"/>
              <a:gd name="connsiteY50" fmla="*/ 2684 h 10000"/>
              <a:gd name="connsiteX51" fmla="*/ 8199 w 10000"/>
              <a:gd name="connsiteY51" fmla="*/ 2530 h 10000"/>
              <a:gd name="connsiteX52" fmla="*/ 8053 w 10000"/>
              <a:gd name="connsiteY52" fmla="*/ 1987 h 10000"/>
              <a:gd name="connsiteX53" fmla="*/ 7750 w 10000"/>
              <a:gd name="connsiteY53" fmla="*/ 1939 h 10000"/>
              <a:gd name="connsiteX54" fmla="*/ 7700 w 10000"/>
              <a:gd name="connsiteY54" fmla="*/ 1523 h 10000"/>
              <a:gd name="connsiteX55" fmla="*/ 7418 w 10000"/>
              <a:gd name="connsiteY55" fmla="*/ 1496 h 10000"/>
              <a:gd name="connsiteX56" fmla="*/ 7386 w 10000"/>
              <a:gd name="connsiteY56" fmla="*/ 1164 h 10000"/>
              <a:gd name="connsiteX57" fmla="*/ 7276 w 10000"/>
              <a:gd name="connsiteY57" fmla="*/ 236 h 10000"/>
              <a:gd name="connsiteX58" fmla="*/ 5422 w 10000"/>
              <a:gd name="connsiteY58" fmla="*/ 0 h 10000"/>
              <a:gd name="connsiteX59" fmla="*/ 5199 w 10000"/>
              <a:gd name="connsiteY59" fmla="*/ 5065 h 10000"/>
              <a:gd name="connsiteX60" fmla="*/ 2755 w 10000"/>
              <a:gd name="connsiteY60" fmla="*/ 5467 h 10000"/>
              <a:gd name="connsiteX61" fmla="*/ 3328 w 10000"/>
              <a:gd name="connsiteY61" fmla="*/ 702 h 10000"/>
              <a:gd name="connsiteX62" fmla="*/ 2066 w 10000"/>
              <a:gd name="connsiteY62" fmla="*/ 775 h 10000"/>
              <a:gd name="connsiteX0" fmla="*/ 1957 w 10001"/>
              <a:gd name="connsiteY0" fmla="*/ 634 h 10000"/>
              <a:gd name="connsiteX1" fmla="*/ 6 w 10001"/>
              <a:gd name="connsiteY1" fmla="*/ 8449 h 10000"/>
              <a:gd name="connsiteX2" fmla="*/ 832 w 10001"/>
              <a:gd name="connsiteY2" fmla="*/ 8851 h 10000"/>
              <a:gd name="connsiteX3" fmla="*/ 1082 w 10001"/>
              <a:gd name="connsiteY3" fmla="*/ 9571 h 10000"/>
              <a:gd name="connsiteX4" fmla="*/ 1199 w 10001"/>
              <a:gd name="connsiteY4" fmla="*/ 9760 h 10000"/>
              <a:gd name="connsiteX5" fmla="*/ 1273 w 10001"/>
              <a:gd name="connsiteY5" fmla="*/ 9832 h 10000"/>
              <a:gd name="connsiteX6" fmla="*/ 1393 w 10001"/>
              <a:gd name="connsiteY6" fmla="*/ 9855 h 10000"/>
              <a:gd name="connsiteX7" fmla="*/ 1544 w 10001"/>
              <a:gd name="connsiteY7" fmla="*/ 9846 h 10000"/>
              <a:gd name="connsiteX8" fmla="*/ 1746 w 10001"/>
              <a:gd name="connsiteY8" fmla="*/ 9768 h 10000"/>
              <a:gd name="connsiteX9" fmla="*/ 3373 w 10001"/>
              <a:gd name="connsiteY9" fmla="*/ 8711 h 10000"/>
              <a:gd name="connsiteX10" fmla="*/ 3611 w 10001"/>
              <a:gd name="connsiteY10" fmla="*/ 9023 h 10000"/>
              <a:gd name="connsiteX11" fmla="*/ 3709 w 10001"/>
              <a:gd name="connsiteY11" fmla="*/ 9064 h 10000"/>
              <a:gd name="connsiteX12" fmla="*/ 3788 w 10001"/>
              <a:gd name="connsiteY12" fmla="*/ 9050 h 10000"/>
              <a:gd name="connsiteX13" fmla="*/ 3843 w 10001"/>
              <a:gd name="connsiteY13" fmla="*/ 9005 h 10000"/>
              <a:gd name="connsiteX14" fmla="*/ 3902 w 10001"/>
              <a:gd name="connsiteY14" fmla="*/ 8902 h 10000"/>
              <a:gd name="connsiteX15" fmla="*/ 3907 w 10001"/>
              <a:gd name="connsiteY15" fmla="*/ 8752 h 10000"/>
              <a:gd name="connsiteX16" fmla="*/ 3877 w 10001"/>
              <a:gd name="connsiteY16" fmla="*/ 8640 h 10000"/>
              <a:gd name="connsiteX17" fmla="*/ 3822 w 10001"/>
              <a:gd name="connsiteY17" fmla="*/ 8449 h 10000"/>
              <a:gd name="connsiteX18" fmla="*/ 4005 w 10001"/>
              <a:gd name="connsiteY18" fmla="*/ 8265 h 10000"/>
              <a:gd name="connsiteX19" fmla="*/ 4296 w 10001"/>
              <a:gd name="connsiteY19" fmla="*/ 8120 h 10000"/>
              <a:gd name="connsiteX20" fmla="*/ 4594 w 10001"/>
              <a:gd name="connsiteY20" fmla="*/ 8015 h 10000"/>
              <a:gd name="connsiteX21" fmla="*/ 4965 w 10001"/>
              <a:gd name="connsiteY21" fmla="*/ 7991 h 10000"/>
              <a:gd name="connsiteX22" fmla="*/ 5491 w 10001"/>
              <a:gd name="connsiteY22" fmla="*/ 7987 h 10000"/>
              <a:gd name="connsiteX23" fmla="*/ 5474 w 10001"/>
              <a:gd name="connsiteY23" fmla="*/ 8515 h 10000"/>
              <a:gd name="connsiteX24" fmla="*/ 5594 w 10001"/>
              <a:gd name="connsiteY24" fmla="*/ 8664 h 10000"/>
              <a:gd name="connsiteX25" fmla="*/ 5756 w 10001"/>
              <a:gd name="connsiteY25" fmla="*/ 8746 h 10000"/>
              <a:gd name="connsiteX26" fmla="*/ 5875 w 10001"/>
              <a:gd name="connsiteY26" fmla="*/ 8775 h 10000"/>
              <a:gd name="connsiteX27" fmla="*/ 7706 w 10001"/>
              <a:gd name="connsiteY27" fmla="*/ 8711 h 10000"/>
              <a:gd name="connsiteX28" fmla="*/ 7888 w 10001"/>
              <a:gd name="connsiteY28" fmla="*/ 8902 h 10000"/>
              <a:gd name="connsiteX29" fmla="*/ 8004 w 10001"/>
              <a:gd name="connsiteY29" fmla="*/ 9366 h 10000"/>
              <a:gd name="connsiteX30" fmla="*/ 8088 w 10001"/>
              <a:gd name="connsiteY30" fmla="*/ 9995 h 10000"/>
              <a:gd name="connsiteX31" fmla="*/ 8282 w 10001"/>
              <a:gd name="connsiteY31" fmla="*/ 10000 h 10000"/>
              <a:gd name="connsiteX32" fmla="*/ 8266 w 10001"/>
              <a:gd name="connsiteY32" fmla="*/ 9381 h 10000"/>
              <a:gd name="connsiteX33" fmla="*/ 8361 w 10001"/>
              <a:gd name="connsiteY33" fmla="*/ 9191 h 10000"/>
              <a:gd name="connsiteX34" fmla="*/ 8434 w 10001"/>
              <a:gd name="connsiteY34" fmla="*/ 8692 h 10000"/>
              <a:gd name="connsiteX35" fmla="*/ 9172 w 10001"/>
              <a:gd name="connsiteY35" fmla="*/ 9064 h 10000"/>
              <a:gd name="connsiteX36" fmla="*/ 9140 w 10001"/>
              <a:gd name="connsiteY36" fmla="*/ 8372 h 10000"/>
              <a:gd name="connsiteX37" fmla="*/ 9490 w 10001"/>
              <a:gd name="connsiteY37" fmla="*/ 8394 h 10000"/>
              <a:gd name="connsiteX38" fmla="*/ 10001 w 10001"/>
              <a:gd name="connsiteY38" fmla="*/ 7626 h 10000"/>
              <a:gd name="connsiteX39" fmla="*/ 9686 w 10001"/>
              <a:gd name="connsiteY39" fmla="*/ 7103 h 10000"/>
              <a:gd name="connsiteX40" fmla="*/ 9625 w 10001"/>
              <a:gd name="connsiteY40" fmla="*/ 6760 h 10000"/>
              <a:gd name="connsiteX41" fmla="*/ 9121 w 10001"/>
              <a:gd name="connsiteY41" fmla="*/ 6703 h 10000"/>
              <a:gd name="connsiteX42" fmla="*/ 9068 w 10001"/>
              <a:gd name="connsiteY42" fmla="*/ 6258 h 10000"/>
              <a:gd name="connsiteX43" fmla="*/ 8401 w 10001"/>
              <a:gd name="connsiteY43" fmla="*/ 6041 h 10000"/>
              <a:gd name="connsiteX44" fmla="*/ 8352 w 10001"/>
              <a:gd name="connsiteY44" fmla="*/ 6399 h 10000"/>
              <a:gd name="connsiteX45" fmla="*/ 7954 w 10001"/>
              <a:gd name="connsiteY45" fmla="*/ 6109 h 10000"/>
              <a:gd name="connsiteX46" fmla="*/ 7954 w 10001"/>
              <a:gd name="connsiteY46" fmla="*/ 5745 h 10000"/>
              <a:gd name="connsiteX47" fmla="*/ 9004 w 10001"/>
              <a:gd name="connsiteY47" fmla="*/ 6148 h 10000"/>
              <a:gd name="connsiteX48" fmla="*/ 8862 w 10001"/>
              <a:gd name="connsiteY48" fmla="*/ 3186 h 10000"/>
              <a:gd name="connsiteX49" fmla="*/ 8696 w 10001"/>
              <a:gd name="connsiteY49" fmla="*/ 3027 h 10000"/>
              <a:gd name="connsiteX50" fmla="*/ 8639 w 10001"/>
              <a:gd name="connsiteY50" fmla="*/ 2684 h 10000"/>
              <a:gd name="connsiteX51" fmla="*/ 8200 w 10001"/>
              <a:gd name="connsiteY51" fmla="*/ 2530 h 10000"/>
              <a:gd name="connsiteX52" fmla="*/ 8054 w 10001"/>
              <a:gd name="connsiteY52" fmla="*/ 1987 h 10000"/>
              <a:gd name="connsiteX53" fmla="*/ 7751 w 10001"/>
              <a:gd name="connsiteY53" fmla="*/ 1939 h 10000"/>
              <a:gd name="connsiteX54" fmla="*/ 7701 w 10001"/>
              <a:gd name="connsiteY54" fmla="*/ 1523 h 10000"/>
              <a:gd name="connsiteX55" fmla="*/ 7419 w 10001"/>
              <a:gd name="connsiteY55" fmla="*/ 1496 h 10000"/>
              <a:gd name="connsiteX56" fmla="*/ 7387 w 10001"/>
              <a:gd name="connsiteY56" fmla="*/ 1164 h 10000"/>
              <a:gd name="connsiteX57" fmla="*/ 7277 w 10001"/>
              <a:gd name="connsiteY57" fmla="*/ 236 h 10000"/>
              <a:gd name="connsiteX58" fmla="*/ 5423 w 10001"/>
              <a:gd name="connsiteY58" fmla="*/ 0 h 10000"/>
              <a:gd name="connsiteX59" fmla="*/ 5200 w 10001"/>
              <a:gd name="connsiteY59" fmla="*/ 5065 h 10000"/>
              <a:gd name="connsiteX60" fmla="*/ 2756 w 10001"/>
              <a:gd name="connsiteY60" fmla="*/ 5467 h 10000"/>
              <a:gd name="connsiteX61" fmla="*/ 3329 w 10001"/>
              <a:gd name="connsiteY61" fmla="*/ 702 h 10000"/>
              <a:gd name="connsiteX62" fmla="*/ 1957 w 10001"/>
              <a:gd name="connsiteY62" fmla="*/ 634 h 10000"/>
              <a:gd name="connsiteX0" fmla="*/ 1957 w 10001"/>
              <a:gd name="connsiteY0" fmla="*/ 634 h 10000"/>
              <a:gd name="connsiteX1" fmla="*/ 6 w 10001"/>
              <a:gd name="connsiteY1" fmla="*/ 8449 h 10000"/>
              <a:gd name="connsiteX2" fmla="*/ 832 w 10001"/>
              <a:gd name="connsiteY2" fmla="*/ 8851 h 10000"/>
              <a:gd name="connsiteX3" fmla="*/ 1082 w 10001"/>
              <a:gd name="connsiteY3" fmla="*/ 9571 h 10000"/>
              <a:gd name="connsiteX4" fmla="*/ 1199 w 10001"/>
              <a:gd name="connsiteY4" fmla="*/ 9760 h 10000"/>
              <a:gd name="connsiteX5" fmla="*/ 1273 w 10001"/>
              <a:gd name="connsiteY5" fmla="*/ 9832 h 10000"/>
              <a:gd name="connsiteX6" fmla="*/ 1393 w 10001"/>
              <a:gd name="connsiteY6" fmla="*/ 9855 h 10000"/>
              <a:gd name="connsiteX7" fmla="*/ 1544 w 10001"/>
              <a:gd name="connsiteY7" fmla="*/ 9846 h 10000"/>
              <a:gd name="connsiteX8" fmla="*/ 1746 w 10001"/>
              <a:gd name="connsiteY8" fmla="*/ 9768 h 10000"/>
              <a:gd name="connsiteX9" fmla="*/ 3373 w 10001"/>
              <a:gd name="connsiteY9" fmla="*/ 8711 h 10000"/>
              <a:gd name="connsiteX10" fmla="*/ 3611 w 10001"/>
              <a:gd name="connsiteY10" fmla="*/ 9023 h 10000"/>
              <a:gd name="connsiteX11" fmla="*/ 3709 w 10001"/>
              <a:gd name="connsiteY11" fmla="*/ 9064 h 10000"/>
              <a:gd name="connsiteX12" fmla="*/ 3788 w 10001"/>
              <a:gd name="connsiteY12" fmla="*/ 9050 h 10000"/>
              <a:gd name="connsiteX13" fmla="*/ 3843 w 10001"/>
              <a:gd name="connsiteY13" fmla="*/ 9005 h 10000"/>
              <a:gd name="connsiteX14" fmla="*/ 3902 w 10001"/>
              <a:gd name="connsiteY14" fmla="*/ 8902 h 10000"/>
              <a:gd name="connsiteX15" fmla="*/ 3907 w 10001"/>
              <a:gd name="connsiteY15" fmla="*/ 8752 h 10000"/>
              <a:gd name="connsiteX16" fmla="*/ 3877 w 10001"/>
              <a:gd name="connsiteY16" fmla="*/ 8640 h 10000"/>
              <a:gd name="connsiteX17" fmla="*/ 3822 w 10001"/>
              <a:gd name="connsiteY17" fmla="*/ 8449 h 10000"/>
              <a:gd name="connsiteX18" fmla="*/ 4005 w 10001"/>
              <a:gd name="connsiteY18" fmla="*/ 8265 h 10000"/>
              <a:gd name="connsiteX19" fmla="*/ 4296 w 10001"/>
              <a:gd name="connsiteY19" fmla="*/ 8120 h 10000"/>
              <a:gd name="connsiteX20" fmla="*/ 4594 w 10001"/>
              <a:gd name="connsiteY20" fmla="*/ 8015 h 10000"/>
              <a:gd name="connsiteX21" fmla="*/ 4965 w 10001"/>
              <a:gd name="connsiteY21" fmla="*/ 7991 h 10000"/>
              <a:gd name="connsiteX22" fmla="*/ 5491 w 10001"/>
              <a:gd name="connsiteY22" fmla="*/ 7987 h 10000"/>
              <a:gd name="connsiteX23" fmla="*/ 5474 w 10001"/>
              <a:gd name="connsiteY23" fmla="*/ 8515 h 10000"/>
              <a:gd name="connsiteX24" fmla="*/ 5594 w 10001"/>
              <a:gd name="connsiteY24" fmla="*/ 8664 h 10000"/>
              <a:gd name="connsiteX25" fmla="*/ 5756 w 10001"/>
              <a:gd name="connsiteY25" fmla="*/ 8746 h 10000"/>
              <a:gd name="connsiteX26" fmla="*/ 5875 w 10001"/>
              <a:gd name="connsiteY26" fmla="*/ 8775 h 10000"/>
              <a:gd name="connsiteX27" fmla="*/ 7706 w 10001"/>
              <a:gd name="connsiteY27" fmla="*/ 8711 h 10000"/>
              <a:gd name="connsiteX28" fmla="*/ 7888 w 10001"/>
              <a:gd name="connsiteY28" fmla="*/ 8902 h 10000"/>
              <a:gd name="connsiteX29" fmla="*/ 8004 w 10001"/>
              <a:gd name="connsiteY29" fmla="*/ 9366 h 10000"/>
              <a:gd name="connsiteX30" fmla="*/ 8088 w 10001"/>
              <a:gd name="connsiteY30" fmla="*/ 9995 h 10000"/>
              <a:gd name="connsiteX31" fmla="*/ 8282 w 10001"/>
              <a:gd name="connsiteY31" fmla="*/ 10000 h 10000"/>
              <a:gd name="connsiteX32" fmla="*/ 8266 w 10001"/>
              <a:gd name="connsiteY32" fmla="*/ 9381 h 10000"/>
              <a:gd name="connsiteX33" fmla="*/ 8361 w 10001"/>
              <a:gd name="connsiteY33" fmla="*/ 9191 h 10000"/>
              <a:gd name="connsiteX34" fmla="*/ 8434 w 10001"/>
              <a:gd name="connsiteY34" fmla="*/ 8692 h 10000"/>
              <a:gd name="connsiteX35" fmla="*/ 9172 w 10001"/>
              <a:gd name="connsiteY35" fmla="*/ 9064 h 10000"/>
              <a:gd name="connsiteX36" fmla="*/ 9140 w 10001"/>
              <a:gd name="connsiteY36" fmla="*/ 8372 h 10000"/>
              <a:gd name="connsiteX37" fmla="*/ 9490 w 10001"/>
              <a:gd name="connsiteY37" fmla="*/ 8394 h 10000"/>
              <a:gd name="connsiteX38" fmla="*/ 10001 w 10001"/>
              <a:gd name="connsiteY38" fmla="*/ 7626 h 10000"/>
              <a:gd name="connsiteX39" fmla="*/ 9686 w 10001"/>
              <a:gd name="connsiteY39" fmla="*/ 7103 h 10000"/>
              <a:gd name="connsiteX40" fmla="*/ 9625 w 10001"/>
              <a:gd name="connsiteY40" fmla="*/ 6760 h 10000"/>
              <a:gd name="connsiteX41" fmla="*/ 9121 w 10001"/>
              <a:gd name="connsiteY41" fmla="*/ 6703 h 10000"/>
              <a:gd name="connsiteX42" fmla="*/ 9068 w 10001"/>
              <a:gd name="connsiteY42" fmla="*/ 6258 h 10000"/>
              <a:gd name="connsiteX43" fmla="*/ 8401 w 10001"/>
              <a:gd name="connsiteY43" fmla="*/ 6041 h 10000"/>
              <a:gd name="connsiteX44" fmla="*/ 8352 w 10001"/>
              <a:gd name="connsiteY44" fmla="*/ 6399 h 10000"/>
              <a:gd name="connsiteX45" fmla="*/ 7954 w 10001"/>
              <a:gd name="connsiteY45" fmla="*/ 6109 h 10000"/>
              <a:gd name="connsiteX46" fmla="*/ 7954 w 10001"/>
              <a:gd name="connsiteY46" fmla="*/ 5745 h 10000"/>
              <a:gd name="connsiteX47" fmla="*/ 9004 w 10001"/>
              <a:gd name="connsiteY47" fmla="*/ 6148 h 10000"/>
              <a:gd name="connsiteX48" fmla="*/ 8862 w 10001"/>
              <a:gd name="connsiteY48" fmla="*/ 3186 h 10000"/>
              <a:gd name="connsiteX49" fmla="*/ 8696 w 10001"/>
              <a:gd name="connsiteY49" fmla="*/ 3027 h 10000"/>
              <a:gd name="connsiteX50" fmla="*/ 8639 w 10001"/>
              <a:gd name="connsiteY50" fmla="*/ 2684 h 10000"/>
              <a:gd name="connsiteX51" fmla="*/ 8200 w 10001"/>
              <a:gd name="connsiteY51" fmla="*/ 2530 h 10000"/>
              <a:gd name="connsiteX52" fmla="*/ 8054 w 10001"/>
              <a:gd name="connsiteY52" fmla="*/ 1987 h 10000"/>
              <a:gd name="connsiteX53" fmla="*/ 7751 w 10001"/>
              <a:gd name="connsiteY53" fmla="*/ 1939 h 10000"/>
              <a:gd name="connsiteX54" fmla="*/ 7701 w 10001"/>
              <a:gd name="connsiteY54" fmla="*/ 1523 h 10000"/>
              <a:gd name="connsiteX55" fmla="*/ 7419 w 10001"/>
              <a:gd name="connsiteY55" fmla="*/ 1496 h 10000"/>
              <a:gd name="connsiteX56" fmla="*/ 7387 w 10001"/>
              <a:gd name="connsiteY56" fmla="*/ 1164 h 10000"/>
              <a:gd name="connsiteX57" fmla="*/ 7277 w 10001"/>
              <a:gd name="connsiteY57" fmla="*/ 236 h 10000"/>
              <a:gd name="connsiteX58" fmla="*/ 5423 w 10001"/>
              <a:gd name="connsiteY58" fmla="*/ 0 h 10000"/>
              <a:gd name="connsiteX59" fmla="*/ 5200 w 10001"/>
              <a:gd name="connsiteY59" fmla="*/ 5065 h 10000"/>
              <a:gd name="connsiteX60" fmla="*/ 2861 w 10001"/>
              <a:gd name="connsiteY60" fmla="*/ 4664 h 10000"/>
              <a:gd name="connsiteX61" fmla="*/ 3329 w 10001"/>
              <a:gd name="connsiteY61" fmla="*/ 702 h 10000"/>
              <a:gd name="connsiteX62" fmla="*/ 1957 w 10001"/>
              <a:gd name="connsiteY62" fmla="*/ 634 h 10000"/>
              <a:gd name="connsiteX0" fmla="*/ 1957 w 10001"/>
              <a:gd name="connsiteY0" fmla="*/ 634 h 10000"/>
              <a:gd name="connsiteX1" fmla="*/ 6 w 10001"/>
              <a:gd name="connsiteY1" fmla="*/ 8449 h 10000"/>
              <a:gd name="connsiteX2" fmla="*/ 832 w 10001"/>
              <a:gd name="connsiteY2" fmla="*/ 8851 h 10000"/>
              <a:gd name="connsiteX3" fmla="*/ 1082 w 10001"/>
              <a:gd name="connsiteY3" fmla="*/ 9571 h 10000"/>
              <a:gd name="connsiteX4" fmla="*/ 1199 w 10001"/>
              <a:gd name="connsiteY4" fmla="*/ 9760 h 10000"/>
              <a:gd name="connsiteX5" fmla="*/ 1273 w 10001"/>
              <a:gd name="connsiteY5" fmla="*/ 9832 h 10000"/>
              <a:gd name="connsiteX6" fmla="*/ 1393 w 10001"/>
              <a:gd name="connsiteY6" fmla="*/ 9855 h 10000"/>
              <a:gd name="connsiteX7" fmla="*/ 1544 w 10001"/>
              <a:gd name="connsiteY7" fmla="*/ 9846 h 10000"/>
              <a:gd name="connsiteX8" fmla="*/ 1746 w 10001"/>
              <a:gd name="connsiteY8" fmla="*/ 9768 h 10000"/>
              <a:gd name="connsiteX9" fmla="*/ 3373 w 10001"/>
              <a:gd name="connsiteY9" fmla="*/ 8711 h 10000"/>
              <a:gd name="connsiteX10" fmla="*/ 3611 w 10001"/>
              <a:gd name="connsiteY10" fmla="*/ 9023 h 10000"/>
              <a:gd name="connsiteX11" fmla="*/ 3709 w 10001"/>
              <a:gd name="connsiteY11" fmla="*/ 9064 h 10000"/>
              <a:gd name="connsiteX12" fmla="*/ 3788 w 10001"/>
              <a:gd name="connsiteY12" fmla="*/ 9050 h 10000"/>
              <a:gd name="connsiteX13" fmla="*/ 3843 w 10001"/>
              <a:gd name="connsiteY13" fmla="*/ 9005 h 10000"/>
              <a:gd name="connsiteX14" fmla="*/ 3902 w 10001"/>
              <a:gd name="connsiteY14" fmla="*/ 8902 h 10000"/>
              <a:gd name="connsiteX15" fmla="*/ 3907 w 10001"/>
              <a:gd name="connsiteY15" fmla="*/ 8752 h 10000"/>
              <a:gd name="connsiteX16" fmla="*/ 3877 w 10001"/>
              <a:gd name="connsiteY16" fmla="*/ 8640 h 10000"/>
              <a:gd name="connsiteX17" fmla="*/ 3822 w 10001"/>
              <a:gd name="connsiteY17" fmla="*/ 8449 h 10000"/>
              <a:gd name="connsiteX18" fmla="*/ 4005 w 10001"/>
              <a:gd name="connsiteY18" fmla="*/ 8265 h 10000"/>
              <a:gd name="connsiteX19" fmla="*/ 4296 w 10001"/>
              <a:gd name="connsiteY19" fmla="*/ 8120 h 10000"/>
              <a:gd name="connsiteX20" fmla="*/ 4594 w 10001"/>
              <a:gd name="connsiteY20" fmla="*/ 8015 h 10000"/>
              <a:gd name="connsiteX21" fmla="*/ 4965 w 10001"/>
              <a:gd name="connsiteY21" fmla="*/ 7991 h 10000"/>
              <a:gd name="connsiteX22" fmla="*/ 5491 w 10001"/>
              <a:gd name="connsiteY22" fmla="*/ 7987 h 10000"/>
              <a:gd name="connsiteX23" fmla="*/ 5474 w 10001"/>
              <a:gd name="connsiteY23" fmla="*/ 8515 h 10000"/>
              <a:gd name="connsiteX24" fmla="*/ 5594 w 10001"/>
              <a:gd name="connsiteY24" fmla="*/ 8664 h 10000"/>
              <a:gd name="connsiteX25" fmla="*/ 5756 w 10001"/>
              <a:gd name="connsiteY25" fmla="*/ 8746 h 10000"/>
              <a:gd name="connsiteX26" fmla="*/ 5875 w 10001"/>
              <a:gd name="connsiteY26" fmla="*/ 8775 h 10000"/>
              <a:gd name="connsiteX27" fmla="*/ 7706 w 10001"/>
              <a:gd name="connsiteY27" fmla="*/ 8711 h 10000"/>
              <a:gd name="connsiteX28" fmla="*/ 7888 w 10001"/>
              <a:gd name="connsiteY28" fmla="*/ 8902 h 10000"/>
              <a:gd name="connsiteX29" fmla="*/ 8004 w 10001"/>
              <a:gd name="connsiteY29" fmla="*/ 9366 h 10000"/>
              <a:gd name="connsiteX30" fmla="*/ 8088 w 10001"/>
              <a:gd name="connsiteY30" fmla="*/ 9995 h 10000"/>
              <a:gd name="connsiteX31" fmla="*/ 8282 w 10001"/>
              <a:gd name="connsiteY31" fmla="*/ 10000 h 10000"/>
              <a:gd name="connsiteX32" fmla="*/ 8266 w 10001"/>
              <a:gd name="connsiteY32" fmla="*/ 9381 h 10000"/>
              <a:gd name="connsiteX33" fmla="*/ 8361 w 10001"/>
              <a:gd name="connsiteY33" fmla="*/ 9191 h 10000"/>
              <a:gd name="connsiteX34" fmla="*/ 8434 w 10001"/>
              <a:gd name="connsiteY34" fmla="*/ 8692 h 10000"/>
              <a:gd name="connsiteX35" fmla="*/ 9172 w 10001"/>
              <a:gd name="connsiteY35" fmla="*/ 9064 h 10000"/>
              <a:gd name="connsiteX36" fmla="*/ 9140 w 10001"/>
              <a:gd name="connsiteY36" fmla="*/ 8372 h 10000"/>
              <a:gd name="connsiteX37" fmla="*/ 9490 w 10001"/>
              <a:gd name="connsiteY37" fmla="*/ 8394 h 10000"/>
              <a:gd name="connsiteX38" fmla="*/ 10001 w 10001"/>
              <a:gd name="connsiteY38" fmla="*/ 7626 h 10000"/>
              <a:gd name="connsiteX39" fmla="*/ 9686 w 10001"/>
              <a:gd name="connsiteY39" fmla="*/ 7103 h 10000"/>
              <a:gd name="connsiteX40" fmla="*/ 9625 w 10001"/>
              <a:gd name="connsiteY40" fmla="*/ 6760 h 10000"/>
              <a:gd name="connsiteX41" fmla="*/ 9121 w 10001"/>
              <a:gd name="connsiteY41" fmla="*/ 6703 h 10000"/>
              <a:gd name="connsiteX42" fmla="*/ 9068 w 10001"/>
              <a:gd name="connsiteY42" fmla="*/ 6258 h 10000"/>
              <a:gd name="connsiteX43" fmla="*/ 8401 w 10001"/>
              <a:gd name="connsiteY43" fmla="*/ 6041 h 10000"/>
              <a:gd name="connsiteX44" fmla="*/ 8352 w 10001"/>
              <a:gd name="connsiteY44" fmla="*/ 6399 h 10000"/>
              <a:gd name="connsiteX45" fmla="*/ 7954 w 10001"/>
              <a:gd name="connsiteY45" fmla="*/ 6109 h 10000"/>
              <a:gd name="connsiteX46" fmla="*/ 7954 w 10001"/>
              <a:gd name="connsiteY46" fmla="*/ 5745 h 10000"/>
              <a:gd name="connsiteX47" fmla="*/ 9004 w 10001"/>
              <a:gd name="connsiteY47" fmla="*/ 6148 h 10000"/>
              <a:gd name="connsiteX48" fmla="*/ 8862 w 10001"/>
              <a:gd name="connsiteY48" fmla="*/ 3186 h 10000"/>
              <a:gd name="connsiteX49" fmla="*/ 8696 w 10001"/>
              <a:gd name="connsiteY49" fmla="*/ 3027 h 10000"/>
              <a:gd name="connsiteX50" fmla="*/ 8639 w 10001"/>
              <a:gd name="connsiteY50" fmla="*/ 2684 h 10000"/>
              <a:gd name="connsiteX51" fmla="*/ 8200 w 10001"/>
              <a:gd name="connsiteY51" fmla="*/ 2530 h 10000"/>
              <a:gd name="connsiteX52" fmla="*/ 8054 w 10001"/>
              <a:gd name="connsiteY52" fmla="*/ 1987 h 10000"/>
              <a:gd name="connsiteX53" fmla="*/ 7751 w 10001"/>
              <a:gd name="connsiteY53" fmla="*/ 1939 h 10000"/>
              <a:gd name="connsiteX54" fmla="*/ 7701 w 10001"/>
              <a:gd name="connsiteY54" fmla="*/ 1523 h 10000"/>
              <a:gd name="connsiteX55" fmla="*/ 7419 w 10001"/>
              <a:gd name="connsiteY55" fmla="*/ 1496 h 10000"/>
              <a:gd name="connsiteX56" fmla="*/ 7387 w 10001"/>
              <a:gd name="connsiteY56" fmla="*/ 1164 h 10000"/>
              <a:gd name="connsiteX57" fmla="*/ 7277 w 10001"/>
              <a:gd name="connsiteY57" fmla="*/ 236 h 10000"/>
              <a:gd name="connsiteX58" fmla="*/ 5423 w 10001"/>
              <a:gd name="connsiteY58" fmla="*/ 0 h 10000"/>
              <a:gd name="connsiteX59" fmla="*/ 5200 w 10001"/>
              <a:gd name="connsiteY59" fmla="*/ 5065 h 10000"/>
              <a:gd name="connsiteX60" fmla="*/ 2861 w 10001"/>
              <a:gd name="connsiteY60" fmla="*/ 4664 h 10000"/>
              <a:gd name="connsiteX61" fmla="*/ 3329 w 10001"/>
              <a:gd name="connsiteY61" fmla="*/ 702 h 10000"/>
              <a:gd name="connsiteX62" fmla="*/ 1957 w 10001"/>
              <a:gd name="connsiteY62" fmla="*/ 634 h 10000"/>
              <a:gd name="connsiteX0" fmla="*/ 1957 w 10001"/>
              <a:gd name="connsiteY0" fmla="*/ 634 h 10000"/>
              <a:gd name="connsiteX1" fmla="*/ 6 w 10001"/>
              <a:gd name="connsiteY1" fmla="*/ 8449 h 10000"/>
              <a:gd name="connsiteX2" fmla="*/ 832 w 10001"/>
              <a:gd name="connsiteY2" fmla="*/ 8851 h 10000"/>
              <a:gd name="connsiteX3" fmla="*/ 1082 w 10001"/>
              <a:gd name="connsiteY3" fmla="*/ 9571 h 10000"/>
              <a:gd name="connsiteX4" fmla="*/ 1199 w 10001"/>
              <a:gd name="connsiteY4" fmla="*/ 9760 h 10000"/>
              <a:gd name="connsiteX5" fmla="*/ 1273 w 10001"/>
              <a:gd name="connsiteY5" fmla="*/ 9832 h 10000"/>
              <a:gd name="connsiteX6" fmla="*/ 1393 w 10001"/>
              <a:gd name="connsiteY6" fmla="*/ 9855 h 10000"/>
              <a:gd name="connsiteX7" fmla="*/ 1544 w 10001"/>
              <a:gd name="connsiteY7" fmla="*/ 9846 h 10000"/>
              <a:gd name="connsiteX8" fmla="*/ 1746 w 10001"/>
              <a:gd name="connsiteY8" fmla="*/ 9768 h 10000"/>
              <a:gd name="connsiteX9" fmla="*/ 3373 w 10001"/>
              <a:gd name="connsiteY9" fmla="*/ 8711 h 10000"/>
              <a:gd name="connsiteX10" fmla="*/ 3611 w 10001"/>
              <a:gd name="connsiteY10" fmla="*/ 9023 h 10000"/>
              <a:gd name="connsiteX11" fmla="*/ 3709 w 10001"/>
              <a:gd name="connsiteY11" fmla="*/ 9064 h 10000"/>
              <a:gd name="connsiteX12" fmla="*/ 3788 w 10001"/>
              <a:gd name="connsiteY12" fmla="*/ 9050 h 10000"/>
              <a:gd name="connsiteX13" fmla="*/ 3843 w 10001"/>
              <a:gd name="connsiteY13" fmla="*/ 9005 h 10000"/>
              <a:gd name="connsiteX14" fmla="*/ 3902 w 10001"/>
              <a:gd name="connsiteY14" fmla="*/ 8902 h 10000"/>
              <a:gd name="connsiteX15" fmla="*/ 3907 w 10001"/>
              <a:gd name="connsiteY15" fmla="*/ 8752 h 10000"/>
              <a:gd name="connsiteX16" fmla="*/ 3877 w 10001"/>
              <a:gd name="connsiteY16" fmla="*/ 8640 h 10000"/>
              <a:gd name="connsiteX17" fmla="*/ 3822 w 10001"/>
              <a:gd name="connsiteY17" fmla="*/ 8449 h 10000"/>
              <a:gd name="connsiteX18" fmla="*/ 4005 w 10001"/>
              <a:gd name="connsiteY18" fmla="*/ 8265 h 10000"/>
              <a:gd name="connsiteX19" fmla="*/ 4296 w 10001"/>
              <a:gd name="connsiteY19" fmla="*/ 8120 h 10000"/>
              <a:gd name="connsiteX20" fmla="*/ 4594 w 10001"/>
              <a:gd name="connsiteY20" fmla="*/ 8015 h 10000"/>
              <a:gd name="connsiteX21" fmla="*/ 4965 w 10001"/>
              <a:gd name="connsiteY21" fmla="*/ 7991 h 10000"/>
              <a:gd name="connsiteX22" fmla="*/ 5491 w 10001"/>
              <a:gd name="connsiteY22" fmla="*/ 7987 h 10000"/>
              <a:gd name="connsiteX23" fmla="*/ 5474 w 10001"/>
              <a:gd name="connsiteY23" fmla="*/ 8515 h 10000"/>
              <a:gd name="connsiteX24" fmla="*/ 5594 w 10001"/>
              <a:gd name="connsiteY24" fmla="*/ 8664 h 10000"/>
              <a:gd name="connsiteX25" fmla="*/ 5756 w 10001"/>
              <a:gd name="connsiteY25" fmla="*/ 8746 h 10000"/>
              <a:gd name="connsiteX26" fmla="*/ 5875 w 10001"/>
              <a:gd name="connsiteY26" fmla="*/ 8775 h 10000"/>
              <a:gd name="connsiteX27" fmla="*/ 7706 w 10001"/>
              <a:gd name="connsiteY27" fmla="*/ 8711 h 10000"/>
              <a:gd name="connsiteX28" fmla="*/ 7888 w 10001"/>
              <a:gd name="connsiteY28" fmla="*/ 8902 h 10000"/>
              <a:gd name="connsiteX29" fmla="*/ 8004 w 10001"/>
              <a:gd name="connsiteY29" fmla="*/ 9366 h 10000"/>
              <a:gd name="connsiteX30" fmla="*/ 8088 w 10001"/>
              <a:gd name="connsiteY30" fmla="*/ 9995 h 10000"/>
              <a:gd name="connsiteX31" fmla="*/ 8282 w 10001"/>
              <a:gd name="connsiteY31" fmla="*/ 10000 h 10000"/>
              <a:gd name="connsiteX32" fmla="*/ 8266 w 10001"/>
              <a:gd name="connsiteY32" fmla="*/ 9381 h 10000"/>
              <a:gd name="connsiteX33" fmla="*/ 8361 w 10001"/>
              <a:gd name="connsiteY33" fmla="*/ 9191 h 10000"/>
              <a:gd name="connsiteX34" fmla="*/ 8434 w 10001"/>
              <a:gd name="connsiteY34" fmla="*/ 8692 h 10000"/>
              <a:gd name="connsiteX35" fmla="*/ 9172 w 10001"/>
              <a:gd name="connsiteY35" fmla="*/ 9064 h 10000"/>
              <a:gd name="connsiteX36" fmla="*/ 9140 w 10001"/>
              <a:gd name="connsiteY36" fmla="*/ 8372 h 10000"/>
              <a:gd name="connsiteX37" fmla="*/ 9490 w 10001"/>
              <a:gd name="connsiteY37" fmla="*/ 8394 h 10000"/>
              <a:gd name="connsiteX38" fmla="*/ 10001 w 10001"/>
              <a:gd name="connsiteY38" fmla="*/ 7626 h 10000"/>
              <a:gd name="connsiteX39" fmla="*/ 9686 w 10001"/>
              <a:gd name="connsiteY39" fmla="*/ 7103 h 10000"/>
              <a:gd name="connsiteX40" fmla="*/ 9625 w 10001"/>
              <a:gd name="connsiteY40" fmla="*/ 6760 h 10000"/>
              <a:gd name="connsiteX41" fmla="*/ 9121 w 10001"/>
              <a:gd name="connsiteY41" fmla="*/ 6703 h 10000"/>
              <a:gd name="connsiteX42" fmla="*/ 9068 w 10001"/>
              <a:gd name="connsiteY42" fmla="*/ 6258 h 10000"/>
              <a:gd name="connsiteX43" fmla="*/ 8401 w 10001"/>
              <a:gd name="connsiteY43" fmla="*/ 6041 h 10000"/>
              <a:gd name="connsiteX44" fmla="*/ 8352 w 10001"/>
              <a:gd name="connsiteY44" fmla="*/ 6399 h 10000"/>
              <a:gd name="connsiteX45" fmla="*/ 7954 w 10001"/>
              <a:gd name="connsiteY45" fmla="*/ 6109 h 10000"/>
              <a:gd name="connsiteX46" fmla="*/ 7954 w 10001"/>
              <a:gd name="connsiteY46" fmla="*/ 5745 h 10000"/>
              <a:gd name="connsiteX47" fmla="*/ 9004 w 10001"/>
              <a:gd name="connsiteY47" fmla="*/ 6148 h 10000"/>
              <a:gd name="connsiteX48" fmla="*/ 8862 w 10001"/>
              <a:gd name="connsiteY48" fmla="*/ 3186 h 10000"/>
              <a:gd name="connsiteX49" fmla="*/ 8696 w 10001"/>
              <a:gd name="connsiteY49" fmla="*/ 3027 h 10000"/>
              <a:gd name="connsiteX50" fmla="*/ 8639 w 10001"/>
              <a:gd name="connsiteY50" fmla="*/ 2684 h 10000"/>
              <a:gd name="connsiteX51" fmla="*/ 8200 w 10001"/>
              <a:gd name="connsiteY51" fmla="*/ 2530 h 10000"/>
              <a:gd name="connsiteX52" fmla="*/ 8054 w 10001"/>
              <a:gd name="connsiteY52" fmla="*/ 1987 h 10000"/>
              <a:gd name="connsiteX53" fmla="*/ 7751 w 10001"/>
              <a:gd name="connsiteY53" fmla="*/ 1939 h 10000"/>
              <a:gd name="connsiteX54" fmla="*/ 7701 w 10001"/>
              <a:gd name="connsiteY54" fmla="*/ 1523 h 10000"/>
              <a:gd name="connsiteX55" fmla="*/ 7419 w 10001"/>
              <a:gd name="connsiteY55" fmla="*/ 1496 h 10000"/>
              <a:gd name="connsiteX56" fmla="*/ 7387 w 10001"/>
              <a:gd name="connsiteY56" fmla="*/ 1164 h 10000"/>
              <a:gd name="connsiteX57" fmla="*/ 7277 w 10001"/>
              <a:gd name="connsiteY57" fmla="*/ 236 h 10000"/>
              <a:gd name="connsiteX58" fmla="*/ 5423 w 10001"/>
              <a:gd name="connsiteY58" fmla="*/ 0 h 10000"/>
              <a:gd name="connsiteX59" fmla="*/ 5200 w 10001"/>
              <a:gd name="connsiteY59" fmla="*/ 5065 h 10000"/>
              <a:gd name="connsiteX60" fmla="*/ 2861 w 10001"/>
              <a:gd name="connsiteY60" fmla="*/ 4664 h 10000"/>
              <a:gd name="connsiteX61" fmla="*/ 3329 w 10001"/>
              <a:gd name="connsiteY61" fmla="*/ 702 h 10000"/>
              <a:gd name="connsiteX62" fmla="*/ 1957 w 10001"/>
              <a:gd name="connsiteY62" fmla="*/ 634 h 10000"/>
              <a:gd name="connsiteX0" fmla="*/ 1957 w 10001"/>
              <a:gd name="connsiteY0" fmla="*/ 634 h 10000"/>
              <a:gd name="connsiteX1" fmla="*/ 6 w 10001"/>
              <a:gd name="connsiteY1" fmla="*/ 8449 h 10000"/>
              <a:gd name="connsiteX2" fmla="*/ 832 w 10001"/>
              <a:gd name="connsiteY2" fmla="*/ 8851 h 10000"/>
              <a:gd name="connsiteX3" fmla="*/ 1082 w 10001"/>
              <a:gd name="connsiteY3" fmla="*/ 9571 h 10000"/>
              <a:gd name="connsiteX4" fmla="*/ 1199 w 10001"/>
              <a:gd name="connsiteY4" fmla="*/ 9760 h 10000"/>
              <a:gd name="connsiteX5" fmla="*/ 1273 w 10001"/>
              <a:gd name="connsiteY5" fmla="*/ 9832 h 10000"/>
              <a:gd name="connsiteX6" fmla="*/ 1393 w 10001"/>
              <a:gd name="connsiteY6" fmla="*/ 9855 h 10000"/>
              <a:gd name="connsiteX7" fmla="*/ 1544 w 10001"/>
              <a:gd name="connsiteY7" fmla="*/ 9846 h 10000"/>
              <a:gd name="connsiteX8" fmla="*/ 1746 w 10001"/>
              <a:gd name="connsiteY8" fmla="*/ 9768 h 10000"/>
              <a:gd name="connsiteX9" fmla="*/ 3373 w 10001"/>
              <a:gd name="connsiteY9" fmla="*/ 8711 h 10000"/>
              <a:gd name="connsiteX10" fmla="*/ 3611 w 10001"/>
              <a:gd name="connsiteY10" fmla="*/ 9023 h 10000"/>
              <a:gd name="connsiteX11" fmla="*/ 3709 w 10001"/>
              <a:gd name="connsiteY11" fmla="*/ 9064 h 10000"/>
              <a:gd name="connsiteX12" fmla="*/ 3788 w 10001"/>
              <a:gd name="connsiteY12" fmla="*/ 9050 h 10000"/>
              <a:gd name="connsiteX13" fmla="*/ 3843 w 10001"/>
              <a:gd name="connsiteY13" fmla="*/ 9005 h 10000"/>
              <a:gd name="connsiteX14" fmla="*/ 3902 w 10001"/>
              <a:gd name="connsiteY14" fmla="*/ 8902 h 10000"/>
              <a:gd name="connsiteX15" fmla="*/ 3907 w 10001"/>
              <a:gd name="connsiteY15" fmla="*/ 8752 h 10000"/>
              <a:gd name="connsiteX16" fmla="*/ 3877 w 10001"/>
              <a:gd name="connsiteY16" fmla="*/ 8640 h 10000"/>
              <a:gd name="connsiteX17" fmla="*/ 3822 w 10001"/>
              <a:gd name="connsiteY17" fmla="*/ 8449 h 10000"/>
              <a:gd name="connsiteX18" fmla="*/ 4005 w 10001"/>
              <a:gd name="connsiteY18" fmla="*/ 8265 h 10000"/>
              <a:gd name="connsiteX19" fmla="*/ 4296 w 10001"/>
              <a:gd name="connsiteY19" fmla="*/ 8120 h 10000"/>
              <a:gd name="connsiteX20" fmla="*/ 4594 w 10001"/>
              <a:gd name="connsiteY20" fmla="*/ 8015 h 10000"/>
              <a:gd name="connsiteX21" fmla="*/ 4965 w 10001"/>
              <a:gd name="connsiteY21" fmla="*/ 7991 h 10000"/>
              <a:gd name="connsiteX22" fmla="*/ 5491 w 10001"/>
              <a:gd name="connsiteY22" fmla="*/ 7987 h 10000"/>
              <a:gd name="connsiteX23" fmla="*/ 5474 w 10001"/>
              <a:gd name="connsiteY23" fmla="*/ 8515 h 10000"/>
              <a:gd name="connsiteX24" fmla="*/ 5594 w 10001"/>
              <a:gd name="connsiteY24" fmla="*/ 8664 h 10000"/>
              <a:gd name="connsiteX25" fmla="*/ 5756 w 10001"/>
              <a:gd name="connsiteY25" fmla="*/ 8746 h 10000"/>
              <a:gd name="connsiteX26" fmla="*/ 5875 w 10001"/>
              <a:gd name="connsiteY26" fmla="*/ 8775 h 10000"/>
              <a:gd name="connsiteX27" fmla="*/ 7706 w 10001"/>
              <a:gd name="connsiteY27" fmla="*/ 8711 h 10000"/>
              <a:gd name="connsiteX28" fmla="*/ 7888 w 10001"/>
              <a:gd name="connsiteY28" fmla="*/ 8902 h 10000"/>
              <a:gd name="connsiteX29" fmla="*/ 8004 w 10001"/>
              <a:gd name="connsiteY29" fmla="*/ 9366 h 10000"/>
              <a:gd name="connsiteX30" fmla="*/ 8088 w 10001"/>
              <a:gd name="connsiteY30" fmla="*/ 9995 h 10000"/>
              <a:gd name="connsiteX31" fmla="*/ 8282 w 10001"/>
              <a:gd name="connsiteY31" fmla="*/ 10000 h 10000"/>
              <a:gd name="connsiteX32" fmla="*/ 8266 w 10001"/>
              <a:gd name="connsiteY32" fmla="*/ 9381 h 10000"/>
              <a:gd name="connsiteX33" fmla="*/ 8361 w 10001"/>
              <a:gd name="connsiteY33" fmla="*/ 9191 h 10000"/>
              <a:gd name="connsiteX34" fmla="*/ 8434 w 10001"/>
              <a:gd name="connsiteY34" fmla="*/ 8692 h 10000"/>
              <a:gd name="connsiteX35" fmla="*/ 9172 w 10001"/>
              <a:gd name="connsiteY35" fmla="*/ 9064 h 10000"/>
              <a:gd name="connsiteX36" fmla="*/ 9140 w 10001"/>
              <a:gd name="connsiteY36" fmla="*/ 8372 h 10000"/>
              <a:gd name="connsiteX37" fmla="*/ 9490 w 10001"/>
              <a:gd name="connsiteY37" fmla="*/ 8394 h 10000"/>
              <a:gd name="connsiteX38" fmla="*/ 10001 w 10001"/>
              <a:gd name="connsiteY38" fmla="*/ 7626 h 10000"/>
              <a:gd name="connsiteX39" fmla="*/ 9686 w 10001"/>
              <a:gd name="connsiteY39" fmla="*/ 7103 h 10000"/>
              <a:gd name="connsiteX40" fmla="*/ 9625 w 10001"/>
              <a:gd name="connsiteY40" fmla="*/ 6760 h 10000"/>
              <a:gd name="connsiteX41" fmla="*/ 9121 w 10001"/>
              <a:gd name="connsiteY41" fmla="*/ 6703 h 10000"/>
              <a:gd name="connsiteX42" fmla="*/ 9068 w 10001"/>
              <a:gd name="connsiteY42" fmla="*/ 6258 h 10000"/>
              <a:gd name="connsiteX43" fmla="*/ 8401 w 10001"/>
              <a:gd name="connsiteY43" fmla="*/ 6041 h 10000"/>
              <a:gd name="connsiteX44" fmla="*/ 8352 w 10001"/>
              <a:gd name="connsiteY44" fmla="*/ 6399 h 10000"/>
              <a:gd name="connsiteX45" fmla="*/ 7954 w 10001"/>
              <a:gd name="connsiteY45" fmla="*/ 6109 h 10000"/>
              <a:gd name="connsiteX46" fmla="*/ 7954 w 10001"/>
              <a:gd name="connsiteY46" fmla="*/ 5745 h 10000"/>
              <a:gd name="connsiteX47" fmla="*/ 9004 w 10001"/>
              <a:gd name="connsiteY47" fmla="*/ 6148 h 10000"/>
              <a:gd name="connsiteX48" fmla="*/ 8862 w 10001"/>
              <a:gd name="connsiteY48" fmla="*/ 3186 h 10000"/>
              <a:gd name="connsiteX49" fmla="*/ 8696 w 10001"/>
              <a:gd name="connsiteY49" fmla="*/ 3027 h 10000"/>
              <a:gd name="connsiteX50" fmla="*/ 8639 w 10001"/>
              <a:gd name="connsiteY50" fmla="*/ 2684 h 10000"/>
              <a:gd name="connsiteX51" fmla="*/ 8200 w 10001"/>
              <a:gd name="connsiteY51" fmla="*/ 2530 h 10000"/>
              <a:gd name="connsiteX52" fmla="*/ 8054 w 10001"/>
              <a:gd name="connsiteY52" fmla="*/ 1987 h 10000"/>
              <a:gd name="connsiteX53" fmla="*/ 7751 w 10001"/>
              <a:gd name="connsiteY53" fmla="*/ 1939 h 10000"/>
              <a:gd name="connsiteX54" fmla="*/ 7701 w 10001"/>
              <a:gd name="connsiteY54" fmla="*/ 1523 h 10000"/>
              <a:gd name="connsiteX55" fmla="*/ 7419 w 10001"/>
              <a:gd name="connsiteY55" fmla="*/ 1496 h 10000"/>
              <a:gd name="connsiteX56" fmla="*/ 7387 w 10001"/>
              <a:gd name="connsiteY56" fmla="*/ 1164 h 10000"/>
              <a:gd name="connsiteX57" fmla="*/ 7277 w 10001"/>
              <a:gd name="connsiteY57" fmla="*/ 236 h 10000"/>
              <a:gd name="connsiteX58" fmla="*/ 5423 w 10001"/>
              <a:gd name="connsiteY58" fmla="*/ 0 h 10000"/>
              <a:gd name="connsiteX59" fmla="*/ 5200 w 10001"/>
              <a:gd name="connsiteY59" fmla="*/ 5065 h 10000"/>
              <a:gd name="connsiteX60" fmla="*/ 2861 w 10001"/>
              <a:gd name="connsiteY60" fmla="*/ 4664 h 10000"/>
              <a:gd name="connsiteX61" fmla="*/ 3329 w 10001"/>
              <a:gd name="connsiteY61" fmla="*/ 702 h 10000"/>
              <a:gd name="connsiteX62" fmla="*/ 1957 w 10001"/>
              <a:gd name="connsiteY62" fmla="*/ 634 h 10000"/>
              <a:gd name="connsiteX0" fmla="*/ 1957 w 10001"/>
              <a:gd name="connsiteY0" fmla="*/ 634 h 10000"/>
              <a:gd name="connsiteX1" fmla="*/ 6 w 10001"/>
              <a:gd name="connsiteY1" fmla="*/ 8449 h 10000"/>
              <a:gd name="connsiteX2" fmla="*/ 832 w 10001"/>
              <a:gd name="connsiteY2" fmla="*/ 8851 h 10000"/>
              <a:gd name="connsiteX3" fmla="*/ 1082 w 10001"/>
              <a:gd name="connsiteY3" fmla="*/ 9571 h 10000"/>
              <a:gd name="connsiteX4" fmla="*/ 1199 w 10001"/>
              <a:gd name="connsiteY4" fmla="*/ 9760 h 10000"/>
              <a:gd name="connsiteX5" fmla="*/ 1273 w 10001"/>
              <a:gd name="connsiteY5" fmla="*/ 9832 h 10000"/>
              <a:gd name="connsiteX6" fmla="*/ 1393 w 10001"/>
              <a:gd name="connsiteY6" fmla="*/ 9855 h 10000"/>
              <a:gd name="connsiteX7" fmla="*/ 1544 w 10001"/>
              <a:gd name="connsiteY7" fmla="*/ 9846 h 10000"/>
              <a:gd name="connsiteX8" fmla="*/ 1746 w 10001"/>
              <a:gd name="connsiteY8" fmla="*/ 9768 h 10000"/>
              <a:gd name="connsiteX9" fmla="*/ 3373 w 10001"/>
              <a:gd name="connsiteY9" fmla="*/ 8711 h 10000"/>
              <a:gd name="connsiteX10" fmla="*/ 3611 w 10001"/>
              <a:gd name="connsiteY10" fmla="*/ 9023 h 10000"/>
              <a:gd name="connsiteX11" fmla="*/ 3709 w 10001"/>
              <a:gd name="connsiteY11" fmla="*/ 9064 h 10000"/>
              <a:gd name="connsiteX12" fmla="*/ 3788 w 10001"/>
              <a:gd name="connsiteY12" fmla="*/ 9050 h 10000"/>
              <a:gd name="connsiteX13" fmla="*/ 3843 w 10001"/>
              <a:gd name="connsiteY13" fmla="*/ 9005 h 10000"/>
              <a:gd name="connsiteX14" fmla="*/ 3902 w 10001"/>
              <a:gd name="connsiteY14" fmla="*/ 8902 h 10000"/>
              <a:gd name="connsiteX15" fmla="*/ 3907 w 10001"/>
              <a:gd name="connsiteY15" fmla="*/ 8752 h 10000"/>
              <a:gd name="connsiteX16" fmla="*/ 3877 w 10001"/>
              <a:gd name="connsiteY16" fmla="*/ 8640 h 10000"/>
              <a:gd name="connsiteX17" fmla="*/ 3822 w 10001"/>
              <a:gd name="connsiteY17" fmla="*/ 8449 h 10000"/>
              <a:gd name="connsiteX18" fmla="*/ 4005 w 10001"/>
              <a:gd name="connsiteY18" fmla="*/ 8265 h 10000"/>
              <a:gd name="connsiteX19" fmla="*/ 4296 w 10001"/>
              <a:gd name="connsiteY19" fmla="*/ 8120 h 10000"/>
              <a:gd name="connsiteX20" fmla="*/ 4594 w 10001"/>
              <a:gd name="connsiteY20" fmla="*/ 8015 h 10000"/>
              <a:gd name="connsiteX21" fmla="*/ 4965 w 10001"/>
              <a:gd name="connsiteY21" fmla="*/ 7991 h 10000"/>
              <a:gd name="connsiteX22" fmla="*/ 5491 w 10001"/>
              <a:gd name="connsiteY22" fmla="*/ 7987 h 10000"/>
              <a:gd name="connsiteX23" fmla="*/ 5474 w 10001"/>
              <a:gd name="connsiteY23" fmla="*/ 8515 h 10000"/>
              <a:gd name="connsiteX24" fmla="*/ 5594 w 10001"/>
              <a:gd name="connsiteY24" fmla="*/ 8664 h 10000"/>
              <a:gd name="connsiteX25" fmla="*/ 5756 w 10001"/>
              <a:gd name="connsiteY25" fmla="*/ 8746 h 10000"/>
              <a:gd name="connsiteX26" fmla="*/ 5875 w 10001"/>
              <a:gd name="connsiteY26" fmla="*/ 8775 h 10000"/>
              <a:gd name="connsiteX27" fmla="*/ 7706 w 10001"/>
              <a:gd name="connsiteY27" fmla="*/ 8711 h 10000"/>
              <a:gd name="connsiteX28" fmla="*/ 7888 w 10001"/>
              <a:gd name="connsiteY28" fmla="*/ 8902 h 10000"/>
              <a:gd name="connsiteX29" fmla="*/ 8004 w 10001"/>
              <a:gd name="connsiteY29" fmla="*/ 9366 h 10000"/>
              <a:gd name="connsiteX30" fmla="*/ 8088 w 10001"/>
              <a:gd name="connsiteY30" fmla="*/ 9995 h 10000"/>
              <a:gd name="connsiteX31" fmla="*/ 8282 w 10001"/>
              <a:gd name="connsiteY31" fmla="*/ 10000 h 10000"/>
              <a:gd name="connsiteX32" fmla="*/ 8266 w 10001"/>
              <a:gd name="connsiteY32" fmla="*/ 9381 h 10000"/>
              <a:gd name="connsiteX33" fmla="*/ 8361 w 10001"/>
              <a:gd name="connsiteY33" fmla="*/ 9191 h 10000"/>
              <a:gd name="connsiteX34" fmla="*/ 8434 w 10001"/>
              <a:gd name="connsiteY34" fmla="*/ 8692 h 10000"/>
              <a:gd name="connsiteX35" fmla="*/ 9172 w 10001"/>
              <a:gd name="connsiteY35" fmla="*/ 9064 h 10000"/>
              <a:gd name="connsiteX36" fmla="*/ 9140 w 10001"/>
              <a:gd name="connsiteY36" fmla="*/ 8372 h 10000"/>
              <a:gd name="connsiteX37" fmla="*/ 9490 w 10001"/>
              <a:gd name="connsiteY37" fmla="*/ 8394 h 10000"/>
              <a:gd name="connsiteX38" fmla="*/ 10001 w 10001"/>
              <a:gd name="connsiteY38" fmla="*/ 7626 h 10000"/>
              <a:gd name="connsiteX39" fmla="*/ 9686 w 10001"/>
              <a:gd name="connsiteY39" fmla="*/ 7103 h 10000"/>
              <a:gd name="connsiteX40" fmla="*/ 9625 w 10001"/>
              <a:gd name="connsiteY40" fmla="*/ 6760 h 10000"/>
              <a:gd name="connsiteX41" fmla="*/ 9121 w 10001"/>
              <a:gd name="connsiteY41" fmla="*/ 6703 h 10000"/>
              <a:gd name="connsiteX42" fmla="*/ 9068 w 10001"/>
              <a:gd name="connsiteY42" fmla="*/ 6258 h 10000"/>
              <a:gd name="connsiteX43" fmla="*/ 8401 w 10001"/>
              <a:gd name="connsiteY43" fmla="*/ 6041 h 10000"/>
              <a:gd name="connsiteX44" fmla="*/ 8352 w 10001"/>
              <a:gd name="connsiteY44" fmla="*/ 6399 h 10000"/>
              <a:gd name="connsiteX45" fmla="*/ 7954 w 10001"/>
              <a:gd name="connsiteY45" fmla="*/ 6109 h 10000"/>
              <a:gd name="connsiteX46" fmla="*/ 7954 w 10001"/>
              <a:gd name="connsiteY46" fmla="*/ 5745 h 10000"/>
              <a:gd name="connsiteX47" fmla="*/ 9004 w 10001"/>
              <a:gd name="connsiteY47" fmla="*/ 6148 h 10000"/>
              <a:gd name="connsiteX48" fmla="*/ 8862 w 10001"/>
              <a:gd name="connsiteY48" fmla="*/ 3186 h 10000"/>
              <a:gd name="connsiteX49" fmla="*/ 8696 w 10001"/>
              <a:gd name="connsiteY49" fmla="*/ 3027 h 10000"/>
              <a:gd name="connsiteX50" fmla="*/ 8639 w 10001"/>
              <a:gd name="connsiteY50" fmla="*/ 2684 h 10000"/>
              <a:gd name="connsiteX51" fmla="*/ 8200 w 10001"/>
              <a:gd name="connsiteY51" fmla="*/ 2530 h 10000"/>
              <a:gd name="connsiteX52" fmla="*/ 8054 w 10001"/>
              <a:gd name="connsiteY52" fmla="*/ 1987 h 10000"/>
              <a:gd name="connsiteX53" fmla="*/ 7751 w 10001"/>
              <a:gd name="connsiteY53" fmla="*/ 1939 h 10000"/>
              <a:gd name="connsiteX54" fmla="*/ 7701 w 10001"/>
              <a:gd name="connsiteY54" fmla="*/ 1523 h 10000"/>
              <a:gd name="connsiteX55" fmla="*/ 7419 w 10001"/>
              <a:gd name="connsiteY55" fmla="*/ 1496 h 10000"/>
              <a:gd name="connsiteX56" fmla="*/ 7387 w 10001"/>
              <a:gd name="connsiteY56" fmla="*/ 1164 h 10000"/>
              <a:gd name="connsiteX57" fmla="*/ 7277 w 10001"/>
              <a:gd name="connsiteY57" fmla="*/ 236 h 10000"/>
              <a:gd name="connsiteX58" fmla="*/ 5423 w 10001"/>
              <a:gd name="connsiteY58" fmla="*/ 0 h 10000"/>
              <a:gd name="connsiteX59" fmla="*/ 5200 w 10001"/>
              <a:gd name="connsiteY59" fmla="*/ 4931 h 10000"/>
              <a:gd name="connsiteX60" fmla="*/ 2861 w 10001"/>
              <a:gd name="connsiteY60" fmla="*/ 4664 h 10000"/>
              <a:gd name="connsiteX61" fmla="*/ 3329 w 10001"/>
              <a:gd name="connsiteY61" fmla="*/ 702 h 10000"/>
              <a:gd name="connsiteX62" fmla="*/ 1957 w 10001"/>
              <a:gd name="connsiteY62" fmla="*/ 634 h 10000"/>
              <a:gd name="connsiteX0" fmla="*/ 1957 w 10001"/>
              <a:gd name="connsiteY0" fmla="*/ 634 h 10000"/>
              <a:gd name="connsiteX1" fmla="*/ 6 w 10001"/>
              <a:gd name="connsiteY1" fmla="*/ 8449 h 10000"/>
              <a:gd name="connsiteX2" fmla="*/ 832 w 10001"/>
              <a:gd name="connsiteY2" fmla="*/ 8851 h 10000"/>
              <a:gd name="connsiteX3" fmla="*/ 1082 w 10001"/>
              <a:gd name="connsiteY3" fmla="*/ 9571 h 10000"/>
              <a:gd name="connsiteX4" fmla="*/ 1199 w 10001"/>
              <a:gd name="connsiteY4" fmla="*/ 9760 h 10000"/>
              <a:gd name="connsiteX5" fmla="*/ 1273 w 10001"/>
              <a:gd name="connsiteY5" fmla="*/ 9832 h 10000"/>
              <a:gd name="connsiteX6" fmla="*/ 1393 w 10001"/>
              <a:gd name="connsiteY6" fmla="*/ 9855 h 10000"/>
              <a:gd name="connsiteX7" fmla="*/ 1544 w 10001"/>
              <a:gd name="connsiteY7" fmla="*/ 9846 h 10000"/>
              <a:gd name="connsiteX8" fmla="*/ 1746 w 10001"/>
              <a:gd name="connsiteY8" fmla="*/ 9768 h 10000"/>
              <a:gd name="connsiteX9" fmla="*/ 3373 w 10001"/>
              <a:gd name="connsiteY9" fmla="*/ 8711 h 10000"/>
              <a:gd name="connsiteX10" fmla="*/ 3611 w 10001"/>
              <a:gd name="connsiteY10" fmla="*/ 9023 h 10000"/>
              <a:gd name="connsiteX11" fmla="*/ 3709 w 10001"/>
              <a:gd name="connsiteY11" fmla="*/ 9064 h 10000"/>
              <a:gd name="connsiteX12" fmla="*/ 3788 w 10001"/>
              <a:gd name="connsiteY12" fmla="*/ 9050 h 10000"/>
              <a:gd name="connsiteX13" fmla="*/ 3843 w 10001"/>
              <a:gd name="connsiteY13" fmla="*/ 9005 h 10000"/>
              <a:gd name="connsiteX14" fmla="*/ 3902 w 10001"/>
              <a:gd name="connsiteY14" fmla="*/ 8902 h 10000"/>
              <a:gd name="connsiteX15" fmla="*/ 3907 w 10001"/>
              <a:gd name="connsiteY15" fmla="*/ 8752 h 10000"/>
              <a:gd name="connsiteX16" fmla="*/ 3877 w 10001"/>
              <a:gd name="connsiteY16" fmla="*/ 8640 h 10000"/>
              <a:gd name="connsiteX17" fmla="*/ 3822 w 10001"/>
              <a:gd name="connsiteY17" fmla="*/ 8449 h 10000"/>
              <a:gd name="connsiteX18" fmla="*/ 4005 w 10001"/>
              <a:gd name="connsiteY18" fmla="*/ 8265 h 10000"/>
              <a:gd name="connsiteX19" fmla="*/ 4296 w 10001"/>
              <a:gd name="connsiteY19" fmla="*/ 8120 h 10000"/>
              <a:gd name="connsiteX20" fmla="*/ 4594 w 10001"/>
              <a:gd name="connsiteY20" fmla="*/ 8015 h 10000"/>
              <a:gd name="connsiteX21" fmla="*/ 4965 w 10001"/>
              <a:gd name="connsiteY21" fmla="*/ 7991 h 10000"/>
              <a:gd name="connsiteX22" fmla="*/ 5491 w 10001"/>
              <a:gd name="connsiteY22" fmla="*/ 7987 h 10000"/>
              <a:gd name="connsiteX23" fmla="*/ 5474 w 10001"/>
              <a:gd name="connsiteY23" fmla="*/ 8515 h 10000"/>
              <a:gd name="connsiteX24" fmla="*/ 5594 w 10001"/>
              <a:gd name="connsiteY24" fmla="*/ 8664 h 10000"/>
              <a:gd name="connsiteX25" fmla="*/ 5756 w 10001"/>
              <a:gd name="connsiteY25" fmla="*/ 8746 h 10000"/>
              <a:gd name="connsiteX26" fmla="*/ 5875 w 10001"/>
              <a:gd name="connsiteY26" fmla="*/ 8775 h 10000"/>
              <a:gd name="connsiteX27" fmla="*/ 7706 w 10001"/>
              <a:gd name="connsiteY27" fmla="*/ 8711 h 10000"/>
              <a:gd name="connsiteX28" fmla="*/ 7888 w 10001"/>
              <a:gd name="connsiteY28" fmla="*/ 8902 h 10000"/>
              <a:gd name="connsiteX29" fmla="*/ 8004 w 10001"/>
              <a:gd name="connsiteY29" fmla="*/ 9366 h 10000"/>
              <a:gd name="connsiteX30" fmla="*/ 8088 w 10001"/>
              <a:gd name="connsiteY30" fmla="*/ 9995 h 10000"/>
              <a:gd name="connsiteX31" fmla="*/ 8282 w 10001"/>
              <a:gd name="connsiteY31" fmla="*/ 10000 h 10000"/>
              <a:gd name="connsiteX32" fmla="*/ 8266 w 10001"/>
              <a:gd name="connsiteY32" fmla="*/ 9381 h 10000"/>
              <a:gd name="connsiteX33" fmla="*/ 8361 w 10001"/>
              <a:gd name="connsiteY33" fmla="*/ 9191 h 10000"/>
              <a:gd name="connsiteX34" fmla="*/ 8434 w 10001"/>
              <a:gd name="connsiteY34" fmla="*/ 8692 h 10000"/>
              <a:gd name="connsiteX35" fmla="*/ 9172 w 10001"/>
              <a:gd name="connsiteY35" fmla="*/ 9064 h 10000"/>
              <a:gd name="connsiteX36" fmla="*/ 9140 w 10001"/>
              <a:gd name="connsiteY36" fmla="*/ 8372 h 10000"/>
              <a:gd name="connsiteX37" fmla="*/ 9490 w 10001"/>
              <a:gd name="connsiteY37" fmla="*/ 8394 h 10000"/>
              <a:gd name="connsiteX38" fmla="*/ 10001 w 10001"/>
              <a:gd name="connsiteY38" fmla="*/ 7626 h 10000"/>
              <a:gd name="connsiteX39" fmla="*/ 9686 w 10001"/>
              <a:gd name="connsiteY39" fmla="*/ 7103 h 10000"/>
              <a:gd name="connsiteX40" fmla="*/ 9625 w 10001"/>
              <a:gd name="connsiteY40" fmla="*/ 6760 h 10000"/>
              <a:gd name="connsiteX41" fmla="*/ 9121 w 10001"/>
              <a:gd name="connsiteY41" fmla="*/ 6703 h 10000"/>
              <a:gd name="connsiteX42" fmla="*/ 9068 w 10001"/>
              <a:gd name="connsiteY42" fmla="*/ 6258 h 10000"/>
              <a:gd name="connsiteX43" fmla="*/ 8401 w 10001"/>
              <a:gd name="connsiteY43" fmla="*/ 6041 h 10000"/>
              <a:gd name="connsiteX44" fmla="*/ 8352 w 10001"/>
              <a:gd name="connsiteY44" fmla="*/ 6399 h 10000"/>
              <a:gd name="connsiteX45" fmla="*/ 7954 w 10001"/>
              <a:gd name="connsiteY45" fmla="*/ 6109 h 10000"/>
              <a:gd name="connsiteX46" fmla="*/ 7954 w 10001"/>
              <a:gd name="connsiteY46" fmla="*/ 5745 h 10000"/>
              <a:gd name="connsiteX47" fmla="*/ 9004 w 10001"/>
              <a:gd name="connsiteY47" fmla="*/ 6148 h 10000"/>
              <a:gd name="connsiteX48" fmla="*/ 8862 w 10001"/>
              <a:gd name="connsiteY48" fmla="*/ 3186 h 10000"/>
              <a:gd name="connsiteX49" fmla="*/ 8696 w 10001"/>
              <a:gd name="connsiteY49" fmla="*/ 3027 h 10000"/>
              <a:gd name="connsiteX50" fmla="*/ 8639 w 10001"/>
              <a:gd name="connsiteY50" fmla="*/ 2684 h 10000"/>
              <a:gd name="connsiteX51" fmla="*/ 8200 w 10001"/>
              <a:gd name="connsiteY51" fmla="*/ 2530 h 10000"/>
              <a:gd name="connsiteX52" fmla="*/ 8054 w 10001"/>
              <a:gd name="connsiteY52" fmla="*/ 1987 h 10000"/>
              <a:gd name="connsiteX53" fmla="*/ 7751 w 10001"/>
              <a:gd name="connsiteY53" fmla="*/ 1939 h 10000"/>
              <a:gd name="connsiteX54" fmla="*/ 7701 w 10001"/>
              <a:gd name="connsiteY54" fmla="*/ 1523 h 10000"/>
              <a:gd name="connsiteX55" fmla="*/ 7419 w 10001"/>
              <a:gd name="connsiteY55" fmla="*/ 1496 h 10000"/>
              <a:gd name="connsiteX56" fmla="*/ 7387 w 10001"/>
              <a:gd name="connsiteY56" fmla="*/ 1164 h 10000"/>
              <a:gd name="connsiteX57" fmla="*/ 7277 w 10001"/>
              <a:gd name="connsiteY57" fmla="*/ 236 h 10000"/>
              <a:gd name="connsiteX58" fmla="*/ 5423 w 10001"/>
              <a:gd name="connsiteY58" fmla="*/ 0 h 10000"/>
              <a:gd name="connsiteX59" fmla="*/ 5200 w 10001"/>
              <a:gd name="connsiteY59" fmla="*/ 4931 h 10000"/>
              <a:gd name="connsiteX60" fmla="*/ 2861 w 10001"/>
              <a:gd name="connsiteY60" fmla="*/ 4664 h 10000"/>
              <a:gd name="connsiteX61" fmla="*/ 3329 w 10001"/>
              <a:gd name="connsiteY61" fmla="*/ 702 h 10000"/>
              <a:gd name="connsiteX62" fmla="*/ 1957 w 10001"/>
              <a:gd name="connsiteY62" fmla="*/ 634 h 10000"/>
              <a:gd name="connsiteX0" fmla="*/ 1957 w 10001"/>
              <a:gd name="connsiteY0" fmla="*/ 634 h 10000"/>
              <a:gd name="connsiteX1" fmla="*/ 6 w 10001"/>
              <a:gd name="connsiteY1" fmla="*/ 8449 h 10000"/>
              <a:gd name="connsiteX2" fmla="*/ 832 w 10001"/>
              <a:gd name="connsiteY2" fmla="*/ 8851 h 10000"/>
              <a:gd name="connsiteX3" fmla="*/ 1082 w 10001"/>
              <a:gd name="connsiteY3" fmla="*/ 9571 h 10000"/>
              <a:gd name="connsiteX4" fmla="*/ 1199 w 10001"/>
              <a:gd name="connsiteY4" fmla="*/ 9760 h 10000"/>
              <a:gd name="connsiteX5" fmla="*/ 1273 w 10001"/>
              <a:gd name="connsiteY5" fmla="*/ 9832 h 10000"/>
              <a:gd name="connsiteX6" fmla="*/ 1393 w 10001"/>
              <a:gd name="connsiteY6" fmla="*/ 9855 h 10000"/>
              <a:gd name="connsiteX7" fmla="*/ 1544 w 10001"/>
              <a:gd name="connsiteY7" fmla="*/ 9846 h 10000"/>
              <a:gd name="connsiteX8" fmla="*/ 1746 w 10001"/>
              <a:gd name="connsiteY8" fmla="*/ 9768 h 10000"/>
              <a:gd name="connsiteX9" fmla="*/ 3373 w 10001"/>
              <a:gd name="connsiteY9" fmla="*/ 8711 h 10000"/>
              <a:gd name="connsiteX10" fmla="*/ 3611 w 10001"/>
              <a:gd name="connsiteY10" fmla="*/ 9023 h 10000"/>
              <a:gd name="connsiteX11" fmla="*/ 3709 w 10001"/>
              <a:gd name="connsiteY11" fmla="*/ 9064 h 10000"/>
              <a:gd name="connsiteX12" fmla="*/ 3788 w 10001"/>
              <a:gd name="connsiteY12" fmla="*/ 9050 h 10000"/>
              <a:gd name="connsiteX13" fmla="*/ 3843 w 10001"/>
              <a:gd name="connsiteY13" fmla="*/ 9005 h 10000"/>
              <a:gd name="connsiteX14" fmla="*/ 3902 w 10001"/>
              <a:gd name="connsiteY14" fmla="*/ 8902 h 10000"/>
              <a:gd name="connsiteX15" fmla="*/ 3907 w 10001"/>
              <a:gd name="connsiteY15" fmla="*/ 8752 h 10000"/>
              <a:gd name="connsiteX16" fmla="*/ 3877 w 10001"/>
              <a:gd name="connsiteY16" fmla="*/ 8640 h 10000"/>
              <a:gd name="connsiteX17" fmla="*/ 3822 w 10001"/>
              <a:gd name="connsiteY17" fmla="*/ 8449 h 10000"/>
              <a:gd name="connsiteX18" fmla="*/ 4005 w 10001"/>
              <a:gd name="connsiteY18" fmla="*/ 8265 h 10000"/>
              <a:gd name="connsiteX19" fmla="*/ 4296 w 10001"/>
              <a:gd name="connsiteY19" fmla="*/ 8120 h 10000"/>
              <a:gd name="connsiteX20" fmla="*/ 4594 w 10001"/>
              <a:gd name="connsiteY20" fmla="*/ 8015 h 10000"/>
              <a:gd name="connsiteX21" fmla="*/ 4965 w 10001"/>
              <a:gd name="connsiteY21" fmla="*/ 7991 h 10000"/>
              <a:gd name="connsiteX22" fmla="*/ 5491 w 10001"/>
              <a:gd name="connsiteY22" fmla="*/ 7987 h 10000"/>
              <a:gd name="connsiteX23" fmla="*/ 5474 w 10001"/>
              <a:gd name="connsiteY23" fmla="*/ 8515 h 10000"/>
              <a:gd name="connsiteX24" fmla="*/ 5594 w 10001"/>
              <a:gd name="connsiteY24" fmla="*/ 8664 h 10000"/>
              <a:gd name="connsiteX25" fmla="*/ 5756 w 10001"/>
              <a:gd name="connsiteY25" fmla="*/ 8746 h 10000"/>
              <a:gd name="connsiteX26" fmla="*/ 5875 w 10001"/>
              <a:gd name="connsiteY26" fmla="*/ 8775 h 10000"/>
              <a:gd name="connsiteX27" fmla="*/ 7706 w 10001"/>
              <a:gd name="connsiteY27" fmla="*/ 8711 h 10000"/>
              <a:gd name="connsiteX28" fmla="*/ 7888 w 10001"/>
              <a:gd name="connsiteY28" fmla="*/ 8902 h 10000"/>
              <a:gd name="connsiteX29" fmla="*/ 8004 w 10001"/>
              <a:gd name="connsiteY29" fmla="*/ 9366 h 10000"/>
              <a:gd name="connsiteX30" fmla="*/ 8088 w 10001"/>
              <a:gd name="connsiteY30" fmla="*/ 9995 h 10000"/>
              <a:gd name="connsiteX31" fmla="*/ 8282 w 10001"/>
              <a:gd name="connsiteY31" fmla="*/ 10000 h 10000"/>
              <a:gd name="connsiteX32" fmla="*/ 8266 w 10001"/>
              <a:gd name="connsiteY32" fmla="*/ 9381 h 10000"/>
              <a:gd name="connsiteX33" fmla="*/ 8361 w 10001"/>
              <a:gd name="connsiteY33" fmla="*/ 9191 h 10000"/>
              <a:gd name="connsiteX34" fmla="*/ 8434 w 10001"/>
              <a:gd name="connsiteY34" fmla="*/ 8692 h 10000"/>
              <a:gd name="connsiteX35" fmla="*/ 9172 w 10001"/>
              <a:gd name="connsiteY35" fmla="*/ 9064 h 10000"/>
              <a:gd name="connsiteX36" fmla="*/ 9140 w 10001"/>
              <a:gd name="connsiteY36" fmla="*/ 8372 h 10000"/>
              <a:gd name="connsiteX37" fmla="*/ 9490 w 10001"/>
              <a:gd name="connsiteY37" fmla="*/ 8394 h 10000"/>
              <a:gd name="connsiteX38" fmla="*/ 10001 w 10001"/>
              <a:gd name="connsiteY38" fmla="*/ 7626 h 10000"/>
              <a:gd name="connsiteX39" fmla="*/ 9686 w 10001"/>
              <a:gd name="connsiteY39" fmla="*/ 7103 h 10000"/>
              <a:gd name="connsiteX40" fmla="*/ 9625 w 10001"/>
              <a:gd name="connsiteY40" fmla="*/ 6760 h 10000"/>
              <a:gd name="connsiteX41" fmla="*/ 9121 w 10001"/>
              <a:gd name="connsiteY41" fmla="*/ 6703 h 10000"/>
              <a:gd name="connsiteX42" fmla="*/ 9068 w 10001"/>
              <a:gd name="connsiteY42" fmla="*/ 6258 h 10000"/>
              <a:gd name="connsiteX43" fmla="*/ 8401 w 10001"/>
              <a:gd name="connsiteY43" fmla="*/ 6041 h 10000"/>
              <a:gd name="connsiteX44" fmla="*/ 8352 w 10001"/>
              <a:gd name="connsiteY44" fmla="*/ 6399 h 10000"/>
              <a:gd name="connsiteX45" fmla="*/ 7954 w 10001"/>
              <a:gd name="connsiteY45" fmla="*/ 6109 h 10000"/>
              <a:gd name="connsiteX46" fmla="*/ 7954 w 10001"/>
              <a:gd name="connsiteY46" fmla="*/ 5745 h 10000"/>
              <a:gd name="connsiteX47" fmla="*/ 9004 w 10001"/>
              <a:gd name="connsiteY47" fmla="*/ 6148 h 10000"/>
              <a:gd name="connsiteX48" fmla="*/ 8862 w 10001"/>
              <a:gd name="connsiteY48" fmla="*/ 3186 h 10000"/>
              <a:gd name="connsiteX49" fmla="*/ 8696 w 10001"/>
              <a:gd name="connsiteY49" fmla="*/ 3027 h 10000"/>
              <a:gd name="connsiteX50" fmla="*/ 8639 w 10001"/>
              <a:gd name="connsiteY50" fmla="*/ 2684 h 10000"/>
              <a:gd name="connsiteX51" fmla="*/ 8200 w 10001"/>
              <a:gd name="connsiteY51" fmla="*/ 2530 h 10000"/>
              <a:gd name="connsiteX52" fmla="*/ 8054 w 10001"/>
              <a:gd name="connsiteY52" fmla="*/ 1987 h 10000"/>
              <a:gd name="connsiteX53" fmla="*/ 7751 w 10001"/>
              <a:gd name="connsiteY53" fmla="*/ 1939 h 10000"/>
              <a:gd name="connsiteX54" fmla="*/ 7701 w 10001"/>
              <a:gd name="connsiteY54" fmla="*/ 1523 h 10000"/>
              <a:gd name="connsiteX55" fmla="*/ 7419 w 10001"/>
              <a:gd name="connsiteY55" fmla="*/ 1496 h 10000"/>
              <a:gd name="connsiteX56" fmla="*/ 7387 w 10001"/>
              <a:gd name="connsiteY56" fmla="*/ 1164 h 10000"/>
              <a:gd name="connsiteX57" fmla="*/ 7277 w 10001"/>
              <a:gd name="connsiteY57" fmla="*/ 236 h 10000"/>
              <a:gd name="connsiteX58" fmla="*/ 5423 w 10001"/>
              <a:gd name="connsiteY58" fmla="*/ 0 h 10000"/>
              <a:gd name="connsiteX59" fmla="*/ 5200 w 10001"/>
              <a:gd name="connsiteY59" fmla="*/ 4931 h 10000"/>
              <a:gd name="connsiteX60" fmla="*/ 2861 w 10001"/>
              <a:gd name="connsiteY60" fmla="*/ 4664 h 10000"/>
              <a:gd name="connsiteX61" fmla="*/ 3329 w 10001"/>
              <a:gd name="connsiteY61" fmla="*/ 702 h 10000"/>
              <a:gd name="connsiteX62" fmla="*/ 1957 w 10001"/>
              <a:gd name="connsiteY62" fmla="*/ 634 h 10000"/>
              <a:gd name="connsiteX0" fmla="*/ 1956 w 10000"/>
              <a:gd name="connsiteY0" fmla="*/ 634 h 10000"/>
              <a:gd name="connsiteX1" fmla="*/ 5 w 10000"/>
              <a:gd name="connsiteY1" fmla="*/ 8449 h 10000"/>
              <a:gd name="connsiteX2" fmla="*/ 831 w 10000"/>
              <a:gd name="connsiteY2" fmla="*/ 8851 h 10000"/>
              <a:gd name="connsiteX3" fmla="*/ 1081 w 10000"/>
              <a:gd name="connsiteY3" fmla="*/ 9571 h 10000"/>
              <a:gd name="connsiteX4" fmla="*/ 1198 w 10000"/>
              <a:gd name="connsiteY4" fmla="*/ 9760 h 10000"/>
              <a:gd name="connsiteX5" fmla="*/ 1272 w 10000"/>
              <a:gd name="connsiteY5" fmla="*/ 9832 h 10000"/>
              <a:gd name="connsiteX6" fmla="*/ 1392 w 10000"/>
              <a:gd name="connsiteY6" fmla="*/ 9855 h 10000"/>
              <a:gd name="connsiteX7" fmla="*/ 1543 w 10000"/>
              <a:gd name="connsiteY7" fmla="*/ 9846 h 10000"/>
              <a:gd name="connsiteX8" fmla="*/ 1745 w 10000"/>
              <a:gd name="connsiteY8" fmla="*/ 9768 h 10000"/>
              <a:gd name="connsiteX9" fmla="*/ 3372 w 10000"/>
              <a:gd name="connsiteY9" fmla="*/ 8711 h 10000"/>
              <a:gd name="connsiteX10" fmla="*/ 3610 w 10000"/>
              <a:gd name="connsiteY10" fmla="*/ 9023 h 10000"/>
              <a:gd name="connsiteX11" fmla="*/ 3708 w 10000"/>
              <a:gd name="connsiteY11" fmla="*/ 9064 h 10000"/>
              <a:gd name="connsiteX12" fmla="*/ 3787 w 10000"/>
              <a:gd name="connsiteY12" fmla="*/ 9050 h 10000"/>
              <a:gd name="connsiteX13" fmla="*/ 3842 w 10000"/>
              <a:gd name="connsiteY13" fmla="*/ 9005 h 10000"/>
              <a:gd name="connsiteX14" fmla="*/ 3901 w 10000"/>
              <a:gd name="connsiteY14" fmla="*/ 8902 h 10000"/>
              <a:gd name="connsiteX15" fmla="*/ 3906 w 10000"/>
              <a:gd name="connsiteY15" fmla="*/ 8752 h 10000"/>
              <a:gd name="connsiteX16" fmla="*/ 3876 w 10000"/>
              <a:gd name="connsiteY16" fmla="*/ 8640 h 10000"/>
              <a:gd name="connsiteX17" fmla="*/ 3821 w 10000"/>
              <a:gd name="connsiteY17" fmla="*/ 8449 h 10000"/>
              <a:gd name="connsiteX18" fmla="*/ 4004 w 10000"/>
              <a:gd name="connsiteY18" fmla="*/ 8265 h 10000"/>
              <a:gd name="connsiteX19" fmla="*/ 4295 w 10000"/>
              <a:gd name="connsiteY19" fmla="*/ 8120 h 10000"/>
              <a:gd name="connsiteX20" fmla="*/ 4593 w 10000"/>
              <a:gd name="connsiteY20" fmla="*/ 8015 h 10000"/>
              <a:gd name="connsiteX21" fmla="*/ 4964 w 10000"/>
              <a:gd name="connsiteY21" fmla="*/ 7991 h 10000"/>
              <a:gd name="connsiteX22" fmla="*/ 5490 w 10000"/>
              <a:gd name="connsiteY22" fmla="*/ 7987 h 10000"/>
              <a:gd name="connsiteX23" fmla="*/ 5473 w 10000"/>
              <a:gd name="connsiteY23" fmla="*/ 8515 h 10000"/>
              <a:gd name="connsiteX24" fmla="*/ 5593 w 10000"/>
              <a:gd name="connsiteY24" fmla="*/ 8664 h 10000"/>
              <a:gd name="connsiteX25" fmla="*/ 5755 w 10000"/>
              <a:gd name="connsiteY25" fmla="*/ 8746 h 10000"/>
              <a:gd name="connsiteX26" fmla="*/ 5874 w 10000"/>
              <a:gd name="connsiteY26" fmla="*/ 8775 h 10000"/>
              <a:gd name="connsiteX27" fmla="*/ 7705 w 10000"/>
              <a:gd name="connsiteY27" fmla="*/ 8711 h 10000"/>
              <a:gd name="connsiteX28" fmla="*/ 7887 w 10000"/>
              <a:gd name="connsiteY28" fmla="*/ 8902 h 10000"/>
              <a:gd name="connsiteX29" fmla="*/ 8003 w 10000"/>
              <a:gd name="connsiteY29" fmla="*/ 9366 h 10000"/>
              <a:gd name="connsiteX30" fmla="*/ 8087 w 10000"/>
              <a:gd name="connsiteY30" fmla="*/ 9995 h 10000"/>
              <a:gd name="connsiteX31" fmla="*/ 8281 w 10000"/>
              <a:gd name="connsiteY31" fmla="*/ 10000 h 10000"/>
              <a:gd name="connsiteX32" fmla="*/ 8265 w 10000"/>
              <a:gd name="connsiteY32" fmla="*/ 9381 h 10000"/>
              <a:gd name="connsiteX33" fmla="*/ 8360 w 10000"/>
              <a:gd name="connsiteY33" fmla="*/ 9191 h 10000"/>
              <a:gd name="connsiteX34" fmla="*/ 8433 w 10000"/>
              <a:gd name="connsiteY34" fmla="*/ 8692 h 10000"/>
              <a:gd name="connsiteX35" fmla="*/ 9171 w 10000"/>
              <a:gd name="connsiteY35" fmla="*/ 9064 h 10000"/>
              <a:gd name="connsiteX36" fmla="*/ 9139 w 10000"/>
              <a:gd name="connsiteY36" fmla="*/ 8372 h 10000"/>
              <a:gd name="connsiteX37" fmla="*/ 9489 w 10000"/>
              <a:gd name="connsiteY37" fmla="*/ 8394 h 10000"/>
              <a:gd name="connsiteX38" fmla="*/ 10000 w 10000"/>
              <a:gd name="connsiteY38" fmla="*/ 7626 h 10000"/>
              <a:gd name="connsiteX39" fmla="*/ 9685 w 10000"/>
              <a:gd name="connsiteY39" fmla="*/ 7103 h 10000"/>
              <a:gd name="connsiteX40" fmla="*/ 9624 w 10000"/>
              <a:gd name="connsiteY40" fmla="*/ 6760 h 10000"/>
              <a:gd name="connsiteX41" fmla="*/ 9120 w 10000"/>
              <a:gd name="connsiteY41" fmla="*/ 6703 h 10000"/>
              <a:gd name="connsiteX42" fmla="*/ 9067 w 10000"/>
              <a:gd name="connsiteY42" fmla="*/ 6258 h 10000"/>
              <a:gd name="connsiteX43" fmla="*/ 8400 w 10000"/>
              <a:gd name="connsiteY43" fmla="*/ 6041 h 10000"/>
              <a:gd name="connsiteX44" fmla="*/ 8351 w 10000"/>
              <a:gd name="connsiteY44" fmla="*/ 6399 h 10000"/>
              <a:gd name="connsiteX45" fmla="*/ 7953 w 10000"/>
              <a:gd name="connsiteY45" fmla="*/ 6109 h 10000"/>
              <a:gd name="connsiteX46" fmla="*/ 7953 w 10000"/>
              <a:gd name="connsiteY46" fmla="*/ 5745 h 10000"/>
              <a:gd name="connsiteX47" fmla="*/ 9003 w 10000"/>
              <a:gd name="connsiteY47" fmla="*/ 6148 h 10000"/>
              <a:gd name="connsiteX48" fmla="*/ 8861 w 10000"/>
              <a:gd name="connsiteY48" fmla="*/ 3186 h 10000"/>
              <a:gd name="connsiteX49" fmla="*/ 8695 w 10000"/>
              <a:gd name="connsiteY49" fmla="*/ 3027 h 10000"/>
              <a:gd name="connsiteX50" fmla="*/ 8638 w 10000"/>
              <a:gd name="connsiteY50" fmla="*/ 2684 h 10000"/>
              <a:gd name="connsiteX51" fmla="*/ 8199 w 10000"/>
              <a:gd name="connsiteY51" fmla="*/ 2530 h 10000"/>
              <a:gd name="connsiteX52" fmla="*/ 8053 w 10000"/>
              <a:gd name="connsiteY52" fmla="*/ 1987 h 10000"/>
              <a:gd name="connsiteX53" fmla="*/ 7750 w 10000"/>
              <a:gd name="connsiteY53" fmla="*/ 1939 h 10000"/>
              <a:gd name="connsiteX54" fmla="*/ 7700 w 10000"/>
              <a:gd name="connsiteY54" fmla="*/ 1523 h 10000"/>
              <a:gd name="connsiteX55" fmla="*/ 7418 w 10000"/>
              <a:gd name="connsiteY55" fmla="*/ 1496 h 10000"/>
              <a:gd name="connsiteX56" fmla="*/ 7386 w 10000"/>
              <a:gd name="connsiteY56" fmla="*/ 1164 h 10000"/>
              <a:gd name="connsiteX57" fmla="*/ 7276 w 10000"/>
              <a:gd name="connsiteY57" fmla="*/ 236 h 10000"/>
              <a:gd name="connsiteX58" fmla="*/ 5422 w 10000"/>
              <a:gd name="connsiteY58" fmla="*/ 0 h 10000"/>
              <a:gd name="connsiteX59" fmla="*/ 5199 w 10000"/>
              <a:gd name="connsiteY59" fmla="*/ 4931 h 10000"/>
              <a:gd name="connsiteX60" fmla="*/ 2860 w 10000"/>
              <a:gd name="connsiteY60" fmla="*/ 4664 h 10000"/>
              <a:gd name="connsiteX61" fmla="*/ 3516 w 10000"/>
              <a:gd name="connsiteY61" fmla="*/ 541 h 10000"/>
              <a:gd name="connsiteX62" fmla="*/ 1956 w 10000"/>
              <a:gd name="connsiteY62" fmla="*/ 634 h 10000"/>
              <a:gd name="connsiteX0" fmla="*/ 1956 w 10000"/>
              <a:gd name="connsiteY0" fmla="*/ 634 h 10000"/>
              <a:gd name="connsiteX1" fmla="*/ 5 w 10000"/>
              <a:gd name="connsiteY1" fmla="*/ 8449 h 10000"/>
              <a:gd name="connsiteX2" fmla="*/ 831 w 10000"/>
              <a:gd name="connsiteY2" fmla="*/ 8851 h 10000"/>
              <a:gd name="connsiteX3" fmla="*/ 1081 w 10000"/>
              <a:gd name="connsiteY3" fmla="*/ 9571 h 10000"/>
              <a:gd name="connsiteX4" fmla="*/ 1198 w 10000"/>
              <a:gd name="connsiteY4" fmla="*/ 9760 h 10000"/>
              <a:gd name="connsiteX5" fmla="*/ 1272 w 10000"/>
              <a:gd name="connsiteY5" fmla="*/ 9832 h 10000"/>
              <a:gd name="connsiteX6" fmla="*/ 1392 w 10000"/>
              <a:gd name="connsiteY6" fmla="*/ 9855 h 10000"/>
              <a:gd name="connsiteX7" fmla="*/ 1543 w 10000"/>
              <a:gd name="connsiteY7" fmla="*/ 9846 h 10000"/>
              <a:gd name="connsiteX8" fmla="*/ 1745 w 10000"/>
              <a:gd name="connsiteY8" fmla="*/ 9768 h 10000"/>
              <a:gd name="connsiteX9" fmla="*/ 3372 w 10000"/>
              <a:gd name="connsiteY9" fmla="*/ 8711 h 10000"/>
              <a:gd name="connsiteX10" fmla="*/ 3610 w 10000"/>
              <a:gd name="connsiteY10" fmla="*/ 9023 h 10000"/>
              <a:gd name="connsiteX11" fmla="*/ 3708 w 10000"/>
              <a:gd name="connsiteY11" fmla="*/ 9064 h 10000"/>
              <a:gd name="connsiteX12" fmla="*/ 3787 w 10000"/>
              <a:gd name="connsiteY12" fmla="*/ 9050 h 10000"/>
              <a:gd name="connsiteX13" fmla="*/ 3842 w 10000"/>
              <a:gd name="connsiteY13" fmla="*/ 9005 h 10000"/>
              <a:gd name="connsiteX14" fmla="*/ 3901 w 10000"/>
              <a:gd name="connsiteY14" fmla="*/ 8902 h 10000"/>
              <a:gd name="connsiteX15" fmla="*/ 3906 w 10000"/>
              <a:gd name="connsiteY15" fmla="*/ 8752 h 10000"/>
              <a:gd name="connsiteX16" fmla="*/ 3876 w 10000"/>
              <a:gd name="connsiteY16" fmla="*/ 8640 h 10000"/>
              <a:gd name="connsiteX17" fmla="*/ 3821 w 10000"/>
              <a:gd name="connsiteY17" fmla="*/ 8449 h 10000"/>
              <a:gd name="connsiteX18" fmla="*/ 4004 w 10000"/>
              <a:gd name="connsiteY18" fmla="*/ 8265 h 10000"/>
              <a:gd name="connsiteX19" fmla="*/ 4295 w 10000"/>
              <a:gd name="connsiteY19" fmla="*/ 8120 h 10000"/>
              <a:gd name="connsiteX20" fmla="*/ 4593 w 10000"/>
              <a:gd name="connsiteY20" fmla="*/ 8015 h 10000"/>
              <a:gd name="connsiteX21" fmla="*/ 4964 w 10000"/>
              <a:gd name="connsiteY21" fmla="*/ 7991 h 10000"/>
              <a:gd name="connsiteX22" fmla="*/ 5490 w 10000"/>
              <a:gd name="connsiteY22" fmla="*/ 7987 h 10000"/>
              <a:gd name="connsiteX23" fmla="*/ 5473 w 10000"/>
              <a:gd name="connsiteY23" fmla="*/ 8515 h 10000"/>
              <a:gd name="connsiteX24" fmla="*/ 5593 w 10000"/>
              <a:gd name="connsiteY24" fmla="*/ 8664 h 10000"/>
              <a:gd name="connsiteX25" fmla="*/ 5755 w 10000"/>
              <a:gd name="connsiteY25" fmla="*/ 8746 h 10000"/>
              <a:gd name="connsiteX26" fmla="*/ 5874 w 10000"/>
              <a:gd name="connsiteY26" fmla="*/ 8775 h 10000"/>
              <a:gd name="connsiteX27" fmla="*/ 7705 w 10000"/>
              <a:gd name="connsiteY27" fmla="*/ 8711 h 10000"/>
              <a:gd name="connsiteX28" fmla="*/ 7887 w 10000"/>
              <a:gd name="connsiteY28" fmla="*/ 8902 h 10000"/>
              <a:gd name="connsiteX29" fmla="*/ 8003 w 10000"/>
              <a:gd name="connsiteY29" fmla="*/ 9366 h 10000"/>
              <a:gd name="connsiteX30" fmla="*/ 8087 w 10000"/>
              <a:gd name="connsiteY30" fmla="*/ 9995 h 10000"/>
              <a:gd name="connsiteX31" fmla="*/ 8281 w 10000"/>
              <a:gd name="connsiteY31" fmla="*/ 10000 h 10000"/>
              <a:gd name="connsiteX32" fmla="*/ 8265 w 10000"/>
              <a:gd name="connsiteY32" fmla="*/ 9381 h 10000"/>
              <a:gd name="connsiteX33" fmla="*/ 8360 w 10000"/>
              <a:gd name="connsiteY33" fmla="*/ 9191 h 10000"/>
              <a:gd name="connsiteX34" fmla="*/ 8433 w 10000"/>
              <a:gd name="connsiteY34" fmla="*/ 8692 h 10000"/>
              <a:gd name="connsiteX35" fmla="*/ 9171 w 10000"/>
              <a:gd name="connsiteY35" fmla="*/ 9064 h 10000"/>
              <a:gd name="connsiteX36" fmla="*/ 9139 w 10000"/>
              <a:gd name="connsiteY36" fmla="*/ 8372 h 10000"/>
              <a:gd name="connsiteX37" fmla="*/ 9489 w 10000"/>
              <a:gd name="connsiteY37" fmla="*/ 8394 h 10000"/>
              <a:gd name="connsiteX38" fmla="*/ 10000 w 10000"/>
              <a:gd name="connsiteY38" fmla="*/ 7626 h 10000"/>
              <a:gd name="connsiteX39" fmla="*/ 9685 w 10000"/>
              <a:gd name="connsiteY39" fmla="*/ 7103 h 10000"/>
              <a:gd name="connsiteX40" fmla="*/ 9624 w 10000"/>
              <a:gd name="connsiteY40" fmla="*/ 6760 h 10000"/>
              <a:gd name="connsiteX41" fmla="*/ 9120 w 10000"/>
              <a:gd name="connsiteY41" fmla="*/ 6703 h 10000"/>
              <a:gd name="connsiteX42" fmla="*/ 9067 w 10000"/>
              <a:gd name="connsiteY42" fmla="*/ 6258 h 10000"/>
              <a:gd name="connsiteX43" fmla="*/ 8400 w 10000"/>
              <a:gd name="connsiteY43" fmla="*/ 6041 h 10000"/>
              <a:gd name="connsiteX44" fmla="*/ 8351 w 10000"/>
              <a:gd name="connsiteY44" fmla="*/ 6399 h 10000"/>
              <a:gd name="connsiteX45" fmla="*/ 7953 w 10000"/>
              <a:gd name="connsiteY45" fmla="*/ 6109 h 10000"/>
              <a:gd name="connsiteX46" fmla="*/ 7953 w 10000"/>
              <a:gd name="connsiteY46" fmla="*/ 5745 h 10000"/>
              <a:gd name="connsiteX47" fmla="*/ 9003 w 10000"/>
              <a:gd name="connsiteY47" fmla="*/ 6148 h 10000"/>
              <a:gd name="connsiteX48" fmla="*/ 8861 w 10000"/>
              <a:gd name="connsiteY48" fmla="*/ 3186 h 10000"/>
              <a:gd name="connsiteX49" fmla="*/ 8695 w 10000"/>
              <a:gd name="connsiteY49" fmla="*/ 3027 h 10000"/>
              <a:gd name="connsiteX50" fmla="*/ 8638 w 10000"/>
              <a:gd name="connsiteY50" fmla="*/ 2684 h 10000"/>
              <a:gd name="connsiteX51" fmla="*/ 8199 w 10000"/>
              <a:gd name="connsiteY51" fmla="*/ 2530 h 10000"/>
              <a:gd name="connsiteX52" fmla="*/ 8053 w 10000"/>
              <a:gd name="connsiteY52" fmla="*/ 1987 h 10000"/>
              <a:gd name="connsiteX53" fmla="*/ 7750 w 10000"/>
              <a:gd name="connsiteY53" fmla="*/ 1939 h 10000"/>
              <a:gd name="connsiteX54" fmla="*/ 7700 w 10000"/>
              <a:gd name="connsiteY54" fmla="*/ 1523 h 10000"/>
              <a:gd name="connsiteX55" fmla="*/ 7418 w 10000"/>
              <a:gd name="connsiteY55" fmla="*/ 1496 h 10000"/>
              <a:gd name="connsiteX56" fmla="*/ 7386 w 10000"/>
              <a:gd name="connsiteY56" fmla="*/ 1164 h 10000"/>
              <a:gd name="connsiteX57" fmla="*/ 7276 w 10000"/>
              <a:gd name="connsiteY57" fmla="*/ 236 h 10000"/>
              <a:gd name="connsiteX58" fmla="*/ 5422 w 10000"/>
              <a:gd name="connsiteY58" fmla="*/ 0 h 10000"/>
              <a:gd name="connsiteX59" fmla="*/ 5199 w 10000"/>
              <a:gd name="connsiteY59" fmla="*/ 4931 h 10000"/>
              <a:gd name="connsiteX60" fmla="*/ 2860 w 10000"/>
              <a:gd name="connsiteY60" fmla="*/ 4664 h 10000"/>
              <a:gd name="connsiteX61" fmla="*/ 3516 w 10000"/>
              <a:gd name="connsiteY61" fmla="*/ 541 h 10000"/>
              <a:gd name="connsiteX62" fmla="*/ 1956 w 10000"/>
              <a:gd name="connsiteY62" fmla="*/ 634 h 10000"/>
              <a:gd name="connsiteX0" fmla="*/ 1998 w 10000"/>
              <a:gd name="connsiteY0" fmla="*/ 549 h 10102"/>
              <a:gd name="connsiteX1" fmla="*/ 5 w 10000"/>
              <a:gd name="connsiteY1" fmla="*/ 8551 h 10102"/>
              <a:gd name="connsiteX2" fmla="*/ 831 w 10000"/>
              <a:gd name="connsiteY2" fmla="*/ 8953 h 10102"/>
              <a:gd name="connsiteX3" fmla="*/ 1081 w 10000"/>
              <a:gd name="connsiteY3" fmla="*/ 9673 h 10102"/>
              <a:gd name="connsiteX4" fmla="*/ 1198 w 10000"/>
              <a:gd name="connsiteY4" fmla="*/ 9862 h 10102"/>
              <a:gd name="connsiteX5" fmla="*/ 1272 w 10000"/>
              <a:gd name="connsiteY5" fmla="*/ 9934 h 10102"/>
              <a:gd name="connsiteX6" fmla="*/ 1392 w 10000"/>
              <a:gd name="connsiteY6" fmla="*/ 9957 h 10102"/>
              <a:gd name="connsiteX7" fmla="*/ 1543 w 10000"/>
              <a:gd name="connsiteY7" fmla="*/ 9948 h 10102"/>
              <a:gd name="connsiteX8" fmla="*/ 1745 w 10000"/>
              <a:gd name="connsiteY8" fmla="*/ 9870 h 10102"/>
              <a:gd name="connsiteX9" fmla="*/ 3372 w 10000"/>
              <a:gd name="connsiteY9" fmla="*/ 8813 h 10102"/>
              <a:gd name="connsiteX10" fmla="*/ 3610 w 10000"/>
              <a:gd name="connsiteY10" fmla="*/ 9125 h 10102"/>
              <a:gd name="connsiteX11" fmla="*/ 3708 w 10000"/>
              <a:gd name="connsiteY11" fmla="*/ 9166 h 10102"/>
              <a:gd name="connsiteX12" fmla="*/ 3787 w 10000"/>
              <a:gd name="connsiteY12" fmla="*/ 9152 h 10102"/>
              <a:gd name="connsiteX13" fmla="*/ 3842 w 10000"/>
              <a:gd name="connsiteY13" fmla="*/ 9107 h 10102"/>
              <a:gd name="connsiteX14" fmla="*/ 3901 w 10000"/>
              <a:gd name="connsiteY14" fmla="*/ 9004 h 10102"/>
              <a:gd name="connsiteX15" fmla="*/ 3906 w 10000"/>
              <a:gd name="connsiteY15" fmla="*/ 8854 h 10102"/>
              <a:gd name="connsiteX16" fmla="*/ 3876 w 10000"/>
              <a:gd name="connsiteY16" fmla="*/ 8742 h 10102"/>
              <a:gd name="connsiteX17" fmla="*/ 3821 w 10000"/>
              <a:gd name="connsiteY17" fmla="*/ 8551 h 10102"/>
              <a:gd name="connsiteX18" fmla="*/ 4004 w 10000"/>
              <a:gd name="connsiteY18" fmla="*/ 8367 h 10102"/>
              <a:gd name="connsiteX19" fmla="*/ 4295 w 10000"/>
              <a:gd name="connsiteY19" fmla="*/ 8222 h 10102"/>
              <a:gd name="connsiteX20" fmla="*/ 4593 w 10000"/>
              <a:gd name="connsiteY20" fmla="*/ 8117 h 10102"/>
              <a:gd name="connsiteX21" fmla="*/ 4964 w 10000"/>
              <a:gd name="connsiteY21" fmla="*/ 8093 h 10102"/>
              <a:gd name="connsiteX22" fmla="*/ 5490 w 10000"/>
              <a:gd name="connsiteY22" fmla="*/ 8089 h 10102"/>
              <a:gd name="connsiteX23" fmla="*/ 5473 w 10000"/>
              <a:gd name="connsiteY23" fmla="*/ 8617 h 10102"/>
              <a:gd name="connsiteX24" fmla="*/ 5593 w 10000"/>
              <a:gd name="connsiteY24" fmla="*/ 8766 h 10102"/>
              <a:gd name="connsiteX25" fmla="*/ 5755 w 10000"/>
              <a:gd name="connsiteY25" fmla="*/ 8848 h 10102"/>
              <a:gd name="connsiteX26" fmla="*/ 5874 w 10000"/>
              <a:gd name="connsiteY26" fmla="*/ 8877 h 10102"/>
              <a:gd name="connsiteX27" fmla="*/ 7705 w 10000"/>
              <a:gd name="connsiteY27" fmla="*/ 8813 h 10102"/>
              <a:gd name="connsiteX28" fmla="*/ 7887 w 10000"/>
              <a:gd name="connsiteY28" fmla="*/ 9004 h 10102"/>
              <a:gd name="connsiteX29" fmla="*/ 8003 w 10000"/>
              <a:gd name="connsiteY29" fmla="*/ 9468 h 10102"/>
              <a:gd name="connsiteX30" fmla="*/ 8087 w 10000"/>
              <a:gd name="connsiteY30" fmla="*/ 10097 h 10102"/>
              <a:gd name="connsiteX31" fmla="*/ 8281 w 10000"/>
              <a:gd name="connsiteY31" fmla="*/ 10102 h 10102"/>
              <a:gd name="connsiteX32" fmla="*/ 8265 w 10000"/>
              <a:gd name="connsiteY32" fmla="*/ 9483 h 10102"/>
              <a:gd name="connsiteX33" fmla="*/ 8360 w 10000"/>
              <a:gd name="connsiteY33" fmla="*/ 9293 h 10102"/>
              <a:gd name="connsiteX34" fmla="*/ 8433 w 10000"/>
              <a:gd name="connsiteY34" fmla="*/ 8794 h 10102"/>
              <a:gd name="connsiteX35" fmla="*/ 9171 w 10000"/>
              <a:gd name="connsiteY35" fmla="*/ 9166 h 10102"/>
              <a:gd name="connsiteX36" fmla="*/ 9139 w 10000"/>
              <a:gd name="connsiteY36" fmla="*/ 8474 h 10102"/>
              <a:gd name="connsiteX37" fmla="*/ 9489 w 10000"/>
              <a:gd name="connsiteY37" fmla="*/ 8496 h 10102"/>
              <a:gd name="connsiteX38" fmla="*/ 10000 w 10000"/>
              <a:gd name="connsiteY38" fmla="*/ 7728 h 10102"/>
              <a:gd name="connsiteX39" fmla="*/ 9685 w 10000"/>
              <a:gd name="connsiteY39" fmla="*/ 7205 h 10102"/>
              <a:gd name="connsiteX40" fmla="*/ 9624 w 10000"/>
              <a:gd name="connsiteY40" fmla="*/ 6862 h 10102"/>
              <a:gd name="connsiteX41" fmla="*/ 9120 w 10000"/>
              <a:gd name="connsiteY41" fmla="*/ 6805 h 10102"/>
              <a:gd name="connsiteX42" fmla="*/ 9067 w 10000"/>
              <a:gd name="connsiteY42" fmla="*/ 6360 h 10102"/>
              <a:gd name="connsiteX43" fmla="*/ 8400 w 10000"/>
              <a:gd name="connsiteY43" fmla="*/ 6143 h 10102"/>
              <a:gd name="connsiteX44" fmla="*/ 8351 w 10000"/>
              <a:gd name="connsiteY44" fmla="*/ 6501 h 10102"/>
              <a:gd name="connsiteX45" fmla="*/ 7953 w 10000"/>
              <a:gd name="connsiteY45" fmla="*/ 6211 h 10102"/>
              <a:gd name="connsiteX46" fmla="*/ 7953 w 10000"/>
              <a:gd name="connsiteY46" fmla="*/ 5847 h 10102"/>
              <a:gd name="connsiteX47" fmla="*/ 9003 w 10000"/>
              <a:gd name="connsiteY47" fmla="*/ 6250 h 10102"/>
              <a:gd name="connsiteX48" fmla="*/ 8861 w 10000"/>
              <a:gd name="connsiteY48" fmla="*/ 3288 h 10102"/>
              <a:gd name="connsiteX49" fmla="*/ 8695 w 10000"/>
              <a:gd name="connsiteY49" fmla="*/ 3129 h 10102"/>
              <a:gd name="connsiteX50" fmla="*/ 8638 w 10000"/>
              <a:gd name="connsiteY50" fmla="*/ 2786 h 10102"/>
              <a:gd name="connsiteX51" fmla="*/ 8199 w 10000"/>
              <a:gd name="connsiteY51" fmla="*/ 2632 h 10102"/>
              <a:gd name="connsiteX52" fmla="*/ 8053 w 10000"/>
              <a:gd name="connsiteY52" fmla="*/ 2089 h 10102"/>
              <a:gd name="connsiteX53" fmla="*/ 7750 w 10000"/>
              <a:gd name="connsiteY53" fmla="*/ 2041 h 10102"/>
              <a:gd name="connsiteX54" fmla="*/ 7700 w 10000"/>
              <a:gd name="connsiteY54" fmla="*/ 1625 h 10102"/>
              <a:gd name="connsiteX55" fmla="*/ 7418 w 10000"/>
              <a:gd name="connsiteY55" fmla="*/ 1598 h 10102"/>
              <a:gd name="connsiteX56" fmla="*/ 7386 w 10000"/>
              <a:gd name="connsiteY56" fmla="*/ 1266 h 10102"/>
              <a:gd name="connsiteX57" fmla="*/ 7276 w 10000"/>
              <a:gd name="connsiteY57" fmla="*/ 338 h 10102"/>
              <a:gd name="connsiteX58" fmla="*/ 5422 w 10000"/>
              <a:gd name="connsiteY58" fmla="*/ 102 h 10102"/>
              <a:gd name="connsiteX59" fmla="*/ 5199 w 10000"/>
              <a:gd name="connsiteY59" fmla="*/ 5033 h 10102"/>
              <a:gd name="connsiteX60" fmla="*/ 2860 w 10000"/>
              <a:gd name="connsiteY60" fmla="*/ 4766 h 10102"/>
              <a:gd name="connsiteX61" fmla="*/ 3516 w 10000"/>
              <a:gd name="connsiteY61" fmla="*/ 643 h 10102"/>
              <a:gd name="connsiteX62" fmla="*/ 1998 w 10000"/>
              <a:gd name="connsiteY62" fmla="*/ 549 h 10102"/>
              <a:gd name="connsiteX0" fmla="*/ 1997 w 9999"/>
              <a:gd name="connsiteY0" fmla="*/ 447 h 10000"/>
              <a:gd name="connsiteX1" fmla="*/ 4 w 9999"/>
              <a:gd name="connsiteY1" fmla="*/ 8449 h 10000"/>
              <a:gd name="connsiteX2" fmla="*/ 830 w 9999"/>
              <a:gd name="connsiteY2" fmla="*/ 8851 h 10000"/>
              <a:gd name="connsiteX3" fmla="*/ 1080 w 9999"/>
              <a:gd name="connsiteY3" fmla="*/ 9571 h 10000"/>
              <a:gd name="connsiteX4" fmla="*/ 1197 w 9999"/>
              <a:gd name="connsiteY4" fmla="*/ 9760 h 10000"/>
              <a:gd name="connsiteX5" fmla="*/ 1271 w 9999"/>
              <a:gd name="connsiteY5" fmla="*/ 9832 h 10000"/>
              <a:gd name="connsiteX6" fmla="*/ 1391 w 9999"/>
              <a:gd name="connsiteY6" fmla="*/ 9855 h 10000"/>
              <a:gd name="connsiteX7" fmla="*/ 1542 w 9999"/>
              <a:gd name="connsiteY7" fmla="*/ 9846 h 10000"/>
              <a:gd name="connsiteX8" fmla="*/ 1744 w 9999"/>
              <a:gd name="connsiteY8" fmla="*/ 9768 h 10000"/>
              <a:gd name="connsiteX9" fmla="*/ 3371 w 9999"/>
              <a:gd name="connsiteY9" fmla="*/ 8711 h 10000"/>
              <a:gd name="connsiteX10" fmla="*/ 3609 w 9999"/>
              <a:gd name="connsiteY10" fmla="*/ 9023 h 10000"/>
              <a:gd name="connsiteX11" fmla="*/ 3707 w 9999"/>
              <a:gd name="connsiteY11" fmla="*/ 9064 h 10000"/>
              <a:gd name="connsiteX12" fmla="*/ 3786 w 9999"/>
              <a:gd name="connsiteY12" fmla="*/ 9050 h 10000"/>
              <a:gd name="connsiteX13" fmla="*/ 3841 w 9999"/>
              <a:gd name="connsiteY13" fmla="*/ 9005 h 10000"/>
              <a:gd name="connsiteX14" fmla="*/ 3900 w 9999"/>
              <a:gd name="connsiteY14" fmla="*/ 8902 h 10000"/>
              <a:gd name="connsiteX15" fmla="*/ 3905 w 9999"/>
              <a:gd name="connsiteY15" fmla="*/ 8752 h 10000"/>
              <a:gd name="connsiteX16" fmla="*/ 3875 w 9999"/>
              <a:gd name="connsiteY16" fmla="*/ 8640 h 10000"/>
              <a:gd name="connsiteX17" fmla="*/ 3820 w 9999"/>
              <a:gd name="connsiteY17" fmla="*/ 8449 h 10000"/>
              <a:gd name="connsiteX18" fmla="*/ 4003 w 9999"/>
              <a:gd name="connsiteY18" fmla="*/ 8265 h 10000"/>
              <a:gd name="connsiteX19" fmla="*/ 4294 w 9999"/>
              <a:gd name="connsiteY19" fmla="*/ 8120 h 10000"/>
              <a:gd name="connsiteX20" fmla="*/ 4592 w 9999"/>
              <a:gd name="connsiteY20" fmla="*/ 8015 h 10000"/>
              <a:gd name="connsiteX21" fmla="*/ 4963 w 9999"/>
              <a:gd name="connsiteY21" fmla="*/ 7991 h 10000"/>
              <a:gd name="connsiteX22" fmla="*/ 5489 w 9999"/>
              <a:gd name="connsiteY22" fmla="*/ 7987 h 10000"/>
              <a:gd name="connsiteX23" fmla="*/ 5472 w 9999"/>
              <a:gd name="connsiteY23" fmla="*/ 8515 h 10000"/>
              <a:gd name="connsiteX24" fmla="*/ 5592 w 9999"/>
              <a:gd name="connsiteY24" fmla="*/ 8664 h 10000"/>
              <a:gd name="connsiteX25" fmla="*/ 5754 w 9999"/>
              <a:gd name="connsiteY25" fmla="*/ 8746 h 10000"/>
              <a:gd name="connsiteX26" fmla="*/ 5873 w 9999"/>
              <a:gd name="connsiteY26" fmla="*/ 8775 h 10000"/>
              <a:gd name="connsiteX27" fmla="*/ 7704 w 9999"/>
              <a:gd name="connsiteY27" fmla="*/ 8711 h 10000"/>
              <a:gd name="connsiteX28" fmla="*/ 7886 w 9999"/>
              <a:gd name="connsiteY28" fmla="*/ 8902 h 10000"/>
              <a:gd name="connsiteX29" fmla="*/ 8002 w 9999"/>
              <a:gd name="connsiteY29" fmla="*/ 9366 h 10000"/>
              <a:gd name="connsiteX30" fmla="*/ 8086 w 9999"/>
              <a:gd name="connsiteY30" fmla="*/ 9995 h 10000"/>
              <a:gd name="connsiteX31" fmla="*/ 8280 w 9999"/>
              <a:gd name="connsiteY31" fmla="*/ 10000 h 10000"/>
              <a:gd name="connsiteX32" fmla="*/ 8264 w 9999"/>
              <a:gd name="connsiteY32" fmla="*/ 9381 h 10000"/>
              <a:gd name="connsiteX33" fmla="*/ 8359 w 9999"/>
              <a:gd name="connsiteY33" fmla="*/ 9191 h 10000"/>
              <a:gd name="connsiteX34" fmla="*/ 8432 w 9999"/>
              <a:gd name="connsiteY34" fmla="*/ 8692 h 10000"/>
              <a:gd name="connsiteX35" fmla="*/ 9170 w 9999"/>
              <a:gd name="connsiteY35" fmla="*/ 9064 h 10000"/>
              <a:gd name="connsiteX36" fmla="*/ 9138 w 9999"/>
              <a:gd name="connsiteY36" fmla="*/ 8372 h 10000"/>
              <a:gd name="connsiteX37" fmla="*/ 9488 w 9999"/>
              <a:gd name="connsiteY37" fmla="*/ 8394 h 10000"/>
              <a:gd name="connsiteX38" fmla="*/ 9999 w 9999"/>
              <a:gd name="connsiteY38" fmla="*/ 7626 h 10000"/>
              <a:gd name="connsiteX39" fmla="*/ 9684 w 9999"/>
              <a:gd name="connsiteY39" fmla="*/ 7103 h 10000"/>
              <a:gd name="connsiteX40" fmla="*/ 9623 w 9999"/>
              <a:gd name="connsiteY40" fmla="*/ 6760 h 10000"/>
              <a:gd name="connsiteX41" fmla="*/ 9119 w 9999"/>
              <a:gd name="connsiteY41" fmla="*/ 6703 h 10000"/>
              <a:gd name="connsiteX42" fmla="*/ 9066 w 9999"/>
              <a:gd name="connsiteY42" fmla="*/ 6258 h 10000"/>
              <a:gd name="connsiteX43" fmla="*/ 8399 w 9999"/>
              <a:gd name="connsiteY43" fmla="*/ 6041 h 10000"/>
              <a:gd name="connsiteX44" fmla="*/ 8350 w 9999"/>
              <a:gd name="connsiteY44" fmla="*/ 6399 h 10000"/>
              <a:gd name="connsiteX45" fmla="*/ 7952 w 9999"/>
              <a:gd name="connsiteY45" fmla="*/ 6109 h 10000"/>
              <a:gd name="connsiteX46" fmla="*/ 7952 w 9999"/>
              <a:gd name="connsiteY46" fmla="*/ 5745 h 10000"/>
              <a:gd name="connsiteX47" fmla="*/ 9002 w 9999"/>
              <a:gd name="connsiteY47" fmla="*/ 6148 h 10000"/>
              <a:gd name="connsiteX48" fmla="*/ 8860 w 9999"/>
              <a:gd name="connsiteY48" fmla="*/ 3186 h 10000"/>
              <a:gd name="connsiteX49" fmla="*/ 8694 w 9999"/>
              <a:gd name="connsiteY49" fmla="*/ 3027 h 10000"/>
              <a:gd name="connsiteX50" fmla="*/ 8637 w 9999"/>
              <a:gd name="connsiteY50" fmla="*/ 2684 h 10000"/>
              <a:gd name="connsiteX51" fmla="*/ 8198 w 9999"/>
              <a:gd name="connsiteY51" fmla="*/ 2530 h 10000"/>
              <a:gd name="connsiteX52" fmla="*/ 8052 w 9999"/>
              <a:gd name="connsiteY52" fmla="*/ 1987 h 10000"/>
              <a:gd name="connsiteX53" fmla="*/ 7749 w 9999"/>
              <a:gd name="connsiteY53" fmla="*/ 1939 h 10000"/>
              <a:gd name="connsiteX54" fmla="*/ 7699 w 9999"/>
              <a:gd name="connsiteY54" fmla="*/ 1523 h 10000"/>
              <a:gd name="connsiteX55" fmla="*/ 7417 w 9999"/>
              <a:gd name="connsiteY55" fmla="*/ 1496 h 10000"/>
              <a:gd name="connsiteX56" fmla="*/ 7385 w 9999"/>
              <a:gd name="connsiteY56" fmla="*/ 1164 h 10000"/>
              <a:gd name="connsiteX57" fmla="*/ 7275 w 9999"/>
              <a:gd name="connsiteY57" fmla="*/ 236 h 10000"/>
              <a:gd name="connsiteX58" fmla="*/ 5421 w 9999"/>
              <a:gd name="connsiteY58" fmla="*/ 0 h 10000"/>
              <a:gd name="connsiteX59" fmla="*/ 5198 w 9999"/>
              <a:gd name="connsiteY59" fmla="*/ 4931 h 10000"/>
              <a:gd name="connsiteX60" fmla="*/ 2859 w 9999"/>
              <a:gd name="connsiteY60" fmla="*/ 4664 h 10000"/>
              <a:gd name="connsiteX61" fmla="*/ 3515 w 9999"/>
              <a:gd name="connsiteY61" fmla="*/ 541 h 10000"/>
              <a:gd name="connsiteX62" fmla="*/ 1997 w 9999"/>
              <a:gd name="connsiteY62" fmla="*/ 447 h 10000"/>
              <a:gd name="connsiteX0" fmla="*/ 1997 w 10000"/>
              <a:gd name="connsiteY0" fmla="*/ 447 h 10000"/>
              <a:gd name="connsiteX1" fmla="*/ 4 w 10000"/>
              <a:gd name="connsiteY1" fmla="*/ 8449 h 10000"/>
              <a:gd name="connsiteX2" fmla="*/ 830 w 10000"/>
              <a:gd name="connsiteY2" fmla="*/ 8851 h 10000"/>
              <a:gd name="connsiteX3" fmla="*/ 1080 w 10000"/>
              <a:gd name="connsiteY3" fmla="*/ 9571 h 10000"/>
              <a:gd name="connsiteX4" fmla="*/ 1197 w 10000"/>
              <a:gd name="connsiteY4" fmla="*/ 9760 h 10000"/>
              <a:gd name="connsiteX5" fmla="*/ 1271 w 10000"/>
              <a:gd name="connsiteY5" fmla="*/ 9832 h 10000"/>
              <a:gd name="connsiteX6" fmla="*/ 1391 w 10000"/>
              <a:gd name="connsiteY6" fmla="*/ 9855 h 10000"/>
              <a:gd name="connsiteX7" fmla="*/ 1542 w 10000"/>
              <a:gd name="connsiteY7" fmla="*/ 9846 h 10000"/>
              <a:gd name="connsiteX8" fmla="*/ 1744 w 10000"/>
              <a:gd name="connsiteY8" fmla="*/ 9768 h 10000"/>
              <a:gd name="connsiteX9" fmla="*/ 3371 w 10000"/>
              <a:gd name="connsiteY9" fmla="*/ 8711 h 10000"/>
              <a:gd name="connsiteX10" fmla="*/ 3609 w 10000"/>
              <a:gd name="connsiteY10" fmla="*/ 9023 h 10000"/>
              <a:gd name="connsiteX11" fmla="*/ 3707 w 10000"/>
              <a:gd name="connsiteY11" fmla="*/ 9064 h 10000"/>
              <a:gd name="connsiteX12" fmla="*/ 3786 w 10000"/>
              <a:gd name="connsiteY12" fmla="*/ 9050 h 10000"/>
              <a:gd name="connsiteX13" fmla="*/ 3841 w 10000"/>
              <a:gd name="connsiteY13" fmla="*/ 9005 h 10000"/>
              <a:gd name="connsiteX14" fmla="*/ 3900 w 10000"/>
              <a:gd name="connsiteY14" fmla="*/ 8902 h 10000"/>
              <a:gd name="connsiteX15" fmla="*/ 3905 w 10000"/>
              <a:gd name="connsiteY15" fmla="*/ 8752 h 10000"/>
              <a:gd name="connsiteX16" fmla="*/ 3875 w 10000"/>
              <a:gd name="connsiteY16" fmla="*/ 8640 h 10000"/>
              <a:gd name="connsiteX17" fmla="*/ 3820 w 10000"/>
              <a:gd name="connsiteY17" fmla="*/ 8449 h 10000"/>
              <a:gd name="connsiteX18" fmla="*/ 4003 w 10000"/>
              <a:gd name="connsiteY18" fmla="*/ 8265 h 10000"/>
              <a:gd name="connsiteX19" fmla="*/ 4294 w 10000"/>
              <a:gd name="connsiteY19" fmla="*/ 8120 h 10000"/>
              <a:gd name="connsiteX20" fmla="*/ 4592 w 10000"/>
              <a:gd name="connsiteY20" fmla="*/ 8015 h 10000"/>
              <a:gd name="connsiteX21" fmla="*/ 4963 w 10000"/>
              <a:gd name="connsiteY21" fmla="*/ 7991 h 10000"/>
              <a:gd name="connsiteX22" fmla="*/ 5490 w 10000"/>
              <a:gd name="connsiteY22" fmla="*/ 7987 h 10000"/>
              <a:gd name="connsiteX23" fmla="*/ 5473 w 10000"/>
              <a:gd name="connsiteY23" fmla="*/ 8515 h 10000"/>
              <a:gd name="connsiteX24" fmla="*/ 5593 w 10000"/>
              <a:gd name="connsiteY24" fmla="*/ 8664 h 10000"/>
              <a:gd name="connsiteX25" fmla="*/ 5755 w 10000"/>
              <a:gd name="connsiteY25" fmla="*/ 8746 h 10000"/>
              <a:gd name="connsiteX26" fmla="*/ 5874 w 10000"/>
              <a:gd name="connsiteY26" fmla="*/ 8775 h 10000"/>
              <a:gd name="connsiteX27" fmla="*/ 7705 w 10000"/>
              <a:gd name="connsiteY27" fmla="*/ 8711 h 10000"/>
              <a:gd name="connsiteX28" fmla="*/ 7887 w 10000"/>
              <a:gd name="connsiteY28" fmla="*/ 8902 h 10000"/>
              <a:gd name="connsiteX29" fmla="*/ 8003 w 10000"/>
              <a:gd name="connsiteY29" fmla="*/ 9366 h 10000"/>
              <a:gd name="connsiteX30" fmla="*/ 8087 w 10000"/>
              <a:gd name="connsiteY30" fmla="*/ 9995 h 10000"/>
              <a:gd name="connsiteX31" fmla="*/ 8281 w 10000"/>
              <a:gd name="connsiteY31" fmla="*/ 10000 h 10000"/>
              <a:gd name="connsiteX32" fmla="*/ 8265 w 10000"/>
              <a:gd name="connsiteY32" fmla="*/ 9381 h 10000"/>
              <a:gd name="connsiteX33" fmla="*/ 8360 w 10000"/>
              <a:gd name="connsiteY33" fmla="*/ 9191 h 10000"/>
              <a:gd name="connsiteX34" fmla="*/ 8433 w 10000"/>
              <a:gd name="connsiteY34" fmla="*/ 8692 h 10000"/>
              <a:gd name="connsiteX35" fmla="*/ 9171 w 10000"/>
              <a:gd name="connsiteY35" fmla="*/ 9064 h 10000"/>
              <a:gd name="connsiteX36" fmla="*/ 9139 w 10000"/>
              <a:gd name="connsiteY36" fmla="*/ 8372 h 10000"/>
              <a:gd name="connsiteX37" fmla="*/ 9489 w 10000"/>
              <a:gd name="connsiteY37" fmla="*/ 8394 h 10000"/>
              <a:gd name="connsiteX38" fmla="*/ 10000 w 10000"/>
              <a:gd name="connsiteY38" fmla="*/ 7626 h 10000"/>
              <a:gd name="connsiteX39" fmla="*/ 9685 w 10000"/>
              <a:gd name="connsiteY39" fmla="*/ 7103 h 10000"/>
              <a:gd name="connsiteX40" fmla="*/ 9120 w 10000"/>
              <a:gd name="connsiteY40" fmla="*/ 6703 h 10000"/>
              <a:gd name="connsiteX41" fmla="*/ 9067 w 10000"/>
              <a:gd name="connsiteY41" fmla="*/ 6258 h 10000"/>
              <a:gd name="connsiteX42" fmla="*/ 8400 w 10000"/>
              <a:gd name="connsiteY42" fmla="*/ 6041 h 10000"/>
              <a:gd name="connsiteX43" fmla="*/ 8351 w 10000"/>
              <a:gd name="connsiteY43" fmla="*/ 6399 h 10000"/>
              <a:gd name="connsiteX44" fmla="*/ 7953 w 10000"/>
              <a:gd name="connsiteY44" fmla="*/ 6109 h 10000"/>
              <a:gd name="connsiteX45" fmla="*/ 7953 w 10000"/>
              <a:gd name="connsiteY45" fmla="*/ 5745 h 10000"/>
              <a:gd name="connsiteX46" fmla="*/ 9003 w 10000"/>
              <a:gd name="connsiteY46" fmla="*/ 6148 h 10000"/>
              <a:gd name="connsiteX47" fmla="*/ 8861 w 10000"/>
              <a:gd name="connsiteY47" fmla="*/ 3186 h 10000"/>
              <a:gd name="connsiteX48" fmla="*/ 8695 w 10000"/>
              <a:gd name="connsiteY48" fmla="*/ 3027 h 10000"/>
              <a:gd name="connsiteX49" fmla="*/ 8638 w 10000"/>
              <a:gd name="connsiteY49" fmla="*/ 2684 h 10000"/>
              <a:gd name="connsiteX50" fmla="*/ 8199 w 10000"/>
              <a:gd name="connsiteY50" fmla="*/ 2530 h 10000"/>
              <a:gd name="connsiteX51" fmla="*/ 8053 w 10000"/>
              <a:gd name="connsiteY51" fmla="*/ 1987 h 10000"/>
              <a:gd name="connsiteX52" fmla="*/ 7750 w 10000"/>
              <a:gd name="connsiteY52" fmla="*/ 1939 h 10000"/>
              <a:gd name="connsiteX53" fmla="*/ 7700 w 10000"/>
              <a:gd name="connsiteY53" fmla="*/ 1523 h 10000"/>
              <a:gd name="connsiteX54" fmla="*/ 7418 w 10000"/>
              <a:gd name="connsiteY54" fmla="*/ 1496 h 10000"/>
              <a:gd name="connsiteX55" fmla="*/ 7386 w 10000"/>
              <a:gd name="connsiteY55" fmla="*/ 1164 h 10000"/>
              <a:gd name="connsiteX56" fmla="*/ 7276 w 10000"/>
              <a:gd name="connsiteY56" fmla="*/ 236 h 10000"/>
              <a:gd name="connsiteX57" fmla="*/ 5422 w 10000"/>
              <a:gd name="connsiteY57" fmla="*/ 0 h 10000"/>
              <a:gd name="connsiteX58" fmla="*/ 5199 w 10000"/>
              <a:gd name="connsiteY58" fmla="*/ 4931 h 10000"/>
              <a:gd name="connsiteX59" fmla="*/ 2859 w 10000"/>
              <a:gd name="connsiteY59" fmla="*/ 4664 h 10000"/>
              <a:gd name="connsiteX60" fmla="*/ 3515 w 10000"/>
              <a:gd name="connsiteY60" fmla="*/ 541 h 10000"/>
              <a:gd name="connsiteX61" fmla="*/ 1997 w 10000"/>
              <a:gd name="connsiteY61" fmla="*/ 447 h 10000"/>
              <a:gd name="connsiteX0" fmla="*/ 1997 w 10000"/>
              <a:gd name="connsiteY0" fmla="*/ 447 h 10000"/>
              <a:gd name="connsiteX1" fmla="*/ 4 w 10000"/>
              <a:gd name="connsiteY1" fmla="*/ 8449 h 10000"/>
              <a:gd name="connsiteX2" fmla="*/ 830 w 10000"/>
              <a:gd name="connsiteY2" fmla="*/ 8851 h 10000"/>
              <a:gd name="connsiteX3" fmla="*/ 1080 w 10000"/>
              <a:gd name="connsiteY3" fmla="*/ 9571 h 10000"/>
              <a:gd name="connsiteX4" fmla="*/ 1197 w 10000"/>
              <a:gd name="connsiteY4" fmla="*/ 9760 h 10000"/>
              <a:gd name="connsiteX5" fmla="*/ 1271 w 10000"/>
              <a:gd name="connsiteY5" fmla="*/ 9832 h 10000"/>
              <a:gd name="connsiteX6" fmla="*/ 1391 w 10000"/>
              <a:gd name="connsiteY6" fmla="*/ 9855 h 10000"/>
              <a:gd name="connsiteX7" fmla="*/ 1542 w 10000"/>
              <a:gd name="connsiteY7" fmla="*/ 9846 h 10000"/>
              <a:gd name="connsiteX8" fmla="*/ 1744 w 10000"/>
              <a:gd name="connsiteY8" fmla="*/ 9768 h 10000"/>
              <a:gd name="connsiteX9" fmla="*/ 3371 w 10000"/>
              <a:gd name="connsiteY9" fmla="*/ 8711 h 10000"/>
              <a:gd name="connsiteX10" fmla="*/ 3609 w 10000"/>
              <a:gd name="connsiteY10" fmla="*/ 9023 h 10000"/>
              <a:gd name="connsiteX11" fmla="*/ 3707 w 10000"/>
              <a:gd name="connsiteY11" fmla="*/ 9064 h 10000"/>
              <a:gd name="connsiteX12" fmla="*/ 3786 w 10000"/>
              <a:gd name="connsiteY12" fmla="*/ 9050 h 10000"/>
              <a:gd name="connsiteX13" fmla="*/ 3841 w 10000"/>
              <a:gd name="connsiteY13" fmla="*/ 9005 h 10000"/>
              <a:gd name="connsiteX14" fmla="*/ 3900 w 10000"/>
              <a:gd name="connsiteY14" fmla="*/ 8902 h 10000"/>
              <a:gd name="connsiteX15" fmla="*/ 3905 w 10000"/>
              <a:gd name="connsiteY15" fmla="*/ 8752 h 10000"/>
              <a:gd name="connsiteX16" fmla="*/ 3875 w 10000"/>
              <a:gd name="connsiteY16" fmla="*/ 8640 h 10000"/>
              <a:gd name="connsiteX17" fmla="*/ 3820 w 10000"/>
              <a:gd name="connsiteY17" fmla="*/ 8449 h 10000"/>
              <a:gd name="connsiteX18" fmla="*/ 4003 w 10000"/>
              <a:gd name="connsiteY18" fmla="*/ 8265 h 10000"/>
              <a:gd name="connsiteX19" fmla="*/ 4294 w 10000"/>
              <a:gd name="connsiteY19" fmla="*/ 8120 h 10000"/>
              <a:gd name="connsiteX20" fmla="*/ 4592 w 10000"/>
              <a:gd name="connsiteY20" fmla="*/ 8015 h 10000"/>
              <a:gd name="connsiteX21" fmla="*/ 4963 w 10000"/>
              <a:gd name="connsiteY21" fmla="*/ 7991 h 10000"/>
              <a:gd name="connsiteX22" fmla="*/ 5490 w 10000"/>
              <a:gd name="connsiteY22" fmla="*/ 7987 h 10000"/>
              <a:gd name="connsiteX23" fmla="*/ 5473 w 10000"/>
              <a:gd name="connsiteY23" fmla="*/ 8515 h 10000"/>
              <a:gd name="connsiteX24" fmla="*/ 5593 w 10000"/>
              <a:gd name="connsiteY24" fmla="*/ 8664 h 10000"/>
              <a:gd name="connsiteX25" fmla="*/ 5755 w 10000"/>
              <a:gd name="connsiteY25" fmla="*/ 8746 h 10000"/>
              <a:gd name="connsiteX26" fmla="*/ 5874 w 10000"/>
              <a:gd name="connsiteY26" fmla="*/ 8775 h 10000"/>
              <a:gd name="connsiteX27" fmla="*/ 7705 w 10000"/>
              <a:gd name="connsiteY27" fmla="*/ 8711 h 10000"/>
              <a:gd name="connsiteX28" fmla="*/ 7887 w 10000"/>
              <a:gd name="connsiteY28" fmla="*/ 8902 h 10000"/>
              <a:gd name="connsiteX29" fmla="*/ 8003 w 10000"/>
              <a:gd name="connsiteY29" fmla="*/ 9366 h 10000"/>
              <a:gd name="connsiteX30" fmla="*/ 8087 w 10000"/>
              <a:gd name="connsiteY30" fmla="*/ 9995 h 10000"/>
              <a:gd name="connsiteX31" fmla="*/ 8281 w 10000"/>
              <a:gd name="connsiteY31" fmla="*/ 10000 h 10000"/>
              <a:gd name="connsiteX32" fmla="*/ 8265 w 10000"/>
              <a:gd name="connsiteY32" fmla="*/ 9381 h 10000"/>
              <a:gd name="connsiteX33" fmla="*/ 8360 w 10000"/>
              <a:gd name="connsiteY33" fmla="*/ 9191 h 10000"/>
              <a:gd name="connsiteX34" fmla="*/ 8433 w 10000"/>
              <a:gd name="connsiteY34" fmla="*/ 8692 h 10000"/>
              <a:gd name="connsiteX35" fmla="*/ 9171 w 10000"/>
              <a:gd name="connsiteY35" fmla="*/ 9064 h 10000"/>
              <a:gd name="connsiteX36" fmla="*/ 9139 w 10000"/>
              <a:gd name="connsiteY36" fmla="*/ 8372 h 10000"/>
              <a:gd name="connsiteX37" fmla="*/ 9489 w 10000"/>
              <a:gd name="connsiteY37" fmla="*/ 8394 h 10000"/>
              <a:gd name="connsiteX38" fmla="*/ 10000 w 10000"/>
              <a:gd name="connsiteY38" fmla="*/ 7626 h 10000"/>
              <a:gd name="connsiteX39" fmla="*/ 9685 w 10000"/>
              <a:gd name="connsiteY39" fmla="*/ 7103 h 10000"/>
              <a:gd name="connsiteX40" fmla="*/ 9067 w 10000"/>
              <a:gd name="connsiteY40" fmla="*/ 6258 h 10000"/>
              <a:gd name="connsiteX41" fmla="*/ 8400 w 10000"/>
              <a:gd name="connsiteY41" fmla="*/ 6041 h 10000"/>
              <a:gd name="connsiteX42" fmla="*/ 8351 w 10000"/>
              <a:gd name="connsiteY42" fmla="*/ 6399 h 10000"/>
              <a:gd name="connsiteX43" fmla="*/ 7953 w 10000"/>
              <a:gd name="connsiteY43" fmla="*/ 6109 h 10000"/>
              <a:gd name="connsiteX44" fmla="*/ 7953 w 10000"/>
              <a:gd name="connsiteY44" fmla="*/ 5745 h 10000"/>
              <a:gd name="connsiteX45" fmla="*/ 9003 w 10000"/>
              <a:gd name="connsiteY45" fmla="*/ 6148 h 10000"/>
              <a:gd name="connsiteX46" fmla="*/ 8861 w 10000"/>
              <a:gd name="connsiteY46" fmla="*/ 3186 h 10000"/>
              <a:gd name="connsiteX47" fmla="*/ 8695 w 10000"/>
              <a:gd name="connsiteY47" fmla="*/ 3027 h 10000"/>
              <a:gd name="connsiteX48" fmla="*/ 8638 w 10000"/>
              <a:gd name="connsiteY48" fmla="*/ 2684 h 10000"/>
              <a:gd name="connsiteX49" fmla="*/ 8199 w 10000"/>
              <a:gd name="connsiteY49" fmla="*/ 2530 h 10000"/>
              <a:gd name="connsiteX50" fmla="*/ 8053 w 10000"/>
              <a:gd name="connsiteY50" fmla="*/ 1987 h 10000"/>
              <a:gd name="connsiteX51" fmla="*/ 7750 w 10000"/>
              <a:gd name="connsiteY51" fmla="*/ 1939 h 10000"/>
              <a:gd name="connsiteX52" fmla="*/ 7700 w 10000"/>
              <a:gd name="connsiteY52" fmla="*/ 1523 h 10000"/>
              <a:gd name="connsiteX53" fmla="*/ 7418 w 10000"/>
              <a:gd name="connsiteY53" fmla="*/ 1496 h 10000"/>
              <a:gd name="connsiteX54" fmla="*/ 7386 w 10000"/>
              <a:gd name="connsiteY54" fmla="*/ 1164 h 10000"/>
              <a:gd name="connsiteX55" fmla="*/ 7276 w 10000"/>
              <a:gd name="connsiteY55" fmla="*/ 236 h 10000"/>
              <a:gd name="connsiteX56" fmla="*/ 5422 w 10000"/>
              <a:gd name="connsiteY56" fmla="*/ 0 h 10000"/>
              <a:gd name="connsiteX57" fmla="*/ 5199 w 10000"/>
              <a:gd name="connsiteY57" fmla="*/ 4931 h 10000"/>
              <a:gd name="connsiteX58" fmla="*/ 2859 w 10000"/>
              <a:gd name="connsiteY58" fmla="*/ 4664 h 10000"/>
              <a:gd name="connsiteX59" fmla="*/ 3515 w 10000"/>
              <a:gd name="connsiteY59" fmla="*/ 541 h 10000"/>
              <a:gd name="connsiteX60" fmla="*/ 1997 w 10000"/>
              <a:gd name="connsiteY60" fmla="*/ 447 h 10000"/>
              <a:gd name="connsiteX0" fmla="*/ 1997 w 10000"/>
              <a:gd name="connsiteY0" fmla="*/ 447 h 10000"/>
              <a:gd name="connsiteX1" fmla="*/ 4 w 10000"/>
              <a:gd name="connsiteY1" fmla="*/ 8449 h 10000"/>
              <a:gd name="connsiteX2" fmla="*/ 830 w 10000"/>
              <a:gd name="connsiteY2" fmla="*/ 8851 h 10000"/>
              <a:gd name="connsiteX3" fmla="*/ 1080 w 10000"/>
              <a:gd name="connsiteY3" fmla="*/ 9571 h 10000"/>
              <a:gd name="connsiteX4" fmla="*/ 1197 w 10000"/>
              <a:gd name="connsiteY4" fmla="*/ 9760 h 10000"/>
              <a:gd name="connsiteX5" fmla="*/ 1271 w 10000"/>
              <a:gd name="connsiteY5" fmla="*/ 9832 h 10000"/>
              <a:gd name="connsiteX6" fmla="*/ 1391 w 10000"/>
              <a:gd name="connsiteY6" fmla="*/ 9855 h 10000"/>
              <a:gd name="connsiteX7" fmla="*/ 1542 w 10000"/>
              <a:gd name="connsiteY7" fmla="*/ 9846 h 10000"/>
              <a:gd name="connsiteX8" fmla="*/ 1744 w 10000"/>
              <a:gd name="connsiteY8" fmla="*/ 9768 h 10000"/>
              <a:gd name="connsiteX9" fmla="*/ 3371 w 10000"/>
              <a:gd name="connsiteY9" fmla="*/ 8711 h 10000"/>
              <a:gd name="connsiteX10" fmla="*/ 3609 w 10000"/>
              <a:gd name="connsiteY10" fmla="*/ 9023 h 10000"/>
              <a:gd name="connsiteX11" fmla="*/ 3707 w 10000"/>
              <a:gd name="connsiteY11" fmla="*/ 9064 h 10000"/>
              <a:gd name="connsiteX12" fmla="*/ 3786 w 10000"/>
              <a:gd name="connsiteY12" fmla="*/ 9050 h 10000"/>
              <a:gd name="connsiteX13" fmla="*/ 3841 w 10000"/>
              <a:gd name="connsiteY13" fmla="*/ 9005 h 10000"/>
              <a:gd name="connsiteX14" fmla="*/ 3900 w 10000"/>
              <a:gd name="connsiteY14" fmla="*/ 8902 h 10000"/>
              <a:gd name="connsiteX15" fmla="*/ 3905 w 10000"/>
              <a:gd name="connsiteY15" fmla="*/ 8752 h 10000"/>
              <a:gd name="connsiteX16" fmla="*/ 3875 w 10000"/>
              <a:gd name="connsiteY16" fmla="*/ 8640 h 10000"/>
              <a:gd name="connsiteX17" fmla="*/ 3820 w 10000"/>
              <a:gd name="connsiteY17" fmla="*/ 8449 h 10000"/>
              <a:gd name="connsiteX18" fmla="*/ 4003 w 10000"/>
              <a:gd name="connsiteY18" fmla="*/ 8265 h 10000"/>
              <a:gd name="connsiteX19" fmla="*/ 4294 w 10000"/>
              <a:gd name="connsiteY19" fmla="*/ 8120 h 10000"/>
              <a:gd name="connsiteX20" fmla="*/ 4592 w 10000"/>
              <a:gd name="connsiteY20" fmla="*/ 8015 h 10000"/>
              <a:gd name="connsiteX21" fmla="*/ 4963 w 10000"/>
              <a:gd name="connsiteY21" fmla="*/ 7991 h 10000"/>
              <a:gd name="connsiteX22" fmla="*/ 5490 w 10000"/>
              <a:gd name="connsiteY22" fmla="*/ 7987 h 10000"/>
              <a:gd name="connsiteX23" fmla="*/ 5473 w 10000"/>
              <a:gd name="connsiteY23" fmla="*/ 8515 h 10000"/>
              <a:gd name="connsiteX24" fmla="*/ 5593 w 10000"/>
              <a:gd name="connsiteY24" fmla="*/ 8664 h 10000"/>
              <a:gd name="connsiteX25" fmla="*/ 5755 w 10000"/>
              <a:gd name="connsiteY25" fmla="*/ 8746 h 10000"/>
              <a:gd name="connsiteX26" fmla="*/ 5874 w 10000"/>
              <a:gd name="connsiteY26" fmla="*/ 8775 h 10000"/>
              <a:gd name="connsiteX27" fmla="*/ 7705 w 10000"/>
              <a:gd name="connsiteY27" fmla="*/ 8711 h 10000"/>
              <a:gd name="connsiteX28" fmla="*/ 7887 w 10000"/>
              <a:gd name="connsiteY28" fmla="*/ 8902 h 10000"/>
              <a:gd name="connsiteX29" fmla="*/ 8003 w 10000"/>
              <a:gd name="connsiteY29" fmla="*/ 9366 h 10000"/>
              <a:gd name="connsiteX30" fmla="*/ 8087 w 10000"/>
              <a:gd name="connsiteY30" fmla="*/ 9995 h 10000"/>
              <a:gd name="connsiteX31" fmla="*/ 8281 w 10000"/>
              <a:gd name="connsiteY31" fmla="*/ 10000 h 10000"/>
              <a:gd name="connsiteX32" fmla="*/ 8265 w 10000"/>
              <a:gd name="connsiteY32" fmla="*/ 9381 h 10000"/>
              <a:gd name="connsiteX33" fmla="*/ 8360 w 10000"/>
              <a:gd name="connsiteY33" fmla="*/ 9191 h 10000"/>
              <a:gd name="connsiteX34" fmla="*/ 8433 w 10000"/>
              <a:gd name="connsiteY34" fmla="*/ 8692 h 10000"/>
              <a:gd name="connsiteX35" fmla="*/ 9171 w 10000"/>
              <a:gd name="connsiteY35" fmla="*/ 9064 h 10000"/>
              <a:gd name="connsiteX36" fmla="*/ 9139 w 10000"/>
              <a:gd name="connsiteY36" fmla="*/ 8372 h 10000"/>
              <a:gd name="connsiteX37" fmla="*/ 9489 w 10000"/>
              <a:gd name="connsiteY37" fmla="*/ 8394 h 10000"/>
              <a:gd name="connsiteX38" fmla="*/ 10000 w 10000"/>
              <a:gd name="connsiteY38" fmla="*/ 7626 h 10000"/>
              <a:gd name="connsiteX39" fmla="*/ 9685 w 10000"/>
              <a:gd name="connsiteY39" fmla="*/ 7103 h 10000"/>
              <a:gd name="connsiteX40" fmla="*/ 9067 w 10000"/>
              <a:gd name="connsiteY40" fmla="*/ 6258 h 10000"/>
              <a:gd name="connsiteX41" fmla="*/ 8400 w 10000"/>
              <a:gd name="connsiteY41" fmla="*/ 6041 h 10000"/>
              <a:gd name="connsiteX42" fmla="*/ 8351 w 10000"/>
              <a:gd name="connsiteY42" fmla="*/ 6399 h 10000"/>
              <a:gd name="connsiteX43" fmla="*/ 7953 w 10000"/>
              <a:gd name="connsiteY43" fmla="*/ 6109 h 10000"/>
              <a:gd name="connsiteX44" fmla="*/ 7953 w 10000"/>
              <a:gd name="connsiteY44" fmla="*/ 5745 h 10000"/>
              <a:gd name="connsiteX45" fmla="*/ 8861 w 10000"/>
              <a:gd name="connsiteY45" fmla="*/ 3186 h 10000"/>
              <a:gd name="connsiteX46" fmla="*/ 8695 w 10000"/>
              <a:gd name="connsiteY46" fmla="*/ 3027 h 10000"/>
              <a:gd name="connsiteX47" fmla="*/ 8638 w 10000"/>
              <a:gd name="connsiteY47" fmla="*/ 2684 h 10000"/>
              <a:gd name="connsiteX48" fmla="*/ 8199 w 10000"/>
              <a:gd name="connsiteY48" fmla="*/ 2530 h 10000"/>
              <a:gd name="connsiteX49" fmla="*/ 8053 w 10000"/>
              <a:gd name="connsiteY49" fmla="*/ 1987 h 10000"/>
              <a:gd name="connsiteX50" fmla="*/ 7750 w 10000"/>
              <a:gd name="connsiteY50" fmla="*/ 1939 h 10000"/>
              <a:gd name="connsiteX51" fmla="*/ 7700 w 10000"/>
              <a:gd name="connsiteY51" fmla="*/ 1523 h 10000"/>
              <a:gd name="connsiteX52" fmla="*/ 7418 w 10000"/>
              <a:gd name="connsiteY52" fmla="*/ 1496 h 10000"/>
              <a:gd name="connsiteX53" fmla="*/ 7386 w 10000"/>
              <a:gd name="connsiteY53" fmla="*/ 1164 h 10000"/>
              <a:gd name="connsiteX54" fmla="*/ 7276 w 10000"/>
              <a:gd name="connsiteY54" fmla="*/ 236 h 10000"/>
              <a:gd name="connsiteX55" fmla="*/ 5422 w 10000"/>
              <a:gd name="connsiteY55" fmla="*/ 0 h 10000"/>
              <a:gd name="connsiteX56" fmla="*/ 5199 w 10000"/>
              <a:gd name="connsiteY56" fmla="*/ 4931 h 10000"/>
              <a:gd name="connsiteX57" fmla="*/ 2859 w 10000"/>
              <a:gd name="connsiteY57" fmla="*/ 4664 h 10000"/>
              <a:gd name="connsiteX58" fmla="*/ 3515 w 10000"/>
              <a:gd name="connsiteY58" fmla="*/ 541 h 10000"/>
              <a:gd name="connsiteX59" fmla="*/ 1997 w 10000"/>
              <a:gd name="connsiteY59" fmla="*/ 447 h 10000"/>
              <a:gd name="connsiteX0" fmla="*/ 1997 w 10000"/>
              <a:gd name="connsiteY0" fmla="*/ 447 h 10000"/>
              <a:gd name="connsiteX1" fmla="*/ 4 w 10000"/>
              <a:gd name="connsiteY1" fmla="*/ 8449 h 10000"/>
              <a:gd name="connsiteX2" fmla="*/ 830 w 10000"/>
              <a:gd name="connsiteY2" fmla="*/ 8851 h 10000"/>
              <a:gd name="connsiteX3" fmla="*/ 1080 w 10000"/>
              <a:gd name="connsiteY3" fmla="*/ 9571 h 10000"/>
              <a:gd name="connsiteX4" fmla="*/ 1197 w 10000"/>
              <a:gd name="connsiteY4" fmla="*/ 9760 h 10000"/>
              <a:gd name="connsiteX5" fmla="*/ 1271 w 10000"/>
              <a:gd name="connsiteY5" fmla="*/ 9832 h 10000"/>
              <a:gd name="connsiteX6" fmla="*/ 1391 w 10000"/>
              <a:gd name="connsiteY6" fmla="*/ 9855 h 10000"/>
              <a:gd name="connsiteX7" fmla="*/ 1542 w 10000"/>
              <a:gd name="connsiteY7" fmla="*/ 9846 h 10000"/>
              <a:gd name="connsiteX8" fmla="*/ 1744 w 10000"/>
              <a:gd name="connsiteY8" fmla="*/ 9768 h 10000"/>
              <a:gd name="connsiteX9" fmla="*/ 3371 w 10000"/>
              <a:gd name="connsiteY9" fmla="*/ 8711 h 10000"/>
              <a:gd name="connsiteX10" fmla="*/ 3609 w 10000"/>
              <a:gd name="connsiteY10" fmla="*/ 9023 h 10000"/>
              <a:gd name="connsiteX11" fmla="*/ 3707 w 10000"/>
              <a:gd name="connsiteY11" fmla="*/ 9064 h 10000"/>
              <a:gd name="connsiteX12" fmla="*/ 3786 w 10000"/>
              <a:gd name="connsiteY12" fmla="*/ 9050 h 10000"/>
              <a:gd name="connsiteX13" fmla="*/ 3841 w 10000"/>
              <a:gd name="connsiteY13" fmla="*/ 9005 h 10000"/>
              <a:gd name="connsiteX14" fmla="*/ 3900 w 10000"/>
              <a:gd name="connsiteY14" fmla="*/ 8902 h 10000"/>
              <a:gd name="connsiteX15" fmla="*/ 3905 w 10000"/>
              <a:gd name="connsiteY15" fmla="*/ 8752 h 10000"/>
              <a:gd name="connsiteX16" fmla="*/ 3875 w 10000"/>
              <a:gd name="connsiteY16" fmla="*/ 8640 h 10000"/>
              <a:gd name="connsiteX17" fmla="*/ 3820 w 10000"/>
              <a:gd name="connsiteY17" fmla="*/ 8449 h 10000"/>
              <a:gd name="connsiteX18" fmla="*/ 4003 w 10000"/>
              <a:gd name="connsiteY18" fmla="*/ 8265 h 10000"/>
              <a:gd name="connsiteX19" fmla="*/ 4294 w 10000"/>
              <a:gd name="connsiteY19" fmla="*/ 8120 h 10000"/>
              <a:gd name="connsiteX20" fmla="*/ 4592 w 10000"/>
              <a:gd name="connsiteY20" fmla="*/ 8015 h 10000"/>
              <a:gd name="connsiteX21" fmla="*/ 4963 w 10000"/>
              <a:gd name="connsiteY21" fmla="*/ 7991 h 10000"/>
              <a:gd name="connsiteX22" fmla="*/ 5490 w 10000"/>
              <a:gd name="connsiteY22" fmla="*/ 7987 h 10000"/>
              <a:gd name="connsiteX23" fmla="*/ 5473 w 10000"/>
              <a:gd name="connsiteY23" fmla="*/ 8515 h 10000"/>
              <a:gd name="connsiteX24" fmla="*/ 5593 w 10000"/>
              <a:gd name="connsiteY24" fmla="*/ 8664 h 10000"/>
              <a:gd name="connsiteX25" fmla="*/ 5755 w 10000"/>
              <a:gd name="connsiteY25" fmla="*/ 8746 h 10000"/>
              <a:gd name="connsiteX26" fmla="*/ 5874 w 10000"/>
              <a:gd name="connsiteY26" fmla="*/ 8775 h 10000"/>
              <a:gd name="connsiteX27" fmla="*/ 7705 w 10000"/>
              <a:gd name="connsiteY27" fmla="*/ 8711 h 10000"/>
              <a:gd name="connsiteX28" fmla="*/ 7887 w 10000"/>
              <a:gd name="connsiteY28" fmla="*/ 8902 h 10000"/>
              <a:gd name="connsiteX29" fmla="*/ 8003 w 10000"/>
              <a:gd name="connsiteY29" fmla="*/ 9366 h 10000"/>
              <a:gd name="connsiteX30" fmla="*/ 8087 w 10000"/>
              <a:gd name="connsiteY30" fmla="*/ 9995 h 10000"/>
              <a:gd name="connsiteX31" fmla="*/ 8281 w 10000"/>
              <a:gd name="connsiteY31" fmla="*/ 10000 h 10000"/>
              <a:gd name="connsiteX32" fmla="*/ 8265 w 10000"/>
              <a:gd name="connsiteY32" fmla="*/ 9381 h 10000"/>
              <a:gd name="connsiteX33" fmla="*/ 8360 w 10000"/>
              <a:gd name="connsiteY33" fmla="*/ 9191 h 10000"/>
              <a:gd name="connsiteX34" fmla="*/ 8433 w 10000"/>
              <a:gd name="connsiteY34" fmla="*/ 8692 h 10000"/>
              <a:gd name="connsiteX35" fmla="*/ 9171 w 10000"/>
              <a:gd name="connsiteY35" fmla="*/ 9064 h 10000"/>
              <a:gd name="connsiteX36" fmla="*/ 9139 w 10000"/>
              <a:gd name="connsiteY36" fmla="*/ 8372 h 10000"/>
              <a:gd name="connsiteX37" fmla="*/ 9489 w 10000"/>
              <a:gd name="connsiteY37" fmla="*/ 8394 h 10000"/>
              <a:gd name="connsiteX38" fmla="*/ 10000 w 10000"/>
              <a:gd name="connsiteY38" fmla="*/ 7626 h 10000"/>
              <a:gd name="connsiteX39" fmla="*/ 9685 w 10000"/>
              <a:gd name="connsiteY39" fmla="*/ 7103 h 10000"/>
              <a:gd name="connsiteX40" fmla="*/ 9067 w 10000"/>
              <a:gd name="connsiteY40" fmla="*/ 6258 h 10000"/>
              <a:gd name="connsiteX41" fmla="*/ 8400 w 10000"/>
              <a:gd name="connsiteY41" fmla="*/ 6041 h 10000"/>
              <a:gd name="connsiteX42" fmla="*/ 8351 w 10000"/>
              <a:gd name="connsiteY42" fmla="*/ 6399 h 10000"/>
              <a:gd name="connsiteX43" fmla="*/ 7953 w 10000"/>
              <a:gd name="connsiteY43" fmla="*/ 6109 h 10000"/>
              <a:gd name="connsiteX44" fmla="*/ 8762 w 10000"/>
              <a:gd name="connsiteY44" fmla="*/ 4959 h 10000"/>
              <a:gd name="connsiteX45" fmla="*/ 8861 w 10000"/>
              <a:gd name="connsiteY45" fmla="*/ 3186 h 10000"/>
              <a:gd name="connsiteX46" fmla="*/ 8695 w 10000"/>
              <a:gd name="connsiteY46" fmla="*/ 3027 h 10000"/>
              <a:gd name="connsiteX47" fmla="*/ 8638 w 10000"/>
              <a:gd name="connsiteY47" fmla="*/ 2684 h 10000"/>
              <a:gd name="connsiteX48" fmla="*/ 8199 w 10000"/>
              <a:gd name="connsiteY48" fmla="*/ 2530 h 10000"/>
              <a:gd name="connsiteX49" fmla="*/ 8053 w 10000"/>
              <a:gd name="connsiteY49" fmla="*/ 1987 h 10000"/>
              <a:gd name="connsiteX50" fmla="*/ 7750 w 10000"/>
              <a:gd name="connsiteY50" fmla="*/ 1939 h 10000"/>
              <a:gd name="connsiteX51" fmla="*/ 7700 w 10000"/>
              <a:gd name="connsiteY51" fmla="*/ 1523 h 10000"/>
              <a:gd name="connsiteX52" fmla="*/ 7418 w 10000"/>
              <a:gd name="connsiteY52" fmla="*/ 1496 h 10000"/>
              <a:gd name="connsiteX53" fmla="*/ 7386 w 10000"/>
              <a:gd name="connsiteY53" fmla="*/ 1164 h 10000"/>
              <a:gd name="connsiteX54" fmla="*/ 7276 w 10000"/>
              <a:gd name="connsiteY54" fmla="*/ 236 h 10000"/>
              <a:gd name="connsiteX55" fmla="*/ 5422 w 10000"/>
              <a:gd name="connsiteY55" fmla="*/ 0 h 10000"/>
              <a:gd name="connsiteX56" fmla="*/ 5199 w 10000"/>
              <a:gd name="connsiteY56" fmla="*/ 4931 h 10000"/>
              <a:gd name="connsiteX57" fmla="*/ 2859 w 10000"/>
              <a:gd name="connsiteY57" fmla="*/ 4664 h 10000"/>
              <a:gd name="connsiteX58" fmla="*/ 3515 w 10000"/>
              <a:gd name="connsiteY58" fmla="*/ 541 h 10000"/>
              <a:gd name="connsiteX59" fmla="*/ 1997 w 10000"/>
              <a:gd name="connsiteY59" fmla="*/ 447 h 10000"/>
              <a:gd name="connsiteX0" fmla="*/ 1997 w 10000"/>
              <a:gd name="connsiteY0" fmla="*/ 447 h 10000"/>
              <a:gd name="connsiteX1" fmla="*/ 4 w 10000"/>
              <a:gd name="connsiteY1" fmla="*/ 8449 h 10000"/>
              <a:gd name="connsiteX2" fmla="*/ 830 w 10000"/>
              <a:gd name="connsiteY2" fmla="*/ 8851 h 10000"/>
              <a:gd name="connsiteX3" fmla="*/ 1080 w 10000"/>
              <a:gd name="connsiteY3" fmla="*/ 9571 h 10000"/>
              <a:gd name="connsiteX4" fmla="*/ 1197 w 10000"/>
              <a:gd name="connsiteY4" fmla="*/ 9760 h 10000"/>
              <a:gd name="connsiteX5" fmla="*/ 1271 w 10000"/>
              <a:gd name="connsiteY5" fmla="*/ 9832 h 10000"/>
              <a:gd name="connsiteX6" fmla="*/ 1391 w 10000"/>
              <a:gd name="connsiteY6" fmla="*/ 9855 h 10000"/>
              <a:gd name="connsiteX7" fmla="*/ 1542 w 10000"/>
              <a:gd name="connsiteY7" fmla="*/ 9846 h 10000"/>
              <a:gd name="connsiteX8" fmla="*/ 1744 w 10000"/>
              <a:gd name="connsiteY8" fmla="*/ 9768 h 10000"/>
              <a:gd name="connsiteX9" fmla="*/ 3371 w 10000"/>
              <a:gd name="connsiteY9" fmla="*/ 8711 h 10000"/>
              <a:gd name="connsiteX10" fmla="*/ 3609 w 10000"/>
              <a:gd name="connsiteY10" fmla="*/ 9023 h 10000"/>
              <a:gd name="connsiteX11" fmla="*/ 3707 w 10000"/>
              <a:gd name="connsiteY11" fmla="*/ 9064 h 10000"/>
              <a:gd name="connsiteX12" fmla="*/ 3786 w 10000"/>
              <a:gd name="connsiteY12" fmla="*/ 9050 h 10000"/>
              <a:gd name="connsiteX13" fmla="*/ 3841 w 10000"/>
              <a:gd name="connsiteY13" fmla="*/ 9005 h 10000"/>
              <a:gd name="connsiteX14" fmla="*/ 3900 w 10000"/>
              <a:gd name="connsiteY14" fmla="*/ 8902 h 10000"/>
              <a:gd name="connsiteX15" fmla="*/ 3905 w 10000"/>
              <a:gd name="connsiteY15" fmla="*/ 8752 h 10000"/>
              <a:gd name="connsiteX16" fmla="*/ 3875 w 10000"/>
              <a:gd name="connsiteY16" fmla="*/ 8640 h 10000"/>
              <a:gd name="connsiteX17" fmla="*/ 3820 w 10000"/>
              <a:gd name="connsiteY17" fmla="*/ 8449 h 10000"/>
              <a:gd name="connsiteX18" fmla="*/ 4003 w 10000"/>
              <a:gd name="connsiteY18" fmla="*/ 8265 h 10000"/>
              <a:gd name="connsiteX19" fmla="*/ 4294 w 10000"/>
              <a:gd name="connsiteY19" fmla="*/ 8120 h 10000"/>
              <a:gd name="connsiteX20" fmla="*/ 4592 w 10000"/>
              <a:gd name="connsiteY20" fmla="*/ 8015 h 10000"/>
              <a:gd name="connsiteX21" fmla="*/ 4963 w 10000"/>
              <a:gd name="connsiteY21" fmla="*/ 7991 h 10000"/>
              <a:gd name="connsiteX22" fmla="*/ 5490 w 10000"/>
              <a:gd name="connsiteY22" fmla="*/ 7987 h 10000"/>
              <a:gd name="connsiteX23" fmla="*/ 5473 w 10000"/>
              <a:gd name="connsiteY23" fmla="*/ 8515 h 10000"/>
              <a:gd name="connsiteX24" fmla="*/ 5593 w 10000"/>
              <a:gd name="connsiteY24" fmla="*/ 8664 h 10000"/>
              <a:gd name="connsiteX25" fmla="*/ 5755 w 10000"/>
              <a:gd name="connsiteY25" fmla="*/ 8746 h 10000"/>
              <a:gd name="connsiteX26" fmla="*/ 5874 w 10000"/>
              <a:gd name="connsiteY26" fmla="*/ 8775 h 10000"/>
              <a:gd name="connsiteX27" fmla="*/ 7705 w 10000"/>
              <a:gd name="connsiteY27" fmla="*/ 8711 h 10000"/>
              <a:gd name="connsiteX28" fmla="*/ 7887 w 10000"/>
              <a:gd name="connsiteY28" fmla="*/ 8902 h 10000"/>
              <a:gd name="connsiteX29" fmla="*/ 8003 w 10000"/>
              <a:gd name="connsiteY29" fmla="*/ 9366 h 10000"/>
              <a:gd name="connsiteX30" fmla="*/ 8087 w 10000"/>
              <a:gd name="connsiteY30" fmla="*/ 9995 h 10000"/>
              <a:gd name="connsiteX31" fmla="*/ 8281 w 10000"/>
              <a:gd name="connsiteY31" fmla="*/ 10000 h 10000"/>
              <a:gd name="connsiteX32" fmla="*/ 8265 w 10000"/>
              <a:gd name="connsiteY32" fmla="*/ 9381 h 10000"/>
              <a:gd name="connsiteX33" fmla="*/ 8360 w 10000"/>
              <a:gd name="connsiteY33" fmla="*/ 9191 h 10000"/>
              <a:gd name="connsiteX34" fmla="*/ 8433 w 10000"/>
              <a:gd name="connsiteY34" fmla="*/ 8692 h 10000"/>
              <a:gd name="connsiteX35" fmla="*/ 9171 w 10000"/>
              <a:gd name="connsiteY35" fmla="*/ 9064 h 10000"/>
              <a:gd name="connsiteX36" fmla="*/ 9139 w 10000"/>
              <a:gd name="connsiteY36" fmla="*/ 8372 h 10000"/>
              <a:gd name="connsiteX37" fmla="*/ 9489 w 10000"/>
              <a:gd name="connsiteY37" fmla="*/ 8394 h 10000"/>
              <a:gd name="connsiteX38" fmla="*/ 10000 w 10000"/>
              <a:gd name="connsiteY38" fmla="*/ 7626 h 10000"/>
              <a:gd name="connsiteX39" fmla="*/ 9685 w 10000"/>
              <a:gd name="connsiteY39" fmla="*/ 7103 h 10000"/>
              <a:gd name="connsiteX40" fmla="*/ 9067 w 10000"/>
              <a:gd name="connsiteY40" fmla="*/ 6258 h 10000"/>
              <a:gd name="connsiteX41" fmla="*/ 8400 w 10000"/>
              <a:gd name="connsiteY41" fmla="*/ 6041 h 10000"/>
              <a:gd name="connsiteX42" fmla="*/ 8351 w 10000"/>
              <a:gd name="connsiteY42" fmla="*/ 6399 h 10000"/>
              <a:gd name="connsiteX43" fmla="*/ 8176 w 10000"/>
              <a:gd name="connsiteY43" fmla="*/ 4859 h 10000"/>
              <a:gd name="connsiteX44" fmla="*/ 8762 w 10000"/>
              <a:gd name="connsiteY44" fmla="*/ 4959 h 10000"/>
              <a:gd name="connsiteX45" fmla="*/ 8861 w 10000"/>
              <a:gd name="connsiteY45" fmla="*/ 3186 h 10000"/>
              <a:gd name="connsiteX46" fmla="*/ 8695 w 10000"/>
              <a:gd name="connsiteY46" fmla="*/ 3027 h 10000"/>
              <a:gd name="connsiteX47" fmla="*/ 8638 w 10000"/>
              <a:gd name="connsiteY47" fmla="*/ 2684 h 10000"/>
              <a:gd name="connsiteX48" fmla="*/ 8199 w 10000"/>
              <a:gd name="connsiteY48" fmla="*/ 2530 h 10000"/>
              <a:gd name="connsiteX49" fmla="*/ 8053 w 10000"/>
              <a:gd name="connsiteY49" fmla="*/ 1987 h 10000"/>
              <a:gd name="connsiteX50" fmla="*/ 7750 w 10000"/>
              <a:gd name="connsiteY50" fmla="*/ 1939 h 10000"/>
              <a:gd name="connsiteX51" fmla="*/ 7700 w 10000"/>
              <a:gd name="connsiteY51" fmla="*/ 1523 h 10000"/>
              <a:gd name="connsiteX52" fmla="*/ 7418 w 10000"/>
              <a:gd name="connsiteY52" fmla="*/ 1496 h 10000"/>
              <a:gd name="connsiteX53" fmla="*/ 7386 w 10000"/>
              <a:gd name="connsiteY53" fmla="*/ 1164 h 10000"/>
              <a:gd name="connsiteX54" fmla="*/ 7276 w 10000"/>
              <a:gd name="connsiteY54" fmla="*/ 236 h 10000"/>
              <a:gd name="connsiteX55" fmla="*/ 5422 w 10000"/>
              <a:gd name="connsiteY55" fmla="*/ 0 h 10000"/>
              <a:gd name="connsiteX56" fmla="*/ 5199 w 10000"/>
              <a:gd name="connsiteY56" fmla="*/ 4931 h 10000"/>
              <a:gd name="connsiteX57" fmla="*/ 2859 w 10000"/>
              <a:gd name="connsiteY57" fmla="*/ 4664 h 10000"/>
              <a:gd name="connsiteX58" fmla="*/ 3515 w 10000"/>
              <a:gd name="connsiteY58" fmla="*/ 541 h 10000"/>
              <a:gd name="connsiteX59" fmla="*/ 1997 w 10000"/>
              <a:gd name="connsiteY59" fmla="*/ 447 h 10000"/>
              <a:gd name="connsiteX0" fmla="*/ 1997 w 10000"/>
              <a:gd name="connsiteY0" fmla="*/ 447 h 10000"/>
              <a:gd name="connsiteX1" fmla="*/ 4 w 10000"/>
              <a:gd name="connsiteY1" fmla="*/ 8449 h 10000"/>
              <a:gd name="connsiteX2" fmla="*/ 830 w 10000"/>
              <a:gd name="connsiteY2" fmla="*/ 8851 h 10000"/>
              <a:gd name="connsiteX3" fmla="*/ 1080 w 10000"/>
              <a:gd name="connsiteY3" fmla="*/ 9571 h 10000"/>
              <a:gd name="connsiteX4" fmla="*/ 1197 w 10000"/>
              <a:gd name="connsiteY4" fmla="*/ 9760 h 10000"/>
              <a:gd name="connsiteX5" fmla="*/ 1271 w 10000"/>
              <a:gd name="connsiteY5" fmla="*/ 9832 h 10000"/>
              <a:gd name="connsiteX6" fmla="*/ 1391 w 10000"/>
              <a:gd name="connsiteY6" fmla="*/ 9855 h 10000"/>
              <a:gd name="connsiteX7" fmla="*/ 1542 w 10000"/>
              <a:gd name="connsiteY7" fmla="*/ 9846 h 10000"/>
              <a:gd name="connsiteX8" fmla="*/ 1744 w 10000"/>
              <a:gd name="connsiteY8" fmla="*/ 9768 h 10000"/>
              <a:gd name="connsiteX9" fmla="*/ 3371 w 10000"/>
              <a:gd name="connsiteY9" fmla="*/ 8711 h 10000"/>
              <a:gd name="connsiteX10" fmla="*/ 3609 w 10000"/>
              <a:gd name="connsiteY10" fmla="*/ 9023 h 10000"/>
              <a:gd name="connsiteX11" fmla="*/ 3707 w 10000"/>
              <a:gd name="connsiteY11" fmla="*/ 9064 h 10000"/>
              <a:gd name="connsiteX12" fmla="*/ 3786 w 10000"/>
              <a:gd name="connsiteY12" fmla="*/ 9050 h 10000"/>
              <a:gd name="connsiteX13" fmla="*/ 3841 w 10000"/>
              <a:gd name="connsiteY13" fmla="*/ 9005 h 10000"/>
              <a:gd name="connsiteX14" fmla="*/ 3900 w 10000"/>
              <a:gd name="connsiteY14" fmla="*/ 8902 h 10000"/>
              <a:gd name="connsiteX15" fmla="*/ 3905 w 10000"/>
              <a:gd name="connsiteY15" fmla="*/ 8752 h 10000"/>
              <a:gd name="connsiteX16" fmla="*/ 3875 w 10000"/>
              <a:gd name="connsiteY16" fmla="*/ 8640 h 10000"/>
              <a:gd name="connsiteX17" fmla="*/ 3820 w 10000"/>
              <a:gd name="connsiteY17" fmla="*/ 8449 h 10000"/>
              <a:gd name="connsiteX18" fmla="*/ 4003 w 10000"/>
              <a:gd name="connsiteY18" fmla="*/ 8265 h 10000"/>
              <a:gd name="connsiteX19" fmla="*/ 4294 w 10000"/>
              <a:gd name="connsiteY19" fmla="*/ 8120 h 10000"/>
              <a:gd name="connsiteX20" fmla="*/ 4592 w 10000"/>
              <a:gd name="connsiteY20" fmla="*/ 8015 h 10000"/>
              <a:gd name="connsiteX21" fmla="*/ 4963 w 10000"/>
              <a:gd name="connsiteY21" fmla="*/ 7991 h 10000"/>
              <a:gd name="connsiteX22" fmla="*/ 5490 w 10000"/>
              <a:gd name="connsiteY22" fmla="*/ 7987 h 10000"/>
              <a:gd name="connsiteX23" fmla="*/ 5473 w 10000"/>
              <a:gd name="connsiteY23" fmla="*/ 8515 h 10000"/>
              <a:gd name="connsiteX24" fmla="*/ 5593 w 10000"/>
              <a:gd name="connsiteY24" fmla="*/ 8664 h 10000"/>
              <a:gd name="connsiteX25" fmla="*/ 5755 w 10000"/>
              <a:gd name="connsiteY25" fmla="*/ 8746 h 10000"/>
              <a:gd name="connsiteX26" fmla="*/ 5874 w 10000"/>
              <a:gd name="connsiteY26" fmla="*/ 8775 h 10000"/>
              <a:gd name="connsiteX27" fmla="*/ 7705 w 10000"/>
              <a:gd name="connsiteY27" fmla="*/ 8711 h 10000"/>
              <a:gd name="connsiteX28" fmla="*/ 7887 w 10000"/>
              <a:gd name="connsiteY28" fmla="*/ 8902 h 10000"/>
              <a:gd name="connsiteX29" fmla="*/ 8003 w 10000"/>
              <a:gd name="connsiteY29" fmla="*/ 9366 h 10000"/>
              <a:gd name="connsiteX30" fmla="*/ 8087 w 10000"/>
              <a:gd name="connsiteY30" fmla="*/ 9995 h 10000"/>
              <a:gd name="connsiteX31" fmla="*/ 8281 w 10000"/>
              <a:gd name="connsiteY31" fmla="*/ 10000 h 10000"/>
              <a:gd name="connsiteX32" fmla="*/ 8265 w 10000"/>
              <a:gd name="connsiteY32" fmla="*/ 9381 h 10000"/>
              <a:gd name="connsiteX33" fmla="*/ 8360 w 10000"/>
              <a:gd name="connsiteY33" fmla="*/ 9191 h 10000"/>
              <a:gd name="connsiteX34" fmla="*/ 8433 w 10000"/>
              <a:gd name="connsiteY34" fmla="*/ 8692 h 10000"/>
              <a:gd name="connsiteX35" fmla="*/ 9171 w 10000"/>
              <a:gd name="connsiteY35" fmla="*/ 9064 h 10000"/>
              <a:gd name="connsiteX36" fmla="*/ 9139 w 10000"/>
              <a:gd name="connsiteY36" fmla="*/ 8372 h 10000"/>
              <a:gd name="connsiteX37" fmla="*/ 9489 w 10000"/>
              <a:gd name="connsiteY37" fmla="*/ 8394 h 10000"/>
              <a:gd name="connsiteX38" fmla="*/ 10000 w 10000"/>
              <a:gd name="connsiteY38" fmla="*/ 7626 h 10000"/>
              <a:gd name="connsiteX39" fmla="*/ 9685 w 10000"/>
              <a:gd name="connsiteY39" fmla="*/ 7103 h 10000"/>
              <a:gd name="connsiteX40" fmla="*/ 9067 w 10000"/>
              <a:gd name="connsiteY40" fmla="*/ 6258 h 10000"/>
              <a:gd name="connsiteX41" fmla="*/ 8400 w 10000"/>
              <a:gd name="connsiteY41" fmla="*/ 6041 h 10000"/>
              <a:gd name="connsiteX42" fmla="*/ 7793 w 10000"/>
              <a:gd name="connsiteY42" fmla="*/ 4542 h 10000"/>
              <a:gd name="connsiteX43" fmla="*/ 8176 w 10000"/>
              <a:gd name="connsiteY43" fmla="*/ 4859 h 10000"/>
              <a:gd name="connsiteX44" fmla="*/ 8762 w 10000"/>
              <a:gd name="connsiteY44" fmla="*/ 4959 h 10000"/>
              <a:gd name="connsiteX45" fmla="*/ 8861 w 10000"/>
              <a:gd name="connsiteY45" fmla="*/ 3186 h 10000"/>
              <a:gd name="connsiteX46" fmla="*/ 8695 w 10000"/>
              <a:gd name="connsiteY46" fmla="*/ 3027 h 10000"/>
              <a:gd name="connsiteX47" fmla="*/ 8638 w 10000"/>
              <a:gd name="connsiteY47" fmla="*/ 2684 h 10000"/>
              <a:gd name="connsiteX48" fmla="*/ 8199 w 10000"/>
              <a:gd name="connsiteY48" fmla="*/ 2530 h 10000"/>
              <a:gd name="connsiteX49" fmla="*/ 8053 w 10000"/>
              <a:gd name="connsiteY49" fmla="*/ 1987 h 10000"/>
              <a:gd name="connsiteX50" fmla="*/ 7750 w 10000"/>
              <a:gd name="connsiteY50" fmla="*/ 1939 h 10000"/>
              <a:gd name="connsiteX51" fmla="*/ 7700 w 10000"/>
              <a:gd name="connsiteY51" fmla="*/ 1523 h 10000"/>
              <a:gd name="connsiteX52" fmla="*/ 7418 w 10000"/>
              <a:gd name="connsiteY52" fmla="*/ 1496 h 10000"/>
              <a:gd name="connsiteX53" fmla="*/ 7386 w 10000"/>
              <a:gd name="connsiteY53" fmla="*/ 1164 h 10000"/>
              <a:gd name="connsiteX54" fmla="*/ 7276 w 10000"/>
              <a:gd name="connsiteY54" fmla="*/ 236 h 10000"/>
              <a:gd name="connsiteX55" fmla="*/ 5422 w 10000"/>
              <a:gd name="connsiteY55" fmla="*/ 0 h 10000"/>
              <a:gd name="connsiteX56" fmla="*/ 5199 w 10000"/>
              <a:gd name="connsiteY56" fmla="*/ 4931 h 10000"/>
              <a:gd name="connsiteX57" fmla="*/ 2859 w 10000"/>
              <a:gd name="connsiteY57" fmla="*/ 4664 h 10000"/>
              <a:gd name="connsiteX58" fmla="*/ 3515 w 10000"/>
              <a:gd name="connsiteY58" fmla="*/ 541 h 10000"/>
              <a:gd name="connsiteX59" fmla="*/ 1997 w 10000"/>
              <a:gd name="connsiteY59" fmla="*/ 447 h 10000"/>
              <a:gd name="connsiteX0" fmla="*/ 1997 w 10000"/>
              <a:gd name="connsiteY0" fmla="*/ 447 h 10000"/>
              <a:gd name="connsiteX1" fmla="*/ 4 w 10000"/>
              <a:gd name="connsiteY1" fmla="*/ 8449 h 10000"/>
              <a:gd name="connsiteX2" fmla="*/ 830 w 10000"/>
              <a:gd name="connsiteY2" fmla="*/ 8851 h 10000"/>
              <a:gd name="connsiteX3" fmla="*/ 1080 w 10000"/>
              <a:gd name="connsiteY3" fmla="*/ 9571 h 10000"/>
              <a:gd name="connsiteX4" fmla="*/ 1197 w 10000"/>
              <a:gd name="connsiteY4" fmla="*/ 9760 h 10000"/>
              <a:gd name="connsiteX5" fmla="*/ 1271 w 10000"/>
              <a:gd name="connsiteY5" fmla="*/ 9832 h 10000"/>
              <a:gd name="connsiteX6" fmla="*/ 1391 w 10000"/>
              <a:gd name="connsiteY6" fmla="*/ 9855 h 10000"/>
              <a:gd name="connsiteX7" fmla="*/ 1542 w 10000"/>
              <a:gd name="connsiteY7" fmla="*/ 9846 h 10000"/>
              <a:gd name="connsiteX8" fmla="*/ 1744 w 10000"/>
              <a:gd name="connsiteY8" fmla="*/ 9768 h 10000"/>
              <a:gd name="connsiteX9" fmla="*/ 3371 w 10000"/>
              <a:gd name="connsiteY9" fmla="*/ 8711 h 10000"/>
              <a:gd name="connsiteX10" fmla="*/ 3609 w 10000"/>
              <a:gd name="connsiteY10" fmla="*/ 9023 h 10000"/>
              <a:gd name="connsiteX11" fmla="*/ 3707 w 10000"/>
              <a:gd name="connsiteY11" fmla="*/ 9064 h 10000"/>
              <a:gd name="connsiteX12" fmla="*/ 3786 w 10000"/>
              <a:gd name="connsiteY12" fmla="*/ 9050 h 10000"/>
              <a:gd name="connsiteX13" fmla="*/ 3841 w 10000"/>
              <a:gd name="connsiteY13" fmla="*/ 9005 h 10000"/>
              <a:gd name="connsiteX14" fmla="*/ 3900 w 10000"/>
              <a:gd name="connsiteY14" fmla="*/ 8902 h 10000"/>
              <a:gd name="connsiteX15" fmla="*/ 3905 w 10000"/>
              <a:gd name="connsiteY15" fmla="*/ 8752 h 10000"/>
              <a:gd name="connsiteX16" fmla="*/ 3875 w 10000"/>
              <a:gd name="connsiteY16" fmla="*/ 8640 h 10000"/>
              <a:gd name="connsiteX17" fmla="*/ 3820 w 10000"/>
              <a:gd name="connsiteY17" fmla="*/ 8449 h 10000"/>
              <a:gd name="connsiteX18" fmla="*/ 4003 w 10000"/>
              <a:gd name="connsiteY18" fmla="*/ 8265 h 10000"/>
              <a:gd name="connsiteX19" fmla="*/ 4294 w 10000"/>
              <a:gd name="connsiteY19" fmla="*/ 8120 h 10000"/>
              <a:gd name="connsiteX20" fmla="*/ 4592 w 10000"/>
              <a:gd name="connsiteY20" fmla="*/ 8015 h 10000"/>
              <a:gd name="connsiteX21" fmla="*/ 4963 w 10000"/>
              <a:gd name="connsiteY21" fmla="*/ 7991 h 10000"/>
              <a:gd name="connsiteX22" fmla="*/ 5490 w 10000"/>
              <a:gd name="connsiteY22" fmla="*/ 7987 h 10000"/>
              <a:gd name="connsiteX23" fmla="*/ 5473 w 10000"/>
              <a:gd name="connsiteY23" fmla="*/ 8515 h 10000"/>
              <a:gd name="connsiteX24" fmla="*/ 5593 w 10000"/>
              <a:gd name="connsiteY24" fmla="*/ 8664 h 10000"/>
              <a:gd name="connsiteX25" fmla="*/ 5755 w 10000"/>
              <a:gd name="connsiteY25" fmla="*/ 8746 h 10000"/>
              <a:gd name="connsiteX26" fmla="*/ 5874 w 10000"/>
              <a:gd name="connsiteY26" fmla="*/ 8775 h 10000"/>
              <a:gd name="connsiteX27" fmla="*/ 7705 w 10000"/>
              <a:gd name="connsiteY27" fmla="*/ 8711 h 10000"/>
              <a:gd name="connsiteX28" fmla="*/ 7887 w 10000"/>
              <a:gd name="connsiteY28" fmla="*/ 8902 h 10000"/>
              <a:gd name="connsiteX29" fmla="*/ 8003 w 10000"/>
              <a:gd name="connsiteY29" fmla="*/ 9366 h 10000"/>
              <a:gd name="connsiteX30" fmla="*/ 8087 w 10000"/>
              <a:gd name="connsiteY30" fmla="*/ 9995 h 10000"/>
              <a:gd name="connsiteX31" fmla="*/ 8281 w 10000"/>
              <a:gd name="connsiteY31" fmla="*/ 10000 h 10000"/>
              <a:gd name="connsiteX32" fmla="*/ 8265 w 10000"/>
              <a:gd name="connsiteY32" fmla="*/ 9381 h 10000"/>
              <a:gd name="connsiteX33" fmla="*/ 8360 w 10000"/>
              <a:gd name="connsiteY33" fmla="*/ 9191 h 10000"/>
              <a:gd name="connsiteX34" fmla="*/ 8433 w 10000"/>
              <a:gd name="connsiteY34" fmla="*/ 8692 h 10000"/>
              <a:gd name="connsiteX35" fmla="*/ 9171 w 10000"/>
              <a:gd name="connsiteY35" fmla="*/ 9064 h 10000"/>
              <a:gd name="connsiteX36" fmla="*/ 9139 w 10000"/>
              <a:gd name="connsiteY36" fmla="*/ 8372 h 10000"/>
              <a:gd name="connsiteX37" fmla="*/ 9489 w 10000"/>
              <a:gd name="connsiteY37" fmla="*/ 8394 h 10000"/>
              <a:gd name="connsiteX38" fmla="*/ 10000 w 10000"/>
              <a:gd name="connsiteY38" fmla="*/ 7626 h 10000"/>
              <a:gd name="connsiteX39" fmla="*/ 9685 w 10000"/>
              <a:gd name="connsiteY39" fmla="*/ 7103 h 10000"/>
              <a:gd name="connsiteX40" fmla="*/ 9067 w 10000"/>
              <a:gd name="connsiteY40" fmla="*/ 6258 h 10000"/>
              <a:gd name="connsiteX41" fmla="*/ 7424 w 10000"/>
              <a:gd name="connsiteY41" fmla="*/ 4613 h 10000"/>
              <a:gd name="connsiteX42" fmla="*/ 7793 w 10000"/>
              <a:gd name="connsiteY42" fmla="*/ 4542 h 10000"/>
              <a:gd name="connsiteX43" fmla="*/ 8176 w 10000"/>
              <a:gd name="connsiteY43" fmla="*/ 4859 h 10000"/>
              <a:gd name="connsiteX44" fmla="*/ 8762 w 10000"/>
              <a:gd name="connsiteY44" fmla="*/ 4959 h 10000"/>
              <a:gd name="connsiteX45" fmla="*/ 8861 w 10000"/>
              <a:gd name="connsiteY45" fmla="*/ 3186 h 10000"/>
              <a:gd name="connsiteX46" fmla="*/ 8695 w 10000"/>
              <a:gd name="connsiteY46" fmla="*/ 3027 h 10000"/>
              <a:gd name="connsiteX47" fmla="*/ 8638 w 10000"/>
              <a:gd name="connsiteY47" fmla="*/ 2684 h 10000"/>
              <a:gd name="connsiteX48" fmla="*/ 8199 w 10000"/>
              <a:gd name="connsiteY48" fmla="*/ 2530 h 10000"/>
              <a:gd name="connsiteX49" fmla="*/ 8053 w 10000"/>
              <a:gd name="connsiteY49" fmla="*/ 1987 h 10000"/>
              <a:gd name="connsiteX50" fmla="*/ 7750 w 10000"/>
              <a:gd name="connsiteY50" fmla="*/ 1939 h 10000"/>
              <a:gd name="connsiteX51" fmla="*/ 7700 w 10000"/>
              <a:gd name="connsiteY51" fmla="*/ 1523 h 10000"/>
              <a:gd name="connsiteX52" fmla="*/ 7418 w 10000"/>
              <a:gd name="connsiteY52" fmla="*/ 1496 h 10000"/>
              <a:gd name="connsiteX53" fmla="*/ 7386 w 10000"/>
              <a:gd name="connsiteY53" fmla="*/ 1164 h 10000"/>
              <a:gd name="connsiteX54" fmla="*/ 7276 w 10000"/>
              <a:gd name="connsiteY54" fmla="*/ 236 h 10000"/>
              <a:gd name="connsiteX55" fmla="*/ 5422 w 10000"/>
              <a:gd name="connsiteY55" fmla="*/ 0 h 10000"/>
              <a:gd name="connsiteX56" fmla="*/ 5199 w 10000"/>
              <a:gd name="connsiteY56" fmla="*/ 4931 h 10000"/>
              <a:gd name="connsiteX57" fmla="*/ 2859 w 10000"/>
              <a:gd name="connsiteY57" fmla="*/ 4664 h 10000"/>
              <a:gd name="connsiteX58" fmla="*/ 3515 w 10000"/>
              <a:gd name="connsiteY58" fmla="*/ 541 h 10000"/>
              <a:gd name="connsiteX59" fmla="*/ 1997 w 10000"/>
              <a:gd name="connsiteY59" fmla="*/ 447 h 10000"/>
              <a:gd name="connsiteX0" fmla="*/ 1997 w 10000"/>
              <a:gd name="connsiteY0" fmla="*/ 447 h 10000"/>
              <a:gd name="connsiteX1" fmla="*/ 4 w 10000"/>
              <a:gd name="connsiteY1" fmla="*/ 8449 h 10000"/>
              <a:gd name="connsiteX2" fmla="*/ 830 w 10000"/>
              <a:gd name="connsiteY2" fmla="*/ 8851 h 10000"/>
              <a:gd name="connsiteX3" fmla="*/ 1080 w 10000"/>
              <a:gd name="connsiteY3" fmla="*/ 9571 h 10000"/>
              <a:gd name="connsiteX4" fmla="*/ 1197 w 10000"/>
              <a:gd name="connsiteY4" fmla="*/ 9760 h 10000"/>
              <a:gd name="connsiteX5" fmla="*/ 1271 w 10000"/>
              <a:gd name="connsiteY5" fmla="*/ 9832 h 10000"/>
              <a:gd name="connsiteX6" fmla="*/ 1391 w 10000"/>
              <a:gd name="connsiteY6" fmla="*/ 9855 h 10000"/>
              <a:gd name="connsiteX7" fmla="*/ 1542 w 10000"/>
              <a:gd name="connsiteY7" fmla="*/ 9846 h 10000"/>
              <a:gd name="connsiteX8" fmla="*/ 1744 w 10000"/>
              <a:gd name="connsiteY8" fmla="*/ 9768 h 10000"/>
              <a:gd name="connsiteX9" fmla="*/ 3371 w 10000"/>
              <a:gd name="connsiteY9" fmla="*/ 8711 h 10000"/>
              <a:gd name="connsiteX10" fmla="*/ 3609 w 10000"/>
              <a:gd name="connsiteY10" fmla="*/ 9023 h 10000"/>
              <a:gd name="connsiteX11" fmla="*/ 3707 w 10000"/>
              <a:gd name="connsiteY11" fmla="*/ 9064 h 10000"/>
              <a:gd name="connsiteX12" fmla="*/ 3786 w 10000"/>
              <a:gd name="connsiteY12" fmla="*/ 9050 h 10000"/>
              <a:gd name="connsiteX13" fmla="*/ 3841 w 10000"/>
              <a:gd name="connsiteY13" fmla="*/ 9005 h 10000"/>
              <a:gd name="connsiteX14" fmla="*/ 3900 w 10000"/>
              <a:gd name="connsiteY14" fmla="*/ 8902 h 10000"/>
              <a:gd name="connsiteX15" fmla="*/ 3905 w 10000"/>
              <a:gd name="connsiteY15" fmla="*/ 8752 h 10000"/>
              <a:gd name="connsiteX16" fmla="*/ 3875 w 10000"/>
              <a:gd name="connsiteY16" fmla="*/ 8640 h 10000"/>
              <a:gd name="connsiteX17" fmla="*/ 3820 w 10000"/>
              <a:gd name="connsiteY17" fmla="*/ 8449 h 10000"/>
              <a:gd name="connsiteX18" fmla="*/ 4003 w 10000"/>
              <a:gd name="connsiteY18" fmla="*/ 8265 h 10000"/>
              <a:gd name="connsiteX19" fmla="*/ 4294 w 10000"/>
              <a:gd name="connsiteY19" fmla="*/ 8120 h 10000"/>
              <a:gd name="connsiteX20" fmla="*/ 4592 w 10000"/>
              <a:gd name="connsiteY20" fmla="*/ 8015 h 10000"/>
              <a:gd name="connsiteX21" fmla="*/ 4963 w 10000"/>
              <a:gd name="connsiteY21" fmla="*/ 7991 h 10000"/>
              <a:gd name="connsiteX22" fmla="*/ 5490 w 10000"/>
              <a:gd name="connsiteY22" fmla="*/ 7987 h 10000"/>
              <a:gd name="connsiteX23" fmla="*/ 5473 w 10000"/>
              <a:gd name="connsiteY23" fmla="*/ 8515 h 10000"/>
              <a:gd name="connsiteX24" fmla="*/ 5593 w 10000"/>
              <a:gd name="connsiteY24" fmla="*/ 8664 h 10000"/>
              <a:gd name="connsiteX25" fmla="*/ 5755 w 10000"/>
              <a:gd name="connsiteY25" fmla="*/ 8746 h 10000"/>
              <a:gd name="connsiteX26" fmla="*/ 5874 w 10000"/>
              <a:gd name="connsiteY26" fmla="*/ 8775 h 10000"/>
              <a:gd name="connsiteX27" fmla="*/ 7705 w 10000"/>
              <a:gd name="connsiteY27" fmla="*/ 8711 h 10000"/>
              <a:gd name="connsiteX28" fmla="*/ 7887 w 10000"/>
              <a:gd name="connsiteY28" fmla="*/ 8902 h 10000"/>
              <a:gd name="connsiteX29" fmla="*/ 8003 w 10000"/>
              <a:gd name="connsiteY29" fmla="*/ 9366 h 10000"/>
              <a:gd name="connsiteX30" fmla="*/ 8087 w 10000"/>
              <a:gd name="connsiteY30" fmla="*/ 9995 h 10000"/>
              <a:gd name="connsiteX31" fmla="*/ 8281 w 10000"/>
              <a:gd name="connsiteY31" fmla="*/ 10000 h 10000"/>
              <a:gd name="connsiteX32" fmla="*/ 8265 w 10000"/>
              <a:gd name="connsiteY32" fmla="*/ 9381 h 10000"/>
              <a:gd name="connsiteX33" fmla="*/ 8360 w 10000"/>
              <a:gd name="connsiteY33" fmla="*/ 9191 h 10000"/>
              <a:gd name="connsiteX34" fmla="*/ 8433 w 10000"/>
              <a:gd name="connsiteY34" fmla="*/ 8692 h 10000"/>
              <a:gd name="connsiteX35" fmla="*/ 9171 w 10000"/>
              <a:gd name="connsiteY35" fmla="*/ 9064 h 10000"/>
              <a:gd name="connsiteX36" fmla="*/ 9139 w 10000"/>
              <a:gd name="connsiteY36" fmla="*/ 8372 h 10000"/>
              <a:gd name="connsiteX37" fmla="*/ 9489 w 10000"/>
              <a:gd name="connsiteY37" fmla="*/ 8394 h 10000"/>
              <a:gd name="connsiteX38" fmla="*/ 10000 w 10000"/>
              <a:gd name="connsiteY38" fmla="*/ 7626 h 10000"/>
              <a:gd name="connsiteX39" fmla="*/ 9685 w 10000"/>
              <a:gd name="connsiteY39" fmla="*/ 7103 h 10000"/>
              <a:gd name="connsiteX40" fmla="*/ 7449 w 10000"/>
              <a:gd name="connsiteY40" fmla="*/ 5294 h 10000"/>
              <a:gd name="connsiteX41" fmla="*/ 7424 w 10000"/>
              <a:gd name="connsiteY41" fmla="*/ 4613 h 10000"/>
              <a:gd name="connsiteX42" fmla="*/ 7793 w 10000"/>
              <a:gd name="connsiteY42" fmla="*/ 4542 h 10000"/>
              <a:gd name="connsiteX43" fmla="*/ 8176 w 10000"/>
              <a:gd name="connsiteY43" fmla="*/ 4859 h 10000"/>
              <a:gd name="connsiteX44" fmla="*/ 8762 w 10000"/>
              <a:gd name="connsiteY44" fmla="*/ 4959 h 10000"/>
              <a:gd name="connsiteX45" fmla="*/ 8861 w 10000"/>
              <a:gd name="connsiteY45" fmla="*/ 3186 h 10000"/>
              <a:gd name="connsiteX46" fmla="*/ 8695 w 10000"/>
              <a:gd name="connsiteY46" fmla="*/ 3027 h 10000"/>
              <a:gd name="connsiteX47" fmla="*/ 8638 w 10000"/>
              <a:gd name="connsiteY47" fmla="*/ 2684 h 10000"/>
              <a:gd name="connsiteX48" fmla="*/ 8199 w 10000"/>
              <a:gd name="connsiteY48" fmla="*/ 2530 h 10000"/>
              <a:gd name="connsiteX49" fmla="*/ 8053 w 10000"/>
              <a:gd name="connsiteY49" fmla="*/ 1987 h 10000"/>
              <a:gd name="connsiteX50" fmla="*/ 7750 w 10000"/>
              <a:gd name="connsiteY50" fmla="*/ 1939 h 10000"/>
              <a:gd name="connsiteX51" fmla="*/ 7700 w 10000"/>
              <a:gd name="connsiteY51" fmla="*/ 1523 h 10000"/>
              <a:gd name="connsiteX52" fmla="*/ 7418 w 10000"/>
              <a:gd name="connsiteY52" fmla="*/ 1496 h 10000"/>
              <a:gd name="connsiteX53" fmla="*/ 7386 w 10000"/>
              <a:gd name="connsiteY53" fmla="*/ 1164 h 10000"/>
              <a:gd name="connsiteX54" fmla="*/ 7276 w 10000"/>
              <a:gd name="connsiteY54" fmla="*/ 236 h 10000"/>
              <a:gd name="connsiteX55" fmla="*/ 5422 w 10000"/>
              <a:gd name="connsiteY55" fmla="*/ 0 h 10000"/>
              <a:gd name="connsiteX56" fmla="*/ 5199 w 10000"/>
              <a:gd name="connsiteY56" fmla="*/ 4931 h 10000"/>
              <a:gd name="connsiteX57" fmla="*/ 2859 w 10000"/>
              <a:gd name="connsiteY57" fmla="*/ 4664 h 10000"/>
              <a:gd name="connsiteX58" fmla="*/ 3515 w 10000"/>
              <a:gd name="connsiteY58" fmla="*/ 541 h 10000"/>
              <a:gd name="connsiteX59" fmla="*/ 1997 w 10000"/>
              <a:gd name="connsiteY59" fmla="*/ 447 h 10000"/>
              <a:gd name="connsiteX0" fmla="*/ 1997 w 10000"/>
              <a:gd name="connsiteY0" fmla="*/ 447 h 10000"/>
              <a:gd name="connsiteX1" fmla="*/ 4 w 10000"/>
              <a:gd name="connsiteY1" fmla="*/ 8449 h 10000"/>
              <a:gd name="connsiteX2" fmla="*/ 830 w 10000"/>
              <a:gd name="connsiteY2" fmla="*/ 8851 h 10000"/>
              <a:gd name="connsiteX3" fmla="*/ 1080 w 10000"/>
              <a:gd name="connsiteY3" fmla="*/ 9571 h 10000"/>
              <a:gd name="connsiteX4" fmla="*/ 1197 w 10000"/>
              <a:gd name="connsiteY4" fmla="*/ 9760 h 10000"/>
              <a:gd name="connsiteX5" fmla="*/ 1271 w 10000"/>
              <a:gd name="connsiteY5" fmla="*/ 9832 h 10000"/>
              <a:gd name="connsiteX6" fmla="*/ 1391 w 10000"/>
              <a:gd name="connsiteY6" fmla="*/ 9855 h 10000"/>
              <a:gd name="connsiteX7" fmla="*/ 1542 w 10000"/>
              <a:gd name="connsiteY7" fmla="*/ 9846 h 10000"/>
              <a:gd name="connsiteX8" fmla="*/ 1744 w 10000"/>
              <a:gd name="connsiteY8" fmla="*/ 9768 h 10000"/>
              <a:gd name="connsiteX9" fmla="*/ 3371 w 10000"/>
              <a:gd name="connsiteY9" fmla="*/ 8711 h 10000"/>
              <a:gd name="connsiteX10" fmla="*/ 3609 w 10000"/>
              <a:gd name="connsiteY10" fmla="*/ 9023 h 10000"/>
              <a:gd name="connsiteX11" fmla="*/ 3707 w 10000"/>
              <a:gd name="connsiteY11" fmla="*/ 9064 h 10000"/>
              <a:gd name="connsiteX12" fmla="*/ 3786 w 10000"/>
              <a:gd name="connsiteY12" fmla="*/ 9050 h 10000"/>
              <a:gd name="connsiteX13" fmla="*/ 3841 w 10000"/>
              <a:gd name="connsiteY13" fmla="*/ 9005 h 10000"/>
              <a:gd name="connsiteX14" fmla="*/ 3900 w 10000"/>
              <a:gd name="connsiteY14" fmla="*/ 8902 h 10000"/>
              <a:gd name="connsiteX15" fmla="*/ 3905 w 10000"/>
              <a:gd name="connsiteY15" fmla="*/ 8752 h 10000"/>
              <a:gd name="connsiteX16" fmla="*/ 3875 w 10000"/>
              <a:gd name="connsiteY16" fmla="*/ 8640 h 10000"/>
              <a:gd name="connsiteX17" fmla="*/ 3820 w 10000"/>
              <a:gd name="connsiteY17" fmla="*/ 8449 h 10000"/>
              <a:gd name="connsiteX18" fmla="*/ 4003 w 10000"/>
              <a:gd name="connsiteY18" fmla="*/ 8265 h 10000"/>
              <a:gd name="connsiteX19" fmla="*/ 4294 w 10000"/>
              <a:gd name="connsiteY19" fmla="*/ 8120 h 10000"/>
              <a:gd name="connsiteX20" fmla="*/ 4592 w 10000"/>
              <a:gd name="connsiteY20" fmla="*/ 8015 h 10000"/>
              <a:gd name="connsiteX21" fmla="*/ 4963 w 10000"/>
              <a:gd name="connsiteY21" fmla="*/ 7991 h 10000"/>
              <a:gd name="connsiteX22" fmla="*/ 5490 w 10000"/>
              <a:gd name="connsiteY22" fmla="*/ 7987 h 10000"/>
              <a:gd name="connsiteX23" fmla="*/ 5473 w 10000"/>
              <a:gd name="connsiteY23" fmla="*/ 8515 h 10000"/>
              <a:gd name="connsiteX24" fmla="*/ 5593 w 10000"/>
              <a:gd name="connsiteY24" fmla="*/ 8664 h 10000"/>
              <a:gd name="connsiteX25" fmla="*/ 5755 w 10000"/>
              <a:gd name="connsiteY25" fmla="*/ 8746 h 10000"/>
              <a:gd name="connsiteX26" fmla="*/ 5874 w 10000"/>
              <a:gd name="connsiteY26" fmla="*/ 8775 h 10000"/>
              <a:gd name="connsiteX27" fmla="*/ 7705 w 10000"/>
              <a:gd name="connsiteY27" fmla="*/ 8711 h 10000"/>
              <a:gd name="connsiteX28" fmla="*/ 7887 w 10000"/>
              <a:gd name="connsiteY28" fmla="*/ 8902 h 10000"/>
              <a:gd name="connsiteX29" fmla="*/ 8003 w 10000"/>
              <a:gd name="connsiteY29" fmla="*/ 9366 h 10000"/>
              <a:gd name="connsiteX30" fmla="*/ 8087 w 10000"/>
              <a:gd name="connsiteY30" fmla="*/ 9995 h 10000"/>
              <a:gd name="connsiteX31" fmla="*/ 8281 w 10000"/>
              <a:gd name="connsiteY31" fmla="*/ 10000 h 10000"/>
              <a:gd name="connsiteX32" fmla="*/ 8265 w 10000"/>
              <a:gd name="connsiteY32" fmla="*/ 9381 h 10000"/>
              <a:gd name="connsiteX33" fmla="*/ 8360 w 10000"/>
              <a:gd name="connsiteY33" fmla="*/ 9191 h 10000"/>
              <a:gd name="connsiteX34" fmla="*/ 8433 w 10000"/>
              <a:gd name="connsiteY34" fmla="*/ 8692 h 10000"/>
              <a:gd name="connsiteX35" fmla="*/ 9171 w 10000"/>
              <a:gd name="connsiteY35" fmla="*/ 9064 h 10000"/>
              <a:gd name="connsiteX36" fmla="*/ 9139 w 10000"/>
              <a:gd name="connsiteY36" fmla="*/ 8372 h 10000"/>
              <a:gd name="connsiteX37" fmla="*/ 9489 w 10000"/>
              <a:gd name="connsiteY37" fmla="*/ 8394 h 10000"/>
              <a:gd name="connsiteX38" fmla="*/ 10000 w 10000"/>
              <a:gd name="connsiteY38" fmla="*/ 7626 h 10000"/>
              <a:gd name="connsiteX39" fmla="*/ 8262 w 10000"/>
              <a:gd name="connsiteY39" fmla="*/ 5889 h 10000"/>
              <a:gd name="connsiteX40" fmla="*/ 7449 w 10000"/>
              <a:gd name="connsiteY40" fmla="*/ 5294 h 10000"/>
              <a:gd name="connsiteX41" fmla="*/ 7424 w 10000"/>
              <a:gd name="connsiteY41" fmla="*/ 4613 h 10000"/>
              <a:gd name="connsiteX42" fmla="*/ 7793 w 10000"/>
              <a:gd name="connsiteY42" fmla="*/ 4542 h 10000"/>
              <a:gd name="connsiteX43" fmla="*/ 8176 w 10000"/>
              <a:gd name="connsiteY43" fmla="*/ 4859 h 10000"/>
              <a:gd name="connsiteX44" fmla="*/ 8762 w 10000"/>
              <a:gd name="connsiteY44" fmla="*/ 4959 h 10000"/>
              <a:gd name="connsiteX45" fmla="*/ 8861 w 10000"/>
              <a:gd name="connsiteY45" fmla="*/ 3186 h 10000"/>
              <a:gd name="connsiteX46" fmla="*/ 8695 w 10000"/>
              <a:gd name="connsiteY46" fmla="*/ 3027 h 10000"/>
              <a:gd name="connsiteX47" fmla="*/ 8638 w 10000"/>
              <a:gd name="connsiteY47" fmla="*/ 2684 h 10000"/>
              <a:gd name="connsiteX48" fmla="*/ 8199 w 10000"/>
              <a:gd name="connsiteY48" fmla="*/ 2530 h 10000"/>
              <a:gd name="connsiteX49" fmla="*/ 8053 w 10000"/>
              <a:gd name="connsiteY49" fmla="*/ 1987 h 10000"/>
              <a:gd name="connsiteX50" fmla="*/ 7750 w 10000"/>
              <a:gd name="connsiteY50" fmla="*/ 1939 h 10000"/>
              <a:gd name="connsiteX51" fmla="*/ 7700 w 10000"/>
              <a:gd name="connsiteY51" fmla="*/ 1523 h 10000"/>
              <a:gd name="connsiteX52" fmla="*/ 7418 w 10000"/>
              <a:gd name="connsiteY52" fmla="*/ 1496 h 10000"/>
              <a:gd name="connsiteX53" fmla="*/ 7386 w 10000"/>
              <a:gd name="connsiteY53" fmla="*/ 1164 h 10000"/>
              <a:gd name="connsiteX54" fmla="*/ 7276 w 10000"/>
              <a:gd name="connsiteY54" fmla="*/ 236 h 10000"/>
              <a:gd name="connsiteX55" fmla="*/ 5422 w 10000"/>
              <a:gd name="connsiteY55" fmla="*/ 0 h 10000"/>
              <a:gd name="connsiteX56" fmla="*/ 5199 w 10000"/>
              <a:gd name="connsiteY56" fmla="*/ 4931 h 10000"/>
              <a:gd name="connsiteX57" fmla="*/ 2859 w 10000"/>
              <a:gd name="connsiteY57" fmla="*/ 4664 h 10000"/>
              <a:gd name="connsiteX58" fmla="*/ 3515 w 10000"/>
              <a:gd name="connsiteY58" fmla="*/ 541 h 10000"/>
              <a:gd name="connsiteX59" fmla="*/ 1997 w 10000"/>
              <a:gd name="connsiteY59" fmla="*/ 447 h 10000"/>
              <a:gd name="connsiteX0" fmla="*/ 1997 w 9509"/>
              <a:gd name="connsiteY0" fmla="*/ 447 h 10000"/>
              <a:gd name="connsiteX1" fmla="*/ 4 w 9509"/>
              <a:gd name="connsiteY1" fmla="*/ 8449 h 10000"/>
              <a:gd name="connsiteX2" fmla="*/ 830 w 9509"/>
              <a:gd name="connsiteY2" fmla="*/ 8851 h 10000"/>
              <a:gd name="connsiteX3" fmla="*/ 1080 w 9509"/>
              <a:gd name="connsiteY3" fmla="*/ 9571 h 10000"/>
              <a:gd name="connsiteX4" fmla="*/ 1197 w 9509"/>
              <a:gd name="connsiteY4" fmla="*/ 9760 h 10000"/>
              <a:gd name="connsiteX5" fmla="*/ 1271 w 9509"/>
              <a:gd name="connsiteY5" fmla="*/ 9832 h 10000"/>
              <a:gd name="connsiteX6" fmla="*/ 1391 w 9509"/>
              <a:gd name="connsiteY6" fmla="*/ 9855 h 10000"/>
              <a:gd name="connsiteX7" fmla="*/ 1542 w 9509"/>
              <a:gd name="connsiteY7" fmla="*/ 9846 h 10000"/>
              <a:gd name="connsiteX8" fmla="*/ 1744 w 9509"/>
              <a:gd name="connsiteY8" fmla="*/ 9768 h 10000"/>
              <a:gd name="connsiteX9" fmla="*/ 3371 w 9509"/>
              <a:gd name="connsiteY9" fmla="*/ 8711 h 10000"/>
              <a:gd name="connsiteX10" fmla="*/ 3609 w 9509"/>
              <a:gd name="connsiteY10" fmla="*/ 9023 h 10000"/>
              <a:gd name="connsiteX11" fmla="*/ 3707 w 9509"/>
              <a:gd name="connsiteY11" fmla="*/ 9064 h 10000"/>
              <a:gd name="connsiteX12" fmla="*/ 3786 w 9509"/>
              <a:gd name="connsiteY12" fmla="*/ 9050 h 10000"/>
              <a:gd name="connsiteX13" fmla="*/ 3841 w 9509"/>
              <a:gd name="connsiteY13" fmla="*/ 9005 h 10000"/>
              <a:gd name="connsiteX14" fmla="*/ 3900 w 9509"/>
              <a:gd name="connsiteY14" fmla="*/ 8902 h 10000"/>
              <a:gd name="connsiteX15" fmla="*/ 3905 w 9509"/>
              <a:gd name="connsiteY15" fmla="*/ 8752 h 10000"/>
              <a:gd name="connsiteX16" fmla="*/ 3875 w 9509"/>
              <a:gd name="connsiteY16" fmla="*/ 8640 h 10000"/>
              <a:gd name="connsiteX17" fmla="*/ 3820 w 9509"/>
              <a:gd name="connsiteY17" fmla="*/ 8449 h 10000"/>
              <a:gd name="connsiteX18" fmla="*/ 4003 w 9509"/>
              <a:gd name="connsiteY18" fmla="*/ 8265 h 10000"/>
              <a:gd name="connsiteX19" fmla="*/ 4294 w 9509"/>
              <a:gd name="connsiteY19" fmla="*/ 8120 h 10000"/>
              <a:gd name="connsiteX20" fmla="*/ 4592 w 9509"/>
              <a:gd name="connsiteY20" fmla="*/ 8015 h 10000"/>
              <a:gd name="connsiteX21" fmla="*/ 4963 w 9509"/>
              <a:gd name="connsiteY21" fmla="*/ 7991 h 10000"/>
              <a:gd name="connsiteX22" fmla="*/ 5490 w 9509"/>
              <a:gd name="connsiteY22" fmla="*/ 7987 h 10000"/>
              <a:gd name="connsiteX23" fmla="*/ 5473 w 9509"/>
              <a:gd name="connsiteY23" fmla="*/ 8515 h 10000"/>
              <a:gd name="connsiteX24" fmla="*/ 5593 w 9509"/>
              <a:gd name="connsiteY24" fmla="*/ 8664 h 10000"/>
              <a:gd name="connsiteX25" fmla="*/ 5755 w 9509"/>
              <a:gd name="connsiteY25" fmla="*/ 8746 h 10000"/>
              <a:gd name="connsiteX26" fmla="*/ 5874 w 9509"/>
              <a:gd name="connsiteY26" fmla="*/ 8775 h 10000"/>
              <a:gd name="connsiteX27" fmla="*/ 7705 w 9509"/>
              <a:gd name="connsiteY27" fmla="*/ 8711 h 10000"/>
              <a:gd name="connsiteX28" fmla="*/ 7887 w 9509"/>
              <a:gd name="connsiteY28" fmla="*/ 8902 h 10000"/>
              <a:gd name="connsiteX29" fmla="*/ 8003 w 9509"/>
              <a:gd name="connsiteY29" fmla="*/ 9366 h 10000"/>
              <a:gd name="connsiteX30" fmla="*/ 8087 w 9509"/>
              <a:gd name="connsiteY30" fmla="*/ 9995 h 10000"/>
              <a:gd name="connsiteX31" fmla="*/ 8281 w 9509"/>
              <a:gd name="connsiteY31" fmla="*/ 10000 h 10000"/>
              <a:gd name="connsiteX32" fmla="*/ 8265 w 9509"/>
              <a:gd name="connsiteY32" fmla="*/ 9381 h 10000"/>
              <a:gd name="connsiteX33" fmla="*/ 8360 w 9509"/>
              <a:gd name="connsiteY33" fmla="*/ 9191 h 10000"/>
              <a:gd name="connsiteX34" fmla="*/ 8433 w 9509"/>
              <a:gd name="connsiteY34" fmla="*/ 8692 h 10000"/>
              <a:gd name="connsiteX35" fmla="*/ 9171 w 9509"/>
              <a:gd name="connsiteY35" fmla="*/ 9064 h 10000"/>
              <a:gd name="connsiteX36" fmla="*/ 9139 w 9509"/>
              <a:gd name="connsiteY36" fmla="*/ 8372 h 10000"/>
              <a:gd name="connsiteX37" fmla="*/ 9489 w 9509"/>
              <a:gd name="connsiteY37" fmla="*/ 8394 h 10000"/>
              <a:gd name="connsiteX38" fmla="*/ 8828 w 9509"/>
              <a:gd name="connsiteY38" fmla="*/ 5734 h 10000"/>
              <a:gd name="connsiteX39" fmla="*/ 8262 w 9509"/>
              <a:gd name="connsiteY39" fmla="*/ 5889 h 10000"/>
              <a:gd name="connsiteX40" fmla="*/ 7449 w 9509"/>
              <a:gd name="connsiteY40" fmla="*/ 5294 h 10000"/>
              <a:gd name="connsiteX41" fmla="*/ 7424 w 9509"/>
              <a:gd name="connsiteY41" fmla="*/ 4613 h 10000"/>
              <a:gd name="connsiteX42" fmla="*/ 7793 w 9509"/>
              <a:gd name="connsiteY42" fmla="*/ 4542 h 10000"/>
              <a:gd name="connsiteX43" fmla="*/ 8176 w 9509"/>
              <a:gd name="connsiteY43" fmla="*/ 4859 h 10000"/>
              <a:gd name="connsiteX44" fmla="*/ 8762 w 9509"/>
              <a:gd name="connsiteY44" fmla="*/ 4959 h 10000"/>
              <a:gd name="connsiteX45" fmla="*/ 8861 w 9509"/>
              <a:gd name="connsiteY45" fmla="*/ 3186 h 10000"/>
              <a:gd name="connsiteX46" fmla="*/ 8695 w 9509"/>
              <a:gd name="connsiteY46" fmla="*/ 3027 h 10000"/>
              <a:gd name="connsiteX47" fmla="*/ 8638 w 9509"/>
              <a:gd name="connsiteY47" fmla="*/ 2684 h 10000"/>
              <a:gd name="connsiteX48" fmla="*/ 8199 w 9509"/>
              <a:gd name="connsiteY48" fmla="*/ 2530 h 10000"/>
              <a:gd name="connsiteX49" fmla="*/ 8053 w 9509"/>
              <a:gd name="connsiteY49" fmla="*/ 1987 h 10000"/>
              <a:gd name="connsiteX50" fmla="*/ 7750 w 9509"/>
              <a:gd name="connsiteY50" fmla="*/ 1939 h 10000"/>
              <a:gd name="connsiteX51" fmla="*/ 7700 w 9509"/>
              <a:gd name="connsiteY51" fmla="*/ 1523 h 10000"/>
              <a:gd name="connsiteX52" fmla="*/ 7418 w 9509"/>
              <a:gd name="connsiteY52" fmla="*/ 1496 h 10000"/>
              <a:gd name="connsiteX53" fmla="*/ 7386 w 9509"/>
              <a:gd name="connsiteY53" fmla="*/ 1164 h 10000"/>
              <a:gd name="connsiteX54" fmla="*/ 7276 w 9509"/>
              <a:gd name="connsiteY54" fmla="*/ 236 h 10000"/>
              <a:gd name="connsiteX55" fmla="*/ 5422 w 9509"/>
              <a:gd name="connsiteY55" fmla="*/ 0 h 10000"/>
              <a:gd name="connsiteX56" fmla="*/ 5199 w 9509"/>
              <a:gd name="connsiteY56" fmla="*/ 4931 h 10000"/>
              <a:gd name="connsiteX57" fmla="*/ 2859 w 9509"/>
              <a:gd name="connsiteY57" fmla="*/ 4664 h 10000"/>
              <a:gd name="connsiteX58" fmla="*/ 3515 w 9509"/>
              <a:gd name="connsiteY58" fmla="*/ 541 h 10000"/>
              <a:gd name="connsiteX59" fmla="*/ 1997 w 9509"/>
              <a:gd name="connsiteY59" fmla="*/ 447 h 10000"/>
              <a:gd name="connsiteX0" fmla="*/ 2100 w 9799"/>
              <a:gd name="connsiteY0" fmla="*/ 447 h 10000"/>
              <a:gd name="connsiteX1" fmla="*/ 4 w 9799"/>
              <a:gd name="connsiteY1" fmla="*/ 8449 h 10000"/>
              <a:gd name="connsiteX2" fmla="*/ 873 w 9799"/>
              <a:gd name="connsiteY2" fmla="*/ 8851 h 10000"/>
              <a:gd name="connsiteX3" fmla="*/ 1136 w 9799"/>
              <a:gd name="connsiteY3" fmla="*/ 9571 h 10000"/>
              <a:gd name="connsiteX4" fmla="*/ 1259 w 9799"/>
              <a:gd name="connsiteY4" fmla="*/ 9760 h 10000"/>
              <a:gd name="connsiteX5" fmla="*/ 1337 w 9799"/>
              <a:gd name="connsiteY5" fmla="*/ 9832 h 10000"/>
              <a:gd name="connsiteX6" fmla="*/ 1463 w 9799"/>
              <a:gd name="connsiteY6" fmla="*/ 9855 h 10000"/>
              <a:gd name="connsiteX7" fmla="*/ 1622 w 9799"/>
              <a:gd name="connsiteY7" fmla="*/ 9846 h 10000"/>
              <a:gd name="connsiteX8" fmla="*/ 1834 w 9799"/>
              <a:gd name="connsiteY8" fmla="*/ 9768 h 10000"/>
              <a:gd name="connsiteX9" fmla="*/ 3545 w 9799"/>
              <a:gd name="connsiteY9" fmla="*/ 8711 h 10000"/>
              <a:gd name="connsiteX10" fmla="*/ 3795 w 9799"/>
              <a:gd name="connsiteY10" fmla="*/ 9023 h 10000"/>
              <a:gd name="connsiteX11" fmla="*/ 3898 w 9799"/>
              <a:gd name="connsiteY11" fmla="*/ 9064 h 10000"/>
              <a:gd name="connsiteX12" fmla="*/ 3981 w 9799"/>
              <a:gd name="connsiteY12" fmla="*/ 9050 h 10000"/>
              <a:gd name="connsiteX13" fmla="*/ 4039 w 9799"/>
              <a:gd name="connsiteY13" fmla="*/ 9005 h 10000"/>
              <a:gd name="connsiteX14" fmla="*/ 4101 w 9799"/>
              <a:gd name="connsiteY14" fmla="*/ 8902 h 10000"/>
              <a:gd name="connsiteX15" fmla="*/ 4107 w 9799"/>
              <a:gd name="connsiteY15" fmla="*/ 8752 h 10000"/>
              <a:gd name="connsiteX16" fmla="*/ 4075 w 9799"/>
              <a:gd name="connsiteY16" fmla="*/ 8640 h 10000"/>
              <a:gd name="connsiteX17" fmla="*/ 4017 w 9799"/>
              <a:gd name="connsiteY17" fmla="*/ 8449 h 10000"/>
              <a:gd name="connsiteX18" fmla="*/ 4210 w 9799"/>
              <a:gd name="connsiteY18" fmla="*/ 8265 h 10000"/>
              <a:gd name="connsiteX19" fmla="*/ 4516 w 9799"/>
              <a:gd name="connsiteY19" fmla="*/ 8120 h 10000"/>
              <a:gd name="connsiteX20" fmla="*/ 4829 w 9799"/>
              <a:gd name="connsiteY20" fmla="*/ 8015 h 10000"/>
              <a:gd name="connsiteX21" fmla="*/ 5219 w 9799"/>
              <a:gd name="connsiteY21" fmla="*/ 7991 h 10000"/>
              <a:gd name="connsiteX22" fmla="*/ 5773 w 9799"/>
              <a:gd name="connsiteY22" fmla="*/ 7987 h 10000"/>
              <a:gd name="connsiteX23" fmla="*/ 5756 w 9799"/>
              <a:gd name="connsiteY23" fmla="*/ 8515 h 10000"/>
              <a:gd name="connsiteX24" fmla="*/ 5882 w 9799"/>
              <a:gd name="connsiteY24" fmla="*/ 8664 h 10000"/>
              <a:gd name="connsiteX25" fmla="*/ 6052 w 9799"/>
              <a:gd name="connsiteY25" fmla="*/ 8746 h 10000"/>
              <a:gd name="connsiteX26" fmla="*/ 6177 w 9799"/>
              <a:gd name="connsiteY26" fmla="*/ 8775 h 10000"/>
              <a:gd name="connsiteX27" fmla="*/ 8103 w 9799"/>
              <a:gd name="connsiteY27" fmla="*/ 8711 h 10000"/>
              <a:gd name="connsiteX28" fmla="*/ 8294 w 9799"/>
              <a:gd name="connsiteY28" fmla="*/ 8902 h 10000"/>
              <a:gd name="connsiteX29" fmla="*/ 8416 w 9799"/>
              <a:gd name="connsiteY29" fmla="*/ 9366 h 10000"/>
              <a:gd name="connsiteX30" fmla="*/ 8505 w 9799"/>
              <a:gd name="connsiteY30" fmla="*/ 9995 h 10000"/>
              <a:gd name="connsiteX31" fmla="*/ 8709 w 9799"/>
              <a:gd name="connsiteY31" fmla="*/ 10000 h 10000"/>
              <a:gd name="connsiteX32" fmla="*/ 8692 w 9799"/>
              <a:gd name="connsiteY32" fmla="*/ 9381 h 10000"/>
              <a:gd name="connsiteX33" fmla="*/ 8792 w 9799"/>
              <a:gd name="connsiteY33" fmla="*/ 9191 h 10000"/>
              <a:gd name="connsiteX34" fmla="*/ 8868 w 9799"/>
              <a:gd name="connsiteY34" fmla="*/ 8692 h 10000"/>
              <a:gd name="connsiteX35" fmla="*/ 9645 w 9799"/>
              <a:gd name="connsiteY35" fmla="*/ 9064 h 10000"/>
              <a:gd name="connsiteX36" fmla="*/ 9611 w 9799"/>
              <a:gd name="connsiteY36" fmla="*/ 8372 h 10000"/>
              <a:gd name="connsiteX37" fmla="*/ 9774 w 9799"/>
              <a:gd name="connsiteY37" fmla="*/ 6502 h 10000"/>
              <a:gd name="connsiteX38" fmla="*/ 9284 w 9799"/>
              <a:gd name="connsiteY38" fmla="*/ 5734 h 10000"/>
              <a:gd name="connsiteX39" fmla="*/ 8689 w 9799"/>
              <a:gd name="connsiteY39" fmla="*/ 5889 h 10000"/>
              <a:gd name="connsiteX40" fmla="*/ 7834 w 9799"/>
              <a:gd name="connsiteY40" fmla="*/ 5294 h 10000"/>
              <a:gd name="connsiteX41" fmla="*/ 7807 w 9799"/>
              <a:gd name="connsiteY41" fmla="*/ 4613 h 10000"/>
              <a:gd name="connsiteX42" fmla="*/ 8195 w 9799"/>
              <a:gd name="connsiteY42" fmla="*/ 4542 h 10000"/>
              <a:gd name="connsiteX43" fmla="*/ 8598 w 9799"/>
              <a:gd name="connsiteY43" fmla="*/ 4859 h 10000"/>
              <a:gd name="connsiteX44" fmla="*/ 9214 w 9799"/>
              <a:gd name="connsiteY44" fmla="*/ 4959 h 10000"/>
              <a:gd name="connsiteX45" fmla="*/ 9319 w 9799"/>
              <a:gd name="connsiteY45" fmla="*/ 3186 h 10000"/>
              <a:gd name="connsiteX46" fmla="*/ 9144 w 9799"/>
              <a:gd name="connsiteY46" fmla="*/ 3027 h 10000"/>
              <a:gd name="connsiteX47" fmla="*/ 9084 w 9799"/>
              <a:gd name="connsiteY47" fmla="*/ 2684 h 10000"/>
              <a:gd name="connsiteX48" fmla="*/ 8622 w 9799"/>
              <a:gd name="connsiteY48" fmla="*/ 2530 h 10000"/>
              <a:gd name="connsiteX49" fmla="*/ 8469 w 9799"/>
              <a:gd name="connsiteY49" fmla="*/ 1987 h 10000"/>
              <a:gd name="connsiteX50" fmla="*/ 8150 w 9799"/>
              <a:gd name="connsiteY50" fmla="*/ 1939 h 10000"/>
              <a:gd name="connsiteX51" fmla="*/ 8098 w 9799"/>
              <a:gd name="connsiteY51" fmla="*/ 1523 h 10000"/>
              <a:gd name="connsiteX52" fmla="*/ 7801 w 9799"/>
              <a:gd name="connsiteY52" fmla="*/ 1496 h 10000"/>
              <a:gd name="connsiteX53" fmla="*/ 7767 w 9799"/>
              <a:gd name="connsiteY53" fmla="*/ 1164 h 10000"/>
              <a:gd name="connsiteX54" fmla="*/ 7652 w 9799"/>
              <a:gd name="connsiteY54" fmla="*/ 236 h 10000"/>
              <a:gd name="connsiteX55" fmla="*/ 5702 w 9799"/>
              <a:gd name="connsiteY55" fmla="*/ 0 h 10000"/>
              <a:gd name="connsiteX56" fmla="*/ 5467 w 9799"/>
              <a:gd name="connsiteY56" fmla="*/ 4931 h 10000"/>
              <a:gd name="connsiteX57" fmla="*/ 3007 w 9799"/>
              <a:gd name="connsiteY57" fmla="*/ 4664 h 10000"/>
              <a:gd name="connsiteX58" fmla="*/ 3696 w 9799"/>
              <a:gd name="connsiteY58" fmla="*/ 541 h 10000"/>
              <a:gd name="connsiteX59" fmla="*/ 2100 w 9799"/>
              <a:gd name="connsiteY59" fmla="*/ 447 h 10000"/>
              <a:gd name="connsiteX0" fmla="*/ 2143 w 10588"/>
              <a:gd name="connsiteY0" fmla="*/ 447 h 10000"/>
              <a:gd name="connsiteX1" fmla="*/ 4 w 10588"/>
              <a:gd name="connsiteY1" fmla="*/ 8449 h 10000"/>
              <a:gd name="connsiteX2" fmla="*/ 891 w 10588"/>
              <a:gd name="connsiteY2" fmla="*/ 8851 h 10000"/>
              <a:gd name="connsiteX3" fmla="*/ 1159 w 10588"/>
              <a:gd name="connsiteY3" fmla="*/ 9571 h 10000"/>
              <a:gd name="connsiteX4" fmla="*/ 1285 w 10588"/>
              <a:gd name="connsiteY4" fmla="*/ 9760 h 10000"/>
              <a:gd name="connsiteX5" fmla="*/ 1364 w 10588"/>
              <a:gd name="connsiteY5" fmla="*/ 9832 h 10000"/>
              <a:gd name="connsiteX6" fmla="*/ 1493 w 10588"/>
              <a:gd name="connsiteY6" fmla="*/ 9855 h 10000"/>
              <a:gd name="connsiteX7" fmla="*/ 1655 w 10588"/>
              <a:gd name="connsiteY7" fmla="*/ 9846 h 10000"/>
              <a:gd name="connsiteX8" fmla="*/ 1872 w 10588"/>
              <a:gd name="connsiteY8" fmla="*/ 9768 h 10000"/>
              <a:gd name="connsiteX9" fmla="*/ 3618 w 10588"/>
              <a:gd name="connsiteY9" fmla="*/ 8711 h 10000"/>
              <a:gd name="connsiteX10" fmla="*/ 3873 w 10588"/>
              <a:gd name="connsiteY10" fmla="*/ 9023 h 10000"/>
              <a:gd name="connsiteX11" fmla="*/ 3978 w 10588"/>
              <a:gd name="connsiteY11" fmla="*/ 9064 h 10000"/>
              <a:gd name="connsiteX12" fmla="*/ 4063 w 10588"/>
              <a:gd name="connsiteY12" fmla="*/ 9050 h 10000"/>
              <a:gd name="connsiteX13" fmla="*/ 4122 w 10588"/>
              <a:gd name="connsiteY13" fmla="*/ 9005 h 10000"/>
              <a:gd name="connsiteX14" fmla="*/ 4185 w 10588"/>
              <a:gd name="connsiteY14" fmla="*/ 8902 h 10000"/>
              <a:gd name="connsiteX15" fmla="*/ 4191 w 10588"/>
              <a:gd name="connsiteY15" fmla="*/ 8752 h 10000"/>
              <a:gd name="connsiteX16" fmla="*/ 4159 w 10588"/>
              <a:gd name="connsiteY16" fmla="*/ 8640 h 10000"/>
              <a:gd name="connsiteX17" fmla="*/ 4099 w 10588"/>
              <a:gd name="connsiteY17" fmla="*/ 8449 h 10000"/>
              <a:gd name="connsiteX18" fmla="*/ 4296 w 10588"/>
              <a:gd name="connsiteY18" fmla="*/ 8265 h 10000"/>
              <a:gd name="connsiteX19" fmla="*/ 4609 w 10588"/>
              <a:gd name="connsiteY19" fmla="*/ 8120 h 10000"/>
              <a:gd name="connsiteX20" fmla="*/ 4928 w 10588"/>
              <a:gd name="connsiteY20" fmla="*/ 8015 h 10000"/>
              <a:gd name="connsiteX21" fmla="*/ 5326 w 10588"/>
              <a:gd name="connsiteY21" fmla="*/ 7991 h 10000"/>
              <a:gd name="connsiteX22" fmla="*/ 5891 w 10588"/>
              <a:gd name="connsiteY22" fmla="*/ 7987 h 10000"/>
              <a:gd name="connsiteX23" fmla="*/ 5874 w 10588"/>
              <a:gd name="connsiteY23" fmla="*/ 8515 h 10000"/>
              <a:gd name="connsiteX24" fmla="*/ 6003 w 10588"/>
              <a:gd name="connsiteY24" fmla="*/ 8664 h 10000"/>
              <a:gd name="connsiteX25" fmla="*/ 6176 w 10588"/>
              <a:gd name="connsiteY25" fmla="*/ 8746 h 10000"/>
              <a:gd name="connsiteX26" fmla="*/ 6304 w 10588"/>
              <a:gd name="connsiteY26" fmla="*/ 8775 h 10000"/>
              <a:gd name="connsiteX27" fmla="*/ 8269 w 10588"/>
              <a:gd name="connsiteY27" fmla="*/ 8711 h 10000"/>
              <a:gd name="connsiteX28" fmla="*/ 8464 w 10588"/>
              <a:gd name="connsiteY28" fmla="*/ 8902 h 10000"/>
              <a:gd name="connsiteX29" fmla="*/ 8589 w 10588"/>
              <a:gd name="connsiteY29" fmla="*/ 9366 h 10000"/>
              <a:gd name="connsiteX30" fmla="*/ 8679 w 10588"/>
              <a:gd name="connsiteY30" fmla="*/ 9995 h 10000"/>
              <a:gd name="connsiteX31" fmla="*/ 8888 w 10588"/>
              <a:gd name="connsiteY31" fmla="*/ 10000 h 10000"/>
              <a:gd name="connsiteX32" fmla="*/ 8870 w 10588"/>
              <a:gd name="connsiteY32" fmla="*/ 9381 h 10000"/>
              <a:gd name="connsiteX33" fmla="*/ 8972 w 10588"/>
              <a:gd name="connsiteY33" fmla="*/ 9191 h 10000"/>
              <a:gd name="connsiteX34" fmla="*/ 9050 w 10588"/>
              <a:gd name="connsiteY34" fmla="*/ 8692 h 10000"/>
              <a:gd name="connsiteX35" fmla="*/ 9843 w 10588"/>
              <a:gd name="connsiteY35" fmla="*/ 9064 h 10000"/>
              <a:gd name="connsiteX36" fmla="*/ 10586 w 10588"/>
              <a:gd name="connsiteY36" fmla="*/ 6480 h 10000"/>
              <a:gd name="connsiteX37" fmla="*/ 9974 w 10588"/>
              <a:gd name="connsiteY37" fmla="*/ 6502 h 10000"/>
              <a:gd name="connsiteX38" fmla="*/ 9474 w 10588"/>
              <a:gd name="connsiteY38" fmla="*/ 5734 h 10000"/>
              <a:gd name="connsiteX39" fmla="*/ 8867 w 10588"/>
              <a:gd name="connsiteY39" fmla="*/ 5889 h 10000"/>
              <a:gd name="connsiteX40" fmla="*/ 7995 w 10588"/>
              <a:gd name="connsiteY40" fmla="*/ 5294 h 10000"/>
              <a:gd name="connsiteX41" fmla="*/ 7967 w 10588"/>
              <a:gd name="connsiteY41" fmla="*/ 4613 h 10000"/>
              <a:gd name="connsiteX42" fmla="*/ 8363 w 10588"/>
              <a:gd name="connsiteY42" fmla="*/ 4542 h 10000"/>
              <a:gd name="connsiteX43" fmla="*/ 8774 w 10588"/>
              <a:gd name="connsiteY43" fmla="*/ 4859 h 10000"/>
              <a:gd name="connsiteX44" fmla="*/ 9403 w 10588"/>
              <a:gd name="connsiteY44" fmla="*/ 4959 h 10000"/>
              <a:gd name="connsiteX45" fmla="*/ 9510 w 10588"/>
              <a:gd name="connsiteY45" fmla="*/ 3186 h 10000"/>
              <a:gd name="connsiteX46" fmla="*/ 9332 w 10588"/>
              <a:gd name="connsiteY46" fmla="*/ 3027 h 10000"/>
              <a:gd name="connsiteX47" fmla="*/ 9270 w 10588"/>
              <a:gd name="connsiteY47" fmla="*/ 2684 h 10000"/>
              <a:gd name="connsiteX48" fmla="*/ 8799 w 10588"/>
              <a:gd name="connsiteY48" fmla="*/ 2530 h 10000"/>
              <a:gd name="connsiteX49" fmla="*/ 8643 w 10588"/>
              <a:gd name="connsiteY49" fmla="*/ 1987 h 10000"/>
              <a:gd name="connsiteX50" fmla="*/ 8317 w 10588"/>
              <a:gd name="connsiteY50" fmla="*/ 1939 h 10000"/>
              <a:gd name="connsiteX51" fmla="*/ 8264 w 10588"/>
              <a:gd name="connsiteY51" fmla="*/ 1523 h 10000"/>
              <a:gd name="connsiteX52" fmla="*/ 7961 w 10588"/>
              <a:gd name="connsiteY52" fmla="*/ 1496 h 10000"/>
              <a:gd name="connsiteX53" fmla="*/ 7926 w 10588"/>
              <a:gd name="connsiteY53" fmla="*/ 1164 h 10000"/>
              <a:gd name="connsiteX54" fmla="*/ 7809 w 10588"/>
              <a:gd name="connsiteY54" fmla="*/ 236 h 10000"/>
              <a:gd name="connsiteX55" fmla="*/ 5819 w 10588"/>
              <a:gd name="connsiteY55" fmla="*/ 0 h 10000"/>
              <a:gd name="connsiteX56" fmla="*/ 5579 w 10588"/>
              <a:gd name="connsiteY56" fmla="*/ 4931 h 10000"/>
              <a:gd name="connsiteX57" fmla="*/ 3069 w 10588"/>
              <a:gd name="connsiteY57" fmla="*/ 4664 h 10000"/>
              <a:gd name="connsiteX58" fmla="*/ 3772 w 10588"/>
              <a:gd name="connsiteY58" fmla="*/ 541 h 10000"/>
              <a:gd name="connsiteX59" fmla="*/ 2143 w 10588"/>
              <a:gd name="connsiteY59" fmla="*/ 447 h 10000"/>
              <a:gd name="connsiteX0" fmla="*/ 2143 w 10588"/>
              <a:gd name="connsiteY0" fmla="*/ 447 h 10000"/>
              <a:gd name="connsiteX1" fmla="*/ 4 w 10588"/>
              <a:gd name="connsiteY1" fmla="*/ 8449 h 10000"/>
              <a:gd name="connsiteX2" fmla="*/ 891 w 10588"/>
              <a:gd name="connsiteY2" fmla="*/ 8851 h 10000"/>
              <a:gd name="connsiteX3" fmla="*/ 1159 w 10588"/>
              <a:gd name="connsiteY3" fmla="*/ 9571 h 10000"/>
              <a:gd name="connsiteX4" fmla="*/ 1285 w 10588"/>
              <a:gd name="connsiteY4" fmla="*/ 9760 h 10000"/>
              <a:gd name="connsiteX5" fmla="*/ 1364 w 10588"/>
              <a:gd name="connsiteY5" fmla="*/ 9832 h 10000"/>
              <a:gd name="connsiteX6" fmla="*/ 1493 w 10588"/>
              <a:gd name="connsiteY6" fmla="*/ 9855 h 10000"/>
              <a:gd name="connsiteX7" fmla="*/ 1655 w 10588"/>
              <a:gd name="connsiteY7" fmla="*/ 9846 h 10000"/>
              <a:gd name="connsiteX8" fmla="*/ 1872 w 10588"/>
              <a:gd name="connsiteY8" fmla="*/ 9768 h 10000"/>
              <a:gd name="connsiteX9" fmla="*/ 3618 w 10588"/>
              <a:gd name="connsiteY9" fmla="*/ 8711 h 10000"/>
              <a:gd name="connsiteX10" fmla="*/ 3873 w 10588"/>
              <a:gd name="connsiteY10" fmla="*/ 9023 h 10000"/>
              <a:gd name="connsiteX11" fmla="*/ 3978 w 10588"/>
              <a:gd name="connsiteY11" fmla="*/ 9064 h 10000"/>
              <a:gd name="connsiteX12" fmla="*/ 4063 w 10588"/>
              <a:gd name="connsiteY12" fmla="*/ 9050 h 10000"/>
              <a:gd name="connsiteX13" fmla="*/ 4122 w 10588"/>
              <a:gd name="connsiteY13" fmla="*/ 9005 h 10000"/>
              <a:gd name="connsiteX14" fmla="*/ 4185 w 10588"/>
              <a:gd name="connsiteY14" fmla="*/ 8902 h 10000"/>
              <a:gd name="connsiteX15" fmla="*/ 4191 w 10588"/>
              <a:gd name="connsiteY15" fmla="*/ 8752 h 10000"/>
              <a:gd name="connsiteX16" fmla="*/ 4159 w 10588"/>
              <a:gd name="connsiteY16" fmla="*/ 8640 h 10000"/>
              <a:gd name="connsiteX17" fmla="*/ 4099 w 10588"/>
              <a:gd name="connsiteY17" fmla="*/ 8449 h 10000"/>
              <a:gd name="connsiteX18" fmla="*/ 4296 w 10588"/>
              <a:gd name="connsiteY18" fmla="*/ 8265 h 10000"/>
              <a:gd name="connsiteX19" fmla="*/ 4609 w 10588"/>
              <a:gd name="connsiteY19" fmla="*/ 8120 h 10000"/>
              <a:gd name="connsiteX20" fmla="*/ 4928 w 10588"/>
              <a:gd name="connsiteY20" fmla="*/ 8015 h 10000"/>
              <a:gd name="connsiteX21" fmla="*/ 5326 w 10588"/>
              <a:gd name="connsiteY21" fmla="*/ 7991 h 10000"/>
              <a:gd name="connsiteX22" fmla="*/ 5891 w 10588"/>
              <a:gd name="connsiteY22" fmla="*/ 7987 h 10000"/>
              <a:gd name="connsiteX23" fmla="*/ 5874 w 10588"/>
              <a:gd name="connsiteY23" fmla="*/ 8515 h 10000"/>
              <a:gd name="connsiteX24" fmla="*/ 6003 w 10588"/>
              <a:gd name="connsiteY24" fmla="*/ 8664 h 10000"/>
              <a:gd name="connsiteX25" fmla="*/ 6176 w 10588"/>
              <a:gd name="connsiteY25" fmla="*/ 8746 h 10000"/>
              <a:gd name="connsiteX26" fmla="*/ 6304 w 10588"/>
              <a:gd name="connsiteY26" fmla="*/ 8775 h 10000"/>
              <a:gd name="connsiteX27" fmla="*/ 8269 w 10588"/>
              <a:gd name="connsiteY27" fmla="*/ 8711 h 10000"/>
              <a:gd name="connsiteX28" fmla="*/ 8464 w 10588"/>
              <a:gd name="connsiteY28" fmla="*/ 8902 h 10000"/>
              <a:gd name="connsiteX29" fmla="*/ 8589 w 10588"/>
              <a:gd name="connsiteY29" fmla="*/ 9366 h 10000"/>
              <a:gd name="connsiteX30" fmla="*/ 8679 w 10588"/>
              <a:gd name="connsiteY30" fmla="*/ 9995 h 10000"/>
              <a:gd name="connsiteX31" fmla="*/ 8888 w 10588"/>
              <a:gd name="connsiteY31" fmla="*/ 10000 h 10000"/>
              <a:gd name="connsiteX32" fmla="*/ 8870 w 10588"/>
              <a:gd name="connsiteY32" fmla="*/ 9381 h 10000"/>
              <a:gd name="connsiteX33" fmla="*/ 8972 w 10588"/>
              <a:gd name="connsiteY33" fmla="*/ 9191 h 10000"/>
              <a:gd name="connsiteX34" fmla="*/ 9050 w 10588"/>
              <a:gd name="connsiteY34" fmla="*/ 8692 h 10000"/>
              <a:gd name="connsiteX35" fmla="*/ 9843 w 10588"/>
              <a:gd name="connsiteY35" fmla="*/ 9064 h 10000"/>
              <a:gd name="connsiteX36" fmla="*/ 10586 w 10588"/>
              <a:gd name="connsiteY36" fmla="*/ 6480 h 10000"/>
              <a:gd name="connsiteX37" fmla="*/ 9944 w 10588"/>
              <a:gd name="connsiteY37" fmla="*/ 6466 h 10000"/>
              <a:gd name="connsiteX38" fmla="*/ 9474 w 10588"/>
              <a:gd name="connsiteY38" fmla="*/ 5734 h 10000"/>
              <a:gd name="connsiteX39" fmla="*/ 8867 w 10588"/>
              <a:gd name="connsiteY39" fmla="*/ 5889 h 10000"/>
              <a:gd name="connsiteX40" fmla="*/ 7995 w 10588"/>
              <a:gd name="connsiteY40" fmla="*/ 5294 h 10000"/>
              <a:gd name="connsiteX41" fmla="*/ 7967 w 10588"/>
              <a:gd name="connsiteY41" fmla="*/ 4613 h 10000"/>
              <a:gd name="connsiteX42" fmla="*/ 8363 w 10588"/>
              <a:gd name="connsiteY42" fmla="*/ 4542 h 10000"/>
              <a:gd name="connsiteX43" fmla="*/ 8774 w 10588"/>
              <a:gd name="connsiteY43" fmla="*/ 4859 h 10000"/>
              <a:gd name="connsiteX44" fmla="*/ 9403 w 10588"/>
              <a:gd name="connsiteY44" fmla="*/ 4959 h 10000"/>
              <a:gd name="connsiteX45" fmla="*/ 9510 w 10588"/>
              <a:gd name="connsiteY45" fmla="*/ 3186 h 10000"/>
              <a:gd name="connsiteX46" fmla="*/ 9332 w 10588"/>
              <a:gd name="connsiteY46" fmla="*/ 3027 h 10000"/>
              <a:gd name="connsiteX47" fmla="*/ 9270 w 10588"/>
              <a:gd name="connsiteY47" fmla="*/ 2684 h 10000"/>
              <a:gd name="connsiteX48" fmla="*/ 8799 w 10588"/>
              <a:gd name="connsiteY48" fmla="*/ 2530 h 10000"/>
              <a:gd name="connsiteX49" fmla="*/ 8643 w 10588"/>
              <a:gd name="connsiteY49" fmla="*/ 1987 h 10000"/>
              <a:gd name="connsiteX50" fmla="*/ 8317 w 10588"/>
              <a:gd name="connsiteY50" fmla="*/ 1939 h 10000"/>
              <a:gd name="connsiteX51" fmla="*/ 8264 w 10588"/>
              <a:gd name="connsiteY51" fmla="*/ 1523 h 10000"/>
              <a:gd name="connsiteX52" fmla="*/ 7961 w 10588"/>
              <a:gd name="connsiteY52" fmla="*/ 1496 h 10000"/>
              <a:gd name="connsiteX53" fmla="*/ 7926 w 10588"/>
              <a:gd name="connsiteY53" fmla="*/ 1164 h 10000"/>
              <a:gd name="connsiteX54" fmla="*/ 7809 w 10588"/>
              <a:gd name="connsiteY54" fmla="*/ 236 h 10000"/>
              <a:gd name="connsiteX55" fmla="*/ 5819 w 10588"/>
              <a:gd name="connsiteY55" fmla="*/ 0 h 10000"/>
              <a:gd name="connsiteX56" fmla="*/ 5579 w 10588"/>
              <a:gd name="connsiteY56" fmla="*/ 4931 h 10000"/>
              <a:gd name="connsiteX57" fmla="*/ 3069 w 10588"/>
              <a:gd name="connsiteY57" fmla="*/ 4664 h 10000"/>
              <a:gd name="connsiteX58" fmla="*/ 3772 w 10588"/>
              <a:gd name="connsiteY58" fmla="*/ 541 h 10000"/>
              <a:gd name="connsiteX59" fmla="*/ 2143 w 10588"/>
              <a:gd name="connsiteY59" fmla="*/ 447 h 10000"/>
              <a:gd name="connsiteX0" fmla="*/ 2143 w 10588"/>
              <a:gd name="connsiteY0" fmla="*/ 447 h 10000"/>
              <a:gd name="connsiteX1" fmla="*/ 4 w 10588"/>
              <a:gd name="connsiteY1" fmla="*/ 8449 h 10000"/>
              <a:gd name="connsiteX2" fmla="*/ 891 w 10588"/>
              <a:gd name="connsiteY2" fmla="*/ 8851 h 10000"/>
              <a:gd name="connsiteX3" fmla="*/ 1159 w 10588"/>
              <a:gd name="connsiteY3" fmla="*/ 9571 h 10000"/>
              <a:gd name="connsiteX4" fmla="*/ 1285 w 10588"/>
              <a:gd name="connsiteY4" fmla="*/ 9760 h 10000"/>
              <a:gd name="connsiteX5" fmla="*/ 1364 w 10588"/>
              <a:gd name="connsiteY5" fmla="*/ 9832 h 10000"/>
              <a:gd name="connsiteX6" fmla="*/ 1493 w 10588"/>
              <a:gd name="connsiteY6" fmla="*/ 9855 h 10000"/>
              <a:gd name="connsiteX7" fmla="*/ 1655 w 10588"/>
              <a:gd name="connsiteY7" fmla="*/ 9846 h 10000"/>
              <a:gd name="connsiteX8" fmla="*/ 1872 w 10588"/>
              <a:gd name="connsiteY8" fmla="*/ 9768 h 10000"/>
              <a:gd name="connsiteX9" fmla="*/ 3618 w 10588"/>
              <a:gd name="connsiteY9" fmla="*/ 8711 h 10000"/>
              <a:gd name="connsiteX10" fmla="*/ 3873 w 10588"/>
              <a:gd name="connsiteY10" fmla="*/ 9023 h 10000"/>
              <a:gd name="connsiteX11" fmla="*/ 3978 w 10588"/>
              <a:gd name="connsiteY11" fmla="*/ 9064 h 10000"/>
              <a:gd name="connsiteX12" fmla="*/ 4063 w 10588"/>
              <a:gd name="connsiteY12" fmla="*/ 9050 h 10000"/>
              <a:gd name="connsiteX13" fmla="*/ 4122 w 10588"/>
              <a:gd name="connsiteY13" fmla="*/ 9005 h 10000"/>
              <a:gd name="connsiteX14" fmla="*/ 4185 w 10588"/>
              <a:gd name="connsiteY14" fmla="*/ 8902 h 10000"/>
              <a:gd name="connsiteX15" fmla="*/ 4191 w 10588"/>
              <a:gd name="connsiteY15" fmla="*/ 8752 h 10000"/>
              <a:gd name="connsiteX16" fmla="*/ 4159 w 10588"/>
              <a:gd name="connsiteY16" fmla="*/ 8640 h 10000"/>
              <a:gd name="connsiteX17" fmla="*/ 4099 w 10588"/>
              <a:gd name="connsiteY17" fmla="*/ 8449 h 10000"/>
              <a:gd name="connsiteX18" fmla="*/ 4296 w 10588"/>
              <a:gd name="connsiteY18" fmla="*/ 8265 h 10000"/>
              <a:gd name="connsiteX19" fmla="*/ 4609 w 10588"/>
              <a:gd name="connsiteY19" fmla="*/ 8120 h 10000"/>
              <a:gd name="connsiteX20" fmla="*/ 4928 w 10588"/>
              <a:gd name="connsiteY20" fmla="*/ 8015 h 10000"/>
              <a:gd name="connsiteX21" fmla="*/ 5326 w 10588"/>
              <a:gd name="connsiteY21" fmla="*/ 7991 h 10000"/>
              <a:gd name="connsiteX22" fmla="*/ 5891 w 10588"/>
              <a:gd name="connsiteY22" fmla="*/ 7987 h 10000"/>
              <a:gd name="connsiteX23" fmla="*/ 5874 w 10588"/>
              <a:gd name="connsiteY23" fmla="*/ 8515 h 10000"/>
              <a:gd name="connsiteX24" fmla="*/ 6003 w 10588"/>
              <a:gd name="connsiteY24" fmla="*/ 8664 h 10000"/>
              <a:gd name="connsiteX25" fmla="*/ 6176 w 10588"/>
              <a:gd name="connsiteY25" fmla="*/ 8746 h 10000"/>
              <a:gd name="connsiteX26" fmla="*/ 6304 w 10588"/>
              <a:gd name="connsiteY26" fmla="*/ 8775 h 10000"/>
              <a:gd name="connsiteX27" fmla="*/ 8269 w 10588"/>
              <a:gd name="connsiteY27" fmla="*/ 8711 h 10000"/>
              <a:gd name="connsiteX28" fmla="*/ 8464 w 10588"/>
              <a:gd name="connsiteY28" fmla="*/ 8902 h 10000"/>
              <a:gd name="connsiteX29" fmla="*/ 8589 w 10588"/>
              <a:gd name="connsiteY29" fmla="*/ 9366 h 10000"/>
              <a:gd name="connsiteX30" fmla="*/ 8679 w 10588"/>
              <a:gd name="connsiteY30" fmla="*/ 9995 h 10000"/>
              <a:gd name="connsiteX31" fmla="*/ 8888 w 10588"/>
              <a:gd name="connsiteY31" fmla="*/ 10000 h 10000"/>
              <a:gd name="connsiteX32" fmla="*/ 8870 w 10588"/>
              <a:gd name="connsiteY32" fmla="*/ 9381 h 10000"/>
              <a:gd name="connsiteX33" fmla="*/ 8972 w 10588"/>
              <a:gd name="connsiteY33" fmla="*/ 9191 h 10000"/>
              <a:gd name="connsiteX34" fmla="*/ 9050 w 10588"/>
              <a:gd name="connsiteY34" fmla="*/ 8692 h 10000"/>
              <a:gd name="connsiteX35" fmla="*/ 9783 w 10588"/>
              <a:gd name="connsiteY35" fmla="*/ 8743 h 10000"/>
              <a:gd name="connsiteX36" fmla="*/ 10586 w 10588"/>
              <a:gd name="connsiteY36" fmla="*/ 6480 h 10000"/>
              <a:gd name="connsiteX37" fmla="*/ 9944 w 10588"/>
              <a:gd name="connsiteY37" fmla="*/ 6466 h 10000"/>
              <a:gd name="connsiteX38" fmla="*/ 9474 w 10588"/>
              <a:gd name="connsiteY38" fmla="*/ 5734 h 10000"/>
              <a:gd name="connsiteX39" fmla="*/ 8867 w 10588"/>
              <a:gd name="connsiteY39" fmla="*/ 5889 h 10000"/>
              <a:gd name="connsiteX40" fmla="*/ 7995 w 10588"/>
              <a:gd name="connsiteY40" fmla="*/ 5294 h 10000"/>
              <a:gd name="connsiteX41" fmla="*/ 7967 w 10588"/>
              <a:gd name="connsiteY41" fmla="*/ 4613 h 10000"/>
              <a:gd name="connsiteX42" fmla="*/ 8363 w 10588"/>
              <a:gd name="connsiteY42" fmla="*/ 4542 h 10000"/>
              <a:gd name="connsiteX43" fmla="*/ 8774 w 10588"/>
              <a:gd name="connsiteY43" fmla="*/ 4859 h 10000"/>
              <a:gd name="connsiteX44" fmla="*/ 9403 w 10588"/>
              <a:gd name="connsiteY44" fmla="*/ 4959 h 10000"/>
              <a:gd name="connsiteX45" fmla="*/ 9510 w 10588"/>
              <a:gd name="connsiteY45" fmla="*/ 3186 h 10000"/>
              <a:gd name="connsiteX46" fmla="*/ 9332 w 10588"/>
              <a:gd name="connsiteY46" fmla="*/ 3027 h 10000"/>
              <a:gd name="connsiteX47" fmla="*/ 9270 w 10588"/>
              <a:gd name="connsiteY47" fmla="*/ 2684 h 10000"/>
              <a:gd name="connsiteX48" fmla="*/ 8799 w 10588"/>
              <a:gd name="connsiteY48" fmla="*/ 2530 h 10000"/>
              <a:gd name="connsiteX49" fmla="*/ 8643 w 10588"/>
              <a:gd name="connsiteY49" fmla="*/ 1987 h 10000"/>
              <a:gd name="connsiteX50" fmla="*/ 8317 w 10588"/>
              <a:gd name="connsiteY50" fmla="*/ 1939 h 10000"/>
              <a:gd name="connsiteX51" fmla="*/ 8264 w 10588"/>
              <a:gd name="connsiteY51" fmla="*/ 1523 h 10000"/>
              <a:gd name="connsiteX52" fmla="*/ 7961 w 10588"/>
              <a:gd name="connsiteY52" fmla="*/ 1496 h 10000"/>
              <a:gd name="connsiteX53" fmla="*/ 7926 w 10588"/>
              <a:gd name="connsiteY53" fmla="*/ 1164 h 10000"/>
              <a:gd name="connsiteX54" fmla="*/ 7809 w 10588"/>
              <a:gd name="connsiteY54" fmla="*/ 236 h 10000"/>
              <a:gd name="connsiteX55" fmla="*/ 5819 w 10588"/>
              <a:gd name="connsiteY55" fmla="*/ 0 h 10000"/>
              <a:gd name="connsiteX56" fmla="*/ 5579 w 10588"/>
              <a:gd name="connsiteY56" fmla="*/ 4931 h 10000"/>
              <a:gd name="connsiteX57" fmla="*/ 3069 w 10588"/>
              <a:gd name="connsiteY57" fmla="*/ 4664 h 10000"/>
              <a:gd name="connsiteX58" fmla="*/ 3772 w 10588"/>
              <a:gd name="connsiteY58" fmla="*/ 541 h 10000"/>
              <a:gd name="connsiteX59" fmla="*/ 2143 w 10588"/>
              <a:gd name="connsiteY59" fmla="*/ 447 h 10000"/>
              <a:gd name="connsiteX0" fmla="*/ 2143 w 10588"/>
              <a:gd name="connsiteY0" fmla="*/ 447 h 10000"/>
              <a:gd name="connsiteX1" fmla="*/ 4 w 10588"/>
              <a:gd name="connsiteY1" fmla="*/ 8449 h 10000"/>
              <a:gd name="connsiteX2" fmla="*/ 891 w 10588"/>
              <a:gd name="connsiteY2" fmla="*/ 8851 h 10000"/>
              <a:gd name="connsiteX3" fmla="*/ 1159 w 10588"/>
              <a:gd name="connsiteY3" fmla="*/ 9571 h 10000"/>
              <a:gd name="connsiteX4" fmla="*/ 1285 w 10588"/>
              <a:gd name="connsiteY4" fmla="*/ 9760 h 10000"/>
              <a:gd name="connsiteX5" fmla="*/ 1364 w 10588"/>
              <a:gd name="connsiteY5" fmla="*/ 9832 h 10000"/>
              <a:gd name="connsiteX6" fmla="*/ 1493 w 10588"/>
              <a:gd name="connsiteY6" fmla="*/ 9855 h 10000"/>
              <a:gd name="connsiteX7" fmla="*/ 1655 w 10588"/>
              <a:gd name="connsiteY7" fmla="*/ 9846 h 10000"/>
              <a:gd name="connsiteX8" fmla="*/ 1872 w 10588"/>
              <a:gd name="connsiteY8" fmla="*/ 9768 h 10000"/>
              <a:gd name="connsiteX9" fmla="*/ 3618 w 10588"/>
              <a:gd name="connsiteY9" fmla="*/ 8711 h 10000"/>
              <a:gd name="connsiteX10" fmla="*/ 3873 w 10588"/>
              <a:gd name="connsiteY10" fmla="*/ 9023 h 10000"/>
              <a:gd name="connsiteX11" fmla="*/ 3978 w 10588"/>
              <a:gd name="connsiteY11" fmla="*/ 9064 h 10000"/>
              <a:gd name="connsiteX12" fmla="*/ 4063 w 10588"/>
              <a:gd name="connsiteY12" fmla="*/ 9050 h 10000"/>
              <a:gd name="connsiteX13" fmla="*/ 4122 w 10588"/>
              <a:gd name="connsiteY13" fmla="*/ 9005 h 10000"/>
              <a:gd name="connsiteX14" fmla="*/ 4185 w 10588"/>
              <a:gd name="connsiteY14" fmla="*/ 8902 h 10000"/>
              <a:gd name="connsiteX15" fmla="*/ 4191 w 10588"/>
              <a:gd name="connsiteY15" fmla="*/ 8752 h 10000"/>
              <a:gd name="connsiteX16" fmla="*/ 4159 w 10588"/>
              <a:gd name="connsiteY16" fmla="*/ 8640 h 10000"/>
              <a:gd name="connsiteX17" fmla="*/ 4099 w 10588"/>
              <a:gd name="connsiteY17" fmla="*/ 8449 h 10000"/>
              <a:gd name="connsiteX18" fmla="*/ 4296 w 10588"/>
              <a:gd name="connsiteY18" fmla="*/ 8265 h 10000"/>
              <a:gd name="connsiteX19" fmla="*/ 4609 w 10588"/>
              <a:gd name="connsiteY19" fmla="*/ 8120 h 10000"/>
              <a:gd name="connsiteX20" fmla="*/ 4928 w 10588"/>
              <a:gd name="connsiteY20" fmla="*/ 8015 h 10000"/>
              <a:gd name="connsiteX21" fmla="*/ 5326 w 10588"/>
              <a:gd name="connsiteY21" fmla="*/ 7991 h 10000"/>
              <a:gd name="connsiteX22" fmla="*/ 5891 w 10588"/>
              <a:gd name="connsiteY22" fmla="*/ 7987 h 10000"/>
              <a:gd name="connsiteX23" fmla="*/ 5874 w 10588"/>
              <a:gd name="connsiteY23" fmla="*/ 8515 h 10000"/>
              <a:gd name="connsiteX24" fmla="*/ 6003 w 10588"/>
              <a:gd name="connsiteY24" fmla="*/ 8664 h 10000"/>
              <a:gd name="connsiteX25" fmla="*/ 6176 w 10588"/>
              <a:gd name="connsiteY25" fmla="*/ 8746 h 10000"/>
              <a:gd name="connsiteX26" fmla="*/ 6304 w 10588"/>
              <a:gd name="connsiteY26" fmla="*/ 8775 h 10000"/>
              <a:gd name="connsiteX27" fmla="*/ 8269 w 10588"/>
              <a:gd name="connsiteY27" fmla="*/ 8711 h 10000"/>
              <a:gd name="connsiteX28" fmla="*/ 8464 w 10588"/>
              <a:gd name="connsiteY28" fmla="*/ 8902 h 10000"/>
              <a:gd name="connsiteX29" fmla="*/ 8589 w 10588"/>
              <a:gd name="connsiteY29" fmla="*/ 9366 h 10000"/>
              <a:gd name="connsiteX30" fmla="*/ 8679 w 10588"/>
              <a:gd name="connsiteY30" fmla="*/ 9995 h 10000"/>
              <a:gd name="connsiteX31" fmla="*/ 8888 w 10588"/>
              <a:gd name="connsiteY31" fmla="*/ 10000 h 10000"/>
              <a:gd name="connsiteX32" fmla="*/ 8870 w 10588"/>
              <a:gd name="connsiteY32" fmla="*/ 9381 h 10000"/>
              <a:gd name="connsiteX33" fmla="*/ 8972 w 10588"/>
              <a:gd name="connsiteY33" fmla="*/ 9191 h 10000"/>
              <a:gd name="connsiteX34" fmla="*/ 9230 w 10588"/>
              <a:gd name="connsiteY34" fmla="*/ 8978 h 10000"/>
              <a:gd name="connsiteX35" fmla="*/ 9783 w 10588"/>
              <a:gd name="connsiteY35" fmla="*/ 8743 h 10000"/>
              <a:gd name="connsiteX36" fmla="*/ 10586 w 10588"/>
              <a:gd name="connsiteY36" fmla="*/ 6480 h 10000"/>
              <a:gd name="connsiteX37" fmla="*/ 9944 w 10588"/>
              <a:gd name="connsiteY37" fmla="*/ 6466 h 10000"/>
              <a:gd name="connsiteX38" fmla="*/ 9474 w 10588"/>
              <a:gd name="connsiteY38" fmla="*/ 5734 h 10000"/>
              <a:gd name="connsiteX39" fmla="*/ 8867 w 10588"/>
              <a:gd name="connsiteY39" fmla="*/ 5889 h 10000"/>
              <a:gd name="connsiteX40" fmla="*/ 7995 w 10588"/>
              <a:gd name="connsiteY40" fmla="*/ 5294 h 10000"/>
              <a:gd name="connsiteX41" fmla="*/ 7967 w 10588"/>
              <a:gd name="connsiteY41" fmla="*/ 4613 h 10000"/>
              <a:gd name="connsiteX42" fmla="*/ 8363 w 10588"/>
              <a:gd name="connsiteY42" fmla="*/ 4542 h 10000"/>
              <a:gd name="connsiteX43" fmla="*/ 8774 w 10588"/>
              <a:gd name="connsiteY43" fmla="*/ 4859 h 10000"/>
              <a:gd name="connsiteX44" fmla="*/ 9403 w 10588"/>
              <a:gd name="connsiteY44" fmla="*/ 4959 h 10000"/>
              <a:gd name="connsiteX45" fmla="*/ 9510 w 10588"/>
              <a:gd name="connsiteY45" fmla="*/ 3186 h 10000"/>
              <a:gd name="connsiteX46" fmla="*/ 9332 w 10588"/>
              <a:gd name="connsiteY46" fmla="*/ 3027 h 10000"/>
              <a:gd name="connsiteX47" fmla="*/ 9270 w 10588"/>
              <a:gd name="connsiteY47" fmla="*/ 2684 h 10000"/>
              <a:gd name="connsiteX48" fmla="*/ 8799 w 10588"/>
              <a:gd name="connsiteY48" fmla="*/ 2530 h 10000"/>
              <a:gd name="connsiteX49" fmla="*/ 8643 w 10588"/>
              <a:gd name="connsiteY49" fmla="*/ 1987 h 10000"/>
              <a:gd name="connsiteX50" fmla="*/ 8317 w 10588"/>
              <a:gd name="connsiteY50" fmla="*/ 1939 h 10000"/>
              <a:gd name="connsiteX51" fmla="*/ 8264 w 10588"/>
              <a:gd name="connsiteY51" fmla="*/ 1523 h 10000"/>
              <a:gd name="connsiteX52" fmla="*/ 7961 w 10588"/>
              <a:gd name="connsiteY52" fmla="*/ 1496 h 10000"/>
              <a:gd name="connsiteX53" fmla="*/ 7926 w 10588"/>
              <a:gd name="connsiteY53" fmla="*/ 1164 h 10000"/>
              <a:gd name="connsiteX54" fmla="*/ 7809 w 10588"/>
              <a:gd name="connsiteY54" fmla="*/ 236 h 10000"/>
              <a:gd name="connsiteX55" fmla="*/ 5819 w 10588"/>
              <a:gd name="connsiteY55" fmla="*/ 0 h 10000"/>
              <a:gd name="connsiteX56" fmla="*/ 5579 w 10588"/>
              <a:gd name="connsiteY56" fmla="*/ 4931 h 10000"/>
              <a:gd name="connsiteX57" fmla="*/ 3069 w 10588"/>
              <a:gd name="connsiteY57" fmla="*/ 4664 h 10000"/>
              <a:gd name="connsiteX58" fmla="*/ 3772 w 10588"/>
              <a:gd name="connsiteY58" fmla="*/ 541 h 10000"/>
              <a:gd name="connsiteX59" fmla="*/ 2143 w 10588"/>
              <a:gd name="connsiteY59" fmla="*/ 447 h 10000"/>
              <a:gd name="connsiteX0" fmla="*/ 2143 w 10588"/>
              <a:gd name="connsiteY0" fmla="*/ 447 h 10000"/>
              <a:gd name="connsiteX1" fmla="*/ 4 w 10588"/>
              <a:gd name="connsiteY1" fmla="*/ 8449 h 10000"/>
              <a:gd name="connsiteX2" fmla="*/ 891 w 10588"/>
              <a:gd name="connsiteY2" fmla="*/ 8851 h 10000"/>
              <a:gd name="connsiteX3" fmla="*/ 1159 w 10588"/>
              <a:gd name="connsiteY3" fmla="*/ 9571 h 10000"/>
              <a:gd name="connsiteX4" fmla="*/ 1285 w 10588"/>
              <a:gd name="connsiteY4" fmla="*/ 9760 h 10000"/>
              <a:gd name="connsiteX5" fmla="*/ 1364 w 10588"/>
              <a:gd name="connsiteY5" fmla="*/ 9832 h 10000"/>
              <a:gd name="connsiteX6" fmla="*/ 1493 w 10588"/>
              <a:gd name="connsiteY6" fmla="*/ 9855 h 10000"/>
              <a:gd name="connsiteX7" fmla="*/ 1655 w 10588"/>
              <a:gd name="connsiteY7" fmla="*/ 9846 h 10000"/>
              <a:gd name="connsiteX8" fmla="*/ 1872 w 10588"/>
              <a:gd name="connsiteY8" fmla="*/ 9768 h 10000"/>
              <a:gd name="connsiteX9" fmla="*/ 3618 w 10588"/>
              <a:gd name="connsiteY9" fmla="*/ 8711 h 10000"/>
              <a:gd name="connsiteX10" fmla="*/ 3873 w 10588"/>
              <a:gd name="connsiteY10" fmla="*/ 9023 h 10000"/>
              <a:gd name="connsiteX11" fmla="*/ 3978 w 10588"/>
              <a:gd name="connsiteY11" fmla="*/ 9064 h 10000"/>
              <a:gd name="connsiteX12" fmla="*/ 4063 w 10588"/>
              <a:gd name="connsiteY12" fmla="*/ 9050 h 10000"/>
              <a:gd name="connsiteX13" fmla="*/ 4122 w 10588"/>
              <a:gd name="connsiteY13" fmla="*/ 9005 h 10000"/>
              <a:gd name="connsiteX14" fmla="*/ 4185 w 10588"/>
              <a:gd name="connsiteY14" fmla="*/ 8902 h 10000"/>
              <a:gd name="connsiteX15" fmla="*/ 4191 w 10588"/>
              <a:gd name="connsiteY15" fmla="*/ 8752 h 10000"/>
              <a:gd name="connsiteX16" fmla="*/ 4159 w 10588"/>
              <a:gd name="connsiteY16" fmla="*/ 8640 h 10000"/>
              <a:gd name="connsiteX17" fmla="*/ 4099 w 10588"/>
              <a:gd name="connsiteY17" fmla="*/ 8449 h 10000"/>
              <a:gd name="connsiteX18" fmla="*/ 4296 w 10588"/>
              <a:gd name="connsiteY18" fmla="*/ 8265 h 10000"/>
              <a:gd name="connsiteX19" fmla="*/ 4609 w 10588"/>
              <a:gd name="connsiteY19" fmla="*/ 8120 h 10000"/>
              <a:gd name="connsiteX20" fmla="*/ 4928 w 10588"/>
              <a:gd name="connsiteY20" fmla="*/ 8015 h 10000"/>
              <a:gd name="connsiteX21" fmla="*/ 5326 w 10588"/>
              <a:gd name="connsiteY21" fmla="*/ 7991 h 10000"/>
              <a:gd name="connsiteX22" fmla="*/ 5891 w 10588"/>
              <a:gd name="connsiteY22" fmla="*/ 7987 h 10000"/>
              <a:gd name="connsiteX23" fmla="*/ 5874 w 10588"/>
              <a:gd name="connsiteY23" fmla="*/ 8515 h 10000"/>
              <a:gd name="connsiteX24" fmla="*/ 6003 w 10588"/>
              <a:gd name="connsiteY24" fmla="*/ 8664 h 10000"/>
              <a:gd name="connsiteX25" fmla="*/ 6176 w 10588"/>
              <a:gd name="connsiteY25" fmla="*/ 8746 h 10000"/>
              <a:gd name="connsiteX26" fmla="*/ 6304 w 10588"/>
              <a:gd name="connsiteY26" fmla="*/ 8775 h 10000"/>
              <a:gd name="connsiteX27" fmla="*/ 8269 w 10588"/>
              <a:gd name="connsiteY27" fmla="*/ 8711 h 10000"/>
              <a:gd name="connsiteX28" fmla="*/ 8464 w 10588"/>
              <a:gd name="connsiteY28" fmla="*/ 8902 h 10000"/>
              <a:gd name="connsiteX29" fmla="*/ 8589 w 10588"/>
              <a:gd name="connsiteY29" fmla="*/ 9366 h 10000"/>
              <a:gd name="connsiteX30" fmla="*/ 8679 w 10588"/>
              <a:gd name="connsiteY30" fmla="*/ 9995 h 10000"/>
              <a:gd name="connsiteX31" fmla="*/ 8888 w 10588"/>
              <a:gd name="connsiteY31" fmla="*/ 10000 h 10000"/>
              <a:gd name="connsiteX32" fmla="*/ 8870 w 10588"/>
              <a:gd name="connsiteY32" fmla="*/ 9381 h 10000"/>
              <a:gd name="connsiteX33" fmla="*/ 8972 w 10588"/>
              <a:gd name="connsiteY33" fmla="*/ 9191 h 10000"/>
              <a:gd name="connsiteX34" fmla="*/ 9783 w 10588"/>
              <a:gd name="connsiteY34" fmla="*/ 8743 h 10000"/>
              <a:gd name="connsiteX35" fmla="*/ 10586 w 10588"/>
              <a:gd name="connsiteY35" fmla="*/ 6480 h 10000"/>
              <a:gd name="connsiteX36" fmla="*/ 9944 w 10588"/>
              <a:gd name="connsiteY36" fmla="*/ 6466 h 10000"/>
              <a:gd name="connsiteX37" fmla="*/ 9474 w 10588"/>
              <a:gd name="connsiteY37" fmla="*/ 5734 h 10000"/>
              <a:gd name="connsiteX38" fmla="*/ 8867 w 10588"/>
              <a:gd name="connsiteY38" fmla="*/ 5889 h 10000"/>
              <a:gd name="connsiteX39" fmla="*/ 7995 w 10588"/>
              <a:gd name="connsiteY39" fmla="*/ 5294 h 10000"/>
              <a:gd name="connsiteX40" fmla="*/ 7967 w 10588"/>
              <a:gd name="connsiteY40" fmla="*/ 4613 h 10000"/>
              <a:gd name="connsiteX41" fmla="*/ 8363 w 10588"/>
              <a:gd name="connsiteY41" fmla="*/ 4542 h 10000"/>
              <a:gd name="connsiteX42" fmla="*/ 8774 w 10588"/>
              <a:gd name="connsiteY42" fmla="*/ 4859 h 10000"/>
              <a:gd name="connsiteX43" fmla="*/ 9403 w 10588"/>
              <a:gd name="connsiteY43" fmla="*/ 4959 h 10000"/>
              <a:gd name="connsiteX44" fmla="*/ 9510 w 10588"/>
              <a:gd name="connsiteY44" fmla="*/ 3186 h 10000"/>
              <a:gd name="connsiteX45" fmla="*/ 9332 w 10588"/>
              <a:gd name="connsiteY45" fmla="*/ 3027 h 10000"/>
              <a:gd name="connsiteX46" fmla="*/ 9270 w 10588"/>
              <a:gd name="connsiteY46" fmla="*/ 2684 h 10000"/>
              <a:gd name="connsiteX47" fmla="*/ 8799 w 10588"/>
              <a:gd name="connsiteY47" fmla="*/ 2530 h 10000"/>
              <a:gd name="connsiteX48" fmla="*/ 8643 w 10588"/>
              <a:gd name="connsiteY48" fmla="*/ 1987 h 10000"/>
              <a:gd name="connsiteX49" fmla="*/ 8317 w 10588"/>
              <a:gd name="connsiteY49" fmla="*/ 1939 h 10000"/>
              <a:gd name="connsiteX50" fmla="*/ 8264 w 10588"/>
              <a:gd name="connsiteY50" fmla="*/ 1523 h 10000"/>
              <a:gd name="connsiteX51" fmla="*/ 7961 w 10588"/>
              <a:gd name="connsiteY51" fmla="*/ 1496 h 10000"/>
              <a:gd name="connsiteX52" fmla="*/ 7926 w 10588"/>
              <a:gd name="connsiteY52" fmla="*/ 1164 h 10000"/>
              <a:gd name="connsiteX53" fmla="*/ 7809 w 10588"/>
              <a:gd name="connsiteY53" fmla="*/ 236 h 10000"/>
              <a:gd name="connsiteX54" fmla="*/ 5819 w 10588"/>
              <a:gd name="connsiteY54" fmla="*/ 0 h 10000"/>
              <a:gd name="connsiteX55" fmla="*/ 5579 w 10588"/>
              <a:gd name="connsiteY55" fmla="*/ 4931 h 10000"/>
              <a:gd name="connsiteX56" fmla="*/ 3069 w 10588"/>
              <a:gd name="connsiteY56" fmla="*/ 4664 h 10000"/>
              <a:gd name="connsiteX57" fmla="*/ 3772 w 10588"/>
              <a:gd name="connsiteY57" fmla="*/ 541 h 10000"/>
              <a:gd name="connsiteX58" fmla="*/ 2143 w 10588"/>
              <a:gd name="connsiteY58" fmla="*/ 447 h 10000"/>
              <a:gd name="connsiteX0" fmla="*/ 2143 w 10588"/>
              <a:gd name="connsiteY0" fmla="*/ 447 h 10000"/>
              <a:gd name="connsiteX1" fmla="*/ 4 w 10588"/>
              <a:gd name="connsiteY1" fmla="*/ 8449 h 10000"/>
              <a:gd name="connsiteX2" fmla="*/ 891 w 10588"/>
              <a:gd name="connsiteY2" fmla="*/ 8851 h 10000"/>
              <a:gd name="connsiteX3" fmla="*/ 1159 w 10588"/>
              <a:gd name="connsiteY3" fmla="*/ 9571 h 10000"/>
              <a:gd name="connsiteX4" fmla="*/ 1285 w 10588"/>
              <a:gd name="connsiteY4" fmla="*/ 9760 h 10000"/>
              <a:gd name="connsiteX5" fmla="*/ 1364 w 10588"/>
              <a:gd name="connsiteY5" fmla="*/ 9832 h 10000"/>
              <a:gd name="connsiteX6" fmla="*/ 1493 w 10588"/>
              <a:gd name="connsiteY6" fmla="*/ 9855 h 10000"/>
              <a:gd name="connsiteX7" fmla="*/ 1655 w 10588"/>
              <a:gd name="connsiteY7" fmla="*/ 9846 h 10000"/>
              <a:gd name="connsiteX8" fmla="*/ 1872 w 10588"/>
              <a:gd name="connsiteY8" fmla="*/ 9768 h 10000"/>
              <a:gd name="connsiteX9" fmla="*/ 3618 w 10588"/>
              <a:gd name="connsiteY9" fmla="*/ 8711 h 10000"/>
              <a:gd name="connsiteX10" fmla="*/ 3873 w 10588"/>
              <a:gd name="connsiteY10" fmla="*/ 9023 h 10000"/>
              <a:gd name="connsiteX11" fmla="*/ 3978 w 10588"/>
              <a:gd name="connsiteY11" fmla="*/ 9064 h 10000"/>
              <a:gd name="connsiteX12" fmla="*/ 4063 w 10588"/>
              <a:gd name="connsiteY12" fmla="*/ 9050 h 10000"/>
              <a:gd name="connsiteX13" fmla="*/ 4122 w 10588"/>
              <a:gd name="connsiteY13" fmla="*/ 9005 h 10000"/>
              <a:gd name="connsiteX14" fmla="*/ 4185 w 10588"/>
              <a:gd name="connsiteY14" fmla="*/ 8902 h 10000"/>
              <a:gd name="connsiteX15" fmla="*/ 4191 w 10588"/>
              <a:gd name="connsiteY15" fmla="*/ 8752 h 10000"/>
              <a:gd name="connsiteX16" fmla="*/ 4159 w 10588"/>
              <a:gd name="connsiteY16" fmla="*/ 8640 h 10000"/>
              <a:gd name="connsiteX17" fmla="*/ 4099 w 10588"/>
              <a:gd name="connsiteY17" fmla="*/ 8449 h 10000"/>
              <a:gd name="connsiteX18" fmla="*/ 4296 w 10588"/>
              <a:gd name="connsiteY18" fmla="*/ 8265 h 10000"/>
              <a:gd name="connsiteX19" fmla="*/ 4609 w 10588"/>
              <a:gd name="connsiteY19" fmla="*/ 8120 h 10000"/>
              <a:gd name="connsiteX20" fmla="*/ 4928 w 10588"/>
              <a:gd name="connsiteY20" fmla="*/ 8015 h 10000"/>
              <a:gd name="connsiteX21" fmla="*/ 5326 w 10588"/>
              <a:gd name="connsiteY21" fmla="*/ 7991 h 10000"/>
              <a:gd name="connsiteX22" fmla="*/ 5891 w 10588"/>
              <a:gd name="connsiteY22" fmla="*/ 7987 h 10000"/>
              <a:gd name="connsiteX23" fmla="*/ 5874 w 10588"/>
              <a:gd name="connsiteY23" fmla="*/ 8515 h 10000"/>
              <a:gd name="connsiteX24" fmla="*/ 6003 w 10588"/>
              <a:gd name="connsiteY24" fmla="*/ 8664 h 10000"/>
              <a:gd name="connsiteX25" fmla="*/ 6176 w 10588"/>
              <a:gd name="connsiteY25" fmla="*/ 8746 h 10000"/>
              <a:gd name="connsiteX26" fmla="*/ 6304 w 10588"/>
              <a:gd name="connsiteY26" fmla="*/ 8775 h 10000"/>
              <a:gd name="connsiteX27" fmla="*/ 8269 w 10588"/>
              <a:gd name="connsiteY27" fmla="*/ 8711 h 10000"/>
              <a:gd name="connsiteX28" fmla="*/ 8464 w 10588"/>
              <a:gd name="connsiteY28" fmla="*/ 8902 h 10000"/>
              <a:gd name="connsiteX29" fmla="*/ 8589 w 10588"/>
              <a:gd name="connsiteY29" fmla="*/ 9366 h 10000"/>
              <a:gd name="connsiteX30" fmla="*/ 8679 w 10588"/>
              <a:gd name="connsiteY30" fmla="*/ 9995 h 10000"/>
              <a:gd name="connsiteX31" fmla="*/ 8888 w 10588"/>
              <a:gd name="connsiteY31" fmla="*/ 10000 h 10000"/>
              <a:gd name="connsiteX32" fmla="*/ 8870 w 10588"/>
              <a:gd name="connsiteY32" fmla="*/ 9381 h 10000"/>
              <a:gd name="connsiteX33" fmla="*/ 9631 w 10588"/>
              <a:gd name="connsiteY33" fmla="*/ 8691 h 10000"/>
              <a:gd name="connsiteX34" fmla="*/ 9783 w 10588"/>
              <a:gd name="connsiteY34" fmla="*/ 8743 h 10000"/>
              <a:gd name="connsiteX35" fmla="*/ 10586 w 10588"/>
              <a:gd name="connsiteY35" fmla="*/ 6480 h 10000"/>
              <a:gd name="connsiteX36" fmla="*/ 9944 w 10588"/>
              <a:gd name="connsiteY36" fmla="*/ 6466 h 10000"/>
              <a:gd name="connsiteX37" fmla="*/ 9474 w 10588"/>
              <a:gd name="connsiteY37" fmla="*/ 5734 h 10000"/>
              <a:gd name="connsiteX38" fmla="*/ 8867 w 10588"/>
              <a:gd name="connsiteY38" fmla="*/ 5889 h 10000"/>
              <a:gd name="connsiteX39" fmla="*/ 7995 w 10588"/>
              <a:gd name="connsiteY39" fmla="*/ 5294 h 10000"/>
              <a:gd name="connsiteX40" fmla="*/ 7967 w 10588"/>
              <a:gd name="connsiteY40" fmla="*/ 4613 h 10000"/>
              <a:gd name="connsiteX41" fmla="*/ 8363 w 10588"/>
              <a:gd name="connsiteY41" fmla="*/ 4542 h 10000"/>
              <a:gd name="connsiteX42" fmla="*/ 8774 w 10588"/>
              <a:gd name="connsiteY42" fmla="*/ 4859 h 10000"/>
              <a:gd name="connsiteX43" fmla="*/ 9403 w 10588"/>
              <a:gd name="connsiteY43" fmla="*/ 4959 h 10000"/>
              <a:gd name="connsiteX44" fmla="*/ 9510 w 10588"/>
              <a:gd name="connsiteY44" fmla="*/ 3186 h 10000"/>
              <a:gd name="connsiteX45" fmla="*/ 9332 w 10588"/>
              <a:gd name="connsiteY45" fmla="*/ 3027 h 10000"/>
              <a:gd name="connsiteX46" fmla="*/ 9270 w 10588"/>
              <a:gd name="connsiteY46" fmla="*/ 2684 h 10000"/>
              <a:gd name="connsiteX47" fmla="*/ 8799 w 10588"/>
              <a:gd name="connsiteY47" fmla="*/ 2530 h 10000"/>
              <a:gd name="connsiteX48" fmla="*/ 8643 w 10588"/>
              <a:gd name="connsiteY48" fmla="*/ 1987 h 10000"/>
              <a:gd name="connsiteX49" fmla="*/ 8317 w 10588"/>
              <a:gd name="connsiteY49" fmla="*/ 1939 h 10000"/>
              <a:gd name="connsiteX50" fmla="*/ 8264 w 10588"/>
              <a:gd name="connsiteY50" fmla="*/ 1523 h 10000"/>
              <a:gd name="connsiteX51" fmla="*/ 7961 w 10588"/>
              <a:gd name="connsiteY51" fmla="*/ 1496 h 10000"/>
              <a:gd name="connsiteX52" fmla="*/ 7926 w 10588"/>
              <a:gd name="connsiteY52" fmla="*/ 1164 h 10000"/>
              <a:gd name="connsiteX53" fmla="*/ 7809 w 10588"/>
              <a:gd name="connsiteY53" fmla="*/ 236 h 10000"/>
              <a:gd name="connsiteX54" fmla="*/ 5819 w 10588"/>
              <a:gd name="connsiteY54" fmla="*/ 0 h 10000"/>
              <a:gd name="connsiteX55" fmla="*/ 5579 w 10588"/>
              <a:gd name="connsiteY55" fmla="*/ 4931 h 10000"/>
              <a:gd name="connsiteX56" fmla="*/ 3069 w 10588"/>
              <a:gd name="connsiteY56" fmla="*/ 4664 h 10000"/>
              <a:gd name="connsiteX57" fmla="*/ 3772 w 10588"/>
              <a:gd name="connsiteY57" fmla="*/ 541 h 10000"/>
              <a:gd name="connsiteX58" fmla="*/ 2143 w 10588"/>
              <a:gd name="connsiteY58" fmla="*/ 447 h 10000"/>
              <a:gd name="connsiteX0" fmla="*/ 2143 w 10588"/>
              <a:gd name="connsiteY0" fmla="*/ 447 h 10000"/>
              <a:gd name="connsiteX1" fmla="*/ 4 w 10588"/>
              <a:gd name="connsiteY1" fmla="*/ 8449 h 10000"/>
              <a:gd name="connsiteX2" fmla="*/ 891 w 10588"/>
              <a:gd name="connsiteY2" fmla="*/ 8851 h 10000"/>
              <a:gd name="connsiteX3" fmla="*/ 1159 w 10588"/>
              <a:gd name="connsiteY3" fmla="*/ 9571 h 10000"/>
              <a:gd name="connsiteX4" fmla="*/ 1285 w 10588"/>
              <a:gd name="connsiteY4" fmla="*/ 9760 h 10000"/>
              <a:gd name="connsiteX5" fmla="*/ 1364 w 10588"/>
              <a:gd name="connsiteY5" fmla="*/ 9832 h 10000"/>
              <a:gd name="connsiteX6" fmla="*/ 1493 w 10588"/>
              <a:gd name="connsiteY6" fmla="*/ 9855 h 10000"/>
              <a:gd name="connsiteX7" fmla="*/ 1655 w 10588"/>
              <a:gd name="connsiteY7" fmla="*/ 9846 h 10000"/>
              <a:gd name="connsiteX8" fmla="*/ 1872 w 10588"/>
              <a:gd name="connsiteY8" fmla="*/ 9768 h 10000"/>
              <a:gd name="connsiteX9" fmla="*/ 3618 w 10588"/>
              <a:gd name="connsiteY9" fmla="*/ 8711 h 10000"/>
              <a:gd name="connsiteX10" fmla="*/ 3873 w 10588"/>
              <a:gd name="connsiteY10" fmla="*/ 9023 h 10000"/>
              <a:gd name="connsiteX11" fmla="*/ 3978 w 10588"/>
              <a:gd name="connsiteY11" fmla="*/ 9064 h 10000"/>
              <a:gd name="connsiteX12" fmla="*/ 4063 w 10588"/>
              <a:gd name="connsiteY12" fmla="*/ 9050 h 10000"/>
              <a:gd name="connsiteX13" fmla="*/ 4122 w 10588"/>
              <a:gd name="connsiteY13" fmla="*/ 9005 h 10000"/>
              <a:gd name="connsiteX14" fmla="*/ 4185 w 10588"/>
              <a:gd name="connsiteY14" fmla="*/ 8902 h 10000"/>
              <a:gd name="connsiteX15" fmla="*/ 4191 w 10588"/>
              <a:gd name="connsiteY15" fmla="*/ 8752 h 10000"/>
              <a:gd name="connsiteX16" fmla="*/ 4159 w 10588"/>
              <a:gd name="connsiteY16" fmla="*/ 8640 h 10000"/>
              <a:gd name="connsiteX17" fmla="*/ 4099 w 10588"/>
              <a:gd name="connsiteY17" fmla="*/ 8449 h 10000"/>
              <a:gd name="connsiteX18" fmla="*/ 4296 w 10588"/>
              <a:gd name="connsiteY18" fmla="*/ 8265 h 10000"/>
              <a:gd name="connsiteX19" fmla="*/ 4609 w 10588"/>
              <a:gd name="connsiteY19" fmla="*/ 8120 h 10000"/>
              <a:gd name="connsiteX20" fmla="*/ 4928 w 10588"/>
              <a:gd name="connsiteY20" fmla="*/ 8015 h 10000"/>
              <a:gd name="connsiteX21" fmla="*/ 5326 w 10588"/>
              <a:gd name="connsiteY21" fmla="*/ 7991 h 10000"/>
              <a:gd name="connsiteX22" fmla="*/ 5891 w 10588"/>
              <a:gd name="connsiteY22" fmla="*/ 7987 h 10000"/>
              <a:gd name="connsiteX23" fmla="*/ 5874 w 10588"/>
              <a:gd name="connsiteY23" fmla="*/ 8515 h 10000"/>
              <a:gd name="connsiteX24" fmla="*/ 6003 w 10588"/>
              <a:gd name="connsiteY24" fmla="*/ 8664 h 10000"/>
              <a:gd name="connsiteX25" fmla="*/ 6176 w 10588"/>
              <a:gd name="connsiteY25" fmla="*/ 8746 h 10000"/>
              <a:gd name="connsiteX26" fmla="*/ 6304 w 10588"/>
              <a:gd name="connsiteY26" fmla="*/ 8775 h 10000"/>
              <a:gd name="connsiteX27" fmla="*/ 8269 w 10588"/>
              <a:gd name="connsiteY27" fmla="*/ 8711 h 10000"/>
              <a:gd name="connsiteX28" fmla="*/ 8464 w 10588"/>
              <a:gd name="connsiteY28" fmla="*/ 8902 h 10000"/>
              <a:gd name="connsiteX29" fmla="*/ 8589 w 10588"/>
              <a:gd name="connsiteY29" fmla="*/ 9366 h 10000"/>
              <a:gd name="connsiteX30" fmla="*/ 8679 w 10588"/>
              <a:gd name="connsiteY30" fmla="*/ 9995 h 10000"/>
              <a:gd name="connsiteX31" fmla="*/ 8888 w 10588"/>
              <a:gd name="connsiteY31" fmla="*/ 10000 h 10000"/>
              <a:gd name="connsiteX32" fmla="*/ 9109 w 10588"/>
              <a:gd name="connsiteY32" fmla="*/ 9095 h 10000"/>
              <a:gd name="connsiteX33" fmla="*/ 9631 w 10588"/>
              <a:gd name="connsiteY33" fmla="*/ 8691 h 10000"/>
              <a:gd name="connsiteX34" fmla="*/ 9783 w 10588"/>
              <a:gd name="connsiteY34" fmla="*/ 8743 h 10000"/>
              <a:gd name="connsiteX35" fmla="*/ 10586 w 10588"/>
              <a:gd name="connsiteY35" fmla="*/ 6480 h 10000"/>
              <a:gd name="connsiteX36" fmla="*/ 9944 w 10588"/>
              <a:gd name="connsiteY36" fmla="*/ 6466 h 10000"/>
              <a:gd name="connsiteX37" fmla="*/ 9474 w 10588"/>
              <a:gd name="connsiteY37" fmla="*/ 5734 h 10000"/>
              <a:gd name="connsiteX38" fmla="*/ 8867 w 10588"/>
              <a:gd name="connsiteY38" fmla="*/ 5889 h 10000"/>
              <a:gd name="connsiteX39" fmla="*/ 7995 w 10588"/>
              <a:gd name="connsiteY39" fmla="*/ 5294 h 10000"/>
              <a:gd name="connsiteX40" fmla="*/ 7967 w 10588"/>
              <a:gd name="connsiteY40" fmla="*/ 4613 h 10000"/>
              <a:gd name="connsiteX41" fmla="*/ 8363 w 10588"/>
              <a:gd name="connsiteY41" fmla="*/ 4542 h 10000"/>
              <a:gd name="connsiteX42" fmla="*/ 8774 w 10588"/>
              <a:gd name="connsiteY42" fmla="*/ 4859 h 10000"/>
              <a:gd name="connsiteX43" fmla="*/ 9403 w 10588"/>
              <a:gd name="connsiteY43" fmla="*/ 4959 h 10000"/>
              <a:gd name="connsiteX44" fmla="*/ 9510 w 10588"/>
              <a:gd name="connsiteY44" fmla="*/ 3186 h 10000"/>
              <a:gd name="connsiteX45" fmla="*/ 9332 w 10588"/>
              <a:gd name="connsiteY45" fmla="*/ 3027 h 10000"/>
              <a:gd name="connsiteX46" fmla="*/ 9270 w 10588"/>
              <a:gd name="connsiteY46" fmla="*/ 2684 h 10000"/>
              <a:gd name="connsiteX47" fmla="*/ 8799 w 10588"/>
              <a:gd name="connsiteY47" fmla="*/ 2530 h 10000"/>
              <a:gd name="connsiteX48" fmla="*/ 8643 w 10588"/>
              <a:gd name="connsiteY48" fmla="*/ 1987 h 10000"/>
              <a:gd name="connsiteX49" fmla="*/ 8317 w 10588"/>
              <a:gd name="connsiteY49" fmla="*/ 1939 h 10000"/>
              <a:gd name="connsiteX50" fmla="*/ 8264 w 10588"/>
              <a:gd name="connsiteY50" fmla="*/ 1523 h 10000"/>
              <a:gd name="connsiteX51" fmla="*/ 7961 w 10588"/>
              <a:gd name="connsiteY51" fmla="*/ 1496 h 10000"/>
              <a:gd name="connsiteX52" fmla="*/ 7926 w 10588"/>
              <a:gd name="connsiteY52" fmla="*/ 1164 h 10000"/>
              <a:gd name="connsiteX53" fmla="*/ 7809 w 10588"/>
              <a:gd name="connsiteY53" fmla="*/ 236 h 10000"/>
              <a:gd name="connsiteX54" fmla="*/ 5819 w 10588"/>
              <a:gd name="connsiteY54" fmla="*/ 0 h 10000"/>
              <a:gd name="connsiteX55" fmla="*/ 5579 w 10588"/>
              <a:gd name="connsiteY55" fmla="*/ 4931 h 10000"/>
              <a:gd name="connsiteX56" fmla="*/ 3069 w 10588"/>
              <a:gd name="connsiteY56" fmla="*/ 4664 h 10000"/>
              <a:gd name="connsiteX57" fmla="*/ 3772 w 10588"/>
              <a:gd name="connsiteY57" fmla="*/ 541 h 10000"/>
              <a:gd name="connsiteX58" fmla="*/ 2143 w 10588"/>
              <a:gd name="connsiteY58" fmla="*/ 447 h 10000"/>
              <a:gd name="connsiteX0" fmla="*/ 2143 w 10588"/>
              <a:gd name="connsiteY0" fmla="*/ 447 h 10002"/>
              <a:gd name="connsiteX1" fmla="*/ 4 w 10588"/>
              <a:gd name="connsiteY1" fmla="*/ 8449 h 10002"/>
              <a:gd name="connsiteX2" fmla="*/ 891 w 10588"/>
              <a:gd name="connsiteY2" fmla="*/ 8851 h 10002"/>
              <a:gd name="connsiteX3" fmla="*/ 1159 w 10588"/>
              <a:gd name="connsiteY3" fmla="*/ 9571 h 10002"/>
              <a:gd name="connsiteX4" fmla="*/ 1285 w 10588"/>
              <a:gd name="connsiteY4" fmla="*/ 9760 h 10002"/>
              <a:gd name="connsiteX5" fmla="*/ 1364 w 10588"/>
              <a:gd name="connsiteY5" fmla="*/ 9832 h 10002"/>
              <a:gd name="connsiteX6" fmla="*/ 1493 w 10588"/>
              <a:gd name="connsiteY6" fmla="*/ 9855 h 10002"/>
              <a:gd name="connsiteX7" fmla="*/ 1655 w 10588"/>
              <a:gd name="connsiteY7" fmla="*/ 9846 h 10002"/>
              <a:gd name="connsiteX8" fmla="*/ 1872 w 10588"/>
              <a:gd name="connsiteY8" fmla="*/ 9768 h 10002"/>
              <a:gd name="connsiteX9" fmla="*/ 3618 w 10588"/>
              <a:gd name="connsiteY9" fmla="*/ 8711 h 10002"/>
              <a:gd name="connsiteX10" fmla="*/ 3873 w 10588"/>
              <a:gd name="connsiteY10" fmla="*/ 9023 h 10002"/>
              <a:gd name="connsiteX11" fmla="*/ 3978 w 10588"/>
              <a:gd name="connsiteY11" fmla="*/ 9064 h 10002"/>
              <a:gd name="connsiteX12" fmla="*/ 4063 w 10588"/>
              <a:gd name="connsiteY12" fmla="*/ 9050 h 10002"/>
              <a:gd name="connsiteX13" fmla="*/ 4122 w 10588"/>
              <a:gd name="connsiteY13" fmla="*/ 9005 h 10002"/>
              <a:gd name="connsiteX14" fmla="*/ 4185 w 10588"/>
              <a:gd name="connsiteY14" fmla="*/ 8902 h 10002"/>
              <a:gd name="connsiteX15" fmla="*/ 4191 w 10588"/>
              <a:gd name="connsiteY15" fmla="*/ 8752 h 10002"/>
              <a:gd name="connsiteX16" fmla="*/ 4159 w 10588"/>
              <a:gd name="connsiteY16" fmla="*/ 8640 h 10002"/>
              <a:gd name="connsiteX17" fmla="*/ 4099 w 10588"/>
              <a:gd name="connsiteY17" fmla="*/ 8449 h 10002"/>
              <a:gd name="connsiteX18" fmla="*/ 4296 w 10588"/>
              <a:gd name="connsiteY18" fmla="*/ 8265 h 10002"/>
              <a:gd name="connsiteX19" fmla="*/ 4609 w 10588"/>
              <a:gd name="connsiteY19" fmla="*/ 8120 h 10002"/>
              <a:gd name="connsiteX20" fmla="*/ 4928 w 10588"/>
              <a:gd name="connsiteY20" fmla="*/ 8015 h 10002"/>
              <a:gd name="connsiteX21" fmla="*/ 5326 w 10588"/>
              <a:gd name="connsiteY21" fmla="*/ 7991 h 10002"/>
              <a:gd name="connsiteX22" fmla="*/ 5891 w 10588"/>
              <a:gd name="connsiteY22" fmla="*/ 7987 h 10002"/>
              <a:gd name="connsiteX23" fmla="*/ 5874 w 10588"/>
              <a:gd name="connsiteY23" fmla="*/ 8515 h 10002"/>
              <a:gd name="connsiteX24" fmla="*/ 6003 w 10588"/>
              <a:gd name="connsiteY24" fmla="*/ 8664 h 10002"/>
              <a:gd name="connsiteX25" fmla="*/ 6176 w 10588"/>
              <a:gd name="connsiteY25" fmla="*/ 8746 h 10002"/>
              <a:gd name="connsiteX26" fmla="*/ 6304 w 10588"/>
              <a:gd name="connsiteY26" fmla="*/ 8775 h 10002"/>
              <a:gd name="connsiteX27" fmla="*/ 8269 w 10588"/>
              <a:gd name="connsiteY27" fmla="*/ 8711 h 10002"/>
              <a:gd name="connsiteX28" fmla="*/ 8464 w 10588"/>
              <a:gd name="connsiteY28" fmla="*/ 8902 h 10002"/>
              <a:gd name="connsiteX29" fmla="*/ 8589 w 10588"/>
              <a:gd name="connsiteY29" fmla="*/ 9366 h 10002"/>
              <a:gd name="connsiteX30" fmla="*/ 8888 w 10588"/>
              <a:gd name="connsiteY30" fmla="*/ 10000 h 10002"/>
              <a:gd name="connsiteX31" fmla="*/ 9109 w 10588"/>
              <a:gd name="connsiteY31" fmla="*/ 9095 h 10002"/>
              <a:gd name="connsiteX32" fmla="*/ 9631 w 10588"/>
              <a:gd name="connsiteY32" fmla="*/ 8691 h 10002"/>
              <a:gd name="connsiteX33" fmla="*/ 9783 w 10588"/>
              <a:gd name="connsiteY33" fmla="*/ 8743 h 10002"/>
              <a:gd name="connsiteX34" fmla="*/ 10586 w 10588"/>
              <a:gd name="connsiteY34" fmla="*/ 6480 h 10002"/>
              <a:gd name="connsiteX35" fmla="*/ 9944 w 10588"/>
              <a:gd name="connsiteY35" fmla="*/ 6466 h 10002"/>
              <a:gd name="connsiteX36" fmla="*/ 9474 w 10588"/>
              <a:gd name="connsiteY36" fmla="*/ 5734 h 10002"/>
              <a:gd name="connsiteX37" fmla="*/ 8867 w 10588"/>
              <a:gd name="connsiteY37" fmla="*/ 5889 h 10002"/>
              <a:gd name="connsiteX38" fmla="*/ 7995 w 10588"/>
              <a:gd name="connsiteY38" fmla="*/ 5294 h 10002"/>
              <a:gd name="connsiteX39" fmla="*/ 7967 w 10588"/>
              <a:gd name="connsiteY39" fmla="*/ 4613 h 10002"/>
              <a:gd name="connsiteX40" fmla="*/ 8363 w 10588"/>
              <a:gd name="connsiteY40" fmla="*/ 4542 h 10002"/>
              <a:gd name="connsiteX41" fmla="*/ 8774 w 10588"/>
              <a:gd name="connsiteY41" fmla="*/ 4859 h 10002"/>
              <a:gd name="connsiteX42" fmla="*/ 9403 w 10588"/>
              <a:gd name="connsiteY42" fmla="*/ 4959 h 10002"/>
              <a:gd name="connsiteX43" fmla="*/ 9510 w 10588"/>
              <a:gd name="connsiteY43" fmla="*/ 3186 h 10002"/>
              <a:gd name="connsiteX44" fmla="*/ 9332 w 10588"/>
              <a:gd name="connsiteY44" fmla="*/ 3027 h 10002"/>
              <a:gd name="connsiteX45" fmla="*/ 9270 w 10588"/>
              <a:gd name="connsiteY45" fmla="*/ 2684 h 10002"/>
              <a:gd name="connsiteX46" fmla="*/ 8799 w 10588"/>
              <a:gd name="connsiteY46" fmla="*/ 2530 h 10002"/>
              <a:gd name="connsiteX47" fmla="*/ 8643 w 10588"/>
              <a:gd name="connsiteY47" fmla="*/ 1987 h 10002"/>
              <a:gd name="connsiteX48" fmla="*/ 8317 w 10588"/>
              <a:gd name="connsiteY48" fmla="*/ 1939 h 10002"/>
              <a:gd name="connsiteX49" fmla="*/ 8264 w 10588"/>
              <a:gd name="connsiteY49" fmla="*/ 1523 h 10002"/>
              <a:gd name="connsiteX50" fmla="*/ 7961 w 10588"/>
              <a:gd name="connsiteY50" fmla="*/ 1496 h 10002"/>
              <a:gd name="connsiteX51" fmla="*/ 7926 w 10588"/>
              <a:gd name="connsiteY51" fmla="*/ 1164 h 10002"/>
              <a:gd name="connsiteX52" fmla="*/ 7809 w 10588"/>
              <a:gd name="connsiteY52" fmla="*/ 236 h 10002"/>
              <a:gd name="connsiteX53" fmla="*/ 5819 w 10588"/>
              <a:gd name="connsiteY53" fmla="*/ 0 h 10002"/>
              <a:gd name="connsiteX54" fmla="*/ 5579 w 10588"/>
              <a:gd name="connsiteY54" fmla="*/ 4931 h 10002"/>
              <a:gd name="connsiteX55" fmla="*/ 3069 w 10588"/>
              <a:gd name="connsiteY55" fmla="*/ 4664 h 10002"/>
              <a:gd name="connsiteX56" fmla="*/ 3772 w 10588"/>
              <a:gd name="connsiteY56" fmla="*/ 541 h 10002"/>
              <a:gd name="connsiteX57" fmla="*/ 2143 w 10588"/>
              <a:gd name="connsiteY57" fmla="*/ 447 h 10002"/>
              <a:gd name="connsiteX0" fmla="*/ 2143 w 10588"/>
              <a:gd name="connsiteY0" fmla="*/ 447 h 10000"/>
              <a:gd name="connsiteX1" fmla="*/ 4 w 10588"/>
              <a:gd name="connsiteY1" fmla="*/ 8449 h 10000"/>
              <a:gd name="connsiteX2" fmla="*/ 891 w 10588"/>
              <a:gd name="connsiteY2" fmla="*/ 8851 h 10000"/>
              <a:gd name="connsiteX3" fmla="*/ 1159 w 10588"/>
              <a:gd name="connsiteY3" fmla="*/ 9571 h 10000"/>
              <a:gd name="connsiteX4" fmla="*/ 1285 w 10588"/>
              <a:gd name="connsiteY4" fmla="*/ 9760 h 10000"/>
              <a:gd name="connsiteX5" fmla="*/ 1364 w 10588"/>
              <a:gd name="connsiteY5" fmla="*/ 9832 h 10000"/>
              <a:gd name="connsiteX6" fmla="*/ 1493 w 10588"/>
              <a:gd name="connsiteY6" fmla="*/ 9855 h 10000"/>
              <a:gd name="connsiteX7" fmla="*/ 1655 w 10588"/>
              <a:gd name="connsiteY7" fmla="*/ 9846 h 10000"/>
              <a:gd name="connsiteX8" fmla="*/ 1872 w 10588"/>
              <a:gd name="connsiteY8" fmla="*/ 9768 h 10000"/>
              <a:gd name="connsiteX9" fmla="*/ 3618 w 10588"/>
              <a:gd name="connsiteY9" fmla="*/ 8711 h 10000"/>
              <a:gd name="connsiteX10" fmla="*/ 3873 w 10588"/>
              <a:gd name="connsiteY10" fmla="*/ 9023 h 10000"/>
              <a:gd name="connsiteX11" fmla="*/ 3978 w 10588"/>
              <a:gd name="connsiteY11" fmla="*/ 9064 h 10000"/>
              <a:gd name="connsiteX12" fmla="*/ 4063 w 10588"/>
              <a:gd name="connsiteY12" fmla="*/ 9050 h 10000"/>
              <a:gd name="connsiteX13" fmla="*/ 4122 w 10588"/>
              <a:gd name="connsiteY13" fmla="*/ 9005 h 10000"/>
              <a:gd name="connsiteX14" fmla="*/ 4185 w 10588"/>
              <a:gd name="connsiteY14" fmla="*/ 8902 h 10000"/>
              <a:gd name="connsiteX15" fmla="*/ 4191 w 10588"/>
              <a:gd name="connsiteY15" fmla="*/ 8752 h 10000"/>
              <a:gd name="connsiteX16" fmla="*/ 4159 w 10588"/>
              <a:gd name="connsiteY16" fmla="*/ 8640 h 10000"/>
              <a:gd name="connsiteX17" fmla="*/ 4099 w 10588"/>
              <a:gd name="connsiteY17" fmla="*/ 8449 h 10000"/>
              <a:gd name="connsiteX18" fmla="*/ 4296 w 10588"/>
              <a:gd name="connsiteY18" fmla="*/ 8265 h 10000"/>
              <a:gd name="connsiteX19" fmla="*/ 4609 w 10588"/>
              <a:gd name="connsiteY19" fmla="*/ 8120 h 10000"/>
              <a:gd name="connsiteX20" fmla="*/ 4928 w 10588"/>
              <a:gd name="connsiteY20" fmla="*/ 8015 h 10000"/>
              <a:gd name="connsiteX21" fmla="*/ 5326 w 10588"/>
              <a:gd name="connsiteY21" fmla="*/ 7991 h 10000"/>
              <a:gd name="connsiteX22" fmla="*/ 5891 w 10588"/>
              <a:gd name="connsiteY22" fmla="*/ 7987 h 10000"/>
              <a:gd name="connsiteX23" fmla="*/ 5874 w 10588"/>
              <a:gd name="connsiteY23" fmla="*/ 8515 h 10000"/>
              <a:gd name="connsiteX24" fmla="*/ 6003 w 10588"/>
              <a:gd name="connsiteY24" fmla="*/ 8664 h 10000"/>
              <a:gd name="connsiteX25" fmla="*/ 6176 w 10588"/>
              <a:gd name="connsiteY25" fmla="*/ 8746 h 10000"/>
              <a:gd name="connsiteX26" fmla="*/ 6304 w 10588"/>
              <a:gd name="connsiteY26" fmla="*/ 8775 h 10000"/>
              <a:gd name="connsiteX27" fmla="*/ 8269 w 10588"/>
              <a:gd name="connsiteY27" fmla="*/ 8711 h 10000"/>
              <a:gd name="connsiteX28" fmla="*/ 8464 w 10588"/>
              <a:gd name="connsiteY28" fmla="*/ 8902 h 10000"/>
              <a:gd name="connsiteX29" fmla="*/ 8888 w 10588"/>
              <a:gd name="connsiteY29" fmla="*/ 10000 h 10000"/>
              <a:gd name="connsiteX30" fmla="*/ 9109 w 10588"/>
              <a:gd name="connsiteY30" fmla="*/ 9095 h 10000"/>
              <a:gd name="connsiteX31" fmla="*/ 9631 w 10588"/>
              <a:gd name="connsiteY31" fmla="*/ 8691 h 10000"/>
              <a:gd name="connsiteX32" fmla="*/ 9783 w 10588"/>
              <a:gd name="connsiteY32" fmla="*/ 8743 h 10000"/>
              <a:gd name="connsiteX33" fmla="*/ 10586 w 10588"/>
              <a:gd name="connsiteY33" fmla="*/ 6480 h 10000"/>
              <a:gd name="connsiteX34" fmla="*/ 9944 w 10588"/>
              <a:gd name="connsiteY34" fmla="*/ 6466 h 10000"/>
              <a:gd name="connsiteX35" fmla="*/ 9474 w 10588"/>
              <a:gd name="connsiteY35" fmla="*/ 5734 h 10000"/>
              <a:gd name="connsiteX36" fmla="*/ 8867 w 10588"/>
              <a:gd name="connsiteY36" fmla="*/ 5889 h 10000"/>
              <a:gd name="connsiteX37" fmla="*/ 7995 w 10588"/>
              <a:gd name="connsiteY37" fmla="*/ 5294 h 10000"/>
              <a:gd name="connsiteX38" fmla="*/ 7967 w 10588"/>
              <a:gd name="connsiteY38" fmla="*/ 4613 h 10000"/>
              <a:gd name="connsiteX39" fmla="*/ 8363 w 10588"/>
              <a:gd name="connsiteY39" fmla="*/ 4542 h 10000"/>
              <a:gd name="connsiteX40" fmla="*/ 8774 w 10588"/>
              <a:gd name="connsiteY40" fmla="*/ 4859 h 10000"/>
              <a:gd name="connsiteX41" fmla="*/ 9403 w 10588"/>
              <a:gd name="connsiteY41" fmla="*/ 4959 h 10000"/>
              <a:gd name="connsiteX42" fmla="*/ 9510 w 10588"/>
              <a:gd name="connsiteY42" fmla="*/ 3186 h 10000"/>
              <a:gd name="connsiteX43" fmla="*/ 9332 w 10588"/>
              <a:gd name="connsiteY43" fmla="*/ 3027 h 10000"/>
              <a:gd name="connsiteX44" fmla="*/ 9270 w 10588"/>
              <a:gd name="connsiteY44" fmla="*/ 2684 h 10000"/>
              <a:gd name="connsiteX45" fmla="*/ 8799 w 10588"/>
              <a:gd name="connsiteY45" fmla="*/ 2530 h 10000"/>
              <a:gd name="connsiteX46" fmla="*/ 8643 w 10588"/>
              <a:gd name="connsiteY46" fmla="*/ 1987 h 10000"/>
              <a:gd name="connsiteX47" fmla="*/ 8317 w 10588"/>
              <a:gd name="connsiteY47" fmla="*/ 1939 h 10000"/>
              <a:gd name="connsiteX48" fmla="*/ 8264 w 10588"/>
              <a:gd name="connsiteY48" fmla="*/ 1523 h 10000"/>
              <a:gd name="connsiteX49" fmla="*/ 7961 w 10588"/>
              <a:gd name="connsiteY49" fmla="*/ 1496 h 10000"/>
              <a:gd name="connsiteX50" fmla="*/ 7926 w 10588"/>
              <a:gd name="connsiteY50" fmla="*/ 1164 h 10000"/>
              <a:gd name="connsiteX51" fmla="*/ 7809 w 10588"/>
              <a:gd name="connsiteY51" fmla="*/ 236 h 10000"/>
              <a:gd name="connsiteX52" fmla="*/ 5819 w 10588"/>
              <a:gd name="connsiteY52" fmla="*/ 0 h 10000"/>
              <a:gd name="connsiteX53" fmla="*/ 5579 w 10588"/>
              <a:gd name="connsiteY53" fmla="*/ 4931 h 10000"/>
              <a:gd name="connsiteX54" fmla="*/ 3069 w 10588"/>
              <a:gd name="connsiteY54" fmla="*/ 4664 h 10000"/>
              <a:gd name="connsiteX55" fmla="*/ 3772 w 10588"/>
              <a:gd name="connsiteY55" fmla="*/ 541 h 10000"/>
              <a:gd name="connsiteX56" fmla="*/ 2143 w 10588"/>
              <a:gd name="connsiteY56" fmla="*/ 447 h 10000"/>
              <a:gd name="connsiteX0" fmla="*/ 2143 w 10588"/>
              <a:gd name="connsiteY0" fmla="*/ 447 h 10000"/>
              <a:gd name="connsiteX1" fmla="*/ 4 w 10588"/>
              <a:gd name="connsiteY1" fmla="*/ 8449 h 10000"/>
              <a:gd name="connsiteX2" fmla="*/ 891 w 10588"/>
              <a:gd name="connsiteY2" fmla="*/ 8851 h 10000"/>
              <a:gd name="connsiteX3" fmla="*/ 1159 w 10588"/>
              <a:gd name="connsiteY3" fmla="*/ 9571 h 10000"/>
              <a:gd name="connsiteX4" fmla="*/ 1285 w 10588"/>
              <a:gd name="connsiteY4" fmla="*/ 9760 h 10000"/>
              <a:gd name="connsiteX5" fmla="*/ 1364 w 10588"/>
              <a:gd name="connsiteY5" fmla="*/ 9832 h 10000"/>
              <a:gd name="connsiteX6" fmla="*/ 1493 w 10588"/>
              <a:gd name="connsiteY6" fmla="*/ 9855 h 10000"/>
              <a:gd name="connsiteX7" fmla="*/ 1655 w 10588"/>
              <a:gd name="connsiteY7" fmla="*/ 9846 h 10000"/>
              <a:gd name="connsiteX8" fmla="*/ 1872 w 10588"/>
              <a:gd name="connsiteY8" fmla="*/ 9768 h 10000"/>
              <a:gd name="connsiteX9" fmla="*/ 3618 w 10588"/>
              <a:gd name="connsiteY9" fmla="*/ 8711 h 10000"/>
              <a:gd name="connsiteX10" fmla="*/ 3873 w 10588"/>
              <a:gd name="connsiteY10" fmla="*/ 9023 h 10000"/>
              <a:gd name="connsiteX11" fmla="*/ 3978 w 10588"/>
              <a:gd name="connsiteY11" fmla="*/ 9064 h 10000"/>
              <a:gd name="connsiteX12" fmla="*/ 4063 w 10588"/>
              <a:gd name="connsiteY12" fmla="*/ 9050 h 10000"/>
              <a:gd name="connsiteX13" fmla="*/ 4122 w 10588"/>
              <a:gd name="connsiteY13" fmla="*/ 9005 h 10000"/>
              <a:gd name="connsiteX14" fmla="*/ 4185 w 10588"/>
              <a:gd name="connsiteY14" fmla="*/ 8902 h 10000"/>
              <a:gd name="connsiteX15" fmla="*/ 4191 w 10588"/>
              <a:gd name="connsiteY15" fmla="*/ 8752 h 10000"/>
              <a:gd name="connsiteX16" fmla="*/ 4159 w 10588"/>
              <a:gd name="connsiteY16" fmla="*/ 8640 h 10000"/>
              <a:gd name="connsiteX17" fmla="*/ 4099 w 10588"/>
              <a:gd name="connsiteY17" fmla="*/ 8449 h 10000"/>
              <a:gd name="connsiteX18" fmla="*/ 4296 w 10588"/>
              <a:gd name="connsiteY18" fmla="*/ 8265 h 10000"/>
              <a:gd name="connsiteX19" fmla="*/ 4609 w 10588"/>
              <a:gd name="connsiteY19" fmla="*/ 8120 h 10000"/>
              <a:gd name="connsiteX20" fmla="*/ 4928 w 10588"/>
              <a:gd name="connsiteY20" fmla="*/ 8015 h 10000"/>
              <a:gd name="connsiteX21" fmla="*/ 5326 w 10588"/>
              <a:gd name="connsiteY21" fmla="*/ 7991 h 10000"/>
              <a:gd name="connsiteX22" fmla="*/ 5891 w 10588"/>
              <a:gd name="connsiteY22" fmla="*/ 7987 h 10000"/>
              <a:gd name="connsiteX23" fmla="*/ 5874 w 10588"/>
              <a:gd name="connsiteY23" fmla="*/ 8515 h 10000"/>
              <a:gd name="connsiteX24" fmla="*/ 6003 w 10588"/>
              <a:gd name="connsiteY24" fmla="*/ 8664 h 10000"/>
              <a:gd name="connsiteX25" fmla="*/ 6176 w 10588"/>
              <a:gd name="connsiteY25" fmla="*/ 8746 h 10000"/>
              <a:gd name="connsiteX26" fmla="*/ 6304 w 10588"/>
              <a:gd name="connsiteY26" fmla="*/ 8775 h 10000"/>
              <a:gd name="connsiteX27" fmla="*/ 8269 w 10588"/>
              <a:gd name="connsiteY27" fmla="*/ 8711 h 10000"/>
              <a:gd name="connsiteX28" fmla="*/ 8888 w 10588"/>
              <a:gd name="connsiteY28" fmla="*/ 10000 h 10000"/>
              <a:gd name="connsiteX29" fmla="*/ 9109 w 10588"/>
              <a:gd name="connsiteY29" fmla="*/ 9095 h 10000"/>
              <a:gd name="connsiteX30" fmla="*/ 9631 w 10588"/>
              <a:gd name="connsiteY30" fmla="*/ 8691 h 10000"/>
              <a:gd name="connsiteX31" fmla="*/ 9783 w 10588"/>
              <a:gd name="connsiteY31" fmla="*/ 8743 h 10000"/>
              <a:gd name="connsiteX32" fmla="*/ 10586 w 10588"/>
              <a:gd name="connsiteY32" fmla="*/ 6480 h 10000"/>
              <a:gd name="connsiteX33" fmla="*/ 9944 w 10588"/>
              <a:gd name="connsiteY33" fmla="*/ 6466 h 10000"/>
              <a:gd name="connsiteX34" fmla="*/ 9474 w 10588"/>
              <a:gd name="connsiteY34" fmla="*/ 5734 h 10000"/>
              <a:gd name="connsiteX35" fmla="*/ 8867 w 10588"/>
              <a:gd name="connsiteY35" fmla="*/ 5889 h 10000"/>
              <a:gd name="connsiteX36" fmla="*/ 7995 w 10588"/>
              <a:gd name="connsiteY36" fmla="*/ 5294 h 10000"/>
              <a:gd name="connsiteX37" fmla="*/ 7967 w 10588"/>
              <a:gd name="connsiteY37" fmla="*/ 4613 h 10000"/>
              <a:gd name="connsiteX38" fmla="*/ 8363 w 10588"/>
              <a:gd name="connsiteY38" fmla="*/ 4542 h 10000"/>
              <a:gd name="connsiteX39" fmla="*/ 8774 w 10588"/>
              <a:gd name="connsiteY39" fmla="*/ 4859 h 10000"/>
              <a:gd name="connsiteX40" fmla="*/ 9403 w 10588"/>
              <a:gd name="connsiteY40" fmla="*/ 4959 h 10000"/>
              <a:gd name="connsiteX41" fmla="*/ 9510 w 10588"/>
              <a:gd name="connsiteY41" fmla="*/ 3186 h 10000"/>
              <a:gd name="connsiteX42" fmla="*/ 9332 w 10588"/>
              <a:gd name="connsiteY42" fmla="*/ 3027 h 10000"/>
              <a:gd name="connsiteX43" fmla="*/ 9270 w 10588"/>
              <a:gd name="connsiteY43" fmla="*/ 2684 h 10000"/>
              <a:gd name="connsiteX44" fmla="*/ 8799 w 10588"/>
              <a:gd name="connsiteY44" fmla="*/ 2530 h 10000"/>
              <a:gd name="connsiteX45" fmla="*/ 8643 w 10588"/>
              <a:gd name="connsiteY45" fmla="*/ 1987 h 10000"/>
              <a:gd name="connsiteX46" fmla="*/ 8317 w 10588"/>
              <a:gd name="connsiteY46" fmla="*/ 1939 h 10000"/>
              <a:gd name="connsiteX47" fmla="*/ 8264 w 10588"/>
              <a:gd name="connsiteY47" fmla="*/ 1523 h 10000"/>
              <a:gd name="connsiteX48" fmla="*/ 7961 w 10588"/>
              <a:gd name="connsiteY48" fmla="*/ 1496 h 10000"/>
              <a:gd name="connsiteX49" fmla="*/ 7926 w 10588"/>
              <a:gd name="connsiteY49" fmla="*/ 1164 h 10000"/>
              <a:gd name="connsiteX50" fmla="*/ 7809 w 10588"/>
              <a:gd name="connsiteY50" fmla="*/ 236 h 10000"/>
              <a:gd name="connsiteX51" fmla="*/ 5819 w 10588"/>
              <a:gd name="connsiteY51" fmla="*/ 0 h 10000"/>
              <a:gd name="connsiteX52" fmla="*/ 5579 w 10588"/>
              <a:gd name="connsiteY52" fmla="*/ 4931 h 10000"/>
              <a:gd name="connsiteX53" fmla="*/ 3069 w 10588"/>
              <a:gd name="connsiteY53" fmla="*/ 4664 h 10000"/>
              <a:gd name="connsiteX54" fmla="*/ 3772 w 10588"/>
              <a:gd name="connsiteY54" fmla="*/ 541 h 10000"/>
              <a:gd name="connsiteX55" fmla="*/ 2143 w 10588"/>
              <a:gd name="connsiteY55" fmla="*/ 447 h 10000"/>
              <a:gd name="connsiteX0" fmla="*/ 2143 w 10588"/>
              <a:gd name="connsiteY0" fmla="*/ 447 h 9855"/>
              <a:gd name="connsiteX1" fmla="*/ 4 w 10588"/>
              <a:gd name="connsiteY1" fmla="*/ 8449 h 9855"/>
              <a:gd name="connsiteX2" fmla="*/ 891 w 10588"/>
              <a:gd name="connsiteY2" fmla="*/ 8851 h 9855"/>
              <a:gd name="connsiteX3" fmla="*/ 1159 w 10588"/>
              <a:gd name="connsiteY3" fmla="*/ 9571 h 9855"/>
              <a:gd name="connsiteX4" fmla="*/ 1285 w 10588"/>
              <a:gd name="connsiteY4" fmla="*/ 9760 h 9855"/>
              <a:gd name="connsiteX5" fmla="*/ 1364 w 10588"/>
              <a:gd name="connsiteY5" fmla="*/ 9832 h 9855"/>
              <a:gd name="connsiteX6" fmla="*/ 1493 w 10588"/>
              <a:gd name="connsiteY6" fmla="*/ 9855 h 9855"/>
              <a:gd name="connsiteX7" fmla="*/ 1655 w 10588"/>
              <a:gd name="connsiteY7" fmla="*/ 9846 h 9855"/>
              <a:gd name="connsiteX8" fmla="*/ 1872 w 10588"/>
              <a:gd name="connsiteY8" fmla="*/ 9768 h 9855"/>
              <a:gd name="connsiteX9" fmla="*/ 3618 w 10588"/>
              <a:gd name="connsiteY9" fmla="*/ 8711 h 9855"/>
              <a:gd name="connsiteX10" fmla="*/ 3873 w 10588"/>
              <a:gd name="connsiteY10" fmla="*/ 9023 h 9855"/>
              <a:gd name="connsiteX11" fmla="*/ 3978 w 10588"/>
              <a:gd name="connsiteY11" fmla="*/ 9064 h 9855"/>
              <a:gd name="connsiteX12" fmla="*/ 4063 w 10588"/>
              <a:gd name="connsiteY12" fmla="*/ 9050 h 9855"/>
              <a:gd name="connsiteX13" fmla="*/ 4122 w 10588"/>
              <a:gd name="connsiteY13" fmla="*/ 9005 h 9855"/>
              <a:gd name="connsiteX14" fmla="*/ 4185 w 10588"/>
              <a:gd name="connsiteY14" fmla="*/ 8902 h 9855"/>
              <a:gd name="connsiteX15" fmla="*/ 4191 w 10588"/>
              <a:gd name="connsiteY15" fmla="*/ 8752 h 9855"/>
              <a:gd name="connsiteX16" fmla="*/ 4159 w 10588"/>
              <a:gd name="connsiteY16" fmla="*/ 8640 h 9855"/>
              <a:gd name="connsiteX17" fmla="*/ 4099 w 10588"/>
              <a:gd name="connsiteY17" fmla="*/ 8449 h 9855"/>
              <a:gd name="connsiteX18" fmla="*/ 4296 w 10588"/>
              <a:gd name="connsiteY18" fmla="*/ 8265 h 9855"/>
              <a:gd name="connsiteX19" fmla="*/ 4609 w 10588"/>
              <a:gd name="connsiteY19" fmla="*/ 8120 h 9855"/>
              <a:gd name="connsiteX20" fmla="*/ 4928 w 10588"/>
              <a:gd name="connsiteY20" fmla="*/ 8015 h 9855"/>
              <a:gd name="connsiteX21" fmla="*/ 5326 w 10588"/>
              <a:gd name="connsiteY21" fmla="*/ 7991 h 9855"/>
              <a:gd name="connsiteX22" fmla="*/ 5891 w 10588"/>
              <a:gd name="connsiteY22" fmla="*/ 7987 h 9855"/>
              <a:gd name="connsiteX23" fmla="*/ 5874 w 10588"/>
              <a:gd name="connsiteY23" fmla="*/ 8515 h 9855"/>
              <a:gd name="connsiteX24" fmla="*/ 6003 w 10588"/>
              <a:gd name="connsiteY24" fmla="*/ 8664 h 9855"/>
              <a:gd name="connsiteX25" fmla="*/ 6176 w 10588"/>
              <a:gd name="connsiteY25" fmla="*/ 8746 h 9855"/>
              <a:gd name="connsiteX26" fmla="*/ 6304 w 10588"/>
              <a:gd name="connsiteY26" fmla="*/ 8775 h 9855"/>
              <a:gd name="connsiteX27" fmla="*/ 8269 w 10588"/>
              <a:gd name="connsiteY27" fmla="*/ 8711 h 9855"/>
              <a:gd name="connsiteX28" fmla="*/ 9109 w 10588"/>
              <a:gd name="connsiteY28" fmla="*/ 9095 h 9855"/>
              <a:gd name="connsiteX29" fmla="*/ 9631 w 10588"/>
              <a:gd name="connsiteY29" fmla="*/ 8691 h 9855"/>
              <a:gd name="connsiteX30" fmla="*/ 9783 w 10588"/>
              <a:gd name="connsiteY30" fmla="*/ 8743 h 9855"/>
              <a:gd name="connsiteX31" fmla="*/ 10586 w 10588"/>
              <a:gd name="connsiteY31" fmla="*/ 6480 h 9855"/>
              <a:gd name="connsiteX32" fmla="*/ 9944 w 10588"/>
              <a:gd name="connsiteY32" fmla="*/ 6466 h 9855"/>
              <a:gd name="connsiteX33" fmla="*/ 9474 w 10588"/>
              <a:gd name="connsiteY33" fmla="*/ 5734 h 9855"/>
              <a:gd name="connsiteX34" fmla="*/ 8867 w 10588"/>
              <a:gd name="connsiteY34" fmla="*/ 5889 h 9855"/>
              <a:gd name="connsiteX35" fmla="*/ 7995 w 10588"/>
              <a:gd name="connsiteY35" fmla="*/ 5294 h 9855"/>
              <a:gd name="connsiteX36" fmla="*/ 7967 w 10588"/>
              <a:gd name="connsiteY36" fmla="*/ 4613 h 9855"/>
              <a:gd name="connsiteX37" fmla="*/ 8363 w 10588"/>
              <a:gd name="connsiteY37" fmla="*/ 4542 h 9855"/>
              <a:gd name="connsiteX38" fmla="*/ 8774 w 10588"/>
              <a:gd name="connsiteY38" fmla="*/ 4859 h 9855"/>
              <a:gd name="connsiteX39" fmla="*/ 9403 w 10588"/>
              <a:gd name="connsiteY39" fmla="*/ 4959 h 9855"/>
              <a:gd name="connsiteX40" fmla="*/ 9510 w 10588"/>
              <a:gd name="connsiteY40" fmla="*/ 3186 h 9855"/>
              <a:gd name="connsiteX41" fmla="*/ 9332 w 10588"/>
              <a:gd name="connsiteY41" fmla="*/ 3027 h 9855"/>
              <a:gd name="connsiteX42" fmla="*/ 9270 w 10588"/>
              <a:gd name="connsiteY42" fmla="*/ 2684 h 9855"/>
              <a:gd name="connsiteX43" fmla="*/ 8799 w 10588"/>
              <a:gd name="connsiteY43" fmla="*/ 2530 h 9855"/>
              <a:gd name="connsiteX44" fmla="*/ 8643 w 10588"/>
              <a:gd name="connsiteY44" fmla="*/ 1987 h 9855"/>
              <a:gd name="connsiteX45" fmla="*/ 8317 w 10588"/>
              <a:gd name="connsiteY45" fmla="*/ 1939 h 9855"/>
              <a:gd name="connsiteX46" fmla="*/ 8264 w 10588"/>
              <a:gd name="connsiteY46" fmla="*/ 1523 h 9855"/>
              <a:gd name="connsiteX47" fmla="*/ 7961 w 10588"/>
              <a:gd name="connsiteY47" fmla="*/ 1496 h 9855"/>
              <a:gd name="connsiteX48" fmla="*/ 7926 w 10588"/>
              <a:gd name="connsiteY48" fmla="*/ 1164 h 9855"/>
              <a:gd name="connsiteX49" fmla="*/ 7809 w 10588"/>
              <a:gd name="connsiteY49" fmla="*/ 236 h 9855"/>
              <a:gd name="connsiteX50" fmla="*/ 5819 w 10588"/>
              <a:gd name="connsiteY50" fmla="*/ 0 h 9855"/>
              <a:gd name="connsiteX51" fmla="*/ 5579 w 10588"/>
              <a:gd name="connsiteY51" fmla="*/ 4931 h 9855"/>
              <a:gd name="connsiteX52" fmla="*/ 3069 w 10588"/>
              <a:gd name="connsiteY52" fmla="*/ 4664 h 9855"/>
              <a:gd name="connsiteX53" fmla="*/ 3772 w 10588"/>
              <a:gd name="connsiteY53" fmla="*/ 541 h 9855"/>
              <a:gd name="connsiteX54" fmla="*/ 2143 w 10588"/>
              <a:gd name="connsiteY54" fmla="*/ 447 h 9855"/>
              <a:gd name="connsiteX0" fmla="*/ 2024 w 10000"/>
              <a:gd name="connsiteY0" fmla="*/ 454 h 10000"/>
              <a:gd name="connsiteX1" fmla="*/ 4 w 10000"/>
              <a:gd name="connsiteY1" fmla="*/ 8573 h 10000"/>
              <a:gd name="connsiteX2" fmla="*/ 842 w 10000"/>
              <a:gd name="connsiteY2" fmla="*/ 8981 h 10000"/>
              <a:gd name="connsiteX3" fmla="*/ 1095 w 10000"/>
              <a:gd name="connsiteY3" fmla="*/ 9712 h 10000"/>
              <a:gd name="connsiteX4" fmla="*/ 1214 w 10000"/>
              <a:gd name="connsiteY4" fmla="*/ 9904 h 10000"/>
              <a:gd name="connsiteX5" fmla="*/ 1288 w 10000"/>
              <a:gd name="connsiteY5" fmla="*/ 9977 h 10000"/>
              <a:gd name="connsiteX6" fmla="*/ 1410 w 10000"/>
              <a:gd name="connsiteY6" fmla="*/ 10000 h 10000"/>
              <a:gd name="connsiteX7" fmla="*/ 1563 w 10000"/>
              <a:gd name="connsiteY7" fmla="*/ 9991 h 10000"/>
              <a:gd name="connsiteX8" fmla="*/ 1768 w 10000"/>
              <a:gd name="connsiteY8" fmla="*/ 9912 h 10000"/>
              <a:gd name="connsiteX9" fmla="*/ 3417 w 10000"/>
              <a:gd name="connsiteY9" fmla="*/ 8839 h 10000"/>
              <a:gd name="connsiteX10" fmla="*/ 3658 w 10000"/>
              <a:gd name="connsiteY10" fmla="*/ 9156 h 10000"/>
              <a:gd name="connsiteX11" fmla="*/ 3757 w 10000"/>
              <a:gd name="connsiteY11" fmla="*/ 9197 h 10000"/>
              <a:gd name="connsiteX12" fmla="*/ 3837 w 10000"/>
              <a:gd name="connsiteY12" fmla="*/ 9183 h 10000"/>
              <a:gd name="connsiteX13" fmla="*/ 3893 w 10000"/>
              <a:gd name="connsiteY13" fmla="*/ 9137 h 10000"/>
              <a:gd name="connsiteX14" fmla="*/ 3953 w 10000"/>
              <a:gd name="connsiteY14" fmla="*/ 9033 h 10000"/>
              <a:gd name="connsiteX15" fmla="*/ 3958 w 10000"/>
              <a:gd name="connsiteY15" fmla="*/ 8881 h 10000"/>
              <a:gd name="connsiteX16" fmla="*/ 3928 w 10000"/>
              <a:gd name="connsiteY16" fmla="*/ 8767 h 10000"/>
              <a:gd name="connsiteX17" fmla="*/ 3871 w 10000"/>
              <a:gd name="connsiteY17" fmla="*/ 8573 h 10000"/>
              <a:gd name="connsiteX18" fmla="*/ 4057 w 10000"/>
              <a:gd name="connsiteY18" fmla="*/ 8387 h 10000"/>
              <a:gd name="connsiteX19" fmla="*/ 4353 w 10000"/>
              <a:gd name="connsiteY19" fmla="*/ 8239 h 10000"/>
              <a:gd name="connsiteX20" fmla="*/ 4654 w 10000"/>
              <a:gd name="connsiteY20" fmla="*/ 8133 h 10000"/>
              <a:gd name="connsiteX21" fmla="*/ 5030 w 10000"/>
              <a:gd name="connsiteY21" fmla="*/ 8109 h 10000"/>
              <a:gd name="connsiteX22" fmla="*/ 5564 w 10000"/>
              <a:gd name="connsiteY22" fmla="*/ 8105 h 10000"/>
              <a:gd name="connsiteX23" fmla="*/ 5548 w 10000"/>
              <a:gd name="connsiteY23" fmla="*/ 8640 h 10000"/>
              <a:gd name="connsiteX24" fmla="*/ 5670 w 10000"/>
              <a:gd name="connsiteY24" fmla="*/ 8791 h 10000"/>
              <a:gd name="connsiteX25" fmla="*/ 5833 w 10000"/>
              <a:gd name="connsiteY25" fmla="*/ 8875 h 10000"/>
              <a:gd name="connsiteX26" fmla="*/ 5954 w 10000"/>
              <a:gd name="connsiteY26" fmla="*/ 8904 h 10000"/>
              <a:gd name="connsiteX27" fmla="*/ 8121 w 10000"/>
              <a:gd name="connsiteY27" fmla="*/ 8730 h 10000"/>
              <a:gd name="connsiteX28" fmla="*/ 8603 w 10000"/>
              <a:gd name="connsiteY28" fmla="*/ 9229 h 10000"/>
              <a:gd name="connsiteX29" fmla="*/ 9096 w 10000"/>
              <a:gd name="connsiteY29" fmla="*/ 8819 h 10000"/>
              <a:gd name="connsiteX30" fmla="*/ 9240 w 10000"/>
              <a:gd name="connsiteY30" fmla="*/ 8872 h 10000"/>
              <a:gd name="connsiteX31" fmla="*/ 9998 w 10000"/>
              <a:gd name="connsiteY31" fmla="*/ 6575 h 10000"/>
              <a:gd name="connsiteX32" fmla="*/ 9392 w 10000"/>
              <a:gd name="connsiteY32" fmla="*/ 6561 h 10000"/>
              <a:gd name="connsiteX33" fmla="*/ 8948 w 10000"/>
              <a:gd name="connsiteY33" fmla="*/ 5818 h 10000"/>
              <a:gd name="connsiteX34" fmla="*/ 8375 w 10000"/>
              <a:gd name="connsiteY34" fmla="*/ 5976 h 10000"/>
              <a:gd name="connsiteX35" fmla="*/ 7551 w 10000"/>
              <a:gd name="connsiteY35" fmla="*/ 5372 h 10000"/>
              <a:gd name="connsiteX36" fmla="*/ 7525 w 10000"/>
              <a:gd name="connsiteY36" fmla="*/ 4681 h 10000"/>
              <a:gd name="connsiteX37" fmla="*/ 7899 w 10000"/>
              <a:gd name="connsiteY37" fmla="*/ 4609 h 10000"/>
              <a:gd name="connsiteX38" fmla="*/ 8287 w 10000"/>
              <a:gd name="connsiteY38" fmla="*/ 4930 h 10000"/>
              <a:gd name="connsiteX39" fmla="*/ 8881 w 10000"/>
              <a:gd name="connsiteY39" fmla="*/ 5032 h 10000"/>
              <a:gd name="connsiteX40" fmla="*/ 8982 w 10000"/>
              <a:gd name="connsiteY40" fmla="*/ 3233 h 10000"/>
              <a:gd name="connsiteX41" fmla="*/ 8814 w 10000"/>
              <a:gd name="connsiteY41" fmla="*/ 3072 h 10000"/>
              <a:gd name="connsiteX42" fmla="*/ 8755 w 10000"/>
              <a:gd name="connsiteY42" fmla="*/ 2723 h 10000"/>
              <a:gd name="connsiteX43" fmla="*/ 8310 w 10000"/>
              <a:gd name="connsiteY43" fmla="*/ 2567 h 10000"/>
              <a:gd name="connsiteX44" fmla="*/ 8163 w 10000"/>
              <a:gd name="connsiteY44" fmla="*/ 2016 h 10000"/>
              <a:gd name="connsiteX45" fmla="*/ 7855 w 10000"/>
              <a:gd name="connsiteY45" fmla="*/ 1968 h 10000"/>
              <a:gd name="connsiteX46" fmla="*/ 7805 w 10000"/>
              <a:gd name="connsiteY46" fmla="*/ 1545 h 10000"/>
              <a:gd name="connsiteX47" fmla="*/ 7519 w 10000"/>
              <a:gd name="connsiteY47" fmla="*/ 1518 h 10000"/>
              <a:gd name="connsiteX48" fmla="*/ 7486 w 10000"/>
              <a:gd name="connsiteY48" fmla="*/ 1181 h 10000"/>
              <a:gd name="connsiteX49" fmla="*/ 7375 w 10000"/>
              <a:gd name="connsiteY49" fmla="*/ 239 h 10000"/>
              <a:gd name="connsiteX50" fmla="*/ 5496 w 10000"/>
              <a:gd name="connsiteY50" fmla="*/ 0 h 10000"/>
              <a:gd name="connsiteX51" fmla="*/ 5269 w 10000"/>
              <a:gd name="connsiteY51" fmla="*/ 5004 h 10000"/>
              <a:gd name="connsiteX52" fmla="*/ 2899 w 10000"/>
              <a:gd name="connsiteY52" fmla="*/ 4733 h 10000"/>
              <a:gd name="connsiteX53" fmla="*/ 3563 w 10000"/>
              <a:gd name="connsiteY53" fmla="*/ 549 h 10000"/>
              <a:gd name="connsiteX54" fmla="*/ 2024 w 10000"/>
              <a:gd name="connsiteY54" fmla="*/ 454 h 10000"/>
              <a:gd name="connsiteX0" fmla="*/ 2024 w 10000"/>
              <a:gd name="connsiteY0" fmla="*/ 454 h 10000"/>
              <a:gd name="connsiteX1" fmla="*/ 4 w 10000"/>
              <a:gd name="connsiteY1" fmla="*/ 8573 h 10000"/>
              <a:gd name="connsiteX2" fmla="*/ 842 w 10000"/>
              <a:gd name="connsiteY2" fmla="*/ 8981 h 10000"/>
              <a:gd name="connsiteX3" fmla="*/ 1095 w 10000"/>
              <a:gd name="connsiteY3" fmla="*/ 9712 h 10000"/>
              <a:gd name="connsiteX4" fmla="*/ 1214 w 10000"/>
              <a:gd name="connsiteY4" fmla="*/ 9904 h 10000"/>
              <a:gd name="connsiteX5" fmla="*/ 1288 w 10000"/>
              <a:gd name="connsiteY5" fmla="*/ 9977 h 10000"/>
              <a:gd name="connsiteX6" fmla="*/ 1410 w 10000"/>
              <a:gd name="connsiteY6" fmla="*/ 10000 h 10000"/>
              <a:gd name="connsiteX7" fmla="*/ 1563 w 10000"/>
              <a:gd name="connsiteY7" fmla="*/ 9991 h 10000"/>
              <a:gd name="connsiteX8" fmla="*/ 1768 w 10000"/>
              <a:gd name="connsiteY8" fmla="*/ 9912 h 10000"/>
              <a:gd name="connsiteX9" fmla="*/ 3417 w 10000"/>
              <a:gd name="connsiteY9" fmla="*/ 8839 h 10000"/>
              <a:gd name="connsiteX10" fmla="*/ 3658 w 10000"/>
              <a:gd name="connsiteY10" fmla="*/ 9156 h 10000"/>
              <a:gd name="connsiteX11" fmla="*/ 3757 w 10000"/>
              <a:gd name="connsiteY11" fmla="*/ 9197 h 10000"/>
              <a:gd name="connsiteX12" fmla="*/ 3837 w 10000"/>
              <a:gd name="connsiteY12" fmla="*/ 9183 h 10000"/>
              <a:gd name="connsiteX13" fmla="*/ 3893 w 10000"/>
              <a:gd name="connsiteY13" fmla="*/ 9137 h 10000"/>
              <a:gd name="connsiteX14" fmla="*/ 3953 w 10000"/>
              <a:gd name="connsiteY14" fmla="*/ 9033 h 10000"/>
              <a:gd name="connsiteX15" fmla="*/ 3958 w 10000"/>
              <a:gd name="connsiteY15" fmla="*/ 8881 h 10000"/>
              <a:gd name="connsiteX16" fmla="*/ 3928 w 10000"/>
              <a:gd name="connsiteY16" fmla="*/ 8767 h 10000"/>
              <a:gd name="connsiteX17" fmla="*/ 3871 w 10000"/>
              <a:gd name="connsiteY17" fmla="*/ 8573 h 10000"/>
              <a:gd name="connsiteX18" fmla="*/ 4057 w 10000"/>
              <a:gd name="connsiteY18" fmla="*/ 8387 h 10000"/>
              <a:gd name="connsiteX19" fmla="*/ 4494 w 10000"/>
              <a:gd name="connsiteY19" fmla="*/ 9217 h 10000"/>
              <a:gd name="connsiteX20" fmla="*/ 4654 w 10000"/>
              <a:gd name="connsiteY20" fmla="*/ 8133 h 10000"/>
              <a:gd name="connsiteX21" fmla="*/ 5030 w 10000"/>
              <a:gd name="connsiteY21" fmla="*/ 8109 h 10000"/>
              <a:gd name="connsiteX22" fmla="*/ 5564 w 10000"/>
              <a:gd name="connsiteY22" fmla="*/ 8105 h 10000"/>
              <a:gd name="connsiteX23" fmla="*/ 5548 w 10000"/>
              <a:gd name="connsiteY23" fmla="*/ 8640 h 10000"/>
              <a:gd name="connsiteX24" fmla="*/ 5670 w 10000"/>
              <a:gd name="connsiteY24" fmla="*/ 8791 h 10000"/>
              <a:gd name="connsiteX25" fmla="*/ 5833 w 10000"/>
              <a:gd name="connsiteY25" fmla="*/ 8875 h 10000"/>
              <a:gd name="connsiteX26" fmla="*/ 5954 w 10000"/>
              <a:gd name="connsiteY26" fmla="*/ 8904 h 10000"/>
              <a:gd name="connsiteX27" fmla="*/ 8121 w 10000"/>
              <a:gd name="connsiteY27" fmla="*/ 8730 h 10000"/>
              <a:gd name="connsiteX28" fmla="*/ 8603 w 10000"/>
              <a:gd name="connsiteY28" fmla="*/ 9229 h 10000"/>
              <a:gd name="connsiteX29" fmla="*/ 9096 w 10000"/>
              <a:gd name="connsiteY29" fmla="*/ 8819 h 10000"/>
              <a:gd name="connsiteX30" fmla="*/ 9240 w 10000"/>
              <a:gd name="connsiteY30" fmla="*/ 8872 h 10000"/>
              <a:gd name="connsiteX31" fmla="*/ 9998 w 10000"/>
              <a:gd name="connsiteY31" fmla="*/ 6575 h 10000"/>
              <a:gd name="connsiteX32" fmla="*/ 9392 w 10000"/>
              <a:gd name="connsiteY32" fmla="*/ 6561 h 10000"/>
              <a:gd name="connsiteX33" fmla="*/ 8948 w 10000"/>
              <a:gd name="connsiteY33" fmla="*/ 5818 h 10000"/>
              <a:gd name="connsiteX34" fmla="*/ 8375 w 10000"/>
              <a:gd name="connsiteY34" fmla="*/ 5976 h 10000"/>
              <a:gd name="connsiteX35" fmla="*/ 7551 w 10000"/>
              <a:gd name="connsiteY35" fmla="*/ 5372 h 10000"/>
              <a:gd name="connsiteX36" fmla="*/ 7525 w 10000"/>
              <a:gd name="connsiteY36" fmla="*/ 4681 h 10000"/>
              <a:gd name="connsiteX37" fmla="*/ 7899 w 10000"/>
              <a:gd name="connsiteY37" fmla="*/ 4609 h 10000"/>
              <a:gd name="connsiteX38" fmla="*/ 8287 w 10000"/>
              <a:gd name="connsiteY38" fmla="*/ 4930 h 10000"/>
              <a:gd name="connsiteX39" fmla="*/ 8881 w 10000"/>
              <a:gd name="connsiteY39" fmla="*/ 5032 h 10000"/>
              <a:gd name="connsiteX40" fmla="*/ 8982 w 10000"/>
              <a:gd name="connsiteY40" fmla="*/ 3233 h 10000"/>
              <a:gd name="connsiteX41" fmla="*/ 8814 w 10000"/>
              <a:gd name="connsiteY41" fmla="*/ 3072 h 10000"/>
              <a:gd name="connsiteX42" fmla="*/ 8755 w 10000"/>
              <a:gd name="connsiteY42" fmla="*/ 2723 h 10000"/>
              <a:gd name="connsiteX43" fmla="*/ 8310 w 10000"/>
              <a:gd name="connsiteY43" fmla="*/ 2567 h 10000"/>
              <a:gd name="connsiteX44" fmla="*/ 8163 w 10000"/>
              <a:gd name="connsiteY44" fmla="*/ 2016 h 10000"/>
              <a:gd name="connsiteX45" fmla="*/ 7855 w 10000"/>
              <a:gd name="connsiteY45" fmla="*/ 1968 h 10000"/>
              <a:gd name="connsiteX46" fmla="*/ 7805 w 10000"/>
              <a:gd name="connsiteY46" fmla="*/ 1545 h 10000"/>
              <a:gd name="connsiteX47" fmla="*/ 7519 w 10000"/>
              <a:gd name="connsiteY47" fmla="*/ 1518 h 10000"/>
              <a:gd name="connsiteX48" fmla="*/ 7486 w 10000"/>
              <a:gd name="connsiteY48" fmla="*/ 1181 h 10000"/>
              <a:gd name="connsiteX49" fmla="*/ 7375 w 10000"/>
              <a:gd name="connsiteY49" fmla="*/ 239 h 10000"/>
              <a:gd name="connsiteX50" fmla="*/ 5496 w 10000"/>
              <a:gd name="connsiteY50" fmla="*/ 0 h 10000"/>
              <a:gd name="connsiteX51" fmla="*/ 5269 w 10000"/>
              <a:gd name="connsiteY51" fmla="*/ 5004 h 10000"/>
              <a:gd name="connsiteX52" fmla="*/ 2899 w 10000"/>
              <a:gd name="connsiteY52" fmla="*/ 4733 h 10000"/>
              <a:gd name="connsiteX53" fmla="*/ 3563 w 10000"/>
              <a:gd name="connsiteY53" fmla="*/ 549 h 10000"/>
              <a:gd name="connsiteX54" fmla="*/ 2024 w 10000"/>
              <a:gd name="connsiteY54" fmla="*/ 45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000" h="10000">
                <a:moveTo>
                  <a:pt x="2024" y="454"/>
                </a:moveTo>
                <a:cubicBezTo>
                  <a:pt x="2047" y="460"/>
                  <a:pt x="-97" y="8289"/>
                  <a:pt x="4" y="8573"/>
                </a:cubicBezTo>
                <a:lnTo>
                  <a:pt x="842" y="8981"/>
                </a:lnTo>
                <a:cubicBezTo>
                  <a:pt x="927" y="9225"/>
                  <a:pt x="1014" y="9468"/>
                  <a:pt x="1095" y="9712"/>
                </a:cubicBezTo>
                <a:cubicBezTo>
                  <a:pt x="1134" y="9776"/>
                  <a:pt x="1175" y="9840"/>
                  <a:pt x="1214" y="9904"/>
                </a:cubicBezTo>
                <a:cubicBezTo>
                  <a:pt x="1238" y="9927"/>
                  <a:pt x="1265" y="9949"/>
                  <a:pt x="1288" y="9977"/>
                </a:cubicBezTo>
                <a:cubicBezTo>
                  <a:pt x="1334" y="9984"/>
                  <a:pt x="1374" y="9991"/>
                  <a:pt x="1410" y="10000"/>
                </a:cubicBezTo>
                <a:cubicBezTo>
                  <a:pt x="1463" y="9998"/>
                  <a:pt x="1511" y="9994"/>
                  <a:pt x="1563" y="9991"/>
                </a:cubicBezTo>
                <a:cubicBezTo>
                  <a:pt x="1629" y="9965"/>
                  <a:pt x="1694" y="9935"/>
                  <a:pt x="1768" y="9912"/>
                </a:cubicBezTo>
                <a:lnTo>
                  <a:pt x="3417" y="8839"/>
                </a:lnTo>
                <a:cubicBezTo>
                  <a:pt x="3494" y="8947"/>
                  <a:pt x="3577" y="9051"/>
                  <a:pt x="3658" y="9156"/>
                </a:cubicBezTo>
                <a:cubicBezTo>
                  <a:pt x="3691" y="9170"/>
                  <a:pt x="3724" y="9183"/>
                  <a:pt x="3757" y="9197"/>
                </a:cubicBezTo>
                <a:cubicBezTo>
                  <a:pt x="3784" y="9194"/>
                  <a:pt x="3810" y="9187"/>
                  <a:pt x="3837" y="9183"/>
                </a:cubicBezTo>
                <a:cubicBezTo>
                  <a:pt x="3854" y="9169"/>
                  <a:pt x="3875" y="9156"/>
                  <a:pt x="3893" y="9137"/>
                </a:cubicBezTo>
                <a:cubicBezTo>
                  <a:pt x="3914" y="9105"/>
                  <a:pt x="3932" y="9066"/>
                  <a:pt x="3953" y="9033"/>
                </a:cubicBezTo>
                <a:cubicBezTo>
                  <a:pt x="3954" y="8981"/>
                  <a:pt x="3957" y="8933"/>
                  <a:pt x="3958" y="8881"/>
                </a:cubicBezTo>
                <a:cubicBezTo>
                  <a:pt x="3948" y="8843"/>
                  <a:pt x="3938" y="8806"/>
                  <a:pt x="3928" y="8767"/>
                </a:cubicBezTo>
                <a:cubicBezTo>
                  <a:pt x="3908" y="8703"/>
                  <a:pt x="3890" y="8639"/>
                  <a:pt x="3871" y="8573"/>
                </a:cubicBezTo>
                <a:cubicBezTo>
                  <a:pt x="3933" y="8513"/>
                  <a:pt x="3996" y="8450"/>
                  <a:pt x="4057" y="8387"/>
                </a:cubicBezTo>
                <a:cubicBezTo>
                  <a:pt x="4160" y="8339"/>
                  <a:pt x="4397" y="9262"/>
                  <a:pt x="4494" y="9217"/>
                </a:cubicBezTo>
                <a:cubicBezTo>
                  <a:pt x="4547" y="8856"/>
                  <a:pt x="4601" y="8494"/>
                  <a:pt x="4654" y="8133"/>
                </a:cubicBezTo>
                <a:lnTo>
                  <a:pt x="5030" y="8109"/>
                </a:lnTo>
                <a:lnTo>
                  <a:pt x="5564" y="8105"/>
                </a:lnTo>
                <a:cubicBezTo>
                  <a:pt x="5555" y="8281"/>
                  <a:pt x="5552" y="8462"/>
                  <a:pt x="5548" y="8640"/>
                </a:cubicBezTo>
                <a:cubicBezTo>
                  <a:pt x="5587" y="8695"/>
                  <a:pt x="5628" y="8745"/>
                  <a:pt x="5670" y="8791"/>
                </a:cubicBezTo>
                <a:lnTo>
                  <a:pt x="5833" y="8875"/>
                </a:lnTo>
                <a:cubicBezTo>
                  <a:pt x="5871" y="8885"/>
                  <a:pt x="5913" y="8895"/>
                  <a:pt x="5954" y="8904"/>
                </a:cubicBezTo>
                <a:lnTo>
                  <a:pt x="8121" y="8730"/>
                </a:lnTo>
                <a:cubicBezTo>
                  <a:pt x="8562" y="8784"/>
                  <a:pt x="8389" y="9232"/>
                  <a:pt x="8603" y="9229"/>
                </a:cubicBezTo>
                <a:cubicBezTo>
                  <a:pt x="8638" y="9165"/>
                  <a:pt x="9066" y="8883"/>
                  <a:pt x="9096" y="8819"/>
                </a:cubicBezTo>
                <a:cubicBezTo>
                  <a:pt x="9240" y="8711"/>
                  <a:pt x="8986" y="9330"/>
                  <a:pt x="9240" y="8872"/>
                </a:cubicBezTo>
                <a:cubicBezTo>
                  <a:pt x="9227" y="8638"/>
                  <a:pt x="10006" y="6813"/>
                  <a:pt x="9998" y="6575"/>
                </a:cubicBezTo>
                <a:cubicBezTo>
                  <a:pt x="10050" y="5943"/>
                  <a:pt x="9340" y="7193"/>
                  <a:pt x="9392" y="6561"/>
                </a:cubicBezTo>
                <a:cubicBezTo>
                  <a:pt x="9567" y="6301"/>
                  <a:pt x="8774" y="6078"/>
                  <a:pt x="8948" y="5818"/>
                </a:cubicBezTo>
                <a:cubicBezTo>
                  <a:pt x="8841" y="5641"/>
                  <a:pt x="8482" y="6151"/>
                  <a:pt x="8375" y="5976"/>
                </a:cubicBezTo>
                <a:cubicBezTo>
                  <a:pt x="8218" y="5744"/>
                  <a:pt x="7767" y="5551"/>
                  <a:pt x="7551" y="5372"/>
                </a:cubicBezTo>
                <a:cubicBezTo>
                  <a:pt x="7543" y="5142"/>
                  <a:pt x="7533" y="4911"/>
                  <a:pt x="7525" y="4681"/>
                </a:cubicBezTo>
                <a:cubicBezTo>
                  <a:pt x="7508" y="4802"/>
                  <a:pt x="7916" y="4486"/>
                  <a:pt x="7899" y="4609"/>
                </a:cubicBezTo>
                <a:cubicBezTo>
                  <a:pt x="7840" y="4088"/>
                  <a:pt x="8346" y="5451"/>
                  <a:pt x="8287" y="4930"/>
                </a:cubicBezTo>
                <a:lnTo>
                  <a:pt x="8881" y="5032"/>
                </a:lnTo>
                <a:cubicBezTo>
                  <a:pt x="8915" y="4432"/>
                  <a:pt x="8948" y="3833"/>
                  <a:pt x="8982" y="3233"/>
                </a:cubicBezTo>
                <a:cubicBezTo>
                  <a:pt x="8926" y="3181"/>
                  <a:pt x="8870" y="3124"/>
                  <a:pt x="8814" y="3072"/>
                </a:cubicBezTo>
                <a:cubicBezTo>
                  <a:pt x="8790" y="2954"/>
                  <a:pt x="8774" y="2836"/>
                  <a:pt x="8755" y="2723"/>
                </a:cubicBezTo>
                <a:lnTo>
                  <a:pt x="8310" y="2567"/>
                </a:lnTo>
                <a:cubicBezTo>
                  <a:pt x="8264" y="2387"/>
                  <a:pt x="8213" y="2199"/>
                  <a:pt x="8163" y="2016"/>
                </a:cubicBezTo>
                <a:lnTo>
                  <a:pt x="7855" y="1968"/>
                </a:lnTo>
                <a:cubicBezTo>
                  <a:pt x="7837" y="1829"/>
                  <a:pt x="7823" y="1685"/>
                  <a:pt x="7805" y="1545"/>
                </a:cubicBezTo>
                <a:lnTo>
                  <a:pt x="7519" y="1518"/>
                </a:lnTo>
                <a:cubicBezTo>
                  <a:pt x="7507" y="1405"/>
                  <a:pt x="7499" y="1294"/>
                  <a:pt x="7486" y="1181"/>
                </a:cubicBezTo>
                <a:cubicBezTo>
                  <a:pt x="7454" y="868"/>
                  <a:pt x="7414" y="554"/>
                  <a:pt x="7375" y="239"/>
                </a:cubicBezTo>
                <a:lnTo>
                  <a:pt x="5496" y="0"/>
                </a:lnTo>
                <a:cubicBezTo>
                  <a:pt x="5393" y="218"/>
                  <a:pt x="5366" y="4785"/>
                  <a:pt x="5269" y="5004"/>
                </a:cubicBezTo>
                <a:cubicBezTo>
                  <a:pt x="5314" y="5002"/>
                  <a:pt x="2946" y="4772"/>
                  <a:pt x="2899" y="4733"/>
                </a:cubicBezTo>
                <a:cubicBezTo>
                  <a:pt x="2958" y="4666"/>
                  <a:pt x="3486" y="585"/>
                  <a:pt x="3563" y="549"/>
                </a:cubicBezTo>
                <a:cubicBezTo>
                  <a:pt x="3597" y="615"/>
                  <a:pt x="2002" y="447"/>
                  <a:pt x="2024" y="454"/>
                </a:cubicBezTo>
                <a:close/>
              </a:path>
            </a:pathLst>
          </a:custGeom>
          <a:solidFill>
            <a:srgbClr val="66FFFF">
              <a:alpha val="20000"/>
            </a:srgbClr>
          </a:solidFill>
          <a:ln w="3175" cap="flat" cmpd="sng">
            <a:noFill/>
            <a:prstDash val="solid"/>
            <a:round/>
            <a:headEnd type="none" w="med" len="med"/>
            <a:tailEnd type="none" w="med" len="med"/>
          </a:ln>
          <a:effectLst/>
        </p:spPr>
        <p:txBody>
          <a:bodyPr wrap="square">
            <a:spAutoFit/>
          </a:bodyPr>
          <a:lstStyle/>
          <a:p>
            <a:endParaRPr lang="ja-JP" altLang="en-US" sz="1662" dirty="0"/>
          </a:p>
        </p:txBody>
      </p:sp>
      <p:sp>
        <p:nvSpPr>
          <p:cNvPr id="14" name="フリーフォーム 13"/>
          <p:cNvSpPr/>
          <p:nvPr/>
        </p:nvSpPr>
        <p:spPr>
          <a:xfrm>
            <a:off x="951284" y="2129937"/>
            <a:ext cx="1633171" cy="1061671"/>
          </a:xfrm>
          <a:custGeom>
            <a:avLst/>
            <a:gdLst>
              <a:gd name="connsiteX0" fmla="*/ 621507 w 1769269"/>
              <a:gd name="connsiteY0" fmla="*/ 500063 h 1150144"/>
              <a:gd name="connsiteX1" fmla="*/ 550069 w 1769269"/>
              <a:gd name="connsiteY1" fmla="*/ 490538 h 1150144"/>
              <a:gd name="connsiteX2" fmla="*/ 519113 w 1769269"/>
              <a:gd name="connsiteY2" fmla="*/ 473869 h 1150144"/>
              <a:gd name="connsiteX3" fmla="*/ 466725 w 1769269"/>
              <a:gd name="connsiteY3" fmla="*/ 533400 h 1150144"/>
              <a:gd name="connsiteX4" fmla="*/ 454819 w 1769269"/>
              <a:gd name="connsiteY4" fmla="*/ 619125 h 1150144"/>
              <a:gd name="connsiteX5" fmla="*/ 483394 w 1769269"/>
              <a:gd name="connsiteY5" fmla="*/ 645319 h 1150144"/>
              <a:gd name="connsiteX6" fmla="*/ 483394 w 1769269"/>
              <a:gd name="connsiteY6" fmla="*/ 695325 h 1150144"/>
              <a:gd name="connsiteX7" fmla="*/ 419100 w 1769269"/>
              <a:gd name="connsiteY7" fmla="*/ 735807 h 1150144"/>
              <a:gd name="connsiteX8" fmla="*/ 369094 w 1769269"/>
              <a:gd name="connsiteY8" fmla="*/ 733425 h 1150144"/>
              <a:gd name="connsiteX9" fmla="*/ 328613 w 1769269"/>
              <a:gd name="connsiteY9" fmla="*/ 781050 h 1150144"/>
              <a:gd name="connsiteX10" fmla="*/ 235744 w 1769269"/>
              <a:gd name="connsiteY10" fmla="*/ 873919 h 1150144"/>
              <a:gd name="connsiteX11" fmla="*/ 154782 w 1769269"/>
              <a:gd name="connsiteY11" fmla="*/ 912019 h 1150144"/>
              <a:gd name="connsiteX12" fmla="*/ 114300 w 1769269"/>
              <a:gd name="connsiteY12" fmla="*/ 916782 h 1150144"/>
              <a:gd name="connsiteX13" fmla="*/ 0 w 1769269"/>
              <a:gd name="connsiteY13" fmla="*/ 1073944 h 1150144"/>
              <a:gd name="connsiteX14" fmla="*/ 38100 w 1769269"/>
              <a:gd name="connsiteY14" fmla="*/ 1119188 h 1150144"/>
              <a:gd name="connsiteX15" fmla="*/ 116682 w 1769269"/>
              <a:gd name="connsiteY15" fmla="*/ 1088232 h 1150144"/>
              <a:gd name="connsiteX16" fmla="*/ 176213 w 1769269"/>
              <a:gd name="connsiteY16" fmla="*/ 1150144 h 1150144"/>
              <a:gd name="connsiteX17" fmla="*/ 276225 w 1769269"/>
              <a:gd name="connsiteY17" fmla="*/ 1121569 h 1150144"/>
              <a:gd name="connsiteX18" fmla="*/ 652463 w 1769269"/>
              <a:gd name="connsiteY18" fmla="*/ 933450 h 1150144"/>
              <a:gd name="connsiteX19" fmla="*/ 876300 w 1769269"/>
              <a:gd name="connsiteY19" fmla="*/ 773907 h 1150144"/>
              <a:gd name="connsiteX20" fmla="*/ 1069182 w 1769269"/>
              <a:gd name="connsiteY20" fmla="*/ 664369 h 1150144"/>
              <a:gd name="connsiteX21" fmla="*/ 1181100 w 1769269"/>
              <a:gd name="connsiteY21" fmla="*/ 654844 h 1150144"/>
              <a:gd name="connsiteX22" fmla="*/ 1366838 w 1769269"/>
              <a:gd name="connsiteY22" fmla="*/ 509588 h 1150144"/>
              <a:gd name="connsiteX23" fmla="*/ 1443038 w 1769269"/>
              <a:gd name="connsiteY23" fmla="*/ 476250 h 1150144"/>
              <a:gd name="connsiteX24" fmla="*/ 1614488 w 1769269"/>
              <a:gd name="connsiteY24" fmla="*/ 476250 h 1150144"/>
              <a:gd name="connsiteX25" fmla="*/ 1709738 w 1769269"/>
              <a:gd name="connsiteY25" fmla="*/ 345282 h 1150144"/>
              <a:gd name="connsiteX26" fmla="*/ 1700213 w 1769269"/>
              <a:gd name="connsiteY26" fmla="*/ 283369 h 1150144"/>
              <a:gd name="connsiteX27" fmla="*/ 1769269 w 1769269"/>
              <a:gd name="connsiteY27" fmla="*/ 207169 h 1150144"/>
              <a:gd name="connsiteX28" fmla="*/ 1674019 w 1769269"/>
              <a:gd name="connsiteY28" fmla="*/ 176213 h 1150144"/>
              <a:gd name="connsiteX29" fmla="*/ 1645444 w 1769269"/>
              <a:gd name="connsiteY29" fmla="*/ 138113 h 1150144"/>
              <a:gd name="connsiteX30" fmla="*/ 1638300 w 1769269"/>
              <a:gd name="connsiteY30" fmla="*/ 0 h 1150144"/>
              <a:gd name="connsiteX31" fmla="*/ 1574007 w 1769269"/>
              <a:gd name="connsiteY31" fmla="*/ 40482 h 1150144"/>
              <a:gd name="connsiteX32" fmla="*/ 1426369 w 1769269"/>
              <a:gd name="connsiteY32" fmla="*/ 145257 h 1150144"/>
              <a:gd name="connsiteX33" fmla="*/ 1416844 w 1769269"/>
              <a:gd name="connsiteY33" fmla="*/ 276225 h 1150144"/>
              <a:gd name="connsiteX34" fmla="*/ 1402557 w 1769269"/>
              <a:gd name="connsiteY34" fmla="*/ 288132 h 1150144"/>
              <a:gd name="connsiteX35" fmla="*/ 1312069 w 1769269"/>
              <a:gd name="connsiteY35" fmla="*/ 269082 h 1150144"/>
              <a:gd name="connsiteX36" fmla="*/ 1293019 w 1769269"/>
              <a:gd name="connsiteY36" fmla="*/ 259557 h 1150144"/>
              <a:gd name="connsiteX37" fmla="*/ 1250157 w 1769269"/>
              <a:gd name="connsiteY37" fmla="*/ 259557 h 1150144"/>
              <a:gd name="connsiteX38" fmla="*/ 1169194 w 1769269"/>
              <a:gd name="connsiteY38" fmla="*/ 335757 h 1150144"/>
              <a:gd name="connsiteX39" fmla="*/ 1150144 w 1769269"/>
              <a:gd name="connsiteY39" fmla="*/ 338138 h 1150144"/>
              <a:gd name="connsiteX40" fmla="*/ 1095375 w 1769269"/>
              <a:gd name="connsiteY40" fmla="*/ 278607 h 1150144"/>
              <a:gd name="connsiteX41" fmla="*/ 1035844 w 1769269"/>
              <a:gd name="connsiteY41" fmla="*/ 230982 h 1150144"/>
              <a:gd name="connsiteX42" fmla="*/ 995363 w 1769269"/>
              <a:gd name="connsiteY42" fmla="*/ 238125 h 1150144"/>
              <a:gd name="connsiteX43" fmla="*/ 976313 w 1769269"/>
              <a:gd name="connsiteY43" fmla="*/ 254794 h 1150144"/>
              <a:gd name="connsiteX44" fmla="*/ 940594 w 1769269"/>
              <a:gd name="connsiteY44" fmla="*/ 254794 h 1150144"/>
              <a:gd name="connsiteX45" fmla="*/ 907257 w 1769269"/>
              <a:gd name="connsiteY45" fmla="*/ 342900 h 1150144"/>
              <a:gd name="connsiteX46" fmla="*/ 878682 w 1769269"/>
              <a:gd name="connsiteY46" fmla="*/ 373857 h 1150144"/>
              <a:gd name="connsiteX47" fmla="*/ 888207 w 1769269"/>
              <a:gd name="connsiteY47" fmla="*/ 416719 h 1150144"/>
              <a:gd name="connsiteX48" fmla="*/ 802482 w 1769269"/>
              <a:gd name="connsiteY48" fmla="*/ 490538 h 1150144"/>
              <a:gd name="connsiteX49" fmla="*/ 733425 w 1769269"/>
              <a:gd name="connsiteY49" fmla="*/ 511969 h 1150144"/>
              <a:gd name="connsiteX50" fmla="*/ 621507 w 1769269"/>
              <a:gd name="connsiteY50" fmla="*/ 500063 h 1150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769269" h="1150144">
                <a:moveTo>
                  <a:pt x="621507" y="500063"/>
                </a:moveTo>
                <a:lnTo>
                  <a:pt x="550069" y="490538"/>
                </a:lnTo>
                <a:lnTo>
                  <a:pt x="519113" y="473869"/>
                </a:lnTo>
                <a:lnTo>
                  <a:pt x="466725" y="533400"/>
                </a:lnTo>
                <a:lnTo>
                  <a:pt x="454819" y="619125"/>
                </a:lnTo>
                <a:lnTo>
                  <a:pt x="483394" y="645319"/>
                </a:lnTo>
                <a:lnTo>
                  <a:pt x="483394" y="695325"/>
                </a:lnTo>
                <a:lnTo>
                  <a:pt x="419100" y="735807"/>
                </a:lnTo>
                <a:lnTo>
                  <a:pt x="369094" y="733425"/>
                </a:lnTo>
                <a:lnTo>
                  <a:pt x="328613" y="781050"/>
                </a:lnTo>
                <a:lnTo>
                  <a:pt x="235744" y="873919"/>
                </a:lnTo>
                <a:lnTo>
                  <a:pt x="154782" y="912019"/>
                </a:lnTo>
                <a:lnTo>
                  <a:pt x="114300" y="916782"/>
                </a:lnTo>
                <a:lnTo>
                  <a:pt x="0" y="1073944"/>
                </a:lnTo>
                <a:lnTo>
                  <a:pt x="38100" y="1119188"/>
                </a:lnTo>
                <a:lnTo>
                  <a:pt x="116682" y="1088232"/>
                </a:lnTo>
                <a:lnTo>
                  <a:pt x="176213" y="1150144"/>
                </a:lnTo>
                <a:lnTo>
                  <a:pt x="276225" y="1121569"/>
                </a:lnTo>
                <a:lnTo>
                  <a:pt x="652463" y="933450"/>
                </a:lnTo>
                <a:lnTo>
                  <a:pt x="876300" y="773907"/>
                </a:lnTo>
                <a:lnTo>
                  <a:pt x="1069182" y="664369"/>
                </a:lnTo>
                <a:lnTo>
                  <a:pt x="1181100" y="654844"/>
                </a:lnTo>
                <a:lnTo>
                  <a:pt x="1366838" y="509588"/>
                </a:lnTo>
                <a:lnTo>
                  <a:pt x="1443038" y="476250"/>
                </a:lnTo>
                <a:lnTo>
                  <a:pt x="1614488" y="476250"/>
                </a:lnTo>
                <a:lnTo>
                  <a:pt x="1709738" y="345282"/>
                </a:lnTo>
                <a:lnTo>
                  <a:pt x="1700213" y="283369"/>
                </a:lnTo>
                <a:lnTo>
                  <a:pt x="1769269" y="207169"/>
                </a:lnTo>
                <a:lnTo>
                  <a:pt x="1674019" y="176213"/>
                </a:lnTo>
                <a:lnTo>
                  <a:pt x="1645444" y="138113"/>
                </a:lnTo>
                <a:lnTo>
                  <a:pt x="1638300" y="0"/>
                </a:lnTo>
                <a:lnTo>
                  <a:pt x="1574007" y="40482"/>
                </a:lnTo>
                <a:lnTo>
                  <a:pt x="1426369" y="145257"/>
                </a:lnTo>
                <a:lnTo>
                  <a:pt x="1416844" y="276225"/>
                </a:lnTo>
                <a:lnTo>
                  <a:pt x="1402557" y="288132"/>
                </a:lnTo>
                <a:lnTo>
                  <a:pt x="1312069" y="269082"/>
                </a:lnTo>
                <a:lnTo>
                  <a:pt x="1293019" y="259557"/>
                </a:lnTo>
                <a:lnTo>
                  <a:pt x="1250157" y="259557"/>
                </a:lnTo>
                <a:lnTo>
                  <a:pt x="1169194" y="335757"/>
                </a:lnTo>
                <a:lnTo>
                  <a:pt x="1150144" y="338138"/>
                </a:lnTo>
                <a:lnTo>
                  <a:pt x="1095375" y="278607"/>
                </a:lnTo>
                <a:lnTo>
                  <a:pt x="1035844" y="230982"/>
                </a:lnTo>
                <a:lnTo>
                  <a:pt x="995363" y="238125"/>
                </a:lnTo>
                <a:lnTo>
                  <a:pt x="976313" y="254794"/>
                </a:lnTo>
                <a:lnTo>
                  <a:pt x="940594" y="254794"/>
                </a:lnTo>
                <a:lnTo>
                  <a:pt x="907257" y="342900"/>
                </a:lnTo>
                <a:lnTo>
                  <a:pt x="878682" y="373857"/>
                </a:lnTo>
                <a:lnTo>
                  <a:pt x="888207" y="416719"/>
                </a:lnTo>
                <a:lnTo>
                  <a:pt x="802482" y="490538"/>
                </a:lnTo>
                <a:lnTo>
                  <a:pt x="733425" y="511969"/>
                </a:lnTo>
                <a:lnTo>
                  <a:pt x="621507" y="500063"/>
                </a:lnTo>
                <a:close/>
              </a:path>
            </a:pathLst>
          </a:custGeom>
          <a:solidFill>
            <a:srgbClr val="FF99CC">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5" name="正方形/長方形 14"/>
          <p:cNvSpPr/>
          <p:nvPr/>
        </p:nvSpPr>
        <p:spPr>
          <a:xfrm>
            <a:off x="120120" y="853020"/>
            <a:ext cx="5040481" cy="55341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6" name="テキスト ボックス 15"/>
          <p:cNvSpPr txBox="1"/>
          <p:nvPr/>
        </p:nvSpPr>
        <p:spPr>
          <a:xfrm>
            <a:off x="193905" y="892838"/>
            <a:ext cx="2802921" cy="348109"/>
          </a:xfrm>
          <a:prstGeom prst="rect">
            <a:avLst/>
          </a:prstGeom>
          <a:solidFill>
            <a:schemeClr val="bg1"/>
          </a:solidFill>
        </p:spPr>
        <p:txBody>
          <a:bodyPr wrap="square" rtlCol="0">
            <a:spAutoFit/>
          </a:bodyPr>
          <a:lstStyle/>
          <a:p>
            <a:pPr algn="ctr"/>
            <a:r>
              <a:rPr lang="ja-JP" altLang="en-US" sz="1662" dirty="0"/>
              <a:t>○○市水道施設図（一般図）</a:t>
            </a:r>
          </a:p>
        </p:txBody>
      </p:sp>
      <p:sp>
        <p:nvSpPr>
          <p:cNvPr id="17" name="フリーフォーム 16"/>
          <p:cNvSpPr/>
          <p:nvPr/>
        </p:nvSpPr>
        <p:spPr>
          <a:xfrm>
            <a:off x="574003" y="1561713"/>
            <a:ext cx="93477" cy="429993"/>
          </a:xfrm>
          <a:custGeom>
            <a:avLst/>
            <a:gdLst>
              <a:gd name="connsiteX0" fmla="*/ 60385 w 172529"/>
              <a:gd name="connsiteY0" fmla="*/ 793631 h 793631"/>
              <a:gd name="connsiteX1" fmla="*/ 60385 w 172529"/>
              <a:gd name="connsiteY1" fmla="*/ 0 h 793631"/>
              <a:gd name="connsiteX2" fmla="*/ 172529 w 172529"/>
              <a:gd name="connsiteY2" fmla="*/ 207034 h 793631"/>
              <a:gd name="connsiteX3" fmla="*/ 0 w 172529"/>
              <a:gd name="connsiteY3" fmla="*/ 207034 h 793631"/>
            </a:gdLst>
            <a:ahLst/>
            <a:cxnLst>
              <a:cxn ang="0">
                <a:pos x="connsiteX0" y="connsiteY0"/>
              </a:cxn>
              <a:cxn ang="0">
                <a:pos x="connsiteX1" y="connsiteY1"/>
              </a:cxn>
              <a:cxn ang="0">
                <a:pos x="connsiteX2" y="connsiteY2"/>
              </a:cxn>
              <a:cxn ang="0">
                <a:pos x="connsiteX3" y="connsiteY3"/>
              </a:cxn>
            </a:cxnLst>
            <a:rect l="l" t="t" r="r" b="b"/>
            <a:pathLst>
              <a:path w="172529" h="793631">
                <a:moveTo>
                  <a:pt x="60385" y="793631"/>
                </a:moveTo>
                <a:lnTo>
                  <a:pt x="60385" y="0"/>
                </a:lnTo>
                <a:lnTo>
                  <a:pt x="172529" y="207034"/>
                </a:lnTo>
                <a:lnTo>
                  <a:pt x="0" y="207034"/>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schemeClr val="tx1"/>
              </a:solidFill>
            </a:endParaRPr>
          </a:p>
        </p:txBody>
      </p:sp>
      <p:sp>
        <p:nvSpPr>
          <p:cNvPr id="18" name="テキスト ボックス 17"/>
          <p:cNvSpPr txBox="1"/>
          <p:nvPr/>
        </p:nvSpPr>
        <p:spPr>
          <a:xfrm>
            <a:off x="470485" y="1362642"/>
            <a:ext cx="318513" cy="262829"/>
          </a:xfrm>
          <a:prstGeom prst="rect">
            <a:avLst/>
          </a:prstGeom>
          <a:noFill/>
        </p:spPr>
        <p:txBody>
          <a:bodyPr wrap="square" rtlCol="0">
            <a:spAutoFit/>
          </a:bodyPr>
          <a:lstStyle/>
          <a:p>
            <a:r>
              <a:rPr lang="ja-JP" altLang="en-US" sz="1108" dirty="0"/>
              <a:t>Ｎ</a:t>
            </a:r>
          </a:p>
        </p:txBody>
      </p:sp>
      <p:sp>
        <p:nvSpPr>
          <p:cNvPr id="19" name="テキスト ボックス 18"/>
          <p:cNvSpPr txBox="1"/>
          <p:nvPr/>
        </p:nvSpPr>
        <p:spPr>
          <a:xfrm>
            <a:off x="3710359" y="6161578"/>
            <a:ext cx="1459862" cy="234360"/>
          </a:xfrm>
          <a:prstGeom prst="rect">
            <a:avLst/>
          </a:prstGeom>
          <a:noFill/>
        </p:spPr>
        <p:txBody>
          <a:bodyPr wrap="square" rtlCol="0">
            <a:spAutoFit/>
          </a:bodyPr>
          <a:lstStyle/>
          <a:p>
            <a:pPr algn="ctr"/>
            <a:r>
              <a:rPr lang="ja-JP" altLang="en-US" sz="923" dirty="0"/>
              <a:t>令和元年</a:t>
            </a:r>
            <a:r>
              <a:rPr lang="en-US" altLang="ja-JP" sz="923" dirty="0"/>
              <a:t>10</a:t>
            </a:r>
            <a:r>
              <a:rPr lang="ja-JP" altLang="en-US" sz="923" dirty="0"/>
              <a:t>月</a:t>
            </a:r>
            <a:r>
              <a:rPr lang="en-US" altLang="ja-JP" sz="923" dirty="0"/>
              <a:t>1</a:t>
            </a:r>
            <a:r>
              <a:rPr lang="ja-JP" altLang="en-US" sz="923" dirty="0"/>
              <a:t>日作成</a:t>
            </a:r>
          </a:p>
        </p:txBody>
      </p:sp>
      <p:cxnSp>
        <p:nvCxnSpPr>
          <p:cNvPr id="20" name="直線コネクタ 19"/>
          <p:cNvCxnSpPr/>
          <p:nvPr/>
        </p:nvCxnSpPr>
        <p:spPr>
          <a:xfrm>
            <a:off x="4042079" y="5691015"/>
            <a:ext cx="5943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H="1">
            <a:off x="4040751" y="5643073"/>
            <a:ext cx="2155" cy="95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H="1">
            <a:off x="4638629" y="5643073"/>
            <a:ext cx="2155" cy="95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4608393" y="5579599"/>
            <a:ext cx="393056" cy="234360"/>
          </a:xfrm>
          <a:prstGeom prst="rect">
            <a:avLst/>
          </a:prstGeom>
          <a:noFill/>
        </p:spPr>
        <p:txBody>
          <a:bodyPr wrap="none" rtlCol="0">
            <a:spAutoFit/>
          </a:bodyPr>
          <a:lstStyle/>
          <a:p>
            <a:r>
              <a:rPr lang="en-US" altLang="ja-JP" sz="923" dirty="0"/>
              <a:t>5km</a:t>
            </a:r>
            <a:endParaRPr lang="ja-JP" altLang="en-US" sz="923" dirty="0"/>
          </a:p>
        </p:txBody>
      </p:sp>
      <p:sp>
        <p:nvSpPr>
          <p:cNvPr id="24" name="正方形/長方形 23"/>
          <p:cNvSpPr/>
          <p:nvPr/>
        </p:nvSpPr>
        <p:spPr>
          <a:xfrm>
            <a:off x="3608998" y="3893665"/>
            <a:ext cx="1442379" cy="156108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5" name="テキスト ボックス 24"/>
          <p:cNvSpPr txBox="1"/>
          <p:nvPr/>
        </p:nvSpPr>
        <p:spPr>
          <a:xfrm>
            <a:off x="3835542" y="3997512"/>
            <a:ext cx="468489" cy="241476"/>
          </a:xfrm>
          <a:prstGeom prst="rect">
            <a:avLst/>
          </a:prstGeom>
          <a:noFill/>
        </p:spPr>
        <p:txBody>
          <a:bodyPr wrap="square" rtlCol="0">
            <a:spAutoFit/>
          </a:bodyPr>
          <a:lstStyle/>
          <a:p>
            <a:pPr algn="ctr"/>
            <a:r>
              <a:rPr lang="ja-JP" altLang="en-US" sz="969" u="sng" dirty="0"/>
              <a:t>凡例</a:t>
            </a:r>
          </a:p>
        </p:txBody>
      </p:sp>
      <p:sp>
        <p:nvSpPr>
          <p:cNvPr id="26" name="正方形/長方形 25"/>
          <p:cNvSpPr/>
          <p:nvPr/>
        </p:nvSpPr>
        <p:spPr>
          <a:xfrm>
            <a:off x="3779769" y="4271736"/>
            <a:ext cx="216532" cy="114300"/>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schemeClr val="bg1">
                  <a:lumMod val="65000"/>
                </a:schemeClr>
              </a:solidFill>
            </a:endParaRPr>
          </a:p>
        </p:txBody>
      </p:sp>
      <p:sp>
        <p:nvSpPr>
          <p:cNvPr id="27" name="テキスト ボックス 26"/>
          <p:cNvSpPr txBox="1"/>
          <p:nvPr/>
        </p:nvSpPr>
        <p:spPr>
          <a:xfrm>
            <a:off x="3993803" y="4210187"/>
            <a:ext cx="1096187" cy="241476"/>
          </a:xfrm>
          <a:prstGeom prst="rect">
            <a:avLst/>
          </a:prstGeom>
          <a:noFill/>
        </p:spPr>
        <p:txBody>
          <a:bodyPr wrap="square" rtlCol="0">
            <a:spAutoFit/>
          </a:bodyPr>
          <a:lstStyle/>
          <a:p>
            <a:r>
              <a:rPr lang="ja-JP" altLang="en-US" sz="969" dirty="0"/>
              <a:t>□□浄水場系統</a:t>
            </a:r>
          </a:p>
        </p:txBody>
      </p:sp>
      <p:sp>
        <p:nvSpPr>
          <p:cNvPr id="28" name="正方形/長方形 27"/>
          <p:cNvSpPr/>
          <p:nvPr/>
        </p:nvSpPr>
        <p:spPr>
          <a:xfrm>
            <a:off x="3779769" y="4447582"/>
            <a:ext cx="216532" cy="114300"/>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schemeClr val="bg1">
                  <a:lumMod val="65000"/>
                </a:schemeClr>
              </a:solidFill>
            </a:endParaRPr>
          </a:p>
        </p:txBody>
      </p:sp>
      <p:sp>
        <p:nvSpPr>
          <p:cNvPr id="29" name="テキスト ボックス 28"/>
          <p:cNvSpPr txBox="1"/>
          <p:nvPr/>
        </p:nvSpPr>
        <p:spPr>
          <a:xfrm>
            <a:off x="3985011" y="4386033"/>
            <a:ext cx="1066366" cy="241476"/>
          </a:xfrm>
          <a:prstGeom prst="rect">
            <a:avLst/>
          </a:prstGeom>
          <a:noFill/>
        </p:spPr>
        <p:txBody>
          <a:bodyPr wrap="square" rtlCol="0">
            <a:spAutoFit/>
          </a:bodyPr>
          <a:lstStyle/>
          <a:p>
            <a:r>
              <a:rPr lang="en-US" altLang="ja-JP" sz="969" dirty="0"/>
              <a:t>××</a:t>
            </a:r>
            <a:r>
              <a:rPr lang="ja-JP" altLang="en-US" sz="969" dirty="0"/>
              <a:t>浄水場系統</a:t>
            </a:r>
          </a:p>
        </p:txBody>
      </p:sp>
      <p:sp>
        <p:nvSpPr>
          <p:cNvPr id="30" name="正方形/長方形 29"/>
          <p:cNvSpPr/>
          <p:nvPr/>
        </p:nvSpPr>
        <p:spPr>
          <a:xfrm>
            <a:off x="3779769" y="4622598"/>
            <a:ext cx="216532" cy="114300"/>
          </a:xfrm>
          <a:prstGeom prst="rect">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schemeClr val="bg1">
                  <a:lumMod val="65000"/>
                </a:schemeClr>
              </a:solidFill>
            </a:endParaRPr>
          </a:p>
        </p:txBody>
      </p:sp>
      <p:sp>
        <p:nvSpPr>
          <p:cNvPr id="31" name="テキスト ボックス 30"/>
          <p:cNvSpPr txBox="1"/>
          <p:nvPr/>
        </p:nvSpPr>
        <p:spPr>
          <a:xfrm>
            <a:off x="3985011" y="4561050"/>
            <a:ext cx="1104979" cy="241476"/>
          </a:xfrm>
          <a:prstGeom prst="rect">
            <a:avLst/>
          </a:prstGeom>
          <a:noFill/>
        </p:spPr>
        <p:txBody>
          <a:bodyPr wrap="square" rtlCol="0">
            <a:spAutoFit/>
          </a:bodyPr>
          <a:lstStyle/>
          <a:p>
            <a:r>
              <a:rPr lang="ja-JP" altLang="en-US" sz="969" dirty="0"/>
              <a:t>△△浄水場系統</a:t>
            </a:r>
          </a:p>
        </p:txBody>
      </p:sp>
      <p:sp>
        <p:nvSpPr>
          <p:cNvPr id="32" name="テキスト ボックス 31"/>
          <p:cNvSpPr txBox="1"/>
          <p:nvPr/>
        </p:nvSpPr>
        <p:spPr>
          <a:xfrm>
            <a:off x="3749951" y="5265965"/>
            <a:ext cx="322689" cy="205890"/>
          </a:xfrm>
          <a:prstGeom prst="rect">
            <a:avLst/>
          </a:prstGeom>
          <a:noFill/>
        </p:spPr>
        <p:txBody>
          <a:bodyPr wrap="square" rtlCol="0">
            <a:spAutoFit/>
          </a:bodyPr>
          <a:lstStyle/>
          <a:p>
            <a:r>
              <a:rPr lang="ja-JP" altLang="en-US" sz="738" b="1" dirty="0">
                <a:solidFill>
                  <a:schemeClr val="bg1">
                    <a:lumMod val="65000"/>
                  </a:schemeClr>
                </a:solidFill>
              </a:rPr>
              <a:t>◎</a:t>
            </a:r>
          </a:p>
        </p:txBody>
      </p:sp>
      <p:sp>
        <p:nvSpPr>
          <p:cNvPr id="33" name="テキスト ボックス 32"/>
          <p:cNvSpPr txBox="1"/>
          <p:nvPr/>
        </p:nvSpPr>
        <p:spPr>
          <a:xfrm>
            <a:off x="3982359" y="5027538"/>
            <a:ext cx="583949" cy="241476"/>
          </a:xfrm>
          <a:prstGeom prst="rect">
            <a:avLst/>
          </a:prstGeom>
          <a:noFill/>
        </p:spPr>
        <p:txBody>
          <a:bodyPr wrap="square" rtlCol="0">
            <a:spAutoFit/>
          </a:bodyPr>
          <a:lstStyle/>
          <a:p>
            <a:r>
              <a:rPr lang="ja-JP" altLang="en-US" sz="969" dirty="0"/>
              <a:t>浄水場</a:t>
            </a:r>
          </a:p>
        </p:txBody>
      </p:sp>
      <p:sp>
        <p:nvSpPr>
          <p:cNvPr id="34" name="テキスト ボックス 33"/>
          <p:cNvSpPr txBox="1"/>
          <p:nvPr/>
        </p:nvSpPr>
        <p:spPr>
          <a:xfrm>
            <a:off x="3971745" y="5239879"/>
            <a:ext cx="583949" cy="241476"/>
          </a:xfrm>
          <a:prstGeom prst="rect">
            <a:avLst/>
          </a:prstGeom>
          <a:noFill/>
        </p:spPr>
        <p:txBody>
          <a:bodyPr wrap="square" rtlCol="0">
            <a:spAutoFit/>
          </a:bodyPr>
          <a:lstStyle/>
          <a:p>
            <a:r>
              <a:rPr lang="ja-JP" altLang="en-US" sz="969" dirty="0"/>
              <a:t>配水場</a:t>
            </a:r>
          </a:p>
        </p:txBody>
      </p:sp>
      <p:sp>
        <p:nvSpPr>
          <p:cNvPr id="35" name="正方形/長方形 34"/>
          <p:cNvSpPr/>
          <p:nvPr/>
        </p:nvSpPr>
        <p:spPr>
          <a:xfrm>
            <a:off x="3808909" y="5085803"/>
            <a:ext cx="119442" cy="1194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schemeClr val="bg1">
                  <a:lumMod val="65000"/>
                </a:schemeClr>
              </a:solidFill>
            </a:endParaRPr>
          </a:p>
        </p:txBody>
      </p:sp>
      <p:grpSp>
        <p:nvGrpSpPr>
          <p:cNvPr id="36" name="グループ化 35"/>
          <p:cNvGrpSpPr/>
          <p:nvPr/>
        </p:nvGrpSpPr>
        <p:grpSpPr>
          <a:xfrm>
            <a:off x="551766" y="1237887"/>
            <a:ext cx="3616135" cy="4892449"/>
            <a:chOff x="950695" y="1055294"/>
            <a:chExt cx="3917480" cy="5300153"/>
          </a:xfrm>
        </p:grpSpPr>
        <p:sp>
          <p:nvSpPr>
            <p:cNvPr id="37" name="テキスト ボックス 36"/>
            <p:cNvSpPr txBox="1"/>
            <p:nvPr/>
          </p:nvSpPr>
          <p:spPr>
            <a:xfrm>
              <a:off x="2865758" y="2432644"/>
              <a:ext cx="728583" cy="207696"/>
            </a:xfrm>
            <a:prstGeom prst="rect">
              <a:avLst/>
            </a:prstGeom>
            <a:noFill/>
          </p:spPr>
          <p:txBody>
            <a:bodyPr wrap="square" rtlCol="0">
              <a:spAutoFit/>
            </a:bodyPr>
            <a:lstStyle/>
            <a:p>
              <a:pPr algn="ctr"/>
              <a:r>
                <a:rPr lang="ja-JP" altLang="en-US" sz="646" dirty="0">
                  <a:solidFill>
                    <a:schemeClr val="bg1">
                      <a:lumMod val="75000"/>
                    </a:schemeClr>
                  </a:solidFill>
                </a:rPr>
                <a:t>△市</a:t>
              </a:r>
            </a:p>
          </p:txBody>
        </p:sp>
        <p:sp>
          <p:nvSpPr>
            <p:cNvPr id="38" name="テキスト ボックス 37"/>
            <p:cNvSpPr txBox="1"/>
            <p:nvPr/>
          </p:nvSpPr>
          <p:spPr>
            <a:xfrm>
              <a:off x="3225191" y="2412516"/>
              <a:ext cx="728583" cy="207696"/>
            </a:xfrm>
            <a:prstGeom prst="rect">
              <a:avLst/>
            </a:prstGeom>
            <a:noFill/>
          </p:spPr>
          <p:txBody>
            <a:bodyPr wrap="square" rtlCol="0">
              <a:spAutoFit/>
            </a:bodyPr>
            <a:lstStyle/>
            <a:p>
              <a:pPr algn="ctr"/>
              <a:r>
                <a:rPr lang="ja-JP" altLang="en-US" sz="646" dirty="0">
                  <a:solidFill>
                    <a:schemeClr val="bg1">
                      <a:lumMod val="75000"/>
                    </a:schemeClr>
                  </a:solidFill>
                </a:rPr>
                <a:t>▲市</a:t>
              </a:r>
            </a:p>
          </p:txBody>
        </p:sp>
        <p:sp>
          <p:nvSpPr>
            <p:cNvPr id="39" name="テキスト ボックス 38"/>
            <p:cNvSpPr txBox="1"/>
            <p:nvPr/>
          </p:nvSpPr>
          <p:spPr>
            <a:xfrm>
              <a:off x="3521366" y="1915059"/>
              <a:ext cx="576182" cy="207696"/>
            </a:xfrm>
            <a:prstGeom prst="rect">
              <a:avLst/>
            </a:prstGeom>
            <a:noFill/>
          </p:spPr>
          <p:txBody>
            <a:bodyPr wrap="square" rtlCol="0">
              <a:spAutoFit/>
            </a:bodyPr>
            <a:lstStyle/>
            <a:p>
              <a:pPr algn="ctr"/>
              <a:r>
                <a:rPr lang="ja-JP" altLang="en-US" sz="646" dirty="0">
                  <a:solidFill>
                    <a:schemeClr val="bg1">
                      <a:lumMod val="75000"/>
                    </a:schemeClr>
                  </a:solidFill>
                </a:rPr>
                <a:t>□市</a:t>
              </a:r>
            </a:p>
          </p:txBody>
        </p:sp>
        <p:sp>
          <p:nvSpPr>
            <p:cNvPr id="40" name="テキスト ボックス 39"/>
            <p:cNvSpPr txBox="1"/>
            <p:nvPr/>
          </p:nvSpPr>
          <p:spPr>
            <a:xfrm>
              <a:off x="4105087" y="1230696"/>
              <a:ext cx="576182" cy="207696"/>
            </a:xfrm>
            <a:prstGeom prst="rect">
              <a:avLst/>
            </a:prstGeom>
            <a:noFill/>
          </p:spPr>
          <p:txBody>
            <a:bodyPr wrap="square" rtlCol="0">
              <a:spAutoFit/>
            </a:bodyPr>
            <a:lstStyle/>
            <a:p>
              <a:pPr algn="ctr"/>
              <a:r>
                <a:rPr lang="en-US" altLang="ja-JP" sz="646" dirty="0">
                  <a:solidFill>
                    <a:schemeClr val="bg1">
                      <a:lumMod val="75000"/>
                    </a:schemeClr>
                  </a:solidFill>
                </a:rPr>
                <a:t>×</a:t>
              </a:r>
              <a:r>
                <a:rPr lang="ja-JP" altLang="en-US" sz="646" dirty="0">
                  <a:solidFill>
                    <a:schemeClr val="bg1">
                      <a:lumMod val="75000"/>
                    </a:schemeClr>
                  </a:solidFill>
                </a:rPr>
                <a:t>■市</a:t>
              </a:r>
            </a:p>
          </p:txBody>
        </p:sp>
        <p:sp>
          <p:nvSpPr>
            <p:cNvPr id="41" name="テキスト ボックス 40"/>
            <p:cNvSpPr txBox="1"/>
            <p:nvPr/>
          </p:nvSpPr>
          <p:spPr>
            <a:xfrm>
              <a:off x="4291993" y="1900682"/>
              <a:ext cx="576182" cy="207696"/>
            </a:xfrm>
            <a:prstGeom prst="rect">
              <a:avLst/>
            </a:prstGeom>
            <a:noFill/>
          </p:spPr>
          <p:txBody>
            <a:bodyPr wrap="square" rtlCol="0">
              <a:spAutoFit/>
            </a:bodyPr>
            <a:lstStyle/>
            <a:p>
              <a:pPr algn="ctr"/>
              <a:r>
                <a:rPr lang="ja-JP" altLang="en-US" sz="646" dirty="0">
                  <a:solidFill>
                    <a:schemeClr val="bg1">
                      <a:lumMod val="75000"/>
                    </a:schemeClr>
                  </a:solidFill>
                </a:rPr>
                <a:t>□</a:t>
              </a:r>
              <a:r>
                <a:rPr lang="en-US" altLang="ja-JP" sz="646" dirty="0">
                  <a:solidFill>
                    <a:schemeClr val="bg1">
                      <a:lumMod val="75000"/>
                    </a:schemeClr>
                  </a:solidFill>
                </a:rPr>
                <a:t>×</a:t>
              </a:r>
              <a:r>
                <a:rPr lang="ja-JP" altLang="en-US" sz="646" dirty="0">
                  <a:solidFill>
                    <a:schemeClr val="bg1">
                      <a:lumMod val="75000"/>
                    </a:schemeClr>
                  </a:solidFill>
                </a:rPr>
                <a:t>市</a:t>
              </a:r>
            </a:p>
          </p:txBody>
        </p:sp>
        <p:sp>
          <p:nvSpPr>
            <p:cNvPr id="42" name="テキスト ボックス 41"/>
            <p:cNvSpPr txBox="1"/>
            <p:nvPr/>
          </p:nvSpPr>
          <p:spPr>
            <a:xfrm>
              <a:off x="4064830" y="2372259"/>
              <a:ext cx="576182" cy="207696"/>
            </a:xfrm>
            <a:prstGeom prst="rect">
              <a:avLst/>
            </a:prstGeom>
            <a:noFill/>
          </p:spPr>
          <p:txBody>
            <a:bodyPr wrap="square" rtlCol="0">
              <a:spAutoFit/>
            </a:bodyPr>
            <a:lstStyle/>
            <a:p>
              <a:pPr algn="ctr"/>
              <a:r>
                <a:rPr lang="ja-JP" altLang="en-US" sz="646" dirty="0">
                  <a:solidFill>
                    <a:schemeClr val="bg1">
                      <a:lumMod val="75000"/>
                    </a:schemeClr>
                  </a:solidFill>
                </a:rPr>
                <a:t>□◎市</a:t>
              </a:r>
            </a:p>
          </p:txBody>
        </p:sp>
        <p:sp>
          <p:nvSpPr>
            <p:cNvPr id="43" name="テキスト ボックス 42"/>
            <p:cNvSpPr txBox="1"/>
            <p:nvPr/>
          </p:nvSpPr>
          <p:spPr>
            <a:xfrm>
              <a:off x="3466732" y="3904887"/>
              <a:ext cx="576182" cy="207696"/>
            </a:xfrm>
            <a:prstGeom prst="rect">
              <a:avLst/>
            </a:prstGeom>
            <a:noFill/>
          </p:spPr>
          <p:txBody>
            <a:bodyPr wrap="square" rtlCol="0">
              <a:spAutoFit/>
            </a:bodyPr>
            <a:lstStyle/>
            <a:p>
              <a:pPr algn="ctr"/>
              <a:r>
                <a:rPr lang="ja-JP" altLang="en-US" sz="646" dirty="0">
                  <a:solidFill>
                    <a:schemeClr val="bg1">
                      <a:lumMod val="75000"/>
                    </a:schemeClr>
                  </a:solidFill>
                </a:rPr>
                <a:t>◎▲市</a:t>
              </a:r>
            </a:p>
          </p:txBody>
        </p:sp>
        <p:sp>
          <p:nvSpPr>
            <p:cNvPr id="44" name="テキスト ボックス 43"/>
            <p:cNvSpPr txBox="1"/>
            <p:nvPr/>
          </p:nvSpPr>
          <p:spPr>
            <a:xfrm>
              <a:off x="3455231" y="1055294"/>
              <a:ext cx="576182" cy="207696"/>
            </a:xfrm>
            <a:prstGeom prst="rect">
              <a:avLst/>
            </a:prstGeom>
            <a:noFill/>
          </p:spPr>
          <p:txBody>
            <a:bodyPr wrap="square" rtlCol="0">
              <a:spAutoFit/>
            </a:bodyPr>
            <a:lstStyle/>
            <a:p>
              <a:pPr algn="ctr"/>
              <a:r>
                <a:rPr lang="en-US" altLang="ja-JP" sz="646" dirty="0">
                  <a:solidFill>
                    <a:schemeClr val="bg1">
                      <a:lumMod val="75000"/>
                    </a:schemeClr>
                  </a:solidFill>
                </a:rPr>
                <a:t>×</a:t>
              </a:r>
              <a:r>
                <a:rPr lang="ja-JP" altLang="en-US" sz="646" dirty="0">
                  <a:solidFill>
                    <a:schemeClr val="bg1">
                      <a:lumMod val="75000"/>
                    </a:schemeClr>
                  </a:solidFill>
                </a:rPr>
                <a:t>◎市</a:t>
              </a:r>
            </a:p>
          </p:txBody>
        </p:sp>
        <p:sp>
          <p:nvSpPr>
            <p:cNvPr id="45" name="テキスト ボックス 44"/>
            <p:cNvSpPr txBox="1"/>
            <p:nvPr/>
          </p:nvSpPr>
          <p:spPr>
            <a:xfrm>
              <a:off x="2770869" y="1112803"/>
              <a:ext cx="576182" cy="207696"/>
            </a:xfrm>
            <a:prstGeom prst="rect">
              <a:avLst/>
            </a:prstGeom>
            <a:noFill/>
          </p:spPr>
          <p:txBody>
            <a:bodyPr wrap="square" rtlCol="0">
              <a:spAutoFit/>
            </a:bodyPr>
            <a:lstStyle/>
            <a:p>
              <a:pPr algn="ctr"/>
              <a:r>
                <a:rPr lang="ja-JP" altLang="en-US" sz="646" dirty="0">
                  <a:solidFill>
                    <a:schemeClr val="bg1">
                      <a:lumMod val="75000"/>
                    </a:schemeClr>
                  </a:solidFill>
                </a:rPr>
                <a:t>○</a:t>
              </a:r>
              <a:r>
                <a:rPr lang="en-US" altLang="ja-JP" sz="646" dirty="0">
                  <a:solidFill>
                    <a:schemeClr val="bg1">
                      <a:lumMod val="75000"/>
                    </a:schemeClr>
                  </a:solidFill>
                </a:rPr>
                <a:t>×</a:t>
              </a:r>
              <a:r>
                <a:rPr lang="ja-JP" altLang="en-US" sz="646" dirty="0">
                  <a:solidFill>
                    <a:schemeClr val="bg1">
                      <a:lumMod val="75000"/>
                    </a:schemeClr>
                  </a:solidFill>
                </a:rPr>
                <a:t>市</a:t>
              </a:r>
            </a:p>
          </p:txBody>
        </p:sp>
        <p:sp>
          <p:nvSpPr>
            <p:cNvPr id="46" name="テキスト ボックス 45"/>
            <p:cNvSpPr txBox="1"/>
            <p:nvPr/>
          </p:nvSpPr>
          <p:spPr>
            <a:xfrm>
              <a:off x="2371178" y="1644765"/>
              <a:ext cx="576182" cy="207696"/>
            </a:xfrm>
            <a:prstGeom prst="rect">
              <a:avLst/>
            </a:prstGeom>
            <a:noFill/>
          </p:spPr>
          <p:txBody>
            <a:bodyPr wrap="square" rtlCol="0">
              <a:spAutoFit/>
            </a:bodyPr>
            <a:lstStyle/>
            <a:p>
              <a:pPr algn="ctr"/>
              <a:r>
                <a:rPr lang="en-US" altLang="ja-JP" sz="646" dirty="0">
                  <a:solidFill>
                    <a:schemeClr val="bg1">
                      <a:lumMod val="75000"/>
                    </a:schemeClr>
                  </a:solidFill>
                </a:rPr>
                <a:t>××</a:t>
              </a:r>
              <a:r>
                <a:rPr lang="ja-JP" altLang="en-US" sz="646" dirty="0">
                  <a:solidFill>
                    <a:schemeClr val="bg1">
                      <a:lumMod val="75000"/>
                    </a:schemeClr>
                  </a:solidFill>
                </a:rPr>
                <a:t>市</a:t>
              </a:r>
            </a:p>
          </p:txBody>
        </p:sp>
        <p:sp>
          <p:nvSpPr>
            <p:cNvPr id="47" name="テキスト ボックス 46"/>
            <p:cNvSpPr txBox="1"/>
            <p:nvPr/>
          </p:nvSpPr>
          <p:spPr>
            <a:xfrm>
              <a:off x="1764454" y="1728153"/>
              <a:ext cx="576182" cy="207696"/>
            </a:xfrm>
            <a:prstGeom prst="rect">
              <a:avLst/>
            </a:prstGeom>
            <a:noFill/>
          </p:spPr>
          <p:txBody>
            <a:bodyPr wrap="square" rtlCol="0">
              <a:spAutoFit/>
            </a:bodyPr>
            <a:lstStyle/>
            <a:p>
              <a:pPr algn="ctr"/>
              <a:r>
                <a:rPr lang="en-US" altLang="ja-JP" sz="646" dirty="0">
                  <a:solidFill>
                    <a:schemeClr val="bg1">
                      <a:lumMod val="75000"/>
                    </a:schemeClr>
                  </a:solidFill>
                </a:rPr>
                <a:t>×</a:t>
              </a:r>
              <a:r>
                <a:rPr lang="ja-JP" altLang="en-US" sz="646" dirty="0">
                  <a:solidFill>
                    <a:schemeClr val="bg1">
                      <a:lumMod val="75000"/>
                    </a:schemeClr>
                  </a:solidFill>
                </a:rPr>
                <a:t>□市</a:t>
              </a:r>
            </a:p>
          </p:txBody>
        </p:sp>
        <p:sp>
          <p:nvSpPr>
            <p:cNvPr id="48" name="テキスト ボックス 47"/>
            <p:cNvSpPr txBox="1"/>
            <p:nvPr/>
          </p:nvSpPr>
          <p:spPr>
            <a:xfrm>
              <a:off x="2149767" y="5132713"/>
              <a:ext cx="576182" cy="207696"/>
            </a:xfrm>
            <a:prstGeom prst="rect">
              <a:avLst/>
            </a:prstGeom>
            <a:noFill/>
          </p:spPr>
          <p:txBody>
            <a:bodyPr wrap="square" rtlCol="0">
              <a:spAutoFit/>
            </a:bodyPr>
            <a:lstStyle/>
            <a:p>
              <a:pPr algn="ctr"/>
              <a:r>
                <a:rPr lang="ja-JP" altLang="en-US" sz="646" dirty="0">
                  <a:solidFill>
                    <a:schemeClr val="bg1">
                      <a:lumMod val="75000"/>
                    </a:schemeClr>
                  </a:solidFill>
                </a:rPr>
                <a:t>□▲市</a:t>
              </a:r>
            </a:p>
          </p:txBody>
        </p:sp>
        <p:sp>
          <p:nvSpPr>
            <p:cNvPr id="49" name="テキスト ボックス 48"/>
            <p:cNvSpPr txBox="1"/>
            <p:nvPr/>
          </p:nvSpPr>
          <p:spPr>
            <a:xfrm>
              <a:off x="2759368" y="4482856"/>
              <a:ext cx="576182" cy="207696"/>
            </a:xfrm>
            <a:prstGeom prst="rect">
              <a:avLst/>
            </a:prstGeom>
            <a:noFill/>
          </p:spPr>
          <p:txBody>
            <a:bodyPr wrap="square" rtlCol="0">
              <a:spAutoFit/>
            </a:bodyPr>
            <a:lstStyle/>
            <a:p>
              <a:pPr algn="ctr"/>
              <a:r>
                <a:rPr lang="ja-JP" altLang="en-US" sz="646" dirty="0">
                  <a:solidFill>
                    <a:schemeClr val="bg1">
                      <a:lumMod val="75000"/>
                    </a:schemeClr>
                  </a:solidFill>
                </a:rPr>
                <a:t>○▲市</a:t>
              </a:r>
            </a:p>
          </p:txBody>
        </p:sp>
        <p:sp>
          <p:nvSpPr>
            <p:cNvPr id="50" name="テキスト ボックス 49"/>
            <p:cNvSpPr txBox="1"/>
            <p:nvPr/>
          </p:nvSpPr>
          <p:spPr>
            <a:xfrm>
              <a:off x="3576002" y="3194644"/>
              <a:ext cx="576182" cy="207696"/>
            </a:xfrm>
            <a:prstGeom prst="rect">
              <a:avLst/>
            </a:prstGeom>
            <a:noFill/>
          </p:spPr>
          <p:txBody>
            <a:bodyPr wrap="square" rtlCol="0">
              <a:spAutoFit/>
            </a:bodyPr>
            <a:lstStyle/>
            <a:p>
              <a:pPr algn="ctr"/>
              <a:r>
                <a:rPr lang="ja-JP" altLang="en-US" sz="646" dirty="0">
                  <a:solidFill>
                    <a:schemeClr val="bg1">
                      <a:lumMod val="75000"/>
                    </a:schemeClr>
                  </a:solidFill>
                </a:rPr>
                <a:t>▲○市</a:t>
              </a:r>
            </a:p>
          </p:txBody>
        </p:sp>
        <p:sp>
          <p:nvSpPr>
            <p:cNvPr id="51" name="テキスト ボックス 50"/>
            <p:cNvSpPr txBox="1"/>
            <p:nvPr/>
          </p:nvSpPr>
          <p:spPr>
            <a:xfrm>
              <a:off x="3236699" y="5676176"/>
              <a:ext cx="576182" cy="207696"/>
            </a:xfrm>
            <a:prstGeom prst="rect">
              <a:avLst/>
            </a:prstGeom>
            <a:noFill/>
          </p:spPr>
          <p:txBody>
            <a:bodyPr wrap="square" rtlCol="0">
              <a:spAutoFit/>
            </a:bodyPr>
            <a:lstStyle/>
            <a:p>
              <a:pPr algn="ctr"/>
              <a:r>
                <a:rPr lang="ja-JP" altLang="en-US" sz="646" dirty="0">
                  <a:solidFill>
                    <a:schemeClr val="bg1">
                      <a:lumMod val="75000"/>
                    </a:schemeClr>
                  </a:solidFill>
                </a:rPr>
                <a:t>▲◎市</a:t>
              </a:r>
            </a:p>
          </p:txBody>
        </p:sp>
        <p:sp>
          <p:nvSpPr>
            <p:cNvPr id="52" name="テキスト ボックス 51"/>
            <p:cNvSpPr txBox="1"/>
            <p:nvPr/>
          </p:nvSpPr>
          <p:spPr>
            <a:xfrm>
              <a:off x="3791660" y="2659807"/>
              <a:ext cx="576182" cy="207696"/>
            </a:xfrm>
            <a:prstGeom prst="rect">
              <a:avLst/>
            </a:prstGeom>
            <a:noFill/>
          </p:spPr>
          <p:txBody>
            <a:bodyPr wrap="square" rtlCol="0">
              <a:spAutoFit/>
            </a:bodyPr>
            <a:lstStyle/>
            <a:p>
              <a:pPr algn="ctr"/>
              <a:r>
                <a:rPr lang="ja-JP" altLang="en-US" sz="646" dirty="0">
                  <a:solidFill>
                    <a:schemeClr val="bg1">
                      <a:lumMod val="75000"/>
                    </a:schemeClr>
                  </a:solidFill>
                </a:rPr>
                <a:t>◎市</a:t>
              </a:r>
            </a:p>
          </p:txBody>
        </p:sp>
        <p:sp>
          <p:nvSpPr>
            <p:cNvPr id="53" name="テキスト ボックス 52"/>
            <p:cNvSpPr txBox="1"/>
            <p:nvPr/>
          </p:nvSpPr>
          <p:spPr>
            <a:xfrm>
              <a:off x="3446604" y="5006192"/>
              <a:ext cx="576182" cy="207696"/>
            </a:xfrm>
            <a:prstGeom prst="rect">
              <a:avLst/>
            </a:prstGeom>
            <a:noFill/>
          </p:spPr>
          <p:txBody>
            <a:bodyPr wrap="square" rtlCol="0">
              <a:spAutoFit/>
            </a:bodyPr>
            <a:lstStyle/>
            <a:p>
              <a:pPr algn="ctr"/>
              <a:r>
                <a:rPr lang="ja-JP" altLang="en-US" sz="646" dirty="0">
                  <a:solidFill>
                    <a:schemeClr val="bg1">
                      <a:lumMod val="75000"/>
                    </a:schemeClr>
                  </a:solidFill>
                </a:rPr>
                <a:t>◎△市</a:t>
              </a:r>
            </a:p>
          </p:txBody>
        </p:sp>
        <p:sp>
          <p:nvSpPr>
            <p:cNvPr id="54" name="テキスト ボックス 53"/>
            <p:cNvSpPr txBox="1"/>
            <p:nvPr/>
          </p:nvSpPr>
          <p:spPr>
            <a:xfrm>
              <a:off x="1545917" y="5848705"/>
              <a:ext cx="576182" cy="207696"/>
            </a:xfrm>
            <a:prstGeom prst="rect">
              <a:avLst/>
            </a:prstGeom>
            <a:noFill/>
          </p:spPr>
          <p:txBody>
            <a:bodyPr wrap="square" rtlCol="0">
              <a:spAutoFit/>
            </a:bodyPr>
            <a:lstStyle/>
            <a:p>
              <a:pPr algn="ctr"/>
              <a:r>
                <a:rPr lang="ja-JP" altLang="en-US" sz="646" dirty="0">
                  <a:solidFill>
                    <a:schemeClr val="bg1">
                      <a:lumMod val="75000"/>
                    </a:schemeClr>
                  </a:solidFill>
                </a:rPr>
                <a:t>◎□市</a:t>
              </a:r>
            </a:p>
          </p:txBody>
        </p:sp>
        <p:sp>
          <p:nvSpPr>
            <p:cNvPr id="55" name="テキスト ボックス 54"/>
            <p:cNvSpPr txBox="1"/>
            <p:nvPr/>
          </p:nvSpPr>
          <p:spPr>
            <a:xfrm>
              <a:off x="2862883" y="6147751"/>
              <a:ext cx="576182" cy="207696"/>
            </a:xfrm>
            <a:prstGeom prst="rect">
              <a:avLst/>
            </a:prstGeom>
            <a:noFill/>
          </p:spPr>
          <p:txBody>
            <a:bodyPr wrap="square" rtlCol="0">
              <a:spAutoFit/>
            </a:bodyPr>
            <a:lstStyle/>
            <a:p>
              <a:pPr algn="ctr"/>
              <a:r>
                <a:rPr lang="ja-JP" altLang="en-US" sz="646" dirty="0">
                  <a:solidFill>
                    <a:schemeClr val="bg1">
                      <a:lumMod val="75000"/>
                    </a:schemeClr>
                  </a:solidFill>
                </a:rPr>
                <a:t>◎■市</a:t>
              </a:r>
            </a:p>
          </p:txBody>
        </p:sp>
        <p:sp>
          <p:nvSpPr>
            <p:cNvPr id="56" name="テキスト ボックス 55"/>
            <p:cNvSpPr txBox="1"/>
            <p:nvPr/>
          </p:nvSpPr>
          <p:spPr>
            <a:xfrm>
              <a:off x="3360338" y="4574870"/>
              <a:ext cx="576182" cy="207696"/>
            </a:xfrm>
            <a:prstGeom prst="rect">
              <a:avLst/>
            </a:prstGeom>
            <a:noFill/>
          </p:spPr>
          <p:txBody>
            <a:bodyPr wrap="square" rtlCol="0">
              <a:spAutoFit/>
            </a:bodyPr>
            <a:lstStyle/>
            <a:p>
              <a:pPr algn="ctr"/>
              <a:r>
                <a:rPr lang="ja-JP" altLang="en-US" sz="646" dirty="0">
                  <a:solidFill>
                    <a:schemeClr val="bg1">
                      <a:lumMod val="75000"/>
                    </a:schemeClr>
                  </a:solidFill>
                </a:rPr>
                <a:t>■■市</a:t>
              </a:r>
            </a:p>
          </p:txBody>
        </p:sp>
        <p:sp>
          <p:nvSpPr>
            <p:cNvPr id="57" name="テキスト ボックス 56"/>
            <p:cNvSpPr txBox="1"/>
            <p:nvPr/>
          </p:nvSpPr>
          <p:spPr>
            <a:xfrm>
              <a:off x="2937646" y="1917935"/>
              <a:ext cx="576182" cy="207696"/>
            </a:xfrm>
            <a:prstGeom prst="rect">
              <a:avLst/>
            </a:prstGeom>
            <a:noFill/>
          </p:spPr>
          <p:txBody>
            <a:bodyPr wrap="square" rtlCol="0">
              <a:spAutoFit/>
            </a:bodyPr>
            <a:lstStyle/>
            <a:p>
              <a:pPr algn="ctr"/>
              <a:r>
                <a:rPr lang="en-US" altLang="ja-JP" sz="646" dirty="0">
                  <a:solidFill>
                    <a:schemeClr val="bg1">
                      <a:lumMod val="75000"/>
                    </a:schemeClr>
                  </a:solidFill>
                </a:rPr>
                <a:t>×</a:t>
              </a:r>
              <a:r>
                <a:rPr lang="ja-JP" altLang="en-US" sz="646" dirty="0">
                  <a:solidFill>
                    <a:schemeClr val="bg1">
                      <a:lumMod val="75000"/>
                    </a:schemeClr>
                  </a:solidFill>
                </a:rPr>
                <a:t>市</a:t>
              </a:r>
            </a:p>
          </p:txBody>
        </p:sp>
        <p:sp>
          <p:nvSpPr>
            <p:cNvPr id="58" name="テキスト ボックス 57"/>
            <p:cNvSpPr txBox="1"/>
            <p:nvPr/>
          </p:nvSpPr>
          <p:spPr>
            <a:xfrm>
              <a:off x="2719106" y="5727934"/>
              <a:ext cx="576182" cy="207696"/>
            </a:xfrm>
            <a:prstGeom prst="rect">
              <a:avLst/>
            </a:prstGeom>
            <a:noFill/>
          </p:spPr>
          <p:txBody>
            <a:bodyPr wrap="square" rtlCol="0">
              <a:spAutoFit/>
            </a:bodyPr>
            <a:lstStyle/>
            <a:p>
              <a:pPr algn="ctr"/>
              <a:r>
                <a:rPr lang="ja-JP" altLang="en-US" sz="646" dirty="0">
                  <a:solidFill>
                    <a:schemeClr val="bg1">
                      <a:lumMod val="75000"/>
                    </a:schemeClr>
                  </a:solidFill>
                </a:rPr>
                <a:t>■市</a:t>
              </a:r>
            </a:p>
          </p:txBody>
        </p:sp>
        <p:sp>
          <p:nvSpPr>
            <p:cNvPr id="59" name="テキスト ボックス 58"/>
            <p:cNvSpPr txBox="1"/>
            <p:nvPr/>
          </p:nvSpPr>
          <p:spPr>
            <a:xfrm>
              <a:off x="3892304" y="5382878"/>
              <a:ext cx="576182" cy="207696"/>
            </a:xfrm>
            <a:prstGeom prst="rect">
              <a:avLst/>
            </a:prstGeom>
            <a:noFill/>
          </p:spPr>
          <p:txBody>
            <a:bodyPr wrap="square" rtlCol="0">
              <a:spAutoFit/>
            </a:bodyPr>
            <a:lstStyle/>
            <a:p>
              <a:pPr algn="ctr"/>
              <a:r>
                <a:rPr lang="ja-JP" altLang="en-US" sz="646" dirty="0">
                  <a:solidFill>
                    <a:schemeClr val="bg1">
                      <a:lumMod val="75000"/>
                    </a:schemeClr>
                  </a:solidFill>
                </a:rPr>
                <a:t>▲△市</a:t>
              </a:r>
            </a:p>
          </p:txBody>
        </p:sp>
        <p:sp>
          <p:nvSpPr>
            <p:cNvPr id="60" name="テキスト ボックス 59"/>
            <p:cNvSpPr txBox="1"/>
            <p:nvPr/>
          </p:nvSpPr>
          <p:spPr>
            <a:xfrm>
              <a:off x="1387768" y="5164342"/>
              <a:ext cx="576182" cy="207696"/>
            </a:xfrm>
            <a:prstGeom prst="rect">
              <a:avLst/>
            </a:prstGeom>
            <a:noFill/>
          </p:spPr>
          <p:txBody>
            <a:bodyPr wrap="square" rtlCol="0">
              <a:spAutoFit/>
            </a:bodyPr>
            <a:lstStyle/>
            <a:p>
              <a:pPr algn="ctr"/>
              <a:r>
                <a:rPr lang="ja-JP" altLang="en-US" sz="646" dirty="0">
                  <a:solidFill>
                    <a:schemeClr val="bg1">
                      <a:lumMod val="75000"/>
                    </a:schemeClr>
                  </a:solidFill>
                </a:rPr>
                <a:t>▲▲市</a:t>
              </a:r>
            </a:p>
          </p:txBody>
        </p:sp>
        <p:sp>
          <p:nvSpPr>
            <p:cNvPr id="61" name="テキスト ボックス 60"/>
            <p:cNvSpPr txBox="1"/>
            <p:nvPr/>
          </p:nvSpPr>
          <p:spPr>
            <a:xfrm>
              <a:off x="3923934" y="5854455"/>
              <a:ext cx="576182" cy="207696"/>
            </a:xfrm>
            <a:prstGeom prst="rect">
              <a:avLst/>
            </a:prstGeom>
            <a:noFill/>
          </p:spPr>
          <p:txBody>
            <a:bodyPr wrap="square" rtlCol="0">
              <a:spAutoFit/>
            </a:bodyPr>
            <a:lstStyle/>
            <a:p>
              <a:pPr algn="ctr"/>
              <a:r>
                <a:rPr lang="ja-JP" altLang="en-US" sz="646" dirty="0">
                  <a:solidFill>
                    <a:schemeClr val="bg1">
                      <a:lumMod val="75000"/>
                    </a:schemeClr>
                  </a:solidFill>
                </a:rPr>
                <a:t>□□市</a:t>
              </a:r>
            </a:p>
          </p:txBody>
        </p:sp>
        <p:sp>
          <p:nvSpPr>
            <p:cNvPr id="62" name="テキスト ボックス 61"/>
            <p:cNvSpPr txBox="1"/>
            <p:nvPr/>
          </p:nvSpPr>
          <p:spPr>
            <a:xfrm>
              <a:off x="3788783" y="4399465"/>
              <a:ext cx="576182" cy="207696"/>
            </a:xfrm>
            <a:prstGeom prst="rect">
              <a:avLst/>
            </a:prstGeom>
            <a:noFill/>
          </p:spPr>
          <p:txBody>
            <a:bodyPr wrap="square" rtlCol="0">
              <a:spAutoFit/>
            </a:bodyPr>
            <a:lstStyle/>
            <a:p>
              <a:pPr algn="ctr"/>
              <a:r>
                <a:rPr lang="ja-JP" altLang="en-US" sz="646" dirty="0">
                  <a:solidFill>
                    <a:schemeClr val="bg1">
                      <a:lumMod val="75000"/>
                    </a:schemeClr>
                  </a:solidFill>
                </a:rPr>
                <a:t>■○市</a:t>
              </a:r>
            </a:p>
          </p:txBody>
        </p:sp>
        <p:sp>
          <p:nvSpPr>
            <p:cNvPr id="63" name="テキスト ボックス 62"/>
            <p:cNvSpPr txBox="1"/>
            <p:nvPr/>
          </p:nvSpPr>
          <p:spPr>
            <a:xfrm>
              <a:off x="1114594" y="5564031"/>
              <a:ext cx="576182" cy="207696"/>
            </a:xfrm>
            <a:prstGeom prst="rect">
              <a:avLst/>
            </a:prstGeom>
            <a:noFill/>
          </p:spPr>
          <p:txBody>
            <a:bodyPr wrap="square" rtlCol="0">
              <a:spAutoFit/>
            </a:bodyPr>
            <a:lstStyle/>
            <a:p>
              <a:pPr algn="ctr"/>
              <a:r>
                <a:rPr lang="ja-JP" altLang="en-US" sz="646" dirty="0">
                  <a:solidFill>
                    <a:schemeClr val="bg1">
                      <a:lumMod val="75000"/>
                    </a:schemeClr>
                  </a:solidFill>
                </a:rPr>
                <a:t>■□市</a:t>
              </a:r>
            </a:p>
          </p:txBody>
        </p:sp>
        <p:sp>
          <p:nvSpPr>
            <p:cNvPr id="64" name="テキスト ボックス 63"/>
            <p:cNvSpPr txBox="1"/>
            <p:nvPr/>
          </p:nvSpPr>
          <p:spPr>
            <a:xfrm>
              <a:off x="950695" y="6142002"/>
              <a:ext cx="576182" cy="207696"/>
            </a:xfrm>
            <a:prstGeom prst="rect">
              <a:avLst/>
            </a:prstGeom>
            <a:noFill/>
          </p:spPr>
          <p:txBody>
            <a:bodyPr wrap="square" rtlCol="0">
              <a:spAutoFit/>
            </a:bodyPr>
            <a:lstStyle/>
            <a:p>
              <a:pPr algn="ctr"/>
              <a:r>
                <a:rPr lang="ja-JP" altLang="en-US" sz="646" dirty="0">
                  <a:solidFill>
                    <a:schemeClr val="bg1">
                      <a:lumMod val="75000"/>
                    </a:schemeClr>
                  </a:solidFill>
                </a:rPr>
                <a:t>■</a:t>
              </a:r>
              <a:r>
                <a:rPr lang="en-US" altLang="ja-JP" sz="646" dirty="0">
                  <a:solidFill>
                    <a:schemeClr val="bg1">
                      <a:lumMod val="75000"/>
                    </a:schemeClr>
                  </a:solidFill>
                </a:rPr>
                <a:t>×</a:t>
              </a:r>
              <a:r>
                <a:rPr lang="ja-JP" altLang="en-US" sz="646" dirty="0">
                  <a:solidFill>
                    <a:schemeClr val="bg1">
                      <a:lumMod val="75000"/>
                    </a:schemeClr>
                  </a:solidFill>
                </a:rPr>
                <a:t>市</a:t>
              </a:r>
            </a:p>
          </p:txBody>
        </p:sp>
      </p:grpSp>
      <p:sp>
        <p:nvSpPr>
          <p:cNvPr id="65" name="正方形/長方形 64"/>
          <p:cNvSpPr/>
          <p:nvPr/>
        </p:nvSpPr>
        <p:spPr>
          <a:xfrm>
            <a:off x="2036514" y="2554420"/>
            <a:ext cx="119442" cy="1194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schemeClr val="bg1">
                  <a:lumMod val="65000"/>
                </a:schemeClr>
              </a:solidFill>
            </a:endParaRPr>
          </a:p>
        </p:txBody>
      </p:sp>
      <p:sp>
        <p:nvSpPr>
          <p:cNvPr id="66" name="正方形/長方形 65"/>
          <p:cNvSpPr/>
          <p:nvPr/>
        </p:nvSpPr>
        <p:spPr>
          <a:xfrm>
            <a:off x="2607182" y="2328800"/>
            <a:ext cx="119442" cy="119442"/>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schemeClr val="bg1">
                  <a:lumMod val="65000"/>
                </a:schemeClr>
              </a:solidFill>
            </a:endParaRPr>
          </a:p>
        </p:txBody>
      </p:sp>
      <p:sp>
        <p:nvSpPr>
          <p:cNvPr id="67" name="正方形/長方形 66"/>
          <p:cNvSpPr/>
          <p:nvPr/>
        </p:nvSpPr>
        <p:spPr>
          <a:xfrm>
            <a:off x="3419337" y="2191089"/>
            <a:ext cx="119442" cy="11944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schemeClr val="bg1">
                  <a:lumMod val="65000"/>
                </a:schemeClr>
              </a:solidFill>
            </a:endParaRPr>
          </a:p>
        </p:txBody>
      </p:sp>
      <p:sp>
        <p:nvSpPr>
          <p:cNvPr id="68" name="テキスト ボックス 67"/>
          <p:cNvSpPr txBox="1"/>
          <p:nvPr/>
        </p:nvSpPr>
        <p:spPr>
          <a:xfrm>
            <a:off x="2418031" y="3680428"/>
            <a:ext cx="933143" cy="205890"/>
          </a:xfrm>
          <a:prstGeom prst="rect">
            <a:avLst/>
          </a:prstGeom>
          <a:noFill/>
        </p:spPr>
        <p:txBody>
          <a:bodyPr wrap="square" rtlCol="0">
            <a:spAutoFit/>
          </a:bodyPr>
          <a:lstStyle/>
          <a:p>
            <a:r>
              <a:rPr lang="ja-JP" altLang="en-US" sz="738" b="1" dirty="0">
                <a:solidFill>
                  <a:srgbClr val="0066FF"/>
                </a:solidFill>
              </a:rPr>
              <a:t>◎ </a:t>
            </a:r>
            <a:r>
              <a:rPr lang="en-US" altLang="ja-JP" sz="738" b="1" dirty="0">
                <a:solidFill>
                  <a:srgbClr val="0066FF"/>
                </a:solidFill>
              </a:rPr>
              <a:t>B</a:t>
            </a:r>
            <a:r>
              <a:rPr lang="ja-JP" altLang="en-US" sz="738" b="1" dirty="0">
                <a:solidFill>
                  <a:srgbClr val="0066FF"/>
                </a:solidFill>
              </a:rPr>
              <a:t>配水場</a:t>
            </a:r>
          </a:p>
        </p:txBody>
      </p:sp>
      <p:sp>
        <p:nvSpPr>
          <p:cNvPr id="69" name="テキスト ボックス 68"/>
          <p:cNvSpPr txBox="1"/>
          <p:nvPr/>
        </p:nvSpPr>
        <p:spPr>
          <a:xfrm>
            <a:off x="2664477" y="2278569"/>
            <a:ext cx="779866" cy="205890"/>
          </a:xfrm>
          <a:prstGeom prst="rect">
            <a:avLst/>
          </a:prstGeom>
          <a:noFill/>
        </p:spPr>
        <p:txBody>
          <a:bodyPr wrap="square" rtlCol="0">
            <a:spAutoFit/>
          </a:bodyPr>
          <a:lstStyle/>
          <a:p>
            <a:r>
              <a:rPr lang="en-US" altLang="ja-JP" sz="738" b="1" dirty="0">
                <a:solidFill>
                  <a:srgbClr val="0066FF"/>
                </a:solidFill>
              </a:rPr>
              <a:t>××</a:t>
            </a:r>
            <a:r>
              <a:rPr lang="ja-JP" altLang="en-US" sz="738" b="1" dirty="0">
                <a:solidFill>
                  <a:srgbClr val="0066FF"/>
                </a:solidFill>
              </a:rPr>
              <a:t>浄水場</a:t>
            </a:r>
          </a:p>
        </p:txBody>
      </p:sp>
      <p:sp>
        <p:nvSpPr>
          <p:cNvPr id="70" name="テキスト ボックス 69"/>
          <p:cNvSpPr txBox="1"/>
          <p:nvPr/>
        </p:nvSpPr>
        <p:spPr>
          <a:xfrm>
            <a:off x="3373273" y="2250435"/>
            <a:ext cx="779866" cy="205890"/>
          </a:xfrm>
          <a:prstGeom prst="rect">
            <a:avLst/>
          </a:prstGeom>
          <a:noFill/>
        </p:spPr>
        <p:txBody>
          <a:bodyPr wrap="square" rtlCol="0">
            <a:spAutoFit/>
          </a:bodyPr>
          <a:lstStyle/>
          <a:p>
            <a:r>
              <a:rPr lang="ja-JP" altLang="en-US" sz="738" b="1" dirty="0">
                <a:solidFill>
                  <a:srgbClr val="00B050"/>
                </a:solidFill>
              </a:rPr>
              <a:t>△△浄水場</a:t>
            </a:r>
          </a:p>
        </p:txBody>
      </p:sp>
      <p:sp>
        <p:nvSpPr>
          <p:cNvPr id="71" name="テキスト ボックス 70"/>
          <p:cNvSpPr txBox="1"/>
          <p:nvPr/>
        </p:nvSpPr>
        <p:spPr>
          <a:xfrm>
            <a:off x="1453765" y="2538822"/>
            <a:ext cx="779866" cy="205890"/>
          </a:xfrm>
          <a:prstGeom prst="rect">
            <a:avLst/>
          </a:prstGeom>
          <a:noFill/>
        </p:spPr>
        <p:txBody>
          <a:bodyPr wrap="square" rtlCol="0">
            <a:spAutoFit/>
          </a:bodyPr>
          <a:lstStyle/>
          <a:p>
            <a:r>
              <a:rPr lang="ja-JP" altLang="en-US" sz="738" b="1" dirty="0">
                <a:solidFill>
                  <a:srgbClr val="FF0000"/>
                </a:solidFill>
              </a:rPr>
              <a:t>□□浄水場</a:t>
            </a:r>
          </a:p>
        </p:txBody>
      </p:sp>
      <p:sp>
        <p:nvSpPr>
          <p:cNvPr id="72" name="テキスト ボックス 71"/>
          <p:cNvSpPr txBox="1"/>
          <p:nvPr/>
        </p:nvSpPr>
        <p:spPr>
          <a:xfrm>
            <a:off x="3975325" y="4795422"/>
            <a:ext cx="583949" cy="241476"/>
          </a:xfrm>
          <a:prstGeom prst="rect">
            <a:avLst/>
          </a:prstGeom>
          <a:noFill/>
        </p:spPr>
        <p:txBody>
          <a:bodyPr wrap="square" rtlCol="0">
            <a:spAutoFit/>
          </a:bodyPr>
          <a:lstStyle/>
          <a:p>
            <a:r>
              <a:rPr lang="ja-JP" altLang="en-US" sz="969" dirty="0"/>
              <a:t>取水場</a:t>
            </a:r>
          </a:p>
        </p:txBody>
      </p:sp>
      <p:sp>
        <p:nvSpPr>
          <p:cNvPr id="73" name="楕円 72"/>
          <p:cNvSpPr/>
          <p:nvPr/>
        </p:nvSpPr>
        <p:spPr>
          <a:xfrm>
            <a:off x="3803069" y="4842803"/>
            <a:ext cx="133643" cy="13364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74" name="楕円 73"/>
          <p:cNvSpPr/>
          <p:nvPr/>
        </p:nvSpPr>
        <p:spPr>
          <a:xfrm>
            <a:off x="3732730" y="854612"/>
            <a:ext cx="133643" cy="13364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75" name="テキスト ボックス 74"/>
          <p:cNvSpPr txBox="1"/>
          <p:nvPr/>
        </p:nvSpPr>
        <p:spPr>
          <a:xfrm>
            <a:off x="3810994" y="857732"/>
            <a:ext cx="779866" cy="205890"/>
          </a:xfrm>
          <a:prstGeom prst="rect">
            <a:avLst/>
          </a:prstGeom>
          <a:noFill/>
        </p:spPr>
        <p:txBody>
          <a:bodyPr wrap="square" rtlCol="0">
            <a:spAutoFit/>
          </a:bodyPr>
          <a:lstStyle/>
          <a:p>
            <a:r>
              <a:rPr lang="ja-JP" altLang="en-US" sz="738" b="1" dirty="0">
                <a:solidFill>
                  <a:srgbClr val="00B050"/>
                </a:solidFill>
              </a:rPr>
              <a:t>△△取水場</a:t>
            </a:r>
          </a:p>
        </p:txBody>
      </p:sp>
      <p:sp>
        <p:nvSpPr>
          <p:cNvPr id="76" name="Freeform 6"/>
          <p:cNvSpPr>
            <a:spLocks/>
          </p:cNvSpPr>
          <p:nvPr/>
        </p:nvSpPr>
        <p:spPr bwMode="auto">
          <a:xfrm>
            <a:off x="940294" y="2766046"/>
            <a:ext cx="1215326" cy="859830"/>
          </a:xfrm>
          <a:custGeom>
            <a:avLst/>
            <a:gdLst>
              <a:gd name="connsiteX0" fmla="*/ 0 w 10000"/>
              <a:gd name="connsiteY0" fmla="*/ 6651 h 10000"/>
              <a:gd name="connsiteX1" fmla="*/ 857 w 10000"/>
              <a:gd name="connsiteY1" fmla="*/ 6332 h 10000"/>
              <a:gd name="connsiteX2" fmla="*/ 1959 w 10000"/>
              <a:gd name="connsiteY2" fmla="*/ 5752 h 10000"/>
              <a:gd name="connsiteX3" fmla="*/ 3245 w 10000"/>
              <a:gd name="connsiteY3" fmla="*/ 4874 h 10000"/>
              <a:gd name="connsiteX4" fmla="*/ 3844 w 10000"/>
              <a:gd name="connsiteY4" fmla="*/ 4434 h 10000"/>
              <a:gd name="connsiteX5" fmla="*/ 4998 w 10000"/>
              <a:gd name="connsiteY5" fmla="*/ 3455 h 10000"/>
              <a:gd name="connsiteX6" fmla="*/ 5935 w 10000"/>
              <a:gd name="connsiteY6" fmla="*/ 2610 h 10000"/>
              <a:gd name="connsiteX7" fmla="*/ 7414 w 10000"/>
              <a:gd name="connsiteY7" fmla="*/ 959 h 10000"/>
              <a:gd name="connsiteX8" fmla="*/ 7800 w 10000"/>
              <a:gd name="connsiteY8" fmla="*/ 619 h 10000"/>
              <a:gd name="connsiteX9" fmla="*/ 8191 w 10000"/>
              <a:gd name="connsiteY9" fmla="*/ 373 h 10000"/>
              <a:gd name="connsiteX10" fmla="*/ 8615 w 10000"/>
              <a:gd name="connsiteY10" fmla="*/ 233 h 10000"/>
              <a:gd name="connsiteX11" fmla="*/ 8973 w 10000"/>
              <a:gd name="connsiteY11" fmla="*/ 233 h 10000"/>
              <a:gd name="connsiteX12" fmla="*/ 9369 w 10000"/>
              <a:gd name="connsiteY12" fmla="*/ 280 h 10000"/>
              <a:gd name="connsiteX13" fmla="*/ 9482 w 10000"/>
              <a:gd name="connsiteY13" fmla="*/ 193 h 10000"/>
              <a:gd name="connsiteX14" fmla="*/ 9491 w 10000"/>
              <a:gd name="connsiteY14" fmla="*/ 0 h 10000"/>
              <a:gd name="connsiteX15" fmla="*/ 9623 w 10000"/>
              <a:gd name="connsiteY15" fmla="*/ 140 h 10000"/>
              <a:gd name="connsiteX16" fmla="*/ 9774 w 10000"/>
              <a:gd name="connsiteY16" fmla="*/ 399 h 10000"/>
              <a:gd name="connsiteX17" fmla="*/ 9863 w 10000"/>
              <a:gd name="connsiteY17" fmla="*/ 652 h 10000"/>
              <a:gd name="connsiteX18" fmla="*/ 9915 w 10000"/>
              <a:gd name="connsiteY18" fmla="*/ 892 h 10000"/>
              <a:gd name="connsiteX19" fmla="*/ 9887 w 10000"/>
              <a:gd name="connsiteY19" fmla="*/ 1258 h 10000"/>
              <a:gd name="connsiteX20" fmla="*/ 9788 w 10000"/>
              <a:gd name="connsiteY20" fmla="*/ 1771 h 10000"/>
              <a:gd name="connsiteX21" fmla="*/ 9633 w 10000"/>
              <a:gd name="connsiteY21" fmla="*/ 2197 h 10000"/>
              <a:gd name="connsiteX22" fmla="*/ 9661 w 10000"/>
              <a:gd name="connsiteY22" fmla="*/ 2417 h 10000"/>
              <a:gd name="connsiteX23" fmla="*/ 9717 w 10000"/>
              <a:gd name="connsiteY23" fmla="*/ 2590 h 10000"/>
              <a:gd name="connsiteX24" fmla="*/ 9830 w 10000"/>
              <a:gd name="connsiteY24" fmla="*/ 2810 h 10000"/>
              <a:gd name="connsiteX25" fmla="*/ 9934 w 10000"/>
              <a:gd name="connsiteY25" fmla="*/ 3089 h 10000"/>
              <a:gd name="connsiteX26" fmla="*/ 10000 w 10000"/>
              <a:gd name="connsiteY26" fmla="*/ 3349 h 10000"/>
              <a:gd name="connsiteX27" fmla="*/ 10000 w 10000"/>
              <a:gd name="connsiteY27" fmla="*/ 3549 h 10000"/>
              <a:gd name="connsiteX28" fmla="*/ 9976 w 10000"/>
              <a:gd name="connsiteY28" fmla="*/ 3708 h 10000"/>
              <a:gd name="connsiteX29" fmla="*/ 9873 w 10000"/>
              <a:gd name="connsiteY29" fmla="*/ 3835 h 10000"/>
              <a:gd name="connsiteX30" fmla="*/ 9689 w 10000"/>
              <a:gd name="connsiteY30" fmla="*/ 3815 h 10000"/>
              <a:gd name="connsiteX31" fmla="*/ 9180 w 10000"/>
              <a:gd name="connsiteY31" fmla="*/ 3675 h 10000"/>
              <a:gd name="connsiteX32" fmla="*/ 8691 w 10000"/>
              <a:gd name="connsiteY32" fmla="*/ 3609 h 10000"/>
              <a:gd name="connsiteX33" fmla="*/ 8196 w 10000"/>
              <a:gd name="connsiteY33" fmla="*/ 3628 h 10000"/>
              <a:gd name="connsiteX34" fmla="*/ 7885 w 10000"/>
              <a:gd name="connsiteY34" fmla="*/ 3688 h 10000"/>
              <a:gd name="connsiteX35" fmla="*/ 7598 w 10000"/>
              <a:gd name="connsiteY35" fmla="*/ 3835 h 10000"/>
              <a:gd name="connsiteX36" fmla="*/ 7357 w 10000"/>
              <a:gd name="connsiteY36" fmla="*/ 4240 h 10000"/>
              <a:gd name="connsiteX37" fmla="*/ 6952 w 10000"/>
              <a:gd name="connsiteY37" fmla="*/ 4627 h 10000"/>
              <a:gd name="connsiteX38" fmla="*/ 6783 w 10000"/>
              <a:gd name="connsiteY38" fmla="*/ 4993 h 10000"/>
              <a:gd name="connsiteX39" fmla="*/ 6100 w 10000"/>
              <a:gd name="connsiteY39" fmla="*/ 5453 h 10000"/>
              <a:gd name="connsiteX40" fmla="*/ 5973 w 10000"/>
              <a:gd name="connsiteY40" fmla="*/ 5293 h 10000"/>
              <a:gd name="connsiteX41" fmla="*/ 5591 w 10000"/>
              <a:gd name="connsiteY41" fmla="*/ 5566 h 10000"/>
              <a:gd name="connsiteX42" fmla="*/ 5634 w 10000"/>
              <a:gd name="connsiteY42" fmla="*/ 5726 h 10000"/>
              <a:gd name="connsiteX43" fmla="*/ 5365 w 10000"/>
              <a:gd name="connsiteY43" fmla="*/ 5885 h 10000"/>
              <a:gd name="connsiteX44" fmla="*/ 4691 w 10000"/>
              <a:gd name="connsiteY44" fmla="*/ 6285 h 10000"/>
              <a:gd name="connsiteX45" fmla="*/ 4140 w 10000"/>
              <a:gd name="connsiteY45" fmla="*/ 6491 h 10000"/>
              <a:gd name="connsiteX46" fmla="*/ 3801 w 10000"/>
              <a:gd name="connsiteY46" fmla="*/ 6651 h 10000"/>
              <a:gd name="connsiteX47" fmla="*/ 3514 w 10000"/>
              <a:gd name="connsiteY47" fmla="*/ 6851 h 10000"/>
              <a:gd name="connsiteX48" fmla="*/ 3335 w 10000"/>
              <a:gd name="connsiteY48" fmla="*/ 7104 h 10000"/>
              <a:gd name="connsiteX49" fmla="*/ 2826 w 10000"/>
              <a:gd name="connsiteY49" fmla="*/ 8089 h 10000"/>
              <a:gd name="connsiteX50" fmla="*/ 2784 w 10000"/>
              <a:gd name="connsiteY50" fmla="*/ 8209 h 10000"/>
              <a:gd name="connsiteX51" fmla="*/ 2624 w 10000"/>
              <a:gd name="connsiteY51" fmla="*/ 8422 h 10000"/>
              <a:gd name="connsiteX52" fmla="*/ 1597 w 10000"/>
              <a:gd name="connsiteY52" fmla="*/ 9188 h 10000"/>
              <a:gd name="connsiteX53" fmla="*/ 1512 w 10000"/>
              <a:gd name="connsiteY53" fmla="*/ 9407 h 10000"/>
              <a:gd name="connsiteX54" fmla="*/ 1437 w 10000"/>
              <a:gd name="connsiteY54" fmla="*/ 9621 h 10000"/>
              <a:gd name="connsiteX55" fmla="*/ 1357 w 10000"/>
              <a:gd name="connsiteY55" fmla="*/ 9780 h 10000"/>
              <a:gd name="connsiteX56" fmla="*/ 735 w 10000"/>
              <a:gd name="connsiteY56" fmla="*/ 10000 h 10000"/>
              <a:gd name="connsiteX57" fmla="*/ 1055 w 10000"/>
              <a:gd name="connsiteY57" fmla="*/ 8162 h 10000"/>
              <a:gd name="connsiteX58" fmla="*/ 1041 w 10000"/>
              <a:gd name="connsiteY58" fmla="*/ 7450 h 10000"/>
              <a:gd name="connsiteX59" fmla="*/ 1211 w 10000"/>
              <a:gd name="connsiteY59" fmla="*/ 7184 h 10000"/>
              <a:gd name="connsiteX60" fmla="*/ 2091 w 10000"/>
              <a:gd name="connsiteY60" fmla="*/ 6664 h 10000"/>
              <a:gd name="connsiteX61" fmla="*/ 1931 w 10000"/>
              <a:gd name="connsiteY61" fmla="*/ 6451 h 10000"/>
              <a:gd name="connsiteX62" fmla="*/ 1649 w 10000"/>
              <a:gd name="connsiteY62" fmla="*/ 6591 h 10000"/>
              <a:gd name="connsiteX63" fmla="*/ 1484 w 10000"/>
              <a:gd name="connsiteY63" fmla="*/ 6585 h 10000"/>
              <a:gd name="connsiteX64" fmla="*/ 1258 w 10000"/>
              <a:gd name="connsiteY64" fmla="*/ 6651 h 10000"/>
              <a:gd name="connsiteX65" fmla="*/ 1046 w 10000"/>
              <a:gd name="connsiteY65" fmla="*/ 6711 h 10000"/>
              <a:gd name="connsiteX66" fmla="*/ 763 w 10000"/>
              <a:gd name="connsiteY66" fmla="*/ 6851 h 10000"/>
              <a:gd name="connsiteX67" fmla="*/ 617 w 10000"/>
              <a:gd name="connsiteY67" fmla="*/ 6944 h 10000"/>
              <a:gd name="connsiteX68" fmla="*/ 518 w 10000"/>
              <a:gd name="connsiteY68" fmla="*/ 7091 h 10000"/>
              <a:gd name="connsiteX69" fmla="*/ 0 w 10000"/>
              <a:gd name="connsiteY69" fmla="*/ 6651 h 10000"/>
              <a:gd name="connsiteX0" fmla="*/ 0 w 10000"/>
              <a:gd name="connsiteY0" fmla="*/ 6651 h 10000"/>
              <a:gd name="connsiteX1" fmla="*/ 857 w 10000"/>
              <a:gd name="connsiteY1" fmla="*/ 6332 h 10000"/>
              <a:gd name="connsiteX2" fmla="*/ 1959 w 10000"/>
              <a:gd name="connsiteY2" fmla="*/ 5752 h 10000"/>
              <a:gd name="connsiteX3" fmla="*/ 3245 w 10000"/>
              <a:gd name="connsiteY3" fmla="*/ 4874 h 10000"/>
              <a:gd name="connsiteX4" fmla="*/ 3844 w 10000"/>
              <a:gd name="connsiteY4" fmla="*/ 4434 h 10000"/>
              <a:gd name="connsiteX5" fmla="*/ 4998 w 10000"/>
              <a:gd name="connsiteY5" fmla="*/ 3455 h 10000"/>
              <a:gd name="connsiteX6" fmla="*/ 5935 w 10000"/>
              <a:gd name="connsiteY6" fmla="*/ 2610 h 10000"/>
              <a:gd name="connsiteX7" fmla="*/ 7414 w 10000"/>
              <a:gd name="connsiteY7" fmla="*/ 959 h 10000"/>
              <a:gd name="connsiteX8" fmla="*/ 7800 w 10000"/>
              <a:gd name="connsiteY8" fmla="*/ 619 h 10000"/>
              <a:gd name="connsiteX9" fmla="*/ 8191 w 10000"/>
              <a:gd name="connsiteY9" fmla="*/ 373 h 10000"/>
              <a:gd name="connsiteX10" fmla="*/ 8615 w 10000"/>
              <a:gd name="connsiteY10" fmla="*/ 233 h 10000"/>
              <a:gd name="connsiteX11" fmla="*/ 8973 w 10000"/>
              <a:gd name="connsiteY11" fmla="*/ 233 h 10000"/>
              <a:gd name="connsiteX12" fmla="*/ 9369 w 10000"/>
              <a:gd name="connsiteY12" fmla="*/ 280 h 10000"/>
              <a:gd name="connsiteX13" fmla="*/ 9482 w 10000"/>
              <a:gd name="connsiteY13" fmla="*/ 193 h 10000"/>
              <a:gd name="connsiteX14" fmla="*/ 9491 w 10000"/>
              <a:gd name="connsiteY14" fmla="*/ 0 h 10000"/>
              <a:gd name="connsiteX15" fmla="*/ 9623 w 10000"/>
              <a:gd name="connsiteY15" fmla="*/ 140 h 10000"/>
              <a:gd name="connsiteX16" fmla="*/ 9774 w 10000"/>
              <a:gd name="connsiteY16" fmla="*/ 399 h 10000"/>
              <a:gd name="connsiteX17" fmla="*/ 9863 w 10000"/>
              <a:gd name="connsiteY17" fmla="*/ 652 h 10000"/>
              <a:gd name="connsiteX18" fmla="*/ 9915 w 10000"/>
              <a:gd name="connsiteY18" fmla="*/ 892 h 10000"/>
              <a:gd name="connsiteX19" fmla="*/ 9887 w 10000"/>
              <a:gd name="connsiteY19" fmla="*/ 1258 h 10000"/>
              <a:gd name="connsiteX20" fmla="*/ 9788 w 10000"/>
              <a:gd name="connsiteY20" fmla="*/ 1771 h 10000"/>
              <a:gd name="connsiteX21" fmla="*/ 9633 w 10000"/>
              <a:gd name="connsiteY21" fmla="*/ 2197 h 10000"/>
              <a:gd name="connsiteX22" fmla="*/ 9661 w 10000"/>
              <a:gd name="connsiteY22" fmla="*/ 2417 h 10000"/>
              <a:gd name="connsiteX23" fmla="*/ 9717 w 10000"/>
              <a:gd name="connsiteY23" fmla="*/ 2590 h 10000"/>
              <a:gd name="connsiteX24" fmla="*/ 9830 w 10000"/>
              <a:gd name="connsiteY24" fmla="*/ 2810 h 10000"/>
              <a:gd name="connsiteX25" fmla="*/ 9934 w 10000"/>
              <a:gd name="connsiteY25" fmla="*/ 3089 h 10000"/>
              <a:gd name="connsiteX26" fmla="*/ 10000 w 10000"/>
              <a:gd name="connsiteY26" fmla="*/ 3349 h 10000"/>
              <a:gd name="connsiteX27" fmla="*/ 10000 w 10000"/>
              <a:gd name="connsiteY27" fmla="*/ 3549 h 10000"/>
              <a:gd name="connsiteX28" fmla="*/ 9976 w 10000"/>
              <a:gd name="connsiteY28" fmla="*/ 3708 h 10000"/>
              <a:gd name="connsiteX29" fmla="*/ 9873 w 10000"/>
              <a:gd name="connsiteY29" fmla="*/ 3835 h 10000"/>
              <a:gd name="connsiteX30" fmla="*/ 9689 w 10000"/>
              <a:gd name="connsiteY30" fmla="*/ 3815 h 10000"/>
              <a:gd name="connsiteX31" fmla="*/ 9180 w 10000"/>
              <a:gd name="connsiteY31" fmla="*/ 3675 h 10000"/>
              <a:gd name="connsiteX32" fmla="*/ 8781 w 10000"/>
              <a:gd name="connsiteY32" fmla="*/ 3711 h 10000"/>
              <a:gd name="connsiteX33" fmla="*/ 8196 w 10000"/>
              <a:gd name="connsiteY33" fmla="*/ 3628 h 10000"/>
              <a:gd name="connsiteX34" fmla="*/ 7885 w 10000"/>
              <a:gd name="connsiteY34" fmla="*/ 3688 h 10000"/>
              <a:gd name="connsiteX35" fmla="*/ 7598 w 10000"/>
              <a:gd name="connsiteY35" fmla="*/ 3835 h 10000"/>
              <a:gd name="connsiteX36" fmla="*/ 7357 w 10000"/>
              <a:gd name="connsiteY36" fmla="*/ 4240 h 10000"/>
              <a:gd name="connsiteX37" fmla="*/ 6952 w 10000"/>
              <a:gd name="connsiteY37" fmla="*/ 4627 h 10000"/>
              <a:gd name="connsiteX38" fmla="*/ 6783 w 10000"/>
              <a:gd name="connsiteY38" fmla="*/ 4993 h 10000"/>
              <a:gd name="connsiteX39" fmla="*/ 6100 w 10000"/>
              <a:gd name="connsiteY39" fmla="*/ 5453 h 10000"/>
              <a:gd name="connsiteX40" fmla="*/ 5973 w 10000"/>
              <a:gd name="connsiteY40" fmla="*/ 5293 h 10000"/>
              <a:gd name="connsiteX41" fmla="*/ 5591 w 10000"/>
              <a:gd name="connsiteY41" fmla="*/ 5566 h 10000"/>
              <a:gd name="connsiteX42" fmla="*/ 5634 w 10000"/>
              <a:gd name="connsiteY42" fmla="*/ 5726 h 10000"/>
              <a:gd name="connsiteX43" fmla="*/ 5365 w 10000"/>
              <a:gd name="connsiteY43" fmla="*/ 5885 h 10000"/>
              <a:gd name="connsiteX44" fmla="*/ 4691 w 10000"/>
              <a:gd name="connsiteY44" fmla="*/ 6285 h 10000"/>
              <a:gd name="connsiteX45" fmla="*/ 4140 w 10000"/>
              <a:gd name="connsiteY45" fmla="*/ 6491 h 10000"/>
              <a:gd name="connsiteX46" fmla="*/ 3801 w 10000"/>
              <a:gd name="connsiteY46" fmla="*/ 6651 h 10000"/>
              <a:gd name="connsiteX47" fmla="*/ 3514 w 10000"/>
              <a:gd name="connsiteY47" fmla="*/ 6851 h 10000"/>
              <a:gd name="connsiteX48" fmla="*/ 3335 w 10000"/>
              <a:gd name="connsiteY48" fmla="*/ 7104 h 10000"/>
              <a:gd name="connsiteX49" fmla="*/ 2826 w 10000"/>
              <a:gd name="connsiteY49" fmla="*/ 8089 h 10000"/>
              <a:gd name="connsiteX50" fmla="*/ 2784 w 10000"/>
              <a:gd name="connsiteY50" fmla="*/ 8209 h 10000"/>
              <a:gd name="connsiteX51" fmla="*/ 2624 w 10000"/>
              <a:gd name="connsiteY51" fmla="*/ 8422 h 10000"/>
              <a:gd name="connsiteX52" fmla="*/ 1597 w 10000"/>
              <a:gd name="connsiteY52" fmla="*/ 9188 h 10000"/>
              <a:gd name="connsiteX53" fmla="*/ 1512 w 10000"/>
              <a:gd name="connsiteY53" fmla="*/ 9407 h 10000"/>
              <a:gd name="connsiteX54" fmla="*/ 1437 w 10000"/>
              <a:gd name="connsiteY54" fmla="*/ 9621 h 10000"/>
              <a:gd name="connsiteX55" fmla="*/ 1357 w 10000"/>
              <a:gd name="connsiteY55" fmla="*/ 9780 h 10000"/>
              <a:gd name="connsiteX56" fmla="*/ 735 w 10000"/>
              <a:gd name="connsiteY56" fmla="*/ 10000 h 10000"/>
              <a:gd name="connsiteX57" fmla="*/ 1055 w 10000"/>
              <a:gd name="connsiteY57" fmla="*/ 8162 h 10000"/>
              <a:gd name="connsiteX58" fmla="*/ 1041 w 10000"/>
              <a:gd name="connsiteY58" fmla="*/ 7450 h 10000"/>
              <a:gd name="connsiteX59" fmla="*/ 1211 w 10000"/>
              <a:gd name="connsiteY59" fmla="*/ 7184 h 10000"/>
              <a:gd name="connsiteX60" fmla="*/ 2091 w 10000"/>
              <a:gd name="connsiteY60" fmla="*/ 6664 h 10000"/>
              <a:gd name="connsiteX61" fmla="*/ 1931 w 10000"/>
              <a:gd name="connsiteY61" fmla="*/ 6451 h 10000"/>
              <a:gd name="connsiteX62" fmla="*/ 1649 w 10000"/>
              <a:gd name="connsiteY62" fmla="*/ 6591 h 10000"/>
              <a:gd name="connsiteX63" fmla="*/ 1484 w 10000"/>
              <a:gd name="connsiteY63" fmla="*/ 6585 h 10000"/>
              <a:gd name="connsiteX64" fmla="*/ 1258 w 10000"/>
              <a:gd name="connsiteY64" fmla="*/ 6651 h 10000"/>
              <a:gd name="connsiteX65" fmla="*/ 1046 w 10000"/>
              <a:gd name="connsiteY65" fmla="*/ 6711 h 10000"/>
              <a:gd name="connsiteX66" fmla="*/ 763 w 10000"/>
              <a:gd name="connsiteY66" fmla="*/ 6851 h 10000"/>
              <a:gd name="connsiteX67" fmla="*/ 617 w 10000"/>
              <a:gd name="connsiteY67" fmla="*/ 6944 h 10000"/>
              <a:gd name="connsiteX68" fmla="*/ 518 w 10000"/>
              <a:gd name="connsiteY68" fmla="*/ 7091 h 10000"/>
              <a:gd name="connsiteX69" fmla="*/ 0 w 10000"/>
              <a:gd name="connsiteY69" fmla="*/ 6651 h 10000"/>
              <a:gd name="connsiteX0" fmla="*/ 0 w 10000"/>
              <a:gd name="connsiteY0" fmla="*/ 6651 h 10000"/>
              <a:gd name="connsiteX1" fmla="*/ 857 w 10000"/>
              <a:gd name="connsiteY1" fmla="*/ 6332 h 10000"/>
              <a:gd name="connsiteX2" fmla="*/ 1959 w 10000"/>
              <a:gd name="connsiteY2" fmla="*/ 5752 h 10000"/>
              <a:gd name="connsiteX3" fmla="*/ 3245 w 10000"/>
              <a:gd name="connsiteY3" fmla="*/ 4874 h 10000"/>
              <a:gd name="connsiteX4" fmla="*/ 3844 w 10000"/>
              <a:gd name="connsiteY4" fmla="*/ 4434 h 10000"/>
              <a:gd name="connsiteX5" fmla="*/ 4998 w 10000"/>
              <a:gd name="connsiteY5" fmla="*/ 3455 h 10000"/>
              <a:gd name="connsiteX6" fmla="*/ 5935 w 10000"/>
              <a:gd name="connsiteY6" fmla="*/ 2610 h 10000"/>
              <a:gd name="connsiteX7" fmla="*/ 7414 w 10000"/>
              <a:gd name="connsiteY7" fmla="*/ 959 h 10000"/>
              <a:gd name="connsiteX8" fmla="*/ 7800 w 10000"/>
              <a:gd name="connsiteY8" fmla="*/ 619 h 10000"/>
              <a:gd name="connsiteX9" fmla="*/ 8191 w 10000"/>
              <a:gd name="connsiteY9" fmla="*/ 373 h 10000"/>
              <a:gd name="connsiteX10" fmla="*/ 8615 w 10000"/>
              <a:gd name="connsiteY10" fmla="*/ 233 h 10000"/>
              <a:gd name="connsiteX11" fmla="*/ 8973 w 10000"/>
              <a:gd name="connsiteY11" fmla="*/ 233 h 10000"/>
              <a:gd name="connsiteX12" fmla="*/ 9369 w 10000"/>
              <a:gd name="connsiteY12" fmla="*/ 280 h 10000"/>
              <a:gd name="connsiteX13" fmla="*/ 9482 w 10000"/>
              <a:gd name="connsiteY13" fmla="*/ 193 h 10000"/>
              <a:gd name="connsiteX14" fmla="*/ 9491 w 10000"/>
              <a:gd name="connsiteY14" fmla="*/ 0 h 10000"/>
              <a:gd name="connsiteX15" fmla="*/ 9623 w 10000"/>
              <a:gd name="connsiteY15" fmla="*/ 140 h 10000"/>
              <a:gd name="connsiteX16" fmla="*/ 9774 w 10000"/>
              <a:gd name="connsiteY16" fmla="*/ 399 h 10000"/>
              <a:gd name="connsiteX17" fmla="*/ 9863 w 10000"/>
              <a:gd name="connsiteY17" fmla="*/ 652 h 10000"/>
              <a:gd name="connsiteX18" fmla="*/ 9915 w 10000"/>
              <a:gd name="connsiteY18" fmla="*/ 892 h 10000"/>
              <a:gd name="connsiteX19" fmla="*/ 9887 w 10000"/>
              <a:gd name="connsiteY19" fmla="*/ 1258 h 10000"/>
              <a:gd name="connsiteX20" fmla="*/ 9788 w 10000"/>
              <a:gd name="connsiteY20" fmla="*/ 1771 h 10000"/>
              <a:gd name="connsiteX21" fmla="*/ 9633 w 10000"/>
              <a:gd name="connsiteY21" fmla="*/ 2197 h 10000"/>
              <a:gd name="connsiteX22" fmla="*/ 9661 w 10000"/>
              <a:gd name="connsiteY22" fmla="*/ 2417 h 10000"/>
              <a:gd name="connsiteX23" fmla="*/ 9717 w 10000"/>
              <a:gd name="connsiteY23" fmla="*/ 2590 h 10000"/>
              <a:gd name="connsiteX24" fmla="*/ 9830 w 10000"/>
              <a:gd name="connsiteY24" fmla="*/ 2810 h 10000"/>
              <a:gd name="connsiteX25" fmla="*/ 9934 w 10000"/>
              <a:gd name="connsiteY25" fmla="*/ 3089 h 10000"/>
              <a:gd name="connsiteX26" fmla="*/ 10000 w 10000"/>
              <a:gd name="connsiteY26" fmla="*/ 3349 h 10000"/>
              <a:gd name="connsiteX27" fmla="*/ 10000 w 10000"/>
              <a:gd name="connsiteY27" fmla="*/ 3549 h 10000"/>
              <a:gd name="connsiteX28" fmla="*/ 9976 w 10000"/>
              <a:gd name="connsiteY28" fmla="*/ 3708 h 10000"/>
              <a:gd name="connsiteX29" fmla="*/ 9873 w 10000"/>
              <a:gd name="connsiteY29" fmla="*/ 3835 h 10000"/>
              <a:gd name="connsiteX30" fmla="*/ 9689 w 10000"/>
              <a:gd name="connsiteY30" fmla="*/ 3815 h 10000"/>
              <a:gd name="connsiteX31" fmla="*/ 9180 w 10000"/>
              <a:gd name="connsiteY31" fmla="*/ 3803 h 10000"/>
              <a:gd name="connsiteX32" fmla="*/ 8781 w 10000"/>
              <a:gd name="connsiteY32" fmla="*/ 3711 h 10000"/>
              <a:gd name="connsiteX33" fmla="*/ 8196 w 10000"/>
              <a:gd name="connsiteY33" fmla="*/ 3628 h 10000"/>
              <a:gd name="connsiteX34" fmla="*/ 7885 w 10000"/>
              <a:gd name="connsiteY34" fmla="*/ 3688 h 10000"/>
              <a:gd name="connsiteX35" fmla="*/ 7598 w 10000"/>
              <a:gd name="connsiteY35" fmla="*/ 3835 h 10000"/>
              <a:gd name="connsiteX36" fmla="*/ 7357 w 10000"/>
              <a:gd name="connsiteY36" fmla="*/ 4240 h 10000"/>
              <a:gd name="connsiteX37" fmla="*/ 6952 w 10000"/>
              <a:gd name="connsiteY37" fmla="*/ 4627 h 10000"/>
              <a:gd name="connsiteX38" fmla="*/ 6783 w 10000"/>
              <a:gd name="connsiteY38" fmla="*/ 4993 h 10000"/>
              <a:gd name="connsiteX39" fmla="*/ 6100 w 10000"/>
              <a:gd name="connsiteY39" fmla="*/ 5453 h 10000"/>
              <a:gd name="connsiteX40" fmla="*/ 5973 w 10000"/>
              <a:gd name="connsiteY40" fmla="*/ 5293 h 10000"/>
              <a:gd name="connsiteX41" fmla="*/ 5591 w 10000"/>
              <a:gd name="connsiteY41" fmla="*/ 5566 h 10000"/>
              <a:gd name="connsiteX42" fmla="*/ 5634 w 10000"/>
              <a:gd name="connsiteY42" fmla="*/ 5726 h 10000"/>
              <a:gd name="connsiteX43" fmla="*/ 5365 w 10000"/>
              <a:gd name="connsiteY43" fmla="*/ 5885 h 10000"/>
              <a:gd name="connsiteX44" fmla="*/ 4691 w 10000"/>
              <a:gd name="connsiteY44" fmla="*/ 6285 h 10000"/>
              <a:gd name="connsiteX45" fmla="*/ 4140 w 10000"/>
              <a:gd name="connsiteY45" fmla="*/ 6491 h 10000"/>
              <a:gd name="connsiteX46" fmla="*/ 3801 w 10000"/>
              <a:gd name="connsiteY46" fmla="*/ 6651 h 10000"/>
              <a:gd name="connsiteX47" fmla="*/ 3514 w 10000"/>
              <a:gd name="connsiteY47" fmla="*/ 6851 h 10000"/>
              <a:gd name="connsiteX48" fmla="*/ 3335 w 10000"/>
              <a:gd name="connsiteY48" fmla="*/ 7104 h 10000"/>
              <a:gd name="connsiteX49" fmla="*/ 2826 w 10000"/>
              <a:gd name="connsiteY49" fmla="*/ 8089 h 10000"/>
              <a:gd name="connsiteX50" fmla="*/ 2784 w 10000"/>
              <a:gd name="connsiteY50" fmla="*/ 8209 h 10000"/>
              <a:gd name="connsiteX51" fmla="*/ 2624 w 10000"/>
              <a:gd name="connsiteY51" fmla="*/ 8422 h 10000"/>
              <a:gd name="connsiteX52" fmla="*/ 1597 w 10000"/>
              <a:gd name="connsiteY52" fmla="*/ 9188 h 10000"/>
              <a:gd name="connsiteX53" fmla="*/ 1512 w 10000"/>
              <a:gd name="connsiteY53" fmla="*/ 9407 h 10000"/>
              <a:gd name="connsiteX54" fmla="*/ 1437 w 10000"/>
              <a:gd name="connsiteY54" fmla="*/ 9621 h 10000"/>
              <a:gd name="connsiteX55" fmla="*/ 1357 w 10000"/>
              <a:gd name="connsiteY55" fmla="*/ 9780 h 10000"/>
              <a:gd name="connsiteX56" fmla="*/ 735 w 10000"/>
              <a:gd name="connsiteY56" fmla="*/ 10000 h 10000"/>
              <a:gd name="connsiteX57" fmla="*/ 1055 w 10000"/>
              <a:gd name="connsiteY57" fmla="*/ 8162 h 10000"/>
              <a:gd name="connsiteX58" fmla="*/ 1041 w 10000"/>
              <a:gd name="connsiteY58" fmla="*/ 7450 h 10000"/>
              <a:gd name="connsiteX59" fmla="*/ 1211 w 10000"/>
              <a:gd name="connsiteY59" fmla="*/ 7184 h 10000"/>
              <a:gd name="connsiteX60" fmla="*/ 2091 w 10000"/>
              <a:gd name="connsiteY60" fmla="*/ 6664 h 10000"/>
              <a:gd name="connsiteX61" fmla="*/ 1931 w 10000"/>
              <a:gd name="connsiteY61" fmla="*/ 6451 h 10000"/>
              <a:gd name="connsiteX62" fmla="*/ 1649 w 10000"/>
              <a:gd name="connsiteY62" fmla="*/ 6591 h 10000"/>
              <a:gd name="connsiteX63" fmla="*/ 1484 w 10000"/>
              <a:gd name="connsiteY63" fmla="*/ 6585 h 10000"/>
              <a:gd name="connsiteX64" fmla="*/ 1258 w 10000"/>
              <a:gd name="connsiteY64" fmla="*/ 6651 h 10000"/>
              <a:gd name="connsiteX65" fmla="*/ 1046 w 10000"/>
              <a:gd name="connsiteY65" fmla="*/ 6711 h 10000"/>
              <a:gd name="connsiteX66" fmla="*/ 763 w 10000"/>
              <a:gd name="connsiteY66" fmla="*/ 6851 h 10000"/>
              <a:gd name="connsiteX67" fmla="*/ 617 w 10000"/>
              <a:gd name="connsiteY67" fmla="*/ 6944 h 10000"/>
              <a:gd name="connsiteX68" fmla="*/ 518 w 10000"/>
              <a:gd name="connsiteY68" fmla="*/ 7091 h 10000"/>
              <a:gd name="connsiteX69" fmla="*/ 0 w 10000"/>
              <a:gd name="connsiteY69" fmla="*/ 6651 h 10000"/>
              <a:gd name="connsiteX0" fmla="*/ 0 w 10000"/>
              <a:gd name="connsiteY0" fmla="*/ 6651 h 10000"/>
              <a:gd name="connsiteX1" fmla="*/ 857 w 10000"/>
              <a:gd name="connsiteY1" fmla="*/ 6332 h 10000"/>
              <a:gd name="connsiteX2" fmla="*/ 1959 w 10000"/>
              <a:gd name="connsiteY2" fmla="*/ 5752 h 10000"/>
              <a:gd name="connsiteX3" fmla="*/ 3245 w 10000"/>
              <a:gd name="connsiteY3" fmla="*/ 4874 h 10000"/>
              <a:gd name="connsiteX4" fmla="*/ 3844 w 10000"/>
              <a:gd name="connsiteY4" fmla="*/ 4434 h 10000"/>
              <a:gd name="connsiteX5" fmla="*/ 4998 w 10000"/>
              <a:gd name="connsiteY5" fmla="*/ 3455 h 10000"/>
              <a:gd name="connsiteX6" fmla="*/ 5935 w 10000"/>
              <a:gd name="connsiteY6" fmla="*/ 2610 h 10000"/>
              <a:gd name="connsiteX7" fmla="*/ 7414 w 10000"/>
              <a:gd name="connsiteY7" fmla="*/ 959 h 10000"/>
              <a:gd name="connsiteX8" fmla="*/ 7800 w 10000"/>
              <a:gd name="connsiteY8" fmla="*/ 619 h 10000"/>
              <a:gd name="connsiteX9" fmla="*/ 8191 w 10000"/>
              <a:gd name="connsiteY9" fmla="*/ 373 h 10000"/>
              <a:gd name="connsiteX10" fmla="*/ 8615 w 10000"/>
              <a:gd name="connsiteY10" fmla="*/ 233 h 10000"/>
              <a:gd name="connsiteX11" fmla="*/ 8973 w 10000"/>
              <a:gd name="connsiteY11" fmla="*/ 233 h 10000"/>
              <a:gd name="connsiteX12" fmla="*/ 9369 w 10000"/>
              <a:gd name="connsiteY12" fmla="*/ 280 h 10000"/>
              <a:gd name="connsiteX13" fmla="*/ 9482 w 10000"/>
              <a:gd name="connsiteY13" fmla="*/ 193 h 10000"/>
              <a:gd name="connsiteX14" fmla="*/ 9491 w 10000"/>
              <a:gd name="connsiteY14" fmla="*/ 0 h 10000"/>
              <a:gd name="connsiteX15" fmla="*/ 9623 w 10000"/>
              <a:gd name="connsiteY15" fmla="*/ 140 h 10000"/>
              <a:gd name="connsiteX16" fmla="*/ 9774 w 10000"/>
              <a:gd name="connsiteY16" fmla="*/ 399 h 10000"/>
              <a:gd name="connsiteX17" fmla="*/ 9863 w 10000"/>
              <a:gd name="connsiteY17" fmla="*/ 652 h 10000"/>
              <a:gd name="connsiteX18" fmla="*/ 9915 w 10000"/>
              <a:gd name="connsiteY18" fmla="*/ 892 h 10000"/>
              <a:gd name="connsiteX19" fmla="*/ 9887 w 10000"/>
              <a:gd name="connsiteY19" fmla="*/ 1258 h 10000"/>
              <a:gd name="connsiteX20" fmla="*/ 9788 w 10000"/>
              <a:gd name="connsiteY20" fmla="*/ 1771 h 10000"/>
              <a:gd name="connsiteX21" fmla="*/ 9633 w 10000"/>
              <a:gd name="connsiteY21" fmla="*/ 2197 h 10000"/>
              <a:gd name="connsiteX22" fmla="*/ 9661 w 10000"/>
              <a:gd name="connsiteY22" fmla="*/ 2417 h 10000"/>
              <a:gd name="connsiteX23" fmla="*/ 9717 w 10000"/>
              <a:gd name="connsiteY23" fmla="*/ 2590 h 10000"/>
              <a:gd name="connsiteX24" fmla="*/ 9830 w 10000"/>
              <a:gd name="connsiteY24" fmla="*/ 2810 h 10000"/>
              <a:gd name="connsiteX25" fmla="*/ 9934 w 10000"/>
              <a:gd name="connsiteY25" fmla="*/ 3089 h 10000"/>
              <a:gd name="connsiteX26" fmla="*/ 10000 w 10000"/>
              <a:gd name="connsiteY26" fmla="*/ 3349 h 10000"/>
              <a:gd name="connsiteX27" fmla="*/ 10000 w 10000"/>
              <a:gd name="connsiteY27" fmla="*/ 3549 h 10000"/>
              <a:gd name="connsiteX28" fmla="*/ 9976 w 10000"/>
              <a:gd name="connsiteY28" fmla="*/ 3708 h 10000"/>
              <a:gd name="connsiteX29" fmla="*/ 9873 w 10000"/>
              <a:gd name="connsiteY29" fmla="*/ 3835 h 10000"/>
              <a:gd name="connsiteX30" fmla="*/ 9689 w 10000"/>
              <a:gd name="connsiteY30" fmla="*/ 3815 h 10000"/>
              <a:gd name="connsiteX31" fmla="*/ 9180 w 10000"/>
              <a:gd name="connsiteY31" fmla="*/ 3803 h 10000"/>
              <a:gd name="connsiteX32" fmla="*/ 9052 w 10000"/>
              <a:gd name="connsiteY32" fmla="*/ 4197 h 10000"/>
              <a:gd name="connsiteX33" fmla="*/ 8196 w 10000"/>
              <a:gd name="connsiteY33" fmla="*/ 3628 h 10000"/>
              <a:gd name="connsiteX34" fmla="*/ 7885 w 10000"/>
              <a:gd name="connsiteY34" fmla="*/ 3688 h 10000"/>
              <a:gd name="connsiteX35" fmla="*/ 7598 w 10000"/>
              <a:gd name="connsiteY35" fmla="*/ 3835 h 10000"/>
              <a:gd name="connsiteX36" fmla="*/ 7357 w 10000"/>
              <a:gd name="connsiteY36" fmla="*/ 4240 h 10000"/>
              <a:gd name="connsiteX37" fmla="*/ 6952 w 10000"/>
              <a:gd name="connsiteY37" fmla="*/ 4627 h 10000"/>
              <a:gd name="connsiteX38" fmla="*/ 6783 w 10000"/>
              <a:gd name="connsiteY38" fmla="*/ 4993 h 10000"/>
              <a:gd name="connsiteX39" fmla="*/ 6100 w 10000"/>
              <a:gd name="connsiteY39" fmla="*/ 5453 h 10000"/>
              <a:gd name="connsiteX40" fmla="*/ 5973 w 10000"/>
              <a:gd name="connsiteY40" fmla="*/ 5293 h 10000"/>
              <a:gd name="connsiteX41" fmla="*/ 5591 w 10000"/>
              <a:gd name="connsiteY41" fmla="*/ 5566 h 10000"/>
              <a:gd name="connsiteX42" fmla="*/ 5634 w 10000"/>
              <a:gd name="connsiteY42" fmla="*/ 5726 h 10000"/>
              <a:gd name="connsiteX43" fmla="*/ 5365 w 10000"/>
              <a:gd name="connsiteY43" fmla="*/ 5885 h 10000"/>
              <a:gd name="connsiteX44" fmla="*/ 4691 w 10000"/>
              <a:gd name="connsiteY44" fmla="*/ 6285 h 10000"/>
              <a:gd name="connsiteX45" fmla="*/ 4140 w 10000"/>
              <a:gd name="connsiteY45" fmla="*/ 6491 h 10000"/>
              <a:gd name="connsiteX46" fmla="*/ 3801 w 10000"/>
              <a:gd name="connsiteY46" fmla="*/ 6651 h 10000"/>
              <a:gd name="connsiteX47" fmla="*/ 3514 w 10000"/>
              <a:gd name="connsiteY47" fmla="*/ 6851 h 10000"/>
              <a:gd name="connsiteX48" fmla="*/ 3335 w 10000"/>
              <a:gd name="connsiteY48" fmla="*/ 7104 h 10000"/>
              <a:gd name="connsiteX49" fmla="*/ 2826 w 10000"/>
              <a:gd name="connsiteY49" fmla="*/ 8089 h 10000"/>
              <a:gd name="connsiteX50" fmla="*/ 2784 w 10000"/>
              <a:gd name="connsiteY50" fmla="*/ 8209 h 10000"/>
              <a:gd name="connsiteX51" fmla="*/ 2624 w 10000"/>
              <a:gd name="connsiteY51" fmla="*/ 8422 h 10000"/>
              <a:gd name="connsiteX52" fmla="*/ 1597 w 10000"/>
              <a:gd name="connsiteY52" fmla="*/ 9188 h 10000"/>
              <a:gd name="connsiteX53" fmla="*/ 1512 w 10000"/>
              <a:gd name="connsiteY53" fmla="*/ 9407 h 10000"/>
              <a:gd name="connsiteX54" fmla="*/ 1437 w 10000"/>
              <a:gd name="connsiteY54" fmla="*/ 9621 h 10000"/>
              <a:gd name="connsiteX55" fmla="*/ 1357 w 10000"/>
              <a:gd name="connsiteY55" fmla="*/ 9780 h 10000"/>
              <a:gd name="connsiteX56" fmla="*/ 735 w 10000"/>
              <a:gd name="connsiteY56" fmla="*/ 10000 h 10000"/>
              <a:gd name="connsiteX57" fmla="*/ 1055 w 10000"/>
              <a:gd name="connsiteY57" fmla="*/ 8162 h 10000"/>
              <a:gd name="connsiteX58" fmla="*/ 1041 w 10000"/>
              <a:gd name="connsiteY58" fmla="*/ 7450 h 10000"/>
              <a:gd name="connsiteX59" fmla="*/ 1211 w 10000"/>
              <a:gd name="connsiteY59" fmla="*/ 7184 h 10000"/>
              <a:gd name="connsiteX60" fmla="*/ 2091 w 10000"/>
              <a:gd name="connsiteY60" fmla="*/ 6664 h 10000"/>
              <a:gd name="connsiteX61" fmla="*/ 1931 w 10000"/>
              <a:gd name="connsiteY61" fmla="*/ 6451 h 10000"/>
              <a:gd name="connsiteX62" fmla="*/ 1649 w 10000"/>
              <a:gd name="connsiteY62" fmla="*/ 6591 h 10000"/>
              <a:gd name="connsiteX63" fmla="*/ 1484 w 10000"/>
              <a:gd name="connsiteY63" fmla="*/ 6585 h 10000"/>
              <a:gd name="connsiteX64" fmla="*/ 1258 w 10000"/>
              <a:gd name="connsiteY64" fmla="*/ 6651 h 10000"/>
              <a:gd name="connsiteX65" fmla="*/ 1046 w 10000"/>
              <a:gd name="connsiteY65" fmla="*/ 6711 h 10000"/>
              <a:gd name="connsiteX66" fmla="*/ 763 w 10000"/>
              <a:gd name="connsiteY66" fmla="*/ 6851 h 10000"/>
              <a:gd name="connsiteX67" fmla="*/ 617 w 10000"/>
              <a:gd name="connsiteY67" fmla="*/ 6944 h 10000"/>
              <a:gd name="connsiteX68" fmla="*/ 518 w 10000"/>
              <a:gd name="connsiteY68" fmla="*/ 7091 h 10000"/>
              <a:gd name="connsiteX69" fmla="*/ 0 w 10000"/>
              <a:gd name="connsiteY69" fmla="*/ 6651 h 10000"/>
              <a:gd name="connsiteX0" fmla="*/ 0 w 10000"/>
              <a:gd name="connsiteY0" fmla="*/ 6651 h 10000"/>
              <a:gd name="connsiteX1" fmla="*/ 857 w 10000"/>
              <a:gd name="connsiteY1" fmla="*/ 6332 h 10000"/>
              <a:gd name="connsiteX2" fmla="*/ 1959 w 10000"/>
              <a:gd name="connsiteY2" fmla="*/ 5752 h 10000"/>
              <a:gd name="connsiteX3" fmla="*/ 3245 w 10000"/>
              <a:gd name="connsiteY3" fmla="*/ 4874 h 10000"/>
              <a:gd name="connsiteX4" fmla="*/ 3844 w 10000"/>
              <a:gd name="connsiteY4" fmla="*/ 4434 h 10000"/>
              <a:gd name="connsiteX5" fmla="*/ 4998 w 10000"/>
              <a:gd name="connsiteY5" fmla="*/ 3455 h 10000"/>
              <a:gd name="connsiteX6" fmla="*/ 5935 w 10000"/>
              <a:gd name="connsiteY6" fmla="*/ 2610 h 10000"/>
              <a:gd name="connsiteX7" fmla="*/ 7414 w 10000"/>
              <a:gd name="connsiteY7" fmla="*/ 959 h 10000"/>
              <a:gd name="connsiteX8" fmla="*/ 7800 w 10000"/>
              <a:gd name="connsiteY8" fmla="*/ 619 h 10000"/>
              <a:gd name="connsiteX9" fmla="*/ 8191 w 10000"/>
              <a:gd name="connsiteY9" fmla="*/ 373 h 10000"/>
              <a:gd name="connsiteX10" fmla="*/ 8615 w 10000"/>
              <a:gd name="connsiteY10" fmla="*/ 233 h 10000"/>
              <a:gd name="connsiteX11" fmla="*/ 8973 w 10000"/>
              <a:gd name="connsiteY11" fmla="*/ 233 h 10000"/>
              <a:gd name="connsiteX12" fmla="*/ 9369 w 10000"/>
              <a:gd name="connsiteY12" fmla="*/ 280 h 10000"/>
              <a:gd name="connsiteX13" fmla="*/ 9482 w 10000"/>
              <a:gd name="connsiteY13" fmla="*/ 193 h 10000"/>
              <a:gd name="connsiteX14" fmla="*/ 9491 w 10000"/>
              <a:gd name="connsiteY14" fmla="*/ 0 h 10000"/>
              <a:gd name="connsiteX15" fmla="*/ 9623 w 10000"/>
              <a:gd name="connsiteY15" fmla="*/ 140 h 10000"/>
              <a:gd name="connsiteX16" fmla="*/ 9774 w 10000"/>
              <a:gd name="connsiteY16" fmla="*/ 399 h 10000"/>
              <a:gd name="connsiteX17" fmla="*/ 9863 w 10000"/>
              <a:gd name="connsiteY17" fmla="*/ 652 h 10000"/>
              <a:gd name="connsiteX18" fmla="*/ 9915 w 10000"/>
              <a:gd name="connsiteY18" fmla="*/ 892 h 10000"/>
              <a:gd name="connsiteX19" fmla="*/ 9887 w 10000"/>
              <a:gd name="connsiteY19" fmla="*/ 1258 h 10000"/>
              <a:gd name="connsiteX20" fmla="*/ 9788 w 10000"/>
              <a:gd name="connsiteY20" fmla="*/ 1771 h 10000"/>
              <a:gd name="connsiteX21" fmla="*/ 9633 w 10000"/>
              <a:gd name="connsiteY21" fmla="*/ 2197 h 10000"/>
              <a:gd name="connsiteX22" fmla="*/ 9661 w 10000"/>
              <a:gd name="connsiteY22" fmla="*/ 2417 h 10000"/>
              <a:gd name="connsiteX23" fmla="*/ 9717 w 10000"/>
              <a:gd name="connsiteY23" fmla="*/ 2590 h 10000"/>
              <a:gd name="connsiteX24" fmla="*/ 9830 w 10000"/>
              <a:gd name="connsiteY24" fmla="*/ 2810 h 10000"/>
              <a:gd name="connsiteX25" fmla="*/ 9934 w 10000"/>
              <a:gd name="connsiteY25" fmla="*/ 3089 h 10000"/>
              <a:gd name="connsiteX26" fmla="*/ 10000 w 10000"/>
              <a:gd name="connsiteY26" fmla="*/ 3349 h 10000"/>
              <a:gd name="connsiteX27" fmla="*/ 10000 w 10000"/>
              <a:gd name="connsiteY27" fmla="*/ 3549 h 10000"/>
              <a:gd name="connsiteX28" fmla="*/ 9976 w 10000"/>
              <a:gd name="connsiteY28" fmla="*/ 3708 h 10000"/>
              <a:gd name="connsiteX29" fmla="*/ 9873 w 10000"/>
              <a:gd name="connsiteY29" fmla="*/ 3835 h 10000"/>
              <a:gd name="connsiteX30" fmla="*/ 9689 w 10000"/>
              <a:gd name="connsiteY30" fmla="*/ 3815 h 10000"/>
              <a:gd name="connsiteX31" fmla="*/ 9180 w 10000"/>
              <a:gd name="connsiteY31" fmla="*/ 3803 h 10000"/>
              <a:gd name="connsiteX32" fmla="*/ 9052 w 10000"/>
              <a:gd name="connsiteY32" fmla="*/ 4197 h 10000"/>
              <a:gd name="connsiteX33" fmla="*/ 8015 w 10000"/>
              <a:gd name="connsiteY33" fmla="*/ 4063 h 10000"/>
              <a:gd name="connsiteX34" fmla="*/ 7885 w 10000"/>
              <a:gd name="connsiteY34" fmla="*/ 3688 h 10000"/>
              <a:gd name="connsiteX35" fmla="*/ 7598 w 10000"/>
              <a:gd name="connsiteY35" fmla="*/ 3835 h 10000"/>
              <a:gd name="connsiteX36" fmla="*/ 7357 w 10000"/>
              <a:gd name="connsiteY36" fmla="*/ 4240 h 10000"/>
              <a:gd name="connsiteX37" fmla="*/ 6952 w 10000"/>
              <a:gd name="connsiteY37" fmla="*/ 4627 h 10000"/>
              <a:gd name="connsiteX38" fmla="*/ 6783 w 10000"/>
              <a:gd name="connsiteY38" fmla="*/ 4993 h 10000"/>
              <a:gd name="connsiteX39" fmla="*/ 6100 w 10000"/>
              <a:gd name="connsiteY39" fmla="*/ 5453 h 10000"/>
              <a:gd name="connsiteX40" fmla="*/ 5973 w 10000"/>
              <a:gd name="connsiteY40" fmla="*/ 5293 h 10000"/>
              <a:gd name="connsiteX41" fmla="*/ 5591 w 10000"/>
              <a:gd name="connsiteY41" fmla="*/ 5566 h 10000"/>
              <a:gd name="connsiteX42" fmla="*/ 5634 w 10000"/>
              <a:gd name="connsiteY42" fmla="*/ 5726 h 10000"/>
              <a:gd name="connsiteX43" fmla="*/ 5365 w 10000"/>
              <a:gd name="connsiteY43" fmla="*/ 5885 h 10000"/>
              <a:gd name="connsiteX44" fmla="*/ 4691 w 10000"/>
              <a:gd name="connsiteY44" fmla="*/ 6285 h 10000"/>
              <a:gd name="connsiteX45" fmla="*/ 4140 w 10000"/>
              <a:gd name="connsiteY45" fmla="*/ 6491 h 10000"/>
              <a:gd name="connsiteX46" fmla="*/ 3801 w 10000"/>
              <a:gd name="connsiteY46" fmla="*/ 6651 h 10000"/>
              <a:gd name="connsiteX47" fmla="*/ 3514 w 10000"/>
              <a:gd name="connsiteY47" fmla="*/ 6851 h 10000"/>
              <a:gd name="connsiteX48" fmla="*/ 3335 w 10000"/>
              <a:gd name="connsiteY48" fmla="*/ 7104 h 10000"/>
              <a:gd name="connsiteX49" fmla="*/ 2826 w 10000"/>
              <a:gd name="connsiteY49" fmla="*/ 8089 h 10000"/>
              <a:gd name="connsiteX50" fmla="*/ 2784 w 10000"/>
              <a:gd name="connsiteY50" fmla="*/ 8209 h 10000"/>
              <a:gd name="connsiteX51" fmla="*/ 2624 w 10000"/>
              <a:gd name="connsiteY51" fmla="*/ 8422 h 10000"/>
              <a:gd name="connsiteX52" fmla="*/ 1597 w 10000"/>
              <a:gd name="connsiteY52" fmla="*/ 9188 h 10000"/>
              <a:gd name="connsiteX53" fmla="*/ 1512 w 10000"/>
              <a:gd name="connsiteY53" fmla="*/ 9407 h 10000"/>
              <a:gd name="connsiteX54" fmla="*/ 1437 w 10000"/>
              <a:gd name="connsiteY54" fmla="*/ 9621 h 10000"/>
              <a:gd name="connsiteX55" fmla="*/ 1357 w 10000"/>
              <a:gd name="connsiteY55" fmla="*/ 9780 h 10000"/>
              <a:gd name="connsiteX56" fmla="*/ 735 w 10000"/>
              <a:gd name="connsiteY56" fmla="*/ 10000 h 10000"/>
              <a:gd name="connsiteX57" fmla="*/ 1055 w 10000"/>
              <a:gd name="connsiteY57" fmla="*/ 8162 h 10000"/>
              <a:gd name="connsiteX58" fmla="*/ 1041 w 10000"/>
              <a:gd name="connsiteY58" fmla="*/ 7450 h 10000"/>
              <a:gd name="connsiteX59" fmla="*/ 1211 w 10000"/>
              <a:gd name="connsiteY59" fmla="*/ 7184 h 10000"/>
              <a:gd name="connsiteX60" fmla="*/ 2091 w 10000"/>
              <a:gd name="connsiteY60" fmla="*/ 6664 h 10000"/>
              <a:gd name="connsiteX61" fmla="*/ 1931 w 10000"/>
              <a:gd name="connsiteY61" fmla="*/ 6451 h 10000"/>
              <a:gd name="connsiteX62" fmla="*/ 1649 w 10000"/>
              <a:gd name="connsiteY62" fmla="*/ 6591 h 10000"/>
              <a:gd name="connsiteX63" fmla="*/ 1484 w 10000"/>
              <a:gd name="connsiteY63" fmla="*/ 6585 h 10000"/>
              <a:gd name="connsiteX64" fmla="*/ 1258 w 10000"/>
              <a:gd name="connsiteY64" fmla="*/ 6651 h 10000"/>
              <a:gd name="connsiteX65" fmla="*/ 1046 w 10000"/>
              <a:gd name="connsiteY65" fmla="*/ 6711 h 10000"/>
              <a:gd name="connsiteX66" fmla="*/ 763 w 10000"/>
              <a:gd name="connsiteY66" fmla="*/ 6851 h 10000"/>
              <a:gd name="connsiteX67" fmla="*/ 617 w 10000"/>
              <a:gd name="connsiteY67" fmla="*/ 6944 h 10000"/>
              <a:gd name="connsiteX68" fmla="*/ 518 w 10000"/>
              <a:gd name="connsiteY68" fmla="*/ 7091 h 10000"/>
              <a:gd name="connsiteX69" fmla="*/ 0 w 10000"/>
              <a:gd name="connsiteY69" fmla="*/ 6651 h 10000"/>
              <a:gd name="connsiteX0" fmla="*/ 0 w 10000"/>
              <a:gd name="connsiteY0" fmla="*/ 6651 h 10000"/>
              <a:gd name="connsiteX1" fmla="*/ 857 w 10000"/>
              <a:gd name="connsiteY1" fmla="*/ 6332 h 10000"/>
              <a:gd name="connsiteX2" fmla="*/ 1959 w 10000"/>
              <a:gd name="connsiteY2" fmla="*/ 5752 h 10000"/>
              <a:gd name="connsiteX3" fmla="*/ 3245 w 10000"/>
              <a:gd name="connsiteY3" fmla="*/ 4874 h 10000"/>
              <a:gd name="connsiteX4" fmla="*/ 3844 w 10000"/>
              <a:gd name="connsiteY4" fmla="*/ 4434 h 10000"/>
              <a:gd name="connsiteX5" fmla="*/ 4998 w 10000"/>
              <a:gd name="connsiteY5" fmla="*/ 3455 h 10000"/>
              <a:gd name="connsiteX6" fmla="*/ 5935 w 10000"/>
              <a:gd name="connsiteY6" fmla="*/ 2610 h 10000"/>
              <a:gd name="connsiteX7" fmla="*/ 7414 w 10000"/>
              <a:gd name="connsiteY7" fmla="*/ 959 h 10000"/>
              <a:gd name="connsiteX8" fmla="*/ 7800 w 10000"/>
              <a:gd name="connsiteY8" fmla="*/ 619 h 10000"/>
              <a:gd name="connsiteX9" fmla="*/ 8191 w 10000"/>
              <a:gd name="connsiteY9" fmla="*/ 373 h 10000"/>
              <a:gd name="connsiteX10" fmla="*/ 8615 w 10000"/>
              <a:gd name="connsiteY10" fmla="*/ 233 h 10000"/>
              <a:gd name="connsiteX11" fmla="*/ 8973 w 10000"/>
              <a:gd name="connsiteY11" fmla="*/ 233 h 10000"/>
              <a:gd name="connsiteX12" fmla="*/ 9369 w 10000"/>
              <a:gd name="connsiteY12" fmla="*/ 280 h 10000"/>
              <a:gd name="connsiteX13" fmla="*/ 9482 w 10000"/>
              <a:gd name="connsiteY13" fmla="*/ 193 h 10000"/>
              <a:gd name="connsiteX14" fmla="*/ 9491 w 10000"/>
              <a:gd name="connsiteY14" fmla="*/ 0 h 10000"/>
              <a:gd name="connsiteX15" fmla="*/ 9623 w 10000"/>
              <a:gd name="connsiteY15" fmla="*/ 140 h 10000"/>
              <a:gd name="connsiteX16" fmla="*/ 9774 w 10000"/>
              <a:gd name="connsiteY16" fmla="*/ 399 h 10000"/>
              <a:gd name="connsiteX17" fmla="*/ 9863 w 10000"/>
              <a:gd name="connsiteY17" fmla="*/ 652 h 10000"/>
              <a:gd name="connsiteX18" fmla="*/ 9915 w 10000"/>
              <a:gd name="connsiteY18" fmla="*/ 892 h 10000"/>
              <a:gd name="connsiteX19" fmla="*/ 9887 w 10000"/>
              <a:gd name="connsiteY19" fmla="*/ 1258 h 10000"/>
              <a:gd name="connsiteX20" fmla="*/ 9788 w 10000"/>
              <a:gd name="connsiteY20" fmla="*/ 1771 h 10000"/>
              <a:gd name="connsiteX21" fmla="*/ 9633 w 10000"/>
              <a:gd name="connsiteY21" fmla="*/ 2197 h 10000"/>
              <a:gd name="connsiteX22" fmla="*/ 9661 w 10000"/>
              <a:gd name="connsiteY22" fmla="*/ 2417 h 10000"/>
              <a:gd name="connsiteX23" fmla="*/ 9717 w 10000"/>
              <a:gd name="connsiteY23" fmla="*/ 2590 h 10000"/>
              <a:gd name="connsiteX24" fmla="*/ 9830 w 10000"/>
              <a:gd name="connsiteY24" fmla="*/ 2810 h 10000"/>
              <a:gd name="connsiteX25" fmla="*/ 9934 w 10000"/>
              <a:gd name="connsiteY25" fmla="*/ 3089 h 10000"/>
              <a:gd name="connsiteX26" fmla="*/ 10000 w 10000"/>
              <a:gd name="connsiteY26" fmla="*/ 3349 h 10000"/>
              <a:gd name="connsiteX27" fmla="*/ 10000 w 10000"/>
              <a:gd name="connsiteY27" fmla="*/ 3549 h 10000"/>
              <a:gd name="connsiteX28" fmla="*/ 9976 w 10000"/>
              <a:gd name="connsiteY28" fmla="*/ 3708 h 10000"/>
              <a:gd name="connsiteX29" fmla="*/ 9873 w 10000"/>
              <a:gd name="connsiteY29" fmla="*/ 3835 h 10000"/>
              <a:gd name="connsiteX30" fmla="*/ 9689 w 10000"/>
              <a:gd name="connsiteY30" fmla="*/ 3815 h 10000"/>
              <a:gd name="connsiteX31" fmla="*/ 9180 w 10000"/>
              <a:gd name="connsiteY31" fmla="*/ 3803 h 10000"/>
              <a:gd name="connsiteX32" fmla="*/ 9052 w 10000"/>
              <a:gd name="connsiteY32" fmla="*/ 4197 h 10000"/>
              <a:gd name="connsiteX33" fmla="*/ 8015 w 10000"/>
              <a:gd name="connsiteY33" fmla="*/ 4063 h 10000"/>
              <a:gd name="connsiteX34" fmla="*/ 7885 w 10000"/>
              <a:gd name="connsiteY34" fmla="*/ 3688 h 10000"/>
              <a:gd name="connsiteX35" fmla="*/ 7598 w 10000"/>
              <a:gd name="connsiteY35" fmla="*/ 3835 h 10000"/>
              <a:gd name="connsiteX36" fmla="*/ 7357 w 10000"/>
              <a:gd name="connsiteY36" fmla="*/ 4240 h 10000"/>
              <a:gd name="connsiteX37" fmla="*/ 6952 w 10000"/>
              <a:gd name="connsiteY37" fmla="*/ 4627 h 10000"/>
              <a:gd name="connsiteX38" fmla="*/ 6783 w 10000"/>
              <a:gd name="connsiteY38" fmla="*/ 4993 h 10000"/>
              <a:gd name="connsiteX39" fmla="*/ 6100 w 10000"/>
              <a:gd name="connsiteY39" fmla="*/ 5453 h 10000"/>
              <a:gd name="connsiteX40" fmla="*/ 5973 w 10000"/>
              <a:gd name="connsiteY40" fmla="*/ 5293 h 10000"/>
              <a:gd name="connsiteX41" fmla="*/ 5591 w 10000"/>
              <a:gd name="connsiteY41" fmla="*/ 5566 h 10000"/>
              <a:gd name="connsiteX42" fmla="*/ 5634 w 10000"/>
              <a:gd name="connsiteY42" fmla="*/ 5726 h 10000"/>
              <a:gd name="connsiteX43" fmla="*/ 5365 w 10000"/>
              <a:gd name="connsiteY43" fmla="*/ 5885 h 10000"/>
              <a:gd name="connsiteX44" fmla="*/ 4691 w 10000"/>
              <a:gd name="connsiteY44" fmla="*/ 6285 h 10000"/>
              <a:gd name="connsiteX45" fmla="*/ 4140 w 10000"/>
              <a:gd name="connsiteY45" fmla="*/ 6491 h 10000"/>
              <a:gd name="connsiteX46" fmla="*/ 3801 w 10000"/>
              <a:gd name="connsiteY46" fmla="*/ 6651 h 10000"/>
              <a:gd name="connsiteX47" fmla="*/ 3514 w 10000"/>
              <a:gd name="connsiteY47" fmla="*/ 6851 h 10000"/>
              <a:gd name="connsiteX48" fmla="*/ 3335 w 10000"/>
              <a:gd name="connsiteY48" fmla="*/ 7104 h 10000"/>
              <a:gd name="connsiteX49" fmla="*/ 2826 w 10000"/>
              <a:gd name="connsiteY49" fmla="*/ 8089 h 10000"/>
              <a:gd name="connsiteX50" fmla="*/ 2784 w 10000"/>
              <a:gd name="connsiteY50" fmla="*/ 8209 h 10000"/>
              <a:gd name="connsiteX51" fmla="*/ 2624 w 10000"/>
              <a:gd name="connsiteY51" fmla="*/ 8422 h 10000"/>
              <a:gd name="connsiteX52" fmla="*/ 1597 w 10000"/>
              <a:gd name="connsiteY52" fmla="*/ 9188 h 10000"/>
              <a:gd name="connsiteX53" fmla="*/ 1512 w 10000"/>
              <a:gd name="connsiteY53" fmla="*/ 9407 h 10000"/>
              <a:gd name="connsiteX54" fmla="*/ 1437 w 10000"/>
              <a:gd name="connsiteY54" fmla="*/ 9621 h 10000"/>
              <a:gd name="connsiteX55" fmla="*/ 1357 w 10000"/>
              <a:gd name="connsiteY55" fmla="*/ 9780 h 10000"/>
              <a:gd name="connsiteX56" fmla="*/ 735 w 10000"/>
              <a:gd name="connsiteY56" fmla="*/ 10000 h 10000"/>
              <a:gd name="connsiteX57" fmla="*/ 1055 w 10000"/>
              <a:gd name="connsiteY57" fmla="*/ 8162 h 10000"/>
              <a:gd name="connsiteX58" fmla="*/ 1041 w 10000"/>
              <a:gd name="connsiteY58" fmla="*/ 7450 h 10000"/>
              <a:gd name="connsiteX59" fmla="*/ 1211 w 10000"/>
              <a:gd name="connsiteY59" fmla="*/ 7184 h 10000"/>
              <a:gd name="connsiteX60" fmla="*/ 2091 w 10000"/>
              <a:gd name="connsiteY60" fmla="*/ 6664 h 10000"/>
              <a:gd name="connsiteX61" fmla="*/ 1931 w 10000"/>
              <a:gd name="connsiteY61" fmla="*/ 6451 h 10000"/>
              <a:gd name="connsiteX62" fmla="*/ 1649 w 10000"/>
              <a:gd name="connsiteY62" fmla="*/ 6591 h 10000"/>
              <a:gd name="connsiteX63" fmla="*/ 1484 w 10000"/>
              <a:gd name="connsiteY63" fmla="*/ 6585 h 10000"/>
              <a:gd name="connsiteX64" fmla="*/ 1258 w 10000"/>
              <a:gd name="connsiteY64" fmla="*/ 6651 h 10000"/>
              <a:gd name="connsiteX65" fmla="*/ 1046 w 10000"/>
              <a:gd name="connsiteY65" fmla="*/ 6711 h 10000"/>
              <a:gd name="connsiteX66" fmla="*/ 763 w 10000"/>
              <a:gd name="connsiteY66" fmla="*/ 6851 h 10000"/>
              <a:gd name="connsiteX67" fmla="*/ 617 w 10000"/>
              <a:gd name="connsiteY67" fmla="*/ 6944 h 10000"/>
              <a:gd name="connsiteX68" fmla="*/ 518 w 10000"/>
              <a:gd name="connsiteY68" fmla="*/ 7091 h 10000"/>
              <a:gd name="connsiteX69" fmla="*/ 0 w 10000"/>
              <a:gd name="connsiteY69" fmla="*/ 6651 h 10000"/>
              <a:gd name="connsiteX0" fmla="*/ 0 w 10000"/>
              <a:gd name="connsiteY0" fmla="*/ 6651 h 10000"/>
              <a:gd name="connsiteX1" fmla="*/ 857 w 10000"/>
              <a:gd name="connsiteY1" fmla="*/ 6332 h 10000"/>
              <a:gd name="connsiteX2" fmla="*/ 1959 w 10000"/>
              <a:gd name="connsiteY2" fmla="*/ 5752 h 10000"/>
              <a:gd name="connsiteX3" fmla="*/ 3245 w 10000"/>
              <a:gd name="connsiteY3" fmla="*/ 4874 h 10000"/>
              <a:gd name="connsiteX4" fmla="*/ 3844 w 10000"/>
              <a:gd name="connsiteY4" fmla="*/ 4434 h 10000"/>
              <a:gd name="connsiteX5" fmla="*/ 4998 w 10000"/>
              <a:gd name="connsiteY5" fmla="*/ 3455 h 10000"/>
              <a:gd name="connsiteX6" fmla="*/ 5935 w 10000"/>
              <a:gd name="connsiteY6" fmla="*/ 2610 h 10000"/>
              <a:gd name="connsiteX7" fmla="*/ 7414 w 10000"/>
              <a:gd name="connsiteY7" fmla="*/ 959 h 10000"/>
              <a:gd name="connsiteX8" fmla="*/ 7800 w 10000"/>
              <a:gd name="connsiteY8" fmla="*/ 619 h 10000"/>
              <a:gd name="connsiteX9" fmla="*/ 8191 w 10000"/>
              <a:gd name="connsiteY9" fmla="*/ 373 h 10000"/>
              <a:gd name="connsiteX10" fmla="*/ 8615 w 10000"/>
              <a:gd name="connsiteY10" fmla="*/ 233 h 10000"/>
              <a:gd name="connsiteX11" fmla="*/ 8973 w 10000"/>
              <a:gd name="connsiteY11" fmla="*/ 233 h 10000"/>
              <a:gd name="connsiteX12" fmla="*/ 9369 w 10000"/>
              <a:gd name="connsiteY12" fmla="*/ 280 h 10000"/>
              <a:gd name="connsiteX13" fmla="*/ 9482 w 10000"/>
              <a:gd name="connsiteY13" fmla="*/ 193 h 10000"/>
              <a:gd name="connsiteX14" fmla="*/ 9491 w 10000"/>
              <a:gd name="connsiteY14" fmla="*/ 0 h 10000"/>
              <a:gd name="connsiteX15" fmla="*/ 9623 w 10000"/>
              <a:gd name="connsiteY15" fmla="*/ 140 h 10000"/>
              <a:gd name="connsiteX16" fmla="*/ 9774 w 10000"/>
              <a:gd name="connsiteY16" fmla="*/ 399 h 10000"/>
              <a:gd name="connsiteX17" fmla="*/ 9863 w 10000"/>
              <a:gd name="connsiteY17" fmla="*/ 652 h 10000"/>
              <a:gd name="connsiteX18" fmla="*/ 9915 w 10000"/>
              <a:gd name="connsiteY18" fmla="*/ 892 h 10000"/>
              <a:gd name="connsiteX19" fmla="*/ 9887 w 10000"/>
              <a:gd name="connsiteY19" fmla="*/ 1258 h 10000"/>
              <a:gd name="connsiteX20" fmla="*/ 9788 w 10000"/>
              <a:gd name="connsiteY20" fmla="*/ 1771 h 10000"/>
              <a:gd name="connsiteX21" fmla="*/ 9633 w 10000"/>
              <a:gd name="connsiteY21" fmla="*/ 2197 h 10000"/>
              <a:gd name="connsiteX22" fmla="*/ 9661 w 10000"/>
              <a:gd name="connsiteY22" fmla="*/ 2417 h 10000"/>
              <a:gd name="connsiteX23" fmla="*/ 9717 w 10000"/>
              <a:gd name="connsiteY23" fmla="*/ 2590 h 10000"/>
              <a:gd name="connsiteX24" fmla="*/ 9830 w 10000"/>
              <a:gd name="connsiteY24" fmla="*/ 2810 h 10000"/>
              <a:gd name="connsiteX25" fmla="*/ 9934 w 10000"/>
              <a:gd name="connsiteY25" fmla="*/ 3089 h 10000"/>
              <a:gd name="connsiteX26" fmla="*/ 10000 w 10000"/>
              <a:gd name="connsiteY26" fmla="*/ 3349 h 10000"/>
              <a:gd name="connsiteX27" fmla="*/ 10000 w 10000"/>
              <a:gd name="connsiteY27" fmla="*/ 3549 h 10000"/>
              <a:gd name="connsiteX28" fmla="*/ 9976 w 10000"/>
              <a:gd name="connsiteY28" fmla="*/ 3708 h 10000"/>
              <a:gd name="connsiteX29" fmla="*/ 9873 w 10000"/>
              <a:gd name="connsiteY29" fmla="*/ 3835 h 10000"/>
              <a:gd name="connsiteX30" fmla="*/ 9689 w 10000"/>
              <a:gd name="connsiteY30" fmla="*/ 3815 h 10000"/>
              <a:gd name="connsiteX31" fmla="*/ 9180 w 10000"/>
              <a:gd name="connsiteY31" fmla="*/ 3803 h 10000"/>
              <a:gd name="connsiteX32" fmla="*/ 9052 w 10000"/>
              <a:gd name="connsiteY32" fmla="*/ 4197 h 10000"/>
              <a:gd name="connsiteX33" fmla="*/ 8015 w 10000"/>
              <a:gd name="connsiteY33" fmla="*/ 4063 h 10000"/>
              <a:gd name="connsiteX34" fmla="*/ 7598 w 10000"/>
              <a:gd name="connsiteY34" fmla="*/ 3835 h 10000"/>
              <a:gd name="connsiteX35" fmla="*/ 7357 w 10000"/>
              <a:gd name="connsiteY35" fmla="*/ 4240 h 10000"/>
              <a:gd name="connsiteX36" fmla="*/ 6952 w 10000"/>
              <a:gd name="connsiteY36" fmla="*/ 4627 h 10000"/>
              <a:gd name="connsiteX37" fmla="*/ 6783 w 10000"/>
              <a:gd name="connsiteY37" fmla="*/ 4993 h 10000"/>
              <a:gd name="connsiteX38" fmla="*/ 6100 w 10000"/>
              <a:gd name="connsiteY38" fmla="*/ 5453 h 10000"/>
              <a:gd name="connsiteX39" fmla="*/ 5973 w 10000"/>
              <a:gd name="connsiteY39" fmla="*/ 5293 h 10000"/>
              <a:gd name="connsiteX40" fmla="*/ 5591 w 10000"/>
              <a:gd name="connsiteY40" fmla="*/ 5566 h 10000"/>
              <a:gd name="connsiteX41" fmla="*/ 5634 w 10000"/>
              <a:gd name="connsiteY41" fmla="*/ 5726 h 10000"/>
              <a:gd name="connsiteX42" fmla="*/ 5365 w 10000"/>
              <a:gd name="connsiteY42" fmla="*/ 5885 h 10000"/>
              <a:gd name="connsiteX43" fmla="*/ 4691 w 10000"/>
              <a:gd name="connsiteY43" fmla="*/ 6285 h 10000"/>
              <a:gd name="connsiteX44" fmla="*/ 4140 w 10000"/>
              <a:gd name="connsiteY44" fmla="*/ 6491 h 10000"/>
              <a:gd name="connsiteX45" fmla="*/ 3801 w 10000"/>
              <a:gd name="connsiteY45" fmla="*/ 6651 h 10000"/>
              <a:gd name="connsiteX46" fmla="*/ 3514 w 10000"/>
              <a:gd name="connsiteY46" fmla="*/ 6851 h 10000"/>
              <a:gd name="connsiteX47" fmla="*/ 3335 w 10000"/>
              <a:gd name="connsiteY47" fmla="*/ 7104 h 10000"/>
              <a:gd name="connsiteX48" fmla="*/ 2826 w 10000"/>
              <a:gd name="connsiteY48" fmla="*/ 8089 h 10000"/>
              <a:gd name="connsiteX49" fmla="*/ 2784 w 10000"/>
              <a:gd name="connsiteY49" fmla="*/ 8209 h 10000"/>
              <a:gd name="connsiteX50" fmla="*/ 2624 w 10000"/>
              <a:gd name="connsiteY50" fmla="*/ 8422 h 10000"/>
              <a:gd name="connsiteX51" fmla="*/ 1597 w 10000"/>
              <a:gd name="connsiteY51" fmla="*/ 9188 h 10000"/>
              <a:gd name="connsiteX52" fmla="*/ 1512 w 10000"/>
              <a:gd name="connsiteY52" fmla="*/ 9407 h 10000"/>
              <a:gd name="connsiteX53" fmla="*/ 1437 w 10000"/>
              <a:gd name="connsiteY53" fmla="*/ 9621 h 10000"/>
              <a:gd name="connsiteX54" fmla="*/ 1357 w 10000"/>
              <a:gd name="connsiteY54" fmla="*/ 9780 h 10000"/>
              <a:gd name="connsiteX55" fmla="*/ 735 w 10000"/>
              <a:gd name="connsiteY55" fmla="*/ 10000 h 10000"/>
              <a:gd name="connsiteX56" fmla="*/ 1055 w 10000"/>
              <a:gd name="connsiteY56" fmla="*/ 8162 h 10000"/>
              <a:gd name="connsiteX57" fmla="*/ 1041 w 10000"/>
              <a:gd name="connsiteY57" fmla="*/ 7450 h 10000"/>
              <a:gd name="connsiteX58" fmla="*/ 1211 w 10000"/>
              <a:gd name="connsiteY58" fmla="*/ 7184 h 10000"/>
              <a:gd name="connsiteX59" fmla="*/ 2091 w 10000"/>
              <a:gd name="connsiteY59" fmla="*/ 6664 h 10000"/>
              <a:gd name="connsiteX60" fmla="*/ 1931 w 10000"/>
              <a:gd name="connsiteY60" fmla="*/ 6451 h 10000"/>
              <a:gd name="connsiteX61" fmla="*/ 1649 w 10000"/>
              <a:gd name="connsiteY61" fmla="*/ 6591 h 10000"/>
              <a:gd name="connsiteX62" fmla="*/ 1484 w 10000"/>
              <a:gd name="connsiteY62" fmla="*/ 6585 h 10000"/>
              <a:gd name="connsiteX63" fmla="*/ 1258 w 10000"/>
              <a:gd name="connsiteY63" fmla="*/ 6651 h 10000"/>
              <a:gd name="connsiteX64" fmla="*/ 1046 w 10000"/>
              <a:gd name="connsiteY64" fmla="*/ 6711 h 10000"/>
              <a:gd name="connsiteX65" fmla="*/ 763 w 10000"/>
              <a:gd name="connsiteY65" fmla="*/ 6851 h 10000"/>
              <a:gd name="connsiteX66" fmla="*/ 617 w 10000"/>
              <a:gd name="connsiteY66" fmla="*/ 6944 h 10000"/>
              <a:gd name="connsiteX67" fmla="*/ 518 w 10000"/>
              <a:gd name="connsiteY67" fmla="*/ 7091 h 10000"/>
              <a:gd name="connsiteX68" fmla="*/ 0 w 10000"/>
              <a:gd name="connsiteY68" fmla="*/ 6651 h 10000"/>
              <a:gd name="connsiteX0" fmla="*/ 0 w 10000"/>
              <a:gd name="connsiteY0" fmla="*/ 6651 h 10000"/>
              <a:gd name="connsiteX1" fmla="*/ 857 w 10000"/>
              <a:gd name="connsiteY1" fmla="*/ 6332 h 10000"/>
              <a:gd name="connsiteX2" fmla="*/ 1959 w 10000"/>
              <a:gd name="connsiteY2" fmla="*/ 5752 h 10000"/>
              <a:gd name="connsiteX3" fmla="*/ 3245 w 10000"/>
              <a:gd name="connsiteY3" fmla="*/ 4874 h 10000"/>
              <a:gd name="connsiteX4" fmla="*/ 3844 w 10000"/>
              <a:gd name="connsiteY4" fmla="*/ 4434 h 10000"/>
              <a:gd name="connsiteX5" fmla="*/ 4998 w 10000"/>
              <a:gd name="connsiteY5" fmla="*/ 3455 h 10000"/>
              <a:gd name="connsiteX6" fmla="*/ 5935 w 10000"/>
              <a:gd name="connsiteY6" fmla="*/ 2610 h 10000"/>
              <a:gd name="connsiteX7" fmla="*/ 7414 w 10000"/>
              <a:gd name="connsiteY7" fmla="*/ 959 h 10000"/>
              <a:gd name="connsiteX8" fmla="*/ 7800 w 10000"/>
              <a:gd name="connsiteY8" fmla="*/ 619 h 10000"/>
              <a:gd name="connsiteX9" fmla="*/ 8191 w 10000"/>
              <a:gd name="connsiteY9" fmla="*/ 373 h 10000"/>
              <a:gd name="connsiteX10" fmla="*/ 8615 w 10000"/>
              <a:gd name="connsiteY10" fmla="*/ 233 h 10000"/>
              <a:gd name="connsiteX11" fmla="*/ 8973 w 10000"/>
              <a:gd name="connsiteY11" fmla="*/ 233 h 10000"/>
              <a:gd name="connsiteX12" fmla="*/ 9369 w 10000"/>
              <a:gd name="connsiteY12" fmla="*/ 280 h 10000"/>
              <a:gd name="connsiteX13" fmla="*/ 9482 w 10000"/>
              <a:gd name="connsiteY13" fmla="*/ 193 h 10000"/>
              <a:gd name="connsiteX14" fmla="*/ 9491 w 10000"/>
              <a:gd name="connsiteY14" fmla="*/ 0 h 10000"/>
              <a:gd name="connsiteX15" fmla="*/ 9623 w 10000"/>
              <a:gd name="connsiteY15" fmla="*/ 140 h 10000"/>
              <a:gd name="connsiteX16" fmla="*/ 9774 w 10000"/>
              <a:gd name="connsiteY16" fmla="*/ 399 h 10000"/>
              <a:gd name="connsiteX17" fmla="*/ 9863 w 10000"/>
              <a:gd name="connsiteY17" fmla="*/ 652 h 10000"/>
              <a:gd name="connsiteX18" fmla="*/ 9915 w 10000"/>
              <a:gd name="connsiteY18" fmla="*/ 892 h 10000"/>
              <a:gd name="connsiteX19" fmla="*/ 9887 w 10000"/>
              <a:gd name="connsiteY19" fmla="*/ 1258 h 10000"/>
              <a:gd name="connsiteX20" fmla="*/ 9788 w 10000"/>
              <a:gd name="connsiteY20" fmla="*/ 1771 h 10000"/>
              <a:gd name="connsiteX21" fmla="*/ 9633 w 10000"/>
              <a:gd name="connsiteY21" fmla="*/ 2197 h 10000"/>
              <a:gd name="connsiteX22" fmla="*/ 9661 w 10000"/>
              <a:gd name="connsiteY22" fmla="*/ 2417 h 10000"/>
              <a:gd name="connsiteX23" fmla="*/ 9717 w 10000"/>
              <a:gd name="connsiteY23" fmla="*/ 2590 h 10000"/>
              <a:gd name="connsiteX24" fmla="*/ 9830 w 10000"/>
              <a:gd name="connsiteY24" fmla="*/ 2810 h 10000"/>
              <a:gd name="connsiteX25" fmla="*/ 9934 w 10000"/>
              <a:gd name="connsiteY25" fmla="*/ 3089 h 10000"/>
              <a:gd name="connsiteX26" fmla="*/ 10000 w 10000"/>
              <a:gd name="connsiteY26" fmla="*/ 3349 h 10000"/>
              <a:gd name="connsiteX27" fmla="*/ 10000 w 10000"/>
              <a:gd name="connsiteY27" fmla="*/ 3549 h 10000"/>
              <a:gd name="connsiteX28" fmla="*/ 9976 w 10000"/>
              <a:gd name="connsiteY28" fmla="*/ 3708 h 10000"/>
              <a:gd name="connsiteX29" fmla="*/ 9873 w 10000"/>
              <a:gd name="connsiteY29" fmla="*/ 3835 h 10000"/>
              <a:gd name="connsiteX30" fmla="*/ 9689 w 10000"/>
              <a:gd name="connsiteY30" fmla="*/ 3815 h 10000"/>
              <a:gd name="connsiteX31" fmla="*/ 9180 w 10000"/>
              <a:gd name="connsiteY31" fmla="*/ 3803 h 10000"/>
              <a:gd name="connsiteX32" fmla="*/ 9052 w 10000"/>
              <a:gd name="connsiteY32" fmla="*/ 4197 h 10000"/>
              <a:gd name="connsiteX33" fmla="*/ 8015 w 10000"/>
              <a:gd name="connsiteY33" fmla="*/ 4063 h 10000"/>
              <a:gd name="connsiteX34" fmla="*/ 7634 w 10000"/>
              <a:gd name="connsiteY34" fmla="*/ 4167 h 10000"/>
              <a:gd name="connsiteX35" fmla="*/ 7357 w 10000"/>
              <a:gd name="connsiteY35" fmla="*/ 4240 h 10000"/>
              <a:gd name="connsiteX36" fmla="*/ 6952 w 10000"/>
              <a:gd name="connsiteY36" fmla="*/ 4627 h 10000"/>
              <a:gd name="connsiteX37" fmla="*/ 6783 w 10000"/>
              <a:gd name="connsiteY37" fmla="*/ 4993 h 10000"/>
              <a:gd name="connsiteX38" fmla="*/ 6100 w 10000"/>
              <a:gd name="connsiteY38" fmla="*/ 5453 h 10000"/>
              <a:gd name="connsiteX39" fmla="*/ 5973 w 10000"/>
              <a:gd name="connsiteY39" fmla="*/ 5293 h 10000"/>
              <a:gd name="connsiteX40" fmla="*/ 5591 w 10000"/>
              <a:gd name="connsiteY40" fmla="*/ 5566 h 10000"/>
              <a:gd name="connsiteX41" fmla="*/ 5634 w 10000"/>
              <a:gd name="connsiteY41" fmla="*/ 5726 h 10000"/>
              <a:gd name="connsiteX42" fmla="*/ 5365 w 10000"/>
              <a:gd name="connsiteY42" fmla="*/ 5885 h 10000"/>
              <a:gd name="connsiteX43" fmla="*/ 4691 w 10000"/>
              <a:gd name="connsiteY43" fmla="*/ 6285 h 10000"/>
              <a:gd name="connsiteX44" fmla="*/ 4140 w 10000"/>
              <a:gd name="connsiteY44" fmla="*/ 6491 h 10000"/>
              <a:gd name="connsiteX45" fmla="*/ 3801 w 10000"/>
              <a:gd name="connsiteY45" fmla="*/ 6651 h 10000"/>
              <a:gd name="connsiteX46" fmla="*/ 3514 w 10000"/>
              <a:gd name="connsiteY46" fmla="*/ 6851 h 10000"/>
              <a:gd name="connsiteX47" fmla="*/ 3335 w 10000"/>
              <a:gd name="connsiteY47" fmla="*/ 7104 h 10000"/>
              <a:gd name="connsiteX48" fmla="*/ 2826 w 10000"/>
              <a:gd name="connsiteY48" fmla="*/ 8089 h 10000"/>
              <a:gd name="connsiteX49" fmla="*/ 2784 w 10000"/>
              <a:gd name="connsiteY49" fmla="*/ 8209 h 10000"/>
              <a:gd name="connsiteX50" fmla="*/ 2624 w 10000"/>
              <a:gd name="connsiteY50" fmla="*/ 8422 h 10000"/>
              <a:gd name="connsiteX51" fmla="*/ 1597 w 10000"/>
              <a:gd name="connsiteY51" fmla="*/ 9188 h 10000"/>
              <a:gd name="connsiteX52" fmla="*/ 1512 w 10000"/>
              <a:gd name="connsiteY52" fmla="*/ 9407 h 10000"/>
              <a:gd name="connsiteX53" fmla="*/ 1437 w 10000"/>
              <a:gd name="connsiteY53" fmla="*/ 9621 h 10000"/>
              <a:gd name="connsiteX54" fmla="*/ 1357 w 10000"/>
              <a:gd name="connsiteY54" fmla="*/ 9780 h 10000"/>
              <a:gd name="connsiteX55" fmla="*/ 735 w 10000"/>
              <a:gd name="connsiteY55" fmla="*/ 10000 h 10000"/>
              <a:gd name="connsiteX56" fmla="*/ 1055 w 10000"/>
              <a:gd name="connsiteY56" fmla="*/ 8162 h 10000"/>
              <a:gd name="connsiteX57" fmla="*/ 1041 w 10000"/>
              <a:gd name="connsiteY57" fmla="*/ 7450 h 10000"/>
              <a:gd name="connsiteX58" fmla="*/ 1211 w 10000"/>
              <a:gd name="connsiteY58" fmla="*/ 7184 h 10000"/>
              <a:gd name="connsiteX59" fmla="*/ 2091 w 10000"/>
              <a:gd name="connsiteY59" fmla="*/ 6664 h 10000"/>
              <a:gd name="connsiteX60" fmla="*/ 1931 w 10000"/>
              <a:gd name="connsiteY60" fmla="*/ 6451 h 10000"/>
              <a:gd name="connsiteX61" fmla="*/ 1649 w 10000"/>
              <a:gd name="connsiteY61" fmla="*/ 6591 h 10000"/>
              <a:gd name="connsiteX62" fmla="*/ 1484 w 10000"/>
              <a:gd name="connsiteY62" fmla="*/ 6585 h 10000"/>
              <a:gd name="connsiteX63" fmla="*/ 1258 w 10000"/>
              <a:gd name="connsiteY63" fmla="*/ 6651 h 10000"/>
              <a:gd name="connsiteX64" fmla="*/ 1046 w 10000"/>
              <a:gd name="connsiteY64" fmla="*/ 6711 h 10000"/>
              <a:gd name="connsiteX65" fmla="*/ 763 w 10000"/>
              <a:gd name="connsiteY65" fmla="*/ 6851 h 10000"/>
              <a:gd name="connsiteX66" fmla="*/ 617 w 10000"/>
              <a:gd name="connsiteY66" fmla="*/ 6944 h 10000"/>
              <a:gd name="connsiteX67" fmla="*/ 518 w 10000"/>
              <a:gd name="connsiteY67" fmla="*/ 7091 h 10000"/>
              <a:gd name="connsiteX68" fmla="*/ 0 w 10000"/>
              <a:gd name="connsiteY68" fmla="*/ 6651 h 10000"/>
              <a:gd name="connsiteX0" fmla="*/ 0 w 10000"/>
              <a:gd name="connsiteY0" fmla="*/ 6651 h 10000"/>
              <a:gd name="connsiteX1" fmla="*/ 857 w 10000"/>
              <a:gd name="connsiteY1" fmla="*/ 6332 h 10000"/>
              <a:gd name="connsiteX2" fmla="*/ 1959 w 10000"/>
              <a:gd name="connsiteY2" fmla="*/ 5752 h 10000"/>
              <a:gd name="connsiteX3" fmla="*/ 3245 w 10000"/>
              <a:gd name="connsiteY3" fmla="*/ 4874 h 10000"/>
              <a:gd name="connsiteX4" fmla="*/ 3844 w 10000"/>
              <a:gd name="connsiteY4" fmla="*/ 4434 h 10000"/>
              <a:gd name="connsiteX5" fmla="*/ 4998 w 10000"/>
              <a:gd name="connsiteY5" fmla="*/ 3455 h 10000"/>
              <a:gd name="connsiteX6" fmla="*/ 5935 w 10000"/>
              <a:gd name="connsiteY6" fmla="*/ 2610 h 10000"/>
              <a:gd name="connsiteX7" fmla="*/ 7414 w 10000"/>
              <a:gd name="connsiteY7" fmla="*/ 959 h 10000"/>
              <a:gd name="connsiteX8" fmla="*/ 7800 w 10000"/>
              <a:gd name="connsiteY8" fmla="*/ 619 h 10000"/>
              <a:gd name="connsiteX9" fmla="*/ 8191 w 10000"/>
              <a:gd name="connsiteY9" fmla="*/ 373 h 10000"/>
              <a:gd name="connsiteX10" fmla="*/ 8615 w 10000"/>
              <a:gd name="connsiteY10" fmla="*/ 233 h 10000"/>
              <a:gd name="connsiteX11" fmla="*/ 8973 w 10000"/>
              <a:gd name="connsiteY11" fmla="*/ 233 h 10000"/>
              <a:gd name="connsiteX12" fmla="*/ 9369 w 10000"/>
              <a:gd name="connsiteY12" fmla="*/ 280 h 10000"/>
              <a:gd name="connsiteX13" fmla="*/ 9482 w 10000"/>
              <a:gd name="connsiteY13" fmla="*/ 193 h 10000"/>
              <a:gd name="connsiteX14" fmla="*/ 9491 w 10000"/>
              <a:gd name="connsiteY14" fmla="*/ 0 h 10000"/>
              <a:gd name="connsiteX15" fmla="*/ 9623 w 10000"/>
              <a:gd name="connsiteY15" fmla="*/ 140 h 10000"/>
              <a:gd name="connsiteX16" fmla="*/ 9774 w 10000"/>
              <a:gd name="connsiteY16" fmla="*/ 399 h 10000"/>
              <a:gd name="connsiteX17" fmla="*/ 9863 w 10000"/>
              <a:gd name="connsiteY17" fmla="*/ 652 h 10000"/>
              <a:gd name="connsiteX18" fmla="*/ 9915 w 10000"/>
              <a:gd name="connsiteY18" fmla="*/ 892 h 10000"/>
              <a:gd name="connsiteX19" fmla="*/ 9887 w 10000"/>
              <a:gd name="connsiteY19" fmla="*/ 1258 h 10000"/>
              <a:gd name="connsiteX20" fmla="*/ 9788 w 10000"/>
              <a:gd name="connsiteY20" fmla="*/ 1771 h 10000"/>
              <a:gd name="connsiteX21" fmla="*/ 9633 w 10000"/>
              <a:gd name="connsiteY21" fmla="*/ 2197 h 10000"/>
              <a:gd name="connsiteX22" fmla="*/ 9661 w 10000"/>
              <a:gd name="connsiteY22" fmla="*/ 2417 h 10000"/>
              <a:gd name="connsiteX23" fmla="*/ 9717 w 10000"/>
              <a:gd name="connsiteY23" fmla="*/ 2590 h 10000"/>
              <a:gd name="connsiteX24" fmla="*/ 9830 w 10000"/>
              <a:gd name="connsiteY24" fmla="*/ 2810 h 10000"/>
              <a:gd name="connsiteX25" fmla="*/ 9934 w 10000"/>
              <a:gd name="connsiteY25" fmla="*/ 3089 h 10000"/>
              <a:gd name="connsiteX26" fmla="*/ 10000 w 10000"/>
              <a:gd name="connsiteY26" fmla="*/ 3349 h 10000"/>
              <a:gd name="connsiteX27" fmla="*/ 10000 w 10000"/>
              <a:gd name="connsiteY27" fmla="*/ 3549 h 10000"/>
              <a:gd name="connsiteX28" fmla="*/ 9976 w 10000"/>
              <a:gd name="connsiteY28" fmla="*/ 3708 h 10000"/>
              <a:gd name="connsiteX29" fmla="*/ 9873 w 10000"/>
              <a:gd name="connsiteY29" fmla="*/ 3835 h 10000"/>
              <a:gd name="connsiteX30" fmla="*/ 9689 w 10000"/>
              <a:gd name="connsiteY30" fmla="*/ 3815 h 10000"/>
              <a:gd name="connsiteX31" fmla="*/ 9180 w 10000"/>
              <a:gd name="connsiteY31" fmla="*/ 3803 h 10000"/>
              <a:gd name="connsiteX32" fmla="*/ 9052 w 10000"/>
              <a:gd name="connsiteY32" fmla="*/ 4197 h 10000"/>
              <a:gd name="connsiteX33" fmla="*/ 8015 w 10000"/>
              <a:gd name="connsiteY33" fmla="*/ 4063 h 10000"/>
              <a:gd name="connsiteX34" fmla="*/ 7634 w 10000"/>
              <a:gd name="connsiteY34" fmla="*/ 4167 h 10000"/>
              <a:gd name="connsiteX35" fmla="*/ 7339 w 10000"/>
              <a:gd name="connsiteY35" fmla="*/ 4342 h 10000"/>
              <a:gd name="connsiteX36" fmla="*/ 6952 w 10000"/>
              <a:gd name="connsiteY36" fmla="*/ 4627 h 10000"/>
              <a:gd name="connsiteX37" fmla="*/ 6783 w 10000"/>
              <a:gd name="connsiteY37" fmla="*/ 4993 h 10000"/>
              <a:gd name="connsiteX38" fmla="*/ 6100 w 10000"/>
              <a:gd name="connsiteY38" fmla="*/ 5453 h 10000"/>
              <a:gd name="connsiteX39" fmla="*/ 5973 w 10000"/>
              <a:gd name="connsiteY39" fmla="*/ 5293 h 10000"/>
              <a:gd name="connsiteX40" fmla="*/ 5591 w 10000"/>
              <a:gd name="connsiteY40" fmla="*/ 5566 h 10000"/>
              <a:gd name="connsiteX41" fmla="*/ 5634 w 10000"/>
              <a:gd name="connsiteY41" fmla="*/ 5726 h 10000"/>
              <a:gd name="connsiteX42" fmla="*/ 5365 w 10000"/>
              <a:gd name="connsiteY42" fmla="*/ 5885 h 10000"/>
              <a:gd name="connsiteX43" fmla="*/ 4691 w 10000"/>
              <a:gd name="connsiteY43" fmla="*/ 6285 h 10000"/>
              <a:gd name="connsiteX44" fmla="*/ 4140 w 10000"/>
              <a:gd name="connsiteY44" fmla="*/ 6491 h 10000"/>
              <a:gd name="connsiteX45" fmla="*/ 3801 w 10000"/>
              <a:gd name="connsiteY45" fmla="*/ 6651 h 10000"/>
              <a:gd name="connsiteX46" fmla="*/ 3514 w 10000"/>
              <a:gd name="connsiteY46" fmla="*/ 6851 h 10000"/>
              <a:gd name="connsiteX47" fmla="*/ 3335 w 10000"/>
              <a:gd name="connsiteY47" fmla="*/ 7104 h 10000"/>
              <a:gd name="connsiteX48" fmla="*/ 2826 w 10000"/>
              <a:gd name="connsiteY48" fmla="*/ 8089 h 10000"/>
              <a:gd name="connsiteX49" fmla="*/ 2784 w 10000"/>
              <a:gd name="connsiteY49" fmla="*/ 8209 h 10000"/>
              <a:gd name="connsiteX50" fmla="*/ 2624 w 10000"/>
              <a:gd name="connsiteY50" fmla="*/ 8422 h 10000"/>
              <a:gd name="connsiteX51" fmla="*/ 1597 w 10000"/>
              <a:gd name="connsiteY51" fmla="*/ 9188 h 10000"/>
              <a:gd name="connsiteX52" fmla="*/ 1512 w 10000"/>
              <a:gd name="connsiteY52" fmla="*/ 9407 h 10000"/>
              <a:gd name="connsiteX53" fmla="*/ 1437 w 10000"/>
              <a:gd name="connsiteY53" fmla="*/ 9621 h 10000"/>
              <a:gd name="connsiteX54" fmla="*/ 1357 w 10000"/>
              <a:gd name="connsiteY54" fmla="*/ 9780 h 10000"/>
              <a:gd name="connsiteX55" fmla="*/ 735 w 10000"/>
              <a:gd name="connsiteY55" fmla="*/ 10000 h 10000"/>
              <a:gd name="connsiteX56" fmla="*/ 1055 w 10000"/>
              <a:gd name="connsiteY56" fmla="*/ 8162 h 10000"/>
              <a:gd name="connsiteX57" fmla="*/ 1041 w 10000"/>
              <a:gd name="connsiteY57" fmla="*/ 7450 h 10000"/>
              <a:gd name="connsiteX58" fmla="*/ 1211 w 10000"/>
              <a:gd name="connsiteY58" fmla="*/ 7184 h 10000"/>
              <a:gd name="connsiteX59" fmla="*/ 2091 w 10000"/>
              <a:gd name="connsiteY59" fmla="*/ 6664 h 10000"/>
              <a:gd name="connsiteX60" fmla="*/ 1931 w 10000"/>
              <a:gd name="connsiteY60" fmla="*/ 6451 h 10000"/>
              <a:gd name="connsiteX61" fmla="*/ 1649 w 10000"/>
              <a:gd name="connsiteY61" fmla="*/ 6591 h 10000"/>
              <a:gd name="connsiteX62" fmla="*/ 1484 w 10000"/>
              <a:gd name="connsiteY62" fmla="*/ 6585 h 10000"/>
              <a:gd name="connsiteX63" fmla="*/ 1258 w 10000"/>
              <a:gd name="connsiteY63" fmla="*/ 6651 h 10000"/>
              <a:gd name="connsiteX64" fmla="*/ 1046 w 10000"/>
              <a:gd name="connsiteY64" fmla="*/ 6711 h 10000"/>
              <a:gd name="connsiteX65" fmla="*/ 763 w 10000"/>
              <a:gd name="connsiteY65" fmla="*/ 6851 h 10000"/>
              <a:gd name="connsiteX66" fmla="*/ 617 w 10000"/>
              <a:gd name="connsiteY66" fmla="*/ 6944 h 10000"/>
              <a:gd name="connsiteX67" fmla="*/ 518 w 10000"/>
              <a:gd name="connsiteY67" fmla="*/ 7091 h 10000"/>
              <a:gd name="connsiteX68" fmla="*/ 0 w 10000"/>
              <a:gd name="connsiteY68" fmla="*/ 6651 h 10000"/>
              <a:gd name="connsiteX0" fmla="*/ 0 w 10000"/>
              <a:gd name="connsiteY0" fmla="*/ 6651 h 10000"/>
              <a:gd name="connsiteX1" fmla="*/ 857 w 10000"/>
              <a:gd name="connsiteY1" fmla="*/ 6332 h 10000"/>
              <a:gd name="connsiteX2" fmla="*/ 1959 w 10000"/>
              <a:gd name="connsiteY2" fmla="*/ 5752 h 10000"/>
              <a:gd name="connsiteX3" fmla="*/ 3245 w 10000"/>
              <a:gd name="connsiteY3" fmla="*/ 4874 h 10000"/>
              <a:gd name="connsiteX4" fmla="*/ 3844 w 10000"/>
              <a:gd name="connsiteY4" fmla="*/ 4434 h 10000"/>
              <a:gd name="connsiteX5" fmla="*/ 4998 w 10000"/>
              <a:gd name="connsiteY5" fmla="*/ 3455 h 10000"/>
              <a:gd name="connsiteX6" fmla="*/ 5935 w 10000"/>
              <a:gd name="connsiteY6" fmla="*/ 2610 h 10000"/>
              <a:gd name="connsiteX7" fmla="*/ 7414 w 10000"/>
              <a:gd name="connsiteY7" fmla="*/ 959 h 10000"/>
              <a:gd name="connsiteX8" fmla="*/ 7800 w 10000"/>
              <a:gd name="connsiteY8" fmla="*/ 619 h 10000"/>
              <a:gd name="connsiteX9" fmla="*/ 8191 w 10000"/>
              <a:gd name="connsiteY9" fmla="*/ 373 h 10000"/>
              <a:gd name="connsiteX10" fmla="*/ 8615 w 10000"/>
              <a:gd name="connsiteY10" fmla="*/ 233 h 10000"/>
              <a:gd name="connsiteX11" fmla="*/ 8973 w 10000"/>
              <a:gd name="connsiteY11" fmla="*/ 233 h 10000"/>
              <a:gd name="connsiteX12" fmla="*/ 9369 w 10000"/>
              <a:gd name="connsiteY12" fmla="*/ 280 h 10000"/>
              <a:gd name="connsiteX13" fmla="*/ 9482 w 10000"/>
              <a:gd name="connsiteY13" fmla="*/ 193 h 10000"/>
              <a:gd name="connsiteX14" fmla="*/ 9491 w 10000"/>
              <a:gd name="connsiteY14" fmla="*/ 0 h 10000"/>
              <a:gd name="connsiteX15" fmla="*/ 9623 w 10000"/>
              <a:gd name="connsiteY15" fmla="*/ 140 h 10000"/>
              <a:gd name="connsiteX16" fmla="*/ 9774 w 10000"/>
              <a:gd name="connsiteY16" fmla="*/ 399 h 10000"/>
              <a:gd name="connsiteX17" fmla="*/ 9863 w 10000"/>
              <a:gd name="connsiteY17" fmla="*/ 652 h 10000"/>
              <a:gd name="connsiteX18" fmla="*/ 9915 w 10000"/>
              <a:gd name="connsiteY18" fmla="*/ 892 h 10000"/>
              <a:gd name="connsiteX19" fmla="*/ 9887 w 10000"/>
              <a:gd name="connsiteY19" fmla="*/ 1258 h 10000"/>
              <a:gd name="connsiteX20" fmla="*/ 9788 w 10000"/>
              <a:gd name="connsiteY20" fmla="*/ 1771 h 10000"/>
              <a:gd name="connsiteX21" fmla="*/ 9633 w 10000"/>
              <a:gd name="connsiteY21" fmla="*/ 2197 h 10000"/>
              <a:gd name="connsiteX22" fmla="*/ 9661 w 10000"/>
              <a:gd name="connsiteY22" fmla="*/ 2417 h 10000"/>
              <a:gd name="connsiteX23" fmla="*/ 9717 w 10000"/>
              <a:gd name="connsiteY23" fmla="*/ 2590 h 10000"/>
              <a:gd name="connsiteX24" fmla="*/ 9830 w 10000"/>
              <a:gd name="connsiteY24" fmla="*/ 2810 h 10000"/>
              <a:gd name="connsiteX25" fmla="*/ 9934 w 10000"/>
              <a:gd name="connsiteY25" fmla="*/ 3089 h 10000"/>
              <a:gd name="connsiteX26" fmla="*/ 10000 w 10000"/>
              <a:gd name="connsiteY26" fmla="*/ 3349 h 10000"/>
              <a:gd name="connsiteX27" fmla="*/ 10000 w 10000"/>
              <a:gd name="connsiteY27" fmla="*/ 3549 h 10000"/>
              <a:gd name="connsiteX28" fmla="*/ 9976 w 10000"/>
              <a:gd name="connsiteY28" fmla="*/ 3708 h 10000"/>
              <a:gd name="connsiteX29" fmla="*/ 9873 w 10000"/>
              <a:gd name="connsiteY29" fmla="*/ 3835 h 10000"/>
              <a:gd name="connsiteX30" fmla="*/ 9689 w 10000"/>
              <a:gd name="connsiteY30" fmla="*/ 3815 h 10000"/>
              <a:gd name="connsiteX31" fmla="*/ 9180 w 10000"/>
              <a:gd name="connsiteY31" fmla="*/ 3803 h 10000"/>
              <a:gd name="connsiteX32" fmla="*/ 9052 w 10000"/>
              <a:gd name="connsiteY32" fmla="*/ 4197 h 10000"/>
              <a:gd name="connsiteX33" fmla="*/ 8015 w 10000"/>
              <a:gd name="connsiteY33" fmla="*/ 4063 h 10000"/>
              <a:gd name="connsiteX34" fmla="*/ 7634 w 10000"/>
              <a:gd name="connsiteY34" fmla="*/ 4167 h 10000"/>
              <a:gd name="connsiteX35" fmla="*/ 7339 w 10000"/>
              <a:gd name="connsiteY35" fmla="*/ 4342 h 10000"/>
              <a:gd name="connsiteX36" fmla="*/ 6952 w 10000"/>
              <a:gd name="connsiteY36" fmla="*/ 4729 h 10000"/>
              <a:gd name="connsiteX37" fmla="*/ 6783 w 10000"/>
              <a:gd name="connsiteY37" fmla="*/ 4993 h 10000"/>
              <a:gd name="connsiteX38" fmla="*/ 6100 w 10000"/>
              <a:gd name="connsiteY38" fmla="*/ 5453 h 10000"/>
              <a:gd name="connsiteX39" fmla="*/ 5973 w 10000"/>
              <a:gd name="connsiteY39" fmla="*/ 5293 h 10000"/>
              <a:gd name="connsiteX40" fmla="*/ 5591 w 10000"/>
              <a:gd name="connsiteY40" fmla="*/ 5566 h 10000"/>
              <a:gd name="connsiteX41" fmla="*/ 5634 w 10000"/>
              <a:gd name="connsiteY41" fmla="*/ 5726 h 10000"/>
              <a:gd name="connsiteX42" fmla="*/ 5365 w 10000"/>
              <a:gd name="connsiteY42" fmla="*/ 5885 h 10000"/>
              <a:gd name="connsiteX43" fmla="*/ 4691 w 10000"/>
              <a:gd name="connsiteY43" fmla="*/ 6285 h 10000"/>
              <a:gd name="connsiteX44" fmla="*/ 4140 w 10000"/>
              <a:gd name="connsiteY44" fmla="*/ 6491 h 10000"/>
              <a:gd name="connsiteX45" fmla="*/ 3801 w 10000"/>
              <a:gd name="connsiteY45" fmla="*/ 6651 h 10000"/>
              <a:gd name="connsiteX46" fmla="*/ 3514 w 10000"/>
              <a:gd name="connsiteY46" fmla="*/ 6851 h 10000"/>
              <a:gd name="connsiteX47" fmla="*/ 3335 w 10000"/>
              <a:gd name="connsiteY47" fmla="*/ 7104 h 10000"/>
              <a:gd name="connsiteX48" fmla="*/ 2826 w 10000"/>
              <a:gd name="connsiteY48" fmla="*/ 8089 h 10000"/>
              <a:gd name="connsiteX49" fmla="*/ 2784 w 10000"/>
              <a:gd name="connsiteY49" fmla="*/ 8209 h 10000"/>
              <a:gd name="connsiteX50" fmla="*/ 2624 w 10000"/>
              <a:gd name="connsiteY50" fmla="*/ 8422 h 10000"/>
              <a:gd name="connsiteX51" fmla="*/ 1597 w 10000"/>
              <a:gd name="connsiteY51" fmla="*/ 9188 h 10000"/>
              <a:gd name="connsiteX52" fmla="*/ 1512 w 10000"/>
              <a:gd name="connsiteY52" fmla="*/ 9407 h 10000"/>
              <a:gd name="connsiteX53" fmla="*/ 1437 w 10000"/>
              <a:gd name="connsiteY53" fmla="*/ 9621 h 10000"/>
              <a:gd name="connsiteX54" fmla="*/ 1357 w 10000"/>
              <a:gd name="connsiteY54" fmla="*/ 9780 h 10000"/>
              <a:gd name="connsiteX55" fmla="*/ 735 w 10000"/>
              <a:gd name="connsiteY55" fmla="*/ 10000 h 10000"/>
              <a:gd name="connsiteX56" fmla="*/ 1055 w 10000"/>
              <a:gd name="connsiteY56" fmla="*/ 8162 h 10000"/>
              <a:gd name="connsiteX57" fmla="*/ 1041 w 10000"/>
              <a:gd name="connsiteY57" fmla="*/ 7450 h 10000"/>
              <a:gd name="connsiteX58" fmla="*/ 1211 w 10000"/>
              <a:gd name="connsiteY58" fmla="*/ 7184 h 10000"/>
              <a:gd name="connsiteX59" fmla="*/ 2091 w 10000"/>
              <a:gd name="connsiteY59" fmla="*/ 6664 h 10000"/>
              <a:gd name="connsiteX60" fmla="*/ 1931 w 10000"/>
              <a:gd name="connsiteY60" fmla="*/ 6451 h 10000"/>
              <a:gd name="connsiteX61" fmla="*/ 1649 w 10000"/>
              <a:gd name="connsiteY61" fmla="*/ 6591 h 10000"/>
              <a:gd name="connsiteX62" fmla="*/ 1484 w 10000"/>
              <a:gd name="connsiteY62" fmla="*/ 6585 h 10000"/>
              <a:gd name="connsiteX63" fmla="*/ 1258 w 10000"/>
              <a:gd name="connsiteY63" fmla="*/ 6651 h 10000"/>
              <a:gd name="connsiteX64" fmla="*/ 1046 w 10000"/>
              <a:gd name="connsiteY64" fmla="*/ 6711 h 10000"/>
              <a:gd name="connsiteX65" fmla="*/ 763 w 10000"/>
              <a:gd name="connsiteY65" fmla="*/ 6851 h 10000"/>
              <a:gd name="connsiteX66" fmla="*/ 617 w 10000"/>
              <a:gd name="connsiteY66" fmla="*/ 6944 h 10000"/>
              <a:gd name="connsiteX67" fmla="*/ 518 w 10000"/>
              <a:gd name="connsiteY67" fmla="*/ 7091 h 10000"/>
              <a:gd name="connsiteX68" fmla="*/ 0 w 10000"/>
              <a:gd name="connsiteY68" fmla="*/ 665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0000" h="10000">
                <a:moveTo>
                  <a:pt x="0" y="6651"/>
                </a:moveTo>
                <a:lnTo>
                  <a:pt x="857" y="6332"/>
                </a:lnTo>
                <a:lnTo>
                  <a:pt x="1959" y="5752"/>
                </a:lnTo>
                <a:lnTo>
                  <a:pt x="3245" y="4874"/>
                </a:lnTo>
                <a:lnTo>
                  <a:pt x="3844" y="4434"/>
                </a:lnTo>
                <a:lnTo>
                  <a:pt x="4998" y="3455"/>
                </a:lnTo>
                <a:lnTo>
                  <a:pt x="5935" y="2610"/>
                </a:lnTo>
                <a:lnTo>
                  <a:pt x="7414" y="959"/>
                </a:lnTo>
                <a:lnTo>
                  <a:pt x="7800" y="619"/>
                </a:lnTo>
                <a:lnTo>
                  <a:pt x="8191" y="373"/>
                </a:lnTo>
                <a:lnTo>
                  <a:pt x="8615" y="233"/>
                </a:lnTo>
                <a:lnTo>
                  <a:pt x="8973" y="233"/>
                </a:lnTo>
                <a:lnTo>
                  <a:pt x="9369" y="280"/>
                </a:lnTo>
                <a:lnTo>
                  <a:pt x="9482" y="193"/>
                </a:lnTo>
                <a:cubicBezTo>
                  <a:pt x="9485" y="129"/>
                  <a:pt x="9488" y="64"/>
                  <a:pt x="9491" y="0"/>
                </a:cubicBezTo>
                <a:lnTo>
                  <a:pt x="9623" y="140"/>
                </a:lnTo>
                <a:lnTo>
                  <a:pt x="9774" y="399"/>
                </a:lnTo>
                <a:cubicBezTo>
                  <a:pt x="9804" y="483"/>
                  <a:pt x="9833" y="568"/>
                  <a:pt x="9863" y="652"/>
                </a:cubicBezTo>
                <a:cubicBezTo>
                  <a:pt x="9880" y="732"/>
                  <a:pt x="9898" y="812"/>
                  <a:pt x="9915" y="892"/>
                </a:cubicBezTo>
                <a:cubicBezTo>
                  <a:pt x="9906" y="1014"/>
                  <a:pt x="9896" y="1136"/>
                  <a:pt x="9887" y="1258"/>
                </a:cubicBezTo>
                <a:lnTo>
                  <a:pt x="9788" y="1771"/>
                </a:lnTo>
                <a:cubicBezTo>
                  <a:pt x="9736" y="1913"/>
                  <a:pt x="9685" y="2055"/>
                  <a:pt x="9633" y="2197"/>
                </a:cubicBezTo>
                <a:cubicBezTo>
                  <a:pt x="9642" y="2270"/>
                  <a:pt x="9652" y="2344"/>
                  <a:pt x="9661" y="2417"/>
                </a:cubicBezTo>
                <a:cubicBezTo>
                  <a:pt x="9680" y="2475"/>
                  <a:pt x="9698" y="2532"/>
                  <a:pt x="9717" y="2590"/>
                </a:cubicBezTo>
                <a:cubicBezTo>
                  <a:pt x="9755" y="2663"/>
                  <a:pt x="9792" y="2737"/>
                  <a:pt x="9830" y="2810"/>
                </a:cubicBezTo>
                <a:cubicBezTo>
                  <a:pt x="9865" y="2903"/>
                  <a:pt x="9899" y="2996"/>
                  <a:pt x="9934" y="3089"/>
                </a:cubicBezTo>
                <a:cubicBezTo>
                  <a:pt x="9956" y="3176"/>
                  <a:pt x="9978" y="3262"/>
                  <a:pt x="10000" y="3349"/>
                </a:cubicBezTo>
                <a:lnTo>
                  <a:pt x="10000" y="3549"/>
                </a:lnTo>
                <a:lnTo>
                  <a:pt x="9976" y="3708"/>
                </a:lnTo>
                <a:lnTo>
                  <a:pt x="9873" y="3835"/>
                </a:lnTo>
                <a:lnTo>
                  <a:pt x="9689" y="3815"/>
                </a:lnTo>
                <a:lnTo>
                  <a:pt x="9180" y="3803"/>
                </a:lnTo>
                <a:cubicBezTo>
                  <a:pt x="9137" y="3934"/>
                  <a:pt x="9095" y="4066"/>
                  <a:pt x="9052" y="4197"/>
                </a:cubicBezTo>
                <a:lnTo>
                  <a:pt x="8015" y="4063"/>
                </a:lnTo>
                <a:cubicBezTo>
                  <a:pt x="7773" y="4003"/>
                  <a:pt x="7744" y="4138"/>
                  <a:pt x="7634" y="4167"/>
                </a:cubicBezTo>
                <a:lnTo>
                  <a:pt x="7339" y="4342"/>
                </a:lnTo>
                <a:lnTo>
                  <a:pt x="6952" y="4729"/>
                </a:lnTo>
                <a:cubicBezTo>
                  <a:pt x="6896" y="4851"/>
                  <a:pt x="6839" y="4871"/>
                  <a:pt x="6783" y="4993"/>
                </a:cubicBezTo>
                <a:lnTo>
                  <a:pt x="6100" y="5453"/>
                </a:lnTo>
                <a:lnTo>
                  <a:pt x="5973" y="5293"/>
                </a:lnTo>
                <a:lnTo>
                  <a:pt x="5591" y="5566"/>
                </a:lnTo>
                <a:cubicBezTo>
                  <a:pt x="5605" y="5619"/>
                  <a:pt x="5620" y="5673"/>
                  <a:pt x="5634" y="5726"/>
                </a:cubicBezTo>
                <a:lnTo>
                  <a:pt x="5365" y="5885"/>
                </a:lnTo>
                <a:lnTo>
                  <a:pt x="4691" y="6285"/>
                </a:lnTo>
                <a:lnTo>
                  <a:pt x="4140" y="6491"/>
                </a:lnTo>
                <a:lnTo>
                  <a:pt x="3801" y="6651"/>
                </a:lnTo>
                <a:lnTo>
                  <a:pt x="3514" y="6851"/>
                </a:lnTo>
                <a:cubicBezTo>
                  <a:pt x="3454" y="6935"/>
                  <a:pt x="3395" y="7020"/>
                  <a:pt x="3335" y="7104"/>
                </a:cubicBezTo>
                <a:lnTo>
                  <a:pt x="2826" y="8089"/>
                </a:lnTo>
                <a:lnTo>
                  <a:pt x="2784" y="8209"/>
                </a:lnTo>
                <a:lnTo>
                  <a:pt x="2624" y="8422"/>
                </a:lnTo>
                <a:lnTo>
                  <a:pt x="1597" y="9188"/>
                </a:lnTo>
                <a:cubicBezTo>
                  <a:pt x="1569" y="9261"/>
                  <a:pt x="1540" y="9334"/>
                  <a:pt x="1512" y="9407"/>
                </a:cubicBezTo>
                <a:cubicBezTo>
                  <a:pt x="1487" y="9478"/>
                  <a:pt x="1462" y="9550"/>
                  <a:pt x="1437" y="9621"/>
                </a:cubicBezTo>
                <a:cubicBezTo>
                  <a:pt x="1410" y="9674"/>
                  <a:pt x="1384" y="9727"/>
                  <a:pt x="1357" y="9780"/>
                </a:cubicBezTo>
                <a:lnTo>
                  <a:pt x="735" y="10000"/>
                </a:lnTo>
                <a:cubicBezTo>
                  <a:pt x="842" y="9387"/>
                  <a:pt x="948" y="8775"/>
                  <a:pt x="1055" y="8162"/>
                </a:cubicBezTo>
                <a:cubicBezTo>
                  <a:pt x="1050" y="7925"/>
                  <a:pt x="1046" y="7687"/>
                  <a:pt x="1041" y="7450"/>
                </a:cubicBezTo>
                <a:lnTo>
                  <a:pt x="1211" y="7184"/>
                </a:lnTo>
                <a:lnTo>
                  <a:pt x="2091" y="6664"/>
                </a:lnTo>
                <a:lnTo>
                  <a:pt x="1931" y="6451"/>
                </a:lnTo>
                <a:lnTo>
                  <a:pt x="1649" y="6591"/>
                </a:lnTo>
                <a:lnTo>
                  <a:pt x="1484" y="6585"/>
                </a:lnTo>
                <a:lnTo>
                  <a:pt x="1258" y="6651"/>
                </a:lnTo>
                <a:lnTo>
                  <a:pt x="1046" y="6711"/>
                </a:lnTo>
                <a:lnTo>
                  <a:pt x="763" y="6851"/>
                </a:lnTo>
                <a:lnTo>
                  <a:pt x="617" y="6944"/>
                </a:lnTo>
                <a:lnTo>
                  <a:pt x="518" y="7091"/>
                </a:lnTo>
                <a:lnTo>
                  <a:pt x="0" y="6651"/>
                </a:lnTo>
                <a:close/>
              </a:path>
            </a:pathLst>
          </a:custGeom>
          <a:solidFill>
            <a:srgbClr val="FF99CC">
              <a:alpha val="20000"/>
            </a:srgbClr>
          </a:solidFill>
          <a:ln w="28575" cap="flat" cmpd="sng">
            <a:noFill/>
            <a:prstDash val="solid"/>
            <a:round/>
            <a:headEnd type="none" w="med" len="med"/>
            <a:tailEnd type="none" w="med" len="med"/>
          </a:ln>
          <a:effectLst/>
        </p:spPr>
        <p:txBody>
          <a:bodyPr wrap="none" lIns="16615" tIns="16615" rIns="16615" bIns="16615" anchor="ctr"/>
          <a:lstStyle/>
          <a:p>
            <a:endParaRPr lang="ja-JP" altLang="en-US" sz="1662" dirty="0"/>
          </a:p>
        </p:txBody>
      </p:sp>
      <p:sp>
        <p:nvSpPr>
          <p:cNvPr id="77" name="フリーフォーム 76"/>
          <p:cNvSpPr/>
          <p:nvPr/>
        </p:nvSpPr>
        <p:spPr>
          <a:xfrm>
            <a:off x="3464363" y="953627"/>
            <a:ext cx="357102" cy="1274208"/>
          </a:xfrm>
          <a:custGeom>
            <a:avLst/>
            <a:gdLst>
              <a:gd name="connsiteX0" fmla="*/ 342900 w 386861"/>
              <a:gd name="connsiteY0" fmla="*/ 0 h 1380392"/>
              <a:gd name="connsiteX1" fmla="*/ 386861 w 386861"/>
              <a:gd name="connsiteY1" fmla="*/ 1072662 h 1380392"/>
              <a:gd name="connsiteX2" fmla="*/ 167054 w 386861"/>
              <a:gd name="connsiteY2" fmla="*/ 1151792 h 1380392"/>
              <a:gd name="connsiteX3" fmla="*/ 0 w 386861"/>
              <a:gd name="connsiteY3" fmla="*/ 1380392 h 1380392"/>
            </a:gdLst>
            <a:ahLst/>
            <a:cxnLst>
              <a:cxn ang="0">
                <a:pos x="connsiteX0" y="connsiteY0"/>
              </a:cxn>
              <a:cxn ang="0">
                <a:pos x="connsiteX1" y="connsiteY1"/>
              </a:cxn>
              <a:cxn ang="0">
                <a:pos x="connsiteX2" y="connsiteY2"/>
              </a:cxn>
              <a:cxn ang="0">
                <a:pos x="connsiteX3" y="connsiteY3"/>
              </a:cxn>
            </a:cxnLst>
            <a:rect l="l" t="t" r="r" b="b"/>
            <a:pathLst>
              <a:path w="386861" h="1380392">
                <a:moveTo>
                  <a:pt x="342900" y="0"/>
                </a:moveTo>
                <a:lnTo>
                  <a:pt x="386861" y="1072662"/>
                </a:lnTo>
                <a:lnTo>
                  <a:pt x="167054" y="1151792"/>
                </a:lnTo>
                <a:lnTo>
                  <a:pt x="0" y="1380392"/>
                </a:lnTo>
              </a:path>
            </a:pathLst>
          </a:cu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78" name="フリーフォーム 77"/>
          <p:cNvSpPr/>
          <p:nvPr/>
        </p:nvSpPr>
        <p:spPr>
          <a:xfrm>
            <a:off x="3507649" y="972566"/>
            <a:ext cx="357102" cy="1274208"/>
          </a:xfrm>
          <a:custGeom>
            <a:avLst/>
            <a:gdLst>
              <a:gd name="connsiteX0" fmla="*/ 342900 w 386861"/>
              <a:gd name="connsiteY0" fmla="*/ 0 h 1380392"/>
              <a:gd name="connsiteX1" fmla="*/ 386861 w 386861"/>
              <a:gd name="connsiteY1" fmla="*/ 1072662 h 1380392"/>
              <a:gd name="connsiteX2" fmla="*/ 167054 w 386861"/>
              <a:gd name="connsiteY2" fmla="*/ 1151792 h 1380392"/>
              <a:gd name="connsiteX3" fmla="*/ 0 w 386861"/>
              <a:gd name="connsiteY3" fmla="*/ 1380392 h 1380392"/>
            </a:gdLst>
            <a:ahLst/>
            <a:cxnLst>
              <a:cxn ang="0">
                <a:pos x="connsiteX0" y="connsiteY0"/>
              </a:cxn>
              <a:cxn ang="0">
                <a:pos x="connsiteX1" y="connsiteY1"/>
              </a:cxn>
              <a:cxn ang="0">
                <a:pos x="connsiteX2" y="connsiteY2"/>
              </a:cxn>
              <a:cxn ang="0">
                <a:pos x="connsiteX3" y="connsiteY3"/>
              </a:cxn>
            </a:cxnLst>
            <a:rect l="l" t="t" r="r" b="b"/>
            <a:pathLst>
              <a:path w="386861" h="1380392">
                <a:moveTo>
                  <a:pt x="342900" y="0"/>
                </a:moveTo>
                <a:lnTo>
                  <a:pt x="386861" y="1072662"/>
                </a:lnTo>
                <a:lnTo>
                  <a:pt x="167054" y="1151792"/>
                </a:lnTo>
                <a:lnTo>
                  <a:pt x="0" y="1380392"/>
                </a:lnTo>
              </a:path>
            </a:pathLst>
          </a:cu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79" name="フリーフォーム 78"/>
          <p:cNvSpPr/>
          <p:nvPr/>
        </p:nvSpPr>
        <p:spPr>
          <a:xfrm>
            <a:off x="2769094" y="2222424"/>
            <a:ext cx="665510" cy="689858"/>
          </a:xfrm>
          <a:custGeom>
            <a:avLst/>
            <a:gdLst>
              <a:gd name="connsiteX0" fmla="*/ 342900 w 386861"/>
              <a:gd name="connsiteY0" fmla="*/ 0 h 1380392"/>
              <a:gd name="connsiteX1" fmla="*/ 386861 w 386861"/>
              <a:gd name="connsiteY1" fmla="*/ 1072662 h 1380392"/>
              <a:gd name="connsiteX2" fmla="*/ 167054 w 386861"/>
              <a:gd name="connsiteY2" fmla="*/ 1151792 h 1380392"/>
              <a:gd name="connsiteX3" fmla="*/ 0 w 386861"/>
              <a:gd name="connsiteY3" fmla="*/ 1380392 h 1380392"/>
              <a:gd name="connsiteX0" fmla="*/ 342900 w 342900"/>
              <a:gd name="connsiteY0" fmla="*/ 0 h 1380392"/>
              <a:gd name="connsiteX1" fmla="*/ 175845 w 342900"/>
              <a:gd name="connsiteY1" fmla="*/ 17585 h 1380392"/>
              <a:gd name="connsiteX2" fmla="*/ 167054 w 342900"/>
              <a:gd name="connsiteY2" fmla="*/ 1151792 h 1380392"/>
              <a:gd name="connsiteX3" fmla="*/ 0 w 342900"/>
              <a:gd name="connsiteY3" fmla="*/ 1380392 h 1380392"/>
              <a:gd name="connsiteX0" fmla="*/ 342900 w 342900"/>
              <a:gd name="connsiteY0" fmla="*/ 0 h 1380392"/>
              <a:gd name="connsiteX1" fmla="*/ 175845 w 342900"/>
              <a:gd name="connsiteY1" fmla="*/ 17585 h 1380392"/>
              <a:gd name="connsiteX2" fmla="*/ 26377 w 342900"/>
              <a:gd name="connsiteY2" fmla="*/ 509953 h 1380392"/>
              <a:gd name="connsiteX3" fmla="*/ 0 w 342900"/>
              <a:gd name="connsiteY3" fmla="*/ 1380392 h 1380392"/>
              <a:gd name="connsiteX0" fmla="*/ 720969 w 720969"/>
              <a:gd name="connsiteY0" fmla="*/ 0 h 747346"/>
              <a:gd name="connsiteX1" fmla="*/ 553914 w 720969"/>
              <a:gd name="connsiteY1" fmla="*/ 17585 h 747346"/>
              <a:gd name="connsiteX2" fmla="*/ 404446 w 720969"/>
              <a:gd name="connsiteY2" fmla="*/ 509953 h 747346"/>
              <a:gd name="connsiteX3" fmla="*/ 0 w 720969"/>
              <a:gd name="connsiteY3" fmla="*/ 747346 h 747346"/>
              <a:gd name="connsiteX0" fmla="*/ 720969 w 720969"/>
              <a:gd name="connsiteY0" fmla="*/ 0 h 747346"/>
              <a:gd name="connsiteX1" fmla="*/ 553914 w 720969"/>
              <a:gd name="connsiteY1" fmla="*/ 17585 h 747346"/>
              <a:gd name="connsiteX2" fmla="*/ 404446 w 720969"/>
              <a:gd name="connsiteY2" fmla="*/ 509953 h 747346"/>
              <a:gd name="connsiteX3" fmla="*/ 137746 w 720969"/>
              <a:gd name="connsiteY3" fmla="*/ 542193 h 747346"/>
              <a:gd name="connsiteX4" fmla="*/ 0 w 720969"/>
              <a:gd name="connsiteY4" fmla="*/ 747346 h 747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969" h="747346">
                <a:moveTo>
                  <a:pt x="720969" y="0"/>
                </a:moveTo>
                <a:lnTo>
                  <a:pt x="553914" y="17585"/>
                </a:lnTo>
                <a:cubicBezTo>
                  <a:pt x="550984" y="395654"/>
                  <a:pt x="473807" y="422518"/>
                  <a:pt x="404446" y="509953"/>
                </a:cubicBezTo>
                <a:cubicBezTo>
                  <a:pt x="335085" y="597388"/>
                  <a:pt x="205154" y="502628"/>
                  <a:pt x="137746" y="542193"/>
                </a:cubicBezTo>
                <a:cubicBezTo>
                  <a:pt x="70338" y="581759"/>
                  <a:pt x="53731" y="716085"/>
                  <a:pt x="0" y="747346"/>
                </a:cubicBezTo>
              </a:path>
            </a:pathLst>
          </a:cu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80" name="Freeform 10"/>
          <p:cNvSpPr>
            <a:spLocks/>
          </p:cNvSpPr>
          <p:nvPr/>
        </p:nvSpPr>
        <p:spPr bwMode="auto">
          <a:xfrm>
            <a:off x="2022521" y="2462290"/>
            <a:ext cx="641531" cy="948546"/>
          </a:xfrm>
          <a:custGeom>
            <a:avLst/>
            <a:gdLst>
              <a:gd name="connsiteX0" fmla="*/ 4156 w 10000"/>
              <a:gd name="connsiteY0" fmla="*/ 5590 h 10000"/>
              <a:gd name="connsiteX1" fmla="*/ 4325 w 10000"/>
              <a:gd name="connsiteY1" fmla="*/ 3733 h 10000"/>
              <a:gd name="connsiteX2" fmla="*/ 3498 w 10000"/>
              <a:gd name="connsiteY2" fmla="*/ 3333 h 10000"/>
              <a:gd name="connsiteX3" fmla="*/ 4717 w 10000"/>
              <a:gd name="connsiteY3" fmla="*/ 2963 h 10000"/>
              <a:gd name="connsiteX4" fmla="*/ 5201 w 10000"/>
              <a:gd name="connsiteY4" fmla="*/ 2874 h 10000"/>
              <a:gd name="connsiteX5" fmla="*/ 6289 w 10000"/>
              <a:gd name="connsiteY5" fmla="*/ 2835 h 10000"/>
              <a:gd name="connsiteX6" fmla="*/ 7707 w 10000"/>
              <a:gd name="connsiteY6" fmla="*/ 2800 h 10000"/>
              <a:gd name="connsiteX7" fmla="*/ 7765 w 10000"/>
              <a:gd name="connsiteY7" fmla="*/ 1481 h 10000"/>
              <a:gd name="connsiteX8" fmla="*/ 7886 w 10000"/>
              <a:gd name="connsiteY8" fmla="*/ 1294 h 10000"/>
              <a:gd name="connsiteX9" fmla="*/ 7987 w 10000"/>
              <a:gd name="connsiteY9" fmla="*/ 1279 h 10000"/>
              <a:gd name="connsiteX10" fmla="*/ 8070 w 10000"/>
              <a:gd name="connsiteY10" fmla="*/ 1249 h 10000"/>
              <a:gd name="connsiteX11" fmla="*/ 8089 w 10000"/>
              <a:gd name="connsiteY11" fmla="*/ 1185 h 10000"/>
              <a:gd name="connsiteX12" fmla="*/ 8089 w 10000"/>
              <a:gd name="connsiteY12" fmla="*/ 1111 h 10000"/>
              <a:gd name="connsiteX13" fmla="*/ 8016 w 10000"/>
              <a:gd name="connsiteY13" fmla="*/ 953 h 10000"/>
              <a:gd name="connsiteX14" fmla="*/ 7954 w 10000"/>
              <a:gd name="connsiteY14" fmla="*/ 879 h 10000"/>
              <a:gd name="connsiteX15" fmla="*/ 7954 w 10000"/>
              <a:gd name="connsiteY15" fmla="*/ 835 h 10000"/>
              <a:gd name="connsiteX16" fmla="*/ 8113 w 10000"/>
              <a:gd name="connsiteY16" fmla="*/ 746 h 10000"/>
              <a:gd name="connsiteX17" fmla="*/ 8462 w 10000"/>
              <a:gd name="connsiteY17" fmla="*/ 375 h 10000"/>
              <a:gd name="connsiteX18" fmla="*/ 8621 w 10000"/>
              <a:gd name="connsiteY18" fmla="*/ 0 h 10000"/>
              <a:gd name="connsiteX19" fmla="*/ 8810 w 10000"/>
              <a:gd name="connsiteY19" fmla="*/ 435 h 10000"/>
              <a:gd name="connsiteX20" fmla="*/ 8911 w 10000"/>
              <a:gd name="connsiteY20" fmla="*/ 746 h 10000"/>
              <a:gd name="connsiteX21" fmla="*/ 8897 w 10000"/>
              <a:gd name="connsiteY21" fmla="*/ 1012 h 10000"/>
              <a:gd name="connsiteX22" fmla="*/ 8839 w 10000"/>
              <a:gd name="connsiteY22" fmla="*/ 1353 h 10000"/>
              <a:gd name="connsiteX23" fmla="*/ 8945 w 10000"/>
              <a:gd name="connsiteY23" fmla="*/ 1481 h 10000"/>
              <a:gd name="connsiteX24" fmla="*/ 9221 w 10000"/>
              <a:gd name="connsiteY24" fmla="*/ 1131 h 10000"/>
              <a:gd name="connsiteX25" fmla="*/ 10000 w 10000"/>
              <a:gd name="connsiteY25" fmla="*/ 1131 h 10000"/>
              <a:gd name="connsiteX26" fmla="*/ 9782 w 10000"/>
              <a:gd name="connsiteY26" fmla="*/ 1911 h 10000"/>
              <a:gd name="connsiteX27" fmla="*/ 9207 w 10000"/>
              <a:gd name="connsiteY27" fmla="*/ 1911 h 10000"/>
              <a:gd name="connsiteX28" fmla="*/ 9405 w 10000"/>
              <a:gd name="connsiteY28" fmla="*/ 2148 h 10000"/>
              <a:gd name="connsiteX29" fmla="*/ 9768 w 10000"/>
              <a:gd name="connsiteY29" fmla="*/ 2444 h 10000"/>
              <a:gd name="connsiteX30" fmla="*/ 9768 w 10000"/>
              <a:gd name="connsiteY30" fmla="*/ 2489 h 10000"/>
              <a:gd name="connsiteX31" fmla="*/ 9695 w 10000"/>
              <a:gd name="connsiteY31" fmla="*/ 2449 h 10000"/>
              <a:gd name="connsiteX32" fmla="*/ 9236 w 10000"/>
              <a:gd name="connsiteY32" fmla="*/ 2444 h 10000"/>
              <a:gd name="connsiteX33" fmla="*/ 9192 w 10000"/>
              <a:gd name="connsiteY33" fmla="*/ 2568 h 10000"/>
              <a:gd name="connsiteX34" fmla="*/ 9134 w 10000"/>
              <a:gd name="connsiteY34" fmla="*/ 2686 h 10000"/>
              <a:gd name="connsiteX35" fmla="*/ 8553 w 10000"/>
              <a:gd name="connsiteY35" fmla="*/ 3007 h 10000"/>
              <a:gd name="connsiteX36" fmla="*/ 7954 w 10000"/>
              <a:gd name="connsiteY36" fmla="*/ 3990 h 10000"/>
              <a:gd name="connsiteX37" fmla="*/ 7794 w 10000"/>
              <a:gd name="connsiteY37" fmla="*/ 4035 h 10000"/>
              <a:gd name="connsiteX38" fmla="*/ 7649 w 10000"/>
              <a:gd name="connsiteY38" fmla="*/ 4000 h 10000"/>
              <a:gd name="connsiteX39" fmla="*/ 7475 w 10000"/>
              <a:gd name="connsiteY39" fmla="*/ 3931 h 10000"/>
              <a:gd name="connsiteX40" fmla="*/ 7378 w 10000"/>
              <a:gd name="connsiteY40" fmla="*/ 4049 h 10000"/>
              <a:gd name="connsiteX41" fmla="*/ 7068 w 10000"/>
              <a:gd name="connsiteY41" fmla="*/ 4035 h 10000"/>
              <a:gd name="connsiteX42" fmla="*/ 7025 w 10000"/>
              <a:gd name="connsiteY42" fmla="*/ 4074 h 10000"/>
              <a:gd name="connsiteX43" fmla="*/ 7000 w 10000"/>
              <a:gd name="connsiteY43" fmla="*/ 4109 h 10000"/>
              <a:gd name="connsiteX44" fmla="*/ 6899 w 10000"/>
              <a:gd name="connsiteY44" fmla="*/ 4983 h 10000"/>
              <a:gd name="connsiteX45" fmla="*/ 6710 w 10000"/>
              <a:gd name="connsiteY45" fmla="*/ 6178 h 10000"/>
              <a:gd name="connsiteX46" fmla="*/ 6343 w 10000"/>
              <a:gd name="connsiteY46" fmla="*/ 6168 h 10000"/>
              <a:gd name="connsiteX47" fmla="*/ 6284 w 10000"/>
              <a:gd name="connsiteY47" fmla="*/ 6607 h 10000"/>
              <a:gd name="connsiteX48" fmla="*/ 6318 w 10000"/>
              <a:gd name="connsiteY48" fmla="*/ 6711 h 10000"/>
              <a:gd name="connsiteX49" fmla="*/ 6647 w 10000"/>
              <a:gd name="connsiteY49" fmla="*/ 6760 h 10000"/>
              <a:gd name="connsiteX50" fmla="*/ 6705 w 10000"/>
              <a:gd name="connsiteY50" fmla="*/ 7086 h 10000"/>
              <a:gd name="connsiteX51" fmla="*/ 6899 w 10000"/>
              <a:gd name="connsiteY51" fmla="*/ 7190 h 10000"/>
              <a:gd name="connsiteX52" fmla="*/ 6865 w 10000"/>
              <a:gd name="connsiteY52" fmla="*/ 7338 h 10000"/>
              <a:gd name="connsiteX53" fmla="*/ 6667 w 10000"/>
              <a:gd name="connsiteY53" fmla="*/ 7496 h 10000"/>
              <a:gd name="connsiteX54" fmla="*/ 6473 w 10000"/>
              <a:gd name="connsiteY54" fmla="*/ 7486 h 10000"/>
              <a:gd name="connsiteX55" fmla="*/ 6463 w 10000"/>
              <a:gd name="connsiteY55" fmla="*/ 7575 h 10000"/>
              <a:gd name="connsiteX56" fmla="*/ 6517 w 10000"/>
              <a:gd name="connsiteY56" fmla="*/ 7852 h 10000"/>
              <a:gd name="connsiteX57" fmla="*/ 6667 w 10000"/>
              <a:gd name="connsiteY57" fmla="*/ 7867 h 10000"/>
              <a:gd name="connsiteX58" fmla="*/ 6725 w 10000"/>
              <a:gd name="connsiteY58" fmla="*/ 8049 h 10000"/>
              <a:gd name="connsiteX59" fmla="*/ 6609 w 10000"/>
              <a:gd name="connsiteY59" fmla="*/ 8153 h 10000"/>
              <a:gd name="connsiteX60" fmla="*/ 6623 w 10000"/>
              <a:gd name="connsiteY60" fmla="*/ 8844 h 10000"/>
              <a:gd name="connsiteX61" fmla="*/ 6434 w 10000"/>
              <a:gd name="connsiteY61" fmla="*/ 8835 h 10000"/>
              <a:gd name="connsiteX62" fmla="*/ 6343 w 10000"/>
              <a:gd name="connsiteY62" fmla="*/ 8785 h 10000"/>
              <a:gd name="connsiteX63" fmla="*/ 4833 w 10000"/>
              <a:gd name="connsiteY63" fmla="*/ 8746 h 10000"/>
              <a:gd name="connsiteX64" fmla="*/ 4833 w 10000"/>
              <a:gd name="connsiteY64" fmla="*/ 9333 h 10000"/>
              <a:gd name="connsiteX65" fmla="*/ 3251 w 10000"/>
              <a:gd name="connsiteY65" fmla="*/ 8370 h 10000"/>
              <a:gd name="connsiteX66" fmla="*/ 2859 w 10000"/>
              <a:gd name="connsiteY66" fmla="*/ 8504 h 10000"/>
              <a:gd name="connsiteX67" fmla="*/ 2671 w 10000"/>
              <a:gd name="connsiteY67" fmla="*/ 10000 h 10000"/>
              <a:gd name="connsiteX68" fmla="*/ 1456 w 10000"/>
              <a:gd name="connsiteY68" fmla="*/ 9575 h 10000"/>
              <a:gd name="connsiteX69" fmla="*/ 1214 w 10000"/>
              <a:gd name="connsiteY69" fmla="*/ 8795 h 10000"/>
              <a:gd name="connsiteX70" fmla="*/ 1384 w 10000"/>
              <a:gd name="connsiteY70" fmla="*/ 8138 h 10000"/>
              <a:gd name="connsiteX71" fmla="*/ 948 w 10000"/>
              <a:gd name="connsiteY71" fmla="*/ 7748 h 10000"/>
              <a:gd name="connsiteX72" fmla="*/ 716 w 10000"/>
              <a:gd name="connsiteY72" fmla="*/ 7442 h 10000"/>
              <a:gd name="connsiteX73" fmla="*/ 629 w 10000"/>
              <a:gd name="connsiteY73" fmla="*/ 7101 h 10000"/>
              <a:gd name="connsiteX74" fmla="*/ 614 w 10000"/>
              <a:gd name="connsiteY74" fmla="*/ 6760 h 10000"/>
              <a:gd name="connsiteX75" fmla="*/ 726 w 10000"/>
              <a:gd name="connsiteY75" fmla="*/ 6385 h 10000"/>
              <a:gd name="connsiteX76" fmla="*/ 871 w 10000"/>
              <a:gd name="connsiteY76" fmla="*/ 6059 h 10000"/>
              <a:gd name="connsiteX77" fmla="*/ 871 w 10000"/>
              <a:gd name="connsiteY77" fmla="*/ 5956 h 10000"/>
              <a:gd name="connsiteX78" fmla="*/ 0 w 10000"/>
              <a:gd name="connsiteY78" fmla="*/ 5975 h 10000"/>
              <a:gd name="connsiteX79" fmla="*/ 19 w 10000"/>
              <a:gd name="connsiteY79" fmla="*/ 5022 h 10000"/>
              <a:gd name="connsiteX80" fmla="*/ 1292 w 10000"/>
              <a:gd name="connsiteY80" fmla="*/ 4212 h 10000"/>
              <a:gd name="connsiteX81" fmla="*/ 1364 w 10000"/>
              <a:gd name="connsiteY81" fmla="*/ 4104 h 10000"/>
              <a:gd name="connsiteX82" fmla="*/ 1379 w 10000"/>
              <a:gd name="connsiteY82" fmla="*/ 3575 h 10000"/>
              <a:gd name="connsiteX83" fmla="*/ 1877 w 10000"/>
              <a:gd name="connsiteY83" fmla="*/ 3620 h 10000"/>
              <a:gd name="connsiteX84" fmla="*/ 2250 w 10000"/>
              <a:gd name="connsiteY84" fmla="*/ 3679 h 10000"/>
              <a:gd name="connsiteX85" fmla="*/ 2124 w 10000"/>
              <a:gd name="connsiteY85" fmla="*/ 6267 h 10000"/>
              <a:gd name="connsiteX86" fmla="*/ 3866 w 10000"/>
              <a:gd name="connsiteY86" fmla="*/ 6252 h 10000"/>
              <a:gd name="connsiteX87" fmla="*/ 3924 w 10000"/>
              <a:gd name="connsiteY87" fmla="*/ 6089 h 10000"/>
              <a:gd name="connsiteX88" fmla="*/ 4156 w 10000"/>
              <a:gd name="connsiteY88" fmla="*/ 5590 h 10000"/>
              <a:gd name="connsiteX0" fmla="*/ 4156 w 10000"/>
              <a:gd name="connsiteY0" fmla="*/ 5590 h 10000"/>
              <a:gd name="connsiteX1" fmla="*/ 4325 w 10000"/>
              <a:gd name="connsiteY1" fmla="*/ 3733 h 10000"/>
              <a:gd name="connsiteX2" fmla="*/ 3498 w 10000"/>
              <a:gd name="connsiteY2" fmla="*/ 3333 h 10000"/>
              <a:gd name="connsiteX3" fmla="*/ 4717 w 10000"/>
              <a:gd name="connsiteY3" fmla="*/ 2963 h 10000"/>
              <a:gd name="connsiteX4" fmla="*/ 5201 w 10000"/>
              <a:gd name="connsiteY4" fmla="*/ 2874 h 10000"/>
              <a:gd name="connsiteX5" fmla="*/ 6289 w 10000"/>
              <a:gd name="connsiteY5" fmla="*/ 2835 h 10000"/>
              <a:gd name="connsiteX6" fmla="*/ 7707 w 10000"/>
              <a:gd name="connsiteY6" fmla="*/ 2800 h 10000"/>
              <a:gd name="connsiteX7" fmla="*/ 7765 w 10000"/>
              <a:gd name="connsiteY7" fmla="*/ 1481 h 10000"/>
              <a:gd name="connsiteX8" fmla="*/ 7886 w 10000"/>
              <a:gd name="connsiteY8" fmla="*/ 1294 h 10000"/>
              <a:gd name="connsiteX9" fmla="*/ 7987 w 10000"/>
              <a:gd name="connsiteY9" fmla="*/ 1279 h 10000"/>
              <a:gd name="connsiteX10" fmla="*/ 8070 w 10000"/>
              <a:gd name="connsiteY10" fmla="*/ 1249 h 10000"/>
              <a:gd name="connsiteX11" fmla="*/ 8089 w 10000"/>
              <a:gd name="connsiteY11" fmla="*/ 1185 h 10000"/>
              <a:gd name="connsiteX12" fmla="*/ 8089 w 10000"/>
              <a:gd name="connsiteY12" fmla="*/ 1111 h 10000"/>
              <a:gd name="connsiteX13" fmla="*/ 8016 w 10000"/>
              <a:gd name="connsiteY13" fmla="*/ 953 h 10000"/>
              <a:gd name="connsiteX14" fmla="*/ 7954 w 10000"/>
              <a:gd name="connsiteY14" fmla="*/ 879 h 10000"/>
              <a:gd name="connsiteX15" fmla="*/ 7954 w 10000"/>
              <a:gd name="connsiteY15" fmla="*/ 835 h 10000"/>
              <a:gd name="connsiteX16" fmla="*/ 8113 w 10000"/>
              <a:gd name="connsiteY16" fmla="*/ 746 h 10000"/>
              <a:gd name="connsiteX17" fmla="*/ 8462 w 10000"/>
              <a:gd name="connsiteY17" fmla="*/ 375 h 10000"/>
              <a:gd name="connsiteX18" fmla="*/ 8621 w 10000"/>
              <a:gd name="connsiteY18" fmla="*/ 0 h 10000"/>
              <a:gd name="connsiteX19" fmla="*/ 8810 w 10000"/>
              <a:gd name="connsiteY19" fmla="*/ 435 h 10000"/>
              <a:gd name="connsiteX20" fmla="*/ 8911 w 10000"/>
              <a:gd name="connsiteY20" fmla="*/ 746 h 10000"/>
              <a:gd name="connsiteX21" fmla="*/ 8897 w 10000"/>
              <a:gd name="connsiteY21" fmla="*/ 1012 h 10000"/>
              <a:gd name="connsiteX22" fmla="*/ 8839 w 10000"/>
              <a:gd name="connsiteY22" fmla="*/ 1353 h 10000"/>
              <a:gd name="connsiteX23" fmla="*/ 8945 w 10000"/>
              <a:gd name="connsiteY23" fmla="*/ 1481 h 10000"/>
              <a:gd name="connsiteX24" fmla="*/ 9221 w 10000"/>
              <a:gd name="connsiteY24" fmla="*/ 1131 h 10000"/>
              <a:gd name="connsiteX25" fmla="*/ 10000 w 10000"/>
              <a:gd name="connsiteY25" fmla="*/ 1131 h 10000"/>
              <a:gd name="connsiteX26" fmla="*/ 9782 w 10000"/>
              <a:gd name="connsiteY26" fmla="*/ 1911 h 10000"/>
              <a:gd name="connsiteX27" fmla="*/ 9207 w 10000"/>
              <a:gd name="connsiteY27" fmla="*/ 1911 h 10000"/>
              <a:gd name="connsiteX28" fmla="*/ 9405 w 10000"/>
              <a:gd name="connsiteY28" fmla="*/ 2148 h 10000"/>
              <a:gd name="connsiteX29" fmla="*/ 9768 w 10000"/>
              <a:gd name="connsiteY29" fmla="*/ 2444 h 10000"/>
              <a:gd name="connsiteX30" fmla="*/ 9768 w 10000"/>
              <a:gd name="connsiteY30" fmla="*/ 2489 h 10000"/>
              <a:gd name="connsiteX31" fmla="*/ 9695 w 10000"/>
              <a:gd name="connsiteY31" fmla="*/ 2449 h 10000"/>
              <a:gd name="connsiteX32" fmla="*/ 9236 w 10000"/>
              <a:gd name="connsiteY32" fmla="*/ 2444 h 10000"/>
              <a:gd name="connsiteX33" fmla="*/ 9192 w 10000"/>
              <a:gd name="connsiteY33" fmla="*/ 2568 h 10000"/>
              <a:gd name="connsiteX34" fmla="*/ 9134 w 10000"/>
              <a:gd name="connsiteY34" fmla="*/ 2686 h 10000"/>
              <a:gd name="connsiteX35" fmla="*/ 8553 w 10000"/>
              <a:gd name="connsiteY35" fmla="*/ 3007 h 10000"/>
              <a:gd name="connsiteX36" fmla="*/ 7954 w 10000"/>
              <a:gd name="connsiteY36" fmla="*/ 3990 h 10000"/>
              <a:gd name="connsiteX37" fmla="*/ 7794 w 10000"/>
              <a:gd name="connsiteY37" fmla="*/ 4035 h 10000"/>
              <a:gd name="connsiteX38" fmla="*/ 7649 w 10000"/>
              <a:gd name="connsiteY38" fmla="*/ 4000 h 10000"/>
              <a:gd name="connsiteX39" fmla="*/ 7475 w 10000"/>
              <a:gd name="connsiteY39" fmla="*/ 3931 h 10000"/>
              <a:gd name="connsiteX40" fmla="*/ 7378 w 10000"/>
              <a:gd name="connsiteY40" fmla="*/ 4049 h 10000"/>
              <a:gd name="connsiteX41" fmla="*/ 7068 w 10000"/>
              <a:gd name="connsiteY41" fmla="*/ 4035 h 10000"/>
              <a:gd name="connsiteX42" fmla="*/ 7025 w 10000"/>
              <a:gd name="connsiteY42" fmla="*/ 4074 h 10000"/>
              <a:gd name="connsiteX43" fmla="*/ 7000 w 10000"/>
              <a:gd name="connsiteY43" fmla="*/ 4109 h 10000"/>
              <a:gd name="connsiteX44" fmla="*/ 6899 w 10000"/>
              <a:gd name="connsiteY44" fmla="*/ 4983 h 10000"/>
              <a:gd name="connsiteX45" fmla="*/ 6710 w 10000"/>
              <a:gd name="connsiteY45" fmla="*/ 6178 h 10000"/>
              <a:gd name="connsiteX46" fmla="*/ 6343 w 10000"/>
              <a:gd name="connsiteY46" fmla="*/ 6168 h 10000"/>
              <a:gd name="connsiteX47" fmla="*/ 6284 w 10000"/>
              <a:gd name="connsiteY47" fmla="*/ 6607 h 10000"/>
              <a:gd name="connsiteX48" fmla="*/ 6318 w 10000"/>
              <a:gd name="connsiteY48" fmla="*/ 6711 h 10000"/>
              <a:gd name="connsiteX49" fmla="*/ 6647 w 10000"/>
              <a:gd name="connsiteY49" fmla="*/ 6760 h 10000"/>
              <a:gd name="connsiteX50" fmla="*/ 6705 w 10000"/>
              <a:gd name="connsiteY50" fmla="*/ 7086 h 10000"/>
              <a:gd name="connsiteX51" fmla="*/ 6899 w 10000"/>
              <a:gd name="connsiteY51" fmla="*/ 7190 h 10000"/>
              <a:gd name="connsiteX52" fmla="*/ 6865 w 10000"/>
              <a:gd name="connsiteY52" fmla="*/ 7338 h 10000"/>
              <a:gd name="connsiteX53" fmla="*/ 6667 w 10000"/>
              <a:gd name="connsiteY53" fmla="*/ 7496 h 10000"/>
              <a:gd name="connsiteX54" fmla="*/ 6473 w 10000"/>
              <a:gd name="connsiteY54" fmla="*/ 7486 h 10000"/>
              <a:gd name="connsiteX55" fmla="*/ 6463 w 10000"/>
              <a:gd name="connsiteY55" fmla="*/ 7575 h 10000"/>
              <a:gd name="connsiteX56" fmla="*/ 6517 w 10000"/>
              <a:gd name="connsiteY56" fmla="*/ 7852 h 10000"/>
              <a:gd name="connsiteX57" fmla="*/ 6667 w 10000"/>
              <a:gd name="connsiteY57" fmla="*/ 7867 h 10000"/>
              <a:gd name="connsiteX58" fmla="*/ 6725 w 10000"/>
              <a:gd name="connsiteY58" fmla="*/ 8049 h 10000"/>
              <a:gd name="connsiteX59" fmla="*/ 6609 w 10000"/>
              <a:gd name="connsiteY59" fmla="*/ 8153 h 10000"/>
              <a:gd name="connsiteX60" fmla="*/ 6623 w 10000"/>
              <a:gd name="connsiteY60" fmla="*/ 8844 h 10000"/>
              <a:gd name="connsiteX61" fmla="*/ 6434 w 10000"/>
              <a:gd name="connsiteY61" fmla="*/ 8835 h 10000"/>
              <a:gd name="connsiteX62" fmla="*/ 6343 w 10000"/>
              <a:gd name="connsiteY62" fmla="*/ 8785 h 10000"/>
              <a:gd name="connsiteX63" fmla="*/ 4833 w 10000"/>
              <a:gd name="connsiteY63" fmla="*/ 8746 h 10000"/>
              <a:gd name="connsiteX64" fmla="*/ 4833 w 10000"/>
              <a:gd name="connsiteY64" fmla="*/ 9333 h 10000"/>
              <a:gd name="connsiteX65" fmla="*/ 3251 w 10000"/>
              <a:gd name="connsiteY65" fmla="*/ 8370 h 10000"/>
              <a:gd name="connsiteX66" fmla="*/ 2859 w 10000"/>
              <a:gd name="connsiteY66" fmla="*/ 8504 h 10000"/>
              <a:gd name="connsiteX67" fmla="*/ 2671 w 10000"/>
              <a:gd name="connsiteY67" fmla="*/ 10000 h 10000"/>
              <a:gd name="connsiteX68" fmla="*/ 1456 w 10000"/>
              <a:gd name="connsiteY68" fmla="*/ 9575 h 10000"/>
              <a:gd name="connsiteX69" fmla="*/ 1214 w 10000"/>
              <a:gd name="connsiteY69" fmla="*/ 8795 h 10000"/>
              <a:gd name="connsiteX70" fmla="*/ 921 w 10000"/>
              <a:gd name="connsiteY70" fmla="*/ 8197 h 10000"/>
              <a:gd name="connsiteX71" fmla="*/ 948 w 10000"/>
              <a:gd name="connsiteY71" fmla="*/ 7748 h 10000"/>
              <a:gd name="connsiteX72" fmla="*/ 716 w 10000"/>
              <a:gd name="connsiteY72" fmla="*/ 7442 h 10000"/>
              <a:gd name="connsiteX73" fmla="*/ 629 w 10000"/>
              <a:gd name="connsiteY73" fmla="*/ 7101 h 10000"/>
              <a:gd name="connsiteX74" fmla="*/ 614 w 10000"/>
              <a:gd name="connsiteY74" fmla="*/ 6760 h 10000"/>
              <a:gd name="connsiteX75" fmla="*/ 726 w 10000"/>
              <a:gd name="connsiteY75" fmla="*/ 6385 h 10000"/>
              <a:gd name="connsiteX76" fmla="*/ 871 w 10000"/>
              <a:gd name="connsiteY76" fmla="*/ 6059 h 10000"/>
              <a:gd name="connsiteX77" fmla="*/ 871 w 10000"/>
              <a:gd name="connsiteY77" fmla="*/ 5956 h 10000"/>
              <a:gd name="connsiteX78" fmla="*/ 0 w 10000"/>
              <a:gd name="connsiteY78" fmla="*/ 5975 h 10000"/>
              <a:gd name="connsiteX79" fmla="*/ 19 w 10000"/>
              <a:gd name="connsiteY79" fmla="*/ 5022 h 10000"/>
              <a:gd name="connsiteX80" fmla="*/ 1292 w 10000"/>
              <a:gd name="connsiteY80" fmla="*/ 4212 h 10000"/>
              <a:gd name="connsiteX81" fmla="*/ 1364 w 10000"/>
              <a:gd name="connsiteY81" fmla="*/ 4104 h 10000"/>
              <a:gd name="connsiteX82" fmla="*/ 1379 w 10000"/>
              <a:gd name="connsiteY82" fmla="*/ 3575 h 10000"/>
              <a:gd name="connsiteX83" fmla="*/ 1877 w 10000"/>
              <a:gd name="connsiteY83" fmla="*/ 3620 h 10000"/>
              <a:gd name="connsiteX84" fmla="*/ 2250 w 10000"/>
              <a:gd name="connsiteY84" fmla="*/ 3679 h 10000"/>
              <a:gd name="connsiteX85" fmla="*/ 2124 w 10000"/>
              <a:gd name="connsiteY85" fmla="*/ 6267 h 10000"/>
              <a:gd name="connsiteX86" fmla="*/ 3866 w 10000"/>
              <a:gd name="connsiteY86" fmla="*/ 6252 h 10000"/>
              <a:gd name="connsiteX87" fmla="*/ 3924 w 10000"/>
              <a:gd name="connsiteY87" fmla="*/ 6089 h 10000"/>
              <a:gd name="connsiteX88" fmla="*/ 4156 w 10000"/>
              <a:gd name="connsiteY88" fmla="*/ 5590 h 10000"/>
              <a:gd name="connsiteX0" fmla="*/ 4156 w 10000"/>
              <a:gd name="connsiteY0" fmla="*/ 5590 h 10000"/>
              <a:gd name="connsiteX1" fmla="*/ 4325 w 10000"/>
              <a:gd name="connsiteY1" fmla="*/ 3733 h 10000"/>
              <a:gd name="connsiteX2" fmla="*/ 3498 w 10000"/>
              <a:gd name="connsiteY2" fmla="*/ 3333 h 10000"/>
              <a:gd name="connsiteX3" fmla="*/ 4717 w 10000"/>
              <a:gd name="connsiteY3" fmla="*/ 2963 h 10000"/>
              <a:gd name="connsiteX4" fmla="*/ 5201 w 10000"/>
              <a:gd name="connsiteY4" fmla="*/ 2874 h 10000"/>
              <a:gd name="connsiteX5" fmla="*/ 6289 w 10000"/>
              <a:gd name="connsiteY5" fmla="*/ 2835 h 10000"/>
              <a:gd name="connsiteX6" fmla="*/ 7707 w 10000"/>
              <a:gd name="connsiteY6" fmla="*/ 2800 h 10000"/>
              <a:gd name="connsiteX7" fmla="*/ 7765 w 10000"/>
              <a:gd name="connsiteY7" fmla="*/ 1481 h 10000"/>
              <a:gd name="connsiteX8" fmla="*/ 7886 w 10000"/>
              <a:gd name="connsiteY8" fmla="*/ 1294 h 10000"/>
              <a:gd name="connsiteX9" fmla="*/ 7987 w 10000"/>
              <a:gd name="connsiteY9" fmla="*/ 1279 h 10000"/>
              <a:gd name="connsiteX10" fmla="*/ 8070 w 10000"/>
              <a:gd name="connsiteY10" fmla="*/ 1249 h 10000"/>
              <a:gd name="connsiteX11" fmla="*/ 8089 w 10000"/>
              <a:gd name="connsiteY11" fmla="*/ 1185 h 10000"/>
              <a:gd name="connsiteX12" fmla="*/ 8089 w 10000"/>
              <a:gd name="connsiteY12" fmla="*/ 1111 h 10000"/>
              <a:gd name="connsiteX13" fmla="*/ 8016 w 10000"/>
              <a:gd name="connsiteY13" fmla="*/ 953 h 10000"/>
              <a:gd name="connsiteX14" fmla="*/ 7954 w 10000"/>
              <a:gd name="connsiteY14" fmla="*/ 879 h 10000"/>
              <a:gd name="connsiteX15" fmla="*/ 7954 w 10000"/>
              <a:gd name="connsiteY15" fmla="*/ 835 h 10000"/>
              <a:gd name="connsiteX16" fmla="*/ 8113 w 10000"/>
              <a:gd name="connsiteY16" fmla="*/ 746 h 10000"/>
              <a:gd name="connsiteX17" fmla="*/ 8462 w 10000"/>
              <a:gd name="connsiteY17" fmla="*/ 375 h 10000"/>
              <a:gd name="connsiteX18" fmla="*/ 8621 w 10000"/>
              <a:gd name="connsiteY18" fmla="*/ 0 h 10000"/>
              <a:gd name="connsiteX19" fmla="*/ 8810 w 10000"/>
              <a:gd name="connsiteY19" fmla="*/ 435 h 10000"/>
              <a:gd name="connsiteX20" fmla="*/ 8911 w 10000"/>
              <a:gd name="connsiteY20" fmla="*/ 746 h 10000"/>
              <a:gd name="connsiteX21" fmla="*/ 8897 w 10000"/>
              <a:gd name="connsiteY21" fmla="*/ 1012 h 10000"/>
              <a:gd name="connsiteX22" fmla="*/ 8839 w 10000"/>
              <a:gd name="connsiteY22" fmla="*/ 1353 h 10000"/>
              <a:gd name="connsiteX23" fmla="*/ 8945 w 10000"/>
              <a:gd name="connsiteY23" fmla="*/ 1481 h 10000"/>
              <a:gd name="connsiteX24" fmla="*/ 9221 w 10000"/>
              <a:gd name="connsiteY24" fmla="*/ 1131 h 10000"/>
              <a:gd name="connsiteX25" fmla="*/ 10000 w 10000"/>
              <a:gd name="connsiteY25" fmla="*/ 1131 h 10000"/>
              <a:gd name="connsiteX26" fmla="*/ 9782 w 10000"/>
              <a:gd name="connsiteY26" fmla="*/ 1911 h 10000"/>
              <a:gd name="connsiteX27" fmla="*/ 9207 w 10000"/>
              <a:gd name="connsiteY27" fmla="*/ 1911 h 10000"/>
              <a:gd name="connsiteX28" fmla="*/ 9405 w 10000"/>
              <a:gd name="connsiteY28" fmla="*/ 2148 h 10000"/>
              <a:gd name="connsiteX29" fmla="*/ 9768 w 10000"/>
              <a:gd name="connsiteY29" fmla="*/ 2444 h 10000"/>
              <a:gd name="connsiteX30" fmla="*/ 9768 w 10000"/>
              <a:gd name="connsiteY30" fmla="*/ 2489 h 10000"/>
              <a:gd name="connsiteX31" fmla="*/ 9695 w 10000"/>
              <a:gd name="connsiteY31" fmla="*/ 2449 h 10000"/>
              <a:gd name="connsiteX32" fmla="*/ 9236 w 10000"/>
              <a:gd name="connsiteY32" fmla="*/ 2444 h 10000"/>
              <a:gd name="connsiteX33" fmla="*/ 9192 w 10000"/>
              <a:gd name="connsiteY33" fmla="*/ 2568 h 10000"/>
              <a:gd name="connsiteX34" fmla="*/ 9134 w 10000"/>
              <a:gd name="connsiteY34" fmla="*/ 2686 h 10000"/>
              <a:gd name="connsiteX35" fmla="*/ 8553 w 10000"/>
              <a:gd name="connsiteY35" fmla="*/ 3007 h 10000"/>
              <a:gd name="connsiteX36" fmla="*/ 7954 w 10000"/>
              <a:gd name="connsiteY36" fmla="*/ 3990 h 10000"/>
              <a:gd name="connsiteX37" fmla="*/ 7794 w 10000"/>
              <a:gd name="connsiteY37" fmla="*/ 4035 h 10000"/>
              <a:gd name="connsiteX38" fmla="*/ 7649 w 10000"/>
              <a:gd name="connsiteY38" fmla="*/ 4000 h 10000"/>
              <a:gd name="connsiteX39" fmla="*/ 7475 w 10000"/>
              <a:gd name="connsiteY39" fmla="*/ 3931 h 10000"/>
              <a:gd name="connsiteX40" fmla="*/ 7378 w 10000"/>
              <a:gd name="connsiteY40" fmla="*/ 4049 h 10000"/>
              <a:gd name="connsiteX41" fmla="*/ 7068 w 10000"/>
              <a:gd name="connsiteY41" fmla="*/ 4035 h 10000"/>
              <a:gd name="connsiteX42" fmla="*/ 7025 w 10000"/>
              <a:gd name="connsiteY42" fmla="*/ 4074 h 10000"/>
              <a:gd name="connsiteX43" fmla="*/ 7000 w 10000"/>
              <a:gd name="connsiteY43" fmla="*/ 4109 h 10000"/>
              <a:gd name="connsiteX44" fmla="*/ 6899 w 10000"/>
              <a:gd name="connsiteY44" fmla="*/ 4983 h 10000"/>
              <a:gd name="connsiteX45" fmla="*/ 6710 w 10000"/>
              <a:gd name="connsiteY45" fmla="*/ 6178 h 10000"/>
              <a:gd name="connsiteX46" fmla="*/ 6343 w 10000"/>
              <a:gd name="connsiteY46" fmla="*/ 6168 h 10000"/>
              <a:gd name="connsiteX47" fmla="*/ 6284 w 10000"/>
              <a:gd name="connsiteY47" fmla="*/ 6607 h 10000"/>
              <a:gd name="connsiteX48" fmla="*/ 6318 w 10000"/>
              <a:gd name="connsiteY48" fmla="*/ 6711 h 10000"/>
              <a:gd name="connsiteX49" fmla="*/ 6647 w 10000"/>
              <a:gd name="connsiteY49" fmla="*/ 6760 h 10000"/>
              <a:gd name="connsiteX50" fmla="*/ 6705 w 10000"/>
              <a:gd name="connsiteY50" fmla="*/ 7086 h 10000"/>
              <a:gd name="connsiteX51" fmla="*/ 6899 w 10000"/>
              <a:gd name="connsiteY51" fmla="*/ 7190 h 10000"/>
              <a:gd name="connsiteX52" fmla="*/ 6865 w 10000"/>
              <a:gd name="connsiteY52" fmla="*/ 7338 h 10000"/>
              <a:gd name="connsiteX53" fmla="*/ 6667 w 10000"/>
              <a:gd name="connsiteY53" fmla="*/ 7496 h 10000"/>
              <a:gd name="connsiteX54" fmla="*/ 6473 w 10000"/>
              <a:gd name="connsiteY54" fmla="*/ 7486 h 10000"/>
              <a:gd name="connsiteX55" fmla="*/ 6463 w 10000"/>
              <a:gd name="connsiteY55" fmla="*/ 7575 h 10000"/>
              <a:gd name="connsiteX56" fmla="*/ 6517 w 10000"/>
              <a:gd name="connsiteY56" fmla="*/ 7852 h 10000"/>
              <a:gd name="connsiteX57" fmla="*/ 6667 w 10000"/>
              <a:gd name="connsiteY57" fmla="*/ 7867 h 10000"/>
              <a:gd name="connsiteX58" fmla="*/ 6725 w 10000"/>
              <a:gd name="connsiteY58" fmla="*/ 8049 h 10000"/>
              <a:gd name="connsiteX59" fmla="*/ 6609 w 10000"/>
              <a:gd name="connsiteY59" fmla="*/ 8153 h 10000"/>
              <a:gd name="connsiteX60" fmla="*/ 6623 w 10000"/>
              <a:gd name="connsiteY60" fmla="*/ 8844 h 10000"/>
              <a:gd name="connsiteX61" fmla="*/ 6434 w 10000"/>
              <a:gd name="connsiteY61" fmla="*/ 8835 h 10000"/>
              <a:gd name="connsiteX62" fmla="*/ 6343 w 10000"/>
              <a:gd name="connsiteY62" fmla="*/ 8785 h 10000"/>
              <a:gd name="connsiteX63" fmla="*/ 4833 w 10000"/>
              <a:gd name="connsiteY63" fmla="*/ 8746 h 10000"/>
              <a:gd name="connsiteX64" fmla="*/ 4833 w 10000"/>
              <a:gd name="connsiteY64" fmla="*/ 9333 h 10000"/>
              <a:gd name="connsiteX65" fmla="*/ 3251 w 10000"/>
              <a:gd name="connsiteY65" fmla="*/ 8370 h 10000"/>
              <a:gd name="connsiteX66" fmla="*/ 2859 w 10000"/>
              <a:gd name="connsiteY66" fmla="*/ 8504 h 10000"/>
              <a:gd name="connsiteX67" fmla="*/ 2671 w 10000"/>
              <a:gd name="connsiteY67" fmla="*/ 10000 h 10000"/>
              <a:gd name="connsiteX68" fmla="*/ 1456 w 10000"/>
              <a:gd name="connsiteY68" fmla="*/ 9575 h 10000"/>
              <a:gd name="connsiteX69" fmla="*/ 1214 w 10000"/>
              <a:gd name="connsiteY69" fmla="*/ 8795 h 10000"/>
              <a:gd name="connsiteX70" fmla="*/ 1068 w 10000"/>
              <a:gd name="connsiteY70" fmla="*/ 8197 h 10000"/>
              <a:gd name="connsiteX71" fmla="*/ 948 w 10000"/>
              <a:gd name="connsiteY71" fmla="*/ 7748 h 10000"/>
              <a:gd name="connsiteX72" fmla="*/ 716 w 10000"/>
              <a:gd name="connsiteY72" fmla="*/ 7442 h 10000"/>
              <a:gd name="connsiteX73" fmla="*/ 629 w 10000"/>
              <a:gd name="connsiteY73" fmla="*/ 7101 h 10000"/>
              <a:gd name="connsiteX74" fmla="*/ 614 w 10000"/>
              <a:gd name="connsiteY74" fmla="*/ 6760 h 10000"/>
              <a:gd name="connsiteX75" fmla="*/ 726 w 10000"/>
              <a:gd name="connsiteY75" fmla="*/ 6385 h 10000"/>
              <a:gd name="connsiteX76" fmla="*/ 871 w 10000"/>
              <a:gd name="connsiteY76" fmla="*/ 6059 h 10000"/>
              <a:gd name="connsiteX77" fmla="*/ 871 w 10000"/>
              <a:gd name="connsiteY77" fmla="*/ 5956 h 10000"/>
              <a:gd name="connsiteX78" fmla="*/ 0 w 10000"/>
              <a:gd name="connsiteY78" fmla="*/ 5975 h 10000"/>
              <a:gd name="connsiteX79" fmla="*/ 19 w 10000"/>
              <a:gd name="connsiteY79" fmla="*/ 5022 h 10000"/>
              <a:gd name="connsiteX80" fmla="*/ 1292 w 10000"/>
              <a:gd name="connsiteY80" fmla="*/ 4212 h 10000"/>
              <a:gd name="connsiteX81" fmla="*/ 1364 w 10000"/>
              <a:gd name="connsiteY81" fmla="*/ 4104 h 10000"/>
              <a:gd name="connsiteX82" fmla="*/ 1379 w 10000"/>
              <a:gd name="connsiteY82" fmla="*/ 3575 h 10000"/>
              <a:gd name="connsiteX83" fmla="*/ 1877 w 10000"/>
              <a:gd name="connsiteY83" fmla="*/ 3620 h 10000"/>
              <a:gd name="connsiteX84" fmla="*/ 2250 w 10000"/>
              <a:gd name="connsiteY84" fmla="*/ 3679 h 10000"/>
              <a:gd name="connsiteX85" fmla="*/ 2124 w 10000"/>
              <a:gd name="connsiteY85" fmla="*/ 6267 h 10000"/>
              <a:gd name="connsiteX86" fmla="*/ 3866 w 10000"/>
              <a:gd name="connsiteY86" fmla="*/ 6252 h 10000"/>
              <a:gd name="connsiteX87" fmla="*/ 3924 w 10000"/>
              <a:gd name="connsiteY87" fmla="*/ 6089 h 10000"/>
              <a:gd name="connsiteX88" fmla="*/ 4156 w 10000"/>
              <a:gd name="connsiteY88" fmla="*/ 5590 h 10000"/>
              <a:gd name="connsiteX0" fmla="*/ 4156 w 10000"/>
              <a:gd name="connsiteY0" fmla="*/ 5590 h 9575"/>
              <a:gd name="connsiteX1" fmla="*/ 4325 w 10000"/>
              <a:gd name="connsiteY1" fmla="*/ 3733 h 9575"/>
              <a:gd name="connsiteX2" fmla="*/ 3498 w 10000"/>
              <a:gd name="connsiteY2" fmla="*/ 3333 h 9575"/>
              <a:gd name="connsiteX3" fmla="*/ 4717 w 10000"/>
              <a:gd name="connsiteY3" fmla="*/ 2963 h 9575"/>
              <a:gd name="connsiteX4" fmla="*/ 5201 w 10000"/>
              <a:gd name="connsiteY4" fmla="*/ 2874 h 9575"/>
              <a:gd name="connsiteX5" fmla="*/ 6289 w 10000"/>
              <a:gd name="connsiteY5" fmla="*/ 2835 h 9575"/>
              <a:gd name="connsiteX6" fmla="*/ 7707 w 10000"/>
              <a:gd name="connsiteY6" fmla="*/ 2800 h 9575"/>
              <a:gd name="connsiteX7" fmla="*/ 7765 w 10000"/>
              <a:gd name="connsiteY7" fmla="*/ 1481 h 9575"/>
              <a:gd name="connsiteX8" fmla="*/ 7886 w 10000"/>
              <a:gd name="connsiteY8" fmla="*/ 1294 h 9575"/>
              <a:gd name="connsiteX9" fmla="*/ 7987 w 10000"/>
              <a:gd name="connsiteY9" fmla="*/ 1279 h 9575"/>
              <a:gd name="connsiteX10" fmla="*/ 8070 w 10000"/>
              <a:gd name="connsiteY10" fmla="*/ 1249 h 9575"/>
              <a:gd name="connsiteX11" fmla="*/ 8089 w 10000"/>
              <a:gd name="connsiteY11" fmla="*/ 1185 h 9575"/>
              <a:gd name="connsiteX12" fmla="*/ 8089 w 10000"/>
              <a:gd name="connsiteY12" fmla="*/ 1111 h 9575"/>
              <a:gd name="connsiteX13" fmla="*/ 8016 w 10000"/>
              <a:gd name="connsiteY13" fmla="*/ 953 h 9575"/>
              <a:gd name="connsiteX14" fmla="*/ 7954 w 10000"/>
              <a:gd name="connsiteY14" fmla="*/ 879 h 9575"/>
              <a:gd name="connsiteX15" fmla="*/ 7954 w 10000"/>
              <a:gd name="connsiteY15" fmla="*/ 835 h 9575"/>
              <a:gd name="connsiteX16" fmla="*/ 8113 w 10000"/>
              <a:gd name="connsiteY16" fmla="*/ 746 h 9575"/>
              <a:gd name="connsiteX17" fmla="*/ 8462 w 10000"/>
              <a:gd name="connsiteY17" fmla="*/ 375 h 9575"/>
              <a:gd name="connsiteX18" fmla="*/ 8621 w 10000"/>
              <a:gd name="connsiteY18" fmla="*/ 0 h 9575"/>
              <a:gd name="connsiteX19" fmla="*/ 8810 w 10000"/>
              <a:gd name="connsiteY19" fmla="*/ 435 h 9575"/>
              <a:gd name="connsiteX20" fmla="*/ 8911 w 10000"/>
              <a:gd name="connsiteY20" fmla="*/ 746 h 9575"/>
              <a:gd name="connsiteX21" fmla="*/ 8897 w 10000"/>
              <a:gd name="connsiteY21" fmla="*/ 1012 h 9575"/>
              <a:gd name="connsiteX22" fmla="*/ 8839 w 10000"/>
              <a:gd name="connsiteY22" fmla="*/ 1353 h 9575"/>
              <a:gd name="connsiteX23" fmla="*/ 8945 w 10000"/>
              <a:gd name="connsiteY23" fmla="*/ 1481 h 9575"/>
              <a:gd name="connsiteX24" fmla="*/ 9221 w 10000"/>
              <a:gd name="connsiteY24" fmla="*/ 1131 h 9575"/>
              <a:gd name="connsiteX25" fmla="*/ 10000 w 10000"/>
              <a:gd name="connsiteY25" fmla="*/ 1131 h 9575"/>
              <a:gd name="connsiteX26" fmla="*/ 9782 w 10000"/>
              <a:gd name="connsiteY26" fmla="*/ 1911 h 9575"/>
              <a:gd name="connsiteX27" fmla="*/ 9207 w 10000"/>
              <a:gd name="connsiteY27" fmla="*/ 1911 h 9575"/>
              <a:gd name="connsiteX28" fmla="*/ 9405 w 10000"/>
              <a:gd name="connsiteY28" fmla="*/ 2148 h 9575"/>
              <a:gd name="connsiteX29" fmla="*/ 9768 w 10000"/>
              <a:gd name="connsiteY29" fmla="*/ 2444 h 9575"/>
              <a:gd name="connsiteX30" fmla="*/ 9768 w 10000"/>
              <a:gd name="connsiteY30" fmla="*/ 2489 h 9575"/>
              <a:gd name="connsiteX31" fmla="*/ 9695 w 10000"/>
              <a:gd name="connsiteY31" fmla="*/ 2449 h 9575"/>
              <a:gd name="connsiteX32" fmla="*/ 9236 w 10000"/>
              <a:gd name="connsiteY32" fmla="*/ 2444 h 9575"/>
              <a:gd name="connsiteX33" fmla="*/ 9192 w 10000"/>
              <a:gd name="connsiteY33" fmla="*/ 2568 h 9575"/>
              <a:gd name="connsiteX34" fmla="*/ 9134 w 10000"/>
              <a:gd name="connsiteY34" fmla="*/ 2686 h 9575"/>
              <a:gd name="connsiteX35" fmla="*/ 8553 w 10000"/>
              <a:gd name="connsiteY35" fmla="*/ 3007 h 9575"/>
              <a:gd name="connsiteX36" fmla="*/ 7954 w 10000"/>
              <a:gd name="connsiteY36" fmla="*/ 3990 h 9575"/>
              <a:gd name="connsiteX37" fmla="*/ 7794 w 10000"/>
              <a:gd name="connsiteY37" fmla="*/ 4035 h 9575"/>
              <a:gd name="connsiteX38" fmla="*/ 7649 w 10000"/>
              <a:gd name="connsiteY38" fmla="*/ 4000 h 9575"/>
              <a:gd name="connsiteX39" fmla="*/ 7475 w 10000"/>
              <a:gd name="connsiteY39" fmla="*/ 3931 h 9575"/>
              <a:gd name="connsiteX40" fmla="*/ 7378 w 10000"/>
              <a:gd name="connsiteY40" fmla="*/ 4049 h 9575"/>
              <a:gd name="connsiteX41" fmla="*/ 7068 w 10000"/>
              <a:gd name="connsiteY41" fmla="*/ 4035 h 9575"/>
              <a:gd name="connsiteX42" fmla="*/ 7025 w 10000"/>
              <a:gd name="connsiteY42" fmla="*/ 4074 h 9575"/>
              <a:gd name="connsiteX43" fmla="*/ 7000 w 10000"/>
              <a:gd name="connsiteY43" fmla="*/ 4109 h 9575"/>
              <a:gd name="connsiteX44" fmla="*/ 6899 w 10000"/>
              <a:gd name="connsiteY44" fmla="*/ 4983 h 9575"/>
              <a:gd name="connsiteX45" fmla="*/ 6710 w 10000"/>
              <a:gd name="connsiteY45" fmla="*/ 6178 h 9575"/>
              <a:gd name="connsiteX46" fmla="*/ 6343 w 10000"/>
              <a:gd name="connsiteY46" fmla="*/ 6168 h 9575"/>
              <a:gd name="connsiteX47" fmla="*/ 6284 w 10000"/>
              <a:gd name="connsiteY47" fmla="*/ 6607 h 9575"/>
              <a:gd name="connsiteX48" fmla="*/ 6318 w 10000"/>
              <a:gd name="connsiteY48" fmla="*/ 6711 h 9575"/>
              <a:gd name="connsiteX49" fmla="*/ 6647 w 10000"/>
              <a:gd name="connsiteY49" fmla="*/ 6760 h 9575"/>
              <a:gd name="connsiteX50" fmla="*/ 6705 w 10000"/>
              <a:gd name="connsiteY50" fmla="*/ 7086 h 9575"/>
              <a:gd name="connsiteX51" fmla="*/ 6899 w 10000"/>
              <a:gd name="connsiteY51" fmla="*/ 7190 h 9575"/>
              <a:gd name="connsiteX52" fmla="*/ 6865 w 10000"/>
              <a:gd name="connsiteY52" fmla="*/ 7338 h 9575"/>
              <a:gd name="connsiteX53" fmla="*/ 6667 w 10000"/>
              <a:gd name="connsiteY53" fmla="*/ 7496 h 9575"/>
              <a:gd name="connsiteX54" fmla="*/ 6473 w 10000"/>
              <a:gd name="connsiteY54" fmla="*/ 7486 h 9575"/>
              <a:gd name="connsiteX55" fmla="*/ 6463 w 10000"/>
              <a:gd name="connsiteY55" fmla="*/ 7575 h 9575"/>
              <a:gd name="connsiteX56" fmla="*/ 6517 w 10000"/>
              <a:gd name="connsiteY56" fmla="*/ 7852 h 9575"/>
              <a:gd name="connsiteX57" fmla="*/ 6667 w 10000"/>
              <a:gd name="connsiteY57" fmla="*/ 7867 h 9575"/>
              <a:gd name="connsiteX58" fmla="*/ 6725 w 10000"/>
              <a:gd name="connsiteY58" fmla="*/ 8049 h 9575"/>
              <a:gd name="connsiteX59" fmla="*/ 6609 w 10000"/>
              <a:gd name="connsiteY59" fmla="*/ 8153 h 9575"/>
              <a:gd name="connsiteX60" fmla="*/ 6623 w 10000"/>
              <a:gd name="connsiteY60" fmla="*/ 8844 h 9575"/>
              <a:gd name="connsiteX61" fmla="*/ 6434 w 10000"/>
              <a:gd name="connsiteY61" fmla="*/ 8835 h 9575"/>
              <a:gd name="connsiteX62" fmla="*/ 6343 w 10000"/>
              <a:gd name="connsiteY62" fmla="*/ 8785 h 9575"/>
              <a:gd name="connsiteX63" fmla="*/ 4833 w 10000"/>
              <a:gd name="connsiteY63" fmla="*/ 8746 h 9575"/>
              <a:gd name="connsiteX64" fmla="*/ 4833 w 10000"/>
              <a:gd name="connsiteY64" fmla="*/ 9333 h 9575"/>
              <a:gd name="connsiteX65" fmla="*/ 3251 w 10000"/>
              <a:gd name="connsiteY65" fmla="*/ 8370 h 9575"/>
              <a:gd name="connsiteX66" fmla="*/ 2859 w 10000"/>
              <a:gd name="connsiteY66" fmla="*/ 8504 h 9575"/>
              <a:gd name="connsiteX67" fmla="*/ 1945 w 10000"/>
              <a:gd name="connsiteY67" fmla="*/ 8347 h 9575"/>
              <a:gd name="connsiteX68" fmla="*/ 1456 w 10000"/>
              <a:gd name="connsiteY68" fmla="*/ 9575 h 9575"/>
              <a:gd name="connsiteX69" fmla="*/ 1214 w 10000"/>
              <a:gd name="connsiteY69" fmla="*/ 8795 h 9575"/>
              <a:gd name="connsiteX70" fmla="*/ 1068 w 10000"/>
              <a:gd name="connsiteY70" fmla="*/ 8197 h 9575"/>
              <a:gd name="connsiteX71" fmla="*/ 948 w 10000"/>
              <a:gd name="connsiteY71" fmla="*/ 7748 h 9575"/>
              <a:gd name="connsiteX72" fmla="*/ 716 w 10000"/>
              <a:gd name="connsiteY72" fmla="*/ 7442 h 9575"/>
              <a:gd name="connsiteX73" fmla="*/ 629 w 10000"/>
              <a:gd name="connsiteY73" fmla="*/ 7101 h 9575"/>
              <a:gd name="connsiteX74" fmla="*/ 614 w 10000"/>
              <a:gd name="connsiteY74" fmla="*/ 6760 h 9575"/>
              <a:gd name="connsiteX75" fmla="*/ 726 w 10000"/>
              <a:gd name="connsiteY75" fmla="*/ 6385 h 9575"/>
              <a:gd name="connsiteX76" fmla="*/ 871 w 10000"/>
              <a:gd name="connsiteY76" fmla="*/ 6059 h 9575"/>
              <a:gd name="connsiteX77" fmla="*/ 871 w 10000"/>
              <a:gd name="connsiteY77" fmla="*/ 5956 h 9575"/>
              <a:gd name="connsiteX78" fmla="*/ 0 w 10000"/>
              <a:gd name="connsiteY78" fmla="*/ 5975 h 9575"/>
              <a:gd name="connsiteX79" fmla="*/ 19 w 10000"/>
              <a:gd name="connsiteY79" fmla="*/ 5022 h 9575"/>
              <a:gd name="connsiteX80" fmla="*/ 1292 w 10000"/>
              <a:gd name="connsiteY80" fmla="*/ 4212 h 9575"/>
              <a:gd name="connsiteX81" fmla="*/ 1364 w 10000"/>
              <a:gd name="connsiteY81" fmla="*/ 4104 h 9575"/>
              <a:gd name="connsiteX82" fmla="*/ 1379 w 10000"/>
              <a:gd name="connsiteY82" fmla="*/ 3575 h 9575"/>
              <a:gd name="connsiteX83" fmla="*/ 1877 w 10000"/>
              <a:gd name="connsiteY83" fmla="*/ 3620 h 9575"/>
              <a:gd name="connsiteX84" fmla="*/ 2250 w 10000"/>
              <a:gd name="connsiteY84" fmla="*/ 3679 h 9575"/>
              <a:gd name="connsiteX85" fmla="*/ 2124 w 10000"/>
              <a:gd name="connsiteY85" fmla="*/ 6267 h 9575"/>
              <a:gd name="connsiteX86" fmla="*/ 3866 w 10000"/>
              <a:gd name="connsiteY86" fmla="*/ 6252 h 9575"/>
              <a:gd name="connsiteX87" fmla="*/ 3924 w 10000"/>
              <a:gd name="connsiteY87" fmla="*/ 6089 h 9575"/>
              <a:gd name="connsiteX88" fmla="*/ 4156 w 10000"/>
              <a:gd name="connsiteY88" fmla="*/ 5590 h 9575"/>
              <a:gd name="connsiteX0" fmla="*/ 4156 w 10000"/>
              <a:gd name="connsiteY0" fmla="*/ 5838 h 10000"/>
              <a:gd name="connsiteX1" fmla="*/ 4325 w 10000"/>
              <a:gd name="connsiteY1" fmla="*/ 3899 h 10000"/>
              <a:gd name="connsiteX2" fmla="*/ 3498 w 10000"/>
              <a:gd name="connsiteY2" fmla="*/ 3481 h 10000"/>
              <a:gd name="connsiteX3" fmla="*/ 4717 w 10000"/>
              <a:gd name="connsiteY3" fmla="*/ 3095 h 10000"/>
              <a:gd name="connsiteX4" fmla="*/ 5201 w 10000"/>
              <a:gd name="connsiteY4" fmla="*/ 3002 h 10000"/>
              <a:gd name="connsiteX5" fmla="*/ 6289 w 10000"/>
              <a:gd name="connsiteY5" fmla="*/ 2961 h 10000"/>
              <a:gd name="connsiteX6" fmla="*/ 7707 w 10000"/>
              <a:gd name="connsiteY6" fmla="*/ 2924 h 10000"/>
              <a:gd name="connsiteX7" fmla="*/ 7765 w 10000"/>
              <a:gd name="connsiteY7" fmla="*/ 1547 h 10000"/>
              <a:gd name="connsiteX8" fmla="*/ 7886 w 10000"/>
              <a:gd name="connsiteY8" fmla="*/ 1351 h 10000"/>
              <a:gd name="connsiteX9" fmla="*/ 7987 w 10000"/>
              <a:gd name="connsiteY9" fmla="*/ 1336 h 10000"/>
              <a:gd name="connsiteX10" fmla="*/ 8070 w 10000"/>
              <a:gd name="connsiteY10" fmla="*/ 1304 h 10000"/>
              <a:gd name="connsiteX11" fmla="*/ 8089 w 10000"/>
              <a:gd name="connsiteY11" fmla="*/ 1238 h 10000"/>
              <a:gd name="connsiteX12" fmla="*/ 8089 w 10000"/>
              <a:gd name="connsiteY12" fmla="*/ 1160 h 10000"/>
              <a:gd name="connsiteX13" fmla="*/ 8016 w 10000"/>
              <a:gd name="connsiteY13" fmla="*/ 995 h 10000"/>
              <a:gd name="connsiteX14" fmla="*/ 7954 w 10000"/>
              <a:gd name="connsiteY14" fmla="*/ 918 h 10000"/>
              <a:gd name="connsiteX15" fmla="*/ 7954 w 10000"/>
              <a:gd name="connsiteY15" fmla="*/ 872 h 10000"/>
              <a:gd name="connsiteX16" fmla="*/ 8113 w 10000"/>
              <a:gd name="connsiteY16" fmla="*/ 779 h 10000"/>
              <a:gd name="connsiteX17" fmla="*/ 8462 w 10000"/>
              <a:gd name="connsiteY17" fmla="*/ 392 h 10000"/>
              <a:gd name="connsiteX18" fmla="*/ 8621 w 10000"/>
              <a:gd name="connsiteY18" fmla="*/ 0 h 10000"/>
              <a:gd name="connsiteX19" fmla="*/ 8810 w 10000"/>
              <a:gd name="connsiteY19" fmla="*/ 454 h 10000"/>
              <a:gd name="connsiteX20" fmla="*/ 8911 w 10000"/>
              <a:gd name="connsiteY20" fmla="*/ 779 h 10000"/>
              <a:gd name="connsiteX21" fmla="*/ 8897 w 10000"/>
              <a:gd name="connsiteY21" fmla="*/ 1057 h 10000"/>
              <a:gd name="connsiteX22" fmla="*/ 8839 w 10000"/>
              <a:gd name="connsiteY22" fmla="*/ 1413 h 10000"/>
              <a:gd name="connsiteX23" fmla="*/ 8945 w 10000"/>
              <a:gd name="connsiteY23" fmla="*/ 1547 h 10000"/>
              <a:gd name="connsiteX24" fmla="*/ 9221 w 10000"/>
              <a:gd name="connsiteY24" fmla="*/ 1181 h 10000"/>
              <a:gd name="connsiteX25" fmla="*/ 10000 w 10000"/>
              <a:gd name="connsiteY25" fmla="*/ 1181 h 10000"/>
              <a:gd name="connsiteX26" fmla="*/ 9782 w 10000"/>
              <a:gd name="connsiteY26" fmla="*/ 1996 h 10000"/>
              <a:gd name="connsiteX27" fmla="*/ 9207 w 10000"/>
              <a:gd name="connsiteY27" fmla="*/ 1996 h 10000"/>
              <a:gd name="connsiteX28" fmla="*/ 9405 w 10000"/>
              <a:gd name="connsiteY28" fmla="*/ 2243 h 10000"/>
              <a:gd name="connsiteX29" fmla="*/ 9768 w 10000"/>
              <a:gd name="connsiteY29" fmla="*/ 2552 h 10000"/>
              <a:gd name="connsiteX30" fmla="*/ 9768 w 10000"/>
              <a:gd name="connsiteY30" fmla="*/ 2599 h 10000"/>
              <a:gd name="connsiteX31" fmla="*/ 9695 w 10000"/>
              <a:gd name="connsiteY31" fmla="*/ 2558 h 10000"/>
              <a:gd name="connsiteX32" fmla="*/ 9236 w 10000"/>
              <a:gd name="connsiteY32" fmla="*/ 2552 h 10000"/>
              <a:gd name="connsiteX33" fmla="*/ 9192 w 10000"/>
              <a:gd name="connsiteY33" fmla="*/ 2682 h 10000"/>
              <a:gd name="connsiteX34" fmla="*/ 9134 w 10000"/>
              <a:gd name="connsiteY34" fmla="*/ 2805 h 10000"/>
              <a:gd name="connsiteX35" fmla="*/ 8553 w 10000"/>
              <a:gd name="connsiteY35" fmla="*/ 3140 h 10000"/>
              <a:gd name="connsiteX36" fmla="*/ 7954 w 10000"/>
              <a:gd name="connsiteY36" fmla="*/ 4167 h 10000"/>
              <a:gd name="connsiteX37" fmla="*/ 7794 w 10000"/>
              <a:gd name="connsiteY37" fmla="*/ 4214 h 10000"/>
              <a:gd name="connsiteX38" fmla="*/ 7649 w 10000"/>
              <a:gd name="connsiteY38" fmla="*/ 4178 h 10000"/>
              <a:gd name="connsiteX39" fmla="*/ 7475 w 10000"/>
              <a:gd name="connsiteY39" fmla="*/ 4105 h 10000"/>
              <a:gd name="connsiteX40" fmla="*/ 7378 w 10000"/>
              <a:gd name="connsiteY40" fmla="*/ 4229 h 10000"/>
              <a:gd name="connsiteX41" fmla="*/ 7068 w 10000"/>
              <a:gd name="connsiteY41" fmla="*/ 4214 h 10000"/>
              <a:gd name="connsiteX42" fmla="*/ 7025 w 10000"/>
              <a:gd name="connsiteY42" fmla="*/ 4255 h 10000"/>
              <a:gd name="connsiteX43" fmla="*/ 7000 w 10000"/>
              <a:gd name="connsiteY43" fmla="*/ 4291 h 10000"/>
              <a:gd name="connsiteX44" fmla="*/ 6899 w 10000"/>
              <a:gd name="connsiteY44" fmla="*/ 5204 h 10000"/>
              <a:gd name="connsiteX45" fmla="*/ 6710 w 10000"/>
              <a:gd name="connsiteY45" fmla="*/ 6452 h 10000"/>
              <a:gd name="connsiteX46" fmla="*/ 6343 w 10000"/>
              <a:gd name="connsiteY46" fmla="*/ 6442 h 10000"/>
              <a:gd name="connsiteX47" fmla="*/ 6284 w 10000"/>
              <a:gd name="connsiteY47" fmla="*/ 6900 h 10000"/>
              <a:gd name="connsiteX48" fmla="*/ 6318 w 10000"/>
              <a:gd name="connsiteY48" fmla="*/ 7009 h 10000"/>
              <a:gd name="connsiteX49" fmla="*/ 6647 w 10000"/>
              <a:gd name="connsiteY49" fmla="*/ 7060 h 10000"/>
              <a:gd name="connsiteX50" fmla="*/ 6705 w 10000"/>
              <a:gd name="connsiteY50" fmla="*/ 7401 h 10000"/>
              <a:gd name="connsiteX51" fmla="*/ 6899 w 10000"/>
              <a:gd name="connsiteY51" fmla="*/ 7509 h 10000"/>
              <a:gd name="connsiteX52" fmla="*/ 6865 w 10000"/>
              <a:gd name="connsiteY52" fmla="*/ 7664 h 10000"/>
              <a:gd name="connsiteX53" fmla="*/ 6667 w 10000"/>
              <a:gd name="connsiteY53" fmla="*/ 7829 h 10000"/>
              <a:gd name="connsiteX54" fmla="*/ 6473 w 10000"/>
              <a:gd name="connsiteY54" fmla="*/ 7818 h 10000"/>
              <a:gd name="connsiteX55" fmla="*/ 6463 w 10000"/>
              <a:gd name="connsiteY55" fmla="*/ 7911 h 10000"/>
              <a:gd name="connsiteX56" fmla="*/ 6517 w 10000"/>
              <a:gd name="connsiteY56" fmla="*/ 8201 h 10000"/>
              <a:gd name="connsiteX57" fmla="*/ 6667 w 10000"/>
              <a:gd name="connsiteY57" fmla="*/ 8216 h 10000"/>
              <a:gd name="connsiteX58" fmla="*/ 6725 w 10000"/>
              <a:gd name="connsiteY58" fmla="*/ 8406 h 10000"/>
              <a:gd name="connsiteX59" fmla="*/ 6609 w 10000"/>
              <a:gd name="connsiteY59" fmla="*/ 8515 h 10000"/>
              <a:gd name="connsiteX60" fmla="*/ 6623 w 10000"/>
              <a:gd name="connsiteY60" fmla="*/ 9237 h 10000"/>
              <a:gd name="connsiteX61" fmla="*/ 6434 w 10000"/>
              <a:gd name="connsiteY61" fmla="*/ 9227 h 10000"/>
              <a:gd name="connsiteX62" fmla="*/ 6343 w 10000"/>
              <a:gd name="connsiteY62" fmla="*/ 9175 h 10000"/>
              <a:gd name="connsiteX63" fmla="*/ 4833 w 10000"/>
              <a:gd name="connsiteY63" fmla="*/ 9134 h 10000"/>
              <a:gd name="connsiteX64" fmla="*/ 4833 w 10000"/>
              <a:gd name="connsiteY64" fmla="*/ 9747 h 10000"/>
              <a:gd name="connsiteX65" fmla="*/ 3251 w 10000"/>
              <a:gd name="connsiteY65" fmla="*/ 8742 h 10000"/>
              <a:gd name="connsiteX66" fmla="*/ 2859 w 10000"/>
              <a:gd name="connsiteY66" fmla="*/ 8881 h 10000"/>
              <a:gd name="connsiteX67" fmla="*/ 1945 w 10000"/>
              <a:gd name="connsiteY67" fmla="*/ 8717 h 10000"/>
              <a:gd name="connsiteX68" fmla="*/ 1456 w 10000"/>
              <a:gd name="connsiteY68" fmla="*/ 10000 h 10000"/>
              <a:gd name="connsiteX69" fmla="*/ 1214 w 10000"/>
              <a:gd name="connsiteY69" fmla="*/ 9185 h 10000"/>
              <a:gd name="connsiteX70" fmla="*/ 1068 w 10000"/>
              <a:gd name="connsiteY70" fmla="*/ 8561 h 10000"/>
              <a:gd name="connsiteX71" fmla="*/ 948 w 10000"/>
              <a:gd name="connsiteY71" fmla="*/ 8092 h 10000"/>
              <a:gd name="connsiteX72" fmla="*/ 716 w 10000"/>
              <a:gd name="connsiteY72" fmla="*/ 7772 h 10000"/>
              <a:gd name="connsiteX73" fmla="*/ 629 w 10000"/>
              <a:gd name="connsiteY73" fmla="*/ 7416 h 10000"/>
              <a:gd name="connsiteX74" fmla="*/ 614 w 10000"/>
              <a:gd name="connsiteY74" fmla="*/ 7060 h 10000"/>
              <a:gd name="connsiteX75" fmla="*/ 726 w 10000"/>
              <a:gd name="connsiteY75" fmla="*/ 6668 h 10000"/>
              <a:gd name="connsiteX76" fmla="*/ 871 w 10000"/>
              <a:gd name="connsiteY76" fmla="*/ 6328 h 10000"/>
              <a:gd name="connsiteX77" fmla="*/ 871 w 10000"/>
              <a:gd name="connsiteY77" fmla="*/ 6220 h 10000"/>
              <a:gd name="connsiteX78" fmla="*/ 0 w 10000"/>
              <a:gd name="connsiteY78" fmla="*/ 6240 h 10000"/>
              <a:gd name="connsiteX79" fmla="*/ 19 w 10000"/>
              <a:gd name="connsiteY79" fmla="*/ 5245 h 10000"/>
              <a:gd name="connsiteX80" fmla="*/ 1292 w 10000"/>
              <a:gd name="connsiteY80" fmla="*/ 4399 h 10000"/>
              <a:gd name="connsiteX81" fmla="*/ 1364 w 10000"/>
              <a:gd name="connsiteY81" fmla="*/ 4286 h 10000"/>
              <a:gd name="connsiteX82" fmla="*/ 1379 w 10000"/>
              <a:gd name="connsiteY82" fmla="*/ 3734 h 10000"/>
              <a:gd name="connsiteX83" fmla="*/ 1877 w 10000"/>
              <a:gd name="connsiteY83" fmla="*/ 3781 h 10000"/>
              <a:gd name="connsiteX84" fmla="*/ 2250 w 10000"/>
              <a:gd name="connsiteY84" fmla="*/ 3842 h 10000"/>
              <a:gd name="connsiteX85" fmla="*/ 2124 w 10000"/>
              <a:gd name="connsiteY85" fmla="*/ 6545 h 10000"/>
              <a:gd name="connsiteX86" fmla="*/ 3866 w 10000"/>
              <a:gd name="connsiteY86" fmla="*/ 6530 h 10000"/>
              <a:gd name="connsiteX87" fmla="*/ 3924 w 10000"/>
              <a:gd name="connsiteY87" fmla="*/ 6359 h 10000"/>
              <a:gd name="connsiteX88" fmla="*/ 4156 w 10000"/>
              <a:gd name="connsiteY88" fmla="*/ 5838 h 10000"/>
              <a:gd name="connsiteX0" fmla="*/ 4156 w 10000"/>
              <a:gd name="connsiteY0" fmla="*/ 5838 h 10000"/>
              <a:gd name="connsiteX1" fmla="*/ 4325 w 10000"/>
              <a:gd name="connsiteY1" fmla="*/ 3899 h 10000"/>
              <a:gd name="connsiteX2" fmla="*/ 3498 w 10000"/>
              <a:gd name="connsiteY2" fmla="*/ 3481 h 10000"/>
              <a:gd name="connsiteX3" fmla="*/ 4717 w 10000"/>
              <a:gd name="connsiteY3" fmla="*/ 3095 h 10000"/>
              <a:gd name="connsiteX4" fmla="*/ 5201 w 10000"/>
              <a:gd name="connsiteY4" fmla="*/ 3002 h 10000"/>
              <a:gd name="connsiteX5" fmla="*/ 6289 w 10000"/>
              <a:gd name="connsiteY5" fmla="*/ 2961 h 10000"/>
              <a:gd name="connsiteX6" fmla="*/ 7707 w 10000"/>
              <a:gd name="connsiteY6" fmla="*/ 2924 h 10000"/>
              <a:gd name="connsiteX7" fmla="*/ 7765 w 10000"/>
              <a:gd name="connsiteY7" fmla="*/ 1547 h 10000"/>
              <a:gd name="connsiteX8" fmla="*/ 7886 w 10000"/>
              <a:gd name="connsiteY8" fmla="*/ 1351 h 10000"/>
              <a:gd name="connsiteX9" fmla="*/ 7987 w 10000"/>
              <a:gd name="connsiteY9" fmla="*/ 1336 h 10000"/>
              <a:gd name="connsiteX10" fmla="*/ 8070 w 10000"/>
              <a:gd name="connsiteY10" fmla="*/ 1304 h 10000"/>
              <a:gd name="connsiteX11" fmla="*/ 8089 w 10000"/>
              <a:gd name="connsiteY11" fmla="*/ 1238 h 10000"/>
              <a:gd name="connsiteX12" fmla="*/ 8089 w 10000"/>
              <a:gd name="connsiteY12" fmla="*/ 1160 h 10000"/>
              <a:gd name="connsiteX13" fmla="*/ 8016 w 10000"/>
              <a:gd name="connsiteY13" fmla="*/ 995 h 10000"/>
              <a:gd name="connsiteX14" fmla="*/ 7954 w 10000"/>
              <a:gd name="connsiteY14" fmla="*/ 918 h 10000"/>
              <a:gd name="connsiteX15" fmla="*/ 7954 w 10000"/>
              <a:gd name="connsiteY15" fmla="*/ 872 h 10000"/>
              <a:gd name="connsiteX16" fmla="*/ 8113 w 10000"/>
              <a:gd name="connsiteY16" fmla="*/ 779 h 10000"/>
              <a:gd name="connsiteX17" fmla="*/ 8462 w 10000"/>
              <a:gd name="connsiteY17" fmla="*/ 392 h 10000"/>
              <a:gd name="connsiteX18" fmla="*/ 8621 w 10000"/>
              <a:gd name="connsiteY18" fmla="*/ 0 h 10000"/>
              <a:gd name="connsiteX19" fmla="*/ 8810 w 10000"/>
              <a:gd name="connsiteY19" fmla="*/ 454 h 10000"/>
              <a:gd name="connsiteX20" fmla="*/ 8911 w 10000"/>
              <a:gd name="connsiteY20" fmla="*/ 779 h 10000"/>
              <a:gd name="connsiteX21" fmla="*/ 8897 w 10000"/>
              <a:gd name="connsiteY21" fmla="*/ 1057 h 10000"/>
              <a:gd name="connsiteX22" fmla="*/ 8839 w 10000"/>
              <a:gd name="connsiteY22" fmla="*/ 1413 h 10000"/>
              <a:gd name="connsiteX23" fmla="*/ 8945 w 10000"/>
              <a:gd name="connsiteY23" fmla="*/ 1547 h 10000"/>
              <a:gd name="connsiteX24" fmla="*/ 9221 w 10000"/>
              <a:gd name="connsiteY24" fmla="*/ 1181 h 10000"/>
              <a:gd name="connsiteX25" fmla="*/ 10000 w 10000"/>
              <a:gd name="connsiteY25" fmla="*/ 1181 h 10000"/>
              <a:gd name="connsiteX26" fmla="*/ 9782 w 10000"/>
              <a:gd name="connsiteY26" fmla="*/ 1996 h 10000"/>
              <a:gd name="connsiteX27" fmla="*/ 9207 w 10000"/>
              <a:gd name="connsiteY27" fmla="*/ 1996 h 10000"/>
              <a:gd name="connsiteX28" fmla="*/ 9405 w 10000"/>
              <a:gd name="connsiteY28" fmla="*/ 2243 h 10000"/>
              <a:gd name="connsiteX29" fmla="*/ 9768 w 10000"/>
              <a:gd name="connsiteY29" fmla="*/ 2552 h 10000"/>
              <a:gd name="connsiteX30" fmla="*/ 9768 w 10000"/>
              <a:gd name="connsiteY30" fmla="*/ 2599 h 10000"/>
              <a:gd name="connsiteX31" fmla="*/ 9695 w 10000"/>
              <a:gd name="connsiteY31" fmla="*/ 2558 h 10000"/>
              <a:gd name="connsiteX32" fmla="*/ 9236 w 10000"/>
              <a:gd name="connsiteY32" fmla="*/ 2552 h 10000"/>
              <a:gd name="connsiteX33" fmla="*/ 9192 w 10000"/>
              <a:gd name="connsiteY33" fmla="*/ 2682 h 10000"/>
              <a:gd name="connsiteX34" fmla="*/ 9134 w 10000"/>
              <a:gd name="connsiteY34" fmla="*/ 2805 h 10000"/>
              <a:gd name="connsiteX35" fmla="*/ 8553 w 10000"/>
              <a:gd name="connsiteY35" fmla="*/ 3140 h 10000"/>
              <a:gd name="connsiteX36" fmla="*/ 7954 w 10000"/>
              <a:gd name="connsiteY36" fmla="*/ 4167 h 10000"/>
              <a:gd name="connsiteX37" fmla="*/ 7794 w 10000"/>
              <a:gd name="connsiteY37" fmla="*/ 4214 h 10000"/>
              <a:gd name="connsiteX38" fmla="*/ 7649 w 10000"/>
              <a:gd name="connsiteY38" fmla="*/ 4178 h 10000"/>
              <a:gd name="connsiteX39" fmla="*/ 7475 w 10000"/>
              <a:gd name="connsiteY39" fmla="*/ 4105 h 10000"/>
              <a:gd name="connsiteX40" fmla="*/ 7378 w 10000"/>
              <a:gd name="connsiteY40" fmla="*/ 4229 h 10000"/>
              <a:gd name="connsiteX41" fmla="*/ 7068 w 10000"/>
              <a:gd name="connsiteY41" fmla="*/ 4214 h 10000"/>
              <a:gd name="connsiteX42" fmla="*/ 7025 w 10000"/>
              <a:gd name="connsiteY42" fmla="*/ 4255 h 10000"/>
              <a:gd name="connsiteX43" fmla="*/ 7000 w 10000"/>
              <a:gd name="connsiteY43" fmla="*/ 4291 h 10000"/>
              <a:gd name="connsiteX44" fmla="*/ 6899 w 10000"/>
              <a:gd name="connsiteY44" fmla="*/ 5204 h 10000"/>
              <a:gd name="connsiteX45" fmla="*/ 6710 w 10000"/>
              <a:gd name="connsiteY45" fmla="*/ 6452 h 10000"/>
              <a:gd name="connsiteX46" fmla="*/ 6343 w 10000"/>
              <a:gd name="connsiteY46" fmla="*/ 6442 h 10000"/>
              <a:gd name="connsiteX47" fmla="*/ 6284 w 10000"/>
              <a:gd name="connsiteY47" fmla="*/ 6900 h 10000"/>
              <a:gd name="connsiteX48" fmla="*/ 6318 w 10000"/>
              <a:gd name="connsiteY48" fmla="*/ 7009 h 10000"/>
              <a:gd name="connsiteX49" fmla="*/ 6647 w 10000"/>
              <a:gd name="connsiteY49" fmla="*/ 7060 h 10000"/>
              <a:gd name="connsiteX50" fmla="*/ 6705 w 10000"/>
              <a:gd name="connsiteY50" fmla="*/ 7401 h 10000"/>
              <a:gd name="connsiteX51" fmla="*/ 6899 w 10000"/>
              <a:gd name="connsiteY51" fmla="*/ 7509 h 10000"/>
              <a:gd name="connsiteX52" fmla="*/ 6865 w 10000"/>
              <a:gd name="connsiteY52" fmla="*/ 7664 h 10000"/>
              <a:gd name="connsiteX53" fmla="*/ 6667 w 10000"/>
              <a:gd name="connsiteY53" fmla="*/ 7829 h 10000"/>
              <a:gd name="connsiteX54" fmla="*/ 6473 w 10000"/>
              <a:gd name="connsiteY54" fmla="*/ 7818 h 10000"/>
              <a:gd name="connsiteX55" fmla="*/ 6463 w 10000"/>
              <a:gd name="connsiteY55" fmla="*/ 7911 h 10000"/>
              <a:gd name="connsiteX56" fmla="*/ 6517 w 10000"/>
              <a:gd name="connsiteY56" fmla="*/ 8201 h 10000"/>
              <a:gd name="connsiteX57" fmla="*/ 6667 w 10000"/>
              <a:gd name="connsiteY57" fmla="*/ 8216 h 10000"/>
              <a:gd name="connsiteX58" fmla="*/ 6725 w 10000"/>
              <a:gd name="connsiteY58" fmla="*/ 8406 h 10000"/>
              <a:gd name="connsiteX59" fmla="*/ 6609 w 10000"/>
              <a:gd name="connsiteY59" fmla="*/ 8515 h 10000"/>
              <a:gd name="connsiteX60" fmla="*/ 6623 w 10000"/>
              <a:gd name="connsiteY60" fmla="*/ 9237 h 10000"/>
              <a:gd name="connsiteX61" fmla="*/ 6434 w 10000"/>
              <a:gd name="connsiteY61" fmla="*/ 9227 h 10000"/>
              <a:gd name="connsiteX62" fmla="*/ 6343 w 10000"/>
              <a:gd name="connsiteY62" fmla="*/ 9175 h 10000"/>
              <a:gd name="connsiteX63" fmla="*/ 4833 w 10000"/>
              <a:gd name="connsiteY63" fmla="*/ 9134 h 10000"/>
              <a:gd name="connsiteX64" fmla="*/ 4833 w 10000"/>
              <a:gd name="connsiteY64" fmla="*/ 9747 h 10000"/>
              <a:gd name="connsiteX65" fmla="*/ 3251 w 10000"/>
              <a:gd name="connsiteY65" fmla="*/ 8742 h 10000"/>
              <a:gd name="connsiteX66" fmla="*/ 2859 w 10000"/>
              <a:gd name="connsiteY66" fmla="*/ 8881 h 10000"/>
              <a:gd name="connsiteX67" fmla="*/ 1945 w 10000"/>
              <a:gd name="connsiteY67" fmla="*/ 8717 h 10000"/>
              <a:gd name="connsiteX68" fmla="*/ 1456 w 10000"/>
              <a:gd name="connsiteY68" fmla="*/ 10000 h 10000"/>
              <a:gd name="connsiteX69" fmla="*/ 1214 w 10000"/>
              <a:gd name="connsiteY69" fmla="*/ 9185 h 10000"/>
              <a:gd name="connsiteX70" fmla="*/ 1068 w 10000"/>
              <a:gd name="connsiteY70" fmla="*/ 8561 h 10000"/>
              <a:gd name="connsiteX71" fmla="*/ 948 w 10000"/>
              <a:gd name="connsiteY71" fmla="*/ 8092 h 10000"/>
              <a:gd name="connsiteX72" fmla="*/ 716 w 10000"/>
              <a:gd name="connsiteY72" fmla="*/ 7772 h 10000"/>
              <a:gd name="connsiteX73" fmla="*/ 629 w 10000"/>
              <a:gd name="connsiteY73" fmla="*/ 7416 h 10000"/>
              <a:gd name="connsiteX74" fmla="*/ 614 w 10000"/>
              <a:gd name="connsiteY74" fmla="*/ 7060 h 10000"/>
              <a:gd name="connsiteX75" fmla="*/ 726 w 10000"/>
              <a:gd name="connsiteY75" fmla="*/ 6668 h 10000"/>
              <a:gd name="connsiteX76" fmla="*/ 871 w 10000"/>
              <a:gd name="connsiteY76" fmla="*/ 6328 h 10000"/>
              <a:gd name="connsiteX77" fmla="*/ 871 w 10000"/>
              <a:gd name="connsiteY77" fmla="*/ 6220 h 10000"/>
              <a:gd name="connsiteX78" fmla="*/ 0 w 10000"/>
              <a:gd name="connsiteY78" fmla="*/ 6240 h 10000"/>
              <a:gd name="connsiteX79" fmla="*/ 19 w 10000"/>
              <a:gd name="connsiteY79" fmla="*/ 5245 h 10000"/>
              <a:gd name="connsiteX80" fmla="*/ 1292 w 10000"/>
              <a:gd name="connsiteY80" fmla="*/ 4399 h 10000"/>
              <a:gd name="connsiteX81" fmla="*/ 1364 w 10000"/>
              <a:gd name="connsiteY81" fmla="*/ 4286 h 10000"/>
              <a:gd name="connsiteX82" fmla="*/ 1379 w 10000"/>
              <a:gd name="connsiteY82" fmla="*/ 3734 h 10000"/>
              <a:gd name="connsiteX83" fmla="*/ 1877 w 10000"/>
              <a:gd name="connsiteY83" fmla="*/ 3781 h 10000"/>
              <a:gd name="connsiteX84" fmla="*/ 2250 w 10000"/>
              <a:gd name="connsiteY84" fmla="*/ 3842 h 10000"/>
              <a:gd name="connsiteX85" fmla="*/ 2124 w 10000"/>
              <a:gd name="connsiteY85" fmla="*/ 6545 h 10000"/>
              <a:gd name="connsiteX86" fmla="*/ 3866 w 10000"/>
              <a:gd name="connsiteY86" fmla="*/ 6530 h 10000"/>
              <a:gd name="connsiteX87" fmla="*/ 3924 w 10000"/>
              <a:gd name="connsiteY87" fmla="*/ 6359 h 10000"/>
              <a:gd name="connsiteX88" fmla="*/ 4156 w 10000"/>
              <a:gd name="connsiteY88" fmla="*/ 5838 h 10000"/>
              <a:gd name="connsiteX0" fmla="*/ 4156 w 10000"/>
              <a:gd name="connsiteY0" fmla="*/ 5838 h 10000"/>
              <a:gd name="connsiteX1" fmla="*/ 4325 w 10000"/>
              <a:gd name="connsiteY1" fmla="*/ 3899 h 10000"/>
              <a:gd name="connsiteX2" fmla="*/ 3498 w 10000"/>
              <a:gd name="connsiteY2" fmla="*/ 3481 h 10000"/>
              <a:gd name="connsiteX3" fmla="*/ 4717 w 10000"/>
              <a:gd name="connsiteY3" fmla="*/ 3095 h 10000"/>
              <a:gd name="connsiteX4" fmla="*/ 5201 w 10000"/>
              <a:gd name="connsiteY4" fmla="*/ 3002 h 10000"/>
              <a:gd name="connsiteX5" fmla="*/ 6289 w 10000"/>
              <a:gd name="connsiteY5" fmla="*/ 2961 h 10000"/>
              <a:gd name="connsiteX6" fmla="*/ 7707 w 10000"/>
              <a:gd name="connsiteY6" fmla="*/ 2924 h 10000"/>
              <a:gd name="connsiteX7" fmla="*/ 7765 w 10000"/>
              <a:gd name="connsiteY7" fmla="*/ 1547 h 10000"/>
              <a:gd name="connsiteX8" fmla="*/ 7886 w 10000"/>
              <a:gd name="connsiteY8" fmla="*/ 1351 h 10000"/>
              <a:gd name="connsiteX9" fmla="*/ 7987 w 10000"/>
              <a:gd name="connsiteY9" fmla="*/ 1336 h 10000"/>
              <a:gd name="connsiteX10" fmla="*/ 8070 w 10000"/>
              <a:gd name="connsiteY10" fmla="*/ 1304 h 10000"/>
              <a:gd name="connsiteX11" fmla="*/ 8089 w 10000"/>
              <a:gd name="connsiteY11" fmla="*/ 1238 h 10000"/>
              <a:gd name="connsiteX12" fmla="*/ 8089 w 10000"/>
              <a:gd name="connsiteY12" fmla="*/ 1160 h 10000"/>
              <a:gd name="connsiteX13" fmla="*/ 8016 w 10000"/>
              <a:gd name="connsiteY13" fmla="*/ 995 h 10000"/>
              <a:gd name="connsiteX14" fmla="*/ 7954 w 10000"/>
              <a:gd name="connsiteY14" fmla="*/ 918 h 10000"/>
              <a:gd name="connsiteX15" fmla="*/ 7954 w 10000"/>
              <a:gd name="connsiteY15" fmla="*/ 872 h 10000"/>
              <a:gd name="connsiteX16" fmla="*/ 8113 w 10000"/>
              <a:gd name="connsiteY16" fmla="*/ 779 h 10000"/>
              <a:gd name="connsiteX17" fmla="*/ 8462 w 10000"/>
              <a:gd name="connsiteY17" fmla="*/ 392 h 10000"/>
              <a:gd name="connsiteX18" fmla="*/ 8621 w 10000"/>
              <a:gd name="connsiteY18" fmla="*/ 0 h 10000"/>
              <a:gd name="connsiteX19" fmla="*/ 8810 w 10000"/>
              <a:gd name="connsiteY19" fmla="*/ 454 h 10000"/>
              <a:gd name="connsiteX20" fmla="*/ 8911 w 10000"/>
              <a:gd name="connsiteY20" fmla="*/ 779 h 10000"/>
              <a:gd name="connsiteX21" fmla="*/ 8897 w 10000"/>
              <a:gd name="connsiteY21" fmla="*/ 1057 h 10000"/>
              <a:gd name="connsiteX22" fmla="*/ 8839 w 10000"/>
              <a:gd name="connsiteY22" fmla="*/ 1413 h 10000"/>
              <a:gd name="connsiteX23" fmla="*/ 8945 w 10000"/>
              <a:gd name="connsiteY23" fmla="*/ 1547 h 10000"/>
              <a:gd name="connsiteX24" fmla="*/ 9221 w 10000"/>
              <a:gd name="connsiteY24" fmla="*/ 1181 h 10000"/>
              <a:gd name="connsiteX25" fmla="*/ 10000 w 10000"/>
              <a:gd name="connsiteY25" fmla="*/ 1181 h 10000"/>
              <a:gd name="connsiteX26" fmla="*/ 9782 w 10000"/>
              <a:gd name="connsiteY26" fmla="*/ 1996 h 10000"/>
              <a:gd name="connsiteX27" fmla="*/ 9207 w 10000"/>
              <a:gd name="connsiteY27" fmla="*/ 1996 h 10000"/>
              <a:gd name="connsiteX28" fmla="*/ 9405 w 10000"/>
              <a:gd name="connsiteY28" fmla="*/ 2243 h 10000"/>
              <a:gd name="connsiteX29" fmla="*/ 9768 w 10000"/>
              <a:gd name="connsiteY29" fmla="*/ 2552 h 10000"/>
              <a:gd name="connsiteX30" fmla="*/ 9768 w 10000"/>
              <a:gd name="connsiteY30" fmla="*/ 2599 h 10000"/>
              <a:gd name="connsiteX31" fmla="*/ 9695 w 10000"/>
              <a:gd name="connsiteY31" fmla="*/ 2558 h 10000"/>
              <a:gd name="connsiteX32" fmla="*/ 9236 w 10000"/>
              <a:gd name="connsiteY32" fmla="*/ 2552 h 10000"/>
              <a:gd name="connsiteX33" fmla="*/ 9192 w 10000"/>
              <a:gd name="connsiteY33" fmla="*/ 2682 h 10000"/>
              <a:gd name="connsiteX34" fmla="*/ 9134 w 10000"/>
              <a:gd name="connsiteY34" fmla="*/ 2805 h 10000"/>
              <a:gd name="connsiteX35" fmla="*/ 8553 w 10000"/>
              <a:gd name="connsiteY35" fmla="*/ 3140 h 10000"/>
              <a:gd name="connsiteX36" fmla="*/ 7954 w 10000"/>
              <a:gd name="connsiteY36" fmla="*/ 4167 h 10000"/>
              <a:gd name="connsiteX37" fmla="*/ 7794 w 10000"/>
              <a:gd name="connsiteY37" fmla="*/ 4214 h 10000"/>
              <a:gd name="connsiteX38" fmla="*/ 7649 w 10000"/>
              <a:gd name="connsiteY38" fmla="*/ 4178 h 10000"/>
              <a:gd name="connsiteX39" fmla="*/ 7475 w 10000"/>
              <a:gd name="connsiteY39" fmla="*/ 4105 h 10000"/>
              <a:gd name="connsiteX40" fmla="*/ 7378 w 10000"/>
              <a:gd name="connsiteY40" fmla="*/ 4229 h 10000"/>
              <a:gd name="connsiteX41" fmla="*/ 7068 w 10000"/>
              <a:gd name="connsiteY41" fmla="*/ 4214 h 10000"/>
              <a:gd name="connsiteX42" fmla="*/ 7025 w 10000"/>
              <a:gd name="connsiteY42" fmla="*/ 4255 h 10000"/>
              <a:gd name="connsiteX43" fmla="*/ 7000 w 10000"/>
              <a:gd name="connsiteY43" fmla="*/ 4291 h 10000"/>
              <a:gd name="connsiteX44" fmla="*/ 6899 w 10000"/>
              <a:gd name="connsiteY44" fmla="*/ 5204 h 10000"/>
              <a:gd name="connsiteX45" fmla="*/ 6710 w 10000"/>
              <a:gd name="connsiteY45" fmla="*/ 6452 h 10000"/>
              <a:gd name="connsiteX46" fmla="*/ 6343 w 10000"/>
              <a:gd name="connsiteY46" fmla="*/ 6442 h 10000"/>
              <a:gd name="connsiteX47" fmla="*/ 6284 w 10000"/>
              <a:gd name="connsiteY47" fmla="*/ 6900 h 10000"/>
              <a:gd name="connsiteX48" fmla="*/ 6318 w 10000"/>
              <a:gd name="connsiteY48" fmla="*/ 7009 h 10000"/>
              <a:gd name="connsiteX49" fmla="*/ 6647 w 10000"/>
              <a:gd name="connsiteY49" fmla="*/ 7060 h 10000"/>
              <a:gd name="connsiteX50" fmla="*/ 6705 w 10000"/>
              <a:gd name="connsiteY50" fmla="*/ 7401 h 10000"/>
              <a:gd name="connsiteX51" fmla="*/ 6899 w 10000"/>
              <a:gd name="connsiteY51" fmla="*/ 7509 h 10000"/>
              <a:gd name="connsiteX52" fmla="*/ 6865 w 10000"/>
              <a:gd name="connsiteY52" fmla="*/ 7664 h 10000"/>
              <a:gd name="connsiteX53" fmla="*/ 6667 w 10000"/>
              <a:gd name="connsiteY53" fmla="*/ 7829 h 10000"/>
              <a:gd name="connsiteX54" fmla="*/ 6473 w 10000"/>
              <a:gd name="connsiteY54" fmla="*/ 7818 h 10000"/>
              <a:gd name="connsiteX55" fmla="*/ 6463 w 10000"/>
              <a:gd name="connsiteY55" fmla="*/ 7911 h 10000"/>
              <a:gd name="connsiteX56" fmla="*/ 6517 w 10000"/>
              <a:gd name="connsiteY56" fmla="*/ 8201 h 10000"/>
              <a:gd name="connsiteX57" fmla="*/ 6667 w 10000"/>
              <a:gd name="connsiteY57" fmla="*/ 8216 h 10000"/>
              <a:gd name="connsiteX58" fmla="*/ 6725 w 10000"/>
              <a:gd name="connsiteY58" fmla="*/ 8406 h 10000"/>
              <a:gd name="connsiteX59" fmla="*/ 6609 w 10000"/>
              <a:gd name="connsiteY59" fmla="*/ 8515 h 10000"/>
              <a:gd name="connsiteX60" fmla="*/ 6623 w 10000"/>
              <a:gd name="connsiteY60" fmla="*/ 9237 h 10000"/>
              <a:gd name="connsiteX61" fmla="*/ 6434 w 10000"/>
              <a:gd name="connsiteY61" fmla="*/ 9227 h 10000"/>
              <a:gd name="connsiteX62" fmla="*/ 6343 w 10000"/>
              <a:gd name="connsiteY62" fmla="*/ 9175 h 10000"/>
              <a:gd name="connsiteX63" fmla="*/ 4833 w 10000"/>
              <a:gd name="connsiteY63" fmla="*/ 9134 h 10000"/>
              <a:gd name="connsiteX64" fmla="*/ 4833 w 10000"/>
              <a:gd name="connsiteY64" fmla="*/ 9747 h 10000"/>
              <a:gd name="connsiteX65" fmla="*/ 3251 w 10000"/>
              <a:gd name="connsiteY65" fmla="*/ 8742 h 10000"/>
              <a:gd name="connsiteX66" fmla="*/ 2859 w 10000"/>
              <a:gd name="connsiteY66" fmla="*/ 8881 h 10000"/>
              <a:gd name="connsiteX67" fmla="*/ 1945 w 10000"/>
              <a:gd name="connsiteY67" fmla="*/ 8717 h 10000"/>
              <a:gd name="connsiteX68" fmla="*/ 1456 w 10000"/>
              <a:gd name="connsiteY68" fmla="*/ 10000 h 10000"/>
              <a:gd name="connsiteX69" fmla="*/ 1332 w 10000"/>
              <a:gd name="connsiteY69" fmla="*/ 9623 h 10000"/>
              <a:gd name="connsiteX70" fmla="*/ 1214 w 10000"/>
              <a:gd name="connsiteY70" fmla="*/ 9185 h 10000"/>
              <a:gd name="connsiteX71" fmla="*/ 1068 w 10000"/>
              <a:gd name="connsiteY71" fmla="*/ 8561 h 10000"/>
              <a:gd name="connsiteX72" fmla="*/ 948 w 10000"/>
              <a:gd name="connsiteY72" fmla="*/ 8092 h 10000"/>
              <a:gd name="connsiteX73" fmla="*/ 716 w 10000"/>
              <a:gd name="connsiteY73" fmla="*/ 7772 h 10000"/>
              <a:gd name="connsiteX74" fmla="*/ 629 w 10000"/>
              <a:gd name="connsiteY74" fmla="*/ 7416 h 10000"/>
              <a:gd name="connsiteX75" fmla="*/ 614 w 10000"/>
              <a:gd name="connsiteY75" fmla="*/ 7060 h 10000"/>
              <a:gd name="connsiteX76" fmla="*/ 726 w 10000"/>
              <a:gd name="connsiteY76" fmla="*/ 6668 h 10000"/>
              <a:gd name="connsiteX77" fmla="*/ 871 w 10000"/>
              <a:gd name="connsiteY77" fmla="*/ 6328 h 10000"/>
              <a:gd name="connsiteX78" fmla="*/ 871 w 10000"/>
              <a:gd name="connsiteY78" fmla="*/ 6220 h 10000"/>
              <a:gd name="connsiteX79" fmla="*/ 0 w 10000"/>
              <a:gd name="connsiteY79" fmla="*/ 6240 h 10000"/>
              <a:gd name="connsiteX80" fmla="*/ 19 w 10000"/>
              <a:gd name="connsiteY80" fmla="*/ 5245 h 10000"/>
              <a:gd name="connsiteX81" fmla="*/ 1292 w 10000"/>
              <a:gd name="connsiteY81" fmla="*/ 4399 h 10000"/>
              <a:gd name="connsiteX82" fmla="*/ 1364 w 10000"/>
              <a:gd name="connsiteY82" fmla="*/ 4286 h 10000"/>
              <a:gd name="connsiteX83" fmla="*/ 1379 w 10000"/>
              <a:gd name="connsiteY83" fmla="*/ 3734 h 10000"/>
              <a:gd name="connsiteX84" fmla="*/ 1877 w 10000"/>
              <a:gd name="connsiteY84" fmla="*/ 3781 h 10000"/>
              <a:gd name="connsiteX85" fmla="*/ 2250 w 10000"/>
              <a:gd name="connsiteY85" fmla="*/ 3842 h 10000"/>
              <a:gd name="connsiteX86" fmla="*/ 2124 w 10000"/>
              <a:gd name="connsiteY86" fmla="*/ 6545 h 10000"/>
              <a:gd name="connsiteX87" fmla="*/ 3866 w 10000"/>
              <a:gd name="connsiteY87" fmla="*/ 6530 h 10000"/>
              <a:gd name="connsiteX88" fmla="*/ 3924 w 10000"/>
              <a:gd name="connsiteY88" fmla="*/ 6359 h 10000"/>
              <a:gd name="connsiteX89" fmla="*/ 4156 w 10000"/>
              <a:gd name="connsiteY89" fmla="*/ 5838 h 10000"/>
              <a:gd name="connsiteX0" fmla="*/ 4156 w 10000"/>
              <a:gd name="connsiteY0" fmla="*/ 5838 h 10000"/>
              <a:gd name="connsiteX1" fmla="*/ 4325 w 10000"/>
              <a:gd name="connsiteY1" fmla="*/ 3899 h 10000"/>
              <a:gd name="connsiteX2" fmla="*/ 3498 w 10000"/>
              <a:gd name="connsiteY2" fmla="*/ 3481 h 10000"/>
              <a:gd name="connsiteX3" fmla="*/ 4717 w 10000"/>
              <a:gd name="connsiteY3" fmla="*/ 3095 h 10000"/>
              <a:gd name="connsiteX4" fmla="*/ 5201 w 10000"/>
              <a:gd name="connsiteY4" fmla="*/ 3002 h 10000"/>
              <a:gd name="connsiteX5" fmla="*/ 6289 w 10000"/>
              <a:gd name="connsiteY5" fmla="*/ 2961 h 10000"/>
              <a:gd name="connsiteX6" fmla="*/ 7707 w 10000"/>
              <a:gd name="connsiteY6" fmla="*/ 2924 h 10000"/>
              <a:gd name="connsiteX7" fmla="*/ 7765 w 10000"/>
              <a:gd name="connsiteY7" fmla="*/ 1547 h 10000"/>
              <a:gd name="connsiteX8" fmla="*/ 7886 w 10000"/>
              <a:gd name="connsiteY8" fmla="*/ 1351 h 10000"/>
              <a:gd name="connsiteX9" fmla="*/ 7987 w 10000"/>
              <a:gd name="connsiteY9" fmla="*/ 1336 h 10000"/>
              <a:gd name="connsiteX10" fmla="*/ 8070 w 10000"/>
              <a:gd name="connsiteY10" fmla="*/ 1304 h 10000"/>
              <a:gd name="connsiteX11" fmla="*/ 8089 w 10000"/>
              <a:gd name="connsiteY11" fmla="*/ 1238 h 10000"/>
              <a:gd name="connsiteX12" fmla="*/ 8089 w 10000"/>
              <a:gd name="connsiteY12" fmla="*/ 1160 h 10000"/>
              <a:gd name="connsiteX13" fmla="*/ 8016 w 10000"/>
              <a:gd name="connsiteY13" fmla="*/ 995 h 10000"/>
              <a:gd name="connsiteX14" fmla="*/ 7954 w 10000"/>
              <a:gd name="connsiteY14" fmla="*/ 918 h 10000"/>
              <a:gd name="connsiteX15" fmla="*/ 7954 w 10000"/>
              <a:gd name="connsiteY15" fmla="*/ 872 h 10000"/>
              <a:gd name="connsiteX16" fmla="*/ 8113 w 10000"/>
              <a:gd name="connsiteY16" fmla="*/ 779 h 10000"/>
              <a:gd name="connsiteX17" fmla="*/ 8462 w 10000"/>
              <a:gd name="connsiteY17" fmla="*/ 392 h 10000"/>
              <a:gd name="connsiteX18" fmla="*/ 8621 w 10000"/>
              <a:gd name="connsiteY18" fmla="*/ 0 h 10000"/>
              <a:gd name="connsiteX19" fmla="*/ 8810 w 10000"/>
              <a:gd name="connsiteY19" fmla="*/ 454 h 10000"/>
              <a:gd name="connsiteX20" fmla="*/ 8911 w 10000"/>
              <a:gd name="connsiteY20" fmla="*/ 779 h 10000"/>
              <a:gd name="connsiteX21" fmla="*/ 8897 w 10000"/>
              <a:gd name="connsiteY21" fmla="*/ 1057 h 10000"/>
              <a:gd name="connsiteX22" fmla="*/ 8839 w 10000"/>
              <a:gd name="connsiteY22" fmla="*/ 1413 h 10000"/>
              <a:gd name="connsiteX23" fmla="*/ 8945 w 10000"/>
              <a:gd name="connsiteY23" fmla="*/ 1547 h 10000"/>
              <a:gd name="connsiteX24" fmla="*/ 9221 w 10000"/>
              <a:gd name="connsiteY24" fmla="*/ 1181 h 10000"/>
              <a:gd name="connsiteX25" fmla="*/ 10000 w 10000"/>
              <a:gd name="connsiteY25" fmla="*/ 1181 h 10000"/>
              <a:gd name="connsiteX26" fmla="*/ 9782 w 10000"/>
              <a:gd name="connsiteY26" fmla="*/ 1996 h 10000"/>
              <a:gd name="connsiteX27" fmla="*/ 9207 w 10000"/>
              <a:gd name="connsiteY27" fmla="*/ 1996 h 10000"/>
              <a:gd name="connsiteX28" fmla="*/ 9405 w 10000"/>
              <a:gd name="connsiteY28" fmla="*/ 2243 h 10000"/>
              <a:gd name="connsiteX29" fmla="*/ 9768 w 10000"/>
              <a:gd name="connsiteY29" fmla="*/ 2552 h 10000"/>
              <a:gd name="connsiteX30" fmla="*/ 9768 w 10000"/>
              <a:gd name="connsiteY30" fmla="*/ 2599 h 10000"/>
              <a:gd name="connsiteX31" fmla="*/ 9695 w 10000"/>
              <a:gd name="connsiteY31" fmla="*/ 2558 h 10000"/>
              <a:gd name="connsiteX32" fmla="*/ 9236 w 10000"/>
              <a:gd name="connsiteY32" fmla="*/ 2552 h 10000"/>
              <a:gd name="connsiteX33" fmla="*/ 9192 w 10000"/>
              <a:gd name="connsiteY33" fmla="*/ 2682 h 10000"/>
              <a:gd name="connsiteX34" fmla="*/ 9134 w 10000"/>
              <a:gd name="connsiteY34" fmla="*/ 2805 h 10000"/>
              <a:gd name="connsiteX35" fmla="*/ 8553 w 10000"/>
              <a:gd name="connsiteY35" fmla="*/ 3140 h 10000"/>
              <a:gd name="connsiteX36" fmla="*/ 7954 w 10000"/>
              <a:gd name="connsiteY36" fmla="*/ 4167 h 10000"/>
              <a:gd name="connsiteX37" fmla="*/ 7794 w 10000"/>
              <a:gd name="connsiteY37" fmla="*/ 4214 h 10000"/>
              <a:gd name="connsiteX38" fmla="*/ 7649 w 10000"/>
              <a:gd name="connsiteY38" fmla="*/ 4178 h 10000"/>
              <a:gd name="connsiteX39" fmla="*/ 7475 w 10000"/>
              <a:gd name="connsiteY39" fmla="*/ 4105 h 10000"/>
              <a:gd name="connsiteX40" fmla="*/ 7378 w 10000"/>
              <a:gd name="connsiteY40" fmla="*/ 4229 h 10000"/>
              <a:gd name="connsiteX41" fmla="*/ 7068 w 10000"/>
              <a:gd name="connsiteY41" fmla="*/ 4214 h 10000"/>
              <a:gd name="connsiteX42" fmla="*/ 7025 w 10000"/>
              <a:gd name="connsiteY42" fmla="*/ 4255 h 10000"/>
              <a:gd name="connsiteX43" fmla="*/ 7000 w 10000"/>
              <a:gd name="connsiteY43" fmla="*/ 4291 h 10000"/>
              <a:gd name="connsiteX44" fmla="*/ 6899 w 10000"/>
              <a:gd name="connsiteY44" fmla="*/ 5204 h 10000"/>
              <a:gd name="connsiteX45" fmla="*/ 6710 w 10000"/>
              <a:gd name="connsiteY45" fmla="*/ 6452 h 10000"/>
              <a:gd name="connsiteX46" fmla="*/ 6343 w 10000"/>
              <a:gd name="connsiteY46" fmla="*/ 6442 h 10000"/>
              <a:gd name="connsiteX47" fmla="*/ 6284 w 10000"/>
              <a:gd name="connsiteY47" fmla="*/ 6900 h 10000"/>
              <a:gd name="connsiteX48" fmla="*/ 6318 w 10000"/>
              <a:gd name="connsiteY48" fmla="*/ 7009 h 10000"/>
              <a:gd name="connsiteX49" fmla="*/ 6647 w 10000"/>
              <a:gd name="connsiteY49" fmla="*/ 7060 h 10000"/>
              <a:gd name="connsiteX50" fmla="*/ 6705 w 10000"/>
              <a:gd name="connsiteY50" fmla="*/ 7401 h 10000"/>
              <a:gd name="connsiteX51" fmla="*/ 6899 w 10000"/>
              <a:gd name="connsiteY51" fmla="*/ 7509 h 10000"/>
              <a:gd name="connsiteX52" fmla="*/ 6865 w 10000"/>
              <a:gd name="connsiteY52" fmla="*/ 7664 h 10000"/>
              <a:gd name="connsiteX53" fmla="*/ 6667 w 10000"/>
              <a:gd name="connsiteY53" fmla="*/ 7829 h 10000"/>
              <a:gd name="connsiteX54" fmla="*/ 6473 w 10000"/>
              <a:gd name="connsiteY54" fmla="*/ 7818 h 10000"/>
              <a:gd name="connsiteX55" fmla="*/ 6463 w 10000"/>
              <a:gd name="connsiteY55" fmla="*/ 7911 h 10000"/>
              <a:gd name="connsiteX56" fmla="*/ 6517 w 10000"/>
              <a:gd name="connsiteY56" fmla="*/ 8201 h 10000"/>
              <a:gd name="connsiteX57" fmla="*/ 6667 w 10000"/>
              <a:gd name="connsiteY57" fmla="*/ 8216 h 10000"/>
              <a:gd name="connsiteX58" fmla="*/ 6725 w 10000"/>
              <a:gd name="connsiteY58" fmla="*/ 8406 h 10000"/>
              <a:gd name="connsiteX59" fmla="*/ 6609 w 10000"/>
              <a:gd name="connsiteY59" fmla="*/ 8515 h 10000"/>
              <a:gd name="connsiteX60" fmla="*/ 6623 w 10000"/>
              <a:gd name="connsiteY60" fmla="*/ 9237 h 10000"/>
              <a:gd name="connsiteX61" fmla="*/ 6434 w 10000"/>
              <a:gd name="connsiteY61" fmla="*/ 9227 h 10000"/>
              <a:gd name="connsiteX62" fmla="*/ 6343 w 10000"/>
              <a:gd name="connsiteY62" fmla="*/ 9175 h 10000"/>
              <a:gd name="connsiteX63" fmla="*/ 4833 w 10000"/>
              <a:gd name="connsiteY63" fmla="*/ 9134 h 10000"/>
              <a:gd name="connsiteX64" fmla="*/ 4833 w 10000"/>
              <a:gd name="connsiteY64" fmla="*/ 9747 h 10000"/>
              <a:gd name="connsiteX65" fmla="*/ 3251 w 10000"/>
              <a:gd name="connsiteY65" fmla="*/ 8742 h 10000"/>
              <a:gd name="connsiteX66" fmla="*/ 2859 w 10000"/>
              <a:gd name="connsiteY66" fmla="*/ 8881 h 10000"/>
              <a:gd name="connsiteX67" fmla="*/ 1945 w 10000"/>
              <a:gd name="connsiteY67" fmla="*/ 8717 h 10000"/>
              <a:gd name="connsiteX68" fmla="*/ 1456 w 10000"/>
              <a:gd name="connsiteY68" fmla="*/ 10000 h 10000"/>
              <a:gd name="connsiteX69" fmla="*/ 1068 w 10000"/>
              <a:gd name="connsiteY69" fmla="*/ 9809 h 10000"/>
              <a:gd name="connsiteX70" fmla="*/ 1214 w 10000"/>
              <a:gd name="connsiteY70" fmla="*/ 9185 h 10000"/>
              <a:gd name="connsiteX71" fmla="*/ 1068 w 10000"/>
              <a:gd name="connsiteY71" fmla="*/ 8561 h 10000"/>
              <a:gd name="connsiteX72" fmla="*/ 948 w 10000"/>
              <a:gd name="connsiteY72" fmla="*/ 8092 h 10000"/>
              <a:gd name="connsiteX73" fmla="*/ 716 w 10000"/>
              <a:gd name="connsiteY73" fmla="*/ 7772 h 10000"/>
              <a:gd name="connsiteX74" fmla="*/ 629 w 10000"/>
              <a:gd name="connsiteY74" fmla="*/ 7416 h 10000"/>
              <a:gd name="connsiteX75" fmla="*/ 614 w 10000"/>
              <a:gd name="connsiteY75" fmla="*/ 7060 h 10000"/>
              <a:gd name="connsiteX76" fmla="*/ 726 w 10000"/>
              <a:gd name="connsiteY76" fmla="*/ 6668 h 10000"/>
              <a:gd name="connsiteX77" fmla="*/ 871 w 10000"/>
              <a:gd name="connsiteY77" fmla="*/ 6328 h 10000"/>
              <a:gd name="connsiteX78" fmla="*/ 871 w 10000"/>
              <a:gd name="connsiteY78" fmla="*/ 6220 h 10000"/>
              <a:gd name="connsiteX79" fmla="*/ 0 w 10000"/>
              <a:gd name="connsiteY79" fmla="*/ 6240 h 10000"/>
              <a:gd name="connsiteX80" fmla="*/ 19 w 10000"/>
              <a:gd name="connsiteY80" fmla="*/ 5245 h 10000"/>
              <a:gd name="connsiteX81" fmla="*/ 1292 w 10000"/>
              <a:gd name="connsiteY81" fmla="*/ 4399 h 10000"/>
              <a:gd name="connsiteX82" fmla="*/ 1364 w 10000"/>
              <a:gd name="connsiteY82" fmla="*/ 4286 h 10000"/>
              <a:gd name="connsiteX83" fmla="*/ 1379 w 10000"/>
              <a:gd name="connsiteY83" fmla="*/ 3734 h 10000"/>
              <a:gd name="connsiteX84" fmla="*/ 1877 w 10000"/>
              <a:gd name="connsiteY84" fmla="*/ 3781 h 10000"/>
              <a:gd name="connsiteX85" fmla="*/ 2250 w 10000"/>
              <a:gd name="connsiteY85" fmla="*/ 3842 h 10000"/>
              <a:gd name="connsiteX86" fmla="*/ 2124 w 10000"/>
              <a:gd name="connsiteY86" fmla="*/ 6545 h 10000"/>
              <a:gd name="connsiteX87" fmla="*/ 3866 w 10000"/>
              <a:gd name="connsiteY87" fmla="*/ 6530 h 10000"/>
              <a:gd name="connsiteX88" fmla="*/ 3924 w 10000"/>
              <a:gd name="connsiteY88" fmla="*/ 6359 h 10000"/>
              <a:gd name="connsiteX89" fmla="*/ 4156 w 10000"/>
              <a:gd name="connsiteY89" fmla="*/ 5838 h 10000"/>
              <a:gd name="connsiteX0" fmla="*/ 4156 w 10000"/>
              <a:gd name="connsiteY0" fmla="*/ 5838 h 10000"/>
              <a:gd name="connsiteX1" fmla="*/ 4325 w 10000"/>
              <a:gd name="connsiteY1" fmla="*/ 3899 h 10000"/>
              <a:gd name="connsiteX2" fmla="*/ 3498 w 10000"/>
              <a:gd name="connsiteY2" fmla="*/ 3481 h 10000"/>
              <a:gd name="connsiteX3" fmla="*/ 4717 w 10000"/>
              <a:gd name="connsiteY3" fmla="*/ 3095 h 10000"/>
              <a:gd name="connsiteX4" fmla="*/ 5201 w 10000"/>
              <a:gd name="connsiteY4" fmla="*/ 3002 h 10000"/>
              <a:gd name="connsiteX5" fmla="*/ 6289 w 10000"/>
              <a:gd name="connsiteY5" fmla="*/ 2961 h 10000"/>
              <a:gd name="connsiteX6" fmla="*/ 7707 w 10000"/>
              <a:gd name="connsiteY6" fmla="*/ 2924 h 10000"/>
              <a:gd name="connsiteX7" fmla="*/ 7765 w 10000"/>
              <a:gd name="connsiteY7" fmla="*/ 1547 h 10000"/>
              <a:gd name="connsiteX8" fmla="*/ 7886 w 10000"/>
              <a:gd name="connsiteY8" fmla="*/ 1351 h 10000"/>
              <a:gd name="connsiteX9" fmla="*/ 7987 w 10000"/>
              <a:gd name="connsiteY9" fmla="*/ 1336 h 10000"/>
              <a:gd name="connsiteX10" fmla="*/ 8070 w 10000"/>
              <a:gd name="connsiteY10" fmla="*/ 1304 h 10000"/>
              <a:gd name="connsiteX11" fmla="*/ 8089 w 10000"/>
              <a:gd name="connsiteY11" fmla="*/ 1238 h 10000"/>
              <a:gd name="connsiteX12" fmla="*/ 8089 w 10000"/>
              <a:gd name="connsiteY12" fmla="*/ 1160 h 10000"/>
              <a:gd name="connsiteX13" fmla="*/ 8016 w 10000"/>
              <a:gd name="connsiteY13" fmla="*/ 995 h 10000"/>
              <a:gd name="connsiteX14" fmla="*/ 7954 w 10000"/>
              <a:gd name="connsiteY14" fmla="*/ 918 h 10000"/>
              <a:gd name="connsiteX15" fmla="*/ 7954 w 10000"/>
              <a:gd name="connsiteY15" fmla="*/ 872 h 10000"/>
              <a:gd name="connsiteX16" fmla="*/ 8113 w 10000"/>
              <a:gd name="connsiteY16" fmla="*/ 779 h 10000"/>
              <a:gd name="connsiteX17" fmla="*/ 8462 w 10000"/>
              <a:gd name="connsiteY17" fmla="*/ 392 h 10000"/>
              <a:gd name="connsiteX18" fmla="*/ 8621 w 10000"/>
              <a:gd name="connsiteY18" fmla="*/ 0 h 10000"/>
              <a:gd name="connsiteX19" fmla="*/ 8810 w 10000"/>
              <a:gd name="connsiteY19" fmla="*/ 454 h 10000"/>
              <a:gd name="connsiteX20" fmla="*/ 8911 w 10000"/>
              <a:gd name="connsiteY20" fmla="*/ 779 h 10000"/>
              <a:gd name="connsiteX21" fmla="*/ 8897 w 10000"/>
              <a:gd name="connsiteY21" fmla="*/ 1057 h 10000"/>
              <a:gd name="connsiteX22" fmla="*/ 8839 w 10000"/>
              <a:gd name="connsiteY22" fmla="*/ 1413 h 10000"/>
              <a:gd name="connsiteX23" fmla="*/ 8945 w 10000"/>
              <a:gd name="connsiteY23" fmla="*/ 1547 h 10000"/>
              <a:gd name="connsiteX24" fmla="*/ 9221 w 10000"/>
              <a:gd name="connsiteY24" fmla="*/ 1181 h 10000"/>
              <a:gd name="connsiteX25" fmla="*/ 10000 w 10000"/>
              <a:gd name="connsiteY25" fmla="*/ 1181 h 10000"/>
              <a:gd name="connsiteX26" fmla="*/ 9782 w 10000"/>
              <a:gd name="connsiteY26" fmla="*/ 1996 h 10000"/>
              <a:gd name="connsiteX27" fmla="*/ 9207 w 10000"/>
              <a:gd name="connsiteY27" fmla="*/ 1996 h 10000"/>
              <a:gd name="connsiteX28" fmla="*/ 9405 w 10000"/>
              <a:gd name="connsiteY28" fmla="*/ 2243 h 10000"/>
              <a:gd name="connsiteX29" fmla="*/ 9768 w 10000"/>
              <a:gd name="connsiteY29" fmla="*/ 2552 h 10000"/>
              <a:gd name="connsiteX30" fmla="*/ 9768 w 10000"/>
              <a:gd name="connsiteY30" fmla="*/ 2599 h 10000"/>
              <a:gd name="connsiteX31" fmla="*/ 9695 w 10000"/>
              <a:gd name="connsiteY31" fmla="*/ 2558 h 10000"/>
              <a:gd name="connsiteX32" fmla="*/ 9236 w 10000"/>
              <a:gd name="connsiteY32" fmla="*/ 2552 h 10000"/>
              <a:gd name="connsiteX33" fmla="*/ 9192 w 10000"/>
              <a:gd name="connsiteY33" fmla="*/ 2682 h 10000"/>
              <a:gd name="connsiteX34" fmla="*/ 9134 w 10000"/>
              <a:gd name="connsiteY34" fmla="*/ 2805 h 10000"/>
              <a:gd name="connsiteX35" fmla="*/ 8553 w 10000"/>
              <a:gd name="connsiteY35" fmla="*/ 3140 h 10000"/>
              <a:gd name="connsiteX36" fmla="*/ 7954 w 10000"/>
              <a:gd name="connsiteY36" fmla="*/ 4167 h 10000"/>
              <a:gd name="connsiteX37" fmla="*/ 7794 w 10000"/>
              <a:gd name="connsiteY37" fmla="*/ 4214 h 10000"/>
              <a:gd name="connsiteX38" fmla="*/ 7649 w 10000"/>
              <a:gd name="connsiteY38" fmla="*/ 4178 h 10000"/>
              <a:gd name="connsiteX39" fmla="*/ 7475 w 10000"/>
              <a:gd name="connsiteY39" fmla="*/ 4105 h 10000"/>
              <a:gd name="connsiteX40" fmla="*/ 7378 w 10000"/>
              <a:gd name="connsiteY40" fmla="*/ 4229 h 10000"/>
              <a:gd name="connsiteX41" fmla="*/ 7068 w 10000"/>
              <a:gd name="connsiteY41" fmla="*/ 4214 h 10000"/>
              <a:gd name="connsiteX42" fmla="*/ 7025 w 10000"/>
              <a:gd name="connsiteY42" fmla="*/ 4255 h 10000"/>
              <a:gd name="connsiteX43" fmla="*/ 7000 w 10000"/>
              <a:gd name="connsiteY43" fmla="*/ 4291 h 10000"/>
              <a:gd name="connsiteX44" fmla="*/ 6899 w 10000"/>
              <a:gd name="connsiteY44" fmla="*/ 5204 h 10000"/>
              <a:gd name="connsiteX45" fmla="*/ 6710 w 10000"/>
              <a:gd name="connsiteY45" fmla="*/ 6452 h 10000"/>
              <a:gd name="connsiteX46" fmla="*/ 6343 w 10000"/>
              <a:gd name="connsiteY46" fmla="*/ 6442 h 10000"/>
              <a:gd name="connsiteX47" fmla="*/ 6284 w 10000"/>
              <a:gd name="connsiteY47" fmla="*/ 6900 h 10000"/>
              <a:gd name="connsiteX48" fmla="*/ 6318 w 10000"/>
              <a:gd name="connsiteY48" fmla="*/ 7009 h 10000"/>
              <a:gd name="connsiteX49" fmla="*/ 6647 w 10000"/>
              <a:gd name="connsiteY49" fmla="*/ 7060 h 10000"/>
              <a:gd name="connsiteX50" fmla="*/ 6705 w 10000"/>
              <a:gd name="connsiteY50" fmla="*/ 7401 h 10000"/>
              <a:gd name="connsiteX51" fmla="*/ 6899 w 10000"/>
              <a:gd name="connsiteY51" fmla="*/ 7509 h 10000"/>
              <a:gd name="connsiteX52" fmla="*/ 6865 w 10000"/>
              <a:gd name="connsiteY52" fmla="*/ 7664 h 10000"/>
              <a:gd name="connsiteX53" fmla="*/ 6667 w 10000"/>
              <a:gd name="connsiteY53" fmla="*/ 7829 h 10000"/>
              <a:gd name="connsiteX54" fmla="*/ 6473 w 10000"/>
              <a:gd name="connsiteY54" fmla="*/ 7818 h 10000"/>
              <a:gd name="connsiteX55" fmla="*/ 6463 w 10000"/>
              <a:gd name="connsiteY55" fmla="*/ 7911 h 10000"/>
              <a:gd name="connsiteX56" fmla="*/ 6517 w 10000"/>
              <a:gd name="connsiteY56" fmla="*/ 8201 h 10000"/>
              <a:gd name="connsiteX57" fmla="*/ 6667 w 10000"/>
              <a:gd name="connsiteY57" fmla="*/ 8216 h 10000"/>
              <a:gd name="connsiteX58" fmla="*/ 6725 w 10000"/>
              <a:gd name="connsiteY58" fmla="*/ 8406 h 10000"/>
              <a:gd name="connsiteX59" fmla="*/ 6609 w 10000"/>
              <a:gd name="connsiteY59" fmla="*/ 8515 h 10000"/>
              <a:gd name="connsiteX60" fmla="*/ 6623 w 10000"/>
              <a:gd name="connsiteY60" fmla="*/ 9237 h 10000"/>
              <a:gd name="connsiteX61" fmla="*/ 6434 w 10000"/>
              <a:gd name="connsiteY61" fmla="*/ 9227 h 10000"/>
              <a:gd name="connsiteX62" fmla="*/ 6343 w 10000"/>
              <a:gd name="connsiteY62" fmla="*/ 9175 h 10000"/>
              <a:gd name="connsiteX63" fmla="*/ 4833 w 10000"/>
              <a:gd name="connsiteY63" fmla="*/ 9134 h 10000"/>
              <a:gd name="connsiteX64" fmla="*/ 4833 w 10000"/>
              <a:gd name="connsiteY64" fmla="*/ 9747 h 10000"/>
              <a:gd name="connsiteX65" fmla="*/ 3251 w 10000"/>
              <a:gd name="connsiteY65" fmla="*/ 8742 h 10000"/>
              <a:gd name="connsiteX66" fmla="*/ 2859 w 10000"/>
              <a:gd name="connsiteY66" fmla="*/ 8881 h 10000"/>
              <a:gd name="connsiteX67" fmla="*/ 1945 w 10000"/>
              <a:gd name="connsiteY67" fmla="*/ 8717 h 10000"/>
              <a:gd name="connsiteX68" fmla="*/ 1456 w 10000"/>
              <a:gd name="connsiteY68" fmla="*/ 10000 h 10000"/>
              <a:gd name="connsiteX69" fmla="*/ 1068 w 10000"/>
              <a:gd name="connsiteY69" fmla="*/ 9809 h 10000"/>
              <a:gd name="connsiteX70" fmla="*/ 971 w 10000"/>
              <a:gd name="connsiteY70" fmla="*/ 9403 h 10000"/>
              <a:gd name="connsiteX71" fmla="*/ 1068 w 10000"/>
              <a:gd name="connsiteY71" fmla="*/ 8561 h 10000"/>
              <a:gd name="connsiteX72" fmla="*/ 948 w 10000"/>
              <a:gd name="connsiteY72" fmla="*/ 8092 h 10000"/>
              <a:gd name="connsiteX73" fmla="*/ 716 w 10000"/>
              <a:gd name="connsiteY73" fmla="*/ 7772 h 10000"/>
              <a:gd name="connsiteX74" fmla="*/ 629 w 10000"/>
              <a:gd name="connsiteY74" fmla="*/ 7416 h 10000"/>
              <a:gd name="connsiteX75" fmla="*/ 614 w 10000"/>
              <a:gd name="connsiteY75" fmla="*/ 7060 h 10000"/>
              <a:gd name="connsiteX76" fmla="*/ 726 w 10000"/>
              <a:gd name="connsiteY76" fmla="*/ 6668 h 10000"/>
              <a:gd name="connsiteX77" fmla="*/ 871 w 10000"/>
              <a:gd name="connsiteY77" fmla="*/ 6328 h 10000"/>
              <a:gd name="connsiteX78" fmla="*/ 871 w 10000"/>
              <a:gd name="connsiteY78" fmla="*/ 6220 h 10000"/>
              <a:gd name="connsiteX79" fmla="*/ 0 w 10000"/>
              <a:gd name="connsiteY79" fmla="*/ 6240 h 10000"/>
              <a:gd name="connsiteX80" fmla="*/ 19 w 10000"/>
              <a:gd name="connsiteY80" fmla="*/ 5245 h 10000"/>
              <a:gd name="connsiteX81" fmla="*/ 1292 w 10000"/>
              <a:gd name="connsiteY81" fmla="*/ 4399 h 10000"/>
              <a:gd name="connsiteX82" fmla="*/ 1364 w 10000"/>
              <a:gd name="connsiteY82" fmla="*/ 4286 h 10000"/>
              <a:gd name="connsiteX83" fmla="*/ 1379 w 10000"/>
              <a:gd name="connsiteY83" fmla="*/ 3734 h 10000"/>
              <a:gd name="connsiteX84" fmla="*/ 1877 w 10000"/>
              <a:gd name="connsiteY84" fmla="*/ 3781 h 10000"/>
              <a:gd name="connsiteX85" fmla="*/ 2250 w 10000"/>
              <a:gd name="connsiteY85" fmla="*/ 3842 h 10000"/>
              <a:gd name="connsiteX86" fmla="*/ 2124 w 10000"/>
              <a:gd name="connsiteY86" fmla="*/ 6545 h 10000"/>
              <a:gd name="connsiteX87" fmla="*/ 3866 w 10000"/>
              <a:gd name="connsiteY87" fmla="*/ 6530 h 10000"/>
              <a:gd name="connsiteX88" fmla="*/ 3924 w 10000"/>
              <a:gd name="connsiteY88" fmla="*/ 6359 h 10000"/>
              <a:gd name="connsiteX89" fmla="*/ 4156 w 10000"/>
              <a:gd name="connsiteY89" fmla="*/ 5838 h 10000"/>
              <a:gd name="connsiteX0" fmla="*/ 4156 w 10000"/>
              <a:gd name="connsiteY0" fmla="*/ 5838 h 10045"/>
              <a:gd name="connsiteX1" fmla="*/ 4325 w 10000"/>
              <a:gd name="connsiteY1" fmla="*/ 3899 h 10045"/>
              <a:gd name="connsiteX2" fmla="*/ 3498 w 10000"/>
              <a:gd name="connsiteY2" fmla="*/ 3481 h 10045"/>
              <a:gd name="connsiteX3" fmla="*/ 4717 w 10000"/>
              <a:gd name="connsiteY3" fmla="*/ 3095 h 10045"/>
              <a:gd name="connsiteX4" fmla="*/ 5201 w 10000"/>
              <a:gd name="connsiteY4" fmla="*/ 3002 h 10045"/>
              <a:gd name="connsiteX5" fmla="*/ 6289 w 10000"/>
              <a:gd name="connsiteY5" fmla="*/ 2961 h 10045"/>
              <a:gd name="connsiteX6" fmla="*/ 7707 w 10000"/>
              <a:gd name="connsiteY6" fmla="*/ 2924 h 10045"/>
              <a:gd name="connsiteX7" fmla="*/ 7765 w 10000"/>
              <a:gd name="connsiteY7" fmla="*/ 1547 h 10045"/>
              <a:gd name="connsiteX8" fmla="*/ 7886 w 10000"/>
              <a:gd name="connsiteY8" fmla="*/ 1351 h 10045"/>
              <a:gd name="connsiteX9" fmla="*/ 7987 w 10000"/>
              <a:gd name="connsiteY9" fmla="*/ 1336 h 10045"/>
              <a:gd name="connsiteX10" fmla="*/ 8070 w 10000"/>
              <a:gd name="connsiteY10" fmla="*/ 1304 h 10045"/>
              <a:gd name="connsiteX11" fmla="*/ 8089 w 10000"/>
              <a:gd name="connsiteY11" fmla="*/ 1238 h 10045"/>
              <a:gd name="connsiteX12" fmla="*/ 8089 w 10000"/>
              <a:gd name="connsiteY12" fmla="*/ 1160 h 10045"/>
              <a:gd name="connsiteX13" fmla="*/ 8016 w 10000"/>
              <a:gd name="connsiteY13" fmla="*/ 995 h 10045"/>
              <a:gd name="connsiteX14" fmla="*/ 7954 w 10000"/>
              <a:gd name="connsiteY14" fmla="*/ 918 h 10045"/>
              <a:gd name="connsiteX15" fmla="*/ 7954 w 10000"/>
              <a:gd name="connsiteY15" fmla="*/ 872 h 10045"/>
              <a:gd name="connsiteX16" fmla="*/ 8113 w 10000"/>
              <a:gd name="connsiteY16" fmla="*/ 779 h 10045"/>
              <a:gd name="connsiteX17" fmla="*/ 8462 w 10000"/>
              <a:gd name="connsiteY17" fmla="*/ 392 h 10045"/>
              <a:gd name="connsiteX18" fmla="*/ 8621 w 10000"/>
              <a:gd name="connsiteY18" fmla="*/ 0 h 10045"/>
              <a:gd name="connsiteX19" fmla="*/ 8810 w 10000"/>
              <a:gd name="connsiteY19" fmla="*/ 454 h 10045"/>
              <a:gd name="connsiteX20" fmla="*/ 8911 w 10000"/>
              <a:gd name="connsiteY20" fmla="*/ 779 h 10045"/>
              <a:gd name="connsiteX21" fmla="*/ 8897 w 10000"/>
              <a:gd name="connsiteY21" fmla="*/ 1057 h 10045"/>
              <a:gd name="connsiteX22" fmla="*/ 8839 w 10000"/>
              <a:gd name="connsiteY22" fmla="*/ 1413 h 10045"/>
              <a:gd name="connsiteX23" fmla="*/ 8945 w 10000"/>
              <a:gd name="connsiteY23" fmla="*/ 1547 h 10045"/>
              <a:gd name="connsiteX24" fmla="*/ 9221 w 10000"/>
              <a:gd name="connsiteY24" fmla="*/ 1181 h 10045"/>
              <a:gd name="connsiteX25" fmla="*/ 10000 w 10000"/>
              <a:gd name="connsiteY25" fmla="*/ 1181 h 10045"/>
              <a:gd name="connsiteX26" fmla="*/ 9782 w 10000"/>
              <a:gd name="connsiteY26" fmla="*/ 1996 h 10045"/>
              <a:gd name="connsiteX27" fmla="*/ 9207 w 10000"/>
              <a:gd name="connsiteY27" fmla="*/ 1996 h 10045"/>
              <a:gd name="connsiteX28" fmla="*/ 9405 w 10000"/>
              <a:gd name="connsiteY28" fmla="*/ 2243 h 10045"/>
              <a:gd name="connsiteX29" fmla="*/ 9768 w 10000"/>
              <a:gd name="connsiteY29" fmla="*/ 2552 h 10045"/>
              <a:gd name="connsiteX30" fmla="*/ 9768 w 10000"/>
              <a:gd name="connsiteY30" fmla="*/ 2599 h 10045"/>
              <a:gd name="connsiteX31" fmla="*/ 9695 w 10000"/>
              <a:gd name="connsiteY31" fmla="*/ 2558 h 10045"/>
              <a:gd name="connsiteX32" fmla="*/ 9236 w 10000"/>
              <a:gd name="connsiteY32" fmla="*/ 2552 h 10045"/>
              <a:gd name="connsiteX33" fmla="*/ 9192 w 10000"/>
              <a:gd name="connsiteY33" fmla="*/ 2682 h 10045"/>
              <a:gd name="connsiteX34" fmla="*/ 9134 w 10000"/>
              <a:gd name="connsiteY34" fmla="*/ 2805 h 10045"/>
              <a:gd name="connsiteX35" fmla="*/ 8553 w 10000"/>
              <a:gd name="connsiteY35" fmla="*/ 3140 h 10045"/>
              <a:gd name="connsiteX36" fmla="*/ 7954 w 10000"/>
              <a:gd name="connsiteY36" fmla="*/ 4167 h 10045"/>
              <a:gd name="connsiteX37" fmla="*/ 7794 w 10000"/>
              <a:gd name="connsiteY37" fmla="*/ 4214 h 10045"/>
              <a:gd name="connsiteX38" fmla="*/ 7649 w 10000"/>
              <a:gd name="connsiteY38" fmla="*/ 4178 h 10045"/>
              <a:gd name="connsiteX39" fmla="*/ 7475 w 10000"/>
              <a:gd name="connsiteY39" fmla="*/ 4105 h 10045"/>
              <a:gd name="connsiteX40" fmla="*/ 7378 w 10000"/>
              <a:gd name="connsiteY40" fmla="*/ 4229 h 10045"/>
              <a:gd name="connsiteX41" fmla="*/ 7068 w 10000"/>
              <a:gd name="connsiteY41" fmla="*/ 4214 h 10045"/>
              <a:gd name="connsiteX42" fmla="*/ 7025 w 10000"/>
              <a:gd name="connsiteY42" fmla="*/ 4255 h 10045"/>
              <a:gd name="connsiteX43" fmla="*/ 7000 w 10000"/>
              <a:gd name="connsiteY43" fmla="*/ 4291 h 10045"/>
              <a:gd name="connsiteX44" fmla="*/ 6899 w 10000"/>
              <a:gd name="connsiteY44" fmla="*/ 5204 h 10045"/>
              <a:gd name="connsiteX45" fmla="*/ 6710 w 10000"/>
              <a:gd name="connsiteY45" fmla="*/ 6452 h 10045"/>
              <a:gd name="connsiteX46" fmla="*/ 6343 w 10000"/>
              <a:gd name="connsiteY46" fmla="*/ 6442 h 10045"/>
              <a:gd name="connsiteX47" fmla="*/ 6284 w 10000"/>
              <a:gd name="connsiteY47" fmla="*/ 6900 h 10045"/>
              <a:gd name="connsiteX48" fmla="*/ 6318 w 10000"/>
              <a:gd name="connsiteY48" fmla="*/ 7009 h 10045"/>
              <a:gd name="connsiteX49" fmla="*/ 6647 w 10000"/>
              <a:gd name="connsiteY49" fmla="*/ 7060 h 10045"/>
              <a:gd name="connsiteX50" fmla="*/ 6705 w 10000"/>
              <a:gd name="connsiteY50" fmla="*/ 7401 h 10045"/>
              <a:gd name="connsiteX51" fmla="*/ 6899 w 10000"/>
              <a:gd name="connsiteY51" fmla="*/ 7509 h 10045"/>
              <a:gd name="connsiteX52" fmla="*/ 6865 w 10000"/>
              <a:gd name="connsiteY52" fmla="*/ 7664 h 10045"/>
              <a:gd name="connsiteX53" fmla="*/ 6667 w 10000"/>
              <a:gd name="connsiteY53" fmla="*/ 7829 h 10045"/>
              <a:gd name="connsiteX54" fmla="*/ 6473 w 10000"/>
              <a:gd name="connsiteY54" fmla="*/ 7818 h 10045"/>
              <a:gd name="connsiteX55" fmla="*/ 6463 w 10000"/>
              <a:gd name="connsiteY55" fmla="*/ 7911 h 10045"/>
              <a:gd name="connsiteX56" fmla="*/ 6517 w 10000"/>
              <a:gd name="connsiteY56" fmla="*/ 8201 h 10045"/>
              <a:gd name="connsiteX57" fmla="*/ 6667 w 10000"/>
              <a:gd name="connsiteY57" fmla="*/ 8216 h 10045"/>
              <a:gd name="connsiteX58" fmla="*/ 6725 w 10000"/>
              <a:gd name="connsiteY58" fmla="*/ 8406 h 10045"/>
              <a:gd name="connsiteX59" fmla="*/ 6609 w 10000"/>
              <a:gd name="connsiteY59" fmla="*/ 8515 h 10045"/>
              <a:gd name="connsiteX60" fmla="*/ 6623 w 10000"/>
              <a:gd name="connsiteY60" fmla="*/ 9237 h 10045"/>
              <a:gd name="connsiteX61" fmla="*/ 6434 w 10000"/>
              <a:gd name="connsiteY61" fmla="*/ 9227 h 10045"/>
              <a:gd name="connsiteX62" fmla="*/ 6343 w 10000"/>
              <a:gd name="connsiteY62" fmla="*/ 9175 h 10045"/>
              <a:gd name="connsiteX63" fmla="*/ 4833 w 10000"/>
              <a:gd name="connsiteY63" fmla="*/ 9134 h 10045"/>
              <a:gd name="connsiteX64" fmla="*/ 4833 w 10000"/>
              <a:gd name="connsiteY64" fmla="*/ 9747 h 10045"/>
              <a:gd name="connsiteX65" fmla="*/ 3251 w 10000"/>
              <a:gd name="connsiteY65" fmla="*/ 8742 h 10045"/>
              <a:gd name="connsiteX66" fmla="*/ 2859 w 10000"/>
              <a:gd name="connsiteY66" fmla="*/ 8881 h 10045"/>
              <a:gd name="connsiteX67" fmla="*/ 1945 w 10000"/>
              <a:gd name="connsiteY67" fmla="*/ 8717 h 10045"/>
              <a:gd name="connsiteX68" fmla="*/ 1456 w 10000"/>
              <a:gd name="connsiteY68" fmla="*/ 10000 h 10045"/>
              <a:gd name="connsiteX69" fmla="*/ 965 w 10000"/>
              <a:gd name="connsiteY69" fmla="*/ 9919 h 10045"/>
              <a:gd name="connsiteX70" fmla="*/ 971 w 10000"/>
              <a:gd name="connsiteY70" fmla="*/ 9403 h 10045"/>
              <a:gd name="connsiteX71" fmla="*/ 1068 w 10000"/>
              <a:gd name="connsiteY71" fmla="*/ 8561 h 10045"/>
              <a:gd name="connsiteX72" fmla="*/ 948 w 10000"/>
              <a:gd name="connsiteY72" fmla="*/ 8092 h 10045"/>
              <a:gd name="connsiteX73" fmla="*/ 716 w 10000"/>
              <a:gd name="connsiteY73" fmla="*/ 7772 h 10045"/>
              <a:gd name="connsiteX74" fmla="*/ 629 w 10000"/>
              <a:gd name="connsiteY74" fmla="*/ 7416 h 10045"/>
              <a:gd name="connsiteX75" fmla="*/ 614 w 10000"/>
              <a:gd name="connsiteY75" fmla="*/ 7060 h 10045"/>
              <a:gd name="connsiteX76" fmla="*/ 726 w 10000"/>
              <a:gd name="connsiteY76" fmla="*/ 6668 h 10045"/>
              <a:gd name="connsiteX77" fmla="*/ 871 w 10000"/>
              <a:gd name="connsiteY77" fmla="*/ 6328 h 10045"/>
              <a:gd name="connsiteX78" fmla="*/ 871 w 10000"/>
              <a:gd name="connsiteY78" fmla="*/ 6220 h 10045"/>
              <a:gd name="connsiteX79" fmla="*/ 0 w 10000"/>
              <a:gd name="connsiteY79" fmla="*/ 6240 h 10045"/>
              <a:gd name="connsiteX80" fmla="*/ 19 w 10000"/>
              <a:gd name="connsiteY80" fmla="*/ 5245 h 10045"/>
              <a:gd name="connsiteX81" fmla="*/ 1292 w 10000"/>
              <a:gd name="connsiteY81" fmla="*/ 4399 h 10045"/>
              <a:gd name="connsiteX82" fmla="*/ 1364 w 10000"/>
              <a:gd name="connsiteY82" fmla="*/ 4286 h 10045"/>
              <a:gd name="connsiteX83" fmla="*/ 1379 w 10000"/>
              <a:gd name="connsiteY83" fmla="*/ 3734 h 10045"/>
              <a:gd name="connsiteX84" fmla="*/ 1877 w 10000"/>
              <a:gd name="connsiteY84" fmla="*/ 3781 h 10045"/>
              <a:gd name="connsiteX85" fmla="*/ 2250 w 10000"/>
              <a:gd name="connsiteY85" fmla="*/ 3842 h 10045"/>
              <a:gd name="connsiteX86" fmla="*/ 2124 w 10000"/>
              <a:gd name="connsiteY86" fmla="*/ 6545 h 10045"/>
              <a:gd name="connsiteX87" fmla="*/ 3866 w 10000"/>
              <a:gd name="connsiteY87" fmla="*/ 6530 h 10045"/>
              <a:gd name="connsiteX88" fmla="*/ 3924 w 10000"/>
              <a:gd name="connsiteY88" fmla="*/ 6359 h 10045"/>
              <a:gd name="connsiteX89" fmla="*/ 4156 w 10000"/>
              <a:gd name="connsiteY89" fmla="*/ 5838 h 10045"/>
              <a:gd name="connsiteX0" fmla="*/ 4156 w 10000"/>
              <a:gd name="connsiteY0" fmla="*/ 5838 h 10000"/>
              <a:gd name="connsiteX1" fmla="*/ 4325 w 10000"/>
              <a:gd name="connsiteY1" fmla="*/ 3899 h 10000"/>
              <a:gd name="connsiteX2" fmla="*/ 3498 w 10000"/>
              <a:gd name="connsiteY2" fmla="*/ 3481 h 10000"/>
              <a:gd name="connsiteX3" fmla="*/ 4717 w 10000"/>
              <a:gd name="connsiteY3" fmla="*/ 3095 h 10000"/>
              <a:gd name="connsiteX4" fmla="*/ 5201 w 10000"/>
              <a:gd name="connsiteY4" fmla="*/ 3002 h 10000"/>
              <a:gd name="connsiteX5" fmla="*/ 6289 w 10000"/>
              <a:gd name="connsiteY5" fmla="*/ 2961 h 10000"/>
              <a:gd name="connsiteX6" fmla="*/ 7707 w 10000"/>
              <a:gd name="connsiteY6" fmla="*/ 2924 h 10000"/>
              <a:gd name="connsiteX7" fmla="*/ 7765 w 10000"/>
              <a:gd name="connsiteY7" fmla="*/ 1547 h 10000"/>
              <a:gd name="connsiteX8" fmla="*/ 7886 w 10000"/>
              <a:gd name="connsiteY8" fmla="*/ 1351 h 10000"/>
              <a:gd name="connsiteX9" fmla="*/ 7987 w 10000"/>
              <a:gd name="connsiteY9" fmla="*/ 1336 h 10000"/>
              <a:gd name="connsiteX10" fmla="*/ 8070 w 10000"/>
              <a:gd name="connsiteY10" fmla="*/ 1304 h 10000"/>
              <a:gd name="connsiteX11" fmla="*/ 8089 w 10000"/>
              <a:gd name="connsiteY11" fmla="*/ 1238 h 10000"/>
              <a:gd name="connsiteX12" fmla="*/ 8089 w 10000"/>
              <a:gd name="connsiteY12" fmla="*/ 1160 h 10000"/>
              <a:gd name="connsiteX13" fmla="*/ 8016 w 10000"/>
              <a:gd name="connsiteY13" fmla="*/ 995 h 10000"/>
              <a:gd name="connsiteX14" fmla="*/ 7954 w 10000"/>
              <a:gd name="connsiteY14" fmla="*/ 918 h 10000"/>
              <a:gd name="connsiteX15" fmla="*/ 7954 w 10000"/>
              <a:gd name="connsiteY15" fmla="*/ 872 h 10000"/>
              <a:gd name="connsiteX16" fmla="*/ 8113 w 10000"/>
              <a:gd name="connsiteY16" fmla="*/ 779 h 10000"/>
              <a:gd name="connsiteX17" fmla="*/ 8462 w 10000"/>
              <a:gd name="connsiteY17" fmla="*/ 392 h 10000"/>
              <a:gd name="connsiteX18" fmla="*/ 8621 w 10000"/>
              <a:gd name="connsiteY18" fmla="*/ 0 h 10000"/>
              <a:gd name="connsiteX19" fmla="*/ 8810 w 10000"/>
              <a:gd name="connsiteY19" fmla="*/ 454 h 10000"/>
              <a:gd name="connsiteX20" fmla="*/ 8911 w 10000"/>
              <a:gd name="connsiteY20" fmla="*/ 779 h 10000"/>
              <a:gd name="connsiteX21" fmla="*/ 8897 w 10000"/>
              <a:gd name="connsiteY21" fmla="*/ 1057 h 10000"/>
              <a:gd name="connsiteX22" fmla="*/ 8839 w 10000"/>
              <a:gd name="connsiteY22" fmla="*/ 1413 h 10000"/>
              <a:gd name="connsiteX23" fmla="*/ 8945 w 10000"/>
              <a:gd name="connsiteY23" fmla="*/ 1547 h 10000"/>
              <a:gd name="connsiteX24" fmla="*/ 9221 w 10000"/>
              <a:gd name="connsiteY24" fmla="*/ 1181 h 10000"/>
              <a:gd name="connsiteX25" fmla="*/ 10000 w 10000"/>
              <a:gd name="connsiteY25" fmla="*/ 1181 h 10000"/>
              <a:gd name="connsiteX26" fmla="*/ 9782 w 10000"/>
              <a:gd name="connsiteY26" fmla="*/ 1996 h 10000"/>
              <a:gd name="connsiteX27" fmla="*/ 9207 w 10000"/>
              <a:gd name="connsiteY27" fmla="*/ 1996 h 10000"/>
              <a:gd name="connsiteX28" fmla="*/ 9405 w 10000"/>
              <a:gd name="connsiteY28" fmla="*/ 2243 h 10000"/>
              <a:gd name="connsiteX29" fmla="*/ 9768 w 10000"/>
              <a:gd name="connsiteY29" fmla="*/ 2552 h 10000"/>
              <a:gd name="connsiteX30" fmla="*/ 9768 w 10000"/>
              <a:gd name="connsiteY30" fmla="*/ 2599 h 10000"/>
              <a:gd name="connsiteX31" fmla="*/ 9695 w 10000"/>
              <a:gd name="connsiteY31" fmla="*/ 2558 h 10000"/>
              <a:gd name="connsiteX32" fmla="*/ 9236 w 10000"/>
              <a:gd name="connsiteY32" fmla="*/ 2552 h 10000"/>
              <a:gd name="connsiteX33" fmla="*/ 9192 w 10000"/>
              <a:gd name="connsiteY33" fmla="*/ 2682 h 10000"/>
              <a:gd name="connsiteX34" fmla="*/ 9134 w 10000"/>
              <a:gd name="connsiteY34" fmla="*/ 2805 h 10000"/>
              <a:gd name="connsiteX35" fmla="*/ 8553 w 10000"/>
              <a:gd name="connsiteY35" fmla="*/ 3140 h 10000"/>
              <a:gd name="connsiteX36" fmla="*/ 7954 w 10000"/>
              <a:gd name="connsiteY36" fmla="*/ 4167 h 10000"/>
              <a:gd name="connsiteX37" fmla="*/ 7794 w 10000"/>
              <a:gd name="connsiteY37" fmla="*/ 4214 h 10000"/>
              <a:gd name="connsiteX38" fmla="*/ 7649 w 10000"/>
              <a:gd name="connsiteY38" fmla="*/ 4178 h 10000"/>
              <a:gd name="connsiteX39" fmla="*/ 7475 w 10000"/>
              <a:gd name="connsiteY39" fmla="*/ 4105 h 10000"/>
              <a:gd name="connsiteX40" fmla="*/ 7378 w 10000"/>
              <a:gd name="connsiteY40" fmla="*/ 4229 h 10000"/>
              <a:gd name="connsiteX41" fmla="*/ 7068 w 10000"/>
              <a:gd name="connsiteY41" fmla="*/ 4214 h 10000"/>
              <a:gd name="connsiteX42" fmla="*/ 7025 w 10000"/>
              <a:gd name="connsiteY42" fmla="*/ 4255 h 10000"/>
              <a:gd name="connsiteX43" fmla="*/ 7000 w 10000"/>
              <a:gd name="connsiteY43" fmla="*/ 4291 h 10000"/>
              <a:gd name="connsiteX44" fmla="*/ 6899 w 10000"/>
              <a:gd name="connsiteY44" fmla="*/ 5204 h 10000"/>
              <a:gd name="connsiteX45" fmla="*/ 6710 w 10000"/>
              <a:gd name="connsiteY45" fmla="*/ 6452 h 10000"/>
              <a:gd name="connsiteX46" fmla="*/ 6343 w 10000"/>
              <a:gd name="connsiteY46" fmla="*/ 6442 h 10000"/>
              <a:gd name="connsiteX47" fmla="*/ 6284 w 10000"/>
              <a:gd name="connsiteY47" fmla="*/ 6900 h 10000"/>
              <a:gd name="connsiteX48" fmla="*/ 6318 w 10000"/>
              <a:gd name="connsiteY48" fmla="*/ 7009 h 10000"/>
              <a:gd name="connsiteX49" fmla="*/ 6647 w 10000"/>
              <a:gd name="connsiteY49" fmla="*/ 7060 h 10000"/>
              <a:gd name="connsiteX50" fmla="*/ 6705 w 10000"/>
              <a:gd name="connsiteY50" fmla="*/ 7401 h 10000"/>
              <a:gd name="connsiteX51" fmla="*/ 6899 w 10000"/>
              <a:gd name="connsiteY51" fmla="*/ 7509 h 10000"/>
              <a:gd name="connsiteX52" fmla="*/ 6865 w 10000"/>
              <a:gd name="connsiteY52" fmla="*/ 7664 h 10000"/>
              <a:gd name="connsiteX53" fmla="*/ 6667 w 10000"/>
              <a:gd name="connsiteY53" fmla="*/ 7829 h 10000"/>
              <a:gd name="connsiteX54" fmla="*/ 6473 w 10000"/>
              <a:gd name="connsiteY54" fmla="*/ 7818 h 10000"/>
              <a:gd name="connsiteX55" fmla="*/ 6463 w 10000"/>
              <a:gd name="connsiteY55" fmla="*/ 7911 h 10000"/>
              <a:gd name="connsiteX56" fmla="*/ 6517 w 10000"/>
              <a:gd name="connsiteY56" fmla="*/ 8201 h 10000"/>
              <a:gd name="connsiteX57" fmla="*/ 6667 w 10000"/>
              <a:gd name="connsiteY57" fmla="*/ 8216 h 10000"/>
              <a:gd name="connsiteX58" fmla="*/ 6725 w 10000"/>
              <a:gd name="connsiteY58" fmla="*/ 8406 h 10000"/>
              <a:gd name="connsiteX59" fmla="*/ 6609 w 10000"/>
              <a:gd name="connsiteY59" fmla="*/ 8515 h 10000"/>
              <a:gd name="connsiteX60" fmla="*/ 6623 w 10000"/>
              <a:gd name="connsiteY60" fmla="*/ 9237 h 10000"/>
              <a:gd name="connsiteX61" fmla="*/ 6434 w 10000"/>
              <a:gd name="connsiteY61" fmla="*/ 9227 h 10000"/>
              <a:gd name="connsiteX62" fmla="*/ 6343 w 10000"/>
              <a:gd name="connsiteY62" fmla="*/ 9175 h 10000"/>
              <a:gd name="connsiteX63" fmla="*/ 4833 w 10000"/>
              <a:gd name="connsiteY63" fmla="*/ 9134 h 10000"/>
              <a:gd name="connsiteX64" fmla="*/ 4833 w 10000"/>
              <a:gd name="connsiteY64" fmla="*/ 9747 h 10000"/>
              <a:gd name="connsiteX65" fmla="*/ 3251 w 10000"/>
              <a:gd name="connsiteY65" fmla="*/ 8742 h 10000"/>
              <a:gd name="connsiteX66" fmla="*/ 2859 w 10000"/>
              <a:gd name="connsiteY66" fmla="*/ 8881 h 10000"/>
              <a:gd name="connsiteX67" fmla="*/ 1945 w 10000"/>
              <a:gd name="connsiteY67" fmla="*/ 8717 h 10000"/>
              <a:gd name="connsiteX68" fmla="*/ 1456 w 10000"/>
              <a:gd name="connsiteY68" fmla="*/ 10000 h 10000"/>
              <a:gd name="connsiteX69" fmla="*/ 965 w 10000"/>
              <a:gd name="connsiteY69" fmla="*/ 9836 h 10000"/>
              <a:gd name="connsiteX70" fmla="*/ 971 w 10000"/>
              <a:gd name="connsiteY70" fmla="*/ 9403 h 10000"/>
              <a:gd name="connsiteX71" fmla="*/ 1068 w 10000"/>
              <a:gd name="connsiteY71" fmla="*/ 8561 h 10000"/>
              <a:gd name="connsiteX72" fmla="*/ 948 w 10000"/>
              <a:gd name="connsiteY72" fmla="*/ 8092 h 10000"/>
              <a:gd name="connsiteX73" fmla="*/ 716 w 10000"/>
              <a:gd name="connsiteY73" fmla="*/ 7772 h 10000"/>
              <a:gd name="connsiteX74" fmla="*/ 629 w 10000"/>
              <a:gd name="connsiteY74" fmla="*/ 7416 h 10000"/>
              <a:gd name="connsiteX75" fmla="*/ 614 w 10000"/>
              <a:gd name="connsiteY75" fmla="*/ 7060 h 10000"/>
              <a:gd name="connsiteX76" fmla="*/ 726 w 10000"/>
              <a:gd name="connsiteY76" fmla="*/ 6668 h 10000"/>
              <a:gd name="connsiteX77" fmla="*/ 871 w 10000"/>
              <a:gd name="connsiteY77" fmla="*/ 6328 h 10000"/>
              <a:gd name="connsiteX78" fmla="*/ 871 w 10000"/>
              <a:gd name="connsiteY78" fmla="*/ 6220 h 10000"/>
              <a:gd name="connsiteX79" fmla="*/ 0 w 10000"/>
              <a:gd name="connsiteY79" fmla="*/ 6240 h 10000"/>
              <a:gd name="connsiteX80" fmla="*/ 19 w 10000"/>
              <a:gd name="connsiteY80" fmla="*/ 5245 h 10000"/>
              <a:gd name="connsiteX81" fmla="*/ 1292 w 10000"/>
              <a:gd name="connsiteY81" fmla="*/ 4399 h 10000"/>
              <a:gd name="connsiteX82" fmla="*/ 1364 w 10000"/>
              <a:gd name="connsiteY82" fmla="*/ 4286 h 10000"/>
              <a:gd name="connsiteX83" fmla="*/ 1379 w 10000"/>
              <a:gd name="connsiteY83" fmla="*/ 3734 h 10000"/>
              <a:gd name="connsiteX84" fmla="*/ 1877 w 10000"/>
              <a:gd name="connsiteY84" fmla="*/ 3781 h 10000"/>
              <a:gd name="connsiteX85" fmla="*/ 2250 w 10000"/>
              <a:gd name="connsiteY85" fmla="*/ 3842 h 10000"/>
              <a:gd name="connsiteX86" fmla="*/ 2124 w 10000"/>
              <a:gd name="connsiteY86" fmla="*/ 6545 h 10000"/>
              <a:gd name="connsiteX87" fmla="*/ 3866 w 10000"/>
              <a:gd name="connsiteY87" fmla="*/ 6530 h 10000"/>
              <a:gd name="connsiteX88" fmla="*/ 3924 w 10000"/>
              <a:gd name="connsiteY88" fmla="*/ 6359 h 10000"/>
              <a:gd name="connsiteX89" fmla="*/ 4156 w 10000"/>
              <a:gd name="connsiteY89" fmla="*/ 5838 h 10000"/>
              <a:gd name="connsiteX0" fmla="*/ 4137 w 9981"/>
              <a:gd name="connsiteY0" fmla="*/ 5838 h 10000"/>
              <a:gd name="connsiteX1" fmla="*/ 4306 w 9981"/>
              <a:gd name="connsiteY1" fmla="*/ 3899 h 10000"/>
              <a:gd name="connsiteX2" fmla="*/ 3479 w 9981"/>
              <a:gd name="connsiteY2" fmla="*/ 3481 h 10000"/>
              <a:gd name="connsiteX3" fmla="*/ 4698 w 9981"/>
              <a:gd name="connsiteY3" fmla="*/ 3095 h 10000"/>
              <a:gd name="connsiteX4" fmla="*/ 5182 w 9981"/>
              <a:gd name="connsiteY4" fmla="*/ 3002 h 10000"/>
              <a:gd name="connsiteX5" fmla="*/ 6270 w 9981"/>
              <a:gd name="connsiteY5" fmla="*/ 2961 h 10000"/>
              <a:gd name="connsiteX6" fmla="*/ 7688 w 9981"/>
              <a:gd name="connsiteY6" fmla="*/ 2924 h 10000"/>
              <a:gd name="connsiteX7" fmla="*/ 7746 w 9981"/>
              <a:gd name="connsiteY7" fmla="*/ 1547 h 10000"/>
              <a:gd name="connsiteX8" fmla="*/ 7867 w 9981"/>
              <a:gd name="connsiteY8" fmla="*/ 1351 h 10000"/>
              <a:gd name="connsiteX9" fmla="*/ 7968 w 9981"/>
              <a:gd name="connsiteY9" fmla="*/ 1336 h 10000"/>
              <a:gd name="connsiteX10" fmla="*/ 8051 w 9981"/>
              <a:gd name="connsiteY10" fmla="*/ 1304 h 10000"/>
              <a:gd name="connsiteX11" fmla="*/ 8070 w 9981"/>
              <a:gd name="connsiteY11" fmla="*/ 1238 h 10000"/>
              <a:gd name="connsiteX12" fmla="*/ 8070 w 9981"/>
              <a:gd name="connsiteY12" fmla="*/ 1160 h 10000"/>
              <a:gd name="connsiteX13" fmla="*/ 7997 w 9981"/>
              <a:gd name="connsiteY13" fmla="*/ 995 h 10000"/>
              <a:gd name="connsiteX14" fmla="*/ 7935 w 9981"/>
              <a:gd name="connsiteY14" fmla="*/ 918 h 10000"/>
              <a:gd name="connsiteX15" fmla="*/ 7935 w 9981"/>
              <a:gd name="connsiteY15" fmla="*/ 872 h 10000"/>
              <a:gd name="connsiteX16" fmla="*/ 8094 w 9981"/>
              <a:gd name="connsiteY16" fmla="*/ 779 h 10000"/>
              <a:gd name="connsiteX17" fmla="*/ 8443 w 9981"/>
              <a:gd name="connsiteY17" fmla="*/ 392 h 10000"/>
              <a:gd name="connsiteX18" fmla="*/ 8602 w 9981"/>
              <a:gd name="connsiteY18" fmla="*/ 0 h 10000"/>
              <a:gd name="connsiteX19" fmla="*/ 8791 w 9981"/>
              <a:gd name="connsiteY19" fmla="*/ 454 h 10000"/>
              <a:gd name="connsiteX20" fmla="*/ 8892 w 9981"/>
              <a:gd name="connsiteY20" fmla="*/ 779 h 10000"/>
              <a:gd name="connsiteX21" fmla="*/ 8878 w 9981"/>
              <a:gd name="connsiteY21" fmla="*/ 1057 h 10000"/>
              <a:gd name="connsiteX22" fmla="*/ 8820 w 9981"/>
              <a:gd name="connsiteY22" fmla="*/ 1413 h 10000"/>
              <a:gd name="connsiteX23" fmla="*/ 8926 w 9981"/>
              <a:gd name="connsiteY23" fmla="*/ 1547 h 10000"/>
              <a:gd name="connsiteX24" fmla="*/ 9202 w 9981"/>
              <a:gd name="connsiteY24" fmla="*/ 1181 h 10000"/>
              <a:gd name="connsiteX25" fmla="*/ 9981 w 9981"/>
              <a:gd name="connsiteY25" fmla="*/ 1181 h 10000"/>
              <a:gd name="connsiteX26" fmla="*/ 9763 w 9981"/>
              <a:gd name="connsiteY26" fmla="*/ 1996 h 10000"/>
              <a:gd name="connsiteX27" fmla="*/ 9188 w 9981"/>
              <a:gd name="connsiteY27" fmla="*/ 1996 h 10000"/>
              <a:gd name="connsiteX28" fmla="*/ 9386 w 9981"/>
              <a:gd name="connsiteY28" fmla="*/ 2243 h 10000"/>
              <a:gd name="connsiteX29" fmla="*/ 9749 w 9981"/>
              <a:gd name="connsiteY29" fmla="*/ 2552 h 10000"/>
              <a:gd name="connsiteX30" fmla="*/ 9749 w 9981"/>
              <a:gd name="connsiteY30" fmla="*/ 2599 h 10000"/>
              <a:gd name="connsiteX31" fmla="*/ 9676 w 9981"/>
              <a:gd name="connsiteY31" fmla="*/ 2558 h 10000"/>
              <a:gd name="connsiteX32" fmla="*/ 9217 w 9981"/>
              <a:gd name="connsiteY32" fmla="*/ 2552 h 10000"/>
              <a:gd name="connsiteX33" fmla="*/ 9173 w 9981"/>
              <a:gd name="connsiteY33" fmla="*/ 2682 h 10000"/>
              <a:gd name="connsiteX34" fmla="*/ 9115 w 9981"/>
              <a:gd name="connsiteY34" fmla="*/ 2805 h 10000"/>
              <a:gd name="connsiteX35" fmla="*/ 8534 w 9981"/>
              <a:gd name="connsiteY35" fmla="*/ 3140 h 10000"/>
              <a:gd name="connsiteX36" fmla="*/ 7935 w 9981"/>
              <a:gd name="connsiteY36" fmla="*/ 4167 h 10000"/>
              <a:gd name="connsiteX37" fmla="*/ 7775 w 9981"/>
              <a:gd name="connsiteY37" fmla="*/ 4214 h 10000"/>
              <a:gd name="connsiteX38" fmla="*/ 7630 w 9981"/>
              <a:gd name="connsiteY38" fmla="*/ 4178 h 10000"/>
              <a:gd name="connsiteX39" fmla="*/ 7456 w 9981"/>
              <a:gd name="connsiteY39" fmla="*/ 4105 h 10000"/>
              <a:gd name="connsiteX40" fmla="*/ 7359 w 9981"/>
              <a:gd name="connsiteY40" fmla="*/ 4229 h 10000"/>
              <a:gd name="connsiteX41" fmla="*/ 7049 w 9981"/>
              <a:gd name="connsiteY41" fmla="*/ 4214 h 10000"/>
              <a:gd name="connsiteX42" fmla="*/ 7006 w 9981"/>
              <a:gd name="connsiteY42" fmla="*/ 4255 h 10000"/>
              <a:gd name="connsiteX43" fmla="*/ 6981 w 9981"/>
              <a:gd name="connsiteY43" fmla="*/ 4291 h 10000"/>
              <a:gd name="connsiteX44" fmla="*/ 6880 w 9981"/>
              <a:gd name="connsiteY44" fmla="*/ 5204 h 10000"/>
              <a:gd name="connsiteX45" fmla="*/ 6691 w 9981"/>
              <a:gd name="connsiteY45" fmla="*/ 6452 h 10000"/>
              <a:gd name="connsiteX46" fmla="*/ 6324 w 9981"/>
              <a:gd name="connsiteY46" fmla="*/ 6442 h 10000"/>
              <a:gd name="connsiteX47" fmla="*/ 6265 w 9981"/>
              <a:gd name="connsiteY47" fmla="*/ 6900 h 10000"/>
              <a:gd name="connsiteX48" fmla="*/ 6299 w 9981"/>
              <a:gd name="connsiteY48" fmla="*/ 7009 h 10000"/>
              <a:gd name="connsiteX49" fmla="*/ 6628 w 9981"/>
              <a:gd name="connsiteY49" fmla="*/ 7060 h 10000"/>
              <a:gd name="connsiteX50" fmla="*/ 6686 w 9981"/>
              <a:gd name="connsiteY50" fmla="*/ 7401 h 10000"/>
              <a:gd name="connsiteX51" fmla="*/ 6880 w 9981"/>
              <a:gd name="connsiteY51" fmla="*/ 7509 h 10000"/>
              <a:gd name="connsiteX52" fmla="*/ 6846 w 9981"/>
              <a:gd name="connsiteY52" fmla="*/ 7664 h 10000"/>
              <a:gd name="connsiteX53" fmla="*/ 6648 w 9981"/>
              <a:gd name="connsiteY53" fmla="*/ 7829 h 10000"/>
              <a:gd name="connsiteX54" fmla="*/ 6454 w 9981"/>
              <a:gd name="connsiteY54" fmla="*/ 7818 h 10000"/>
              <a:gd name="connsiteX55" fmla="*/ 6444 w 9981"/>
              <a:gd name="connsiteY55" fmla="*/ 7911 h 10000"/>
              <a:gd name="connsiteX56" fmla="*/ 6498 w 9981"/>
              <a:gd name="connsiteY56" fmla="*/ 8201 h 10000"/>
              <a:gd name="connsiteX57" fmla="*/ 6648 w 9981"/>
              <a:gd name="connsiteY57" fmla="*/ 8216 h 10000"/>
              <a:gd name="connsiteX58" fmla="*/ 6706 w 9981"/>
              <a:gd name="connsiteY58" fmla="*/ 8406 h 10000"/>
              <a:gd name="connsiteX59" fmla="*/ 6590 w 9981"/>
              <a:gd name="connsiteY59" fmla="*/ 8515 h 10000"/>
              <a:gd name="connsiteX60" fmla="*/ 6604 w 9981"/>
              <a:gd name="connsiteY60" fmla="*/ 9237 h 10000"/>
              <a:gd name="connsiteX61" fmla="*/ 6415 w 9981"/>
              <a:gd name="connsiteY61" fmla="*/ 9227 h 10000"/>
              <a:gd name="connsiteX62" fmla="*/ 6324 w 9981"/>
              <a:gd name="connsiteY62" fmla="*/ 9175 h 10000"/>
              <a:gd name="connsiteX63" fmla="*/ 4814 w 9981"/>
              <a:gd name="connsiteY63" fmla="*/ 9134 h 10000"/>
              <a:gd name="connsiteX64" fmla="*/ 4814 w 9981"/>
              <a:gd name="connsiteY64" fmla="*/ 9747 h 10000"/>
              <a:gd name="connsiteX65" fmla="*/ 3232 w 9981"/>
              <a:gd name="connsiteY65" fmla="*/ 8742 h 10000"/>
              <a:gd name="connsiteX66" fmla="*/ 2840 w 9981"/>
              <a:gd name="connsiteY66" fmla="*/ 8881 h 10000"/>
              <a:gd name="connsiteX67" fmla="*/ 1926 w 9981"/>
              <a:gd name="connsiteY67" fmla="*/ 8717 h 10000"/>
              <a:gd name="connsiteX68" fmla="*/ 1437 w 9981"/>
              <a:gd name="connsiteY68" fmla="*/ 10000 h 10000"/>
              <a:gd name="connsiteX69" fmla="*/ 946 w 9981"/>
              <a:gd name="connsiteY69" fmla="*/ 9836 h 10000"/>
              <a:gd name="connsiteX70" fmla="*/ 952 w 9981"/>
              <a:gd name="connsiteY70" fmla="*/ 9403 h 10000"/>
              <a:gd name="connsiteX71" fmla="*/ 1049 w 9981"/>
              <a:gd name="connsiteY71" fmla="*/ 8561 h 10000"/>
              <a:gd name="connsiteX72" fmla="*/ 929 w 9981"/>
              <a:gd name="connsiteY72" fmla="*/ 8092 h 10000"/>
              <a:gd name="connsiteX73" fmla="*/ 697 w 9981"/>
              <a:gd name="connsiteY73" fmla="*/ 7772 h 10000"/>
              <a:gd name="connsiteX74" fmla="*/ 610 w 9981"/>
              <a:gd name="connsiteY74" fmla="*/ 7416 h 10000"/>
              <a:gd name="connsiteX75" fmla="*/ 595 w 9981"/>
              <a:gd name="connsiteY75" fmla="*/ 7060 h 10000"/>
              <a:gd name="connsiteX76" fmla="*/ 707 w 9981"/>
              <a:gd name="connsiteY76" fmla="*/ 6668 h 10000"/>
              <a:gd name="connsiteX77" fmla="*/ 852 w 9981"/>
              <a:gd name="connsiteY77" fmla="*/ 6328 h 10000"/>
              <a:gd name="connsiteX78" fmla="*/ 852 w 9981"/>
              <a:gd name="connsiteY78" fmla="*/ 6220 h 10000"/>
              <a:gd name="connsiteX79" fmla="*/ 0 w 9981"/>
              <a:gd name="connsiteY79" fmla="*/ 5245 h 10000"/>
              <a:gd name="connsiteX80" fmla="*/ 1273 w 9981"/>
              <a:gd name="connsiteY80" fmla="*/ 4399 h 10000"/>
              <a:gd name="connsiteX81" fmla="*/ 1345 w 9981"/>
              <a:gd name="connsiteY81" fmla="*/ 4286 h 10000"/>
              <a:gd name="connsiteX82" fmla="*/ 1360 w 9981"/>
              <a:gd name="connsiteY82" fmla="*/ 3734 h 10000"/>
              <a:gd name="connsiteX83" fmla="*/ 1858 w 9981"/>
              <a:gd name="connsiteY83" fmla="*/ 3781 h 10000"/>
              <a:gd name="connsiteX84" fmla="*/ 2231 w 9981"/>
              <a:gd name="connsiteY84" fmla="*/ 3842 h 10000"/>
              <a:gd name="connsiteX85" fmla="*/ 2105 w 9981"/>
              <a:gd name="connsiteY85" fmla="*/ 6545 h 10000"/>
              <a:gd name="connsiteX86" fmla="*/ 3847 w 9981"/>
              <a:gd name="connsiteY86" fmla="*/ 6530 h 10000"/>
              <a:gd name="connsiteX87" fmla="*/ 3905 w 9981"/>
              <a:gd name="connsiteY87" fmla="*/ 6359 h 10000"/>
              <a:gd name="connsiteX88" fmla="*/ 4137 w 9981"/>
              <a:gd name="connsiteY88" fmla="*/ 5838 h 10000"/>
              <a:gd name="connsiteX0" fmla="*/ 3549 w 9404"/>
              <a:gd name="connsiteY0" fmla="*/ 5838 h 10000"/>
              <a:gd name="connsiteX1" fmla="*/ 3718 w 9404"/>
              <a:gd name="connsiteY1" fmla="*/ 3899 h 10000"/>
              <a:gd name="connsiteX2" fmla="*/ 2890 w 9404"/>
              <a:gd name="connsiteY2" fmla="*/ 3481 h 10000"/>
              <a:gd name="connsiteX3" fmla="*/ 4111 w 9404"/>
              <a:gd name="connsiteY3" fmla="*/ 3095 h 10000"/>
              <a:gd name="connsiteX4" fmla="*/ 4596 w 9404"/>
              <a:gd name="connsiteY4" fmla="*/ 3002 h 10000"/>
              <a:gd name="connsiteX5" fmla="*/ 5686 w 9404"/>
              <a:gd name="connsiteY5" fmla="*/ 2961 h 10000"/>
              <a:gd name="connsiteX6" fmla="*/ 7107 w 9404"/>
              <a:gd name="connsiteY6" fmla="*/ 2924 h 10000"/>
              <a:gd name="connsiteX7" fmla="*/ 7165 w 9404"/>
              <a:gd name="connsiteY7" fmla="*/ 1547 h 10000"/>
              <a:gd name="connsiteX8" fmla="*/ 7286 w 9404"/>
              <a:gd name="connsiteY8" fmla="*/ 1351 h 10000"/>
              <a:gd name="connsiteX9" fmla="*/ 7387 w 9404"/>
              <a:gd name="connsiteY9" fmla="*/ 1336 h 10000"/>
              <a:gd name="connsiteX10" fmla="*/ 7470 w 9404"/>
              <a:gd name="connsiteY10" fmla="*/ 1304 h 10000"/>
              <a:gd name="connsiteX11" fmla="*/ 7489 w 9404"/>
              <a:gd name="connsiteY11" fmla="*/ 1238 h 10000"/>
              <a:gd name="connsiteX12" fmla="*/ 7489 w 9404"/>
              <a:gd name="connsiteY12" fmla="*/ 1160 h 10000"/>
              <a:gd name="connsiteX13" fmla="*/ 7416 w 9404"/>
              <a:gd name="connsiteY13" fmla="*/ 995 h 10000"/>
              <a:gd name="connsiteX14" fmla="*/ 7354 w 9404"/>
              <a:gd name="connsiteY14" fmla="*/ 918 h 10000"/>
              <a:gd name="connsiteX15" fmla="*/ 7354 w 9404"/>
              <a:gd name="connsiteY15" fmla="*/ 872 h 10000"/>
              <a:gd name="connsiteX16" fmla="*/ 7513 w 9404"/>
              <a:gd name="connsiteY16" fmla="*/ 779 h 10000"/>
              <a:gd name="connsiteX17" fmla="*/ 7863 w 9404"/>
              <a:gd name="connsiteY17" fmla="*/ 392 h 10000"/>
              <a:gd name="connsiteX18" fmla="*/ 8022 w 9404"/>
              <a:gd name="connsiteY18" fmla="*/ 0 h 10000"/>
              <a:gd name="connsiteX19" fmla="*/ 8212 w 9404"/>
              <a:gd name="connsiteY19" fmla="*/ 454 h 10000"/>
              <a:gd name="connsiteX20" fmla="*/ 8313 w 9404"/>
              <a:gd name="connsiteY20" fmla="*/ 779 h 10000"/>
              <a:gd name="connsiteX21" fmla="*/ 8299 w 9404"/>
              <a:gd name="connsiteY21" fmla="*/ 1057 h 10000"/>
              <a:gd name="connsiteX22" fmla="*/ 8241 w 9404"/>
              <a:gd name="connsiteY22" fmla="*/ 1413 h 10000"/>
              <a:gd name="connsiteX23" fmla="*/ 8347 w 9404"/>
              <a:gd name="connsiteY23" fmla="*/ 1547 h 10000"/>
              <a:gd name="connsiteX24" fmla="*/ 8624 w 9404"/>
              <a:gd name="connsiteY24" fmla="*/ 1181 h 10000"/>
              <a:gd name="connsiteX25" fmla="*/ 9404 w 9404"/>
              <a:gd name="connsiteY25" fmla="*/ 1181 h 10000"/>
              <a:gd name="connsiteX26" fmla="*/ 9186 w 9404"/>
              <a:gd name="connsiteY26" fmla="*/ 1996 h 10000"/>
              <a:gd name="connsiteX27" fmla="*/ 8609 w 9404"/>
              <a:gd name="connsiteY27" fmla="*/ 1996 h 10000"/>
              <a:gd name="connsiteX28" fmla="*/ 8808 w 9404"/>
              <a:gd name="connsiteY28" fmla="*/ 2243 h 10000"/>
              <a:gd name="connsiteX29" fmla="*/ 9172 w 9404"/>
              <a:gd name="connsiteY29" fmla="*/ 2552 h 10000"/>
              <a:gd name="connsiteX30" fmla="*/ 9172 w 9404"/>
              <a:gd name="connsiteY30" fmla="*/ 2599 h 10000"/>
              <a:gd name="connsiteX31" fmla="*/ 9098 w 9404"/>
              <a:gd name="connsiteY31" fmla="*/ 2558 h 10000"/>
              <a:gd name="connsiteX32" fmla="*/ 8639 w 9404"/>
              <a:gd name="connsiteY32" fmla="*/ 2552 h 10000"/>
              <a:gd name="connsiteX33" fmla="*/ 8594 w 9404"/>
              <a:gd name="connsiteY33" fmla="*/ 2682 h 10000"/>
              <a:gd name="connsiteX34" fmla="*/ 8536 w 9404"/>
              <a:gd name="connsiteY34" fmla="*/ 2805 h 10000"/>
              <a:gd name="connsiteX35" fmla="*/ 7954 w 9404"/>
              <a:gd name="connsiteY35" fmla="*/ 3140 h 10000"/>
              <a:gd name="connsiteX36" fmla="*/ 7354 w 9404"/>
              <a:gd name="connsiteY36" fmla="*/ 4167 h 10000"/>
              <a:gd name="connsiteX37" fmla="*/ 7194 w 9404"/>
              <a:gd name="connsiteY37" fmla="*/ 4214 h 10000"/>
              <a:gd name="connsiteX38" fmla="*/ 7049 w 9404"/>
              <a:gd name="connsiteY38" fmla="*/ 4178 h 10000"/>
              <a:gd name="connsiteX39" fmla="*/ 6874 w 9404"/>
              <a:gd name="connsiteY39" fmla="*/ 4105 h 10000"/>
              <a:gd name="connsiteX40" fmla="*/ 6777 w 9404"/>
              <a:gd name="connsiteY40" fmla="*/ 4229 h 10000"/>
              <a:gd name="connsiteX41" fmla="*/ 6466 w 9404"/>
              <a:gd name="connsiteY41" fmla="*/ 4214 h 10000"/>
              <a:gd name="connsiteX42" fmla="*/ 6423 w 9404"/>
              <a:gd name="connsiteY42" fmla="*/ 4255 h 10000"/>
              <a:gd name="connsiteX43" fmla="*/ 6398 w 9404"/>
              <a:gd name="connsiteY43" fmla="*/ 4291 h 10000"/>
              <a:gd name="connsiteX44" fmla="*/ 6297 w 9404"/>
              <a:gd name="connsiteY44" fmla="*/ 5204 h 10000"/>
              <a:gd name="connsiteX45" fmla="*/ 6108 w 9404"/>
              <a:gd name="connsiteY45" fmla="*/ 6452 h 10000"/>
              <a:gd name="connsiteX46" fmla="*/ 5740 w 9404"/>
              <a:gd name="connsiteY46" fmla="*/ 6442 h 10000"/>
              <a:gd name="connsiteX47" fmla="*/ 5681 w 9404"/>
              <a:gd name="connsiteY47" fmla="*/ 6900 h 10000"/>
              <a:gd name="connsiteX48" fmla="*/ 5715 w 9404"/>
              <a:gd name="connsiteY48" fmla="*/ 7009 h 10000"/>
              <a:gd name="connsiteX49" fmla="*/ 6045 w 9404"/>
              <a:gd name="connsiteY49" fmla="*/ 7060 h 10000"/>
              <a:gd name="connsiteX50" fmla="*/ 6103 w 9404"/>
              <a:gd name="connsiteY50" fmla="*/ 7401 h 10000"/>
              <a:gd name="connsiteX51" fmla="*/ 6297 w 9404"/>
              <a:gd name="connsiteY51" fmla="*/ 7509 h 10000"/>
              <a:gd name="connsiteX52" fmla="*/ 6263 w 9404"/>
              <a:gd name="connsiteY52" fmla="*/ 7664 h 10000"/>
              <a:gd name="connsiteX53" fmla="*/ 6065 w 9404"/>
              <a:gd name="connsiteY53" fmla="*/ 7829 h 10000"/>
              <a:gd name="connsiteX54" fmla="*/ 5870 w 9404"/>
              <a:gd name="connsiteY54" fmla="*/ 7818 h 10000"/>
              <a:gd name="connsiteX55" fmla="*/ 5860 w 9404"/>
              <a:gd name="connsiteY55" fmla="*/ 7911 h 10000"/>
              <a:gd name="connsiteX56" fmla="*/ 5914 w 9404"/>
              <a:gd name="connsiteY56" fmla="*/ 8201 h 10000"/>
              <a:gd name="connsiteX57" fmla="*/ 6065 w 9404"/>
              <a:gd name="connsiteY57" fmla="*/ 8216 h 10000"/>
              <a:gd name="connsiteX58" fmla="*/ 6123 w 9404"/>
              <a:gd name="connsiteY58" fmla="*/ 8406 h 10000"/>
              <a:gd name="connsiteX59" fmla="*/ 6007 w 9404"/>
              <a:gd name="connsiteY59" fmla="*/ 8515 h 10000"/>
              <a:gd name="connsiteX60" fmla="*/ 6021 w 9404"/>
              <a:gd name="connsiteY60" fmla="*/ 9237 h 10000"/>
              <a:gd name="connsiteX61" fmla="*/ 5831 w 9404"/>
              <a:gd name="connsiteY61" fmla="*/ 9227 h 10000"/>
              <a:gd name="connsiteX62" fmla="*/ 5740 w 9404"/>
              <a:gd name="connsiteY62" fmla="*/ 9175 h 10000"/>
              <a:gd name="connsiteX63" fmla="*/ 4227 w 9404"/>
              <a:gd name="connsiteY63" fmla="*/ 9134 h 10000"/>
              <a:gd name="connsiteX64" fmla="*/ 4227 w 9404"/>
              <a:gd name="connsiteY64" fmla="*/ 9747 h 10000"/>
              <a:gd name="connsiteX65" fmla="*/ 2642 w 9404"/>
              <a:gd name="connsiteY65" fmla="*/ 8742 h 10000"/>
              <a:gd name="connsiteX66" fmla="*/ 2249 w 9404"/>
              <a:gd name="connsiteY66" fmla="*/ 8881 h 10000"/>
              <a:gd name="connsiteX67" fmla="*/ 1334 w 9404"/>
              <a:gd name="connsiteY67" fmla="*/ 8717 h 10000"/>
              <a:gd name="connsiteX68" fmla="*/ 844 w 9404"/>
              <a:gd name="connsiteY68" fmla="*/ 10000 h 10000"/>
              <a:gd name="connsiteX69" fmla="*/ 352 w 9404"/>
              <a:gd name="connsiteY69" fmla="*/ 9836 h 10000"/>
              <a:gd name="connsiteX70" fmla="*/ 358 w 9404"/>
              <a:gd name="connsiteY70" fmla="*/ 9403 h 10000"/>
              <a:gd name="connsiteX71" fmla="*/ 455 w 9404"/>
              <a:gd name="connsiteY71" fmla="*/ 8561 h 10000"/>
              <a:gd name="connsiteX72" fmla="*/ 335 w 9404"/>
              <a:gd name="connsiteY72" fmla="*/ 8092 h 10000"/>
              <a:gd name="connsiteX73" fmla="*/ 102 w 9404"/>
              <a:gd name="connsiteY73" fmla="*/ 7772 h 10000"/>
              <a:gd name="connsiteX74" fmla="*/ 15 w 9404"/>
              <a:gd name="connsiteY74" fmla="*/ 7416 h 10000"/>
              <a:gd name="connsiteX75" fmla="*/ 0 w 9404"/>
              <a:gd name="connsiteY75" fmla="*/ 7060 h 10000"/>
              <a:gd name="connsiteX76" fmla="*/ 112 w 9404"/>
              <a:gd name="connsiteY76" fmla="*/ 6668 h 10000"/>
              <a:gd name="connsiteX77" fmla="*/ 258 w 9404"/>
              <a:gd name="connsiteY77" fmla="*/ 6328 h 10000"/>
              <a:gd name="connsiteX78" fmla="*/ 258 w 9404"/>
              <a:gd name="connsiteY78" fmla="*/ 6220 h 10000"/>
              <a:gd name="connsiteX79" fmla="*/ 455 w 9404"/>
              <a:gd name="connsiteY79" fmla="*/ 4974 h 10000"/>
              <a:gd name="connsiteX80" fmla="*/ 679 w 9404"/>
              <a:gd name="connsiteY80" fmla="*/ 4399 h 10000"/>
              <a:gd name="connsiteX81" fmla="*/ 752 w 9404"/>
              <a:gd name="connsiteY81" fmla="*/ 4286 h 10000"/>
              <a:gd name="connsiteX82" fmla="*/ 767 w 9404"/>
              <a:gd name="connsiteY82" fmla="*/ 3734 h 10000"/>
              <a:gd name="connsiteX83" fmla="*/ 1266 w 9404"/>
              <a:gd name="connsiteY83" fmla="*/ 3781 h 10000"/>
              <a:gd name="connsiteX84" fmla="*/ 1639 w 9404"/>
              <a:gd name="connsiteY84" fmla="*/ 3842 h 10000"/>
              <a:gd name="connsiteX85" fmla="*/ 1513 w 9404"/>
              <a:gd name="connsiteY85" fmla="*/ 6545 h 10000"/>
              <a:gd name="connsiteX86" fmla="*/ 3258 w 9404"/>
              <a:gd name="connsiteY86" fmla="*/ 6530 h 10000"/>
              <a:gd name="connsiteX87" fmla="*/ 3316 w 9404"/>
              <a:gd name="connsiteY87" fmla="*/ 6359 h 10000"/>
              <a:gd name="connsiteX88" fmla="*/ 3549 w 9404"/>
              <a:gd name="connsiteY88" fmla="*/ 5838 h 10000"/>
              <a:gd name="connsiteX0" fmla="*/ 3774 w 10000"/>
              <a:gd name="connsiteY0" fmla="*/ 5838 h 10000"/>
              <a:gd name="connsiteX1" fmla="*/ 3954 w 10000"/>
              <a:gd name="connsiteY1" fmla="*/ 3899 h 10000"/>
              <a:gd name="connsiteX2" fmla="*/ 3073 w 10000"/>
              <a:gd name="connsiteY2" fmla="*/ 3481 h 10000"/>
              <a:gd name="connsiteX3" fmla="*/ 4372 w 10000"/>
              <a:gd name="connsiteY3" fmla="*/ 3095 h 10000"/>
              <a:gd name="connsiteX4" fmla="*/ 4887 w 10000"/>
              <a:gd name="connsiteY4" fmla="*/ 3002 h 10000"/>
              <a:gd name="connsiteX5" fmla="*/ 6046 w 10000"/>
              <a:gd name="connsiteY5" fmla="*/ 2961 h 10000"/>
              <a:gd name="connsiteX6" fmla="*/ 7557 w 10000"/>
              <a:gd name="connsiteY6" fmla="*/ 2924 h 10000"/>
              <a:gd name="connsiteX7" fmla="*/ 7619 w 10000"/>
              <a:gd name="connsiteY7" fmla="*/ 1547 h 10000"/>
              <a:gd name="connsiteX8" fmla="*/ 7748 w 10000"/>
              <a:gd name="connsiteY8" fmla="*/ 1351 h 10000"/>
              <a:gd name="connsiteX9" fmla="*/ 7855 w 10000"/>
              <a:gd name="connsiteY9" fmla="*/ 1336 h 10000"/>
              <a:gd name="connsiteX10" fmla="*/ 7943 w 10000"/>
              <a:gd name="connsiteY10" fmla="*/ 1304 h 10000"/>
              <a:gd name="connsiteX11" fmla="*/ 7964 w 10000"/>
              <a:gd name="connsiteY11" fmla="*/ 1238 h 10000"/>
              <a:gd name="connsiteX12" fmla="*/ 7964 w 10000"/>
              <a:gd name="connsiteY12" fmla="*/ 1160 h 10000"/>
              <a:gd name="connsiteX13" fmla="*/ 7886 w 10000"/>
              <a:gd name="connsiteY13" fmla="*/ 995 h 10000"/>
              <a:gd name="connsiteX14" fmla="*/ 7820 w 10000"/>
              <a:gd name="connsiteY14" fmla="*/ 918 h 10000"/>
              <a:gd name="connsiteX15" fmla="*/ 7820 w 10000"/>
              <a:gd name="connsiteY15" fmla="*/ 872 h 10000"/>
              <a:gd name="connsiteX16" fmla="*/ 7989 w 10000"/>
              <a:gd name="connsiteY16" fmla="*/ 779 h 10000"/>
              <a:gd name="connsiteX17" fmla="*/ 8361 w 10000"/>
              <a:gd name="connsiteY17" fmla="*/ 392 h 10000"/>
              <a:gd name="connsiteX18" fmla="*/ 8530 w 10000"/>
              <a:gd name="connsiteY18" fmla="*/ 0 h 10000"/>
              <a:gd name="connsiteX19" fmla="*/ 8732 w 10000"/>
              <a:gd name="connsiteY19" fmla="*/ 454 h 10000"/>
              <a:gd name="connsiteX20" fmla="*/ 8840 w 10000"/>
              <a:gd name="connsiteY20" fmla="*/ 779 h 10000"/>
              <a:gd name="connsiteX21" fmla="*/ 8825 w 10000"/>
              <a:gd name="connsiteY21" fmla="*/ 1057 h 10000"/>
              <a:gd name="connsiteX22" fmla="*/ 8763 w 10000"/>
              <a:gd name="connsiteY22" fmla="*/ 1413 h 10000"/>
              <a:gd name="connsiteX23" fmla="*/ 8876 w 10000"/>
              <a:gd name="connsiteY23" fmla="*/ 1547 h 10000"/>
              <a:gd name="connsiteX24" fmla="*/ 9171 w 10000"/>
              <a:gd name="connsiteY24" fmla="*/ 1181 h 10000"/>
              <a:gd name="connsiteX25" fmla="*/ 10000 w 10000"/>
              <a:gd name="connsiteY25" fmla="*/ 1181 h 10000"/>
              <a:gd name="connsiteX26" fmla="*/ 9768 w 10000"/>
              <a:gd name="connsiteY26" fmla="*/ 1996 h 10000"/>
              <a:gd name="connsiteX27" fmla="*/ 9155 w 10000"/>
              <a:gd name="connsiteY27" fmla="*/ 1996 h 10000"/>
              <a:gd name="connsiteX28" fmla="*/ 9366 w 10000"/>
              <a:gd name="connsiteY28" fmla="*/ 2243 h 10000"/>
              <a:gd name="connsiteX29" fmla="*/ 9753 w 10000"/>
              <a:gd name="connsiteY29" fmla="*/ 2552 h 10000"/>
              <a:gd name="connsiteX30" fmla="*/ 9753 w 10000"/>
              <a:gd name="connsiteY30" fmla="*/ 2599 h 10000"/>
              <a:gd name="connsiteX31" fmla="*/ 9675 w 10000"/>
              <a:gd name="connsiteY31" fmla="*/ 2558 h 10000"/>
              <a:gd name="connsiteX32" fmla="*/ 9187 w 10000"/>
              <a:gd name="connsiteY32" fmla="*/ 2552 h 10000"/>
              <a:gd name="connsiteX33" fmla="*/ 9139 w 10000"/>
              <a:gd name="connsiteY33" fmla="*/ 2682 h 10000"/>
              <a:gd name="connsiteX34" fmla="*/ 9077 w 10000"/>
              <a:gd name="connsiteY34" fmla="*/ 2805 h 10000"/>
              <a:gd name="connsiteX35" fmla="*/ 8458 w 10000"/>
              <a:gd name="connsiteY35" fmla="*/ 3140 h 10000"/>
              <a:gd name="connsiteX36" fmla="*/ 7820 w 10000"/>
              <a:gd name="connsiteY36" fmla="*/ 4167 h 10000"/>
              <a:gd name="connsiteX37" fmla="*/ 7650 w 10000"/>
              <a:gd name="connsiteY37" fmla="*/ 4214 h 10000"/>
              <a:gd name="connsiteX38" fmla="*/ 7496 w 10000"/>
              <a:gd name="connsiteY38" fmla="*/ 4178 h 10000"/>
              <a:gd name="connsiteX39" fmla="*/ 7310 w 10000"/>
              <a:gd name="connsiteY39" fmla="*/ 4105 h 10000"/>
              <a:gd name="connsiteX40" fmla="*/ 7207 w 10000"/>
              <a:gd name="connsiteY40" fmla="*/ 4229 h 10000"/>
              <a:gd name="connsiteX41" fmla="*/ 6876 w 10000"/>
              <a:gd name="connsiteY41" fmla="*/ 4214 h 10000"/>
              <a:gd name="connsiteX42" fmla="*/ 6830 w 10000"/>
              <a:gd name="connsiteY42" fmla="*/ 4255 h 10000"/>
              <a:gd name="connsiteX43" fmla="*/ 6803 w 10000"/>
              <a:gd name="connsiteY43" fmla="*/ 4291 h 10000"/>
              <a:gd name="connsiteX44" fmla="*/ 6696 w 10000"/>
              <a:gd name="connsiteY44" fmla="*/ 5204 h 10000"/>
              <a:gd name="connsiteX45" fmla="*/ 6495 w 10000"/>
              <a:gd name="connsiteY45" fmla="*/ 6452 h 10000"/>
              <a:gd name="connsiteX46" fmla="*/ 6104 w 10000"/>
              <a:gd name="connsiteY46" fmla="*/ 6442 h 10000"/>
              <a:gd name="connsiteX47" fmla="*/ 6041 w 10000"/>
              <a:gd name="connsiteY47" fmla="*/ 6900 h 10000"/>
              <a:gd name="connsiteX48" fmla="*/ 6077 w 10000"/>
              <a:gd name="connsiteY48" fmla="*/ 7009 h 10000"/>
              <a:gd name="connsiteX49" fmla="*/ 6428 w 10000"/>
              <a:gd name="connsiteY49" fmla="*/ 7060 h 10000"/>
              <a:gd name="connsiteX50" fmla="*/ 6490 w 10000"/>
              <a:gd name="connsiteY50" fmla="*/ 7401 h 10000"/>
              <a:gd name="connsiteX51" fmla="*/ 6696 w 10000"/>
              <a:gd name="connsiteY51" fmla="*/ 7509 h 10000"/>
              <a:gd name="connsiteX52" fmla="*/ 6660 w 10000"/>
              <a:gd name="connsiteY52" fmla="*/ 7664 h 10000"/>
              <a:gd name="connsiteX53" fmla="*/ 6449 w 10000"/>
              <a:gd name="connsiteY53" fmla="*/ 7829 h 10000"/>
              <a:gd name="connsiteX54" fmla="*/ 6242 w 10000"/>
              <a:gd name="connsiteY54" fmla="*/ 7818 h 10000"/>
              <a:gd name="connsiteX55" fmla="*/ 6231 w 10000"/>
              <a:gd name="connsiteY55" fmla="*/ 7911 h 10000"/>
              <a:gd name="connsiteX56" fmla="*/ 6289 w 10000"/>
              <a:gd name="connsiteY56" fmla="*/ 8201 h 10000"/>
              <a:gd name="connsiteX57" fmla="*/ 6449 w 10000"/>
              <a:gd name="connsiteY57" fmla="*/ 8216 h 10000"/>
              <a:gd name="connsiteX58" fmla="*/ 6511 w 10000"/>
              <a:gd name="connsiteY58" fmla="*/ 8406 h 10000"/>
              <a:gd name="connsiteX59" fmla="*/ 6388 w 10000"/>
              <a:gd name="connsiteY59" fmla="*/ 8515 h 10000"/>
              <a:gd name="connsiteX60" fmla="*/ 6403 w 10000"/>
              <a:gd name="connsiteY60" fmla="*/ 9237 h 10000"/>
              <a:gd name="connsiteX61" fmla="*/ 6201 w 10000"/>
              <a:gd name="connsiteY61" fmla="*/ 9227 h 10000"/>
              <a:gd name="connsiteX62" fmla="*/ 6104 w 10000"/>
              <a:gd name="connsiteY62" fmla="*/ 9175 h 10000"/>
              <a:gd name="connsiteX63" fmla="*/ 4495 w 10000"/>
              <a:gd name="connsiteY63" fmla="*/ 9134 h 10000"/>
              <a:gd name="connsiteX64" fmla="*/ 4495 w 10000"/>
              <a:gd name="connsiteY64" fmla="*/ 9747 h 10000"/>
              <a:gd name="connsiteX65" fmla="*/ 2809 w 10000"/>
              <a:gd name="connsiteY65" fmla="*/ 8742 h 10000"/>
              <a:gd name="connsiteX66" fmla="*/ 2392 w 10000"/>
              <a:gd name="connsiteY66" fmla="*/ 8881 h 10000"/>
              <a:gd name="connsiteX67" fmla="*/ 1419 w 10000"/>
              <a:gd name="connsiteY67" fmla="*/ 8717 h 10000"/>
              <a:gd name="connsiteX68" fmla="*/ 897 w 10000"/>
              <a:gd name="connsiteY68" fmla="*/ 10000 h 10000"/>
              <a:gd name="connsiteX69" fmla="*/ 374 w 10000"/>
              <a:gd name="connsiteY69" fmla="*/ 9836 h 10000"/>
              <a:gd name="connsiteX70" fmla="*/ 381 w 10000"/>
              <a:gd name="connsiteY70" fmla="*/ 9403 h 10000"/>
              <a:gd name="connsiteX71" fmla="*/ 484 w 10000"/>
              <a:gd name="connsiteY71" fmla="*/ 8561 h 10000"/>
              <a:gd name="connsiteX72" fmla="*/ 356 w 10000"/>
              <a:gd name="connsiteY72" fmla="*/ 8092 h 10000"/>
              <a:gd name="connsiteX73" fmla="*/ 108 w 10000"/>
              <a:gd name="connsiteY73" fmla="*/ 7772 h 10000"/>
              <a:gd name="connsiteX74" fmla="*/ 16 w 10000"/>
              <a:gd name="connsiteY74" fmla="*/ 7416 h 10000"/>
              <a:gd name="connsiteX75" fmla="*/ 0 w 10000"/>
              <a:gd name="connsiteY75" fmla="*/ 7060 h 10000"/>
              <a:gd name="connsiteX76" fmla="*/ 119 w 10000"/>
              <a:gd name="connsiteY76" fmla="*/ 6668 h 10000"/>
              <a:gd name="connsiteX77" fmla="*/ 274 w 10000"/>
              <a:gd name="connsiteY77" fmla="*/ 6328 h 10000"/>
              <a:gd name="connsiteX78" fmla="*/ 274 w 10000"/>
              <a:gd name="connsiteY78" fmla="*/ 6220 h 10000"/>
              <a:gd name="connsiteX79" fmla="*/ 484 w 10000"/>
              <a:gd name="connsiteY79" fmla="*/ 4974 h 10000"/>
              <a:gd name="connsiteX80" fmla="*/ 722 w 10000"/>
              <a:gd name="connsiteY80" fmla="*/ 4399 h 10000"/>
              <a:gd name="connsiteX81" fmla="*/ 628 w 10000"/>
              <a:gd name="connsiteY81" fmla="*/ 4644 h 10000"/>
              <a:gd name="connsiteX82" fmla="*/ 800 w 10000"/>
              <a:gd name="connsiteY82" fmla="*/ 4286 h 10000"/>
              <a:gd name="connsiteX83" fmla="*/ 816 w 10000"/>
              <a:gd name="connsiteY83" fmla="*/ 3734 h 10000"/>
              <a:gd name="connsiteX84" fmla="*/ 1346 w 10000"/>
              <a:gd name="connsiteY84" fmla="*/ 3781 h 10000"/>
              <a:gd name="connsiteX85" fmla="*/ 1743 w 10000"/>
              <a:gd name="connsiteY85" fmla="*/ 3842 h 10000"/>
              <a:gd name="connsiteX86" fmla="*/ 1609 w 10000"/>
              <a:gd name="connsiteY86" fmla="*/ 6545 h 10000"/>
              <a:gd name="connsiteX87" fmla="*/ 3464 w 10000"/>
              <a:gd name="connsiteY87" fmla="*/ 6530 h 10000"/>
              <a:gd name="connsiteX88" fmla="*/ 3526 w 10000"/>
              <a:gd name="connsiteY88" fmla="*/ 6359 h 10000"/>
              <a:gd name="connsiteX89" fmla="*/ 3774 w 10000"/>
              <a:gd name="connsiteY89" fmla="*/ 5838 h 10000"/>
              <a:gd name="connsiteX0" fmla="*/ 3774 w 10000"/>
              <a:gd name="connsiteY0" fmla="*/ 5838 h 10000"/>
              <a:gd name="connsiteX1" fmla="*/ 3954 w 10000"/>
              <a:gd name="connsiteY1" fmla="*/ 3899 h 10000"/>
              <a:gd name="connsiteX2" fmla="*/ 3073 w 10000"/>
              <a:gd name="connsiteY2" fmla="*/ 3481 h 10000"/>
              <a:gd name="connsiteX3" fmla="*/ 4372 w 10000"/>
              <a:gd name="connsiteY3" fmla="*/ 3095 h 10000"/>
              <a:gd name="connsiteX4" fmla="*/ 4887 w 10000"/>
              <a:gd name="connsiteY4" fmla="*/ 3002 h 10000"/>
              <a:gd name="connsiteX5" fmla="*/ 6046 w 10000"/>
              <a:gd name="connsiteY5" fmla="*/ 2961 h 10000"/>
              <a:gd name="connsiteX6" fmla="*/ 7557 w 10000"/>
              <a:gd name="connsiteY6" fmla="*/ 2924 h 10000"/>
              <a:gd name="connsiteX7" fmla="*/ 7619 w 10000"/>
              <a:gd name="connsiteY7" fmla="*/ 1547 h 10000"/>
              <a:gd name="connsiteX8" fmla="*/ 7748 w 10000"/>
              <a:gd name="connsiteY8" fmla="*/ 1351 h 10000"/>
              <a:gd name="connsiteX9" fmla="*/ 7855 w 10000"/>
              <a:gd name="connsiteY9" fmla="*/ 1336 h 10000"/>
              <a:gd name="connsiteX10" fmla="*/ 7943 w 10000"/>
              <a:gd name="connsiteY10" fmla="*/ 1304 h 10000"/>
              <a:gd name="connsiteX11" fmla="*/ 7964 w 10000"/>
              <a:gd name="connsiteY11" fmla="*/ 1238 h 10000"/>
              <a:gd name="connsiteX12" fmla="*/ 7964 w 10000"/>
              <a:gd name="connsiteY12" fmla="*/ 1160 h 10000"/>
              <a:gd name="connsiteX13" fmla="*/ 7886 w 10000"/>
              <a:gd name="connsiteY13" fmla="*/ 995 h 10000"/>
              <a:gd name="connsiteX14" fmla="*/ 7820 w 10000"/>
              <a:gd name="connsiteY14" fmla="*/ 918 h 10000"/>
              <a:gd name="connsiteX15" fmla="*/ 7820 w 10000"/>
              <a:gd name="connsiteY15" fmla="*/ 872 h 10000"/>
              <a:gd name="connsiteX16" fmla="*/ 7989 w 10000"/>
              <a:gd name="connsiteY16" fmla="*/ 779 h 10000"/>
              <a:gd name="connsiteX17" fmla="*/ 8361 w 10000"/>
              <a:gd name="connsiteY17" fmla="*/ 392 h 10000"/>
              <a:gd name="connsiteX18" fmla="*/ 8530 w 10000"/>
              <a:gd name="connsiteY18" fmla="*/ 0 h 10000"/>
              <a:gd name="connsiteX19" fmla="*/ 8732 w 10000"/>
              <a:gd name="connsiteY19" fmla="*/ 454 h 10000"/>
              <a:gd name="connsiteX20" fmla="*/ 8840 w 10000"/>
              <a:gd name="connsiteY20" fmla="*/ 779 h 10000"/>
              <a:gd name="connsiteX21" fmla="*/ 8825 w 10000"/>
              <a:gd name="connsiteY21" fmla="*/ 1057 h 10000"/>
              <a:gd name="connsiteX22" fmla="*/ 8763 w 10000"/>
              <a:gd name="connsiteY22" fmla="*/ 1413 h 10000"/>
              <a:gd name="connsiteX23" fmla="*/ 8876 w 10000"/>
              <a:gd name="connsiteY23" fmla="*/ 1547 h 10000"/>
              <a:gd name="connsiteX24" fmla="*/ 9171 w 10000"/>
              <a:gd name="connsiteY24" fmla="*/ 1181 h 10000"/>
              <a:gd name="connsiteX25" fmla="*/ 10000 w 10000"/>
              <a:gd name="connsiteY25" fmla="*/ 1181 h 10000"/>
              <a:gd name="connsiteX26" fmla="*/ 9768 w 10000"/>
              <a:gd name="connsiteY26" fmla="*/ 1996 h 10000"/>
              <a:gd name="connsiteX27" fmla="*/ 9155 w 10000"/>
              <a:gd name="connsiteY27" fmla="*/ 1996 h 10000"/>
              <a:gd name="connsiteX28" fmla="*/ 9366 w 10000"/>
              <a:gd name="connsiteY28" fmla="*/ 2243 h 10000"/>
              <a:gd name="connsiteX29" fmla="*/ 9753 w 10000"/>
              <a:gd name="connsiteY29" fmla="*/ 2552 h 10000"/>
              <a:gd name="connsiteX30" fmla="*/ 9753 w 10000"/>
              <a:gd name="connsiteY30" fmla="*/ 2599 h 10000"/>
              <a:gd name="connsiteX31" fmla="*/ 9675 w 10000"/>
              <a:gd name="connsiteY31" fmla="*/ 2558 h 10000"/>
              <a:gd name="connsiteX32" fmla="*/ 9187 w 10000"/>
              <a:gd name="connsiteY32" fmla="*/ 2552 h 10000"/>
              <a:gd name="connsiteX33" fmla="*/ 9139 w 10000"/>
              <a:gd name="connsiteY33" fmla="*/ 2682 h 10000"/>
              <a:gd name="connsiteX34" fmla="*/ 9077 w 10000"/>
              <a:gd name="connsiteY34" fmla="*/ 2805 h 10000"/>
              <a:gd name="connsiteX35" fmla="*/ 8458 w 10000"/>
              <a:gd name="connsiteY35" fmla="*/ 3140 h 10000"/>
              <a:gd name="connsiteX36" fmla="*/ 7820 w 10000"/>
              <a:gd name="connsiteY36" fmla="*/ 4167 h 10000"/>
              <a:gd name="connsiteX37" fmla="*/ 7650 w 10000"/>
              <a:gd name="connsiteY37" fmla="*/ 4214 h 10000"/>
              <a:gd name="connsiteX38" fmla="*/ 7496 w 10000"/>
              <a:gd name="connsiteY38" fmla="*/ 4178 h 10000"/>
              <a:gd name="connsiteX39" fmla="*/ 7310 w 10000"/>
              <a:gd name="connsiteY39" fmla="*/ 4105 h 10000"/>
              <a:gd name="connsiteX40" fmla="*/ 7207 w 10000"/>
              <a:gd name="connsiteY40" fmla="*/ 4229 h 10000"/>
              <a:gd name="connsiteX41" fmla="*/ 6876 w 10000"/>
              <a:gd name="connsiteY41" fmla="*/ 4214 h 10000"/>
              <a:gd name="connsiteX42" fmla="*/ 6830 w 10000"/>
              <a:gd name="connsiteY42" fmla="*/ 4255 h 10000"/>
              <a:gd name="connsiteX43" fmla="*/ 6803 w 10000"/>
              <a:gd name="connsiteY43" fmla="*/ 4291 h 10000"/>
              <a:gd name="connsiteX44" fmla="*/ 6696 w 10000"/>
              <a:gd name="connsiteY44" fmla="*/ 5204 h 10000"/>
              <a:gd name="connsiteX45" fmla="*/ 6495 w 10000"/>
              <a:gd name="connsiteY45" fmla="*/ 6452 h 10000"/>
              <a:gd name="connsiteX46" fmla="*/ 6104 w 10000"/>
              <a:gd name="connsiteY46" fmla="*/ 6442 h 10000"/>
              <a:gd name="connsiteX47" fmla="*/ 6041 w 10000"/>
              <a:gd name="connsiteY47" fmla="*/ 6900 h 10000"/>
              <a:gd name="connsiteX48" fmla="*/ 6077 w 10000"/>
              <a:gd name="connsiteY48" fmla="*/ 7009 h 10000"/>
              <a:gd name="connsiteX49" fmla="*/ 6428 w 10000"/>
              <a:gd name="connsiteY49" fmla="*/ 7060 h 10000"/>
              <a:gd name="connsiteX50" fmla="*/ 6490 w 10000"/>
              <a:gd name="connsiteY50" fmla="*/ 7401 h 10000"/>
              <a:gd name="connsiteX51" fmla="*/ 6696 w 10000"/>
              <a:gd name="connsiteY51" fmla="*/ 7509 h 10000"/>
              <a:gd name="connsiteX52" fmla="*/ 6660 w 10000"/>
              <a:gd name="connsiteY52" fmla="*/ 7664 h 10000"/>
              <a:gd name="connsiteX53" fmla="*/ 6449 w 10000"/>
              <a:gd name="connsiteY53" fmla="*/ 7829 h 10000"/>
              <a:gd name="connsiteX54" fmla="*/ 6242 w 10000"/>
              <a:gd name="connsiteY54" fmla="*/ 7818 h 10000"/>
              <a:gd name="connsiteX55" fmla="*/ 6231 w 10000"/>
              <a:gd name="connsiteY55" fmla="*/ 7911 h 10000"/>
              <a:gd name="connsiteX56" fmla="*/ 6289 w 10000"/>
              <a:gd name="connsiteY56" fmla="*/ 8201 h 10000"/>
              <a:gd name="connsiteX57" fmla="*/ 6449 w 10000"/>
              <a:gd name="connsiteY57" fmla="*/ 8216 h 10000"/>
              <a:gd name="connsiteX58" fmla="*/ 6511 w 10000"/>
              <a:gd name="connsiteY58" fmla="*/ 8406 h 10000"/>
              <a:gd name="connsiteX59" fmla="*/ 6388 w 10000"/>
              <a:gd name="connsiteY59" fmla="*/ 8515 h 10000"/>
              <a:gd name="connsiteX60" fmla="*/ 6403 w 10000"/>
              <a:gd name="connsiteY60" fmla="*/ 9237 h 10000"/>
              <a:gd name="connsiteX61" fmla="*/ 6201 w 10000"/>
              <a:gd name="connsiteY61" fmla="*/ 9227 h 10000"/>
              <a:gd name="connsiteX62" fmla="*/ 6104 w 10000"/>
              <a:gd name="connsiteY62" fmla="*/ 9175 h 10000"/>
              <a:gd name="connsiteX63" fmla="*/ 4495 w 10000"/>
              <a:gd name="connsiteY63" fmla="*/ 9134 h 10000"/>
              <a:gd name="connsiteX64" fmla="*/ 4495 w 10000"/>
              <a:gd name="connsiteY64" fmla="*/ 9747 h 10000"/>
              <a:gd name="connsiteX65" fmla="*/ 2809 w 10000"/>
              <a:gd name="connsiteY65" fmla="*/ 8742 h 10000"/>
              <a:gd name="connsiteX66" fmla="*/ 2392 w 10000"/>
              <a:gd name="connsiteY66" fmla="*/ 8881 h 10000"/>
              <a:gd name="connsiteX67" fmla="*/ 1419 w 10000"/>
              <a:gd name="connsiteY67" fmla="*/ 8717 h 10000"/>
              <a:gd name="connsiteX68" fmla="*/ 897 w 10000"/>
              <a:gd name="connsiteY68" fmla="*/ 10000 h 10000"/>
              <a:gd name="connsiteX69" fmla="*/ 374 w 10000"/>
              <a:gd name="connsiteY69" fmla="*/ 9836 h 10000"/>
              <a:gd name="connsiteX70" fmla="*/ 381 w 10000"/>
              <a:gd name="connsiteY70" fmla="*/ 9403 h 10000"/>
              <a:gd name="connsiteX71" fmla="*/ 484 w 10000"/>
              <a:gd name="connsiteY71" fmla="*/ 8561 h 10000"/>
              <a:gd name="connsiteX72" fmla="*/ 356 w 10000"/>
              <a:gd name="connsiteY72" fmla="*/ 8092 h 10000"/>
              <a:gd name="connsiteX73" fmla="*/ 108 w 10000"/>
              <a:gd name="connsiteY73" fmla="*/ 7772 h 10000"/>
              <a:gd name="connsiteX74" fmla="*/ 16 w 10000"/>
              <a:gd name="connsiteY74" fmla="*/ 7416 h 10000"/>
              <a:gd name="connsiteX75" fmla="*/ 0 w 10000"/>
              <a:gd name="connsiteY75" fmla="*/ 7060 h 10000"/>
              <a:gd name="connsiteX76" fmla="*/ 119 w 10000"/>
              <a:gd name="connsiteY76" fmla="*/ 6668 h 10000"/>
              <a:gd name="connsiteX77" fmla="*/ 274 w 10000"/>
              <a:gd name="connsiteY77" fmla="*/ 6328 h 10000"/>
              <a:gd name="connsiteX78" fmla="*/ 274 w 10000"/>
              <a:gd name="connsiteY78" fmla="*/ 6220 h 10000"/>
              <a:gd name="connsiteX79" fmla="*/ 484 w 10000"/>
              <a:gd name="connsiteY79" fmla="*/ 4974 h 10000"/>
              <a:gd name="connsiteX80" fmla="*/ 722 w 10000"/>
              <a:gd name="connsiteY80" fmla="*/ 4399 h 10000"/>
              <a:gd name="connsiteX81" fmla="*/ 951 w 10000"/>
              <a:gd name="connsiteY81" fmla="*/ 4662 h 10000"/>
              <a:gd name="connsiteX82" fmla="*/ 800 w 10000"/>
              <a:gd name="connsiteY82" fmla="*/ 4286 h 10000"/>
              <a:gd name="connsiteX83" fmla="*/ 816 w 10000"/>
              <a:gd name="connsiteY83" fmla="*/ 3734 h 10000"/>
              <a:gd name="connsiteX84" fmla="*/ 1346 w 10000"/>
              <a:gd name="connsiteY84" fmla="*/ 3781 h 10000"/>
              <a:gd name="connsiteX85" fmla="*/ 1743 w 10000"/>
              <a:gd name="connsiteY85" fmla="*/ 3842 h 10000"/>
              <a:gd name="connsiteX86" fmla="*/ 1609 w 10000"/>
              <a:gd name="connsiteY86" fmla="*/ 6545 h 10000"/>
              <a:gd name="connsiteX87" fmla="*/ 3464 w 10000"/>
              <a:gd name="connsiteY87" fmla="*/ 6530 h 10000"/>
              <a:gd name="connsiteX88" fmla="*/ 3526 w 10000"/>
              <a:gd name="connsiteY88" fmla="*/ 6359 h 10000"/>
              <a:gd name="connsiteX89" fmla="*/ 3774 w 10000"/>
              <a:gd name="connsiteY89" fmla="*/ 5838 h 10000"/>
              <a:gd name="connsiteX0" fmla="*/ 3774 w 10000"/>
              <a:gd name="connsiteY0" fmla="*/ 5838 h 10000"/>
              <a:gd name="connsiteX1" fmla="*/ 3954 w 10000"/>
              <a:gd name="connsiteY1" fmla="*/ 3899 h 10000"/>
              <a:gd name="connsiteX2" fmla="*/ 3073 w 10000"/>
              <a:gd name="connsiteY2" fmla="*/ 3481 h 10000"/>
              <a:gd name="connsiteX3" fmla="*/ 4372 w 10000"/>
              <a:gd name="connsiteY3" fmla="*/ 3095 h 10000"/>
              <a:gd name="connsiteX4" fmla="*/ 4887 w 10000"/>
              <a:gd name="connsiteY4" fmla="*/ 3002 h 10000"/>
              <a:gd name="connsiteX5" fmla="*/ 6046 w 10000"/>
              <a:gd name="connsiteY5" fmla="*/ 2961 h 10000"/>
              <a:gd name="connsiteX6" fmla="*/ 7557 w 10000"/>
              <a:gd name="connsiteY6" fmla="*/ 2924 h 10000"/>
              <a:gd name="connsiteX7" fmla="*/ 7619 w 10000"/>
              <a:gd name="connsiteY7" fmla="*/ 1547 h 10000"/>
              <a:gd name="connsiteX8" fmla="*/ 7748 w 10000"/>
              <a:gd name="connsiteY8" fmla="*/ 1351 h 10000"/>
              <a:gd name="connsiteX9" fmla="*/ 7855 w 10000"/>
              <a:gd name="connsiteY9" fmla="*/ 1336 h 10000"/>
              <a:gd name="connsiteX10" fmla="*/ 7943 w 10000"/>
              <a:gd name="connsiteY10" fmla="*/ 1304 h 10000"/>
              <a:gd name="connsiteX11" fmla="*/ 7964 w 10000"/>
              <a:gd name="connsiteY11" fmla="*/ 1238 h 10000"/>
              <a:gd name="connsiteX12" fmla="*/ 7964 w 10000"/>
              <a:gd name="connsiteY12" fmla="*/ 1160 h 10000"/>
              <a:gd name="connsiteX13" fmla="*/ 7886 w 10000"/>
              <a:gd name="connsiteY13" fmla="*/ 995 h 10000"/>
              <a:gd name="connsiteX14" fmla="*/ 7820 w 10000"/>
              <a:gd name="connsiteY14" fmla="*/ 918 h 10000"/>
              <a:gd name="connsiteX15" fmla="*/ 7820 w 10000"/>
              <a:gd name="connsiteY15" fmla="*/ 872 h 10000"/>
              <a:gd name="connsiteX16" fmla="*/ 7989 w 10000"/>
              <a:gd name="connsiteY16" fmla="*/ 779 h 10000"/>
              <a:gd name="connsiteX17" fmla="*/ 8361 w 10000"/>
              <a:gd name="connsiteY17" fmla="*/ 392 h 10000"/>
              <a:gd name="connsiteX18" fmla="*/ 8530 w 10000"/>
              <a:gd name="connsiteY18" fmla="*/ 0 h 10000"/>
              <a:gd name="connsiteX19" fmla="*/ 8732 w 10000"/>
              <a:gd name="connsiteY19" fmla="*/ 454 h 10000"/>
              <a:gd name="connsiteX20" fmla="*/ 8840 w 10000"/>
              <a:gd name="connsiteY20" fmla="*/ 779 h 10000"/>
              <a:gd name="connsiteX21" fmla="*/ 8825 w 10000"/>
              <a:gd name="connsiteY21" fmla="*/ 1057 h 10000"/>
              <a:gd name="connsiteX22" fmla="*/ 8763 w 10000"/>
              <a:gd name="connsiteY22" fmla="*/ 1413 h 10000"/>
              <a:gd name="connsiteX23" fmla="*/ 8876 w 10000"/>
              <a:gd name="connsiteY23" fmla="*/ 1547 h 10000"/>
              <a:gd name="connsiteX24" fmla="*/ 9171 w 10000"/>
              <a:gd name="connsiteY24" fmla="*/ 1181 h 10000"/>
              <a:gd name="connsiteX25" fmla="*/ 10000 w 10000"/>
              <a:gd name="connsiteY25" fmla="*/ 1181 h 10000"/>
              <a:gd name="connsiteX26" fmla="*/ 9768 w 10000"/>
              <a:gd name="connsiteY26" fmla="*/ 1996 h 10000"/>
              <a:gd name="connsiteX27" fmla="*/ 9155 w 10000"/>
              <a:gd name="connsiteY27" fmla="*/ 1996 h 10000"/>
              <a:gd name="connsiteX28" fmla="*/ 9366 w 10000"/>
              <a:gd name="connsiteY28" fmla="*/ 2243 h 10000"/>
              <a:gd name="connsiteX29" fmla="*/ 9753 w 10000"/>
              <a:gd name="connsiteY29" fmla="*/ 2552 h 10000"/>
              <a:gd name="connsiteX30" fmla="*/ 9753 w 10000"/>
              <a:gd name="connsiteY30" fmla="*/ 2599 h 10000"/>
              <a:gd name="connsiteX31" fmla="*/ 9675 w 10000"/>
              <a:gd name="connsiteY31" fmla="*/ 2558 h 10000"/>
              <a:gd name="connsiteX32" fmla="*/ 9187 w 10000"/>
              <a:gd name="connsiteY32" fmla="*/ 2552 h 10000"/>
              <a:gd name="connsiteX33" fmla="*/ 9139 w 10000"/>
              <a:gd name="connsiteY33" fmla="*/ 2682 h 10000"/>
              <a:gd name="connsiteX34" fmla="*/ 9077 w 10000"/>
              <a:gd name="connsiteY34" fmla="*/ 2805 h 10000"/>
              <a:gd name="connsiteX35" fmla="*/ 8458 w 10000"/>
              <a:gd name="connsiteY35" fmla="*/ 3140 h 10000"/>
              <a:gd name="connsiteX36" fmla="*/ 7820 w 10000"/>
              <a:gd name="connsiteY36" fmla="*/ 4167 h 10000"/>
              <a:gd name="connsiteX37" fmla="*/ 7650 w 10000"/>
              <a:gd name="connsiteY37" fmla="*/ 4214 h 10000"/>
              <a:gd name="connsiteX38" fmla="*/ 7496 w 10000"/>
              <a:gd name="connsiteY38" fmla="*/ 4178 h 10000"/>
              <a:gd name="connsiteX39" fmla="*/ 7310 w 10000"/>
              <a:gd name="connsiteY39" fmla="*/ 4105 h 10000"/>
              <a:gd name="connsiteX40" fmla="*/ 7207 w 10000"/>
              <a:gd name="connsiteY40" fmla="*/ 4229 h 10000"/>
              <a:gd name="connsiteX41" fmla="*/ 6876 w 10000"/>
              <a:gd name="connsiteY41" fmla="*/ 4214 h 10000"/>
              <a:gd name="connsiteX42" fmla="*/ 6830 w 10000"/>
              <a:gd name="connsiteY42" fmla="*/ 4255 h 10000"/>
              <a:gd name="connsiteX43" fmla="*/ 6803 w 10000"/>
              <a:gd name="connsiteY43" fmla="*/ 4291 h 10000"/>
              <a:gd name="connsiteX44" fmla="*/ 6696 w 10000"/>
              <a:gd name="connsiteY44" fmla="*/ 5204 h 10000"/>
              <a:gd name="connsiteX45" fmla="*/ 6495 w 10000"/>
              <a:gd name="connsiteY45" fmla="*/ 6452 h 10000"/>
              <a:gd name="connsiteX46" fmla="*/ 6104 w 10000"/>
              <a:gd name="connsiteY46" fmla="*/ 6442 h 10000"/>
              <a:gd name="connsiteX47" fmla="*/ 6041 w 10000"/>
              <a:gd name="connsiteY47" fmla="*/ 6900 h 10000"/>
              <a:gd name="connsiteX48" fmla="*/ 6077 w 10000"/>
              <a:gd name="connsiteY48" fmla="*/ 7009 h 10000"/>
              <a:gd name="connsiteX49" fmla="*/ 6428 w 10000"/>
              <a:gd name="connsiteY49" fmla="*/ 7060 h 10000"/>
              <a:gd name="connsiteX50" fmla="*/ 6490 w 10000"/>
              <a:gd name="connsiteY50" fmla="*/ 7401 h 10000"/>
              <a:gd name="connsiteX51" fmla="*/ 6696 w 10000"/>
              <a:gd name="connsiteY51" fmla="*/ 7509 h 10000"/>
              <a:gd name="connsiteX52" fmla="*/ 6660 w 10000"/>
              <a:gd name="connsiteY52" fmla="*/ 7664 h 10000"/>
              <a:gd name="connsiteX53" fmla="*/ 6449 w 10000"/>
              <a:gd name="connsiteY53" fmla="*/ 7829 h 10000"/>
              <a:gd name="connsiteX54" fmla="*/ 6242 w 10000"/>
              <a:gd name="connsiteY54" fmla="*/ 7818 h 10000"/>
              <a:gd name="connsiteX55" fmla="*/ 6231 w 10000"/>
              <a:gd name="connsiteY55" fmla="*/ 7911 h 10000"/>
              <a:gd name="connsiteX56" fmla="*/ 6289 w 10000"/>
              <a:gd name="connsiteY56" fmla="*/ 8201 h 10000"/>
              <a:gd name="connsiteX57" fmla="*/ 6449 w 10000"/>
              <a:gd name="connsiteY57" fmla="*/ 8216 h 10000"/>
              <a:gd name="connsiteX58" fmla="*/ 6511 w 10000"/>
              <a:gd name="connsiteY58" fmla="*/ 8406 h 10000"/>
              <a:gd name="connsiteX59" fmla="*/ 6388 w 10000"/>
              <a:gd name="connsiteY59" fmla="*/ 8515 h 10000"/>
              <a:gd name="connsiteX60" fmla="*/ 6403 w 10000"/>
              <a:gd name="connsiteY60" fmla="*/ 9237 h 10000"/>
              <a:gd name="connsiteX61" fmla="*/ 6201 w 10000"/>
              <a:gd name="connsiteY61" fmla="*/ 9227 h 10000"/>
              <a:gd name="connsiteX62" fmla="*/ 6104 w 10000"/>
              <a:gd name="connsiteY62" fmla="*/ 9175 h 10000"/>
              <a:gd name="connsiteX63" fmla="*/ 4495 w 10000"/>
              <a:gd name="connsiteY63" fmla="*/ 9134 h 10000"/>
              <a:gd name="connsiteX64" fmla="*/ 4495 w 10000"/>
              <a:gd name="connsiteY64" fmla="*/ 9747 h 10000"/>
              <a:gd name="connsiteX65" fmla="*/ 2809 w 10000"/>
              <a:gd name="connsiteY65" fmla="*/ 8742 h 10000"/>
              <a:gd name="connsiteX66" fmla="*/ 2392 w 10000"/>
              <a:gd name="connsiteY66" fmla="*/ 8881 h 10000"/>
              <a:gd name="connsiteX67" fmla="*/ 1419 w 10000"/>
              <a:gd name="connsiteY67" fmla="*/ 8717 h 10000"/>
              <a:gd name="connsiteX68" fmla="*/ 897 w 10000"/>
              <a:gd name="connsiteY68" fmla="*/ 10000 h 10000"/>
              <a:gd name="connsiteX69" fmla="*/ 374 w 10000"/>
              <a:gd name="connsiteY69" fmla="*/ 9836 h 10000"/>
              <a:gd name="connsiteX70" fmla="*/ 381 w 10000"/>
              <a:gd name="connsiteY70" fmla="*/ 9403 h 10000"/>
              <a:gd name="connsiteX71" fmla="*/ 484 w 10000"/>
              <a:gd name="connsiteY71" fmla="*/ 8561 h 10000"/>
              <a:gd name="connsiteX72" fmla="*/ 356 w 10000"/>
              <a:gd name="connsiteY72" fmla="*/ 8092 h 10000"/>
              <a:gd name="connsiteX73" fmla="*/ 108 w 10000"/>
              <a:gd name="connsiteY73" fmla="*/ 7772 h 10000"/>
              <a:gd name="connsiteX74" fmla="*/ 16 w 10000"/>
              <a:gd name="connsiteY74" fmla="*/ 7416 h 10000"/>
              <a:gd name="connsiteX75" fmla="*/ 0 w 10000"/>
              <a:gd name="connsiteY75" fmla="*/ 7060 h 10000"/>
              <a:gd name="connsiteX76" fmla="*/ 119 w 10000"/>
              <a:gd name="connsiteY76" fmla="*/ 6668 h 10000"/>
              <a:gd name="connsiteX77" fmla="*/ 274 w 10000"/>
              <a:gd name="connsiteY77" fmla="*/ 6328 h 10000"/>
              <a:gd name="connsiteX78" fmla="*/ 274 w 10000"/>
              <a:gd name="connsiteY78" fmla="*/ 6220 h 10000"/>
              <a:gd name="connsiteX79" fmla="*/ 467 w 10000"/>
              <a:gd name="connsiteY79" fmla="*/ 4864 h 10000"/>
              <a:gd name="connsiteX80" fmla="*/ 722 w 10000"/>
              <a:gd name="connsiteY80" fmla="*/ 4399 h 10000"/>
              <a:gd name="connsiteX81" fmla="*/ 951 w 10000"/>
              <a:gd name="connsiteY81" fmla="*/ 4662 h 10000"/>
              <a:gd name="connsiteX82" fmla="*/ 800 w 10000"/>
              <a:gd name="connsiteY82" fmla="*/ 4286 h 10000"/>
              <a:gd name="connsiteX83" fmla="*/ 816 w 10000"/>
              <a:gd name="connsiteY83" fmla="*/ 3734 h 10000"/>
              <a:gd name="connsiteX84" fmla="*/ 1346 w 10000"/>
              <a:gd name="connsiteY84" fmla="*/ 3781 h 10000"/>
              <a:gd name="connsiteX85" fmla="*/ 1743 w 10000"/>
              <a:gd name="connsiteY85" fmla="*/ 3842 h 10000"/>
              <a:gd name="connsiteX86" fmla="*/ 1609 w 10000"/>
              <a:gd name="connsiteY86" fmla="*/ 6545 h 10000"/>
              <a:gd name="connsiteX87" fmla="*/ 3464 w 10000"/>
              <a:gd name="connsiteY87" fmla="*/ 6530 h 10000"/>
              <a:gd name="connsiteX88" fmla="*/ 3526 w 10000"/>
              <a:gd name="connsiteY88" fmla="*/ 6359 h 10000"/>
              <a:gd name="connsiteX89" fmla="*/ 3774 w 10000"/>
              <a:gd name="connsiteY89" fmla="*/ 5838 h 10000"/>
              <a:gd name="connsiteX0" fmla="*/ 3774 w 10000"/>
              <a:gd name="connsiteY0" fmla="*/ 5838 h 10000"/>
              <a:gd name="connsiteX1" fmla="*/ 3954 w 10000"/>
              <a:gd name="connsiteY1" fmla="*/ 3899 h 10000"/>
              <a:gd name="connsiteX2" fmla="*/ 3073 w 10000"/>
              <a:gd name="connsiteY2" fmla="*/ 3481 h 10000"/>
              <a:gd name="connsiteX3" fmla="*/ 4372 w 10000"/>
              <a:gd name="connsiteY3" fmla="*/ 3095 h 10000"/>
              <a:gd name="connsiteX4" fmla="*/ 4887 w 10000"/>
              <a:gd name="connsiteY4" fmla="*/ 3002 h 10000"/>
              <a:gd name="connsiteX5" fmla="*/ 6046 w 10000"/>
              <a:gd name="connsiteY5" fmla="*/ 2961 h 10000"/>
              <a:gd name="connsiteX6" fmla="*/ 7557 w 10000"/>
              <a:gd name="connsiteY6" fmla="*/ 2924 h 10000"/>
              <a:gd name="connsiteX7" fmla="*/ 7619 w 10000"/>
              <a:gd name="connsiteY7" fmla="*/ 1547 h 10000"/>
              <a:gd name="connsiteX8" fmla="*/ 7748 w 10000"/>
              <a:gd name="connsiteY8" fmla="*/ 1351 h 10000"/>
              <a:gd name="connsiteX9" fmla="*/ 7855 w 10000"/>
              <a:gd name="connsiteY9" fmla="*/ 1336 h 10000"/>
              <a:gd name="connsiteX10" fmla="*/ 7943 w 10000"/>
              <a:gd name="connsiteY10" fmla="*/ 1304 h 10000"/>
              <a:gd name="connsiteX11" fmla="*/ 7964 w 10000"/>
              <a:gd name="connsiteY11" fmla="*/ 1238 h 10000"/>
              <a:gd name="connsiteX12" fmla="*/ 7964 w 10000"/>
              <a:gd name="connsiteY12" fmla="*/ 1160 h 10000"/>
              <a:gd name="connsiteX13" fmla="*/ 7886 w 10000"/>
              <a:gd name="connsiteY13" fmla="*/ 995 h 10000"/>
              <a:gd name="connsiteX14" fmla="*/ 7820 w 10000"/>
              <a:gd name="connsiteY14" fmla="*/ 918 h 10000"/>
              <a:gd name="connsiteX15" fmla="*/ 7820 w 10000"/>
              <a:gd name="connsiteY15" fmla="*/ 872 h 10000"/>
              <a:gd name="connsiteX16" fmla="*/ 7989 w 10000"/>
              <a:gd name="connsiteY16" fmla="*/ 779 h 10000"/>
              <a:gd name="connsiteX17" fmla="*/ 8361 w 10000"/>
              <a:gd name="connsiteY17" fmla="*/ 392 h 10000"/>
              <a:gd name="connsiteX18" fmla="*/ 8530 w 10000"/>
              <a:gd name="connsiteY18" fmla="*/ 0 h 10000"/>
              <a:gd name="connsiteX19" fmla="*/ 8732 w 10000"/>
              <a:gd name="connsiteY19" fmla="*/ 454 h 10000"/>
              <a:gd name="connsiteX20" fmla="*/ 8840 w 10000"/>
              <a:gd name="connsiteY20" fmla="*/ 779 h 10000"/>
              <a:gd name="connsiteX21" fmla="*/ 8825 w 10000"/>
              <a:gd name="connsiteY21" fmla="*/ 1057 h 10000"/>
              <a:gd name="connsiteX22" fmla="*/ 8763 w 10000"/>
              <a:gd name="connsiteY22" fmla="*/ 1413 h 10000"/>
              <a:gd name="connsiteX23" fmla="*/ 8876 w 10000"/>
              <a:gd name="connsiteY23" fmla="*/ 1547 h 10000"/>
              <a:gd name="connsiteX24" fmla="*/ 9171 w 10000"/>
              <a:gd name="connsiteY24" fmla="*/ 1181 h 10000"/>
              <a:gd name="connsiteX25" fmla="*/ 10000 w 10000"/>
              <a:gd name="connsiteY25" fmla="*/ 1181 h 10000"/>
              <a:gd name="connsiteX26" fmla="*/ 9768 w 10000"/>
              <a:gd name="connsiteY26" fmla="*/ 1996 h 10000"/>
              <a:gd name="connsiteX27" fmla="*/ 9155 w 10000"/>
              <a:gd name="connsiteY27" fmla="*/ 1996 h 10000"/>
              <a:gd name="connsiteX28" fmla="*/ 9366 w 10000"/>
              <a:gd name="connsiteY28" fmla="*/ 2243 h 10000"/>
              <a:gd name="connsiteX29" fmla="*/ 9753 w 10000"/>
              <a:gd name="connsiteY29" fmla="*/ 2552 h 10000"/>
              <a:gd name="connsiteX30" fmla="*/ 9753 w 10000"/>
              <a:gd name="connsiteY30" fmla="*/ 2599 h 10000"/>
              <a:gd name="connsiteX31" fmla="*/ 9675 w 10000"/>
              <a:gd name="connsiteY31" fmla="*/ 2558 h 10000"/>
              <a:gd name="connsiteX32" fmla="*/ 9187 w 10000"/>
              <a:gd name="connsiteY32" fmla="*/ 2552 h 10000"/>
              <a:gd name="connsiteX33" fmla="*/ 9139 w 10000"/>
              <a:gd name="connsiteY33" fmla="*/ 2682 h 10000"/>
              <a:gd name="connsiteX34" fmla="*/ 9077 w 10000"/>
              <a:gd name="connsiteY34" fmla="*/ 2805 h 10000"/>
              <a:gd name="connsiteX35" fmla="*/ 8458 w 10000"/>
              <a:gd name="connsiteY35" fmla="*/ 3140 h 10000"/>
              <a:gd name="connsiteX36" fmla="*/ 7820 w 10000"/>
              <a:gd name="connsiteY36" fmla="*/ 4167 h 10000"/>
              <a:gd name="connsiteX37" fmla="*/ 7650 w 10000"/>
              <a:gd name="connsiteY37" fmla="*/ 4214 h 10000"/>
              <a:gd name="connsiteX38" fmla="*/ 7496 w 10000"/>
              <a:gd name="connsiteY38" fmla="*/ 4178 h 10000"/>
              <a:gd name="connsiteX39" fmla="*/ 7310 w 10000"/>
              <a:gd name="connsiteY39" fmla="*/ 4105 h 10000"/>
              <a:gd name="connsiteX40" fmla="*/ 7207 w 10000"/>
              <a:gd name="connsiteY40" fmla="*/ 4229 h 10000"/>
              <a:gd name="connsiteX41" fmla="*/ 6876 w 10000"/>
              <a:gd name="connsiteY41" fmla="*/ 4214 h 10000"/>
              <a:gd name="connsiteX42" fmla="*/ 6830 w 10000"/>
              <a:gd name="connsiteY42" fmla="*/ 4255 h 10000"/>
              <a:gd name="connsiteX43" fmla="*/ 6803 w 10000"/>
              <a:gd name="connsiteY43" fmla="*/ 4291 h 10000"/>
              <a:gd name="connsiteX44" fmla="*/ 6696 w 10000"/>
              <a:gd name="connsiteY44" fmla="*/ 5204 h 10000"/>
              <a:gd name="connsiteX45" fmla="*/ 6495 w 10000"/>
              <a:gd name="connsiteY45" fmla="*/ 6452 h 10000"/>
              <a:gd name="connsiteX46" fmla="*/ 6104 w 10000"/>
              <a:gd name="connsiteY46" fmla="*/ 6442 h 10000"/>
              <a:gd name="connsiteX47" fmla="*/ 6041 w 10000"/>
              <a:gd name="connsiteY47" fmla="*/ 6900 h 10000"/>
              <a:gd name="connsiteX48" fmla="*/ 6077 w 10000"/>
              <a:gd name="connsiteY48" fmla="*/ 7009 h 10000"/>
              <a:gd name="connsiteX49" fmla="*/ 6428 w 10000"/>
              <a:gd name="connsiteY49" fmla="*/ 7060 h 10000"/>
              <a:gd name="connsiteX50" fmla="*/ 6490 w 10000"/>
              <a:gd name="connsiteY50" fmla="*/ 7401 h 10000"/>
              <a:gd name="connsiteX51" fmla="*/ 6696 w 10000"/>
              <a:gd name="connsiteY51" fmla="*/ 7509 h 10000"/>
              <a:gd name="connsiteX52" fmla="*/ 6660 w 10000"/>
              <a:gd name="connsiteY52" fmla="*/ 7664 h 10000"/>
              <a:gd name="connsiteX53" fmla="*/ 6449 w 10000"/>
              <a:gd name="connsiteY53" fmla="*/ 7829 h 10000"/>
              <a:gd name="connsiteX54" fmla="*/ 6242 w 10000"/>
              <a:gd name="connsiteY54" fmla="*/ 7818 h 10000"/>
              <a:gd name="connsiteX55" fmla="*/ 6231 w 10000"/>
              <a:gd name="connsiteY55" fmla="*/ 7911 h 10000"/>
              <a:gd name="connsiteX56" fmla="*/ 6289 w 10000"/>
              <a:gd name="connsiteY56" fmla="*/ 8201 h 10000"/>
              <a:gd name="connsiteX57" fmla="*/ 6449 w 10000"/>
              <a:gd name="connsiteY57" fmla="*/ 8216 h 10000"/>
              <a:gd name="connsiteX58" fmla="*/ 6511 w 10000"/>
              <a:gd name="connsiteY58" fmla="*/ 8406 h 10000"/>
              <a:gd name="connsiteX59" fmla="*/ 6388 w 10000"/>
              <a:gd name="connsiteY59" fmla="*/ 8515 h 10000"/>
              <a:gd name="connsiteX60" fmla="*/ 6403 w 10000"/>
              <a:gd name="connsiteY60" fmla="*/ 9237 h 10000"/>
              <a:gd name="connsiteX61" fmla="*/ 6201 w 10000"/>
              <a:gd name="connsiteY61" fmla="*/ 9227 h 10000"/>
              <a:gd name="connsiteX62" fmla="*/ 6104 w 10000"/>
              <a:gd name="connsiteY62" fmla="*/ 9175 h 10000"/>
              <a:gd name="connsiteX63" fmla="*/ 4495 w 10000"/>
              <a:gd name="connsiteY63" fmla="*/ 9134 h 10000"/>
              <a:gd name="connsiteX64" fmla="*/ 4495 w 10000"/>
              <a:gd name="connsiteY64" fmla="*/ 9747 h 10000"/>
              <a:gd name="connsiteX65" fmla="*/ 2809 w 10000"/>
              <a:gd name="connsiteY65" fmla="*/ 8742 h 10000"/>
              <a:gd name="connsiteX66" fmla="*/ 2392 w 10000"/>
              <a:gd name="connsiteY66" fmla="*/ 8881 h 10000"/>
              <a:gd name="connsiteX67" fmla="*/ 1419 w 10000"/>
              <a:gd name="connsiteY67" fmla="*/ 8717 h 10000"/>
              <a:gd name="connsiteX68" fmla="*/ 897 w 10000"/>
              <a:gd name="connsiteY68" fmla="*/ 10000 h 10000"/>
              <a:gd name="connsiteX69" fmla="*/ 374 w 10000"/>
              <a:gd name="connsiteY69" fmla="*/ 9836 h 10000"/>
              <a:gd name="connsiteX70" fmla="*/ 381 w 10000"/>
              <a:gd name="connsiteY70" fmla="*/ 9403 h 10000"/>
              <a:gd name="connsiteX71" fmla="*/ 484 w 10000"/>
              <a:gd name="connsiteY71" fmla="*/ 8561 h 10000"/>
              <a:gd name="connsiteX72" fmla="*/ 356 w 10000"/>
              <a:gd name="connsiteY72" fmla="*/ 8092 h 10000"/>
              <a:gd name="connsiteX73" fmla="*/ 108 w 10000"/>
              <a:gd name="connsiteY73" fmla="*/ 7772 h 10000"/>
              <a:gd name="connsiteX74" fmla="*/ 16 w 10000"/>
              <a:gd name="connsiteY74" fmla="*/ 7416 h 10000"/>
              <a:gd name="connsiteX75" fmla="*/ 0 w 10000"/>
              <a:gd name="connsiteY75" fmla="*/ 7060 h 10000"/>
              <a:gd name="connsiteX76" fmla="*/ 119 w 10000"/>
              <a:gd name="connsiteY76" fmla="*/ 6668 h 10000"/>
              <a:gd name="connsiteX77" fmla="*/ 274 w 10000"/>
              <a:gd name="connsiteY77" fmla="*/ 6328 h 10000"/>
              <a:gd name="connsiteX78" fmla="*/ 274 w 10000"/>
              <a:gd name="connsiteY78" fmla="*/ 6220 h 10000"/>
              <a:gd name="connsiteX79" fmla="*/ 467 w 10000"/>
              <a:gd name="connsiteY79" fmla="*/ 4864 h 10000"/>
              <a:gd name="connsiteX80" fmla="*/ 383 w 10000"/>
              <a:gd name="connsiteY80" fmla="*/ 4614 h 10000"/>
              <a:gd name="connsiteX81" fmla="*/ 951 w 10000"/>
              <a:gd name="connsiteY81" fmla="*/ 4662 h 10000"/>
              <a:gd name="connsiteX82" fmla="*/ 800 w 10000"/>
              <a:gd name="connsiteY82" fmla="*/ 4286 h 10000"/>
              <a:gd name="connsiteX83" fmla="*/ 816 w 10000"/>
              <a:gd name="connsiteY83" fmla="*/ 3734 h 10000"/>
              <a:gd name="connsiteX84" fmla="*/ 1346 w 10000"/>
              <a:gd name="connsiteY84" fmla="*/ 3781 h 10000"/>
              <a:gd name="connsiteX85" fmla="*/ 1743 w 10000"/>
              <a:gd name="connsiteY85" fmla="*/ 3842 h 10000"/>
              <a:gd name="connsiteX86" fmla="*/ 1609 w 10000"/>
              <a:gd name="connsiteY86" fmla="*/ 6545 h 10000"/>
              <a:gd name="connsiteX87" fmla="*/ 3464 w 10000"/>
              <a:gd name="connsiteY87" fmla="*/ 6530 h 10000"/>
              <a:gd name="connsiteX88" fmla="*/ 3526 w 10000"/>
              <a:gd name="connsiteY88" fmla="*/ 6359 h 10000"/>
              <a:gd name="connsiteX89" fmla="*/ 3774 w 10000"/>
              <a:gd name="connsiteY89" fmla="*/ 5838 h 10000"/>
              <a:gd name="connsiteX0" fmla="*/ 3774 w 10000"/>
              <a:gd name="connsiteY0" fmla="*/ 5838 h 10000"/>
              <a:gd name="connsiteX1" fmla="*/ 3954 w 10000"/>
              <a:gd name="connsiteY1" fmla="*/ 3899 h 10000"/>
              <a:gd name="connsiteX2" fmla="*/ 3073 w 10000"/>
              <a:gd name="connsiteY2" fmla="*/ 3481 h 10000"/>
              <a:gd name="connsiteX3" fmla="*/ 4372 w 10000"/>
              <a:gd name="connsiteY3" fmla="*/ 3095 h 10000"/>
              <a:gd name="connsiteX4" fmla="*/ 4887 w 10000"/>
              <a:gd name="connsiteY4" fmla="*/ 3002 h 10000"/>
              <a:gd name="connsiteX5" fmla="*/ 6046 w 10000"/>
              <a:gd name="connsiteY5" fmla="*/ 2961 h 10000"/>
              <a:gd name="connsiteX6" fmla="*/ 7557 w 10000"/>
              <a:gd name="connsiteY6" fmla="*/ 2924 h 10000"/>
              <a:gd name="connsiteX7" fmla="*/ 7619 w 10000"/>
              <a:gd name="connsiteY7" fmla="*/ 1547 h 10000"/>
              <a:gd name="connsiteX8" fmla="*/ 7748 w 10000"/>
              <a:gd name="connsiteY8" fmla="*/ 1351 h 10000"/>
              <a:gd name="connsiteX9" fmla="*/ 7855 w 10000"/>
              <a:gd name="connsiteY9" fmla="*/ 1336 h 10000"/>
              <a:gd name="connsiteX10" fmla="*/ 7943 w 10000"/>
              <a:gd name="connsiteY10" fmla="*/ 1304 h 10000"/>
              <a:gd name="connsiteX11" fmla="*/ 7964 w 10000"/>
              <a:gd name="connsiteY11" fmla="*/ 1238 h 10000"/>
              <a:gd name="connsiteX12" fmla="*/ 7964 w 10000"/>
              <a:gd name="connsiteY12" fmla="*/ 1160 h 10000"/>
              <a:gd name="connsiteX13" fmla="*/ 7886 w 10000"/>
              <a:gd name="connsiteY13" fmla="*/ 995 h 10000"/>
              <a:gd name="connsiteX14" fmla="*/ 7820 w 10000"/>
              <a:gd name="connsiteY14" fmla="*/ 918 h 10000"/>
              <a:gd name="connsiteX15" fmla="*/ 7820 w 10000"/>
              <a:gd name="connsiteY15" fmla="*/ 872 h 10000"/>
              <a:gd name="connsiteX16" fmla="*/ 7989 w 10000"/>
              <a:gd name="connsiteY16" fmla="*/ 779 h 10000"/>
              <a:gd name="connsiteX17" fmla="*/ 8361 w 10000"/>
              <a:gd name="connsiteY17" fmla="*/ 392 h 10000"/>
              <a:gd name="connsiteX18" fmla="*/ 8530 w 10000"/>
              <a:gd name="connsiteY18" fmla="*/ 0 h 10000"/>
              <a:gd name="connsiteX19" fmla="*/ 8732 w 10000"/>
              <a:gd name="connsiteY19" fmla="*/ 454 h 10000"/>
              <a:gd name="connsiteX20" fmla="*/ 8840 w 10000"/>
              <a:gd name="connsiteY20" fmla="*/ 779 h 10000"/>
              <a:gd name="connsiteX21" fmla="*/ 8825 w 10000"/>
              <a:gd name="connsiteY21" fmla="*/ 1057 h 10000"/>
              <a:gd name="connsiteX22" fmla="*/ 8763 w 10000"/>
              <a:gd name="connsiteY22" fmla="*/ 1413 h 10000"/>
              <a:gd name="connsiteX23" fmla="*/ 8876 w 10000"/>
              <a:gd name="connsiteY23" fmla="*/ 1547 h 10000"/>
              <a:gd name="connsiteX24" fmla="*/ 9171 w 10000"/>
              <a:gd name="connsiteY24" fmla="*/ 1181 h 10000"/>
              <a:gd name="connsiteX25" fmla="*/ 10000 w 10000"/>
              <a:gd name="connsiteY25" fmla="*/ 1181 h 10000"/>
              <a:gd name="connsiteX26" fmla="*/ 9768 w 10000"/>
              <a:gd name="connsiteY26" fmla="*/ 1996 h 10000"/>
              <a:gd name="connsiteX27" fmla="*/ 9155 w 10000"/>
              <a:gd name="connsiteY27" fmla="*/ 1996 h 10000"/>
              <a:gd name="connsiteX28" fmla="*/ 9366 w 10000"/>
              <a:gd name="connsiteY28" fmla="*/ 2243 h 10000"/>
              <a:gd name="connsiteX29" fmla="*/ 9753 w 10000"/>
              <a:gd name="connsiteY29" fmla="*/ 2552 h 10000"/>
              <a:gd name="connsiteX30" fmla="*/ 9753 w 10000"/>
              <a:gd name="connsiteY30" fmla="*/ 2599 h 10000"/>
              <a:gd name="connsiteX31" fmla="*/ 9675 w 10000"/>
              <a:gd name="connsiteY31" fmla="*/ 2558 h 10000"/>
              <a:gd name="connsiteX32" fmla="*/ 9187 w 10000"/>
              <a:gd name="connsiteY32" fmla="*/ 2552 h 10000"/>
              <a:gd name="connsiteX33" fmla="*/ 9139 w 10000"/>
              <a:gd name="connsiteY33" fmla="*/ 2682 h 10000"/>
              <a:gd name="connsiteX34" fmla="*/ 9077 w 10000"/>
              <a:gd name="connsiteY34" fmla="*/ 2805 h 10000"/>
              <a:gd name="connsiteX35" fmla="*/ 8458 w 10000"/>
              <a:gd name="connsiteY35" fmla="*/ 3140 h 10000"/>
              <a:gd name="connsiteX36" fmla="*/ 7820 w 10000"/>
              <a:gd name="connsiteY36" fmla="*/ 4167 h 10000"/>
              <a:gd name="connsiteX37" fmla="*/ 7650 w 10000"/>
              <a:gd name="connsiteY37" fmla="*/ 4214 h 10000"/>
              <a:gd name="connsiteX38" fmla="*/ 7496 w 10000"/>
              <a:gd name="connsiteY38" fmla="*/ 4178 h 10000"/>
              <a:gd name="connsiteX39" fmla="*/ 7310 w 10000"/>
              <a:gd name="connsiteY39" fmla="*/ 4105 h 10000"/>
              <a:gd name="connsiteX40" fmla="*/ 7207 w 10000"/>
              <a:gd name="connsiteY40" fmla="*/ 4229 h 10000"/>
              <a:gd name="connsiteX41" fmla="*/ 6876 w 10000"/>
              <a:gd name="connsiteY41" fmla="*/ 4214 h 10000"/>
              <a:gd name="connsiteX42" fmla="*/ 6830 w 10000"/>
              <a:gd name="connsiteY42" fmla="*/ 4255 h 10000"/>
              <a:gd name="connsiteX43" fmla="*/ 6803 w 10000"/>
              <a:gd name="connsiteY43" fmla="*/ 4291 h 10000"/>
              <a:gd name="connsiteX44" fmla="*/ 6696 w 10000"/>
              <a:gd name="connsiteY44" fmla="*/ 5204 h 10000"/>
              <a:gd name="connsiteX45" fmla="*/ 6495 w 10000"/>
              <a:gd name="connsiteY45" fmla="*/ 6452 h 10000"/>
              <a:gd name="connsiteX46" fmla="*/ 6104 w 10000"/>
              <a:gd name="connsiteY46" fmla="*/ 6442 h 10000"/>
              <a:gd name="connsiteX47" fmla="*/ 6041 w 10000"/>
              <a:gd name="connsiteY47" fmla="*/ 6900 h 10000"/>
              <a:gd name="connsiteX48" fmla="*/ 6077 w 10000"/>
              <a:gd name="connsiteY48" fmla="*/ 7009 h 10000"/>
              <a:gd name="connsiteX49" fmla="*/ 6428 w 10000"/>
              <a:gd name="connsiteY49" fmla="*/ 7060 h 10000"/>
              <a:gd name="connsiteX50" fmla="*/ 6490 w 10000"/>
              <a:gd name="connsiteY50" fmla="*/ 7401 h 10000"/>
              <a:gd name="connsiteX51" fmla="*/ 6696 w 10000"/>
              <a:gd name="connsiteY51" fmla="*/ 7509 h 10000"/>
              <a:gd name="connsiteX52" fmla="*/ 6660 w 10000"/>
              <a:gd name="connsiteY52" fmla="*/ 7664 h 10000"/>
              <a:gd name="connsiteX53" fmla="*/ 6449 w 10000"/>
              <a:gd name="connsiteY53" fmla="*/ 7829 h 10000"/>
              <a:gd name="connsiteX54" fmla="*/ 6242 w 10000"/>
              <a:gd name="connsiteY54" fmla="*/ 7818 h 10000"/>
              <a:gd name="connsiteX55" fmla="*/ 6231 w 10000"/>
              <a:gd name="connsiteY55" fmla="*/ 7911 h 10000"/>
              <a:gd name="connsiteX56" fmla="*/ 6289 w 10000"/>
              <a:gd name="connsiteY56" fmla="*/ 8201 h 10000"/>
              <a:gd name="connsiteX57" fmla="*/ 6449 w 10000"/>
              <a:gd name="connsiteY57" fmla="*/ 8216 h 10000"/>
              <a:gd name="connsiteX58" fmla="*/ 6511 w 10000"/>
              <a:gd name="connsiteY58" fmla="*/ 8406 h 10000"/>
              <a:gd name="connsiteX59" fmla="*/ 6388 w 10000"/>
              <a:gd name="connsiteY59" fmla="*/ 8515 h 10000"/>
              <a:gd name="connsiteX60" fmla="*/ 6403 w 10000"/>
              <a:gd name="connsiteY60" fmla="*/ 9237 h 10000"/>
              <a:gd name="connsiteX61" fmla="*/ 6201 w 10000"/>
              <a:gd name="connsiteY61" fmla="*/ 9227 h 10000"/>
              <a:gd name="connsiteX62" fmla="*/ 6104 w 10000"/>
              <a:gd name="connsiteY62" fmla="*/ 9175 h 10000"/>
              <a:gd name="connsiteX63" fmla="*/ 4495 w 10000"/>
              <a:gd name="connsiteY63" fmla="*/ 9134 h 10000"/>
              <a:gd name="connsiteX64" fmla="*/ 4495 w 10000"/>
              <a:gd name="connsiteY64" fmla="*/ 9747 h 10000"/>
              <a:gd name="connsiteX65" fmla="*/ 2809 w 10000"/>
              <a:gd name="connsiteY65" fmla="*/ 8742 h 10000"/>
              <a:gd name="connsiteX66" fmla="*/ 2392 w 10000"/>
              <a:gd name="connsiteY66" fmla="*/ 8881 h 10000"/>
              <a:gd name="connsiteX67" fmla="*/ 1419 w 10000"/>
              <a:gd name="connsiteY67" fmla="*/ 8717 h 10000"/>
              <a:gd name="connsiteX68" fmla="*/ 897 w 10000"/>
              <a:gd name="connsiteY68" fmla="*/ 10000 h 10000"/>
              <a:gd name="connsiteX69" fmla="*/ 374 w 10000"/>
              <a:gd name="connsiteY69" fmla="*/ 9836 h 10000"/>
              <a:gd name="connsiteX70" fmla="*/ 381 w 10000"/>
              <a:gd name="connsiteY70" fmla="*/ 9403 h 10000"/>
              <a:gd name="connsiteX71" fmla="*/ 484 w 10000"/>
              <a:gd name="connsiteY71" fmla="*/ 8561 h 10000"/>
              <a:gd name="connsiteX72" fmla="*/ 356 w 10000"/>
              <a:gd name="connsiteY72" fmla="*/ 8092 h 10000"/>
              <a:gd name="connsiteX73" fmla="*/ 108 w 10000"/>
              <a:gd name="connsiteY73" fmla="*/ 7772 h 10000"/>
              <a:gd name="connsiteX74" fmla="*/ 16 w 10000"/>
              <a:gd name="connsiteY74" fmla="*/ 7416 h 10000"/>
              <a:gd name="connsiteX75" fmla="*/ 0 w 10000"/>
              <a:gd name="connsiteY75" fmla="*/ 7060 h 10000"/>
              <a:gd name="connsiteX76" fmla="*/ 119 w 10000"/>
              <a:gd name="connsiteY76" fmla="*/ 6668 h 10000"/>
              <a:gd name="connsiteX77" fmla="*/ 274 w 10000"/>
              <a:gd name="connsiteY77" fmla="*/ 6328 h 10000"/>
              <a:gd name="connsiteX78" fmla="*/ 274 w 10000"/>
              <a:gd name="connsiteY78" fmla="*/ 6220 h 10000"/>
              <a:gd name="connsiteX79" fmla="*/ 467 w 10000"/>
              <a:gd name="connsiteY79" fmla="*/ 4864 h 10000"/>
              <a:gd name="connsiteX80" fmla="*/ 383 w 10000"/>
              <a:gd name="connsiteY80" fmla="*/ 4614 h 10000"/>
              <a:gd name="connsiteX81" fmla="*/ 800 w 10000"/>
              <a:gd name="connsiteY81" fmla="*/ 4286 h 10000"/>
              <a:gd name="connsiteX82" fmla="*/ 816 w 10000"/>
              <a:gd name="connsiteY82" fmla="*/ 3734 h 10000"/>
              <a:gd name="connsiteX83" fmla="*/ 1346 w 10000"/>
              <a:gd name="connsiteY83" fmla="*/ 3781 h 10000"/>
              <a:gd name="connsiteX84" fmla="*/ 1743 w 10000"/>
              <a:gd name="connsiteY84" fmla="*/ 3842 h 10000"/>
              <a:gd name="connsiteX85" fmla="*/ 1609 w 10000"/>
              <a:gd name="connsiteY85" fmla="*/ 6545 h 10000"/>
              <a:gd name="connsiteX86" fmla="*/ 3464 w 10000"/>
              <a:gd name="connsiteY86" fmla="*/ 6530 h 10000"/>
              <a:gd name="connsiteX87" fmla="*/ 3526 w 10000"/>
              <a:gd name="connsiteY87" fmla="*/ 6359 h 10000"/>
              <a:gd name="connsiteX88" fmla="*/ 3774 w 10000"/>
              <a:gd name="connsiteY88" fmla="*/ 5838 h 10000"/>
              <a:gd name="connsiteX0" fmla="*/ 3774 w 10000"/>
              <a:gd name="connsiteY0" fmla="*/ 5838 h 10000"/>
              <a:gd name="connsiteX1" fmla="*/ 3954 w 10000"/>
              <a:gd name="connsiteY1" fmla="*/ 3899 h 10000"/>
              <a:gd name="connsiteX2" fmla="*/ 3073 w 10000"/>
              <a:gd name="connsiteY2" fmla="*/ 3481 h 10000"/>
              <a:gd name="connsiteX3" fmla="*/ 4372 w 10000"/>
              <a:gd name="connsiteY3" fmla="*/ 3095 h 10000"/>
              <a:gd name="connsiteX4" fmla="*/ 4887 w 10000"/>
              <a:gd name="connsiteY4" fmla="*/ 3002 h 10000"/>
              <a:gd name="connsiteX5" fmla="*/ 6046 w 10000"/>
              <a:gd name="connsiteY5" fmla="*/ 2961 h 10000"/>
              <a:gd name="connsiteX6" fmla="*/ 7557 w 10000"/>
              <a:gd name="connsiteY6" fmla="*/ 2924 h 10000"/>
              <a:gd name="connsiteX7" fmla="*/ 7619 w 10000"/>
              <a:gd name="connsiteY7" fmla="*/ 1547 h 10000"/>
              <a:gd name="connsiteX8" fmla="*/ 7748 w 10000"/>
              <a:gd name="connsiteY8" fmla="*/ 1351 h 10000"/>
              <a:gd name="connsiteX9" fmla="*/ 7855 w 10000"/>
              <a:gd name="connsiteY9" fmla="*/ 1336 h 10000"/>
              <a:gd name="connsiteX10" fmla="*/ 7943 w 10000"/>
              <a:gd name="connsiteY10" fmla="*/ 1304 h 10000"/>
              <a:gd name="connsiteX11" fmla="*/ 7964 w 10000"/>
              <a:gd name="connsiteY11" fmla="*/ 1238 h 10000"/>
              <a:gd name="connsiteX12" fmla="*/ 7964 w 10000"/>
              <a:gd name="connsiteY12" fmla="*/ 1160 h 10000"/>
              <a:gd name="connsiteX13" fmla="*/ 7886 w 10000"/>
              <a:gd name="connsiteY13" fmla="*/ 995 h 10000"/>
              <a:gd name="connsiteX14" fmla="*/ 7820 w 10000"/>
              <a:gd name="connsiteY14" fmla="*/ 918 h 10000"/>
              <a:gd name="connsiteX15" fmla="*/ 7820 w 10000"/>
              <a:gd name="connsiteY15" fmla="*/ 872 h 10000"/>
              <a:gd name="connsiteX16" fmla="*/ 7989 w 10000"/>
              <a:gd name="connsiteY16" fmla="*/ 779 h 10000"/>
              <a:gd name="connsiteX17" fmla="*/ 8361 w 10000"/>
              <a:gd name="connsiteY17" fmla="*/ 392 h 10000"/>
              <a:gd name="connsiteX18" fmla="*/ 8530 w 10000"/>
              <a:gd name="connsiteY18" fmla="*/ 0 h 10000"/>
              <a:gd name="connsiteX19" fmla="*/ 8732 w 10000"/>
              <a:gd name="connsiteY19" fmla="*/ 454 h 10000"/>
              <a:gd name="connsiteX20" fmla="*/ 8840 w 10000"/>
              <a:gd name="connsiteY20" fmla="*/ 779 h 10000"/>
              <a:gd name="connsiteX21" fmla="*/ 8825 w 10000"/>
              <a:gd name="connsiteY21" fmla="*/ 1057 h 10000"/>
              <a:gd name="connsiteX22" fmla="*/ 8763 w 10000"/>
              <a:gd name="connsiteY22" fmla="*/ 1413 h 10000"/>
              <a:gd name="connsiteX23" fmla="*/ 8876 w 10000"/>
              <a:gd name="connsiteY23" fmla="*/ 1547 h 10000"/>
              <a:gd name="connsiteX24" fmla="*/ 9171 w 10000"/>
              <a:gd name="connsiteY24" fmla="*/ 1181 h 10000"/>
              <a:gd name="connsiteX25" fmla="*/ 10000 w 10000"/>
              <a:gd name="connsiteY25" fmla="*/ 1181 h 10000"/>
              <a:gd name="connsiteX26" fmla="*/ 9768 w 10000"/>
              <a:gd name="connsiteY26" fmla="*/ 1996 h 10000"/>
              <a:gd name="connsiteX27" fmla="*/ 9155 w 10000"/>
              <a:gd name="connsiteY27" fmla="*/ 1996 h 10000"/>
              <a:gd name="connsiteX28" fmla="*/ 9366 w 10000"/>
              <a:gd name="connsiteY28" fmla="*/ 2243 h 10000"/>
              <a:gd name="connsiteX29" fmla="*/ 9753 w 10000"/>
              <a:gd name="connsiteY29" fmla="*/ 2552 h 10000"/>
              <a:gd name="connsiteX30" fmla="*/ 9753 w 10000"/>
              <a:gd name="connsiteY30" fmla="*/ 2599 h 10000"/>
              <a:gd name="connsiteX31" fmla="*/ 9675 w 10000"/>
              <a:gd name="connsiteY31" fmla="*/ 2558 h 10000"/>
              <a:gd name="connsiteX32" fmla="*/ 9187 w 10000"/>
              <a:gd name="connsiteY32" fmla="*/ 2552 h 10000"/>
              <a:gd name="connsiteX33" fmla="*/ 9139 w 10000"/>
              <a:gd name="connsiteY33" fmla="*/ 2682 h 10000"/>
              <a:gd name="connsiteX34" fmla="*/ 9077 w 10000"/>
              <a:gd name="connsiteY34" fmla="*/ 2805 h 10000"/>
              <a:gd name="connsiteX35" fmla="*/ 8458 w 10000"/>
              <a:gd name="connsiteY35" fmla="*/ 3140 h 10000"/>
              <a:gd name="connsiteX36" fmla="*/ 7820 w 10000"/>
              <a:gd name="connsiteY36" fmla="*/ 4167 h 10000"/>
              <a:gd name="connsiteX37" fmla="*/ 7650 w 10000"/>
              <a:gd name="connsiteY37" fmla="*/ 4214 h 10000"/>
              <a:gd name="connsiteX38" fmla="*/ 7496 w 10000"/>
              <a:gd name="connsiteY38" fmla="*/ 4178 h 10000"/>
              <a:gd name="connsiteX39" fmla="*/ 7310 w 10000"/>
              <a:gd name="connsiteY39" fmla="*/ 4105 h 10000"/>
              <a:gd name="connsiteX40" fmla="*/ 7207 w 10000"/>
              <a:gd name="connsiteY40" fmla="*/ 4229 h 10000"/>
              <a:gd name="connsiteX41" fmla="*/ 6876 w 10000"/>
              <a:gd name="connsiteY41" fmla="*/ 4214 h 10000"/>
              <a:gd name="connsiteX42" fmla="*/ 6830 w 10000"/>
              <a:gd name="connsiteY42" fmla="*/ 4255 h 10000"/>
              <a:gd name="connsiteX43" fmla="*/ 6803 w 10000"/>
              <a:gd name="connsiteY43" fmla="*/ 4291 h 10000"/>
              <a:gd name="connsiteX44" fmla="*/ 6696 w 10000"/>
              <a:gd name="connsiteY44" fmla="*/ 5204 h 10000"/>
              <a:gd name="connsiteX45" fmla="*/ 6495 w 10000"/>
              <a:gd name="connsiteY45" fmla="*/ 6452 h 10000"/>
              <a:gd name="connsiteX46" fmla="*/ 6104 w 10000"/>
              <a:gd name="connsiteY46" fmla="*/ 6442 h 10000"/>
              <a:gd name="connsiteX47" fmla="*/ 6041 w 10000"/>
              <a:gd name="connsiteY47" fmla="*/ 6900 h 10000"/>
              <a:gd name="connsiteX48" fmla="*/ 6077 w 10000"/>
              <a:gd name="connsiteY48" fmla="*/ 7009 h 10000"/>
              <a:gd name="connsiteX49" fmla="*/ 6428 w 10000"/>
              <a:gd name="connsiteY49" fmla="*/ 7060 h 10000"/>
              <a:gd name="connsiteX50" fmla="*/ 6490 w 10000"/>
              <a:gd name="connsiteY50" fmla="*/ 7401 h 10000"/>
              <a:gd name="connsiteX51" fmla="*/ 6696 w 10000"/>
              <a:gd name="connsiteY51" fmla="*/ 7509 h 10000"/>
              <a:gd name="connsiteX52" fmla="*/ 6660 w 10000"/>
              <a:gd name="connsiteY52" fmla="*/ 7664 h 10000"/>
              <a:gd name="connsiteX53" fmla="*/ 6449 w 10000"/>
              <a:gd name="connsiteY53" fmla="*/ 7829 h 10000"/>
              <a:gd name="connsiteX54" fmla="*/ 6242 w 10000"/>
              <a:gd name="connsiteY54" fmla="*/ 7818 h 10000"/>
              <a:gd name="connsiteX55" fmla="*/ 6231 w 10000"/>
              <a:gd name="connsiteY55" fmla="*/ 7911 h 10000"/>
              <a:gd name="connsiteX56" fmla="*/ 6289 w 10000"/>
              <a:gd name="connsiteY56" fmla="*/ 8201 h 10000"/>
              <a:gd name="connsiteX57" fmla="*/ 6449 w 10000"/>
              <a:gd name="connsiteY57" fmla="*/ 8216 h 10000"/>
              <a:gd name="connsiteX58" fmla="*/ 6511 w 10000"/>
              <a:gd name="connsiteY58" fmla="*/ 8406 h 10000"/>
              <a:gd name="connsiteX59" fmla="*/ 6388 w 10000"/>
              <a:gd name="connsiteY59" fmla="*/ 8515 h 10000"/>
              <a:gd name="connsiteX60" fmla="*/ 6403 w 10000"/>
              <a:gd name="connsiteY60" fmla="*/ 9237 h 10000"/>
              <a:gd name="connsiteX61" fmla="*/ 6201 w 10000"/>
              <a:gd name="connsiteY61" fmla="*/ 9227 h 10000"/>
              <a:gd name="connsiteX62" fmla="*/ 6104 w 10000"/>
              <a:gd name="connsiteY62" fmla="*/ 9175 h 10000"/>
              <a:gd name="connsiteX63" fmla="*/ 4495 w 10000"/>
              <a:gd name="connsiteY63" fmla="*/ 9134 h 10000"/>
              <a:gd name="connsiteX64" fmla="*/ 4495 w 10000"/>
              <a:gd name="connsiteY64" fmla="*/ 9747 h 10000"/>
              <a:gd name="connsiteX65" fmla="*/ 2809 w 10000"/>
              <a:gd name="connsiteY65" fmla="*/ 8742 h 10000"/>
              <a:gd name="connsiteX66" fmla="*/ 2392 w 10000"/>
              <a:gd name="connsiteY66" fmla="*/ 8881 h 10000"/>
              <a:gd name="connsiteX67" fmla="*/ 1419 w 10000"/>
              <a:gd name="connsiteY67" fmla="*/ 8717 h 10000"/>
              <a:gd name="connsiteX68" fmla="*/ 897 w 10000"/>
              <a:gd name="connsiteY68" fmla="*/ 10000 h 10000"/>
              <a:gd name="connsiteX69" fmla="*/ 374 w 10000"/>
              <a:gd name="connsiteY69" fmla="*/ 9836 h 10000"/>
              <a:gd name="connsiteX70" fmla="*/ 381 w 10000"/>
              <a:gd name="connsiteY70" fmla="*/ 9403 h 10000"/>
              <a:gd name="connsiteX71" fmla="*/ 484 w 10000"/>
              <a:gd name="connsiteY71" fmla="*/ 8561 h 10000"/>
              <a:gd name="connsiteX72" fmla="*/ 356 w 10000"/>
              <a:gd name="connsiteY72" fmla="*/ 8092 h 10000"/>
              <a:gd name="connsiteX73" fmla="*/ 108 w 10000"/>
              <a:gd name="connsiteY73" fmla="*/ 7772 h 10000"/>
              <a:gd name="connsiteX74" fmla="*/ 16 w 10000"/>
              <a:gd name="connsiteY74" fmla="*/ 7416 h 10000"/>
              <a:gd name="connsiteX75" fmla="*/ 0 w 10000"/>
              <a:gd name="connsiteY75" fmla="*/ 7060 h 10000"/>
              <a:gd name="connsiteX76" fmla="*/ 119 w 10000"/>
              <a:gd name="connsiteY76" fmla="*/ 6668 h 10000"/>
              <a:gd name="connsiteX77" fmla="*/ 274 w 10000"/>
              <a:gd name="connsiteY77" fmla="*/ 6328 h 10000"/>
              <a:gd name="connsiteX78" fmla="*/ 274 w 10000"/>
              <a:gd name="connsiteY78" fmla="*/ 6220 h 10000"/>
              <a:gd name="connsiteX79" fmla="*/ 467 w 10000"/>
              <a:gd name="connsiteY79" fmla="*/ 4864 h 10000"/>
              <a:gd name="connsiteX80" fmla="*/ 483 w 10000"/>
              <a:gd name="connsiteY80" fmla="*/ 4506 h 10000"/>
              <a:gd name="connsiteX81" fmla="*/ 800 w 10000"/>
              <a:gd name="connsiteY81" fmla="*/ 4286 h 10000"/>
              <a:gd name="connsiteX82" fmla="*/ 816 w 10000"/>
              <a:gd name="connsiteY82" fmla="*/ 3734 h 10000"/>
              <a:gd name="connsiteX83" fmla="*/ 1346 w 10000"/>
              <a:gd name="connsiteY83" fmla="*/ 3781 h 10000"/>
              <a:gd name="connsiteX84" fmla="*/ 1743 w 10000"/>
              <a:gd name="connsiteY84" fmla="*/ 3842 h 10000"/>
              <a:gd name="connsiteX85" fmla="*/ 1609 w 10000"/>
              <a:gd name="connsiteY85" fmla="*/ 6545 h 10000"/>
              <a:gd name="connsiteX86" fmla="*/ 3464 w 10000"/>
              <a:gd name="connsiteY86" fmla="*/ 6530 h 10000"/>
              <a:gd name="connsiteX87" fmla="*/ 3526 w 10000"/>
              <a:gd name="connsiteY87" fmla="*/ 6359 h 10000"/>
              <a:gd name="connsiteX88" fmla="*/ 3774 w 10000"/>
              <a:gd name="connsiteY88" fmla="*/ 5838 h 10000"/>
              <a:gd name="connsiteX0" fmla="*/ 3774 w 10000"/>
              <a:gd name="connsiteY0" fmla="*/ 5838 h 10000"/>
              <a:gd name="connsiteX1" fmla="*/ 3954 w 10000"/>
              <a:gd name="connsiteY1" fmla="*/ 3899 h 10000"/>
              <a:gd name="connsiteX2" fmla="*/ 3073 w 10000"/>
              <a:gd name="connsiteY2" fmla="*/ 3481 h 10000"/>
              <a:gd name="connsiteX3" fmla="*/ 4372 w 10000"/>
              <a:gd name="connsiteY3" fmla="*/ 3095 h 10000"/>
              <a:gd name="connsiteX4" fmla="*/ 4887 w 10000"/>
              <a:gd name="connsiteY4" fmla="*/ 3002 h 10000"/>
              <a:gd name="connsiteX5" fmla="*/ 6046 w 10000"/>
              <a:gd name="connsiteY5" fmla="*/ 2961 h 10000"/>
              <a:gd name="connsiteX6" fmla="*/ 7557 w 10000"/>
              <a:gd name="connsiteY6" fmla="*/ 2924 h 10000"/>
              <a:gd name="connsiteX7" fmla="*/ 7619 w 10000"/>
              <a:gd name="connsiteY7" fmla="*/ 1547 h 10000"/>
              <a:gd name="connsiteX8" fmla="*/ 7748 w 10000"/>
              <a:gd name="connsiteY8" fmla="*/ 1351 h 10000"/>
              <a:gd name="connsiteX9" fmla="*/ 7855 w 10000"/>
              <a:gd name="connsiteY9" fmla="*/ 1336 h 10000"/>
              <a:gd name="connsiteX10" fmla="*/ 7943 w 10000"/>
              <a:gd name="connsiteY10" fmla="*/ 1304 h 10000"/>
              <a:gd name="connsiteX11" fmla="*/ 7964 w 10000"/>
              <a:gd name="connsiteY11" fmla="*/ 1238 h 10000"/>
              <a:gd name="connsiteX12" fmla="*/ 7964 w 10000"/>
              <a:gd name="connsiteY12" fmla="*/ 1160 h 10000"/>
              <a:gd name="connsiteX13" fmla="*/ 7886 w 10000"/>
              <a:gd name="connsiteY13" fmla="*/ 995 h 10000"/>
              <a:gd name="connsiteX14" fmla="*/ 7820 w 10000"/>
              <a:gd name="connsiteY14" fmla="*/ 918 h 10000"/>
              <a:gd name="connsiteX15" fmla="*/ 7820 w 10000"/>
              <a:gd name="connsiteY15" fmla="*/ 872 h 10000"/>
              <a:gd name="connsiteX16" fmla="*/ 7989 w 10000"/>
              <a:gd name="connsiteY16" fmla="*/ 779 h 10000"/>
              <a:gd name="connsiteX17" fmla="*/ 8361 w 10000"/>
              <a:gd name="connsiteY17" fmla="*/ 392 h 10000"/>
              <a:gd name="connsiteX18" fmla="*/ 8530 w 10000"/>
              <a:gd name="connsiteY18" fmla="*/ 0 h 10000"/>
              <a:gd name="connsiteX19" fmla="*/ 8732 w 10000"/>
              <a:gd name="connsiteY19" fmla="*/ 454 h 10000"/>
              <a:gd name="connsiteX20" fmla="*/ 8840 w 10000"/>
              <a:gd name="connsiteY20" fmla="*/ 779 h 10000"/>
              <a:gd name="connsiteX21" fmla="*/ 8825 w 10000"/>
              <a:gd name="connsiteY21" fmla="*/ 1057 h 10000"/>
              <a:gd name="connsiteX22" fmla="*/ 8763 w 10000"/>
              <a:gd name="connsiteY22" fmla="*/ 1413 h 10000"/>
              <a:gd name="connsiteX23" fmla="*/ 8876 w 10000"/>
              <a:gd name="connsiteY23" fmla="*/ 1547 h 10000"/>
              <a:gd name="connsiteX24" fmla="*/ 9171 w 10000"/>
              <a:gd name="connsiteY24" fmla="*/ 1181 h 10000"/>
              <a:gd name="connsiteX25" fmla="*/ 10000 w 10000"/>
              <a:gd name="connsiteY25" fmla="*/ 1181 h 10000"/>
              <a:gd name="connsiteX26" fmla="*/ 9768 w 10000"/>
              <a:gd name="connsiteY26" fmla="*/ 1996 h 10000"/>
              <a:gd name="connsiteX27" fmla="*/ 9155 w 10000"/>
              <a:gd name="connsiteY27" fmla="*/ 1996 h 10000"/>
              <a:gd name="connsiteX28" fmla="*/ 9366 w 10000"/>
              <a:gd name="connsiteY28" fmla="*/ 2243 h 10000"/>
              <a:gd name="connsiteX29" fmla="*/ 9753 w 10000"/>
              <a:gd name="connsiteY29" fmla="*/ 2552 h 10000"/>
              <a:gd name="connsiteX30" fmla="*/ 9753 w 10000"/>
              <a:gd name="connsiteY30" fmla="*/ 2599 h 10000"/>
              <a:gd name="connsiteX31" fmla="*/ 9675 w 10000"/>
              <a:gd name="connsiteY31" fmla="*/ 2558 h 10000"/>
              <a:gd name="connsiteX32" fmla="*/ 9187 w 10000"/>
              <a:gd name="connsiteY32" fmla="*/ 2552 h 10000"/>
              <a:gd name="connsiteX33" fmla="*/ 9139 w 10000"/>
              <a:gd name="connsiteY33" fmla="*/ 2682 h 10000"/>
              <a:gd name="connsiteX34" fmla="*/ 9077 w 10000"/>
              <a:gd name="connsiteY34" fmla="*/ 2805 h 10000"/>
              <a:gd name="connsiteX35" fmla="*/ 8458 w 10000"/>
              <a:gd name="connsiteY35" fmla="*/ 3140 h 10000"/>
              <a:gd name="connsiteX36" fmla="*/ 7820 w 10000"/>
              <a:gd name="connsiteY36" fmla="*/ 4167 h 10000"/>
              <a:gd name="connsiteX37" fmla="*/ 7650 w 10000"/>
              <a:gd name="connsiteY37" fmla="*/ 4214 h 10000"/>
              <a:gd name="connsiteX38" fmla="*/ 7496 w 10000"/>
              <a:gd name="connsiteY38" fmla="*/ 4178 h 10000"/>
              <a:gd name="connsiteX39" fmla="*/ 7310 w 10000"/>
              <a:gd name="connsiteY39" fmla="*/ 4105 h 10000"/>
              <a:gd name="connsiteX40" fmla="*/ 7207 w 10000"/>
              <a:gd name="connsiteY40" fmla="*/ 4229 h 10000"/>
              <a:gd name="connsiteX41" fmla="*/ 6876 w 10000"/>
              <a:gd name="connsiteY41" fmla="*/ 4214 h 10000"/>
              <a:gd name="connsiteX42" fmla="*/ 6830 w 10000"/>
              <a:gd name="connsiteY42" fmla="*/ 4255 h 10000"/>
              <a:gd name="connsiteX43" fmla="*/ 6803 w 10000"/>
              <a:gd name="connsiteY43" fmla="*/ 4291 h 10000"/>
              <a:gd name="connsiteX44" fmla="*/ 6696 w 10000"/>
              <a:gd name="connsiteY44" fmla="*/ 5204 h 10000"/>
              <a:gd name="connsiteX45" fmla="*/ 6495 w 10000"/>
              <a:gd name="connsiteY45" fmla="*/ 6452 h 10000"/>
              <a:gd name="connsiteX46" fmla="*/ 6104 w 10000"/>
              <a:gd name="connsiteY46" fmla="*/ 6442 h 10000"/>
              <a:gd name="connsiteX47" fmla="*/ 6041 w 10000"/>
              <a:gd name="connsiteY47" fmla="*/ 6900 h 10000"/>
              <a:gd name="connsiteX48" fmla="*/ 6077 w 10000"/>
              <a:gd name="connsiteY48" fmla="*/ 7009 h 10000"/>
              <a:gd name="connsiteX49" fmla="*/ 6428 w 10000"/>
              <a:gd name="connsiteY49" fmla="*/ 7060 h 10000"/>
              <a:gd name="connsiteX50" fmla="*/ 6490 w 10000"/>
              <a:gd name="connsiteY50" fmla="*/ 7401 h 10000"/>
              <a:gd name="connsiteX51" fmla="*/ 6696 w 10000"/>
              <a:gd name="connsiteY51" fmla="*/ 7509 h 10000"/>
              <a:gd name="connsiteX52" fmla="*/ 6660 w 10000"/>
              <a:gd name="connsiteY52" fmla="*/ 7664 h 10000"/>
              <a:gd name="connsiteX53" fmla="*/ 6449 w 10000"/>
              <a:gd name="connsiteY53" fmla="*/ 7829 h 10000"/>
              <a:gd name="connsiteX54" fmla="*/ 6242 w 10000"/>
              <a:gd name="connsiteY54" fmla="*/ 7818 h 10000"/>
              <a:gd name="connsiteX55" fmla="*/ 6231 w 10000"/>
              <a:gd name="connsiteY55" fmla="*/ 7911 h 10000"/>
              <a:gd name="connsiteX56" fmla="*/ 6289 w 10000"/>
              <a:gd name="connsiteY56" fmla="*/ 8201 h 10000"/>
              <a:gd name="connsiteX57" fmla="*/ 6449 w 10000"/>
              <a:gd name="connsiteY57" fmla="*/ 8216 h 10000"/>
              <a:gd name="connsiteX58" fmla="*/ 6511 w 10000"/>
              <a:gd name="connsiteY58" fmla="*/ 8406 h 10000"/>
              <a:gd name="connsiteX59" fmla="*/ 6388 w 10000"/>
              <a:gd name="connsiteY59" fmla="*/ 8515 h 10000"/>
              <a:gd name="connsiteX60" fmla="*/ 6403 w 10000"/>
              <a:gd name="connsiteY60" fmla="*/ 9237 h 10000"/>
              <a:gd name="connsiteX61" fmla="*/ 6201 w 10000"/>
              <a:gd name="connsiteY61" fmla="*/ 9227 h 10000"/>
              <a:gd name="connsiteX62" fmla="*/ 6104 w 10000"/>
              <a:gd name="connsiteY62" fmla="*/ 9175 h 10000"/>
              <a:gd name="connsiteX63" fmla="*/ 4495 w 10000"/>
              <a:gd name="connsiteY63" fmla="*/ 9134 h 10000"/>
              <a:gd name="connsiteX64" fmla="*/ 4495 w 10000"/>
              <a:gd name="connsiteY64" fmla="*/ 9747 h 10000"/>
              <a:gd name="connsiteX65" fmla="*/ 2809 w 10000"/>
              <a:gd name="connsiteY65" fmla="*/ 8742 h 10000"/>
              <a:gd name="connsiteX66" fmla="*/ 2392 w 10000"/>
              <a:gd name="connsiteY66" fmla="*/ 8881 h 10000"/>
              <a:gd name="connsiteX67" fmla="*/ 1419 w 10000"/>
              <a:gd name="connsiteY67" fmla="*/ 8717 h 10000"/>
              <a:gd name="connsiteX68" fmla="*/ 897 w 10000"/>
              <a:gd name="connsiteY68" fmla="*/ 10000 h 10000"/>
              <a:gd name="connsiteX69" fmla="*/ 374 w 10000"/>
              <a:gd name="connsiteY69" fmla="*/ 9836 h 10000"/>
              <a:gd name="connsiteX70" fmla="*/ 381 w 10000"/>
              <a:gd name="connsiteY70" fmla="*/ 9403 h 10000"/>
              <a:gd name="connsiteX71" fmla="*/ 484 w 10000"/>
              <a:gd name="connsiteY71" fmla="*/ 8561 h 10000"/>
              <a:gd name="connsiteX72" fmla="*/ 356 w 10000"/>
              <a:gd name="connsiteY72" fmla="*/ 8092 h 10000"/>
              <a:gd name="connsiteX73" fmla="*/ 108 w 10000"/>
              <a:gd name="connsiteY73" fmla="*/ 7772 h 10000"/>
              <a:gd name="connsiteX74" fmla="*/ 16 w 10000"/>
              <a:gd name="connsiteY74" fmla="*/ 7416 h 10000"/>
              <a:gd name="connsiteX75" fmla="*/ 0 w 10000"/>
              <a:gd name="connsiteY75" fmla="*/ 7060 h 10000"/>
              <a:gd name="connsiteX76" fmla="*/ 119 w 10000"/>
              <a:gd name="connsiteY76" fmla="*/ 6668 h 10000"/>
              <a:gd name="connsiteX77" fmla="*/ 274 w 10000"/>
              <a:gd name="connsiteY77" fmla="*/ 6328 h 10000"/>
              <a:gd name="connsiteX78" fmla="*/ 274 w 10000"/>
              <a:gd name="connsiteY78" fmla="*/ 6220 h 10000"/>
              <a:gd name="connsiteX79" fmla="*/ 467 w 10000"/>
              <a:gd name="connsiteY79" fmla="*/ 4864 h 10000"/>
              <a:gd name="connsiteX80" fmla="*/ 483 w 10000"/>
              <a:gd name="connsiteY80" fmla="*/ 4506 h 10000"/>
              <a:gd name="connsiteX81" fmla="*/ 800 w 10000"/>
              <a:gd name="connsiteY81" fmla="*/ 4286 h 10000"/>
              <a:gd name="connsiteX82" fmla="*/ 816 w 10000"/>
              <a:gd name="connsiteY82" fmla="*/ 3734 h 10000"/>
              <a:gd name="connsiteX83" fmla="*/ 1346 w 10000"/>
              <a:gd name="connsiteY83" fmla="*/ 3781 h 10000"/>
              <a:gd name="connsiteX84" fmla="*/ 1743 w 10000"/>
              <a:gd name="connsiteY84" fmla="*/ 3842 h 10000"/>
              <a:gd name="connsiteX85" fmla="*/ 1609 w 10000"/>
              <a:gd name="connsiteY85" fmla="*/ 6545 h 10000"/>
              <a:gd name="connsiteX86" fmla="*/ 3464 w 10000"/>
              <a:gd name="connsiteY86" fmla="*/ 6530 h 10000"/>
              <a:gd name="connsiteX87" fmla="*/ 3526 w 10000"/>
              <a:gd name="connsiteY87" fmla="*/ 6359 h 10000"/>
              <a:gd name="connsiteX88" fmla="*/ 3774 w 10000"/>
              <a:gd name="connsiteY88" fmla="*/ 5838 h 10000"/>
              <a:gd name="connsiteX0" fmla="*/ 3774 w 10000"/>
              <a:gd name="connsiteY0" fmla="*/ 5838 h 10000"/>
              <a:gd name="connsiteX1" fmla="*/ 3954 w 10000"/>
              <a:gd name="connsiteY1" fmla="*/ 3899 h 10000"/>
              <a:gd name="connsiteX2" fmla="*/ 3073 w 10000"/>
              <a:gd name="connsiteY2" fmla="*/ 3481 h 10000"/>
              <a:gd name="connsiteX3" fmla="*/ 4372 w 10000"/>
              <a:gd name="connsiteY3" fmla="*/ 3095 h 10000"/>
              <a:gd name="connsiteX4" fmla="*/ 4887 w 10000"/>
              <a:gd name="connsiteY4" fmla="*/ 3002 h 10000"/>
              <a:gd name="connsiteX5" fmla="*/ 6046 w 10000"/>
              <a:gd name="connsiteY5" fmla="*/ 2961 h 10000"/>
              <a:gd name="connsiteX6" fmla="*/ 7557 w 10000"/>
              <a:gd name="connsiteY6" fmla="*/ 2924 h 10000"/>
              <a:gd name="connsiteX7" fmla="*/ 7619 w 10000"/>
              <a:gd name="connsiteY7" fmla="*/ 1547 h 10000"/>
              <a:gd name="connsiteX8" fmla="*/ 7748 w 10000"/>
              <a:gd name="connsiteY8" fmla="*/ 1351 h 10000"/>
              <a:gd name="connsiteX9" fmla="*/ 7855 w 10000"/>
              <a:gd name="connsiteY9" fmla="*/ 1336 h 10000"/>
              <a:gd name="connsiteX10" fmla="*/ 7943 w 10000"/>
              <a:gd name="connsiteY10" fmla="*/ 1304 h 10000"/>
              <a:gd name="connsiteX11" fmla="*/ 7964 w 10000"/>
              <a:gd name="connsiteY11" fmla="*/ 1238 h 10000"/>
              <a:gd name="connsiteX12" fmla="*/ 7964 w 10000"/>
              <a:gd name="connsiteY12" fmla="*/ 1160 h 10000"/>
              <a:gd name="connsiteX13" fmla="*/ 7886 w 10000"/>
              <a:gd name="connsiteY13" fmla="*/ 995 h 10000"/>
              <a:gd name="connsiteX14" fmla="*/ 7820 w 10000"/>
              <a:gd name="connsiteY14" fmla="*/ 918 h 10000"/>
              <a:gd name="connsiteX15" fmla="*/ 7820 w 10000"/>
              <a:gd name="connsiteY15" fmla="*/ 872 h 10000"/>
              <a:gd name="connsiteX16" fmla="*/ 7989 w 10000"/>
              <a:gd name="connsiteY16" fmla="*/ 779 h 10000"/>
              <a:gd name="connsiteX17" fmla="*/ 8361 w 10000"/>
              <a:gd name="connsiteY17" fmla="*/ 392 h 10000"/>
              <a:gd name="connsiteX18" fmla="*/ 8530 w 10000"/>
              <a:gd name="connsiteY18" fmla="*/ 0 h 10000"/>
              <a:gd name="connsiteX19" fmla="*/ 8732 w 10000"/>
              <a:gd name="connsiteY19" fmla="*/ 454 h 10000"/>
              <a:gd name="connsiteX20" fmla="*/ 8840 w 10000"/>
              <a:gd name="connsiteY20" fmla="*/ 779 h 10000"/>
              <a:gd name="connsiteX21" fmla="*/ 8825 w 10000"/>
              <a:gd name="connsiteY21" fmla="*/ 1057 h 10000"/>
              <a:gd name="connsiteX22" fmla="*/ 8763 w 10000"/>
              <a:gd name="connsiteY22" fmla="*/ 1413 h 10000"/>
              <a:gd name="connsiteX23" fmla="*/ 8876 w 10000"/>
              <a:gd name="connsiteY23" fmla="*/ 1547 h 10000"/>
              <a:gd name="connsiteX24" fmla="*/ 9171 w 10000"/>
              <a:gd name="connsiteY24" fmla="*/ 1181 h 10000"/>
              <a:gd name="connsiteX25" fmla="*/ 10000 w 10000"/>
              <a:gd name="connsiteY25" fmla="*/ 1181 h 10000"/>
              <a:gd name="connsiteX26" fmla="*/ 9768 w 10000"/>
              <a:gd name="connsiteY26" fmla="*/ 1996 h 10000"/>
              <a:gd name="connsiteX27" fmla="*/ 9155 w 10000"/>
              <a:gd name="connsiteY27" fmla="*/ 1996 h 10000"/>
              <a:gd name="connsiteX28" fmla="*/ 9366 w 10000"/>
              <a:gd name="connsiteY28" fmla="*/ 2243 h 10000"/>
              <a:gd name="connsiteX29" fmla="*/ 9753 w 10000"/>
              <a:gd name="connsiteY29" fmla="*/ 2552 h 10000"/>
              <a:gd name="connsiteX30" fmla="*/ 9753 w 10000"/>
              <a:gd name="connsiteY30" fmla="*/ 2599 h 10000"/>
              <a:gd name="connsiteX31" fmla="*/ 9675 w 10000"/>
              <a:gd name="connsiteY31" fmla="*/ 2558 h 10000"/>
              <a:gd name="connsiteX32" fmla="*/ 9187 w 10000"/>
              <a:gd name="connsiteY32" fmla="*/ 2552 h 10000"/>
              <a:gd name="connsiteX33" fmla="*/ 9139 w 10000"/>
              <a:gd name="connsiteY33" fmla="*/ 2682 h 10000"/>
              <a:gd name="connsiteX34" fmla="*/ 9077 w 10000"/>
              <a:gd name="connsiteY34" fmla="*/ 2805 h 10000"/>
              <a:gd name="connsiteX35" fmla="*/ 8458 w 10000"/>
              <a:gd name="connsiteY35" fmla="*/ 3140 h 10000"/>
              <a:gd name="connsiteX36" fmla="*/ 7820 w 10000"/>
              <a:gd name="connsiteY36" fmla="*/ 4167 h 10000"/>
              <a:gd name="connsiteX37" fmla="*/ 7650 w 10000"/>
              <a:gd name="connsiteY37" fmla="*/ 4214 h 10000"/>
              <a:gd name="connsiteX38" fmla="*/ 7496 w 10000"/>
              <a:gd name="connsiteY38" fmla="*/ 4178 h 10000"/>
              <a:gd name="connsiteX39" fmla="*/ 7310 w 10000"/>
              <a:gd name="connsiteY39" fmla="*/ 4105 h 10000"/>
              <a:gd name="connsiteX40" fmla="*/ 7207 w 10000"/>
              <a:gd name="connsiteY40" fmla="*/ 4229 h 10000"/>
              <a:gd name="connsiteX41" fmla="*/ 6876 w 10000"/>
              <a:gd name="connsiteY41" fmla="*/ 4214 h 10000"/>
              <a:gd name="connsiteX42" fmla="*/ 6830 w 10000"/>
              <a:gd name="connsiteY42" fmla="*/ 4255 h 10000"/>
              <a:gd name="connsiteX43" fmla="*/ 6803 w 10000"/>
              <a:gd name="connsiteY43" fmla="*/ 4291 h 10000"/>
              <a:gd name="connsiteX44" fmla="*/ 6696 w 10000"/>
              <a:gd name="connsiteY44" fmla="*/ 5204 h 10000"/>
              <a:gd name="connsiteX45" fmla="*/ 6495 w 10000"/>
              <a:gd name="connsiteY45" fmla="*/ 6452 h 10000"/>
              <a:gd name="connsiteX46" fmla="*/ 6104 w 10000"/>
              <a:gd name="connsiteY46" fmla="*/ 6442 h 10000"/>
              <a:gd name="connsiteX47" fmla="*/ 6041 w 10000"/>
              <a:gd name="connsiteY47" fmla="*/ 6900 h 10000"/>
              <a:gd name="connsiteX48" fmla="*/ 6077 w 10000"/>
              <a:gd name="connsiteY48" fmla="*/ 7009 h 10000"/>
              <a:gd name="connsiteX49" fmla="*/ 6428 w 10000"/>
              <a:gd name="connsiteY49" fmla="*/ 7060 h 10000"/>
              <a:gd name="connsiteX50" fmla="*/ 6490 w 10000"/>
              <a:gd name="connsiteY50" fmla="*/ 7401 h 10000"/>
              <a:gd name="connsiteX51" fmla="*/ 6696 w 10000"/>
              <a:gd name="connsiteY51" fmla="*/ 7509 h 10000"/>
              <a:gd name="connsiteX52" fmla="*/ 6660 w 10000"/>
              <a:gd name="connsiteY52" fmla="*/ 7664 h 10000"/>
              <a:gd name="connsiteX53" fmla="*/ 6449 w 10000"/>
              <a:gd name="connsiteY53" fmla="*/ 7829 h 10000"/>
              <a:gd name="connsiteX54" fmla="*/ 6242 w 10000"/>
              <a:gd name="connsiteY54" fmla="*/ 7818 h 10000"/>
              <a:gd name="connsiteX55" fmla="*/ 6231 w 10000"/>
              <a:gd name="connsiteY55" fmla="*/ 7911 h 10000"/>
              <a:gd name="connsiteX56" fmla="*/ 6289 w 10000"/>
              <a:gd name="connsiteY56" fmla="*/ 8201 h 10000"/>
              <a:gd name="connsiteX57" fmla="*/ 6449 w 10000"/>
              <a:gd name="connsiteY57" fmla="*/ 8216 h 10000"/>
              <a:gd name="connsiteX58" fmla="*/ 6511 w 10000"/>
              <a:gd name="connsiteY58" fmla="*/ 8406 h 10000"/>
              <a:gd name="connsiteX59" fmla="*/ 6388 w 10000"/>
              <a:gd name="connsiteY59" fmla="*/ 8515 h 10000"/>
              <a:gd name="connsiteX60" fmla="*/ 6403 w 10000"/>
              <a:gd name="connsiteY60" fmla="*/ 9237 h 10000"/>
              <a:gd name="connsiteX61" fmla="*/ 6201 w 10000"/>
              <a:gd name="connsiteY61" fmla="*/ 9227 h 10000"/>
              <a:gd name="connsiteX62" fmla="*/ 6104 w 10000"/>
              <a:gd name="connsiteY62" fmla="*/ 9175 h 10000"/>
              <a:gd name="connsiteX63" fmla="*/ 4495 w 10000"/>
              <a:gd name="connsiteY63" fmla="*/ 9134 h 10000"/>
              <a:gd name="connsiteX64" fmla="*/ 4495 w 10000"/>
              <a:gd name="connsiteY64" fmla="*/ 9747 h 10000"/>
              <a:gd name="connsiteX65" fmla="*/ 2809 w 10000"/>
              <a:gd name="connsiteY65" fmla="*/ 8742 h 10000"/>
              <a:gd name="connsiteX66" fmla="*/ 2392 w 10000"/>
              <a:gd name="connsiteY66" fmla="*/ 8881 h 10000"/>
              <a:gd name="connsiteX67" fmla="*/ 1419 w 10000"/>
              <a:gd name="connsiteY67" fmla="*/ 8717 h 10000"/>
              <a:gd name="connsiteX68" fmla="*/ 897 w 10000"/>
              <a:gd name="connsiteY68" fmla="*/ 10000 h 10000"/>
              <a:gd name="connsiteX69" fmla="*/ 374 w 10000"/>
              <a:gd name="connsiteY69" fmla="*/ 9836 h 10000"/>
              <a:gd name="connsiteX70" fmla="*/ 381 w 10000"/>
              <a:gd name="connsiteY70" fmla="*/ 9403 h 10000"/>
              <a:gd name="connsiteX71" fmla="*/ 484 w 10000"/>
              <a:gd name="connsiteY71" fmla="*/ 8561 h 10000"/>
              <a:gd name="connsiteX72" fmla="*/ 356 w 10000"/>
              <a:gd name="connsiteY72" fmla="*/ 8092 h 10000"/>
              <a:gd name="connsiteX73" fmla="*/ 108 w 10000"/>
              <a:gd name="connsiteY73" fmla="*/ 7772 h 10000"/>
              <a:gd name="connsiteX74" fmla="*/ 16 w 10000"/>
              <a:gd name="connsiteY74" fmla="*/ 7416 h 10000"/>
              <a:gd name="connsiteX75" fmla="*/ 0 w 10000"/>
              <a:gd name="connsiteY75" fmla="*/ 7060 h 10000"/>
              <a:gd name="connsiteX76" fmla="*/ 119 w 10000"/>
              <a:gd name="connsiteY76" fmla="*/ 6668 h 10000"/>
              <a:gd name="connsiteX77" fmla="*/ 274 w 10000"/>
              <a:gd name="connsiteY77" fmla="*/ 6328 h 10000"/>
              <a:gd name="connsiteX78" fmla="*/ 274 w 10000"/>
              <a:gd name="connsiteY78" fmla="*/ 6220 h 10000"/>
              <a:gd name="connsiteX79" fmla="*/ 467 w 10000"/>
              <a:gd name="connsiteY79" fmla="*/ 4864 h 10000"/>
              <a:gd name="connsiteX80" fmla="*/ 483 w 10000"/>
              <a:gd name="connsiteY80" fmla="*/ 4506 h 10000"/>
              <a:gd name="connsiteX81" fmla="*/ 673 w 10000"/>
              <a:gd name="connsiteY81" fmla="*/ 4390 h 10000"/>
              <a:gd name="connsiteX82" fmla="*/ 800 w 10000"/>
              <a:gd name="connsiteY82" fmla="*/ 4286 h 10000"/>
              <a:gd name="connsiteX83" fmla="*/ 816 w 10000"/>
              <a:gd name="connsiteY83" fmla="*/ 3734 h 10000"/>
              <a:gd name="connsiteX84" fmla="*/ 1346 w 10000"/>
              <a:gd name="connsiteY84" fmla="*/ 3781 h 10000"/>
              <a:gd name="connsiteX85" fmla="*/ 1743 w 10000"/>
              <a:gd name="connsiteY85" fmla="*/ 3842 h 10000"/>
              <a:gd name="connsiteX86" fmla="*/ 1609 w 10000"/>
              <a:gd name="connsiteY86" fmla="*/ 6545 h 10000"/>
              <a:gd name="connsiteX87" fmla="*/ 3464 w 10000"/>
              <a:gd name="connsiteY87" fmla="*/ 6530 h 10000"/>
              <a:gd name="connsiteX88" fmla="*/ 3526 w 10000"/>
              <a:gd name="connsiteY88" fmla="*/ 6359 h 10000"/>
              <a:gd name="connsiteX89" fmla="*/ 3774 w 10000"/>
              <a:gd name="connsiteY89" fmla="*/ 5838 h 10000"/>
              <a:gd name="connsiteX0" fmla="*/ 3774 w 10000"/>
              <a:gd name="connsiteY0" fmla="*/ 5838 h 10000"/>
              <a:gd name="connsiteX1" fmla="*/ 3954 w 10000"/>
              <a:gd name="connsiteY1" fmla="*/ 3899 h 10000"/>
              <a:gd name="connsiteX2" fmla="*/ 3073 w 10000"/>
              <a:gd name="connsiteY2" fmla="*/ 3481 h 10000"/>
              <a:gd name="connsiteX3" fmla="*/ 4372 w 10000"/>
              <a:gd name="connsiteY3" fmla="*/ 3095 h 10000"/>
              <a:gd name="connsiteX4" fmla="*/ 4887 w 10000"/>
              <a:gd name="connsiteY4" fmla="*/ 3002 h 10000"/>
              <a:gd name="connsiteX5" fmla="*/ 6046 w 10000"/>
              <a:gd name="connsiteY5" fmla="*/ 2961 h 10000"/>
              <a:gd name="connsiteX6" fmla="*/ 7557 w 10000"/>
              <a:gd name="connsiteY6" fmla="*/ 2924 h 10000"/>
              <a:gd name="connsiteX7" fmla="*/ 7619 w 10000"/>
              <a:gd name="connsiteY7" fmla="*/ 1547 h 10000"/>
              <a:gd name="connsiteX8" fmla="*/ 7748 w 10000"/>
              <a:gd name="connsiteY8" fmla="*/ 1351 h 10000"/>
              <a:gd name="connsiteX9" fmla="*/ 7855 w 10000"/>
              <a:gd name="connsiteY9" fmla="*/ 1336 h 10000"/>
              <a:gd name="connsiteX10" fmla="*/ 7943 w 10000"/>
              <a:gd name="connsiteY10" fmla="*/ 1304 h 10000"/>
              <a:gd name="connsiteX11" fmla="*/ 7964 w 10000"/>
              <a:gd name="connsiteY11" fmla="*/ 1238 h 10000"/>
              <a:gd name="connsiteX12" fmla="*/ 7964 w 10000"/>
              <a:gd name="connsiteY12" fmla="*/ 1160 h 10000"/>
              <a:gd name="connsiteX13" fmla="*/ 7886 w 10000"/>
              <a:gd name="connsiteY13" fmla="*/ 995 h 10000"/>
              <a:gd name="connsiteX14" fmla="*/ 7820 w 10000"/>
              <a:gd name="connsiteY14" fmla="*/ 918 h 10000"/>
              <a:gd name="connsiteX15" fmla="*/ 7820 w 10000"/>
              <a:gd name="connsiteY15" fmla="*/ 872 h 10000"/>
              <a:gd name="connsiteX16" fmla="*/ 7989 w 10000"/>
              <a:gd name="connsiteY16" fmla="*/ 779 h 10000"/>
              <a:gd name="connsiteX17" fmla="*/ 8361 w 10000"/>
              <a:gd name="connsiteY17" fmla="*/ 392 h 10000"/>
              <a:gd name="connsiteX18" fmla="*/ 8530 w 10000"/>
              <a:gd name="connsiteY18" fmla="*/ 0 h 10000"/>
              <a:gd name="connsiteX19" fmla="*/ 8732 w 10000"/>
              <a:gd name="connsiteY19" fmla="*/ 454 h 10000"/>
              <a:gd name="connsiteX20" fmla="*/ 8840 w 10000"/>
              <a:gd name="connsiteY20" fmla="*/ 779 h 10000"/>
              <a:gd name="connsiteX21" fmla="*/ 8825 w 10000"/>
              <a:gd name="connsiteY21" fmla="*/ 1057 h 10000"/>
              <a:gd name="connsiteX22" fmla="*/ 8763 w 10000"/>
              <a:gd name="connsiteY22" fmla="*/ 1413 h 10000"/>
              <a:gd name="connsiteX23" fmla="*/ 8876 w 10000"/>
              <a:gd name="connsiteY23" fmla="*/ 1547 h 10000"/>
              <a:gd name="connsiteX24" fmla="*/ 9171 w 10000"/>
              <a:gd name="connsiteY24" fmla="*/ 1181 h 10000"/>
              <a:gd name="connsiteX25" fmla="*/ 10000 w 10000"/>
              <a:gd name="connsiteY25" fmla="*/ 1181 h 10000"/>
              <a:gd name="connsiteX26" fmla="*/ 9768 w 10000"/>
              <a:gd name="connsiteY26" fmla="*/ 1996 h 10000"/>
              <a:gd name="connsiteX27" fmla="*/ 9155 w 10000"/>
              <a:gd name="connsiteY27" fmla="*/ 1996 h 10000"/>
              <a:gd name="connsiteX28" fmla="*/ 9366 w 10000"/>
              <a:gd name="connsiteY28" fmla="*/ 2243 h 10000"/>
              <a:gd name="connsiteX29" fmla="*/ 9753 w 10000"/>
              <a:gd name="connsiteY29" fmla="*/ 2552 h 10000"/>
              <a:gd name="connsiteX30" fmla="*/ 9753 w 10000"/>
              <a:gd name="connsiteY30" fmla="*/ 2599 h 10000"/>
              <a:gd name="connsiteX31" fmla="*/ 9675 w 10000"/>
              <a:gd name="connsiteY31" fmla="*/ 2558 h 10000"/>
              <a:gd name="connsiteX32" fmla="*/ 9187 w 10000"/>
              <a:gd name="connsiteY32" fmla="*/ 2552 h 10000"/>
              <a:gd name="connsiteX33" fmla="*/ 9139 w 10000"/>
              <a:gd name="connsiteY33" fmla="*/ 2682 h 10000"/>
              <a:gd name="connsiteX34" fmla="*/ 9077 w 10000"/>
              <a:gd name="connsiteY34" fmla="*/ 2805 h 10000"/>
              <a:gd name="connsiteX35" fmla="*/ 8458 w 10000"/>
              <a:gd name="connsiteY35" fmla="*/ 3140 h 10000"/>
              <a:gd name="connsiteX36" fmla="*/ 7820 w 10000"/>
              <a:gd name="connsiteY36" fmla="*/ 4167 h 10000"/>
              <a:gd name="connsiteX37" fmla="*/ 7650 w 10000"/>
              <a:gd name="connsiteY37" fmla="*/ 4214 h 10000"/>
              <a:gd name="connsiteX38" fmla="*/ 7496 w 10000"/>
              <a:gd name="connsiteY38" fmla="*/ 4178 h 10000"/>
              <a:gd name="connsiteX39" fmla="*/ 7310 w 10000"/>
              <a:gd name="connsiteY39" fmla="*/ 4105 h 10000"/>
              <a:gd name="connsiteX40" fmla="*/ 7207 w 10000"/>
              <a:gd name="connsiteY40" fmla="*/ 4229 h 10000"/>
              <a:gd name="connsiteX41" fmla="*/ 6876 w 10000"/>
              <a:gd name="connsiteY41" fmla="*/ 4214 h 10000"/>
              <a:gd name="connsiteX42" fmla="*/ 6830 w 10000"/>
              <a:gd name="connsiteY42" fmla="*/ 4255 h 10000"/>
              <a:gd name="connsiteX43" fmla="*/ 6803 w 10000"/>
              <a:gd name="connsiteY43" fmla="*/ 4291 h 10000"/>
              <a:gd name="connsiteX44" fmla="*/ 6696 w 10000"/>
              <a:gd name="connsiteY44" fmla="*/ 5204 h 10000"/>
              <a:gd name="connsiteX45" fmla="*/ 6495 w 10000"/>
              <a:gd name="connsiteY45" fmla="*/ 6452 h 10000"/>
              <a:gd name="connsiteX46" fmla="*/ 6104 w 10000"/>
              <a:gd name="connsiteY46" fmla="*/ 6442 h 10000"/>
              <a:gd name="connsiteX47" fmla="*/ 6041 w 10000"/>
              <a:gd name="connsiteY47" fmla="*/ 6900 h 10000"/>
              <a:gd name="connsiteX48" fmla="*/ 6077 w 10000"/>
              <a:gd name="connsiteY48" fmla="*/ 7009 h 10000"/>
              <a:gd name="connsiteX49" fmla="*/ 6428 w 10000"/>
              <a:gd name="connsiteY49" fmla="*/ 7060 h 10000"/>
              <a:gd name="connsiteX50" fmla="*/ 6490 w 10000"/>
              <a:gd name="connsiteY50" fmla="*/ 7401 h 10000"/>
              <a:gd name="connsiteX51" fmla="*/ 6696 w 10000"/>
              <a:gd name="connsiteY51" fmla="*/ 7509 h 10000"/>
              <a:gd name="connsiteX52" fmla="*/ 6660 w 10000"/>
              <a:gd name="connsiteY52" fmla="*/ 7664 h 10000"/>
              <a:gd name="connsiteX53" fmla="*/ 6449 w 10000"/>
              <a:gd name="connsiteY53" fmla="*/ 7829 h 10000"/>
              <a:gd name="connsiteX54" fmla="*/ 6242 w 10000"/>
              <a:gd name="connsiteY54" fmla="*/ 7818 h 10000"/>
              <a:gd name="connsiteX55" fmla="*/ 6231 w 10000"/>
              <a:gd name="connsiteY55" fmla="*/ 7911 h 10000"/>
              <a:gd name="connsiteX56" fmla="*/ 6289 w 10000"/>
              <a:gd name="connsiteY56" fmla="*/ 8201 h 10000"/>
              <a:gd name="connsiteX57" fmla="*/ 6449 w 10000"/>
              <a:gd name="connsiteY57" fmla="*/ 8216 h 10000"/>
              <a:gd name="connsiteX58" fmla="*/ 6511 w 10000"/>
              <a:gd name="connsiteY58" fmla="*/ 8406 h 10000"/>
              <a:gd name="connsiteX59" fmla="*/ 6388 w 10000"/>
              <a:gd name="connsiteY59" fmla="*/ 8515 h 10000"/>
              <a:gd name="connsiteX60" fmla="*/ 6403 w 10000"/>
              <a:gd name="connsiteY60" fmla="*/ 9237 h 10000"/>
              <a:gd name="connsiteX61" fmla="*/ 6201 w 10000"/>
              <a:gd name="connsiteY61" fmla="*/ 9227 h 10000"/>
              <a:gd name="connsiteX62" fmla="*/ 6104 w 10000"/>
              <a:gd name="connsiteY62" fmla="*/ 9175 h 10000"/>
              <a:gd name="connsiteX63" fmla="*/ 4495 w 10000"/>
              <a:gd name="connsiteY63" fmla="*/ 9134 h 10000"/>
              <a:gd name="connsiteX64" fmla="*/ 4495 w 10000"/>
              <a:gd name="connsiteY64" fmla="*/ 9747 h 10000"/>
              <a:gd name="connsiteX65" fmla="*/ 2809 w 10000"/>
              <a:gd name="connsiteY65" fmla="*/ 8742 h 10000"/>
              <a:gd name="connsiteX66" fmla="*/ 2392 w 10000"/>
              <a:gd name="connsiteY66" fmla="*/ 8881 h 10000"/>
              <a:gd name="connsiteX67" fmla="*/ 1419 w 10000"/>
              <a:gd name="connsiteY67" fmla="*/ 8717 h 10000"/>
              <a:gd name="connsiteX68" fmla="*/ 897 w 10000"/>
              <a:gd name="connsiteY68" fmla="*/ 10000 h 10000"/>
              <a:gd name="connsiteX69" fmla="*/ 374 w 10000"/>
              <a:gd name="connsiteY69" fmla="*/ 9836 h 10000"/>
              <a:gd name="connsiteX70" fmla="*/ 381 w 10000"/>
              <a:gd name="connsiteY70" fmla="*/ 9403 h 10000"/>
              <a:gd name="connsiteX71" fmla="*/ 484 w 10000"/>
              <a:gd name="connsiteY71" fmla="*/ 8561 h 10000"/>
              <a:gd name="connsiteX72" fmla="*/ 356 w 10000"/>
              <a:gd name="connsiteY72" fmla="*/ 8092 h 10000"/>
              <a:gd name="connsiteX73" fmla="*/ 108 w 10000"/>
              <a:gd name="connsiteY73" fmla="*/ 7772 h 10000"/>
              <a:gd name="connsiteX74" fmla="*/ 16 w 10000"/>
              <a:gd name="connsiteY74" fmla="*/ 7416 h 10000"/>
              <a:gd name="connsiteX75" fmla="*/ 0 w 10000"/>
              <a:gd name="connsiteY75" fmla="*/ 7060 h 10000"/>
              <a:gd name="connsiteX76" fmla="*/ 119 w 10000"/>
              <a:gd name="connsiteY76" fmla="*/ 6668 h 10000"/>
              <a:gd name="connsiteX77" fmla="*/ 274 w 10000"/>
              <a:gd name="connsiteY77" fmla="*/ 6328 h 10000"/>
              <a:gd name="connsiteX78" fmla="*/ 274 w 10000"/>
              <a:gd name="connsiteY78" fmla="*/ 6220 h 10000"/>
              <a:gd name="connsiteX79" fmla="*/ 467 w 10000"/>
              <a:gd name="connsiteY79" fmla="*/ 4864 h 10000"/>
              <a:gd name="connsiteX80" fmla="*/ 483 w 10000"/>
              <a:gd name="connsiteY80" fmla="*/ 4506 h 10000"/>
              <a:gd name="connsiteX81" fmla="*/ 766 w 10000"/>
              <a:gd name="connsiteY81" fmla="*/ 4452 h 10000"/>
              <a:gd name="connsiteX82" fmla="*/ 800 w 10000"/>
              <a:gd name="connsiteY82" fmla="*/ 4286 h 10000"/>
              <a:gd name="connsiteX83" fmla="*/ 816 w 10000"/>
              <a:gd name="connsiteY83" fmla="*/ 3734 h 10000"/>
              <a:gd name="connsiteX84" fmla="*/ 1346 w 10000"/>
              <a:gd name="connsiteY84" fmla="*/ 3781 h 10000"/>
              <a:gd name="connsiteX85" fmla="*/ 1743 w 10000"/>
              <a:gd name="connsiteY85" fmla="*/ 3842 h 10000"/>
              <a:gd name="connsiteX86" fmla="*/ 1609 w 10000"/>
              <a:gd name="connsiteY86" fmla="*/ 6545 h 10000"/>
              <a:gd name="connsiteX87" fmla="*/ 3464 w 10000"/>
              <a:gd name="connsiteY87" fmla="*/ 6530 h 10000"/>
              <a:gd name="connsiteX88" fmla="*/ 3526 w 10000"/>
              <a:gd name="connsiteY88" fmla="*/ 6359 h 10000"/>
              <a:gd name="connsiteX89" fmla="*/ 3774 w 10000"/>
              <a:gd name="connsiteY89" fmla="*/ 5838 h 10000"/>
              <a:gd name="connsiteX0" fmla="*/ 3774 w 10000"/>
              <a:gd name="connsiteY0" fmla="*/ 5838 h 10000"/>
              <a:gd name="connsiteX1" fmla="*/ 3954 w 10000"/>
              <a:gd name="connsiteY1" fmla="*/ 3899 h 10000"/>
              <a:gd name="connsiteX2" fmla="*/ 3073 w 10000"/>
              <a:gd name="connsiteY2" fmla="*/ 3481 h 10000"/>
              <a:gd name="connsiteX3" fmla="*/ 4372 w 10000"/>
              <a:gd name="connsiteY3" fmla="*/ 3095 h 10000"/>
              <a:gd name="connsiteX4" fmla="*/ 4887 w 10000"/>
              <a:gd name="connsiteY4" fmla="*/ 3002 h 10000"/>
              <a:gd name="connsiteX5" fmla="*/ 6046 w 10000"/>
              <a:gd name="connsiteY5" fmla="*/ 2961 h 10000"/>
              <a:gd name="connsiteX6" fmla="*/ 7557 w 10000"/>
              <a:gd name="connsiteY6" fmla="*/ 2924 h 10000"/>
              <a:gd name="connsiteX7" fmla="*/ 7619 w 10000"/>
              <a:gd name="connsiteY7" fmla="*/ 1547 h 10000"/>
              <a:gd name="connsiteX8" fmla="*/ 7748 w 10000"/>
              <a:gd name="connsiteY8" fmla="*/ 1351 h 10000"/>
              <a:gd name="connsiteX9" fmla="*/ 7855 w 10000"/>
              <a:gd name="connsiteY9" fmla="*/ 1336 h 10000"/>
              <a:gd name="connsiteX10" fmla="*/ 7943 w 10000"/>
              <a:gd name="connsiteY10" fmla="*/ 1304 h 10000"/>
              <a:gd name="connsiteX11" fmla="*/ 7964 w 10000"/>
              <a:gd name="connsiteY11" fmla="*/ 1238 h 10000"/>
              <a:gd name="connsiteX12" fmla="*/ 7964 w 10000"/>
              <a:gd name="connsiteY12" fmla="*/ 1160 h 10000"/>
              <a:gd name="connsiteX13" fmla="*/ 7886 w 10000"/>
              <a:gd name="connsiteY13" fmla="*/ 995 h 10000"/>
              <a:gd name="connsiteX14" fmla="*/ 7820 w 10000"/>
              <a:gd name="connsiteY14" fmla="*/ 918 h 10000"/>
              <a:gd name="connsiteX15" fmla="*/ 7820 w 10000"/>
              <a:gd name="connsiteY15" fmla="*/ 872 h 10000"/>
              <a:gd name="connsiteX16" fmla="*/ 7989 w 10000"/>
              <a:gd name="connsiteY16" fmla="*/ 779 h 10000"/>
              <a:gd name="connsiteX17" fmla="*/ 8361 w 10000"/>
              <a:gd name="connsiteY17" fmla="*/ 392 h 10000"/>
              <a:gd name="connsiteX18" fmla="*/ 8530 w 10000"/>
              <a:gd name="connsiteY18" fmla="*/ 0 h 10000"/>
              <a:gd name="connsiteX19" fmla="*/ 8732 w 10000"/>
              <a:gd name="connsiteY19" fmla="*/ 454 h 10000"/>
              <a:gd name="connsiteX20" fmla="*/ 8840 w 10000"/>
              <a:gd name="connsiteY20" fmla="*/ 779 h 10000"/>
              <a:gd name="connsiteX21" fmla="*/ 8825 w 10000"/>
              <a:gd name="connsiteY21" fmla="*/ 1057 h 10000"/>
              <a:gd name="connsiteX22" fmla="*/ 8763 w 10000"/>
              <a:gd name="connsiteY22" fmla="*/ 1413 h 10000"/>
              <a:gd name="connsiteX23" fmla="*/ 8876 w 10000"/>
              <a:gd name="connsiteY23" fmla="*/ 1547 h 10000"/>
              <a:gd name="connsiteX24" fmla="*/ 9171 w 10000"/>
              <a:gd name="connsiteY24" fmla="*/ 1181 h 10000"/>
              <a:gd name="connsiteX25" fmla="*/ 10000 w 10000"/>
              <a:gd name="connsiteY25" fmla="*/ 1181 h 10000"/>
              <a:gd name="connsiteX26" fmla="*/ 9768 w 10000"/>
              <a:gd name="connsiteY26" fmla="*/ 1996 h 10000"/>
              <a:gd name="connsiteX27" fmla="*/ 9155 w 10000"/>
              <a:gd name="connsiteY27" fmla="*/ 1996 h 10000"/>
              <a:gd name="connsiteX28" fmla="*/ 9366 w 10000"/>
              <a:gd name="connsiteY28" fmla="*/ 2243 h 10000"/>
              <a:gd name="connsiteX29" fmla="*/ 9753 w 10000"/>
              <a:gd name="connsiteY29" fmla="*/ 2552 h 10000"/>
              <a:gd name="connsiteX30" fmla="*/ 9753 w 10000"/>
              <a:gd name="connsiteY30" fmla="*/ 2599 h 10000"/>
              <a:gd name="connsiteX31" fmla="*/ 9675 w 10000"/>
              <a:gd name="connsiteY31" fmla="*/ 2558 h 10000"/>
              <a:gd name="connsiteX32" fmla="*/ 9187 w 10000"/>
              <a:gd name="connsiteY32" fmla="*/ 2552 h 10000"/>
              <a:gd name="connsiteX33" fmla="*/ 9139 w 10000"/>
              <a:gd name="connsiteY33" fmla="*/ 2682 h 10000"/>
              <a:gd name="connsiteX34" fmla="*/ 9077 w 10000"/>
              <a:gd name="connsiteY34" fmla="*/ 2805 h 10000"/>
              <a:gd name="connsiteX35" fmla="*/ 8458 w 10000"/>
              <a:gd name="connsiteY35" fmla="*/ 3140 h 10000"/>
              <a:gd name="connsiteX36" fmla="*/ 7820 w 10000"/>
              <a:gd name="connsiteY36" fmla="*/ 4167 h 10000"/>
              <a:gd name="connsiteX37" fmla="*/ 7650 w 10000"/>
              <a:gd name="connsiteY37" fmla="*/ 4214 h 10000"/>
              <a:gd name="connsiteX38" fmla="*/ 7496 w 10000"/>
              <a:gd name="connsiteY38" fmla="*/ 4178 h 10000"/>
              <a:gd name="connsiteX39" fmla="*/ 7310 w 10000"/>
              <a:gd name="connsiteY39" fmla="*/ 4105 h 10000"/>
              <a:gd name="connsiteX40" fmla="*/ 7207 w 10000"/>
              <a:gd name="connsiteY40" fmla="*/ 4229 h 10000"/>
              <a:gd name="connsiteX41" fmla="*/ 6876 w 10000"/>
              <a:gd name="connsiteY41" fmla="*/ 4214 h 10000"/>
              <a:gd name="connsiteX42" fmla="*/ 6830 w 10000"/>
              <a:gd name="connsiteY42" fmla="*/ 4255 h 10000"/>
              <a:gd name="connsiteX43" fmla="*/ 6803 w 10000"/>
              <a:gd name="connsiteY43" fmla="*/ 4291 h 10000"/>
              <a:gd name="connsiteX44" fmla="*/ 6696 w 10000"/>
              <a:gd name="connsiteY44" fmla="*/ 5204 h 10000"/>
              <a:gd name="connsiteX45" fmla="*/ 6495 w 10000"/>
              <a:gd name="connsiteY45" fmla="*/ 6452 h 10000"/>
              <a:gd name="connsiteX46" fmla="*/ 6104 w 10000"/>
              <a:gd name="connsiteY46" fmla="*/ 6442 h 10000"/>
              <a:gd name="connsiteX47" fmla="*/ 6041 w 10000"/>
              <a:gd name="connsiteY47" fmla="*/ 6900 h 10000"/>
              <a:gd name="connsiteX48" fmla="*/ 6077 w 10000"/>
              <a:gd name="connsiteY48" fmla="*/ 7009 h 10000"/>
              <a:gd name="connsiteX49" fmla="*/ 6428 w 10000"/>
              <a:gd name="connsiteY49" fmla="*/ 7060 h 10000"/>
              <a:gd name="connsiteX50" fmla="*/ 6490 w 10000"/>
              <a:gd name="connsiteY50" fmla="*/ 7401 h 10000"/>
              <a:gd name="connsiteX51" fmla="*/ 6696 w 10000"/>
              <a:gd name="connsiteY51" fmla="*/ 7509 h 10000"/>
              <a:gd name="connsiteX52" fmla="*/ 6660 w 10000"/>
              <a:gd name="connsiteY52" fmla="*/ 7664 h 10000"/>
              <a:gd name="connsiteX53" fmla="*/ 6449 w 10000"/>
              <a:gd name="connsiteY53" fmla="*/ 7829 h 10000"/>
              <a:gd name="connsiteX54" fmla="*/ 6242 w 10000"/>
              <a:gd name="connsiteY54" fmla="*/ 7818 h 10000"/>
              <a:gd name="connsiteX55" fmla="*/ 6231 w 10000"/>
              <a:gd name="connsiteY55" fmla="*/ 7911 h 10000"/>
              <a:gd name="connsiteX56" fmla="*/ 6289 w 10000"/>
              <a:gd name="connsiteY56" fmla="*/ 8201 h 10000"/>
              <a:gd name="connsiteX57" fmla="*/ 6449 w 10000"/>
              <a:gd name="connsiteY57" fmla="*/ 8216 h 10000"/>
              <a:gd name="connsiteX58" fmla="*/ 6511 w 10000"/>
              <a:gd name="connsiteY58" fmla="*/ 8406 h 10000"/>
              <a:gd name="connsiteX59" fmla="*/ 6388 w 10000"/>
              <a:gd name="connsiteY59" fmla="*/ 8515 h 10000"/>
              <a:gd name="connsiteX60" fmla="*/ 6403 w 10000"/>
              <a:gd name="connsiteY60" fmla="*/ 9237 h 10000"/>
              <a:gd name="connsiteX61" fmla="*/ 6201 w 10000"/>
              <a:gd name="connsiteY61" fmla="*/ 9227 h 10000"/>
              <a:gd name="connsiteX62" fmla="*/ 6104 w 10000"/>
              <a:gd name="connsiteY62" fmla="*/ 9175 h 10000"/>
              <a:gd name="connsiteX63" fmla="*/ 4495 w 10000"/>
              <a:gd name="connsiteY63" fmla="*/ 9134 h 10000"/>
              <a:gd name="connsiteX64" fmla="*/ 4495 w 10000"/>
              <a:gd name="connsiteY64" fmla="*/ 9747 h 10000"/>
              <a:gd name="connsiteX65" fmla="*/ 2809 w 10000"/>
              <a:gd name="connsiteY65" fmla="*/ 8742 h 10000"/>
              <a:gd name="connsiteX66" fmla="*/ 2392 w 10000"/>
              <a:gd name="connsiteY66" fmla="*/ 8881 h 10000"/>
              <a:gd name="connsiteX67" fmla="*/ 1419 w 10000"/>
              <a:gd name="connsiteY67" fmla="*/ 8717 h 10000"/>
              <a:gd name="connsiteX68" fmla="*/ 897 w 10000"/>
              <a:gd name="connsiteY68" fmla="*/ 10000 h 10000"/>
              <a:gd name="connsiteX69" fmla="*/ 374 w 10000"/>
              <a:gd name="connsiteY69" fmla="*/ 9836 h 10000"/>
              <a:gd name="connsiteX70" fmla="*/ 381 w 10000"/>
              <a:gd name="connsiteY70" fmla="*/ 9403 h 10000"/>
              <a:gd name="connsiteX71" fmla="*/ 484 w 10000"/>
              <a:gd name="connsiteY71" fmla="*/ 8561 h 10000"/>
              <a:gd name="connsiteX72" fmla="*/ 356 w 10000"/>
              <a:gd name="connsiteY72" fmla="*/ 8092 h 10000"/>
              <a:gd name="connsiteX73" fmla="*/ 108 w 10000"/>
              <a:gd name="connsiteY73" fmla="*/ 7772 h 10000"/>
              <a:gd name="connsiteX74" fmla="*/ 16 w 10000"/>
              <a:gd name="connsiteY74" fmla="*/ 7416 h 10000"/>
              <a:gd name="connsiteX75" fmla="*/ 0 w 10000"/>
              <a:gd name="connsiteY75" fmla="*/ 7060 h 10000"/>
              <a:gd name="connsiteX76" fmla="*/ 119 w 10000"/>
              <a:gd name="connsiteY76" fmla="*/ 6668 h 10000"/>
              <a:gd name="connsiteX77" fmla="*/ 274 w 10000"/>
              <a:gd name="connsiteY77" fmla="*/ 6328 h 10000"/>
              <a:gd name="connsiteX78" fmla="*/ 274 w 10000"/>
              <a:gd name="connsiteY78" fmla="*/ 6220 h 10000"/>
              <a:gd name="connsiteX79" fmla="*/ 467 w 10000"/>
              <a:gd name="connsiteY79" fmla="*/ 4864 h 10000"/>
              <a:gd name="connsiteX80" fmla="*/ 483 w 10000"/>
              <a:gd name="connsiteY80" fmla="*/ 4506 h 10000"/>
              <a:gd name="connsiteX81" fmla="*/ 766 w 10000"/>
              <a:gd name="connsiteY81" fmla="*/ 4452 h 10000"/>
              <a:gd name="connsiteX82" fmla="*/ 800 w 10000"/>
              <a:gd name="connsiteY82" fmla="*/ 4286 h 10000"/>
              <a:gd name="connsiteX83" fmla="*/ 816 w 10000"/>
              <a:gd name="connsiteY83" fmla="*/ 3734 h 10000"/>
              <a:gd name="connsiteX84" fmla="*/ 1346 w 10000"/>
              <a:gd name="connsiteY84" fmla="*/ 3781 h 10000"/>
              <a:gd name="connsiteX85" fmla="*/ 1743 w 10000"/>
              <a:gd name="connsiteY85" fmla="*/ 3842 h 10000"/>
              <a:gd name="connsiteX86" fmla="*/ 1609 w 10000"/>
              <a:gd name="connsiteY86" fmla="*/ 6545 h 10000"/>
              <a:gd name="connsiteX87" fmla="*/ 3464 w 10000"/>
              <a:gd name="connsiteY87" fmla="*/ 6530 h 10000"/>
              <a:gd name="connsiteX88" fmla="*/ 3526 w 10000"/>
              <a:gd name="connsiteY88" fmla="*/ 6359 h 10000"/>
              <a:gd name="connsiteX89" fmla="*/ 3774 w 10000"/>
              <a:gd name="connsiteY89" fmla="*/ 5838 h 10000"/>
              <a:gd name="connsiteX0" fmla="*/ 3774 w 10000"/>
              <a:gd name="connsiteY0" fmla="*/ 5838 h 10000"/>
              <a:gd name="connsiteX1" fmla="*/ 3954 w 10000"/>
              <a:gd name="connsiteY1" fmla="*/ 3899 h 10000"/>
              <a:gd name="connsiteX2" fmla="*/ 3073 w 10000"/>
              <a:gd name="connsiteY2" fmla="*/ 3481 h 10000"/>
              <a:gd name="connsiteX3" fmla="*/ 4372 w 10000"/>
              <a:gd name="connsiteY3" fmla="*/ 3095 h 10000"/>
              <a:gd name="connsiteX4" fmla="*/ 4887 w 10000"/>
              <a:gd name="connsiteY4" fmla="*/ 3002 h 10000"/>
              <a:gd name="connsiteX5" fmla="*/ 6046 w 10000"/>
              <a:gd name="connsiteY5" fmla="*/ 2961 h 10000"/>
              <a:gd name="connsiteX6" fmla="*/ 7557 w 10000"/>
              <a:gd name="connsiteY6" fmla="*/ 2924 h 10000"/>
              <a:gd name="connsiteX7" fmla="*/ 7619 w 10000"/>
              <a:gd name="connsiteY7" fmla="*/ 1547 h 10000"/>
              <a:gd name="connsiteX8" fmla="*/ 7748 w 10000"/>
              <a:gd name="connsiteY8" fmla="*/ 1351 h 10000"/>
              <a:gd name="connsiteX9" fmla="*/ 7855 w 10000"/>
              <a:gd name="connsiteY9" fmla="*/ 1336 h 10000"/>
              <a:gd name="connsiteX10" fmla="*/ 7943 w 10000"/>
              <a:gd name="connsiteY10" fmla="*/ 1304 h 10000"/>
              <a:gd name="connsiteX11" fmla="*/ 7964 w 10000"/>
              <a:gd name="connsiteY11" fmla="*/ 1238 h 10000"/>
              <a:gd name="connsiteX12" fmla="*/ 7964 w 10000"/>
              <a:gd name="connsiteY12" fmla="*/ 1160 h 10000"/>
              <a:gd name="connsiteX13" fmla="*/ 7886 w 10000"/>
              <a:gd name="connsiteY13" fmla="*/ 995 h 10000"/>
              <a:gd name="connsiteX14" fmla="*/ 7820 w 10000"/>
              <a:gd name="connsiteY14" fmla="*/ 918 h 10000"/>
              <a:gd name="connsiteX15" fmla="*/ 7820 w 10000"/>
              <a:gd name="connsiteY15" fmla="*/ 872 h 10000"/>
              <a:gd name="connsiteX16" fmla="*/ 7989 w 10000"/>
              <a:gd name="connsiteY16" fmla="*/ 779 h 10000"/>
              <a:gd name="connsiteX17" fmla="*/ 8361 w 10000"/>
              <a:gd name="connsiteY17" fmla="*/ 392 h 10000"/>
              <a:gd name="connsiteX18" fmla="*/ 8530 w 10000"/>
              <a:gd name="connsiteY18" fmla="*/ 0 h 10000"/>
              <a:gd name="connsiteX19" fmla="*/ 8732 w 10000"/>
              <a:gd name="connsiteY19" fmla="*/ 454 h 10000"/>
              <a:gd name="connsiteX20" fmla="*/ 8840 w 10000"/>
              <a:gd name="connsiteY20" fmla="*/ 779 h 10000"/>
              <a:gd name="connsiteX21" fmla="*/ 8825 w 10000"/>
              <a:gd name="connsiteY21" fmla="*/ 1057 h 10000"/>
              <a:gd name="connsiteX22" fmla="*/ 8763 w 10000"/>
              <a:gd name="connsiteY22" fmla="*/ 1413 h 10000"/>
              <a:gd name="connsiteX23" fmla="*/ 8876 w 10000"/>
              <a:gd name="connsiteY23" fmla="*/ 1547 h 10000"/>
              <a:gd name="connsiteX24" fmla="*/ 9171 w 10000"/>
              <a:gd name="connsiteY24" fmla="*/ 1181 h 10000"/>
              <a:gd name="connsiteX25" fmla="*/ 10000 w 10000"/>
              <a:gd name="connsiteY25" fmla="*/ 1181 h 10000"/>
              <a:gd name="connsiteX26" fmla="*/ 9768 w 10000"/>
              <a:gd name="connsiteY26" fmla="*/ 1996 h 10000"/>
              <a:gd name="connsiteX27" fmla="*/ 9155 w 10000"/>
              <a:gd name="connsiteY27" fmla="*/ 1996 h 10000"/>
              <a:gd name="connsiteX28" fmla="*/ 9366 w 10000"/>
              <a:gd name="connsiteY28" fmla="*/ 2243 h 10000"/>
              <a:gd name="connsiteX29" fmla="*/ 9753 w 10000"/>
              <a:gd name="connsiteY29" fmla="*/ 2552 h 10000"/>
              <a:gd name="connsiteX30" fmla="*/ 9753 w 10000"/>
              <a:gd name="connsiteY30" fmla="*/ 2599 h 10000"/>
              <a:gd name="connsiteX31" fmla="*/ 9675 w 10000"/>
              <a:gd name="connsiteY31" fmla="*/ 2558 h 10000"/>
              <a:gd name="connsiteX32" fmla="*/ 9187 w 10000"/>
              <a:gd name="connsiteY32" fmla="*/ 2552 h 10000"/>
              <a:gd name="connsiteX33" fmla="*/ 9139 w 10000"/>
              <a:gd name="connsiteY33" fmla="*/ 2682 h 10000"/>
              <a:gd name="connsiteX34" fmla="*/ 9077 w 10000"/>
              <a:gd name="connsiteY34" fmla="*/ 2805 h 10000"/>
              <a:gd name="connsiteX35" fmla="*/ 8458 w 10000"/>
              <a:gd name="connsiteY35" fmla="*/ 3140 h 10000"/>
              <a:gd name="connsiteX36" fmla="*/ 7820 w 10000"/>
              <a:gd name="connsiteY36" fmla="*/ 4167 h 10000"/>
              <a:gd name="connsiteX37" fmla="*/ 7650 w 10000"/>
              <a:gd name="connsiteY37" fmla="*/ 4214 h 10000"/>
              <a:gd name="connsiteX38" fmla="*/ 7496 w 10000"/>
              <a:gd name="connsiteY38" fmla="*/ 4178 h 10000"/>
              <a:gd name="connsiteX39" fmla="*/ 7310 w 10000"/>
              <a:gd name="connsiteY39" fmla="*/ 4105 h 10000"/>
              <a:gd name="connsiteX40" fmla="*/ 7207 w 10000"/>
              <a:gd name="connsiteY40" fmla="*/ 4229 h 10000"/>
              <a:gd name="connsiteX41" fmla="*/ 6876 w 10000"/>
              <a:gd name="connsiteY41" fmla="*/ 4214 h 10000"/>
              <a:gd name="connsiteX42" fmla="*/ 6830 w 10000"/>
              <a:gd name="connsiteY42" fmla="*/ 4255 h 10000"/>
              <a:gd name="connsiteX43" fmla="*/ 6803 w 10000"/>
              <a:gd name="connsiteY43" fmla="*/ 4291 h 10000"/>
              <a:gd name="connsiteX44" fmla="*/ 6696 w 10000"/>
              <a:gd name="connsiteY44" fmla="*/ 5204 h 10000"/>
              <a:gd name="connsiteX45" fmla="*/ 6495 w 10000"/>
              <a:gd name="connsiteY45" fmla="*/ 6452 h 10000"/>
              <a:gd name="connsiteX46" fmla="*/ 6104 w 10000"/>
              <a:gd name="connsiteY46" fmla="*/ 6442 h 10000"/>
              <a:gd name="connsiteX47" fmla="*/ 6041 w 10000"/>
              <a:gd name="connsiteY47" fmla="*/ 6900 h 10000"/>
              <a:gd name="connsiteX48" fmla="*/ 6077 w 10000"/>
              <a:gd name="connsiteY48" fmla="*/ 7009 h 10000"/>
              <a:gd name="connsiteX49" fmla="*/ 6428 w 10000"/>
              <a:gd name="connsiteY49" fmla="*/ 7060 h 10000"/>
              <a:gd name="connsiteX50" fmla="*/ 6490 w 10000"/>
              <a:gd name="connsiteY50" fmla="*/ 7401 h 10000"/>
              <a:gd name="connsiteX51" fmla="*/ 6696 w 10000"/>
              <a:gd name="connsiteY51" fmla="*/ 7509 h 10000"/>
              <a:gd name="connsiteX52" fmla="*/ 6660 w 10000"/>
              <a:gd name="connsiteY52" fmla="*/ 7664 h 10000"/>
              <a:gd name="connsiteX53" fmla="*/ 6449 w 10000"/>
              <a:gd name="connsiteY53" fmla="*/ 7829 h 10000"/>
              <a:gd name="connsiteX54" fmla="*/ 6242 w 10000"/>
              <a:gd name="connsiteY54" fmla="*/ 7818 h 10000"/>
              <a:gd name="connsiteX55" fmla="*/ 6231 w 10000"/>
              <a:gd name="connsiteY55" fmla="*/ 7911 h 10000"/>
              <a:gd name="connsiteX56" fmla="*/ 6289 w 10000"/>
              <a:gd name="connsiteY56" fmla="*/ 8201 h 10000"/>
              <a:gd name="connsiteX57" fmla="*/ 6449 w 10000"/>
              <a:gd name="connsiteY57" fmla="*/ 8216 h 10000"/>
              <a:gd name="connsiteX58" fmla="*/ 6511 w 10000"/>
              <a:gd name="connsiteY58" fmla="*/ 8406 h 10000"/>
              <a:gd name="connsiteX59" fmla="*/ 6388 w 10000"/>
              <a:gd name="connsiteY59" fmla="*/ 8515 h 10000"/>
              <a:gd name="connsiteX60" fmla="*/ 6403 w 10000"/>
              <a:gd name="connsiteY60" fmla="*/ 9237 h 10000"/>
              <a:gd name="connsiteX61" fmla="*/ 6201 w 10000"/>
              <a:gd name="connsiteY61" fmla="*/ 9227 h 10000"/>
              <a:gd name="connsiteX62" fmla="*/ 6104 w 10000"/>
              <a:gd name="connsiteY62" fmla="*/ 9175 h 10000"/>
              <a:gd name="connsiteX63" fmla="*/ 4495 w 10000"/>
              <a:gd name="connsiteY63" fmla="*/ 9134 h 10000"/>
              <a:gd name="connsiteX64" fmla="*/ 4495 w 10000"/>
              <a:gd name="connsiteY64" fmla="*/ 9747 h 10000"/>
              <a:gd name="connsiteX65" fmla="*/ 2809 w 10000"/>
              <a:gd name="connsiteY65" fmla="*/ 8742 h 10000"/>
              <a:gd name="connsiteX66" fmla="*/ 2392 w 10000"/>
              <a:gd name="connsiteY66" fmla="*/ 8881 h 10000"/>
              <a:gd name="connsiteX67" fmla="*/ 1419 w 10000"/>
              <a:gd name="connsiteY67" fmla="*/ 8717 h 10000"/>
              <a:gd name="connsiteX68" fmla="*/ 897 w 10000"/>
              <a:gd name="connsiteY68" fmla="*/ 10000 h 10000"/>
              <a:gd name="connsiteX69" fmla="*/ 374 w 10000"/>
              <a:gd name="connsiteY69" fmla="*/ 9836 h 10000"/>
              <a:gd name="connsiteX70" fmla="*/ 381 w 10000"/>
              <a:gd name="connsiteY70" fmla="*/ 9403 h 10000"/>
              <a:gd name="connsiteX71" fmla="*/ 484 w 10000"/>
              <a:gd name="connsiteY71" fmla="*/ 8561 h 10000"/>
              <a:gd name="connsiteX72" fmla="*/ 356 w 10000"/>
              <a:gd name="connsiteY72" fmla="*/ 8092 h 10000"/>
              <a:gd name="connsiteX73" fmla="*/ 108 w 10000"/>
              <a:gd name="connsiteY73" fmla="*/ 7772 h 10000"/>
              <a:gd name="connsiteX74" fmla="*/ 16 w 10000"/>
              <a:gd name="connsiteY74" fmla="*/ 7416 h 10000"/>
              <a:gd name="connsiteX75" fmla="*/ 0 w 10000"/>
              <a:gd name="connsiteY75" fmla="*/ 7060 h 10000"/>
              <a:gd name="connsiteX76" fmla="*/ 119 w 10000"/>
              <a:gd name="connsiteY76" fmla="*/ 6668 h 10000"/>
              <a:gd name="connsiteX77" fmla="*/ 274 w 10000"/>
              <a:gd name="connsiteY77" fmla="*/ 6328 h 10000"/>
              <a:gd name="connsiteX78" fmla="*/ 274 w 10000"/>
              <a:gd name="connsiteY78" fmla="*/ 6220 h 10000"/>
              <a:gd name="connsiteX79" fmla="*/ 467 w 10000"/>
              <a:gd name="connsiteY79" fmla="*/ 4864 h 10000"/>
              <a:gd name="connsiteX80" fmla="*/ 483 w 10000"/>
              <a:gd name="connsiteY80" fmla="*/ 4506 h 10000"/>
              <a:gd name="connsiteX81" fmla="*/ 766 w 10000"/>
              <a:gd name="connsiteY81" fmla="*/ 4452 h 10000"/>
              <a:gd name="connsiteX82" fmla="*/ 800 w 10000"/>
              <a:gd name="connsiteY82" fmla="*/ 4286 h 10000"/>
              <a:gd name="connsiteX83" fmla="*/ 816 w 10000"/>
              <a:gd name="connsiteY83" fmla="*/ 3734 h 10000"/>
              <a:gd name="connsiteX84" fmla="*/ 1346 w 10000"/>
              <a:gd name="connsiteY84" fmla="*/ 3781 h 10000"/>
              <a:gd name="connsiteX85" fmla="*/ 1743 w 10000"/>
              <a:gd name="connsiteY85" fmla="*/ 3842 h 10000"/>
              <a:gd name="connsiteX86" fmla="*/ 1609 w 10000"/>
              <a:gd name="connsiteY86" fmla="*/ 6545 h 10000"/>
              <a:gd name="connsiteX87" fmla="*/ 3464 w 10000"/>
              <a:gd name="connsiteY87" fmla="*/ 6530 h 10000"/>
              <a:gd name="connsiteX88" fmla="*/ 3526 w 10000"/>
              <a:gd name="connsiteY88" fmla="*/ 6359 h 10000"/>
              <a:gd name="connsiteX89" fmla="*/ 3774 w 10000"/>
              <a:gd name="connsiteY89" fmla="*/ 5838 h 10000"/>
              <a:gd name="connsiteX0" fmla="*/ 3774 w 10000"/>
              <a:gd name="connsiteY0" fmla="*/ 5838 h 10000"/>
              <a:gd name="connsiteX1" fmla="*/ 3954 w 10000"/>
              <a:gd name="connsiteY1" fmla="*/ 3899 h 10000"/>
              <a:gd name="connsiteX2" fmla="*/ 3073 w 10000"/>
              <a:gd name="connsiteY2" fmla="*/ 3481 h 10000"/>
              <a:gd name="connsiteX3" fmla="*/ 4372 w 10000"/>
              <a:gd name="connsiteY3" fmla="*/ 3095 h 10000"/>
              <a:gd name="connsiteX4" fmla="*/ 4887 w 10000"/>
              <a:gd name="connsiteY4" fmla="*/ 3002 h 10000"/>
              <a:gd name="connsiteX5" fmla="*/ 6046 w 10000"/>
              <a:gd name="connsiteY5" fmla="*/ 2961 h 10000"/>
              <a:gd name="connsiteX6" fmla="*/ 7557 w 10000"/>
              <a:gd name="connsiteY6" fmla="*/ 2924 h 10000"/>
              <a:gd name="connsiteX7" fmla="*/ 7619 w 10000"/>
              <a:gd name="connsiteY7" fmla="*/ 1547 h 10000"/>
              <a:gd name="connsiteX8" fmla="*/ 7748 w 10000"/>
              <a:gd name="connsiteY8" fmla="*/ 1351 h 10000"/>
              <a:gd name="connsiteX9" fmla="*/ 7855 w 10000"/>
              <a:gd name="connsiteY9" fmla="*/ 1336 h 10000"/>
              <a:gd name="connsiteX10" fmla="*/ 7943 w 10000"/>
              <a:gd name="connsiteY10" fmla="*/ 1304 h 10000"/>
              <a:gd name="connsiteX11" fmla="*/ 7964 w 10000"/>
              <a:gd name="connsiteY11" fmla="*/ 1238 h 10000"/>
              <a:gd name="connsiteX12" fmla="*/ 7964 w 10000"/>
              <a:gd name="connsiteY12" fmla="*/ 1160 h 10000"/>
              <a:gd name="connsiteX13" fmla="*/ 7886 w 10000"/>
              <a:gd name="connsiteY13" fmla="*/ 995 h 10000"/>
              <a:gd name="connsiteX14" fmla="*/ 7820 w 10000"/>
              <a:gd name="connsiteY14" fmla="*/ 918 h 10000"/>
              <a:gd name="connsiteX15" fmla="*/ 7820 w 10000"/>
              <a:gd name="connsiteY15" fmla="*/ 872 h 10000"/>
              <a:gd name="connsiteX16" fmla="*/ 7989 w 10000"/>
              <a:gd name="connsiteY16" fmla="*/ 779 h 10000"/>
              <a:gd name="connsiteX17" fmla="*/ 8361 w 10000"/>
              <a:gd name="connsiteY17" fmla="*/ 392 h 10000"/>
              <a:gd name="connsiteX18" fmla="*/ 8530 w 10000"/>
              <a:gd name="connsiteY18" fmla="*/ 0 h 10000"/>
              <a:gd name="connsiteX19" fmla="*/ 8732 w 10000"/>
              <a:gd name="connsiteY19" fmla="*/ 454 h 10000"/>
              <a:gd name="connsiteX20" fmla="*/ 8840 w 10000"/>
              <a:gd name="connsiteY20" fmla="*/ 779 h 10000"/>
              <a:gd name="connsiteX21" fmla="*/ 8825 w 10000"/>
              <a:gd name="connsiteY21" fmla="*/ 1057 h 10000"/>
              <a:gd name="connsiteX22" fmla="*/ 8763 w 10000"/>
              <a:gd name="connsiteY22" fmla="*/ 1413 h 10000"/>
              <a:gd name="connsiteX23" fmla="*/ 8876 w 10000"/>
              <a:gd name="connsiteY23" fmla="*/ 1547 h 10000"/>
              <a:gd name="connsiteX24" fmla="*/ 9171 w 10000"/>
              <a:gd name="connsiteY24" fmla="*/ 1181 h 10000"/>
              <a:gd name="connsiteX25" fmla="*/ 10000 w 10000"/>
              <a:gd name="connsiteY25" fmla="*/ 1181 h 10000"/>
              <a:gd name="connsiteX26" fmla="*/ 9768 w 10000"/>
              <a:gd name="connsiteY26" fmla="*/ 1996 h 10000"/>
              <a:gd name="connsiteX27" fmla="*/ 9155 w 10000"/>
              <a:gd name="connsiteY27" fmla="*/ 1996 h 10000"/>
              <a:gd name="connsiteX28" fmla="*/ 9366 w 10000"/>
              <a:gd name="connsiteY28" fmla="*/ 2243 h 10000"/>
              <a:gd name="connsiteX29" fmla="*/ 9753 w 10000"/>
              <a:gd name="connsiteY29" fmla="*/ 2552 h 10000"/>
              <a:gd name="connsiteX30" fmla="*/ 9753 w 10000"/>
              <a:gd name="connsiteY30" fmla="*/ 2599 h 10000"/>
              <a:gd name="connsiteX31" fmla="*/ 9675 w 10000"/>
              <a:gd name="connsiteY31" fmla="*/ 2558 h 10000"/>
              <a:gd name="connsiteX32" fmla="*/ 9187 w 10000"/>
              <a:gd name="connsiteY32" fmla="*/ 2552 h 10000"/>
              <a:gd name="connsiteX33" fmla="*/ 9139 w 10000"/>
              <a:gd name="connsiteY33" fmla="*/ 2682 h 10000"/>
              <a:gd name="connsiteX34" fmla="*/ 9077 w 10000"/>
              <a:gd name="connsiteY34" fmla="*/ 2805 h 10000"/>
              <a:gd name="connsiteX35" fmla="*/ 8458 w 10000"/>
              <a:gd name="connsiteY35" fmla="*/ 3140 h 10000"/>
              <a:gd name="connsiteX36" fmla="*/ 7820 w 10000"/>
              <a:gd name="connsiteY36" fmla="*/ 4167 h 10000"/>
              <a:gd name="connsiteX37" fmla="*/ 7650 w 10000"/>
              <a:gd name="connsiteY37" fmla="*/ 4214 h 10000"/>
              <a:gd name="connsiteX38" fmla="*/ 7496 w 10000"/>
              <a:gd name="connsiteY38" fmla="*/ 4178 h 10000"/>
              <a:gd name="connsiteX39" fmla="*/ 7310 w 10000"/>
              <a:gd name="connsiteY39" fmla="*/ 4105 h 10000"/>
              <a:gd name="connsiteX40" fmla="*/ 7207 w 10000"/>
              <a:gd name="connsiteY40" fmla="*/ 4229 h 10000"/>
              <a:gd name="connsiteX41" fmla="*/ 6876 w 10000"/>
              <a:gd name="connsiteY41" fmla="*/ 4214 h 10000"/>
              <a:gd name="connsiteX42" fmla="*/ 6830 w 10000"/>
              <a:gd name="connsiteY42" fmla="*/ 4255 h 10000"/>
              <a:gd name="connsiteX43" fmla="*/ 6803 w 10000"/>
              <a:gd name="connsiteY43" fmla="*/ 4291 h 10000"/>
              <a:gd name="connsiteX44" fmla="*/ 6696 w 10000"/>
              <a:gd name="connsiteY44" fmla="*/ 5204 h 10000"/>
              <a:gd name="connsiteX45" fmla="*/ 6495 w 10000"/>
              <a:gd name="connsiteY45" fmla="*/ 6452 h 10000"/>
              <a:gd name="connsiteX46" fmla="*/ 6104 w 10000"/>
              <a:gd name="connsiteY46" fmla="*/ 6442 h 10000"/>
              <a:gd name="connsiteX47" fmla="*/ 6041 w 10000"/>
              <a:gd name="connsiteY47" fmla="*/ 6900 h 10000"/>
              <a:gd name="connsiteX48" fmla="*/ 6077 w 10000"/>
              <a:gd name="connsiteY48" fmla="*/ 7009 h 10000"/>
              <a:gd name="connsiteX49" fmla="*/ 6428 w 10000"/>
              <a:gd name="connsiteY49" fmla="*/ 7060 h 10000"/>
              <a:gd name="connsiteX50" fmla="*/ 6490 w 10000"/>
              <a:gd name="connsiteY50" fmla="*/ 7401 h 10000"/>
              <a:gd name="connsiteX51" fmla="*/ 6696 w 10000"/>
              <a:gd name="connsiteY51" fmla="*/ 7509 h 10000"/>
              <a:gd name="connsiteX52" fmla="*/ 6660 w 10000"/>
              <a:gd name="connsiteY52" fmla="*/ 7664 h 10000"/>
              <a:gd name="connsiteX53" fmla="*/ 6449 w 10000"/>
              <a:gd name="connsiteY53" fmla="*/ 7829 h 10000"/>
              <a:gd name="connsiteX54" fmla="*/ 6242 w 10000"/>
              <a:gd name="connsiteY54" fmla="*/ 7818 h 10000"/>
              <a:gd name="connsiteX55" fmla="*/ 6231 w 10000"/>
              <a:gd name="connsiteY55" fmla="*/ 7911 h 10000"/>
              <a:gd name="connsiteX56" fmla="*/ 6289 w 10000"/>
              <a:gd name="connsiteY56" fmla="*/ 8201 h 10000"/>
              <a:gd name="connsiteX57" fmla="*/ 6449 w 10000"/>
              <a:gd name="connsiteY57" fmla="*/ 8216 h 10000"/>
              <a:gd name="connsiteX58" fmla="*/ 6511 w 10000"/>
              <a:gd name="connsiteY58" fmla="*/ 8406 h 10000"/>
              <a:gd name="connsiteX59" fmla="*/ 6388 w 10000"/>
              <a:gd name="connsiteY59" fmla="*/ 8515 h 10000"/>
              <a:gd name="connsiteX60" fmla="*/ 6403 w 10000"/>
              <a:gd name="connsiteY60" fmla="*/ 9237 h 10000"/>
              <a:gd name="connsiteX61" fmla="*/ 6201 w 10000"/>
              <a:gd name="connsiteY61" fmla="*/ 9227 h 10000"/>
              <a:gd name="connsiteX62" fmla="*/ 6104 w 10000"/>
              <a:gd name="connsiteY62" fmla="*/ 9175 h 10000"/>
              <a:gd name="connsiteX63" fmla="*/ 4495 w 10000"/>
              <a:gd name="connsiteY63" fmla="*/ 9134 h 10000"/>
              <a:gd name="connsiteX64" fmla="*/ 4495 w 10000"/>
              <a:gd name="connsiteY64" fmla="*/ 9747 h 10000"/>
              <a:gd name="connsiteX65" fmla="*/ 2809 w 10000"/>
              <a:gd name="connsiteY65" fmla="*/ 8742 h 10000"/>
              <a:gd name="connsiteX66" fmla="*/ 2392 w 10000"/>
              <a:gd name="connsiteY66" fmla="*/ 8881 h 10000"/>
              <a:gd name="connsiteX67" fmla="*/ 1887 w 10000"/>
              <a:gd name="connsiteY67" fmla="*/ 8809 h 10000"/>
              <a:gd name="connsiteX68" fmla="*/ 1419 w 10000"/>
              <a:gd name="connsiteY68" fmla="*/ 8717 h 10000"/>
              <a:gd name="connsiteX69" fmla="*/ 897 w 10000"/>
              <a:gd name="connsiteY69" fmla="*/ 10000 h 10000"/>
              <a:gd name="connsiteX70" fmla="*/ 374 w 10000"/>
              <a:gd name="connsiteY70" fmla="*/ 9836 h 10000"/>
              <a:gd name="connsiteX71" fmla="*/ 381 w 10000"/>
              <a:gd name="connsiteY71" fmla="*/ 9403 h 10000"/>
              <a:gd name="connsiteX72" fmla="*/ 484 w 10000"/>
              <a:gd name="connsiteY72" fmla="*/ 8561 h 10000"/>
              <a:gd name="connsiteX73" fmla="*/ 356 w 10000"/>
              <a:gd name="connsiteY73" fmla="*/ 8092 h 10000"/>
              <a:gd name="connsiteX74" fmla="*/ 108 w 10000"/>
              <a:gd name="connsiteY74" fmla="*/ 7772 h 10000"/>
              <a:gd name="connsiteX75" fmla="*/ 16 w 10000"/>
              <a:gd name="connsiteY75" fmla="*/ 7416 h 10000"/>
              <a:gd name="connsiteX76" fmla="*/ 0 w 10000"/>
              <a:gd name="connsiteY76" fmla="*/ 7060 h 10000"/>
              <a:gd name="connsiteX77" fmla="*/ 119 w 10000"/>
              <a:gd name="connsiteY77" fmla="*/ 6668 h 10000"/>
              <a:gd name="connsiteX78" fmla="*/ 274 w 10000"/>
              <a:gd name="connsiteY78" fmla="*/ 6328 h 10000"/>
              <a:gd name="connsiteX79" fmla="*/ 274 w 10000"/>
              <a:gd name="connsiteY79" fmla="*/ 6220 h 10000"/>
              <a:gd name="connsiteX80" fmla="*/ 467 w 10000"/>
              <a:gd name="connsiteY80" fmla="*/ 4864 h 10000"/>
              <a:gd name="connsiteX81" fmla="*/ 483 w 10000"/>
              <a:gd name="connsiteY81" fmla="*/ 4506 h 10000"/>
              <a:gd name="connsiteX82" fmla="*/ 766 w 10000"/>
              <a:gd name="connsiteY82" fmla="*/ 4452 h 10000"/>
              <a:gd name="connsiteX83" fmla="*/ 800 w 10000"/>
              <a:gd name="connsiteY83" fmla="*/ 4286 h 10000"/>
              <a:gd name="connsiteX84" fmla="*/ 816 w 10000"/>
              <a:gd name="connsiteY84" fmla="*/ 3734 h 10000"/>
              <a:gd name="connsiteX85" fmla="*/ 1346 w 10000"/>
              <a:gd name="connsiteY85" fmla="*/ 3781 h 10000"/>
              <a:gd name="connsiteX86" fmla="*/ 1743 w 10000"/>
              <a:gd name="connsiteY86" fmla="*/ 3842 h 10000"/>
              <a:gd name="connsiteX87" fmla="*/ 1609 w 10000"/>
              <a:gd name="connsiteY87" fmla="*/ 6545 h 10000"/>
              <a:gd name="connsiteX88" fmla="*/ 3464 w 10000"/>
              <a:gd name="connsiteY88" fmla="*/ 6530 h 10000"/>
              <a:gd name="connsiteX89" fmla="*/ 3526 w 10000"/>
              <a:gd name="connsiteY89" fmla="*/ 6359 h 10000"/>
              <a:gd name="connsiteX90" fmla="*/ 3774 w 10000"/>
              <a:gd name="connsiteY90" fmla="*/ 5838 h 10000"/>
              <a:gd name="connsiteX0" fmla="*/ 3774 w 10000"/>
              <a:gd name="connsiteY0" fmla="*/ 5838 h 10000"/>
              <a:gd name="connsiteX1" fmla="*/ 3954 w 10000"/>
              <a:gd name="connsiteY1" fmla="*/ 3899 h 10000"/>
              <a:gd name="connsiteX2" fmla="*/ 3073 w 10000"/>
              <a:gd name="connsiteY2" fmla="*/ 3481 h 10000"/>
              <a:gd name="connsiteX3" fmla="*/ 4372 w 10000"/>
              <a:gd name="connsiteY3" fmla="*/ 3095 h 10000"/>
              <a:gd name="connsiteX4" fmla="*/ 4887 w 10000"/>
              <a:gd name="connsiteY4" fmla="*/ 3002 h 10000"/>
              <a:gd name="connsiteX5" fmla="*/ 6046 w 10000"/>
              <a:gd name="connsiteY5" fmla="*/ 2961 h 10000"/>
              <a:gd name="connsiteX6" fmla="*/ 7557 w 10000"/>
              <a:gd name="connsiteY6" fmla="*/ 2924 h 10000"/>
              <a:gd name="connsiteX7" fmla="*/ 7619 w 10000"/>
              <a:gd name="connsiteY7" fmla="*/ 1547 h 10000"/>
              <a:gd name="connsiteX8" fmla="*/ 7748 w 10000"/>
              <a:gd name="connsiteY8" fmla="*/ 1351 h 10000"/>
              <a:gd name="connsiteX9" fmla="*/ 7855 w 10000"/>
              <a:gd name="connsiteY9" fmla="*/ 1336 h 10000"/>
              <a:gd name="connsiteX10" fmla="*/ 7943 w 10000"/>
              <a:gd name="connsiteY10" fmla="*/ 1304 h 10000"/>
              <a:gd name="connsiteX11" fmla="*/ 7964 w 10000"/>
              <a:gd name="connsiteY11" fmla="*/ 1238 h 10000"/>
              <a:gd name="connsiteX12" fmla="*/ 7964 w 10000"/>
              <a:gd name="connsiteY12" fmla="*/ 1160 h 10000"/>
              <a:gd name="connsiteX13" fmla="*/ 7886 w 10000"/>
              <a:gd name="connsiteY13" fmla="*/ 995 h 10000"/>
              <a:gd name="connsiteX14" fmla="*/ 7820 w 10000"/>
              <a:gd name="connsiteY14" fmla="*/ 918 h 10000"/>
              <a:gd name="connsiteX15" fmla="*/ 7820 w 10000"/>
              <a:gd name="connsiteY15" fmla="*/ 872 h 10000"/>
              <a:gd name="connsiteX16" fmla="*/ 7989 w 10000"/>
              <a:gd name="connsiteY16" fmla="*/ 779 h 10000"/>
              <a:gd name="connsiteX17" fmla="*/ 8361 w 10000"/>
              <a:gd name="connsiteY17" fmla="*/ 392 h 10000"/>
              <a:gd name="connsiteX18" fmla="*/ 8530 w 10000"/>
              <a:gd name="connsiteY18" fmla="*/ 0 h 10000"/>
              <a:gd name="connsiteX19" fmla="*/ 8732 w 10000"/>
              <a:gd name="connsiteY19" fmla="*/ 454 h 10000"/>
              <a:gd name="connsiteX20" fmla="*/ 8840 w 10000"/>
              <a:gd name="connsiteY20" fmla="*/ 779 h 10000"/>
              <a:gd name="connsiteX21" fmla="*/ 8825 w 10000"/>
              <a:gd name="connsiteY21" fmla="*/ 1057 h 10000"/>
              <a:gd name="connsiteX22" fmla="*/ 8763 w 10000"/>
              <a:gd name="connsiteY22" fmla="*/ 1413 h 10000"/>
              <a:gd name="connsiteX23" fmla="*/ 8876 w 10000"/>
              <a:gd name="connsiteY23" fmla="*/ 1547 h 10000"/>
              <a:gd name="connsiteX24" fmla="*/ 9171 w 10000"/>
              <a:gd name="connsiteY24" fmla="*/ 1181 h 10000"/>
              <a:gd name="connsiteX25" fmla="*/ 10000 w 10000"/>
              <a:gd name="connsiteY25" fmla="*/ 1181 h 10000"/>
              <a:gd name="connsiteX26" fmla="*/ 9768 w 10000"/>
              <a:gd name="connsiteY26" fmla="*/ 1996 h 10000"/>
              <a:gd name="connsiteX27" fmla="*/ 9155 w 10000"/>
              <a:gd name="connsiteY27" fmla="*/ 1996 h 10000"/>
              <a:gd name="connsiteX28" fmla="*/ 9366 w 10000"/>
              <a:gd name="connsiteY28" fmla="*/ 2243 h 10000"/>
              <a:gd name="connsiteX29" fmla="*/ 9753 w 10000"/>
              <a:gd name="connsiteY29" fmla="*/ 2552 h 10000"/>
              <a:gd name="connsiteX30" fmla="*/ 9753 w 10000"/>
              <a:gd name="connsiteY30" fmla="*/ 2599 h 10000"/>
              <a:gd name="connsiteX31" fmla="*/ 9675 w 10000"/>
              <a:gd name="connsiteY31" fmla="*/ 2558 h 10000"/>
              <a:gd name="connsiteX32" fmla="*/ 9187 w 10000"/>
              <a:gd name="connsiteY32" fmla="*/ 2552 h 10000"/>
              <a:gd name="connsiteX33" fmla="*/ 9139 w 10000"/>
              <a:gd name="connsiteY33" fmla="*/ 2682 h 10000"/>
              <a:gd name="connsiteX34" fmla="*/ 9077 w 10000"/>
              <a:gd name="connsiteY34" fmla="*/ 2805 h 10000"/>
              <a:gd name="connsiteX35" fmla="*/ 8458 w 10000"/>
              <a:gd name="connsiteY35" fmla="*/ 3140 h 10000"/>
              <a:gd name="connsiteX36" fmla="*/ 7820 w 10000"/>
              <a:gd name="connsiteY36" fmla="*/ 4167 h 10000"/>
              <a:gd name="connsiteX37" fmla="*/ 7650 w 10000"/>
              <a:gd name="connsiteY37" fmla="*/ 4214 h 10000"/>
              <a:gd name="connsiteX38" fmla="*/ 7496 w 10000"/>
              <a:gd name="connsiteY38" fmla="*/ 4178 h 10000"/>
              <a:gd name="connsiteX39" fmla="*/ 7310 w 10000"/>
              <a:gd name="connsiteY39" fmla="*/ 4105 h 10000"/>
              <a:gd name="connsiteX40" fmla="*/ 7207 w 10000"/>
              <a:gd name="connsiteY40" fmla="*/ 4229 h 10000"/>
              <a:gd name="connsiteX41" fmla="*/ 6876 w 10000"/>
              <a:gd name="connsiteY41" fmla="*/ 4214 h 10000"/>
              <a:gd name="connsiteX42" fmla="*/ 6830 w 10000"/>
              <a:gd name="connsiteY42" fmla="*/ 4255 h 10000"/>
              <a:gd name="connsiteX43" fmla="*/ 6803 w 10000"/>
              <a:gd name="connsiteY43" fmla="*/ 4291 h 10000"/>
              <a:gd name="connsiteX44" fmla="*/ 6696 w 10000"/>
              <a:gd name="connsiteY44" fmla="*/ 5204 h 10000"/>
              <a:gd name="connsiteX45" fmla="*/ 6495 w 10000"/>
              <a:gd name="connsiteY45" fmla="*/ 6452 h 10000"/>
              <a:gd name="connsiteX46" fmla="*/ 6104 w 10000"/>
              <a:gd name="connsiteY46" fmla="*/ 6442 h 10000"/>
              <a:gd name="connsiteX47" fmla="*/ 6041 w 10000"/>
              <a:gd name="connsiteY47" fmla="*/ 6900 h 10000"/>
              <a:gd name="connsiteX48" fmla="*/ 6077 w 10000"/>
              <a:gd name="connsiteY48" fmla="*/ 7009 h 10000"/>
              <a:gd name="connsiteX49" fmla="*/ 6428 w 10000"/>
              <a:gd name="connsiteY49" fmla="*/ 7060 h 10000"/>
              <a:gd name="connsiteX50" fmla="*/ 6490 w 10000"/>
              <a:gd name="connsiteY50" fmla="*/ 7401 h 10000"/>
              <a:gd name="connsiteX51" fmla="*/ 6696 w 10000"/>
              <a:gd name="connsiteY51" fmla="*/ 7509 h 10000"/>
              <a:gd name="connsiteX52" fmla="*/ 6660 w 10000"/>
              <a:gd name="connsiteY52" fmla="*/ 7664 h 10000"/>
              <a:gd name="connsiteX53" fmla="*/ 6449 w 10000"/>
              <a:gd name="connsiteY53" fmla="*/ 7829 h 10000"/>
              <a:gd name="connsiteX54" fmla="*/ 6242 w 10000"/>
              <a:gd name="connsiteY54" fmla="*/ 7818 h 10000"/>
              <a:gd name="connsiteX55" fmla="*/ 6231 w 10000"/>
              <a:gd name="connsiteY55" fmla="*/ 7911 h 10000"/>
              <a:gd name="connsiteX56" fmla="*/ 6289 w 10000"/>
              <a:gd name="connsiteY56" fmla="*/ 8201 h 10000"/>
              <a:gd name="connsiteX57" fmla="*/ 6449 w 10000"/>
              <a:gd name="connsiteY57" fmla="*/ 8216 h 10000"/>
              <a:gd name="connsiteX58" fmla="*/ 6511 w 10000"/>
              <a:gd name="connsiteY58" fmla="*/ 8406 h 10000"/>
              <a:gd name="connsiteX59" fmla="*/ 6388 w 10000"/>
              <a:gd name="connsiteY59" fmla="*/ 8515 h 10000"/>
              <a:gd name="connsiteX60" fmla="*/ 6403 w 10000"/>
              <a:gd name="connsiteY60" fmla="*/ 9237 h 10000"/>
              <a:gd name="connsiteX61" fmla="*/ 6201 w 10000"/>
              <a:gd name="connsiteY61" fmla="*/ 9227 h 10000"/>
              <a:gd name="connsiteX62" fmla="*/ 6104 w 10000"/>
              <a:gd name="connsiteY62" fmla="*/ 9175 h 10000"/>
              <a:gd name="connsiteX63" fmla="*/ 4495 w 10000"/>
              <a:gd name="connsiteY63" fmla="*/ 9134 h 10000"/>
              <a:gd name="connsiteX64" fmla="*/ 4495 w 10000"/>
              <a:gd name="connsiteY64" fmla="*/ 9747 h 10000"/>
              <a:gd name="connsiteX65" fmla="*/ 2809 w 10000"/>
              <a:gd name="connsiteY65" fmla="*/ 8742 h 10000"/>
              <a:gd name="connsiteX66" fmla="*/ 2392 w 10000"/>
              <a:gd name="connsiteY66" fmla="*/ 8881 h 10000"/>
              <a:gd name="connsiteX67" fmla="*/ 1886 w 10000"/>
              <a:gd name="connsiteY67" fmla="*/ 8717 h 10000"/>
              <a:gd name="connsiteX68" fmla="*/ 1419 w 10000"/>
              <a:gd name="connsiteY68" fmla="*/ 8717 h 10000"/>
              <a:gd name="connsiteX69" fmla="*/ 897 w 10000"/>
              <a:gd name="connsiteY69" fmla="*/ 10000 h 10000"/>
              <a:gd name="connsiteX70" fmla="*/ 374 w 10000"/>
              <a:gd name="connsiteY70" fmla="*/ 9836 h 10000"/>
              <a:gd name="connsiteX71" fmla="*/ 381 w 10000"/>
              <a:gd name="connsiteY71" fmla="*/ 9403 h 10000"/>
              <a:gd name="connsiteX72" fmla="*/ 484 w 10000"/>
              <a:gd name="connsiteY72" fmla="*/ 8561 h 10000"/>
              <a:gd name="connsiteX73" fmla="*/ 356 w 10000"/>
              <a:gd name="connsiteY73" fmla="*/ 8092 h 10000"/>
              <a:gd name="connsiteX74" fmla="*/ 108 w 10000"/>
              <a:gd name="connsiteY74" fmla="*/ 7772 h 10000"/>
              <a:gd name="connsiteX75" fmla="*/ 16 w 10000"/>
              <a:gd name="connsiteY75" fmla="*/ 7416 h 10000"/>
              <a:gd name="connsiteX76" fmla="*/ 0 w 10000"/>
              <a:gd name="connsiteY76" fmla="*/ 7060 h 10000"/>
              <a:gd name="connsiteX77" fmla="*/ 119 w 10000"/>
              <a:gd name="connsiteY77" fmla="*/ 6668 h 10000"/>
              <a:gd name="connsiteX78" fmla="*/ 274 w 10000"/>
              <a:gd name="connsiteY78" fmla="*/ 6328 h 10000"/>
              <a:gd name="connsiteX79" fmla="*/ 274 w 10000"/>
              <a:gd name="connsiteY79" fmla="*/ 6220 h 10000"/>
              <a:gd name="connsiteX80" fmla="*/ 467 w 10000"/>
              <a:gd name="connsiteY80" fmla="*/ 4864 h 10000"/>
              <a:gd name="connsiteX81" fmla="*/ 483 w 10000"/>
              <a:gd name="connsiteY81" fmla="*/ 4506 h 10000"/>
              <a:gd name="connsiteX82" fmla="*/ 766 w 10000"/>
              <a:gd name="connsiteY82" fmla="*/ 4452 h 10000"/>
              <a:gd name="connsiteX83" fmla="*/ 800 w 10000"/>
              <a:gd name="connsiteY83" fmla="*/ 4286 h 10000"/>
              <a:gd name="connsiteX84" fmla="*/ 816 w 10000"/>
              <a:gd name="connsiteY84" fmla="*/ 3734 h 10000"/>
              <a:gd name="connsiteX85" fmla="*/ 1346 w 10000"/>
              <a:gd name="connsiteY85" fmla="*/ 3781 h 10000"/>
              <a:gd name="connsiteX86" fmla="*/ 1743 w 10000"/>
              <a:gd name="connsiteY86" fmla="*/ 3842 h 10000"/>
              <a:gd name="connsiteX87" fmla="*/ 1609 w 10000"/>
              <a:gd name="connsiteY87" fmla="*/ 6545 h 10000"/>
              <a:gd name="connsiteX88" fmla="*/ 3464 w 10000"/>
              <a:gd name="connsiteY88" fmla="*/ 6530 h 10000"/>
              <a:gd name="connsiteX89" fmla="*/ 3526 w 10000"/>
              <a:gd name="connsiteY89" fmla="*/ 6359 h 10000"/>
              <a:gd name="connsiteX90" fmla="*/ 3774 w 10000"/>
              <a:gd name="connsiteY90" fmla="*/ 5838 h 10000"/>
              <a:gd name="connsiteX0" fmla="*/ 3774 w 10000"/>
              <a:gd name="connsiteY0" fmla="*/ 5838 h 10000"/>
              <a:gd name="connsiteX1" fmla="*/ 3954 w 10000"/>
              <a:gd name="connsiteY1" fmla="*/ 3899 h 10000"/>
              <a:gd name="connsiteX2" fmla="*/ 3073 w 10000"/>
              <a:gd name="connsiteY2" fmla="*/ 3481 h 10000"/>
              <a:gd name="connsiteX3" fmla="*/ 4372 w 10000"/>
              <a:gd name="connsiteY3" fmla="*/ 3095 h 10000"/>
              <a:gd name="connsiteX4" fmla="*/ 4887 w 10000"/>
              <a:gd name="connsiteY4" fmla="*/ 3002 h 10000"/>
              <a:gd name="connsiteX5" fmla="*/ 6046 w 10000"/>
              <a:gd name="connsiteY5" fmla="*/ 2961 h 10000"/>
              <a:gd name="connsiteX6" fmla="*/ 7557 w 10000"/>
              <a:gd name="connsiteY6" fmla="*/ 2924 h 10000"/>
              <a:gd name="connsiteX7" fmla="*/ 7619 w 10000"/>
              <a:gd name="connsiteY7" fmla="*/ 1547 h 10000"/>
              <a:gd name="connsiteX8" fmla="*/ 7748 w 10000"/>
              <a:gd name="connsiteY8" fmla="*/ 1351 h 10000"/>
              <a:gd name="connsiteX9" fmla="*/ 7855 w 10000"/>
              <a:gd name="connsiteY9" fmla="*/ 1336 h 10000"/>
              <a:gd name="connsiteX10" fmla="*/ 7943 w 10000"/>
              <a:gd name="connsiteY10" fmla="*/ 1304 h 10000"/>
              <a:gd name="connsiteX11" fmla="*/ 7964 w 10000"/>
              <a:gd name="connsiteY11" fmla="*/ 1238 h 10000"/>
              <a:gd name="connsiteX12" fmla="*/ 7964 w 10000"/>
              <a:gd name="connsiteY12" fmla="*/ 1160 h 10000"/>
              <a:gd name="connsiteX13" fmla="*/ 7886 w 10000"/>
              <a:gd name="connsiteY13" fmla="*/ 995 h 10000"/>
              <a:gd name="connsiteX14" fmla="*/ 7820 w 10000"/>
              <a:gd name="connsiteY14" fmla="*/ 918 h 10000"/>
              <a:gd name="connsiteX15" fmla="*/ 7820 w 10000"/>
              <a:gd name="connsiteY15" fmla="*/ 872 h 10000"/>
              <a:gd name="connsiteX16" fmla="*/ 7989 w 10000"/>
              <a:gd name="connsiteY16" fmla="*/ 779 h 10000"/>
              <a:gd name="connsiteX17" fmla="*/ 8361 w 10000"/>
              <a:gd name="connsiteY17" fmla="*/ 392 h 10000"/>
              <a:gd name="connsiteX18" fmla="*/ 8530 w 10000"/>
              <a:gd name="connsiteY18" fmla="*/ 0 h 10000"/>
              <a:gd name="connsiteX19" fmla="*/ 8732 w 10000"/>
              <a:gd name="connsiteY19" fmla="*/ 454 h 10000"/>
              <a:gd name="connsiteX20" fmla="*/ 8840 w 10000"/>
              <a:gd name="connsiteY20" fmla="*/ 779 h 10000"/>
              <a:gd name="connsiteX21" fmla="*/ 8825 w 10000"/>
              <a:gd name="connsiteY21" fmla="*/ 1057 h 10000"/>
              <a:gd name="connsiteX22" fmla="*/ 8763 w 10000"/>
              <a:gd name="connsiteY22" fmla="*/ 1413 h 10000"/>
              <a:gd name="connsiteX23" fmla="*/ 8876 w 10000"/>
              <a:gd name="connsiteY23" fmla="*/ 1547 h 10000"/>
              <a:gd name="connsiteX24" fmla="*/ 9171 w 10000"/>
              <a:gd name="connsiteY24" fmla="*/ 1181 h 10000"/>
              <a:gd name="connsiteX25" fmla="*/ 10000 w 10000"/>
              <a:gd name="connsiteY25" fmla="*/ 1181 h 10000"/>
              <a:gd name="connsiteX26" fmla="*/ 9768 w 10000"/>
              <a:gd name="connsiteY26" fmla="*/ 1996 h 10000"/>
              <a:gd name="connsiteX27" fmla="*/ 9155 w 10000"/>
              <a:gd name="connsiteY27" fmla="*/ 1996 h 10000"/>
              <a:gd name="connsiteX28" fmla="*/ 9366 w 10000"/>
              <a:gd name="connsiteY28" fmla="*/ 2243 h 10000"/>
              <a:gd name="connsiteX29" fmla="*/ 9753 w 10000"/>
              <a:gd name="connsiteY29" fmla="*/ 2552 h 10000"/>
              <a:gd name="connsiteX30" fmla="*/ 9753 w 10000"/>
              <a:gd name="connsiteY30" fmla="*/ 2599 h 10000"/>
              <a:gd name="connsiteX31" fmla="*/ 9675 w 10000"/>
              <a:gd name="connsiteY31" fmla="*/ 2558 h 10000"/>
              <a:gd name="connsiteX32" fmla="*/ 9187 w 10000"/>
              <a:gd name="connsiteY32" fmla="*/ 2552 h 10000"/>
              <a:gd name="connsiteX33" fmla="*/ 9139 w 10000"/>
              <a:gd name="connsiteY33" fmla="*/ 2682 h 10000"/>
              <a:gd name="connsiteX34" fmla="*/ 9077 w 10000"/>
              <a:gd name="connsiteY34" fmla="*/ 2805 h 10000"/>
              <a:gd name="connsiteX35" fmla="*/ 8458 w 10000"/>
              <a:gd name="connsiteY35" fmla="*/ 3140 h 10000"/>
              <a:gd name="connsiteX36" fmla="*/ 7820 w 10000"/>
              <a:gd name="connsiteY36" fmla="*/ 4167 h 10000"/>
              <a:gd name="connsiteX37" fmla="*/ 7650 w 10000"/>
              <a:gd name="connsiteY37" fmla="*/ 4214 h 10000"/>
              <a:gd name="connsiteX38" fmla="*/ 7496 w 10000"/>
              <a:gd name="connsiteY38" fmla="*/ 4178 h 10000"/>
              <a:gd name="connsiteX39" fmla="*/ 7310 w 10000"/>
              <a:gd name="connsiteY39" fmla="*/ 4105 h 10000"/>
              <a:gd name="connsiteX40" fmla="*/ 7207 w 10000"/>
              <a:gd name="connsiteY40" fmla="*/ 4229 h 10000"/>
              <a:gd name="connsiteX41" fmla="*/ 6876 w 10000"/>
              <a:gd name="connsiteY41" fmla="*/ 4214 h 10000"/>
              <a:gd name="connsiteX42" fmla="*/ 6830 w 10000"/>
              <a:gd name="connsiteY42" fmla="*/ 4255 h 10000"/>
              <a:gd name="connsiteX43" fmla="*/ 6803 w 10000"/>
              <a:gd name="connsiteY43" fmla="*/ 4291 h 10000"/>
              <a:gd name="connsiteX44" fmla="*/ 6696 w 10000"/>
              <a:gd name="connsiteY44" fmla="*/ 5204 h 10000"/>
              <a:gd name="connsiteX45" fmla="*/ 6495 w 10000"/>
              <a:gd name="connsiteY45" fmla="*/ 6452 h 10000"/>
              <a:gd name="connsiteX46" fmla="*/ 6104 w 10000"/>
              <a:gd name="connsiteY46" fmla="*/ 6442 h 10000"/>
              <a:gd name="connsiteX47" fmla="*/ 6041 w 10000"/>
              <a:gd name="connsiteY47" fmla="*/ 6900 h 10000"/>
              <a:gd name="connsiteX48" fmla="*/ 6077 w 10000"/>
              <a:gd name="connsiteY48" fmla="*/ 7009 h 10000"/>
              <a:gd name="connsiteX49" fmla="*/ 6428 w 10000"/>
              <a:gd name="connsiteY49" fmla="*/ 7060 h 10000"/>
              <a:gd name="connsiteX50" fmla="*/ 6490 w 10000"/>
              <a:gd name="connsiteY50" fmla="*/ 7401 h 10000"/>
              <a:gd name="connsiteX51" fmla="*/ 6696 w 10000"/>
              <a:gd name="connsiteY51" fmla="*/ 7509 h 10000"/>
              <a:gd name="connsiteX52" fmla="*/ 6660 w 10000"/>
              <a:gd name="connsiteY52" fmla="*/ 7664 h 10000"/>
              <a:gd name="connsiteX53" fmla="*/ 6449 w 10000"/>
              <a:gd name="connsiteY53" fmla="*/ 7829 h 10000"/>
              <a:gd name="connsiteX54" fmla="*/ 6242 w 10000"/>
              <a:gd name="connsiteY54" fmla="*/ 7818 h 10000"/>
              <a:gd name="connsiteX55" fmla="*/ 6231 w 10000"/>
              <a:gd name="connsiteY55" fmla="*/ 7911 h 10000"/>
              <a:gd name="connsiteX56" fmla="*/ 6289 w 10000"/>
              <a:gd name="connsiteY56" fmla="*/ 8201 h 10000"/>
              <a:gd name="connsiteX57" fmla="*/ 6449 w 10000"/>
              <a:gd name="connsiteY57" fmla="*/ 8216 h 10000"/>
              <a:gd name="connsiteX58" fmla="*/ 6511 w 10000"/>
              <a:gd name="connsiteY58" fmla="*/ 8406 h 10000"/>
              <a:gd name="connsiteX59" fmla="*/ 6388 w 10000"/>
              <a:gd name="connsiteY59" fmla="*/ 8515 h 10000"/>
              <a:gd name="connsiteX60" fmla="*/ 6403 w 10000"/>
              <a:gd name="connsiteY60" fmla="*/ 9237 h 10000"/>
              <a:gd name="connsiteX61" fmla="*/ 6201 w 10000"/>
              <a:gd name="connsiteY61" fmla="*/ 9227 h 10000"/>
              <a:gd name="connsiteX62" fmla="*/ 6104 w 10000"/>
              <a:gd name="connsiteY62" fmla="*/ 9175 h 10000"/>
              <a:gd name="connsiteX63" fmla="*/ 4495 w 10000"/>
              <a:gd name="connsiteY63" fmla="*/ 9134 h 10000"/>
              <a:gd name="connsiteX64" fmla="*/ 4495 w 10000"/>
              <a:gd name="connsiteY64" fmla="*/ 9747 h 10000"/>
              <a:gd name="connsiteX65" fmla="*/ 2809 w 10000"/>
              <a:gd name="connsiteY65" fmla="*/ 8742 h 10000"/>
              <a:gd name="connsiteX66" fmla="*/ 2392 w 10000"/>
              <a:gd name="connsiteY66" fmla="*/ 8881 h 10000"/>
              <a:gd name="connsiteX67" fmla="*/ 1886 w 10000"/>
              <a:gd name="connsiteY67" fmla="*/ 8717 h 10000"/>
              <a:gd name="connsiteX68" fmla="*/ 1446 w 10000"/>
              <a:gd name="connsiteY68" fmla="*/ 8750 h 10000"/>
              <a:gd name="connsiteX69" fmla="*/ 897 w 10000"/>
              <a:gd name="connsiteY69" fmla="*/ 10000 h 10000"/>
              <a:gd name="connsiteX70" fmla="*/ 374 w 10000"/>
              <a:gd name="connsiteY70" fmla="*/ 9836 h 10000"/>
              <a:gd name="connsiteX71" fmla="*/ 381 w 10000"/>
              <a:gd name="connsiteY71" fmla="*/ 9403 h 10000"/>
              <a:gd name="connsiteX72" fmla="*/ 484 w 10000"/>
              <a:gd name="connsiteY72" fmla="*/ 8561 h 10000"/>
              <a:gd name="connsiteX73" fmla="*/ 356 w 10000"/>
              <a:gd name="connsiteY73" fmla="*/ 8092 h 10000"/>
              <a:gd name="connsiteX74" fmla="*/ 108 w 10000"/>
              <a:gd name="connsiteY74" fmla="*/ 7772 h 10000"/>
              <a:gd name="connsiteX75" fmla="*/ 16 w 10000"/>
              <a:gd name="connsiteY75" fmla="*/ 7416 h 10000"/>
              <a:gd name="connsiteX76" fmla="*/ 0 w 10000"/>
              <a:gd name="connsiteY76" fmla="*/ 7060 h 10000"/>
              <a:gd name="connsiteX77" fmla="*/ 119 w 10000"/>
              <a:gd name="connsiteY77" fmla="*/ 6668 h 10000"/>
              <a:gd name="connsiteX78" fmla="*/ 274 w 10000"/>
              <a:gd name="connsiteY78" fmla="*/ 6328 h 10000"/>
              <a:gd name="connsiteX79" fmla="*/ 274 w 10000"/>
              <a:gd name="connsiteY79" fmla="*/ 6220 h 10000"/>
              <a:gd name="connsiteX80" fmla="*/ 467 w 10000"/>
              <a:gd name="connsiteY80" fmla="*/ 4864 h 10000"/>
              <a:gd name="connsiteX81" fmla="*/ 483 w 10000"/>
              <a:gd name="connsiteY81" fmla="*/ 4506 h 10000"/>
              <a:gd name="connsiteX82" fmla="*/ 766 w 10000"/>
              <a:gd name="connsiteY82" fmla="*/ 4452 h 10000"/>
              <a:gd name="connsiteX83" fmla="*/ 800 w 10000"/>
              <a:gd name="connsiteY83" fmla="*/ 4286 h 10000"/>
              <a:gd name="connsiteX84" fmla="*/ 816 w 10000"/>
              <a:gd name="connsiteY84" fmla="*/ 3734 h 10000"/>
              <a:gd name="connsiteX85" fmla="*/ 1346 w 10000"/>
              <a:gd name="connsiteY85" fmla="*/ 3781 h 10000"/>
              <a:gd name="connsiteX86" fmla="*/ 1743 w 10000"/>
              <a:gd name="connsiteY86" fmla="*/ 3842 h 10000"/>
              <a:gd name="connsiteX87" fmla="*/ 1609 w 10000"/>
              <a:gd name="connsiteY87" fmla="*/ 6545 h 10000"/>
              <a:gd name="connsiteX88" fmla="*/ 3464 w 10000"/>
              <a:gd name="connsiteY88" fmla="*/ 6530 h 10000"/>
              <a:gd name="connsiteX89" fmla="*/ 3526 w 10000"/>
              <a:gd name="connsiteY89" fmla="*/ 6359 h 10000"/>
              <a:gd name="connsiteX90" fmla="*/ 3774 w 10000"/>
              <a:gd name="connsiteY90" fmla="*/ 5838 h 10000"/>
              <a:gd name="connsiteX0" fmla="*/ 3774 w 10000"/>
              <a:gd name="connsiteY0" fmla="*/ 5838 h 10000"/>
              <a:gd name="connsiteX1" fmla="*/ 3954 w 10000"/>
              <a:gd name="connsiteY1" fmla="*/ 3899 h 10000"/>
              <a:gd name="connsiteX2" fmla="*/ 3073 w 10000"/>
              <a:gd name="connsiteY2" fmla="*/ 3481 h 10000"/>
              <a:gd name="connsiteX3" fmla="*/ 4372 w 10000"/>
              <a:gd name="connsiteY3" fmla="*/ 3095 h 10000"/>
              <a:gd name="connsiteX4" fmla="*/ 4887 w 10000"/>
              <a:gd name="connsiteY4" fmla="*/ 3002 h 10000"/>
              <a:gd name="connsiteX5" fmla="*/ 6046 w 10000"/>
              <a:gd name="connsiteY5" fmla="*/ 2961 h 10000"/>
              <a:gd name="connsiteX6" fmla="*/ 7557 w 10000"/>
              <a:gd name="connsiteY6" fmla="*/ 2924 h 10000"/>
              <a:gd name="connsiteX7" fmla="*/ 7619 w 10000"/>
              <a:gd name="connsiteY7" fmla="*/ 1547 h 10000"/>
              <a:gd name="connsiteX8" fmla="*/ 7748 w 10000"/>
              <a:gd name="connsiteY8" fmla="*/ 1351 h 10000"/>
              <a:gd name="connsiteX9" fmla="*/ 7855 w 10000"/>
              <a:gd name="connsiteY9" fmla="*/ 1336 h 10000"/>
              <a:gd name="connsiteX10" fmla="*/ 7943 w 10000"/>
              <a:gd name="connsiteY10" fmla="*/ 1304 h 10000"/>
              <a:gd name="connsiteX11" fmla="*/ 7964 w 10000"/>
              <a:gd name="connsiteY11" fmla="*/ 1238 h 10000"/>
              <a:gd name="connsiteX12" fmla="*/ 7964 w 10000"/>
              <a:gd name="connsiteY12" fmla="*/ 1160 h 10000"/>
              <a:gd name="connsiteX13" fmla="*/ 7886 w 10000"/>
              <a:gd name="connsiteY13" fmla="*/ 995 h 10000"/>
              <a:gd name="connsiteX14" fmla="*/ 7820 w 10000"/>
              <a:gd name="connsiteY14" fmla="*/ 918 h 10000"/>
              <a:gd name="connsiteX15" fmla="*/ 7820 w 10000"/>
              <a:gd name="connsiteY15" fmla="*/ 872 h 10000"/>
              <a:gd name="connsiteX16" fmla="*/ 7989 w 10000"/>
              <a:gd name="connsiteY16" fmla="*/ 779 h 10000"/>
              <a:gd name="connsiteX17" fmla="*/ 8361 w 10000"/>
              <a:gd name="connsiteY17" fmla="*/ 392 h 10000"/>
              <a:gd name="connsiteX18" fmla="*/ 8530 w 10000"/>
              <a:gd name="connsiteY18" fmla="*/ 0 h 10000"/>
              <a:gd name="connsiteX19" fmla="*/ 8732 w 10000"/>
              <a:gd name="connsiteY19" fmla="*/ 454 h 10000"/>
              <a:gd name="connsiteX20" fmla="*/ 8840 w 10000"/>
              <a:gd name="connsiteY20" fmla="*/ 779 h 10000"/>
              <a:gd name="connsiteX21" fmla="*/ 8825 w 10000"/>
              <a:gd name="connsiteY21" fmla="*/ 1057 h 10000"/>
              <a:gd name="connsiteX22" fmla="*/ 8763 w 10000"/>
              <a:gd name="connsiteY22" fmla="*/ 1413 h 10000"/>
              <a:gd name="connsiteX23" fmla="*/ 8876 w 10000"/>
              <a:gd name="connsiteY23" fmla="*/ 1547 h 10000"/>
              <a:gd name="connsiteX24" fmla="*/ 9171 w 10000"/>
              <a:gd name="connsiteY24" fmla="*/ 1181 h 10000"/>
              <a:gd name="connsiteX25" fmla="*/ 10000 w 10000"/>
              <a:gd name="connsiteY25" fmla="*/ 1181 h 10000"/>
              <a:gd name="connsiteX26" fmla="*/ 9768 w 10000"/>
              <a:gd name="connsiteY26" fmla="*/ 1996 h 10000"/>
              <a:gd name="connsiteX27" fmla="*/ 9155 w 10000"/>
              <a:gd name="connsiteY27" fmla="*/ 1996 h 10000"/>
              <a:gd name="connsiteX28" fmla="*/ 9366 w 10000"/>
              <a:gd name="connsiteY28" fmla="*/ 2243 h 10000"/>
              <a:gd name="connsiteX29" fmla="*/ 9753 w 10000"/>
              <a:gd name="connsiteY29" fmla="*/ 2552 h 10000"/>
              <a:gd name="connsiteX30" fmla="*/ 9753 w 10000"/>
              <a:gd name="connsiteY30" fmla="*/ 2599 h 10000"/>
              <a:gd name="connsiteX31" fmla="*/ 9675 w 10000"/>
              <a:gd name="connsiteY31" fmla="*/ 2558 h 10000"/>
              <a:gd name="connsiteX32" fmla="*/ 9187 w 10000"/>
              <a:gd name="connsiteY32" fmla="*/ 2552 h 10000"/>
              <a:gd name="connsiteX33" fmla="*/ 9139 w 10000"/>
              <a:gd name="connsiteY33" fmla="*/ 2682 h 10000"/>
              <a:gd name="connsiteX34" fmla="*/ 9077 w 10000"/>
              <a:gd name="connsiteY34" fmla="*/ 2805 h 10000"/>
              <a:gd name="connsiteX35" fmla="*/ 8458 w 10000"/>
              <a:gd name="connsiteY35" fmla="*/ 3140 h 10000"/>
              <a:gd name="connsiteX36" fmla="*/ 7820 w 10000"/>
              <a:gd name="connsiteY36" fmla="*/ 4167 h 10000"/>
              <a:gd name="connsiteX37" fmla="*/ 7650 w 10000"/>
              <a:gd name="connsiteY37" fmla="*/ 4214 h 10000"/>
              <a:gd name="connsiteX38" fmla="*/ 7496 w 10000"/>
              <a:gd name="connsiteY38" fmla="*/ 4178 h 10000"/>
              <a:gd name="connsiteX39" fmla="*/ 7310 w 10000"/>
              <a:gd name="connsiteY39" fmla="*/ 4105 h 10000"/>
              <a:gd name="connsiteX40" fmla="*/ 7207 w 10000"/>
              <a:gd name="connsiteY40" fmla="*/ 4229 h 10000"/>
              <a:gd name="connsiteX41" fmla="*/ 6876 w 10000"/>
              <a:gd name="connsiteY41" fmla="*/ 4214 h 10000"/>
              <a:gd name="connsiteX42" fmla="*/ 6830 w 10000"/>
              <a:gd name="connsiteY42" fmla="*/ 4255 h 10000"/>
              <a:gd name="connsiteX43" fmla="*/ 6803 w 10000"/>
              <a:gd name="connsiteY43" fmla="*/ 4291 h 10000"/>
              <a:gd name="connsiteX44" fmla="*/ 6696 w 10000"/>
              <a:gd name="connsiteY44" fmla="*/ 5204 h 10000"/>
              <a:gd name="connsiteX45" fmla="*/ 6495 w 10000"/>
              <a:gd name="connsiteY45" fmla="*/ 6452 h 10000"/>
              <a:gd name="connsiteX46" fmla="*/ 6104 w 10000"/>
              <a:gd name="connsiteY46" fmla="*/ 6442 h 10000"/>
              <a:gd name="connsiteX47" fmla="*/ 6041 w 10000"/>
              <a:gd name="connsiteY47" fmla="*/ 6900 h 10000"/>
              <a:gd name="connsiteX48" fmla="*/ 6077 w 10000"/>
              <a:gd name="connsiteY48" fmla="*/ 7009 h 10000"/>
              <a:gd name="connsiteX49" fmla="*/ 6428 w 10000"/>
              <a:gd name="connsiteY49" fmla="*/ 7060 h 10000"/>
              <a:gd name="connsiteX50" fmla="*/ 6490 w 10000"/>
              <a:gd name="connsiteY50" fmla="*/ 7401 h 10000"/>
              <a:gd name="connsiteX51" fmla="*/ 6696 w 10000"/>
              <a:gd name="connsiteY51" fmla="*/ 7509 h 10000"/>
              <a:gd name="connsiteX52" fmla="*/ 6660 w 10000"/>
              <a:gd name="connsiteY52" fmla="*/ 7664 h 10000"/>
              <a:gd name="connsiteX53" fmla="*/ 6449 w 10000"/>
              <a:gd name="connsiteY53" fmla="*/ 7829 h 10000"/>
              <a:gd name="connsiteX54" fmla="*/ 6242 w 10000"/>
              <a:gd name="connsiteY54" fmla="*/ 7818 h 10000"/>
              <a:gd name="connsiteX55" fmla="*/ 6231 w 10000"/>
              <a:gd name="connsiteY55" fmla="*/ 7911 h 10000"/>
              <a:gd name="connsiteX56" fmla="*/ 6289 w 10000"/>
              <a:gd name="connsiteY56" fmla="*/ 8201 h 10000"/>
              <a:gd name="connsiteX57" fmla="*/ 6449 w 10000"/>
              <a:gd name="connsiteY57" fmla="*/ 8216 h 10000"/>
              <a:gd name="connsiteX58" fmla="*/ 6511 w 10000"/>
              <a:gd name="connsiteY58" fmla="*/ 8406 h 10000"/>
              <a:gd name="connsiteX59" fmla="*/ 6388 w 10000"/>
              <a:gd name="connsiteY59" fmla="*/ 8515 h 10000"/>
              <a:gd name="connsiteX60" fmla="*/ 6403 w 10000"/>
              <a:gd name="connsiteY60" fmla="*/ 9237 h 10000"/>
              <a:gd name="connsiteX61" fmla="*/ 6201 w 10000"/>
              <a:gd name="connsiteY61" fmla="*/ 9227 h 10000"/>
              <a:gd name="connsiteX62" fmla="*/ 6104 w 10000"/>
              <a:gd name="connsiteY62" fmla="*/ 9175 h 10000"/>
              <a:gd name="connsiteX63" fmla="*/ 4495 w 10000"/>
              <a:gd name="connsiteY63" fmla="*/ 9134 h 10000"/>
              <a:gd name="connsiteX64" fmla="*/ 4495 w 10000"/>
              <a:gd name="connsiteY64" fmla="*/ 9747 h 10000"/>
              <a:gd name="connsiteX65" fmla="*/ 2809 w 10000"/>
              <a:gd name="connsiteY65" fmla="*/ 8742 h 10000"/>
              <a:gd name="connsiteX66" fmla="*/ 2392 w 10000"/>
              <a:gd name="connsiteY66" fmla="*/ 8881 h 10000"/>
              <a:gd name="connsiteX67" fmla="*/ 1886 w 10000"/>
              <a:gd name="connsiteY67" fmla="*/ 8717 h 10000"/>
              <a:gd name="connsiteX68" fmla="*/ 1446 w 10000"/>
              <a:gd name="connsiteY68" fmla="*/ 8750 h 10000"/>
              <a:gd name="connsiteX69" fmla="*/ 897 w 10000"/>
              <a:gd name="connsiteY69" fmla="*/ 10000 h 10000"/>
              <a:gd name="connsiteX70" fmla="*/ 374 w 10000"/>
              <a:gd name="connsiteY70" fmla="*/ 9836 h 10000"/>
              <a:gd name="connsiteX71" fmla="*/ 381 w 10000"/>
              <a:gd name="connsiteY71" fmla="*/ 9403 h 10000"/>
              <a:gd name="connsiteX72" fmla="*/ 484 w 10000"/>
              <a:gd name="connsiteY72" fmla="*/ 8561 h 10000"/>
              <a:gd name="connsiteX73" fmla="*/ 356 w 10000"/>
              <a:gd name="connsiteY73" fmla="*/ 8092 h 10000"/>
              <a:gd name="connsiteX74" fmla="*/ 108 w 10000"/>
              <a:gd name="connsiteY74" fmla="*/ 7772 h 10000"/>
              <a:gd name="connsiteX75" fmla="*/ 16 w 10000"/>
              <a:gd name="connsiteY75" fmla="*/ 7416 h 10000"/>
              <a:gd name="connsiteX76" fmla="*/ 0 w 10000"/>
              <a:gd name="connsiteY76" fmla="*/ 7060 h 10000"/>
              <a:gd name="connsiteX77" fmla="*/ 119 w 10000"/>
              <a:gd name="connsiteY77" fmla="*/ 6668 h 10000"/>
              <a:gd name="connsiteX78" fmla="*/ 274 w 10000"/>
              <a:gd name="connsiteY78" fmla="*/ 6328 h 10000"/>
              <a:gd name="connsiteX79" fmla="*/ 274 w 10000"/>
              <a:gd name="connsiteY79" fmla="*/ 6220 h 10000"/>
              <a:gd name="connsiteX80" fmla="*/ 467 w 10000"/>
              <a:gd name="connsiteY80" fmla="*/ 4864 h 10000"/>
              <a:gd name="connsiteX81" fmla="*/ 483 w 10000"/>
              <a:gd name="connsiteY81" fmla="*/ 4506 h 10000"/>
              <a:gd name="connsiteX82" fmla="*/ 766 w 10000"/>
              <a:gd name="connsiteY82" fmla="*/ 4452 h 10000"/>
              <a:gd name="connsiteX83" fmla="*/ 800 w 10000"/>
              <a:gd name="connsiteY83" fmla="*/ 4286 h 10000"/>
              <a:gd name="connsiteX84" fmla="*/ 816 w 10000"/>
              <a:gd name="connsiteY84" fmla="*/ 3734 h 10000"/>
              <a:gd name="connsiteX85" fmla="*/ 1346 w 10000"/>
              <a:gd name="connsiteY85" fmla="*/ 3781 h 10000"/>
              <a:gd name="connsiteX86" fmla="*/ 1743 w 10000"/>
              <a:gd name="connsiteY86" fmla="*/ 3842 h 10000"/>
              <a:gd name="connsiteX87" fmla="*/ 1609 w 10000"/>
              <a:gd name="connsiteY87" fmla="*/ 6545 h 10000"/>
              <a:gd name="connsiteX88" fmla="*/ 3464 w 10000"/>
              <a:gd name="connsiteY88" fmla="*/ 6530 h 10000"/>
              <a:gd name="connsiteX89" fmla="*/ 3526 w 10000"/>
              <a:gd name="connsiteY89" fmla="*/ 6359 h 10000"/>
              <a:gd name="connsiteX90" fmla="*/ 3774 w 10000"/>
              <a:gd name="connsiteY90" fmla="*/ 5838 h 10000"/>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6403 w 10000"/>
              <a:gd name="connsiteY60" fmla="*/ 9237 h 10014"/>
              <a:gd name="connsiteX61" fmla="*/ 6201 w 10000"/>
              <a:gd name="connsiteY61" fmla="*/ 9227 h 10014"/>
              <a:gd name="connsiteX62" fmla="*/ 6104 w 10000"/>
              <a:gd name="connsiteY62" fmla="*/ 9175 h 10014"/>
              <a:gd name="connsiteX63" fmla="*/ 4495 w 10000"/>
              <a:gd name="connsiteY63" fmla="*/ 9134 h 10014"/>
              <a:gd name="connsiteX64" fmla="*/ 4495 w 10000"/>
              <a:gd name="connsiteY64" fmla="*/ 9747 h 10014"/>
              <a:gd name="connsiteX65" fmla="*/ 2809 w 10000"/>
              <a:gd name="connsiteY65" fmla="*/ 8742 h 10014"/>
              <a:gd name="connsiteX66" fmla="*/ 2392 w 10000"/>
              <a:gd name="connsiteY66" fmla="*/ 8881 h 10014"/>
              <a:gd name="connsiteX67" fmla="*/ 1886 w 10000"/>
              <a:gd name="connsiteY67" fmla="*/ 8717 h 10014"/>
              <a:gd name="connsiteX68" fmla="*/ 1446 w 10000"/>
              <a:gd name="connsiteY68" fmla="*/ 8750 h 10014"/>
              <a:gd name="connsiteX69" fmla="*/ 931 w 10000"/>
              <a:gd name="connsiteY69" fmla="*/ 10014 h 10014"/>
              <a:gd name="connsiteX70" fmla="*/ 374 w 10000"/>
              <a:gd name="connsiteY70" fmla="*/ 9836 h 10014"/>
              <a:gd name="connsiteX71" fmla="*/ 381 w 10000"/>
              <a:gd name="connsiteY71" fmla="*/ 9403 h 10014"/>
              <a:gd name="connsiteX72" fmla="*/ 484 w 10000"/>
              <a:gd name="connsiteY72" fmla="*/ 8561 h 10014"/>
              <a:gd name="connsiteX73" fmla="*/ 356 w 10000"/>
              <a:gd name="connsiteY73" fmla="*/ 8092 h 10014"/>
              <a:gd name="connsiteX74" fmla="*/ 108 w 10000"/>
              <a:gd name="connsiteY74" fmla="*/ 7772 h 10014"/>
              <a:gd name="connsiteX75" fmla="*/ 16 w 10000"/>
              <a:gd name="connsiteY75" fmla="*/ 7416 h 10014"/>
              <a:gd name="connsiteX76" fmla="*/ 0 w 10000"/>
              <a:gd name="connsiteY76" fmla="*/ 7060 h 10014"/>
              <a:gd name="connsiteX77" fmla="*/ 119 w 10000"/>
              <a:gd name="connsiteY77" fmla="*/ 6668 h 10014"/>
              <a:gd name="connsiteX78" fmla="*/ 274 w 10000"/>
              <a:gd name="connsiteY78" fmla="*/ 6328 h 10014"/>
              <a:gd name="connsiteX79" fmla="*/ 274 w 10000"/>
              <a:gd name="connsiteY79" fmla="*/ 6220 h 10014"/>
              <a:gd name="connsiteX80" fmla="*/ 467 w 10000"/>
              <a:gd name="connsiteY80" fmla="*/ 4864 h 10014"/>
              <a:gd name="connsiteX81" fmla="*/ 483 w 10000"/>
              <a:gd name="connsiteY81" fmla="*/ 4506 h 10014"/>
              <a:gd name="connsiteX82" fmla="*/ 766 w 10000"/>
              <a:gd name="connsiteY82" fmla="*/ 4452 h 10014"/>
              <a:gd name="connsiteX83" fmla="*/ 800 w 10000"/>
              <a:gd name="connsiteY83" fmla="*/ 4286 h 10014"/>
              <a:gd name="connsiteX84" fmla="*/ 816 w 10000"/>
              <a:gd name="connsiteY84" fmla="*/ 3734 h 10014"/>
              <a:gd name="connsiteX85" fmla="*/ 1346 w 10000"/>
              <a:gd name="connsiteY85" fmla="*/ 3781 h 10014"/>
              <a:gd name="connsiteX86" fmla="*/ 1743 w 10000"/>
              <a:gd name="connsiteY86" fmla="*/ 3842 h 10014"/>
              <a:gd name="connsiteX87" fmla="*/ 1609 w 10000"/>
              <a:gd name="connsiteY87" fmla="*/ 6545 h 10014"/>
              <a:gd name="connsiteX88" fmla="*/ 3464 w 10000"/>
              <a:gd name="connsiteY88" fmla="*/ 6530 h 10014"/>
              <a:gd name="connsiteX89" fmla="*/ 3526 w 10000"/>
              <a:gd name="connsiteY89" fmla="*/ 6359 h 10014"/>
              <a:gd name="connsiteX90" fmla="*/ 3774 w 10000"/>
              <a:gd name="connsiteY90"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6403 w 10000"/>
              <a:gd name="connsiteY60" fmla="*/ 9237 h 10014"/>
              <a:gd name="connsiteX61" fmla="*/ 6201 w 10000"/>
              <a:gd name="connsiteY61" fmla="*/ 9227 h 10014"/>
              <a:gd name="connsiteX62" fmla="*/ 6104 w 10000"/>
              <a:gd name="connsiteY62" fmla="*/ 9175 h 10014"/>
              <a:gd name="connsiteX63" fmla="*/ 4495 w 10000"/>
              <a:gd name="connsiteY63" fmla="*/ 9134 h 10014"/>
              <a:gd name="connsiteX64" fmla="*/ 4495 w 10000"/>
              <a:gd name="connsiteY64" fmla="*/ 9747 h 10014"/>
              <a:gd name="connsiteX65" fmla="*/ 2809 w 10000"/>
              <a:gd name="connsiteY65" fmla="*/ 8742 h 10014"/>
              <a:gd name="connsiteX66" fmla="*/ 2392 w 10000"/>
              <a:gd name="connsiteY66" fmla="*/ 8881 h 10014"/>
              <a:gd name="connsiteX67" fmla="*/ 1886 w 10000"/>
              <a:gd name="connsiteY67" fmla="*/ 8717 h 10014"/>
              <a:gd name="connsiteX68" fmla="*/ 1446 w 10000"/>
              <a:gd name="connsiteY68" fmla="*/ 8750 h 10014"/>
              <a:gd name="connsiteX69" fmla="*/ 931 w 10000"/>
              <a:gd name="connsiteY69" fmla="*/ 10014 h 10014"/>
              <a:gd name="connsiteX70" fmla="*/ 374 w 10000"/>
              <a:gd name="connsiteY70" fmla="*/ 9836 h 10014"/>
              <a:gd name="connsiteX71" fmla="*/ 381 w 10000"/>
              <a:gd name="connsiteY71" fmla="*/ 9403 h 10014"/>
              <a:gd name="connsiteX72" fmla="*/ 484 w 10000"/>
              <a:gd name="connsiteY72" fmla="*/ 8561 h 10014"/>
              <a:gd name="connsiteX73" fmla="*/ 356 w 10000"/>
              <a:gd name="connsiteY73" fmla="*/ 8092 h 10014"/>
              <a:gd name="connsiteX74" fmla="*/ 108 w 10000"/>
              <a:gd name="connsiteY74" fmla="*/ 7772 h 10014"/>
              <a:gd name="connsiteX75" fmla="*/ 16 w 10000"/>
              <a:gd name="connsiteY75" fmla="*/ 7416 h 10014"/>
              <a:gd name="connsiteX76" fmla="*/ 0 w 10000"/>
              <a:gd name="connsiteY76" fmla="*/ 7060 h 10014"/>
              <a:gd name="connsiteX77" fmla="*/ 119 w 10000"/>
              <a:gd name="connsiteY77" fmla="*/ 6668 h 10014"/>
              <a:gd name="connsiteX78" fmla="*/ 274 w 10000"/>
              <a:gd name="connsiteY78" fmla="*/ 6328 h 10014"/>
              <a:gd name="connsiteX79" fmla="*/ 274 w 10000"/>
              <a:gd name="connsiteY79" fmla="*/ 6220 h 10014"/>
              <a:gd name="connsiteX80" fmla="*/ 467 w 10000"/>
              <a:gd name="connsiteY80" fmla="*/ 4864 h 10014"/>
              <a:gd name="connsiteX81" fmla="*/ 483 w 10000"/>
              <a:gd name="connsiteY81" fmla="*/ 4506 h 10014"/>
              <a:gd name="connsiteX82" fmla="*/ 766 w 10000"/>
              <a:gd name="connsiteY82" fmla="*/ 4452 h 10014"/>
              <a:gd name="connsiteX83" fmla="*/ 800 w 10000"/>
              <a:gd name="connsiteY83" fmla="*/ 4286 h 10014"/>
              <a:gd name="connsiteX84" fmla="*/ 816 w 10000"/>
              <a:gd name="connsiteY84" fmla="*/ 3734 h 10014"/>
              <a:gd name="connsiteX85" fmla="*/ 1346 w 10000"/>
              <a:gd name="connsiteY85" fmla="*/ 3781 h 10014"/>
              <a:gd name="connsiteX86" fmla="*/ 1743 w 10000"/>
              <a:gd name="connsiteY86" fmla="*/ 3842 h 10014"/>
              <a:gd name="connsiteX87" fmla="*/ 1609 w 10000"/>
              <a:gd name="connsiteY87" fmla="*/ 6545 h 10014"/>
              <a:gd name="connsiteX88" fmla="*/ 3464 w 10000"/>
              <a:gd name="connsiteY88" fmla="*/ 6530 h 10014"/>
              <a:gd name="connsiteX89" fmla="*/ 3526 w 10000"/>
              <a:gd name="connsiteY89" fmla="*/ 6359 h 10014"/>
              <a:gd name="connsiteX90" fmla="*/ 3774 w 10000"/>
              <a:gd name="connsiteY90"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6403 w 10000"/>
              <a:gd name="connsiteY60" fmla="*/ 9237 h 10014"/>
              <a:gd name="connsiteX61" fmla="*/ 6201 w 10000"/>
              <a:gd name="connsiteY61" fmla="*/ 9227 h 10014"/>
              <a:gd name="connsiteX62" fmla="*/ 6104 w 10000"/>
              <a:gd name="connsiteY62" fmla="*/ 9175 h 10014"/>
              <a:gd name="connsiteX63" fmla="*/ 4495 w 10000"/>
              <a:gd name="connsiteY63" fmla="*/ 9134 h 10014"/>
              <a:gd name="connsiteX64" fmla="*/ 4495 w 10000"/>
              <a:gd name="connsiteY64" fmla="*/ 9747 h 10014"/>
              <a:gd name="connsiteX65" fmla="*/ 2809 w 10000"/>
              <a:gd name="connsiteY65" fmla="*/ 8742 h 10014"/>
              <a:gd name="connsiteX66" fmla="*/ 2392 w 10000"/>
              <a:gd name="connsiteY66" fmla="*/ 8881 h 10014"/>
              <a:gd name="connsiteX67" fmla="*/ 1886 w 10000"/>
              <a:gd name="connsiteY67" fmla="*/ 8717 h 10014"/>
              <a:gd name="connsiteX68" fmla="*/ 1446 w 10000"/>
              <a:gd name="connsiteY68" fmla="*/ 8750 h 10014"/>
              <a:gd name="connsiteX69" fmla="*/ 931 w 10000"/>
              <a:gd name="connsiteY69" fmla="*/ 10014 h 10014"/>
              <a:gd name="connsiteX70" fmla="*/ 374 w 10000"/>
              <a:gd name="connsiteY70" fmla="*/ 9836 h 10014"/>
              <a:gd name="connsiteX71" fmla="*/ 381 w 10000"/>
              <a:gd name="connsiteY71" fmla="*/ 9403 h 10014"/>
              <a:gd name="connsiteX72" fmla="*/ 484 w 10000"/>
              <a:gd name="connsiteY72" fmla="*/ 8561 h 10014"/>
              <a:gd name="connsiteX73" fmla="*/ 356 w 10000"/>
              <a:gd name="connsiteY73" fmla="*/ 8092 h 10014"/>
              <a:gd name="connsiteX74" fmla="*/ 108 w 10000"/>
              <a:gd name="connsiteY74" fmla="*/ 7772 h 10014"/>
              <a:gd name="connsiteX75" fmla="*/ 16 w 10000"/>
              <a:gd name="connsiteY75" fmla="*/ 7416 h 10014"/>
              <a:gd name="connsiteX76" fmla="*/ 0 w 10000"/>
              <a:gd name="connsiteY76" fmla="*/ 7060 h 10014"/>
              <a:gd name="connsiteX77" fmla="*/ 119 w 10000"/>
              <a:gd name="connsiteY77" fmla="*/ 6668 h 10014"/>
              <a:gd name="connsiteX78" fmla="*/ 274 w 10000"/>
              <a:gd name="connsiteY78" fmla="*/ 6328 h 10014"/>
              <a:gd name="connsiteX79" fmla="*/ 274 w 10000"/>
              <a:gd name="connsiteY79" fmla="*/ 6220 h 10014"/>
              <a:gd name="connsiteX80" fmla="*/ 467 w 10000"/>
              <a:gd name="connsiteY80" fmla="*/ 4864 h 10014"/>
              <a:gd name="connsiteX81" fmla="*/ 483 w 10000"/>
              <a:gd name="connsiteY81" fmla="*/ 4506 h 10014"/>
              <a:gd name="connsiteX82" fmla="*/ 766 w 10000"/>
              <a:gd name="connsiteY82" fmla="*/ 4452 h 10014"/>
              <a:gd name="connsiteX83" fmla="*/ 800 w 10000"/>
              <a:gd name="connsiteY83" fmla="*/ 4286 h 10014"/>
              <a:gd name="connsiteX84" fmla="*/ 816 w 10000"/>
              <a:gd name="connsiteY84" fmla="*/ 3734 h 10014"/>
              <a:gd name="connsiteX85" fmla="*/ 1346 w 10000"/>
              <a:gd name="connsiteY85" fmla="*/ 3781 h 10014"/>
              <a:gd name="connsiteX86" fmla="*/ 1743 w 10000"/>
              <a:gd name="connsiteY86" fmla="*/ 3842 h 10014"/>
              <a:gd name="connsiteX87" fmla="*/ 1609 w 10000"/>
              <a:gd name="connsiteY87" fmla="*/ 6545 h 10014"/>
              <a:gd name="connsiteX88" fmla="*/ 3464 w 10000"/>
              <a:gd name="connsiteY88" fmla="*/ 6530 h 10014"/>
              <a:gd name="connsiteX89" fmla="*/ 3526 w 10000"/>
              <a:gd name="connsiteY89" fmla="*/ 6359 h 10014"/>
              <a:gd name="connsiteX90" fmla="*/ 3774 w 10000"/>
              <a:gd name="connsiteY90"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6403 w 10000"/>
              <a:gd name="connsiteY60" fmla="*/ 9237 h 10014"/>
              <a:gd name="connsiteX61" fmla="*/ 6201 w 10000"/>
              <a:gd name="connsiteY61" fmla="*/ 9227 h 10014"/>
              <a:gd name="connsiteX62" fmla="*/ 6104 w 10000"/>
              <a:gd name="connsiteY62" fmla="*/ 9175 h 10014"/>
              <a:gd name="connsiteX63" fmla="*/ 4495 w 10000"/>
              <a:gd name="connsiteY63" fmla="*/ 9134 h 10014"/>
              <a:gd name="connsiteX64" fmla="*/ 4495 w 10000"/>
              <a:gd name="connsiteY64" fmla="*/ 9747 h 10014"/>
              <a:gd name="connsiteX65" fmla="*/ 2809 w 10000"/>
              <a:gd name="connsiteY65" fmla="*/ 8742 h 10014"/>
              <a:gd name="connsiteX66" fmla="*/ 2392 w 10000"/>
              <a:gd name="connsiteY66" fmla="*/ 8881 h 10014"/>
              <a:gd name="connsiteX67" fmla="*/ 1886 w 10000"/>
              <a:gd name="connsiteY67" fmla="*/ 8717 h 10014"/>
              <a:gd name="connsiteX68" fmla="*/ 1446 w 10000"/>
              <a:gd name="connsiteY68" fmla="*/ 8750 h 10014"/>
              <a:gd name="connsiteX69" fmla="*/ 931 w 10000"/>
              <a:gd name="connsiteY69" fmla="*/ 10014 h 10014"/>
              <a:gd name="connsiteX70" fmla="*/ 374 w 10000"/>
              <a:gd name="connsiteY70" fmla="*/ 9836 h 10014"/>
              <a:gd name="connsiteX71" fmla="*/ 381 w 10000"/>
              <a:gd name="connsiteY71" fmla="*/ 9403 h 10014"/>
              <a:gd name="connsiteX72" fmla="*/ 484 w 10000"/>
              <a:gd name="connsiteY72" fmla="*/ 8561 h 10014"/>
              <a:gd name="connsiteX73" fmla="*/ 356 w 10000"/>
              <a:gd name="connsiteY73" fmla="*/ 8092 h 10014"/>
              <a:gd name="connsiteX74" fmla="*/ 108 w 10000"/>
              <a:gd name="connsiteY74" fmla="*/ 7772 h 10014"/>
              <a:gd name="connsiteX75" fmla="*/ 16 w 10000"/>
              <a:gd name="connsiteY75" fmla="*/ 7416 h 10014"/>
              <a:gd name="connsiteX76" fmla="*/ 0 w 10000"/>
              <a:gd name="connsiteY76" fmla="*/ 7060 h 10014"/>
              <a:gd name="connsiteX77" fmla="*/ 119 w 10000"/>
              <a:gd name="connsiteY77" fmla="*/ 6668 h 10014"/>
              <a:gd name="connsiteX78" fmla="*/ 274 w 10000"/>
              <a:gd name="connsiteY78" fmla="*/ 6328 h 10014"/>
              <a:gd name="connsiteX79" fmla="*/ 274 w 10000"/>
              <a:gd name="connsiteY79" fmla="*/ 6220 h 10014"/>
              <a:gd name="connsiteX80" fmla="*/ 467 w 10000"/>
              <a:gd name="connsiteY80" fmla="*/ 4864 h 10014"/>
              <a:gd name="connsiteX81" fmla="*/ 483 w 10000"/>
              <a:gd name="connsiteY81" fmla="*/ 4506 h 10014"/>
              <a:gd name="connsiteX82" fmla="*/ 766 w 10000"/>
              <a:gd name="connsiteY82" fmla="*/ 4452 h 10014"/>
              <a:gd name="connsiteX83" fmla="*/ 800 w 10000"/>
              <a:gd name="connsiteY83" fmla="*/ 4286 h 10014"/>
              <a:gd name="connsiteX84" fmla="*/ 816 w 10000"/>
              <a:gd name="connsiteY84" fmla="*/ 3734 h 10014"/>
              <a:gd name="connsiteX85" fmla="*/ 1346 w 10000"/>
              <a:gd name="connsiteY85" fmla="*/ 3781 h 10014"/>
              <a:gd name="connsiteX86" fmla="*/ 1743 w 10000"/>
              <a:gd name="connsiteY86" fmla="*/ 3842 h 10014"/>
              <a:gd name="connsiteX87" fmla="*/ 1609 w 10000"/>
              <a:gd name="connsiteY87" fmla="*/ 6545 h 10014"/>
              <a:gd name="connsiteX88" fmla="*/ 3464 w 10000"/>
              <a:gd name="connsiteY88" fmla="*/ 6530 h 10014"/>
              <a:gd name="connsiteX89" fmla="*/ 3526 w 10000"/>
              <a:gd name="connsiteY89" fmla="*/ 6359 h 10014"/>
              <a:gd name="connsiteX90" fmla="*/ 3774 w 10000"/>
              <a:gd name="connsiteY90"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6403 w 10000"/>
              <a:gd name="connsiteY60" fmla="*/ 9237 h 10014"/>
              <a:gd name="connsiteX61" fmla="*/ 6201 w 10000"/>
              <a:gd name="connsiteY61" fmla="*/ 9227 h 10014"/>
              <a:gd name="connsiteX62" fmla="*/ 6104 w 10000"/>
              <a:gd name="connsiteY62" fmla="*/ 9175 h 10014"/>
              <a:gd name="connsiteX63" fmla="*/ 4495 w 10000"/>
              <a:gd name="connsiteY63" fmla="*/ 9134 h 10014"/>
              <a:gd name="connsiteX64" fmla="*/ 4495 w 10000"/>
              <a:gd name="connsiteY64" fmla="*/ 9747 h 10014"/>
              <a:gd name="connsiteX65" fmla="*/ 2809 w 10000"/>
              <a:gd name="connsiteY65" fmla="*/ 8742 h 10014"/>
              <a:gd name="connsiteX66" fmla="*/ 2392 w 10000"/>
              <a:gd name="connsiteY66" fmla="*/ 8881 h 10014"/>
              <a:gd name="connsiteX67" fmla="*/ 1886 w 10000"/>
              <a:gd name="connsiteY67" fmla="*/ 8717 h 10014"/>
              <a:gd name="connsiteX68" fmla="*/ 1453 w 10000"/>
              <a:gd name="connsiteY68" fmla="*/ 8722 h 10014"/>
              <a:gd name="connsiteX69" fmla="*/ 931 w 10000"/>
              <a:gd name="connsiteY69" fmla="*/ 10014 h 10014"/>
              <a:gd name="connsiteX70" fmla="*/ 374 w 10000"/>
              <a:gd name="connsiteY70" fmla="*/ 9836 h 10014"/>
              <a:gd name="connsiteX71" fmla="*/ 381 w 10000"/>
              <a:gd name="connsiteY71" fmla="*/ 9403 h 10014"/>
              <a:gd name="connsiteX72" fmla="*/ 484 w 10000"/>
              <a:gd name="connsiteY72" fmla="*/ 8561 h 10014"/>
              <a:gd name="connsiteX73" fmla="*/ 356 w 10000"/>
              <a:gd name="connsiteY73" fmla="*/ 8092 h 10014"/>
              <a:gd name="connsiteX74" fmla="*/ 108 w 10000"/>
              <a:gd name="connsiteY74" fmla="*/ 7772 h 10014"/>
              <a:gd name="connsiteX75" fmla="*/ 16 w 10000"/>
              <a:gd name="connsiteY75" fmla="*/ 7416 h 10014"/>
              <a:gd name="connsiteX76" fmla="*/ 0 w 10000"/>
              <a:gd name="connsiteY76" fmla="*/ 7060 h 10014"/>
              <a:gd name="connsiteX77" fmla="*/ 119 w 10000"/>
              <a:gd name="connsiteY77" fmla="*/ 6668 h 10014"/>
              <a:gd name="connsiteX78" fmla="*/ 274 w 10000"/>
              <a:gd name="connsiteY78" fmla="*/ 6328 h 10014"/>
              <a:gd name="connsiteX79" fmla="*/ 274 w 10000"/>
              <a:gd name="connsiteY79" fmla="*/ 6220 h 10014"/>
              <a:gd name="connsiteX80" fmla="*/ 467 w 10000"/>
              <a:gd name="connsiteY80" fmla="*/ 4864 h 10014"/>
              <a:gd name="connsiteX81" fmla="*/ 483 w 10000"/>
              <a:gd name="connsiteY81" fmla="*/ 4506 h 10014"/>
              <a:gd name="connsiteX82" fmla="*/ 766 w 10000"/>
              <a:gd name="connsiteY82" fmla="*/ 4452 h 10014"/>
              <a:gd name="connsiteX83" fmla="*/ 800 w 10000"/>
              <a:gd name="connsiteY83" fmla="*/ 4286 h 10014"/>
              <a:gd name="connsiteX84" fmla="*/ 816 w 10000"/>
              <a:gd name="connsiteY84" fmla="*/ 3734 h 10014"/>
              <a:gd name="connsiteX85" fmla="*/ 1346 w 10000"/>
              <a:gd name="connsiteY85" fmla="*/ 3781 h 10014"/>
              <a:gd name="connsiteX86" fmla="*/ 1743 w 10000"/>
              <a:gd name="connsiteY86" fmla="*/ 3842 h 10014"/>
              <a:gd name="connsiteX87" fmla="*/ 1609 w 10000"/>
              <a:gd name="connsiteY87" fmla="*/ 6545 h 10014"/>
              <a:gd name="connsiteX88" fmla="*/ 3464 w 10000"/>
              <a:gd name="connsiteY88" fmla="*/ 6530 h 10014"/>
              <a:gd name="connsiteX89" fmla="*/ 3526 w 10000"/>
              <a:gd name="connsiteY89" fmla="*/ 6359 h 10014"/>
              <a:gd name="connsiteX90" fmla="*/ 3774 w 10000"/>
              <a:gd name="connsiteY90"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6403 w 10000"/>
              <a:gd name="connsiteY60" fmla="*/ 9237 h 10014"/>
              <a:gd name="connsiteX61" fmla="*/ 6201 w 10000"/>
              <a:gd name="connsiteY61" fmla="*/ 9227 h 10014"/>
              <a:gd name="connsiteX62" fmla="*/ 6104 w 10000"/>
              <a:gd name="connsiteY62" fmla="*/ 9175 h 10014"/>
              <a:gd name="connsiteX63" fmla="*/ 4495 w 10000"/>
              <a:gd name="connsiteY63" fmla="*/ 9134 h 10014"/>
              <a:gd name="connsiteX64" fmla="*/ 4495 w 10000"/>
              <a:gd name="connsiteY64" fmla="*/ 9747 h 10014"/>
              <a:gd name="connsiteX65" fmla="*/ 2809 w 10000"/>
              <a:gd name="connsiteY65" fmla="*/ 8742 h 10014"/>
              <a:gd name="connsiteX66" fmla="*/ 2392 w 10000"/>
              <a:gd name="connsiteY66" fmla="*/ 8881 h 10014"/>
              <a:gd name="connsiteX67" fmla="*/ 1886 w 10000"/>
              <a:gd name="connsiteY67" fmla="*/ 8717 h 10014"/>
              <a:gd name="connsiteX68" fmla="*/ 1453 w 10000"/>
              <a:gd name="connsiteY68" fmla="*/ 8722 h 10014"/>
              <a:gd name="connsiteX69" fmla="*/ 931 w 10000"/>
              <a:gd name="connsiteY69" fmla="*/ 10014 h 10014"/>
              <a:gd name="connsiteX70" fmla="*/ 374 w 10000"/>
              <a:gd name="connsiteY70" fmla="*/ 9836 h 10014"/>
              <a:gd name="connsiteX71" fmla="*/ 381 w 10000"/>
              <a:gd name="connsiteY71" fmla="*/ 9403 h 10014"/>
              <a:gd name="connsiteX72" fmla="*/ 484 w 10000"/>
              <a:gd name="connsiteY72" fmla="*/ 8561 h 10014"/>
              <a:gd name="connsiteX73" fmla="*/ 356 w 10000"/>
              <a:gd name="connsiteY73" fmla="*/ 8092 h 10014"/>
              <a:gd name="connsiteX74" fmla="*/ 108 w 10000"/>
              <a:gd name="connsiteY74" fmla="*/ 7772 h 10014"/>
              <a:gd name="connsiteX75" fmla="*/ 16 w 10000"/>
              <a:gd name="connsiteY75" fmla="*/ 7416 h 10014"/>
              <a:gd name="connsiteX76" fmla="*/ 0 w 10000"/>
              <a:gd name="connsiteY76" fmla="*/ 7060 h 10014"/>
              <a:gd name="connsiteX77" fmla="*/ 119 w 10000"/>
              <a:gd name="connsiteY77" fmla="*/ 6668 h 10014"/>
              <a:gd name="connsiteX78" fmla="*/ 274 w 10000"/>
              <a:gd name="connsiteY78" fmla="*/ 6328 h 10014"/>
              <a:gd name="connsiteX79" fmla="*/ 274 w 10000"/>
              <a:gd name="connsiteY79" fmla="*/ 6220 h 10014"/>
              <a:gd name="connsiteX80" fmla="*/ 467 w 10000"/>
              <a:gd name="connsiteY80" fmla="*/ 4864 h 10014"/>
              <a:gd name="connsiteX81" fmla="*/ 483 w 10000"/>
              <a:gd name="connsiteY81" fmla="*/ 4506 h 10014"/>
              <a:gd name="connsiteX82" fmla="*/ 766 w 10000"/>
              <a:gd name="connsiteY82" fmla="*/ 4452 h 10014"/>
              <a:gd name="connsiteX83" fmla="*/ 800 w 10000"/>
              <a:gd name="connsiteY83" fmla="*/ 4286 h 10014"/>
              <a:gd name="connsiteX84" fmla="*/ 816 w 10000"/>
              <a:gd name="connsiteY84" fmla="*/ 3734 h 10014"/>
              <a:gd name="connsiteX85" fmla="*/ 1346 w 10000"/>
              <a:gd name="connsiteY85" fmla="*/ 3781 h 10014"/>
              <a:gd name="connsiteX86" fmla="*/ 1743 w 10000"/>
              <a:gd name="connsiteY86" fmla="*/ 3842 h 10014"/>
              <a:gd name="connsiteX87" fmla="*/ 1609 w 10000"/>
              <a:gd name="connsiteY87" fmla="*/ 6545 h 10014"/>
              <a:gd name="connsiteX88" fmla="*/ 3464 w 10000"/>
              <a:gd name="connsiteY88" fmla="*/ 6530 h 10014"/>
              <a:gd name="connsiteX89" fmla="*/ 3526 w 10000"/>
              <a:gd name="connsiteY89" fmla="*/ 6359 h 10014"/>
              <a:gd name="connsiteX90" fmla="*/ 3774 w 10000"/>
              <a:gd name="connsiteY90"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6403 w 10000"/>
              <a:gd name="connsiteY60" fmla="*/ 9237 h 10014"/>
              <a:gd name="connsiteX61" fmla="*/ 6201 w 10000"/>
              <a:gd name="connsiteY61" fmla="*/ 9227 h 10014"/>
              <a:gd name="connsiteX62" fmla="*/ 6104 w 10000"/>
              <a:gd name="connsiteY62" fmla="*/ 9175 h 10014"/>
              <a:gd name="connsiteX63" fmla="*/ 4495 w 10000"/>
              <a:gd name="connsiteY63" fmla="*/ 9134 h 10014"/>
              <a:gd name="connsiteX64" fmla="*/ 4495 w 10000"/>
              <a:gd name="connsiteY64" fmla="*/ 9747 h 10014"/>
              <a:gd name="connsiteX65" fmla="*/ 2809 w 10000"/>
              <a:gd name="connsiteY65" fmla="*/ 8742 h 10014"/>
              <a:gd name="connsiteX66" fmla="*/ 2392 w 10000"/>
              <a:gd name="connsiteY66" fmla="*/ 8881 h 10014"/>
              <a:gd name="connsiteX67" fmla="*/ 1886 w 10000"/>
              <a:gd name="connsiteY67" fmla="*/ 8745 h 10014"/>
              <a:gd name="connsiteX68" fmla="*/ 1453 w 10000"/>
              <a:gd name="connsiteY68" fmla="*/ 8722 h 10014"/>
              <a:gd name="connsiteX69" fmla="*/ 931 w 10000"/>
              <a:gd name="connsiteY69" fmla="*/ 10014 h 10014"/>
              <a:gd name="connsiteX70" fmla="*/ 374 w 10000"/>
              <a:gd name="connsiteY70" fmla="*/ 9836 h 10014"/>
              <a:gd name="connsiteX71" fmla="*/ 381 w 10000"/>
              <a:gd name="connsiteY71" fmla="*/ 9403 h 10014"/>
              <a:gd name="connsiteX72" fmla="*/ 484 w 10000"/>
              <a:gd name="connsiteY72" fmla="*/ 8561 h 10014"/>
              <a:gd name="connsiteX73" fmla="*/ 356 w 10000"/>
              <a:gd name="connsiteY73" fmla="*/ 8092 h 10014"/>
              <a:gd name="connsiteX74" fmla="*/ 108 w 10000"/>
              <a:gd name="connsiteY74" fmla="*/ 7772 h 10014"/>
              <a:gd name="connsiteX75" fmla="*/ 16 w 10000"/>
              <a:gd name="connsiteY75" fmla="*/ 7416 h 10014"/>
              <a:gd name="connsiteX76" fmla="*/ 0 w 10000"/>
              <a:gd name="connsiteY76" fmla="*/ 7060 h 10014"/>
              <a:gd name="connsiteX77" fmla="*/ 119 w 10000"/>
              <a:gd name="connsiteY77" fmla="*/ 6668 h 10014"/>
              <a:gd name="connsiteX78" fmla="*/ 274 w 10000"/>
              <a:gd name="connsiteY78" fmla="*/ 6328 h 10014"/>
              <a:gd name="connsiteX79" fmla="*/ 274 w 10000"/>
              <a:gd name="connsiteY79" fmla="*/ 6220 h 10014"/>
              <a:gd name="connsiteX80" fmla="*/ 467 w 10000"/>
              <a:gd name="connsiteY80" fmla="*/ 4864 h 10014"/>
              <a:gd name="connsiteX81" fmla="*/ 483 w 10000"/>
              <a:gd name="connsiteY81" fmla="*/ 4506 h 10014"/>
              <a:gd name="connsiteX82" fmla="*/ 766 w 10000"/>
              <a:gd name="connsiteY82" fmla="*/ 4452 h 10014"/>
              <a:gd name="connsiteX83" fmla="*/ 800 w 10000"/>
              <a:gd name="connsiteY83" fmla="*/ 4286 h 10014"/>
              <a:gd name="connsiteX84" fmla="*/ 816 w 10000"/>
              <a:gd name="connsiteY84" fmla="*/ 3734 h 10014"/>
              <a:gd name="connsiteX85" fmla="*/ 1346 w 10000"/>
              <a:gd name="connsiteY85" fmla="*/ 3781 h 10014"/>
              <a:gd name="connsiteX86" fmla="*/ 1743 w 10000"/>
              <a:gd name="connsiteY86" fmla="*/ 3842 h 10014"/>
              <a:gd name="connsiteX87" fmla="*/ 1609 w 10000"/>
              <a:gd name="connsiteY87" fmla="*/ 6545 h 10014"/>
              <a:gd name="connsiteX88" fmla="*/ 3464 w 10000"/>
              <a:gd name="connsiteY88" fmla="*/ 6530 h 10014"/>
              <a:gd name="connsiteX89" fmla="*/ 3526 w 10000"/>
              <a:gd name="connsiteY89" fmla="*/ 6359 h 10014"/>
              <a:gd name="connsiteX90" fmla="*/ 3774 w 10000"/>
              <a:gd name="connsiteY90"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6403 w 10000"/>
              <a:gd name="connsiteY60" fmla="*/ 9237 h 10014"/>
              <a:gd name="connsiteX61" fmla="*/ 6201 w 10000"/>
              <a:gd name="connsiteY61" fmla="*/ 9227 h 10014"/>
              <a:gd name="connsiteX62" fmla="*/ 6104 w 10000"/>
              <a:gd name="connsiteY62" fmla="*/ 9175 h 10014"/>
              <a:gd name="connsiteX63" fmla="*/ 4495 w 10000"/>
              <a:gd name="connsiteY63" fmla="*/ 9134 h 10014"/>
              <a:gd name="connsiteX64" fmla="*/ 4495 w 10000"/>
              <a:gd name="connsiteY64" fmla="*/ 9747 h 10014"/>
              <a:gd name="connsiteX65" fmla="*/ 2809 w 10000"/>
              <a:gd name="connsiteY65" fmla="*/ 8742 h 10014"/>
              <a:gd name="connsiteX66" fmla="*/ 2392 w 10000"/>
              <a:gd name="connsiteY66" fmla="*/ 8881 h 10014"/>
              <a:gd name="connsiteX67" fmla="*/ 1886 w 10000"/>
              <a:gd name="connsiteY67" fmla="*/ 8745 h 10014"/>
              <a:gd name="connsiteX68" fmla="*/ 1453 w 10000"/>
              <a:gd name="connsiteY68" fmla="*/ 8722 h 10014"/>
              <a:gd name="connsiteX69" fmla="*/ 931 w 10000"/>
              <a:gd name="connsiteY69" fmla="*/ 10014 h 10014"/>
              <a:gd name="connsiteX70" fmla="*/ 374 w 10000"/>
              <a:gd name="connsiteY70" fmla="*/ 9836 h 10014"/>
              <a:gd name="connsiteX71" fmla="*/ 381 w 10000"/>
              <a:gd name="connsiteY71" fmla="*/ 9403 h 10014"/>
              <a:gd name="connsiteX72" fmla="*/ 484 w 10000"/>
              <a:gd name="connsiteY72" fmla="*/ 8561 h 10014"/>
              <a:gd name="connsiteX73" fmla="*/ 356 w 10000"/>
              <a:gd name="connsiteY73" fmla="*/ 8092 h 10014"/>
              <a:gd name="connsiteX74" fmla="*/ 108 w 10000"/>
              <a:gd name="connsiteY74" fmla="*/ 7772 h 10014"/>
              <a:gd name="connsiteX75" fmla="*/ 16 w 10000"/>
              <a:gd name="connsiteY75" fmla="*/ 7416 h 10014"/>
              <a:gd name="connsiteX76" fmla="*/ 0 w 10000"/>
              <a:gd name="connsiteY76" fmla="*/ 7060 h 10014"/>
              <a:gd name="connsiteX77" fmla="*/ 119 w 10000"/>
              <a:gd name="connsiteY77" fmla="*/ 6668 h 10014"/>
              <a:gd name="connsiteX78" fmla="*/ 274 w 10000"/>
              <a:gd name="connsiteY78" fmla="*/ 6328 h 10014"/>
              <a:gd name="connsiteX79" fmla="*/ 274 w 10000"/>
              <a:gd name="connsiteY79" fmla="*/ 6220 h 10014"/>
              <a:gd name="connsiteX80" fmla="*/ 467 w 10000"/>
              <a:gd name="connsiteY80" fmla="*/ 4864 h 10014"/>
              <a:gd name="connsiteX81" fmla="*/ 483 w 10000"/>
              <a:gd name="connsiteY81" fmla="*/ 4506 h 10014"/>
              <a:gd name="connsiteX82" fmla="*/ 766 w 10000"/>
              <a:gd name="connsiteY82" fmla="*/ 4452 h 10014"/>
              <a:gd name="connsiteX83" fmla="*/ 800 w 10000"/>
              <a:gd name="connsiteY83" fmla="*/ 4286 h 10014"/>
              <a:gd name="connsiteX84" fmla="*/ 816 w 10000"/>
              <a:gd name="connsiteY84" fmla="*/ 3734 h 10014"/>
              <a:gd name="connsiteX85" fmla="*/ 1346 w 10000"/>
              <a:gd name="connsiteY85" fmla="*/ 3781 h 10014"/>
              <a:gd name="connsiteX86" fmla="*/ 1743 w 10000"/>
              <a:gd name="connsiteY86" fmla="*/ 3842 h 10014"/>
              <a:gd name="connsiteX87" fmla="*/ 1609 w 10000"/>
              <a:gd name="connsiteY87" fmla="*/ 6545 h 10014"/>
              <a:gd name="connsiteX88" fmla="*/ 3464 w 10000"/>
              <a:gd name="connsiteY88" fmla="*/ 6530 h 10014"/>
              <a:gd name="connsiteX89" fmla="*/ 3526 w 10000"/>
              <a:gd name="connsiteY89" fmla="*/ 6359 h 10014"/>
              <a:gd name="connsiteX90" fmla="*/ 3774 w 10000"/>
              <a:gd name="connsiteY90"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6403 w 10000"/>
              <a:gd name="connsiteY60" fmla="*/ 9237 h 10014"/>
              <a:gd name="connsiteX61" fmla="*/ 6201 w 10000"/>
              <a:gd name="connsiteY61" fmla="*/ 9227 h 10014"/>
              <a:gd name="connsiteX62" fmla="*/ 6104 w 10000"/>
              <a:gd name="connsiteY62" fmla="*/ 9175 h 10014"/>
              <a:gd name="connsiteX63" fmla="*/ 4495 w 10000"/>
              <a:gd name="connsiteY63" fmla="*/ 9134 h 10014"/>
              <a:gd name="connsiteX64" fmla="*/ 4495 w 10000"/>
              <a:gd name="connsiteY64" fmla="*/ 9747 h 10014"/>
              <a:gd name="connsiteX65" fmla="*/ 2809 w 10000"/>
              <a:gd name="connsiteY65" fmla="*/ 8742 h 10014"/>
              <a:gd name="connsiteX66" fmla="*/ 2392 w 10000"/>
              <a:gd name="connsiteY66" fmla="*/ 8881 h 10014"/>
              <a:gd name="connsiteX67" fmla="*/ 1886 w 10000"/>
              <a:gd name="connsiteY67" fmla="*/ 8745 h 10014"/>
              <a:gd name="connsiteX68" fmla="*/ 1453 w 10000"/>
              <a:gd name="connsiteY68" fmla="*/ 8722 h 10014"/>
              <a:gd name="connsiteX69" fmla="*/ 931 w 10000"/>
              <a:gd name="connsiteY69" fmla="*/ 10014 h 10014"/>
              <a:gd name="connsiteX70" fmla="*/ 374 w 10000"/>
              <a:gd name="connsiteY70" fmla="*/ 9836 h 10014"/>
              <a:gd name="connsiteX71" fmla="*/ 381 w 10000"/>
              <a:gd name="connsiteY71" fmla="*/ 9403 h 10014"/>
              <a:gd name="connsiteX72" fmla="*/ 484 w 10000"/>
              <a:gd name="connsiteY72" fmla="*/ 8561 h 10014"/>
              <a:gd name="connsiteX73" fmla="*/ 356 w 10000"/>
              <a:gd name="connsiteY73" fmla="*/ 8092 h 10014"/>
              <a:gd name="connsiteX74" fmla="*/ 108 w 10000"/>
              <a:gd name="connsiteY74" fmla="*/ 7772 h 10014"/>
              <a:gd name="connsiteX75" fmla="*/ 16 w 10000"/>
              <a:gd name="connsiteY75" fmla="*/ 7416 h 10014"/>
              <a:gd name="connsiteX76" fmla="*/ 0 w 10000"/>
              <a:gd name="connsiteY76" fmla="*/ 7060 h 10014"/>
              <a:gd name="connsiteX77" fmla="*/ 119 w 10000"/>
              <a:gd name="connsiteY77" fmla="*/ 6668 h 10014"/>
              <a:gd name="connsiteX78" fmla="*/ 274 w 10000"/>
              <a:gd name="connsiteY78" fmla="*/ 6328 h 10014"/>
              <a:gd name="connsiteX79" fmla="*/ 274 w 10000"/>
              <a:gd name="connsiteY79" fmla="*/ 6220 h 10014"/>
              <a:gd name="connsiteX80" fmla="*/ 467 w 10000"/>
              <a:gd name="connsiteY80" fmla="*/ 4864 h 10014"/>
              <a:gd name="connsiteX81" fmla="*/ 483 w 10000"/>
              <a:gd name="connsiteY81" fmla="*/ 4506 h 10014"/>
              <a:gd name="connsiteX82" fmla="*/ 766 w 10000"/>
              <a:gd name="connsiteY82" fmla="*/ 4452 h 10014"/>
              <a:gd name="connsiteX83" fmla="*/ 800 w 10000"/>
              <a:gd name="connsiteY83" fmla="*/ 4286 h 10014"/>
              <a:gd name="connsiteX84" fmla="*/ 816 w 10000"/>
              <a:gd name="connsiteY84" fmla="*/ 3734 h 10014"/>
              <a:gd name="connsiteX85" fmla="*/ 1346 w 10000"/>
              <a:gd name="connsiteY85" fmla="*/ 3781 h 10014"/>
              <a:gd name="connsiteX86" fmla="*/ 1743 w 10000"/>
              <a:gd name="connsiteY86" fmla="*/ 3842 h 10014"/>
              <a:gd name="connsiteX87" fmla="*/ 1609 w 10000"/>
              <a:gd name="connsiteY87" fmla="*/ 6545 h 10014"/>
              <a:gd name="connsiteX88" fmla="*/ 3464 w 10000"/>
              <a:gd name="connsiteY88" fmla="*/ 6530 h 10014"/>
              <a:gd name="connsiteX89" fmla="*/ 3526 w 10000"/>
              <a:gd name="connsiteY89" fmla="*/ 6359 h 10014"/>
              <a:gd name="connsiteX90" fmla="*/ 3774 w 10000"/>
              <a:gd name="connsiteY90"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6403 w 10000"/>
              <a:gd name="connsiteY60" fmla="*/ 9237 h 10014"/>
              <a:gd name="connsiteX61" fmla="*/ 6201 w 10000"/>
              <a:gd name="connsiteY61" fmla="*/ 9227 h 10014"/>
              <a:gd name="connsiteX62" fmla="*/ 6104 w 10000"/>
              <a:gd name="connsiteY62" fmla="*/ 9175 h 10014"/>
              <a:gd name="connsiteX63" fmla="*/ 4495 w 10000"/>
              <a:gd name="connsiteY63" fmla="*/ 9134 h 10014"/>
              <a:gd name="connsiteX64" fmla="*/ 4495 w 10000"/>
              <a:gd name="connsiteY64" fmla="*/ 9747 h 10014"/>
              <a:gd name="connsiteX65" fmla="*/ 2809 w 10000"/>
              <a:gd name="connsiteY65" fmla="*/ 8742 h 10014"/>
              <a:gd name="connsiteX66" fmla="*/ 2392 w 10000"/>
              <a:gd name="connsiteY66" fmla="*/ 8881 h 10014"/>
              <a:gd name="connsiteX67" fmla="*/ 1886 w 10000"/>
              <a:gd name="connsiteY67" fmla="*/ 8745 h 10014"/>
              <a:gd name="connsiteX68" fmla="*/ 1453 w 10000"/>
              <a:gd name="connsiteY68" fmla="*/ 8722 h 10014"/>
              <a:gd name="connsiteX69" fmla="*/ 931 w 10000"/>
              <a:gd name="connsiteY69" fmla="*/ 10014 h 10014"/>
              <a:gd name="connsiteX70" fmla="*/ 374 w 10000"/>
              <a:gd name="connsiteY70" fmla="*/ 9836 h 10014"/>
              <a:gd name="connsiteX71" fmla="*/ 381 w 10000"/>
              <a:gd name="connsiteY71" fmla="*/ 9403 h 10014"/>
              <a:gd name="connsiteX72" fmla="*/ 484 w 10000"/>
              <a:gd name="connsiteY72" fmla="*/ 8561 h 10014"/>
              <a:gd name="connsiteX73" fmla="*/ 356 w 10000"/>
              <a:gd name="connsiteY73" fmla="*/ 8092 h 10014"/>
              <a:gd name="connsiteX74" fmla="*/ 108 w 10000"/>
              <a:gd name="connsiteY74" fmla="*/ 7772 h 10014"/>
              <a:gd name="connsiteX75" fmla="*/ 16 w 10000"/>
              <a:gd name="connsiteY75" fmla="*/ 7416 h 10014"/>
              <a:gd name="connsiteX76" fmla="*/ 0 w 10000"/>
              <a:gd name="connsiteY76" fmla="*/ 7060 h 10014"/>
              <a:gd name="connsiteX77" fmla="*/ 119 w 10000"/>
              <a:gd name="connsiteY77" fmla="*/ 6668 h 10014"/>
              <a:gd name="connsiteX78" fmla="*/ 274 w 10000"/>
              <a:gd name="connsiteY78" fmla="*/ 6328 h 10014"/>
              <a:gd name="connsiteX79" fmla="*/ 274 w 10000"/>
              <a:gd name="connsiteY79" fmla="*/ 6220 h 10014"/>
              <a:gd name="connsiteX80" fmla="*/ 467 w 10000"/>
              <a:gd name="connsiteY80" fmla="*/ 4864 h 10014"/>
              <a:gd name="connsiteX81" fmla="*/ 483 w 10000"/>
              <a:gd name="connsiteY81" fmla="*/ 4506 h 10014"/>
              <a:gd name="connsiteX82" fmla="*/ 766 w 10000"/>
              <a:gd name="connsiteY82" fmla="*/ 4452 h 10014"/>
              <a:gd name="connsiteX83" fmla="*/ 800 w 10000"/>
              <a:gd name="connsiteY83" fmla="*/ 4286 h 10014"/>
              <a:gd name="connsiteX84" fmla="*/ 816 w 10000"/>
              <a:gd name="connsiteY84" fmla="*/ 3734 h 10014"/>
              <a:gd name="connsiteX85" fmla="*/ 1346 w 10000"/>
              <a:gd name="connsiteY85" fmla="*/ 3781 h 10014"/>
              <a:gd name="connsiteX86" fmla="*/ 1743 w 10000"/>
              <a:gd name="connsiteY86" fmla="*/ 3842 h 10014"/>
              <a:gd name="connsiteX87" fmla="*/ 1609 w 10000"/>
              <a:gd name="connsiteY87" fmla="*/ 6545 h 10014"/>
              <a:gd name="connsiteX88" fmla="*/ 3464 w 10000"/>
              <a:gd name="connsiteY88" fmla="*/ 6530 h 10014"/>
              <a:gd name="connsiteX89" fmla="*/ 3526 w 10000"/>
              <a:gd name="connsiteY89" fmla="*/ 6359 h 10014"/>
              <a:gd name="connsiteX90" fmla="*/ 3774 w 10000"/>
              <a:gd name="connsiteY90"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6403 w 10000"/>
              <a:gd name="connsiteY60" fmla="*/ 9237 h 10014"/>
              <a:gd name="connsiteX61" fmla="*/ 6201 w 10000"/>
              <a:gd name="connsiteY61" fmla="*/ 9227 h 10014"/>
              <a:gd name="connsiteX62" fmla="*/ 6104 w 10000"/>
              <a:gd name="connsiteY62" fmla="*/ 9175 h 10014"/>
              <a:gd name="connsiteX63" fmla="*/ 4495 w 10000"/>
              <a:gd name="connsiteY63" fmla="*/ 9134 h 10014"/>
              <a:gd name="connsiteX64" fmla="*/ 4495 w 10000"/>
              <a:gd name="connsiteY64" fmla="*/ 9747 h 10014"/>
              <a:gd name="connsiteX65" fmla="*/ 2809 w 10000"/>
              <a:gd name="connsiteY65" fmla="*/ 8742 h 10014"/>
              <a:gd name="connsiteX66" fmla="*/ 2392 w 10000"/>
              <a:gd name="connsiteY66" fmla="*/ 8881 h 10014"/>
              <a:gd name="connsiteX67" fmla="*/ 1886 w 10000"/>
              <a:gd name="connsiteY67" fmla="*/ 8745 h 10014"/>
              <a:gd name="connsiteX68" fmla="*/ 1453 w 10000"/>
              <a:gd name="connsiteY68" fmla="*/ 8722 h 10014"/>
              <a:gd name="connsiteX69" fmla="*/ 931 w 10000"/>
              <a:gd name="connsiteY69" fmla="*/ 10014 h 10014"/>
              <a:gd name="connsiteX70" fmla="*/ 374 w 10000"/>
              <a:gd name="connsiteY70" fmla="*/ 9836 h 10014"/>
              <a:gd name="connsiteX71" fmla="*/ 381 w 10000"/>
              <a:gd name="connsiteY71" fmla="*/ 9403 h 10014"/>
              <a:gd name="connsiteX72" fmla="*/ 484 w 10000"/>
              <a:gd name="connsiteY72" fmla="*/ 8561 h 10014"/>
              <a:gd name="connsiteX73" fmla="*/ 356 w 10000"/>
              <a:gd name="connsiteY73" fmla="*/ 8092 h 10014"/>
              <a:gd name="connsiteX74" fmla="*/ 108 w 10000"/>
              <a:gd name="connsiteY74" fmla="*/ 7772 h 10014"/>
              <a:gd name="connsiteX75" fmla="*/ 16 w 10000"/>
              <a:gd name="connsiteY75" fmla="*/ 7416 h 10014"/>
              <a:gd name="connsiteX76" fmla="*/ 0 w 10000"/>
              <a:gd name="connsiteY76" fmla="*/ 7060 h 10014"/>
              <a:gd name="connsiteX77" fmla="*/ 119 w 10000"/>
              <a:gd name="connsiteY77" fmla="*/ 6668 h 10014"/>
              <a:gd name="connsiteX78" fmla="*/ 274 w 10000"/>
              <a:gd name="connsiteY78" fmla="*/ 6328 h 10014"/>
              <a:gd name="connsiteX79" fmla="*/ 274 w 10000"/>
              <a:gd name="connsiteY79" fmla="*/ 6220 h 10014"/>
              <a:gd name="connsiteX80" fmla="*/ 467 w 10000"/>
              <a:gd name="connsiteY80" fmla="*/ 4864 h 10014"/>
              <a:gd name="connsiteX81" fmla="*/ 483 w 10000"/>
              <a:gd name="connsiteY81" fmla="*/ 4506 h 10014"/>
              <a:gd name="connsiteX82" fmla="*/ 766 w 10000"/>
              <a:gd name="connsiteY82" fmla="*/ 4452 h 10014"/>
              <a:gd name="connsiteX83" fmla="*/ 812 w 10000"/>
              <a:gd name="connsiteY83" fmla="*/ 4140 h 10014"/>
              <a:gd name="connsiteX84" fmla="*/ 816 w 10000"/>
              <a:gd name="connsiteY84" fmla="*/ 3734 h 10014"/>
              <a:gd name="connsiteX85" fmla="*/ 1346 w 10000"/>
              <a:gd name="connsiteY85" fmla="*/ 3781 h 10014"/>
              <a:gd name="connsiteX86" fmla="*/ 1743 w 10000"/>
              <a:gd name="connsiteY86" fmla="*/ 3842 h 10014"/>
              <a:gd name="connsiteX87" fmla="*/ 1609 w 10000"/>
              <a:gd name="connsiteY87" fmla="*/ 6545 h 10014"/>
              <a:gd name="connsiteX88" fmla="*/ 3464 w 10000"/>
              <a:gd name="connsiteY88" fmla="*/ 6530 h 10014"/>
              <a:gd name="connsiteX89" fmla="*/ 3526 w 10000"/>
              <a:gd name="connsiteY89" fmla="*/ 6359 h 10014"/>
              <a:gd name="connsiteX90" fmla="*/ 3774 w 10000"/>
              <a:gd name="connsiteY90"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6403 w 10000"/>
              <a:gd name="connsiteY60" fmla="*/ 9237 h 10014"/>
              <a:gd name="connsiteX61" fmla="*/ 6201 w 10000"/>
              <a:gd name="connsiteY61" fmla="*/ 9227 h 10014"/>
              <a:gd name="connsiteX62" fmla="*/ 6104 w 10000"/>
              <a:gd name="connsiteY62" fmla="*/ 9175 h 10014"/>
              <a:gd name="connsiteX63" fmla="*/ 4495 w 10000"/>
              <a:gd name="connsiteY63" fmla="*/ 9134 h 10014"/>
              <a:gd name="connsiteX64" fmla="*/ 4495 w 10000"/>
              <a:gd name="connsiteY64" fmla="*/ 9747 h 10014"/>
              <a:gd name="connsiteX65" fmla="*/ 2809 w 10000"/>
              <a:gd name="connsiteY65" fmla="*/ 8742 h 10014"/>
              <a:gd name="connsiteX66" fmla="*/ 2392 w 10000"/>
              <a:gd name="connsiteY66" fmla="*/ 8881 h 10014"/>
              <a:gd name="connsiteX67" fmla="*/ 1886 w 10000"/>
              <a:gd name="connsiteY67" fmla="*/ 8745 h 10014"/>
              <a:gd name="connsiteX68" fmla="*/ 1453 w 10000"/>
              <a:gd name="connsiteY68" fmla="*/ 8722 h 10014"/>
              <a:gd name="connsiteX69" fmla="*/ 931 w 10000"/>
              <a:gd name="connsiteY69" fmla="*/ 10014 h 10014"/>
              <a:gd name="connsiteX70" fmla="*/ 374 w 10000"/>
              <a:gd name="connsiteY70" fmla="*/ 9836 h 10014"/>
              <a:gd name="connsiteX71" fmla="*/ 381 w 10000"/>
              <a:gd name="connsiteY71" fmla="*/ 9403 h 10014"/>
              <a:gd name="connsiteX72" fmla="*/ 484 w 10000"/>
              <a:gd name="connsiteY72" fmla="*/ 8561 h 10014"/>
              <a:gd name="connsiteX73" fmla="*/ 356 w 10000"/>
              <a:gd name="connsiteY73" fmla="*/ 8092 h 10014"/>
              <a:gd name="connsiteX74" fmla="*/ 108 w 10000"/>
              <a:gd name="connsiteY74" fmla="*/ 7772 h 10014"/>
              <a:gd name="connsiteX75" fmla="*/ 16 w 10000"/>
              <a:gd name="connsiteY75" fmla="*/ 7416 h 10014"/>
              <a:gd name="connsiteX76" fmla="*/ 0 w 10000"/>
              <a:gd name="connsiteY76" fmla="*/ 7060 h 10014"/>
              <a:gd name="connsiteX77" fmla="*/ 119 w 10000"/>
              <a:gd name="connsiteY77" fmla="*/ 6668 h 10014"/>
              <a:gd name="connsiteX78" fmla="*/ 274 w 10000"/>
              <a:gd name="connsiteY78" fmla="*/ 6328 h 10014"/>
              <a:gd name="connsiteX79" fmla="*/ 274 w 10000"/>
              <a:gd name="connsiteY79" fmla="*/ 6220 h 10014"/>
              <a:gd name="connsiteX80" fmla="*/ 467 w 10000"/>
              <a:gd name="connsiteY80" fmla="*/ 4864 h 10014"/>
              <a:gd name="connsiteX81" fmla="*/ 483 w 10000"/>
              <a:gd name="connsiteY81" fmla="*/ 4506 h 10014"/>
              <a:gd name="connsiteX82" fmla="*/ 766 w 10000"/>
              <a:gd name="connsiteY82" fmla="*/ 4452 h 10014"/>
              <a:gd name="connsiteX83" fmla="*/ 812 w 10000"/>
              <a:gd name="connsiteY83" fmla="*/ 4140 h 10014"/>
              <a:gd name="connsiteX84" fmla="*/ 816 w 10000"/>
              <a:gd name="connsiteY84" fmla="*/ 3734 h 10014"/>
              <a:gd name="connsiteX85" fmla="*/ 1346 w 10000"/>
              <a:gd name="connsiteY85" fmla="*/ 3781 h 10014"/>
              <a:gd name="connsiteX86" fmla="*/ 1743 w 10000"/>
              <a:gd name="connsiteY86" fmla="*/ 3842 h 10014"/>
              <a:gd name="connsiteX87" fmla="*/ 1609 w 10000"/>
              <a:gd name="connsiteY87" fmla="*/ 6545 h 10014"/>
              <a:gd name="connsiteX88" fmla="*/ 3464 w 10000"/>
              <a:gd name="connsiteY88" fmla="*/ 6530 h 10014"/>
              <a:gd name="connsiteX89" fmla="*/ 3526 w 10000"/>
              <a:gd name="connsiteY89" fmla="*/ 6359 h 10014"/>
              <a:gd name="connsiteX90" fmla="*/ 3774 w 10000"/>
              <a:gd name="connsiteY90"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6403 w 10000"/>
              <a:gd name="connsiteY60" fmla="*/ 9237 h 10014"/>
              <a:gd name="connsiteX61" fmla="*/ 6201 w 10000"/>
              <a:gd name="connsiteY61" fmla="*/ 9227 h 10014"/>
              <a:gd name="connsiteX62" fmla="*/ 6104 w 10000"/>
              <a:gd name="connsiteY62" fmla="*/ 9175 h 10014"/>
              <a:gd name="connsiteX63" fmla="*/ 4495 w 10000"/>
              <a:gd name="connsiteY63" fmla="*/ 9134 h 10014"/>
              <a:gd name="connsiteX64" fmla="*/ 4495 w 10000"/>
              <a:gd name="connsiteY64" fmla="*/ 9747 h 10014"/>
              <a:gd name="connsiteX65" fmla="*/ 2809 w 10000"/>
              <a:gd name="connsiteY65" fmla="*/ 8742 h 10014"/>
              <a:gd name="connsiteX66" fmla="*/ 2392 w 10000"/>
              <a:gd name="connsiteY66" fmla="*/ 8881 h 10014"/>
              <a:gd name="connsiteX67" fmla="*/ 1886 w 10000"/>
              <a:gd name="connsiteY67" fmla="*/ 8745 h 10014"/>
              <a:gd name="connsiteX68" fmla="*/ 1453 w 10000"/>
              <a:gd name="connsiteY68" fmla="*/ 8722 h 10014"/>
              <a:gd name="connsiteX69" fmla="*/ 931 w 10000"/>
              <a:gd name="connsiteY69" fmla="*/ 10014 h 10014"/>
              <a:gd name="connsiteX70" fmla="*/ 374 w 10000"/>
              <a:gd name="connsiteY70" fmla="*/ 9836 h 10014"/>
              <a:gd name="connsiteX71" fmla="*/ 381 w 10000"/>
              <a:gd name="connsiteY71" fmla="*/ 9403 h 10014"/>
              <a:gd name="connsiteX72" fmla="*/ 484 w 10000"/>
              <a:gd name="connsiteY72" fmla="*/ 8561 h 10014"/>
              <a:gd name="connsiteX73" fmla="*/ 356 w 10000"/>
              <a:gd name="connsiteY73" fmla="*/ 8092 h 10014"/>
              <a:gd name="connsiteX74" fmla="*/ 108 w 10000"/>
              <a:gd name="connsiteY74" fmla="*/ 7772 h 10014"/>
              <a:gd name="connsiteX75" fmla="*/ 16 w 10000"/>
              <a:gd name="connsiteY75" fmla="*/ 7416 h 10014"/>
              <a:gd name="connsiteX76" fmla="*/ 0 w 10000"/>
              <a:gd name="connsiteY76" fmla="*/ 7060 h 10014"/>
              <a:gd name="connsiteX77" fmla="*/ 119 w 10000"/>
              <a:gd name="connsiteY77" fmla="*/ 6668 h 10014"/>
              <a:gd name="connsiteX78" fmla="*/ 274 w 10000"/>
              <a:gd name="connsiteY78" fmla="*/ 6328 h 10014"/>
              <a:gd name="connsiteX79" fmla="*/ 274 w 10000"/>
              <a:gd name="connsiteY79" fmla="*/ 6220 h 10014"/>
              <a:gd name="connsiteX80" fmla="*/ 467 w 10000"/>
              <a:gd name="connsiteY80" fmla="*/ 4864 h 10014"/>
              <a:gd name="connsiteX81" fmla="*/ 483 w 10000"/>
              <a:gd name="connsiteY81" fmla="*/ 4506 h 10014"/>
              <a:gd name="connsiteX82" fmla="*/ 766 w 10000"/>
              <a:gd name="connsiteY82" fmla="*/ 4452 h 10014"/>
              <a:gd name="connsiteX83" fmla="*/ 812 w 10000"/>
              <a:gd name="connsiteY83" fmla="*/ 4140 h 10014"/>
              <a:gd name="connsiteX84" fmla="*/ 816 w 10000"/>
              <a:gd name="connsiteY84" fmla="*/ 3734 h 10014"/>
              <a:gd name="connsiteX85" fmla="*/ 1346 w 10000"/>
              <a:gd name="connsiteY85" fmla="*/ 3781 h 10014"/>
              <a:gd name="connsiteX86" fmla="*/ 1743 w 10000"/>
              <a:gd name="connsiteY86" fmla="*/ 3842 h 10014"/>
              <a:gd name="connsiteX87" fmla="*/ 1609 w 10000"/>
              <a:gd name="connsiteY87" fmla="*/ 6545 h 10014"/>
              <a:gd name="connsiteX88" fmla="*/ 3464 w 10000"/>
              <a:gd name="connsiteY88" fmla="*/ 6530 h 10014"/>
              <a:gd name="connsiteX89" fmla="*/ 3526 w 10000"/>
              <a:gd name="connsiteY89" fmla="*/ 6359 h 10014"/>
              <a:gd name="connsiteX90" fmla="*/ 3774 w 10000"/>
              <a:gd name="connsiteY90"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6403 w 10000"/>
              <a:gd name="connsiteY60" fmla="*/ 9237 h 10014"/>
              <a:gd name="connsiteX61" fmla="*/ 6201 w 10000"/>
              <a:gd name="connsiteY61" fmla="*/ 9227 h 10014"/>
              <a:gd name="connsiteX62" fmla="*/ 6104 w 10000"/>
              <a:gd name="connsiteY62" fmla="*/ 9175 h 10014"/>
              <a:gd name="connsiteX63" fmla="*/ 4495 w 10000"/>
              <a:gd name="connsiteY63" fmla="*/ 9134 h 10014"/>
              <a:gd name="connsiteX64" fmla="*/ 4495 w 10000"/>
              <a:gd name="connsiteY64" fmla="*/ 9747 h 10014"/>
              <a:gd name="connsiteX65" fmla="*/ 2809 w 10000"/>
              <a:gd name="connsiteY65" fmla="*/ 8742 h 10014"/>
              <a:gd name="connsiteX66" fmla="*/ 2392 w 10000"/>
              <a:gd name="connsiteY66" fmla="*/ 8881 h 10014"/>
              <a:gd name="connsiteX67" fmla="*/ 1886 w 10000"/>
              <a:gd name="connsiteY67" fmla="*/ 8745 h 10014"/>
              <a:gd name="connsiteX68" fmla="*/ 1453 w 10000"/>
              <a:gd name="connsiteY68" fmla="*/ 8722 h 10014"/>
              <a:gd name="connsiteX69" fmla="*/ 931 w 10000"/>
              <a:gd name="connsiteY69" fmla="*/ 10014 h 10014"/>
              <a:gd name="connsiteX70" fmla="*/ 374 w 10000"/>
              <a:gd name="connsiteY70" fmla="*/ 9836 h 10014"/>
              <a:gd name="connsiteX71" fmla="*/ 381 w 10000"/>
              <a:gd name="connsiteY71" fmla="*/ 9403 h 10014"/>
              <a:gd name="connsiteX72" fmla="*/ 484 w 10000"/>
              <a:gd name="connsiteY72" fmla="*/ 8561 h 10014"/>
              <a:gd name="connsiteX73" fmla="*/ 356 w 10000"/>
              <a:gd name="connsiteY73" fmla="*/ 8092 h 10014"/>
              <a:gd name="connsiteX74" fmla="*/ 108 w 10000"/>
              <a:gd name="connsiteY74" fmla="*/ 7772 h 10014"/>
              <a:gd name="connsiteX75" fmla="*/ 16 w 10000"/>
              <a:gd name="connsiteY75" fmla="*/ 7416 h 10014"/>
              <a:gd name="connsiteX76" fmla="*/ 0 w 10000"/>
              <a:gd name="connsiteY76" fmla="*/ 7060 h 10014"/>
              <a:gd name="connsiteX77" fmla="*/ 119 w 10000"/>
              <a:gd name="connsiteY77" fmla="*/ 6668 h 10014"/>
              <a:gd name="connsiteX78" fmla="*/ 274 w 10000"/>
              <a:gd name="connsiteY78" fmla="*/ 6328 h 10014"/>
              <a:gd name="connsiteX79" fmla="*/ 274 w 10000"/>
              <a:gd name="connsiteY79" fmla="*/ 6220 h 10014"/>
              <a:gd name="connsiteX80" fmla="*/ 467 w 10000"/>
              <a:gd name="connsiteY80" fmla="*/ 4864 h 10014"/>
              <a:gd name="connsiteX81" fmla="*/ 483 w 10000"/>
              <a:gd name="connsiteY81" fmla="*/ 4506 h 10014"/>
              <a:gd name="connsiteX82" fmla="*/ 766 w 10000"/>
              <a:gd name="connsiteY82" fmla="*/ 4452 h 10014"/>
              <a:gd name="connsiteX83" fmla="*/ 812 w 10000"/>
              <a:gd name="connsiteY83" fmla="*/ 4140 h 10014"/>
              <a:gd name="connsiteX84" fmla="*/ 816 w 10000"/>
              <a:gd name="connsiteY84" fmla="*/ 3734 h 10014"/>
              <a:gd name="connsiteX85" fmla="*/ 1346 w 10000"/>
              <a:gd name="connsiteY85" fmla="*/ 3781 h 10014"/>
              <a:gd name="connsiteX86" fmla="*/ 1743 w 10000"/>
              <a:gd name="connsiteY86" fmla="*/ 3842 h 10014"/>
              <a:gd name="connsiteX87" fmla="*/ 1609 w 10000"/>
              <a:gd name="connsiteY87" fmla="*/ 6545 h 10014"/>
              <a:gd name="connsiteX88" fmla="*/ 3464 w 10000"/>
              <a:gd name="connsiteY88" fmla="*/ 6530 h 10014"/>
              <a:gd name="connsiteX89" fmla="*/ 3526 w 10000"/>
              <a:gd name="connsiteY89" fmla="*/ 6359 h 10014"/>
              <a:gd name="connsiteX90" fmla="*/ 3774 w 10000"/>
              <a:gd name="connsiteY90"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6403 w 10000"/>
              <a:gd name="connsiteY60" fmla="*/ 9237 h 10014"/>
              <a:gd name="connsiteX61" fmla="*/ 6201 w 10000"/>
              <a:gd name="connsiteY61" fmla="*/ 9227 h 10014"/>
              <a:gd name="connsiteX62" fmla="*/ 6104 w 10000"/>
              <a:gd name="connsiteY62" fmla="*/ 9175 h 10014"/>
              <a:gd name="connsiteX63" fmla="*/ 4495 w 10000"/>
              <a:gd name="connsiteY63" fmla="*/ 9134 h 10014"/>
              <a:gd name="connsiteX64" fmla="*/ 4495 w 10000"/>
              <a:gd name="connsiteY64" fmla="*/ 9747 h 10014"/>
              <a:gd name="connsiteX65" fmla="*/ 2809 w 10000"/>
              <a:gd name="connsiteY65" fmla="*/ 8742 h 10014"/>
              <a:gd name="connsiteX66" fmla="*/ 2392 w 10000"/>
              <a:gd name="connsiteY66" fmla="*/ 8881 h 10014"/>
              <a:gd name="connsiteX67" fmla="*/ 1886 w 10000"/>
              <a:gd name="connsiteY67" fmla="*/ 8745 h 10014"/>
              <a:gd name="connsiteX68" fmla="*/ 1453 w 10000"/>
              <a:gd name="connsiteY68" fmla="*/ 8722 h 10014"/>
              <a:gd name="connsiteX69" fmla="*/ 931 w 10000"/>
              <a:gd name="connsiteY69" fmla="*/ 10014 h 10014"/>
              <a:gd name="connsiteX70" fmla="*/ 374 w 10000"/>
              <a:gd name="connsiteY70" fmla="*/ 9836 h 10014"/>
              <a:gd name="connsiteX71" fmla="*/ 381 w 10000"/>
              <a:gd name="connsiteY71" fmla="*/ 9403 h 10014"/>
              <a:gd name="connsiteX72" fmla="*/ 484 w 10000"/>
              <a:gd name="connsiteY72" fmla="*/ 8561 h 10014"/>
              <a:gd name="connsiteX73" fmla="*/ 356 w 10000"/>
              <a:gd name="connsiteY73" fmla="*/ 8092 h 10014"/>
              <a:gd name="connsiteX74" fmla="*/ 108 w 10000"/>
              <a:gd name="connsiteY74" fmla="*/ 7772 h 10014"/>
              <a:gd name="connsiteX75" fmla="*/ 16 w 10000"/>
              <a:gd name="connsiteY75" fmla="*/ 7416 h 10014"/>
              <a:gd name="connsiteX76" fmla="*/ 0 w 10000"/>
              <a:gd name="connsiteY76" fmla="*/ 7060 h 10014"/>
              <a:gd name="connsiteX77" fmla="*/ 119 w 10000"/>
              <a:gd name="connsiteY77" fmla="*/ 6668 h 10014"/>
              <a:gd name="connsiteX78" fmla="*/ 274 w 10000"/>
              <a:gd name="connsiteY78" fmla="*/ 6328 h 10014"/>
              <a:gd name="connsiteX79" fmla="*/ 274 w 10000"/>
              <a:gd name="connsiteY79" fmla="*/ 6220 h 10014"/>
              <a:gd name="connsiteX80" fmla="*/ 467 w 10000"/>
              <a:gd name="connsiteY80" fmla="*/ 4864 h 10014"/>
              <a:gd name="connsiteX81" fmla="*/ 483 w 10000"/>
              <a:gd name="connsiteY81" fmla="*/ 4506 h 10014"/>
              <a:gd name="connsiteX82" fmla="*/ 766 w 10000"/>
              <a:gd name="connsiteY82" fmla="*/ 4452 h 10014"/>
              <a:gd name="connsiteX83" fmla="*/ 812 w 10000"/>
              <a:gd name="connsiteY83" fmla="*/ 4140 h 10014"/>
              <a:gd name="connsiteX84" fmla="*/ 816 w 10000"/>
              <a:gd name="connsiteY84" fmla="*/ 3734 h 10014"/>
              <a:gd name="connsiteX85" fmla="*/ 1346 w 10000"/>
              <a:gd name="connsiteY85" fmla="*/ 3781 h 10014"/>
              <a:gd name="connsiteX86" fmla="*/ 1743 w 10000"/>
              <a:gd name="connsiteY86" fmla="*/ 3842 h 10014"/>
              <a:gd name="connsiteX87" fmla="*/ 1609 w 10000"/>
              <a:gd name="connsiteY87" fmla="*/ 6545 h 10014"/>
              <a:gd name="connsiteX88" fmla="*/ 3464 w 10000"/>
              <a:gd name="connsiteY88" fmla="*/ 6530 h 10014"/>
              <a:gd name="connsiteX89" fmla="*/ 3526 w 10000"/>
              <a:gd name="connsiteY89" fmla="*/ 6359 h 10014"/>
              <a:gd name="connsiteX90" fmla="*/ 3774 w 10000"/>
              <a:gd name="connsiteY90"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6403 w 10000"/>
              <a:gd name="connsiteY60" fmla="*/ 9237 h 10014"/>
              <a:gd name="connsiteX61" fmla="*/ 6201 w 10000"/>
              <a:gd name="connsiteY61" fmla="*/ 9227 h 10014"/>
              <a:gd name="connsiteX62" fmla="*/ 6104 w 10000"/>
              <a:gd name="connsiteY62" fmla="*/ 9175 h 10014"/>
              <a:gd name="connsiteX63" fmla="*/ 4495 w 10000"/>
              <a:gd name="connsiteY63" fmla="*/ 9134 h 10014"/>
              <a:gd name="connsiteX64" fmla="*/ 4495 w 10000"/>
              <a:gd name="connsiteY64" fmla="*/ 9747 h 10014"/>
              <a:gd name="connsiteX65" fmla="*/ 2809 w 10000"/>
              <a:gd name="connsiteY65" fmla="*/ 8742 h 10014"/>
              <a:gd name="connsiteX66" fmla="*/ 2392 w 10000"/>
              <a:gd name="connsiteY66" fmla="*/ 8881 h 10014"/>
              <a:gd name="connsiteX67" fmla="*/ 1886 w 10000"/>
              <a:gd name="connsiteY67" fmla="*/ 8745 h 10014"/>
              <a:gd name="connsiteX68" fmla="*/ 1453 w 10000"/>
              <a:gd name="connsiteY68" fmla="*/ 8722 h 10014"/>
              <a:gd name="connsiteX69" fmla="*/ 931 w 10000"/>
              <a:gd name="connsiteY69" fmla="*/ 10014 h 10014"/>
              <a:gd name="connsiteX70" fmla="*/ 374 w 10000"/>
              <a:gd name="connsiteY70" fmla="*/ 9836 h 10014"/>
              <a:gd name="connsiteX71" fmla="*/ 381 w 10000"/>
              <a:gd name="connsiteY71" fmla="*/ 9403 h 10014"/>
              <a:gd name="connsiteX72" fmla="*/ 484 w 10000"/>
              <a:gd name="connsiteY72" fmla="*/ 8561 h 10014"/>
              <a:gd name="connsiteX73" fmla="*/ 356 w 10000"/>
              <a:gd name="connsiteY73" fmla="*/ 8092 h 10014"/>
              <a:gd name="connsiteX74" fmla="*/ 108 w 10000"/>
              <a:gd name="connsiteY74" fmla="*/ 7772 h 10014"/>
              <a:gd name="connsiteX75" fmla="*/ 16 w 10000"/>
              <a:gd name="connsiteY75" fmla="*/ 7416 h 10014"/>
              <a:gd name="connsiteX76" fmla="*/ 0 w 10000"/>
              <a:gd name="connsiteY76" fmla="*/ 7060 h 10014"/>
              <a:gd name="connsiteX77" fmla="*/ 119 w 10000"/>
              <a:gd name="connsiteY77" fmla="*/ 6668 h 10014"/>
              <a:gd name="connsiteX78" fmla="*/ 274 w 10000"/>
              <a:gd name="connsiteY78" fmla="*/ 6328 h 10014"/>
              <a:gd name="connsiteX79" fmla="*/ 274 w 10000"/>
              <a:gd name="connsiteY79" fmla="*/ 6220 h 10014"/>
              <a:gd name="connsiteX80" fmla="*/ 467 w 10000"/>
              <a:gd name="connsiteY80" fmla="*/ 4864 h 10014"/>
              <a:gd name="connsiteX81" fmla="*/ 483 w 10000"/>
              <a:gd name="connsiteY81" fmla="*/ 4506 h 10014"/>
              <a:gd name="connsiteX82" fmla="*/ 766 w 10000"/>
              <a:gd name="connsiteY82" fmla="*/ 4452 h 10014"/>
              <a:gd name="connsiteX83" fmla="*/ 812 w 10000"/>
              <a:gd name="connsiteY83" fmla="*/ 4140 h 10014"/>
              <a:gd name="connsiteX84" fmla="*/ 816 w 10000"/>
              <a:gd name="connsiteY84" fmla="*/ 3734 h 10014"/>
              <a:gd name="connsiteX85" fmla="*/ 1346 w 10000"/>
              <a:gd name="connsiteY85" fmla="*/ 3781 h 10014"/>
              <a:gd name="connsiteX86" fmla="*/ 1743 w 10000"/>
              <a:gd name="connsiteY86" fmla="*/ 3842 h 10014"/>
              <a:gd name="connsiteX87" fmla="*/ 1609 w 10000"/>
              <a:gd name="connsiteY87" fmla="*/ 6545 h 10014"/>
              <a:gd name="connsiteX88" fmla="*/ 3464 w 10000"/>
              <a:gd name="connsiteY88" fmla="*/ 6530 h 10014"/>
              <a:gd name="connsiteX89" fmla="*/ 3526 w 10000"/>
              <a:gd name="connsiteY89" fmla="*/ 6359 h 10014"/>
              <a:gd name="connsiteX90" fmla="*/ 3774 w 10000"/>
              <a:gd name="connsiteY90"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6403 w 10000"/>
              <a:gd name="connsiteY60" fmla="*/ 9237 h 10014"/>
              <a:gd name="connsiteX61" fmla="*/ 6201 w 10000"/>
              <a:gd name="connsiteY61" fmla="*/ 9227 h 10014"/>
              <a:gd name="connsiteX62" fmla="*/ 6104 w 10000"/>
              <a:gd name="connsiteY62" fmla="*/ 9175 h 10014"/>
              <a:gd name="connsiteX63" fmla="*/ 4495 w 10000"/>
              <a:gd name="connsiteY63" fmla="*/ 9134 h 10014"/>
              <a:gd name="connsiteX64" fmla="*/ 4495 w 10000"/>
              <a:gd name="connsiteY64" fmla="*/ 9747 h 10014"/>
              <a:gd name="connsiteX65" fmla="*/ 2809 w 10000"/>
              <a:gd name="connsiteY65" fmla="*/ 8742 h 10014"/>
              <a:gd name="connsiteX66" fmla="*/ 2392 w 10000"/>
              <a:gd name="connsiteY66" fmla="*/ 8881 h 10014"/>
              <a:gd name="connsiteX67" fmla="*/ 1886 w 10000"/>
              <a:gd name="connsiteY67" fmla="*/ 8745 h 10014"/>
              <a:gd name="connsiteX68" fmla="*/ 1453 w 10000"/>
              <a:gd name="connsiteY68" fmla="*/ 8722 h 10014"/>
              <a:gd name="connsiteX69" fmla="*/ 931 w 10000"/>
              <a:gd name="connsiteY69" fmla="*/ 10014 h 10014"/>
              <a:gd name="connsiteX70" fmla="*/ 374 w 10000"/>
              <a:gd name="connsiteY70" fmla="*/ 9836 h 10014"/>
              <a:gd name="connsiteX71" fmla="*/ 381 w 10000"/>
              <a:gd name="connsiteY71" fmla="*/ 9403 h 10014"/>
              <a:gd name="connsiteX72" fmla="*/ 484 w 10000"/>
              <a:gd name="connsiteY72" fmla="*/ 8561 h 10014"/>
              <a:gd name="connsiteX73" fmla="*/ 356 w 10000"/>
              <a:gd name="connsiteY73" fmla="*/ 8092 h 10014"/>
              <a:gd name="connsiteX74" fmla="*/ 108 w 10000"/>
              <a:gd name="connsiteY74" fmla="*/ 7772 h 10014"/>
              <a:gd name="connsiteX75" fmla="*/ 16 w 10000"/>
              <a:gd name="connsiteY75" fmla="*/ 7416 h 10014"/>
              <a:gd name="connsiteX76" fmla="*/ 0 w 10000"/>
              <a:gd name="connsiteY76" fmla="*/ 7060 h 10014"/>
              <a:gd name="connsiteX77" fmla="*/ 119 w 10000"/>
              <a:gd name="connsiteY77" fmla="*/ 6668 h 10014"/>
              <a:gd name="connsiteX78" fmla="*/ 274 w 10000"/>
              <a:gd name="connsiteY78" fmla="*/ 6328 h 10014"/>
              <a:gd name="connsiteX79" fmla="*/ 274 w 10000"/>
              <a:gd name="connsiteY79" fmla="*/ 6220 h 10014"/>
              <a:gd name="connsiteX80" fmla="*/ 467 w 10000"/>
              <a:gd name="connsiteY80" fmla="*/ 4864 h 10014"/>
              <a:gd name="connsiteX81" fmla="*/ 483 w 10000"/>
              <a:gd name="connsiteY81" fmla="*/ 4506 h 10014"/>
              <a:gd name="connsiteX82" fmla="*/ 766 w 10000"/>
              <a:gd name="connsiteY82" fmla="*/ 4452 h 10014"/>
              <a:gd name="connsiteX83" fmla="*/ 812 w 10000"/>
              <a:gd name="connsiteY83" fmla="*/ 4140 h 10014"/>
              <a:gd name="connsiteX84" fmla="*/ 816 w 10000"/>
              <a:gd name="connsiteY84" fmla="*/ 3734 h 10014"/>
              <a:gd name="connsiteX85" fmla="*/ 1346 w 10000"/>
              <a:gd name="connsiteY85" fmla="*/ 3781 h 10014"/>
              <a:gd name="connsiteX86" fmla="*/ 1743 w 10000"/>
              <a:gd name="connsiteY86" fmla="*/ 3842 h 10014"/>
              <a:gd name="connsiteX87" fmla="*/ 1609 w 10000"/>
              <a:gd name="connsiteY87" fmla="*/ 6545 h 10014"/>
              <a:gd name="connsiteX88" fmla="*/ 3464 w 10000"/>
              <a:gd name="connsiteY88" fmla="*/ 6530 h 10014"/>
              <a:gd name="connsiteX89" fmla="*/ 3526 w 10000"/>
              <a:gd name="connsiteY89" fmla="*/ 6359 h 10014"/>
              <a:gd name="connsiteX90" fmla="*/ 3774 w 10000"/>
              <a:gd name="connsiteY90"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6403 w 10000"/>
              <a:gd name="connsiteY60" fmla="*/ 9237 h 10014"/>
              <a:gd name="connsiteX61" fmla="*/ 6201 w 10000"/>
              <a:gd name="connsiteY61" fmla="*/ 9227 h 10014"/>
              <a:gd name="connsiteX62" fmla="*/ 6104 w 10000"/>
              <a:gd name="connsiteY62" fmla="*/ 9175 h 10014"/>
              <a:gd name="connsiteX63" fmla="*/ 4495 w 10000"/>
              <a:gd name="connsiteY63" fmla="*/ 9134 h 10014"/>
              <a:gd name="connsiteX64" fmla="*/ 4495 w 10000"/>
              <a:gd name="connsiteY64" fmla="*/ 9747 h 10014"/>
              <a:gd name="connsiteX65" fmla="*/ 2809 w 10000"/>
              <a:gd name="connsiteY65" fmla="*/ 8742 h 10014"/>
              <a:gd name="connsiteX66" fmla="*/ 2392 w 10000"/>
              <a:gd name="connsiteY66" fmla="*/ 8881 h 10014"/>
              <a:gd name="connsiteX67" fmla="*/ 1886 w 10000"/>
              <a:gd name="connsiteY67" fmla="*/ 8745 h 10014"/>
              <a:gd name="connsiteX68" fmla="*/ 1453 w 10000"/>
              <a:gd name="connsiteY68" fmla="*/ 8722 h 10014"/>
              <a:gd name="connsiteX69" fmla="*/ 931 w 10000"/>
              <a:gd name="connsiteY69" fmla="*/ 10014 h 10014"/>
              <a:gd name="connsiteX70" fmla="*/ 374 w 10000"/>
              <a:gd name="connsiteY70" fmla="*/ 9836 h 10014"/>
              <a:gd name="connsiteX71" fmla="*/ 381 w 10000"/>
              <a:gd name="connsiteY71" fmla="*/ 9403 h 10014"/>
              <a:gd name="connsiteX72" fmla="*/ 484 w 10000"/>
              <a:gd name="connsiteY72" fmla="*/ 8561 h 10014"/>
              <a:gd name="connsiteX73" fmla="*/ 356 w 10000"/>
              <a:gd name="connsiteY73" fmla="*/ 8092 h 10014"/>
              <a:gd name="connsiteX74" fmla="*/ 108 w 10000"/>
              <a:gd name="connsiteY74" fmla="*/ 7772 h 10014"/>
              <a:gd name="connsiteX75" fmla="*/ 16 w 10000"/>
              <a:gd name="connsiteY75" fmla="*/ 7416 h 10014"/>
              <a:gd name="connsiteX76" fmla="*/ 0 w 10000"/>
              <a:gd name="connsiteY76" fmla="*/ 7060 h 10014"/>
              <a:gd name="connsiteX77" fmla="*/ 119 w 10000"/>
              <a:gd name="connsiteY77" fmla="*/ 6668 h 10014"/>
              <a:gd name="connsiteX78" fmla="*/ 274 w 10000"/>
              <a:gd name="connsiteY78" fmla="*/ 6328 h 10014"/>
              <a:gd name="connsiteX79" fmla="*/ 274 w 10000"/>
              <a:gd name="connsiteY79" fmla="*/ 6220 h 10014"/>
              <a:gd name="connsiteX80" fmla="*/ 467 w 10000"/>
              <a:gd name="connsiteY80" fmla="*/ 4864 h 10014"/>
              <a:gd name="connsiteX81" fmla="*/ 483 w 10000"/>
              <a:gd name="connsiteY81" fmla="*/ 4506 h 10014"/>
              <a:gd name="connsiteX82" fmla="*/ 766 w 10000"/>
              <a:gd name="connsiteY82" fmla="*/ 4452 h 10014"/>
              <a:gd name="connsiteX83" fmla="*/ 812 w 10000"/>
              <a:gd name="connsiteY83" fmla="*/ 4140 h 10014"/>
              <a:gd name="connsiteX84" fmla="*/ 816 w 10000"/>
              <a:gd name="connsiteY84" fmla="*/ 3734 h 10014"/>
              <a:gd name="connsiteX85" fmla="*/ 1346 w 10000"/>
              <a:gd name="connsiteY85" fmla="*/ 3781 h 10014"/>
              <a:gd name="connsiteX86" fmla="*/ 1743 w 10000"/>
              <a:gd name="connsiteY86" fmla="*/ 3842 h 10014"/>
              <a:gd name="connsiteX87" fmla="*/ 1609 w 10000"/>
              <a:gd name="connsiteY87" fmla="*/ 6545 h 10014"/>
              <a:gd name="connsiteX88" fmla="*/ 3464 w 10000"/>
              <a:gd name="connsiteY88" fmla="*/ 6530 h 10014"/>
              <a:gd name="connsiteX89" fmla="*/ 3526 w 10000"/>
              <a:gd name="connsiteY89" fmla="*/ 6359 h 10014"/>
              <a:gd name="connsiteX90" fmla="*/ 3774 w 10000"/>
              <a:gd name="connsiteY90"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6403 w 10000"/>
              <a:gd name="connsiteY60" fmla="*/ 9237 h 10014"/>
              <a:gd name="connsiteX61" fmla="*/ 6201 w 10000"/>
              <a:gd name="connsiteY61" fmla="*/ 9227 h 10014"/>
              <a:gd name="connsiteX62" fmla="*/ 6104 w 10000"/>
              <a:gd name="connsiteY62" fmla="*/ 9175 h 10014"/>
              <a:gd name="connsiteX63" fmla="*/ 4495 w 10000"/>
              <a:gd name="connsiteY63" fmla="*/ 9134 h 10014"/>
              <a:gd name="connsiteX64" fmla="*/ 4495 w 10000"/>
              <a:gd name="connsiteY64" fmla="*/ 9747 h 10014"/>
              <a:gd name="connsiteX65" fmla="*/ 2809 w 10000"/>
              <a:gd name="connsiteY65" fmla="*/ 8742 h 10014"/>
              <a:gd name="connsiteX66" fmla="*/ 2392 w 10000"/>
              <a:gd name="connsiteY66" fmla="*/ 8881 h 10014"/>
              <a:gd name="connsiteX67" fmla="*/ 1886 w 10000"/>
              <a:gd name="connsiteY67" fmla="*/ 8745 h 10014"/>
              <a:gd name="connsiteX68" fmla="*/ 1453 w 10000"/>
              <a:gd name="connsiteY68" fmla="*/ 8722 h 10014"/>
              <a:gd name="connsiteX69" fmla="*/ 931 w 10000"/>
              <a:gd name="connsiteY69" fmla="*/ 10014 h 10014"/>
              <a:gd name="connsiteX70" fmla="*/ 374 w 10000"/>
              <a:gd name="connsiteY70" fmla="*/ 9836 h 10014"/>
              <a:gd name="connsiteX71" fmla="*/ 381 w 10000"/>
              <a:gd name="connsiteY71" fmla="*/ 9403 h 10014"/>
              <a:gd name="connsiteX72" fmla="*/ 484 w 10000"/>
              <a:gd name="connsiteY72" fmla="*/ 8561 h 10014"/>
              <a:gd name="connsiteX73" fmla="*/ 356 w 10000"/>
              <a:gd name="connsiteY73" fmla="*/ 8092 h 10014"/>
              <a:gd name="connsiteX74" fmla="*/ 108 w 10000"/>
              <a:gd name="connsiteY74" fmla="*/ 7772 h 10014"/>
              <a:gd name="connsiteX75" fmla="*/ 16 w 10000"/>
              <a:gd name="connsiteY75" fmla="*/ 7416 h 10014"/>
              <a:gd name="connsiteX76" fmla="*/ 0 w 10000"/>
              <a:gd name="connsiteY76" fmla="*/ 7060 h 10014"/>
              <a:gd name="connsiteX77" fmla="*/ 119 w 10000"/>
              <a:gd name="connsiteY77" fmla="*/ 6668 h 10014"/>
              <a:gd name="connsiteX78" fmla="*/ 274 w 10000"/>
              <a:gd name="connsiteY78" fmla="*/ 6328 h 10014"/>
              <a:gd name="connsiteX79" fmla="*/ 274 w 10000"/>
              <a:gd name="connsiteY79" fmla="*/ 6220 h 10014"/>
              <a:gd name="connsiteX80" fmla="*/ 467 w 10000"/>
              <a:gd name="connsiteY80" fmla="*/ 4864 h 10014"/>
              <a:gd name="connsiteX81" fmla="*/ 483 w 10000"/>
              <a:gd name="connsiteY81" fmla="*/ 4506 h 10014"/>
              <a:gd name="connsiteX82" fmla="*/ 766 w 10000"/>
              <a:gd name="connsiteY82" fmla="*/ 4452 h 10014"/>
              <a:gd name="connsiteX83" fmla="*/ 812 w 10000"/>
              <a:gd name="connsiteY83" fmla="*/ 4140 h 10014"/>
              <a:gd name="connsiteX84" fmla="*/ 816 w 10000"/>
              <a:gd name="connsiteY84" fmla="*/ 3734 h 10014"/>
              <a:gd name="connsiteX85" fmla="*/ 1346 w 10000"/>
              <a:gd name="connsiteY85" fmla="*/ 3781 h 10014"/>
              <a:gd name="connsiteX86" fmla="*/ 1743 w 10000"/>
              <a:gd name="connsiteY86" fmla="*/ 3842 h 10014"/>
              <a:gd name="connsiteX87" fmla="*/ 1609 w 10000"/>
              <a:gd name="connsiteY87" fmla="*/ 6545 h 10014"/>
              <a:gd name="connsiteX88" fmla="*/ 3464 w 10000"/>
              <a:gd name="connsiteY88" fmla="*/ 6530 h 10014"/>
              <a:gd name="connsiteX89" fmla="*/ 3526 w 10000"/>
              <a:gd name="connsiteY89" fmla="*/ 6359 h 10014"/>
              <a:gd name="connsiteX90" fmla="*/ 3774 w 10000"/>
              <a:gd name="connsiteY90"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6403 w 10000"/>
              <a:gd name="connsiteY60" fmla="*/ 9237 h 10014"/>
              <a:gd name="connsiteX61" fmla="*/ 6201 w 10000"/>
              <a:gd name="connsiteY61" fmla="*/ 9227 h 10014"/>
              <a:gd name="connsiteX62" fmla="*/ 4495 w 10000"/>
              <a:gd name="connsiteY62" fmla="*/ 9134 h 10014"/>
              <a:gd name="connsiteX63" fmla="*/ 4495 w 10000"/>
              <a:gd name="connsiteY63" fmla="*/ 9747 h 10014"/>
              <a:gd name="connsiteX64" fmla="*/ 2809 w 10000"/>
              <a:gd name="connsiteY64" fmla="*/ 8742 h 10014"/>
              <a:gd name="connsiteX65" fmla="*/ 2392 w 10000"/>
              <a:gd name="connsiteY65" fmla="*/ 8881 h 10014"/>
              <a:gd name="connsiteX66" fmla="*/ 1886 w 10000"/>
              <a:gd name="connsiteY66" fmla="*/ 8745 h 10014"/>
              <a:gd name="connsiteX67" fmla="*/ 1453 w 10000"/>
              <a:gd name="connsiteY67" fmla="*/ 8722 h 10014"/>
              <a:gd name="connsiteX68" fmla="*/ 931 w 10000"/>
              <a:gd name="connsiteY68" fmla="*/ 10014 h 10014"/>
              <a:gd name="connsiteX69" fmla="*/ 374 w 10000"/>
              <a:gd name="connsiteY69" fmla="*/ 9836 h 10014"/>
              <a:gd name="connsiteX70" fmla="*/ 381 w 10000"/>
              <a:gd name="connsiteY70" fmla="*/ 9403 h 10014"/>
              <a:gd name="connsiteX71" fmla="*/ 484 w 10000"/>
              <a:gd name="connsiteY71" fmla="*/ 8561 h 10014"/>
              <a:gd name="connsiteX72" fmla="*/ 356 w 10000"/>
              <a:gd name="connsiteY72" fmla="*/ 8092 h 10014"/>
              <a:gd name="connsiteX73" fmla="*/ 108 w 10000"/>
              <a:gd name="connsiteY73" fmla="*/ 7772 h 10014"/>
              <a:gd name="connsiteX74" fmla="*/ 16 w 10000"/>
              <a:gd name="connsiteY74" fmla="*/ 7416 h 10014"/>
              <a:gd name="connsiteX75" fmla="*/ 0 w 10000"/>
              <a:gd name="connsiteY75" fmla="*/ 7060 h 10014"/>
              <a:gd name="connsiteX76" fmla="*/ 119 w 10000"/>
              <a:gd name="connsiteY76" fmla="*/ 6668 h 10014"/>
              <a:gd name="connsiteX77" fmla="*/ 274 w 10000"/>
              <a:gd name="connsiteY77" fmla="*/ 6328 h 10014"/>
              <a:gd name="connsiteX78" fmla="*/ 274 w 10000"/>
              <a:gd name="connsiteY78" fmla="*/ 6220 h 10014"/>
              <a:gd name="connsiteX79" fmla="*/ 467 w 10000"/>
              <a:gd name="connsiteY79" fmla="*/ 4864 h 10014"/>
              <a:gd name="connsiteX80" fmla="*/ 483 w 10000"/>
              <a:gd name="connsiteY80" fmla="*/ 4506 h 10014"/>
              <a:gd name="connsiteX81" fmla="*/ 766 w 10000"/>
              <a:gd name="connsiteY81" fmla="*/ 4452 h 10014"/>
              <a:gd name="connsiteX82" fmla="*/ 812 w 10000"/>
              <a:gd name="connsiteY82" fmla="*/ 4140 h 10014"/>
              <a:gd name="connsiteX83" fmla="*/ 816 w 10000"/>
              <a:gd name="connsiteY83" fmla="*/ 3734 h 10014"/>
              <a:gd name="connsiteX84" fmla="*/ 1346 w 10000"/>
              <a:gd name="connsiteY84" fmla="*/ 3781 h 10014"/>
              <a:gd name="connsiteX85" fmla="*/ 1743 w 10000"/>
              <a:gd name="connsiteY85" fmla="*/ 3842 h 10014"/>
              <a:gd name="connsiteX86" fmla="*/ 1609 w 10000"/>
              <a:gd name="connsiteY86" fmla="*/ 6545 h 10014"/>
              <a:gd name="connsiteX87" fmla="*/ 3464 w 10000"/>
              <a:gd name="connsiteY87" fmla="*/ 6530 h 10014"/>
              <a:gd name="connsiteX88" fmla="*/ 3526 w 10000"/>
              <a:gd name="connsiteY88" fmla="*/ 6359 h 10014"/>
              <a:gd name="connsiteX89" fmla="*/ 3774 w 10000"/>
              <a:gd name="connsiteY89"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6403 w 10000"/>
              <a:gd name="connsiteY60" fmla="*/ 9237 h 10014"/>
              <a:gd name="connsiteX61" fmla="*/ 6201 w 10000"/>
              <a:gd name="connsiteY61" fmla="*/ 9227 h 10014"/>
              <a:gd name="connsiteX62" fmla="*/ 4495 w 10000"/>
              <a:gd name="connsiteY62" fmla="*/ 9134 h 10014"/>
              <a:gd name="connsiteX63" fmla="*/ 2809 w 10000"/>
              <a:gd name="connsiteY63" fmla="*/ 8742 h 10014"/>
              <a:gd name="connsiteX64" fmla="*/ 2392 w 10000"/>
              <a:gd name="connsiteY64" fmla="*/ 8881 h 10014"/>
              <a:gd name="connsiteX65" fmla="*/ 1886 w 10000"/>
              <a:gd name="connsiteY65" fmla="*/ 8745 h 10014"/>
              <a:gd name="connsiteX66" fmla="*/ 1453 w 10000"/>
              <a:gd name="connsiteY66" fmla="*/ 8722 h 10014"/>
              <a:gd name="connsiteX67" fmla="*/ 931 w 10000"/>
              <a:gd name="connsiteY67" fmla="*/ 10014 h 10014"/>
              <a:gd name="connsiteX68" fmla="*/ 374 w 10000"/>
              <a:gd name="connsiteY68" fmla="*/ 9836 h 10014"/>
              <a:gd name="connsiteX69" fmla="*/ 381 w 10000"/>
              <a:gd name="connsiteY69" fmla="*/ 9403 h 10014"/>
              <a:gd name="connsiteX70" fmla="*/ 484 w 10000"/>
              <a:gd name="connsiteY70" fmla="*/ 8561 h 10014"/>
              <a:gd name="connsiteX71" fmla="*/ 356 w 10000"/>
              <a:gd name="connsiteY71" fmla="*/ 8092 h 10014"/>
              <a:gd name="connsiteX72" fmla="*/ 108 w 10000"/>
              <a:gd name="connsiteY72" fmla="*/ 7772 h 10014"/>
              <a:gd name="connsiteX73" fmla="*/ 16 w 10000"/>
              <a:gd name="connsiteY73" fmla="*/ 7416 h 10014"/>
              <a:gd name="connsiteX74" fmla="*/ 0 w 10000"/>
              <a:gd name="connsiteY74" fmla="*/ 7060 h 10014"/>
              <a:gd name="connsiteX75" fmla="*/ 119 w 10000"/>
              <a:gd name="connsiteY75" fmla="*/ 6668 h 10014"/>
              <a:gd name="connsiteX76" fmla="*/ 274 w 10000"/>
              <a:gd name="connsiteY76" fmla="*/ 6328 h 10014"/>
              <a:gd name="connsiteX77" fmla="*/ 274 w 10000"/>
              <a:gd name="connsiteY77" fmla="*/ 6220 h 10014"/>
              <a:gd name="connsiteX78" fmla="*/ 467 w 10000"/>
              <a:gd name="connsiteY78" fmla="*/ 4864 h 10014"/>
              <a:gd name="connsiteX79" fmla="*/ 483 w 10000"/>
              <a:gd name="connsiteY79" fmla="*/ 4506 h 10014"/>
              <a:gd name="connsiteX80" fmla="*/ 766 w 10000"/>
              <a:gd name="connsiteY80" fmla="*/ 4452 h 10014"/>
              <a:gd name="connsiteX81" fmla="*/ 812 w 10000"/>
              <a:gd name="connsiteY81" fmla="*/ 4140 h 10014"/>
              <a:gd name="connsiteX82" fmla="*/ 816 w 10000"/>
              <a:gd name="connsiteY82" fmla="*/ 3734 h 10014"/>
              <a:gd name="connsiteX83" fmla="*/ 1346 w 10000"/>
              <a:gd name="connsiteY83" fmla="*/ 3781 h 10014"/>
              <a:gd name="connsiteX84" fmla="*/ 1743 w 10000"/>
              <a:gd name="connsiteY84" fmla="*/ 3842 h 10014"/>
              <a:gd name="connsiteX85" fmla="*/ 1609 w 10000"/>
              <a:gd name="connsiteY85" fmla="*/ 6545 h 10014"/>
              <a:gd name="connsiteX86" fmla="*/ 3464 w 10000"/>
              <a:gd name="connsiteY86" fmla="*/ 6530 h 10014"/>
              <a:gd name="connsiteX87" fmla="*/ 3526 w 10000"/>
              <a:gd name="connsiteY87" fmla="*/ 6359 h 10014"/>
              <a:gd name="connsiteX88" fmla="*/ 3774 w 10000"/>
              <a:gd name="connsiteY88"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6403 w 10000"/>
              <a:gd name="connsiteY60" fmla="*/ 9237 h 10014"/>
              <a:gd name="connsiteX61" fmla="*/ 4455 w 10000"/>
              <a:gd name="connsiteY61" fmla="*/ 8249 h 10014"/>
              <a:gd name="connsiteX62" fmla="*/ 4495 w 10000"/>
              <a:gd name="connsiteY62" fmla="*/ 9134 h 10014"/>
              <a:gd name="connsiteX63" fmla="*/ 2809 w 10000"/>
              <a:gd name="connsiteY63" fmla="*/ 8742 h 10014"/>
              <a:gd name="connsiteX64" fmla="*/ 2392 w 10000"/>
              <a:gd name="connsiteY64" fmla="*/ 8881 h 10014"/>
              <a:gd name="connsiteX65" fmla="*/ 1886 w 10000"/>
              <a:gd name="connsiteY65" fmla="*/ 8745 h 10014"/>
              <a:gd name="connsiteX66" fmla="*/ 1453 w 10000"/>
              <a:gd name="connsiteY66" fmla="*/ 8722 h 10014"/>
              <a:gd name="connsiteX67" fmla="*/ 931 w 10000"/>
              <a:gd name="connsiteY67" fmla="*/ 10014 h 10014"/>
              <a:gd name="connsiteX68" fmla="*/ 374 w 10000"/>
              <a:gd name="connsiteY68" fmla="*/ 9836 h 10014"/>
              <a:gd name="connsiteX69" fmla="*/ 381 w 10000"/>
              <a:gd name="connsiteY69" fmla="*/ 9403 h 10014"/>
              <a:gd name="connsiteX70" fmla="*/ 484 w 10000"/>
              <a:gd name="connsiteY70" fmla="*/ 8561 h 10014"/>
              <a:gd name="connsiteX71" fmla="*/ 356 w 10000"/>
              <a:gd name="connsiteY71" fmla="*/ 8092 h 10014"/>
              <a:gd name="connsiteX72" fmla="*/ 108 w 10000"/>
              <a:gd name="connsiteY72" fmla="*/ 7772 h 10014"/>
              <a:gd name="connsiteX73" fmla="*/ 16 w 10000"/>
              <a:gd name="connsiteY73" fmla="*/ 7416 h 10014"/>
              <a:gd name="connsiteX74" fmla="*/ 0 w 10000"/>
              <a:gd name="connsiteY74" fmla="*/ 7060 h 10014"/>
              <a:gd name="connsiteX75" fmla="*/ 119 w 10000"/>
              <a:gd name="connsiteY75" fmla="*/ 6668 h 10014"/>
              <a:gd name="connsiteX76" fmla="*/ 274 w 10000"/>
              <a:gd name="connsiteY76" fmla="*/ 6328 h 10014"/>
              <a:gd name="connsiteX77" fmla="*/ 274 w 10000"/>
              <a:gd name="connsiteY77" fmla="*/ 6220 h 10014"/>
              <a:gd name="connsiteX78" fmla="*/ 467 w 10000"/>
              <a:gd name="connsiteY78" fmla="*/ 4864 h 10014"/>
              <a:gd name="connsiteX79" fmla="*/ 483 w 10000"/>
              <a:gd name="connsiteY79" fmla="*/ 4506 h 10014"/>
              <a:gd name="connsiteX80" fmla="*/ 766 w 10000"/>
              <a:gd name="connsiteY80" fmla="*/ 4452 h 10014"/>
              <a:gd name="connsiteX81" fmla="*/ 812 w 10000"/>
              <a:gd name="connsiteY81" fmla="*/ 4140 h 10014"/>
              <a:gd name="connsiteX82" fmla="*/ 816 w 10000"/>
              <a:gd name="connsiteY82" fmla="*/ 3734 h 10014"/>
              <a:gd name="connsiteX83" fmla="*/ 1346 w 10000"/>
              <a:gd name="connsiteY83" fmla="*/ 3781 h 10014"/>
              <a:gd name="connsiteX84" fmla="*/ 1743 w 10000"/>
              <a:gd name="connsiteY84" fmla="*/ 3842 h 10014"/>
              <a:gd name="connsiteX85" fmla="*/ 1609 w 10000"/>
              <a:gd name="connsiteY85" fmla="*/ 6545 h 10014"/>
              <a:gd name="connsiteX86" fmla="*/ 3464 w 10000"/>
              <a:gd name="connsiteY86" fmla="*/ 6530 h 10014"/>
              <a:gd name="connsiteX87" fmla="*/ 3526 w 10000"/>
              <a:gd name="connsiteY87" fmla="*/ 6359 h 10014"/>
              <a:gd name="connsiteX88" fmla="*/ 3774 w 10000"/>
              <a:gd name="connsiteY88"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6403 w 10000"/>
              <a:gd name="connsiteY60" fmla="*/ 9237 h 10014"/>
              <a:gd name="connsiteX61" fmla="*/ 4455 w 10000"/>
              <a:gd name="connsiteY61" fmla="*/ 8249 h 10014"/>
              <a:gd name="connsiteX62" fmla="*/ 4495 w 10000"/>
              <a:gd name="connsiteY62" fmla="*/ 9134 h 10014"/>
              <a:gd name="connsiteX63" fmla="*/ 2809 w 10000"/>
              <a:gd name="connsiteY63" fmla="*/ 8742 h 10014"/>
              <a:gd name="connsiteX64" fmla="*/ 2392 w 10000"/>
              <a:gd name="connsiteY64" fmla="*/ 8881 h 10014"/>
              <a:gd name="connsiteX65" fmla="*/ 1886 w 10000"/>
              <a:gd name="connsiteY65" fmla="*/ 8745 h 10014"/>
              <a:gd name="connsiteX66" fmla="*/ 1453 w 10000"/>
              <a:gd name="connsiteY66" fmla="*/ 8722 h 10014"/>
              <a:gd name="connsiteX67" fmla="*/ 931 w 10000"/>
              <a:gd name="connsiteY67" fmla="*/ 10014 h 10014"/>
              <a:gd name="connsiteX68" fmla="*/ 374 w 10000"/>
              <a:gd name="connsiteY68" fmla="*/ 9836 h 10014"/>
              <a:gd name="connsiteX69" fmla="*/ 381 w 10000"/>
              <a:gd name="connsiteY69" fmla="*/ 9403 h 10014"/>
              <a:gd name="connsiteX70" fmla="*/ 484 w 10000"/>
              <a:gd name="connsiteY70" fmla="*/ 8561 h 10014"/>
              <a:gd name="connsiteX71" fmla="*/ 356 w 10000"/>
              <a:gd name="connsiteY71" fmla="*/ 8092 h 10014"/>
              <a:gd name="connsiteX72" fmla="*/ 108 w 10000"/>
              <a:gd name="connsiteY72" fmla="*/ 7772 h 10014"/>
              <a:gd name="connsiteX73" fmla="*/ 16 w 10000"/>
              <a:gd name="connsiteY73" fmla="*/ 7416 h 10014"/>
              <a:gd name="connsiteX74" fmla="*/ 0 w 10000"/>
              <a:gd name="connsiteY74" fmla="*/ 7060 h 10014"/>
              <a:gd name="connsiteX75" fmla="*/ 119 w 10000"/>
              <a:gd name="connsiteY75" fmla="*/ 6668 h 10014"/>
              <a:gd name="connsiteX76" fmla="*/ 274 w 10000"/>
              <a:gd name="connsiteY76" fmla="*/ 6328 h 10014"/>
              <a:gd name="connsiteX77" fmla="*/ 274 w 10000"/>
              <a:gd name="connsiteY77" fmla="*/ 6220 h 10014"/>
              <a:gd name="connsiteX78" fmla="*/ 467 w 10000"/>
              <a:gd name="connsiteY78" fmla="*/ 4864 h 10014"/>
              <a:gd name="connsiteX79" fmla="*/ 483 w 10000"/>
              <a:gd name="connsiteY79" fmla="*/ 4506 h 10014"/>
              <a:gd name="connsiteX80" fmla="*/ 766 w 10000"/>
              <a:gd name="connsiteY80" fmla="*/ 4452 h 10014"/>
              <a:gd name="connsiteX81" fmla="*/ 812 w 10000"/>
              <a:gd name="connsiteY81" fmla="*/ 4140 h 10014"/>
              <a:gd name="connsiteX82" fmla="*/ 816 w 10000"/>
              <a:gd name="connsiteY82" fmla="*/ 3734 h 10014"/>
              <a:gd name="connsiteX83" fmla="*/ 1346 w 10000"/>
              <a:gd name="connsiteY83" fmla="*/ 3781 h 10014"/>
              <a:gd name="connsiteX84" fmla="*/ 1743 w 10000"/>
              <a:gd name="connsiteY84" fmla="*/ 3842 h 10014"/>
              <a:gd name="connsiteX85" fmla="*/ 1609 w 10000"/>
              <a:gd name="connsiteY85" fmla="*/ 6545 h 10014"/>
              <a:gd name="connsiteX86" fmla="*/ 3464 w 10000"/>
              <a:gd name="connsiteY86" fmla="*/ 6530 h 10014"/>
              <a:gd name="connsiteX87" fmla="*/ 3526 w 10000"/>
              <a:gd name="connsiteY87" fmla="*/ 6359 h 10014"/>
              <a:gd name="connsiteX88" fmla="*/ 3774 w 10000"/>
              <a:gd name="connsiteY88"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6403 w 10000"/>
              <a:gd name="connsiteY60" fmla="*/ 9237 h 10014"/>
              <a:gd name="connsiteX61" fmla="*/ 4455 w 10000"/>
              <a:gd name="connsiteY61" fmla="*/ 8249 h 10014"/>
              <a:gd name="connsiteX62" fmla="*/ 4495 w 10000"/>
              <a:gd name="connsiteY62" fmla="*/ 9134 h 10014"/>
              <a:gd name="connsiteX63" fmla="*/ 2809 w 10000"/>
              <a:gd name="connsiteY63" fmla="*/ 8742 h 10014"/>
              <a:gd name="connsiteX64" fmla="*/ 2392 w 10000"/>
              <a:gd name="connsiteY64" fmla="*/ 8881 h 10014"/>
              <a:gd name="connsiteX65" fmla="*/ 1886 w 10000"/>
              <a:gd name="connsiteY65" fmla="*/ 8745 h 10014"/>
              <a:gd name="connsiteX66" fmla="*/ 1453 w 10000"/>
              <a:gd name="connsiteY66" fmla="*/ 8722 h 10014"/>
              <a:gd name="connsiteX67" fmla="*/ 931 w 10000"/>
              <a:gd name="connsiteY67" fmla="*/ 10014 h 10014"/>
              <a:gd name="connsiteX68" fmla="*/ 374 w 10000"/>
              <a:gd name="connsiteY68" fmla="*/ 9836 h 10014"/>
              <a:gd name="connsiteX69" fmla="*/ 381 w 10000"/>
              <a:gd name="connsiteY69" fmla="*/ 9403 h 10014"/>
              <a:gd name="connsiteX70" fmla="*/ 484 w 10000"/>
              <a:gd name="connsiteY70" fmla="*/ 8561 h 10014"/>
              <a:gd name="connsiteX71" fmla="*/ 356 w 10000"/>
              <a:gd name="connsiteY71" fmla="*/ 8092 h 10014"/>
              <a:gd name="connsiteX72" fmla="*/ 108 w 10000"/>
              <a:gd name="connsiteY72" fmla="*/ 7772 h 10014"/>
              <a:gd name="connsiteX73" fmla="*/ 16 w 10000"/>
              <a:gd name="connsiteY73" fmla="*/ 7416 h 10014"/>
              <a:gd name="connsiteX74" fmla="*/ 0 w 10000"/>
              <a:gd name="connsiteY74" fmla="*/ 7060 h 10014"/>
              <a:gd name="connsiteX75" fmla="*/ 119 w 10000"/>
              <a:gd name="connsiteY75" fmla="*/ 6668 h 10014"/>
              <a:gd name="connsiteX76" fmla="*/ 274 w 10000"/>
              <a:gd name="connsiteY76" fmla="*/ 6328 h 10014"/>
              <a:gd name="connsiteX77" fmla="*/ 274 w 10000"/>
              <a:gd name="connsiteY77" fmla="*/ 6220 h 10014"/>
              <a:gd name="connsiteX78" fmla="*/ 467 w 10000"/>
              <a:gd name="connsiteY78" fmla="*/ 4864 h 10014"/>
              <a:gd name="connsiteX79" fmla="*/ 483 w 10000"/>
              <a:gd name="connsiteY79" fmla="*/ 4506 h 10014"/>
              <a:gd name="connsiteX80" fmla="*/ 766 w 10000"/>
              <a:gd name="connsiteY80" fmla="*/ 4452 h 10014"/>
              <a:gd name="connsiteX81" fmla="*/ 812 w 10000"/>
              <a:gd name="connsiteY81" fmla="*/ 4140 h 10014"/>
              <a:gd name="connsiteX82" fmla="*/ 816 w 10000"/>
              <a:gd name="connsiteY82" fmla="*/ 3734 h 10014"/>
              <a:gd name="connsiteX83" fmla="*/ 1346 w 10000"/>
              <a:gd name="connsiteY83" fmla="*/ 3781 h 10014"/>
              <a:gd name="connsiteX84" fmla="*/ 1743 w 10000"/>
              <a:gd name="connsiteY84" fmla="*/ 3842 h 10014"/>
              <a:gd name="connsiteX85" fmla="*/ 1609 w 10000"/>
              <a:gd name="connsiteY85" fmla="*/ 6545 h 10014"/>
              <a:gd name="connsiteX86" fmla="*/ 3464 w 10000"/>
              <a:gd name="connsiteY86" fmla="*/ 6530 h 10014"/>
              <a:gd name="connsiteX87" fmla="*/ 3526 w 10000"/>
              <a:gd name="connsiteY87" fmla="*/ 6359 h 10014"/>
              <a:gd name="connsiteX88" fmla="*/ 3774 w 10000"/>
              <a:gd name="connsiteY88"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4455 w 10000"/>
              <a:gd name="connsiteY60" fmla="*/ 8249 h 10014"/>
              <a:gd name="connsiteX61" fmla="*/ 4495 w 10000"/>
              <a:gd name="connsiteY61" fmla="*/ 9134 h 10014"/>
              <a:gd name="connsiteX62" fmla="*/ 2809 w 10000"/>
              <a:gd name="connsiteY62" fmla="*/ 8742 h 10014"/>
              <a:gd name="connsiteX63" fmla="*/ 2392 w 10000"/>
              <a:gd name="connsiteY63" fmla="*/ 8881 h 10014"/>
              <a:gd name="connsiteX64" fmla="*/ 1886 w 10000"/>
              <a:gd name="connsiteY64" fmla="*/ 8745 h 10014"/>
              <a:gd name="connsiteX65" fmla="*/ 1453 w 10000"/>
              <a:gd name="connsiteY65" fmla="*/ 8722 h 10014"/>
              <a:gd name="connsiteX66" fmla="*/ 931 w 10000"/>
              <a:gd name="connsiteY66" fmla="*/ 10014 h 10014"/>
              <a:gd name="connsiteX67" fmla="*/ 374 w 10000"/>
              <a:gd name="connsiteY67" fmla="*/ 9836 h 10014"/>
              <a:gd name="connsiteX68" fmla="*/ 381 w 10000"/>
              <a:gd name="connsiteY68" fmla="*/ 9403 h 10014"/>
              <a:gd name="connsiteX69" fmla="*/ 484 w 10000"/>
              <a:gd name="connsiteY69" fmla="*/ 8561 h 10014"/>
              <a:gd name="connsiteX70" fmla="*/ 356 w 10000"/>
              <a:gd name="connsiteY70" fmla="*/ 8092 h 10014"/>
              <a:gd name="connsiteX71" fmla="*/ 108 w 10000"/>
              <a:gd name="connsiteY71" fmla="*/ 7772 h 10014"/>
              <a:gd name="connsiteX72" fmla="*/ 16 w 10000"/>
              <a:gd name="connsiteY72" fmla="*/ 7416 h 10014"/>
              <a:gd name="connsiteX73" fmla="*/ 0 w 10000"/>
              <a:gd name="connsiteY73" fmla="*/ 7060 h 10014"/>
              <a:gd name="connsiteX74" fmla="*/ 119 w 10000"/>
              <a:gd name="connsiteY74" fmla="*/ 6668 h 10014"/>
              <a:gd name="connsiteX75" fmla="*/ 274 w 10000"/>
              <a:gd name="connsiteY75" fmla="*/ 6328 h 10014"/>
              <a:gd name="connsiteX76" fmla="*/ 274 w 10000"/>
              <a:gd name="connsiteY76" fmla="*/ 6220 h 10014"/>
              <a:gd name="connsiteX77" fmla="*/ 467 w 10000"/>
              <a:gd name="connsiteY77" fmla="*/ 4864 h 10014"/>
              <a:gd name="connsiteX78" fmla="*/ 483 w 10000"/>
              <a:gd name="connsiteY78" fmla="*/ 4506 h 10014"/>
              <a:gd name="connsiteX79" fmla="*/ 766 w 10000"/>
              <a:gd name="connsiteY79" fmla="*/ 4452 h 10014"/>
              <a:gd name="connsiteX80" fmla="*/ 812 w 10000"/>
              <a:gd name="connsiteY80" fmla="*/ 4140 h 10014"/>
              <a:gd name="connsiteX81" fmla="*/ 816 w 10000"/>
              <a:gd name="connsiteY81" fmla="*/ 3734 h 10014"/>
              <a:gd name="connsiteX82" fmla="*/ 1346 w 10000"/>
              <a:gd name="connsiteY82" fmla="*/ 3781 h 10014"/>
              <a:gd name="connsiteX83" fmla="*/ 1743 w 10000"/>
              <a:gd name="connsiteY83" fmla="*/ 3842 h 10014"/>
              <a:gd name="connsiteX84" fmla="*/ 1609 w 10000"/>
              <a:gd name="connsiteY84" fmla="*/ 6545 h 10014"/>
              <a:gd name="connsiteX85" fmla="*/ 3464 w 10000"/>
              <a:gd name="connsiteY85" fmla="*/ 6530 h 10014"/>
              <a:gd name="connsiteX86" fmla="*/ 3526 w 10000"/>
              <a:gd name="connsiteY86" fmla="*/ 6359 h 10014"/>
              <a:gd name="connsiteX87" fmla="*/ 3774 w 10000"/>
              <a:gd name="connsiteY87"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4469 w 10000"/>
              <a:gd name="connsiteY60" fmla="*/ 8332 h 10014"/>
              <a:gd name="connsiteX61" fmla="*/ 4495 w 10000"/>
              <a:gd name="connsiteY61" fmla="*/ 9134 h 10014"/>
              <a:gd name="connsiteX62" fmla="*/ 2809 w 10000"/>
              <a:gd name="connsiteY62" fmla="*/ 8742 h 10014"/>
              <a:gd name="connsiteX63" fmla="*/ 2392 w 10000"/>
              <a:gd name="connsiteY63" fmla="*/ 8881 h 10014"/>
              <a:gd name="connsiteX64" fmla="*/ 1886 w 10000"/>
              <a:gd name="connsiteY64" fmla="*/ 8745 h 10014"/>
              <a:gd name="connsiteX65" fmla="*/ 1453 w 10000"/>
              <a:gd name="connsiteY65" fmla="*/ 8722 h 10014"/>
              <a:gd name="connsiteX66" fmla="*/ 931 w 10000"/>
              <a:gd name="connsiteY66" fmla="*/ 10014 h 10014"/>
              <a:gd name="connsiteX67" fmla="*/ 374 w 10000"/>
              <a:gd name="connsiteY67" fmla="*/ 9836 h 10014"/>
              <a:gd name="connsiteX68" fmla="*/ 381 w 10000"/>
              <a:gd name="connsiteY68" fmla="*/ 9403 h 10014"/>
              <a:gd name="connsiteX69" fmla="*/ 484 w 10000"/>
              <a:gd name="connsiteY69" fmla="*/ 8561 h 10014"/>
              <a:gd name="connsiteX70" fmla="*/ 356 w 10000"/>
              <a:gd name="connsiteY70" fmla="*/ 8092 h 10014"/>
              <a:gd name="connsiteX71" fmla="*/ 108 w 10000"/>
              <a:gd name="connsiteY71" fmla="*/ 7772 h 10014"/>
              <a:gd name="connsiteX72" fmla="*/ 16 w 10000"/>
              <a:gd name="connsiteY72" fmla="*/ 7416 h 10014"/>
              <a:gd name="connsiteX73" fmla="*/ 0 w 10000"/>
              <a:gd name="connsiteY73" fmla="*/ 7060 h 10014"/>
              <a:gd name="connsiteX74" fmla="*/ 119 w 10000"/>
              <a:gd name="connsiteY74" fmla="*/ 6668 h 10014"/>
              <a:gd name="connsiteX75" fmla="*/ 274 w 10000"/>
              <a:gd name="connsiteY75" fmla="*/ 6328 h 10014"/>
              <a:gd name="connsiteX76" fmla="*/ 274 w 10000"/>
              <a:gd name="connsiteY76" fmla="*/ 6220 h 10014"/>
              <a:gd name="connsiteX77" fmla="*/ 467 w 10000"/>
              <a:gd name="connsiteY77" fmla="*/ 4864 h 10014"/>
              <a:gd name="connsiteX78" fmla="*/ 483 w 10000"/>
              <a:gd name="connsiteY78" fmla="*/ 4506 h 10014"/>
              <a:gd name="connsiteX79" fmla="*/ 766 w 10000"/>
              <a:gd name="connsiteY79" fmla="*/ 4452 h 10014"/>
              <a:gd name="connsiteX80" fmla="*/ 812 w 10000"/>
              <a:gd name="connsiteY80" fmla="*/ 4140 h 10014"/>
              <a:gd name="connsiteX81" fmla="*/ 816 w 10000"/>
              <a:gd name="connsiteY81" fmla="*/ 3734 h 10014"/>
              <a:gd name="connsiteX82" fmla="*/ 1346 w 10000"/>
              <a:gd name="connsiteY82" fmla="*/ 3781 h 10014"/>
              <a:gd name="connsiteX83" fmla="*/ 1743 w 10000"/>
              <a:gd name="connsiteY83" fmla="*/ 3842 h 10014"/>
              <a:gd name="connsiteX84" fmla="*/ 1609 w 10000"/>
              <a:gd name="connsiteY84" fmla="*/ 6545 h 10014"/>
              <a:gd name="connsiteX85" fmla="*/ 3464 w 10000"/>
              <a:gd name="connsiteY85" fmla="*/ 6530 h 10014"/>
              <a:gd name="connsiteX86" fmla="*/ 3526 w 10000"/>
              <a:gd name="connsiteY86" fmla="*/ 6359 h 10014"/>
              <a:gd name="connsiteX87" fmla="*/ 3774 w 10000"/>
              <a:gd name="connsiteY87"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4469 w 10000"/>
              <a:gd name="connsiteY60" fmla="*/ 8332 h 10014"/>
              <a:gd name="connsiteX61" fmla="*/ 4495 w 10000"/>
              <a:gd name="connsiteY61" fmla="*/ 9134 h 10014"/>
              <a:gd name="connsiteX62" fmla="*/ 2809 w 10000"/>
              <a:gd name="connsiteY62" fmla="*/ 8742 h 10014"/>
              <a:gd name="connsiteX63" fmla="*/ 2392 w 10000"/>
              <a:gd name="connsiteY63" fmla="*/ 8881 h 10014"/>
              <a:gd name="connsiteX64" fmla="*/ 1886 w 10000"/>
              <a:gd name="connsiteY64" fmla="*/ 8745 h 10014"/>
              <a:gd name="connsiteX65" fmla="*/ 1453 w 10000"/>
              <a:gd name="connsiteY65" fmla="*/ 8722 h 10014"/>
              <a:gd name="connsiteX66" fmla="*/ 931 w 10000"/>
              <a:gd name="connsiteY66" fmla="*/ 10014 h 10014"/>
              <a:gd name="connsiteX67" fmla="*/ 374 w 10000"/>
              <a:gd name="connsiteY67" fmla="*/ 9836 h 10014"/>
              <a:gd name="connsiteX68" fmla="*/ 381 w 10000"/>
              <a:gd name="connsiteY68" fmla="*/ 9403 h 10014"/>
              <a:gd name="connsiteX69" fmla="*/ 484 w 10000"/>
              <a:gd name="connsiteY69" fmla="*/ 8561 h 10014"/>
              <a:gd name="connsiteX70" fmla="*/ 356 w 10000"/>
              <a:gd name="connsiteY70" fmla="*/ 8092 h 10014"/>
              <a:gd name="connsiteX71" fmla="*/ 108 w 10000"/>
              <a:gd name="connsiteY71" fmla="*/ 7772 h 10014"/>
              <a:gd name="connsiteX72" fmla="*/ 16 w 10000"/>
              <a:gd name="connsiteY72" fmla="*/ 7416 h 10014"/>
              <a:gd name="connsiteX73" fmla="*/ 0 w 10000"/>
              <a:gd name="connsiteY73" fmla="*/ 7060 h 10014"/>
              <a:gd name="connsiteX74" fmla="*/ 119 w 10000"/>
              <a:gd name="connsiteY74" fmla="*/ 6668 h 10014"/>
              <a:gd name="connsiteX75" fmla="*/ 274 w 10000"/>
              <a:gd name="connsiteY75" fmla="*/ 6328 h 10014"/>
              <a:gd name="connsiteX76" fmla="*/ 274 w 10000"/>
              <a:gd name="connsiteY76" fmla="*/ 6220 h 10014"/>
              <a:gd name="connsiteX77" fmla="*/ 467 w 10000"/>
              <a:gd name="connsiteY77" fmla="*/ 4864 h 10014"/>
              <a:gd name="connsiteX78" fmla="*/ 483 w 10000"/>
              <a:gd name="connsiteY78" fmla="*/ 4506 h 10014"/>
              <a:gd name="connsiteX79" fmla="*/ 766 w 10000"/>
              <a:gd name="connsiteY79" fmla="*/ 4452 h 10014"/>
              <a:gd name="connsiteX80" fmla="*/ 812 w 10000"/>
              <a:gd name="connsiteY80" fmla="*/ 4140 h 10014"/>
              <a:gd name="connsiteX81" fmla="*/ 816 w 10000"/>
              <a:gd name="connsiteY81" fmla="*/ 3734 h 10014"/>
              <a:gd name="connsiteX82" fmla="*/ 1346 w 10000"/>
              <a:gd name="connsiteY82" fmla="*/ 3781 h 10014"/>
              <a:gd name="connsiteX83" fmla="*/ 1743 w 10000"/>
              <a:gd name="connsiteY83" fmla="*/ 3842 h 10014"/>
              <a:gd name="connsiteX84" fmla="*/ 1609 w 10000"/>
              <a:gd name="connsiteY84" fmla="*/ 6545 h 10014"/>
              <a:gd name="connsiteX85" fmla="*/ 3464 w 10000"/>
              <a:gd name="connsiteY85" fmla="*/ 6530 h 10014"/>
              <a:gd name="connsiteX86" fmla="*/ 3526 w 10000"/>
              <a:gd name="connsiteY86" fmla="*/ 6359 h 10014"/>
              <a:gd name="connsiteX87" fmla="*/ 3774 w 10000"/>
              <a:gd name="connsiteY87"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4469 w 10000"/>
              <a:gd name="connsiteY60" fmla="*/ 8332 h 10014"/>
              <a:gd name="connsiteX61" fmla="*/ 4495 w 10000"/>
              <a:gd name="connsiteY61" fmla="*/ 9134 h 10014"/>
              <a:gd name="connsiteX62" fmla="*/ 2809 w 10000"/>
              <a:gd name="connsiteY62" fmla="*/ 8742 h 10014"/>
              <a:gd name="connsiteX63" fmla="*/ 2392 w 10000"/>
              <a:gd name="connsiteY63" fmla="*/ 8881 h 10014"/>
              <a:gd name="connsiteX64" fmla="*/ 1886 w 10000"/>
              <a:gd name="connsiteY64" fmla="*/ 8745 h 10014"/>
              <a:gd name="connsiteX65" fmla="*/ 1453 w 10000"/>
              <a:gd name="connsiteY65" fmla="*/ 8722 h 10014"/>
              <a:gd name="connsiteX66" fmla="*/ 931 w 10000"/>
              <a:gd name="connsiteY66" fmla="*/ 10014 h 10014"/>
              <a:gd name="connsiteX67" fmla="*/ 374 w 10000"/>
              <a:gd name="connsiteY67" fmla="*/ 9836 h 10014"/>
              <a:gd name="connsiteX68" fmla="*/ 381 w 10000"/>
              <a:gd name="connsiteY68" fmla="*/ 9403 h 10014"/>
              <a:gd name="connsiteX69" fmla="*/ 484 w 10000"/>
              <a:gd name="connsiteY69" fmla="*/ 8561 h 10014"/>
              <a:gd name="connsiteX70" fmla="*/ 356 w 10000"/>
              <a:gd name="connsiteY70" fmla="*/ 8092 h 10014"/>
              <a:gd name="connsiteX71" fmla="*/ 108 w 10000"/>
              <a:gd name="connsiteY71" fmla="*/ 7772 h 10014"/>
              <a:gd name="connsiteX72" fmla="*/ 16 w 10000"/>
              <a:gd name="connsiteY72" fmla="*/ 7416 h 10014"/>
              <a:gd name="connsiteX73" fmla="*/ 0 w 10000"/>
              <a:gd name="connsiteY73" fmla="*/ 7060 h 10014"/>
              <a:gd name="connsiteX74" fmla="*/ 119 w 10000"/>
              <a:gd name="connsiteY74" fmla="*/ 6668 h 10014"/>
              <a:gd name="connsiteX75" fmla="*/ 274 w 10000"/>
              <a:gd name="connsiteY75" fmla="*/ 6328 h 10014"/>
              <a:gd name="connsiteX76" fmla="*/ 274 w 10000"/>
              <a:gd name="connsiteY76" fmla="*/ 6220 h 10014"/>
              <a:gd name="connsiteX77" fmla="*/ 467 w 10000"/>
              <a:gd name="connsiteY77" fmla="*/ 4864 h 10014"/>
              <a:gd name="connsiteX78" fmla="*/ 483 w 10000"/>
              <a:gd name="connsiteY78" fmla="*/ 4506 h 10014"/>
              <a:gd name="connsiteX79" fmla="*/ 766 w 10000"/>
              <a:gd name="connsiteY79" fmla="*/ 4452 h 10014"/>
              <a:gd name="connsiteX80" fmla="*/ 812 w 10000"/>
              <a:gd name="connsiteY80" fmla="*/ 4140 h 10014"/>
              <a:gd name="connsiteX81" fmla="*/ 816 w 10000"/>
              <a:gd name="connsiteY81" fmla="*/ 3734 h 10014"/>
              <a:gd name="connsiteX82" fmla="*/ 1346 w 10000"/>
              <a:gd name="connsiteY82" fmla="*/ 3781 h 10014"/>
              <a:gd name="connsiteX83" fmla="*/ 1743 w 10000"/>
              <a:gd name="connsiteY83" fmla="*/ 3842 h 10014"/>
              <a:gd name="connsiteX84" fmla="*/ 1609 w 10000"/>
              <a:gd name="connsiteY84" fmla="*/ 6545 h 10014"/>
              <a:gd name="connsiteX85" fmla="*/ 3464 w 10000"/>
              <a:gd name="connsiteY85" fmla="*/ 6530 h 10014"/>
              <a:gd name="connsiteX86" fmla="*/ 3526 w 10000"/>
              <a:gd name="connsiteY86" fmla="*/ 6359 h 10014"/>
              <a:gd name="connsiteX87" fmla="*/ 3774 w 10000"/>
              <a:gd name="connsiteY87"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4490 w 10000"/>
              <a:gd name="connsiteY60" fmla="*/ 8353 h 10014"/>
              <a:gd name="connsiteX61" fmla="*/ 4495 w 10000"/>
              <a:gd name="connsiteY61" fmla="*/ 9134 h 10014"/>
              <a:gd name="connsiteX62" fmla="*/ 2809 w 10000"/>
              <a:gd name="connsiteY62" fmla="*/ 8742 h 10014"/>
              <a:gd name="connsiteX63" fmla="*/ 2392 w 10000"/>
              <a:gd name="connsiteY63" fmla="*/ 8881 h 10014"/>
              <a:gd name="connsiteX64" fmla="*/ 1886 w 10000"/>
              <a:gd name="connsiteY64" fmla="*/ 8745 h 10014"/>
              <a:gd name="connsiteX65" fmla="*/ 1453 w 10000"/>
              <a:gd name="connsiteY65" fmla="*/ 8722 h 10014"/>
              <a:gd name="connsiteX66" fmla="*/ 931 w 10000"/>
              <a:gd name="connsiteY66" fmla="*/ 10014 h 10014"/>
              <a:gd name="connsiteX67" fmla="*/ 374 w 10000"/>
              <a:gd name="connsiteY67" fmla="*/ 9836 h 10014"/>
              <a:gd name="connsiteX68" fmla="*/ 381 w 10000"/>
              <a:gd name="connsiteY68" fmla="*/ 9403 h 10014"/>
              <a:gd name="connsiteX69" fmla="*/ 484 w 10000"/>
              <a:gd name="connsiteY69" fmla="*/ 8561 h 10014"/>
              <a:gd name="connsiteX70" fmla="*/ 356 w 10000"/>
              <a:gd name="connsiteY70" fmla="*/ 8092 h 10014"/>
              <a:gd name="connsiteX71" fmla="*/ 108 w 10000"/>
              <a:gd name="connsiteY71" fmla="*/ 7772 h 10014"/>
              <a:gd name="connsiteX72" fmla="*/ 16 w 10000"/>
              <a:gd name="connsiteY72" fmla="*/ 7416 h 10014"/>
              <a:gd name="connsiteX73" fmla="*/ 0 w 10000"/>
              <a:gd name="connsiteY73" fmla="*/ 7060 h 10014"/>
              <a:gd name="connsiteX74" fmla="*/ 119 w 10000"/>
              <a:gd name="connsiteY74" fmla="*/ 6668 h 10014"/>
              <a:gd name="connsiteX75" fmla="*/ 274 w 10000"/>
              <a:gd name="connsiteY75" fmla="*/ 6328 h 10014"/>
              <a:gd name="connsiteX76" fmla="*/ 274 w 10000"/>
              <a:gd name="connsiteY76" fmla="*/ 6220 h 10014"/>
              <a:gd name="connsiteX77" fmla="*/ 467 w 10000"/>
              <a:gd name="connsiteY77" fmla="*/ 4864 h 10014"/>
              <a:gd name="connsiteX78" fmla="*/ 483 w 10000"/>
              <a:gd name="connsiteY78" fmla="*/ 4506 h 10014"/>
              <a:gd name="connsiteX79" fmla="*/ 766 w 10000"/>
              <a:gd name="connsiteY79" fmla="*/ 4452 h 10014"/>
              <a:gd name="connsiteX80" fmla="*/ 812 w 10000"/>
              <a:gd name="connsiteY80" fmla="*/ 4140 h 10014"/>
              <a:gd name="connsiteX81" fmla="*/ 816 w 10000"/>
              <a:gd name="connsiteY81" fmla="*/ 3734 h 10014"/>
              <a:gd name="connsiteX82" fmla="*/ 1346 w 10000"/>
              <a:gd name="connsiteY82" fmla="*/ 3781 h 10014"/>
              <a:gd name="connsiteX83" fmla="*/ 1743 w 10000"/>
              <a:gd name="connsiteY83" fmla="*/ 3842 h 10014"/>
              <a:gd name="connsiteX84" fmla="*/ 1609 w 10000"/>
              <a:gd name="connsiteY84" fmla="*/ 6545 h 10014"/>
              <a:gd name="connsiteX85" fmla="*/ 3464 w 10000"/>
              <a:gd name="connsiteY85" fmla="*/ 6530 h 10014"/>
              <a:gd name="connsiteX86" fmla="*/ 3526 w 10000"/>
              <a:gd name="connsiteY86" fmla="*/ 6359 h 10014"/>
              <a:gd name="connsiteX87" fmla="*/ 3774 w 10000"/>
              <a:gd name="connsiteY87"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4490 w 10000"/>
              <a:gd name="connsiteY60" fmla="*/ 8353 h 10014"/>
              <a:gd name="connsiteX61" fmla="*/ 4495 w 10000"/>
              <a:gd name="connsiteY61" fmla="*/ 9134 h 10014"/>
              <a:gd name="connsiteX62" fmla="*/ 2809 w 10000"/>
              <a:gd name="connsiteY62" fmla="*/ 8742 h 10014"/>
              <a:gd name="connsiteX63" fmla="*/ 2392 w 10000"/>
              <a:gd name="connsiteY63" fmla="*/ 8881 h 10014"/>
              <a:gd name="connsiteX64" fmla="*/ 1886 w 10000"/>
              <a:gd name="connsiteY64" fmla="*/ 8745 h 10014"/>
              <a:gd name="connsiteX65" fmla="*/ 1453 w 10000"/>
              <a:gd name="connsiteY65" fmla="*/ 8722 h 10014"/>
              <a:gd name="connsiteX66" fmla="*/ 931 w 10000"/>
              <a:gd name="connsiteY66" fmla="*/ 10014 h 10014"/>
              <a:gd name="connsiteX67" fmla="*/ 374 w 10000"/>
              <a:gd name="connsiteY67" fmla="*/ 9836 h 10014"/>
              <a:gd name="connsiteX68" fmla="*/ 381 w 10000"/>
              <a:gd name="connsiteY68" fmla="*/ 9403 h 10014"/>
              <a:gd name="connsiteX69" fmla="*/ 484 w 10000"/>
              <a:gd name="connsiteY69" fmla="*/ 8561 h 10014"/>
              <a:gd name="connsiteX70" fmla="*/ 356 w 10000"/>
              <a:gd name="connsiteY70" fmla="*/ 8092 h 10014"/>
              <a:gd name="connsiteX71" fmla="*/ 108 w 10000"/>
              <a:gd name="connsiteY71" fmla="*/ 7772 h 10014"/>
              <a:gd name="connsiteX72" fmla="*/ 16 w 10000"/>
              <a:gd name="connsiteY72" fmla="*/ 7416 h 10014"/>
              <a:gd name="connsiteX73" fmla="*/ 0 w 10000"/>
              <a:gd name="connsiteY73" fmla="*/ 7060 h 10014"/>
              <a:gd name="connsiteX74" fmla="*/ 119 w 10000"/>
              <a:gd name="connsiteY74" fmla="*/ 6668 h 10014"/>
              <a:gd name="connsiteX75" fmla="*/ 274 w 10000"/>
              <a:gd name="connsiteY75" fmla="*/ 6328 h 10014"/>
              <a:gd name="connsiteX76" fmla="*/ 274 w 10000"/>
              <a:gd name="connsiteY76" fmla="*/ 6220 h 10014"/>
              <a:gd name="connsiteX77" fmla="*/ 467 w 10000"/>
              <a:gd name="connsiteY77" fmla="*/ 4864 h 10014"/>
              <a:gd name="connsiteX78" fmla="*/ 483 w 10000"/>
              <a:gd name="connsiteY78" fmla="*/ 4506 h 10014"/>
              <a:gd name="connsiteX79" fmla="*/ 766 w 10000"/>
              <a:gd name="connsiteY79" fmla="*/ 4452 h 10014"/>
              <a:gd name="connsiteX80" fmla="*/ 812 w 10000"/>
              <a:gd name="connsiteY80" fmla="*/ 4140 h 10014"/>
              <a:gd name="connsiteX81" fmla="*/ 816 w 10000"/>
              <a:gd name="connsiteY81" fmla="*/ 3734 h 10014"/>
              <a:gd name="connsiteX82" fmla="*/ 1346 w 10000"/>
              <a:gd name="connsiteY82" fmla="*/ 3781 h 10014"/>
              <a:gd name="connsiteX83" fmla="*/ 1743 w 10000"/>
              <a:gd name="connsiteY83" fmla="*/ 3842 h 10014"/>
              <a:gd name="connsiteX84" fmla="*/ 1609 w 10000"/>
              <a:gd name="connsiteY84" fmla="*/ 6545 h 10014"/>
              <a:gd name="connsiteX85" fmla="*/ 3464 w 10000"/>
              <a:gd name="connsiteY85" fmla="*/ 6530 h 10014"/>
              <a:gd name="connsiteX86" fmla="*/ 3526 w 10000"/>
              <a:gd name="connsiteY86" fmla="*/ 6359 h 10014"/>
              <a:gd name="connsiteX87" fmla="*/ 3774 w 10000"/>
              <a:gd name="connsiteY87"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4490 w 10000"/>
              <a:gd name="connsiteY60" fmla="*/ 8353 h 10014"/>
              <a:gd name="connsiteX61" fmla="*/ 2942 w 10000"/>
              <a:gd name="connsiteY61" fmla="*/ 8405 h 10014"/>
              <a:gd name="connsiteX62" fmla="*/ 2809 w 10000"/>
              <a:gd name="connsiteY62" fmla="*/ 8742 h 10014"/>
              <a:gd name="connsiteX63" fmla="*/ 2392 w 10000"/>
              <a:gd name="connsiteY63" fmla="*/ 8881 h 10014"/>
              <a:gd name="connsiteX64" fmla="*/ 1886 w 10000"/>
              <a:gd name="connsiteY64" fmla="*/ 8745 h 10014"/>
              <a:gd name="connsiteX65" fmla="*/ 1453 w 10000"/>
              <a:gd name="connsiteY65" fmla="*/ 8722 h 10014"/>
              <a:gd name="connsiteX66" fmla="*/ 931 w 10000"/>
              <a:gd name="connsiteY66" fmla="*/ 10014 h 10014"/>
              <a:gd name="connsiteX67" fmla="*/ 374 w 10000"/>
              <a:gd name="connsiteY67" fmla="*/ 9836 h 10014"/>
              <a:gd name="connsiteX68" fmla="*/ 381 w 10000"/>
              <a:gd name="connsiteY68" fmla="*/ 9403 h 10014"/>
              <a:gd name="connsiteX69" fmla="*/ 484 w 10000"/>
              <a:gd name="connsiteY69" fmla="*/ 8561 h 10014"/>
              <a:gd name="connsiteX70" fmla="*/ 356 w 10000"/>
              <a:gd name="connsiteY70" fmla="*/ 8092 h 10014"/>
              <a:gd name="connsiteX71" fmla="*/ 108 w 10000"/>
              <a:gd name="connsiteY71" fmla="*/ 7772 h 10014"/>
              <a:gd name="connsiteX72" fmla="*/ 16 w 10000"/>
              <a:gd name="connsiteY72" fmla="*/ 7416 h 10014"/>
              <a:gd name="connsiteX73" fmla="*/ 0 w 10000"/>
              <a:gd name="connsiteY73" fmla="*/ 7060 h 10014"/>
              <a:gd name="connsiteX74" fmla="*/ 119 w 10000"/>
              <a:gd name="connsiteY74" fmla="*/ 6668 h 10014"/>
              <a:gd name="connsiteX75" fmla="*/ 274 w 10000"/>
              <a:gd name="connsiteY75" fmla="*/ 6328 h 10014"/>
              <a:gd name="connsiteX76" fmla="*/ 274 w 10000"/>
              <a:gd name="connsiteY76" fmla="*/ 6220 h 10014"/>
              <a:gd name="connsiteX77" fmla="*/ 467 w 10000"/>
              <a:gd name="connsiteY77" fmla="*/ 4864 h 10014"/>
              <a:gd name="connsiteX78" fmla="*/ 483 w 10000"/>
              <a:gd name="connsiteY78" fmla="*/ 4506 h 10014"/>
              <a:gd name="connsiteX79" fmla="*/ 766 w 10000"/>
              <a:gd name="connsiteY79" fmla="*/ 4452 h 10014"/>
              <a:gd name="connsiteX80" fmla="*/ 812 w 10000"/>
              <a:gd name="connsiteY80" fmla="*/ 4140 h 10014"/>
              <a:gd name="connsiteX81" fmla="*/ 816 w 10000"/>
              <a:gd name="connsiteY81" fmla="*/ 3734 h 10014"/>
              <a:gd name="connsiteX82" fmla="*/ 1346 w 10000"/>
              <a:gd name="connsiteY82" fmla="*/ 3781 h 10014"/>
              <a:gd name="connsiteX83" fmla="*/ 1743 w 10000"/>
              <a:gd name="connsiteY83" fmla="*/ 3842 h 10014"/>
              <a:gd name="connsiteX84" fmla="*/ 1609 w 10000"/>
              <a:gd name="connsiteY84" fmla="*/ 6545 h 10014"/>
              <a:gd name="connsiteX85" fmla="*/ 3464 w 10000"/>
              <a:gd name="connsiteY85" fmla="*/ 6530 h 10014"/>
              <a:gd name="connsiteX86" fmla="*/ 3526 w 10000"/>
              <a:gd name="connsiteY86" fmla="*/ 6359 h 10014"/>
              <a:gd name="connsiteX87" fmla="*/ 3774 w 10000"/>
              <a:gd name="connsiteY87"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4490 w 10000"/>
              <a:gd name="connsiteY60" fmla="*/ 8353 h 10014"/>
              <a:gd name="connsiteX61" fmla="*/ 2942 w 10000"/>
              <a:gd name="connsiteY61" fmla="*/ 8405 h 10014"/>
              <a:gd name="connsiteX62" fmla="*/ 2809 w 10000"/>
              <a:gd name="connsiteY62" fmla="*/ 8742 h 10014"/>
              <a:gd name="connsiteX63" fmla="*/ 2392 w 10000"/>
              <a:gd name="connsiteY63" fmla="*/ 8881 h 10014"/>
              <a:gd name="connsiteX64" fmla="*/ 1886 w 10000"/>
              <a:gd name="connsiteY64" fmla="*/ 8745 h 10014"/>
              <a:gd name="connsiteX65" fmla="*/ 1453 w 10000"/>
              <a:gd name="connsiteY65" fmla="*/ 8722 h 10014"/>
              <a:gd name="connsiteX66" fmla="*/ 931 w 10000"/>
              <a:gd name="connsiteY66" fmla="*/ 10014 h 10014"/>
              <a:gd name="connsiteX67" fmla="*/ 374 w 10000"/>
              <a:gd name="connsiteY67" fmla="*/ 9836 h 10014"/>
              <a:gd name="connsiteX68" fmla="*/ 381 w 10000"/>
              <a:gd name="connsiteY68" fmla="*/ 9403 h 10014"/>
              <a:gd name="connsiteX69" fmla="*/ 484 w 10000"/>
              <a:gd name="connsiteY69" fmla="*/ 8561 h 10014"/>
              <a:gd name="connsiteX70" fmla="*/ 356 w 10000"/>
              <a:gd name="connsiteY70" fmla="*/ 8092 h 10014"/>
              <a:gd name="connsiteX71" fmla="*/ 108 w 10000"/>
              <a:gd name="connsiteY71" fmla="*/ 7772 h 10014"/>
              <a:gd name="connsiteX72" fmla="*/ 16 w 10000"/>
              <a:gd name="connsiteY72" fmla="*/ 7416 h 10014"/>
              <a:gd name="connsiteX73" fmla="*/ 0 w 10000"/>
              <a:gd name="connsiteY73" fmla="*/ 7060 h 10014"/>
              <a:gd name="connsiteX74" fmla="*/ 119 w 10000"/>
              <a:gd name="connsiteY74" fmla="*/ 6668 h 10014"/>
              <a:gd name="connsiteX75" fmla="*/ 274 w 10000"/>
              <a:gd name="connsiteY75" fmla="*/ 6328 h 10014"/>
              <a:gd name="connsiteX76" fmla="*/ 274 w 10000"/>
              <a:gd name="connsiteY76" fmla="*/ 6220 h 10014"/>
              <a:gd name="connsiteX77" fmla="*/ 467 w 10000"/>
              <a:gd name="connsiteY77" fmla="*/ 4864 h 10014"/>
              <a:gd name="connsiteX78" fmla="*/ 483 w 10000"/>
              <a:gd name="connsiteY78" fmla="*/ 4506 h 10014"/>
              <a:gd name="connsiteX79" fmla="*/ 766 w 10000"/>
              <a:gd name="connsiteY79" fmla="*/ 4452 h 10014"/>
              <a:gd name="connsiteX80" fmla="*/ 812 w 10000"/>
              <a:gd name="connsiteY80" fmla="*/ 4140 h 10014"/>
              <a:gd name="connsiteX81" fmla="*/ 816 w 10000"/>
              <a:gd name="connsiteY81" fmla="*/ 3734 h 10014"/>
              <a:gd name="connsiteX82" fmla="*/ 1346 w 10000"/>
              <a:gd name="connsiteY82" fmla="*/ 3781 h 10014"/>
              <a:gd name="connsiteX83" fmla="*/ 1743 w 10000"/>
              <a:gd name="connsiteY83" fmla="*/ 3842 h 10014"/>
              <a:gd name="connsiteX84" fmla="*/ 1609 w 10000"/>
              <a:gd name="connsiteY84" fmla="*/ 6545 h 10014"/>
              <a:gd name="connsiteX85" fmla="*/ 3464 w 10000"/>
              <a:gd name="connsiteY85" fmla="*/ 6530 h 10014"/>
              <a:gd name="connsiteX86" fmla="*/ 3526 w 10000"/>
              <a:gd name="connsiteY86" fmla="*/ 6359 h 10014"/>
              <a:gd name="connsiteX87" fmla="*/ 3774 w 10000"/>
              <a:gd name="connsiteY87"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4490 w 10000"/>
              <a:gd name="connsiteY60" fmla="*/ 8353 h 10014"/>
              <a:gd name="connsiteX61" fmla="*/ 2942 w 10000"/>
              <a:gd name="connsiteY61" fmla="*/ 8249 h 10014"/>
              <a:gd name="connsiteX62" fmla="*/ 2809 w 10000"/>
              <a:gd name="connsiteY62" fmla="*/ 8742 h 10014"/>
              <a:gd name="connsiteX63" fmla="*/ 2392 w 10000"/>
              <a:gd name="connsiteY63" fmla="*/ 8881 h 10014"/>
              <a:gd name="connsiteX64" fmla="*/ 1886 w 10000"/>
              <a:gd name="connsiteY64" fmla="*/ 8745 h 10014"/>
              <a:gd name="connsiteX65" fmla="*/ 1453 w 10000"/>
              <a:gd name="connsiteY65" fmla="*/ 8722 h 10014"/>
              <a:gd name="connsiteX66" fmla="*/ 931 w 10000"/>
              <a:gd name="connsiteY66" fmla="*/ 10014 h 10014"/>
              <a:gd name="connsiteX67" fmla="*/ 374 w 10000"/>
              <a:gd name="connsiteY67" fmla="*/ 9836 h 10014"/>
              <a:gd name="connsiteX68" fmla="*/ 381 w 10000"/>
              <a:gd name="connsiteY68" fmla="*/ 9403 h 10014"/>
              <a:gd name="connsiteX69" fmla="*/ 484 w 10000"/>
              <a:gd name="connsiteY69" fmla="*/ 8561 h 10014"/>
              <a:gd name="connsiteX70" fmla="*/ 356 w 10000"/>
              <a:gd name="connsiteY70" fmla="*/ 8092 h 10014"/>
              <a:gd name="connsiteX71" fmla="*/ 108 w 10000"/>
              <a:gd name="connsiteY71" fmla="*/ 7772 h 10014"/>
              <a:gd name="connsiteX72" fmla="*/ 16 w 10000"/>
              <a:gd name="connsiteY72" fmla="*/ 7416 h 10014"/>
              <a:gd name="connsiteX73" fmla="*/ 0 w 10000"/>
              <a:gd name="connsiteY73" fmla="*/ 7060 h 10014"/>
              <a:gd name="connsiteX74" fmla="*/ 119 w 10000"/>
              <a:gd name="connsiteY74" fmla="*/ 6668 h 10014"/>
              <a:gd name="connsiteX75" fmla="*/ 274 w 10000"/>
              <a:gd name="connsiteY75" fmla="*/ 6328 h 10014"/>
              <a:gd name="connsiteX76" fmla="*/ 274 w 10000"/>
              <a:gd name="connsiteY76" fmla="*/ 6220 h 10014"/>
              <a:gd name="connsiteX77" fmla="*/ 467 w 10000"/>
              <a:gd name="connsiteY77" fmla="*/ 4864 h 10014"/>
              <a:gd name="connsiteX78" fmla="*/ 483 w 10000"/>
              <a:gd name="connsiteY78" fmla="*/ 4506 h 10014"/>
              <a:gd name="connsiteX79" fmla="*/ 766 w 10000"/>
              <a:gd name="connsiteY79" fmla="*/ 4452 h 10014"/>
              <a:gd name="connsiteX80" fmla="*/ 812 w 10000"/>
              <a:gd name="connsiteY80" fmla="*/ 4140 h 10014"/>
              <a:gd name="connsiteX81" fmla="*/ 816 w 10000"/>
              <a:gd name="connsiteY81" fmla="*/ 3734 h 10014"/>
              <a:gd name="connsiteX82" fmla="*/ 1346 w 10000"/>
              <a:gd name="connsiteY82" fmla="*/ 3781 h 10014"/>
              <a:gd name="connsiteX83" fmla="*/ 1743 w 10000"/>
              <a:gd name="connsiteY83" fmla="*/ 3842 h 10014"/>
              <a:gd name="connsiteX84" fmla="*/ 1609 w 10000"/>
              <a:gd name="connsiteY84" fmla="*/ 6545 h 10014"/>
              <a:gd name="connsiteX85" fmla="*/ 3464 w 10000"/>
              <a:gd name="connsiteY85" fmla="*/ 6530 h 10014"/>
              <a:gd name="connsiteX86" fmla="*/ 3526 w 10000"/>
              <a:gd name="connsiteY86" fmla="*/ 6359 h 10014"/>
              <a:gd name="connsiteX87" fmla="*/ 3774 w 10000"/>
              <a:gd name="connsiteY87"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4490 w 10000"/>
              <a:gd name="connsiteY60" fmla="*/ 8353 h 10014"/>
              <a:gd name="connsiteX61" fmla="*/ 2942 w 10000"/>
              <a:gd name="connsiteY61" fmla="*/ 8249 h 10014"/>
              <a:gd name="connsiteX62" fmla="*/ 2809 w 10000"/>
              <a:gd name="connsiteY62" fmla="*/ 8742 h 10014"/>
              <a:gd name="connsiteX63" fmla="*/ 2392 w 10000"/>
              <a:gd name="connsiteY63" fmla="*/ 8881 h 10014"/>
              <a:gd name="connsiteX64" fmla="*/ 1886 w 10000"/>
              <a:gd name="connsiteY64" fmla="*/ 8745 h 10014"/>
              <a:gd name="connsiteX65" fmla="*/ 1453 w 10000"/>
              <a:gd name="connsiteY65" fmla="*/ 8722 h 10014"/>
              <a:gd name="connsiteX66" fmla="*/ 931 w 10000"/>
              <a:gd name="connsiteY66" fmla="*/ 10014 h 10014"/>
              <a:gd name="connsiteX67" fmla="*/ 374 w 10000"/>
              <a:gd name="connsiteY67" fmla="*/ 9836 h 10014"/>
              <a:gd name="connsiteX68" fmla="*/ 381 w 10000"/>
              <a:gd name="connsiteY68" fmla="*/ 9403 h 10014"/>
              <a:gd name="connsiteX69" fmla="*/ 484 w 10000"/>
              <a:gd name="connsiteY69" fmla="*/ 8561 h 10014"/>
              <a:gd name="connsiteX70" fmla="*/ 356 w 10000"/>
              <a:gd name="connsiteY70" fmla="*/ 8092 h 10014"/>
              <a:gd name="connsiteX71" fmla="*/ 108 w 10000"/>
              <a:gd name="connsiteY71" fmla="*/ 7772 h 10014"/>
              <a:gd name="connsiteX72" fmla="*/ 16 w 10000"/>
              <a:gd name="connsiteY72" fmla="*/ 7416 h 10014"/>
              <a:gd name="connsiteX73" fmla="*/ 0 w 10000"/>
              <a:gd name="connsiteY73" fmla="*/ 7060 h 10014"/>
              <a:gd name="connsiteX74" fmla="*/ 119 w 10000"/>
              <a:gd name="connsiteY74" fmla="*/ 6668 h 10014"/>
              <a:gd name="connsiteX75" fmla="*/ 274 w 10000"/>
              <a:gd name="connsiteY75" fmla="*/ 6328 h 10014"/>
              <a:gd name="connsiteX76" fmla="*/ 274 w 10000"/>
              <a:gd name="connsiteY76" fmla="*/ 6220 h 10014"/>
              <a:gd name="connsiteX77" fmla="*/ 467 w 10000"/>
              <a:gd name="connsiteY77" fmla="*/ 4864 h 10014"/>
              <a:gd name="connsiteX78" fmla="*/ 483 w 10000"/>
              <a:gd name="connsiteY78" fmla="*/ 4506 h 10014"/>
              <a:gd name="connsiteX79" fmla="*/ 766 w 10000"/>
              <a:gd name="connsiteY79" fmla="*/ 4452 h 10014"/>
              <a:gd name="connsiteX80" fmla="*/ 812 w 10000"/>
              <a:gd name="connsiteY80" fmla="*/ 4140 h 10014"/>
              <a:gd name="connsiteX81" fmla="*/ 1346 w 10000"/>
              <a:gd name="connsiteY81" fmla="*/ 3781 h 10014"/>
              <a:gd name="connsiteX82" fmla="*/ 1743 w 10000"/>
              <a:gd name="connsiteY82" fmla="*/ 3842 h 10014"/>
              <a:gd name="connsiteX83" fmla="*/ 1609 w 10000"/>
              <a:gd name="connsiteY83" fmla="*/ 6545 h 10014"/>
              <a:gd name="connsiteX84" fmla="*/ 3464 w 10000"/>
              <a:gd name="connsiteY84" fmla="*/ 6530 h 10014"/>
              <a:gd name="connsiteX85" fmla="*/ 3526 w 10000"/>
              <a:gd name="connsiteY85" fmla="*/ 6359 h 10014"/>
              <a:gd name="connsiteX86" fmla="*/ 3774 w 10000"/>
              <a:gd name="connsiteY86"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4490 w 10000"/>
              <a:gd name="connsiteY60" fmla="*/ 8353 h 10014"/>
              <a:gd name="connsiteX61" fmla="*/ 2942 w 10000"/>
              <a:gd name="connsiteY61" fmla="*/ 8249 h 10014"/>
              <a:gd name="connsiteX62" fmla="*/ 2809 w 10000"/>
              <a:gd name="connsiteY62" fmla="*/ 8742 h 10014"/>
              <a:gd name="connsiteX63" fmla="*/ 2392 w 10000"/>
              <a:gd name="connsiteY63" fmla="*/ 8881 h 10014"/>
              <a:gd name="connsiteX64" fmla="*/ 1886 w 10000"/>
              <a:gd name="connsiteY64" fmla="*/ 8745 h 10014"/>
              <a:gd name="connsiteX65" fmla="*/ 1453 w 10000"/>
              <a:gd name="connsiteY65" fmla="*/ 8722 h 10014"/>
              <a:gd name="connsiteX66" fmla="*/ 931 w 10000"/>
              <a:gd name="connsiteY66" fmla="*/ 10014 h 10014"/>
              <a:gd name="connsiteX67" fmla="*/ 374 w 10000"/>
              <a:gd name="connsiteY67" fmla="*/ 9836 h 10014"/>
              <a:gd name="connsiteX68" fmla="*/ 381 w 10000"/>
              <a:gd name="connsiteY68" fmla="*/ 9403 h 10014"/>
              <a:gd name="connsiteX69" fmla="*/ 484 w 10000"/>
              <a:gd name="connsiteY69" fmla="*/ 8561 h 10014"/>
              <a:gd name="connsiteX70" fmla="*/ 356 w 10000"/>
              <a:gd name="connsiteY70" fmla="*/ 8092 h 10014"/>
              <a:gd name="connsiteX71" fmla="*/ 108 w 10000"/>
              <a:gd name="connsiteY71" fmla="*/ 7772 h 10014"/>
              <a:gd name="connsiteX72" fmla="*/ 16 w 10000"/>
              <a:gd name="connsiteY72" fmla="*/ 7416 h 10014"/>
              <a:gd name="connsiteX73" fmla="*/ 0 w 10000"/>
              <a:gd name="connsiteY73" fmla="*/ 7060 h 10014"/>
              <a:gd name="connsiteX74" fmla="*/ 119 w 10000"/>
              <a:gd name="connsiteY74" fmla="*/ 6668 h 10014"/>
              <a:gd name="connsiteX75" fmla="*/ 274 w 10000"/>
              <a:gd name="connsiteY75" fmla="*/ 6328 h 10014"/>
              <a:gd name="connsiteX76" fmla="*/ 274 w 10000"/>
              <a:gd name="connsiteY76" fmla="*/ 6220 h 10014"/>
              <a:gd name="connsiteX77" fmla="*/ 467 w 10000"/>
              <a:gd name="connsiteY77" fmla="*/ 4864 h 10014"/>
              <a:gd name="connsiteX78" fmla="*/ 766 w 10000"/>
              <a:gd name="connsiteY78" fmla="*/ 4452 h 10014"/>
              <a:gd name="connsiteX79" fmla="*/ 812 w 10000"/>
              <a:gd name="connsiteY79" fmla="*/ 4140 h 10014"/>
              <a:gd name="connsiteX80" fmla="*/ 1346 w 10000"/>
              <a:gd name="connsiteY80" fmla="*/ 3781 h 10014"/>
              <a:gd name="connsiteX81" fmla="*/ 1743 w 10000"/>
              <a:gd name="connsiteY81" fmla="*/ 3842 h 10014"/>
              <a:gd name="connsiteX82" fmla="*/ 1609 w 10000"/>
              <a:gd name="connsiteY82" fmla="*/ 6545 h 10014"/>
              <a:gd name="connsiteX83" fmla="*/ 3464 w 10000"/>
              <a:gd name="connsiteY83" fmla="*/ 6530 h 10014"/>
              <a:gd name="connsiteX84" fmla="*/ 3526 w 10000"/>
              <a:gd name="connsiteY84" fmla="*/ 6359 h 10014"/>
              <a:gd name="connsiteX85" fmla="*/ 3774 w 10000"/>
              <a:gd name="connsiteY85"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4490 w 10000"/>
              <a:gd name="connsiteY60" fmla="*/ 8353 h 10014"/>
              <a:gd name="connsiteX61" fmla="*/ 2942 w 10000"/>
              <a:gd name="connsiteY61" fmla="*/ 8249 h 10014"/>
              <a:gd name="connsiteX62" fmla="*/ 2809 w 10000"/>
              <a:gd name="connsiteY62" fmla="*/ 8742 h 10014"/>
              <a:gd name="connsiteX63" fmla="*/ 2392 w 10000"/>
              <a:gd name="connsiteY63" fmla="*/ 8881 h 10014"/>
              <a:gd name="connsiteX64" fmla="*/ 1886 w 10000"/>
              <a:gd name="connsiteY64" fmla="*/ 8745 h 10014"/>
              <a:gd name="connsiteX65" fmla="*/ 1453 w 10000"/>
              <a:gd name="connsiteY65" fmla="*/ 8722 h 10014"/>
              <a:gd name="connsiteX66" fmla="*/ 931 w 10000"/>
              <a:gd name="connsiteY66" fmla="*/ 10014 h 10014"/>
              <a:gd name="connsiteX67" fmla="*/ 374 w 10000"/>
              <a:gd name="connsiteY67" fmla="*/ 9836 h 10014"/>
              <a:gd name="connsiteX68" fmla="*/ 381 w 10000"/>
              <a:gd name="connsiteY68" fmla="*/ 9403 h 10014"/>
              <a:gd name="connsiteX69" fmla="*/ 484 w 10000"/>
              <a:gd name="connsiteY69" fmla="*/ 8561 h 10014"/>
              <a:gd name="connsiteX70" fmla="*/ 356 w 10000"/>
              <a:gd name="connsiteY70" fmla="*/ 8092 h 10014"/>
              <a:gd name="connsiteX71" fmla="*/ 108 w 10000"/>
              <a:gd name="connsiteY71" fmla="*/ 7772 h 10014"/>
              <a:gd name="connsiteX72" fmla="*/ 16 w 10000"/>
              <a:gd name="connsiteY72" fmla="*/ 7416 h 10014"/>
              <a:gd name="connsiteX73" fmla="*/ 0 w 10000"/>
              <a:gd name="connsiteY73" fmla="*/ 7060 h 10014"/>
              <a:gd name="connsiteX74" fmla="*/ 119 w 10000"/>
              <a:gd name="connsiteY74" fmla="*/ 6668 h 10014"/>
              <a:gd name="connsiteX75" fmla="*/ 274 w 10000"/>
              <a:gd name="connsiteY75" fmla="*/ 6328 h 10014"/>
              <a:gd name="connsiteX76" fmla="*/ 274 w 10000"/>
              <a:gd name="connsiteY76" fmla="*/ 6220 h 10014"/>
              <a:gd name="connsiteX77" fmla="*/ 467 w 10000"/>
              <a:gd name="connsiteY77" fmla="*/ 4864 h 10014"/>
              <a:gd name="connsiteX78" fmla="*/ 812 w 10000"/>
              <a:gd name="connsiteY78" fmla="*/ 4140 h 10014"/>
              <a:gd name="connsiteX79" fmla="*/ 1346 w 10000"/>
              <a:gd name="connsiteY79" fmla="*/ 3781 h 10014"/>
              <a:gd name="connsiteX80" fmla="*/ 1743 w 10000"/>
              <a:gd name="connsiteY80" fmla="*/ 3842 h 10014"/>
              <a:gd name="connsiteX81" fmla="*/ 1609 w 10000"/>
              <a:gd name="connsiteY81" fmla="*/ 6545 h 10014"/>
              <a:gd name="connsiteX82" fmla="*/ 3464 w 10000"/>
              <a:gd name="connsiteY82" fmla="*/ 6530 h 10014"/>
              <a:gd name="connsiteX83" fmla="*/ 3526 w 10000"/>
              <a:gd name="connsiteY83" fmla="*/ 6359 h 10014"/>
              <a:gd name="connsiteX84" fmla="*/ 3774 w 10000"/>
              <a:gd name="connsiteY84"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4490 w 10000"/>
              <a:gd name="connsiteY60" fmla="*/ 8353 h 10014"/>
              <a:gd name="connsiteX61" fmla="*/ 2942 w 10000"/>
              <a:gd name="connsiteY61" fmla="*/ 8249 h 10014"/>
              <a:gd name="connsiteX62" fmla="*/ 2809 w 10000"/>
              <a:gd name="connsiteY62" fmla="*/ 8742 h 10014"/>
              <a:gd name="connsiteX63" fmla="*/ 2392 w 10000"/>
              <a:gd name="connsiteY63" fmla="*/ 8881 h 10014"/>
              <a:gd name="connsiteX64" fmla="*/ 1886 w 10000"/>
              <a:gd name="connsiteY64" fmla="*/ 8745 h 10014"/>
              <a:gd name="connsiteX65" fmla="*/ 1453 w 10000"/>
              <a:gd name="connsiteY65" fmla="*/ 8722 h 10014"/>
              <a:gd name="connsiteX66" fmla="*/ 931 w 10000"/>
              <a:gd name="connsiteY66" fmla="*/ 10014 h 10014"/>
              <a:gd name="connsiteX67" fmla="*/ 374 w 10000"/>
              <a:gd name="connsiteY67" fmla="*/ 9836 h 10014"/>
              <a:gd name="connsiteX68" fmla="*/ 381 w 10000"/>
              <a:gd name="connsiteY68" fmla="*/ 9403 h 10014"/>
              <a:gd name="connsiteX69" fmla="*/ 484 w 10000"/>
              <a:gd name="connsiteY69" fmla="*/ 8561 h 10014"/>
              <a:gd name="connsiteX70" fmla="*/ 356 w 10000"/>
              <a:gd name="connsiteY70" fmla="*/ 8092 h 10014"/>
              <a:gd name="connsiteX71" fmla="*/ 108 w 10000"/>
              <a:gd name="connsiteY71" fmla="*/ 7772 h 10014"/>
              <a:gd name="connsiteX72" fmla="*/ 16 w 10000"/>
              <a:gd name="connsiteY72" fmla="*/ 7416 h 10014"/>
              <a:gd name="connsiteX73" fmla="*/ 0 w 10000"/>
              <a:gd name="connsiteY73" fmla="*/ 7060 h 10014"/>
              <a:gd name="connsiteX74" fmla="*/ 119 w 10000"/>
              <a:gd name="connsiteY74" fmla="*/ 6668 h 10014"/>
              <a:gd name="connsiteX75" fmla="*/ 274 w 10000"/>
              <a:gd name="connsiteY75" fmla="*/ 6328 h 10014"/>
              <a:gd name="connsiteX76" fmla="*/ 274 w 10000"/>
              <a:gd name="connsiteY76" fmla="*/ 6220 h 10014"/>
              <a:gd name="connsiteX77" fmla="*/ 467 w 10000"/>
              <a:gd name="connsiteY77" fmla="*/ 4864 h 10014"/>
              <a:gd name="connsiteX78" fmla="*/ 1346 w 10000"/>
              <a:gd name="connsiteY78" fmla="*/ 3781 h 10014"/>
              <a:gd name="connsiteX79" fmla="*/ 1743 w 10000"/>
              <a:gd name="connsiteY79" fmla="*/ 3842 h 10014"/>
              <a:gd name="connsiteX80" fmla="*/ 1609 w 10000"/>
              <a:gd name="connsiteY80" fmla="*/ 6545 h 10014"/>
              <a:gd name="connsiteX81" fmla="*/ 3464 w 10000"/>
              <a:gd name="connsiteY81" fmla="*/ 6530 h 10014"/>
              <a:gd name="connsiteX82" fmla="*/ 3526 w 10000"/>
              <a:gd name="connsiteY82" fmla="*/ 6359 h 10014"/>
              <a:gd name="connsiteX83" fmla="*/ 3774 w 10000"/>
              <a:gd name="connsiteY83"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4490 w 10000"/>
              <a:gd name="connsiteY60" fmla="*/ 8353 h 10014"/>
              <a:gd name="connsiteX61" fmla="*/ 2942 w 10000"/>
              <a:gd name="connsiteY61" fmla="*/ 8249 h 10014"/>
              <a:gd name="connsiteX62" fmla="*/ 2809 w 10000"/>
              <a:gd name="connsiteY62" fmla="*/ 8742 h 10014"/>
              <a:gd name="connsiteX63" fmla="*/ 2392 w 10000"/>
              <a:gd name="connsiteY63" fmla="*/ 8881 h 10014"/>
              <a:gd name="connsiteX64" fmla="*/ 1886 w 10000"/>
              <a:gd name="connsiteY64" fmla="*/ 8745 h 10014"/>
              <a:gd name="connsiteX65" fmla="*/ 1453 w 10000"/>
              <a:gd name="connsiteY65" fmla="*/ 8722 h 10014"/>
              <a:gd name="connsiteX66" fmla="*/ 931 w 10000"/>
              <a:gd name="connsiteY66" fmla="*/ 10014 h 10014"/>
              <a:gd name="connsiteX67" fmla="*/ 374 w 10000"/>
              <a:gd name="connsiteY67" fmla="*/ 9836 h 10014"/>
              <a:gd name="connsiteX68" fmla="*/ 381 w 10000"/>
              <a:gd name="connsiteY68" fmla="*/ 9403 h 10014"/>
              <a:gd name="connsiteX69" fmla="*/ 484 w 10000"/>
              <a:gd name="connsiteY69" fmla="*/ 8561 h 10014"/>
              <a:gd name="connsiteX70" fmla="*/ 356 w 10000"/>
              <a:gd name="connsiteY70" fmla="*/ 8092 h 10014"/>
              <a:gd name="connsiteX71" fmla="*/ 108 w 10000"/>
              <a:gd name="connsiteY71" fmla="*/ 7772 h 10014"/>
              <a:gd name="connsiteX72" fmla="*/ 16 w 10000"/>
              <a:gd name="connsiteY72" fmla="*/ 7416 h 10014"/>
              <a:gd name="connsiteX73" fmla="*/ 0 w 10000"/>
              <a:gd name="connsiteY73" fmla="*/ 7060 h 10014"/>
              <a:gd name="connsiteX74" fmla="*/ 119 w 10000"/>
              <a:gd name="connsiteY74" fmla="*/ 6668 h 10014"/>
              <a:gd name="connsiteX75" fmla="*/ 274 w 10000"/>
              <a:gd name="connsiteY75" fmla="*/ 6328 h 10014"/>
              <a:gd name="connsiteX76" fmla="*/ 274 w 10000"/>
              <a:gd name="connsiteY76" fmla="*/ 6220 h 10014"/>
              <a:gd name="connsiteX77" fmla="*/ 1346 w 10000"/>
              <a:gd name="connsiteY77" fmla="*/ 3781 h 10014"/>
              <a:gd name="connsiteX78" fmla="*/ 1743 w 10000"/>
              <a:gd name="connsiteY78" fmla="*/ 3842 h 10014"/>
              <a:gd name="connsiteX79" fmla="*/ 1609 w 10000"/>
              <a:gd name="connsiteY79" fmla="*/ 6545 h 10014"/>
              <a:gd name="connsiteX80" fmla="*/ 3464 w 10000"/>
              <a:gd name="connsiteY80" fmla="*/ 6530 h 10014"/>
              <a:gd name="connsiteX81" fmla="*/ 3526 w 10000"/>
              <a:gd name="connsiteY81" fmla="*/ 6359 h 10014"/>
              <a:gd name="connsiteX82" fmla="*/ 3774 w 10000"/>
              <a:gd name="connsiteY82"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4490 w 10000"/>
              <a:gd name="connsiteY60" fmla="*/ 8353 h 10014"/>
              <a:gd name="connsiteX61" fmla="*/ 2942 w 10000"/>
              <a:gd name="connsiteY61" fmla="*/ 8249 h 10014"/>
              <a:gd name="connsiteX62" fmla="*/ 2809 w 10000"/>
              <a:gd name="connsiteY62" fmla="*/ 8742 h 10014"/>
              <a:gd name="connsiteX63" fmla="*/ 2392 w 10000"/>
              <a:gd name="connsiteY63" fmla="*/ 8881 h 10014"/>
              <a:gd name="connsiteX64" fmla="*/ 1886 w 10000"/>
              <a:gd name="connsiteY64" fmla="*/ 8745 h 10014"/>
              <a:gd name="connsiteX65" fmla="*/ 1453 w 10000"/>
              <a:gd name="connsiteY65" fmla="*/ 8722 h 10014"/>
              <a:gd name="connsiteX66" fmla="*/ 931 w 10000"/>
              <a:gd name="connsiteY66" fmla="*/ 10014 h 10014"/>
              <a:gd name="connsiteX67" fmla="*/ 374 w 10000"/>
              <a:gd name="connsiteY67" fmla="*/ 9836 h 10014"/>
              <a:gd name="connsiteX68" fmla="*/ 381 w 10000"/>
              <a:gd name="connsiteY68" fmla="*/ 9403 h 10014"/>
              <a:gd name="connsiteX69" fmla="*/ 484 w 10000"/>
              <a:gd name="connsiteY69" fmla="*/ 8561 h 10014"/>
              <a:gd name="connsiteX70" fmla="*/ 356 w 10000"/>
              <a:gd name="connsiteY70" fmla="*/ 8092 h 10014"/>
              <a:gd name="connsiteX71" fmla="*/ 108 w 10000"/>
              <a:gd name="connsiteY71" fmla="*/ 7772 h 10014"/>
              <a:gd name="connsiteX72" fmla="*/ 16 w 10000"/>
              <a:gd name="connsiteY72" fmla="*/ 7416 h 10014"/>
              <a:gd name="connsiteX73" fmla="*/ 0 w 10000"/>
              <a:gd name="connsiteY73" fmla="*/ 7060 h 10014"/>
              <a:gd name="connsiteX74" fmla="*/ 119 w 10000"/>
              <a:gd name="connsiteY74" fmla="*/ 6668 h 10014"/>
              <a:gd name="connsiteX75" fmla="*/ 274 w 10000"/>
              <a:gd name="connsiteY75" fmla="*/ 6328 h 10014"/>
              <a:gd name="connsiteX76" fmla="*/ 1346 w 10000"/>
              <a:gd name="connsiteY76" fmla="*/ 3781 h 10014"/>
              <a:gd name="connsiteX77" fmla="*/ 1743 w 10000"/>
              <a:gd name="connsiteY77" fmla="*/ 3842 h 10014"/>
              <a:gd name="connsiteX78" fmla="*/ 1609 w 10000"/>
              <a:gd name="connsiteY78" fmla="*/ 6545 h 10014"/>
              <a:gd name="connsiteX79" fmla="*/ 3464 w 10000"/>
              <a:gd name="connsiteY79" fmla="*/ 6530 h 10014"/>
              <a:gd name="connsiteX80" fmla="*/ 3526 w 10000"/>
              <a:gd name="connsiteY80" fmla="*/ 6359 h 10014"/>
              <a:gd name="connsiteX81" fmla="*/ 3774 w 10000"/>
              <a:gd name="connsiteY81"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4490 w 10000"/>
              <a:gd name="connsiteY60" fmla="*/ 8353 h 10014"/>
              <a:gd name="connsiteX61" fmla="*/ 2942 w 10000"/>
              <a:gd name="connsiteY61" fmla="*/ 8249 h 10014"/>
              <a:gd name="connsiteX62" fmla="*/ 2809 w 10000"/>
              <a:gd name="connsiteY62" fmla="*/ 8742 h 10014"/>
              <a:gd name="connsiteX63" fmla="*/ 2392 w 10000"/>
              <a:gd name="connsiteY63" fmla="*/ 8881 h 10014"/>
              <a:gd name="connsiteX64" fmla="*/ 1886 w 10000"/>
              <a:gd name="connsiteY64" fmla="*/ 8745 h 10014"/>
              <a:gd name="connsiteX65" fmla="*/ 1453 w 10000"/>
              <a:gd name="connsiteY65" fmla="*/ 8722 h 10014"/>
              <a:gd name="connsiteX66" fmla="*/ 931 w 10000"/>
              <a:gd name="connsiteY66" fmla="*/ 10014 h 10014"/>
              <a:gd name="connsiteX67" fmla="*/ 374 w 10000"/>
              <a:gd name="connsiteY67" fmla="*/ 9836 h 10014"/>
              <a:gd name="connsiteX68" fmla="*/ 381 w 10000"/>
              <a:gd name="connsiteY68" fmla="*/ 9403 h 10014"/>
              <a:gd name="connsiteX69" fmla="*/ 484 w 10000"/>
              <a:gd name="connsiteY69" fmla="*/ 8561 h 10014"/>
              <a:gd name="connsiteX70" fmla="*/ 356 w 10000"/>
              <a:gd name="connsiteY70" fmla="*/ 8092 h 10014"/>
              <a:gd name="connsiteX71" fmla="*/ 108 w 10000"/>
              <a:gd name="connsiteY71" fmla="*/ 7772 h 10014"/>
              <a:gd name="connsiteX72" fmla="*/ 16 w 10000"/>
              <a:gd name="connsiteY72" fmla="*/ 7416 h 10014"/>
              <a:gd name="connsiteX73" fmla="*/ 0 w 10000"/>
              <a:gd name="connsiteY73" fmla="*/ 7060 h 10014"/>
              <a:gd name="connsiteX74" fmla="*/ 119 w 10000"/>
              <a:gd name="connsiteY74" fmla="*/ 6668 h 10014"/>
              <a:gd name="connsiteX75" fmla="*/ 1346 w 10000"/>
              <a:gd name="connsiteY75" fmla="*/ 3781 h 10014"/>
              <a:gd name="connsiteX76" fmla="*/ 1743 w 10000"/>
              <a:gd name="connsiteY76" fmla="*/ 3842 h 10014"/>
              <a:gd name="connsiteX77" fmla="*/ 1609 w 10000"/>
              <a:gd name="connsiteY77" fmla="*/ 6545 h 10014"/>
              <a:gd name="connsiteX78" fmla="*/ 3464 w 10000"/>
              <a:gd name="connsiteY78" fmla="*/ 6530 h 10014"/>
              <a:gd name="connsiteX79" fmla="*/ 3526 w 10000"/>
              <a:gd name="connsiteY79" fmla="*/ 6359 h 10014"/>
              <a:gd name="connsiteX80" fmla="*/ 3774 w 10000"/>
              <a:gd name="connsiteY80"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4490 w 10000"/>
              <a:gd name="connsiteY60" fmla="*/ 8353 h 10014"/>
              <a:gd name="connsiteX61" fmla="*/ 2942 w 10000"/>
              <a:gd name="connsiteY61" fmla="*/ 8249 h 10014"/>
              <a:gd name="connsiteX62" fmla="*/ 2809 w 10000"/>
              <a:gd name="connsiteY62" fmla="*/ 8742 h 10014"/>
              <a:gd name="connsiteX63" fmla="*/ 2392 w 10000"/>
              <a:gd name="connsiteY63" fmla="*/ 8881 h 10014"/>
              <a:gd name="connsiteX64" fmla="*/ 1886 w 10000"/>
              <a:gd name="connsiteY64" fmla="*/ 8745 h 10014"/>
              <a:gd name="connsiteX65" fmla="*/ 1453 w 10000"/>
              <a:gd name="connsiteY65" fmla="*/ 8722 h 10014"/>
              <a:gd name="connsiteX66" fmla="*/ 931 w 10000"/>
              <a:gd name="connsiteY66" fmla="*/ 10014 h 10014"/>
              <a:gd name="connsiteX67" fmla="*/ 374 w 10000"/>
              <a:gd name="connsiteY67" fmla="*/ 9836 h 10014"/>
              <a:gd name="connsiteX68" fmla="*/ 381 w 10000"/>
              <a:gd name="connsiteY68" fmla="*/ 9403 h 10014"/>
              <a:gd name="connsiteX69" fmla="*/ 484 w 10000"/>
              <a:gd name="connsiteY69" fmla="*/ 8561 h 10014"/>
              <a:gd name="connsiteX70" fmla="*/ 356 w 10000"/>
              <a:gd name="connsiteY70" fmla="*/ 8092 h 10014"/>
              <a:gd name="connsiteX71" fmla="*/ 108 w 10000"/>
              <a:gd name="connsiteY71" fmla="*/ 7772 h 10014"/>
              <a:gd name="connsiteX72" fmla="*/ 16 w 10000"/>
              <a:gd name="connsiteY72" fmla="*/ 7416 h 10014"/>
              <a:gd name="connsiteX73" fmla="*/ 0 w 10000"/>
              <a:gd name="connsiteY73" fmla="*/ 7060 h 10014"/>
              <a:gd name="connsiteX74" fmla="*/ 1346 w 10000"/>
              <a:gd name="connsiteY74" fmla="*/ 3781 h 10014"/>
              <a:gd name="connsiteX75" fmla="*/ 1743 w 10000"/>
              <a:gd name="connsiteY75" fmla="*/ 3842 h 10014"/>
              <a:gd name="connsiteX76" fmla="*/ 1609 w 10000"/>
              <a:gd name="connsiteY76" fmla="*/ 6545 h 10014"/>
              <a:gd name="connsiteX77" fmla="*/ 3464 w 10000"/>
              <a:gd name="connsiteY77" fmla="*/ 6530 h 10014"/>
              <a:gd name="connsiteX78" fmla="*/ 3526 w 10000"/>
              <a:gd name="connsiteY78" fmla="*/ 6359 h 10014"/>
              <a:gd name="connsiteX79" fmla="*/ 3774 w 10000"/>
              <a:gd name="connsiteY79" fmla="*/ 5838 h 10014"/>
              <a:gd name="connsiteX0" fmla="*/ 3758 w 9984"/>
              <a:gd name="connsiteY0" fmla="*/ 5838 h 10014"/>
              <a:gd name="connsiteX1" fmla="*/ 3938 w 9984"/>
              <a:gd name="connsiteY1" fmla="*/ 3899 h 10014"/>
              <a:gd name="connsiteX2" fmla="*/ 3057 w 9984"/>
              <a:gd name="connsiteY2" fmla="*/ 3481 h 10014"/>
              <a:gd name="connsiteX3" fmla="*/ 4356 w 9984"/>
              <a:gd name="connsiteY3" fmla="*/ 3095 h 10014"/>
              <a:gd name="connsiteX4" fmla="*/ 4871 w 9984"/>
              <a:gd name="connsiteY4" fmla="*/ 3002 h 10014"/>
              <a:gd name="connsiteX5" fmla="*/ 6030 w 9984"/>
              <a:gd name="connsiteY5" fmla="*/ 2961 h 10014"/>
              <a:gd name="connsiteX6" fmla="*/ 7541 w 9984"/>
              <a:gd name="connsiteY6" fmla="*/ 2924 h 10014"/>
              <a:gd name="connsiteX7" fmla="*/ 7603 w 9984"/>
              <a:gd name="connsiteY7" fmla="*/ 1547 h 10014"/>
              <a:gd name="connsiteX8" fmla="*/ 7732 w 9984"/>
              <a:gd name="connsiteY8" fmla="*/ 1351 h 10014"/>
              <a:gd name="connsiteX9" fmla="*/ 7839 w 9984"/>
              <a:gd name="connsiteY9" fmla="*/ 1336 h 10014"/>
              <a:gd name="connsiteX10" fmla="*/ 7927 w 9984"/>
              <a:gd name="connsiteY10" fmla="*/ 1304 h 10014"/>
              <a:gd name="connsiteX11" fmla="*/ 7948 w 9984"/>
              <a:gd name="connsiteY11" fmla="*/ 1238 h 10014"/>
              <a:gd name="connsiteX12" fmla="*/ 7948 w 9984"/>
              <a:gd name="connsiteY12" fmla="*/ 1160 h 10014"/>
              <a:gd name="connsiteX13" fmla="*/ 7870 w 9984"/>
              <a:gd name="connsiteY13" fmla="*/ 995 h 10014"/>
              <a:gd name="connsiteX14" fmla="*/ 7804 w 9984"/>
              <a:gd name="connsiteY14" fmla="*/ 918 h 10014"/>
              <a:gd name="connsiteX15" fmla="*/ 7804 w 9984"/>
              <a:gd name="connsiteY15" fmla="*/ 872 h 10014"/>
              <a:gd name="connsiteX16" fmla="*/ 7973 w 9984"/>
              <a:gd name="connsiteY16" fmla="*/ 779 h 10014"/>
              <a:gd name="connsiteX17" fmla="*/ 8345 w 9984"/>
              <a:gd name="connsiteY17" fmla="*/ 392 h 10014"/>
              <a:gd name="connsiteX18" fmla="*/ 8514 w 9984"/>
              <a:gd name="connsiteY18" fmla="*/ 0 h 10014"/>
              <a:gd name="connsiteX19" fmla="*/ 8716 w 9984"/>
              <a:gd name="connsiteY19" fmla="*/ 454 h 10014"/>
              <a:gd name="connsiteX20" fmla="*/ 8824 w 9984"/>
              <a:gd name="connsiteY20" fmla="*/ 779 h 10014"/>
              <a:gd name="connsiteX21" fmla="*/ 8809 w 9984"/>
              <a:gd name="connsiteY21" fmla="*/ 1057 h 10014"/>
              <a:gd name="connsiteX22" fmla="*/ 8747 w 9984"/>
              <a:gd name="connsiteY22" fmla="*/ 1413 h 10014"/>
              <a:gd name="connsiteX23" fmla="*/ 8860 w 9984"/>
              <a:gd name="connsiteY23" fmla="*/ 1547 h 10014"/>
              <a:gd name="connsiteX24" fmla="*/ 9155 w 9984"/>
              <a:gd name="connsiteY24" fmla="*/ 1181 h 10014"/>
              <a:gd name="connsiteX25" fmla="*/ 9984 w 9984"/>
              <a:gd name="connsiteY25" fmla="*/ 1181 h 10014"/>
              <a:gd name="connsiteX26" fmla="*/ 9752 w 9984"/>
              <a:gd name="connsiteY26" fmla="*/ 1996 h 10014"/>
              <a:gd name="connsiteX27" fmla="*/ 9139 w 9984"/>
              <a:gd name="connsiteY27" fmla="*/ 1996 h 10014"/>
              <a:gd name="connsiteX28" fmla="*/ 9350 w 9984"/>
              <a:gd name="connsiteY28" fmla="*/ 2243 h 10014"/>
              <a:gd name="connsiteX29" fmla="*/ 9737 w 9984"/>
              <a:gd name="connsiteY29" fmla="*/ 2552 h 10014"/>
              <a:gd name="connsiteX30" fmla="*/ 9737 w 9984"/>
              <a:gd name="connsiteY30" fmla="*/ 2599 h 10014"/>
              <a:gd name="connsiteX31" fmla="*/ 9659 w 9984"/>
              <a:gd name="connsiteY31" fmla="*/ 2558 h 10014"/>
              <a:gd name="connsiteX32" fmla="*/ 9171 w 9984"/>
              <a:gd name="connsiteY32" fmla="*/ 2552 h 10014"/>
              <a:gd name="connsiteX33" fmla="*/ 9123 w 9984"/>
              <a:gd name="connsiteY33" fmla="*/ 2682 h 10014"/>
              <a:gd name="connsiteX34" fmla="*/ 9061 w 9984"/>
              <a:gd name="connsiteY34" fmla="*/ 2805 h 10014"/>
              <a:gd name="connsiteX35" fmla="*/ 8442 w 9984"/>
              <a:gd name="connsiteY35" fmla="*/ 3140 h 10014"/>
              <a:gd name="connsiteX36" fmla="*/ 7804 w 9984"/>
              <a:gd name="connsiteY36" fmla="*/ 4167 h 10014"/>
              <a:gd name="connsiteX37" fmla="*/ 7634 w 9984"/>
              <a:gd name="connsiteY37" fmla="*/ 4214 h 10014"/>
              <a:gd name="connsiteX38" fmla="*/ 7480 w 9984"/>
              <a:gd name="connsiteY38" fmla="*/ 4178 h 10014"/>
              <a:gd name="connsiteX39" fmla="*/ 7294 w 9984"/>
              <a:gd name="connsiteY39" fmla="*/ 4105 h 10014"/>
              <a:gd name="connsiteX40" fmla="*/ 7191 w 9984"/>
              <a:gd name="connsiteY40" fmla="*/ 4229 h 10014"/>
              <a:gd name="connsiteX41" fmla="*/ 6860 w 9984"/>
              <a:gd name="connsiteY41" fmla="*/ 4214 h 10014"/>
              <a:gd name="connsiteX42" fmla="*/ 6814 w 9984"/>
              <a:gd name="connsiteY42" fmla="*/ 4255 h 10014"/>
              <a:gd name="connsiteX43" fmla="*/ 6787 w 9984"/>
              <a:gd name="connsiteY43" fmla="*/ 4291 h 10014"/>
              <a:gd name="connsiteX44" fmla="*/ 6680 w 9984"/>
              <a:gd name="connsiteY44" fmla="*/ 5204 h 10014"/>
              <a:gd name="connsiteX45" fmla="*/ 6479 w 9984"/>
              <a:gd name="connsiteY45" fmla="*/ 6452 h 10014"/>
              <a:gd name="connsiteX46" fmla="*/ 6088 w 9984"/>
              <a:gd name="connsiteY46" fmla="*/ 6442 h 10014"/>
              <a:gd name="connsiteX47" fmla="*/ 6025 w 9984"/>
              <a:gd name="connsiteY47" fmla="*/ 6900 h 10014"/>
              <a:gd name="connsiteX48" fmla="*/ 6061 w 9984"/>
              <a:gd name="connsiteY48" fmla="*/ 7009 h 10014"/>
              <a:gd name="connsiteX49" fmla="*/ 6412 w 9984"/>
              <a:gd name="connsiteY49" fmla="*/ 7060 h 10014"/>
              <a:gd name="connsiteX50" fmla="*/ 6474 w 9984"/>
              <a:gd name="connsiteY50" fmla="*/ 7401 h 10014"/>
              <a:gd name="connsiteX51" fmla="*/ 6680 w 9984"/>
              <a:gd name="connsiteY51" fmla="*/ 7509 h 10014"/>
              <a:gd name="connsiteX52" fmla="*/ 6644 w 9984"/>
              <a:gd name="connsiteY52" fmla="*/ 7664 h 10014"/>
              <a:gd name="connsiteX53" fmla="*/ 6433 w 9984"/>
              <a:gd name="connsiteY53" fmla="*/ 7829 h 10014"/>
              <a:gd name="connsiteX54" fmla="*/ 6226 w 9984"/>
              <a:gd name="connsiteY54" fmla="*/ 7818 h 10014"/>
              <a:gd name="connsiteX55" fmla="*/ 6215 w 9984"/>
              <a:gd name="connsiteY55" fmla="*/ 7911 h 10014"/>
              <a:gd name="connsiteX56" fmla="*/ 6273 w 9984"/>
              <a:gd name="connsiteY56" fmla="*/ 8201 h 10014"/>
              <a:gd name="connsiteX57" fmla="*/ 6433 w 9984"/>
              <a:gd name="connsiteY57" fmla="*/ 8216 h 10014"/>
              <a:gd name="connsiteX58" fmla="*/ 6495 w 9984"/>
              <a:gd name="connsiteY58" fmla="*/ 8406 h 10014"/>
              <a:gd name="connsiteX59" fmla="*/ 6372 w 9984"/>
              <a:gd name="connsiteY59" fmla="*/ 8515 h 10014"/>
              <a:gd name="connsiteX60" fmla="*/ 4474 w 9984"/>
              <a:gd name="connsiteY60" fmla="*/ 8353 h 10014"/>
              <a:gd name="connsiteX61" fmla="*/ 2926 w 9984"/>
              <a:gd name="connsiteY61" fmla="*/ 8249 h 10014"/>
              <a:gd name="connsiteX62" fmla="*/ 2793 w 9984"/>
              <a:gd name="connsiteY62" fmla="*/ 8742 h 10014"/>
              <a:gd name="connsiteX63" fmla="*/ 2376 w 9984"/>
              <a:gd name="connsiteY63" fmla="*/ 8881 h 10014"/>
              <a:gd name="connsiteX64" fmla="*/ 1870 w 9984"/>
              <a:gd name="connsiteY64" fmla="*/ 8745 h 10014"/>
              <a:gd name="connsiteX65" fmla="*/ 1437 w 9984"/>
              <a:gd name="connsiteY65" fmla="*/ 8722 h 10014"/>
              <a:gd name="connsiteX66" fmla="*/ 915 w 9984"/>
              <a:gd name="connsiteY66" fmla="*/ 10014 h 10014"/>
              <a:gd name="connsiteX67" fmla="*/ 358 w 9984"/>
              <a:gd name="connsiteY67" fmla="*/ 9836 h 10014"/>
              <a:gd name="connsiteX68" fmla="*/ 365 w 9984"/>
              <a:gd name="connsiteY68" fmla="*/ 9403 h 10014"/>
              <a:gd name="connsiteX69" fmla="*/ 468 w 9984"/>
              <a:gd name="connsiteY69" fmla="*/ 8561 h 10014"/>
              <a:gd name="connsiteX70" fmla="*/ 340 w 9984"/>
              <a:gd name="connsiteY70" fmla="*/ 8092 h 10014"/>
              <a:gd name="connsiteX71" fmla="*/ 92 w 9984"/>
              <a:gd name="connsiteY71" fmla="*/ 7772 h 10014"/>
              <a:gd name="connsiteX72" fmla="*/ 0 w 9984"/>
              <a:gd name="connsiteY72" fmla="*/ 7416 h 10014"/>
              <a:gd name="connsiteX73" fmla="*/ 1330 w 9984"/>
              <a:gd name="connsiteY73" fmla="*/ 3781 h 10014"/>
              <a:gd name="connsiteX74" fmla="*/ 1727 w 9984"/>
              <a:gd name="connsiteY74" fmla="*/ 3842 h 10014"/>
              <a:gd name="connsiteX75" fmla="*/ 1593 w 9984"/>
              <a:gd name="connsiteY75" fmla="*/ 6545 h 10014"/>
              <a:gd name="connsiteX76" fmla="*/ 3448 w 9984"/>
              <a:gd name="connsiteY76" fmla="*/ 6530 h 10014"/>
              <a:gd name="connsiteX77" fmla="*/ 3510 w 9984"/>
              <a:gd name="connsiteY77" fmla="*/ 6359 h 10014"/>
              <a:gd name="connsiteX78" fmla="*/ 3758 w 9984"/>
              <a:gd name="connsiteY78" fmla="*/ 5838 h 10014"/>
              <a:gd name="connsiteX0" fmla="*/ 3672 w 9908"/>
              <a:gd name="connsiteY0" fmla="*/ 5830 h 10000"/>
              <a:gd name="connsiteX1" fmla="*/ 3852 w 9908"/>
              <a:gd name="connsiteY1" fmla="*/ 3894 h 10000"/>
              <a:gd name="connsiteX2" fmla="*/ 2970 w 9908"/>
              <a:gd name="connsiteY2" fmla="*/ 3476 h 10000"/>
              <a:gd name="connsiteX3" fmla="*/ 4271 w 9908"/>
              <a:gd name="connsiteY3" fmla="*/ 3091 h 10000"/>
              <a:gd name="connsiteX4" fmla="*/ 4787 w 9908"/>
              <a:gd name="connsiteY4" fmla="*/ 2998 h 10000"/>
              <a:gd name="connsiteX5" fmla="*/ 5948 w 9908"/>
              <a:gd name="connsiteY5" fmla="*/ 2957 h 10000"/>
              <a:gd name="connsiteX6" fmla="*/ 7461 w 9908"/>
              <a:gd name="connsiteY6" fmla="*/ 2920 h 10000"/>
              <a:gd name="connsiteX7" fmla="*/ 7523 w 9908"/>
              <a:gd name="connsiteY7" fmla="*/ 1545 h 10000"/>
              <a:gd name="connsiteX8" fmla="*/ 7652 w 9908"/>
              <a:gd name="connsiteY8" fmla="*/ 1349 h 10000"/>
              <a:gd name="connsiteX9" fmla="*/ 7760 w 9908"/>
              <a:gd name="connsiteY9" fmla="*/ 1334 h 10000"/>
              <a:gd name="connsiteX10" fmla="*/ 7848 w 9908"/>
              <a:gd name="connsiteY10" fmla="*/ 1302 h 10000"/>
              <a:gd name="connsiteX11" fmla="*/ 7869 w 9908"/>
              <a:gd name="connsiteY11" fmla="*/ 1236 h 10000"/>
              <a:gd name="connsiteX12" fmla="*/ 7869 w 9908"/>
              <a:gd name="connsiteY12" fmla="*/ 1158 h 10000"/>
              <a:gd name="connsiteX13" fmla="*/ 7791 w 9908"/>
              <a:gd name="connsiteY13" fmla="*/ 994 h 10000"/>
              <a:gd name="connsiteX14" fmla="*/ 7725 w 9908"/>
              <a:gd name="connsiteY14" fmla="*/ 917 h 10000"/>
              <a:gd name="connsiteX15" fmla="*/ 7725 w 9908"/>
              <a:gd name="connsiteY15" fmla="*/ 871 h 10000"/>
              <a:gd name="connsiteX16" fmla="*/ 7894 w 9908"/>
              <a:gd name="connsiteY16" fmla="*/ 778 h 10000"/>
              <a:gd name="connsiteX17" fmla="*/ 8266 w 9908"/>
              <a:gd name="connsiteY17" fmla="*/ 391 h 10000"/>
              <a:gd name="connsiteX18" fmla="*/ 8436 w 9908"/>
              <a:gd name="connsiteY18" fmla="*/ 0 h 10000"/>
              <a:gd name="connsiteX19" fmla="*/ 8638 w 9908"/>
              <a:gd name="connsiteY19" fmla="*/ 453 h 10000"/>
              <a:gd name="connsiteX20" fmla="*/ 8746 w 9908"/>
              <a:gd name="connsiteY20" fmla="*/ 778 h 10000"/>
              <a:gd name="connsiteX21" fmla="*/ 8731 w 9908"/>
              <a:gd name="connsiteY21" fmla="*/ 1056 h 10000"/>
              <a:gd name="connsiteX22" fmla="*/ 8669 w 9908"/>
              <a:gd name="connsiteY22" fmla="*/ 1411 h 10000"/>
              <a:gd name="connsiteX23" fmla="*/ 8782 w 9908"/>
              <a:gd name="connsiteY23" fmla="*/ 1545 h 10000"/>
              <a:gd name="connsiteX24" fmla="*/ 9078 w 9908"/>
              <a:gd name="connsiteY24" fmla="*/ 1179 h 10000"/>
              <a:gd name="connsiteX25" fmla="*/ 9908 w 9908"/>
              <a:gd name="connsiteY25" fmla="*/ 1179 h 10000"/>
              <a:gd name="connsiteX26" fmla="*/ 9676 w 9908"/>
              <a:gd name="connsiteY26" fmla="*/ 1993 h 10000"/>
              <a:gd name="connsiteX27" fmla="*/ 9062 w 9908"/>
              <a:gd name="connsiteY27" fmla="*/ 1993 h 10000"/>
              <a:gd name="connsiteX28" fmla="*/ 9273 w 9908"/>
              <a:gd name="connsiteY28" fmla="*/ 2240 h 10000"/>
              <a:gd name="connsiteX29" fmla="*/ 9661 w 9908"/>
              <a:gd name="connsiteY29" fmla="*/ 2548 h 10000"/>
              <a:gd name="connsiteX30" fmla="*/ 9661 w 9908"/>
              <a:gd name="connsiteY30" fmla="*/ 2595 h 10000"/>
              <a:gd name="connsiteX31" fmla="*/ 9582 w 9908"/>
              <a:gd name="connsiteY31" fmla="*/ 2554 h 10000"/>
              <a:gd name="connsiteX32" fmla="*/ 9094 w 9908"/>
              <a:gd name="connsiteY32" fmla="*/ 2548 h 10000"/>
              <a:gd name="connsiteX33" fmla="*/ 9046 w 9908"/>
              <a:gd name="connsiteY33" fmla="*/ 2678 h 10000"/>
              <a:gd name="connsiteX34" fmla="*/ 8984 w 9908"/>
              <a:gd name="connsiteY34" fmla="*/ 2801 h 10000"/>
              <a:gd name="connsiteX35" fmla="*/ 8364 w 9908"/>
              <a:gd name="connsiteY35" fmla="*/ 3136 h 10000"/>
              <a:gd name="connsiteX36" fmla="*/ 7725 w 9908"/>
              <a:gd name="connsiteY36" fmla="*/ 4161 h 10000"/>
              <a:gd name="connsiteX37" fmla="*/ 7554 w 9908"/>
              <a:gd name="connsiteY37" fmla="*/ 4208 h 10000"/>
              <a:gd name="connsiteX38" fmla="*/ 7400 w 9908"/>
              <a:gd name="connsiteY38" fmla="*/ 4172 h 10000"/>
              <a:gd name="connsiteX39" fmla="*/ 7214 w 9908"/>
              <a:gd name="connsiteY39" fmla="*/ 4099 h 10000"/>
              <a:gd name="connsiteX40" fmla="*/ 7111 w 9908"/>
              <a:gd name="connsiteY40" fmla="*/ 4223 h 10000"/>
              <a:gd name="connsiteX41" fmla="*/ 6779 w 9908"/>
              <a:gd name="connsiteY41" fmla="*/ 4208 h 10000"/>
              <a:gd name="connsiteX42" fmla="*/ 6733 w 9908"/>
              <a:gd name="connsiteY42" fmla="*/ 4249 h 10000"/>
              <a:gd name="connsiteX43" fmla="*/ 6706 w 9908"/>
              <a:gd name="connsiteY43" fmla="*/ 4285 h 10000"/>
              <a:gd name="connsiteX44" fmla="*/ 6599 w 9908"/>
              <a:gd name="connsiteY44" fmla="*/ 5197 h 10000"/>
              <a:gd name="connsiteX45" fmla="*/ 6397 w 9908"/>
              <a:gd name="connsiteY45" fmla="*/ 6443 h 10000"/>
              <a:gd name="connsiteX46" fmla="*/ 6006 w 9908"/>
              <a:gd name="connsiteY46" fmla="*/ 6433 h 10000"/>
              <a:gd name="connsiteX47" fmla="*/ 5943 w 9908"/>
              <a:gd name="connsiteY47" fmla="*/ 6890 h 10000"/>
              <a:gd name="connsiteX48" fmla="*/ 5979 w 9908"/>
              <a:gd name="connsiteY48" fmla="*/ 6999 h 10000"/>
              <a:gd name="connsiteX49" fmla="*/ 6330 w 9908"/>
              <a:gd name="connsiteY49" fmla="*/ 7050 h 10000"/>
              <a:gd name="connsiteX50" fmla="*/ 6392 w 9908"/>
              <a:gd name="connsiteY50" fmla="*/ 7391 h 10000"/>
              <a:gd name="connsiteX51" fmla="*/ 6599 w 9908"/>
              <a:gd name="connsiteY51" fmla="*/ 7499 h 10000"/>
              <a:gd name="connsiteX52" fmla="*/ 6563 w 9908"/>
              <a:gd name="connsiteY52" fmla="*/ 7653 h 10000"/>
              <a:gd name="connsiteX53" fmla="*/ 6351 w 9908"/>
              <a:gd name="connsiteY53" fmla="*/ 7818 h 10000"/>
              <a:gd name="connsiteX54" fmla="*/ 6144 w 9908"/>
              <a:gd name="connsiteY54" fmla="*/ 7807 h 10000"/>
              <a:gd name="connsiteX55" fmla="*/ 6133 w 9908"/>
              <a:gd name="connsiteY55" fmla="*/ 7900 h 10000"/>
              <a:gd name="connsiteX56" fmla="*/ 6191 w 9908"/>
              <a:gd name="connsiteY56" fmla="*/ 8190 h 10000"/>
              <a:gd name="connsiteX57" fmla="*/ 6351 w 9908"/>
              <a:gd name="connsiteY57" fmla="*/ 8205 h 10000"/>
              <a:gd name="connsiteX58" fmla="*/ 6413 w 9908"/>
              <a:gd name="connsiteY58" fmla="*/ 8394 h 10000"/>
              <a:gd name="connsiteX59" fmla="*/ 6290 w 9908"/>
              <a:gd name="connsiteY59" fmla="*/ 8503 h 10000"/>
              <a:gd name="connsiteX60" fmla="*/ 4389 w 9908"/>
              <a:gd name="connsiteY60" fmla="*/ 8341 h 10000"/>
              <a:gd name="connsiteX61" fmla="*/ 2839 w 9908"/>
              <a:gd name="connsiteY61" fmla="*/ 8237 h 10000"/>
              <a:gd name="connsiteX62" fmla="*/ 2705 w 9908"/>
              <a:gd name="connsiteY62" fmla="*/ 8730 h 10000"/>
              <a:gd name="connsiteX63" fmla="*/ 2288 w 9908"/>
              <a:gd name="connsiteY63" fmla="*/ 8869 h 10000"/>
              <a:gd name="connsiteX64" fmla="*/ 1781 w 9908"/>
              <a:gd name="connsiteY64" fmla="*/ 8733 h 10000"/>
              <a:gd name="connsiteX65" fmla="*/ 1347 w 9908"/>
              <a:gd name="connsiteY65" fmla="*/ 8710 h 10000"/>
              <a:gd name="connsiteX66" fmla="*/ 824 w 9908"/>
              <a:gd name="connsiteY66" fmla="*/ 10000 h 10000"/>
              <a:gd name="connsiteX67" fmla="*/ 267 w 9908"/>
              <a:gd name="connsiteY67" fmla="*/ 9822 h 10000"/>
              <a:gd name="connsiteX68" fmla="*/ 274 w 9908"/>
              <a:gd name="connsiteY68" fmla="*/ 9390 h 10000"/>
              <a:gd name="connsiteX69" fmla="*/ 377 w 9908"/>
              <a:gd name="connsiteY69" fmla="*/ 8549 h 10000"/>
              <a:gd name="connsiteX70" fmla="*/ 249 w 9908"/>
              <a:gd name="connsiteY70" fmla="*/ 8081 h 10000"/>
              <a:gd name="connsiteX71" fmla="*/ 0 w 9908"/>
              <a:gd name="connsiteY71" fmla="*/ 7761 h 10000"/>
              <a:gd name="connsiteX72" fmla="*/ 1240 w 9908"/>
              <a:gd name="connsiteY72" fmla="*/ 3776 h 10000"/>
              <a:gd name="connsiteX73" fmla="*/ 1638 w 9908"/>
              <a:gd name="connsiteY73" fmla="*/ 3837 h 10000"/>
              <a:gd name="connsiteX74" fmla="*/ 1504 w 9908"/>
              <a:gd name="connsiteY74" fmla="*/ 6536 h 10000"/>
              <a:gd name="connsiteX75" fmla="*/ 3362 w 9908"/>
              <a:gd name="connsiteY75" fmla="*/ 6521 h 10000"/>
              <a:gd name="connsiteX76" fmla="*/ 3424 w 9908"/>
              <a:gd name="connsiteY76" fmla="*/ 6350 h 10000"/>
              <a:gd name="connsiteX77" fmla="*/ 3672 w 9908"/>
              <a:gd name="connsiteY77" fmla="*/ 5830 h 10000"/>
              <a:gd name="connsiteX0" fmla="*/ 3478 w 9772"/>
              <a:gd name="connsiteY0" fmla="*/ 5830 h 10000"/>
              <a:gd name="connsiteX1" fmla="*/ 3660 w 9772"/>
              <a:gd name="connsiteY1" fmla="*/ 3894 h 10000"/>
              <a:gd name="connsiteX2" fmla="*/ 2770 w 9772"/>
              <a:gd name="connsiteY2" fmla="*/ 3476 h 10000"/>
              <a:gd name="connsiteX3" fmla="*/ 4083 w 9772"/>
              <a:gd name="connsiteY3" fmla="*/ 3091 h 10000"/>
              <a:gd name="connsiteX4" fmla="*/ 4603 w 9772"/>
              <a:gd name="connsiteY4" fmla="*/ 2998 h 10000"/>
              <a:gd name="connsiteX5" fmla="*/ 5775 w 9772"/>
              <a:gd name="connsiteY5" fmla="*/ 2957 h 10000"/>
              <a:gd name="connsiteX6" fmla="*/ 7302 w 9772"/>
              <a:gd name="connsiteY6" fmla="*/ 2920 h 10000"/>
              <a:gd name="connsiteX7" fmla="*/ 7365 w 9772"/>
              <a:gd name="connsiteY7" fmla="*/ 1545 h 10000"/>
              <a:gd name="connsiteX8" fmla="*/ 7495 w 9772"/>
              <a:gd name="connsiteY8" fmla="*/ 1349 h 10000"/>
              <a:gd name="connsiteX9" fmla="*/ 7604 w 9772"/>
              <a:gd name="connsiteY9" fmla="*/ 1334 h 10000"/>
              <a:gd name="connsiteX10" fmla="*/ 7693 w 9772"/>
              <a:gd name="connsiteY10" fmla="*/ 1302 h 10000"/>
              <a:gd name="connsiteX11" fmla="*/ 7714 w 9772"/>
              <a:gd name="connsiteY11" fmla="*/ 1236 h 10000"/>
              <a:gd name="connsiteX12" fmla="*/ 7714 w 9772"/>
              <a:gd name="connsiteY12" fmla="*/ 1158 h 10000"/>
              <a:gd name="connsiteX13" fmla="*/ 7635 w 9772"/>
              <a:gd name="connsiteY13" fmla="*/ 994 h 10000"/>
              <a:gd name="connsiteX14" fmla="*/ 7569 w 9772"/>
              <a:gd name="connsiteY14" fmla="*/ 917 h 10000"/>
              <a:gd name="connsiteX15" fmla="*/ 7569 w 9772"/>
              <a:gd name="connsiteY15" fmla="*/ 871 h 10000"/>
              <a:gd name="connsiteX16" fmla="*/ 7739 w 9772"/>
              <a:gd name="connsiteY16" fmla="*/ 778 h 10000"/>
              <a:gd name="connsiteX17" fmla="*/ 8115 w 9772"/>
              <a:gd name="connsiteY17" fmla="*/ 391 h 10000"/>
              <a:gd name="connsiteX18" fmla="*/ 8286 w 9772"/>
              <a:gd name="connsiteY18" fmla="*/ 0 h 10000"/>
              <a:gd name="connsiteX19" fmla="*/ 8490 w 9772"/>
              <a:gd name="connsiteY19" fmla="*/ 453 h 10000"/>
              <a:gd name="connsiteX20" fmla="*/ 8599 w 9772"/>
              <a:gd name="connsiteY20" fmla="*/ 778 h 10000"/>
              <a:gd name="connsiteX21" fmla="*/ 8584 w 9772"/>
              <a:gd name="connsiteY21" fmla="*/ 1056 h 10000"/>
              <a:gd name="connsiteX22" fmla="*/ 8521 w 9772"/>
              <a:gd name="connsiteY22" fmla="*/ 1411 h 10000"/>
              <a:gd name="connsiteX23" fmla="*/ 8636 w 9772"/>
              <a:gd name="connsiteY23" fmla="*/ 1545 h 10000"/>
              <a:gd name="connsiteX24" fmla="*/ 8934 w 9772"/>
              <a:gd name="connsiteY24" fmla="*/ 1179 h 10000"/>
              <a:gd name="connsiteX25" fmla="*/ 9772 w 9772"/>
              <a:gd name="connsiteY25" fmla="*/ 1179 h 10000"/>
              <a:gd name="connsiteX26" fmla="*/ 9538 w 9772"/>
              <a:gd name="connsiteY26" fmla="*/ 1993 h 10000"/>
              <a:gd name="connsiteX27" fmla="*/ 8918 w 9772"/>
              <a:gd name="connsiteY27" fmla="*/ 1993 h 10000"/>
              <a:gd name="connsiteX28" fmla="*/ 9131 w 9772"/>
              <a:gd name="connsiteY28" fmla="*/ 2240 h 10000"/>
              <a:gd name="connsiteX29" fmla="*/ 9523 w 9772"/>
              <a:gd name="connsiteY29" fmla="*/ 2548 h 10000"/>
              <a:gd name="connsiteX30" fmla="*/ 9523 w 9772"/>
              <a:gd name="connsiteY30" fmla="*/ 2595 h 10000"/>
              <a:gd name="connsiteX31" fmla="*/ 9443 w 9772"/>
              <a:gd name="connsiteY31" fmla="*/ 2554 h 10000"/>
              <a:gd name="connsiteX32" fmla="*/ 8950 w 9772"/>
              <a:gd name="connsiteY32" fmla="*/ 2548 h 10000"/>
              <a:gd name="connsiteX33" fmla="*/ 8902 w 9772"/>
              <a:gd name="connsiteY33" fmla="*/ 2678 h 10000"/>
              <a:gd name="connsiteX34" fmla="*/ 8839 w 9772"/>
              <a:gd name="connsiteY34" fmla="*/ 2801 h 10000"/>
              <a:gd name="connsiteX35" fmla="*/ 8214 w 9772"/>
              <a:gd name="connsiteY35" fmla="*/ 3136 h 10000"/>
              <a:gd name="connsiteX36" fmla="*/ 7569 w 9772"/>
              <a:gd name="connsiteY36" fmla="*/ 4161 h 10000"/>
              <a:gd name="connsiteX37" fmla="*/ 7396 w 9772"/>
              <a:gd name="connsiteY37" fmla="*/ 4208 h 10000"/>
              <a:gd name="connsiteX38" fmla="*/ 7241 w 9772"/>
              <a:gd name="connsiteY38" fmla="*/ 4172 h 10000"/>
              <a:gd name="connsiteX39" fmla="*/ 7053 w 9772"/>
              <a:gd name="connsiteY39" fmla="*/ 4099 h 10000"/>
              <a:gd name="connsiteX40" fmla="*/ 6949 w 9772"/>
              <a:gd name="connsiteY40" fmla="*/ 4223 h 10000"/>
              <a:gd name="connsiteX41" fmla="*/ 6614 w 9772"/>
              <a:gd name="connsiteY41" fmla="*/ 4208 h 10000"/>
              <a:gd name="connsiteX42" fmla="*/ 6568 w 9772"/>
              <a:gd name="connsiteY42" fmla="*/ 4249 h 10000"/>
              <a:gd name="connsiteX43" fmla="*/ 6540 w 9772"/>
              <a:gd name="connsiteY43" fmla="*/ 4285 h 10000"/>
              <a:gd name="connsiteX44" fmla="*/ 6432 w 9772"/>
              <a:gd name="connsiteY44" fmla="*/ 5197 h 10000"/>
              <a:gd name="connsiteX45" fmla="*/ 6228 w 9772"/>
              <a:gd name="connsiteY45" fmla="*/ 6443 h 10000"/>
              <a:gd name="connsiteX46" fmla="*/ 5834 w 9772"/>
              <a:gd name="connsiteY46" fmla="*/ 6433 h 10000"/>
              <a:gd name="connsiteX47" fmla="*/ 5770 w 9772"/>
              <a:gd name="connsiteY47" fmla="*/ 6890 h 10000"/>
              <a:gd name="connsiteX48" fmla="*/ 5807 w 9772"/>
              <a:gd name="connsiteY48" fmla="*/ 6999 h 10000"/>
              <a:gd name="connsiteX49" fmla="*/ 6161 w 9772"/>
              <a:gd name="connsiteY49" fmla="*/ 7050 h 10000"/>
              <a:gd name="connsiteX50" fmla="*/ 6223 w 9772"/>
              <a:gd name="connsiteY50" fmla="*/ 7391 h 10000"/>
              <a:gd name="connsiteX51" fmla="*/ 6432 w 9772"/>
              <a:gd name="connsiteY51" fmla="*/ 7499 h 10000"/>
              <a:gd name="connsiteX52" fmla="*/ 6396 w 9772"/>
              <a:gd name="connsiteY52" fmla="*/ 7653 h 10000"/>
              <a:gd name="connsiteX53" fmla="*/ 6182 w 9772"/>
              <a:gd name="connsiteY53" fmla="*/ 7818 h 10000"/>
              <a:gd name="connsiteX54" fmla="*/ 5973 w 9772"/>
              <a:gd name="connsiteY54" fmla="*/ 7807 h 10000"/>
              <a:gd name="connsiteX55" fmla="*/ 5962 w 9772"/>
              <a:gd name="connsiteY55" fmla="*/ 7900 h 10000"/>
              <a:gd name="connsiteX56" fmla="*/ 6020 w 9772"/>
              <a:gd name="connsiteY56" fmla="*/ 8190 h 10000"/>
              <a:gd name="connsiteX57" fmla="*/ 6182 w 9772"/>
              <a:gd name="connsiteY57" fmla="*/ 8205 h 10000"/>
              <a:gd name="connsiteX58" fmla="*/ 6245 w 9772"/>
              <a:gd name="connsiteY58" fmla="*/ 8394 h 10000"/>
              <a:gd name="connsiteX59" fmla="*/ 6120 w 9772"/>
              <a:gd name="connsiteY59" fmla="*/ 8503 h 10000"/>
              <a:gd name="connsiteX60" fmla="*/ 4202 w 9772"/>
              <a:gd name="connsiteY60" fmla="*/ 8341 h 10000"/>
              <a:gd name="connsiteX61" fmla="*/ 2637 w 9772"/>
              <a:gd name="connsiteY61" fmla="*/ 8237 h 10000"/>
              <a:gd name="connsiteX62" fmla="*/ 2502 w 9772"/>
              <a:gd name="connsiteY62" fmla="*/ 8730 h 10000"/>
              <a:gd name="connsiteX63" fmla="*/ 2081 w 9772"/>
              <a:gd name="connsiteY63" fmla="*/ 8869 h 10000"/>
              <a:gd name="connsiteX64" fmla="*/ 1570 w 9772"/>
              <a:gd name="connsiteY64" fmla="*/ 8733 h 10000"/>
              <a:gd name="connsiteX65" fmla="*/ 1132 w 9772"/>
              <a:gd name="connsiteY65" fmla="*/ 8710 h 10000"/>
              <a:gd name="connsiteX66" fmla="*/ 604 w 9772"/>
              <a:gd name="connsiteY66" fmla="*/ 10000 h 10000"/>
              <a:gd name="connsiteX67" fmla="*/ 41 w 9772"/>
              <a:gd name="connsiteY67" fmla="*/ 9822 h 10000"/>
              <a:gd name="connsiteX68" fmla="*/ 49 w 9772"/>
              <a:gd name="connsiteY68" fmla="*/ 9390 h 10000"/>
              <a:gd name="connsiteX69" fmla="*/ 153 w 9772"/>
              <a:gd name="connsiteY69" fmla="*/ 8549 h 10000"/>
              <a:gd name="connsiteX70" fmla="*/ 23 w 9772"/>
              <a:gd name="connsiteY70" fmla="*/ 8081 h 10000"/>
              <a:gd name="connsiteX71" fmla="*/ 1024 w 9772"/>
              <a:gd name="connsiteY71" fmla="*/ 3776 h 10000"/>
              <a:gd name="connsiteX72" fmla="*/ 1425 w 9772"/>
              <a:gd name="connsiteY72" fmla="*/ 3837 h 10000"/>
              <a:gd name="connsiteX73" fmla="*/ 1290 w 9772"/>
              <a:gd name="connsiteY73" fmla="*/ 6536 h 10000"/>
              <a:gd name="connsiteX74" fmla="*/ 3165 w 9772"/>
              <a:gd name="connsiteY74" fmla="*/ 6521 h 10000"/>
              <a:gd name="connsiteX75" fmla="*/ 3228 w 9772"/>
              <a:gd name="connsiteY75" fmla="*/ 6350 h 10000"/>
              <a:gd name="connsiteX76" fmla="*/ 3478 w 9772"/>
              <a:gd name="connsiteY76" fmla="*/ 5830 h 10000"/>
              <a:gd name="connsiteX0" fmla="*/ 3559 w 10000"/>
              <a:gd name="connsiteY0" fmla="*/ 5830 h 10000"/>
              <a:gd name="connsiteX1" fmla="*/ 3745 w 10000"/>
              <a:gd name="connsiteY1" fmla="*/ 3894 h 10000"/>
              <a:gd name="connsiteX2" fmla="*/ 2835 w 10000"/>
              <a:gd name="connsiteY2" fmla="*/ 3476 h 10000"/>
              <a:gd name="connsiteX3" fmla="*/ 4178 w 10000"/>
              <a:gd name="connsiteY3" fmla="*/ 3091 h 10000"/>
              <a:gd name="connsiteX4" fmla="*/ 4710 w 10000"/>
              <a:gd name="connsiteY4" fmla="*/ 2998 h 10000"/>
              <a:gd name="connsiteX5" fmla="*/ 5910 w 10000"/>
              <a:gd name="connsiteY5" fmla="*/ 2957 h 10000"/>
              <a:gd name="connsiteX6" fmla="*/ 7472 w 10000"/>
              <a:gd name="connsiteY6" fmla="*/ 2920 h 10000"/>
              <a:gd name="connsiteX7" fmla="*/ 7537 w 10000"/>
              <a:gd name="connsiteY7" fmla="*/ 1545 h 10000"/>
              <a:gd name="connsiteX8" fmla="*/ 7670 w 10000"/>
              <a:gd name="connsiteY8" fmla="*/ 1349 h 10000"/>
              <a:gd name="connsiteX9" fmla="*/ 7781 w 10000"/>
              <a:gd name="connsiteY9" fmla="*/ 1334 h 10000"/>
              <a:gd name="connsiteX10" fmla="*/ 7872 w 10000"/>
              <a:gd name="connsiteY10" fmla="*/ 1302 h 10000"/>
              <a:gd name="connsiteX11" fmla="*/ 7894 w 10000"/>
              <a:gd name="connsiteY11" fmla="*/ 1236 h 10000"/>
              <a:gd name="connsiteX12" fmla="*/ 7894 w 10000"/>
              <a:gd name="connsiteY12" fmla="*/ 1158 h 10000"/>
              <a:gd name="connsiteX13" fmla="*/ 7813 w 10000"/>
              <a:gd name="connsiteY13" fmla="*/ 994 h 10000"/>
              <a:gd name="connsiteX14" fmla="*/ 7746 w 10000"/>
              <a:gd name="connsiteY14" fmla="*/ 917 h 10000"/>
              <a:gd name="connsiteX15" fmla="*/ 7746 w 10000"/>
              <a:gd name="connsiteY15" fmla="*/ 871 h 10000"/>
              <a:gd name="connsiteX16" fmla="*/ 7920 w 10000"/>
              <a:gd name="connsiteY16" fmla="*/ 778 h 10000"/>
              <a:gd name="connsiteX17" fmla="*/ 8304 w 10000"/>
              <a:gd name="connsiteY17" fmla="*/ 391 h 10000"/>
              <a:gd name="connsiteX18" fmla="*/ 8479 w 10000"/>
              <a:gd name="connsiteY18" fmla="*/ 0 h 10000"/>
              <a:gd name="connsiteX19" fmla="*/ 8688 w 10000"/>
              <a:gd name="connsiteY19" fmla="*/ 453 h 10000"/>
              <a:gd name="connsiteX20" fmla="*/ 8800 w 10000"/>
              <a:gd name="connsiteY20" fmla="*/ 778 h 10000"/>
              <a:gd name="connsiteX21" fmla="*/ 8784 w 10000"/>
              <a:gd name="connsiteY21" fmla="*/ 1056 h 10000"/>
              <a:gd name="connsiteX22" fmla="*/ 8720 w 10000"/>
              <a:gd name="connsiteY22" fmla="*/ 1411 h 10000"/>
              <a:gd name="connsiteX23" fmla="*/ 8837 w 10000"/>
              <a:gd name="connsiteY23" fmla="*/ 1545 h 10000"/>
              <a:gd name="connsiteX24" fmla="*/ 9142 w 10000"/>
              <a:gd name="connsiteY24" fmla="*/ 1179 h 10000"/>
              <a:gd name="connsiteX25" fmla="*/ 10000 w 10000"/>
              <a:gd name="connsiteY25" fmla="*/ 1179 h 10000"/>
              <a:gd name="connsiteX26" fmla="*/ 9761 w 10000"/>
              <a:gd name="connsiteY26" fmla="*/ 1993 h 10000"/>
              <a:gd name="connsiteX27" fmla="*/ 9126 w 10000"/>
              <a:gd name="connsiteY27" fmla="*/ 1993 h 10000"/>
              <a:gd name="connsiteX28" fmla="*/ 9344 w 10000"/>
              <a:gd name="connsiteY28" fmla="*/ 2240 h 10000"/>
              <a:gd name="connsiteX29" fmla="*/ 9745 w 10000"/>
              <a:gd name="connsiteY29" fmla="*/ 2548 h 10000"/>
              <a:gd name="connsiteX30" fmla="*/ 9745 w 10000"/>
              <a:gd name="connsiteY30" fmla="*/ 2595 h 10000"/>
              <a:gd name="connsiteX31" fmla="*/ 9663 w 10000"/>
              <a:gd name="connsiteY31" fmla="*/ 2554 h 10000"/>
              <a:gd name="connsiteX32" fmla="*/ 9159 w 10000"/>
              <a:gd name="connsiteY32" fmla="*/ 2548 h 10000"/>
              <a:gd name="connsiteX33" fmla="*/ 9110 w 10000"/>
              <a:gd name="connsiteY33" fmla="*/ 2678 h 10000"/>
              <a:gd name="connsiteX34" fmla="*/ 9045 w 10000"/>
              <a:gd name="connsiteY34" fmla="*/ 2801 h 10000"/>
              <a:gd name="connsiteX35" fmla="*/ 8406 w 10000"/>
              <a:gd name="connsiteY35" fmla="*/ 3136 h 10000"/>
              <a:gd name="connsiteX36" fmla="*/ 7746 w 10000"/>
              <a:gd name="connsiteY36" fmla="*/ 4161 h 10000"/>
              <a:gd name="connsiteX37" fmla="*/ 7569 w 10000"/>
              <a:gd name="connsiteY37" fmla="*/ 4208 h 10000"/>
              <a:gd name="connsiteX38" fmla="*/ 7410 w 10000"/>
              <a:gd name="connsiteY38" fmla="*/ 4172 h 10000"/>
              <a:gd name="connsiteX39" fmla="*/ 7218 w 10000"/>
              <a:gd name="connsiteY39" fmla="*/ 4099 h 10000"/>
              <a:gd name="connsiteX40" fmla="*/ 7111 w 10000"/>
              <a:gd name="connsiteY40" fmla="*/ 4223 h 10000"/>
              <a:gd name="connsiteX41" fmla="*/ 6768 w 10000"/>
              <a:gd name="connsiteY41" fmla="*/ 4208 h 10000"/>
              <a:gd name="connsiteX42" fmla="*/ 6721 w 10000"/>
              <a:gd name="connsiteY42" fmla="*/ 4249 h 10000"/>
              <a:gd name="connsiteX43" fmla="*/ 6693 w 10000"/>
              <a:gd name="connsiteY43" fmla="*/ 4285 h 10000"/>
              <a:gd name="connsiteX44" fmla="*/ 6582 w 10000"/>
              <a:gd name="connsiteY44" fmla="*/ 5197 h 10000"/>
              <a:gd name="connsiteX45" fmla="*/ 6373 w 10000"/>
              <a:gd name="connsiteY45" fmla="*/ 6443 h 10000"/>
              <a:gd name="connsiteX46" fmla="*/ 5970 w 10000"/>
              <a:gd name="connsiteY46" fmla="*/ 6433 h 10000"/>
              <a:gd name="connsiteX47" fmla="*/ 5905 w 10000"/>
              <a:gd name="connsiteY47" fmla="*/ 6890 h 10000"/>
              <a:gd name="connsiteX48" fmla="*/ 5942 w 10000"/>
              <a:gd name="connsiteY48" fmla="*/ 6999 h 10000"/>
              <a:gd name="connsiteX49" fmla="*/ 6305 w 10000"/>
              <a:gd name="connsiteY49" fmla="*/ 7050 h 10000"/>
              <a:gd name="connsiteX50" fmla="*/ 6368 w 10000"/>
              <a:gd name="connsiteY50" fmla="*/ 7391 h 10000"/>
              <a:gd name="connsiteX51" fmla="*/ 6582 w 10000"/>
              <a:gd name="connsiteY51" fmla="*/ 7499 h 10000"/>
              <a:gd name="connsiteX52" fmla="*/ 6545 w 10000"/>
              <a:gd name="connsiteY52" fmla="*/ 7653 h 10000"/>
              <a:gd name="connsiteX53" fmla="*/ 6326 w 10000"/>
              <a:gd name="connsiteY53" fmla="*/ 7818 h 10000"/>
              <a:gd name="connsiteX54" fmla="*/ 6112 w 10000"/>
              <a:gd name="connsiteY54" fmla="*/ 7807 h 10000"/>
              <a:gd name="connsiteX55" fmla="*/ 6101 w 10000"/>
              <a:gd name="connsiteY55" fmla="*/ 7900 h 10000"/>
              <a:gd name="connsiteX56" fmla="*/ 6160 w 10000"/>
              <a:gd name="connsiteY56" fmla="*/ 8190 h 10000"/>
              <a:gd name="connsiteX57" fmla="*/ 6326 w 10000"/>
              <a:gd name="connsiteY57" fmla="*/ 8205 h 10000"/>
              <a:gd name="connsiteX58" fmla="*/ 6391 w 10000"/>
              <a:gd name="connsiteY58" fmla="*/ 8394 h 10000"/>
              <a:gd name="connsiteX59" fmla="*/ 6263 w 10000"/>
              <a:gd name="connsiteY59" fmla="*/ 8503 h 10000"/>
              <a:gd name="connsiteX60" fmla="*/ 4300 w 10000"/>
              <a:gd name="connsiteY60" fmla="*/ 8341 h 10000"/>
              <a:gd name="connsiteX61" fmla="*/ 2699 w 10000"/>
              <a:gd name="connsiteY61" fmla="*/ 8237 h 10000"/>
              <a:gd name="connsiteX62" fmla="*/ 2560 w 10000"/>
              <a:gd name="connsiteY62" fmla="*/ 8730 h 10000"/>
              <a:gd name="connsiteX63" fmla="*/ 2130 w 10000"/>
              <a:gd name="connsiteY63" fmla="*/ 8869 h 10000"/>
              <a:gd name="connsiteX64" fmla="*/ 1607 w 10000"/>
              <a:gd name="connsiteY64" fmla="*/ 8733 h 10000"/>
              <a:gd name="connsiteX65" fmla="*/ 1158 w 10000"/>
              <a:gd name="connsiteY65" fmla="*/ 8710 h 10000"/>
              <a:gd name="connsiteX66" fmla="*/ 618 w 10000"/>
              <a:gd name="connsiteY66" fmla="*/ 10000 h 10000"/>
              <a:gd name="connsiteX67" fmla="*/ 42 w 10000"/>
              <a:gd name="connsiteY67" fmla="*/ 9822 h 10000"/>
              <a:gd name="connsiteX68" fmla="*/ 50 w 10000"/>
              <a:gd name="connsiteY68" fmla="*/ 9390 h 10000"/>
              <a:gd name="connsiteX69" fmla="*/ 157 w 10000"/>
              <a:gd name="connsiteY69" fmla="*/ 8549 h 10000"/>
              <a:gd name="connsiteX70" fmla="*/ 1048 w 10000"/>
              <a:gd name="connsiteY70" fmla="*/ 3776 h 10000"/>
              <a:gd name="connsiteX71" fmla="*/ 1458 w 10000"/>
              <a:gd name="connsiteY71" fmla="*/ 3837 h 10000"/>
              <a:gd name="connsiteX72" fmla="*/ 1320 w 10000"/>
              <a:gd name="connsiteY72" fmla="*/ 6536 h 10000"/>
              <a:gd name="connsiteX73" fmla="*/ 3239 w 10000"/>
              <a:gd name="connsiteY73" fmla="*/ 6521 h 10000"/>
              <a:gd name="connsiteX74" fmla="*/ 3303 w 10000"/>
              <a:gd name="connsiteY74" fmla="*/ 6350 h 10000"/>
              <a:gd name="connsiteX75" fmla="*/ 3559 w 10000"/>
              <a:gd name="connsiteY75" fmla="*/ 5830 h 10000"/>
              <a:gd name="connsiteX0" fmla="*/ 3559 w 10000"/>
              <a:gd name="connsiteY0" fmla="*/ 5830 h 10000"/>
              <a:gd name="connsiteX1" fmla="*/ 3745 w 10000"/>
              <a:gd name="connsiteY1" fmla="*/ 3894 h 10000"/>
              <a:gd name="connsiteX2" fmla="*/ 2835 w 10000"/>
              <a:gd name="connsiteY2" fmla="*/ 3476 h 10000"/>
              <a:gd name="connsiteX3" fmla="*/ 4178 w 10000"/>
              <a:gd name="connsiteY3" fmla="*/ 3091 h 10000"/>
              <a:gd name="connsiteX4" fmla="*/ 4710 w 10000"/>
              <a:gd name="connsiteY4" fmla="*/ 2998 h 10000"/>
              <a:gd name="connsiteX5" fmla="*/ 5910 w 10000"/>
              <a:gd name="connsiteY5" fmla="*/ 2957 h 10000"/>
              <a:gd name="connsiteX6" fmla="*/ 7472 w 10000"/>
              <a:gd name="connsiteY6" fmla="*/ 2920 h 10000"/>
              <a:gd name="connsiteX7" fmla="*/ 7537 w 10000"/>
              <a:gd name="connsiteY7" fmla="*/ 1545 h 10000"/>
              <a:gd name="connsiteX8" fmla="*/ 7670 w 10000"/>
              <a:gd name="connsiteY8" fmla="*/ 1349 h 10000"/>
              <a:gd name="connsiteX9" fmla="*/ 7781 w 10000"/>
              <a:gd name="connsiteY9" fmla="*/ 1334 h 10000"/>
              <a:gd name="connsiteX10" fmla="*/ 7872 w 10000"/>
              <a:gd name="connsiteY10" fmla="*/ 1302 h 10000"/>
              <a:gd name="connsiteX11" fmla="*/ 7894 w 10000"/>
              <a:gd name="connsiteY11" fmla="*/ 1236 h 10000"/>
              <a:gd name="connsiteX12" fmla="*/ 7894 w 10000"/>
              <a:gd name="connsiteY12" fmla="*/ 1158 h 10000"/>
              <a:gd name="connsiteX13" fmla="*/ 7813 w 10000"/>
              <a:gd name="connsiteY13" fmla="*/ 994 h 10000"/>
              <a:gd name="connsiteX14" fmla="*/ 7746 w 10000"/>
              <a:gd name="connsiteY14" fmla="*/ 917 h 10000"/>
              <a:gd name="connsiteX15" fmla="*/ 7746 w 10000"/>
              <a:gd name="connsiteY15" fmla="*/ 871 h 10000"/>
              <a:gd name="connsiteX16" fmla="*/ 7920 w 10000"/>
              <a:gd name="connsiteY16" fmla="*/ 778 h 10000"/>
              <a:gd name="connsiteX17" fmla="*/ 8304 w 10000"/>
              <a:gd name="connsiteY17" fmla="*/ 391 h 10000"/>
              <a:gd name="connsiteX18" fmla="*/ 8479 w 10000"/>
              <a:gd name="connsiteY18" fmla="*/ 0 h 10000"/>
              <a:gd name="connsiteX19" fmla="*/ 8688 w 10000"/>
              <a:gd name="connsiteY19" fmla="*/ 453 h 10000"/>
              <a:gd name="connsiteX20" fmla="*/ 8800 w 10000"/>
              <a:gd name="connsiteY20" fmla="*/ 778 h 10000"/>
              <a:gd name="connsiteX21" fmla="*/ 8784 w 10000"/>
              <a:gd name="connsiteY21" fmla="*/ 1056 h 10000"/>
              <a:gd name="connsiteX22" fmla="*/ 8720 w 10000"/>
              <a:gd name="connsiteY22" fmla="*/ 1411 h 10000"/>
              <a:gd name="connsiteX23" fmla="*/ 8837 w 10000"/>
              <a:gd name="connsiteY23" fmla="*/ 1545 h 10000"/>
              <a:gd name="connsiteX24" fmla="*/ 9142 w 10000"/>
              <a:gd name="connsiteY24" fmla="*/ 1179 h 10000"/>
              <a:gd name="connsiteX25" fmla="*/ 10000 w 10000"/>
              <a:gd name="connsiteY25" fmla="*/ 1179 h 10000"/>
              <a:gd name="connsiteX26" fmla="*/ 9761 w 10000"/>
              <a:gd name="connsiteY26" fmla="*/ 1993 h 10000"/>
              <a:gd name="connsiteX27" fmla="*/ 9126 w 10000"/>
              <a:gd name="connsiteY27" fmla="*/ 1993 h 10000"/>
              <a:gd name="connsiteX28" fmla="*/ 9344 w 10000"/>
              <a:gd name="connsiteY28" fmla="*/ 2240 h 10000"/>
              <a:gd name="connsiteX29" fmla="*/ 9745 w 10000"/>
              <a:gd name="connsiteY29" fmla="*/ 2548 h 10000"/>
              <a:gd name="connsiteX30" fmla="*/ 9745 w 10000"/>
              <a:gd name="connsiteY30" fmla="*/ 2595 h 10000"/>
              <a:gd name="connsiteX31" fmla="*/ 9663 w 10000"/>
              <a:gd name="connsiteY31" fmla="*/ 2554 h 10000"/>
              <a:gd name="connsiteX32" fmla="*/ 9159 w 10000"/>
              <a:gd name="connsiteY32" fmla="*/ 2548 h 10000"/>
              <a:gd name="connsiteX33" fmla="*/ 9110 w 10000"/>
              <a:gd name="connsiteY33" fmla="*/ 2678 h 10000"/>
              <a:gd name="connsiteX34" fmla="*/ 9045 w 10000"/>
              <a:gd name="connsiteY34" fmla="*/ 2801 h 10000"/>
              <a:gd name="connsiteX35" fmla="*/ 8406 w 10000"/>
              <a:gd name="connsiteY35" fmla="*/ 3136 h 10000"/>
              <a:gd name="connsiteX36" fmla="*/ 7746 w 10000"/>
              <a:gd name="connsiteY36" fmla="*/ 4161 h 10000"/>
              <a:gd name="connsiteX37" fmla="*/ 7569 w 10000"/>
              <a:gd name="connsiteY37" fmla="*/ 4208 h 10000"/>
              <a:gd name="connsiteX38" fmla="*/ 7410 w 10000"/>
              <a:gd name="connsiteY38" fmla="*/ 4172 h 10000"/>
              <a:gd name="connsiteX39" fmla="*/ 7218 w 10000"/>
              <a:gd name="connsiteY39" fmla="*/ 4099 h 10000"/>
              <a:gd name="connsiteX40" fmla="*/ 7111 w 10000"/>
              <a:gd name="connsiteY40" fmla="*/ 4223 h 10000"/>
              <a:gd name="connsiteX41" fmla="*/ 6768 w 10000"/>
              <a:gd name="connsiteY41" fmla="*/ 4208 h 10000"/>
              <a:gd name="connsiteX42" fmla="*/ 6721 w 10000"/>
              <a:gd name="connsiteY42" fmla="*/ 4249 h 10000"/>
              <a:gd name="connsiteX43" fmla="*/ 6693 w 10000"/>
              <a:gd name="connsiteY43" fmla="*/ 4285 h 10000"/>
              <a:gd name="connsiteX44" fmla="*/ 6582 w 10000"/>
              <a:gd name="connsiteY44" fmla="*/ 5197 h 10000"/>
              <a:gd name="connsiteX45" fmla="*/ 6373 w 10000"/>
              <a:gd name="connsiteY45" fmla="*/ 6443 h 10000"/>
              <a:gd name="connsiteX46" fmla="*/ 5970 w 10000"/>
              <a:gd name="connsiteY46" fmla="*/ 6433 h 10000"/>
              <a:gd name="connsiteX47" fmla="*/ 5905 w 10000"/>
              <a:gd name="connsiteY47" fmla="*/ 6890 h 10000"/>
              <a:gd name="connsiteX48" fmla="*/ 5942 w 10000"/>
              <a:gd name="connsiteY48" fmla="*/ 6999 h 10000"/>
              <a:gd name="connsiteX49" fmla="*/ 6305 w 10000"/>
              <a:gd name="connsiteY49" fmla="*/ 7050 h 10000"/>
              <a:gd name="connsiteX50" fmla="*/ 6368 w 10000"/>
              <a:gd name="connsiteY50" fmla="*/ 7391 h 10000"/>
              <a:gd name="connsiteX51" fmla="*/ 6582 w 10000"/>
              <a:gd name="connsiteY51" fmla="*/ 7499 h 10000"/>
              <a:gd name="connsiteX52" fmla="*/ 6545 w 10000"/>
              <a:gd name="connsiteY52" fmla="*/ 7653 h 10000"/>
              <a:gd name="connsiteX53" fmla="*/ 6326 w 10000"/>
              <a:gd name="connsiteY53" fmla="*/ 7818 h 10000"/>
              <a:gd name="connsiteX54" fmla="*/ 6112 w 10000"/>
              <a:gd name="connsiteY54" fmla="*/ 7807 h 10000"/>
              <a:gd name="connsiteX55" fmla="*/ 6101 w 10000"/>
              <a:gd name="connsiteY55" fmla="*/ 7900 h 10000"/>
              <a:gd name="connsiteX56" fmla="*/ 6160 w 10000"/>
              <a:gd name="connsiteY56" fmla="*/ 8190 h 10000"/>
              <a:gd name="connsiteX57" fmla="*/ 6326 w 10000"/>
              <a:gd name="connsiteY57" fmla="*/ 8205 h 10000"/>
              <a:gd name="connsiteX58" fmla="*/ 6391 w 10000"/>
              <a:gd name="connsiteY58" fmla="*/ 8394 h 10000"/>
              <a:gd name="connsiteX59" fmla="*/ 6263 w 10000"/>
              <a:gd name="connsiteY59" fmla="*/ 8503 h 10000"/>
              <a:gd name="connsiteX60" fmla="*/ 4300 w 10000"/>
              <a:gd name="connsiteY60" fmla="*/ 8341 h 10000"/>
              <a:gd name="connsiteX61" fmla="*/ 2699 w 10000"/>
              <a:gd name="connsiteY61" fmla="*/ 8237 h 10000"/>
              <a:gd name="connsiteX62" fmla="*/ 2560 w 10000"/>
              <a:gd name="connsiteY62" fmla="*/ 8730 h 10000"/>
              <a:gd name="connsiteX63" fmla="*/ 2130 w 10000"/>
              <a:gd name="connsiteY63" fmla="*/ 8869 h 10000"/>
              <a:gd name="connsiteX64" fmla="*/ 1607 w 10000"/>
              <a:gd name="connsiteY64" fmla="*/ 8733 h 10000"/>
              <a:gd name="connsiteX65" fmla="*/ 1158 w 10000"/>
              <a:gd name="connsiteY65" fmla="*/ 8710 h 10000"/>
              <a:gd name="connsiteX66" fmla="*/ 618 w 10000"/>
              <a:gd name="connsiteY66" fmla="*/ 10000 h 10000"/>
              <a:gd name="connsiteX67" fmla="*/ 42 w 10000"/>
              <a:gd name="connsiteY67" fmla="*/ 9822 h 10000"/>
              <a:gd name="connsiteX68" fmla="*/ 50 w 10000"/>
              <a:gd name="connsiteY68" fmla="*/ 9390 h 10000"/>
              <a:gd name="connsiteX69" fmla="*/ 1048 w 10000"/>
              <a:gd name="connsiteY69" fmla="*/ 3776 h 10000"/>
              <a:gd name="connsiteX70" fmla="*/ 1458 w 10000"/>
              <a:gd name="connsiteY70" fmla="*/ 3837 h 10000"/>
              <a:gd name="connsiteX71" fmla="*/ 1320 w 10000"/>
              <a:gd name="connsiteY71" fmla="*/ 6536 h 10000"/>
              <a:gd name="connsiteX72" fmla="*/ 3239 w 10000"/>
              <a:gd name="connsiteY72" fmla="*/ 6521 h 10000"/>
              <a:gd name="connsiteX73" fmla="*/ 3303 w 10000"/>
              <a:gd name="connsiteY73" fmla="*/ 6350 h 10000"/>
              <a:gd name="connsiteX74" fmla="*/ 3559 w 10000"/>
              <a:gd name="connsiteY74" fmla="*/ 5830 h 10000"/>
              <a:gd name="connsiteX0" fmla="*/ 3517 w 9958"/>
              <a:gd name="connsiteY0" fmla="*/ 5830 h 10000"/>
              <a:gd name="connsiteX1" fmla="*/ 3703 w 9958"/>
              <a:gd name="connsiteY1" fmla="*/ 3894 h 10000"/>
              <a:gd name="connsiteX2" fmla="*/ 2793 w 9958"/>
              <a:gd name="connsiteY2" fmla="*/ 3476 h 10000"/>
              <a:gd name="connsiteX3" fmla="*/ 4136 w 9958"/>
              <a:gd name="connsiteY3" fmla="*/ 3091 h 10000"/>
              <a:gd name="connsiteX4" fmla="*/ 4668 w 9958"/>
              <a:gd name="connsiteY4" fmla="*/ 2998 h 10000"/>
              <a:gd name="connsiteX5" fmla="*/ 5868 w 9958"/>
              <a:gd name="connsiteY5" fmla="*/ 2957 h 10000"/>
              <a:gd name="connsiteX6" fmla="*/ 7430 w 9958"/>
              <a:gd name="connsiteY6" fmla="*/ 2920 h 10000"/>
              <a:gd name="connsiteX7" fmla="*/ 7495 w 9958"/>
              <a:gd name="connsiteY7" fmla="*/ 1545 h 10000"/>
              <a:gd name="connsiteX8" fmla="*/ 7628 w 9958"/>
              <a:gd name="connsiteY8" fmla="*/ 1349 h 10000"/>
              <a:gd name="connsiteX9" fmla="*/ 7739 w 9958"/>
              <a:gd name="connsiteY9" fmla="*/ 1334 h 10000"/>
              <a:gd name="connsiteX10" fmla="*/ 7830 w 9958"/>
              <a:gd name="connsiteY10" fmla="*/ 1302 h 10000"/>
              <a:gd name="connsiteX11" fmla="*/ 7852 w 9958"/>
              <a:gd name="connsiteY11" fmla="*/ 1236 h 10000"/>
              <a:gd name="connsiteX12" fmla="*/ 7852 w 9958"/>
              <a:gd name="connsiteY12" fmla="*/ 1158 h 10000"/>
              <a:gd name="connsiteX13" fmla="*/ 7771 w 9958"/>
              <a:gd name="connsiteY13" fmla="*/ 994 h 10000"/>
              <a:gd name="connsiteX14" fmla="*/ 7704 w 9958"/>
              <a:gd name="connsiteY14" fmla="*/ 917 h 10000"/>
              <a:gd name="connsiteX15" fmla="*/ 7704 w 9958"/>
              <a:gd name="connsiteY15" fmla="*/ 871 h 10000"/>
              <a:gd name="connsiteX16" fmla="*/ 7878 w 9958"/>
              <a:gd name="connsiteY16" fmla="*/ 778 h 10000"/>
              <a:gd name="connsiteX17" fmla="*/ 8262 w 9958"/>
              <a:gd name="connsiteY17" fmla="*/ 391 h 10000"/>
              <a:gd name="connsiteX18" fmla="*/ 8437 w 9958"/>
              <a:gd name="connsiteY18" fmla="*/ 0 h 10000"/>
              <a:gd name="connsiteX19" fmla="*/ 8646 w 9958"/>
              <a:gd name="connsiteY19" fmla="*/ 453 h 10000"/>
              <a:gd name="connsiteX20" fmla="*/ 8758 w 9958"/>
              <a:gd name="connsiteY20" fmla="*/ 778 h 10000"/>
              <a:gd name="connsiteX21" fmla="*/ 8742 w 9958"/>
              <a:gd name="connsiteY21" fmla="*/ 1056 h 10000"/>
              <a:gd name="connsiteX22" fmla="*/ 8678 w 9958"/>
              <a:gd name="connsiteY22" fmla="*/ 1411 h 10000"/>
              <a:gd name="connsiteX23" fmla="*/ 8795 w 9958"/>
              <a:gd name="connsiteY23" fmla="*/ 1545 h 10000"/>
              <a:gd name="connsiteX24" fmla="*/ 9100 w 9958"/>
              <a:gd name="connsiteY24" fmla="*/ 1179 h 10000"/>
              <a:gd name="connsiteX25" fmla="*/ 9958 w 9958"/>
              <a:gd name="connsiteY25" fmla="*/ 1179 h 10000"/>
              <a:gd name="connsiteX26" fmla="*/ 9719 w 9958"/>
              <a:gd name="connsiteY26" fmla="*/ 1993 h 10000"/>
              <a:gd name="connsiteX27" fmla="*/ 9084 w 9958"/>
              <a:gd name="connsiteY27" fmla="*/ 1993 h 10000"/>
              <a:gd name="connsiteX28" fmla="*/ 9302 w 9958"/>
              <a:gd name="connsiteY28" fmla="*/ 2240 h 10000"/>
              <a:gd name="connsiteX29" fmla="*/ 9703 w 9958"/>
              <a:gd name="connsiteY29" fmla="*/ 2548 h 10000"/>
              <a:gd name="connsiteX30" fmla="*/ 9703 w 9958"/>
              <a:gd name="connsiteY30" fmla="*/ 2595 h 10000"/>
              <a:gd name="connsiteX31" fmla="*/ 9621 w 9958"/>
              <a:gd name="connsiteY31" fmla="*/ 2554 h 10000"/>
              <a:gd name="connsiteX32" fmla="*/ 9117 w 9958"/>
              <a:gd name="connsiteY32" fmla="*/ 2548 h 10000"/>
              <a:gd name="connsiteX33" fmla="*/ 9068 w 9958"/>
              <a:gd name="connsiteY33" fmla="*/ 2678 h 10000"/>
              <a:gd name="connsiteX34" fmla="*/ 9003 w 9958"/>
              <a:gd name="connsiteY34" fmla="*/ 2801 h 10000"/>
              <a:gd name="connsiteX35" fmla="*/ 8364 w 9958"/>
              <a:gd name="connsiteY35" fmla="*/ 3136 h 10000"/>
              <a:gd name="connsiteX36" fmla="*/ 7704 w 9958"/>
              <a:gd name="connsiteY36" fmla="*/ 4161 h 10000"/>
              <a:gd name="connsiteX37" fmla="*/ 7527 w 9958"/>
              <a:gd name="connsiteY37" fmla="*/ 4208 h 10000"/>
              <a:gd name="connsiteX38" fmla="*/ 7368 w 9958"/>
              <a:gd name="connsiteY38" fmla="*/ 4172 h 10000"/>
              <a:gd name="connsiteX39" fmla="*/ 7176 w 9958"/>
              <a:gd name="connsiteY39" fmla="*/ 4099 h 10000"/>
              <a:gd name="connsiteX40" fmla="*/ 7069 w 9958"/>
              <a:gd name="connsiteY40" fmla="*/ 4223 h 10000"/>
              <a:gd name="connsiteX41" fmla="*/ 6726 w 9958"/>
              <a:gd name="connsiteY41" fmla="*/ 4208 h 10000"/>
              <a:gd name="connsiteX42" fmla="*/ 6679 w 9958"/>
              <a:gd name="connsiteY42" fmla="*/ 4249 h 10000"/>
              <a:gd name="connsiteX43" fmla="*/ 6651 w 9958"/>
              <a:gd name="connsiteY43" fmla="*/ 4285 h 10000"/>
              <a:gd name="connsiteX44" fmla="*/ 6540 w 9958"/>
              <a:gd name="connsiteY44" fmla="*/ 5197 h 10000"/>
              <a:gd name="connsiteX45" fmla="*/ 6331 w 9958"/>
              <a:gd name="connsiteY45" fmla="*/ 6443 h 10000"/>
              <a:gd name="connsiteX46" fmla="*/ 5928 w 9958"/>
              <a:gd name="connsiteY46" fmla="*/ 6433 h 10000"/>
              <a:gd name="connsiteX47" fmla="*/ 5863 w 9958"/>
              <a:gd name="connsiteY47" fmla="*/ 6890 h 10000"/>
              <a:gd name="connsiteX48" fmla="*/ 5900 w 9958"/>
              <a:gd name="connsiteY48" fmla="*/ 6999 h 10000"/>
              <a:gd name="connsiteX49" fmla="*/ 6263 w 9958"/>
              <a:gd name="connsiteY49" fmla="*/ 7050 h 10000"/>
              <a:gd name="connsiteX50" fmla="*/ 6326 w 9958"/>
              <a:gd name="connsiteY50" fmla="*/ 7391 h 10000"/>
              <a:gd name="connsiteX51" fmla="*/ 6540 w 9958"/>
              <a:gd name="connsiteY51" fmla="*/ 7499 h 10000"/>
              <a:gd name="connsiteX52" fmla="*/ 6503 w 9958"/>
              <a:gd name="connsiteY52" fmla="*/ 7653 h 10000"/>
              <a:gd name="connsiteX53" fmla="*/ 6284 w 9958"/>
              <a:gd name="connsiteY53" fmla="*/ 7818 h 10000"/>
              <a:gd name="connsiteX54" fmla="*/ 6070 w 9958"/>
              <a:gd name="connsiteY54" fmla="*/ 7807 h 10000"/>
              <a:gd name="connsiteX55" fmla="*/ 6059 w 9958"/>
              <a:gd name="connsiteY55" fmla="*/ 7900 h 10000"/>
              <a:gd name="connsiteX56" fmla="*/ 6118 w 9958"/>
              <a:gd name="connsiteY56" fmla="*/ 8190 h 10000"/>
              <a:gd name="connsiteX57" fmla="*/ 6284 w 9958"/>
              <a:gd name="connsiteY57" fmla="*/ 8205 h 10000"/>
              <a:gd name="connsiteX58" fmla="*/ 6349 w 9958"/>
              <a:gd name="connsiteY58" fmla="*/ 8394 h 10000"/>
              <a:gd name="connsiteX59" fmla="*/ 6221 w 9958"/>
              <a:gd name="connsiteY59" fmla="*/ 8503 h 10000"/>
              <a:gd name="connsiteX60" fmla="*/ 4258 w 9958"/>
              <a:gd name="connsiteY60" fmla="*/ 8341 h 10000"/>
              <a:gd name="connsiteX61" fmla="*/ 2657 w 9958"/>
              <a:gd name="connsiteY61" fmla="*/ 8237 h 10000"/>
              <a:gd name="connsiteX62" fmla="*/ 2518 w 9958"/>
              <a:gd name="connsiteY62" fmla="*/ 8730 h 10000"/>
              <a:gd name="connsiteX63" fmla="*/ 2088 w 9958"/>
              <a:gd name="connsiteY63" fmla="*/ 8869 h 10000"/>
              <a:gd name="connsiteX64" fmla="*/ 1565 w 9958"/>
              <a:gd name="connsiteY64" fmla="*/ 8733 h 10000"/>
              <a:gd name="connsiteX65" fmla="*/ 1116 w 9958"/>
              <a:gd name="connsiteY65" fmla="*/ 8710 h 10000"/>
              <a:gd name="connsiteX66" fmla="*/ 576 w 9958"/>
              <a:gd name="connsiteY66" fmla="*/ 10000 h 10000"/>
              <a:gd name="connsiteX67" fmla="*/ 0 w 9958"/>
              <a:gd name="connsiteY67" fmla="*/ 9822 h 10000"/>
              <a:gd name="connsiteX68" fmla="*/ 1006 w 9958"/>
              <a:gd name="connsiteY68" fmla="*/ 3776 h 10000"/>
              <a:gd name="connsiteX69" fmla="*/ 1416 w 9958"/>
              <a:gd name="connsiteY69" fmla="*/ 3837 h 10000"/>
              <a:gd name="connsiteX70" fmla="*/ 1278 w 9958"/>
              <a:gd name="connsiteY70" fmla="*/ 6536 h 10000"/>
              <a:gd name="connsiteX71" fmla="*/ 3197 w 9958"/>
              <a:gd name="connsiteY71" fmla="*/ 6521 h 10000"/>
              <a:gd name="connsiteX72" fmla="*/ 3261 w 9958"/>
              <a:gd name="connsiteY72" fmla="*/ 6350 h 10000"/>
              <a:gd name="connsiteX73" fmla="*/ 3517 w 9958"/>
              <a:gd name="connsiteY73" fmla="*/ 5830 h 10000"/>
              <a:gd name="connsiteX0" fmla="*/ 2972 w 9440"/>
              <a:gd name="connsiteY0" fmla="*/ 5830 h 10000"/>
              <a:gd name="connsiteX1" fmla="*/ 3159 w 9440"/>
              <a:gd name="connsiteY1" fmla="*/ 3894 h 10000"/>
              <a:gd name="connsiteX2" fmla="*/ 2245 w 9440"/>
              <a:gd name="connsiteY2" fmla="*/ 3476 h 10000"/>
              <a:gd name="connsiteX3" fmla="*/ 3593 w 9440"/>
              <a:gd name="connsiteY3" fmla="*/ 3091 h 10000"/>
              <a:gd name="connsiteX4" fmla="*/ 4128 w 9440"/>
              <a:gd name="connsiteY4" fmla="*/ 2998 h 10000"/>
              <a:gd name="connsiteX5" fmla="*/ 5333 w 9440"/>
              <a:gd name="connsiteY5" fmla="*/ 2957 h 10000"/>
              <a:gd name="connsiteX6" fmla="*/ 6901 w 9440"/>
              <a:gd name="connsiteY6" fmla="*/ 2920 h 10000"/>
              <a:gd name="connsiteX7" fmla="*/ 6967 w 9440"/>
              <a:gd name="connsiteY7" fmla="*/ 1545 h 10000"/>
              <a:gd name="connsiteX8" fmla="*/ 7100 w 9440"/>
              <a:gd name="connsiteY8" fmla="*/ 1349 h 10000"/>
              <a:gd name="connsiteX9" fmla="*/ 7212 w 9440"/>
              <a:gd name="connsiteY9" fmla="*/ 1334 h 10000"/>
              <a:gd name="connsiteX10" fmla="*/ 7303 w 9440"/>
              <a:gd name="connsiteY10" fmla="*/ 1302 h 10000"/>
              <a:gd name="connsiteX11" fmla="*/ 7325 w 9440"/>
              <a:gd name="connsiteY11" fmla="*/ 1236 h 10000"/>
              <a:gd name="connsiteX12" fmla="*/ 7325 w 9440"/>
              <a:gd name="connsiteY12" fmla="*/ 1158 h 10000"/>
              <a:gd name="connsiteX13" fmla="*/ 7244 w 9440"/>
              <a:gd name="connsiteY13" fmla="*/ 994 h 10000"/>
              <a:gd name="connsiteX14" fmla="*/ 7176 w 9440"/>
              <a:gd name="connsiteY14" fmla="*/ 917 h 10000"/>
              <a:gd name="connsiteX15" fmla="*/ 7176 w 9440"/>
              <a:gd name="connsiteY15" fmla="*/ 871 h 10000"/>
              <a:gd name="connsiteX16" fmla="*/ 7351 w 9440"/>
              <a:gd name="connsiteY16" fmla="*/ 778 h 10000"/>
              <a:gd name="connsiteX17" fmla="*/ 7737 w 9440"/>
              <a:gd name="connsiteY17" fmla="*/ 391 h 10000"/>
              <a:gd name="connsiteX18" fmla="*/ 7913 w 9440"/>
              <a:gd name="connsiteY18" fmla="*/ 0 h 10000"/>
              <a:gd name="connsiteX19" fmla="*/ 8122 w 9440"/>
              <a:gd name="connsiteY19" fmla="*/ 453 h 10000"/>
              <a:gd name="connsiteX20" fmla="*/ 8235 w 9440"/>
              <a:gd name="connsiteY20" fmla="*/ 778 h 10000"/>
              <a:gd name="connsiteX21" fmla="*/ 8219 w 9440"/>
              <a:gd name="connsiteY21" fmla="*/ 1056 h 10000"/>
              <a:gd name="connsiteX22" fmla="*/ 8155 w 9440"/>
              <a:gd name="connsiteY22" fmla="*/ 1411 h 10000"/>
              <a:gd name="connsiteX23" fmla="*/ 8272 w 9440"/>
              <a:gd name="connsiteY23" fmla="*/ 1545 h 10000"/>
              <a:gd name="connsiteX24" fmla="*/ 8578 w 9440"/>
              <a:gd name="connsiteY24" fmla="*/ 1179 h 10000"/>
              <a:gd name="connsiteX25" fmla="*/ 9440 w 9440"/>
              <a:gd name="connsiteY25" fmla="*/ 1179 h 10000"/>
              <a:gd name="connsiteX26" fmla="*/ 9200 w 9440"/>
              <a:gd name="connsiteY26" fmla="*/ 1993 h 10000"/>
              <a:gd name="connsiteX27" fmla="*/ 8562 w 9440"/>
              <a:gd name="connsiteY27" fmla="*/ 1993 h 10000"/>
              <a:gd name="connsiteX28" fmla="*/ 8781 w 9440"/>
              <a:gd name="connsiteY28" fmla="*/ 2240 h 10000"/>
              <a:gd name="connsiteX29" fmla="*/ 9184 w 9440"/>
              <a:gd name="connsiteY29" fmla="*/ 2548 h 10000"/>
              <a:gd name="connsiteX30" fmla="*/ 9184 w 9440"/>
              <a:gd name="connsiteY30" fmla="*/ 2595 h 10000"/>
              <a:gd name="connsiteX31" fmla="*/ 9102 w 9440"/>
              <a:gd name="connsiteY31" fmla="*/ 2554 h 10000"/>
              <a:gd name="connsiteX32" fmla="*/ 8595 w 9440"/>
              <a:gd name="connsiteY32" fmla="*/ 2548 h 10000"/>
              <a:gd name="connsiteX33" fmla="*/ 8546 w 9440"/>
              <a:gd name="connsiteY33" fmla="*/ 2678 h 10000"/>
              <a:gd name="connsiteX34" fmla="*/ 8481 w 9440"/>
              <a:gd name="connsiteY34" fmla="*/ 2801 h 10000"/>
              <a:gd name="connsiteX35" fmla="*/ 7839 w 9440"/>
              <a:gd name="connsiteY35" fmla="*/ 3136 h 10000"/>
              <a:gd name="connsiteX36" fmla="*/ 7176 w 9440"/>
              <a:gd name="connsiteY36" fmla="*/ 4161 h 10000"/>
              <a:gd name="connsiteX37" fmla="*/ 6999 w 9440"/>
              <a:gd name="connsiteY37" fmla="*/ 4208 h 10000"/>
              <a:gd name="connsiteX38" fmla="*/ 6839 w 9440"/>
              <a:gd name="connsiteY38" fmla="*/ 4172 h 10000"/>
              <a:gd name="connsiteX39" fmla="*/ 6646 w 9440"/>
              <a:gd name="connsiteY39" fmla="*/ 4099 h 10000"/>
              <a:gd name="connsiteX40" fmla="*/ 6539 w 9440"/>
              <a:gd name="connsiteY40" fmla="*/ 4223 h 10000"/>
              <a:gd name="connsiteX41" fmla="*/ 6194 w 9440"/>
              <a:gd name="connsiteY41" fmla="*/ 4208 h 10000"/>
              <a:gd name="connsiteX42" fmla="*/ 6147 w 9440"/>
              <a:gd name="connsiteY42" fmla="*/ 4249 h 10000"/>
              <a:gd name="connsiteX43" fmla="*/ 6119 w 9440"/>
              <a:gd name="connsiteY43" fmla="*/ 4285 h 10000"/>
              <a:gd name="connsiteX44" fmla="*/ 6008 w 9440"/>
              <a:gd name="connsiteY44" fmla="*/ 5197 h 10000"/>
              <a:gd name="connsiteX45" fmla="*/ 5798 w 9440"/>
              <a:gd name="connsiteY45" fmla="*/ 6443 h 10000"/>
              <a:gd name="connsiteX46" fmla="*/ 5393 w 9440"/>
              <a:gd name="connsiteY46" fmla="*/ 6433 h 10000"/>
              <a:gd name="connsiteX47" fmla="*/ 5328 w 9440"/>
              <a:gd name="connsiteY47" fmla="*/ 6890 h 10000"/>
              <a:gd name="connsiteX48" fmla="*/ 5365 w 9440"/>
              <a:gd name="connsiteY48" fmla="*/ 6999 h 10000"/>
              <a:gd name="connsiteX49" fmla="*/ 5729 w 9440"/>
              <a:gd name="connsiteY49" fmla="*/ 7050 h 10000"/>
              <a:gd name="connsiteX50" fmla="*/ 5793 w 9440"/>
              <a:gd name="connsiteY50" fmla="*/ 7391 h 10000"/>
              <a:gd name="connsiteX51" fmla="*/ 6008 w 9440"/>
              <a:gd name="connsiteY51" fmla="*/ 7499 h 10000"/>
              <a:gd name="connsiteX52" fmla="*/ 5970 w 9440"/>
              <a:gd name="connsiteY52" fmla="*/ 7653 h 10000"/>
              <a:gd name="connsiteX53" fmla="*/ 5751 w 9440"/>
              <a:gd name="connsiteY53" fmla="*/ 7818 h 10000"/>
              <a:gd name="connsiteX54" fmla="*/ 5536 w 9440"/>
              <a:gd name="connsiteY54" fmla="*/ 7807 h 10000"/>
              <a:gd name="connsiteX55" fmla="*/ 5525 w 9440"/>
              <a:gd name="connsiteY55" fmla="*/ 7900 h 10000"/>
              <a:gd name="connsiteX56" fmla="*/ 5584 w 9440"/>
              <a:gd name="connsiteY56" fmla="*/ 8190 h 10000"/>
              <a:gd name="connsiteX57" fmla="*/ 5751 w 9440"/>
              <a:gd name="connsiteY57" fmla="*/ 8205 h 10000"/>
              <a:gd name="connsiteX58" fmla="*/ 5816 w 9440"/>
              <a:gd name="connsiteY58" fmla="*/ 8394 h 10000"/>
              <a:gd name="connsiteX59" fmla="*/ 5687 w 9440"/>
              <a:gd name="connsiteY59" fmla="*/ 8503 h 10000"/>
              <a:gd name="connsiteX60" fmla="*/ 3716 w 9440"/>
              <a:gd name="connsiteY60" fmla="*/ 8341 h 10000"/>
              <a:gd name="connsiteX61" fmla="*/ 2108 w 9440"/>
              <a:gd name="connsiteY61" fmla="*/ 8237 h 10000"/>
              <a:gd name="connsiteX62" fmla="*/ 1969 w 9440"/>
              <a:gd name="connsiteY62" fmla="*/ 8730 h 10000"/>
              <a:gd name="connsiteX63" fmla="*/ 1537 w 9440"/>
              <a:gd name="connsiteY63" fmla="*/ 8869 h 10000"/>
              <a:gd name="connsiteX64" fmla="*/ 1012 w 9440"/>
              <a:gd name="connsiteY64" fmla="*/ 8733 h 10000"/>
              <a:gd name="connsiteX65" fmla="*/ 561 w 9440"/>
              <a:gd name="connsiteY65" fmla="*/ 8710 h 10000"/>
              <a:gd name="connsiteX66" fmla="*/ 18 w 9440"/>
              <a:gd name="connsiteY66" fmla="*/ 10000 h 10000"/>
              <a:gd name="connsiteX67" fmla="*/ 450 w 9440"/>
              <a:gd name="connsiteY67" fmla="*/ 3776 h 10000"/>
              <a:gd name="connsiteX68" fmla="*/ 862 w 9440"/>
              <a:gd name="connsiteY68" fmla="*/ 3837 h 10000"/>
              <a:gd name="connsiteX69" fmla="*/ 723 w 9440"/>
              <a:gd name="connsiteY69" fmla="*/ 6536 h 10000"/>
              <a:gd name="connsiteX70" fmla="*/ 2650 w 9440"/>
              <a:gd name="connsiteY70" fmla="*/ 6521 h 10000"/>
              <a:gd name="connsiteX71" fmla="*/ 2715 w 9440"/>
              <a:gd name="connsiteY71" fmla="*/ 6350 h 10000"/>
              <a:gd name="connsiteX72" fmla="*/ 2972 w 9440"/>
              <a:gd name="connsiteY72" fmla="*/ 5830 h 10000"/>
              <a:gd name="connsiteX0" fmla="*/ 3283 w 10135"/>
              <a:gd name="connsiteY0" fmla="*/ 5830 h 11080"/>
              <a:gd name="connsiteX1" fmla="*/ 3481 w 10135"/>
              <a:gd name="connsiteY1" fmla="*/ 3894 h 11080"/>
              <a:gd name="connsiteX2" fmla="*/ 2513 w 10135"/>
              <a:gd name="connsiteY2" fmla="*/ 3476 h 11080"/>
              <a:gd name="connsiteX3" fmla="*/ 3941 w 10135"/>
              <a:gd name="connsiteY3" fmla="*/ 3091 h 11080"/>
              <a:gd name="connsiteX4" fmla="*/ 4508 w 10135"/>
              <a:gd name="connsiteY4" fmla="*/ 2998 h 11080"/>
              <a:gd name="connsiteX5" fmla="*/ 5784 w 10135"/>
              <a:gd name="connsiteY5" fmla="*/ 2957 h 11080"/>
              <a:gd name="connsiteX6" fmla="*/ 7445 w 10135"/>
              <a:gd name="connsiteY6" fmla="*/ 2920 h 11080"/>
              <a:gd name="connsiteX7" fmla="*/ 7515 w 10135"/>
              <a:gd name="connsiteY7" fmla="*/ 1545 h 11080"/>
              <a:gd name="connsiteX8" fmla="*/ 7656 w 10135"/>
              <a:gd name="connsiteY8" fmla="*/ 1349 h 11080"/>
              <a:gd name="connsiteX9" fmla="*/ 7775 w 10135"/>
              <a:gd name="connsiteY9" fmla="*/ 1334 h 11080"/>
              <a:gd name="connsiteX10" fmla="*/ 7871 w 10135"/>
              <a:gd name="connsiteY10" fmla="*/ 1302 h 11080"/>
              <a:gd name="connsiteX11" fmla="*/ 7895 w 10135"/>
              <a:gd name="connsiteY11" fmla="*/ 1236 h 11080"/>
              <a:gd name="connsiteX12" fmla="*/ 7895 w 10135"/>
              <a:gd name="connsiteY12" fmla="*/ 1158 h 11080"/>
              <a:gd name="connsiteX13" fmla="*/ 7809 w 10135"/>
              <a:gd name="connsiteY13" fmla="*/ 994 h 11080"/>
              <a:gd name="connsiteX14" fmla="*/ 7737 w 10135"/>
              <a:gd name="connsiteY14" fmla="*/ 917 h 11080"/>
              <a:gd name="connsiteX15" fmla="*/ 7737 w 10135"/>
              <a:gd name="connsiteY15" fmla="*/ 871 h 11080"/>
              <a:gd name="connsiteX16" fmla="*/ 7922 w 10135"/>
              <a:gd name="connsiteY16" fmla="*/ 778 h 11080"/>
              <a:gd name="connsiteX17" fmla="*/ 8331 w 10135"/>
              <a:gd name="connsiteY17" fmla="*/ 391 h 11080"/>
              <a:gd name="connsiteX18" fmla="*/ 8517 w 10135"/>
              <a:gd name="connsiteY18" fmla="*/ 0 h 11080"/>
              <a:gd name="connsiteX19" fmla="*/ 8739 w 10135"/>
              <a:gd name="connsiteY19" fmla="*/ 453 h 11080"/>
              <a:gd name="connsiteX20" fmla="*/ 8859 w 10135"/>
              <a:gd name="connsiteY20" fmla="*/ 778 h 11080"/>
              <a:gd name="connsiteX21" fmla="*/ 8842 w 10135"/>
              <a:gd name="connsiteY21" fmla="*/ 1056 h 11080"/>
              <a:gd name="connsiteX22" fmla="*/ 8774 w 10135"/>
              <a:gd name="connsiteY22" fmla="*/ 1411 h 11080"/>
              <a:gd name="connsiteX23" fmla="*/ 8898 w 10135"/>
              <a:gd name="connsiteY23" fmla="*/ 1545 h 11080"/>
              <a:gd name="connsiteX24" fmla="*/ 9222 w 10135"/>
              <a:gd name="connsiteY24" fmla="*/ 1179 h 11080"/>
              <a:gd name="connsiteX25" fmla="*/ 10135 w 10135"/>
              <a:gd name="connsiteY25" fmla="*/ 1179 h 11080"/>
              <a:gd name="connsiteX26" fmla="*/ 9881 w 10135"/>
              <a:gd name="connsiteY26" fmla="*/ 1993 h 11080"/>
              <a:gd name="connsiteX27" fmla="*/ 9205 w 10135"/>
              <a:gd name="connsiteY27" fmla="*/ 1993 h 11080"/>
              <a:gd name="connsiteX28" fmla="*/ 9437 w 10135"/>
              <a:gd name="connsiteY28" fmla="*/ 2240 h 11080"/>
              <a:gd name="connsiteX29" fmla="*/ 9864 w 10135"/>
              <a:gd name="connsiteY29" fmla="*/ 2548 h 11080"/>
              <a:gd name="connsiteX30" fmla="*/ 9864 w 10135"/>
              <a:gd name="connsiteY30" fmla="*/ 2595 h 11080"/>
              <a:gd name="connsiteX31" fmla="*/ 9777 w 10135"/>
              <a:gd name="connsiteY31" fmla="*/ 2554 h 11080"/>
              <a:gd name="connsiteX32" fmla="*/ 9240 w 10135"/>
              <a:gd name="connsiteY32" fmla="*/ 2548 h 11080"/>
              <a:gd name="connsiteX33" fmla="*/ 9188 w 10135"/>
              <a:gd name="connsiteY33" fmla="*/ 2678 h 11080"/>
              <a:gd name="connsiteX34" fmla="*/ 9119 w 10135"/>
              <a:gd name="connsiteY34" fmla="*/ 2801 h 11080"/>
              <a:gd name="connsiteX35" fmla="*/ 8439 w 10135"/>
              <a:gd name="connsiteY35" fmla="*/ 3136 h 11080"/>
              <a:gd name="connsiteX36" fmla="*/ 7737 w 10135"/>
              <a:gd name="connsiteY36" fmla="*/ 4161 h 11080"/>
              <a:gd name="connsiteX37" fmla="*/ 7549 w 10135"/>
              <a:gd name="connsiteY37" fmla="*/ 4208 h 11080"/>
              <a:gd name="connsiteX38" fmla="*/ 7380 w 10135"/>
              <a:gd name="connsiteY38" fmla="*/ 4172 h 11080"/>
              <a:gd name="connsiteX39" fmla="*/ 7175 w 10135"/>
              <a:gd name="connsiteY39" fmla="*/ 4099 h 11080"/>
              <a:gd name="connsiteX40" fmla="*/ 7062 w 10135"/>
              <a:gd name="connsiteY40" fmla="*/ 4223 h 11080"/>
              <a:gd name="connsiteX41" fmla="*/ 6696 w 10135"/>
              <a:gd name="connsiteY41" fmla="*/ 4208 h 11080"/>
              <a:gd name="connsiteX42" fmla="*/ 6647 w 10135"/>
              <a:gd name="connsiteY42" fmla="*/ 4249 h 11080"/>
              <a:gd name="connsiteX43" fmla="*/ 6617 w 10135"/>
              <a:gd name="connsiteY43" fmla="*/ 4285 h 11080"/>
              <a:gd name="connsiteX44" fmla="*/ 6499 w 10135"/>
              <a:gd name="connsiteY44" fmla="*/ 5197 h 11080"/>
              <a:gd name="connsiteX45" fmla="*/ 6277 w 10135"/>
              <a:gd name="connsiteY45" fmla="*/ 6443 h 11080"/>
              <a:gd name="connsiteX46" fmla="*/ 5848 w 10135"/>
              <a:gd name="connsiteY46" fmla="*/ 6433 h 11080"/>
              <a:gd name="connsiteX47" fmla="*/ 5779 w 10135"/>
              <a:gd name="connsiteY47" fmla="*/ 6890 h 11080"/>
              <a:gd name="connsiteX48" fmla="*/ 5818 w 10135"/>
              <a:gd name="connsiteY48" fmla="*/ 6999 h 11080"/>
              <a:gd name="connsiteX49" fmla="*/ 6204 w 10135"/>
              <a:gd name="connsiteY49" fmla="*/ 7050 h 11080"/>
              <a:gd name="connsiteX50" fmla="*/ 6272 w 10135"/>
              <a:gd name="connsiteY50" fmla="*/ 7391 h 11080"/>
              <a:gd name="connsiteX51" fmla="*/ 6499 w 10135"/>
              <a:gd name="connsiteY51" fmla="*/ 7499 h 11080"/>
              <a:gd name="connsiteX52" fmla="*/ 6459 w 10135"/>
              <a:gd name="connsiteY52" fmla="*/ 7653 h 11080"/>
              <a:gd name="connsiteX53" fmla="*/ 6227 w 10135"/>
              <a:gd name="connsiteY53" fmla="*/ 7818 h 11080"/>
              <a:gd name="connsiteX54" fmla="*/ 5999 w 10135"/>
              <a:gd name="connsiteY54" fmla="*/ 7807 h 11080"/>
              <a:gd name="connsiteX55" fmla="*/ 5988 w 10135"/>
              <a:gd name="connsiteY55" fmla="*/ 7900 h 11080"/>
              <a:gd name="connsiteX56" fmla="*/ 6050 w 10135"/>
              <a:gd name="connsiteY56" fmla="*/ 8190 h 11080"/>
              <a:gd name="connsiteX57" fmla="*/ 6227 w 10135"/>
              <a:gd name="connsiteY57" fmla="*/ 8205 h 11080"/>
              <a:gd name="connsiteX58" fmla="*/ 6296 w 10135"/>
              <a:gd name="connsiteY58" fmla="*/ 8394 h 11080"/>
              <a:gd name="connsiteX59" fmla="*/ 6159 w 10135"/>
              <a:gd name="connsiteY59" fmla="*/ 8503 h 11080"/>
              <a:gd name="connsiteX60" fmla="*/ 4071 w 10135"/>
              <a:gd name="connsiteY60" fmla="*/ 8341 h 11080"/>
              <a:gd name="connsiteX61" fmla="*/ 2368 w 10135"/>
              <a:gd name="connsiteY61" fmla="*/ 8237 h 11080"/>
              <a:gd name="connsiteX62" fmla="*/ 2221 w 10135"/>
              <a:gd name="connsiteY62" fmla="*/ 8730 h 11080"/>
              <a:gd name="connsiteX63" fmla="*/ 1763 w 10135"/>
              <a:gd name="connsiteY63" fmla="*/ 8869 h 11080"/>
              <a:gd name="connsiteX64" fmla="*/ 1207 w 10135"/>
              <a:gd name="connsiteY64" fmla="*/ 8733 h 11080"/>
              <a:gd name="connsiteX65" fmla="*/ 729 w 10135"/>
              <a:gd name="connsiteY65" fmla="*/ 8710 h 11080"/>
              <a:gd name="connsiteX66" fmla="*/ 154 w 10135"/>
              <a:gd name="connsiteY66" fmla="*/ 10000 h 11080"/>
              <a:gd name="connsiteX67" fmla="*/ 76 w 10135"/>
              <a:gd name="connsiteY67" fmla="*/ 10043 h 11080"/>
              <a:gd name="connsiteX68" fmla="*/ 612 w 10135"/>
              <a:gd name="connsiteY68" fmla="*/ 3776 h 11080"/>
              <a:gd name="connsiteX69" fmla="*/ 1048 w 10135"/>
              <a:gd name="connsiteY69" fmla="*/ 3837 h 11080"/>
              <a:gd name="connsiteX70" fmla="*/ 901 w 10135"/>
              <a:gd name="connsiteY70" fmla="*/ 6536 h 11080"/>
              <a:gd name="connsiteX71" fmla="*/ 2942 w 10135"/>
              <a:gd name="connsiteY71" fmla="*/ 6521 h 11080"/>
              <a:gd name="connsiteX72" fmla="*/ 3011 w 10135"/>
              <a:gd name="connsiteY72" fmla="*/ 6350 h 11080"/>
              <a:gd name="connsiteX73" fmla="*/ 3283 w 10135"/>
              <a:gd name="connsiteY73" fmla="*/ 5830 h 11080"/>
              <a:gd name="connsiteX0" fmla="*/ 3148 w 10000"/>
              <a:gd name="connsiteY0" fmla="*/ 5830 h 10000"/>
              <a:gd name="connsiteX1" fmla="*/ 3346 w 10000"/>
              <a:gd name="connsiteY1" fmla="*/ 3894 h 10000"/>
              <a:gd name="connsiteX2" fmla="*/ 2378 w 10000"/>
              <a:gd name="connsiteY2" fmla="*/ 3476 h 10000"/>
              <a:gd name="connsiteX3" fmla="*/ 3806 w 10000"/>
              <a:gd name="connsiteY3" fmla="*/ 3091 h 10000"/>
              <a:gd name="connsiteX4" fmla="*/ 4373 w 10000"/>
              <a:gd name="connsiteY4" fmla="*/ 2998 h 10000"/>
              <a:gd name="connsiteX5" fmla="*/ 5649 w 10000"/>
              <a:gd name="connsiteY5" fmla="*/ 2957 h 10000"/>
              <a:gd name="connsiteX6" fmla="*/ 7310 w 10000"/>
              <a:gd name="connsiteY6" fmla="*/ 2920 h 10000"/>
              <a:gd name="connsiteX7" fmla="*/ 7380 w 10000"/>
              <a:gd name="connsiteY7" fmla="*/ 1545 h 10000"/>
              <a:gd name="connsiteX8" fmla="*/ 7521 w 10000"/>
              <a:gd name="connsiteY8" fmla="*/ 1349 h 10000"/>
              <a:gd name="connsiteX9" fmla="*/ 7640 w 10000"/>
              <a:gd name="connsiteY9" fmla="*/ 1334 h 10000"/>
              <a:gd name="connsiteX10" fmla="*/ 7736 w 10000"/>
              <a:gd name="connsiteY10" fmla="*/ 1302 h 10000"/>
              <a:gd name="connsiteX11" fmla="*/ 7760 w 10000"/>
              <a:gd name="connsiteY11" fmla="*/ 1236 h 10000"/>
              <a:gd name="connsiteX12" fmla="*/ 7760 w 10000"/>
              <a:gd name="connsiteY12" fmla="*/ 1158 h 10000"/>
              <a:gd name="connsiteX13" fmla="*/ 7674 w 10000"/>
              <a:gd name="connsiteY13" fmla="*/ 994 h 10000"/>
              <a:gd name="connsiteX14" fmla="*/ 7602 w 10000"/>
              <a:gd name="connsiteY14" fmla="*/ 917 h 10000"/>
              <a:gd name="connsiteX15" fmla="*/ 7602 w 10000"/>
              <a:gd name="connsiteY15" fmla="*/ 871 h 10000"/>
              <a:gd name="connsiteX16" fmla="*/ 7787 w 10000"/>
              <a:gd name="connsiteY16" fmla="*/ 778 h 10000"/>
              <a:gd name="connsiteX17" fmla="*/ 8196 w 10000"/>
              <a:gd name="connsiteY17" fmla="*/ 391 h 10000"/>
              <a:gd name="connsiteX18" fmla="*/ 8382 w 10000"/>
              <a:gd name="connsiteY18" fmla="*/ 0 h 10000"/>
              <a:gd name="connsiteX19" fmla="*/ 8604 w 10000"/>
              <a:gd name="connsiteY19" fmla="*/ 453 h 10000"/>
              <a:gd name="connsiteX20" fmla="*/ 8724 w 10000"/>
              <a:gd name="connsiteY20" fmla="*/ 778 h 10000"/>
              <a:gd name="connsiteX21" fmla="*/ 8707 w 10000"/>
              <a:gd name="connsiteY21" fmla="*/ 1056 h 10000"/>
              <a:gd name="connsiteX22" fmla="*/ 8639 w 10000"/>
              <a:gd name="connsiteY22" fmla="*/ 1411 h 10000"/>
              <a:gd name="connsiteX23" fmla="*/ 8763 w 10000"/>
              <a:gd name="connsiteY23" fmla="*/ 1545 h 10000"/>
              <a:gd name="connsiteX24" fmla="*/ 9087 w 10000"/>
              <a:gd name="connsiteY24" fmla="*/ 1179 h 10000"/>
              <a:gd name="connsiteX25" fmla="*/ 10000 w 10000"/>
              <a:gd name="connsiteY25" fmla="*/ 1179 h 10000"/>
              <a:gd name="connsiteX26" fmla="*/ 9746 w 10000"/>
              <a:gd name="connsiteY26" fmla="*/ 1993 h 10000"/>
              <a:gd name="connsiteX27" fmla="*/ 9070 w 10000"/>
              <a:gd name="connsiteY27" fmla="*/ 1993 h 10000"/>
              <a:gd name="connsiteX28" fmla="*/ 9302 w 10000"/>
              <a:gd name="connsiteY28" fmla="*/ 2240 h 10000"/>
              <a:gd name="connsiteX29" fmla="*/ 9729 w 10000"/>
              <a:gd name="connsiteY29" fmla="*/ 2548 h 10000"/>
              <a:gd name="connsiteX30" fmla="*/ 9729 w 10000"/>
              <a:gd name="connsiteY30" fmla="*/ 2595 h 10000"/>
              <a:gd name="connsiteX31" fmla="*/ 9642 w 10000"/>
              <a:gd name="connsiteY31" fmla="*/ 2554 h 10000"/>
              <a:gd name="connsiteX32" fmla="*/ 9105 w 10000"/>
              <a:gd name="connsiteY32" fmla="*/ 2548 h 10000"/>
              <a:gd name="connsiteX33" fmla="*/ 9053 w 10000"/>
              <a:gd name="connsiteY33" fmla="*/ 2678 h 10000"/>
              <a:gd name="connsiteX34" fmla="*/ 8984 w 10000"/>
              <a:gd name="connsiteY34" fmla="*/ 2801 h 10000"/>
              <a:gd name="connsiteX35" fmla="*/ 8304 w 10000"/>
              <a:gd name="connsiteY35" fmla="*/ 3136 h 10000"/>
              <a:gd name="connsiteX36" fmla="*/ 7602 w 10000"/>
              <a:gd name="connsiteY36" fmla="*/ 4161 h 10000"/>
              <a:gd name="connsiteX37" fmla="*/ 7414 w 10000"/>
              <a:gd name="connsiteY37" fmla="*/ 4208 h 10000"/>
              <a:gd name="connsiteX38" fmla="*/ 7245 w 10000"/>
              <a:gd name="connsiteY38" fmla="*/ 4172 h 10000"/>
              <a:gd name="connsiteX39" fmla="*/ 7040 w 10000"/>
              <a:gd name="connsiteY39" fmla="*/ 4099 h 10000"/>
              <a:gd name="connsiteX40" fmla="*/ 6927 w 10000"/>
              <a:gd name="connsiteY40" fmla="*/ 4223 h 10000"/>
              <a:gd name="connsiteX41" fmla="*/ 6561 w 10000"/>
              <a:gd name="connsiteY41" fmla="*/ 4208 h 10000"/>
              <a:gd name="connsiteX42" fmla="*/ 6512 w 10000"/>
              <a:gd name="connsiteY42" fmla="*/ 4249 h 10000"/>
              <a:gd name="connsiteX43" fmla="*/ 6482 w 10000"/>
              <a:gd name="connsiteY43" fmla="*/ 4285 h 10000"/>
              <a:gd name="connsiteX44" fmla="*/ 6364 w 10000"/>
              <a:gd name="connsiteY44" fmla="*/ 5197 h 10000"/>
              <a:gd name="connsiteX45" fmla="*/ 6142 w 10000"/>
              <a:gd name="connsiteY45" fmla="*/ 6443 h 10000"/>
              <a:gd name="connsiteX46" fmla="*/ 5713 w 10000"/>
              <a:gd name="connsiteY46" fmla="*/ 6433 h 10000"/>
              <a:gd name="connsiteX47" fmla="*/ 5644 w 10000"/>
              <a:gd name="connsiteY47" fmla="*/ 6890 h 10000"/>
              <a:gd name="connsiteX48" fmla="*/ 5683 w 10000"/>
              <a:gd name="connsiteY48" fmla="*/ 6999 h 10000"/>
              <a:gd name="connsiteX49" fmla="*/ 6069 w 10000"/>
              <a:gd name="connsiteY49" fmla="*/ 7050 h 10000"/>
              <a:gd name="connsiteX50" fmla="*/ 6137 w 10000"/>
              <a:gd name="connsiteY50" fmla="*/ 7391 h 10000"/>
              <a:gd name="connsiteX51" fmla="*/ 6364 w 10000"/>
              <a:gd name="connsiteY51" fmla="*/ 7499 h 10000"/>
              <a:gd name="connsiteX52" fmla="*/ 6324 w 10000"/>
              <a:gd name="connsiteY52" fmla="*/ 7653 h 10000"/>
              <a:gd name="connsiteX53" fmla="*/ 6092 w 10000"/>
              <a:gd name="connsiteY53" fmla="*/ 7818 h 10000"/>
              <a:gd name="connsiteX54" fmla="*/ 5864 w 10000"/>
              <a:gd name="connsiteY54" fmla="*/ 7807 h 10000"/>
              <a:gd name="connsiteX55" fmla="*/ 5853 w 10000"/>
              <a:gd name="connsiteY55" fmla="*/ 7900 h 10000"/>
              <a:gd name="connsiteX56" fmla="*/ 5915 w 10000"/>
              <a:gd name="connsiteY56" fmla="*/ 8190 h 10000"/>
              <a:gd name="connsiteX57" fmla="*/ 6092 w 10000"/>
              <a:gd name="connsiteY57" fmla="*/ 8205 h 10000"/>
              <a:gd name="connsiteX58" fmla="*/ 6161 w 10000"/>
              <a:gd name="connsiteY58" fmla="*/ 8394 h 10000"/>
              <a:gd name="connsiteX59" fmla="*/ 6024 w 10000"/>
              <a:gd name="connsiteY59" fmla="*/ 8503 h 10000"/>
              <a:gd name="connsiteX60" fmla="*/ 3936 w 10000"/>
              <a:gd name="connsiteY60" fmla="*/ 8341 h 10000"/>
              <a:gd name="connsiteX61" fmla="*/ 2233 w 10000"/>
              <a:gd name="connsiteY61" fmla="*/ 8237 h 10000"/>
              <a:gd name="connsiteX62" fmla="*/ 2086 w 10000"/>
              <a:gd name="connsiteY62" fmla="*/ 8730 h 10000"/>
              <a:gd name="connsiteX63" fmla="*/ 1628 w 10000"/>
              <a:gd name="connsiteY63" fmla="*/ 8869 h 10000"/>
              <a:gd name="connsiteX64" fmla="*/ 1072 w 10000"/>
              <a:gd name="connsiteY64" fmla="*/ 8733 h 10000"/>
              <a:gd name="connsiteX65" fmla="*/ 594 w 10000"/>
              <a:gd name="connsiteY65" fmla="*/ 8710 h 10000"/>
              <a:gd name="connsiteX66" fmla="*/ 19 w 10000"/>
              <a:gd name="connsiteY66" fmla="*/ 10000 h 10000"/>
              <a:gd name="connsiteX67" fmla="*/ 477 w 10000"/>
              <a:gd name="connsiteY67" fmla="*/ 3776 h 10000"/>
              <a:gd name="connsiteX68" fmla="*/ 913 w 10000"/>
              <a:gd name="connsiteY68" fmla="*/ 3837 h 10000"/>
              <a:gd name="connsiteX69" fmla="*/ 766 w 10000"/>
              <a:gd name="connsiteY69" fmla="*/ 6536 h 10000"/>
              <a:gd name="connsiteX70" fmla="*/ 2807 w 10000"/>
              <a:gd name="connsiteY70" fmla="*/ 6521 h 10000"/>
              <a:gd name="connsiteX71" fmla="*/ 2876 w 10000"/>
              <a:gd name="connsiteY71" fmla="*/ 6350 h 10000"/>
              <a:gd name="connsiteX72" fmla="*/ 3148 w 10000"/>
              <a:gd name="connsiteY72" fmla="*/ 5830 h 10000"/>
              <a:gd name="connsiteX0" fmla="*/ 2724 w 9576"/>
              <a:gd name="connsiteY0" fmla="*/ 5830 h 8878"/>
              <a:gd name="connsiteX1" fmla="*/ 2922 w 9576"/>
              <a:gd name="connsiteY1" fmla="*/ 3894 h 8878"/>
              <a:gd name="connsiteX2" fmla="*/ 1954 w 9576"/>
              <a:gd name="connsiteY2" fmla="*/ 3476 h 8878"/>
              <a:gd name="connsiteX3" fmla="*/ 3382 w 9576"/>
              <a:gd name="connsiteY3" fmla="*/ 3091 h 8878"/>
              <a:gd name="connsiteX4" fmla="*/ 3949 w 9576"/>
              <a:gd name="connsiteY4" fmla="*/ 2998 h 8878"/>
              <a:gd name="connsiteX5" fmla="*/ 5225 w 9576"/>
              <a:gd name="connsiteY5" fmla="*/ 2957 h 8878"/>
              <a:gd name="connsiteX6" fmla="*/ 6886 w 9576"/>
              <a:gd name="connsiteY6" fmla="*/ 2920 h 8878"/>
              <a:gd name="connsiteX7" fmla="*/ 6956 w 9576"/>
              <a:gd name="connsiteY7" fmla="*/ 1545 h 8878"/>
              <a:gd name="connsiteX8" fmla="*/ 7097 w 9576"/>
              <a:gd name="connsiteY8" fmla="*/ 1349 h 8878"/>
              <a:gd name="connsiteX9" fmla="*/ 7216 w 9576"/>
              <a:gd name="connsiteY9" fmla="*/ 1334 h 8878"/>
              <a:gd name="connsiteX10" fmla="*/ 7312 w 9576"/>
              <a:gd name="connsiteY10" fmla="*/ 1302 h 8878"/>
              <a:gd name="connsiteX11" fmla="*/ 7336 w 9576"/>
              <a:gd name="connsiteY11" fmla="*/ 1236 h 8878"/>
              <a:gd name="connsiteX12" fmla="*/ 7336 w 9576"/>
              <a:gd name="connsiteY12" fmla="*/ 1158 h 8878"/>
              <a:gd name="connsiteX13" fmla="*/ 7250 w 9576"/>
              <a:gd name="connsiteY13" fmla="*/ 994 h 8878"/>
              <a:gd name="connsiteX14" fmla="*/ 7178 w 9576"/>
              <a:gd name="connsiteY14" fmla="*/ 917 h 8878"/>
              <a:gd name="connsiteX15" fmla="*/ 7178 w 9576"/>
              <a:gd name="connsiteY15" fmla="*/ 871 h 8878"/>
              <a:gd name="connsiteX16" fmla="*/ 7363 w 9576"/>
              <a:gd name="connsiteY16" fmla="*/ 778 h 8878"/>
              <a:gd name="connsiteX17" fmla="*/ 7772 w 9576"/>
              <a:gd name="connsiteY17" fmla="*/ 391 h 8878"/>
              <a:gd name="connsiteX18" fmla="*/ 7958 w 9576"/>
              <a:gd name="connsiteY18" fmla="*/ 0 h 8878"/>
              <a:gd name="connsiteX19" fmla="*/ 8180 w 9576"/>
              <a:gd name="connsiteY19" fmla="*/ 453 h 8878"/>
              <a:gd name="connsiteX20" fmla="*/ 8300 w 9576"/>
              <a:gd name="connsiteY20" fmla="*/ 778 h 8878"/>
              <a:gd name="connsiteX21" fmla="*/ 8283 w 9576"/>
              <a:gd name="connsiteY21" fmla="*/ 1056 h 8878"/>
              <a:gd name="connsiteX22" fmla="*/ 8215 w 9576"/>
              <a:gd name="connsiteY22" fmla="*/ 1411 h 8878"/>
              <a:gd name="connsiteX23" fmla="*/ 8339 w 9576"/>
              <a:gd name="connsiteY23" fmla="*/ 1545 h 8878"/>
              <a:gd name="connsiteX24" fmla="*/ 8663 w 9576"/>
              <a:gd name="connsiteY24" fmla="*/ 1179 h 8878"/>
              <a:gd name="connsiteX25" fmla="*/ 9576 w 9576"/>
              <a:gd name="connsiteY25" fmla="*/ 1179 h 8878"/>
              <a:gd name="connsiteX26" fmla="*/ 9322 w 9576"/>
              <a:gd name="connsiteY26" fmla="*/ 1993 h 8878"/>
              <a:gd name="connsiteX27" fmla="*/ 8646 w 9576"/>
              <a:gd name="connsiteY27" fmla="*/ 1993 h 8878"/>
              <a:gd name="connsiteX28" fmla="*/ 8878 w 9576"/>
              <a:gd name="connsiteY28" fmla="*/ 2240 h 8878"/>
              <a:gd name="connsiteX29" fmla="*/ 9305 w 9576"/>
              <a:gd name="connsiteY29" fmla="*/ 2548 h 8878"/>
              <a:gd name="connsiteX30" fmla="*/ 9305 w 9576"/>
              <a:gd name="connsiteY30" fmla="*/ 2595 h 8878"/>
              <a:gd name="connsiteX31" fmla="*/ 9218 w 9576"/>
              <a:gd name="connsiteY31" fmla="*/ 2554 h 8878"/>
              <a:gd name="connsiteX32" fmla="*/ 8681 w 9576"/>
              <a:gd name="connsiteY32" fmla="*/ 2548 h 8878"/>
              <a:gd name="connsiteX33" fmla="*/ 8629 w 9576"/>
              <a:gd name="connsiteY33" fmla="*/ 2678 h 8878"/>
              <a:gd name="connsiteX34" fmla="*/ 8560 w 9576"/>
              <a:gd name="connsiteY34" fmla="*/ 2801 h 8878"/>
              <a:gd name="connsiteX35" fmla="*/ 7880 w 9576"/>
              <a:gd name="connsiteY35" fmla="*/ 3136 h 8878"/>
              <a:gd name="connsiteX36" fmla="*/ 7178 w 9576"/>
              <a:gd name="connsiteY36" fmla="*/ 4161 h 8878"/>
              <a:gd name="connsiteX37" fmla="*/ 6990 w 9576"/>
              <a:gd name="connsiteY37" fmla="*/ 4208 h 8878"/>
              <a:gd name="connsiteX38" fmla="*/ 6821 w 9576"/>
              <a:gd name="connsiteY38" fmla="*/ 4172 h 8878"/>
              <a:gd name="connsiteX39" fmla="*/ 6616 w 9576"/>
              <a:gd name="connsiteY39" fmla="*/ 4099 h 8878"/>
              <a:gd name="connsiteX40" fmla="*/ 6503 w 9576"/>
              <a:gd name="connsiteY40" fmla="*/ 4223 h 8878"/>
              <a:gd name="connsiteX41" fmla="*/ 6137 w 9576"/>
              <a:gd name="connsiteY41" fmla="*/ 4208 h 8878"/>
              <a:gd name="connsiteX42" fmla="*/ 6088 w 9576"/>
              <a:gd name="connsiteY42" fmla="*/ 4249 h 8878"/>
              <a:gd name="connsiteX43" fmla="*/ 6058 w 9576"/>
              <a:gd name="connsiteY43" fmla="*/ 4285 h 8878"/>
              <a:gd name="connsiteX44" fmla="*/ 5940 w 9576"/>
              <a:gd name="connsiteY44" fmla="*/ 5197 h 8878"/>
              <a:gd name="connsiteX45" fmla="*/ 5718 w 9576"/>
              <a:gd name="connsiteY45" fmla="*/ 6443 h 8878"/>
              <a:gd name="connsiteX46" fmla="*/ 5289 w 9576"/>
              <a:gd name="connsiteY46" fmla="*/ 6433 h 8878"/>
              <a:gd name="connsiteX47" fmla="*/ 5220 w 9576"/>
              <a:gd name="connsiteY47" fmla="*/ 6890 h 8878"/>
              <a:gd name="connsiteX48" fmla="*/ 5259 w 9576"/>
              <a:gd name="connsiteY48" fmla="*/ 6999 h 8878"/>
              <a:gd name="connsiteX49" fmla="*/ 5645 w 9576"/>
              <a:gd name="connsiteY49" fmla="*/ 7050 h 8878"/>
              <a:gd name="connsiteX50" fmla="*/ 5713 w 9576"/>
              <a:gd name="connsiteY50" fmla="*/ 7391 h 8878"/>
              <a:gd name="connsiteX51" fmla="*/ 5940 w 9576"/>
              <a:gd name="connsiteY51" fmla="*/ 7499 h 8878"/>
              <a:gd name="connsiteX52" fmla="*/ 5900 w 9576"/>
              <a:gd name="connsiteY52" fmla="*/ 7653 h 8878"/>
              <a:gd name="connsiteX53" fmla="*/ 5668 w 9576"/>
              <a:gd name="connsiteY53" fmla="*/ 7818 h 8878"/>
              <a:gd name="connsiteX54" fmla="*/ 5440 w 9576"/>
              <a:gd name="connsiteY54" fmla="*/ 7807 h 8878"/>
              <a:gd name="connsiteX55" fmla="*/ 5429 w 9576"/>
              <a:gd name="connsiteY55" fmla="*/ 7900 h 8878"/>
              <a:gd name="connsiteX56" fmla="*/ 5491 w 9576"/>
              <a:gd name="connsiteY56" fmla="*/ 8190 h 8878"/>
              <a:gd name="connsiteX57" fmla="*/ 5668 w 9576"/>
              <a:gd name="connsiteY57" fmla="*/ 8205 h 8878"/>
              <a:gd name="connsiteX58" fmla="*/ 5737 w 9576"/>
              <a:gd name="connsiteY58" fmla="*/ 8394 h 8878"/>
              <a:gd name="connsiteX59" fmla="*/ 5600 w 9576"/>
              <a:gd name="connsiteY59" fmla="*/ 8503 h 8878"/>
              <a:gd name="connsiteX60" fmla="*/ 3512 w 9576"/>
              <a:gd name="connsiteY60" fmla="*/ 8341 h 8878"/>
              <a:gd name="connsiteX61" fmla="*/ 1809 w 9576"/>
              <a:gd name="connsiteY61" fmla="*/ 8237 h 8878"/>
              <a:gd name="connsiteX62" fmla="*/ 1662 w 9576"/>
              <a:gd name="connsiteY62" fmla="*/ 8730 h 8878"/>
              <a:gd name="connsiteX63" fmla="*/ 1204 w 9576"/>
              <a:gd name="connsiteY63" fmla="*/ 8869 h 8878"/>
              <a:gd name="connsiteX64" fmla="*/ 648 w 9576"/>
              <a:gd name="connsiteY64" fmla="*/ 8733 h 8878"/>
              <a:gd name="connsiteX65" fmla="*/ 170 w 9576"/>
              <a:gd name="connsiteY65" fmla="*/ 8710 h 8878"/>
              <a:gd name="connsiteX66" fmla="*/ 53 w 9576"/>
              <a:gd name="connsiteY66" fmla="*/ 3776 h 8878"/>
              <a:gd name="connsiteX67" fmla="*/ 489 w 9576"/>
              <a:gd name="connsiteY67" fmla="*/ 3837 h 8878"/>
              <a:gd name="connsiteX68" fmla="*/ 342 w 9576"/>
              <a:gd name="connsiteY68" fmla="*/ 6536 h 8878"/>
              <a:gd name="connsiteX69" fmla="*/ 2383 w 9576"/>
              <a:gd name="connsiteY69" fmla="*/ 6521 h 8878"/>
              <a:gd name="connsiteX70" fmla="*/ 2452 w 9576"/>
              <a:gd name="connsiteY70" fmla="*/ 6350 h 8878"/>
              <a:gd name="connsiteX71" fmla="*/ 2724 w 9576"/>
              <a:gd name="connsiteY71" fmla="*/ 5830 h 8878"/>
              <a:gd name="connsiteX0" fmla="*/ 2695 w 9850"/>
              <a:gd name="connsiteY0" fmla="*/ 6567 h 10000"/>
              <a:gd name="connsiteX1" fmla="*/ 2901 w 9850"/>
              <a:gd name="connsiteY1" fmla="*/ 4386 h 10000"/>
              <a:gd name="connsiteX2" fmla="*/ 1891 w 9850"/>
              <a:gd name="connsiteY2" fmla="*/ 3915 h 10000"/>
              <a:gd name="connsiteX3" fmla="*/ 3382 w 9850"/>
              <a:gd name="connsiteY3" fmla="*/ 3482 h 10000"/>
              <a:gd name="connsiteX4" fmla="*/ 3974 w 9850"/>
              <a:gd name="connsiteY4" fmla="*/ 3377 h 10000"/>
              <a:gd name="connsiteX5" fmla="*/ 5306 w 9850"/>
              <a:gd name="connsiteY5" fmla="*/ 3331 h 10000"/>
              <a:gd name="connsiteX6" fmla="*/ 7041 w 9850"/>
              <a:gd name="connsiteY6" fmla="*/ 3289 h 10000"/>
              <a:gd name="connsiteX7" fmla="*/ 7114 w 9850"/>
              <a:gd name="connsiteY7" fmla="*/ 1740 h 10000"/>
              <a:gd name="connsiteX8" fmla="*/ 7261 w 9850"/>
              <a:gd name="connsiteY8" fmla="*/ 1519 h 10000"/>
              <a:gd name="connsiteX9" fmla="*/ 7386 w 9850"/>
              <a:gd name="connsiteY9" fmla="*/ 1503 h 10000"/>
              <a:gd name="connsiteX10" fmla="*/ 7486 w 9850"/>
              <a:gd name="connsiteY10" fmla="*/ 1467 h 10000"/>
              <a:gd name="connsiteX11" fmla="*/ 7511 w 9850"/>
              <a:gd name="connsiteY11" fmla="*/ 1392 h 10000"/>
              <a:gd name="connsiteX12" fmla="*/ 7511 w 9850"/>
              <a:gd name="connsiteY12" fmla="*/ 1304 h 10000"/>
              <a:gd name="connsiteX13" fmla="*/ 7421 w 9850"/>
              <a:gd name="connsiteY13" fmla="*/ 1120 h 10000"/>
              <a:gd name="connsiteX14" fmla="*/ 7346 w 9850"/>
              <a:gd name="connsiteY14" fmla="*/ 1033 h 10000"/>
              <a:gd name="connsiteX15" fmla="*/ 7346 w 9850"/>
              <a:gd name="connsiteY15" fmla="*/ 981 h 10000"/>
              <a:gd name="connsiteX16" fmla="*/ 7539 w 9850"/>
              <a:gd name="connsiteY16" fmla="*/ 876 h 10000"/>
              <a:gd name="connsiteX17" fmla="*/ 7966 w 9850"/>
              <a:gd name="connsiteY17" fmla="*/ 440 h 10000"/>
              <a:gd name="connsiteX18" fmla="*/ 8160 w 9850"/>
              <a:gd name="connsiteY18" fmla="*/ 0 h 10000"/>
              <a:gd name="connsiteX19" fmla="*/ 8392 w 9850"/>
              <a:gd name="connsiteY19" fmla="*/ 510 h 10000"/>
              <a:gd name="connsiteX20" fmla="*/ 8518 w 9850"/>
              <a:gd name="connsiteY20" fmla="*/ 876 h 10000"/>
              <a:gd name="connsiteX21" fmla="*/ 8500 w 9850"/>
              <a:gd name="connsiteY21" fmla="*/ 1189 h 10000"/>
              <a:gd name="connsiteX22" fmla="*/ 8429 w 9850"/>
              <a:gd name="connsiteY22" fmla="*/ 1589 h 10000"/>
              <a:gd name="connsiteX23" fmla="*/ 8558 w 9850"/>
              <a:gd name="connsiteY23" fmla="*/ 1740 h 10000"/>
              <a:gd name="connsiteX24" fmla="*/ 8897 w 9850"/>
              <a:gd name="connsiteY24" fmla="*/ 1328 h 10000"/>
              <a:gd name="connsiteX25" fmla="*/ 9850 w 9850"/>
              <a:gd name="connsiteY25" fmla="*/ 1328 h 10000"/>
              <a:gd name="connsiteX26" fmla="*/ 9585 w 9850"/>
              <a:gd name="connsiteY26" fmla="*/ 2245 h 10000"/>
              <a:gd name="connsiteX27" fmla="*/ 8879 w 9850"/>
              <a:gd name="connsiteY27" fmla="*/ 2245 h 10000"/>
              <a:gd name="connsiteX28" fmla="*/ 9121 w 9850"/>
              <a:gd name="connsiteY28" fmla="*/ 2523 h 10000"/>
              <a:gd name="connsiteX29" fmla="*/ 9567 w 9850"/>
              <a:gd name="connsiteY29" fmla="*/ 2870 h 10000"/>
              <a:gd name="connsiteX30" fmla="*/ 9567 w 9850"/>
              <a:gd name="connsiteY30" fmla="*/ 2923 h 10000"/>
              <a:gd name="connsiteX31" fmla="*/ 9476 w 9850"/>
              <a:gd name="connsiteY31" fmla="*/ 2877 h 10000"/>
              <a:gd name="connsiteX32" fmla="*/ 8915 w 9850"/>
              <a:gd name="connsiteY32" fmla="*/ 2870 h 10000"/>
              <a:gd name="connsiteX33" fmla="*/ 8861 w 9850"/>
              <a:gd name="connsiteY33" fmla="*/ 3016 h 10000"/>
              <a:gd name="connsiteX34" fmla="*/ 8789 w 9850"/>
              <a:gd name="connsiteY34" fmla="*/ 3155 h 10000"/>
              <a:gd name="connsiteX35" fmla="*/ 8079 w 9850"/>
              <a:gd name="connsiteY35" fmla="*/ 3532 h 10000"/>
              <a:gd name="connsiteX36" fmla="*/ 7346 w 9850"/>
              <a:gd name="connsiteY36" fmla="*/ 4687 h 10000"/>
              <a:gd name="connsiteX37" fmla="*/ 7149 w 9850"/>
              <a:gd name="connsiteY37" fmla="*/ 4740 h 10000"/>
              <a:gd name="connsiteX38" fmla="*/ 6973 w 9850"/>
              <a:gd name="connsiteY38" fmla="*/ 4699 h 10000"/>
              <a:gd name="connsiteX39" fmla="*/ 6759 w 9850"/>
              <a:gd name="connsiteY39" fmla="*/ 4617 h 10000"/>
              <a:gd name="connsiteX40" fmla="*/ 6641 w 9850"/>
              <a:gd name="connsiteY40" fmla="*/ 4757 h 10000"/>
              <a:gd name="connsiteX41" fmla="*/ 6259 w 9850"/>
              <a:gd name="connsiteY41" fmla="*/ 4740 h 10000"/>
              <a:gd name="connsiteX42" fmla="*/ 6208 w 9850"/>
              <a:gd name="connsiteY42" fmla="*/ 4786 h 10000"/>
              <a:gd name="connsiteX43" fmla="*/ 6176 w 9850"/>
              <a:gd name="connsiteY43" fmla="*/ 4827 h 10000"/>
              <a:gd name="connsiteX44" fmla="*/ 6053 w 9850"/>
              <a:gd name="connsiteY44" fmla="*/ 5854 h 10000"/>
              <a:gd name="connsiteX45" fmla="*/ 5821 w 9850"/>
              <a:gd name="connsiteY45" fmla="*/ 7257 h 10000"/>
              <a:gd name="connsiteX46" fmla="*/ 5373 w 9850"/>
              <a:gd name="connsiteY46" fmla="*/ 7246 h 10000"/>
              <a:gd name="connsiteX47" fmla="*/ 5301 w 9850"/>
              <a:gd name="connsiteY47" fmla="*/ 7761 h 10000"/>
              <a:gd name="connsiteX48" fmla="*/ 5342 w 9850"/>
              <a:gd name="connsiteY48" fmla="*/ 7884 h 10000"/>
              <a:gd name="connsiteX49" fmla="*/ 5745 w 9850"/>
              <a:gd name="connsiteY49" fmla="*/ 7941 h 10000"/>
              <a:gd name="connsiteX50" fmla="*/ 5816 w 9850"/>
              <a:gd name="connsiteY50" fmla="*/ 8325 h 10000"/>
              <a:gd name="connsiteX51" fmla="*/ 6053 w 9850"/>
              <a:gd name="connsiteY51" fmla="*/ 8447 h 10000"/>
              <a:gd name="connsiteX52" fmla="*/ 6011 w 9850"/>
              <a:gd name="connsiteY52" fmla="*/ 8620 h 10000"/>
              <a:gd name="connsiteX53" fmla="*/ 5769 w 9850"/>
              <a:gd name="connsiteY53" fmla="*/ 8806 h 10000"/>
              <a:gd name="connsiteX54" fmla="*/ 5531 w 9850"/>
              <a:gd name="connsiteY54" fmla="*/ 8794 h 10000"/>
              <a:gd name="connsiteX55" fmla="*/ 5519 w 9850"/>
              <a:gd name="connsiteY55" fmla="*/ 8898 h 10000"/>
              <a:gd name="connsiteX56" fmla="*/ 5584 w 9850"/>
              <a:gd name="connsiteY56" fmla="*/ 9225 h 10000"/>
              <a:gd name="connsiteX57" fmla="*/ 5769 w 9850"/>
              <a:gd name="connsiteY57" fmla="*/ 9242 h 10000"/>
              <a:gd name="connsiteX58" fmla="*/ 5841 w 9850"/>
              <a:gd name="connsiteY58" fmla="*/ 9455 h 10000"/>
              <a:gd name="connsiteX59" fmla="*/ 5698 w 9850"/>
              <a:gd name="connsiteY59" fmla="*/ 9578 h 10000"/>
              <a:gd name="connsiteX60" fmla="*/ 3518 w 9850"/>
              <a:gd name="connsiteY60" fmla="*/ 9395 h 10000"/>
              <a:gd name="connsiteX61" fmla="*/ 1739 w 9850"/>
              <a:gd name="connsiteY61" fmla="*/ 9278 h 10000"/>
              <a:gd name="connsiteX62" fmla="*/ 1586 w 9850"/>
              <a:gd name="connsiteY62" fmla="*/ 9833 h 10000"/>
              <a:gd name="connsiteX63" fmla="*/ 1107 w 9850"/>
              <a:gd name="connsiteY63" fmla="*/ 9990 h 10000"/>
              <a:gd name="connsiteX64" fmla="*/ 527 w 9850"/>
              <a:gd name="connsiteY64" fmla="*/ 9837 h 10000"/>
              <a:gd name="connsiteX65" fmla="*/ 28 w 9850"/>
              <a:gd name="connsiteY65" fmla="*/ 9811 h 10000"/>
              <a:gd name="connsiteX66" fmla="*/ 361 w 9850"/>
              <a:gd name="connsiteY66" fmla="*/ 4322 h 10000"/>
              <a:gd name="connsiteX67" fmla="*/ 207 w 9850"/>
              <a:gd name="connsiteY67" fmla="*/ 7362 h 10000"/>
              <a:gd name="connsiteX68" fmla="*/ 2339 w 9850"/>
              <a:gd name="connsiteY68" fmla="*/ 7345 h 10000"/>
              <a:gd name="connsiteX69" fmla="*/ 2411 w 9850"/>
              <a:gd name="connsiteY69" fmla="*/ 7153 h 10000"/>
              <a:gd name="connsiteX70" fmla="*/ 2695 w 9850"/>
              <a:gd name="connsiteY70" fmla="*/ 6567 h 10000"/>
              <a:gd name="connsiteX0" fmla="*/ 2736 w 10000"/>
              <a:gd name="connsiteY0" fmla="*/ 6567 h 10000"/>
              <a:gd name="connsiteX1" fmla="*/ 2945 w 10000"/>
              <a:gd name="connsiteY1" fmla="*/ 4386 h 10000"/>
              <a:gd name="connsiteX2" fmla="*/ 1920 w 10000"/>
              <a:gd name="connsiteY2" fmla="*/ 3915 h 10000"/>
              <a:gd name="connsiteX3" fmla="*/ 3434 w 10000"/>
              <a:gd name="connsiteY3" fmla="*/ 3482 h 10000"/>
              <a:gd name="connsiteX4" fmla="*/ 4035 w 10000"/>
              <a:gd name="connsiteY4" fmla="*/ 3377 h 10000"/>
              <a:gd name="connsiteX5" fmla="*/ 5387 w 10000"/>
              <a:gd name="connsiteY5" fmla="*/ 3331 h 10000"/>
              <a:gd name="connsiteX6" fmla="*/ 7148 w 10000"/>
              <a:gd name="connsiteY6" fmla="*/ 3289 h 10000"/>
              <a:gd name="connsiteX7" fmla="*/ 7222 w 10000"/>
              <a:gd name="connsiteY7" fmla="*/ 1740 h 10000"/>
              <a:gd name="connsiteX8" fmla="*/ 7372 w 10000"/>
              <a:gd name="connsiteY8" fmla="*/ 1519 h 10000"/>
              <a:gd name="connsiteX9" fmla="*/ 7498 w 10000"/>
              <a:gd name="connsiteY9" fmla="*/ 1503 h 10000"/>
              <a:gd name="connsiteX10" fmla="*/ 7600 w 10000"/>
              <a:gd name="connsiteY10" fmla="*/ 1467 h 10000"/>
              <a:gd name="connsiteX11" fmla="*/ 7625 w 10000"/>
              <a:gd name="connsiteY11" fmla="*/ 1392 h 10000"/>
              <a:gd name="connsiteX12" fmla="*/ 7625 w 10000"/>
              <a:gd name="connsiteY12" fmla="*/ 1304 h 10000"/>
              <a:gd name="connsiteX13" fmla="*/ 7534 w 10000"/>
              <a:gd name="connsiteY13" fmla="*/ 1120 h 10000"/>
              <a:gd name="connsiteX14" fmla="*/ 7458 w 10000"/>
              <a:gd name="connsiteY14" fmla="*/ 1033 h 10000"/>
              <a:gd name="connsiteX15" fmla="*/ 7458 w 10000"/>
              <a:gd name="connsiteY15" fmla="*/ 981 h 10000"/>
              <a:gd name="connsiteX16" fmla="*/ 7654 w 10000"/>
              <a:gd name="connsiteY16" fmla="*/ 876 h 10000"/>
              <a:gd name="connsiteX17" fmla="*/ 8087 w 10000"/>
              <a:gd name="connsiteY17" fmla="*/ 440 h 10000"/>
              <a:gd name="connsiteX18" fmla="*/ 8284 w 10000"/>
              <a:gd name="connsiteY18" fmla="*/ 0 h 10000"/>
              <a:gd name="connsiteX19" fmla="*/ 8520 w 10000"/>
              <a:gd name="connsiteY19" fmla="*/ 510 h 10000"/>
              <a:gd name="connsiteX20" fmla="*/ 8648 w 10000"/>
              <a:gd name="connsiteY20" fmla="*/ 876 h 10000"/>
              <a:gd name="connsiteX21" fmla="*/ 8629 w 10000"/>
              <a:gd name="connsiteY21" fmla="*/ 1189 h 10000"/>
              <a:gd name="connsiteX22" fmla="*/ 8557 w 10000"/>
              <a:gd name="connsiteY22" fmla="*/ 1589 h 10000"/>
              <a:gd name="connsiteX23" fmla="*/ 8688 w 10000"/>
              <a:gd name="connsiteY23" fmla="*/ 1740 h 10000"/>
              <a:gd name="connsiteX24" fmla="*/ 9032 w 10000"/>
              <a:gd name="connsiteY24" fmla="*/ 1328 h 10000"/>
              <a:gd name="connsiteX25" fmla="*/ 10000 w 10000"/>
              <a:gd name="connsiteY25" fmla="*/ 1328 h 10000"/>
              <a:gd name="connsiteX26" fmla="*/ 9731 w 10000"/>
              <a:gd name="connsiteY26" fmla="*/ 2245 h 10000"/>
              <a:gd name="connsiteX27" fmla="*/ 9014 w 10000"/>
              <a:gd name="connsiteY27" fmla="*/ 2245 h 10000"/>
              <a:gd name="connsiteX28" fmla="*/ 9260 w 10000"/>
              <a:gd name="connsiteY28" fmla="*/ 2523 h 10000"/>
              <a:gd name="connsiteX29" fmla="*/ 9713 w 10000"/>
              <a:gd name="connsiteY29" fmla="*/ 2870 h 10000"/>
              <a:gd name="connsiteX30" fmla="*/ 9713 w 10000"/>
              <a:gd name="connsiteY30" fmla="*/ 2923 h 10000"/>
              <a:gd name="connsiteX31" fmla="*/ 9620 w 10000"/>
              <a:gd name="connsiteY31" fmla="*/ 2877 h 10000"/>
              <a:gd name="connsiteX32" fmla="*/ 9051 w 10000"/>
              <a:gd name="connsiteY32" fmla="*/ 2870 h 10000"/>
              <a:gd name="connsiteX33" fmla="*/ 8996 w 10000"/>
              <a:gd name="connsiteY33" fmla="*/ 3016 h 10000"/>
              <a:gd name="connsiteX34" fmla="*/ 8923 w 10000"/>
              <a:gd name="connsiteY34" fmla="*/ 3155 h 10000"/>
              <a:gd name="connsiteX35" fmla="*/ 8202 w 10000"/>
              <a:gd name="connsiteY35" fmla="*/ 3532 h 10000"/>
              <a:gd name="connsiteX36" fmla="*/ 7458 w 10000"/>
              <a:gd name="connsiteY36" fmla="*/ 4687 h 10000"/>
              <a:gd name="connsiteX37" fmla="*/ 7258 w 10000"/>
              <a:gd name="connsiteY37" fmla="*/ 4740 h 10000"/>
              <a:gd name="connsiteX38" fmla="*/ 7079 w 10000"/>
              <a:gd name="connsiteY38" fmla="*/ 4699 h 10000"/>
              <a:gd name="connsiteX39" fmla="*/ 6862 w 10000"/>
              <a:gd name="connsiteY39" fmla="*/ 4617 h 10000"/>
              <a:gd name="connsiteX40" fmla="*/ 6742 w 10000"/>
              <a:gd name="connsiteY40" fmla="*/ 4757 h 10000"/>
              <a:gd name="connsiteX41" fmla="*/ 6354 w 10000"/>
              <a:gd name="connsiteY41" fmla="*/ 4740 h 10000"/>
              <a:gd name="connsiteX42" fmla="*/ 6303 w 10000"/>
              <a:gd name="connsiteY42" fmla="*/ 4786 h 10000"/>
              <a:gd name="connsiteX43" fmla="*/ 6270 w 10000"/>
              <a:gd name="connsiteY43" fmla="*/ 4827 h 10000"/>
              <a:gd name="connsiteX44" fmla="*/ 6145 w 10000"/>
              <a:gd name="connsiteY44" fmla="*/ 5854 h 10000"/>
              <a:gd name="connsiteX45" fmla="*/ 5910 w 10000"/>
              <a:gd name="connsiteY45" fmla="*/ 7257 h 10000"/>
              <a:gd name="connsiteX46" fmla="*/ 5455 w 10000"/>
              <a:gd name="connsiteY46" fmla="*/ 7246 h 10000"/>
              <a:gd name="connsiteX47" fmla="*/ 5382 w 10000"/>
              <a:gd name="connsiteY47" fmla="*/ 7761 h 10000"/>
              <a:gd name="connsiteX48" fmla="*/ 5423 w 10000"/>
              <a:gd name="connsiteY48" fmla="*/ 7884 h 10000"/>
              <a:gd name="connsiteX49" fmla="*/ 5832 w 10000"/>
              <a:gd name="connsiteY49" fmla="*/ 7941 h 10000"/>
              <a:gd name="connsiteX50" fmla="*/ 5905 w 10000"/>
              <a:gd name="connsiteY50" fmla="*/ 8325 h 10000"/>
              <a:gd name="connsiteX51" fmla="*/ 6145 w 10000"/>
              <a:gd name="connsiteY51" fmla="*/ 8447 h 10000"/>
              <a:gd name="connsiteX52" fmla="*/ 6103 w 10000"/>
              <a:gd name="connsiteY52" fmla="*/ 8620 h 10000"/>
              <a:gd name="connsiteX53" fmla="*/ 5857 w 10000"/>
              <a:gd name="connsiteY53" fmla="*/ 8806 h 10000"/>
              <a:gd name="connsiteX54" fmla="*/ 5615 w 10000"/>
              <a:gd name="connsiteY54" fmla="*/ 8794 h 10000"/>
              <a:gd name="connsiteX55" fmla="*/ 5603 w 10000"/>
              <a:gd name="connsiteY55" fmla="*/ 8898 h 10000"/>
              <a:gd name="connsiteX56" fmla="*/ 5669 w 10000"/>
              <a:gd name="connsiteY56" fmla="*/ 9225 h 10000"/>
              <a:gd name="connsiteX57" fmla="*/ 5857 w 10000"/>
              <a:gd name="connsiteY57" fmla="*/ 9242 h 10000"/>
              <a:gd name="connsiteX58" fmla="*/ 5930 w 10000"/>
              <a:gd name="connsiteY58" fmla="*/ 9455 h 10000"/>
              <a:gd name="connsiteX59" fmla="*/ 5785 w 10000"/>
              <a:gd name="connsiteY59" fmla="*/ 9578 h 10000"/>
              <a:gd name="connsiteX60" fmla="*/ 3572 w 10000"/>
              <a:gd name="connsiteY60" fmla="*/ 9395 h 10000"/>
              <a:gd name="connsiteX61" fmla="*/ 1765 w 10000"/>
              <a:gd name="connsiteY61" fmla="*/ 9278 h 10000"/>
              <a:gd name="connsiteX62" fmla="*/ 1610 w 10000"/>
              <a:gd name="connsiteY62" fmla="*/ 9833 h 10000"/>
              <a:gd name="connsiteX63" fmla="*/ 1124 w 10000"/>
              <a:gd name="connsiteY63" fmla="*/ 9990 h 10000"/>
              <a:gd name="connsiteX64" fmla="*/ 535 w 10000"/>
              <a:gd name="connsiteY64" fmla="*/ 9837 h 10000"/>
              <a:gd name="connsiteX65" fmla="*/ 28 w 10000"/>
              <a:gd name="connsiteY65" fmla="*/ 9811 h 10000"/>
              <a:gd name="connsiteX66" fmla="*/ 366 w 10000"/>
              <a:gd name="connsiteY66" fmla="*/ 4322 h 10000"/>
              <a:gd name="connsiteX67" fmla="*/ 2375 w 10000"/>
              <a:gd name="connsiteY67" fmla="*/ 7345 h 10000"/>
              <a:gd name="connsiteX68" fmla="*/ 2448 w 10000"/>
              <a:gd name="connsiteY68" fmla="*/ 7153 h 10000"/>
              <a:gd name="connsiteX69" fmla="*/ 2736 w 10000"/>
              <a:gd name="connsiteY69" fmla="*/ 6567 h 10000"/>
              <a:gd name="connsiteX0" fmla="*/ 2736 w 10000"/>
              <a:gd name="connsiteY0" fmla="*/ 6567 h 10000"/>
              <a:gd name="connsiteX1" fmla="*/ 2945 w 10000"/>
              <a:gd name="connsiteY1" fmla="*/ 4386 h 10000"/>
              <a:gd name="connsiteX2" fmla="*/ 1920 w 10000"/>
              <a:gd name="connsiteY2" fmla="*/ 3915 h 10000"/>
              <a:gd name="connsiteX3" fmla="*/ 3434 w 10000"/>
              <a:gd name="connsiteY3" fmla="*/ 3482 h 10000"/>
              <a:gd name="connsiteX4" fmla="*/ 4035 w 10000"/>
              <a:gd name="connsiteY4" fmla="*/ 3377 h 10000"/>
              <a:gd name="connsiteX5" fmla="*/ 5387 w 10000"/>
              <a:gd name="connsiteY5" fmla="*/ 3331 h 10000"/>
              <a:gd name="connsiteX6" fmla="*/ 7148 w 10000"/>
              <a:gd name="connsiteY6" fmla="*/ 3289 h 10000"/>
              <a:gd name="connsiteX7" fmla="*/ 7222 w 10000"/>
              <a:gd name="connsiteY7" fmla="*/ 1740 h 10000"/>
              <a:gd name="connsiteX8" fmla="*/ 7372 w 10000"/>
              <a:gd name="connsiteY8" fmla="*/ 1519 h 10000"/>
              <a:gd name="connsiteX9" fmla="*/ 7498 w 10000"/>
              <a:gd name="connsiteY9" fmla="*/ 1503 h 10000"/>
              <a:gd name="connsiteX10" fmla="*/ 7600 w 10000"/>
              <a:gd name="connsiteY10" fmla="*/ 1467 h 10000"/>
              <a:gd name="connsiteX11" fmla="*/ 7625 w 10000"/>
              <a:gd name="connsiteY11" fmla="*/ 1392 h 10000"/>
              <a:gd name="connsiteX12" fmla="*/ 7625 w 10000"/>
              <a:gd name="connsiteY12" fmla="*/ 1304 h 10000"/>
              <a:gd name="connsiteX13" fmla="*/ 7534 w 10000"/>
              <a:gd name="connsiteY13" fmla="*/ 1120 h 10000"/>
              <a:gd name="connsiteX14" fmla="*/ 7458 w 10000"/>
              <a:gd name="connsiteY14" fmla="*/ 1033 h 10000"/>
              <a:gd name="connsiteX15" fmla="*/ 7458 w 10000"/>
              <a:gd name="connsiteY15" fmla="*/ 981 h 10000"/>
              <a:gd name="connsiteX16" fmla="*/ 7654 w 10000"/>
              <a:gd name="connsiteY16" fmla="*/ 876 h 10000"/>
              <a:gd name="connsiteX17" fmla="*/ 8087 w 10000"/>
              <a:gd name="connsiteY17" fmla="*/ 440 h 10000"/>
              <a:gd name="connsiteX18" fmla="*/ 8284 w 10000"/>
              <a:gd name="connsiteY18" fmla="*/ 0 h 10000"/>
              <a:gd name="connsiteX19" fmla="*/ 8520 w 10000"/>
              <a:gd name="connsiteY19" fmla="*/ 510 h 10000"/>
              <a:gd name="connsiteX20" fmla="*/ 8648 w 10000"/>
              <a:gd name="connsiteY20" fmla="*/ 876 h 10000"/>
              <a:gd name="connsiteX21" fmla="*/ 8629 w 10000"/>
              <a:gd name="connsiteY21" fmla="*/ 1189 h 10000"/>
              <a:gd name="connsiteX22" fmla="*/ 8557 w 10000"/>
              <a:gd name="connsiteY22" fmla="*/ 1589 h 10000"/>
              <a:gd name="connsiteX23" fmla="*/ 8688 w 10000"/>
              <a:gd name="connsiteY23" fmla="*/ 1740 h 10000"/>
              <a:gd name="connsiteX24" fmla="*/ 9032 w 10000"/>
              <a:gd name="connsiteY24" fmla="*/ 1328 h 10000"/>
              <a:gd name="connsiteX25" fmla="*/ 10000 w 10000"/>
              <a:gd name="connsiteY25" fmla="*/ 1328 h 10000"/>
              <a:gd name="connsiteX26" fmla="*/ 9731 w 10000"/>
              <a:gd name="connsiteY26" fmla="*/ 2245 h 10000"/>
              <a:gd name="connsiteX27" fmla="*/ 9014 w 10000"/>
              <a:gd name="connsiteY27" fmla="*/ 2245 h 10000"/>
              <a:gd name="connsiteX28" fmla="*/ 9260 w 10000"/>
              <a:gd name="connsiteY28" fmla="*/ 2523 h 10000"/>
              <a:gd name="connsiteX29" fmla="*/ 9713 w 10000"/>
              <a:gd name="connsiteY29" fmla="*/ 2870 h 10000"/>
              <a:gd name="connsiteX30" fmla="*/ 9713 w 10000"/>
              <a:gd name="connsiteY30" fmla="*/ 2923 h 10000"/>
              <a:gd name="connsiteX31" fmla="*/ 9620 w 10000"/>
              <a:gd name="connsiteY31" fmla="*/ 2877 h 10000"/>
              <a:gd name="connsiteX32" fmla="*/ 9051 w 10000"/>
              <a:gd name="connsiteY32" fmla="*/ 2870 h 10000"/>
              <a:gd name="connsiteX33" fmla="*/ 8996 w 10000"/>
              <a:gd name="connsiteY33" fmla="*/ 3016 h 10000"/>
              <a:gd name="connsiteX34" fmla="*/ 8923 w 10000"/>
              <a:gd name="connsiteY34" fmla="*/ 3155 h 10000"/>
              <a:gd name="connsiteX35" fmla="*/ 8202 w 10000"/>
              <a:gd name="connsiteY35" fmla="*/ 3532 h 10000"/>
              <a:gd name="connsiteX36" fmla="*/ 7458 w 10000"/>
              <a:gd name="connsiteY36" fmla="*/ 4687 h 10000"/>
              <a:gd name="connsiteX37" fmla="*/ 7258 w 10000"/>
              <a:gd name="connsiteY37" fmla="*/ 4740 h 10000"/>
              <a:gd name="connsiteX38" fmla="*/ 7079 w 10000"/>
              <a:gd name="connsiteY38" fmla="*/ 4699 h 10000"/>
              <a:gd name="connsiteX39" fmla="*/ 6862 w 10000"/>
              <a:gd name="connsiteY39" fmla="*/ 4617 h 10000"/>
              <a:gd name="connsiteX40" fmla="*/ 6742 w 10000"/>
              <a:gd name="connsiteY40" fmla="*/ 4757 h 10000"/>
              <a:gd name="connsiteX41" fmla="*/ 6354 w 10000"/>
              <a:gd name="connsiteY41" fmla="*/ 4740 h 10000"/>
              <a:gd name="connsiteX42" fmla="*/ 6303 w 10000"/>
              <a:gd name="connsiteY42" fmla="*/ 4786 h 10000"/>
              <a:gd name="connsiteX43" fmla="*/ 6270 w 10000"/>
              <a:gd name="connsiteY43" fmla="*/ 4827 h 10000"/>
              <a:gd name="connsiteX44" fmla="*/ 6145 w 10000"/>
              <a:gd name="connsiteY44" fmla="*/ 5854 h 10000"/>
              <a:gd name="connsiteX45" fmla="*/ 5910 w 10000"/>
              <a:gd name="connsiteY45" fmla="*/ 7257 h 10000"/>
              <a:gd name="connsiteX46" fmla="*/ 5455 w 10000"/>
              <a:gd name="connsiteY46" fmla="*/ 7246 h 10000"/>
              <a:gd name="connsiteX47" fmla="*/ 5382 w 10000"/>
              <a:gd name="connsiteY47" fmla="*/ 7761 h 10000"/>
              <a:gd name="connsiteX48" fmla="*/ 5423 w 10000"/>
              <a:gd name="connsiteY48" fmla="*/ 7884 h 10000"/>
              <a:gd name="connsiteX49" fmla="*/ 5832 w 10000"/>
              <a:gd name="connsiteY49" fmla="*/ 7941 h 10000"/>
              <a:gd name="connsiteX50" fmla="*/ 5905 w 10000"/>
              <a:gd name="connsiteY50" fmla="*/ 8325 h 10000"/>
              <a:gd name="connsiteX51" fmla="*/ 6145 w 10000"/>
              <a:gd name="connsiteY51" fmla="*/ 8447 h 10000"/>
              <a:gd name="connsiteX52" fmla="*/ 6103 w 10000"/>
              <a:gd name="connsiteY52" fmla="*/ 8620 h 10000"/>
              <a:gd name="connsiteX53" fmla="*/ 5857 w 10000"/>
              <a:gd name="connsiteY53" fmla="*/ 8806 h 10000"/>
              <a:gd name="connsiteX54" fmla="*/ 5615 w 10000"/>
              <a:gd name="connsiteY54" fmla="*/ 8794 h 10000"/>
              <a:gd name="connsiteX55" fmla="*/ 5603 w 10000"/>
              <a:gd name="connsiteY55" fmla="*/ 8898 h 10000"/>
              <a:gd name="connsiteX56" fmla="*/ 5669 w 10000"/>
              <a:gd name="connsiteY56" fmla="*/ 9225 h 10000"/>
              <a:gd name="connsiteX57" fmla="*/ 5857 w 10000"/>
              <a:gd name="connsiteY57" fmla="*/ 9242 h 10000"/>
              <a:gd name="connsiteX58" fmla="*/ 5930 w 10000"/>
              <a:gd name="connsiteY58" fmla="*/ 9455 h 10000"/>
              <a:gd name="connsiteX59" fmla="*/ 5785 w 10000"/>
              <a:gd name="connsiteY59" fmla="*/ 9578 h 10000"/>
              <a:gd name="connsiteX60" fmla="*/ 3572 w 10000"/>
              <a:gd name="connsiteY60" fmla="*/ 9395 h 10000"/>
              <a:gd name="connsiteX61" fmla="*/ 1765 w 10000"/>
              <a:gd name="connsiteY61" fmla="*/ 9278 h 10000"/>
              <a:gd name="connsiteX62" fmla="*/ 1610 w 10000"/>
              <a:gd name="connsiteY62" fmla="*/ 9833 h 10000"/>
              <a:gd name="connsiteX63" fmla="*/ 1124 w 10000"/>
              <a:gd name="connsiteY63" fmla="*/ 9990 h 10000"/>
              <a:gd name="connsiteX64" fmla="*/ 535 w 10000"/>
              <a:gd name="connsiteY64" fmla="*/ 9837 h 10000"/>
              <a:gd name="connsiteX65" fmla="*/ 28 w 10000"/>
              <a:gd name="connsiteY65" fmla="*/ 9811 h 10000"/>
              <a:gd name="connsiteX66" fmla="*/ 181 w 10000"/>
              <a:gd name="connsiteY66" fmla="*/ 7307 h 10000"/>
              <a:gd name="connsiteX67" fmla="*/ 2375 w 10000"/>
              <a:gd name="connsiteY67" fmla="*/ 7345 h 10000"/>
              <a:gd name="connsiteX68" fmla="*/ 2448 w 10000"/>
              <a:gd name="connsiteY68" fmla="*/ 7153 h 10000"/>
              <a:gd name="connsiteX69" fmla="*/ 2736 w 10000"/>
              <a:gd name="connsiteY69" fmla="*/ 6567 h 10000"/>
              <a:gd name="connsiteX0" fmla="*/ 2736 w 10000"/>
              <a:gd name="connsiteY0" fmla="*/ 6567 h 10000"/>
              <a:gd name="connsiteX1" fmla="*/ 2945 w 10000"/>
              <a:gd name="connsiteY1" fmla="*/ 4386 h 10000"/>
              <a:gd name="connsiteX2" fmla="*/ 1920 w 10000"/>
              <a:gd name="connsiteY2" fmla="*/ 3915 h 10000"/>
              <a:gd name="connsiteX3" fmla="*/ 3434 w 10000"/>
              <a:gd name="connsiteY3" fmla="*/ 3482 h 10000"/>
              <a:gd name="connsiteX4" fmla="*/ 4035 w 10000"/>
              <a:gd name="connsiteY4" fmla="*/ 3377 h 10000"/>
              <a:gd name="connsiteX5" fmla="*/ 5387 w 10000"/>
              <a:gd name="connsiteY5" fmla="*/ 3331 h 10000"/>
              <a:gd name="connsiteX6" fmla="*/ 7148 w 10000"/>
              <a:gd name="connsiteY6" fmla="*/ 3289 h 10000"/>
              <a:gd name="connsiteX7" fmla="*/ 7222 w 10000"/>
              <a:gd name="connsiteY7" fmla="*/ 1740 h 10000"/>
              <a:gd name="connsiteX8" fmla="*/ 7372 w 10000"/>
              <a:gd name="connsiteY8" fmla="*/ 1519 h 10000"/>
              <a:gd name="connsiteX9" fmla="*/ 7498 w 10000"/>
              <a:gd name="connsiteY9" fmla="*/ 1503 h 10000"/>
              <a:gd name="connsiteX10" fmla="*/ 7600 w 10000"/>
              <a:gd name="connsiteY10" fmla="*/ 1467 h 10000"/>
              <a:gd name="connsiteX11" fmla="*/ 7625 w 10000"/>
              <a:gd name="connsiteY11" fmla="*/ 1392 h 10000"/>
              <a:gd name="connsiteX12" fmla="*/ 7625 w 10000"/>
              <a:gd name="connsiteY12" fmla="*/ 1304 h 10000"/>
              <a:gd name="connsiteX13" fmla="*/ 7534 w 10000"/>
              <a:gd name="connsiteY13" fmla="*/ 1120 h 10000"/>
              <a:gd name="connsiteX14" fmla="*/ 7458 w 10000"/>
              <a:gd name="connsiteY14" fmla="*/ 1033 h 10000"/>
              <a:gd name="connsiteX15" fmla="*/ 7458 w 10000"/>
              <a:gd name="connsiteY15" fmla="*/ 981 h 10000"/>
              <a:gd name="connsiteX16" fmla="*/ 7654 w 10000"/>
              <a:gd name="connsiteY16" fmla="*/ 876 h 10000"/>
              <a:gd name="connsiteX17" fmla="*/ 8087 w 10000"/>
              <a:gd name="connsiteY17" fmla="*/ 440 h 10000"/>
              <a:gd name="connsiteX18" fmla="*/ 8284 w 10000"/>
              <a:gd name="connsiteY18" fmla="*/ 0 h 10000"/>
              <a:gd name="connsiteX19" fmla="*/ 8520 w 10000"/>
              <a:gd name="connsiteY19" fmla="*/ 510 h 10000"/>
              <a:gd name="connsiteX20" fmla="*/ 8648 w 10000"/>
              <a:gd name="connsiteY20" fmla="*/ 876 h 10000"/>
              <a:gd name="connsiteX21" fmla="*/ 8629 w 10000"/>
              <a:gd name="connsiteY21" fmla="*/ 1189 h 10000"/>
              <a:gd name="connsiteX22" fmla="*/ 8557 w 10000"/>
              <a:gd name="connsiteY22" fmla="*/ 1589 h 10000"/>
              <a:gd name="connsiteX23" fmla="*/ 8688 w 10000"/>
              <a:gd name="connsiteY23" fmla="*/ 1740 h 10000"/>
              <a:gd name="connsiteX24" fmla="*/ 9032 w 10000"/>
              <a:gd name="connsiteY24" fmla="*/ 1328 h 10000"/>
              <a:gd name="connsiteX25" fmla="*/ 10000 w 10000"/>
              <a:gd name="connsiteY25" fmla="*/ 1328 h 10000"/>
              <a:gd name="connsiteX26" fmla="*/ 9731 w 10000"/>
              <a:gd name="connsiteY26" fmla="*/ 2245 h 10000"/>
              <a:gd name="connsiteX27" fmla="*/ 9014 w 10000"/>
              <a:gd name="connsiteY27" fmla="*/ 2245 h 10000"/>
              <a:gd name="connsiteX28" fmla="*/ 9260 w 10000"/>
              <a:gd name="connsiteY28" fmla="*/ 2523 h 10000"/>
              <a:gd name="connsiteX29" fmla="*/ 9713 w 10000"/>
              <a:gd name="connsiteY29" fmla="*/ 2870 h 10000"/>
              <a:gd name="connsiteX30" fmla="*/ 9713 w 10000"/>
              <a:gd name="connsiteY30" fmla="*/ 2923 h 10000"/>
              <a:gd name="connsiteX31" fmla="*/ 9620 w 10000"/>
              <a:gd name="connsiteY31" fmla="*/ 2877 h 10000"/>
              <a:gd name="connsiteX32" fmla="*/ 9051 w 10000"/>
              <a:gd name="connsiteY32" fmla="*/ 2870 h 10000"/>
              <a:gd name="connsiteX33" fmla="*/ 8996 w 10000"/>
              <a:gd name="connsiteY33" fmla="*/ 3016 h 10000"/>
              <a:gd name="connsiteX34" fmla="*/ 8923 w 10000"/>
              <a:gd name="connsiteY34" fmla="*/ 3155 h 10000"/>
              <a:gd name="connsiteX35" fmla="*/ 8202 w 10000"/>
              <a:gd name="connsiteY35" fmla="*/ 3532 h 10000"/>
              <a:gd name="connsiteX36" fmla="*/ 7458 w 10000"/>
              <a:gd name="connsiteY36" fmla="*/ 4687 h 10000"/>
              <a:gd name="connsiteX37" fmla="*/ 7258 w 10000"/>
              <a:gd name="connsiteY37" fmla="*/ 4740 h 10000"/>
              <a:gd name="connsiteX38" fmla="*/ 7079 w 10000"/>
              <a:gd name="connsiteY38" fmla="*/ 4699 h 10000"/>
              <a:gd name="connsiteX39" fmla="*/ 6862 w 10000"/>
              <a:gd name="connsiteY39" fmla="*/ 4617 h 10000"/>
              <a:gd name="connsiteX40" fmla="*/ 6742 w 10000"/>
              <a:gd name="connsiteY40" fmla="*/ 4757 h 10000"/>
              <a:gd name="connsiteX41" fmla="*/ 6354 w 10000"/>
              <a:gd name="connsiteY41" fmla="*/ 4740 h 10000"/>
              <a:gd name="connsiteX42" fmla="*/ 6303 w 10000"/>
              <a:gd name="connsiteY42" fmla="*/ 4786 h 10000"/>
              <a:gd name="connsiteX43" fmla="*/ 6270 w 10000"/>
              <a:gd name="connsiteY43" fmla="*/ 4827 h 10000"/>
              <a:gd name="connsiteX44" fmla="*/ 6145 w 10000"/>
              <a:gd name="connsiteY44" fmla="*/ 5854 h 10000"/>
              <a:gd name="connsiteX45" fmla="*/ 5910 w 10000"/>
              <a:gd name="connsiteY45" fmla="*/ 7257 h 10000"/>
              <a:gd name="connsiteX46" fmla="*/ 5455 w 10000"/>
              <a:gd name="connsiteY46" fmla="*/ 7246 h 10000"/>
              <a:gd name="connsiteX47" fmla="*/ 5382 w 10000"/>
              <a:gd name="connsiteY47" fmla="*/ 7761 h 10000"/>
              <a:gd name="connsiteX48" fmla="*/ 5423 w 10000"/>
              <a:gd name="connsiteY48" fmla="*/ 7884 h 10000"/>
              <a:gd name="connsiteX49" fmla="*/ 5832 w 10000"/>
              <a:gd name="connsiteY49" fmla="*/ 7941 h 10000"/>
              <a:gd name="connsiteX50" fmla="*/ 5905 w 10000"/>
              <a:gd name="connsiteY50" fmla="*/ 8325 h 10000"/>
              <a:gd name="connsiteX51" fmla="*/ 6145 w 10000"/>
              <a:gd name="connsiteY51" fmla="*/ 8447 h 10000"/>
              <a:gd name="connsiteX52" fmla="*/ 6103 w 10000"/>
              <a:gd name="connsiteY52" fmla="*/ 8620 h 10000"/>
              <a:gd name="connsiteX53" fmla="*/ 5857 w 10000"/>
              <a:gd name="connsiteY53" fmla="*/ 8806 h 10000"/>
              <a:gd name="connsiteX54" fmla="*/ 5615 w 10000"/>
              <a:gd name="connsiteY54" fmla="*/ 8794 h 10000"/>
              <a:gd name="connsiteX55" fmla="*/ 5603 w 10000"/>
              <a:gd name="connsiteY55" fmla="*/ 8898 h 10000"/>
              <a:gd name="connsiteX56" fmla="*/ 5669 w 10000"/>
              <a:gd name="connsiteY56" fmla="*/ 9225 h 10000"/>
              <a:gd name="connsiteX57" fmla="*/ 5857 w 10000"/>
              <a:gd name="connsiteY57" fmla="*/ 9242 h 10000"/>
              <a:gd name="connsiteX58" fmla="*/ 5930 w 10000"/>
              <a:gd name="connsiteY58" fmla="*/ 9455 h 10000"/>
              <a:gd name="connsiteX59" fmla="*/ 5785 w 10000"/>
              <a:gd name="connsiteY59" fmla="*/ 9578 h 10000"/>
              <a:gd name="connsiteX60" fmla="*/ 3572 w 10000"/>
              <a:gd name="connsiteY60" fmla="*/ 9395 h 10000"/>
              <a:gd name="connsiteX61" fmla="*/ 1765 w 10000"/>
              <a:gd name="connsiteY61" fmla="*/ 9278 h 10000"/>
              <a:gd name="connsiteX62" fmla="*/ 1610 w 10000"/>
              <a:gd name="connsiteY62" fmla="*/ 9833 h 10000"/>
              <a:gd name="connsiteX63" fmla="*/ 1124 w 10000"/>
              <a:gd name="connsiteY63" fmla="*/ 9990 h 10000"/>
              <a:gd name="connsiteX64" fmla="*/ 535 w 10000"/>
              <a:gd name="connsiteY64" fmla="*/ 9837 h 10000"/>
              <a:gd name="connsiteX65" fmla="*/ 28 w 10000"/>
              <a:gd name="connsiteY65" fmla="*/ 9811 h 10000"/>
              <a:gd name="connsiteX66" fmla="*/ 181 w 10000"/>
              <a:gd name="connsiteY66" fmla="*/ 7307 h 10000"/>
              <a:gd name="connsiteX67" fmla="*/ 2375 w 10000"/>
              <a:gd name="connsiteY67" fmla="*/ 7345 h 10000"/>
              <a:gd name="connsiteX68" fmla="*/ 2448 w 10000"/>
              <a:gd name="connsiteY68" fmla="*/ 7153 h 10000"/>
              <a:gd name="connsiteX69" fmla="*/ 2736 w 10000"/>
              <a:gd name="connsiteY69" fmla="*/ 6567 h 10000"/>
              <a:gd name="connsiteX0" fmla="*/ 2736 w 10000"/>
              <a:gd name="connsiteY0" fmla="*/ 6567 h 10000"/>
              <a:gd name="connsiteX1" fmla="*/ 2945 w 10000"/>
              <a:gd name="connsiteY1" fmla="*/ 4386 h 10000"/>
              <a:gd name="connsiteX2" fmla="*/ 1920 w 10000"/>
              <a:gd name="connsiteY2" fmla="*/ 3915 h 10000"/>
              <a:gd name="connsiteX3" fmla="*/ 3434 w 10000"/>
              <a:gd name="connsiteY3" fmla="*/ 3482 h 10000"/>
              <a:gd name="connsiteX4" fmla="*/ 4035 w 10000"/>
              <a:gd name="connsiteY4" fmla="*/ 3377 h 10000"/>
              <a:gd name="connsiteX5" fmla="*/ 5387 w 10000"/>
              <a:gd name="connsiteY5" fmla="*/ 3331 h 10000"/>
              <a:gd name="connsiteX6" fmla="*/ 6855 w 10000"/>
              <a:gd name="connsiteY6" fmla="*/ 2158 h 10000"/>
              <a:gd name="connsiteX7" fmla="*/ 7222 w 10000"/>
              <a:gd name="connsiteY7" fmla="*/ 1740 h 10000"/>
              <a:gd name="connsiteX8" fmla="*/ 7372 w 10000"/>
              <a:gd name="connsiteY8" fmla="*/ 1519 h 10000"/>
              <a:gd name="connsiteX9" fmla="*/ 7498 w 10000"/>
              <a:gd name="connsiteY9" fmla="*/ 1503 h 10000"/>
              <a:gd name="connsiteX10" fmla="*/ 7600 w 10000"/>
              <a:gd name="connsiteY10" fmla="*/ 1467 h 10000"/>
              <a:gd name="connsiteX11" fmla="*/ 7625 w 10000"/>
              <a:gd name="connsiteY11" fmla="*/ 1392 h 10000"/>
              <a:gd name="connsiteX12" fmla="*/ 7625 w 10000"/>
              <a:gd name="connsiteY12" fmla="*/ 1304 h 10000"/>
              <a:gd name="connsiteX13" fmla="*/ 7534 w 10000"/>
              <a:gd name="connsiteY13" fmla="*/ 1120 h 10000"/>
              <a:gd name="connsiteX14" fmla="*/ 7458 w 10000"/>
              <a:gd name="connsiteY14" fmla="*/ 1033 h 10000"/>
              <a:gd name="connsiteX15" fmla="*/ 7458 w 10000"/>
              <a:gd name="connsiteY15" fmla="*/ 981 h 10000"/>
              <a:gd name="connsiteX16" fmla="*/ 7654 w 10000"/>
              <a:gd name="connsiteY16" fmla="*/ 876 h 10000"/>
              <a:gd name="connsiteX17" fmla="*/ 8087 w 10000"/>
              <a:gd name="connsiteY17" fmla="*/ 440 h 10000"/>
              <a:gd name="connsiteX18" fmla="*/ 8284 w 10000"/>
              <a:gd name="connsiteY18" fmla="*/ 0 h 10000"/>
              <a:gd name="connsiteX19" fmla="*/ 8520 w 10000"/>
              <a:gd name="connsiteY19" fmla="*/ 510 h 10000"/>
              <a:gd name="connsiteX20" fmla="*/ 8648 w 10000"/>
              <a:gd name="connsiteY20" fmla="*/ 876 h 10000"/>
              <a:gd name="connsiteX21" fmla="*/ 8629 w 10000"/>
              <a:gd name="connsiteY21" fmla="*/ 1189 h 10000"/>
              <a:gd name="connsiteX22" fmla="*/ 8557 w 10000"/>
              <a:gd name="connsiteY22" fmla="*/ 1589 h 10000"/>
              <a:gd name="connsiteX23" fmla="*/ 8688 w 10000"/>
              <a:gd name="connsiteY23" fmla="*/ 1740 h 10000"/>
              <a:gd name="connsiteX24" fmla="*/ 9032 w 10000"/>
              <a:gd name="connsiteY24" fmla="*/ 1328 h 10000"/>
              <a:gd name="connsiteX25" fmla="*/ 10000 w 10000"/>
              <a:gd name="connsiteY25" fmla="*/ 1328 h 10000"/>
              <a:gd name="connsiteX26" fmla="*/ 9731 w 10000"/>
              <a:gd name="connsiteY26" fmla="*/ 2245 h 10000"/>
              <a:gd name="connsiteX27" fmla="*/ 9014 w 10000"/>
              <a:gd name="connsiteY27" fmla="*/ 2245 h 10000"/>
              <a:gd name="connsiteX28" fmla="*/ 9260 w 10000"/>
              <a:gd name="connsiteY28" fmla="*/ 2523 h 10000"/>
              <a:gd name="connsiteX29" fmla="*/ 9713 w 10000"/>
              <a:gd name="connsiteY29" fmla="*/ 2870 h 10000"/>
              <a:gd name="connsiteX30" fmla="*/ 9713 w 10000"/>
              <a:gd name="connsiteY30" fmla="*/ 2923 h 10000"/>
              <a:gd name="connsiteX31" fmla="*/ 9620 w 10000"/>
              <a:gd name="connsiteY31" fmla="*/ 2877 h 10000"/>
              <a:gd name="connsiteX32" fmla="*/ 9051 w 10000"/>
              <a:gd name="connsiteY32" fmla="*/ 2870 h 10000"/>
              <a:gd name="connsiteX33" fmla="*/ 8996 w 10000"/>
              <a:gd name="connsiteY33" fmla="*/ 3016 h 10000"/>
              <a:gd name="connsiteX34" fmla="*/ 8923 w 10000"/>
              <a:gd name="connsiteY34" fmla="*/ 3155 h 10000"/>
              <a:gd name="connsiteX35" fmla="*/ 8202 w 10000"/>
              <a:gd name="connsiteY35" fmla="*/ 3532 h 10000"/>
              <a:gd name="connsiteX36" fmla="*/ 7458 w 10000"/>
              <a:gd name="connsiteY36" fmla="*/ 4687 h 10000"/>
              <a:gd name="connsiteX37" fmla="*/ 7258 w 10000"/>
              <a:gd name="connsiteY37" fmla="*/ 4740 h 10000"/>
              <a:gd name="connsiteX38" fmla="*/ 7079 w 10000"/>
              <a:gd name="connsiteY38" fmla="*/ 4699 h 10000"/>
              <a:gd name="connsiteX39" fmla="*/ 6862 w 10000"/>
              <a:gd name="connsiteY39" fmla="*/ 4617 h 10000"/>
              <a:gd name="connsiteX40" fmla="*/ 6742 w 10000"/>
              <a:gd name="connsiteY40" fmla="*/ 4757 h 10000"/>
              <a:gd name="connsiteX41" fmla="*/ 6354 w 10000"/>
              <a:gd name="connsiteY41" fmla="*/ 4740 h 10000"/>
              <a:gd name="connsiteX42" fmla="*/ 6303 w 10000"/>
              <a:gd name="connsiteY42" fmla="*/ 4786 h 10000"/>
              <a:gd name="connsiteX43" fmla="*/ 6270 w 10000"/>
              <a:gd name="connsiteY43" fmla="*/ 4827 h 10000"/>
              <a:gd name="connsiteX44" fmla="*/ 6145 w 10000"/>
              <a:gd name="connsiteY44" fmla="*/ 5854 h 10000"/>
              <a:gd name="connsiteX45" fmla="*/ 5910 w 10000"/>
              <a:gd name="connsiteY45" fmla="*/ 7257 h 10000"/>
              <a:gd name="connsiteX46" fmla="*/ 5455 w 10000"/>
              <a:gd name="connsiteY46" fmla="*/ 7246 h 10000"/>
              <a:gd name="connsiteX47" fmla="*/ 5382 w 10000"/>
              <a:gd name="connsiteY47" fmla="*/ 7761 h 10000"/>
              <a:gd name="connsiteX48" fmla="*/ 5423 w 10000"/>
              <a:gd name="connsiteY48" fmla="*/ 7884 h 10000"/>
              <a:gd name="connsiteX49" fmla="*/ 5832 w 10000"/>
              <a:gd name="connsiteY49" fmla="*/ 7941 h 10000"/>
              <a:gd name="connsiteX50" fmla="*/ 5905 w 10000"/>
              <a:gd name="connsiteY50" fmla="*/ 8325 h 10000"/>
              <a:gd name="connsiteX51" fmla="*/ 6145 w 10000"/>
              <a:gd name="connsiteY51" fmla="*/ 8447 h 10000"/>
              <a:gd name="connsiteX52" fmla="*/ 6103 w 10000"/>
              <a:gd name="connsiteY52" fmla="*/ 8620 h 10000"/>
              <a:gd name="connsiteX53" fmla="*/ 5857 w 10000"/>
              <a:gd name="connsiteY53" fmla="*/ 8806 h 10000"/>
              <a:gd name="connsiteX54" fmla="*/ 5615 w 10000"/>
              <a:gd name="connsiteY54" fmla="*/ 8794 h 10000"/>
              <a:gd name="connsiteX55" fmla="*/ 5603 w 10000"/>
              <a:gd name="connsiteY55" fmla="*/ 8898 h 10000"/>
              <a:gd name="connsiteX56" fmla="*/ 5669 w 10000"/>
              <a:gd name="connsiteY56" fmla="*/ 9225 h 10000"/>
              <a:gd name="connsiteX57" fmla="*/ 5857 w 10000"/>
              <a:gd name="connsiteY57" fmla="*/ 9242 h 10000"/>
              <a:gd name="connsiteX58" fmla="*/ 5930 w 10000"/>
              <a:gd name="connsiteY58" fmla="*/ 9455 h 10000"/>
              <a:gd name="connsiteX59" fmla="*/ 5785 w 10000"/>
              <a:gd name="connsiteY59" fmla="*/ 9578 h 10000"/>
              <a:gd name="connsiteX60" fmla="*/ 3572 w 10000"/>
              <a:gd name="connsiteY60" fmla="*/ 9395 h 10000"/>
              <a:gd name="connsiteX61" fmla="*/ 1765 w 10000"/>
              <a:gd name="connsiteY61" fmla="*/ 9278 h 10000"/>
              <a:gd name="connsiteX62" fmla="*/ 1610 w 10000"/>
              <a:gd name="connsiteY62" fmla="*/ 9833 h 10000"/>
              <a:gd name="connsiteX63" fmla="*/ 1124 w 10000"/>
              <a:gd name="connsiteY63" fmla="*/ 9990 h 10000"/>
              <a:gd name="connsiteX64" fmla="*/ 535 w 10000"/>
              <a:gd name="connsiteY64" fmla="*/ 9837 h 10000"/>
              <a:gd name="connsiteX65" fmla="*/ 28 w 10000"/>
              <a:gd name="connsiteY65" fmla="*/ 9811 h 10000"/>
              <a:gd name="connsiteX66" fmla="*/ 181 w 10000"/>
              <a:gd name="connsiteY66" fmla="*/ 7307 h 10000"/>
              <a:gd name="connsiteX67" fmla="*/ 2375 w 10000"/>
              <a:gd name="connsiteY67" fmla="*/ 7345 h 10000"/>
              <a:gd name="connsiteX68" fmla="*/ 2448 w 10000"/>
              <a:gd name="connsiteY68" fmla="*/ 7153 h 10000"/>
              <a:gd name="connsiteX69" fmla="*/ 2736 w 10000"/>
              <a:gd name="connsiteY69" fmla="*/ 6567 h 10000"/>
              <a:gd name="connsiteX0" fmla="*/ 2736 w 10000"/>
              <a:gd name="connsiteY0" fmla="*/ 6567 h 10000"/>
              <a:gd name="connsiteX1" fmla="*/ 2945 w 10000"/>
              <a:gd name="connsiteY1" fmla="*/ 4386 h 10000"/>
              <a:gd name="connsiteX2" fmla="*/ 1920 w 10000"/>
              <a:gd name="connsiteY2" fmla="*/ 3915 h 10000"/>
              <a:gd name="connsiteX3" fmla="*/ 3434 w 10000"/>
              <a:gd name="connsiteY3" fmla="*/ 3482 h 10000"/>
              <a:gd name="connsiteX4" fmla="*/ 4035 w 10000"/>
              <a:gd name="connsiteY4" fmla="*/ 3377 h 10000"/>
              <a:gd name="connsiteX5" fmla="*/ 6597 w 10000"/>
              <a:gd name="connsiteY5" fmla="*/ 1033 h 10000"/>
              <a:gd name="connsiteX6" fmla="*/ 6855 w 10000"/>
              <a:gd name="connsiteY6" fmla="*/ 2158 h 10000"/>
              <a:gd name="connsiteX7" fmla="*/ 7222 w 10000"/>
              <a:gd name="connsiteY7" fmla="*/ 1740 h 10000"/>
              <a:gd name="connsiteX8" fmla="*/ 7372 w 10000"/>
              <a:gd name="connsiteY8" fmla="*/ 1519 h 10000"/>
              <a:gd name="connsiteX9" fmla="*/ 7498 w 10000"/>
              <a:gd name="connsiteY9" fmla="*/ 1503 h 10000"/>
              <a:gd name="connsiteX10" fmla="*/ 7600 w 10000"/>
              <a:gd name="connsiteY10" fmla="*/ 1467 h 10000"/>
              <a:gd name="connsiteX11" fmla="*/ 7625 w 10000"/>
              <a:gd name="connsiteY11" fmla="*/ 1392 h 10000"/>
              <a:gd name="connsiteX12" fmla="*/ 7625 w 10000"/>
              <a:gd name="connsiteY12" fmla="*/ 1304 h 10000"/>
              <a:gd name="connsiteX13" fmla="*/ 7534 w 10000"/>
              <a:gd name="connsiteY13" fmla="*/ 1120 h 10000"/>
              <a:gd name="connsiteX14" fmla="*/ 7458 w 10000"/>
              <a:gd name="connsiteY14" fmla="*/ 1033 h 10000"/>
              <a:gd name="connsiteX15" fmla="*/ 7458 w 10000"/>
              <a:gd name="connsiteY15" fmla="*/ 981 h 10000"/>
              <a:gd name="connsiteX16" fmla="*/ 7654 w 10000"/>
              <a:gd name="connsiteY16" fmla="*/ 876 h 10000"/>
              <a:gd name="connsiteX17" fmla="*/ 8087 w 10000"/>
              <a:gd name="connsiteY17" fmla="*/ 440 h 10000"/>
              <a:gd name="connsiteX18" fmla="*/ 8284 w 10000"/>
              <a:gd name="connsiteY18" fmla="*/ 0 h 10000"/>
              <a:gd name="connsiteX19" fmla="*/ 8520 w 10000"/>
              <a:gd name="connsiteY19" fmla="*/ 510 h 10000"/>
              <a:gd name="connsiteX20" fmla="*/ 8648 w 10000"/>
              <a:gd name="connsiteY20" fmla="*/ 876 h 10000"/>
              <a:gd name="connsiteX21" fmla="*/ 8629 w 10000"/>
              <a:gd name="connsiteY21" fmla="*/ 1189 h 10000"/>
              <a:gd name="connsiteX22" fmla="*/ 8557 w 10000"/>
              <a:gd name="connsiteY22" fmla="*/ 1589 h 10000"/>
              <a:gd name="connsiteX23" fmla="*/ 8688 w 10000"/>
              <a:gd name="connsiteY23" fmla="*/ 1740 h 10000"/>
              <a:gd name="connsiteX24" fmla="*/ 9032 w 10000"/>
              <a:gd name="connsiteY24" fmla="*/ 1328 h 10000"/>
              <a:gd name="connsiteX25" fmla="*/ 10000 w 10000"/>
              <a:gd name="connsiteY25" fmla="*/ 1328 h 10000"/>
              <a:gd name="connsiteX26" fmla="*/ 9731 w 10000"/>
              <a:gd name="connsiteY26" fmla="*/ 2245 h 10000"/>
              <a:gd name="connsiteX27" fmla="*/ 9014 w 10000"/>
              <a:gd name="connsiteY27" fmla="*/ 2245 h 10000"/>
              <a:gd name="connsiteX28" fmla="*/ 9260 w 10000"/>
              <a:gd name="connsiteY28" fmla="*/ 2523 h 10000"/>
              <a:gd name="connsiteX29" fmla="*/ 9713 w 10000"/>
              <a:gd name="connsiteY29" fmla="*/ 2870 h 10000"/>
              <a:gd name="connsiteX30" fmla="*/ 9713 w 10000"/>
              <a:gd name="connsiteY30" fmla="*/ 2923 h 10000"/>
              <a:gd name="connsiteX31" fmla="*/ 9620 w 10000"/>
              <a:gd name="connsiteY31" fmla="*/ 2877 h 10000"/>
              <a:gd name="connsiteX32" fmla="*/ 9051 w 10000"/>
              <a:gd name="connsiteY32" fmla="*/ 2870 h 10000"/>
              <a:gd name="connsiteX33" fmla="*/ 8996 w 10000"/>
              <a:gd name="connsiteY33" fmla="*/ 3016 h 10000"/>
              <a:gd name="connsiteX34" fmla="*/ 8923 w 10000"/>
              <a:gd name="connsiteY34" fmla="*/ 3155 h 10000"/>
              <a:gd name="connsiteX35" fmla="*/ 8202 w 10000"/>
              <a:gd name="connsiteY35" fmla="*/ 3532 h 10000"/>
              <a:gd name="connsiteX36" fmla="*/ 7458 w 10000"/>
              <a:gd name="connsiteY36" fmla="*/ 4687 h 10000"/>
              <a:gd name="connsiteX37" fmla="*/ 7258 w 10000"/>
              <a:gd name="connsiteY37" fmla="*/ 4740 h 10000"/>
              <a:gd name="connsiteX38" fmla="*/ 7079 w 10000"/>
              <a:gd name="connsiteY38" fmla="*/ 4699 h 10000"/>
              <a:gd name="connsiteX39" fmla="*/ 6862 w 10000"/>
              <a:gd name="connsiteY39" fmla="*/ 4617 h 10000"/>
              <a:gd name="connsiteX40" fmla="*/ 6742 w 10000"/>
              <a:gd name="connsiteY40" fmla="*/ 4757 h 10000"/>
              <a:gd name="connsiteX41" fmla="*/ 6354 w 10000"/>
              <a:gd name="connsiteY41" fmla="*/ 4740 h 10000"/>
              <a:gd name="connsiteX42" fmla="*/ 6303 w 10000"/>
              <a:gd name="connsiteY42" fmla="*/ 4786 h 10000"/>
              <a:gd name="connsiteX43" fmla="*/ 6270 w 10000"/>
              <a:gd name="connsiteY43" fmla="*/ 4827 h 10000"/>
              <a:gd name="connsiteX44" fmla="*/ 6145 w 10000"/>
              <a:gd name="connsiteY44" fmla="*/ 5854 h 10000"/>
              <a:gd name="connsiteX45" fmla="*/ 5910 w 10000"/>
              <a:gd name="connsiteY45" fmla="*/ 7257 h 10000"/>
              <a:gd name="connsiteX46" fmla="*/ 5455 w 10000"/>
              <a:gd name="connsiteY46" fmla="*/ 7246 h 10000"/>
              <a:gd name="connsiteX47" fmla="*/ 5382 w 10000"/>
              <a:gd name="connsiteY47" fmla="*/ 7761 h 10000"/>
              <a:gd name="connsiteX48" fmla="*/ 5423 w 10000"/>
              <a:gd name="connsiteY48" fmla="*/ 7884 h 10000"/>
              <a:gd name="connsiteX49" fmla="*/ 5832 w 10000"/>
              <a:gd name="connsiteY49" fmla="*/ 7941 h 10000"/>
              <a:gd name="connsiteX50" fmla="*/ 5905 w 10000"/>
              <a:gd name="connsiteY50" fmla="*/ 8325 h 10000"/>
              <a:gd name="connsiteX51" fmla="*/ 6145 w 10000"/>
              <a:gd name="connsiteY51" fmla="*/ 8447 h 10000"/>
              <a:gd name="connsiteX52" fmla="*/ 6103 w 10000"/>
              <a:gd name="connsiteY52" fmla="*/ 8620 h 10000"/>
              <a:gd name="connsiteX53" fmla="*/ 5857 w 10000"/>
              <a:gd name="connsiteY53" fmla="*/ 8806 h 10000"/>
              <a:gd name="connsiteX54" fmla="*/ 5615 w 10000"/>
              <a:gd name="connsiteY54" fmla="*/ 8794 h 10000"/>
              <a:gd name="connsiteX55" fmla="*/ 5603 w 10000"/>
              <a:gd name="connsiteY55" fmla="*/ 8898 h 10000"/>
              <a:gd name="connsiteX56" fmla="*/ 5669 w 10000"/>
              <a:gd name="connsiteY56" fmla="*/ 9225 h 10000"/>
              <a:gd name="connsiteX57" fmla="*/ 5857 w 10000"/>
              <a:gd name="connsiteY57" fmla="*/ 9242 h 10000"/>
              <a:gd name="connsiteX58" fmla="*/ 5930 w 10000"/>
              <a:gd name="connsiteY58" fmla="*/ 9455 h 10000"/>
              <a:gd name="connsiteX59" fmla="*/ 5785 w 10000"/>
              <a:gd name="connsiteY59" fmla="*/ 9578 h 10000"/>
              <a:gd name="connsiteX60" fmla="*/ 3572 w 10000"/>
              <a:gd name="connsiteY60" fmla="*/ 9395 h 10000"/>
              <a:gd name="connsiteX61" fmla="*/ 1765 w 10000"/>
              <a:gd name="connsiteY61" fmla="*/ 9278 h 10000"/>
              <a:gd name="connsiteX62" fmla="*/ 1610 w 10000"/>
              <a:gd name="connsiteY62" fmla="*/ 9833 h 10000"/>
              <a:gd name="connsiteX63" fmla="*/ 1124 w 10000"/>
              <a:gd name="connsiteY63" fmla="*/ 9990 h 10000"/>
              <a:gd name="connsiteX64" fmla="*/ 535 w 10000"/>
              <a:gd name="connsiteY64" fmla="*/ 9837 h 10000"/>
              <a:gd name="connsiteX65" fmla="*/ 28 w 10000"/>
              <a:gd name="connsiteY65" fmla="*/ 9811 h 10000"/>
              <a:gd name="connsiteX66" fmla="*/ 181 w 10000"/>
              <a:gd name="connsiteY66" fmla="*/ 7307 h 10000"/>
              <a:gd name="connsiteX67" fmla="*/ 2375 w 10000"/>
              <a:gd name="connsiteY67" fmla="*/ 7345 h 10000"/>
              <a:gd name="connsiteX68" fmla="*/ 2448 w 10000"/>
              <a:gd name="connsiteY68" fmla="*/ 7153 h 10000"/>
              <a:gd name="connsiteX69" fmla="*/ 2736 w 10000"/>
              <a:gd name="connsiteY69" fmla="*/ 6567 h 10000"/>
              <a:gd name="connsiteX0" fmla="*/ 2736 w 10000"/>
              <a:gd name="connsiteY0" fmla="*/ 6567 h 10000"/>
              <a:gd name="connsiteX1" fmla="*/ 2945 w 10000"/>
              <a:gd name="connsiteY1" fmla="*/ 4386 h 10000"/>
              <a:gd name="connsiteX2" fmla="*/ 1920 w 10000"/>
              <a:gd name="connsiteY2" fmla="*/ 3915 h 10000"/>
              <a:gd name="connsiteX3" fmla="*/ 3434 w 10000"/>
              <a:gd name="connsiteY3" fmla="*/ 3482 h 10000"/>
              <a:gd name="connsiteX4" fmla="*/ 6381 w 10000"/>
              <a:gd name="connsiteY4" fmla="*/ 902 h 10000"/>
              <a:gd name="connsiteX5" fmla="*/ 6597 w 10000"/>
              <a:gd name="connsiteY5" fmla="*/ 1033 h 10000"/>
              <a:gd name="connsiteX6" fmla="*/ 6855 w 10000"/>
              <a:gd name="connsiteY6" fmla="*/ 2158 h 10000"/>
              <a:gd name="connsiteX7" fmla="*/ 7222 w 10000"/>
              <a:gd name="connsiteY7" fmla="*/ 1740 h 10000"/>
              <a:gd name="connsiteX8" fmla="*/ 7372 w 10000"/>
              <a:gd name="connsiteY8" fmla="*/ 1519 h 10000"/>
              <a:gd name="connsiteX9" fmla="*/ 7498 w 10000"/>
              <a:gd name="connsiteY9" fmla="*/ 1503 h 10000"/>
              <a:gd name="connsiteX10" fmla="*/ 7600 w 10000"/>
              <a:gd name="connsiteY10" fmla="*/ 1467 h 10000"/>
              <a:gd name="connsiteX11" fmla="*/ 7625 w 10000"/>
              <a:gd name="connsiteY11" fmla="*/ 1392 h 10000"/>
              <a:gd name="connsiteX12" fmla="*/ 7625 w 10000"/>
              <a:gd name="connsiteY12" fmla="*/ 1304 h 10000"/>
              <a:gd name="connsiteX13" fmla="*/ 7534 w 10000"/>
              <a:gd name="connsiteY13" fmla="*/ 1120 h 10000"/>
              <a:gd name="connsiteX14" fmla="*/ 7458 w 10000"/>
              <a:gd name="connsiteY14" fmla="*/ 1033 h 10000"/>
              <a:gd name="connsiteX15" fmla="*/ 7458 w 10000"/>
              <a:gd name="connsiteY15" fmla="*/ 981 h 10000"/>
              <a:gd name="connsiteX16" fmla="*/ 7654 w 10000"/>
              <a:gd name="connsiteY16" fmla="*/ 876 h 10000"/>
              <a:gd name="connsiteX17" fmla="*/ 8087 w 10000"/>
              <a:gd name="connsiteY17" fmla="*/ 440 h 10000"/>
              <a:gd name="connsiteX18" fmla="*/ 8284 w 10000"/>
              <a:gd name="connsiteY18" fmla="*/ 0 h 10000"/>
              <a:gd name="connsiteX19" fmla="*/ 8520 w 10000"/>
              <a:gd name="connsiteY19" fmla="*/ 510 h 10000"/>
              <a:gd name="connsiteX20" fmla="*/ 8648 w 10000"/>
              <a:gd name="connsiteY20" fmla="*/ 876 h 10000"/>
              <a:gd name="connsiteX21" fmla="*/ 8629 w 10000"/>
              <a:gd name="connsiteY21" fmla="*/ 1189 h 10000"/>
              <a:gd name="connsiteX22" fmla="*/ 8557 w 10000"/>
              <a:gd name="connsiteY22" fmla="*/ 1589 h 10000"/>
              <a:gd name="connsiteX23" fmla="*/ 8688 w 10000"/>
              <a:gd name="connsiteY23" fmla="*/ 1740 h 10000"/>
              <a:gd name="connsiteX24" fmla="*/ 9032 w 10000"/>
              <a:gd name="connsiteY24" fmla="*/ 1328 h 10000"/>
              <a:gd name="connsiteX25" fmla="*/ 10000 w 10000"/>
              <a:gd name="connsiteY25" fmla="*/ 1328 h 10000"/>
              <a:gd name="connsiteX26" fmla="*/ 9731 w 10000"/>
              <a:gd name="connsiteY26" fmla="*/ 2245 h 10000"/>
              <a:gd name="connsiteX27" fmla="*/ 9014 w 10000"/>
              <a:gd name="connsiteY27" fmla="*/ 2245 h 10000"/>
              <a:gd name="connsiteX28" fmla="*/ 9260 w 10000"/>
              <a:gd name="connsiteY28" fmla="*/ 2523 h 10000"/>
              <a:gd name="connsiteX29" fmla="*/ 9713 w 10000"/>
              <a:gd name="connsiteY29" fmla="*/ 2870 h 10000"/>
              <a:gd name="connsiteX30" fmla="*/ 9713 w 10000"/>
              <a:gd name="connsiteY30" fmla="*/ 2923 h 10000"/>
              <a:gd name="connsiteX31" fmla="*/ 9620 w 10000"/>
              <a:gd name="connsiteY31" fmla="*/ 2877 h 10000"/>
              <a:gd name="connsiteX32" fmla="*/ 9051 w 10000"/>
              <a:gd name="connsiteY32" fmla="*/ 2870 h 10000"/>
              <a:gd name="connsiteX33" fmla="*/ 8996 w 10000"/>
              <a:gd name="connsiteY33" fmla="*/ 3016 h 10000"/>
              <a:gd name="connsiteX34" fmla="*/ 8923 w 10000"/>
              <a:gd name="connsiteY34" fmla="*/ 3155 h 10000"/>
              <a:gd name="connsiteX35" fmla="*/ 8202 w 10000"/>
              <a:gd name="connsiteY35" fmla="*/ 3532 h 10000"/>
              <a:gd name="connsiteX36" fmla="*/ 7458 w 10000"/>
              <a:gd name="connsiteY36" fmla="*/ 4687 h 10000"/>
              <a:gd name="connsiteX37" fmla="*/ 7258 w 10000"/>
              <a:gd name="connsiteY37" fmla="*/ 4740 h 10000"/>
              <a:gd name="connsiteX38" fmla="*/ 7079 w 10000"/>
              <a:gd name="connsiteY38" fmla="*/ 4699 h 10000"/>
              <a:gd name="connsiteX39" fmla="*/ 6862 w 10000"/>
              <a:gd name="connsiteY39" fmla="*/ 4617 h 10000"/>
              <a:gd name="connsiteX40" fmla="*/ 6742 w 10000"/>
              <a:gd name="connsiteY40" fmla="*/ 4757 h 10000"/>
              <a:gd name="connsiteX41" fmla="*/ 6354 w 10000"/>
              <a:gd name="connsiteY41" fmla="*/ 4740 h 10000"/>
              <a:gd name="connsiteX42" fmla="*/ 6303 w 10000"/>
              <a:gd name="connsiteY42" fmla="*/ 4786 h 10000"/>
              <a:gd name="connsiteX43" fmla="*/ 6270 w 10000"/>
              <a:gd name="connsiteY43" fmla="*/ 4827 h 10000"/>
              <a:gd name="connsiteX44" fmla="*/ 6145 w 10000"/>
              <a:gd name="connsiteY44" fmla="*/ 5854 h 10000"/>
              <a:gd name="connsiteX45" fmla="*/ 5910 w 10000"/>
              <a:gd name="connsiteY45" fmla="*/ 7257 h 10000"/>
              <a:gd name="connsiteX46" fmla="*/ 5455 w 10000"/>
              <a:gd name="connsiteY46" fmla="*/ 7246 h 10000"/>
              <a:gd name="connsiteX47" fmla="*/ 5382 w 10000"/>
              <a:gd name="connsiteY47" fmla="*/ 7761 h 10000"/>
              <a:gd name="connsiteX48" fmla="*/ 5423 w 10000"/>
              <a:gd name="connsiteY48" fmla="*/ 7884 h 10000"/>
              <a:gd name="connsiteX49" fmla="*/ 5832 w 10000"/>
              <a:gd name="connsiteY49" fmla="*/ 7941 h 10000"/>
              <a:gd name="connsiteX50" fmla="*/ 5905 w 10000"/>
              <a:gd name="connsiteY50" fmla="*/ 8325 h 10000"/>
              <a:gd name="connsiteX51" fmla="*/ 6145 w 10000"/>
              <a:gd name="connsiteY51" fmla="*/ 8447 h 10000"/>
              <a:gd name="connsiteX52" fmla="*/ 6103 w 10000"/>
              <a:gd name="connsiteY52" fmla="*/ 8620 h 10000"/>
              <a:gd name="connsiteX53" fmla="*/ 5857 w 10000"/>
              <a:gd name="connsiteY53" fmla="*/ 8806 h 10000"/>
              <a:gd name="connsiteX54" fmla="*/ 5615 w 10000"/>
              <a:gd name="connsiteY54" fmla="*/ 8794 h 10000"/>
              <a:gd name="connsiteX55" fmla="*/ 5603 w 10000"/>
              <a:gd name="connsiteY55" fmla="*/ 8898 h 10000"/>
              <a:gd name="connsiteX56" fmla="*/ 5669 w 10000"/>
              <a:gd name="connsiteY56" fmla="*/ 9225 h 10000"/>
              <a:gd name="connsiteX57" fmla="*/ 5857 w 10000"/>
              <a:gd name="connsiteY57" fmla="*/ 9242 h 10000"/>
              <a:gd name="connsiteX58" fmla="*/ 5930 w 10000"/>
              <a:gd name="connsiteY58" fmla="*/ 9455 h 10000"/>
              <a:gd name="connsiteX59" fmla="*/ 5785 w 10000"/>
              <a:gd name="connsiteY59" fmla="*/ 9578 h 10000"/>
              <a:gd name="connsiteX60" fmla="*/ 3572 w 10000"/>
              <a:gd name="connsiteY60" fmla="*/ 9395 h 10000"/>
              <a:gd name="connsiteX61" fmla="*/ 1765 w 10000"/>
              <a:gd name="connsiteY61" fmla="*/ 9278 h 10000"/>
              <a:gd name="connsiteX62" fmla="*/ 1610 w 10000"/>
              <a:gd name="connsiteY62" fmla="*/ 9833 h 10000"/>
              <a:gd name="connsiteX63" fmla="*/ 1124 w 10000"/>
              <a:gd name="connsiteY63" fmla="*/ 9990 h 10000"/>
              <a:gd name="connsiteX64" fmla="*/ 535 w 10000"/>
              <a:gd name="connsiteY64" fmla="*/ 9837 h 10000"/>
              <a:gd name="connsiteX65" fmla="*/ 28 w 10000"/>
              <a:gd name="connsiteY65" fmla="*/ 9811 h 10000"/>
              <a:gd name="connsiteX66" fmla="*/ 181 w 10000"/>
              <a:gd name="connsiteY66" fmla="*/ 7307 h 10000"/>
              <a:gd name="connsiteX67" fmla="*/ 2375 w 10000"/>
              <a:gd name="connsiteY67" fmla="*/ 7345 h 10000"/>
              <a:gd name="connsiteX68" fmla="*/ 2448 w 10000"/>
              <a:gd name="connsiteY68" fmla="*/ 7153 h 10000"/>
              <a:gd name="connsiteX69" fmla="*/ 2736 w 10000"/>
              <a:gd name="connsiteY69" fmla="*/ 6567 h 10000"/>
              <a:gd name="connsiteX0" fmla="*/ 2736 w 10000"/>
              <a:gd name="connsiteY0" fmla="*/ 6621 h 10054"/>
              <a:gd name="connsiteX1" fmla="*/ 2945 w 10000"/>
              <a:gd name="connsiteY1" fmla="*/ 4440 h 10054"/>
              <a:gd name="connsiteX2" fmla="*/ 1920 w 10000"/>
              <a:gd name="connsiteY2" fmla="*/ 3969 h 10054"/>
              <a:gd name="connsiteX3" fmla="*/ 6110 w 10000"/>
              <a:gd name="connsiteY3" fmla="*/ 0 h 10054"/>
              <a:gd name="connsiteX4" fmla="*/ 6381 w 10000"/>
              <a:gd name="connsiteY4" fmla="*/ 956 h 10054"/>
              <a:gd name="connsiteX5" fmla="*/ 6597 w 10000"/>
              <a:gd name="connsiteY5" fmla="*/ 1087 h 10054"/>
              <a:gd name="connsiteX6" fmla="*/ 6855 w 10000"/>
              <a:gd name="connsiteY6" fmla="*/ 2212 h 10054"/>
              <a:gd name="connsiteX7" fmla="*/ 7222 w 10000"/>
              <a:gd name="connsiteY7" fmla="*/ 1794 h 10054"/>
              <a:gd name="connsiteX8" fmla="*/ 7372 w 10000"/>
              <a:gd name="connsiteY8" fmla="*/ 1573 h 10054"/>
              <a:gd name="connsiteX9" fmla="*/ 7498 w 10000"/>
              <a:gd name="connsiteY9" fmla="*/ 1557 h 10054"/>
              <a:gd name="connsiteX10" fmla="*/ 7600 w 10000"/>
              <a:gd name="connsiteY10" fmla="*/ 1521 h 10054"/>
              <a:gd name="connsiteX11" fmla="*/ 7625 w 10000"/>
              <a:gd name="connsiteY11" fmla="*/ 1446 h 10054"/>
              <a:gd name="connsiteX12" fmla="*/ 7625 w 10000"/>
              <a:gd name="connsiteY12" fmla="*/ 1358 h 10054"/>
              <a:gd name="connsiteX13" fmla="*/ 7534 w 10000"/>
              <a:gd name="connsiteY13" fmla="*/ 1174 h 10054"/>
              <a:gd name="connsiteX14" fmla="*/ 7458 w 10000"/>
              <a:gd name="connsiteY14" fmla="*/ 1087 h 10054"/>
              <a:gd name="connsiteX15" fmla="*/ 7458 w 10000"/>
              <a:gd name="connsiteY15" fmla="*/ 1035 h 10054"/>
              <a:gd name="connsiteX16" fmla="*/ 7654 w 10000"/>
              <a:gd name="connsiteY16" fmla="*/ 930 h 10054"/>
              <a:gd name="connsiteX17" fmla="*/ 8087 w 10000"/>
              <a:gd name="connsiteY17" fmla="*/ 494 h 10054"/>
              <a:gd name="connsiteX18" fmla="*/ 8284 w 10000"/>
              <a:gd name="connsiteY18" fmla="*/ 54 h 10054"/>
              <a:gd name="connsiteX19" fmla="*/ 8520 w 10000"/>
              <a:gd name="connsiteY19" fmla="*/ 564 h 10054"/>
              <a:gd name="connsiteX20" fmla="*/ 8648 w 10000"/>
              <a:gd name="connsiteY20" fmla="*/ 930 h 10054"/>
              <a:gd name="connsiteX21" fmla="*/ 8629 w 10000"/>
              <a:gd name="connsiteY21" fmla="*/ 1243 h 10054"/>
              <a:gd name="connsiteX22" fmla="*/ 8557 w 10000"/>
              <a:gd name="connsiteY22" fmla="*/ 1643 h 10054"/>
              <a:gd name="connsiteX23" fmla="*/ 8688 w 10000"/>
              <a:gd name="connsiteY23" fmla="*/ 1794 h 10054"/>
              <a:gd name="connsiteX24" fmla="*/ 9032 w 10000"/>
              <a:gd name="connsiteY24" fmla="*/ 1382 h 10054"/>
              <a:gd name="connsiteX25" fmla="*/ 10000 w 10000"/>
              <a:gd name="connsiteY25" fmla="*/ 1382 h 10054"/>
              <a:gd name="connsiteX26" fmla="*/ 9731 w 10000"/>
              <a:gd name="connsiteY26" fmla="*/ 2299 h 10054"/>
              <a:gd name="connsiteX27" fmla="*/ 9014 w 10000"/>
              <a:gd name="connsiteY27" fmla="*/ 2299 h 10054"/>
              <a:gd name="connsiteX28" fmla="*/ 9260 w 10000"/>
              <a:gd name="connsiteY28" fmla="*/ 2577 h 10054"/>
              <a:gd name="connsiteX29" fmla="*/ 9713 w 10000"/>
              <a:gd name="connsiteY29" fmla="*/ 2924 h 10054"/>
              <a:gd name="connsiteX30" fmla="*/ 9713 w 10000"/>
              <a:gd name="connsiteY30" fmla="*/ 2977 h 10054"/>
              <a:gd name="connsiteX31" fmla="*/ 9620 w 10000"/>
              <a:gd name="connsiteY31" fmla="*/ 2931 h 10054"/>
              <a:gd name="connsiteX32" fmla="*/ 9051 w 10000"/>
              <a:gd name="connsiteY32" fmla="*/ 2924 h 10054"/>
              <a:gd name="connsiteX33" fmla="*/ 8996 w 10000"/>
              <a:gd name="connsiteY33" fmla="*/ 3070 h 10054"/>
              <a:gd name="connsiteX34" fmla="*/ 8923 w 10000"/>
              <a:gd name="connsiteY34" fmla="*/ 3209 h 10054"/>
              <a:gd name="connsiteX35" fmla="*/ 8202 w 10000"/>
              <a:gd name="connsiteY35" fmla="*/ 3586 h 10054"/>
              <a:gd name="connsiteX36" fmla="*/ 7458 w 10000"/>
              <a:gd name="connsiteY36" fmla="*/ 4741 h 10054"/>
              <a:gd name="connsiteX37" fmla="*/ 7258 w 10000"/>
              <a:gd name="connsiteY37" fmla="*/ 4794 h 10054"/>
              <a:gd name="connsiteX38" fmla="*/ 7079 w 10000"/>
              <a:gd name="connsiteY38" fmla="*/ 4753 h 10054"/>
              <a:gd name="connsiteX39" fmla="*/ 6862 w 10000"/>
              <a:gd name="connsiteY39" fmla="*/ 4671 h 10054"/>
              <a:gd name="connsiteX40" fmla="*/ 6742 w 10000"/>
              <a:gd name="connsiteY40" fmla="*/ 4811 h 10054"/>
              <a:gd name="connsiteX41" fmla="*/ 6354 w 10000"/>
              <a:gd name="connsiteY41" fmla="*/ 4794 h 10054"/>
              <a:gd name="connsiteX42" fmla="*/ 6303 w 10000"/>
              <a:gd name="connsiteY42" fmla="*/ 4840 h 10054"/>
              <a:gd name="connsiteX43" fmla="*/ 6270 w 10000"/>
              <a:gd name="connsiteY43" fmla="*/ 4881 h 10054"/>
              <a:gd name="connsiteX44" fmla="*/ 6145 w 10000"/>
              <a:gd name="connsiteY44" fmla="*/ 5908 h 10054"/>
              <a:gd name="connsiteX45" fmla="*/ 5910 w 10000"/>
              <a:gd name="connsiteY45" fmla="*/ 7311 h 10054"/>
              <a:gd name="connsiteX46" fmla="*/ 5455 w 10000"/>
              <a:gd name="connsiteY46" fmla="*/ 7300 h 10054"/>
              <a:gd name="connsiteX47" fmla="*/ 5382 w 10000"/>
              <a:gd name="connsiteY47" fmla="*/ 7815 h 10054"/>
              <a:gd name="connsiteX48" fmla="*/ 5423 w 10000"/>
              <a:gd name="connsiteY48" fmla="*/ 7938 h 10054"/>
              <a:gd name="connsiteX49" fmla="*/ 5832 w 10000"/>
              <a:gd name="connsiteY49" fmla="*/ 7995 h 10054"/>
              <a:gd name="connsiteX50" fmla="*/ 5905 w 10000"/>
              <a:gd name="connsiteY50" fmla="*/ 8379 h 10054"/>
              <a:gd name="connsiteX51" fmla="*/ 6145 w 10000"/>
              <a:gd name="connsiteY51" fmla="*/ 8501 h 10054"/>
              <a:gd name="connsiteX52" fmla="*/ 6103 w 10000"/>
              <a:gd name="connsiteY52" fmla="*/ 8674 h 10054"/>
              <a:gd name="connsiteX53" fmla="*/ 5857 w 10000"/>
              <a:gd name="connsiteY53" fmla="*/ 8860 h 10054"/>
              <a:gd name="connsiteX54" fmla="*/ 5615 w 10000"/>
              <a:gd name="connsiteY54" fmla="*/ 8848 h 10054"/>
              <a:gd name="connsiteX55" fmla="*/ 5603 w 10000"/>
              <a:gd name="connsiteY55" fmla="*/ 8952 h 10054"/>
              <a:gd name="connsiteX56" fmla="*/ 5669 w 10000"/>
              <a:gd name="connsiteY56" fmla="*/ 9279 h 10054"/>
              <a:gd name="connsiteX57" fmla="*/ 5857 w 10000"/>
              <a:gd name="connsiteY57" fmla="*/ 9296 h 10054"/>
              <a:gd name="connsiteX58" fmla="*/ 5930 w 10000"/>
              <a:gd name="connsiteY58" fmla="*/ 9509 h 10054"/>
              <a:gd name="connsiteX59" fmla="*/ 5785 w 10000"/>
              <a:gd name="connsiteY59" fmla="*/ 9632 h 10054"/>
              <a:gd name="connsiteX60" fmla="*/ 3572 w 10000"/>
              <a:gd name="connsiteY60" fmla="*/ 9449 h 10054"/>
              <a:gd name="connsiteX61" fmla="*/ 1765 w 10000"/>
              <a:gd name="connsiteY61" fmla="*/ 9332 h 10054"/>
              <a:gd name="connsiteX62" fmla="*/ 1610 w 10000"/>
              <a:gd name="connsiteY62" fmla="*/ 9887 h 10054"/>
              <a:gd name="connsiteX63" fmla="*/ 1124 w 10000"/>
              <a:gd name="connsiteY63" fmla="*/ 10044 h 10054"/>
              <a:gd name="connsiteX64" fmla="*/ 535 w 10000"/>
              <a:gd name="connsiteY64" fmla="*/ 9891 h 10054"/>
              <a:gd name="connsiteX65" fmla="*/ 28 w 10000"/>
              <a:gd name="connsiteY65" fmla="*/ 9865 h 10054"/>
              <a:gd name="connsiteX66" fmla="*/ 181 w 10000"/>
              <a:gd name="connsiteY66" fmla="*/ 7361 h 10054"/>
              <a:gd name="connsiteX67" fmla="*/ 2375 w 10000"/>
              <a:gd name="connsiteY67" fmla="*/ 7399 h 10054"/>
              <a:gd name="connsiteX68" fmla="*/ 2448 w 10000"/>
              <a:gd name="connsiteY68" fmla="*/ 7207 h 10054"/>
              <a:gd name="connsiteX69" fmla="*/ 2736 w 10000"/>
              <a:gd name="connsiteY69" fmla="*/ 6621 h 10054"/>
              <a:gd name="connsiteX0" fmla="*/ 2736 w 10000"/>
              <a:gd name="connsiteY0" fmla="*/ 6695 h 10128"/>
              <a:gd name="connsiteX1" fmla="*/ 2945 w 10000"/>
              <a:gd name="connsiteY1" fmla="*/ 4514 h 10128"/>
              <a:gd name="connsiteX2" fmla="*/ 1920 w 10000"/>
              <a:gd name="connsiteY2" fmla="*/ 4043 h 10128"/>
              <a:gd name="connsiteX3" fmla="*/ 5412 w 10000"/>
              <a:gd name="connsiteY3" fmla="*/ 0 h 10128"/>
              <a:gd name="connsiteX4" fmla="*/ 6110 w 10000"/>
              <a:gd name="connsiteY4" fmla="*/ 74 h 10128"/>
              <a:gd name="connsiteX5" fmla="*/ 6381 w 10000"/>
              <a:gd name="connsiteY5" fmla="*/ 1030 h 10128"/>
              <a:gd name="connsiteX6" fmla="*/ 6597 w 10000"/>
              <a:gd name="connsiteY6" fmla="*/ 1161 h 10128"/>
              <a:gd name="connsiteX7" fmla="*/ 6855 w 10000"/>
              <a:gd name="connsiteY7" fmla="*/ 2286 h 10128"/>
              <a:gd name="connsiteX8" fmla="*/ 7222 w 10000"/>
              <a:gd name="connsiteY8" fmla="*/ 1868 h 10128"/>
              <a:gd name="connsiteX9" fmla="*/ 7372 w 10000"/>
              <a:gd name="connsiteY9" fmla="*/ 1647 h 10128"/>
              <a:gd name="connsiteX10" fmla="*/ 7498 w 10000"/>
              <a:gd name="connsiteY10" fmla="*/ 1631 h 10128"/>
              <a:gd name="connsiteX11" fmla="*/ 7600 w 10000"/>
              <a:gd name="connsiteY11" fmla="*/ 1595 h 10128"/>
              <a:gd name="connsiteX12" fmla="*/ 7625 w 10000"/>
              <a:gd name="connsiteY12" fmla="*/ 1520 h 10128"/>
              <a:gd name="connsiteX13" fmla="*/ 7625 w 10000"/>
              <a:gd name="connsiteY13" fmla="*/ 1432 h 10128"/>
              <a:gd name="connsiteX14" fmla="*/ 7534 w 10000"/>
              <a:gd name="connsiteY14" fmla="*/ 1248 h 10128"/>
              <a:gd name="connsiteX15" fmla="*/ 7458 w 10000"/>
              <a:gd name="connsiteY15" fmla="*/ 1161 h 10128"/>
              <a:gd name="connsiteX16" fmla="*/ 7458 w 10000"/>
              <a:gd name="connsiteY16" fmla="*/ 1109 h 10128"/>
              <a:gd name="connsiteX17" fmla="*/ 7654 w 10000"/>
              <a:gd name="connsiteY17" fmla="*/ 1004 h 10128"/>
              <a:gd name="connsiteX18" fmla="*/ 8087 w 10000"/>
              <a:gd name="connsiteY18" fmla="*/ 568 h 10128"/>
              <a:gd name="connsiteX19" fmla="*/ 8284 w 10000"/>
              <a:gd name="connsiteY19" fmla="*/ 128 h 10128"/>
              <a:gd name="connsiteX20" fmla="*/ 8520 w 10000"/>
              <a:gd name="connsiteY20" fmla="*/ 638 h 10128"/>
              <a:gd name="connsiteX21" fmla="*/ 8648 w 10000"/>
              <a:gd name="connsiteY21" fmla="*/ 1004 h 10128"/>
              <a:gd name="connsiteX22" fmla="*/ 8629 w 10000"/>
              <a:gd name="connsiteY22" fmla="*/ 1317 h 10128"/>
              <a:gd name="connsiteX23" fmla="*/ 8557 w 10000"/>
              <a:gd name="connsiteY23" fmla="*/ 1717 h 10128"/>
              <a:gd name="connsiteX24" fmla="*/ 8688 w 10000"/>
              <a:gd name="connsiteY24" fmla="*/ 1868 h 10128"/>
              <a:gd name="connsiteX25" fmla="*/ 9032 w 10000"/>
              <a:gd name="connsiteY25" fmla="*/ 1456 h 10128"/>
              <a:gd name="connsiteX26" fmla="*/ 10000 w 10000"/>
              <a:gd name="connsiteY26" fmla="*/ 1456 h 10128"/>
              <a:gd name="connsiteX27" fmla="*/ 9731 w 10000"/>
              <a:gd name="connsiteY27" fmla="*/ 2373 h 10128"/>
              <a:gd name="connsiteX28" fmla="*/ 9014 w 10000"/>
              <a:gd name="connsiteY28" fmla="*/ 2373 h 10128"/>
              <a:gd name="connsiteX29" fmla="*/ 9260 w 10000"/>
              <a:gd name="connsiteY29" fmla="*/ 2651 h 10128"/>
              <a:gd name="connsiteX30" fmla="*/ 9713 w 10000"/>
              <a:gd name="connsiteY30" fmla="*/ 2998 h 10128"/>
              <a:gd name="connsiteX31" fmla="*/ 9713 w 10000"/>
              <a:gd name="connsiteY31" fmla="*/ 3051 h 10128"/>
              <a:gd name="connsiteX32" fmla="*/ 9620 w 10000"/>
              <a:gd name="connsiteY32" fmla="*/ 3005 h 10128"/>
              <a:gd name="connsiteX33" fmla="*/ 9051 w 10000"/>
              <a:gd name="connsiteY33" fmla="*/ 2998 h 10128"/>
              <a:gd name="connsiteX34" fmla="*/ 8996 w 10000"/>
              <a:gd name="connsiteY34" fmla="*/ 3144 h 10128"/>
              <a:gd name="connsiteX35" fmla="*/ 8923 w 10000"/>
              <a:gd name="connsiteY35" fmla="*/ 3283 h 10128"/>
              <a:gd name="connsiteX36" fmla="*/ 8202 w 10000"/>
              <a:gd name="connsiteY36" fmla="*/ 3660 h 10128"/>
              <a:gd name="connsiteX37" fmla="*/ 7458 w 10000"/>
              <a:gd name="connsiteY37" fmla="*/ 4815 h 10128"/>
              <a:gd name="connsiteX38" fmla="*/ 7258 w 10000"/>
              <a:gd name="connsiteY38" fmla="*/ 4868 h 10128"/>
              <a:gd name="connsiteX39" fmla="*/ 7079 w 10000"/>
              <a:gd name="connsiteY39" fmla="*/ 4827 h 10128"/>
              <a:gd name="connsiteX40" fmla="*/ 6862 w 10000"/>
              <a:gd name="connsiteY40" fmla="*/ 4745 h 10128"/>
              <a:gd name="connsiteX41" fmla="*/ 6742 w 10000"/>
              <a:gd name="connsiteY41" fmla="*/ 4885 h 10128"/>
              <a:gd name="connsiteX42" fmla="*/ 6354 w 10000"/>
              <a:gd name="connsiteY42" fmla="*/ 4868 h 10128"/>
              <a:gd name="connsiteX43" fmla="*/ 6303 w 10000"/>
              <a:gd name="connsiteY43" fmla="*/ 4914 h 10128"/>
              <a:gd name="connsiteX44" fmla="*/ 6270 w 10000"/>
              <a:gd name="connsiteY44" fmla="*/ 4955 h 10128"/>
              <a:gd name="connsiteX45" fmla="*/ 6145 w 10000"/>
              <a:gd name="connsiteY45" fmla="*/ 5982 h 10128"/>
              <a:gd name="connsiteX46" fmla="*/ 5910 w 10000"/>
              <a:gd name="connsiteY46" fmla="*/ 7385 h 10128"/>
              <a:gd name="connsiteX47" fmla="*/ 5455 w 10000"/>
              <a:gd name="connsiteY47" fmla="*/ 7374 h 10128"/>
              <a:gd name="connsiteX48" fmla="*/ 5382 w 10000"/>
              <a:gd name="connsiteY48" fmla="*/ 7889 h 10128"/>
              <a:gd name="connsiteX49" fmla="*/ 5423 w 10000"/>
              <a:gd name="connsiteY49" fmla="*/ 8012 h 10128"/>
              <a:gd name="connsiteX50" fmla="*/ 5832 w 10000"/>
              <a:gd name="connsiteY50" fmla="*/ 8069 h 10128"/>
              <a:gd name="connsiteX51" fmla="*/ 5905 w 10000"/>
              <a:gd name="connsiteY51" fmla="*/ 8453 h 10128"/>
              <a:gd name="connsiteX52" fmla="*/ 6145 w 10000"/>
              <a:gd name="connsiteY52" fmla="*/ 8575 h 10128"/>
              <a:gd name="connsiteX53" fmla="*/ 6103 w 10000"/>
              <a:gd name="connsiteY53" fmla="*/ 8748 h 10128"/>
              <a:gd name="connsiteX54" fmla="*/ 5857 w 10000"/>
              <a:gd name="connsiteY54" fmla="*/ 8934 h 10128"/>
              <a:gd name="connsiteX55" fmla="*/ 5615 w 10000"/>
              <a:gd name="connsiteY55" fmla="*/ 8922 h 10128"/>
              <a:gd name="connsiteX56" fmla="*/ 5603 w 10000"/>
              <a:gd name="connsiteY56" fmla="*/ 9026 h 10128"/>
              <a:gd name="connsiteX57" fmla="*/ 5669 w 10000"/>
              <a:gd name="connsiteY57" fmla="*/ 9353 h 10128"/>
              <a:gd name="connsiteX58" fmla="*/ 5857 w 10000"/>
              <a:gd name="connsiteY58" fmla="*/ 9370 h 10128"/>
              <a:gd name="connsiteX59" fmla="*/ 5930 w 10000"/>
              <a:gd name="connsiteY59" fmla="*/ 9583 h 10128"/>
              <a:gd name="connsiteX60" fmla="*/ 5785 w 10000"/>
              <a:gd name="connsiteY60" fmla="*/ 9706 h 10128"/>
              <a:gd name="connsiteX61" fmla="*/ 3572 w 10000"/>
              <a:gd name="connsiteY61" fmla="*/ 9523 h 10128"/>
              <a:gd name="connsiteX62" fmla="*/ 1765 w 10000"/>
              <a:gd name="connsiteY62" fmla="*/ 9406 h 10128"/>
              <a:gd name="connsiteX63" fmla="*/ 1610 w 10000"/>
              <a:gd name="connsiteY63" fmla="*/ 9961 h 10128"/>
              <a:gd name="connsiteX64" fmla="*/ 1124 w 10000"/>
              <a:gd name="connsiteY64" fmla="*/ 10118 h 10128"/>
              <a:gd name="connsiteX65" fmla="*/ 535 w 10000"/>
              <a:gd name="connsiteY65" fmla="*/ 9965 h 10128"/>
              <a:gd name="connsiteX66" fmla="*/ 28 w 10000"/>
              <a:gd name="connsiteY66" fmla="*/ 9939 h 10128"/>
              <a:gd name="connsiteX67" fmla="*/ 181 w 10000"/>
              <a:gd name="connsiteY67" fmla="*/ 7435 h 10128"/>
              <a:gd name="connsiteX68" fmla="*/ 2375 w 10000"/>
              <a:gd name="connsiteY68" fmla="*/ 7473 h 10128"/>
              <a:gd name="connsiteX69" fmla="*/ 2448 w 10000"/>
              <a:gd name="connsiteY69" fmla="*/ 7281 h 10128"/>
              <a:gd name="connsiteX70" fmla="*/ 2736 w 10000"/>
              <a:gd name="connsiteY70" fmla="*/ 6695 h 10128"/>
              <a:gd name="connsiteX0" fmla="*/ 2736 w 10000"/>
              <a:gd name="connsiteY0" fmla="*/ 6695 h 10128"/>
              <a:gd name="connsiteX1" fmla="*/ 2945 w 10000"/>
              <a:gd name="connsiteY1" fmla="*/ 4514 h 10128"/>
              <a:gd name="connsiteX2" fmla="*/ 1920 w 10000"/>
              <a:gd name="connsiteY2" fmla="*/ 4043 h 10128"/>
              <a:gd name="connsiteX3" fmla="*/ 5229 w 10000"/>
              <a:gd name="connsiteY3" fmla="*/ 70 h 10128"/>
              <a:gd name="connsiteX4" fmla="*/ 5412 w 10000"/>
              <a:gd name="connsiteY4" fmla="*/ 0 h 10128"/>
              <a:gd name="connsiteX5" fmla="*/ 6110 w 10000"/>
              <a:gd name="connsiteY5" fmla="*/ 74 h 10128"/>
              <a:gd name="connsiteX6" fmla="*/ 6381 w 10000"/>
              <a:gd name="connsiteY6" fmla="*/ 1030 h 10128"/>
              <a:gd name="connsiteX7" fmla="*/ 6597 w 10000"/>
              <a:gd name="connsiteY7" fmla="*/ 1161 h 10128"/>
              <a:gd name="connsiteX8" fmla="*/ 6855 w 10000"/>
              <a:gd name="connsiteY8" fmla="*/ 2286 h 10128"/>
              <a:gd name="connsiteX9" fmla="*/ 7222 w 10000"/>
              <a:gd name="connsiteY9" fmla="*/ 1868 h 10128"/>
              <a:gd name="connsiteX10" fmla="*/ 7372 w 10000"/>
              <a:gd name="connsiteY10" fmla="*/ 1647 h 10128"/>
              <a:gd name="connsiteX11" fmla="*/ 7498 w 10000"/>
              <a:gd name="connsiteY11" fmla="*/ 1631 h 10128"/>
              <a:gd name="connsiteX12" fmla="*/ 7600 w 10000"/>
              <a:gd name="connsiteY12" fmla="*/ 1595 h 10128"/>
              <a:gd name="connsiteX13" fmla="*/ 7625 w 10000"/>
              <a:gd name="connsiteY13" fmla="*/ 1520 h 10128"/>
              <a:gd name="connsiteX14" fmla="*/ 7625 w 10000"/>
              <a:gd name="connsiteY14" fmla="*/ 1432 h 10128"/>
              <a:gd name="connsiteX15" fmla="*/ 7534 w 10000"/>
              <a:gd name="connsiteY15" fmla="*/ 1248 h 10128"/>
              <a:gd name="connsiteX16" fmla="*/ 7458 w 10000"/>
              <a:gd name="connsiteY16" fmla="*/ 1161 h 10128"/>
              <a:gd name="connsiteX17" fmla="*/ 7458 w 10000"/>
              <a:gd name="connsiteY17" fmla="*/ 1109 h 10128"/>
              <a:gd name="connsiteX18" fmla="*/ 7654 w 10000"/>
              <a:gd name="connsiteY18" fmla="*/ 1004 h 10128"/>
              <a:gd name="connsiteX19" fmla="*/ 8087 w 10000"/>
              <a:gd name="connsiteY19" fmla="*/ 568 h 10128"/>
              <a:gd name="connsiteX20" fmla="*/ 8284 w 10000"/>
              <a:gd name="connsiteY20" fmla="*/ 128 h 10128"/>
              <a:gd name="connsiteX21" fmla="*/ 8520 w 10000"/>
              <a:gd name="connsiteY21" fmla="*/ 638 h 10128"/>
              <a:gd name="connsiteX22" fmla="*/ 8648 w 10000"/>
              <a:gd name="connsiteY22" fmla="*/ 1004 h 10128"/>
              <a:gd name="connsiteX23" fmla="*/ 8629 w 10000"/>
              <a:gd name="connsiteY23" fmla="*/ 1317 h 10128"/>
              <a:gd name="connsiteX24" fmla="*/ 8557 w 10000"/>
              <a:gd name="connsiteY24" fmla="*/ 1717 h 10128"/>
              <a:gd name="connsiteX25" fmla="*/ 8688 w 10000"/>
              <a:gd name="connsiteY25" fmla="*/ 1868 h 10128"/>
              <a:gd name="connsiteX26" fmla="*/ 9032 w 10000"/>
              <a:gd name="connsiteY26" fmla="*/ 1456 h 10128"/>
              <a:gd name="connsiteX27" fmla="*/ 10000 w 10000"/>
              <a:gd name="connsiteY27" fmla="*/ 1456 h 10128"/>
              <a:gd name="connsiteX28" fmla="*/ 9731 w 10000"/>
              <a:gd name="connsiteY28" fmla="*/ 2373 h 10128"/>
              <a:gd name="connsiteX29" fmla="*/ 9014 w 10000"/>
              <a:gd name="connsiteY29" fmla="*/ 2373 h 10128"/>
              <a:gd name="connsiteX30" fmla="*/ 9260 w 10000"/>
              <a:gd name="connsiteY30" fmla="*/ 2651 h 10128"/>
              <a:gd name="connsiteX31" fmla="*/ 9713 w 10000"/>
              <a:gd name="connsiteY31" fmla="*/ 2998 h 10128"/>
              <a:gd name="connsiteX32" fmla="*/ 9713 w 10000"/>
              <a:gd name="connsiteY32" fmla="*/ 3051 h 10128"/>
              <a:gd name="connsiteX33" fmla="*/ 9620 w 10000"/>
              <a:gd name="connsiteY33" fmla="*/ 3005 h 10128"/>
              <a:gd name="connsiteX34" fmla="*/ 9051 w 10000"/>
              <a:gd name="connsiteY34" fmla="*/ 2998 h 10128"/>
              <a:gd name="connsiteX35" fmla="*/ 8996 w 10000"/>
              <a:gd name="connsiteY35" fmla="*/ 3144 h 10128"/>
              <a:gd name="connsiteX36" fmla="*/ 8923 w 10000"/>
              <a:gd name="connsiteY36" fmla="*/ 3283 h 10128"/>
              <a:gd name="connsiteX37" fmla="*/ 8202 w 10000"/>
              <a:gd name="connsiteY37" fmla="*/ 3660 h 10128"/>
              <a:gd name="connsiteX38" fmla="*/ 7458 w 10000"/>
              <a:gd name="connsiteY38" fmla="*/ 4815 h 10128"/>
              <a:gd name="connsiteX39" fmla="*/ 7258 w 10000"/>
              <a:gd name="connsiteY39" fmla="*/ 4868 h 10128"/>
              <a:gd name="connsiteX40" fmla="*/ 7079 w 10000"/>
              <a:gd name="connsiteY40" fmla="*/ 4827 h 10128"/>
              <a:gd name="connsiteX41" fmla="*/ 6862 w 10000"/>
              <a:gd name="connsiteY41" fmla="*/ 4745 h 10128"/>
              <a:gd name="connsiteX42" fmla="*/ 6742 w 10000"/>
              <a:gd name="connsiteY42" fmla="*/ 4885 h 10128"/>
              <a:gd name="connsiteX43" fmla="*/ 6354 w 10000"/>
              <a:gd name="connsiteY43" fmla="*/ 4868 h 10128"/>
              <a:gd name="connsiteX44" fmla="*/ 6303 w 10000"/>
              <a:gd name="connsiteY44" fmla="*/ 4914 h 10128"/>
              <a:gd name="connsiteX45" fmla="*/ 6270 w 10000"/>
              <a:gd name="connsiteY45" fmla="*/ 4955 h 10128"/>
              <a:gd name="connsiteX46" fmla="*/ 6145 w 10000"/>
              <a:gd name="connsiteY46" fmla="*/ 5982 h 10128"/>
              <a:gd name="connsiteX47" fmla="*/ 5910 w 10000"/>
              <a:gd name="connsiteY47" fmla="*/ 7385 h 10128"/>
              <a:gd name="connsiteX48" fmla="*/ 5455 w 10000"/>
              <a:gd name="connsiteY48" fmla="*/ 7374 h 10128"/>
              <a:gd name="connsiteX49" fmla="*/ 5382 w 10000"/>
              <a:gd name="connsiteY49" fmla="*/ 7889 h 10128"/>
              <a:gd name="connsiteX50" fmla="*/ 5423 w 10000"/>
              <a:gd name="connsiteY50" fmla="*/ 8012 h 10128"/>
              <a:gd name="connsiteX51" fmla="*/ 5832 w 10000"/>
              <a:gd name="connsiteY51" fmla="*/ 8069 h 10128"/>
              <a:gd name="connsiteX52" fmla="*/ 5905 w 10000"/>
              <a:gd name="connsiteY52" fmla="*/ 8453 h 10128"/>
              <a:gd name="connsiteX53" fmla="*/ 6145 w 10000"/>
              <a:gd name="connsiteY53" fmla="*/ 8575 h 10128"/>
              <a:gd name="connsiteX54" fmla="*/ 6103 w 10000"/>
              <a:gd name="connsiteY54" fmla="*/ 8748 h 10128"/>
              <a:gd name="connsiteX55" fmla="*/ 5857 w 10000"/>
              <a:gd name="connsiteY55" fmla="*/ 8934 h 10128"/>
              <a:gd name="connsiteX56" fmla="*/ 5615 w 10000"/>
              <a:gd name="connsiteY56" fmla="*/ 8922 h 10128"/>
              <a:gd name="connsiteX57" fmla="*/ 5603 w 10000"/>
              <a:gd name="connsiteY57" fmla="*/ 9026 h 10128"/>
              <a:gd name="connsiteX58" fmla="*/ 5669 w 10000"/>
              <a:gd name="connsiteY58" fmla="*/ 9353 h 10128"/>
              <a:gd name="connsiteX59" fmla="*/ 5857 w 10000"/>
              <a:gd name="connsiteY59" fmla="*/ 9370 h 10128"/>
              <a:gd name="connsiteX60" fmla="*/ 5930 w 10000"/>
              <a:gd name="connsiteY60" fmla="*/ 9583 h 10128"/>
              <a:gd name="connsiteX61" fmla="*/ 5785 w 10000"/>
              <a:gd name="connsiteY61" fmla="*/ 9706 h 10128"/>
              <a:gd name="connsiteX62" fmla="*/ 3572 w 10000"/>
              <a:gd name="connsiteY62" fmla="*/ 9523 h 10128"/>
              <a:gd name="connsiteX63" fmla="*/ 1765 w 10000"/>
              <a:gd name="connsiteY63" fmla="*/ 9406 h 10128"/>
              <a:gd name="connsiteX64" fmla="*/ 1610 w 10000"/>
              <a:gd name="connsiteY64" fmla="*/ 9961 h 10128"/>
              <a:gd name="connsiteX65" fmla="*/ 1124 w 10000"/>
              <a:gd name="connsiteY65" fmla="*/ 10118 h 10128"/>
              <a:gd name="connsiteX66" fmla="*/ 535 w 10000"/>
              <a:gd name="connsiteY66" fmla="*/ 9965 h 10128"/>
              <a:gd name="connsiteX67" fmla="*/ 28 w 10000"/>
              <a:gd name="connsiteY67" fmla="*/ 9939 h 10128"/>
              <a:gd name="connsiteX68" fmla="*/ 181 w 10000"/>
              <a:gd name="connsiteY68" fmla="*/ 7435 h 10128"/>
              <a:gd name="connsiteX69" fmla="*/ 2375 w 10000"/>
              <a:gd name="connsiteY69" fmla="*/ 7473 h 10128"/>
              <a:gd name="connsiteX70" fmla="*/ 2448 w 10000"/>
              <a:gd name="connsiteY70" fmla="*/ 7281 h 10128"/>
              <a:gd name="connsiteX71" fmla="*/ 2736 w 10000"/>
              <a:gd name="connsiteY71" fmla="*/ 6695 h 10128"/>
              <a:gd name="connsiteX0" fmla="*/ 2736 w 10000"/>
              <a:gd name="connsiteY0" fmla="*/ 7721 h 11154"/>
              <a:gd name="connsiteX1" fmla="*/ 2945 w 10000"/>
              <a:gd name="connsiteY1" fmla="*/ 5540 h 11154"/>
              <a:gd name="connsiteX2" fmla="*/ 1920 w 10000"/>
              <a:gd name="connsiteY2" fmla="*/ 5069 h 11154"/>
              <a:gd name="connsiteX3" fmla="*/ 5119 w 10000"/>
              <a:gd name="connsiteY3" fmla="*/ 0 h 11154"/>
              <a:gd name="connsiteX4" fmla="*/ 5229 w 10000"/>
              <a:gd name="connsiteY4" fmla="*/ 1096 h 11154"/>
              <a:gd name="connsiteX5" fmla="*/ 5412 w 10000"/>
              <a:gd name="connsiteY5" fmla="*/ 1026 h 11154"/>
              <a:gd name="connsiteX6" fmla="*/ 6110 w 10000"/>
              <a:gd name="connsiteY6" fmla="*/ 1100 h 11154"/>
              <a:gd name="connsiteX7" fmla="*/ 6381 w 10000"/>
              <a:gd name="connsiteY7" fmla="*/ 2056 h 11154"/>
              <a:gd name="connsiteX8" fmla="*/ 6597 w 10000"/>
              <a:gd name="connsiteY8" fmla="*/ 2187 h 11154"/>
              <a:gd name="connsiteX9" fmla="*/ 6855 w 10000"/>
              <a:gd name="connsiteY9" fmla="*/ 3312 h 11154"/>
              <a:gd name="connsiteX10" fmla="*/ 7222 w 10000"/>
              <a:gd name="connsiteY10" fmla="*/ 2894 h 11154"/>
              <a:gd name="connsiteX11" fmla="*/ 7372 w 10000"/>
              <a:gd name="connsiteY11" fmla="*/ 2673 h 11154"/>
              <a:gd name="connsiteX12" fmla="*/ 7498 w 10000"/>
              <a:gd name="connsiteY12" fmla="*/ 2657 h 11154"/>
              <a:gd name="connsiteX13" fmla="*/ 7600 w 10000"/>
              <a:gd name="connsiteY13" fmla="*/ 2621 h 11154"/>
              <a:gd name="connsiteX14" fmla="*/ 7625 w 10000"/>
              <a:gd name="connsiteY14" fmla="*/ 2546 h 11154"/>
              <a:gd name="connsiteX15" fmla="*/ 7625 w 10000"/>
              <a:gd name="connsiteY15" fmla="*/ 2458 h 11154"/>
              <a:gd name="connsiteX16" fmla="*/ 7534 w 10000"/>
              <a:gd name="connsiteY16" fmla="*/ 2274 h 11154"/>
              <a:gd name="connsiteX17" fmla="*/ 7458 w 10000"/>
              <a:gd name="connsiteY17" fmla="*/ 2187 h 11154"/>
              <a:gd name="connsiteX18" fmla="*/ 7458 w 10000"/>
              <a:gd name="connsiteY18" fmla="*/ 2135 h 11154"/>
              <a:gd name="connsiteX19" fmla="*/ 7654 w 10000"/>
              <a:gd name="connsiteY19" fmla="*/ 2030 h 11154"/>
              <a:gd name="connsiteX20" fmla="*/ 8087 w 10000"/>
              <a:gd name="connsiteY20" fmla="*/ 1594 h 11154"/>
              <a:gd name="connsiteX21" fmla="*/ 8284 w 10000"/>
              <a:gd name="connsiteY21" fmla="*/ 1154 h 11154"/>
              <a:gd name="connsiteX22" fmla="*/ 8520 w 10000"/>
              <a:gd name="connsiteY22" fmla="*/ 1664 h 11154"/>
              <a:gd name="connsiteX23" fmla="*/ 8648 w 10000"/>
              <a:gd name="connsiteY23" fmla="*/ 2030 h 11154"/>
              <a:gd name="connsiteX24" fmla="*/ 8629 w 10000"/>
              <a:gd name="connsiteY24" fmla="*/ 2343 h 11154"/>
              <a:gd name="connsiteX25" fmla="*/ 8557 w 10000"/>
              <a:gd name="connsiteY25" fmla="*/ 2743 h 11154"/>
              <a:gd name="connsiteX26" fmla="*/ 8688 w 10000"/>
              <a:gd name="connsiteY26" fmla="*/ 2894 h 11154"/>
              <a:gd name="connsiteX27" fmla="*/ 9032 w 10000"/>
              <a:gd name="connsiteY27" fmla="*/ 2482 h 11154"/>
              <a:gd name="connsiteX28" fmla="*/ 10000 w 10000"/>
              <a:gd name="connsiteY28" fmla="*/ 2482 h 11154"/>
              <a:gd name="connsiteX29" fmla="*/ 9731 w 10000"/>
              <a:gd name="connsiteY29" fmla="*/ 3399 h 11154"/>
              <a:gd name="connsiteX30" fmla="*/ 9014 w 10000"/>
              <a:gd name="connsiteY30" fmla="*/ 3399 h 11154"/>
              <a:gd name="connsiteX31" fmla="*/ 9260 w 10000"/>
              <a:gd name="connsiteY31" fmla="*/ 3677 h 11154"/>
              <a:gd name="connsiteX32" fmla="*/ 9713 w 10000"/>
              <a:gd name="connsiteY32" fmla="*/ 4024 h 11154"/>
              <a:gd name="connsiteX33" fmla="*/ 9713 w 10000"/>
              <a:gd name="connsiteY33" fmla="*/ 4077 h 11154"/>
              <a:gd name="connsiteX34" fmla="*/ 9620 w 10000"/>
              <a:gd name="connsiteY34" fmla="*/ 4031 h 11154"/>
              <a:gd name="connsiteX35" fmla="*/ 9051 w 10000"/>
              <a:gd name="connsiteY35" fmla="*/ 4024 h 11154"/>
              <a:gd name="connsiteX36" fmla="*/ 8996 w 10000"/>
              <a:gd name="connsiteY36" fmla="*/ 4170 h 11154"/>
              <a:gd name="connsiteX37" fmla="*/ 8923 w 10000"/>
              <a:gd name="connsiteY37" fmla="*/ 4309 h 11154"/>
              <a:gd name="connsiteX38" fmla="*/ 8202 w 10000"/>
              <a:gd name="connsiteY38" fmla="*/ 4686 h 11154"/>
              <a:gd name="connsiteX39" fmla="*/ 7458 w 10000"/>
              <a:gd name="connsiteY39" fmla="*/ 5841 h 11154"/>
              <a:gd name="connsiteX40" fmla="*/ 7258 w 10000"/>
              <a:gd name="connsiteY40" fmla="*/ 5894 h 11154"/>
              <a:gd name="connsiteX41" fmla="*/ 7079 w 10000"/>
              <a:gd name="connsiteY41" fmla="*/ 5853 h 11154"/>
              <a:gd name="connsiteX42" fmla="*/ 6862 w 10000"/>
              <a:gd name="connsiteY42" fmla="*/ 5771 h 11154"/>
              <a:gd name="connsiteX43" fmla="*/ 6742 w 10000"/>
              <a:gd name="connsiteY43" fmla="*/ 5911 h 11154"/>
              <a:gd name="connsiteX44" fmla="*/ 6354 w 10000"/>
              <a:gd name="connsiteY44" fmla="*/ 5894 h 11154"/>
              <a:gd name="connsiteX45" fmla="*/ 6303 w 10000"/>
              <a:gd name="connsiteY45" fmla="*/ 5940 h 11154"/>
              <a:gd name="connsiteX46" fmla="*/ 6270 w 10000"/>
              <a:gd name="connsiteY46" fmla="*/ 5981 h 11154"/>
              <a:gd name="connsiteX47" fmla="*/ 6145 w 10000"/>
              <a:gd name="connsiteY47" fmla="*/ 7008 h 11154"/>
              <a:gd name="connsiteX48" fmla="*/ 5910 w 10000"/>
              <a:gd name="connsiteY48" fmla="*/ 8411 h 11154"/>
              <a:gd name="connsiteX49" fmla="*/ 5455 w 10000"/>
              <a:gd name="connsiteY49" fmla="*/ 8400 h 11154"/>
              <a:gd name="connsiteX50" fmla="*/ 5382 w 10000"/>
              <a:gd name="connsiteY50" fmla="*/ 8915 h 11154"/>
              <a:gd name="connsiteX51" fmla="*/ 5423 w 10000"/>
              <a:gd name="connsiteY51" fmla="*/ 9038 h 11154"/>
              <a:gd name="connsiteX52" fmla="*/ 5832 w 10000"/>
              <a:gd name="connsiteY52" fmla="*/ 9095 h 11154"/>
              <a:gd name="connsiteX53" fmla="*/ 5905 w 10000"/>
              <a:gd name="connsiteY53" fmla="*/ 9479 h 11154"/>
              <a:gd name="connsiteX54" fmla="*/ 6145 w 10000"/>
              <a:gd name="connsiteY54" fmla="*/ 9601 h 11154"/>
              <a:gd name="connsiteX55" fmla="*/ 6103 w 10000"/>
              <a:gd name="connsiteY55" fmla="*/ 9774 h 11154"/>
              <a:gd name="connsiteX56" fmla="*/ 5857 w 10000"/>
              <a:gd name="connsiteY56" fmla="*/ 9960 h 11154"/>
              <a:gd name="connsiteX57" fmla="*/ 5615 w 10000"/>
              <a:gd name="connsiteY57" fmla="*/ 9948 h 11154"/>
              <a:gd name="connsiteX58" fmla="*/ 5603 w 10000"/>
              <a:gd name="connsiteY58" fmla="*/ 10052 h 11154"/>
              <a:gd name="connsiteX59" fmla="*/ 5669 w 10000"/>
              <a:gd name="connsiteY59" fmla="*/ 10379 h 11154"/>
              <a:gd name="connsiteX60" fmla="*/ 5857 w 10000"/>
              <a:gd name="connsiteY60" fmla="*/ 10396 h 11154"/>
              <a:gd name="connsiteX61" fmla="*/ 5930 w 10000"/>
              <a:gd name="connsiteY61" fmla="*/ 10609 h 11154"/>
              <a:gd name="connsiteX62" fmla="*/ 5785 w 10000"/>
              <a:gd name="connsiteY62" fmla="*/ 10732 h 11154"/>
              <a:gd name="connsiteX63" fmla="*/ 3572 w 10000"/>
              <a:gd name="connsiteY63" fmla="*/ 10549 h 11154"/>
              <a:gd name="connsiteX64" fmla="*/ 1765 w 10000"/>
              <a:gd name="connsiteY64" fmla="*/ 10432 h 11154"/>
              <a:gd name="connsiteX65" fmla="*/ 1610 w 10000"/>
              <a:gd name="connsiteY65" fmla="*/ 10987 h 11154"/>
              <a:gd name="connsiteX66" fmla="*/ 1124 w 10000"/>
              <a:gd name="connsiteY66" fmla="*/ 11144 h 11154"/>
              <a:gd name="connsiteX67" fmla="*/ 535 w 10000"/>
              <a:gd name="connsiteY67" fmla="*/ 10991 h 11154"/>
              <a:gd name="connsiteX68" fmla="*/ 28 w 10000"/>
              <a:gd name="connsiteY68" fmla="*/ 10965 h 11154"/>
              <a:gd name="connsiteX69" fmla="*/ 181 w 10000"/>
              <a:gd name="connsiteY69" fmla="*/ 8461 h 11154"/>
              <a:gd name="connsiteX70" fmla="*/ 2375 w 10000"/>
              <a:gd name="connsiteY70" fmla="*/ 8499 h 11154"/>
              <a:gd name="connsiteX71" fmla="*/ 2448 w 10000"/>
              <a:gd name="connsiteY71" fmla="*/ 8307 h 11154"/>
              <a:gd name="connsiteX72" fmla="*/ 2736 w 10000"/>
              <a:gd name="connsiteY72" fmla="*/ 7721 h 11154"/>
              <a:gd name="connsiteX0" fmla="*/ 2736 w 10000"/>
              <a:gd name="connsiteY0" fmla="*/ 8357 h 11790"/>
              <a:gd name="connsiteX1" fmla="*/ 2945 w 10000"/>
              <a:gd name="connsiteY1" fmla="*/ 6176 h 11790"/>
              <a:gd name="connsiteX2" fmla="*/ 1920 w 10000"/>
              <a:gd name="connsiteY2" fmla="*/ 5705 h 11790"/>
              <a:gd name="connsiteX3" fmla="*/ 5815 w 10000"/>
              <a:gd name="connsiteY3" fmla="*/ 0 h 11790"/>
              <a:gd name="connsiteX4" fmla="*/ 5119 w 10000"/>
              <a:gd name="connsiteY4" fmla="*/ 636 h 11790"/>
              <a:gd name="connsiteX5" fmla="*/ 5229 w 10000"/>
              <a:gd name="connsiteY5" fmla="*/ 1732 h 11790"/>
              <a:gd name="connsiteX6" fmla="*/ 5412 w 10000"/>
              <a:gd name="connsiteY6" fmla="*/ 1662 h 11790"/>
              <a:gd name="connsiteX7" fmla="*/ 6110 w 10000"/>
              <a:gd name="connsiteY7" fmla="*/ 1736 h 11790"/>
              <a:gd name="connsiteX8" fmla="*/ 6381 w 10000"/>
              <a:gd name="connsiteY8" fmla="*/ 2692 h 11790"/>
              <a:gd name="connsiteX9" fmla="*/ 6597 w 10000"/>
              <a:gd name="connsiteY9" fmla="*/ 2823 h 11790"/>
              <a:gd name="connsiteX10" fmla="*/ 6855 w 10000"/>
              <a:gd name="connsiteY10" fmla="*/ 3948 h 11790"/>
              <a:gd name="connsiteX11" fmla="*/ 7222 w 10000"/>
              <a:gd name="connsiteY11" fmla="*/ 3530 h 11790"/>
              <a:gd name="connsiteX12" fmla="*/ 7372 w 10000"/>
              <a:gd name="connsiteY12" fmla="*/ 3309 h 11790"/>
              <a:gd name="connsiteX13" fmla="*/ 7498 w 10000"/>
              <a:gd name="connsiteY13" fmla="*/ 3293 h 11790"/>
              <a:gd name="connsiteX14" fmla="*/ 7600 w 10000"/>
              <a:gd name="connsiteY14" fmla="*/ 3257 h 11790"/>
              <a:gd name="connsiteX15" fmla="*/ 7625 w 10000"/>
              <a:gd name="connsiteY15" fmla="*/ 3182 h 11790"/>
              <a:gd name="connsiteX16" fmla="*/ 7625 w 10000"/>
              <a:gd name="connsiteY16" fmla="*/ 3094 h 11790"/>
              <a:gd name="connsiteX17" fmla="*/ 7534 w 10000"/>
              <a:gd name="connsiteY17" fmla="*/ 2910 h 11790"/>
              <a:gd name="connsiteX18" fmla="*/ 7458 w 10000"/>
              <a:gd name="connsiteY18" fmla="*/ 2823 h 11790"/>
              <a:gd name="connsiteX19" fmla="*/ 7458 w 10000"/>
              <a:gd name="connsiteY19" fmla="*/ 2771 h 11790"/>
              <a:gd name="connsiteX20" fmla="*/ 7654 w 10000"/>
              <a:gd name="connsiteY20" fmla="*/ 2666 h 11790"/>
              <a:gd name="connsiteX21" fmla="*/ 8087 w 10000"/>
              <a:gd name="connsiteY21" fmla="*/ 2230 h 11790"/>
              <a:gd name="connsiteX22" fmla="*/ 8284 w 10000"/>
              <a:gd name="connsiteY22" fmla="*/ 1790 h 11790"/>
              <a:gd name="connsiteX23" fmla="*/ 8520 w 10000"/>
              <a:gd name="connsiteY23" fmla="*/ 2300 h 11790"/>
              <a:gd name="connsiteX24" fmla="*/ 8648 w 10000"/>
              <a:gd name="connsiteY24" fmla="*/ 2666 h 11790"/>
              <a:gd name="connsiteX25" fmla="*/ 8629 w 10000"/>
              <a:gd name="connsiteY25" fmla="*/ 2979 h 11790"/>
              <a:gd name="connsiteX26" fmla="*/ 8557 w 10000"/>
              <a:gd name="connsiteY26" fmla="*/ 3379 h 11790"/>
              <a:gd name="connsiteX27" fmla="*/ 8688 w 10000"/>
              <a:gd name="connsiteY27" fmla="*/ 3530 h 11790"/>
              <a:gd name="connsiteX28" fmla="*/ 9032 w 10000"/>
              <a:gd name="connsiteY28" fmla="*/ 3118 h 11790"/>
              <a:gd name="connsiteX29" fmla="*/ 10000 w 10000"/>
              <a:gd name="connsiteY29" fmla="*/ 3118 h 11790"/>
              <a:gd name="connsiteX30" fmla="*/ 9731 w 10000"/>
              <a:gd name="connsiteY30" fmla="*/ 4035 h 11790"/>
              <a:gd name="connsiteX31" fmla="*/ 9014 w 10000"/>
              <a:gd name="connsiteY31" fmla="*/ 4035 h 11790"/>
              <a:gd name="connsiteX32" fmla="*/ 9260 w 10000"/>
              <a:gd name="connsiteY32" fmla="*/ 4313 h 11790"/>
              <a:gd name="connsiteX33" fmla="*/ 9713 w 10000"/>
              <a:gd name="connsiteY33" fmla="*/ 4660 h 11790"/>
              <a:gd name="connsiteX34" fmla="*/ 9713 w 10000"/>
              <a:gd name="connsiteY34" fmla="*/ 4713 h 11790"/>
              <a:gd name="connsiteX35" fmla="*/ 9620 w 10000"/>
              <a:gd name="connsiteY35" fmla="*/ 4667 h 11790"/>
              <a:gd name="connsiteX36" fmla="*/ 9051 w 10000"/>
              <a:gd name="connsiteY36" fmla="*/ 4660 h 11790"/>
              <a:gd name="connsiteX37" fmla="*/ 8996 w 10000"/>
              <a:gd name="connsiteY37" fmla="*/ 4806 h 11790"/>
              <a:gd name="connsiteX38" fmla="*/ 8923 w 10000"/>
              <a:gd name="connsiteY38" fmla="*/ 4945 h 11790"/>
              <a:gd name="connsiteX39" fmla="*/ 8202 w 10000"/>
              <a:gd name="connsiteY39" fmla="*/ 5322 h 11790"/>
              <a:gd name="connsiteX40" fmla="*/ 7458 w 10000"/>
              <a:gd name="connsiteY40" fmla="*/ 6477 h 11790"/>
              <a:gd name="connsiteX41" fmla="*/ 7258 w 10000"/>
              <a:gd name="connsiteY41" fmla="*/ 6530 h 11790"/>
              <a:gd name="connsiteX42" fmla="*/ 7079 w 10000"/>
              <a:gd name="connsiteY42" fmla="*/ 6489 h 11790"/>
              <a:gd name="connsiteX43" fmla="*/ 6862 w 10000"/>
              <a:gd name="connsiteY43" fmla="*/ 6407 h 11790"/>
              <a:gd name="connsiteX44" fmla="*/ 6742 w 10000"/>
              <a:gd name="connsiteY44" fmla="*/ 6547 h 11790"/>
              <a:gd name="connsiteX45" fmla="*/ 6354 w 10000"/>
              <a:gd name="connsiteY45" fmla="*/ 6530 h 11790"/>
              <a:gd name="connsiteX46" fmla="*/ 6303 w 10000"/>
              <a:gd name="connsiteY46" fmla="*/ 6576 h 11790"/>
              <a:gd name="connsiteX47" fmla="*/ 6270 w 10000"/>
              <a:gd name="connsiteY47" fmla="*/ 6617 h 11790"/>
              <a:gd name="connsiteX48" fmla="*/ 6145 w 10000"/>
              <a:gd name="connsiteY48" fmla="*/ 7644 h 11790"/>
              <a:gd name="connsiteX49" fmla="*/ 5910 w 10000"/>
              <a:gd name="connsiteY49" fmla="*/ 9047 h 11790"/>
              <a:gd name="connsiteX50" fmla="*/ 5455 w 10000"/>
              <a:gd name="connsiteY50" fmla="*/ 9036 h 11790"/>
              <a:gd name="connsiteX51" fmla="*/ 5382 w 10000"/>
              <a:gd name="connsiteY51" fmla="*/ 9551 h 11790"/>
              <a:gd name="connsiteX52" fmla="*/ 5423 w 10000"/>
              <a:gd name="connsiteY52" fmla="*/ 9674 h 11790"/>
              <a:gd name="connsiteX53" fmla="*/ 5832 w 10000"/>
              <a:gd name="connsiteY53" fmla="*/ 9731 h 11790"/>
              <a:gd name="connsiteX54" fmla="*/ 5905 w 10000"/>
              <a:gd name="connsiteY54" fmla="*/ 10115 h 11790"/>
              <a:gd name="connsiteX55" fmla="*/ 6145 w 10000"/>
              <a:gd name="connsiteY55" fmla="*/ 10237 h 11790"/>
              <a:gd name="connsiteX56" fmla="*/ 6103 w 10000"/>
              <a:gd name="connsiteY56" fmla="*/ 10410 h 11790"/>
              <a:gd name="connsiteX57" fmla="*/ 5857 w 10000"/>
              <a:gd name="connsiteY57" fmla="*/ 10596 h 11790"/>
              <a:gd name="connsiteX58" fmla="*/ 5615 w 10000"/>
              <a:gd name="connsiteY58" fmla="*/ 10584 h 11790"/>
              <a:gd name="connsiteX59" fmla="*/ 5603 w 10000"/>
              <a:gd name="connsiteY59" fmla="*/ 10688 h 11790"/>
              <a:gd name="connsiteX60" fmla="*/ 5669 w 10000"/>
              <a:gd name="connsiteY60" fmla="*/ 11015 h 11790"/>
              <a:gd name="connsiteX61" fmla="*/ 5857 w 10000"/>
              <a:gd name="connsiteY61" fmla="*/ 11032 h 11790"/>
              <a:gd name="connsiteX62" fmla="*/ 5930 w 10000"/>
              <a:gd name="connsiteY62" fmla="*/ 11245 h 11790"/>
              <a:gd name="connsiteX63" fmla="*/ 5785 w 10000"/>
              <a:gd name="connsiteY63" fmla="*/ 11368 h 11790"/>
              <a:gd name="connsiteX64" fmla="*/ 3572 w 10000"/>
              <a:gd name="connsiteY64" fmla="*/ 11185 h 11790"/>
              <a:gd name="connsiteX65" fmla="*/ 1765 w 10000"/>
              <a:gd name="connsiteY65" fmla="*/ 11068 h 11790"/>
              <a:gd name="connsiteX66" fmla="*/ 1610 w 10000"/>
              <a:gd name="connsiteY66" fmla="*/ 11623 h 11790"/>
              <a:gd name="connsiteX67" fmla="*/ 1124 w 10000"/>
              <a:gd name="connsiteY67" fmla="*/ 11780 h 11790"/>
              <a:gd name="connsiteX68" fmla="*/ 535 w 10000"/>
              <a:gd name="connsiteY68" fmla="*/ 11627 h 11790"/>
              <a:gd name="connsiteX69" fmla="*/ 28 w 10000"/>
              <a:gd name="connsiteY69" fmla="*/ 11601 h 11790"/>
              <a:gd name="connsiteX70" fmla="*/ 181 w 10000"/>
              <a:gd name="connsiteY70" fmla="*/ 9097 h 11790"/>
              <a:gd name="connsiteX71" fmla="*/ 2375 w 10000"/>
              <a:gd name="connsiteY71" fmla="*/ 9135 h 11790"/>
              <a:gd name="connsiteX72" fmla="*/ 2448 w 10000"/>
              <a:gd name="connsiteY72" fmla="*/ 8943 h 11790"/>
              <a:gd name="connsiteX73" fmla="*/ 2736 w 10000"/>
              <a:gd name="connsiteY73" fmla="*/ 8357 h 11790"/>
              <a:gd name="connsiteX0" fmla="*/ 2736 w 10000"/>
              <a:gd name="connsiteY0" fmla="*/ 8994 h 12427"/>
              <a:gd name="connsiteX1" fmla="*/ 2945 w 10000"/>
              <a:gd name="connsiteY1" fmla="*/ 6813 h 12427"/>
              <a:gd name="connsiteX2" fmla="*/ 1920 w 10000"/>
              <a:gd name="connsiteY2" fmla="*/ 6342 h 12427"/>
              <a:gd name="connsiteX3" fmla="*/ 5559 w 10000"/>
              <a:gd name="connsiteY3" fmla="*/ 0 h 12427"/>
              <a:gd name="connsiteX4" fmla="*/ 5815 w 10000"/>
              <a:gd name="connsiteY4" fmla="*/ 637 h 12427"/>
              <a:gd name="connsiteX5" fmla="*/ 5119 w 10000"/>
              <a:gd name="connsiteY5" fmla="*/ 1273 h 12427"/>
              <a:gd name="connsiteX6" fmla="*/ 5229 w 10000"/>
              <a:gd name="connsiteY6" fmla="*/ 2369 h 12427"/>
              <a:gd name="connsiteX7" fmla="*/ 5412 w 10000"/>
              <a:gd name="connsiteY7" fmla="*/ 2299 h 12427"/>
              <a:gd name="connsiteX8" fmla="*/ 6110 w 10000"/>
              <a:gd name="connsiteY8" fmla="*/ 2373 h 12427"/>
              <a:gd name="connsiteX9" fmla="*/ 6381 w 10000"/>
              <a:gd name="connsiteY9" fmla="*/ 3329 h 12427"/>
              <a:gd name="connsiteX10" fmla="*/ 6597 w 10000"/>
              <a:gd name="connsiteY10" fmla="*/ 3460 h 12427"/>
              <a:gd name="connsiteX11" fmla="*/ 6855 w 10000"/>
              <a:gd name="connsiteY11" fmla="*/ 4585 h 12427"/>
              <a:gd name="connsiteX12" fmla="*/ 7222 w 10000"/>
              <a:gd name="connsiteY12" fmla="*/ 4167 h 12427"/>
              <a:gd name="connsiteX13" fmla="*/ 7372 w 10000"/>
              <a:gd name="connsiteY13" fmla="*/ 3946 h 12427"/>
              <a:gd name="connsiteX14" fmla="*/ 7498 w 10000"/>
              <a:gd name="connsiteY14" fmla="*/ 3930 h 12427"/>
              <a:gd name="connsiteX15" fmla="*/ 7600 w 10000"/>
              <a:gd name="connsiteY15" fmla="*/ 3894 h 12427"/>
              <a:gd name="connsiteX16" fmla="*/ 7625 w 10000"/>
              <a:gd name="connsiteY16" fmla="*/ 3819 h 12427"/>
              <a:gd name="connsiteX17" fmla="*/ 7625 w 10000"/>
              <a:gd name="connsiteY17" fmla="*/ 3731 h 12427"/>
              <a:gd name="connsiteX18" fmla="*/ 7534 w 10000"/>
              <a:gd name="connsiteY18" fmla="*/ 3547 h 12427"/>
              <a:gd name="connsiteX19" fmla="*/ 7458 w 10000"/>
              <a:gd name="connsiteY19" fmla="*/ 3460 h 12427"/>
              <a:gd name="connsiteX20" fmla="*/ 7458 w 10000"/>
              <a:gd name="connsiteY20" fmla="*/ 3408 h 12427"/>
              <a:gd name="connsiteX21" fmla="*/ 7654 w 10000"/>
              <a:gd name="connsiteY21" fmla="*/ 3303 h 12427"/>
              <a:gd name="connsiteX22" fmla="*/ 8087 w 10000"/>
              <a:gd name="connsiteY22" fmla="*/ 2867 h 12427"/>
              <a:gd name="connsiteX23" fmla="*/ 8284 w 10000"/>
              <a:gd name="connsiteY23" fmla="*/ 2427 h 12427"/>
              <a:gd name="connsiteX24" fmla="*/ 8520 w 10000"/>
              <a:gd name="connsiteY24" fmla="*/ 2937 h 12427"/>
              <a:gd name="connsiteX25" fmla="*/ 8648 w 10000"/>
              <a:gd name="connsiteY25" fmla="*/ 3303 h 12427"/>
              <a:gd name="connsiteX26" fmla="*/ 8629 w 10000"/>
              <a:gd name="connsiteY26" fmla="*/ 3616 h 12427"/>
              <a:gd name="connsiteX27" fmla="*/ 8557 w 10000"/>
              <a:gd name="connsiteY27" fmla="*/ 4016 h 12427"/>
              <a:gd name="connsiteX28" fmla="*/ 8688 w 10000"/>
              <a:gd name="connsiteY28" fmla="*/ 4167 h 12427"/>
              <a:gd name="connsiteX29" fmla="*/ 9032 w 10000"/>
              <a:gd name="connsiteY29" fmla="*/ 3755 h 12427"/>
              <a:gd name="connsiteX30" fmla="*/ 10000 w 10000"/>
              <a:gd name="connsiteY30" fmla="*/ 3755 h 12427"/>
              <a:gd name="connsiteX31" fmla="*/ 9731 w 10000"/>
              <a:gd name="connsiteY31" fmla="*/ 4672 h 12427"/>
              <a:gd name="connsiteX32" fmla="*/ 9014 w 10000"/>
              <a:gd name="connsiteY32" fmla="*/ 4672 h 12427"/>
              <a:gd name="connsiteX33" fmla="*/ 9260 w 10000"/>
              <a:gd name="connsiteY33" fmla="*/ 4950 h 12427"/>
              <a:gd name="connsiteX34" fmla="*/ 9713 w 10000"/>
              <a:gd name="connsiteY34" fmla="*/ 5297 h 12427"/>
              <a:gd name="connsiteX35" fmla="*/ 9713 w 10000"/>
              <a:gd name="connsiteY35" fmla="*/ 5350 h 12427"/>
              <a:gd name="connsiteX36" fmla="*/ 9620 w 10000"/>
              <a:gd name="connsiteY36" fmla="*/ 5304 h 12427"/>
              <a:gd name="connsiteX37" fmla="*/ 9051 w 10000"/>
              <a:gd name="connsiteY37" fmla="*/ 5297 h 12427"/>
              <a:gd name="connsiteX38" fmla="*/ 8996 w 10000"/>
              <a:gd name="connsiteY38" fmla="*/ 5443 h 12427"/>
              <a:gd name="connsiteX39" fmla="*/ 8923 w 10000"/>
              <a:gd name="connsiteY39" fmla="*/ 5582 h 12427"/>
              <a:gd name="connsiteX40" fmla="*/ 8202 w 10000"/>
              <a:gd name="connsiteY40" fmla="*/ 5959 h 12427"/>
              <a:gd name="connsiteX41" fmla="*/ 7458 w 10000"/>
              <a:gd name="connsiteY41" fmla="*/ 7114 h 12427"/>
              <a:gd name="connsiteX42" fmla="*/ 7258 w 10000"/>
              <a:gd name="connsiteY42" fmla="*/ 7167 h 12427"/>
              <a:gd name="connsiteX43" fmla="*/ 7079 w 10000"/>
              <a:gd name="connsiteY43" fmla="*/ 7126 h 12427"/>
              <a:gd name="connsiteX44" fmla="*/ 6862 w 10000"/>
              <a:gd name="connsiteY44" fmla="*/ 7044 h 12427"/>
              <a:gd name="connsiteX45" fmla="*/ 6742 w 10000"/>
              <a:gd name="connsiteY45" fmla="*/ 7184 h 12427"/>
              <a:gd name="connsiteX46" fmla="*/ 6354 w 10000"/>
              <a:gd name="connsiteY46" fmla="*/ 7167 h 12427"/>
              <a:gd name="connsiteX47" fmla="*/ 6303 w 10000"/>
              <a:gd name="connsiteY47" fmla="*/ 7213 h 12427"/>
              <a:gd name="connsiteX48" fmla="*/ 6270 w 10000"/>
              <a:gd name="connsiteY48" fmla="*/ 7254 h 12427"/>
              <a:gd name="connsiteX49" fmla="*/ 6145 w 10000"/>
              <a:gd name="connsiteY49" fmla="*/ 8281 h 12427"/>
              <a:gd name="connsiteX50" fmla="*/ 5910 w 10000"/>
              <a:gd name="connsiteY50" fmla="*/ 9684 h 12427"/>
              <a:gd name="connsiteX51" fmla="*/ 5455 w 10000"/>
              <a:gd name="connsiteY51" fmla="*/ 9673 h 12427"/>
              <a:gd name="connsiteX52" fmla="*/ 5382 w 10000"/>
              <a:gd name="connsiteY52" fmla="*/ 10188 h 12427"/>
              <a:gd name="connsiteX53" fmla="*/ 5423 w 10000"/>
              <a:gd name="connsiteY53" fmla="*/ 10311 h 12427"/>
              <a:gd name="connsiteX54" fmla="*/ 5832 w 10000"/>
              <a:gd name="connsiteY54" fmla="*/ 10368 h 12427"/>
              <a:gd name="connsiteX55" fmla="*/ 5905 w 10000"/>
              <a:gd name="connsiteY55" fmla="*/ 10752 h 12427"/>
              <a:gd name="connsiteX56" fmla="*/ 6145 w 10000"/>
              <a:gd name="connsiteY56" fmla="*/ 10874 h 12427"/>
              <a:gd name="connsiteX57" fmla="*/ 6103 w 10000"/>
              <a:gd name="connsiteY57" fmla="*/ 11047 h 12427"/>
              <a:gd name="connsiteX58" fmla="*/ 5857 w 10000"/>
              <a:gd name="connsiteY58" fmla="*/ 11233 h 12427"/>
              <a:gd name="connsiteX59" fmla="*/ 5615 w 10000"/>
              <a:gd name="connsiteY59" fmla="*/ 11221 h 12427"/>
              <a:gd name="connsiteX60" fmla="*/ 5603 w 10000"/>
              <a:gd name="connsiteY60" fmla="*/ 11325 h 12427"/>
              <a:gd name="connsiteX61" fmla="*/ 5669 w 10000"/>
              <a:gd name="connsiteY61" fmla="*/ 11652 h 12427"/>
              <a:gd name="connsiteX62" fmla="*/ 5857 w 10000"/>
              <a:gd name="connsiteY62" fmla="*/ 11669 h 12427"/>
              <a:gd name="connsiteX63" fmla="*/ 5930 w 10000"/>
              <a:gd name="connsiteY63" fmla="*/ 11882 h 12427"/>
              <a:gd name="connsiteX64" fmla="*/ 5785 w 10000"/>
              <a:gd name="connsiteY64" fmla="*/ 12005 h 12427"/>
              <a:gd name="connsiteX65" fmla="*/ 3572 w 10000"/>
              <a:gd name="connsiteY65" fmla="*/ 11822 h 12427"/>
              <a:gd name="connsiteX66" fmla="*/ 1765 w 10000"/>
              <a:gd name="connsiteY66" fmla="*/ 11705 h 12427"/>
              <a:gd name="connsiteX67" fmla="*/ 1610 w 10000"/>
              <a:gd name="connsiteY67" fmla="*/ 12260 h 12427"/>
              <a:gd name="connsiteX68" fmla="*/ 1124 w 10000"/>
              <a:gd name="connsiteY68" fmla="*/ 12417 h 12427"/>
              <a:gd name="connsiteX69" fmla="*/ 535 w 10000"/>
              <a:gd name="connsiteY69" fmla="*/ 12264 h 12427"/>
              <a:gd name="connsiteX70" fmla="*/ 28 w 10000"/>
              <a:gd name="connsiteY70" fmla="*/ 12238 h 12427"/>
              <a:gd name="connsiteX71" fmla="*/ 181 w 10000"/>
              <a:gd name="connsiteY71" fmla="*/ 9734 h 12427"/>
              <a:gd name="connsiteX72" fmla="*/ 2375 w 10000"/>
              <a:gd name="connsiteY72" fmla="*/ 9772 h 12427"/>
              <a:gd name="connsiteX73" fmla="*/ 2448 w 10000"/>
              <a:gd name="connsiteY73" fmla="*/ 9580 h 12427"/>
              <a:gd name="connsiteX74" fmla="*/ 2736 w 10000"/>
              <a:gd name="connsiteY74" fmla="*/ 8994 h 12427"/>
              <a:gd name="connsiteX0" fmla="*/ 2736 w 10000"/>
              <a:gd name="connsiteY0" fmla="*/ 8994 h 12427"/>
              <a:gd name="connsiteX1" fmla="*/ 2945 w 10000"/>
              <a:gd name="connsiteY1" fmla="*/ 6813 h 12427"/>
              <a:gd name="connsiteX2" fmla="*/ 1920 w 10000"/>
              <a:gd name="connsiteY2" fmla="*/ 6342 h 12427"/>
              <a:gd name="connsiteX3" fmla="*/ 4899 w 10000"/>
              <a:gd name="connsiteY3" fmla="*/ 1096 h 12427"/>
              <a:gd name="connsiteX4" fmla="*/ 5559 w 10000"/>
              <a:gd name="connsiteY4" fmla="*/ 0 h 12427"/>
              <a:gd name="connsiteX5" fmla="*/ 5815 w 10000"/>
              <a:gd name="connsiteY5" fmla="*/ 637 h 12427"/>
              <a:gd name="connsiteX6" fmla="*/ 5119 w 10000"/>
              <a:gd name="connsiteY6" fmla="*/ 1273 h 12427"/>
              <a:gd name="connsiteX7" fmla="*/ 5229 w 10000"/>
              <a:gd name="connsiteY7" fmla="*/ 2369 h 12427"/>
              <a:gd name="connsiteX8" fmla="*/ 5412 w 10000"/>
              <a:gd name="connsiteY8" fmla="*/ 2299 h 12427"/>
              <a:gd name="connsiteX9" fmla="*/ 6110 w 10000"/>
              <a:gd name="connsiteY9" fmla="*/ 2373 h 12427"/>
              <a:gd name="connsiteX10" fmla="*/ 6381 w 10000"/>
              <a:gd name="connsiteY10" fmla="*/ 3329 h 12427"/>
              <a:gd name="connsiteX11" fmla="*/ 6597 w 10000"/>
              <a:gd name="connsiteY11" fmla="*/ 3460 h 12427"/>
              <a:gd name="connsiteX12" fmla="*/ 6855 w 10000"/>
              <a:gd name="connsiteY12" fmla="*/ 4585 h 12427"/>
              <a:gd name="connsiteX13" fmla="*/ 7222 w 10000"/>
              <a:gd name="connsiteY13" fmla="*/ 4167 h 12427"/>
              <a:gd name="connsiteX14" fmla="*/ 7372 w 10000"/>
              <a:gd name="connsiteY14" fmla="*/ 3946 h 12427"/>
              <a:gd name="connsiteX15" fmla="*/ 7498 w 10000"/>
              <a:gd name="connsiteY15" fmla="*/ 3930 h 12427"/>
              <a:gd name="connsiteX16" fmla="*/ 7600 w 10000"/>
              <a:gd name="connsiteY16" fmla="*/ 3894 h 12427"/>
              <a:gd name="connsiteX17" fmla="*/ 7625 w 10000"/>
              <a:gd name="connsiteY17" fmla="*/ 3819 h 12427"/>
              <a:gd name="connsiteX18" fmla="*/ 7625 w 10000"/>
              <a:gd name="connsiteY18" fmla="*/ 3731 h 12427"/>
              <a:gd name="connsiteX19" fmla="*/ 7534 w 10000"/>
              <a:gd name="connsiteY19" fmla="*/ 3547 h 12427"/>
              <a:gd name="connsiteX20" fmla="*/ 7458 w 10000"/>
              <a:gd name="connsiteY20" fmla="*/ 3460 h 12427"/>
              <a:gd name="connsiteX21" fmla="*/ 7458 w 10000"/>
              <a:gd name="connsiteY21" fmla="*/ 3408 h 12427"/>
              <a:gd name="connsiteX22" fmla="*/ 7654 w 10000"/>
              <a:gd name="connsiteY22" fmla="*/ 3303 h 12427"/>
              <a:gd name="connsiteX23" fmla="*/ 8087 w 10000"/>
              <a:gd name="connsiteY23" fmla="*/ 2867 h 12427"/>
              <a:gd name="connsiteX24" fmla="*/ 8284 w 10000"/>
              <a:gd name="connsiteY24" fmla="*/ 2427 h 12427"/>
              <a:gd name="connsiteX25" fmla="*/ 8520 w 10000"/>
              <a:gd name="connsiteY25" fmla="*/ 2937 h 12427"/>
              <a:gd name="connsiteX26" fmla="*/ 8648 w 10000"/>
              <a:gd name="connsiteY26" fmla="*/ 3303 h 12427"/>
              <a:gd name="connsiteX27" fmla="*/ 8629 w 10000"/>
              <a:gd name="connsiteY27" fmla="*/ 3616 h 12427"/>
              <a:gd name="connsiteX28" fmla="*/ 8557 w 10000"/>
              <a:gd name="connsiteY28" fmla="*/ 4016 h 12427"/>
              <a:gd name="connsiteX29" fmla="*/ 8688 w 10000"/>
              <a:gd name="connsiteY29" fmla="*/ 4167 h 12427"/>
              <a:gd name="connsiteX30" fmla="*/ 9032 w 10000"/>
              <a:gd name="connsiteY30" fmla="*/ 3755 h 12427"/>
              <a:gd name="connsiteX31" fmla="*/ 10000 w 10000"/>
              <a:gd name="connsiteY31" fmla="*/ 3755 h 12427"/>
              <a:gd name="connsiteX32" fmla="*/ 9731 w 10000"/>
              <a:gd name="connsiteY32" fmla="*/ 4672 h 12427"/>
              <a:gd name="connsiteX33" fmla="*/ 9014 w 10000"/>
              <a:gd name="connsiteY33" fmla="*/ 4672 h 12427"/>
              <a:gd name="connsiteX34" fmla="*/ 9260 w 10000"/>
              <a:gd name="connsiteY34" fmla="*/ 4950 h 12427"/>
              <a:gd name="connsiteX35" fmla="*/ 9713 w 10000"/>
              <a:gd name="connsiteY35" fmla="*/ 5297 h 12427"/>
              <a:gd name="connsiteX36" fmla="*/ 9713 w 10000"/>
              <a:gd name="connsiteY36" fmla="*/ 5350 h 12427"/>
              <a:gd name="connsiteX37" fmla="*/ 9620 w 10000"/>
              <a:gd name="connsiteY37" fmla="*/ 5304 h 12427"/>
              <a:gd name="connsiteX38" fmla="*/ 9051 w 10000"/>
              <a:gd name="connsiteY38" fmla="*/ 5297 h 12427"/>
              <a:gd name="connsiteX39" fmla="*/ 8996 w 10000"/>
              <a:gd name="connsiteY39" fmla="*/ 5443 h 12427"/>
              <a:gd name="connsiteX40" fmla="*/ 8923 w 10000"/>
              <a:gd name="connsiteY40" fmla="*/ 5582 h 12427"/>
              <a:gd name="connsiteX41" fmla="*/ 8202 w 10000"/>
              <a:gd name="connsiteY41" fmla="*/ 5959 h 12427"/>
              <a:gd name="connsiteX42" fmla="*/ 7458 w 10000"/>
              <a:gd name="connsiteY42" fmla="*/ 7114 h 12427"/>
              <a:gd name="connsiteX43" fmla="*/ 7258 w 10000"/>
              <a:gd name="connsiteY43" fmla="*/ 7167 h 12427"/>
              <a:gd name="connsiteX44" fmla="*/ 7079 w 10000"/>
              <a:gd name="connsiteY44" fmla="*/ 7126 h 12427"/>
              <a:gd name="connsiteX45" fmla="*/ 6862 w 10000"/>
              <a:gd name="connsiteY45" fmla="*/ 7044 h 12427"/>
              <a:gd name="connsiteX46" fmla="*/ 6742 w 10000"/>
              <a:gd name="connsiteY46" fmla="*/ 7184 h 12427"/>
              <a:gd name="connsiteX47" fmla="*/ 6354 w 10000"/>
              <a:gd name="connsiteY47" fmla="*/ 7167 h 12427"/>
              <a:gd name="connsiteX48" fmla="*/ 6303 w 10000"/>
              <a:gd name="connsiteY48" fmla="*/ 7213 h 12427"/>
              <a:gd name="connsiteX49" fmla="*/ 6270 w 10000"/>
              <a:gd name="connsiteY49" fmla="*/ 7254 h 12427"/>
              <a:gd name="connsiteX50" fmla="*/ 6145 w 10000"/>
              <a:gd name="connsiteY50" fmla="*/ 8281 h 12427"/>
              <a:gd name="connsiteX51" fmla="*/ 5910 w 10000"/>
              <a:gd name="connsiteY51" fmla="*/ 9684 h 12427"/>
              <a:gd name="connsiteX52" fmla="*/ 5455 w 10000"/>
              <a:gd name="connsiteY52" fmla="*/ 9673 h 12427"/>
              <a:gd name="connsiteX53" fmla="*/ 5382 w 10000"/>
              <a:gd name="connsiteY53" fmla="*/ 10188 h 12427"/>
              <a:gd name="connsiteX54" fmla="*/ 5423 w 10000"/>
              <a:gd name="connsiteY54" fmla="*/ 10311 h 12427"/>
              <a:gd name="connsiteX55" fmla="*/ 5832 w 10000"/>
              <a:gd name="connsiteY55" fmla="*/ 10368 h 12427"/>
              <a:gd name="connsiteX56" fmla="*/ 5905 w 10000"/>
              <a:gd name="connsiteY56" fmla="*/ 10752 h 12427"/>
              <a:gd name="connsiteX57" fmla="*/ 6145 w 10000"/>
              <a:gd name="connsiteY57" fmla="*/ 10874 h 12427"/>
              <a:gd name="connsiteX58" fmla="*/ 6103 w 10000"/>
              <a:gd name="connsiteY58" fmla="*/ 11047 h 12427"/>
              <a:gd name="connsiteX59" fmla="*/ 5857 w 10000"/>
              <a:gd name="connsiteY59" fmla="*/ 11233 h 12427"/>
              <a:gd name="connsiteX60" fmla="*/ 5615 w 10000"/>
              <a:gd name="connsiteY60" fmla="*/ 11221 h 12427"/>
              <a:gd name="connsiteX61" fmla="*/ 5603 w 10000"/>
              <a:gd name="connsiteY61" fmla="*/ 11325 h 12427"/>
              <a:gd name="connsiteX62" fmla="*/ 5669 w 10000"/>
              <a:gd name="connsiteY62" fmla="*/ 11652 h 12427"/>
              <a:gd name="connsiteX63" fmla="*/ 5857 w 10000"/>
              <a:gd name="connsiteY63" fmla="*/ 11669 h 12427"/>
              <a:gd name="connsiteX64" fmla="*/ 5930 w 10000"/>
              <a:gd name="connsiteY64" fmla="*/ 11882 h 12427"/>
              <a:gd name="connsiteX65" fmla="*/ 5785 w 10000"/>
              <a:gd name="connsiteY65" fmla="*/ 12005 h 12427"/>
              <a:gd name="connsiteX66" fmla="*/ 3572 w 10000"/>
              <a:gd name="connsiteY66" fmla="*/ 11822 h 12427"/>
              <a:gd name="connsiteX67" fmla="*/ 1765 w 10000"/>
              <a:gd name="connsiteY67" fmla="*/ 11705 h 12427"/>
              <a:gd name="connsiteX68" fmla="*/ 1610 w 10000"/>
              <a:gd name="connsiteY68" fmla="*/ 12260 h 12427"/>
              <a:gd name="connsiteX69" fmla="*/ 1124 w 10000"/>
              <a:gd name="connsiteY69" fmla="*/ 12417 h 12427"/>
              <a:gd name="connsiteX70" fmla="*/ 535 w 10000"/>
              <a:gd name="connsiteY70" fmla="*/ 12264 h 12427"/>
              <a:gd name="connsiteX71" fmla="*/ 28 w 10000"/>
              <a:gd name="connsiteY71" fmla="*/ 12238 h 12427"/>
              <a:gd name="connsiteX72" fmla="*/ 181 w 10000"/>
              <a:gd name="connsiteY72" fmla="*/ 9734 h 12427"/>
              <a:gd name="connsiteX73" fmla="*/ 2375 w 10000"/>
              <a:gd name="connsiteY73" fmla="*/ 9772 h 12427"/>
              <a:gd name="connsiteX74" fmla="*/ 2448 w 10000"/>
              <a:gd name="connsiteY74" fmla="*/ 9580 h 12427"/>
              <a:gd name="connsiteX75" fmla="*/ 2736 w 10000"/>
              <a:gd name="connsiteY75" fmla="*/ 8994 h 12427"/>
              <a:gd name="connsiteX0" fmla="*/ 2736 w 10000"/>
              <a:gd name="connsiteY0" fmla="*/ 8994 h 12427"/>
              <a:gd name="connsiteX1" fmla="*/ 2945 w 10000"/>
              <a:gd name="connsiteY1" fmla="*/ 6813 h 12427"/>
              <a:gd name="connsiteX2" fmla="*/ 1920 w 10000"/>
              <a:gd name="connsiteY2" fmla="*/ 6342 h 12427"/>
              <a:gd name="connsiteX3" fmla="*/ 4056 w 10000"/>
              <a:gd name="connsiteY3" fmla="*/ 1450 h 12427"/>
              <a:gd name="connsiteX4" fmla="*/ 4899 w 10000"/>
              <a:gd name="connsiteY4" fmla="*/ 1096 h 12427"/>
              <a:gd name="connsiteX5" fmla="*/ 5559 w 10000"/>
              <a:gd name="connsiteY5" fmla="*/ 0 h 12427"/>
              <a:gd name="connsiteX6" fmla="*/ 5815 w 10000"/>
              <a:gd name="connsiteY6" fmla="*/ 637 h 12427"/>
              <a:gd name="connsiteX7" fmla="*/ 5119 w 10000"/>
              <a:gd name="connsiteY7" fmla="*/ 1273 h 12427"/>
              <a:gd name="connsiteX8" fmla="*/ 5229 w 10000"/>
              <a:gd name="connsiteY8" fmla="*/ 2369 h 12427"/>
              <a:gd name="connsiteX9" fmla="*/ 5412 w 10000"/>
              <a:gd name="connsiteY9" fmla="*/ 2299 h 12427"/>
              <a:gd name="connsiteX10" fmla="*/ 6110 w 10000"/>
              <a:gd name="connsiteY10" fmla="*/ 2373 h 12427"/>
              <a:gd name="connsiteX11" fmla="*/ 6381 w 10000"/>
              <a:gd name="connsiteY11" fmla="*/ 3329 h 12427"/>
              <a:gd name="connsiteX12" fmla="*/ 6597 w 10000"/>
              <a:gd name="connsiteY12" fmla="*/ 3460 h 12427"/>
              <a:gd name="connsiteX13" fmla="*/ 6855 w 10000"/>
              <a:gd name="connsiteY13" fmla="*/ 4585 h 12427"/>
              <a:gd name="connsiteX14" fmla="*/ 7222 w 10000"/>
              <a:gd name="connsiteY14" fmla="*/ 4167 h 12427"/>
              <a:gd name="connsiteX15" fmla="*/ 7372 w 10000"/>
              <a:gd name="connsiteY15" fmla="*/ 3946 h 12427"/>
              <a:gd name="connsiteX16" fmla="*/ 7498 w 10000"/>
              <a:gd name="connsiteY16" fmla="*/ 3930 h 12427"/>
              <a:gd name="connsiteX17" fmla="*/ 7600 w 10000"/>
              <a:gd name="connsiteY17" fmla="*/ 3894 h 12427"/>
              <a:gd name="connsiteX18" fmla="*/ 7625 w 10000"/>
              <a:gd name="connsiteY18" fmla="*/ 3819 h 12427"/>
              <a:gd name="connsiteX19" fmla="*/ 7625 w 10000"/>
              <a:gd name="connsiteY19" fmla="*/ 3731 h 12427"/>
              <a:gd name="connsiteX20" fmla="*/ 7534 w 10000"/>
              <a:gd name="connsiteY20" fmla="*/ 3547 h 12427"/>
              <a:gd name="connsiteX21" fmla="*/ 7458 w 10000"/>
              <a:gd name="connsiteY21" fmla="*/ 3460 h 12427"/>
              <a:gd name="connsiteX22" fmla="*/ 7458 w 10000"/>
              <a:gd name="connsiteY22" fmla="*/ 3408 h 12427"/>
              <a:gd name="connsiteX23" fmla="*/ 7654 w 10000"/>
              <a:gd name="connsiteY23" fmla="*/ 3303 h 12427"/>
              <a:gd name="connsiteX24" fmla="*/ 8087 w 10000"/>
              <a:gd name="connsiteY24" fmla="*/ 2867 h 12427"/>
              <a:gd name="connsiteX25" fmla="*/ 8284 w 10000"/>
              <a:gd name="connsiteY25" fmla="*/ 2427 h 12427"/>
              <a:gd name="connsiteX26" fmla="*/ 8520 w 10000"/>
              <a:gd name="connsiteY26" fmla="*/ 2937 h 12427"/>
              <a:gd name="connsiteX27" fmla="*/ 8648 w 10000"/>
              <a:gd name="connsiteY27" fmla="*/ 3303 h 12427"/>
              <a:gd name="connsiteX28" fmla="*/ 8629 w 10000"/>
              <a:gd name="connsiteY28" fmla="*/ 3616 h 12427"/>
              <a:gd name="connsiteX29" fmla="*/ 8557 w 10000"/>
              <a:gd name="connsiteY29" fmla="*/ 4016 h 12427"/>
              <a:gd name="connsiteX30" fmla="*/ 8688 w 10000"/>
              <a:gd name="connsiteY30" fmla="*/ 4167 h 12427"/>
              <a:gd name="connsiteX31" fmla="*/ 9032 w 10000"/>
              <a:gd name="connsiteY31" fmla="*/ 3755 h 12427"/>
              <a:gd name="connsiteX32" fmla="*/ 10000 w 10000"/>
              <a:gd name="connsiteY32" fmla="*/ 3755 h 12427"/>
              <a:gd name="connsiteX33" fmla="*/ 9731 w 10000"/>
              <a:gd name="connsiteY33" fmla="*/ 4672 h 12427"/>
              <a:gd name="connsiteX34" fmla="*/ 9014 w 10000"/>
              <a:gd name="connsiteY34" fmla="*/ 4672 h 12427"/>
              <a:gd name="connsiteX35" fmla="*/ 9260 w 10000"/>
              <a:gd name="connsiteY35" fmla="*/ 4950 h 12427"/>
              <a:gd name="connsiteX36" fmla="*/ 9713 w 10000"/>
              <a:gd name="connsiteY36" fmla="*/ 5297 h 12427"/>
              <a:gd name="connsiteX37" fmla="*/ 9713 w 10000"/>
              <a:gd name="connsiteY37" fmla="*/ 5350 h 12427"/>
              <a:gd name="connsiteX38" fmla="*/ 9620 w 10000"/>
              <a:gd name="connsiteY38" fmla="*/ 5304 h 12427"/>
              <a:gd name="connsiteX39" fmla="*/ 9051 w 10000"/>
              <a:gd name="connsiteY39" fmla="*/ 5297 h 12427"/>
              <a:gd name="connsiteX40" fmla="*/ 8996 w 10000"/>
              <a:gd name="connsiteY40" fmla="*/ 5443 h 12427"/>
              <a:gd name="connsiteX41" fmla="*/ 8923 w 10000"/>
              <a:gd name="connsiteY41" fmla="*/ 5582 h 12427"/>
              <a:gd name="connsiteX42" fmla="*/ 8202 w 10000"/>
              <a:gd name="connsiteY42" fmla="*/ 5959 h 12427"/>
              <a:gd name="connsiteX43" fmla="*/ 7458 w 10000"/>
              <a:gd name="connsiteY43" fmla="*/ 7114 h 12427"/>
              <a:gd name="connsiteX44" fmla="*/ 7258 w 10000"/>
              <a:gd name="connsiteY44" fmla="*/ 7167 h 12427"/>
              <a:gd name="connsiteX45" fmla="*/ 7079 w 10000"/>
              <a:gd name="connsiteY45" fmla="*/ 7126 h 12427"/>
              <a:gd name="connsiteX46" fmla="*/ 6862 w 10000"/>
              <a:gd name="connsiteY46" fmla="*/ 7044 h 12427"/>
              <a:gd name="connsiteX47" fmla="*/ 6742 w 10000"/>
              <a:gd name="connsiteY47" fmla="*/ 7184 h 12427"/>
              <a:gd name="connsiteX48" fmla="*/ 6354 w 10000"/>
              <a:gd name="connsiteY48" fmla="*/ 7167 h 12427"/>
              <a:gd name="connsiteX49" fmla="*/ 6303 w 10000"/>
              <a:gd name="connsiteY49" fmla="*/ 7213 h 12427"/>
              <a:gd name="connsiteX50" fmla="*/ 6270 w 10000"/>
              <a:gd name="connsiteY50" fmla="*/ 7254 h 12427"/>
              <a:gd name="connsiteX51" fmla="*/ 6145 w 10000"/>
              <a:gd name="connsiteY51" fmla="*/ 8281 h 12427"/>
              <a:gd name="connsiteX52" fmla="*/ 5910 w 10000"/>
              <a:gd name="connsiteY52" fmla="*/ 9684 h 12427"/>
              <a:gd name="connsiteX53" fmla="*/ 5455 w 10000"/>
              <a:gd name="connsiteY53" fmla="*/ 9673 h 12427"/>
              <a:gd name="connsiteX54" fmla="*/ 5382 w 10000"/>
              <a:gd name="connsiteY54" fmla="*/ 10188 h 12427"/>
              <a:gd name="connsiteX55" fmla="*/ 5423 w 10000"/>
              <a:gd name="connsiteY55" fmla="*/ 10311 h 12427"/>
              <a:gd name="connsiteX56" fmla="*/ 5832 w 10000"/>
              <a:gd name="connsiteY56" fmla="*/ 10368 h 12427"/>
              <a:gd name="connsiteX57" fmla="*/ 5905 w 10000"/>
              <a:gd name="connsiteY57" fmla="*/ 10752 h 12427"/>
              <a:gd name="connsiteX58" fmla="*/ 6145 w 10000"/>
              <a:gd name="connsiteY58" fmla="*/ 10874 h 12427"/>
              <a:gd name="connsiteX59" fmla="*/ 6103 w 10000"/>
              <a:gd name="connsiteY59" fmla="*/ 11047 h 12427"/>
              <a:gd name="connsiteX60" fmla="*/ 5857 w 10000"/>
              <a:gd name="connsiteY60" fmla="*/ 11233 h 12427"/>
              <a:gd name="connsiteX61" fmla="*/ 5615 w 10000"/>
              <a:gd name="connsiteY61" fmla="*/ 11221 h 12427"/>
              <a:gd name="connsiteX62" fmla="*/ 5603 w 10000"/>
              <a:gd name="connsiteY62" fmla="*/ 11325 h 12427"/>
              <a:gd name="connsiteX63" fmla="*/ 5669 w 10000"/>
              <a:gd name="connsiteY63" fmla="*/ 11652 h 12427"/>
              <a:gd name="connsiteX64" fmla="*/ 5857 w 10000"/>
              <a:gd name="connsiteY64" fmla="*/ 11669 h 12427"/>
              <a:gd name="connsiteX65" fmla="*/ 5930 w 10000"/>
              <a:gd name="connsiteY65" fmla="*/ 11882 h 12427"/>
              <a:gd name="connsiteX66" fmla="*/ 5785 w 10000"/>
              <a:gd name="connsiteY66" fmla="*/ 12005 h 12427"/>
              <a:gd name="connsiteX67" fmla="*/ 3572 w 10000"/>
              <a:gd name="connsiteY67" fmla="*/ 11822 h 12427"/>
              <a:gd name="connsiteX68" fmla="*/ 1765 w 10000"/>
              <a:gd name="connsiteY68" fmla="*/ 11705 h 12427"/>
              <a:gd name="connsiteX69" fmla="*/ 1610 w 10000"/>
              <a:gd name="connsiteY69" fmla="*/ 12260 h 12427"/>
              <a:gd name="connsiteX70" fmla="*/ 1124 w 10000"/>
              <a:gd name="connsiteY70" fmla="*/ 12417 h 12427"/>
              <a:gd name="connsiteX71" fmla="*/ 535 w 10000"/>
              <a:gd name="connsiteY71" fmla="*/ 12264 h 12427"/>
              <a:gd name="connsiteX72" fmla="*/ 28 w 10000"/>
              <a:gd name="connsiteY72" fmla="*/ 12238 h 12427"/>
              <a:gd name="connsiteX73" fmla="*/ 181 w 10000"/>
              <a:gd name="connsiteY73" fmla="*/ 9734 h 12427"/>
              <a:gd name="connsiteX74" fmla="*/ 2375 w 10000"/>
              <a:gd name="connsiteY74" fmla="*/ 9772 h 12427"/>
              <a:gd name="connsiteX75" fmla="*/ 2448 w 10000"/>
              <a:gd name="connsiteY75" fmla="*/ 9580 h 12427"/>
              <a:gd name="connsiteX76" fmla="*/ 2736 w 10000"/>
              <a:gd name="connsiteY76" fmla="*/ 8994 h 12427"/>
              <a:gd name="connsiteX0" fmla="*/ 2736 w 10000"/>
              <a:gd name="connsiteY0" fmla="*/ 8994 h 12427"/>
              <a:gd name="connsiteX1" fmla="*/ 2945 w 10000"/>
              <a:gd name="connsiteY1" fmla="*/ 6813 h 12427"/>
              <a:gd name="connsiteX2" fmla="*/ 1920 w 10000"/>
              <a:gd name="connsiteY2" fmla="*/ 6342 h 12427"/>
              <a:gd name="connsiteX3" fmla="*/ 2663 w 10000"/>
              <a:gd name="connsiteY3" fmla="*/ 1697 h 12427"/>
              <a:gd name="connsiteX4" fmla="*/ 4056 w 10000"/>
              <a:gd name="connsiteY4" fmla="*/ 1450 h 12427"/>
              <a:gd name="connsiteX5" fmla="*/ 4899 w 10000"/>
              <a:gd name="connsiteY5" fmla="*/ 1096 h 12427"/>
              <a:gd name="connsiteX6" fmla="*/ 5559 w 10000"/>
              <a:gd name="connsiteY6" fmla="*/ 0 h 12427"/>
              <a:gd name="connsiteX7" fmla="*/ 5815 w 10000"/>
              <a:gd name="connsiteY7" fmla="*/ 637 h 12427"/>
              <a:gd name="connsiteX8" fmla="*/ 5119 w 10000"/>
              <a:gd name="connsiteY8" fmla="*/ 1273 h 12427"/>
              <a:gd name="connsiteX9" fmla="*/ 5229 w 10000"/>
              <a:gd name="connsiteY9" fmla="*/ 2369 h 12427"/>
              <a:gd name="connsiteX10" fmla="*/ 5412 w 10000"/>
              <a:gd name="connsiteY10" fmla="*/ 2299 h 12427"/>
              <a:gd name="connsiteX11" fmla="*/ 6110 w 10000"/>
              <a:gd name="connsiteY11" fmla="*/ 2373 h 12427"/>
              <a:gd name="connsiteX12" fmla="*/ 6381 w 10000"/>
              <a:gd name="connsiteY12" fmla="*/ 3329 h 12427"/>
              <a:gd name="connsiteX13" fmla="*/ 6597 w 10000"/>
              <a:gd name="connsiteY13" fmla="*/ 3460 h 12427"/>
              <a:gd name="connsiteX14" fmla="*/ 6855 w 10000"/>
              <a:gd name="connsiteY14" fmla="*/ 4585 h 12427"/>
              <a:gd name="connsiteX15" fmla="*/ 7222 w 10000"/>
              <a:gd name="connsiteY15" fmla="*/ 4167 h 12427"/>
              <a:gd name="connsiteX16" fmla="*/ 7372 w 10000"/>
              <a:gd name="connsiteY16" fmla="*/ 3946 h 12427"/>
              <a:gd name="connsiteX17" fmla="*/ 7498 w 10000"/>
              <a:gd name="connsiteY17" fmla="*/ 3930 h 12427"/>
              <a:gd name="connsiteX18" fmla="*/ 7600 w 10000"/>
              <a:gd name="connsiteY18" fmla="*/ 3894 h 12427"/>
              <a:gd name="connsiteX19" fmla="*/ 7625 w 10000"/>
              <a:gd name="connsiteY19" fmla="*/ 3819 h 12427"/>
              <a:gd name="connsiteX20" fmla="*/ 7625 w 10000"/>
              <a:gd name="connsiteY20" fmla="*/ 3731 h 12427"/>
              <a:gd name="connsiteX21" fmla="*/ 7534 w 10000"/>
              <a:gd name="connsiteY21" fmla="*/ 3547 h 12427"/>
              <a:gd name="connsiteX22" fmla="*/ 7458 w 10000"/>
              <a:gd name="connsiteY22" fmla="*/ 3460 h 12427"/>
              <a:gd name="connsiteX23" fmla="*/ 7458 w 10000"/>
              <a:gd name="connsiteY23" fmla="*/ 3408 h 12427"/>
              <a:gd name="connsiteX24" fmla="*/ 7654 w 10000"/>
              <a:gd name="connsiteY24" fmla="*/ 3303 h 12427"/>
              <a:gd name="connsiteX25" fmla="*/ 8087 w 10000"/>
              <a:gd name="connsiteY25" fmla="*/ 2867 h 12427"/>
              <a:gd name="connsiteX26" fmla="*/ 8284 w 10000"/>
              <a:gd name="connsiteY26" fmla="*/ 2427 h 12427"/>
              <a:gd name="connsiteX27" fmla="*/ 8520 w 10000"/>
              <a:gd name="connsiteY27" fmla="*/ 2937 h 12427"/>
              <a:gd name="connsiteX28" fmla="*/ 8648 w 10000"/>
              <a:gd name="connsiteY28" fmla="*/ 3303 h 12427"/>
              <a:gd name="connsiteX29" fmla="*/ 8629 w 10000"/>
              <a:gd name="connsiteY29" fmla="*/ 3616 h 12427"/>
              <a:gd name="connsiteX30" fmla="*/ 8557 w 10000"/>
              <a:gd name="connsiteY30" fmla="*/ 4016 h 12427"/>
              <a:gd name="connsiteX31" fmla="*/ 8688 w 10000"/>
              <a:gd name="connsiteY31" fmla="*/ 4167 h 12427"/>
              <a:gd name="connsiteX32" fmla="*/ 9032 w 10000"/>
              <a:gd name="connsiteY32" fmla="*/ 3755 h 12427"/>
              <a:gd name="connsiteX33" fmla="*/ 10000 w 10000"/>
              <a:gd name="connsiteY33" fmla="*/ 3755 h 12427"/>
              <a:gd name="connsiteX34" fmla="*/ 9731 w 10000"/>
              <a:gd name="connsiteY34" fmla="*/ 4672 h 12427"/>
              <a:gd name="connsiteX35" fmla="*/ 9014 w 10000"/>
              <a:gd name="connsiteY35" fmla="*/ 4672 h 12427"/>
              <a:gd name="connsiteX36" fmla="*/ 9260 w 10000"/>
              <a:gd name="connsiteY36" fmla="*/ 4950 h 12427"/>
              <a:gd name="connsiteX37" fmla="*/ 9713 w 10000"/>
              <a:gd name="connsiteY37" fmla="*/ 5297 h 12427"/>
              <a:gd name="connsiteX38" fmla="*/ 9713 w 10000"/>
              <a:gd name="connsiteY38" fmla="*/ 5350 h 12427"/>
              <a:gd name="connsiteX39" fmla="*/ 9620 w 10000"/>
              <a:gd name="connsiteY39" fmla="*/ 5304 h 12427"/>
              <a:gd name="connsiteX40" fmla="*/ 9051 w 10000"/>
              <a:gd name="connsiteY40" fmla="*/ 5297 h 12427"/>
              <a:gd name="connsiteX41" fmla="*/ 8996 w 10000"/>
              <a:gd name="connsiteY41" fmla="*/ 5443 h 12427"/>
              <a:gd name="connsiteX42" fmla="*/ 8923 w 10000"/>
              <a:gd name="connsiteY42" fmla="*/ 5582 h 12427"/>
              <a:gd name="connsiteX43" fmla="*/ 8202 w 10000"/>
              <a:gd name="connsiteY43" fmla="*/ 5959 h 12427"/>
              <a:gd name="connsiteX44" fmla="*/ 7458 w 10000"/>
              <a:gd name="connsiteY44" fmla="*/ 7114 h 12427"/>
              <a:gd name="connsiteX45" fmla="*/ 7258 w 10000"/>
              <a:gd name="connsiteY45" fmla="*/ 7167 h 12427"/>
              <a:gd name="connsiteX46" fmla="*/ 7079 w 10000"/>
              <a:gd name="connsiteY46" fmla="*/ 7126 h 12427"/>
              <a:gd name="connsiteX47" fmla="*/ 6862 w 10000"/>
              <a:gd name="connsiteY47" fmla="*/ 7044 h 12427"/>
              <a:gd name="connsiteX48" fmla="*/ 6742 w 10000"/>
              <a:gd name="connsiteY48" fmla="*/ 7184 h 12427"/>
              <a:gd name="connsiteX49" fmla="*/ 6354 w 10000"/>
              <a:gd name="connsiteY49" fmla="*/ 7167 h 12427"/>
              <a:gd name="connsiteX50" fmla="*/ 6303 w 10000"/>
              <a:gd name="connsiteY50" fmla="*/ 7213 h 12427"/>
              <a:gd name="connsiteX51" fmla="*/ 6270 w 10000"/>
              <a:gd name="connsiteY51" fmla="*/ 7254 h 12427"/>
              <a:gd name="connsiteX52" fmla="*/ 6145 w 10000"/>
              <a:gd name="connsiteY52" fmla="*/ 8281 h 12427"/>
              <a:gd name="connsiteX53" fmla="*/ 5910 w 10000"/>
              <a:gd name="connsiteY53" fmla="*/ 9684 h 12427"/>
              <a:gd name="connsiteX54" fmla="*/ 5455 w 10000"/>
              <a:gd name="connsiteY54" fmla="*/ 9673 h 12427"/>
              <a:gd name="connsiteX55" fmla="*/ 5382 w 10000"/>
              <a:gd name="connsiteY55" fmla="*/ 10188 h 12427"/>
              <a:gd name="connsiteX56" fmla="*/ 5423 w 10000"/>
              <a:gd name="connsiteY56" fmla="*/ 10311 h 12427"/>
              <a:gd name="connsiteX57" fmla="*/ 5832 w 10000"/>
              <a:gd name="connsiteY57" fmla="*/ 10368 h 12427"/>
              <a:gd name="connsiteX58" fmla="*/ 5905 w 10000"/>
              <a:gd name="connsiteY58" fmla="*/ 10752 h 12427"/>
              <a:gd name="connsiteX59" fmla="*/ 6145 w 10000"/>
              <a:gd name="connsiteY59" fmla="*/ 10874 h 12427"/>
              <a:gd name="connsiteX60" fmla="*/ 6103 w 10000"/>
              <a:gd name="connsiteY60" fmla="*/ 11047 h 12427"/>
              <a:gd name="connsiteX61" fmla="*/ 5857 w 10000"/>
              <a:gd name="connsiteY61" fmla="*/ 11233 h 12427"/>
              <a:gd name="connsiteX62" fmla="*/ 5615 w 10000"/>
              <a:gd name="connsiteY62" fmla="*/ 11221 h 12427"/>
              <a:gd name="connsiteX63" fmla="*/ 5603 w 10000"/>
              <a:gd name="connsiteY63" fmla="*/ 11325 h 12427"/>
              <a:gd name="connsiteX64" fmla="*/ 5669 w 10000"/>
              <a:gd name="connsiteY64" fmla="*/ 11652 h 12427"/>
              <a:gd name="connsiteX65" fmla="*/ 5857 w 10000"/>
              <a:gd name="connsiteY65" fmla="*/ 11669 h 12427"/>
              <a:gd name="connsiteX66" fmla="*/ 5930 w 10000"/>
              <a:gd name="connsiteY66" fmla="*/ 11882 h 12427"/>
              <a:gd name="connsiteX67" fmla="*/ 5785 w 10000"/>
              <a:gd name="connsiteY67" fmla="*/ 12005 h 12427"/>
              <a:gd name="connsiteX68" fmla="*/ 3572 w 10000"/>
              <a:gd name="connsiteY68" fmla="*/ 11822 h 12427"/>
              <a:gd name="connsiteX69" fmla="*/ 1765 w 10000"/>
              <a:gd name="connsiteY69" fmla="*/ 11705 h 12427"/>
              <a:gd name="connsiteX70" fmla="*/ 1610 w 10000"/>
              <a:gd name="connsiteY70" fmla="*/ 12260 h 12427"/>
              <a:gd name="connsiteX71" fmla="*/ 1124 w 10000"/>
              <a:gd name="connsiteY71" fmla="*/ 12417 h 12427"/>
              <a:gd name="connsiteX72" fmla="*/ 535 w 10000"/>
              <a:gd name="connsiteY72" fmla="*/ 12264 h 12427"/>
              <a:gd name="connsiteX73" fmla="*/ 28 w 10000"/>
              <a:gd name="connsiteY73" fmla="*/ 12238 h 12427"/>
              <a:gd name="connsiteX74" fmla="*/ 181 w 10000"/>
              <a:gd name="connsiteY74" fmla="*/ 9734 h 12427"/>
              <a:gd name="connsiteX75" fmla="*/ 2375 w 10000"/>
              <a:gd name="connsiteY75" fmla="*/ 9772 h 12427"/>
              <a:gd name="connsiteX76" fmla="*/ 2448 w 10000"/>
              <a:gd name="connsiteY76" fmla="*/ 9580 h 12427"/>
              <a:gd name="connsiteX77" fmla="*/ 2736 w 10000"/>
              <a:gd name="connsiteY77" fmla="*/ 8994 h 12427"/>
              <a:gd name="connsiteX0" fmla="*/ 2736 w 10000"/>
              <a:gd name="connsiteY0" fmla="*/ 8994 h 12427"/>
              <a:gd name="connsiteX1" fmla="*/ 2945 w 10000"/>
              <a:gd name="connsiteY1" fmla="*/ 6813 h 12427"/>
              <a:gd name="connsiteX2" fmla="*/ 1920 w 10000"/>
              <a:gd name="connsiteY2" fmla="*/ 6342 h 12427"/>
              <a:gd name="connsiteX3" fmla="*/ 1637 w 10000"/>
              <a:gd name="connsiteY3" fmla="*/ 1733 h 12427"/>
              <a:gd name="connsiteX4" fmla="*/ 2663 w 10000"/>
              <a:gd name="connsiteY4" fmla="*/ 1697 h 12427"/>
              <a:gd name="connsiteX5" fmla="*/ 4056 w 10000"/>
              <a:gd name="connsiteY5" fmla="*/ 1450 h 12427"/>
              <a:gd name="connsiteX6" fmla="*/ 4899 w 10000"/>
              <a:gd name="connsiteY6" fmla="*/ 1096 h 12427"/>
              <a:gd name="connsiteX7" fmla="*/ 5559 w 10000"/>
              <a:gd name="connsiteY7" fmla="*/ 0 h 12427"/>
              <a:gd name="connsiteX8" fmla="*/ 5815 w 10000"/>
              <a:gd name="connsiteY8" fmla="*/ 637 h 12427"/>
              <a:gd name="connsiteX9" fmla="*/ 5119 w 10000"/>
              <a:gd name="connsiteY9" fmla="*/ 1273 h 12427"/>
              <a:gd name="connsiteX10" fmla="*/ 5229 w 10000"/>
              <a:gd name="connsiteY10" fmla="*/ 2369 h 12427"/>
              <a:gd name="connsiteX11" fmla="*/ 5412 w 10000"/>
              <a:gd name="connsiteY11" fmla="*/ 2299 h 12427"/>
              <a:gd name="connsiteX12" fmla="*/ 6110 w 10000"/>
              <a:gd name="connsiteY12" fmla="*/ 2373 h 12427"/>
              <a:gd name="connsiteX13" fmla="*/ 6381 w 10000"/>
              <a:gd name="connsiteY13" fmla="*/ 3329 h 12427"/>
              <a:gd name="connsiteX14" fmla="*/ 6597 w 10000"/>
              <a:gd name="connsiteY14" fmla="*/ 3460 h 12427"/>
              <a:gd name="connsiteX15" fmla="*/ 6855 w 10000"/>
              <a:gd name="connsiteY15" fmla="*/ 4585 h 12427"/>
              <a:gd name="connsiteX16" fmla="*/ 7222 w 10000"/>
              <a:gd name="connsiteY16" fmla="*/ 4167 h 12427"/>
              <a:gd name="connsiteX17" fmla="*/ 7372 w 10000"/>
              <a:gd name="connsiteY17" fmla="*/ 3946 h 12427"/>
              <a:gd name="connsiteX18" fmla="*/ 7498 w 10000"/>
              <a:gd name="connsiteY18" fmla="*/ 3930 h 12427"/>
              <a:gd name="connsiteX19" fmla="*/ 7600 w 10000"/>
              <a:gd name="connsiteY19" fmla="*/ 3894 h 12427"/>
              <a:gd name="connsiteX20" fmla="*/ 7625 w 10000"/>
              <a:gd name="connsiteY20" fmla="*/ 3819 h 12427"/>
              <a:gd name="connsiteX21" fmla="*/ 7625 w 10000"/>
              <a:gd name="connsiteY21" fmla="*/ 3731 h 12427"/>
              <a:gd name="connsiteX22" fmla="*/ 7534 w 10000"/>
              <a:gd name="connsiteY22" fmla="*/ 3547 h 12427"/>
              <a:gd name="connsiteX23" fmla="*/ 7458 w 10000"/>
              <a:gd name="connsiteY23" fmla="*/ 3460 h 12427"/>
              <a:gd name="connsiteX24" fmla="*/ 7458 w 10000"/>
              <a:gd name="connsiteY24" fmla="*/ 3408 h 12427"/>
              <a:gd name="connsiteX25" fmla="*/ 7654 w 10000"/>
              <a:gd name="connsiteY25" fmla="*/ 3303 h 12427"/>
              <a:gd name="connsiteX26" fmla="*/ 8087 w 10000"/>
              <a:gd name="connsiteY26" fmla="*/ 2867 h 12427"/>
              <a:gd name="connsiteX27" fmla="*/ 8284 w 10000"/>
              <a:gd name="connsiteY27" fmla="*/ 2427 h 12427"/>
              <a:gd name="connsiteX28" fmla="*/ 8520 w 10000"/>
              <a:gd name="connsiteY28" fmla="*/ 2937 h 12427"/>
              <a:gd name="connsiteX29" fmla="*/ 8648 w 10000"/>
              <a:gd name="connsiteY29" fmla="*/ 3303 h 12427"/>
              <a:gd name="connsiteX30" fmla="*/ 8629 w 10000"/>
              <a:gd name="connsiteY30" fmla="*/ 3616 h 12427"/>
              <a:gd name="connsiteX31" fmla="*/ 8557 w 10000"/>
              <a:gd name="connsiteY31" fmla="*/ 4016 h 12427"/>
              <a:gd name="connsiteX32" fmla="*/ 8688 w 10000"/>
              <a:gd name="connsiteY32" fmla="*/ 4167 h 12427"/>
              <a:gd name="connsiteX33" fmla="*/ 9032 w 10000"/>
              <a:gd name="connsiteY33" fmla="*/ 3755 h 12427"/>
              <a:gd name="connsiteX34" fmla="*/ 10000 w 10000"/>
              <a:gd name="connsiteY34" fmla="*/ 3755 h 12427"/>
              <a:gd name="connsiteX35" fmla="*/ 9731 w 10000"/>
              <a:gd name="connsiteY35" fmla="*/ 4672 h 12427"/>
              <a:gd name="connsiteX36" fmla="*/ 9014 w 10000"/>
              <a:gd name="connsiteY36" fmla="*/ 4672 h 12427"/>
              <a:gd name="connsiteX37" fmla="*/ 9260 w 10000"/>
              <a:gd name="connsiteY37" fmla="*/ 4950 h 12427"/>
              <a:gd name="connsiteX38" fmla="*/ 9713 w 10000"/>
              <a:gd name="connsiteY38" fmla="*/ 5297 h 12427"/>
              <a:gd name="connsiteX39" fmla="*/ 9713 w 10000"/>
              <a:gd name="connsiteY39" fmla="*/ 5350 h 12427"/>
              <a:gd name="connsiteX40" fmla="*/ 9620 w 10000"/>
              <a:gd name="connsiteY40" fmla="*/ 5304 h 12427"/>
              <a:gd name="connsiteX41" fmla="*/ 9051 w 10000"/>
              <a:gd name="connsiteY41" fmla="*/ 5297 h 12427"/>
              <a:gd name="connsiteX42" fmla="*/ 8996 w 10000"/>
              <a:gd name="connsiteY42" fmla="*/ 5443 h 12427"/>
              <a:gd name="connsiteX43" fmla="*/ 8923 w 10000"/>
              <a:gd name="connsiteY43" fmla="*/ 5582 h 12427"/>
              <a:gd name="connsiteX44" fmla="*/ 8202 w 10000"/>
              <a:gd name="connsiteY44" fmla="*/ 5959 h 12427"/>
              <a:gd name="connsiteX45" fmla="*/ 7458 w 10000"/>
              <a:gd name="connsiteY45" fmla="*/ 7114 h 12427"/>
              <a:gd name="connsiteX46" fmla="*/ 7258 w 10000"/>
              <a:gd name="connsiteY46" fmla="*/ 7167 h 12427"/>
              <a:gd name="connsiteX47" fmla="*/ 7079 w 10000"/>
              <a:gd name="connsiteY47" fmla="*/ 7126 h 12427"/>
              <a:gd name="connsiteX48" fmla="*/ 6862 w 10000"/>
              <a:gd name="connsiteY48" fmla="*/ 7044 h 12427"/>
              <a:gd name="connsiteX49" fmla="*/ 6742 w 10000"/>
              <a:gd name="connsiteY49" fmla="*/ 7184 h 12427"/>
              <a:gd name="connsiteX50" fmla="*/ 6354 w 10000"/>
              <a:gd name="connsiteY50" fmla="*/ 7167 h 12427"/>
              <a:gd name="connsiteX51" fmla="*/ 6303 w 10000"/>
              <a:gd name="connsiteY51" fmla="*/ 7213 h 12427"/>
              <a:gd name="connsiteX52" fmla="*/ 6270 w 10000"/>
              <a:gd name="connsiteY52" fmla="*/ 7254 h 12427"/>
              <a:gd name="connsiteX53" fmla="*/ 6145 w 10000"/>
              <a:gd name="connsiteY53" fmla="*/ 8281 h 12427"/>
              <a:gd name="connsiteX54" fmla="*/ 5910 w 10000"/>
              <a:gd name="connsiteY54" fmla="*/ 9684 h 12427"/>
              <a:gd name="connsiteX55" fmla="*/ 5455 w 10000"/>
              <a:gd name="connsiteY55" fmla="*/ 9673 h 12427"/>
              <a:gd name="connsiteX56" fmla="*/ 5382 w 10000"/>
              <a:gd name="connsiteY56" fmla="*/ 10188 h 12427"/>
              <a:gd name="connsiteX57" fmla="*/ 5423 w 10000"/>
              <a:gd name="connsiteY57" fmla="*/ 10311 h 12427"/>
              <a:gd name="connsiteX58" fmla="*/ 5832 w 10000"/>
              <a:gd name="connsiteY58" fmla="*/ 10368 h 12427"/>
              <a:gd name="connsiteX59" fmla="*/ 5905 w 10000"/>
              <a:gd name="connsiteY59" fmla="*/ 10752 h 12427"/>
              <a:gd name="connsiteX60" fmla="*/ 6145 w 10000"/>
              <a:gd name="connsiteY60" fmla="*/ 10874 h 12427"/>
              <a:gd name="connsiteX61" fmla="*/ 6103 w 10000"/>
              <a:gd name="connsiteY61" fmla="*/ 11047 h 12427"/>
              <a:gd name="connsiteX62" fmla="*/ 5857 w 10000"/>
              <a:gd name="connsiteY62" fmla="*/ 11233 h 12427"/>
              <a:gd name="connsiteX63" fmla="*/ 5615 w 10000"/>
              <a:gd name="connsiteY63" fmla="*/ 11221 h 12427"/>
              <a:gd name="connsiteX64" fmla="*/ 5603 w 10000"/>
              <a:gd name="connsiteY64" fmla="*/ 11325 h 12427"/>
              <a:gd name="connsiteX65" fmla="*/ 5669 w 10000"/>
              <a:gd name="connsiteY65" fmla="*/ 11652 h 12427"/>
              <a:gd name="connsiteX66" fmla="*/ 5857 w 10000"/>
              <a:gd name="connsiteY66" fmla="*/ 11669 h 12427"/>
              <a:gd name="connsiteX67" fmla="*/ 5930 w 10000"/>
              <a:gd name="connsiteY67" fmla="*/ 11882 h 12427"/>
              <a:gd name="connsiteX68" fmla="*/ 5785 w 10000"/>
              <a:gd name="connsiteY68" fmla="*/ 12005 h 12427"/>
              <a:gd name="connsiteX69" fmla="*/ 3572 w 10000"/>
              <a:gd name="connsiteY69" fmla="*/ 11822 h 12427"/>
              <a:gd name="connsiteX70" fmla="*/ 1765 w 10000"/>
              <a:gd name="connsiteY70" fmla="*/ 11705 h 12427"/>
              <a:gd name="connsiteX71" fmla="*/ 1610 w 10000"/>
              <a:gd name="connsiteY71" fmla="*/ 12260 h 12427"/>
              <a:gd name="connsiteX72" fmla="*/ 1124 w 10000"/>
              <a:gd name="connsiteY72" fmla="*/ 12417 h 12427"/>
              <a:gd name="connsiteX73" fmla="*/ 535 w 10000"/>
              <a:gd name="connsiteY73" fmla="*/ 12264 h 12427"/>
              <a:gd name="connsiteX74" fmla="*/ 28 w 10000"/>
              <a:gd name="connsiteY74" fmla="*/ 12238 h 12427"/>
              <a:gd name="connsiteX75" fmla="*/ 181 w 10000"/>
              <a:gd name="connsiteY75" fmla="*/ 9734 h 12427"/>
              <a:gd name="connsiteX76" fmla="*/ 2375 w 10000"/>
              <a:gd name="connsiteY76" fmla="*/ 9772 h 12427"/>
              <a:gd name="connsiteX77" fmla="*/ 2448 w 10000"/>
              <a:gd name="connsiteY77" fmla="*/ 9580 h 12427"/>
              <a:gd name="connsiteX78" fmla="*/ 2736 w 10000"/>
              <a:gd name="connsiteY78" fmla="*/ 8994 h 12427"/>
              <a:gd name="connsiteX0" fmla="*/ 2736 w 10000"/>
              <a:gd name="connsiteY0" fmla="*/ 8994 h 12427"/>
              <a:gd name="connsiteX1" fmla="*/ 2945 w 10000"/>
              <a:gd name="connsiteY1" fmla="*/ 6813 h 12427"/>
              <a:gd name="connsiteX2" fmla="*/ 1920 w 10000"/>
              <a:gd name="connsiteY2" fmla="*/ 6342 h 12427"/>
              <a:gd name="connsiteX3" fmla="*/ 903 w 10000"/>
              <a:gd name="connsiteY3" fmla="*/ 2829 h 12427"/>
              <a:gd name="connsiteX4" fmla="*/ 1637 w 10000"/>
              <a:gd name="connsiteY4" fmla="*/ 1733 h 12427"/>
              <a:gd name="connsiteX5" fmla="*/ 2663 w 10000"/>
              <a:gd name="connsiteY5" fmla="*/ 1697 h 12427"/>
              <a:gd name="connsiteX6" fmla="*/ 4056 w 10000"/>
              <a:gd name="connsiteY6" fmla="*/ 1450 h 12427"/>
              <a:gd name="connsiteX7" fmla="*/ 4899 w 10000"/>
              <a:gd name="connsiteY7" fmla="*/ 1096 h 12427"/>
              <a:gd name="connsiteX8" fmla="*/ 5559 w 10000"/>
              <a:gd name="connsiteY8" fmla="*/ 0 h 12427"/>
              <a:gd name="connsiteX9" fmla="*/ 5815 w 10000"/>
              <a:gd name="connsiteY9" fmla="*/ 637 h 12427"/>
              <a:gd name="connsiteX10" fmla="*/ 5119 w 10000"/>
              <a:gd name="connsiteY10" fmla="*/ 1273 h 12427"/>
              <a:gd name="connsiteX11" fmla="*/ 5229 w 10000"/>
              <a:gd name="connsiteY11" fmla="*/ 2369 h 12427"/>
              <a:gd name="connsiteX12" fmla="*/ 5412 w 10000"/>
              <a:gd name="connsiteY12" fmla="*/ 2299 h 12427"/>
              <a:gd name="connsiteX13" fmla="*/ 6110 w 10000"/>
              <a:gd name="connsiteY13" fmla="*/ 2373 h 12427"/>
              <a:gd name="connsiteX14" fmla="*/ 6381 w 10000"/>
              <a:gd name="connsiteY14" fmla="*/ 3329 h 12427"/>
              <a:gd name="connsiteX15" fmla="*/ 6597 w 10000"/>
              <a:gd name="connsiteY15" fmla="*/ 3460 h 12427"/>
              <a:gd name="connsiteX16" fmla="*/ 6855 w 10000"/>
              <a:gd name="connsiteY16" fmla="*/ 4585 h 12427"/>
              <a:gd name="connsiteX17" fmla="*/ 7222 w 10000"/>
              <a:gd name="connsiteY17" fmla="*/ 4167 h 12427"/>
              <a:gd name="connsiteX18" fmla="*/ 7372 w 10000"/>
              <a:gd name="connsiteY18" fmla="*/ 3946 h 12427"/>
              <a:gd name="connsiteX19" fmla="*/ 7498 w 10000"/>
              <a:gd name="connsiteY19" fmla="*/ 3930 h 12427"/>
              <a:gd name="connsiteX20" fmla="*/ 7600 w 10000"/>
              <a:gd name="connsiteY20" fmla="*/ 3894 h 12427"/>
              <a:gd name="connsiteX21" fmla="*/ 7625 w 10000"/>
              <a:gd name="connsiteY21" fmla="*/ 3819 h 12427"/>
              <a:gd name="connsiteX22" fmla="*/ 7625 w 10000"/>
              <a:gd name="connsiteY22" fmla="*/ 3731 h 12427"/>
              <a:gd name="connsiteX23" fmla="*/ 7534 w 10000"/>
              <a:gd name="connsiteY23" fmla="*/ 3547 h 12427"/>
              <a:gd name="connsiteX24" fmla="*/ 7458 w 10000"/>
              <a:gd name="connsiteY24" fmla="*/ 3460 h 12427"/>
              <a:gd name="connsiteX25" fmla="*/ 7458 w 10000"/>
              <a:gd name="connsiteY25" fmla="*/ 3408 h 12427"/>
              <a:gd name="connsiteX26" fmla="*/ 7654 w 10000"/>
              <a:gd name="connsiteY26" fmla="*/ 3303 h 12427"/>
              <a:gd name="connsiteX27" fmla="*/ 8087 w 10000"/>
              <a:gd name="connsiteY27" fmla="*/ 2867 h 12427"/>
              <a:gd name="connsiteX28" fmla="*/ 8284 w 10000"/>
              <a:gd name="connsiteY28" fmla="*/ 2427 h 12427"/>
              <a:gd name="connsiteX29" fmla="*/ 8520 w 10000"/>
              <a:gd name="connsiteY29" fmla="*/ 2937 h 12427"/>
              <a:gd name="connsiteX30" fmla="*/ 8648 w 10000"/>
              <a:gd name="connsiteY30" fmla="*/ 3303 h 12427"/>
              <a:gd name="connsiteX31" fmla="*/ 8629 w 10000"/>
              <a:gd name="connsiteY31" fmla="*/ 3616 h 12427"/>
              <a:gd name="connsiteX32" fmla="*/ 8557 w 10000"/>
              <a:gd name="connsiteY32" fmla="*/ 4016 h 12427"/>
              <a:gd name="connsiteX33" fmla="*/ 8688 w 10000"/>
              <a:gd name="connsiteY33" fmla="*/ 4167 h 12427"/>
              <a:gd name="connsiteX34" fmla="*/ 9032 w 10000"/>
              <a:gd name="connsiteY34" fmla="*/ 3755 h 12427"/>
              <a:gd name="connsiteX35" fmla="*/ 10000 w 10000"/>
              <a:gd name="connsiteY35" fmla="*/ 3755 h 12427"/>
              <a:gd name="connsiteX36" fmla="*/ 9731 w 10000"/>
              <a:gd name="connsiteY36" fmla="*/ 4672 h 12427"/>
              <a:gd name="connsiteX37" fmla="*/ 9014 w 10000"/>
              <a:gd name="connsiteY37" fmla="*/ 4672 h 12427"/>
              <a:gd name="connsiteX38" fmla="*/ 9260 w 10000"/>
              <a:gd name="connsiteY38" fmla="*/ 4950 h 12427"/>
              <a:gd name="connsiteX39" fmla="*/ 9713 w 10000"/>
              <a:gd name="connsiteY39" fmla="*/ 5297 h 12427"/>
              <a:gd name="connsiteX40" fmla="*/ 9713 w 10000"/>
              <a:gd name="connsiteY40" fmla="*/ 5350 h 12427"/>
              <a:gd name="connsiteX41" fmla="*/ 9620 w 10000"/>
              <a:gd name="connsiteY41" fmla="*/ 5304 h 12427"/>
              <a:gd name="connsiteX42" fmla="*/ 9051 w 10000"/>
              <a:gd name="connsiteY42" fmla="*/ 5297 h 12427"/>
              <a:gd name="connsiteX43" fmla="*/ 8996 w 10000"/>
              <a:gd name="connsiteY43" fmla="*/ 5443 h 12427"/>
              <a:gd name="connsiteX44" fmla="*/ 8923 w 10000"/>
              <a:gd name="connsiteY44" fmla="*/ 5582 h 12427"/>
              <a:gd name="connsiteX45" fmla="*/ 8202 w 10000"/>
              <a:gd name="connsiteY45" fmla="*/ 5959 h 12427"/>
              <a:gd name="connsiteX46" fmla="*/ 7458 w 10000"/>
              <a:gd name="connsiteY46" fmla="*/ 7114 h 12427"/>
              <a:gd name="connsiteX47" fmla="*/ 7258 w 10000"/>
              <a:gd name="connsiteY47" fmla="*/ 7167 h 12427"/>
              <a:gd name="connsiteX48" fmla="*/ 7079 w 10000"/>
              <a:gd name="connsiteY48" fmla="*/ 7126 h 12427"/>
              <a:gd name="connsiteX49" fmla="*/ 6862 w 10000"/>
              <a:gd name="connsiteY49" fmla="*/ 7044 h 12427"/>
              <a:gd name="connsiteX50" fmla="*/ 6742 w 10000"/>
              <a:gd name="connsiteY50" fmla="*/ 7184 h 12427"/>
              <a:gd name="connsiteX51" fmla="*/ 6354 w 10000"/>
              <a:gd name="connsiteY51" fmla="*/ 7167 h 12427"/>
              <a:gd name="connsiteX52" fmla="*/ 6303 w 10000"/>
              <a:gd name="connsiteY52" fmla="*/ 7213 h 12427"/>
              <a:gd name="connsiteX53" fmla="*/ 6270 w 10000"/>
              <a:gd name="connsiteY53" fmla="*/ 7254 h 12427"/>
              <a:gd name="connsiteX54" fmla="*/ 6145 w 10000"/>
              <a:gd name="connsiteY54" fmla="*/ 8281 h 12427"/>
              <a:gd name="connsiteX55" fmla="*/ 5910 w 10000"/>
              <a:gd name="connsiteY55" fmla="*/ 9684 h 12427"/>
              <a:gd name="connsiteX56" fmla="*/ 5455 w 10000"/>
              <a:gd name="connsiteY56" fmla="*/ 9673 h 12427"/>
              <a:gd name="connsiteX57" fmla="*/ 5382 w 10000"/>
              <a:gd name="connsiteY57" fmla="*/ 10188 h 12427"/>
              <a:gd name="connsiteX58" fmla="*/ 5423 w 10000"/>
              <a:gd name="connsiteY58" fmla="*/ 10311 h 12427"/>
              <a:gd name="connsiteX59" fmla="*/ 5832 w 10000"/>
              <a:gd name="connsiteY59" fmla="*/ 10368 h 12427"/>
              <a:gd name="connsiteX60" fmla="*/ 5905 w 10000"/>
              <a:gd name="connsiteY60" fmla="*/ 10752 h 12427"/>
              <a:gd name="connsiteX61" fmla="*/ 6145 w 10000"/>
              <a:gd name="connsiteY61" fmla="*/ 10874 h 12427"/>
              <a:gd name="connsiteX62" fmla="*/ 6103 w 10000"/>
              <a:gd name="connsiteY62" fmla="*/ 11047 h 12427"/>
              <a:gd name="connsiteX63" fmla="*/ 5857 w 10000"/>
              <a:gd name="connsiteY63" fmla="*/ 11233 h 12427"/>
              <a:gd name="connsiteX64" fmla="*/ 5615 w 10000"/>
              <a:gd name="connsiteY64" fmla="*/ 11221 h 12427"/>
              <a:gd name="connsiteX65" fmla="*/ 5603 w 10000"/>
              <a:gd name="connsiteY65" fmla="*/ 11325 h 12427"/>
              <a:gd name="connsiteX66" fmla="*/ 5669 w 10000"/>
              <a:gd name="connsiteY66" fmla="*/ 11652 h 12427"/>
              <a:gd name="connsiteX67" fmla="*/ 5857 w 10000"/>
              <a:gd name="connsiteY67" fmla="*/ 11669 h 12427"/>
              <a:gd name="connsiteX68" fmla="*/ 5930 w 10000"/>
              <a:gd name="connsiteY68" fmla="*/ 11882 h 12427"/>
              <a:gd name="connsiteX69" fmla="*/ 5785 w 10000"/>
              <a:gd name="connsiteY69" fmla="*/ 12005 h 12427"/>
              <a:gd name="connsiteX70" fmla="*/ 3572 w 10000"/>
              <a:gd name="connsiteY70" fmla="*/ 11822 h 12427"/>
              <a:gd name="connsiteX71" fmla="*/ 1765 w 10000"/>
              <a:gd name="connsiteY71" fmla="*/ 11705 h 12427"/>
              <a:gd name="connsiteX72" fmla="*/ 1610 w 10000"/>
              <a:gd name="connsiteY72" fmla="*/ 12260 h 12427"/>
              <a:gd name="connsiteX73" fmla="*/ 1124 w 10000"/>
              <a:gd name="connsiteY73" fmla="*/ 12417 h 12427"/>
              <a:gd name="connsiteX74" fmla="*/ 535 w 10000"/>
              <a:gd name="connsiteY74" fmla="*/ 12264 h 12427"/>
              <a:gd name="connsiteX75" fmla="*/ 28 w 10000"/>
              <a:gd name="connsiteY75" fmla="*/ 12238 h 12427"/>
              <a:gd name="connsiteX76" fmla="*/ 181 w 10000"/>
              <a:gd name="connsiteY76" fmla="*/ 9734 h 12427"/>
              <a:gd name="connsiteX77" fmla="*/ 2375 w 10000"/>
              <a:gd name="connsiteY77" fmla="*/ 9772 h 12427"/>
              <a:gd name="connsiteX78" fmla="*/ 2448 w 10000"/>
              <a:gd name="connsiteY78" fmla="*/ 9580 h 12427"/>
              <a:gd name="connsiteX79" fmla="*/ 2736 w 10000"/>
              <a:gd name="connsiteY79" fmla="*/ 8994 h 12427"/>
              <a:gd name="connsiteX0" fmla="*/ 2736 w 10000"/>
              <a:gd name="connsiteY0" fmla="*/ 8994 h 12427"/>
              <a:gd name="connsiteX1" fmla="*/ 2945 w 10000"/>
              <a:gd name="connsiteY1" fmla="*/ 6813 h 12427"/>
              <a:gd name="connsiteX2" fmla="*/ 1920 w 10000"/>
              <a:gd name="connsiteY2" fmla="*/ 6342 h 12427"/>
              <a:gd name="connsiteX3" fmla="*/ 903 w 10000"/>
              <a:gd name="connsiteY3" fmla="*/ 2829 h 12427"/>
              <a:gd name="connsiteX4" fmla="*/ 1637 w 10000"/>
              <a:gd name="connsiteY4" fmla="*/ 1733 h 12427"/>
              <a:gd name="connsiteX5" fmla="*/ 2663 w 10000"/>
              <a:gd name="connsiteY5" fmla="*/ 1697 h 12427"/>
              <a:gd name="connsiteX6" fmla="*/ 4056 w 10000"/>
              <a:gd name="connsiteY6" fmla="*/ 1450 h 12427"/>
              <a:gd name="connsiteX7" fmla="*/ 4899 w 10000"/>
              <a:gd name="connsiteY7" fmla="*/ 1096 h 12427"/>
              <a:gd name="connsiteX8" fmla="*/ 5559 w 10000"/>
              <a:gd name="connsiteY8" fmla="*/ 0 h 12427"/>
              <a:gd name="connsiteX9" fmla="*/ 5815 w 10000"/>
              <a:gd name="connsiteY9" fmla="*/ 637 h 12427"/>
              <a:gd name="connsiteX10" fmla="*/ 5119 w 10000"/>
              <a:gd name="connsiteY10" fmla="*/ 1273 h 12427"/>
              <a:gd name="connsiteX11" fmla="*/ 5229 w 10000"/>
              <a:gd name="connsiteY11" fmla="*/ 2369 h 12427"/>
              <a:gd name="connsiteX12" fmla="*/ 5412 w 10000"/>
              <a:gd name="connsiteY12" fmla="*/ 2299 h 12427"/>
              <a:gd name="connsiteX13" fmla="*/ 6110 w 10000"/>
              <a:gd name="connsiteY13" fmla="*/ 2373 h 12427"/>
              <a:gd name="connsiteX14" fmla="*/ 6381 w 10000"/>
              <a:gd name="connsiteY14" fmla="*/ 3329 h 12427"/>
              <a:gd name="connsiteX15" fmla="*/ 6597 w 10000"/>
              <a:gd name="connsiteY15" fmla="*/ 3460 h 12427"/>
              <a:gd name="connsiteX16" fmla="*/ 6855 w 10000"/>
              <a:gd name="connsiteY16" fmla="*/ 4585 h 12427"/>
              <a:gd name="connsiteX17" fmla="*/ 7222 w 10000"/>
              <a:gd name="connsiteY17" fmla="*/ 4167 h 12427"/>
              <a:gd name="connsiteX18" fmla="*/ 7372 w 10000"/>
              <a:gd name="connsiteY18" fmla="*/ 3946 h 12427"/>
              <a:gd name="connsiteX19" fmla="*/ 7498 w 10000"/>
              <a:gd name="connsiteY19" fmla="*/ 3930 h 12427"/>
              <a:gd name="connsiteX20" fmla="*/ 7600 w 10000"/>
              <a:gd name="connsiteY20" fmla="*/ 3894 h 12427"/>
              <a:gd name="connsiteX21" fmla="*/ 7625 w 10000"/>
              <a:gd name="connsiteY21" fmla="*/ 3819 h 12427"/>
              <a:gd name="connsiteX22" fmla="*/ 7625 w 10000"/>
              <a:gd name="connsiteY22" fmla="*/ 3731 h 12427"/>
              <a:gd name="connsiteX23" fmla="*/ 7534 w 10000"/>
              <a:gd name="connsiteY23" fmla="*/ 3547 h 12427"/>
              <a:gd name="connsiteX24" fmla="*/ 7458 w 10000"/>
              <a:gd name="connsiteY24" fmla="*/ 3460 h 12427"/>
              <a:gd name="connsiteX25" fmla="*/ 7458 w 10000"/>
              <a:gd name="connsiteY25" fmla="*/ 3408 h 12427"/>
              <a:gd name="connsiteX26" fmla="*/ 7654 w 10000"/>
              <a:gd name="connsiteY26" fmla="*/ 3303 h 12427"/>
              <a:gd name="connsiteX27" fmla="*/ 8087 w 10000"/>
              <a:gd name="connsiteY27" fmla="*/ 2867 h 12427"/>
              <a:gd name="connsiteX28" fmla="*/ 8284 w 10000"/>
              <a:gd name="connsiteY28" fmla="*/ 2427 h 12427"/>
              <a:gd name="connsiteX29" fmla="*/ 8520 w 10000"/>
              <a:gd name="connsiteY29" fmla="*/ 2937 h 12427"/>
              <a:gd name="connsiteX30" fmla="*/ 8648 w 10000"/>
              <a:gd name="connsiteY30" fmla="*/ 3303 h 12427"/>
              <a:gd name="connsiteX31" fmla="*/ 8629 w 10000"/>
              <a:gd name="connsiteY31" fmla="*/ 3616 h 12427"/>
              <a:gd name="connsiteX32" fmla="*/ 8557 w 10000"/>
              <a:gd name="connsiteY32" fmla="*/ 4016 h 12427"/>
              <a:gd name="connsiteX33" fmla="*/ 8688 w 10000"/>
              <a:gd name="connsiteY33" fmla="*/ 4167 h 12427"/>
              <a:gd name="connsiteX34" fmla="*/ 9032 w 10000"/>
              <a:gd name="connsiteY34" fmla="*/ 3755 h 12427"/>
              <a:gd name="connsiteX35" fmla="*/ 10000 w 10000"/>
              <a:gd name="connsiteY35" fmla="*/ 3755 h 12427"/>
              <a:gd name="connsiteX36" fmla="*/ 9731 w 10000"/>
              <a:gd name="connsiteY36" fmla="*/ 4672 h 12427"/>
              <a:gd name="connsiteX37" fmla="*/ 9014 w 10000"/>
              <a:gd name="connsiteY37" fmla="*/ 4672 h 12427"/>
              <a:gd name="connsiteX38" fmla="*/ 9260 w 10000"/>
              <a:gd name="connsiteY38" fmla="*/ 4950 h 12427"/>
              <a:gd name="connsiteX39" fmla="*/ 9713 w 10000"/>
              <a:gd name="connsiteY39" fmla="*/ 5297 h 12427"/>
              <a:gd name="connsiteX40" fmla="*/ 9713 w 10000"/>
              <a:gd name="connsiteY40" fmla="*/ 5350 h 12427"/>
              <a:gd name="connsiteX41" fmla="*/ 9620 w 10000"/>
              <a:gd name="connsiteY41" fmla="*/ 5304 h 12427"/>
              <a:gd name="connsiteX42" fmla="*/ 9051 w 10000"/>
              <a:gd name="connsiteY42" fmla="*/ 5297 h 12427"/>
              <a:gd name="connsiteX43" fmla="*/ 8996 w 10000"/>
              <a:gd name="connsiteY43" fmla="*/ 5443 h 12427"/>
              <a:gd name="connsiteX44" fmla="*/ 8923 w 10000"/>
              <a:gd name="connsiteY44" fmla="*/ 5582 h 12427"/>
              <a:gd name="connsiteX45" fmla="*/ 8202 w 10000"/>
              <a:gd name="connsiteY45" fmla="*/ 5959 h 12427"/>
              <a:gd name="connsiteX46" fmla="*/ 7458 w 10000"/>
              <a:gd name="connsiteY46" fmla="*/ 7114 h 12427"/>
              <a:gd name="connsiteX47" fmla="*/ 7258 w 10000"/>
              <a:gd name="connsiteY47" fmla="*/ 7167 h 12427"/>
              <a:gd name="connsiteX48" fmla="*/ 7079 w 10000"/>
              <a:gd name="connsiteY48" fmla="*/ 7126 h 12427"/>
              <a:gd name="connsiteX49" fmla="*/ 6862 w 10000"/>
              <a:gd name="connsiteY49" fmla="*/ 7044 h 12427"/>
              <a:gd name="connsiteX50" fmla="*/ 6742 w 10000"/>
              <a:gd name="connsiteY50" fmla="*/ 7184 h 12427"/>
              <a:gd name="connsiteX51" fmla="*/ 6354 w 10000"/>
              <a:gd name="connsiteY51" fmla="*/ 7167 h 12427"/>
              <a:gd name="connsiteX52" fmla="*/ 6303 w 10000"/>
              <a:gd name="connsiteY52" fmla="*/ 7213 h 12427"/>
              <a:gd name="connsiteX53" fmla="*/ 6270 w 10000"/>
              <a:gd name="connsiteY53" fmla="*/ 7254 h 12427"/>
              <a:gd name="connsiteX54" fmla="*/ 6145 w 10000"/>
              <a:gd name="connsiteY54" fmla="*/ 8281 h 12427"/>
              <a:gd name="connsiteX55" fmla="*/ 5910 w 10000"/>
              <a:gd name="connsiteY55" fmla="*/ 9684 h 12427"/>
              <a:gd name="connsiteX56" fmla="*/ 5455 w 10000"/>
              <a:gd name="connsiteY56" fmla="*/ 9673 h 12427"/>
              <a:gd name="connsiteX57" fmla="*/ 5382 w 10000"/>
              <a:gd name="connsiteY57" fmla="*/ 10188 h 12427"/>
              <a:gd name="connsiteX58" fmla="*/ 5423 w 10000"/>
              <a:gd name="connsiteY58" fmla="*/ 10311 h 12427"/>
              <a:gd name="connsiteX59" fmla="*/ 5832 w 10000"/>
              <a:gd name="connsiteY59" fmla="*/ 10368 h 12427"/>
              <a:gd name="connsiteX60" fmla="*/ 5905 w 10000"/>
              <a:gd name="connsiteY60" fmla="*/ 10752 h 12427"/>
              <a:gd name="connsiteX61" fmla="*/ 6145 w 10000"/>
              <a:gd name="connsiteY61" fmla="*/ 10874 h 12427"/>
              <a:gd name="connsiteX62" fmla="*/ 6103 w 10000"/>
              <a:gd name="connsiteY62" fmla="*/ 11047 h 12427"/>
              <a:gd name="connsiteX63" fmla="*/ 5857 w 10000"/>
              <a:gd name="connsiteY63" fmla="*/ 11233 h 12427"/>
              <a:gd name="connsiteX64" fmla="*/ 5615 w 10000"/>
              <a:gd name="connsiteY64" fmla="*/ 11221 h 12427"/>
              <a:gd name="connsiteX65" fmla="*/ 5603 w 10000"/>
              <a:gd name="connsiteY65" fmla="*/ 11325 h 12427"/>
              <a:gd name="connsiteX66" fmla="*/ 5669 w 10000"/>
              <a:gd name="connsiteY66" fmla="*/ 11652 h 12427"/>
              <a:gd name="connsiteX67" fmla="*/ 5857 w 10000"/>
              <a:gd name="connsiteY67" fmla="*/ 11669 h 12427"/>
              <a:gd name="connsiteX68" fmla="*/ 5930 w 10000"/>
              <a:gd name="connsiteY68" fmla="*/ 11882 h 12427"/>
              <a:gd name="connsiteX69" fmla="*/ 5785 w 10000"/>
              <a:gd name="connsiteY69" fmla="*/ 12005 h 12427"/>
              <a:gd name="connsiteX70" fmla="*/ 3572 w 10000"/>
              <a:gd name="connsiteY70" fmla="*/ 11822 h 12427"/>
              <a:gd name="connsiteX71" fmla="*/ 1765 w 10000"/>
              <a:gd name="connsiteY71" fmla="*/ 11705 h 12427"/>
              <a:gd name="connsiteX72" fmla="*/ 1610 w 10000"/>
              <a:gd name="connsiteY72" fmla="*/ 12260 h 12427"/>
              <a:gd name="connsiteX73" fmla="*/ 1124 w 10000"/>
              <a:gd name="connsiteY73" fmla="*/ 12417 h 12427"/>
              <a:gd name="connsiteX74" fmla="*/ 535 w 10000"/>
              <a:gd name="connsiteY74" fmla="*/ 12264 h 12427"/>
              <a:gd name="connsiteX75" fmla="*/ 28 w 10000"/>
              <a:gd name="connsiteY75" fmla="*/ 12238 h 12427"/>
              <a:gd name="connsiteX76" fmla="*/ 181 w 10000"/>
              <a:gd name="connsiteY76" fmla="*/ 9734 h 12427"/>
              <a:gd name="connsiteX77" fmla="*/ 2375 w 10000"/>
              <a:gd name="connsiteY77" fmla="*/ 9772 h 12427"/>
              <a:gd name="connsiteX78" fmla="*/ 2448 w 10000"/>
              <a:gd name="connsiteY78" fmla="*/ 9580 h 12427"/>
              <a:gd name="connsiteX79" fmla="*/ 2736 w 10000"/>
              <a:gd name="connsiteY79" fmla="*/ 8994 h 12427"/>
              <a:gd name="connsiteX0" fmla="*/ 2736 w 10000"/>
              <a:gd name="connsiteY0" fmla="*/ 8994 h 12427"/>
              <a:gd name="connsiteX1" fmla="*/ 2945 w 10000"/>
              <a:gd name="connsiteY1" fmla="*/ 6813 h 12427"/>
              <a:gd name="connsiteX2" fmla="*/ 1920 w 10000"/>
              <a:gd name="connsiteY2" fmla="*/ 6342 h 12427"/>
              <a:gd name="connsiteX3" fmla="*/ 1453 w 10000"/>
              <a:gd name="connsiteY3" fmla="*/ 3678 h 12427"/>
              <a:gd name="connsiteX4" fmla="*/ 903 w 10000"/>
              <a:gd name="connsiteY4" fmla="*/ 2829 h 12427"/>
              <a:gd name="connsiteX5" fmla="*/ 1637 w 10000"/>
              <a:gd name="connsiteY5" fmla="*/ 1733 h 12427"/>
              <a:gd name="connsiteX6" fmla="*/ 2663 w 10000"/>
              <a:gd name="connsiteY6" fmla="*/ 1697 h 12427"/>
              <a:gd name="connsiteX7" fmla="*/ 4056 w 10000"/>
              <a:gd name="connsiteY7" fmla="*/ 1450 h 12427"/>
              <a:gd name="connsiteX8" fmla="*/ 4899 w 10000"/>
              <a:gd name="connsiteY8" fmla="*/ 1096 h 12427"/>
              <a:gd name="connsiteX9" fmla="*/ 5559 w 10000"/>
              <a:gd name="connsiteY9" fmla="*/ 0 h 12427"/>
              <a:gd name="connsiteX10" fmla="*/ 5815 w 10000"/>
              <a:gd name="connsiteY10" fmla="*/ 637 h 12427"/>
              <a:gd name="connsiteX11" fmla="*/ 5119 w 10000"/>
              <a:gd name="connsiteY11" fmla="*/ 1273 h 12427"/>
              <a:gd name="connsiteX12" fmla="*/ 5229 w 10000"/>
              <a:gd name="connsiteY12" fmla="*/ 2369 h 12427"/>
              <a:gd name="connsiteX13" fmla="*/ 5412 w 10000"/>
              <a:gd name="connsiteY13" fmla="*/ 2299 h 12427"/>
              <a:gd name="connsiteX14" fmla="*/ 6110 w 10000"/>
              <a:gd name="connsiteY14" fmla="*/ 2373 h 12427"/>
              <a:gd name="connsiteX15" fmla="*/ 6381 w 10000"/>
              <a:gd name="connsiteY15" fmla="*/ 3329 h 12427"/>
              <a:gd name="connsiteX16" fmla="*/ 6597 w 10000"/>
              <a:gd name="connsiteY16" fmla="*/ 3460 h 12427"/>
              <a:gd name="connsiteX17" fmla="*/ 6855 w 10000"/>
              <a:gd name="connsiteY17" fmla="*/ 4585 h 12427"/>
              <a:gd name="connsiteX18" fmla="*/ 7222 w 10000"/>
              <a:gd name="connsiteY18" fmla="*/ 4167 h 12427"/>
              <a:gd name="connsiteX19" fmla="*/ 7372 w 10000"/>
              <a:gd name="connsiteY19" fmla="*/ 3946 h 12427"/>
              <a:gd name="connsiteX20" fmla="*/ 7498 w 10000"/>
              <a:gd name="connsiteY20" fmla="*/ 3930 h 12427"/>
              <a:gd name="connsiteX21" fmla="*/ 7600 w 10000"/>
              <a:gd name="connsiteY21" fmla="*/ 3894 h 12427"/>
              <a:gd name="connsiteX22" fmla="*/ 7625 w 10000"/>
              <a:gd name="connsiteY22" fmla="*/ 3819 h 12427"/>
              <a:gd name="connsiteX23" fmla="*/ 7625 w 10000"/>
              <a:gd name="connsiteY23" fmla="*/ 3731 h 12427"/>
              <a:gd name="connsiteX24" fmla="*/ 7534 w 10000"/>
              <a:gd name="connsiteY24" fmla="*/ 3547 h 12427"/>
              <a:gd name="connsiteX25" fmla="*/ 7458 w 10000"/>
              <a:gd name="connsiteY25" fmla="*/ 3460 h 12427"/>
              <a:gd name="connsiteX26" fmla="*/ 7458 w 10000"/>
              <a:gd name="connsiteY26" fmla="*/ 3408 h 12427"/>
              <a:gd name="connsiteX27" fmla="*/ 7654 w 10000"/>
              <a:gd name="connsiteY27" fmla="*/ 3303 h 12427"/>
              <a:gd name="connsiteX28" fmla="*/ 8087 w 10000"/>
              <a:gd name="connsiteY28" fmla="*/ 2867 h 12427"/>
              <a:gd name="connsiteX29" fmla="*/ 8284 w 10000"/>
              <a:gd name="connsiteY29" fmla="*/ 2427 h 12427"/>
              <a:gd name="connsiteX30" fmla="*/ 8520 w 10000"/>
              <a:gd name="connsiteY30" fmla="*/ 2937 h 12427"/>
              <a:gd name="connsiteX31" fmla="*/ 8648 w 10000"/>
              <a:gd name="connsiteY31" fmla="*/ 3303 h 12427"/>
              <a:gd name="connsiteX32" fmla="*/ 8629 w 10000"/>
              <a:gd name="connsiteY32" fmla="*/ 3616 h 12427"/>
              <a:gd name="connsiteX33" fmla="*/ 8557 w 10000"/>
              <a:gd name="connsiteY33" fmla="*/ 4016 h 12427"/>
              <a:gd name="connsiteX34" fmla="*/ 8688 w 10000"/>
              <a:gd name="connsiteY34" fmla="*/ 4167 h 12427"/>
              <a:gd name="connsiteX35" fmla="*/ 9032 w 10000"/>
              <a:gd name="connsiteY35" fmla="*/ 3755 h 12427"/>
              <a:gd name="connsiteX36" fmla="*/ 10000 w 10000"/>
              <a:gd name="connsiteY36" fmla="*/ 3755 h 12427"/>
              <a:gd name="connsiteX37" fmla="*/ 9731 w 10000"/>
              <a:gd name="connsiteY37" fmla="*/ 4672 h 12427"/>
              <a:gd name="connsiteX38" fmla="*/ 9014 w 10000"/>
              <a:gd name="connsiteY38" fmla="*/ 4672 h 12427"/>
              <a:gd name="connsiteX39" fmla="*/ 9260 w 10000"/>
              <a:gd name="connsiteY39" fmla="*/ 4950 h 12427"/>
              <a:gd name="connsiteX40" fmla="*/ 9713 w 10000"/>
              <a:gd name="connsiteY40" fmla="*/ 5297 h 12427"/>
              <a:gd name="connsiteX41" fmla="*/ 9713 w 10000"/>
              <a:gd name="connsiteY41" fmla="*/ 5350 h 12427"/>
              <a:gd name="connsiteX42" fmla="*/ 9620 w 10000"/>
              <a:gd name="connsiteY42" fmla="*/ 5304 h 12427"/>
              <a:gd name="connsiteX43" fmla="*/ 9051 w 10000"/>
              <a:gd name="connsiteY43" fmla="*/ 5297 h 12427"/>
              <a:gd name="connsiteX44" fmla="*/ 8996 w 10000"/>
              <a:gd name="connsiteY44" fmla="*/ 5443 h 12427"/>
              <a:gd name="connsiteX45" fmla="*/ 8923 w 10000"/>
              <a:gd name="connsiteY45" fmla="*/ 5582 h 12427"/>
              <a:gd name="connsiteX46" fmla="*/ 8202 w 10000"/>
              <a:gd name="connsiteY46" fmla="*/ 5959 h 12427"/>
              <a:gd name="connsiteX47" fmla="*/ 7458 w 10000"/>
              <a:gd name="connsiteY47" fmla="*/ 7114 h 12427"/>
              <a:gd name="connsiteX48" fmla="*/ 7258 w 10000"/>
              <a:gd name="connsiteY48" fmla="*/ 7167 h 12427"/>
              <a:gd name="connsiteX49" fmla="*/ 7079 w 10000"/>
              <a:gd name="connsiteY49" fmla="*/ 7126 h 12427"/>
              <a:gd name="connsiteX50" fmla="*/ 6862 w 10000"/>
              <a:gd name="connsiteY50" fmla="*/ 7044 h 12427"/>
              <a:gd name="connsiteX51" fmla="*/ 6742 w 10000"/>
              <a:gd name="connsiteY51" fmla="*/ 7184 h 12427"/>
              <a:gd name="connsiteX52" fmla="*/ 6354 w 10000"/>
              <a:gd name="connsiteY52" fmla="*/ 7167 h 12427"/>
              <a:gd name="connsiteX53" fmla="*/ 6303 w 10000"/>
              <a:gd name="connsiteY53" fmla="*/ 7213 h 12427"/>
              <a:gd name="connsiteX54" fmla="*/ 6270 w 10000"/>
              <a:gd name="connsiteY54" fmla="*/ 7254 h 12427"/>
              <a:gd name="connsiteX55" fmla="*/ 6145 w 10000"/>
              <a:gd name="connsiteY55" fmla="*/ 8281 h 12427"/>
              <a:gd name="connsiteX56" fmla="*/ 5910 w 10000"/>
              <a:gd name="connsiteY56" fmla="*/ 9684 h 12427"/>
              <a:gd name="connsiteX57" fmla="*/ 5455 w 10000"/>
              <a:gd name="connsiteY57" fmla="*/ 9673 h 12427"/>
              <a:gd name="connsiteX58" fmla="*/ 5382 w 10000"/>
              <a:gd name="connsiteY58" fmla="*/ 10188 h 12427"/>
              <a:gd name="connsiteX59" fmla="*/ 5423 w 10000"/>
              <a:gd name="connsiteY59" fmla="*/ 10311 h 12427"/>
              <a:gd name="connsiteX60" fmla="*/ 5832 w 10000"/>
              <a:gd name="connsiteY60" fmla="*/ 10368 h 12427"/>
              <a:gd name="connsiteX61" fmla="*/ 5905 w 10000"/>
              <a:gd name="connsiteY61" fmla="*/ 10752 h 12427"/>
              <a:gd name="connsiteX62" fmla="*/ 6145 w 10000"/>
              <a:gd name="connsiteY62" fmla="*/ 10874 h 12427"/>
              <a:gd name="connsiteX63" fmla="*/ 6103 w 10000"/>
              <a:gd name="connsiteY63" fmla="*/ 11047 h 12427"/>
              <a:gd name="connsiteX64" fmla="*/ 5857 w 10000"/>
              <a:gd name="connsiteY64" fmla="*/ 11233 h 12427"/>
              <a:gd name="connsiteX65" fmla="*/ 5615 w 10000"/>
              <a:gd name="connsiteY65" fmla="*/ 11221 h 12427"/>
              <a:gd name="connsiteX66" fmla="*/ 5603 w 10000"/>
              <a:gd name="connsiteY66" fmla="*/ 11325 h 12427"/>
              <a:gd name="connsiteX67" fmla="*/ 5669 w 10000"/>
              <a:gd name="connsiteY67" fmla="*/ 11652 h 12427"/>
              <a:gd name="connsiteX68" fmla="*/ 5857 w 10000"/>
              <a:gd name="connsiteY68" fmla="*/ 11669 h 12427"/>
              <a:gd name="connsiteX69" fmla="*/ 5930 w 10000"/>
              <a:gd name="connsiteY69" fmla="*/ 11882 h 12427"/>
              <a:gd name="connsiteX70" fmla="*/ 5785 w 10000"/>
              <a:gd name="connsiteY70" fmla="*/ 12005 h 12427"/>
              <a:gd name="connsiteX71" fmla="*/ 3572 w 10000"/>
              <a:gd name="connsiteY71" fmla="*/ 11822 h 12427"/>
              <a:gd name="connsiteX72" fmla="*/ 1765 w 10000"/>
              <a:gd name="connsiteY72" fmla="*/ 11705 h 12427"/>
              <a:gd name="connsiteX73" fmla="*/ 1610 w 10000"/>
              <a:gd name="connsiteY73" fmla="*/ 12260 h 12427"/>
              <a:gd name="connsiteX74" fmla="*/ 1124 w 10000"/>
              <a:gd name="connsiteY74" fmla="*/ 12417 h 12427"/>
              <a:gd name="connsiteX75" fmla="*/ 535 w 10000"/>
              <a:gd name="connsiteY75" fmla="*/ 12264 h 12427"/>
              <a:gd name="connsiteX76" fmla="*/ 28 w 10000"/>
              <a:gd name="connsiteY76" fmla="*/ 12238 h 12427"/>
              <a:gd name="connsiteX77" fmla="*/ 181 w 10000"/>
              <a:gd name="connsiteY77" fmla="*/ 9734 h 12427"/>
              <a:gd name="connsiteX78" fmla="*/ 2375 w 10000"/>
              <a:gd name="connsiteY78" fmla="*/ 9772 h 12427"/>
              <a:gd name="connsiteX79" fmla="*/ 2448 w 10000"/>
              <a:gd name="connsiteY79" fmla="*/ 9580 h 12427"/>
              <a:gd name="connsiteX80" fmla="*/ 2736 w 10000"/>
              <a:gd name="connsiteY80" fmla="*/ 8994 h 12427"/>
              <a:gd name="connsiteX0" fmla="*/ 2736 w 10000"/>
              <a:gd name="connsiteY0" fmla="*/ 8994 h 12427"/>
              <a:gd name="connsiteX1" fmla="*/ 2945 w 10000"/>
              <a:gd name="connsiteY1" fmla="*/ 6813 h 12427"/>
              <a:gd name="connsiteX2" fmla="*/ 1920 w 10000"/>
              <a:gd name="connsiteY2" fmla="*/ 6342 h 12427"/>
              <a:gd name="connsiteX3" fmla="*/ 1417 w 10000"/>
              <a:gd name="connsiteY3" fmla="*/ 4420 h 12427"/>
              <a:gd name="connsiteX4" fmla="*/ 1453 w 10000"/>
              <a:gd name="connsiteY4" fmla="*/ 3678 h 12427"/>
              <a:gd name="connsiteX5" fmla="*/ 903 w 10000"/>
              <a:gd name="connsiteY5" fmla="*/ 2829 h 12427"/>
              <a:gd name="connsiteX6" fmla="*/ 1637 w 10000"/>
              <a:gd name="connsiteY6" fmla="*/ 1733 h 12427"/>
              <a:gd name="connsiteX7" fmla="*/ 2663 w 10000"/>
              <a:gd name="connsiteY7" fmla="*/ 1697 h 12427"/>
              <a:gd name="connsiteX8" fmla="*/ 4056 w 10000"/>
              <a:gd name="connsiteY8" fmla="*/ 1450 h 12427"/>
              <a:gd name="connsiteX9" fmla="*/ 4899 w 10000"/>
              <a:gd name="connsiteY9" fmla="*/ 1096 h 12427"/>
              <a:gd name="connsiteX10" fmla="*/ 5559 w 10000"/>
              <a:gd name="connsiteY10" fmla="*/ 0 h 12427"/>
              <a:gd name="connsiteX11" fmla="*/ 5815 w 10000"/>
              <a:gd name="connsiteY11" fmla="*/ 637 h 12427"/>
              <a:gd name="connsiteX12" fmla="*/ 5119 w 10000"/>
              <a:gd name="connsiteY12" fmla="*/ 1273 h 12427"/>
              <a:gd name="connsiteX13" fmla="*/ 5229 w 10000"/>
              <a:gd name="connsiteY13" fmla="*/ 2369 h 12427"/>
              <a:gd name="connsiteX14" fmla="*/ 5412 w 10000"/>
              <a:gd name="connsiteY14" fmla="*/ 2299 h 12427"/>
              <a:gd name="connsiteX15" fmla="*/ 6110 w 10000"/>
              <a:gd name="connsiteY15" fmla="*/ 2373 h 12427"/>
              <a:gd name="connsiteX16" fmla="*/ 6381 w 10000"/>
              <a:gd name="connsiteY16" fmla="*/ 3329 h 12427"/>
              <a:gd name="connsiteX17" fmla="*/ 6597 w 10000"/>
              <a:gd name="connsiteY17" fmla="*/ 3460 h 12427"/>
              <a:gd name="connsiteX18" fmla="*/ 6855 w 10000"/>
              <a:gd name="connsiteY18" fmla="*/ 4585 h 12427"/>
              <a:gd name="connsiteX19" fmla="*/ 7222 w 10000"/>
              <a:gd name="connsiteY19" fmla="*/ 4167 h 12427"/>
              <a:gd name="connsiteX20" fmla="*/ 7372 w 10000"/>
              <a:gd name="connsiteY20" fmla="*/ 3946 h 12427"/>
              <a:gd name="connsiteX21" fmla="*/ 7498 w 10000"/>
              <a:gd name="connsiteY21" fmla="*/ 3930 h 12427"/>
              <a:gd name="connsiteX22" fmla="*/ 7600 w 10000"/>
              <a:gd name="connsiteY22" fmla="*/ 3894 h 12427"/>
              <a:gd name="connsiteX23" fmla="*/ 7625 w 10000"/>
              <a:gd name="connsiteY23" fmla="*/ 3819 h 12427"/>
              <a:gd name="connsiteX24" fmla="*/ 7625 w 10000"/>
              <a:gd name="connsiteY24" fmla="*/ 3731 h 12427"/>
              <a:gd name="connsiteX25" fmla="*/ 7534 w 10000"/>
              <a:gd name="connsiteY25" fmla="*/ 3547 h 12427"/>
              <a:gd name="connsiteX26" fmla="*/ 7458 w 10000"/>
              <a:gd name="connsiteY26" fmla="*/ 3460 h 12427"/>
              <a:gd name="connsiteX27" fmla="*/ 7458 w 10000"/>
              <a:gd name="connsiteY27" fmla="*/ 3408 h 12427"/>
              <a:gd name="connsiteX28" fmla="*/ 7654 w 10000"/>
              <a:gd name="connsiteY28" fmla="*/ 3303 h 12427"/>
              <a:gd name="connsiteX29" fmla="*/ 8087 w 10000"/>
              <a:gd name="connsiteY29" fmla="*/ 2867 h 12427"/>
              <a:gd name="connsiteX30" fmla="*/ 8284 w 10000"/>
              <a:gd name="connsiteY30" fmla="*/ 2427 h 12427"/>
              <a:gd name="connsiteX31" fmla="*/ 8520 w 10000"/>
              <a:gd name="connsiteY31" fmla="*/ 2937 h 12427"/>
              <a:gd name="connsiteX32" fmla="*/ 8648 w 10000"/>
              <a:gd name="connsiteY32" fmla="*/ 3303 h 12427"/>
              <a:gd name="connsiteX33" fmla="*/ 8629 w 10000"/>
              <a:gd name="connsiteY33" fmla="*/ 3616 h 12427"/>
              <a:gd name="connsiteX34" fmla="*/ 8557 w 10000"/>
              <a:gd name="connsiteY34" fmla="*/ 4016 h 12427"/>
              <a:gd name="connsiteX35" fmla="*/ 8688 w 10000"/>
              <a:gd name="connsiteY35" fmla="*/ 4167 h 12427"/>
              <a:gd name="connsiteX36" fmla="*/ 9032 w 10000"/>
              <a:gd name="connsiteY36" fmla="*/ 3755 h 12427"/>
              <a:gd name="connsiteX37" fmla="*/ 10000 w 10000"/>
              <a:gd name="connsiteY37" fmla="*/ 3755 h 12427"/>
              <a:gd name="connsiteX38" fmla="*/ 9731 w 10000"/>
              <a:gd name="connsiteY38" fmla="*/ 4672 h 12427"/>
              <a:gd name="connsiteX39" fmla="*/ 9014 w 10000"/>
              <a:gd name="connsiteY39" fmla="*/ 4672 h 12427"/>
              <a:gd name="connsiteX40" fmla="*/ 9260 w 10000"/>
              <a:gd name="connsiteY40" fmla="*/ 4950 h 12427"/>
              <a:gd name="connsiteX41" fmla="*/ 9713 w 10000"/>
              <a:gd name="connsiteY41" fmla="*/ 5297 h 12427"/>
              <a:gd name="connsiteX42" fmla="*/ 9713 w 10000"/>
              <a:gd name="connsiteY42" fmla="*/ 5350 h 12427"/>
              <a:gd name="connsiteX43" fmla="*/ 9620 w 10000"/>
              <a:gd name="connsiteY43" fmla="*/ 5304 h 12427"/>
              <a:gd name="connsiteX44" fmla="*/ 9051 w 10000"/>
              <a:gd name="connsiteY44" fmla="*/ 5297 h 12427"/>
              <a:gd name="connsiteX45" fmla="*/ 8996 w 10000"/>
              <a:gd name="connsiteY45" fmla="*/ 5443 h 12427"/>
              <a:gd name="connsiteX46" fmla="*/ 8923 w 10000"/>
              <a:gd name="connsiteY46" fmla="*/ 5582 h 12427"/>
              <a:gd name="connsiteX47" fmla="*/ 8202 w 10000"/>
              <a:gd name="connsiteY47" fmla="*/ 5959 h 12427"/>
              <a:gd name="connsiteX48" fmla="*/ 7458 w 10000"/>
              <a:gd name="connsiteY48" fmla="*/ 7114 h 12427"/>
              <a:gd name="connsiteX49" fmla="*/ 7258 w 10000"/>
              <a:gd name="connsiteY49" fmla="*/ 7167 h 12427"/>
              <a:gd name="connsiteX50" fmla="*/ 7079 w 10000"/>
              <a:gd name="connsiteY50" fmla="*/ 7126 h 12427"/>
              <a:gd name="connsiteX51" fmla="*/ 6862 w 10000"/>
              <a:gd name="connsiteY51" fmla="*/ 7044 h 12427"/>
              <a:gd name="connsiteX52" fmla="*/ 6742 w 10000"/>
              <a:gd name="connsiteY52" fmla="*/ 7184 h 12427"/>
              <a:gd name="connsiteX53" fmla="*/ 6354 w 10000"/>
              <a:gd name="connsiteY53" fmla="*/ 7167 h 12427"/>
              <a:gd name="connsiteX54" fmla="*/ 6303 w 10000"/>
              <a:gd name="connsiteY54" fmla="*/ 7213 h 12427"/>
              <a:gd name="connsiteX55" fmla="*/ 6270 w 10000"/>
              <a:gd name="connsiteY55" fmla="*/ 7254 h 12427"/>
              <a:gd name="connsiteX56" fmla="*/ 6145 w 10000"/>
              <a:gd name="connsiteY56" fmla="*/ 8281 h 12427"/>
              <a:gd name="connsiteX57" fmla="*/ 5910 w 10000"/>
              <a:gd name="connsiteY57" fmla="*/ 9684 h 12427"/>
              <a:gd name="connsiteX58" fmla="*/ 5455 w 10000"/>
              <a:gd name="connsiteY58" fmla="*/ 9673 h 12427"/>
              <a:gd name="connsiteX59" fmla="*/ 5382 w 10000"/>
              <a:gd name="connsiteY59" fmla="*/ 10188 h 12427"/>
              <a:gd name="connsiteX60" fmla="*/ 5423 w 10000"/>
              <a:gd name="connsiteY60" fmla="*/ 10311 h 12427"/>
              <a:gd name="connsiteX61" fmla="*/ 5832 w 10000"/>
              <a:gd name="connsiteY61" fmla="*/ 10368 h 12427"/>
              <a:gd name="connsiteX62" fmla="*/ 5905 w 10000"/>
              <a:gd name="connsiteY62" fmla="*/ 10752 h 12427"/>
              <a:gd name="connsiteX63" fmla="*/ 6145 w 10000"/>
              <a:gd name="connsiteY63" fmla="*/ 10874 h 12427"/>
              <a:gd name="connsiteX64" fmla="*/ 6103 w 10000"/>
              <a:gd name="connsiteY64" fmla="*/ 11047 h 12427"/>
              <a:gd name="connsiteX65" fmla="*/ 5857 w 10000"/>
              <a:gd name="connsiteY65" fmla="*/ 11233 h 12427"/>
              <a:gd name="connsiteX66" fmla="*/ 5615 w 10000"/>
              <a:gd name="connsiteY66" fmla="*/ 11221 h 12427"/>
              <a:gd name="connsiteX67" fmla="*/ 5603 w 10000"/>
              <a:gd name="connsiteY67" fmla="*/ 11325 h 12427"/>
              <a:gd name="connsiteX68" fmla="*/ 5669 w 10000"/>
              <a:gd name="connsiteY68" fmla="*/ 11652 h 12427"/>
              <a:gd name="connsiteX69" fmla="*/ 5857 w 10000"/>
              <a:gd name="connsiteY69" fmla="*/ 11669 h 12427"/>
              <a:gd name="connsiteX70" fmla="*/ 5930 w 10000"/>
              <a:gd name="connsiteY70" fmla="*/ 11882 h 12427"/>
              <a:gd name="connsiteX71" fmla="*/ 5785 w 10000"/>
              <a:gd name="connsiteY71" fmla="*/ 12005 h 12427"/>
              <a:gd name="connsiteX72" fmla="*/ 3572 w 10000"/>
              <a:gd name="connsiteY72" fmla="*/ 11822 h 12427"/>
              <a:gd name="connsiteX73" fmla="*/ 1765 w 10000"/>
              <a:gd name="connsiteY73" fmla="*/ 11705 h 12427"/>
              <a:gd name="connsiteX74" fmla="*/ 1610 w 10000"/>
              <a:gd name="connsiteY74" fmla="*/ 12260 h 12427"/>
              <a:gd name="connsiteX75" fmla="*/ 1124 w 10000"/>
              <a:gd name="connsiteY75" fmla="*/ 12417 h 12427"/>
              <a:gd name="connsiteX76" fmla="*/ 535 w 10000"/>
              <a:gd name="connsiteY76" fmla="*/ 12264 h 12427"/>
              <a:gd name="connsiteX77" fmla="*/ 28 w 10000"/>
              <a:gd name="connsiteY77" fmla="*/ 12238 h 12427"/>
              <a:gd name="connsiteX78" fmla="*/ 181 w 10000"/>
              <a:gd name="connsiteY78" fmla="*/ 9734 h 12427"/>
              <a:gd name="connsiteX79" fmla="*/ 2375 w 10000"/>
              <a:gd name="connsiteY79" fmla="*/ 9772 h 12427"/>
              <a:gd name="connsiteX80" fmla="*/ 2448 w 10000"/>
              <a:gd name="connsiteY80" fmla="*/ 9580 h 12427"/>
              <a:gd name="connsiteX81" fmla="*/ 2736 w 10000"/>
              <a:gd name="connsiteY81" fmla="*/ 8994 h 12427"/>
              <a:gd name="connsiteX0" fmla="*/ 2736 w 10000"/>
              <a:gd name="connsiteY0" fmla="*/ 8994 h 12427"/>
              <a:gd name="connsiteX1" fmla="*/ 2945 w 10000"/>
              <a:gd name="connsiteY1" fmla="*/ 6813 h 12427"/>
              <a:gd name="connsiteX2" fmla="*/ 1920 w 10000"/>
              <a:gd name="connsiteY2" fmla="*/ 6342 h 12427"/>
              <a:gd name="connsiteX3" fmla="*/ 1343 w 10000"/>
              <a:gd name="connsiteY3" fmla="*/ 5057 h 12427"/>
              <a:gd name="connsiteX4" fmla="*/ 1417 w 10000"/>
              <a:gd name="connsiteY4" fmla="*/ 4420 h 12427"/>
              <a:gd name="connsiteX5" fmla="*/ 1453 w 10000"/>
              <a:gd name="connsiteY5" fmla="*/ 3678 h 12427"/>
              <a:gd name="connsiteX6" fmla="*/ 903 w 10000"/>
              <a:gd name="connsiteY6" fmla="*/ 2829 h 12427"/>
              <a:gd name="connsiteX7" fmla="*/ 1637 w 10000"/>
              <a:gd name="connsiteY7" fmla="*/ 1733 h 12427"/>
              <a:gd name="connsiteX8" fmla="*/ 2663 w 10000"/>
              <a:gd name="connsiteY8" fmla="*/ 1697 h 12427"/>
              <a:gd name="connsiteX9" fmla="*/ 4056 w 10000"/>
              <a:gd name="connsiteY9" fmla="*/ 1450 h 12427"/>
              <a:gd name="connsiteX10" fmla="*/ 4899 w 10000"/>
              <a:gd name="connsiteY10" fmla="*/ 1096 h 12427"/>
              <a:gd name="connsiteX11" fmla="*/ 5559 w 10000"/>
              <a:gd name="connsiteY11" fmla="*/ 0 h 12427"/>
              <a:gd name="connsiteX12" fmla="*/ 5815 w 10000"/>
              <a:gd name="connsiteY12" fmla="*/ 637 h 12427"/>
              <a:gd name="connsiteX13" fmla="*/ 5119 w 10000"/>
              <a:gd name="connsiteY13" fmla="*/ 1273 h 12427"/>
              <a:gd name="connsiteX14" fmla="*/ 5229 w 10000"/>
              <a:gd name="connsiteY14" fmla="*/ 2369 h 12427"/>
              <a:gd name="connsiteX15" fmla="*/ 5412 w 10000"/>
              <a:gd name="connsiteY15" fmla="*/ 2299 h 12427"/>
              <a:gd name="connsiteX16" fmla="*/ 6110 w 10000"/>
              <a:gd name="connsiteY16" fmla="*/ 2373 h 12427"/>
              <a:gd name="connsiteX17" fmla="*/ 6381 w 10000"/>
              <a:gd name="connsiteY17" fmla="*/ 3329 h 12427"/>
              <a:gd name="connsiteX18" fmla="*/ 6597 w 10000"/>
              <a:gd name="connsiteY18" fmla="*/ 3460 h 12427"/>
              <a:gd name="connsiteX19" fmla="*/ 6855 w 10000"/>
              <a:gd name="connsiteY19" fmla="*/ 4585 h 12427"/>
              <a:gd name="connsiteX20" fmla="*/ 7222 w 10000"/>
              <a:gd name="connsiteY20" fmla="*/ 4167 h 12427"/>
              <a:gd name="connsiteX21" fmla="*/ 7372 w 10000"/>
              <a:gd name="connsiteY21" fmla="*/ 3946 h 12427"/>
              <a:gd name="connsiteX22" fmla="*/ 7498 w 10000"/>
              <a:gd name="connsiteY22" fmla="*/ 3930 h 12427"/>
              <a:gd name="connsiteX23" fmla="*/ 7600 w 10000"/>
              <a:gd name="connsiteY23" fmla="*/ 3894 h 12427"/>
              <a:gd name="connsiteX24" fmla="*/ 7625 w 10000"/>
              <a:gd name="connsiteY24" fmla="*/ 3819 h 12427"/>
              <a:gd name="connsiteX25" fmla="*/ 7625 w 10000"/>
              <a:gd name="connsiteY25" fmla="*/ 3731 h 12427"/>
              <a:gd name="connsiteX26" fmla="*/ 7534 w 10000"/>
              <a:gd name="connsiteY26" fmla="*/ 3547 h 12427"/>
              <a:gd name="connsiteX27" fmla="*/ 7458 w 10000"/>
              <a:gd name="connsiteY27" fmla="*/ 3460 h 12427"/>
              <a:gd name="connsiteX28" fmla="*/ 7458 w 10000"/>
              <a:gd name="connsiteY28" fmla="*/ 3408 h 12427"/>
              <a:gd name="connsiteX29" fmla="*/ 7654 w 10000"/>
              <a:gd name="connsiteY29" fmla="*/ 3303 h 12427"/>
              <a:gd name="connsiteX30" fmla="*/ 8087 w 10000"/>
              <a:gd name="connsiteY30" fmla="*/ 2867 h 12427"/>
              <a:gd name="connsiteX31" fmla="*/ 8284 w 10000"/>
              <a:gd name="connsiteY31" fmla="*/ 2427 h 12427"/>
              <a:gd name="connsiteX32" fmla="*/ 8520 w 10000"/>
              <a:gd name="connsiteY32" fmla="*/ 2937 h 12427"/>
              <a:gd name="connsiteX33" fmla="*/ 8648 w 10000"/>
              <a:gd name="connsiteY33" fmla="*/ 3303 h 12427"/>
              <a:gd name="connsiteX34" fmla="*/ 8629 w 10000"/>
              <a:gd name="connsiteY34" fmla="*/ 3616 h 12427"/>
              <a:gd name="connsiteX35" fmla="*/ 8557 w 10000"/>
              <a:gd name="connsiteY35" fmla="*/ 4016 h 12427"/>
              <a:gd name="connsiteX36" fmla="*/ 8688 w 10000"/>
              <a:gd name="connsiteY36" fmla="*/ 4167 h 12427"/>
              <a:gd name="connsiteX37" fmla="*/ 9032 w 10000"/>
              <a:gd name="connsiteY37" fmla="*/ 3755 h 12427"/>
              <a:gd name="connsiteX38" fmla="*/ 10000 w 10000"/>
              <a:gd name="connsiteY38" fmla="*/ 3755 h 12427"/>
              <a:gd name="connsiteX39" fmla="*/ 9731 w 10000"/>
              <a:gd name="connsiteY39" fmla="*/ 4672 h 12427"/>
              <a:gd name="connsiteX40" fmla="*/ 9014 w 10000"/>
              <a:gd name="connsiteY40" fmla="*/ 4672 h 12427"/>
              <a:gd name="connsiteX41" fmla="*/ 9260 w 10000"/>
              <a:gd name="connsiteY41" fmla="*/ 4950 h 12427"/>
              <a:gd name="connsiteX42" fmla="*/ 9713 w 10000"/>
              <a:gd name="connsiteY42" fmla="*/ 5297 h 12427"/>
              <a:gd name="connsiteX43" fmla="*/ 9713 w 10000"/>
              <a:gd name="connsiteY43" fmla="*/ 5350 h 12427"/>
              <a:gd name="connsiteX44" fmla="*/ 9620 w 10000"/>
              <a:gd name="connsiteY44" fmla="*/ 5304 h 12427"/>
              <a:gd name="connsiteX45" fmla="*/ 9051 w 10000"/>
              <a:gd name="connsiteY45" fmla="*/ 5297 h 12427"/>
              <a:gd name="connsiteX46" fmla="*/ 8996 w 10000"/>
              <a:gd name="connsiteY46" fmla="*/ 5443 h 12427"/>
              <a:gd name="connsiteX47" fmla="*/ 8923 w 10000"/>
              <a:gd name="connsiteY47" fmla="*/ 5582 h 12427"/>
              <a:gd name="connsiteX48" fmla="*/ 8202 w 10000"/>
              <a:gd name="connsiteY48" fmla="*/ 5959 h 12427"/>
              <a:gd name="connsiteX49" fmla="*/ 7458 w 10000"/>
              <a:gd name="connsiteY49" fmla="*/ 7114 h 12427"/>
              <a:gd name="connsiteX50" fmla="*/ 7258 w 10000"/>
              <a:gd name="connsiteY50" fmla="*/ 7167 h 12427"/>
              <a:gd name="connsiteX51" fmla="*/ 7079 w 10000"/>
              <a:gd name="connsiteY51" fmla="*/ 7126 h 12427"/>
              <a:gd name="connsiteX52" fmla="*/ 6862 w 10000"/>
              <a:gd name="connsiteY52" fmla="*/ 7044 h 12427"/>
              <a:gd name="connsiteX53" fmla="*/ 6742 w 10000"/>
              <a:gd name="connsiteY53" fmla="*/ 7184 h 12427"/>
              <a:gd name="connsiteX54" fmla="*/ 6354 w 10000"/>
              <a:gd name="connsiteY54" fmla="*/ 7167 h 12427"/>
              <a:gd name="connsiteX55" fmla="*/ 6303 w 10000"/>
              <a:gd name="connsiteY55" fmla="*/ 7213 h 12427"/>
              <a:gd name="connsiteX56" fmla="*/ 6270 w 10000"/>
              <a:gd name="connsiteY56" fmla="*/ 7254 h 12427"/>
              <a:gd name="connsiteX57" fmla="*/ 6145 w 10000"/>
              <a:gd name="connsiteY57" fmla="*/ 8281 h 12427"/>
              <a:gd name="connsiteX58" fmla="*/ 5910 w 10000"/>
              <a:gd name="connsiteY58" fmla="*/ 9684 h 12427"/>
              <a:gd name="connsiteX59" fmla="*/ 5455 w 10000"/>
              <a:gd name="connsiteY59" fmla="*/ 9673 h 12427"/>
              <a:gd name="connsiteX60" fmla="*/ 5382 w 10000"/>
              <a:gd name="connsiteY60" fmla="*/ 10188 h 12427"/>
              <a:gd name="connsiteX61" fmla="*/ 5423 w 10000"/>
              <a:gd name="connsiteY61" fmla="*/ 10311 h 12427"/>
              <a:gd name="connsiteX62" fmla="*/ 5832 w 10000"/>
              <a:gd name="connsiteY62" fmla="*/ 10368 h 12427"/>
              <a:gd name="connsiteX63" fmla="*/ 5905 w 10000"/>
              <a:gd name="connsiteY63" fmla="*/ 10752 h 12427"/>
              <a:gd name="connsiteX64" fmla="*/ 6145 w 10000"/>
              <a:gd name="connsiteY64" fmla="*/ 10874 h 12427"/>
              <a:gd name="connsiteX65" fmla="*/ 6103 w 10000"/>
              <a:gd name="connsiteY65" fmla="*/ 11047 h 12427"/>
              <a:gd name="connsiteX66" fmla="*/ 5857 w 10000"/>
              <a:gd name="connsiteY66" fmla="*/ 11233 h 12427"/>
              <a:gd name="connsiteX67" fmla="*/ 5615 w 10000"/>
              <a:gd name="connsiteY67" fmla="*/ 11221 h 12427"/>
              <a:gd name="connsiteX68" fmla="*/ 5603 w 10000"/>
              <a:gd name="connsiteY68" fmla="*/ 11325 h 12427"/>
              <a:gd name="connsiteX69" fmla="*/ 5669 w 10000"/>
              <a:gd name="connsiteY69" fmla="*/ 11652 h 12427"/>
              <a:gd name="connsiteX70" fmla="*/ 5857 w 10000"/>
              <a:gd name="connsiteY70" fmla="*/ 11669 h 12427"/>
              <a:gd name="connsiteX71" fmla="*/ 5930 w 10000"/>
              <a:gd name="connsiteY71" fmla="*/ 11882 h 12427"/>
              <a:gd name="connsiteX72" fmla="*/ 5785 w 10000"/>
              <a:gd name="connsiteY72" fmla="*/ 12005 h 12427"/>
              <a:gd name="connsiteX73" fmla="*/ 3572 w 10000"/>
              <a:gd name="connsiteY73" fmla="*/ 11822 h 12427"/>
              <a:gd name="connsiteX74" fmla="*/ 1765 w 10000"/>
              <a:gd name="connsiteY74" fmla="*/ 11705 h 12427"/>
              <a:gd name="connsiteX75" fmla="*/ 1610 w 10000"/>
              <a:gd name="connsiteY75" fmla="*/ 12260 h 12427"/>
              <a:gd name="connsiteX76" fmla="*/ 1124 w 10000"/>
              <a:gd name="connsiteY76" fmla="*/ 12417 h 12427"/>
              <a:gd name="connsiteX77" fmla="*/ 535 w 10000"/>
              <a:gd name="connsiteY77" fmla="*/ 12264 h 12427"/>
              <a:gd name="connsiteX78" fmla="*/ 28 w 10000"/>
              <a:gd name="connsiteY78" fmla="*/ 12238 h 12427"/>
              <a:gd name="connsiteX79" fmla="*/ 181 w 10000"/>
              <a:gd name="connsiteY79" fmla="*/ 9734 h 12427"/>
              <a:gd name="connsiteX80" fmla="*/ 2375 w 10000"/>
              <a:gd name="connsiteY80" fmla="*/ 9772 h 12427"/>
              <a:gd name="connsiteX81" fmla="*/ 2448 w 10000"/>
              <a:gd name="connsiteY81" fmla="*/ 9580 h 12427"/>
              <a:gd name="connsiteX82" fmla="*/ 2736 w 10000"/>
              <a:gd name="connsiteY82" fmla="*/ 8994 h 12427"/>
              <a:gd name="connsiteX0" fmla="*/ 2736 w 10000"/>
              <a:gd name="connsiteY0" fmla="*/ 8994 h 12427"/>
              <a:gd name="connsiteX1" fmla="*/ 2945 w 10000"/>
              <a:gd name="connsiteY1" fmla="*/ 6813 h 12427"/>
              <a:gd name="connsiteX2" fmla="*/ 1920 w 10000"/>
              <a:gd name="connsiteY2" fmla="*/ 6342 h 12427"/>
              <a:gd name="connsiteX3" fmla="*/ 1600 w 10000"/>
              <a:gd name="connsiteY3" fmla="*/ 5976 h 12427"/>
              <a:gd name="connsiteX4" fmla="*/ 1343 w 10000"/>
              <a:gd name="connsiteY4" fmla="*/ 5057 h 12427"/>
              <a:gd name="connsiteX5" fmla="*/ 1417 w 10000"/>
              <a:gd name="connsiteY5" fmla="*/ 4420 h 12427"/>
              <a:gd name="connsiteX6" fmla="*/ 1453 w 10000"/>
              <a:gd name="connsiteY6" fmla="*/ 3678 h 12427"/>
              <a:gd name="connsiteX7" fmla="*/ 903 w 10000"/>
              <a:gd name="connsiteY7" fmla="*/ 2829 h 12427"/>
              <a:gd name="connsiteX8" fmla="*/ 1637 w 10000"/>
              <a:gd name="connsiteY8" fmla="*/ 1733 h 12427"/>
              <a:gd name="connsiteX9" fmla="*/ 2663 w 10000"/>
              <a:gd name="connsiteY9" fmla="*/ 1697 h 12427"/>
              <a:gd name="connsiteX10" fmla="*/ 4056 w 10000"/>
              <a:gd name="connsiteY10" fmla="*/ 1450 h 12427"/>
              <a:gd name="connsiteX11" fmla="*/ 4899 w 10000"/>
              <a:gd name="connsiteY11" fmla="*/ 1096 h 12427"/>
              <a:gd name="connsiteX12" fmla="*/ 5559 w 10000"/>
              <a:gd name="connsiteY12" fmla="*/ 0 h 12427"/>
              <a:gd name="connsiteX13" fmla="*/ 5815 w 10000"/>
              <a:gd name="connsiteY13" fmla="*/ 637 h 12427"/>
              <a:gd name="connsiteX14" fmla="*/ 5119 w 10000"/>
              <a:gd name="connsiteY14" fmla="*/ 1273 h 12427"/>
              <a:gd name="connsiteX15" fmla="*/ 5229 w 10000"/>
              <a:gd name="connsiteY15" fmla="*/ 2369 h 12427"/>
              <a:gd name="connsiteX16" fmla="*/ 5412 w 10000"/>
              <a:gd name="connsiteY16" fmla="*/ 2299 h 12427"/>
              <a:gd name="connsiteX17" fmla="*/ 6110 w 10000"/>
              <a:gd name="connsiteY17" fmla="*/ 2373 h 12427"/>
              <a:gd name="connsiteX18" fmla="*/ 6381 w 10000"/>
              <a:gd name="connsiteY18" fmla="*/ 3329 h 12427"/>
              <a:gd name="connsiteX19" fmla="*/ 6597 w 10000"/>
              <a:gd name="connsiteY19" fmla="*/ 3460 h 12427"/>
              <a:gd name="connsiteX20" fmla="*/ 6855 w 10000"/>
              <a:gd name="connsiteY20" fmla="*/ 4585 h 12427"/>
              <a:gd name="connsiteX21" fmla="*/ 7222 w 10000"/>
              <a:gd name="connsiteY21" fmla="*/ 4167 h 12427"/>
              <a:gd name="connsiteX22" fmla="*/ 7372 w 10000"/>
              <a:gd name="connsiteY22" fmla="*/ 3946 h 12427"/>
              <a:gd name="connsiteX23" fmla="*/ 7498 w 10000"/>
              <a:gd name="connsiteY23" fmla="*/ 3930 h 12427"/>
              <a:gd name="connsiteX24" fmla="*/ 7600 w 10000"/>
              <a:gd name="connsiteY24" fmla="*/ 3894 h 12427"/>
              <a:gd name="connsiteX25" fmla="*/ 7625 w 10000"/>
              <a:gd name="connsiteY25" fmla="*/ 3819 h 12427"/>
              <a:gd name="connsiteX26" fmla="*/ 7625 w 10000"/>
              <a:gd name="connsiteY26" fmla="*/ 3731 h 12427"/>
              <a:gd name="connsiteX27" fmla="*/ 7534 w 10000"/>
              <a:gd name="connsiteY27" fmla="*/ 3547 h 12427"/>
              <a:gd name="connsiteX28" fmla="*/ 7458 w 10000"/>
              <a:gd name="connsiteY28" fmla="*/ 3460 h 12427"/>
              <a:gd name="connsiteX29" fmla="*/ 7458 w 10000"/>
              <a:gd name="connsiteY29" fmla="*/ 3408 h 12427"/>
              <a:gd name="connsiteX30" fmla="*/ 7654 w 10000"/>
              <a:gd name="connsiteY30" fmla="*/ 3303 h 12427"/>
              <a:gd name="connsiteX31" fmla="*/ 8087 w 10000"/>
              <a:gd name="connsiteY31" fmla="*/ 2867 h 12427"/>
              <a:gd name="connsiteX32" fmla="*/ 8284 w 10000"/>
              <a:gd name="connsiteY32" fmla="*/ 2427 h 12427"/>
              <a:gd name="connsiteX33" fmla="*/ 8520 w 10000"/>
              <a:gd name="connsiteY33" fmla="*/ 2937 h 12427"/>
              <a:gd name="connsiteX34" fmla="*/ 8648 w 10000"/>
              <a:gd name="connsiteY34" fmla="*/ 3303 h 12427"/>
              <a:gd name="connsiteX35" fmla="*/ 8629 w 10000"/>
              <a:gd name="connsiteY35" fmla="*/ 3616 h 12427"/>
              <a:gd name="connsiteX36" fmla="*/ 8557 w 10000"/>
              <a:gd name="connsiteY36" fmla="*/ 4016 h 12427"/>
              <a:gd name="connsiteX37" fmla="*/ 8688 w 10000"/>
              <a:gd name="connsiteY37" fmla="*/ 4167 h 12427"/>
              <a:gd name="connsiteX38" fmla="*/ 9032 w 10000"/>
              <a:gd name="connsiteY38" fmla="*/ 3755 h 12427"/>
              <a:gd name="connsiteX39" fmla="*/ 10000 w 10000"/>
              <a:gd name="connsiteY39" fmla="*/ 3755 h 12427"/>
              <a:gd name="connsiteX40" fmla="*/ 9731 w 10000"/>
              <a:gd name="connsiteY40" fmla="*/ 4672 h 12427"/>
              <a:gd name="connsiteX41" fmla="*/ 9014 w 10000"/>
              <a:gd name="connsiteY41" fmla="*/ 4672 h 12427"/>
              <a:gd name="connsiteX42" fmla="*/ 9260 w 10000"/>
              <a:gd name="connsiteY42" fmla="*/ 4950 h 12427"/>
              <a:gd name="connsiteX43" fmla="*/ 9713 w 10000"/>
              <a:gd name="connsiteY43" fmla="*/ 5297 h 12427"/>
              <a:gd name="connsiteX44" fmla="*/ 9713 w 10000"/>
              <a:gd name="connsiteY44" fmla="*/ 5350 h 12427"/>
              <a:gd name="connsiteX45" fmla="*/ 9620 w 10000"/>
              <a:gd name="connsiteY45" fmla="*/ 5304 h 12427"/>
              <a:gd name="connsiteX46" fmla="*/ 9051 w 10000"/>
              <a:gd name="connsiteY46" fmla="*/ 5297 h 12427"/>
              <a:gd name="connsiteX47" fmla="*/ 8996 w 10000"/>
              <a:gd name="connsiteY47" fmla="*/ 5443 h 12427"/>
              <a:gd name="connsiteX48" fmla="*/ 8923 w 10000"/>
              <a:gd name="connsiteY48" fmla="*/ 5582 h 12427"/>
              <a:gd name="connsiteX49" fmla="*/ 8202 w 10000"/>
              <a:gd name="connsiteY49" fmla="*/ 5959 h 12427"/>
              <a:gd name="connsiteX50" fmla="*/ 7458 w 10000"/>
              <a:gd name="connsiteY50" fmla="*/ 7114 h 12427"/>
              <a:gd name="connsiteX51" fmla="*/ 7258 w 10000"/>
              <a:gd name="connsiteY51" fmla="*/ 7167 h 12427"/>
              <a:gd name="connsiteX52" fmla="*/ 7079 w 10000"/>
              <a:gd name="connsiteY52" fmla="*/ 7126 h 12427"/>
              <a:gd name="connsiteX53" fmla="*/ 6862 w 10000"/>
              <a:gd name="connsiteY53" fmla="*/ 7044 h 12427"/>
              <a:gd name="connsiteX54" fmla="*/ 6742 w 10000"/>
              <a:gd name="connsiteY54" fmla="*/ 7184 h 12427"/>
              <a:gd name="connsiteX55" fmla="*/ 6354 w 10000"/>
              <a:gd name="connsiteY55" fmla="*/ 7167 h 12427"/>
              <a:gd name="connsiteX56" fmla="*/ 6303 w 10000"/>
              <a:gd name="connsiteY56" fmla="*/ 7213 h 12427"/>
              <a:gd name="connsiteX57" fmla="*/ 6270 w 10000"/>
              <a:gd name="connsiteY57" fmla="*/ 7254 h 12427"/>
              <a:gd name="connsiteX58" fmla="*/ 6145 w 10000"/>
              <a:gd name="connsiteY58" fmla="*/ 8281 h 12427"/>
              <a:gd name="connsiteX59" fmla="*/ 5910 w 10000"/>
              <a:gd name="connsiteY59" fmla="*/ 9684 h 12427"/>
              <a:gd name="connsiteX60" fmla="*/ 5455 w 10000"/>
              <a:gd name="connsiteY60" fmla="*/ 9673 h 12427"/>
              <a:gd name="connsiteX61" fmla="*/ 5382 w 10000"/>
              <a:gd name="connsiteY61" fmla="*/ 10188 h 12427"/>
              <a:gd name="connsiteX62" fmla="*/ 5423 w 10000"/>
              <a:gd name="connsiteY62" fmla="*/ 10311 h 12427"/>
              <a:gd name="connsiteX63" fmla="*/ 5832 w 10000"/>
              <a:gd name="connsiteY63" fmla="*/ 10368 h 12427"/>
              <a:gd name="connsiteX64" fmla="*/ 5905 w 10000"/>
              <a:gd name="connsiteY64" fmla="*/ 10752 h 12427"/>
              <a:gd name="connsiteX65" fmla="*/ 6145 w 10000"/>
              <a:gd name="connsiteY65" fmla="*/ 10874 h 12427"/>
              <a:gd name="connsiteX66" fmla="*/ 6103 w 10000"/>
              <a:gd name="connsiteY66" fmla="*/ 11047 h 12427"/>
              <a:gd name="connsiteX67" fmla="*/ 5857 w 10000"/>
              <a:gd name="connsiteY67" fmla="*/ 11233 h 12427"/>
              <a:gd name="connsiteX68" fmla="*/ 5615 w 10000"/>
              <a:gd name="connsiteY68" fmla="*/ 11221 h 12427"/>
              <a:gd name="connsiteX69" fmla="*/ 5603 w 10000"/>
              <a:gd name="connsiteY69" fmla="*/ 11325 h 12427"/>
              <a:gd name="connsiteX70" fmla="*/ 5669 w 10000"/>
              <a:gd name="connsiteY70" fmla="*/ 11652 h 12427"/>
              <a:gd name="connsiteX71" fmla="*/ 5857 w 10000"/>
              <a:gd name="connsiteY71" fmla="*/ 11669 h 12427"/>
              <a:gd name="connsiteX72" fmla="*/ 5930 w 10000"/>
              <a:gd name="connsiteY72" fmla="*/ 11882 h 12427"/>
              <a:gd name="connsiteX73" fmla="*/ 5785 w 10000"/>
              <a:gd name="connsiteY73" fmla="*/ 12005 h 12427"/>
              <a:gd name="connsiteX74" fmla="*/ 3572 w 10000"/>
              <a:gd name="connsiteY74" fmla="*/ 11822 h 12427"/>
              <a:gd name="connsiteX75" fmla="*/ 1765 w 10000"/>
              <a:gd name="connsiteY75" fmla="*/ 11705 h 12427"/>
              <a:gd name="connsiteX76" fmla="*/ 1610 w 10000"/>
              <a:gd name="connsiteY76" fmla="*/ 12260 h 12427"/>
              <a:gd name="connsiteX77" fmla="*/ 1124 w 10000"/>
              <a:gd name="connsiteY77" fmla="*/ 12417 h 12427"/>
              <a:gd name="connsiteX78" fmla="*/ 535 w 10000"/>
              <a:gd name="connsiteY78" fmla="*/ 12264 h 12427"/>
              <a:gd name="connsiteX79" fmla="*/ 28 w 10000"/>
              <a:gd name="connsiteY79" fmla="*/ 12238 h 12427"/>
              <a:gd name="connsiteX80" fmla="*/ 181 w 10000"/>
              <a:gd name="connsiteY80" fmla="*/ 9734 h 12427"/>
              <a:gd name="connsiteX81" fmla="*/ 2375 w 10000"/>
              <a:gd name="connsiteY81" fmla="*/ 9772 h 12427"/>
              <a:gd name="connsiteX82" fmla="*/ 2448 w 10000"/>
              <a:gd name="connsiteY82" fmla="*/ 9580 h 12427"/>
              <a:gd name="connsiteX83" fmla="*/ 2736 w 10000"/>
              <a:gd name="connsiteY83" fmla="*/ 8994 h 12427"/>
              <a:gd name="connsiteX0" fmla="*/ 2736 w 10000"/>
              <a:gd name="connsiteY0" fmla="*/ 8994 h 12427"/>
              <a:gd name="connsiteX1" fmla="*/ 2945 w 10000"/>
              <a:gd name="connsiteY1" fmla="*/ 6813 h 12427"/>
              <a:gd name="connsiteX2" fmla="*/ 1920 w 10000"/>
              <a:gd name="connsiteY2" fmla="*/ 6342 h 12427"/>
              <a:gd name="connsiteX3" fmla="*/ 1600 w 10000"/>
              <a:gd name="connsiteY3" fmla="*/ 5976 h 12427"/>
              <a:gd name="connsiteX4" fmla="*/ 1343 w 10000"/>
              <a:gd name="connsiteY4" fmla="*/ 5057 h 12427"/>
              <a:gd name="connsiteX5" fmla="*/ 1417 w 10000"/>
              <a:gd name="connsiteY5" fmla="*/ 4420 h 12427"/>
              <a:gd name="connsiteX6" fmla="*/ 1453 w 10000"/>
              <a:gd name="connsiteY6" fmla="*/ 3678 h 12427"/>
              <a:gd name="connsiteX7" fmla="*/ 903 w 10000"/>
              <a:gd name="connsiteY7" fmla="*/ 2829 h 12427"/>
              <a:gd name="connsiteX8" fmla="*/ 1637 w 10000"/>
              <a:gd name="connsiteY8" fmla="*/ 1733 h 12427"/>
              <a:gd name="connsiteX9" fmla="*/ 2663 w 10000"/>
              <a:gd name="connsiteY9" fmla="*/ 1697 h 12427"/>
              <a:gd name="connsiteX10" fmla="*/ 4056 w 10000"/>
              <a:gd name="connsiteY10" fmla="*/ 1450 h 12427"/>
              <a:gd name="connsiteX11" fmla="*/ 4899 w 10000"/>
              <a:gd name="connsiteY11" fmla="*/ 1096 h 12427"/>
              <a:gd name="connsiteX12" fmla="*/ 5559 w 10000"/>
              <a:gd name="connsiteY12" fmla="*/ 0 h 12427"/>
              <a:gd name="connsiteX13" fmla="*/ 5815 w 10000"/>
              <a:gd name="connsiteY13" fmla="*/ 637 h 12427"/>
              <a:gd name="connsiteX14" fmla="*/ 5119 w 10000"/>
              <a:gd name="connsiteY14" fmla="*/ 1273 h 12427"/>
              <a:gd name="connsiteX15" fmla="*/ 5229 w 10000"/>
              <a:gd name="connsiteY15" fmla="*/ 2369 h 12427"/>
              <a:gd name="connsiteX16" fmla="*/ 5412 w 10000"/>
              <a:gd name="connsiteY16" fmla="*/ 2299 h 12427"/>
              <a:gd name="connsiteX17" fmla="*/ 6110 w 10000"/>
              <a:gd name="connsiteY17" fmla="*/ 2373 h 12427"/>
              <a:gd name="connsiteX18" fmla="*/ 6381 w 10000"/>
              <a:gd name="connsiteY18" fmla="*/ 3329 h 12427"/>
              <a:gd name="connsiteX19" fmla="*/ 6597 w 10000"/>
              <a:gd name="connsiteY19" fmla="*/ 3460 h 12427"/>
              <a:gd name="connsiteX20" fmla="*/ 6855 w 10000"/>
              <a:gd name="connsiteY20" fmla="*/ 4585 h 12427"/>
              <a:gd name="connsiteX21" fmla="*/ 7222 w 10000"/>
              <a:gd name="connsiteY21" fmla="*/ 4167 h 12427"/>
              <a:gd name="connsiteX22" fmla="*/ 7372 w 10000"/>
              <a:gd name="connsiteY22" fmla="*/ 3946 h 12427"/>
              <a:gd name="connsiteX23" fmla="*/ 7498 w 10000"/>
              <a:gd name="connsiteY23" fmla="*/ 3930 h 12427"/>
              <a:gd name="connsiteX24" fmla="*/ 7600 w 10000"/>
              <a:gd name="connsiteY24" fmla="*/ 3894 h 12427"/>
              <a:gd name="connsiteX25" fmla="*/ 7625 w 10000"/>
              <a:gd name="connsiteY25" fmla="*/ 3819 h 12427"/>
              <a:gd name="connsiteX26" fmla="*/ 7625 w 10000"/>
              <a:gd name="connsiteY26" fmla="*/ 3731 h 12427"/>
              <a:gd name="connsiteX27" fmla="*/ 7534 w 10000"/>
              <a:gd name="connsiteY27" fmla="*/ 3547 h 12427"/>
              <a:gd name="connsiteX28" fmla="*/ 7458 w 10000"/>
              <a:gd name="connsiteY28" fmla="*/ 3460 h 12427"/>
              <a:gd name="connsiteX29" fmla="*/ 7458 w 10000"/>
              <a:gd name="connsiteY29" fmla="*/ 3408 h 12427"/>
              <a:gd name="connsiteX30" fmla="*/ 7654 w 10000"/>
              <a:gd name="connsiteY30" fmla="*/ 3303 h 12427"/>
              <a:gd name="connsiteX31" fmla="*/ 8087 w 10000"/>
              <a:gd name="connsiteY31" fmla="*/ 2867 h 12427"/>
              <a:gd name="connsiteX32" fmla="*/ 8284 w 10000"/>
              <a:gd name="connsiteY32" fmla="*/ 2427 h 12427"/>
              <a:gd name="connsiteX33" fmla="*/ 8520 w 10000"/>
              <a:gd name="connsiteY33" fmla="*/ 2937 h 12427"/>
              <a:gd name="connsiteX34" fmla="*/ 8648 w 10000"/>
              <a:gd name="connsiteY34" fmla="*/ 3303 h 12427"/>
              <a:gd name="connsiteX35" fmla="*/ 8629 w 10000"/>
              <a:gd name="connsiteY35" fmla="*/ 3616 h 12427"/>
              <a:gd name="connsiteX36" fmla="*/ 8557 w 10000"/>
              <a:gd name="connsiteY36" fmla="*/ 4016 h 12427"/>
              <a:gd name="connsiteX37" fmla="*/ 8688 w 10000"/>
              <a:gd name="connsiteY37" fmla="*/ 4167 h 12427"/>
              <a:gd name="connsiteX38" fmla="*/ 9032 w 10000"/>
              <a:gd name="connsiteY38" fmla="*/ 3755 h 12427"/>
              <a:gd name="connsiteX39" fmla="*/ 10000 w 10000"/>
              <a:gd name="connsiteY39" fmla="*/ 3755 h 12427"/>
              <a:gd name="connsiteX40" fmla="*/ 9731 w 10000"/>
              <a:gd name="connsiteY40" fmla="*/ 4672 h 12427"/>
              <a:gd name="connsiteX41" fmla="*/ 9014 w 10000"/>
              <a:gd name="connsiteY41" fmla="*/ 4672 h 12427"/>
              <a:gd name="connsiteX42" fmla="*/ 9260 w 10000"/>
              <a:gd name="connsiteY42" fmla="*/ 4950 h 12427"/>
              <a:gd name="connsiteX43" fmla="*/ 9713 w 10000"/>
              <a:gd name="connsiteY43" fmla="*/ 5297 h 12427"/>
              <a:gd name="connsiteX44" fmla="*/ 9713 w 10000"/>
              <a:gd name="connsiteY44" fmla="*/ 5350 h 12427"/>
              <a:gd name="connsiteX45" fmla="*/ 9620 w 10000"/>
              <a:gd name="connsiteY45" fmla="*/ 5304 h 12427"/>
              <a:gd name="connsiteX46" fmla="*/ 9051 w 10000"/>
              <a:gd name="connsiteY46" fmla="*/ 5297 h 12427"/>
              <a:gd name="connsiteX47" fmla="*/ 8996 w 10000"/>
              <a:gd name="connsiteY47" fmla="*/ 5443 h 12427"/>
              <a:gd name="connsiteX48" fmla="*/ 8923 w 10000"/>
              <a:gd name="connsiteY48" fmla="*/ 5582 h 12427"/>
              <a:gd name="connsiteX49" fmla="*/ 8202 w 10000"/>
              <a:gd name="connsiteY49" fmla="*/ 5959 h 12427"/>
              <a:gd name="connsiteX50" fmla="*/ 7458 w 10000"/>
              <a:gd name="connsiteY50" fmla="*/ 7114 h 12427"/>
              <a:gd name="connsiteX51" fmla="*/ 7258 w 10000"/>
              <a:gd name="connsiteY51" fmla="*/ 7167 h 12427"/>
              <a:gd name="connsiteX52" fmla="*/ 7079 w 10000"/>
              <a:gd name="connsiteY52" fmla="*/ 7126 h 12427"/>
              <a:gd name="connsiteX53" fmla="*/ 6862 w 10000"/>
              <a:gd name="connsiteY53" fmla="*/ 7044 h 12427"/>
              <a:gd name="connsiteX54" fmla="*/ 6742 w 10000"/>
              <a:gd name="connsiteY54" fmla="*/ 7184 h 12427"/>
              <a:gd name="connsiteX55" fmla="*/ 6354 w 10000"/>
              <a:gd name="connsiteY55" fmla="*/ 7167 h 12427"/>
              <a:gd name="connsiteX56" fmla="*/ 6303 w 10000"/>
              <a:gd name="connsiteY56" fmla="*/ 7213 h 12427"/>
              <a:gd name="connsiteX57" fmla="*/ 6270 w 10000"/>
              <a:gd name="connsiteY57" fmla="*/ 7254 h 12427"/>
              <a:gd name="connsiteX58" fmla="*/ 6145 w 10000"/>
              <a:gd name="connsiteY58" fmla="*/ 8281 h 12427"/>
              <a:gd name="connsiteX59" fmla="*/ 5910 w 10000"/>
              <a:gd name="connsiteY59" fmla="*/ 9684 h 12427"/>
              <a:gd name="connsiteX60" fmla="*/ 5455 w 10000"/>
              <a:gd name="connsiteY60" fmla="*/ 9673 h 12427"/>
              <a:gd name="connsiteX61" fmla="*/ 5382 w 10000"/>
              <a:gd name="connsiteY61" fmla="*/ 10188 h 12427"/>
              <a:gd name="connsiteX62" fmla="*/ 5423 w 10000"/>
              <a:gd name="connsiteY62" fmla="*/ 10311 h 12427"/>
              <a:gd name="connsiteX63" fmla="*/ 5832 w 10000"/>
              <a:gd name="connsiteY63" fmla="*/ 10368 h 12427"/>
              <a:gd name="connsiteX64" fmla="*/ 5905 w 10000"/>
              <a:gd name="connsiteY64" fmla="*/ 10752 h 12427"/>
              <a:gd name="connsiteX65" fmla="*/ 6145 w 10000"/>
              <a:gd name="connsiteY65" fmla="*/ 10874 h 12427"/>
              <a:gd name="connsiteX66" fmla="*/ 6103 w 10000"/>
              <a:gd name="connsiteY66" fmla="*/ 11047 h 12427"/>
              <a:gd name="connsiteX67" fmla="*/ 5857 w 10000"/>
              <a:gd name="connsiteY67" fmla="*/ 11233 h 12427"/>
              <a:gd name="connsiteX68" fmla="*/ 5615 w 10000"/>
              <a:gd name="connsiteY68" fmla="*/ 11221 h 12427"/>
              <a:gd name="connsiteX69" fmla="*/ 5603 w 10000"/>
              <a:gd name="connsiteY69" fmla="*/ 11325 h 12427"/>
              <a:gd name="connsiteX70" fmla="*/ 5669 w 10000"/>
              <a:gd name="connsiteY70" fmla="*/ 11652 h 12427"/>
              <a:gd name="connsiteX71" fmla="*/ 5857 w 10000"/>
              <a:gd name="connsiteY71" fmla="*/ 11669 h 12427"/>
              <a:gd name="connsiteX72" fmla="*/ 5930 w 10000"/>
              <a:gd name="connsiteY72" fmla="*/ 11882 h 12427"/>
              <a:gd name="connsiteX73" fmla="*/ 5785 w 10000"/>
              <a:gd name="connsiteY73" fmla="*/ 12005 h 12427"/>
              <a:gd name="connsiteX74" fmla="*/ 3572 w 10000"/>
              <a:gd name="connsiteY74" fmla="*/ 11822 h 12427"/>
              <a:gd name="connsiteX75" fmla="*/ 1765 w 10000"/>
              <a:gd name="connsiteY75" fmla="*/ 11705 h 12427"/>
              <a:gd name="connsiteX76" fmla="*/ 1610 w 10000"/>
              <a:gd name="connsiteY76" fmla="*/ 12260 h 12427"/>
              <a:gd name="connsiteX77" fmla="*/ 1124 w 10000"/>
              <a:gd name="connsiteY77" fmla="*/ 12417 h 12427"/>
              <a:gd name="connsiteX78" fmla="*/ 535 w 10000"/>
              <a:gd name="connsiteY78" fmla="*/ 12264 h 12427"/>
              <a:gd name="connsiteX79" fmla="*/ 28 w 10000"/>
              <a:gd name="connsiteY79" fmla="*/ 12238 h 12427"/>
              <a:gd name="connsiteX80" fmla="*/ 181 w 10000"/>
              <a:gd name="connsiteY80" fmla="*/ 9734 h 12427"/>
              <a:gd name="connsiteX81" fmla="*/ 2375 w 10000"/>
              <a:gd name="connsiteY81" fmla="*/ 9772 h 12427"/>
              <a:gd name="connsiteX82" fmla="*/ 2736 w 10000"/>
              <a:gd name="connsiteY82" fmla="*/ 8994 h 12427"/>
              <a:gd name="connsiteX0" fmla="*/ 2736 w 10000"/>
              <a:gd name="connsiteY0" fmla="*/ 8994 h 12427"/>
              <a:gd name="connsiteX1" fmla="*/ 2945 w 10000"/>
              <a:gd name="connsiteY1" fmla="*/ 6813 h 12427"/>
              <a:gd name="connsiteX2" fmla="*/ 1920 w 10000"/>
              <a:gd name="connsiteY2" fmla="*/ 6342 h 12427"/>
              <a:gd name="connsiteX3" fmla="*/ 1600 w 10000"/>
              <a:gd name="connsiteY3" fmla="*/ 5976 h 12427"/>
              <a:gd name="connsiteX4" fmla="*/ 1343 w 10000"/>
              <a:gd name="connsiteY4" fmla="*/ 5057 h 12427"/>
              <a:gd name="connsiteX5" fmla="*/ 1417 w 10000"/>
              <a:gd name="connsiteY5" fmla="*/ 4420 h 12427"/>
              <a:gd name="connsiteX6" fmla="*/ 1453 w 10000"/>
              <a:gd name="connsiteY6" fmla="*/ 3678 h 12427"/>
              <a:gd name="connsiteX7" fmla="*/ 903 w 10000"/>
              <a:gd name="connsiteY7" fmla="*/ 2829 h 12427"/>
              <a:gd name="connsiteX8" fmla="*/ 1637 w 10000"/>
              <a:gd name="connsiteY8" fmla="*/ 1733 h 12427"/>
              <a:gd name="connsiteX9" fmla="*/ 2663 w 10000"/>
              <a:gd name="connsiteY9" fmla="*/ 1697 h 12427"/>
              <a:gd name="connsiteX10" fmla="*/ 4056 w 10000"/>
              <a:gd name="connsiteY10" fmla="*/ 1450 h 12427"/>
              <a:gd name="connsiteX11" fmla="*/ 4899 w 10000"/>
              <a:gd name="connsiteY11" fmla="*/ 1096 h 12427"/>
              <a:gd name="connsiteX12" fmla="*/ 5559 w 10000"/>
              <a:gd name="connsiteY12" fmla="*/ 0 h 12427"/>
              <a:gd name="connsiteX13" fmla="*/ 5815 w 10000"/>
              <a:gd name="connsiteY13" fmla="*/ 637 h 12427"/>
              <a:gd name="connsiteX14" fmla="*/ 5119 w 10000"/>
              <a:gd name="connsiteY14" fmla="*/ 1273 h 12427"/>
              <a:gd name="connsiteX15" fmla="*/ 5229 w 10000"/>
              <a:gd name="connsiteY15" fmla="*/ 2369 h 12427"/>
              <a:gd name="connsiteX16" fmla="*/ 5412 w 10000"/>
              <a:gd name="connsiteY16" fmla="*/ 2299 h 12427"/>
              <a:gd name="connsiteX17" fmla="*/ 6110 w 10000"/>
              <a:gd name="connsiteY17" fmla="*/ 2373 h 12427"/>
              <a:gd name="connsiteX18" fmla="*/ 6381 w 10000"/>
              <a:gd name="connsiteY18" fmla="*/ 3329 h 12427"/>
              <a:gd name="connsiteX19" fmla="*/ 6597 w 10000"/>
              <a:gd name="connsiteY19" fmla="*/ 3460 h 12427"/>
              <a:gd name="connsiteX20" fmla="*/ 6855 w 10000"/>
              <a:gd name="connsiteY20" fmla="*/ 4585 h 12427"/>
              <a:gd name="connsiteX21" fmla="*/ 7222 w 10000"/>
              <a:gd name="connsiteY21" fmla="*/ 4167 h 12427"/>
              <a:gd name="connsiteX22" fmla="*/ 7372 w 10000"/>
              <a:gd name="connsiteY22" fmla="*/ 3946 h 12427"/>
              <a:gd name="connsiteX23" fmla="*/ 7498 w 10000"/>
              <a:gd name="connsiteY23" fmla="*/ 3930 h 12427"/>
              <a:gd name="connsiteX24" fmla="*/ 7600 w 10000"/>
              <a:gd name="connsiteY24" fmla="*/ 3894 h 12427"/>
              <a:gd name="connsiteX25" fmla="*/ 7625 w 10000"/>
              <a:gd name="connsiteY25" fmla="*/ 3819 h 12427"/>
              <a:gd name="connsiteX26" fmla="*/ 7625 w 10000"/>
              <a:gd name="connsiteY26" fmla="*/ 3731 h 12427"/>
              <a:gd name="connsiteX27" fmla="*/ 7534 w 10000"/>
              <a:gd name="connsiteY27" fmla="*/ 3547 h 12427"/>
              <a:gd name="connsiteX28" fmla="*/ 7458 w 10000"/>
              <a:gd name="connsiteY28" fmla="*/ 3460 h 12427"/>
              <a:gd name="connsiteX29" fmla="*/ 7458 w 10000"/>
              <a:gd name="connsiteY29" fmla="*/ 3408 h 12427"/>
              <a:gd name="connsiteX30" fmla="*/ 7654 w 10000"/>
              <a:gd name="connsiteY30" fmla="*/ 3303 h 12427"/>
              <a:gd name="connsiteX31" fmla="*/ 8087 w 10000"/>
              <a:gd name="connsiteY31" fmla="*/ 2867 h 12427"/>
              <a:gd name="connsiteX32" fmla="*/ 8284 w 10000"/>
              <a:gd name="connsiteY32" fmla="*/ 2427 h 12427"/>
              <a:gd name="connsiteX33" fmla="*/ 8520 w 10000"/>
              <a:gd name="connsiteY33" fmla="*/ 2937 h 12427"/>
              <a:gd name="connsiteX34" fmla="*/ 8648 w 10000"/>
              <a:gd name="connsiteY34" fmla="*/ 3303 h 12427"/>
              <a:gd name="connsiteX35" fmla="*/ 8629 w 10000"/>
              <a:gd name="connsiteY35" fmla="*/ 3616 h 12427"/>
              <a:gd name="connsiteX36" fmla="*/ 8557 w 10000"/>
              <a:gd name="connsiteY36" fmla="*/ 4016 h 12427"/>
              <a:gd name="connsiteX37" fmla="*/ 8688 w 10000"/>
              <a:gd name="connsiteY37" fmla="*/ 4167 h 12427"/>
              <a:gd name="connsiteX38" fmla="*/ 9032 w 10000"/>
              <a:gd name="connsiteY38" fmla="*/ 3755 h 12427"/>
              <a:gd name="connsiteX39" fmla="*/ 10000 w 10000"/>
              <a:gd name="connsiteY39" fmla="*/ 3755 h 12427"/>
              <a:gd name="connsiteX40" fmla="*/ 9731 w 10000"/>
              <a:gd name="connsiteY40" fmla="*/ 4672 h 12427"/>
              <a:gd name="connsiteX41" fmla="*/ 9014 w 10000"/>
              <a:gd name="connsiteY41" fmla="*/ 4672 h 12427"/>
              <a:gd name="connsiteX42" fmla="*/ 9260 w 10000"/>
              <a:gd name="connsiteY42" fmla="*/ 4950 h 12427"/>
              <a:gd name="connsiteX43" fmla="*/ 9713 w 10000"/>
              <a:gd name="connsiteY43" fmla="*/ 5297 h 12427"/>
              <a:gd name="connsiteX44" fmla="*/ 9713 w 10000"/>
              <a:gd name="connsiteY44" fmla="*/ 5350 h 12427"/>
              <a:gd name="connsiteX45" fmla="*/ 9620 w 10000"/>
              <a:gd name="connsiteY45" fmla="*/ 5304 h 12427"/>
              <a:gd name="connsiteX46" fmla="*/ 9051 w 10000"/>
              <a:gd name="connsiteY46" fmla="*/ 5297 h 12427"/>
              <a:gd name="connsiteX47" fmla="*/ 8996 w 10000"/>
              <a:gd name="connsiteY47" fmla="*/ 5443 h 12427"/>
              <a:gd name="connsiteX48" fmla="*/ 8923 w 10000"/>
              <a:gd name="connsiteY48" fmla="*/ 5582 h 12427"/>
              <a:gd name="connsiteX49" fmla="*/ 8202 w 10000"/>
              <a:gd name="connsiteY49" fmla="*/ 5959 h 12427"/>
              <a:gd name="connsiteX50" fmla="*/ 7458 w 10000"/>
              <a:gd name="connsiteY50" fmla="*/ 7114 h 12427"/>
              <a:gd name="connsiteX51" fmla="*/ 7258 w 10000"/>
              <a:gd name="connsiteY51" fmla="*/ 7167 h 12427"/>
              <a:gd name="connsiteX52" fmla="*/ 7079 w 10000"/>
              <a:gd name="connsiteY52" fmla="*/ 7126 h 12427"/>
              <a:gd name="connsiteX53" fmla="*/ 6862 w 10000"/>
              <a:gd name="connsiteY53" fmla="*/ 7044 h 12427"/>
              <a:gd name="connsiteX54" fmla="*/ 6742 w 10000"/>
              <a:gd name="connsiteY54" fmla="*/ 7184 h 12427"/>
              <a:gd name="connsiteX55" fmla="*/ 6354 w 10000"/>
              <a:gd name="connsiteY55" fmla="*/ 7167 h 12427"/>
              <a:gd name="connsiteX56" fmla="*/ 6303 w 10000"/>
              <a:gd name="connsiteY56" fmla="*/ 7213 h 12427"/>
              <a:gd name="connsiteX57" fmla="*/ 6270 w 10000"/>
              <a:gd name="connsiteY57" fmla="*/ 7254 h 12427"/>
              <a:gd name="connsiteX58" fmla="*/ 6145 w 10000"/>
              <a:gd name="connsiteY58" fmla="*/ 8281 h 12427"/>
              <a:gd name="connsiteX59" fmla="*/ 5910 w 10000"/>
              <a:gd name="connsiteY59" fmla="*/ 9684 h 12427"/>
              <a:gd name="connsiteX60" fmla="*/ 5455 w 10000"/>
              <a:gd name="connsiteY60" fmla="*/ 9673 h 12427"/>
              <a:gd name="connsiteX61" fmla="*/ 5382 w 10000"/>
              <a:gd name="connsiteY61" fmla="*/ 10188 h 12427"/>
              <a:gd name="connsiteX62" fmla="*/ 5423 w 10000"/>
              <a:gd name="connsiteY62" fmla="*/ 10311 h 12427"/>
              <a:gd name="connsiteX63" fmla="*/ 5832 w 10000"/>
              <a:gd name="connsiteY63" fmla="*/ 10368 h 12427"/>
              <a:gd name="connsiteX64" fmla="*/ 5905 w 10000"/>
              <a:gd name="connsiteY64" fmla="*/ 10752 h 12427"/>
              <a:gd name="connsiteX65" fmla="*/ 6145 w 10000"/>
              <a:gd name="connsiteY65" fmla="*/ 10874 h 12427"/>
              <a:gd name="connsiteX66" fmla="*/ 6103 w 10000"/>
              <a:gd name="connsiteY66" fmla="*/ 11047 h 12427"/>
              <a:gd name="connsiteX67" fmla="*/ 5857 w 10000"/>
              <a:gd name="connsiteY67" fmla="*/ 11233 h 12427"/>
              <a:gd name="connsiteX68" fmla="*/ 5615 w 10000"/>
              <a:gd name="connsiteY68" fmla="*/ 11221 h 12427"/>
              <a:gd name="connsiteX69" fmla="*/ 5603 w 10000"/>
              <a:gd name="connsiteY69" fmla="*/ 11325 h 12427"/>
              <a:gd name="connsiteX70" fmla="*/ 5669 w 10000"/>
              <a:gd name="connsiteY70" fmla="*/ 11652 h 12427"/>
              <a:gd name="connsiteX71" fmla="*/ 5857 w 10000"/>
              <a:gd name="connsiteY71" fmla="*/ 11669 h 12427"/>
              <a:gd name="connsiteX72" fmla="*/ 5930 w 10000"/>
              <a:gd name="connsiteY72" fmla="*/ 11882 h 12427"/>
              <a:gd name="connsiteX73" fmla="*/ 5785 w 10000"/>
              <a:gd name="connsiteY73" fmla="*/ 12005 h 12427"/>
              <a:gd name="connsiteX74" fmla="*/ 3572 w 10000"/>
              <a:gd name="connsiteY74" fmla="*/ 11822 h 12427"/>
              <a:gd name="connsiteX75" fmla="*/ 1765 w 10000"/>
              <a:gd name="connsiteY75" fmla="*/ 11705 h 12427"/>
              <a:gd name="connsiteX76" fmla="*/ 1610 w 10000"/>
              <a:gd name="connsiteY76" fmla="*/ 12260 h 12427"/>
              <a:gd name="connsiteX77" fmla="*/ 1124 w 10000"/>
              <a:gd name="connsiteY77" fmla="*/ 12417 h 12427"/>
              <a:gd name="connsiteX78" fmla="*/ 535 w 10000"/>
              <a:gd name="connsiteY78" fmla="*/ 12264 h 12427"/>
              <a:gd name="connsiteX79" fmla="*/ 28 w 10000"/>
              <a:gd name="connsiteY79" fmla="*/ 12238 h 12427"/>
              <a:gd name="connsiteX80" fmla="*/ 181 w 10000"/>
              <a:gd name="connsiteY80" fmla="*/ 9734 h 12427"/>
              <a:gd name="connsiteX81" fmla="*/ 2736 w 10000"/>
              <a:gd name="connsiteY81" fmla="*/ 8994 h 12427"/>
              <a:gd name="connsiteX0" fmla="*/ 353 w 10000"/>
              <a:gd name="connsiteY0" fmla="*/ 6943 h 12427"/>
              <a:gd name="connsiteX1" fmla="*/ 2945 w 10000"/>
              <a:gd name="connsiteY1" fmla="*/ 6813 h 12427"/>
              <a:gd name="connsiteX2" fmla="*/ 1920 w 10000"/>
              <a:gd name="connsiteY2" fmla="*/ 6342 h 12427"/>
              <a:gd name="connsiteX3" fmla="*/ 1600 w 10000"/>
              <a:gd name="connsiteY3" fmla="*/ 5976 h 12427"/>
              <a:gd name="connsiteX4" fmla="*/ 1343 w 10000"/>
              <a:gd name="connsiteY4" fmla="*/ 5057 h 12427"/>
              <a:gd name="connsiteX5" fmla="*/ 1417 w 10000"/>
              <a:gd name="connsiteY5" fmla="*/ 4420 h 12427"/>
              <a:gd name="connsiteX6" fmla="*/ 1453 w 10000"/>
              <a:gd name="connsiteY6" fmla="*/ 3678 h 12427"/>
              <a:gd name="connsiteX7" fmla="*/ 903 w 10000"/>
              <a:gd name="connsiteY7" fmla="*/ 2829 h 12427"/>
              <a:gd name="connsiteX8" fmla="*/ 1637 w 10000"/>
              <a:gd name="connsiteY8" fmla="*/ 1733 h 12427"/>
              <a:gd name="connsiteX9" fmla="*/ 2663 w 10000"/>
              <a:gd name="connsiteY9" fmla="*/ 1697 h 12427"/>
              <a:gd name="connsiteX10" fmla="*/ 4056 w 10000"/>
              <a:gd name="connsiteY10" fmla="*/ 1450 h 12427"/>
              <a:gd name="connsiteX11" fmla="*/ 4899 w 10000"/>
              <a:gd name="connsiteY11" fmla="*/ 1096 h 12427"/>
              <a:gd name="connsiteX12" fmla="*/ 5559 w 10000"/>
              <a:gd name="connsiteY12" fmla="*/ 0 h 12427"/>
              <a:gd name="connsiteX13" fmla="*/ 5815 w 10000"/>
              <a:gd name="connsiteY13" fmla="*/ 637 h 12427"/>
              <a:gd name="connsiteX14" fmla="*/ 5119 w 10000"/>
              <a:gd name="connsiteY14" fmla="*/ 1273 h 12427"/>
              <a:gd name="connsiteX15" fmla="*/ 5229 w 10000"/>
              <a:gd name="connsiteY15" fmla="*/ 2369 h 12427"/>
              <a:gd name="connsiteX16" fmla="*/ 5412 w 10000"/>
              <a:gd name="connsiteY16" fmla="*/ 2299 h 12427"/>
              <a:gd name="connsiteX17" fmla="*/ 6110 w 10000"/>
              <a:gd name="connsiteY17" fmla="*/ 2373 h 12427"/>
              <a:gd name="connsiteX18" fmla="*/ 6381 w 10000"/>
              <a:gd name="connsiteY18" fmla="*/ 3329 h 12427"/>
              <a:gd name="connsiteX19" fmla="*/ 6597 w 10000"/>
              <a:gd name="connsiteY19" fmla="*/ 3460 h 12427"/>
              <a:gd name="connsiteX20" fmla="*/ 6855 w 10000"/>
              <a:gd name="connsiteY20" fmla="*/ 4585 h 12427"/>
              <a:gd name="connsiteX21" fmla="*/ 7222 w 10000"/>
              <a:gd name="connsiteY21" fmla="*/ 4167 h 12427"/>
              <a:gd name="connsiteX22" fmla="*/ 7372 w 10000"/>
              <a:gd name="connsiteY22" fmla="*/ 3946 h 12427"/>
              <a:gd name="connsiteX23" fmla="*/ 7498 w 10000"/>
              <a:gd name="connsiteY23" fmla="*/ 3930 h 12427"/>
              <a:gd name="connsiteX24" fmla="*/ 7600 w 10000"/>
              <a:gd name="connsiteY24" fmla="*/ 3894 h 12427"/>
              <a:gd name="connsiteX25" fmla="*/ 7625 w 10000"/>
              <a:gd name="connsiteY25" fmla="*/ 3819 h 12427"/>
              <a:gd name="connsiteX26" fmla="*/ 7625 w 10000"/>
              <a:gd name="connsiteY26" fmla="*/ 3731 h 12427"/>
              <a:gd name="connsiteX27" fmla="*/ 7534 w 10000"/>
              <a:gd name="connsiteY27" fmla="*/ 3547 h 12427"/>
              <a:gd name="connsiteX28" fmla="*/ 7458 w 10000"/>
              <a:gd name="connsiteY28" fmla="*/ 3460 h 12427"/>
              <a:gd name="connsiteX29" fmla="*/ 7458 w 10000"/>
              <a:gd name="connsiteY29" fmla="*/ 3408 h 12427"/>
              <a:gd name="connsiteX30" fmla="*/ 7654 w 10000"/>
              <a:gd name="connsiteY30" fmla="*/ 3303 h 12427"/>
              <a:gd name="connsiteX31" fmla="*/ 8087 w 10000"/>
              <a:gd name="connsiteY31" fmla="*/ 2867 h 12427"/>
              <a:gd name="connsiteX32" fmla="*/ 8284 w 10000"/>
              <a:gd name="connsiteY32" fmla="*/ 2427 h 12427"/>
              <a:gd name="connsiteX33" fmla="*/ 8520 w 10000"/>
              <a:gd name="connsiteY33" fmla="*/ 2937 h 12427"/>
              <a:gd name="connsiteX34" fmla="*/ 8648 w 10000"/>
              <a:gd name="connsiteY34" fmla="*/ 3303 h 12427"/>
              <a:gd name="connsiteX35" fmla="*/ 8629 w 10000"/>
              <a:gd name="connsiteY35" fmla="*/ 3616 h 12427"/>
              <a:gd name="connsiteX36" fmla="*/ 8557 w 10000"/>
              <a:gd name="connsiteY36" fmla="*/ 4016 h 12427"/>
              <a:gd name="connsiteX37" fmla="*/ 8688 w 10000"/>
              <a:gd name="connsiteY37" fmla="*/ 4167 h 12427"/>
              <a:gd name="connsiteX38" fmla="*/ 9032 w 10000"/>
              <a:gd name="connsiteY38" fmla="*/ 3755 h 12427"/>
              <a:gd name="connsiteX39" fmla="*/ 10000 w 10000"/>
              <a:gd name="connsiteY39" fmla="*/ 3755 h 12427"/>
              <a:gd name="connsiteX40" fmla="*/ 9731 w 10000"/>
              <a:gd name="connsiteY40" fmla="*/ 4672 h 12427"/>
              <a:gd name="connsiteX41" fmla="*/ 9014 w 10000"/>
              <a:gd name="connsiteY41" fmla="*/ 4672 h 12427"/>
              <a:gd name="connsiteX42" fmla="*/ 9260 w 10000"/>
              <a:gd name="connsiteY42" fmla="*/ 4950 h 12427"/>
              <a:gd name="connsiteX43" fmla="*/ 9713 w 10000"/>
              <a:gd name="connsiteY43" fmla="*/ 5297 h 12427"/>
              <a:gd name="connsiteX44" fmla="*/ 9713 w 10000"/>
              <a:gd name="connsiteY44" fmla="*/ 5350 h 12427"/>
              <a:gd name="connsiteX45" fmla="*/ 9620 w 10000"/>
              <a:gd name="connsiteY45" fmla="*/ 5304 h 12427"/>
              <a:gd name="connsiteX46" fmla="*/ 9051 w 10000"/>
              <a:gd name="connsiteY46" fmla="*/ 5297 h 12427"/>
              <a:gd name="connsiteX47" fmla="*/ 8996 w 10000"/>
              <a:gd name="connsiteY47" fmla="*/ 5443 h 12427"/>
              <a:gd name="connsiteX48" fmla="*/ 8923 w 10000"/>
              <a:gd name="connsiteY48" fmla="*/ 5582 h 12427"/>
              <a:gd name="connsiteX49" fmla="*/ 8202 w 10000"/>
              <a:gd name="connsiteY49" fmla="*/ 5959 h 12427"/>
              <a:gd name="connsiteX50" fmla="*/ 7458 w 10000"/>
              <a:gd name="connsiteY50" fmla="*/ 7114 h 12427"/>
              <a:gd name="connsiteX51" fmla="*/ 7258 w 10000"/>
              <a:gd name="connsiteY51" fmla="*/ 7167 h 12427"/>
              <a:gd name="connsiteX52" fmla="*/ 7079 w 10000"/>
              <a:gd name="connsiteY52" fmla="*/ 7126 h 12427"/>
              <a:gd name="connsiteX53" fmla="*/ 6862 w 10000"/>
              <a:gd name="connsiteY53" fmla="*/ 7044 h 12427"/>
              <a:gd name="connsiteX54" fmla="*/ 6742 w 10000"/>
              <a:gd name="connsiteY54" fmla="*/ 7184 h 12427"/>
              <a:gd name="connsiteX55" fmla="*/ 6354 w 10000"/>
              <a:gd name="connsiteY55" fmla="*/ 7167 h 12427"/>
              <a:gd name="connsiteX56" fmla="*/ 6303 w 10000"/>
              <a:gd name="connsiteY56" fmla="*/ 7213 h 12427"/>
              <a:gd name="connsiteX57" fmla="*/ 6270 w 10000"/>
              <a:gd name="connsiteY57" fmla="*/ 7254 h 12427"/>
              <a:gd name="connsiteX58" fmla="*/ 6145 w 10000"/>
              <a:gd name="connsiteY58" fmla="*/ 8281 h 12427"/>
              <a:gd name="connsiteX59" fmla="*/ 5910 w 10000"/>
              <a:gd name="connsiteY59" fmla="*/ 9684 h 12427"/>
              <a:gd name="connsiteX60" fmla="*/ 5455 w 10000"/>
              <a:gd name="connsiteY60" fmla="*/ 9673 h 12427"/>
              <a:gd name="connsiteX61" fmla="*/ 5382 w 10000"/>
              <a:gd name="connsiteY61" fmla="*/ 10188 h 12427"/>
              <a:gd name="connsiteX62" fmla="*/ 5423 w 10000"/>
              <a:gd name="connsiteY62" fmla="*/ 10311 h 12427"/>
              <a:gd name="connsiteX63" fmla="*/ 5832 w 10000"/>
              <a:gd name="connsiteY63" fmla="*/ 10368 h 12427"/>
              <a:gd name="connsiteX64" fmla="*/ 5905 w 10000"/>
              <a:gd name="connsiteY64" fmla="*/ 10752 h 12427"/>
              <a:gd name="connsiteX65" fmla="*/ 6145 w 10000"/>
              <a:gd name="connsiteY65" fmla="*/ 10874 h 12427"/>
              <a:gd name="connsiteX66" fmla="*/ 6103 w 10000"/>
              <a:gd name="connsiteY66" fmla="*/ 11047 h 12427"/>
              <a:gd name="connsiteX67" fmla="*/ 5857 w 10000"/>
              <a:gd name="connsiteY67" fmla="*/ 11233 h 12427"/>
              <a:gd name="connsiteX68" fmla="*/ 5615 w 10000"/>
              <a:gd name="connsiteY68" fmla="*/ 11221 h 12427"/>
              <a:gd name="connsiteX69" fmla="*/ 5603 w 10000"/>
              <a:gd name="connsiteY69" fmla="*/ 11325 h 12427"/>
              <a:gd name="connsiteX70" fmla="*/ 5669 w 10000"/>
              <a:gd name="connsiteY70" fmla="*/ 11652 h 12427"/>
              <a:gd name="connsiteX71" fmla="*/ 5857 w 10000"/>
              <a:gd name="connsiteY71" fmla="*/ 11669 h 12427"/>
              <a:gd name="connsiteX72" fmla="*/ 5930 w 10000"/>
              <a:gd name="connsiteY72" fmla="*/ 11882 h 12427"/>
              <a:gd name="connsiteX73" fmla="*/ 5785 w 10000"/>
              <a:gd name="connsiteY73" fmla="*/ 12005 h 12427"/>
              <a:gd name="connsiteX74" fmla="*/ 3572 w 10000"/>
              <a:gd name="connsiteY74" fmla="*/ 11822 h 12427"/>
              <a:gd name="connsiteX75" fmla="*/ 1765 w 10000"/>
              <a:gd name="connsiteY75" fmla="*/ 11705 h 12427"/>
              <a:gd name="connsiteX76" fmla="*/ 1610 w 10000"/>
              <a:gd name="connsiteY76" fmla="*/ 12260 h 12427"/>
              <a:gd name="connsiteX77" fmla="*/ 1124 w 10000"/>
              <a:gd name="connsiteY77" fmla="*/ 12417 h 12427"/>
              <a:gd name="connsiteX78" fmla="*/ 535 w 10000"/>
              <a:gd name="connsiteY78" fmla="*/ 12264 h 12427"/>
              <a:gd name="connsiteX79" fmla="*/ 28 w 10000"/>
              <a:gd name="connsiteY79" fmla="*/ 12238 h 12427"/>
              <a:gd name="connsiteX80" fmla="*/ 181 w 10000"/>
              <a:gd name="connsiteY80" fmla="*/ 9734 h 12427"/>
              <a:gd name="connsiteX81" fmla="*/ 353 w 10000"/>
              <a:gd name="connsiteY81" fmla="*/ 6943 h 12427"/>
              <a:gd name="connsiteX0" fmla="*/ 486 w 10133"/>
              <a:gd name="connsiteY0" fmla="*/ 6943 h 12427"/>
              <a:gd name="connsiteX1" fmla="*/ 3078 w 10133"/>
              <a:gd name="connsiteY1" fmla="*/ 6813 h 12427"/>
              <a:gd name="connsiteX2" fmla="*/ 2053 w 10133"/>
              <a:gd name="connsiteY2" fmla="*/ 6342 h 12427"/>
              <a:gd name="connsiteX3" fmla="*/ 1733 w 10133"/>
              <a:gd name="connsiteY3" fmla="*/ 5976 h 12427"/>
              <a:gd name="connsiteX4" fmla="*/ 1476 w 10133"/>
              <a:gd name="connsiteY4" fmla="*/ 5057 h 12427"/>
              <a:gd name="connsiteX5" fmla="*/ 1550 w 10133"/>
              <a:gd name="connsiteY5" fmla="*/ 4420 h 12427"/>
              <a:gd name="connsiteX6" fmla="*/ 1586 w 10133"/>
              <a:gd name="connsiteY6" fmla="*/ 3678 h 12427"/>
              <a:gd name="connsiteX7" fmla="*/ 1036 w 10133"/>
              <a:gd name="connsiteY7" fmla="*/ 2829 h 12427"/>
              <a:gd name="connsiteX8" fmla="*/ 1770 w 10133"/>
              <a:gd name="connsiteY8" fmla="*/ 1733 h 12427"/>
              <a:gd name="connsiteX9" fmla="*/ 2796 w 10133"/>
              <a:gd name="connsiteY9" fmla="*/ 1697 h 12427"/>
              <a:gd name="connsiteX10" fmla="*/ 4189 w 10133"/>
              <a:gd name="connsiteY10" fmla="*/ 1450 h 12427"/>
              <a:gd name="connsiteX11" fmla="*/ 5032 w 10133"/>
              <a:gd name="connsiteY11" fmla="*/ 1096 h 12427"/>
              <a:gd name="connsiteX12" fmla="*/ 5692 w 10133"/>
              <a:gd name="connsiteY12" fmla="*/ 0 h 12427"/>
              <a:gd name="connsiteX13" fmla="*/ 5948 w 10133"/>
              <a:gd name="connsiteY13" fmla="*/ 637 h 12427"/>
              <a:gd name="connsiteX14" fmla="*/ 5252 w 10133"/>
              <a:gd name="connsiteY14" fmla="*/ 1273 h 12427"/>
              <a:gd name="connsiteX15" fmla="*/ 5362 w 10133"/>
              <a:gd name="connsiteY15" fmla="*/ 2369 h 12427"/>
              <a:gd name="connsiteX16" fmla="*/ 5545 w 10133"/>
              <a:gd name="connsiteY16" fmla="*/ 2299 h 12427"/>
              <a:gd name="connsiteX17" fmla="*/ 6243 w 10133"/>
              <a:gd name="connsiteY17" fmla="*/ 2373 h 12427"/>
              <a:gd name="connsiteX18" fmla="*/ 6514 w 10133"/>
              <a:gd name="connsiteY18" fmla="*/ 3329 h 12427"/>
              <a:gd name="connsiteX19" fmla="*/ 6730 w 10133"/>
              <a:gd name="connsiteY19" fmla="*/ 3460 h 12427"/>
              <a:gd name="connsiteX20" fmla="*/ 6988 w 10133"/>
              <a:gd name="connsiteY20" fmla="*/ 4585 h 12427"/>
              <a:gd name="connsiteX21" fmla="*/ 7355 w 10133"/>
              <a:gd name="connsiteY21" fmla="*/ 4167 h 12427"/>
              <a:gd name="connsiteX22" fmla="*/ 7505 w 10133"/>
              <a:gd name="connsiteY22" fmla="*/ 3946 h 12427"/>
              <a:gd name="connsiteX23" fmla="*/ 7631 w 10133"/>
              <a:gd name="connsiteY23" fmla="*/ 3930 h 12427"/>
              <a:gd name="connsiteX24" fmla="*/ 7733 w 10133"/>
              <a:gd name="connsiteY24" fmla="*/ 3894 h 12427"/>
              <a:gd name="connsiteX25" fmla="*/ 7758 w 10133"/>
              <a:gd name="connsiteY25" fmla="*/ 3819 h 12427"/>
              <a:gd name="connsiteX26" fmla="*/ 7758 w 10133"/>
              <a:gd name="connsiteY26" fmla="*/ 3731 h 12427"/>
              <a:gd name="connsiteX27" fmla="*/ 7667 w 10133"/>
              <a:gd name="connsiteY27" fmla="*/ 3547 h 12427"/>
              <a:gd name="connsiteX28" fmla="*/ 7591 w 10133"/>
              <a:gd name="connsiteY28" fmla="*/ 3460 h 12427"/>
              <a:gd name="connsiteX29" fmla="*/ 7591 w 10133"/>
              <a:gd name="connsiteY29" fmla="*/ 3408 h 12427"/>
              <a:gd name="connsiteX30" fmla="*/ 7787 w 10133"/>
              <a:gd name="connsiteY30" fmla="*/ 3303 h 12427"/>
              <a:gd name="connsiteX31" fmla="*/ 8220 w 10133"/>
              <a:gd name="connsiteY31" fmla="*/ 2867 h 12427"/>
              <a:gd name="connsiteX32" fmla="*/ 8417 w 10133"/>
              <a:gd name="connsiteY32" fmla="*/ 2427 h 12427"/>
              <a:gd name="connsiteX33" fmla="*/ 8653 w 10133"/>
              <a:gd name="connsiteY33" fmla="*/ 2937 h 12427"/>
              <a:gd name="connsiteX34" fmla="*/ 8781 w 10133"/>
              <a:gd name="connsiteY34" fmla="*/ 3303 h 12427"/>
              <a:gd name="connsiteX35" fmla="*/ 8762 w 10133"/>
              <a:gd name="connsiteY35" fmla="*/ 3616 h 12427"/>
              <a:gd name="connsiteX36" fmla="*/ 8690 w 10133"/>
              <a:gd name="connsiteY36" fmla="*/ 4016 h 12427"/>
              <a:gd name="connsiteX37" fmla="*/ 8821 w 10133"/>
              <a:gd name="connsiteY37" fmla="*/ 4167 h 12427"/>
              <a:gd name="connsiteX38" fmla="*/ 9165 w 10133"/>
              <a:gd name="connsiteY38" fmla="*/ 3755 h 12427"/>
              <a:gd name="connsiteX39" fmla="*/ 10133 w 10133"/>
              <a:gd name="connsiteY39" fmla="*/ 3755 h 12427"/>
              <a:gd name="connsiteX40" fmla="*/ 9864 w 10133"/>
              <a:gd name="connsiteY40" fmla="*/ 4672 h 12427"/>
              <a:gd name="connsiteX41" fmla="*/ 9147 w 10133"/>
              <a:gd name="connsiteY41" fmla="*/ 4672 h 12427"/>
              <a:gd name="connsiteX42" fmla="*/ 9393 w 10133"/>
              <a:gd name="connsiteY42" fmla="*/ 4950 h 12427"/>
              <a:gd name="connsiteX43" fmla="*/ 9846 w 10133"/>
              <a:gd name="connsiteY43" fmla="*/ 5297 h 12427"/>
              <a:gd name="connsiteX44" fmla="*/ 9846 w 10133"/>
              <a:gd name="connsiteY44" fmla="*/ 5350 h 12427"/>
              <a:gd name="connsiteX45" fmla="*/ 9753 w 10133"/>
              <a:gd name="connsiteY45" fmla="*/ 5304 h 12427"/>
              <a:gd name="connsiteX46" fmla="*/ 9184 w 10133"/>
              <a:gd name="connsiteY46" fmla="*/ 5297 h 12427"/>
              <a:gd name="connsiteX47" fmla="*/ 9129 w 10133"/>
              <a:gd name="connsiteY47" fmla="*/ 5443 h 12427"/>
              <a:gd name="connsiteX48" fmla="*/ 9056 w 10133"/>
              <a:gd name="connsiteY48" fmla="*/ 5582 h 12427"/>
              <a:gd name="connsiteX49" fmla="*/ 8335 w 10133"/>
              <a:gd name="connsiteY49" fmla="*/ 5959 h 12427"/>
              <a:gd name="connsiteX50" fmla="*/ 7591 w 10133"/>
              <a:gd name="connsiteY50" fmla="*/ 7114 h 12427"/>
              <a:gd name="connsiteX51" fmla="*/ 7391 w 10133"/>
              <a:gd name="connsiteY51" fmla="*/ 7167 h 12427"/>
              <a:gd name="connsiteX52" fmla="*/ 7212 w 10133"/>
              <a:gd name="connsiteY52" fmla="*/ 7126 h 12427"/>
              <a:gd name="connsiteX53" fmla="*/ 6995 w 10133"/>
              <a:gd name="connsiteY53" fmla="*/ 7044 h 12427"/>
              <a:gd name="connsiteX54" fmla="*/ 6875 w 10133"/>
              <a:gd name="connsiteY54" fmla="*/ 7184 h 12427"/>
              <a:gd name="connsiteX55" fmla="*/ 6487 w 10133"/>
              <a:gd name="connsiteY55" fmla="*/ 7167 h 12427"/>
              <a:gd name="connsiteX56" fmla="*/ 6436 w 10133"/>
              <a:gd name="connsiteY56" fmla="*/ 7213 h 12427"/>
              <a:gd name="connsiteX57" fmla="*/ 6403 w 10133"/>
              <a:gd name="connsiteY57" fmla="*/ 7254 h 12427"/>
              <a:gd name="connsiteX58" fmla="*/ 6278 w 10133"/>
              <a:gd name="connsiteY58" fmla="*/ 8281 h 12427"/>
              <a:gd name="connsiteX59" fmla="*/ 6043 w 10133"/>
              <a:gd name="connsiteY59" fmla="*/ 9684 h 12427"/>
              <a:gd name="connsiteX60" fmla="*/ 5588 w 10133"/>
              <a:gd name="connsiteY60" fmla="*/ 9673 h 12427"/>
              <a:gd name="connsiteX61" fmla="*/ 5515 w 10133"/>
              <a:gd name="connsiteY61" fmla="*/ 10188 h 12427"/>
              <a:gd name="connsiteX62" fmla="*/ 5556 w 10133"/>
              <a:gd name="connsiteY62" fmla="*/ 10311 h 12427"/>
              <a:gd name="connsiteX63" fmla="*/ 5965 w 10133"/>
              <a:gd name="connsiteY63" fmla="*/ 10368 h 12427"/>
              <a:gd name="connsiteX64" fmla="*/ 6038 w 10133"/>
              <a:gd name="connsiteY64" fmla="*/ 10752 h 12427"/>
              <a:gd name="connsiteX65" fmla="*/ 6278 w 10133"/>
              <a:gd name="connsiteY65" fmla="*/ 10874 h 12427"/>
              <a:gd name="connsiteX66" fmla="*/ 6236 w 10133"/>
              <a:gd name="connsiteY66" fmla="*/ 11047 h 12427"/>
              <a:gd name="connsiteX67" fmla="*/ 5990 w 10133"/>
              <a:gd name="connsiteY67" fmla="*/ 11233 h 12427"/>
              <a:gd name="connsiteX68" fmla="*/ 5748 w 10133"/>
              <a:gd name="connsiteY68" fmla="*/ 11221 h 12427"/>
              <a:gd name="connsiteX69" fmla="*/ 5736 w 10133"/>
              <a:gd name="connsiteY69" fmla="*/ 11325 h 12427"/>
              <a:gd name="connsiteX70" fmla="*/ 5802 w 10133"/>
              <a:gd name="connsiteY70" fmla="*/ 11652 h 12427"/>
              <a:gd name="connsiteX71" fmla="*/ 5990 w 10133"/>
              <a:gd name="connsiteY71" fmla="*/ 11669 h 12427"/>
              <a:gd name="connsiteX72" fmla="*/ 6063 w 10133"/>
              <a:gd name="connsiteY72" fmla="*/ 11882 h 12427"/>
              <a:gd name="connsiteX73" fmla="*/ 5918 w 10133"/>
              <a:gd name="connsiteY73" fmla="*/ 12005 h 12427"/>
              <a:gd name="connsiteX74" fmla="*/ 3705 w 10133"/>
              <a:gd name="connsiteY74" fmla="*/ 11822 h 12427"/>
              <a:gd name="connsiteX75" fmla="*/ 1898 w 10133"/>
              <a:gd name="connsiteY75" fmla="*/ 11705 h 12427"/>
              <a:gd name="connsiteX76" fmla="*/ 1743 w 10133"/>
              <a:gd name="connsiteY76" fmla="*/ 12260 h 12427"/>
              <a:gd name="connsiteX77" fmla="*/ 1257 w 10133"/>
              <a:gd name="connsiteY77" fmla="*/ 12417 h 12427"/>
              <a:gd name="connsiteX78" fmla="*/ 668 w 10133"/>
              <a:gd name="connsiteY78" fmla="*/ 12264 h 12427"/>
              <a:gd name="connsiteX79" fmla="*/ 161 w 10133"/>
              <a:gd name="connsiteY79" fmla="*/ 12238 h 12427"/>
              <a:gd name="connsiteX80" fmla="*/ 486 w 10133"/>
              <a:gd name="connsiteY80" fmla="*/ 6943 h 12427"/>
              <a:gd name="connsiteX0" fmla="*/ 325 w 9972"/>
              <a:gd name="connsiteY0" fmla="*/ 6943 h 12427"/>
              <a:gd name="connsiteX1" fmla="*/ 2917 w 9972"/>
              <a:gd name="connsiteY1" fmla="*/ 6813 h 12427"/>
              <a:gd name="connsiteX2" fmla="*/ 1892 w 9972"/>
              <a:gd name="connsiteY2" fmla="*/ 6342 h 12427"/>
              <a:gd name="connsiteX3" fmla="*/ 1572 w 9972"/>
              <a:gd name="connsiteY3" fmla="*/ 5976 h 12427"/>
              <a:gd name="connsiteX4" fmla="*/ 1315 w 9972"/>
              <a:gd name="connsiteY4" fmla="*/ 5057 h 12427"/>
              <a:gd name="connsiteX5" fmla="*/ 1389 w 9972"/>
              <a:gd name="connsiteY5" fmla="*/ 4420 h 12427"/>
              <a:gd name="connsiteX6" fmla="*/ 1425 w 9972"/>
              <a:gd name="connsiteY6" fmla="*/ 3678 h 12427"/>
              <a:gd name="connsiteX7" fmla="*/ 875 w 9972"/>
              <a:gd name="connsiteY7" fmla="*/ 2829 h 12427"/>
              <a:gd name="connsiteX8" fmla="*/ 1609 w 9972"/>
              <a:gd name="connsiteY8" fmla="*/ 1733 h 12427"/>
              <a:gd name="connsiteX9" fmla="*/ 2635 w 9972"/>
              <a:gd name="connsiteY9" fmla="*/ 1697 h 12427"/>
              <a:gd name="connsiteX10" fmla="*/ 4028 w 9972"/>
              <a:gd name="connsiteY10" fmla="*/ 1450 h 12427"/>
              <a:gd name="connsiteX11" fmla="*/ 4871 w 9972"/>
              <a:gd name="connsiteY11" fmla="*/ 1096 h 12427"/>
              <a:gd name="connsiteX12" fmla="*/ 5531 w 9972"/>
              <a:gd name="connsiteY12" fmla="*/ 0 h 12427"/>
              <a:gd name="connsiteX13" fmla="*/ 5787 w 9972"/>
              <a:gd name="connsiteY13" fmla="*/ 637 h 12427"/>
              <a:gd name="connsiteX14" fmla="*/ 5091 w 9972"/>
              <a:gd name="connsiteY14" fmla="*/ 1273 h 12427"/>
              <a:gd name="connsiteX15" fmla="*/ 5201 w 9972"/>
              <a:gd name="connsiteY15" fmla="*/ 2369 h 12427"/>
              <a:gd name="connsiteX16" fmla="*/ 5384 w 9972"/>
              <a:gd name="connsiteY16" fmla="*/ 2299 h 12427"/>
              <a:gd name="connsiteX17" fmla="*/ 6082 w 9972"/>
              <a:gd name="connsiteY17" fmla="*/ 2373 h 12427"/>
              <a:gd name="connsiteX18" fmla="*/ 6353 w 9972"/>
              <a:gd name="connsiteY18" fmla="*/ 3329 h 12427"/>
              <a:gd name="connsiteX19" fmla="*/ 6569 w 9972"/>
              <a:gd name="connsiteY19" fmla="*/ 3460 h 12427"/>
              <a:gd name="connsiteX20" fmla="*/ 6827 w 9972"/>
              <a:gd name="connsiteY20" fmla="*/ 4585 h 12427"/>
              <a:gd name="connsiteX21" fmla="*/ 7194 w 9972"/>
              <a:gd name="connsiteY21" fmla="*/ 4167 h 12427"/>
              <a:gd name="connsiteX22" fmla="*/ 7344 w 9972"/>
              <a:gd name="connsiteY22" fmla="*/ 3946 h 12427"/>
              <a:gd name="connsiteX23" fmla="*/ 7470 w 9972"/>
              <a:gd name="connsiteY23" fmla="*/ 3930 h 12427"/>
              <a:gd name="connsiteX24" fmla="*/ 7572 w 9972"/>
              <a:gd name="connsiteY24" fmla="*/ 3894 h 12427"/>
              <a:gd name="connsiteX25" fmla="*/ 7597 w 9972"/>
              <a:gd name="connsiteY25" fmla="*/ 3819 h 12427"/>
              <a:gd name="connsiteX26" fmla="*/ 7597 w 9972"/>
              <a:gd name="connsiteY26" fmla="*/ 3731 h 12427"/>
              <a:gd name="connsiteX27" fmla="*/ 7506 w 9972"/>
              <a:gd name="connsiteY27" fmla="*/ 3547 h 12427"/>
              <a:gd name="connsiteX28" fmla="*/ 7430 w 9972"/>
              <a:gd name="connsiteY28" fmla="*/ 3460 h 12427"/>
              <a:gd name="connsiteX29" fmla="*/ 7430 w 9972"/>
              <a:gd name="connsiteY29" fmla="*/ 3408 h 12427"/>
              <a:gd name="connsiteX30" fmla="*/ 7626 w 9972"/>
              <a:gd name="connsiteY30" fmla="*/ 3303 h 12427"/>
              <a:gd name="connsiteX31" fmla="*/ 8059 w 9972"/>
              <a:gd name="connsiteY31" fmla="*/ 2867 h 12427"/>
              <a:gd name="connsiteX32" fmla="*/ 8256 w 9972"/>
              <a:gd name="connsiteY32" fmla="*/ 2427 h 12427"/>
              <a:gd name="connsiteX33" fmla="*/ 8492 w 9972"/>
              <a:gd name="connsiteY33" fmla="*/ 2937 h 12427"/>
              <a:gd name="connsiteX34" fmla="*/ 8620 w 9972"/>
              <a:gd name="connsiteY34" fmla="*/ 3303 h 12427"/>
              <a:gd name="connsiteX35" fmla="*/ 8601 w 9972"/>
              <a:gd name="connsiteY35" fmla="*/ 3616 h 12427"/>
              <a:gd name="connsiteX36" fmla="*/ 8529 w 9972"/>
              <a:gd name="connsiteY36" fmla="*/ 4016 h 12427"/>
              <a:gd name="connsiteX37" fmla="*/ 8660 w 9972"/>
              <a:gd name="connsiteY37" fmla="*/ 4167 h 12427"/>
              <a:gd name="connsiteX38" fmla="*/ 9004 w 9972"/>
              <a:gd name="connsiteY38" fmla="*/ 3755 h 12427"/>
              <a:gd name="connsiteX39" fmla="*/ 9972 w 9972"/>
              <a:gd name="connsiteY39" fmla="*/ 3755 h 12427"/>
              <a:gd name="connsiteX40" fmla="*/ 9703 w 9972"/>
              <a:gd name="connsiteY40" fmla="*/ 4672 h 12427"/>
              <a:gd name="connsiteX41" fmla="*/ 8986 w 9972"/>
              <a:gd name="connsiteY41" fmla="*/ 4672 h 12427"/>
              <a:gd name="connsiteX42" fmla="*/ 9232 w 9972"/>
              <a:gd name="connsiteY42" fmla="*/ 4950 h 12427"/>
              <a:gd name="connsiteX43" fmla="*/ 9685 w 9972"/>
              <a:gd name="connsiteY43" fmla="*/ 5297 h 12427"/>
              <a:gd name="connsiteX44" fmla="*/ 9685 w 9972"/>
              <a:gd name="connsiteY44" fmla="*/ 5350 h 12427"/>
              <a:gd name="connsiteX45" fmla="*/ 9592 w 9972"/>
              <a:gd name="connsiteY45" fmla="*/ 5304 h 12427"/>
              <a:gd name="connsiteX46" fmla="*/ 9023 w 9972"/>
              <a:gd name="connsiteY46" fmla="*/ 5297 h 12427"/>
              <a:gd name="connsiteX47" fmla="*/ 8968 w 9972"/>
              <a:gd name="connsiteY47" fmla="*/ 5443 h 12427"/>
              <a:gd name="connsiteX48" fmla="*/ 8895 w 9972"/>
              <a:gd name="connsiteY48" fmla="*/ 5582 h 12427"/>
              <a:gd name="connsiteX49" fmla="*/ 8174 w 9972"/>
              <a:gd name="connsiteY49" fmla="*/ 5959 h 12427"/>
              <a:gd name="connsiteX50" fmla="*/ 7430 w 9972"/>
              <a:gd name="connsiteY50" fmla="*/ 7114 h 12427"/>
              <a:gd name="connsiteX51" fmla="*/ 7230 w 9972"/>
              <a:gd name="connsiteY51" fmla="*/ 7167 h 12427"/>
              <a:gd name="connsiteX52" fmla="*/ 7051 w 9972"/>
              <a:gd name="connsiteY52" fmla="*/ 7126 h 12427"/>
              <a:gd name="connsiteX53" fmla="*/ 6834 w 9972"/>
              <a:gd name="connsiteY53" fmla="*/ 7044 h 12427"/>
              <a:gd name="connsiteX54" fmla="*/ 6714 w 9972"/>
              <a:gd name="connsiteY54" fmla="*/ 7184 h 12427"/>
              <a:gd name="connsiteX55" fmla="*/ 6326 w 9972"/>
              <a:gd name="connsiteY55" fmla="*/ 7167 h 12427"/>
              <a:gd name="connsiteX56" fmla="*/ 6275 w 9972"/>
              <a:gd name="connsiteY56" fmla="*/ 7213 h 12427"/>
              <a:gd name="connsiteX57" fmla="*/ 6242 w 9972"/>
              <a:gd name="connsiteY57" fmla="*/ 7254 h 12427"/>
              <a:gd name="connsiteX58" fmla="*/ 6117 w 9972"/>
              <a:gd name="connsiteY58" fmla="*/ 8281 h 12427"/>
              <a:gd name="connsiteX59" fmla="*/ 5882 w 9972"/>
              <a:gd name="connsiteY59" fmla="*/ 9684 h 12427"/>
              <a:gd name="connsiteX60" fmla="*/ 5427 w 9972"/>
              <a:gd name="connsiteY60" fmla="*/ 9673 h 12427"/>
              <a:gd name="connsiteX61" fmla="*/ 5354 w 9972"/>
              <a:gd name="connsiteY61" fmla="*/ 10188 h 12427"/>
              <a:gd name="connsiteX62" fmla="*/ 5395 w 9972"/>
              <a:gd name="connsiteY62" fmla="*/ 10311 h 12427"/>
              <a:gd name="connsiteX63" fmla="*/ 5804 w 9972"/>
              <a:gd name="connsiteY63" fmla="*/ 10368 h 12427"/>
              <a:gd name="connsiteX64" fmla="*/ 5877 w 9972"/>
              <a:gd name="connsiteY64" fmla="*/ 10752 h 12427"/>
              <a:gd name="connsiteX65" fmla="*/ 6117 w 9972"/>
              <a:gd name="connsiteY65" fmla="*/ 10874 h 12427"/>
              <a:gd name="connsiteX66" fmla="*/ 6075 w 9972"/>
              <a:gd name="connsiteY66" fmla="*/ 11047 h 12427"/>
              <a:gd name="connsiteX67" fmla="*/ 5829 w 9972"/>
              <a:gd name="connsiteY67" fmla="*/ 11233 h 12427"/>
              <a:gd name="connsiteX68" fmla="*/ 5587 w 9972"/>
              <a:gd name="connsiteY68" fmla="*/ 11221 h 12427"/>
              <a:gd name="connsiteX69" fmla="*/ 5575 w 9972"/>
              <a:gd name="connsiteY69" fmla="*/ 11325 h 12427"/>
              <a:gd name="connsiteX70" fmla="*/ 5641 w 9972"/>
              <a:gd name="connsiteY70" fmla="*/ 11652 h 12427"/>
              <a:gd name="connsiteX71" fmla="*/ 5829 w 9972"/>
              <a:gd name="connsiteY71" fmla="*/ 11669 h 12427"/>
              <a:gd name="connsiteX72" fmla="*/ 5902 w 9972"/>
              <a:gd name="connsiteY72" fmla="*/ 11882 h 12427"/>
              <a:gd name="connsiteX73" fmla="*/ 5757 w 9972"/>
              <a:gd name="connsiteY73" fmla="*/ 12005 h 12427"/>
              <a:gd name="connsiteX74" fmla="*/ 3544 w 9972"/>
              <a:gd name="connsiteY74" fmla="*/ 11822 h 12427"/>
              <a:gd name="connsiteX75" fmla="*/ 1737 w 9972"/>
              <a:gd name="connsiteY75" fmla="*/ 11705 h 12427"/>
              <a:gd name="connsiteX76" fmla="*/ 1582 w 9972"/>
              <a:gd name="connsiteY76" fmla="*/ 12260 h 12427"/>
              <a:gd name="connsiteX77" fmla="*/ 1096 w 9972"/>
              <a:gd name="connsiteY77" fmla="*/ 12417 h 12427"/>
              <a:gd name="connsiteX78" fmla="*/ 507 w 9972"/>
              <a:gd name="connsiteY78" fmla="*/ 12264 h 12427"/>
              <a:gd name="connsiteX79" fmla="*/ 0 w 9972"/>
              <a:gd name="connsiteY79" fmla="*/ 12238 h 12427"/>
              <a:gd name="connsiteX80" fmla="*/ 325 w 9972"/>
              <a:gd name="connsiteY80" fmla="*/ 6943 h 12427"/>
              <a:gd name="connsiteX0" fmla="*/ 326 w 10000"/>
              <a:gd name="connsiteY0" fmla="*/ 5587 h 10000"/>
              <a:gd name="connsiteX1" fmla="*/ 1897 w 10000"/>
              <a:gd name="connsiteY1" fmla="*/ 5103 h 10000"/>
              <a:gd name="connsiteX2" fmla="*/ 1576 w 10000"/>
              <a:gd name="connsiteY2" fmla="*/ 4809 h 10000"/>
              <a:gd name="connsiteX3" fmla="*/ 1319 w 10000"/>
              <a:gd name="connsiteY3" fmla="*/ 4069 h 10000"/>
              <a:gd name="connsiteX4" fmla="*/ 1393 w 10000"/>
              <a:gd name="connsiteY4" fmla="*/ 3557 h 10000"/>
              <a:gd name="connsiteX5" fmla="*/ 1429 w 10000"/>
              <a:gd name="connsiteY5" fmla="*/ 2960 h 10000"/>
              <a:gd name="connsiteX6" fmla="*/ 877 w 10000"/>
              <a:gd name="connsiteY6" fmla="*/ 2276 h 10000"/>
              <a:gd name="connsiteX7" fmla="*/ 1614 w 10000"/>
              <a:gd name="connsiteY7" fmla="*/ 1395 h 10000"/>
              <a:gd name="connsiteX8" fmla="*/ 2642 w 10000"/>
              <a:gd name="connsiteY8" fmla="*/ 1366 h 10000"/>
              <a:gd name="connsiteX9" fmla="*/ 4039 w 10000"/>
              <a:gd name="connsiteY9" fmla="*/ 1167 h 10000"/>
              <a:gd name="connsiteX10" fmla="*/ 4885 w 10000"/>
              <a:gd name="connsiteY10" fmla="*/ 882 h 10000"/>
              <a:gd name="connsiteX11" fmla="*/ 5547 w 10000"/>
              <a:gd name="connsiteY11" fmla="*/ 0 h 10000"/>
              <a:gd name="connsiteX12" fmla="*/ 5803 w 10000"/>
              <a:gd name="connsiteY12" fmla="*/ 513 h 10000"/>
              <a:gd name="connsiteX13" fmla="*/ 5105 w 10000"/>
              <a:gd name="connsiteY13" fmla="*/ 1024 h 10000"/>
              <a:gd name="connsiteX14" fmla="*/ 5216 w 10000"/>
              <a:gd name="connsiteY14" fmla="*/ 1906 h 10000"/>
              <a:gd name="connsiteX15" fmla="*/ 5399 w 10000"/>
              <a:gd name="connsiteY15" fmla="*/ 1850 h 10000"/>
              <a:gd name="connsiteX16" fmla="*/ 6099 w 10000"/>
              <a:gd name="connsiteY16" fmla="*/ 1910 h 10000"/>
              <a:gd name="connsiteX17" fmla="*/ 6371 w 10000"/>
              <a:gd name="connsiteY17" fmla="*/ 2679 h 10000"/>
              <a:gd name="connsiteX18" fmla="*/ 6587 w 10000"/>
              <a:gd name="connsiteY18" fmla="*/ 2784 h 10000"/>
              <a:gd name="connsiteX19" fmla="*/ 6846 w 10000"/>
              <a:gd name="connsiteY19" fmla="*/ 3690 h 10000"/>
              <a:gd name="connsiteX20" fmla="*/ 7214 w 10000"/>
              <a:gd name="connsiteY20" fmla="*/ 3353 h 10000"/>
              <a:gd name="connsiteX21" fmla="*/ 7365 w 10000"/>
              <a:gd name="connsiteY21" fmla="*/ 3175 h 10000"/>
              <a:gd name="connsiteX22" fmla="*/ 7491 w 10000"/>
              <a:gd name="connsiteY22" fmla="*/ 3162 h 10000"/>
              <a:gd name="connsiteX23" fmla="*/ 7593 w 10000"/>
              <a:gd name="connsiteY23" fmla="*/ 3133 h 10000"/>
              <a:gd name="connsiteX24" fmla="*/ 7618 w 10000"/>
              <a:gd name="connsiteY24" fmla="*/ 3073 h 10000"/>
              <a:gd name="connsiteX25" fmla="*/ 7618 w 10000"/>
              <a:gd name="connsiteY25" fmla="*/ 3002 h 10000"/>
              <a:gd name="connsiteX26" fmla="*/ 7527 w 10000"/>
              <a:gd name="connsiteY26" fmla="*/ 2854 h 10000"/>
              <a:gd name="connsiteX27" fmla="*/ 7451 w 10000"/>
              <a:gd name="connsiteY27" fmla="*/ 2784 h 10000"/>
              <a:gd name="connsiteX28" fmla="*/ 7451 w 10000"/>
              <a:gd name="connsiteY28" fmla="*/ 2742 h 10000"/>
              <a:gd name="connsiteX29" fmla="*/ 7647 w 10000"/>
              <a:gd name="connsiteY29" fmla="*/ 2658 h 10000"/>
              <a:gd name="connsiteX30" fmla="*/ 8082 w 10000"/>
              <a:gd name="connsiteY30" fmla="*/ 2307 h 10000"/>
              <a:gd name="connsiteX31" fmla="*/ 8279 w 10000"/>
              <a:gd name="connsiteY31" fmla="*/ 1953 h 10000"/>
              <a:gd name="connsiteX32" fmla="*/ 8516 w 10000"/>
              <a:gd name="connsiteY32" fmla="*/ 2363 h 10000"/>
              <a:gd name="connsiteX33" fmla="*/ 8644 w 10000"/>
              <a:gd name="connsiteY33" fmla="*/ 2658 h 10000"/>
              <a:gd name="connsiteX34" fmla="*/ 8625 w 10000"/>
              <a:gd name="connsiteY34" fmla="*/ 2910 h 10000"/>
              <a:gd name="connsiteX35" fmla="*/ 8553 w 10000"/>
              <a:gd name="connsiteY35" fmla="*/ 3232 h 10000"/>
              <a:gd name="connsiteX36" fmla="*/ 8684 w 10000"/>
              <a:gd name="connsiteY36" fmla="*/ 3353 h 10000"/>
              <a:gd name="connsiteX37" fmla="*/ 9029 w 10000"/>
              <a:gd name="connsiteY37" fmla="*/ 3022 h 10000"/>
              <a:gd name="connsiteX38" fmla="*/ 10000 w 10000"/>
              <a:gd name="connsiteY38" fmla="*/ 3022 h 10000"/>
              <a:gd name="connsiteX39" fmla="*/ 9730 w 10000"/>
              <a:gd name="connsiteY39" fmla="*/ 3760 h 10000"/>
              <a:gd name="connsiteX40" fmla="*/ 9011 w 10000"/>
              <a:gd name="connsiteY40" fmla="*/ 3760 h 10000"/>
              <a:gd name="connsiteX41" fmla="*/ 9258 w 10000"/>
              <a:gd name="connsiteY41" fmla="*/ 3983 h 10000"/>
              <a:gd name="connsiteX42" fmla="*/ 9712 w 10000"/>
              <a:gd name="connsiteY42" fmla="*/ 4262 h 10000"/>
              <a:gd name="connsiteX43" fmla="*/ 9712 w 10000"/>
              <a:gd name="connsiteY43" fmla="*/ 4305 h 10000"/>
              <a:gd name="connsiteX44" fmla="*/ 9619 w 10000"/>
              <a:gd name="connsiteY44" fmla="*/ 4268 h 10000"/>
              <a:gd name="connsiteX45" fmla="*/ 9048 w 10000"/>
              <a:gd name="connsiteY45" fmla="*/ 4262 h 10000"/>
              <a:gd name="connsiteX46" fmla="*/ 8993 w 10000"/>
              <a:gd name="connsiteY46" fmla="*/ 4380 h 10000"/>
              <a:gd name="connsiteX47" fmla="*/ 8920 w 10000"/>
              <a:gd name="connsiteY47" fmla="*/ 4492 h 10000"/>
              <a:gd name="connsiteX48" fmla="*/ 8197 w 10000"/>
              <a:gd name="connsiteY48" fmla="*/ 4795 h 10000"/>
              <a:gd name="connsiteX49" fmla="*/ 7451 w 10000"/>
              <a:gd name="connsiteY49" fmla="*/ 5725 h 10000"/>
              <a:gd name="connsiteX50" fmla="*/ 7250 w 10000"/>
              <a:gd name="connsiteY50" fmla="*/ 5767 h 10000"/>
              <a:gd name="connsiteX51" fmla="*/ 7071 w 10000"/>
              <a:gd name="connsiteY51" fmla="*/ 5734 h 10000"/>
              <a:gd name="connsiteX52" fmla="*/ 6853 w 10000"/>
              <a:gd name="connsiteY52" fmla="*/ 5668 h 10000"/>
              <a:gd name="connsiteX53" fmla="*/ 6733 w 10000"/>
              <a:gd name="connsiteY53" fmla="*/ 5781 h 10000"/>
              <a:gd name="connsiteX54" fmla="*/ 6344 w 10000"/>
              <a:gd name="connsiteY54" fmla="*/ 5767 h 10000"/>
              <a:gd name="connsiteX55" fmla="*/ 6293 w 10000"/>
              <a:gd name="connsiteY55" fmla="*/ 5804 h 10000"/>
              <a:gd name="connsiteX56" fmla="*/ 6260 w 10000"/>
              <a:gd name="connsiteY56" fmla="*/ 5837 h 10000"/>
              <a:gd name="connsiteX57" fmla="*/ 6134 w 10000"/>
              <a:gd name="connsiteY57" fmla="*/ 6664 h 10000"/>
              <a:gd name="connsiteX58" fmla="*/ 5899 w 10000"/>
              <a:gd name="connsiteY58" fmla="*/ 7793 h 10000"/>
              <a:gd name="connsiteX59" fmla="*/ 5442 w 10000"/>
              <a:gd name="connsiteY59" fmla="*/ 7784 h 10000"/>
              <a:gd name="connsiteX60" fmla="*/ 5369 w 10000"/>
              <a:gd name="connsiteY60" fmla="*/ 8198 h 10000"/>
              <a:gd name="connsiteX61" fmla="*/ 5410 w 10000"/>
              <a:gd name="connsiteY61" fmla="*/ 8297 h 10000"/>
              <a:gd name="connsiteX62" fmla="*/ 5820 w 10000"/>
              <a:gd name="connsiteY62" fmla="*/ 8343 h 10000"/>
              <a:gd name="connsiteX63" fmla="*/ 5894 w 10000"/>
              <a:gd name="connsiteY63" fmla="*/ 8652 h 10000"/>
              <a:gd name="connsiteX64" fmla="*/ 6134 w 10000"/>
              <a:gd name="connsiteY64" fmla="*/ 8750 h 10000"/>
              <a:gd name="connsiteX65" fmla="*/ 6092 w 10000"/>
              <a:gd name="connsiteY65" fmla="*/ 8890 h 10000"/>
              <a:gd name="connsiteX66" fmla="*/ 5845 w 10000"/>
              <a:gd name="connsiteY66" fmla="*/ 9039 h 10000"/>
              <a:gd name="connsiteX67" fmla="*/ 5603 w 10000"/>
              <a:gd name="connsiteY67" fmla="*/ 9030 h 10000"/>
              <a:gd name="connsiteX68" fmla="*/ 5591 w 10000"/>
              <a:gd name="connsiteY68" fmla="*/ 9113 h 10000"/>
              <a:gd name="connsiteX69" fmla="*/ 5657 w 10000"/>
              <a:gd name="connsiteY69" fmla="*/ 9376 h 10000"/>
              <a:gd name="connsiteX70" fmla="*/ 5845 w 10000"/>
              <a:gd name="connsiteY70" fmla="*/ 9390 h 10000"/>
              <a:gd name="connsiteX71" fmla="*/ 5919 w 10000"/>
              <a:gd name="connsiteY71" fmla="*/ 9561 h 10000"/>
              <a:gd name="connsiteX72" fmla="*/ 5773 w 10000"/>
              <a:gd name="connsiteY72" fmla="*/ 9660 h 10000"/>
              <a:gd name="connsiteX73" fmla="*/ 3554 w 10000"/>
              <a:gd name="connsiteY73" fmla="*/ 9513 h 10000"/>
              <a:gd name="connsiteX74" fmla="*/ 1742 w 10000"/>
              <a:gd name="connsiteY74" fmla="*/ 9419 h 10000"/>
              <a:gd name="connsiteX75" fmla="*/ 1586 w 10000"/>
              <a:gd name="connsiteY75" fmla="*/ 9866 h 10000"/>
              <a:gd name="connsiteX76" fmla="*/ 1099 w 10000"/>
              <a:gd name="connsiteY76" fmla="*/ 9992 h 10000"/>
              <a:gd name="connsiteX77" fmla="*/ 508 w 10000"/>
              <a:gd name="connsiteY77" fmla="*/ 9869 h 10000"/>
              <a:gd name="connsiteX78" fmla="*/ 0 w 10000"/>
              <a:gd name="connsiteY78" fmla="*/ 9848 h 10000"/>
              <a:gd name="connsiteX79" fmla="*/ 326 w 10000"/>
              <a:gd name="connsiteY79" fmla="*/ 5587 h 10000"/>
              <a:gd name="connsiteX0" fmla="*/ 326 w 10000"/>
              <a:gd name="connsiteY0" fmla="*/ 5587 h 10000"/>
              <a:gd name="connsiteX1" fmla="*/ 1897 w 10000"/>
              <a:gd name="connsiteY1" fmla="*/ 5103 h 10000"/>
              <a:gd name="connsiteX2" fmla="*/ 1576 w 10000"/>
              <a:gd name="connsiteY2" fmla="*/ 4809 h 10000"/>
              <a:gd name="connsiteX3" fmla="*/ 1319 w 10000"/>
              <a:gd name="connsiteY3" fmla="*/ 4069 h 10000"/>
              <a:gd name="connsiteX4" fmla="*/ 1393 w 10000"/>
              <a:gd name="connsiteY4" fmla="*/ 3557 h 10000"/>
              <a:gd name="connsiteX5" fmla="*/ 1429 w 10000"/>
              <a:gd name="connsiteY5" fmla="*/ 2960 h 10000"/>
              <a:gd name="connsiteX6" fmla="*/ 877 w 10000"/>
              <a:gd name="connsiteY6" fmla="*/ 2276 h 10000"/>
              <a:gd name="connsiteX7" fmla="*/ 1614 w 10000"/>
              <a:gd name="connsiteY7" fmla="*/ 1395 h 10000"/>
              <a:gd name="connsiteX8" fmla="*/ 2642 w 10000"/>
              <a:gd name="connsiteY8" fmla="*/ 1366 h 10000"/>
              <a:gd name="connsiteX9" fmla="*/ 4039 w 10000"/>
              <a:gd name="connsiteY9" fmla="*/ 1167 h 10000"/>
              <a:gd name="connsiteX10" fmla="*/ 4885 w 10000"/>
              <a:gd name="connsiteY10" fmla="*/ 882 h 10000"/>
              <a:gd name="connsiteX11" fmla="*/ 5547 w 10000"/>
              <a:gd name="connsiteY11" fmla="*/ 0 h 10000"/>
              <a:gd name="connsiteX12" fmla="*/ 5803 w 10000"/>
              <a:gd name="connsiteY12" fmla="*/ 513 h 10000"/>
              <a:gd name="connsiteX13" fmla="*/ 5105 w 10000"/>
              <a:gd name="connsiteY13" fmla="*/ 1024 h 10000"/>
              <a:gd name="connsiteX14" fmla="*/ 5216 w 10000"/>
              <a:gd name="connsiteY14" fmla="*/ 1906 h 10000"/>
              <a:gd name="connsiteX15" fmla="*/ 5399 w 10000"/>
              <a:gd name="connsiteY15" fmla="*/ 1850 h 10000"/>
              <a:gd name="connsiteX16" fmla="*/ 6099 w 10000"/>
              <a:gd name="connsiteY16" fmla="*/ 1910 h 10000"/>
              <a:gd name="connsiteX17" fmla="*/ 6371 w 10000"/>
              <a:gd name="connsiteY17" fmla="*/ 2679 h 10000"/>
              <a:gd name="connsiteX18" fmla="*/ 6587 w 10000"/>
              <a:gd name="connsiteY18" fmla="*/ 2784 h 10000"/>
              <a:gd name="connsiteX19" fmla="*/ 6846 w 10000"/>
              <a:gd name="connsiteY19" fmla="*/ 3690 h 10000"/>
              <a:gd name="connsiteX20" fmla="*/ 7214 w 10000"/>
              <a:gd name="connsiteY20" fmla="*/ 3353 h 10000"/>
              <a:gd name="connsiteX21" fmla="*/ 7365 w 10000"/>
              <a:gd name="connsiteY21" fmla="*/ 3175 h 10000"/>
              <a:gd name="connsiteX22" fmla="*/ 7491 w 10000"/>
              <a:gd name="connsiteY22" fmla="*/ 3162 h 10000"/>
              <a:gd name="connsiteX23" fmla="*/ 7593 w 10000"/>
              <a:gd name="connsiteY23" fmla="*/ 3133 h 10000"/>
              <a:gd name="connsiteX24" fmla="*/ 7618 w 10000"/>
              <a:gd name="connsiteY24" fmla="*/ 3073 h 10000"/>
              <a:gd name="connsiteX25" fmla="*/ 7618 w 10000"/>
              <a:gd name="connsiteY25" fmla="*/ 3002 h 10000"/>
              <a:gd name="connsiteX26" fmla="*/ 7527 w 10000"/>
              <a:gd name="connsiteY26" fmla="*/ 2854 h 10000"/>
              <a:gd name="connsiteX27" fmla="*/ 7451 w 10000"/>
              <a:gd name="connsiteY27" fmla="*/ 2784 h 10000"/>
              <a:gd name="connsiteX28" fmla="*/ 7451 w 10000"/>
              <a:gd name="connsiteY28" fmla="*/ 2742 h 10000"/>
              <a:gd name="connsiteX29" fmla="*/ 7647 w 10000"/>
              <a:gd name="connsiteY29" fmla="*/ 2658 h 10000"/>
              <a:gd name="connsiteX30" fmla="*/ 8082 w 10000"/>
              <a:gd name="connsiteY30" fmla="*/ 2307 h 10000"/>
              <a:gd name="connsiteX31" fmla="*/ 8279 w 10000"/>
              <a:gd name="connsiteY31" fmla="*/ 1953 h 10000"/>
              <a:gd name="connsiteX32" fmla="*/ 8516 w 10000"/>
              <a:gd name="connsiteY32" fmla="*/ 2363 h 10000"/>
              <a:gd name="connsiteX33" fmla="*/ 8644 w 10000"/>
              <a:gd name="connsiteY33" fmla="*/ 2658 h 10000"/>
              <a:gd name="connsiteX34" fmla="*/ 8625 w 10000"/>
              <a:gd name="connsiteY34" fmla="*/ 2910 h 10000"/>
              <a:gd name="connsiteX35" fmla="*/ 8553 w 10000"/>
              <a:gd name="connsiteY35" fmla="*/ 3232 h 10000"/>
              <a:gd name="connsiteX36" fmla="*/ 8684 w 10000"/>
              <a:gd name="connsiteY36" fmla="*/ 3353 h 10000"/>
              <a:gd name="connsiteX37" fmla="*/ 9029 w 10000"/>
              <a:gd name="connsiteY37" fmla="*/ 3022 h 10000"/>
              <a:gd name="connsiteX38" fmla="*/ 10000 w 10000"/>
              <a:gd name="connsiteY38" fmla="*/ 3022 h 10000"/>
              <a:gd name="connsiteX39" fmla="*/ 9730 w 10000"/>
              <a:gd name="connsiteY39" fmla="*/ 3760 h 10000"/>
              <a:gd name="connsiteX40" fmla="*/ 9011 w 10000"/>
              <a:gd name="connsiteY40" fmla="*/ 3760 h 10000"/>
              <a:gd name="connsiteX41" fmla="*/ 9258 w 10000"/>
              <a:gd name="connsiteY41" fmla="*/ 3983 h 10000"/>
              <a:gd name="connsiteX42" fmla="*/ 9712 w 10000"/>
              <a:gd name="connsiteY42" fmla="*/ 4262 h 10000"/>
              <a:gd name="connsiteX43" fmla="*/ 9712 w 10000"/>
              <a:gd name="connsiteY43" fmla="*/ 4305 h 10000"/>
              <a:gd name="connsiteX44" fmla="*/ 9619 w 10000"/>
              <a:gd name="connsiteY44" fmla="*/ 4268 h 10000"/>
              <a:gd name="connsiteX45" fmla="*/ 9048 w 10000"/>
              <a:gd name="connsiteY45" fmla="*/ 4262 h 10000"/>
              <a:gd name="connsiteX46" fmla="*/ 8993 w 10000"/>
              <a:gd name="connsiteY46" fmla="*/ 4380 h 10000"/>
              <a:gd name="connsiteX47" fmla="*/ 8920 w 10000"/>
              <a:gd name="connsiteY47" fmla="*/ 4492 h 10000"/>
              <a:gd name="connsiteX48" fmla="*/ 8197 w 10000"/>
              <a:gd name="connsiteY48" fmla="*/ 4795 h 10000"/>
              <a:gd name="connsiteX49" fmla="*/ 7451 w 10000"/>
              <a:gd name="connsiteY49" fmla="*/ 5725 h 10000"/>
              <a:gd name="connsiteX50" fmla="*/ 7250 w 10000"/>
              <a:gd name="connsiteY50" fmla="*/ 5767 h 10000"/>
              <a:gd name="connsiteX51" fmla="*/ 7071 w 10000"/>
              <a:gd name="connsiteY51" fmla="*/ 5734 h 10000"/>
              <a:gd name="connsiteX52" fmla="*/ 6853 w 10000"/>
              <a:gd name="connsiteY52" fmla="*/ 5668 h 10000"/>
              <a:gd name="connsiteX53" fmla="*/ 6733 w 10000"/>
              <a:gd name="connsiteY53" fmla="*/ 5781 h 10000"/>
              <a:gd name="connsiteX54" fmla="*/ 6344 w 10000"/>
              <a:gd name="connsiteY54" fmla="*/ 5767 h 10000"/>
              <a:gd name="connsiteX55" fmla="*/ 6293 w 10000"/>
              <a:gd name="connsiteY55" fmla="*/ 5804 h 10000"/>
              <a:gd name="connsiteX56" fmla="*/ 6260 w 10000"/>
              <a:gd name="connsiteY56" fmla="*/ 5837 h 10000"/>
              <a:gd name="connsiteX57" fmla="*/ 6134 w 10000"/>
              <a:gd name="connsiteY57" fmla="*/ 6664 h 10000"/>
              <a:gd name="connsiteX58" fmla="*/ 5899 w 10000"/>
              <a:gd name="connsiteY58" fmla="*/ 7793 h 10000"/>
              <a:gd name="connsiteX59" fmla="*/ 5442 w 10000"/>
              <a:gd name="connsiteY59" fmla="*/ 7784 h 10000"/>
              <a:gd name="connsiteX60" fmla="*/ 5369 w 10000"/>
              <a:gd name="connsiteY60" fmla="*/ 8198 h 10000"/>
              <a:gd name="connsiteX61" fmla="*/ 5410 w 10000"/>
              <a:gd name="connsiteY61" fmla="*/ 8297 h 10000"/>
              <a:gd name="connsiteX62" fmla="*/ 5820 w 10000"/>
              <a:gd name="connsiteY62" fmla="*/ 8343 h 10000"/>
              <a:gd name="connsiteX63" fmla="*/ 5894 w 10000"/>
              <a:gd name="connsiteY63" fmla="*/ 8652 h 10000"/>
              <a:gd name="connsiteX64" fmla="*/ 6134 w 10000"/>
              <a:gd name="connsiteY64" fmla="*/ 8750 h 10000"/>
              <a:gd name="connsiteX65" fmla="*/ 6092 w 10000"/>
              <a:gd name="connsiteY65" fmla="*/ 8890 h 10000"/>
              <a:gd name="connsiteX66" fmla="*/ 5845 w 10000"/>
              <a:gd name="connsiteY66" fmla="*/ 9039 h 10000"/>
              <a:gd name="connsiteX67" fmla="*/ 5603 w 10000"/>
              <a:gd name="connsiteY67" fmla="*/ 9030 h 10000"/>
              <a:gd name="connsiteX68" fmla="*/ 5591 w 10000"/>
              <a:gd name="connsiteY68" fmla="*/ 9113 h 10000"/>
              <a:gd name="connsiteX69" fmla="*/ 5657 w 10000"/>
              <a:gd name="connsiteY69" fmla="*/ 9376 h 10000"/>
              <a:gd name="connsiteX70" fmla="*/ 5845 w 10000"/>
              <a:gd name="connsiteY70" fmla="*/ 9390 h 10000"/>
              <a:gd name="connsiteX71" fmla="*/ 5919 w 10000"/>
              <a:gd name="connsiteY71" fmla="*/ 9561 h 10000"/>
              <a:gd name="connsiteX72" fmla="*/ 5773 w 10000"/>
              <a:gd name="connsiteY72" fmla="*/ 9660 h 10000"/>
              <a:gd name="connsiteX73" fmla="*/ 3554 w 10000"/>
              <a:gd name="connsiteY73" fmla="*/ 9513 h 10000"/>
              <a:gd name="connsiteX74" fmla="*/ 1742 w 10000"/>
              <a:gd name="connsiteY74" fmla="*/ 9419 h 10000"/>
              <a:gd name="connsiteX75" fmla="*/ 1586 w 10000"/>
              <a:gd name="connsiteY75" fmla="*/ 9866 h 10000"/>
              <a:gd name="connsiteX76" fmla="*/ 1099 w 10000"/>
              <a:gd name="connsiteY76" fmla="*/ 9992 h 10000"/>
              <a:gd name="connsiteX77" fmla="*/ 508 w 10000"/>
              <a:gd name="connsiteY77" fmla="*/ 9869 h 10000"/>
              <a:gd name="connsiteX78" fmla="*/ 0 w 10000"/>
              <a:gd name="connsiteY78" fmla="*/ 9848 h 10000"/>
              <a:gd name="connsiteX79" fmla="*/ 326 w 10000"/>
              <a:gd name="connsiteY79" fmla="*/ 5587 h 10000"/>
              <a:gd name="connsiteX0" fmla="*/ 326 w 10000"/>
              <a:gd name="connsiteY0" fmla="*/ 5587 h 10000"/>
              <a:gd name="connsiteX1" fmla="*/ 1456 w 10000"/>
              <a:gd name="connsiteY1" fmla="*/ 5217 h 10000"/>
              <a:gd name="connsiteX2" fmla="*/ 1576 w 10000"/>
              <a:gd name="connsiteY2" fmla="*/ 4809 h 10000"/>
              <a:gd name="connsiteX3" fmla="*/ 1319 w 10000"/>
              <a:gd name="connsiteY3" fmla="*/ 4069 h 10000"/>
              <a:gd name="connsiteX4" fmla="*/ 1393 w 10000"/>
              <a:gd name="connsiteY4" fmla="*/ 3557 h 10000"/>
              <a:gd name="connsiteX5" fmla="*/ 1429 w 10000"/>
              <a:gd name="connsiteY5" fmla="*/ 2960 h 10000"/>
              <a:gd name="connsiteX6" fmla="*/ 877 w 10000"/>
              <a:gd name="connsiteY6" fmla="*/ 2276 h 10000"/>
              <a:gd name="connsiteX7" fmla="*/ 1614 w 10000"/>
              <a:gd name="connsiteY7" fmla="*/ 1395 h 10000"/>
              <a:gd name="connsiteX8" fmla="*/ 2642 w 10000"/>
              <a:gd name="connsiteY8" fmla="*/ 1366 h 10000"/>
              <a:gd name="connsiteX9" fmla="*/ 4039 w 10000"/>
              <a:gd name="connsiteY9" fmla="*/ 1167 h 10000"/>
              <a:gd name="connsiteX10" fmla="*/ 4885 w 10000"/>
              <a:gd name="connsiteY10" fmla="*/ 882 h 10000"/>
              <a:gd name="connsiteX11" fmla="*/ 5547 w 10000"/>
              <a:gd name="connsiteY11" fmla="*/ 0 h 10000"/>
              <a:gd name="connsiteX12" fmla="*/ 5803 w 10000"/>
              <a:gd name="connsiteY12" fmla="*/ 513 h 10000"/>
              <a:gd name="connsiteX13" fmla="*/ 5105 w 10000"/>
              <a:gd name="connsiteY13" fmla="*/ 1024 h 10000"/>
              <a:gd name="connsiteX14" fmla="*/ 5216 w 10000"/>
              <a:gd name="connsiteY14" fmla="*/ 1906 h 10000"/>
              <a:gd name="connsiteX15" fmla="*/ 5399 w 10000"/>
              <a:gd name="connsiteY15" fmla="*/ 1850 h 10000"/>
              <a:gd name="connsiteX16" fmla="*/ 6099 w 10000"/>
              <a:gd name="connsiteY16" fmla="*/ 1910 h 10000"/>
              <a:gd name="connsiteX17" fmla="*/ 6371 w 10000"/>
              <a:gd name="connsiteY17" fmla="*/ 2679 h 10000"/>
              <a:gd name="connsiteX18" fmla="*/ 6587 w 10000"/>
              <a:gd name="connsiteY18" fmla="*/ 2784 h 10000"/>
              <a:gd name="connsiteX19" fmla="*/ 6846 w 10000"/>
              <a:gd name="connsiteY19" fmla="*/ 3690 h 10000"/>
              <a:gd name="connsiteX20" fmla="*/ 7214 w 10000"/>
              <a:gd name="connsiteY20" fmla="*/ 3353 h 10000"/>
              <a:gd name="connsiteX21" fmla="*/ 7365 w 10000"/>
              <a:gd name="connsiteY21" fmla="*/ 3175 h 10000"/>
              <a:gd name="connsiteX22" fmla="*/ 7491 w 10000"/>
              <a:gd name="connsiteY22" fmla="*/ 3162 h 10000"/>
              <a:gd name="connsiteX23" fmla="*/ 7593 w 10000"/>
              <a:gd name="connsiteY23" fmla="*/ 3133 h 10000"/>
              <a:gd name="connsiteX24" fmla="*/ 7618 w 10000"/>
              <a:gd name="connsiteY24" fmla="*/ 3073 h 10000"/>
              <a:gd name="connsiteX25" fmla="*/ 7618 w 10000"/>
              <a:gd name="connsiteY25" fmla="*/ 3002 h 10000"/>
              <a:gd name="connsiteX26" fmla="*/ 7527 w 10000"/>
              <a:gd name="connsiteY26" fmla="*/ 2854 h 10000"/>
              <a:gd name="connsiteX27" fmla="*/ 7451 w 10000"/>
              <a:gd name="connsiteY27" fmla="*/ 2784 h 10000"/>
              <a:gd name="connsiteX28" fmla="*/ 7451 w 10000"/>
              <a:gd name="connsiteY28" fmla="*/ 2742 h 10000"/>
              <a:gd name="connsiteX29" fmla="*/ 7647 w 10000"/>
              <a:gd name="connsiteY29" fmla="*/ 2658 h 10000"/>
              <a:gd name="connsiteX30" fmla="*/ 8082 w 10000"/>
              <a:gd name="connsiteY30" fmla="*/ 2307 h 10000"/>
              <a:gd name="connsiteX31" fmla="*/ 8279 w 10000"/>
              <a:gd name="connsiteY31" fmla="*/ 1953 h 10000"/>
              <a:gd name="connsiteX32" fmla="*/ 8516 w 10000"/>
              <a:gd name="connsiteY32" fmla="*/ 2363 h 10000"/>
              <a:gd name="connsiteX33" fmla="*/ 8644 w 10000"/>
              <a:gd name="connsiteY33" fmla="*/ 2658 h 10000"/>
              <a:gd name="connsiteX34" fmla="*/ 8625 w 10000"/>
              <a:gd name="connsiteY34" fmla="*/ 2910 h 10000"/>
              <a:gd name="connsiteX35" fmla="*/ 8553 w 10000"/>
              <a:gd name="connsiteY35" fmla="*/ 3232 h 10000"/>
              <a:gd name="connsiteX36" fmla="*/ 8684 w 10000"/>
              <a:gd name="connsiteY36" fmla="*/ 3353 h 10000"/>
              <a:gd name="connsiteX37" fmla="*/ 9029 w 10000"/>
              <a:gd name="connsiteY37" fmla="*/ 3022 h 10000"/>
              <a:gd name="connsiteX38" fmla="*/ 10000 w 10000"/>
              <a:gd name="connsiteY38" fmla="*/ 3022 h 10000"/>
              <a:gd name="connsiteX39" fmla="*/ 9730 w 10000"/>
              <a:gd name="connsiteY39" fmla="*/ 3760 h 10000"/>
              <a:gd name="connsiteX40" fmla="*/ 9011 w 10000"/>
              <a:gd name="connsiteY40" fmla="*/ 3760 h 10000"/>
              <a:gd name="connsiteX41" fmla="*/ 9258 w 10000"/>
              <a:gd name="connsiteY41" fmla="*/ 3983 h 10000"/>
              <a:gd name="connsiteX42" fmla="*/ 9712 w 10000"/>
              <a:gd name="connsiteY42" fmla="*/ 4262 h 10000"/>
              <a:gd name="connsiteX43" fmla="*/ 9712 w 10000"/>
              <a:gd name="connsiteY43" fmla="*/ 4305 h 10000"/>
              <a:gd name="connsiteX44" fmla="*/ 9619 w 10000"/>
              <a:gd name="connsiteY44" fmla="*/ 4268 h 10000"/>
              <a:gd name="connsiteX45" fmla="*/ 9048 w 10000"/>
              <a:gd name="connsiteY45" fmla="*/ 4262 h 10000"/>
              <a:gd name="connsiteX46" fmla="*/ 8993 w 10000"/>
              <a:gd name="connsiteY46" fmla="*/ 4380 h 10000"/>
              <a:gd name="connsiteX47" fmla="*/ 8920 w 10000"/>
              <a:gd name="connsiteY47" fmla="*/ 4492 h 10000"/>
              <a:gd name="connsiteX48" fmla="*/ 8197 w 10000"/>
              <a:gd name="connsiteY48" fmla="*/ 4795 h 10000"/>
              <a:gd name="connsiteX49" fmla="*/ 7451 w 10000"/>
              <a:gd name="connsiteY49" fmla="*/ 5725 h 10000"/>
              <a:gd name="connsiteX50" fmla="*/ 7250 w 10000"/>
              <a:gd name="connsiteY50" fmla="*/ 5767 h 10000"/>
              <a:gd name="connsiteX51" fmla="*/ 7071 w 10000"/>
              <a:gd name="connsiteY51" fmla="*/ 5734 h 10000"/>
              <a:gd name="connsiteX52" fmla="*/ 6853 w 10000"/>
              <a:gd name="connsiteY52" fmla="*/ 5668 h 10000"/>
              <a:gd name="connsiteX53" fmla="*/ 6733 w 10000"/>
              <a:gd name="connsiteY53" fmla="*/ 5781 h 10000"/>
              <a:gd name="connsiteX54" fmla="*/ 6344 w 10000"/>
              <a:gd name="connsiteY54" fmla="*/ 5767 h 10000"/>
              <a:gd name="connsiteX55" fmla="*/ 6293 w 10000"/>
              <a:gd name="connsiteY55" fmla="*/ 5804 h 10000"/>
              <a:gd name="connsiteX56" fmla="*/ 6260 w 10000"/>
              <a:gd name="connsiteY56" fmla="*/ 5837 h 10000"/>
              <a:gd name="connsiteX57" fmla="*/ 6134 w 10000"/>
              <a:gd name="connsiteY57" fmla="*/ 6664 h 10000"/>
              <a:gd name="connsiteX58" fmla="*/ 5899 w 10000"/>
              <a:gd name="connsiteY58" fmla="*/ 7793 h 10000"/>
              <a:gd name="connsiteX59" fmla="*/ 5442 w 10000"/>
              <a:gd name="connsiteY59" fmla="*/ 7784 h 10000"/>
              <a:gd name="connsiteX60" fmla="*/ 5369 w 10000"/>
              <a:gd name="connsiteY60" fmla="*/ 8198 h 10000"/>
              <a:gd name="connsiteX61" fmla="*/ 5410 w 10000"/>
              <a:gd name="connsiteY61" fmla="*/ 8297 h 10000"/>
              <a:gd name="connsiteX62" fmla="*/ 5820 w 10000"/>
              <a:gd name="connsiteY62" fmla="*/ 8343 h 10000"/>
              <a:gd name="connsiteX63" fmla="*/ 5894 w 10000"/>
              <a:gd name="connsiteY63" fmla="*/ 8652 h 10000"/>
              <a:gd name="connsiteX64" fmla="*/ 6134 w 10000"/>
              <a:gd name="connsiteY64" fmla="*/ 8750 h 10000"/>
              <a:gd name="connsiteX65" fmla="*/ 6092 w 10000"/>
              <a:gd name="connsiteY65" fmla="*/ 8890 h 10000"/>
              <a:gd name="connsiteX66" fmla="*/ 5845 w 10000"/>
              <a:gd name="connsiteY66" fmla="*/ 9039 h 10000"/>
              <a:gd name="connsiteX67" fmla="*/ 5603 w 10000"/>
              <a:gd name="connsiteY67" fmla="*/ 9030 h 10000"/>
              <a:gd name="connsiteX68" fmla="*/ 5591 w 10000"/>
              <a:gd name="connsiteY68" fmla="*/ 9113 h 10000"/>
              <a:gd name="connsiteX69" fmla="*/ 5657 w 10000"/>
              <a:gd name="connsiteY69" fmla="*/ 9376 h 10000"/>
              <a:gd name="connsiteX70" fmla="*/ 5845 w 10000"/>
              <a:gd name="connsiteY70" fmla="*/ 9390 h 10000"/>
              <a:gd name="connsiteX71" fmla="*/ 5919 w 10000"/>
              <a:gd name="connsiteY71" fmla="*/ 9561 h 10000"/>
              <a:gd name="connsiteX72" fmla="*/ 5773 w 10000"/>
              <a:gd name="connsiteY72" fmla="*/ 9660 h 10000"/>
              <a:gd name="connsiteX73" fmla="*/ 3554 w 10000"/>
              <a:gd name="connsiteY73" fmla="*/ 9513 h 10000"/>
              <a:gd name="connsiteX74" fmla="*/ 1742 w 10000"/>
              <a:gd name="connsiteY74" fmla="*/ 9419 h 10000"/>
              <a:gd name="connsiteX75" fmla="*/ 1586 w 10000"/>
              <a:gd name="connsiteY75" fmla="*/ 9866 h 10000"/>
              <a:gd name="connsiteX76" fmla="*/ 1099 w 10000"/>
              <a:gd name="connsiteY76" fmla="*/ 9992 h 10000"/>
              <a:gd name="connsiteX77" fmla="*/ 508 w 10000"/>
              <a:gd name="connsiteY77" fmla="*/ 9869 h 10000"/>
              <a:gd name="connsiteX78" fmla="*/ 0 w 10000"/>
              <a:gd name="connsiteY78" fmla="*/ 9848 h 10000"/>
              <a:gd name="connsiteX79" fmla="*/ 326 w 10000"/>
              <a:gd name="connsiteY79" fmla="*/ 5587 h 10000"/>
              <a:gd name="connsiteX0" fmla="*/ 326 w 10000"/>
              <a:gd name="connsiteY0" fmla="*/ 5587 h 10000"/>
              <a:gd name="connsiteX1" fmla="*/ 1456 w 10000"/>
              <a:gd name="connsiteY1" fmla="*/ 5217 h 10000"/>
              <a:gd name="connsiteX2" fmla="*/ 1576 w 10000"/>
              <a:gd name="connsiteY2" fmla="*/ 4809 h 10000"/>
              <a:gd name="connsiteX3" fmla="*/ 1319 w 10000"/>
              <a:gd name="connsiteY3" fmla="*/ 4069 h 10000"/>
              <a:gd name="connsiteX4" fmla="*/ 1393 w 10000"/>
              <a:gd name="connsiteY4" fmla="*/ 3557 h 10000"/>
              <a:gd name="connsiteX5" fmla="*/ 1429 w 10000"/>
              <a:gd name="connsiteY5" fmla="*/ 2960 h 10000"/>
              <a:gd name="connsiteX6" fmla="*/ 877 w 10000"/>
              <a:gd name="connsiteY6" fmla="*/ 2276 h 10000"/>
              <a:gd name="connsiteX7" fmla="*/ 1614 w 10000"/>
              <a:gd name="connsiteY7" fmla="*/ 1395 h 10000"/>
              <a:gd name="connsiteX8" fmla="*/ 2642 w 10000"/>
              <a:gd name="connsiteY8" fmla="*/ 1366 h 10000"/>
              <a:gd name="connsiteX9" fmla="*/ 4039 w 10000"/>
              <a:gd name="connsiteY9" fmla="*/ 1167 h 10000"/>
              <a:gd name="connsiteX10" fmla="*/ 4885 w 10000"/>
              <a:gd name="connsiteY10" fmla="*/ 882 h 10000"/>
              <a:gd name="connsiteX11" fmla="*/ 5547 w 10000"/>
              <a:gd name="connsiteY11" fmla="*/ 0 h 10000"/>
              <a:gd name="connsiteX12" fmla="*/ 5803 w 10000"/>
              <a:gd name="connsiteY12" fmla="*/ 513 h 10000"/>
              <a:gd name="connsiteX13" fmla="*/ 5105 w 10000"/>
              <a:gd name="connsiteY13" fmla="*/ 1024 h 10000"/>
              <a:gd name="connsiteX14" fmla="*/ 5216 w 10000"/>
              <a:gd name="connsiteY14" fmla="*/ 1906 h 10000"/>
              <a:gd name="connsiteX15" fmla="*/ 5399 w 10000"/>
              <a:gd name="connsiteY15" fmla="*/ 1850 h 10000"/>
              <a:gd name="connsiteX16" fmla="*/ 6099 w 10000"/>
              <a:gd name="connsiteY16" fmla="*/ 1910 h 10000"/>
              <a:gd name="connsiteX17" fmla="*/ 6371 w 10000"/>
              <a:gd name="connsiteY17" fmla="*/ 2679 h 10000"/>
              <a:gd name="connsiteX18" fmla="*/ 6587 w 10000"/>
              <a:gd name="connsiteY18" fmla="*/ 2784 h 10000"/>
              <a:gd name="connsiteX19" fmla="*/ 6846 w 10000"/>
              <a:gd name="connsiteY19" fmla="*/ 3690 h 10000"/>
              <a:gd name="connsiteX20" fmla="*/ 7214 w 10000"/>
              <a:gd name="connsiteY20" fmla="*/ 3353 h 10000"/>
              <a:gd name="connsiteX21" fmla="*/ 7365 w 10000"/>
              <a:gd name="connsiteY21" fmla="*/ 3175 h 10000"/>
              <a:gd name="connsiteX22" fmla="*/ 7491 w 10000"/>
              <a:gd name="connsiteY22" fmla="*/ 3162 h 10000"/>
              <a:gd name="connsiteX23" fmla="*/ 7593 w 10000"/>
              <a:gd name="connsiteY23" fmla="*/ 3133 h 10000"/>
              <a:gd name="connsiteX24" fmla="*/ 7618 w 10000"/>
              <a:gd name="connsiteY24" fmla="*/ 3073 h 10000"/>
              <a:gd name="connsiteX25" fmla="*/ 7618 w 10000"/>
              <a:gd name="connsiteY25" fmla="*/ 3002 h 10000"/>
              <a:gd name="connsiteX26" fmla="*/ 7527 w 10000"/>
              <a:gd name="connsiteY26" fmla="*/ 2854 h 10000"/>
              <a:gd name="connsiteX27" fmla="*/ 7451 w 10000"/>
              <a:gd name="connsiteY27" fmla="*/ 2784 h 10000"/>
              <a:gd name="connsiteX28" fmla="*/ 7451 w 10000"/>
              <a:gd name="connsiteY28" fmla="*/ 2742 h 10000"/>
              <a:gd name="connsiteX29" fmla="*/ 7647 w 10000"/>
              <a:gd name="connsiteY29" fmla="*/ 2658 h 10000"/>
              <a:gd name="connsiteX30" fmla="*/ 8082 w 10000"/>
              <a:gd name="connsiteY30" fmla="*/ 2307 h 10000"/>
              <a:gd name="connsiteX31" fmla="*/ 8279 w 10000"/>
              <a:gd name="connsiteY31" fmla="*/ 1953 h 10000"/>
              <a:gd name="connsiteX32" fmla="*/ 8516 w 10000"/>
              <a:gd name="connsiteY32" fmla="*/ 2363 h 10000"/>
              <a:gd name="connsiteX33" fmla="*/ 8644 w 10000"/>
              <a:gd name="connsiteY33" fmla="*/ 2658 h 10000"/>
              <a:gd name="connsiteX34" fmla="*/ 8625 w 10000"/>
              <a:gd name="connsiteY34" fmla="*/ 2910 h 10000"/>
              <a:gd name="connsiteX35" fmla="*/ 8553 w 10000"/>
              <a:gd name="connsiteY35" fmla="*/ 3232 h 10000"/>
              <a:gd name="connsiteX36" fmla="*/ 8684 w 10000"/>
              <a:gd name="connsiteY36" fmla="*/ 3353 h 10000"/>
              <a:gd name="connsiteX37" fmla="*/ 9029 w 10000"/>
              <a:gd name="connsiteY37" fmla="*/ 3022 h 10000"/>
              <a:gd name="connsiteX38" fmla="*/ 10000 w 10000"/>
              <a:gd name="connsiteY38" fmla="*/ 3022 h 10000"/>
              <a:gd name="connsiteX39" fmla="*/ 9730 w 10000"/>
              <a:gd name="connsiteY39" fmla="*/ 3760 h 10000"/>
              <a:gd name="connsiteX40" fmla="*/ 9011 w 10000"/>
              <a:gd name="connsiteY40" fmla="*/ 3760 h 10000"/>
              <a:gd name="connsiteX41" fmla="*/ 9258 w 10000"/>
              <a:gd name="connsiteY41" fmla="*/ 3983 h 10000"/>
              <a:gd name="connsiteX42" fmla="*/ 9712 w 10000"/>
              <a:gd name="connsiteY42" fmla="*/ 4262 h 10000"/>
              <a:gd name="connsiteX43" fmla="*/ 9712 w 10000"/>
              <a:gd name="connsiteY43" fmla="*/ 4305 h 10000"/>
              <a:gd name="connsiteX44" fmla="*/ 9619 w 10000"/>
              <a:gd name="connsiteY44" fmla="*/ 4268 h 10000"/>
              <a:gd name="connsiteX45" fmla="*/ 9048 w 10000"/>
              <a:gd name="connsiteY45" fmla="*/ 4262 h 10000"/>
              <a:gd name="connsiteX46" fmla="*/ 8993 w 10000"/>
              <a:gd name="connsiteY46" fmla="*/ 4380 h 10000"/>
              <a:gd name="connsiteX47" fmla="*/ 8920 w 10000"/>
              <a:gd name="connsiteY47" fmla="*/ 4492 h 10000"/>
              <a:gd name="connsiteX48" fmla="*/ 8197 w 10000"/>
              <a:gd name="connsiteY48" fmla="*/ 4795 h 10000"/>
              <a:gd name="connsiteX49" fmla="*/ 7451 w 10000"/>
              <a:gd name="connsiteY49" fmla="*/ 5725 h 10000"/>
              <a:gd name="connsiteX50" fmla="*/ 7250 w 10000"/>
              <a:gd name="connsiteY50" fmla="*/ 5767 h 10000"/>
              <a:gd name="connsiteX51" fmla="*/ 7071 w 10000"/>
              <a:gd name="connsiteY51" fmla="*/ 5734 h 10000"/>
              <a:gd name="connsiteX52" fmla="*/ 6853 w 10000"/>
              <a:gd name="connsiteY52" fmla="*/ 5668 h 10000"/>
              <a:gd name="connsiteX53" fmla="*/ 6733 w 10000"/>
              <a:gd name="connsiteY53" fmla="*/ 5781 h 10000"/>
              <a:gd name="connsiteX54" fmla="*/ 6344 w 10000"/>
              <a:gd name="connsiteY54" fmla="*/ 5767 h 10000"/>
              <a:gd name="connsiteX55" fmla="*/ 6293 w 10000"/>
              <a:gd name="connsiteY55" fmla="*/ 5804 h 10000"/>
              <a:gd name="connsiteX56" fmla="*/ 6260 w 10000"/>
              <a:gd name="connsiteY56" fmla="*/ 5837 h 10000"/>
              <a:gd name="connsiteX57" fmla="*/ 6134 w 10000"/>
              <a:gd name="connsiteY57" fmla="*/ 6664 h 10000"/>
              <a:gd name="connsiteX58" fmla="*/ 5899 w 10000"/>
              <a:gd name="connsiteY58" fmla="*/ 7793 h 10000"/>
              <a:gd name="connsiteX59" fmla="*/ 5442 w 10000"/>
              <a:gd name="connsiteY59" fmla="*/ 7784 h 10000"/>
              <a:gd name="connsiteX60" fmla="*/ 5369 w 10000"/>
              <a:gd name="connsiteY60" fmla="*/ 8198 h 10000"/>
              <a:gd name="connsiteX61" fmla="*/ 5410 w 10000"/>
              <a:gd name="connsiteY61" fmla="*/ 8297 h 10000"/>
              <a:gd name="connsiteX62" fmla="*/ 5820 w 10000"/>
              <a:gd name="connsiteY62" fmla="*/ 8343 h 10000"/>
              <a:gd name="connsiteX63" fmla="*/ 5894 w 10000"/>
              <a:gd name="connsiteY63" fmla="*/ 8652 h 10000"/>
              <a:gd name="connsiteX64" fmla="*/ 6134 w 10000"/>
              <a:gd name="connsiteY64" fmla="*/ 8750 h 10000"/>
              <a:gd name="connsiteX65" fmla="*/ 6092 w 10000"/>
              <a:gd name="connsiteY65" fmla="*/ 8890 h 10000"/>
              <a:gd name="connsiteX66" fmla="*/ 5845 w 10000"/>
              <a:gd name="connsiteY66" fmla="*/ 9039 h 10000"/>
              <a:gd name="connsiteX67" fmla="*/ 5603 w 10000"/>
              <a:gd name="connsiteY67" fmla="*/ 9030 h 10000"/>
              <a:gd name="connsiteX68" fmla="*/ 5591 w 10000"/>
              <a:gd name="connsiteY68" fmla="*/ 9113 h 10000"/>
              <a:gd name="connsiteX69" fmla="*/ 5657 w 10000"/>
              <a:gd name="connsiteY69" fmla="*/ 9376 h 10000"/>
              <a:gd name="connsiteX70" fmla="*/ 5845 w 10000"/>
              <a:gd name="connsiteY70" fmla="*/ 9390 h 10000"/>
              <a:gd name="connsiteX71" fmla="*/ 5919 w 10000"/>
              <a:gd name="connsiteY71" fmla="*/ 9561 h 10000"/>
              <a:gd name="connsiteX72" fmla="*/ 5773 w 10000"/>
              <a:gd name="connsiteY72" fmla="*/ 9660 h 10000"/>
              <a:gd name="connsiteX73" fmla="*/ 3554 w 10000"/>
              <a:gd name="connsiteY73" fmla="*/ 9513 h 10000"/>
              <a:gd name="connsiteX74" fmla="*/ 1742 w 10000"/>
              <a:gd name="connsiteY74" fmla="*/ 9419 h 10000"/>
              <a:gd name="connsiteX75" fmla="*/ 1586 w 10000"/>
              <a:gd name="connsiteY75" fmla="*/ 9866 h 10000"/>
              <a:gd name="connsiteX76" fmla="*/ 1099 w 10000"/>
              <a:gd name="connsiteY76" fmla="*/ 9992 h 10000"/>
              <a:gd name="connsiteX77" fmla="*/ 508 w 10000"/>
              <a:gd name="connsiteY77" fmla="*/ 9869 h 10000"/>
              <a:gd name="connsiteX78" fmla="*/ 0 w 10000"/>
              <a:gd name="connsiteY78" fmla="*/ 9848 h 10000"/>
              <a:gd name="connsiteX79" fmla="*/ 326 w 10000"/>
              <a:gd name="connsiteY79" fmla="*/ 5587 h 10000"/>
              <a:gd name="connsiteX0" fmla="*/ 326 w 10000"/>
              <a:gd name="connsiteY0" fmla="*/ 5587 h 10000"/>
              <a:gd name="connsiteX1" fmla="*/ 1456 w 10000"/>
              <a:gd name="connsiteY1" fmla="*/ 5217 h 10000"/>
              <a:gd name="connsiteX2" fmla="*/ 1576 w 10000"/>
              <a:gd name="connsiteY2" fmla="*/ 4809 h 10000"/>
              <a:gd name="connsiteX3" fmla="*/ 1319 w 10000"/>
              <a:gd name="connsiteY3" fmla="*/ 4069 h 10000"/>
              <a:gd name="connsiteX4" fmla="*/ 1393 w 10000"/>
              <a:gd name="connsiteY4" fmla="*/ 3557 h 10000"/>
              <a:gd name="connsiteX5" fmla="*/ 1429 w 10000"/>
              <a:gd name="connsiteY5" fmla="*/ 2885 h 10000"/>
              <a:gd name="connsiteX6" fmla="*/ 877 w 10000"/>
              <a:gd name="connsiteY6" fmla="*/ 2276 h 10000"/>
              <a:gd name="connsiteX7" fmla="*/ 1614 w 10000"/>
              <a:gd name="connsiteY7" fmla="*/ 1395 h 10000"/>
              <a:gd name="connsiteX8" fmla="*/ 2642 w 10000"/>
              <a:gd name="connsiteY8" fmla="*/ 1366 h 10000"/>
              <a:gd name="connsiteX9" fmla="*/ 4039 w 10000"/>
              <a:gd name="connsiteY9" fmla="*/ 1167 h 10000"/>
              <a:gd name="connsiteX10" fmla="*/ 4885 w 10000"/>
              <a:gd name="connsiteY10" fmla="*/ 882 h 10000"/>
              <a:gd name="connsiteX11" fmla="*/ 5547 w 10000"/>
              <a:gd name="connsiteY11" fmla="*/ 0 h 10000"/>
              <a:gd name="connsiteX12" fmla="*/ 5803 w 10000"/>
              <a:gd name="connsiteY12" fmla="*/ 513 h 10000"/>
              <a:gd name="connsiteX13" fmla="*/ 5105 w 10000"/>
              <a:gd name="connsiteY13" fmla="*/ 1024 h 10000"/>
              <a:gd name="connsiteX14" fmla="*/ 5216 w 10000"/>
              <a:gd name="connsiteY14" fmla="*/ 1906 h 10000"/>
              <a:gd name="connsiteX15" fmla="*/ 5399 w 10000"/>
              <a:gd name="connsiteY15" fmla="*/ 1850 h 10000"/>
              <a:gd name="connsiteX16" fmla="*/ 6099 w 10000"/>
              <a:gd name="connsiteY16" fmla="*/ 1910 h 10000"/>
              <a:gd name="connsiteX17" fmla="*/ 6371 w 10000"/>
              <a:gd name="connsiteY17" fmla="*/ 2679 h 10000"/>
              <a:gd name="connsiteX18" fmla="*/ 6587 w 10000"/>
              <a:gd name="connsiteY18" fmla="*/ 2784 h 10000"/>
              <a:gd name="connsiteX19" fmla="*/ 6846 w 10000"/>
              <a:gd name="connsiteY19" fmla="*/ 3690 h 10000"/>
              <a:gd name="connsiteX20" fmla="*/ 7214 w 10000"/>
              <a:gd name="connsiteY20" fmla="*/ 3353 h 10000"/>
              <a:gd name="connsiteX21" fmla="*/ 7365 w 10000"/>
              <a:gd name="connsiteY21" fmla="*/ 3175 h 10000"/>
              <a:gd name="connsiteX22" fmla="*/ 7491 w 10000"/>
              <a:gd name="connsiteY22" fmla="*/ 3162 h 10000"/>
              <a:gd name="connsiteX23" fmla="*/ 7593 w 10000"/>
              <a:gd name="connsiteY23" fmla="*/ 3133 h 10000"/>
              <a:gd name="connsiteX24" fmla="*/ 7618 w 10000"/>
              <a:gd name="connsiteY24" fmla="*/ 3073 h 10000"/>
              <a:gd name="connsiteX25" fmla="*/ 7618 w 10000"/>
              <a:gd name="connsiteY25" fmla="*/ 3002 h 10000"/>
              <a:gd name="connsiteX26" fmla="*/ 7527 w 10000"/>
              <a:gd name="connsiteY26" fmla="*/ 2854 h 10000"/>
              <a:gd name="connsiteX27" fmla="*/ 7451 w 10000"/>
              <a:gd name="connsiteY27" fmla="*/ 2784 h 10000"/>
              <a:gd name="connsiteX28" fmla="*/ 7451 w 10000"/>
              <a:gd name="connsiteY28" fmla="*/ 2742 h 10000"/>
              <a:gd name="connsiteX29" fmla="*/ 7647 w 10000"/>
              <a:gd name="connsiteY29" fmla="*/ 2658 h 10000"/>
              <a:gd name="connsiteX30" fmla="*/ 8082 w 10000"/>
              <a:gd name="connsiteY30" fmla="*/ 2307 h 10000"/>
              <a:gd name="connsiteX31" fmla="*/ 8279 w 10000"/>
              <a:gd name="connsiteY31" fmla="*/ 1953 h 10000"/>
              <a:gd name="connsiteX32" fmla="*/ 8516 w 10000"/>
              <a:gd name="connsiteY32" fmla="*/ 2363 h 10000"/>
              <a:gd name="connsiteX33" fmla="*/ 8644 w 10000"/>
              <a:gd name="connsiteY33" fmla="*/ 2658 h 10000"/>
              <a:gd name="connsiteX34" fmla="*/ 8625 w 10000"/>
              <a:gd name="connsiteY34" fmla="*/ 2910 h 10000"/>
              <a:gd name="connsiteX35" fmla="*/ 8553 w 10000"/>
              <a:gd name="connsiteY35" fmla="*/ 3232 h 10000"/>
              <a:gd name="connsiteX36" fmla="*/ 8684 w 10000"/>
              <a:gd name="connsiteY36" fmla="*/ 3353 h 10000"/>
              <a:gd name="connsiteX37" fmla="*/ 9029 w 10000"/>
              <a:gd name="connsiteY37" fmla="*/ 3022 h 10000"/>
              <a:gd name="connsiteX38" fmla="*/ 10000 w 10000"/>
              <a:gd name="connsiteY38" fmla="*/ 3022 h 10000"/>
              <a:gd name="connsiteX39" fmla="*/ 9730 w 10000"/>
              <a:gd name="connsiteY39" fmla="*/ 3760 h 10000"/>
              <a:gd name="connsiteX40" fmla="*/ 9011 w 10000"/>
              <a:gd name="connsiteY40" fmla="*/ 3760 h 10000"/>
              <a:gd name="connsiteX41" fmla="*/ 9258 w 10000"/>
              <a:gd name="connsiteY41" fmla="*/ 3983 h 10000"/>
              <a:gd name="connsiteX42" fmla="*/ 9712 w 10000"/>
              <a:gd name="connsiteY42" fmla="*/ 4262 h 10000"/>
              <a:gd name="connsiteX43" fmla="*/ 9712 w 10000"/>
              <a:gd name="connsiteY43" fmla="*/ 4305 h 10000"/>
              <a:gd name="connsiteX44" fmla="*/ 9619 w 10000"/>
              <a:gd name="connsiteY44" fmla="*/ 4268 h 10000"/>
              <a:gd name="connsiteX45" fmla="*/ 9048 w 10000"/>
              <a:gd name="connsiteY45" fmla="*/ 4262 h 10000"/>
              <a:gd name="connsiteX46" fmla="*/ 8993 w 10000"/>
              <a:gd name="connsiteY46" fmla="*/ 4380 h 10000"/>
              <a:gd name="connsiteX47" fmla="*/ 8920 w 10000"/>
              <a:gd name="connsiteY47" fmla="*/ 4492 h 10000"/>
              <a:gd name="connsiteX48" fmla="*/ 8197 w 10000"/>
              <a:gd name="connsiteY48" fmla="*/ 4795 h 10000"/>
              <a:gd name="connsiteX49" fmla="*/ 7451 w 10000"/>
              <a:gd name="connsiteY49" fmla="*/ 5725 h 10000"/>
              <a:gd name="connsiteX50" fmla="*/ 7250 w 10000"/>
              <a:gd name="connsiteY50" fmla="*/ 5767 h 10000"/>
              <a:gd name="connsiteX51" fmla="*/ 7071 w 10000"/>
              <a:gd name="connsiteY51" fmla="*/ 5734 h 10000"/>
              <a:gd name="connsiteX52" fmla="*/ 6853 w 10000"/>
              <a:gd name="connsiteY52" fmla="*/ 5668 h 10000"/>
              <a:gd name="connsiteX53" fmla="*/ 6733 w 10000"/>
              <a:gd name="connsiteY53" fmla="*/ 5781 h 10000"/>
              <a:gd name="connsiteX54" fmla="*/ 6344 w 10000"/>
              <a:gd name="connsiteY54" fmla="*/ 5767 h 10000"/>
              <a:gd name="connsiteX55" fmla="*/ 6293 w 10000"/>
              <a:gd name="connsiteY55" fmla="*/ 5804 h 10000"/>
              <a:gd name="connsiteX56" fmla="*/ 6260 w 10000"/>
              <a:gd name="connsiteY56" fmla="*/ 5837 h 10000"/>
              <a:gd name="connsiteX57" fmla="*/ 6134 w 10000"/>
              <a:gd name="connsiteY57" fmla="*/ 6664 h 10000"/>
              <a:gd name="connsiteX58" fmla="*/ 5899 w 10000"/>
              <a:gd name="connsiteY58" fmla="*/ 7793 h 10000"/>
              <a:gd name="connsiteX59" fmla="*/ 5442 w 10000"/>
              <a:gd name="connsiteY59" fmla="*/ 7784 h 10000"/>
              <a:gd name="connsiteX60" fmla="*/ 5369 w 10000"/>
              <a:gd name="connsiteY60" fmla="*/ 8198 h 10000"/>
              <a:gd name="connsiteX61" fmla="*/ 5410 w 10000"/>
              <a:gd name="connsiteY61" fmla="*/ 8297 h 10000"/>
              <a:gd name="connsiteX62" fmla="*/ 5820 w 10000"/>
              <a:gd name="connsiteY62" fmla="*/ 8343 h 10000"/>
              <a:gd name="connsiteX63" fmla="*/ 5894 w 10000"/>
              <a:gd name="connsiteY63" fmla="*/ 8652 h 10000"/>
              <a:gd name="connsiteX64" fmla="*/ 6134 w 10000"/>
              <a:gd name="connsiteY64" fmla="*/ 8750 h 10000"/>
              <a:gd name="connsiteX65" fmla="*/ 6092 w 10000"/>
              <a:gd name="connsiteY65" fmla="*/ 8890 h 10000"/>
              <a:gd name="connsiteX66" fmla="*/ 5845 w 10000"/>
              <a:gd name="connsiteY66" fmla="*/ 9039 h 10000"/>
              <a:gd name="connsiteX67" fmla="*/ 5603 w 10000"/>
              <a:gd name="connsiteY67" fmla="*/ 9030 h 10000"/>
              <a:gd name="connsiteX68" fmla="*/ 5591 w 10000"/>
              <a:gd name="connsiteY68" fmla="*/ 9113 h 10000"/>
              <a:gd name="connsiteX69" fmla="*/ 5657 w 10000"/>
              <a:gd name="connsiteY69" fmla="*/ 9376 h 10000"/>
              <a:gd name="connsiteX70" fmla="*/ 5845 w 10000"/>
              <a:gd name="connsiteY70" fmla="*/ 9390 h 10000"/>
              <a:gd name="connsiteX71" fmla="*/ 5919 w 10000"/>
              <a:gd name="connsiteY71" fmla="*/ 9561 h 10000"/>
              <a:gd name="connsiteX72" fmla="*/ 5773 w 10000"/>
              <a:gd name="connsiteY72" fmla="*/ 9660 h 10000"/>
              <a:gd name="connsiteX73" fmla="*/ 3554 w 10000"/>
              <a:gd name="connsiteY73" fmla="*/ 9513 h 10000"/>
              <a:gd name="connsiteX74" fmla="*/ 1742 w 10000"/>
              <a:gd name="connsiteY74" fmla="*/ 9419 h 10000"/>
              <a:gd name="connsiteX75" fmla="*/ 1586 w 10000"/>
              <a:gd name="connsiteY75" fmla="*/ 9866 h 10000"/>
              <a:gd name="connsiteX76" fmla="*/ 1099 w 10000"/>
              <a:gd name="connsiteY76" fmla="*/ 9992 h 10000"/>
              <a:gd name="connsiteX77" fmla="*/ 508 w 10000"/>
              <a:gd name="connsiteY77" fmla="*/ 9869 h 10000"/>
              <a:gd name="connsiteX78" fmla="*/ 0 w 10000"/>
              <a:gd name="connsiteY78" fmla="*/ 9848 h 10000"/>
              <a:gd name="connsiteX79" fmla="*/ 326 w 10000"/>
              <a:gd name="connsiteY79" fmla="*/ 5587 h 10000"/>
              <a:gd name="connsiteX0" fmla="*/ 326 w 10000"/>
              <a:gd name="connsiteY0" fmla="*/ 5587 h 10000"/>
              <a:gd name="connsiteX1" fmla="*/ 1456 w 10000"/>
              <a:gd name="connsiteY1" fmla="*/ 5217 h 10000"/>
              <a:gd name="connsiteX2" fmla="*/ 1576 w 10000"/>
              <a:gd name="connsiteY2" fmla="*/ 4809 h 10000"/>
              <a:gd name="connsiteX3" fmla="*/ 1319 w 10000"/>
              <a:gd name="connsiteY3" fmla="*/ 4069 h 10000"/>
              <a:gd name="connsiteX4" fmla="*/ 1470 w 10000"/>
              <a:gd name="connsiteY4" fmla="*/ 3572 h 10000"/>
              <a:gd name="connsiteX5" fmla="*/ 1429 w 10000"/>
              <a:gd name="connsiteY5" fmla="*/ 2885 h 10000"/>
              <a:gd name="connsiteX6" fmla="*/ 877 w 10000"/>
              <a:gd name="connsiteY6" fmla="*/ 2276 h 10000"/>
              <a:gd name="connsiteX7" fmla="*/ 1614 w 10000"/>
              <a:gd name="connsiteY7" fmla="*/ 1395 h 10000"/>
              <a:gd name="connsiteX8" fmla="*/ 2642 w 10000"/>
              <a:gd name="connsiteY8" fmla="*/ 1366 h 10000"/>
              <a:gd name="connsiteX9" fmla="*/ 4039 w 10000"/>
              <a:gd name="connsiteY9" fmla="*/ 1167 h 10000"/>
              <a:gd name="connsiteX10" fmla="*/ 4885 w 10000"/>
              <a:gd name="connsiteY10" fmla="*/ 882 h 10000"/>
              <a:gd name="connsiteX11" fmla="*/ 5547 w 10000"/>
              <a:gd name="connsiteY11" fmla="*/ 0 h 10000"/>
              <a:gd name="connsiteX12" fmla="*/ 5803 w 10000"/>
              <a:gd name="connsiteY12" fmla="*/ 513 h 10000"/>
              <a:gd name="connsiteX13" fmla="*/ 5105 w 10000"/>
              <a:gd name="connsiteY13" fmla="*/ 1024 h 10000"/>
              <a:gd name="connsiteX14" fmla="*/ 5216 w 10000"/>
              <a:gd name="connsiteY14" fmla="*/ 1906 h 10000"/>
              <a:gd name="connsiteX15" fmla="*/ 5399 w 10000"/>
              <a:gd name="connsiteY15" fmla="*/ 1850 h 10000"/>
              <a:gd name="connsiteX16" fmla="*/ 6099 w 10000"/>
              <a:gd name="connsiteY16" fmla="*/ 1910 h 10000"/>
              <a:gd name="connsiteX17" fmla="*/ 6371 w 10000"/>
              <a:gd name="connsiteY17" fmla="*/ 2679 h 10000"/>
              <a:gd name="connsiteX18" fmla="*/ 6587 w 10000"/>
              <a:gd name="connsiteY18" fmla="*/ 2784 h 10000"/>
              <a:gd name="connsiteX19" fmla="*/ 6846 w 10000"/>
              <a:gd name="connsiteY19" fmla="*/ 3690 h 10000"/>
              <a:gd name="connsiteX20" fmla="*/ 7214 w 10000"/>
              <a:gd name="connsiteY20" fmla="*/ 3353 h 10000"/>
              <a:gd name="connsiteX21" fmla="*/ 7365 w 10000"/>
              <a:gd name="connsiteY21" fmla="*/ 3175 h 10000"/>
              <a:gd name="connsiteX22" fmla="*/ 7491 w 10000"/>
              <a:gd name="connsiteY22" fmla="*/ 3162 h 10000"/>
              <a:gd name="connsiteX23" fmla="*/ 7593 w 10000"/>
              <a:gd name="connsiteY23" fmla="*/ 3133 h 10000"/>
              <a:gd name="connsiteX24" fmla="*/ 7618 w 10000"/>
              <a:gd name="connsiteY24" fmla="*/ 3073 h 10000"/>
              <a:gd name="connsiteX25" fmla="*/ 7618 w 10000"/>
              <a:gd name="connsiteY25" fmla="*/ 3002 h 10000"/>
              <a:gd name="connsiteX26" fmla="*/ 7527 w 10000"/>
              <a:gd name="connsiteY26" fmla="*/ 2854 h 10000"/>
              <a:gd name="connsiteX27" fmla="*/ 7451 w 10000"/>
              <a:gd name="connsiteY27" fmla="*/ 2784 h 10000"/>
              <a:gd name="connsiteX28" fmla="*/ 7451 w 10000"/>
              <a:gd name="connsiteY28" fmla="*/ 2742 h 10000"/>
              <a:gd name="connsiteX29" fmla="*/ 7647 w 10000"/>
              <a:gd name="connsiteY29" fmla="*/ 2658 h 10000"/>
              <a:gd name="connsiteX30" fmla="*/ 8082 w 10000"/>
              <a:gd name="connsiteY30" fmla="*/ 2307 h 10000"/>
              <a:gd name="connsiteX31" fmla="*/ 8279 w 10000"/>
              <a:gd name="connsiteY31" fmla="*/ 1953 h 10000"/>
              <a:gd name="connsiteX32" fmla="*/ 8516 w 10000"/>
              <a:gd name="connsiteY32" fmla="*/ 2363 h 10000"/>
              <a:gd name="connsiteX33" fmla="*/ 8644 w 10000"/>
              <a:gd name="connsiteY33" fmla="*/ 2658 h 10000"/>
              <a:gd name="connsiteX34" fmla="*/ 8625 w 10000"/>
              <a:gd name="connsiteY34" fmla="*/ 2910 h 10000"/>
              <a:gd name="connsiteX35" fmla="*/ 8553 w 10000"/>
              <a:gd name="connsiteY35" fmla="*/ 3232 h 10000"/>
              <a:gd name="connsiteX36" fmla="*/ 8684 w 10000"/>
              <a:gd name="connsiteY36" fmla="*/ 3353 h 10000"/>
              <a:gd name="connsiteX37" fmla="*/ 9029 w 10000"/>
              <a:gd name="connsiteY37" fmla="*/ 3022 h 10000"/>
              <a:gd name="connsiteX38" fmla="*/ 10000 w 10000"/>
              <a:gd name="connsiteY38" fmla="*/ 3022 h 10000"/>
              <a:gd name="connsiteX39" fmla="*/ 9730 w 10000"/>
              <a:gd name="connsiteY39" fmla="*/ 3760 h 10000"/>
              <a:gd name="connsiteX40" fmla="*/ 9011 w 10000"/>
              <a:gd name="connsiteY40" fmla="*/ 3760 h 10000"/>
              <a:gd name="connsiteX41" fmla="*/ 9258 w 10000"/>
              <a:gd name="connsiteY41" fmla="*/ 3983 h 10000"/>
              <a:gd name="connsiteX42" fmla="*/ 9712 w 10000"/>
              <a:gd name="connsiteY42" fmla="*/ 4262 h 10000"/>
              <a:gd name="connsiteX43" fmla="*/ 9712 w 10000"/>
              <a:gd name="connsiteY43" fmla="*/ 4305 h 10000"/>
              <a:gd name="connsiteX44" fmla="*/ 9619 w 10000"/>
              <a:gd name="connsiteY44" fmla="*/ 4268 h 10000"/>
              <a:gd name="connsiteX45" fmla="*/ 9048 w 10000"/>
              <a:gd name="connsiteY45" fmla="*/ 4262 h 10000"/>
              <a:gd name="connsiteX46" fmla="*/ 8993 w 10000"/>
              <a:gd name="connsiteY46" fmla="*/ 4380 h 10000"/>
              <a:gd name="connsiteX47" fmla="*/ 8920 w 10000"/>
              <a:gd name="connsiteY47" fmla="*/ 4492 h 10000"/>
              <a:gd name="connsiteX48" fmla="*/ 8197 w 10000"/>
              <a:gd name="connsiteY48" fmla="*/ 4795 h 10000"/>
              <a:gd name="connsiteX49" fmla="*/ 7451 w 10000"/>
              <a:gd name="connsiteY49" fmla="*/ 5725 h 10000"/>
              <a:gd name="connsiteX50" fmla="*/ 7250 w 10000"/>
              <a:gd name="connsiteY50" fmla="*/ 5767 h 10000"/>
              <a:gd name="connsiteX51" fmla="*/ 7071 w 10000"/>
              <a:gd name="connsiteY51" fmla="*/ 5734 h 10000"/>
              <a:gd name="connsiteX52" fmla="*/ 6853 w 10000"/>
              <a:gd name="connsiteY52" fmla="*/ 5668 h 10000"/>
              <a:gd name="connsiteX53" fmla="*/ 6733 w 10000"/>
              <a:gd name="connsiteY53" fmla="*/ 5781 h 10000"/>
              <a:gd name="connsiteX54" fmla="*/ 6344 w 10000"/>
              <a:gd name="connsiteY54" fmla="*/ 5767 h 10000"/>
              <a:gd name="connsiteX55" fmla="*/ 6293 w 10000"/>
              <a:gd name="connsiteY55" fmla="*/ 5804 h 10000"/>
              <a:gd name="connsiteX56" fmla="*/ 6260 w 10000"/>
              <a:gd name="connsiteY56" fmla="*/ 5837 h 10000"/>
              <a:gd name="connsiteX57" fmla="*/ 6134 w 10000"/>
              <a:gd name="connsiteY57" fmla="*/ 6664 h 10000"/>
              <a:gd name="connsiteX58" fmla="*/ 5899 w 10000"/>
              <a:gd name="connsiteY58" fmla="*/ 7793 h 10000"/>
              <a:gd name="connsiteX59" fmla="*/ 5442 w 10000"/>
              <a:gd name="connsiteY59" fmla="*/ 7784 h 10000"/>
              <a:gd name="connsiteX60" fmla="*/ 5369 w 10000"/>
              <a:gd name="connsiteY60" fmla="*/ 8198 h 10000"/>
              <a:gd name="connsiteX61" fmla="*/ 5410 w 10000"/>
              <a:gd name="connsiteY61" fmla="*/ 8297 h 10000"/>
              <a:gd name="connsiteX62" fmla="*/ 5820 w 10000"/>
              <a:gd name="connsiteY62" fmla="*/ 8343 h 10000"/>
              <a:gd name="connsiteX63" fmla="*/ 5894 w 10000"/>
              <a:gd name="connsiteY63" fmla="*/ 8652 h 10000"/>
              <a:gd name="connsiteX64" fmla="*/ 6134 w 10000"/>
              <a:gd name="connsiteY64" fmla="*/ 8750 h 10000"/>
              <a:gd name="connsiteX65" fmla="*/ 6092 w 10000"/>
              <a:gd name="connsiteY65" fmla="*/ 8890 h 10000"/>
              <a:gd name="connsiteX66" fmla="*/ 5845 w 10000"/>
              <a:gd name="connsiteY66" fmla="*/ 9039 h 10000"/>
              <a:gd name="connsiteX67" fmla="*/ 5603 w 10000"/>
              <a:gd name="connsiteY67" fmla="*/ 9030 h 10000"/>
              <a:gd name="connsiteX68" fmla="*/ 5591 w 10000"/>
              <a:gd name="connsiteY68" fmla="*/ 9113 h 10000"/>
              <a:gd name="connsiteX69" fmla="*/ 5657 w 10000"/>
              <a:gd name="connsiteY69" fmla="*/ 9376 h 10000"/>
              <a:gd name="connsiteX70" fmla="*/ 5845 w 10000"/>
              <a:gd name="connsiteY70" fmla="*/ 9390 h 10000"/>
              <a:gd name="connsiteX71" fmla="*/ 5919 w 10000"/>
              <a:gd name="connsiteY71" fmla="*/ 9561 h 10000"/>
              <a:gd name="connsiteX72" fmla="*/ 5773 w 10000"/>
              <a:gd name="connsiteY72" fmla="*/ 9660 h 10000"/>
              <a:gd name="connsiteX73" fmla="*/ 3554 w 10000"/>
              <a:gd name="connsiteY73" fmla="*/ 9513 h 10000"/>
              <a:gd name="connsiteX74" fmla="*/ 1742 w 10000"/>
              <a:gd name="connsiteY74" fmla="*/ 9419 h 10000"/>
              <a:gd name="connsiteX75" fmla="*/ 1586 w 10000"/>
              <a:gd name="connsiteY75" fmla="*/ 9866 h 10000"/>
              <a:gd name="connsiteX76" fmla="*/ 1099 w 10000"/>
              <a:gd name="connsiteY76" fmla="*/ 9992 h 10000"/>
              <a:gd name="connsiteX77" fmla="*/ 508 w 10000"/>
              <a:gd name="connsiteY77" fmla="*/ 9869 h 10000"/>
              <a:gd name="connsiteX78" fmla="*/ 0 w 10000"/>
              <a:gd name="connsiteY78" fmla="*/ 9848 h 10000"/>
              <a:gd name="connsiteX79" fmla="*/ 326 w 10000"/>
              <a:gd name="connsiteY79" fmla="*/ 5587 h 10000"/>
              <a:gd name="connsiteX0" fmla="*/ 326 w 10000"/>
              <a:gd name="connsiteY0" fmla="*/ 5587 h 10000"/>
              <a:gd name="connsiteX1" fmla="*/ 988 w 10000"/>
              <a:gd name="connsiteY1" fmla="*/ 5519 h 10000"/>
              <a:gd name="connsiteX2" fmla="*/ 1456 w 10000"/>
              <a:gd name="connsiteY2" fmla="*/ 5217 h 10000"/>
              <a:gd name="connsiteX3" fmla="*/ 1576 w 10000"/>
              <a:gd name="connsiteY3" fmla="*/ 4809 h 10000"/>
              <a:gd name="connsiteX4" fmla="*/ 1319 w 10000"/>
              <a:gd name="connsiteY4" fmla="*/ 4069 h 10000"/>
              <a:gd name="connsiteX5" fmla="*/ 1470 w 10000"/>
              <a:gd name="connsiteY5" fmla="*/ 3572 h 10000"/>
              <a:gd name="connsiteX6" fmla="*/ 1429 w 10000"/>
              <a:gd name="connsiteY6" fmla="*/ 2885 h 10000"/>
              <a:gd name="connsiteX7" fmla="*/ 877 w 10000"/>
              <a:gd name="connsiteY7" fmla="*/ 2276 h 10000"/>
              <a:gd name="connsiteX8" fmla="*/ 1614 w 10000"/>
              <a:gd name="connsiteY8" fmla="*/ 1395 h 10000"/>
              <a:gd name="connsiteX9" fmla="*/ 2642 w 10000"/>
              <a:gd name="connsiteY9" fmla="*/ 1366 h 10000"/>
              <a:gd name="connsiteX10" fmla="*/ 4039 w 10000"/>
              <a:gd name="connsiteY10" fmla="*/ 1167 h 10000"/>
              <a:gd name="connsiteX11" fmla="*/ 4885 w 10000"/>
              <a:gd name="connsiteY11" fmla="*/ 882 h 10000"/>
              <a:gd name="connsiteX12" fmla="*/ 5547 w 10000"/>
              <a:gd name="connsiteY12" fmla="*/ 0 h 10000"/>
              <a:gd name="connsiteX13" fmla="*/ 5803 w 10000"/>
              <a:gd name="connsiteY13" fmla="*/ 513 h 10000"/>
              <a:gd name="connsiteX14" fmla="*/ 5105 w 10000"/>
              <a:gd name="connsiteY14" fmla="*/ 1024 h 10000"/>
              <a:gd name="connsiteX15" fmla="*/ 5216 w 10000"/>
              <a:gd name="connsiteY15" fmla="*/ 1906 h 10000"/>
              <a:gd name="connsiteX16" fmla="*/ 5399 w 10000"/>
              <a:gd name="connsiteY16" fmla="*/ 1850 h 10000"/>
              <a:gd name="connsiteX17" fmla="*/ 6099 w 10000"/>
              <a:gd name="connsiteY17" fmla="*/ 1910 h 10000"/>
              <a:gd name="connsiteX18" fmla="*/ 6371 w 10000"/>
              <a:gd name="connsiteY18" fmla="*/ 2679 h 10000"/>
              <a:gd name="connsiteX19" fmla="*/ 6587 w 10000"/>
              <a:gd name="connsiteY19" fmla="*/ 2784 h 10000"/>
              <a:gd name="connsiteX20" fmla="*/ 6846 w 10000"/>
              <a:gd name="connsiteY20" fmla="*/ 3690 h 10000"/>
              <a:gd name="connsiteX21" fmla="*/ 7214 w 10000"/>
              <a:gd name="connsiteY21" fmla="*/ 3353 h 10000"/>
              <a:gd name="connsiteX22" fmla="*/ 7365 w 10000"/>
              <a:gd name="connsiteY22" fmla="*/ 3175 h 10000"/>
              <a:gd name="connsiteX23" fmla="*/ 7491 w 10000"/>
              <a:gd name="connsiteY23" fmla="*/ 3162 h 10000"/>
              <a:gd name="connsiteX24" fmla="*/ 7593 w 10000"/>
              <a:gd name="connsiteY24" fmla="*/ 3133 h 10000"/>
              <a:gd name="connsiteX25" fmla="*/ 7618 w 10000"/>
              <a:gd name="connsiteY25" fmla="*/ 3073 h 10000"/>
              <a:gd name="connsiteX26" fmla="*/ 7618 w 10000"/>
              <a:gd name="connsiteY26" fmla="*/ 3002 h 10000"/>
              <a:gd name="connsiteX27" fmla="*/ 7527 w 10000"/>
              <a:gd name="connsiteY27" fmla="*/ 2854 h 10000"/>
              <a:gd name="connsiteX28" fmla="*/ 7451 w 10000"/>
              <a:gd name="connsiteY28" fmla="*/ 2784 h 10000"/>
              <a:gd name="connsiteX29" fmla="*/ 7451 w 10000"/>
              <a:gd name="connsiteY29" fmla="*/ 2742 h 10000"/>
              <a:gd name="connsiteX30" fmla="*/ 7647 w 10000"/>
              <a:gd name="connsiteY30" fmla="*/ 2658 h 10000"/>
              <a:gd name="connsiteX31" fmla="*/ 8082 w 10000"/>
              <a:gd name="connsiteY31" fmla="*/ 2307 h 10000"/>
              <a:gd name="connsiteX32" fmla="*/ 8279 w 10000"/>
              <a:gd name="connsiteY32" fmla="*/ 1953 h 10000"/>
              <a:gd name="connsiteX33" fmla="*/ 8516 w 10000"/>
              <a:gd name="connsiteY33" fmla="*/ 2363 h 10000"/>
              <a:gd name="connsiteX34" fmla="*/ 8644 w 10000"/>
              <a:gd name="connsiteY34" fmla="*/ 2658 h 10000"/>
              <a:gd name="connsiteX35" fmla="*/ 8625 w 10000"/>
              <a:gd name="connsiteY35" fmla="*/ 2910 h 10000"/>
              <a:gd name="connsiteX36" fmla="*/ 8553 w 10000"/>
              <a:gd name="connsiteY36" fmla="*/ 3232 h 10000"/>
              <a:gd name="connsiteX37" fmla="*/ 8684 w 10000"/>
              <a:gd name="connsiteY37" fmla="*/ 3353 h 10000"/>
              <a:gd name="connsiteX38" fmla="*/ 9029 w 10000"/>
              <a:gd name="connsiteY38" fmla="*/ 3022 h 10000"/>
              <a:gd name="connsiteX39" fmla="*/ 10000 w 10000"/>
              <a:gd name="connsiteY39" fmla="*/ 3022 h 10000"/>
              <a:gd name="connsiteX40" fmla="*/ 9730 w 10000"/>
              <a:gd name="connsiteY40" fmla="*/ 3760 h 10000"/>
              <a:gd name="connsiteX41" fmla="*/ 9011 w 10000"/>
              <a:gd name="connsiteY41" fmla="*/ 3760 h 10000"/>
              <a:gd name="connsiteX42" fmla="*/ 9258 w 10000"/>
              <a:gd name="connsiteY42" fmla="*/ 3983 h 10000"/>
              <a:gd name="connsiteX43" fmla="*/ 9712 w 10000"/>
              <a:gd name="connsiteY43" fmla="*/ 4262 h 10000"/>
              <a:gd name="connsiteX44" fmla="*/ 9712 w 10000"/>
              <a:gd name="connsiteY44" fmla="*/ 4305 h 10000"/>
              <a:gd name="connsiteX45" fmla="*/ 9619 w 10000"/>
              <a:gd name="connsiteY45" fmla="*/ 4268 h 10000"/>
              <a:gd name="connsiteX46" fmla="*/ 9048 w 10000"/>
              <a:gd name="connsiteY46" fmla="*/ 4262 h 10000"/>
              <a:gd name="connsiteX47" fmla="*/ 8993 w 10000"/>
              <a:gd name="connsiteY47" fmla="*/ 4380 h 10000"/>
              <a:gd name="connsiteX48" fmla="*/ 8920 w 10000"/>
              <a:gd name="connsiteY48" fmla="*/ 4492 h 10000"/>
              <a:gd name="connsiteX49" fmla="*/ 8197 w 10000"/>
              <a:gd name="connsiteY49" fmla="*/ 4795 h 10000"/>
              <a:gd name="connsiteX50" fmla="*/ 7451 w 10000"/>
              <a:gd name="connsiteY50" fmla="*/ 5725 h 10000"/>
              <a:gd name="connsiteX51" fmla="*/ 7250 w 10000"/>
              <a:gd name="connsiteY51" fmla="*/ 5767 h 10000"/>
              <a:gd name="connsiteX52" fmla="*/ 7071 w 10000"/>
              <a:gd name="connsiteY52" fmla="*/ 5734 h 10000"/>
              <a:gd name="connsiteX53" fmla="*/ 6853 w 10000"/>
              <a:gd name="connsiteY53" fmla="*/ 5668 h 10000"/>
              <a:gd name="connsiteX54" fmla="*/ 6733 w 10000"/>
              <a:gd name="connsiteY54" fmla="*/ 5781 h 10000"/>
              <a:gd name="connsiteX55" fmla="*/ 6344 w 10000"/>
              <a:gd name="connsiteY55" fmla="*/ 5767 h 10000"/>
              <a:gd name="connsiteX56" fmla="*/ 6293 w 10000"/>
              <a:gd name="connsiteY56" fmla="*/ 5804 h 10000"/>
              <a:gd name="connsiteX57" fmla="*/ 6260 w 10000"/>
              <a:gd name="connsiteY57" fmla="*/ 5837 h 10000"/>
              <a:gd name="connsiteX58" fmla="*/ 6134 w 10000"/>
              <a:gd name="connsiteY58" fmla="*/ 6664 h 10000"/>
              <a:gd name="connsiteX59" fmla="*/ 5899 w 10000"/>
              <a:gd name="connsiteY59" fmla="*/ 7793 h 10000"/>
              <a:gd name="connsiteX60" fmla="*/ 5442 w 10000"/>
              <a:gd name="connsiteY60" fmla="*/ 7784 h 10000"/>
              <a:gd name="connsiteX61" fmla="*/ 5369 w 10000"/>
              <a:gd name="connsiteY61" fmla="*/ 8198 h 10000"/>
              <a:gd name="connsiteX62" fmla="*/ 5410 w 10000"/>
              <a:gd name="connsiteY62" fmla="*/ 8297 h 10000"/>
              <a:gd name="connsiteX63" fmla="*/ 5820 w 10000"/>
              <a:gd name="connsiteY63" fmla="*/ 8343 h 10000"/>
              <a:gd name="connsiteX64" fmla="*/ 5894 w 10000"/>
              <a:gd name="connsiteY64" fmla="*/ 8652 h 10000"/>
              <a:gd name="connsiteX65" fmla="*/ 6134 w 10000"/>
              <a:gd name="connsiteY65" fmla="*/ 8750 h 10000"/>
              <a:gd name="connsiteX66" fmla="*/ 6092 w 10000"/>
              <a:gd name="connsiteY66" fmla="*/ 8890 h 10000"/>
              <a:gd name="connsiteX67" fmla="*/ 5845 w 10000"/>
              <a:gd name="connsiteY67" fmla="*/ 9039 h 10000"/>
              <a:gd name="connsiteX68" fmla="*/ 5603 w 10000"/>
              <a:gd name="connsiteY68" fmla="*/ 9030 h 10000"/>
              <a:gd name="connsiteX69" fmla="*/ 5591 w 10000"/>
              <a:gd name="connsiteY69" fmla="*/ 9113 h 10000"/>
              <a:gd name="connsiteX70" fmla="*/ 5657 w 10000"/>
              <a:gd name="connsiteY70" fmla="*/ 9376 h 10000"/>
              <a:gd name="connsiteX71" fmla="*/ 5845 w 10000"/>
              <a:gd name="connsiteY71" fmla="*/ 9390 h 10000"/>
              <a:gd name="connsiteX72" fmla="*/ 5919 w 10000"/>
              <a:gd name="connsiteY72" fmla="*/ 9561 h 10000"/>
              <a:gd name="connsiteX73" fmla="*/ 5773 w 10000"/>
              <a:gd name="connsiteY73" fmla="*/ 9660 h 10000"/>
              <a:gd name="connsiteX74" fmla="*/ 3554 w 10000"/>
              <a:gd name="connsiteY74" fmla="*/ 9513 h 10000"/>
              <a:gd name="connsiteX75" fmla="*/ 1742 w 10000"/>
              <a:gd name="connsiteY75" fmla="*/ 9419 h 10000"/>
              <a:gd name="connsiteX76" fmla="*/ 1586 w 10000"/>
              <a:gd name="connsiteY76" fmla="*/ 9866 h 10000"/>
              <a:gd name="connsiteX77" fmla="*/ 1099 w 10000"/>
              <a:gd name="connsiteY77" fmla="*/ 9992 h 10000"/>
              <a:gd name="connsiteX78" fmla="*/ 508 w 10000"/>
              <a:gd name="connsiteY78" fmla="*/ 9869 h 10000"/>
              <a:gd name="connsiteX79" fmla="*/ 0 w 10000"/>
              <a:gd name="connsiteY79" fmla="*/ 9848 h 10000"/>
              <a:gd name="connsiteX80" fmla="*/ 326 w 10000"/>
              <a:gd name="connsiteY80" fmla="*/ 5587 h 10000"/>
              <a:gd name="connsiteX0" fmla="*/ 249 w 10000"/>
              <a:gd name="connsiteY0" fmla="*/ 5497 h 10000"/>
              <a:gd name="connsiteX1" fmla="*/ 988 w 10000"/>
              <a:gd name="connsiteY1" fmla="*/ 5519 h 10000"/>
              <a:gd name="connsiteX2" fmla="*/ 1456 w 10000"/>
              <a:gd name="connsiteY2" fmla="*/ 5217 h 10000"/>
              <a:gd name="connsiteX3" fmla="*/ 1576 w 10000"/>
              <a:gd name="connsiteY3" fmla="*/ 4809 h 10000"/>
              <a:gd name="connsiteX4" fmla="*/ 1319 w 10000"/>
              <a:gd name="connsiteY4" fmla="*/ 4069 h 10000"/>
              <a:gd name="connsiteX5" fmla="*/ 1470 w 10000"/>
              <a:gd name="connsiteY5" fmla="*/ 3572 h 10000"/>
              <a:gd name="connsiteX6" fmla="*/ 1429 w 10000"/>
              <a:gd name="connsiteY6" fmla="*/ 2885 h 10000"/>
              <a:gd name="connsiteX7" fmla="*/ 877 w 10000"/>
              <a:gd name="connsiteY7" fmla="*/ 2276 h 10000"/>
              <a:gd name="connsiteX8" fmla="*/ 1614 w 10000"/>
              <a:gd name="connsiteY8" fmla="*/ 1395 h 10000"/>
              <a:gd name="connsiteX9" fmla="*/ 2642 w 10000"/>
              <a:gd name="connsiteY9" fmla="*/ 1366 h 10000"/>
              <a:gd name="connsiteX10" fmla="*/ 4039 w 10000"/>
              <a:gd name="connsiteY10" fmla="*/ 1167 h 10000"/>
              <a:gd name="connsiteX11" fmla="*/ 4885 w 10000"/>
              <a:gd name="connsiteY11" fmla="*/ 882 h 10000"/>
              <a:gd name="connsiteX12" fmla="*/ 5547 w 10000"/>
              <a:gd name="connsiteY12" fmla="*/ 0 h 10000"/>
              <a:gd name="connsiteX13" fmla="*/ 5803 w 10000"/>
              <a:gd name="connsiteY13" fmla="*/ 513 h 10000"/>
              <a:gd name="connsiteX14" fmla="*/ 5105 w 10000"/>
              <a:gd name="connsiteY14" fmla="*/ 1024 h 10000"/>
              <a:gd name="connsiteX15" fmla="*/ 5216 w 10000"/>
              <a:gd name="connsiteY15" fmla="*/ 1906 h 10000"/>
              <a:gd name="connsiteX16" fmla="*/ 5399 w 10000"/>
              <a:gd name="connsiteY16" fmla="*/ 1850 h 10000"/>
              <a:gd name="connsiteX17" fmla="*/ 6099 w 10000"/>
              <a:gd name="connsiteY17" fmla="*/ 1910 h 10000"/>
              <a:gd name="connsiteX18" fmla="*/ 6371 w 10000"/>
              <a:gd name="connsiteY18" fmla="*/ 2679 h 10000"/>
              <a:gd name="connsiteX19" fmla="*/ 6587 w 10000"/>
              <a:gd name="connsiteY19" fmla="*/ 2784 h 10000"/>
              <a:gd name="connsiteX20" fmla="*/ 6846 w 10000"/>
              <a:gd name="connsiteY20" fmla="*/ 3690 h 10000"/>
              <a:gd name="connsiteX21" fmla="*/ 7214 w 10000"/>
              <a:gd name="connsiteY21" fmla="*/ 3353 h 10000"/>
              <a:gd name="connsiteX22" fmla="*/ 7365 w 10000"/>
              <a:gd name="connsiteY22" fmla="*/ 3175 h 10000"/>
              <a:gd name="connsiteX23" fmla="*/ 7491 w 10000"/>
              <a:gd name="connsiteY23" fmla="*/ 3162 h 10000"/>
              <a:gd name="connsiteX24" fmla="*/ 7593 w 10000"/>
              <a:gd name="connsiteY24" fmla="*/ 3133 h 10000"/>
              <a:gd name="connsiteX25" fmla="*/ 7618 w 10000"/>
              <a:gd name="connsiteY25" fmla="*/ 3073 h 10000"/>
              <a:gd name="connsiteX26" fmla="*/ 7618 w 10000"/>
              <a:gd name="connsiteY26" fmla="*/ 3002 h 10000"/>
              <a:gd name="connsiteX27" fmla="*/ 7527 w 10000"/>
              <a:gd name="connsiteY27" fmla="*/ 2854 h 10000"/>
              <a:gd name="connsiteX28" fmla="*/ 7451 w 10000"/>
              <a:gd name="connsiteY28" fmla="*/ 2784 h 10000"/>
              <a:gd name="connsiteX29" fmla="*/ 7451 w 10000"/>
              <a:gd name="connsiteY29" fmla="*/ 2742 h 10000"/>
              <a:gd name="connsiteX30" fmla="*/ 7647 w 10000"/>
              <a:gd name="connsiteY30" fmla="*/ 2658 h 10000"/>
              <a:gd name="connsiteX31" fmla="*/ 8082 w 10000"/>
              <a:gd name="connsiteY31" fmla="*/ 2307 h 10000"/>
              <a:gd name="connsiteX32" fmla="*/ 8279 w 10000"/>
              <a:gd name="connsiteY32" fmla="*/ 1953 h 10000"/>
              <a:gd name="connsiteX33" fmla="*/ 8516 w 10000"/>
              <a:gd name="connsiteY33" fmla="*/ 2363 h 10000"/>
              <a:gd name="connsiteX34" fmla="*/ 8644 w 10000"/>
              <a:gd name="connsiteY34" fmla="*/ 2658 h 10000"/>
              <a:gd name="connsiteX35" fmla="*/ 8625 w 10000"/>
              <a:gd name="connsiteY35" fmla="*/ 2910 h 10000"/>
              <a:gd name="connsiteX36" fmla="*/ 8553 w 10000"/>
              <a:gd name="connsiteY36" fmla="*/ 3232 h 10000"/>
              <a:gd name="connsiteX37" fmla="*/ 8684 w 10000"/>
              <a:gd name="connsiteY37" fmla="*/ 3353 h 10000"/>
              <a:gd name="connsiteX38" fmla="*/ 9029 w 10000"/>
              <a:gd name="connsiteY38" fmla="*/ 3022 h 10000"/>
              <a:gd name="connsiteX39" fmla="*/ 10000 w 10000"/>
              <a:gd name="connsiteY39" fmla="*/ 3022 h 10000"/>
              <a:gd name="connsiteX40" fmla="*/ 9730 w 10000"/>
              <a:gd name="connsiteY40" fmla="*/ 3760 h 10000"/>
              <a:gd name="connsiteX41" fmla="*/ 9011 w 10000"/>
              <a:gd name="connsiteY41" fmla="*/ 3760 h 10000"/>
              <a:gd name="connsiteX42" fmla="*/ 9258 w 10000"/>
              <a:gd name="connsiteY42" fmla="*/ 3983 h 10000"/>
              <a:gd name="connsiteX43" fmla="*/ 9712 w 10000"/>
              <a:gd name="connsiteY43" fmla="*/ 4262 h 10000"/>
              <a:gd name="connsiteX44" fmla="*/ 9712 w 10000"/>
              <a:gd name="connsiteY44" fmla="*/ 4305 h 10000"/>
              <a:gd name="connsiteX45" fmla="*/ 9619 w 10000"/>
              <a:gd name="connsiteY45" fmla="*/ 4268 h 10000"/>
              <a:gd name="connsiteX46" fmla="*/ 9048 w 10000"/>
              <a:gd name="connsiteY46" fmla="*/ 4262 h 10000"/>
              <a:gd name="connsiteX47" fmla="*/ 8993 w 10000"/>
              <a:gd name="connsiteY47" fmla="*/ 4380 h 10000"/>
              <a:gd name="connsiteX48" fmla="*/ 8920 w 10000"/>
              <a:gd name="connsiteY48" fmla="*/ 4492 h 10000"/>
              <a:gd name="connsiteX49" fmla="*/ 8197 w 10000"/>
              <a:gd name="connsiteY49" fmla="*/ 4795 h 10000"/>
              <a:gd name="connsiteX50" fmla="*/ 7451 w 10000"/>
              <a:gd name="connsiteY50" fmla="*/ 5725 h 10000"/>
              <a:gd name="connsiteX51" fmla="*/ 7250 w 10000"/>
              <a:gd name="connsiteY51" fmla="*/ 5767 h 10000"/>
              <a:gd name="connsiteX52" fmla="*/ 7071 w 10000"/>
              <a:gd name="connsiteY52" fmla="*/ 5734 h 10000"/>
              <a:gd name="connsiteX53" fmla="*/ 6853 w 10000"/>
              <a:gd name="connsiteY53" fmla="*/ 5668 h 10000"/>
              <a:gd name="connsiteX54" fmla="*/ 6733 w 10000"/>
              <a:gd name="connsiteY54" fmla="*/ 5781 h 10000"/>
              <a:gd name="connsiteX55" fmla="*/ 6344 w 10000"/>
              <a:gd name="connsiteY55" fmla="*/ 5767 h 10000"/>
              <a:gd name="connsiteX56" fmla="*/ 6293 w 10000"/>
              <a:gd name="connsiteY56" fmla="*/ 5804 h 10000"/>
              <a:gd name="connsiteX57" fmla="*/ 6260 w 10000"/>
              <a:gd name="connsiteY57" fmla="*/ 5837 h 10000"/>
              <a:gd name="connsiteX58" fmla="*/ 6134 w 10000"/>
              <a:gd name="connsiteY58" fmla="*/ 6664 h 10000"/>
              <a:gd name="connsiteX59" fmla="*/ 5899 w 10000"/>
              <a:gd name="connsiteY59" fmla="*/ 7793 h 10000"/>
              <a:gd name="connsiteX60" fmla="*/ 5442 w 10000"/>
              <a:gd name="connsiteY60" fmla="*/ 7784 h 10000"/>
              <a:gd name="connsiteX61" fmla="*/ 5369 w 10000"/>
              <a:gd name="connsiteY61" fmla="*/ 8198 h 10000"/>
              <a:gd name="connsiteX62" fmla="*/ 5410 w 10000"/>
              <a:gd name="connsiteY62" fmla="*/ 8297 h 10000"/>
              <a:gd name="connsiteX63" fmla="*/ 5820 w 10000"/>
              <a:gd name="connsiteY63" fmla="*/ 8343 h 10000"/>
              <a:gd name="connsiteX64" fmla="*/ 5894 w 10000"/>
              <a:gd name="connsiteY64" fmla="*/ 8652 h 10000"/>
              <a:gd name="connsiteX65" fmla="*/ 6134 w 10000"/>
              <a:gd name="connsiteY65" fmla="*/ 8750 h 10000"/>
              <a:gd name="connsiteX66" fmla="*/ 6092 w 10000"/>
              <a:gd name="connsiteY66" fmla="*/ 8890 h 10000"/>
              <a:gd name="connsiteX67" fmla="*/ 5845 w 10000"/>
              <a:gd name="connsiteY67" fmla="*/ 9039 h 10000"/>
              <a:gd name="connsiteX68" fmla="*/ 5603 w 10000"/>
              <a:gd name="connsiteY68" fmla="*/ 9030 h 10000"/>
              <a:gd name="connsiteX69" fmla="*/ 5591 w 10000"/>
              <a:gd name="connsiteY69" fmla="*/ 9113 h 10000"/>
              <a:gd name="connsiteX70" fmla="*/ 5657 w 10000"/>
              <a:gd name="connsiteY70" fmla="*/ 9376 h 10000"/>
              <a:gd name="connsiteX71" fmla="*/ 5845 w 10000"/>
              <a:gd name="connsiteY71" fmla="*/ 9390 h 10000"/>
              <a:gd name="connsiteX72" fmla="*/ 5919 w 10000"/>
              <a:gd name="connsiteY72" fmla="*/ 9561 h 10000"/>
              <a:gd name="connsiteX73" fmla="*/ 5773 w 10000"/>
              <a:gd name="connsiteY73" fmla="*/ 9660 h 10000"/>
              <a:gd name="connsiteX74" fmla="*/ 3554 w 10000"/>
              <a:gd name="connsiteY74" fmla="*/ 9513 h 10000"/>
              <a:gd name="connsiteX75" fmla="*/ 1742 w 10000"/>
              <a:gd name="connsiteY75" fmla="*/ 9419 h 10000"/>
              <a:gd name="connsiteX76" fmla="*/ 1586 w 10000"/>
              <a:gd name="connsiteY76" fmla="*/ 9866 h 10000"/>
              <a:gd name="connsiteX77" fmla="*/ 1099 w 10000"/>
              <a:gd name="connsiteY77" fmla="*/ 9992 h 10000"/>
              <a:gd name="connsiteX78" fmla="*/ 508 w 10000"/>
              <a:gd name="connsiteY78" fmla="*/ 9869 h 10000"/>
              <a:gd name="connsiteX79" fmla="*/ 0 w 10000"/>
              <a:gd name="connsiteY79" fmla="*/ 9848 h 10000"/>
              <a:gd name="connsiteX80" fmla="*/ 249 w 10000"/>
              <a:gd name="connsiteY80" fmla="*/ 5497 h 10000"/>
              <a:gd name="connsiteX0" fmla="*/ 249 w 10000"/>
              <a:gd name="connsiteY0" fmla="*/ 5497 h 10000"/>
              <a:gd name="connsiteX1" fmla="*/ 988 w 10000"/>
              <a:gd name="connsiteY1" fmla="*/ 5519 h 10000"/>
              <a:gd name="connsiteX2" fmla="*/ 1456 w 10000"/>
              <a:gd name="connsiteY2" fmla="*/ 5217 h 10000"/>
              <a:gd name="connsiteX3" fmla="*/ 1576 w 10000"/>
              <a:gd name="connsiteY3" fmla="*/ 4809 h 10000"/>
              <a:gd name="connsiteX4" fmla="*/ 1319 w 10000"/>
              <a:gd name="connsiteY4" fmla="*/ 4069 h 10000"/>
              <a:gd name="connsiteX5" fmla="*/ 1470 w 10000"/>
              <a:gd name="connsiteY5" fmla="*/ 3572 h 10000"/>
              <a:gd name="connsiteX6" fmla="*/ 1429 w 10000"/>
              <a:gd name="connsiteY6" fmla="*/ 2885 h 10000"/>
              <a:gd name="connsiteX7" fmla="*/ 877 w 10000"/>
              <a:gd name="connsiteY7" fmla="*/ 2276 h 10000"/>
              <a:gd name="connsiteX8" fmla="*/ 1614 w 10000"/>
              <a:gd name="connsiteY8" fmla="*/ 1395 h 10000"/>
              <a:gd name="connsiteX9" fmla="*/ 2642 w 10000"/>
              <a:gd name="connsiteY9" fmla="*/ 1366 h 10000"/>
              <a:gd name="connsiteX10" fmla="*/ 4039 w 10000"/>
              <a:gd name="connsiteY10" fmla="*/ 1167 h 10000"/>
              <a:gd name="connsiteX11" fmla="*/ 4885 w 10000"/>
              <a:gd name="connsiteY11" fmla="*/ 882 h 10000"/>
              <a:gd name="connsiteX12" fmla="*/ 5547 w 10000"/>
              <a:gd name="connsiteY12" fmla="*/ 0 h 10000"/>
              <a:gd name="connsiteX13" fmla="*/ 5803 w 10000"/>
              <a:gd name="connsiteY13" fmla="*/ 513 h 10000"/>
              <a:gd name="connsiteX14" fmla="*/ 5105 w 10000"/>
              <a:gd name="connsiteY14" fmla="*/ 1024 h 10000"/>
              <a:gd name="connsiteX15" fmla="*/ 5216 w 10000"/>
              <a:gd name="connsiteY15" fmla="*/ 1906 h 10000"/>
              <a:gd name="connsiteX16" fmla="*/ 5399 w 10000"/>
              <a:gd name="connsiteY16" fmla="*/ 1850 h 10000"/>
              <a:gd name="connsiteX17" fmla="*/ 6099 w 10000"/>
              <a:gd name="connsiteY17" fmla="*/ 1910 h 10000"/>
              <a:gd name="connsiteX18" fmla="*/ 6371 w 10000"/>
              <a:gd name="connsiteY18" fmla="*/ 2679 h 10000"/>
              <a:gd name="connsiteX19" fmla="*/ 6587 w 10000"/>
              <a:gd name="connsiteY19" fmla="*/ 2784 h 10000"/>
              <a:gd name="connsiteX20" fmla="*/ 6846 w 10000"/>
              <a:gd name="connsiteY20" fmla="*/ 3690 h 10000"/>
              <a:gd name="connsiteX21" fmla="*/ 7214 w 10000"/>
              <a:gd name="connsiteY21" fmla="*/ 3353 h 10000"/>
              <a:gd name="connsiteX22" fmla="*/ 7365 w 10000"/>
              <a:gd name="connsiteY22" fmla="*/ 3175 h 10000"/>
              <a:gd name="connsiteX23" fmla="*/ 7491 w 10000"/>
              <a:gd name="connsiteY23" fmla="*/ 3162 h 10000"/>
              <a:gd name="connsiteX24" fmla="*/ 7593 w 10000"/>
              <a:gd name="connsiteY24" fmla="*/ 3133 h 10000"/>
              <a:gd name="connsiteX25" fmla="*/ 7618 w 10000"/>
              <a:gd name="connsiteY25" fmla="*/ 3073 h 10000"/>
              <a:gd name="connsiteX26" fmla="*/ 7618 w 10000"/>
              <a:gd name="connsiteY26" fmla="*/ 3002 h 10000"/>
              <a:gd name="connsiteX27" fmla="*/ 7527 w 10000"/>
              <a:gd name="connsiteY27" fmla="*/ 2854 h 10000"/>
              <a:gd name="connsiteX28" fmla="*/ 7451 w 10000"/>
              <a:gd name="connsiteY28" fmla="*/ 2784 h 10000"/>
              <a:gd name="connsiteX29" fmla="*/ 7451 w 10000"/>
              <a:gd name="connsiteY29" fmla="*/ 2742 h 10000"/>
              <a:gd name="connsiteX30" fmla="*/ 7647 w 10000"/>
              <a:gd name="connsiteY30" fmla="*/ 2658 h 10000"/>
              <a:gd name="connsiteX31" fmla="*/ 8082 w 10000"/>
              <a:gd name="connsiteY31" fmla="*/ 2307 h 10000"/>
              <a:gd name="connsiteX32" fmla="*/ 8279 w 10000"/>
              <a:gd name="connsiteY32" fmla="*/ 1953 h 10000"/>
              <a:gd name="connsiteX33" fmla="*/ 8516 w 10000"/>
              <a:gd name="connsiteY33" fmla="*/ 2363 h 10000"/>
              <a:gd name="connsiteX34" fmla="*/ 8644 w 10000"/>
              <a:gd name="connsiteY34" fmla="*/ 2658 h 10000"/>
              <a:gd name="connsiteX35" fmla="*/ 8625 w 10000"/>
              <a:gd name="connsiteY35" fmla="*/ 2910 h 10000"/>
              <a:gd name="connsiteX36" fmla="*/ 8553 w 10000"/>
              <a:gd name="connsiteY36" fmla="*/ 3232 h 10000"/>
              <a:gd name="connsiteX37" fmla="*/ 8684 w 10000"/>
              <a:gd name="connsiteY37" fmla="*/ 3353 h 10000"/>
              <a:gd name="connsiteX38" fmla="*/ 9029 w 10000"/>
              <a:gd name="connsiteY38" fmla="*/ 3022 h 10000"/>
              <a:gd name="connsiteX39" fmla="*/ 10000 w 10000"/>
              <a:gd name="connsiteY39" fmla="*/ 3022 h 10000"/>
              <a:gd name="connsiteX40" fmla="*/ 9730 w 10000"/>
              <a:gd name="connsiteY40" fmla="*/ 3760 h 10000"/>
              <a:gd name="connsiteX41" fmla="*/ 9011 w 10000"/>
              <a:gd name="connsiteY41" fmla="*/ 3760 h 10000"/>
              <a:gd name="connsiteX42" fmla="*/ 9258 w 10000"/>
              <a:gd name="connsiteY42" fmla="*/ 3983 h 10000"/>
              <a:gd name="connsiteX43" fmla="*/ 9712 w 10000"/>
              <a:gd name="connsiteY43" fmla="*/ 4262 h 10000"/>
              <a:gd name="connsiteX44" fmla="*/ 9712 w 10000"/>
              <a:gd name="connsiteY44" fmla="*/ 4305 h 10000"/>
              <a:gd name="connsiteX45" fmla="*/ 9619 w 10000"/>
              <a:gd name="connsiteY45" fmla="*/ 4268 h 10000"/>
              <a:gd name="connsiteX46" fmla="*/ 9048 w 10000"/>
              <a:gd name="connsiteY46" fmla="*/ 4262 h 10000"/>
              <a:gd name="connsiteX47" fmla="*/ 8993 w 10000"/>
              <a:gd name="connsiteY47" fmla="*/ 4380 h 10000"/>
              <a:gd name="connsiteX48" fmla="*/ 8920 w 10000"/>
              <a:gd name="connsiteY48" fmla="*/ 4492 h 10000"/>
              <a:gd name="connsiteX49" fmla="*/ 8197 w 10000"/>
              <a:gd name="connsiteY49" fmla="*/ 4795 h 10000"/>
              <a:gd name="connsiteX50" fmla="*/ 7451 w 10000"/>
              <a:gd name="connsiteY50" fmla="*/ 5725 h 10000"/>
              <a:gd name="connsiteX51" fmla="*/ 7250 w 10000"/>
              <a:gd name="connsiteY51" fmla="*/ 5767 h 10000"/>
              <a:gd name="connsiteX52" fmla="*/ 7071 w 10000"/>
              <a:gd name="connsiteY52" fmla="*/ 5734 h 10000"/>
              <a:gd name="connsiteX53" fmla="*/ 6853 w 10000"/>
              <a:gd name="connsiteY53" fmla="*/ 5668 h 10000"/>
              <a:gd name="connsiteX54" fmla="*/ 6733 w 10000"/>
              <a:gd name="connsiteY54" fmla="*/ 5781 h 10000"/>
              <a:gd name="connsiteX55" fmla="*/ 6344 w 10000"/>
              <a:gd name="connsiteY55" fmla="*/ 5767 h 10000"/>
              <a:gd name="connsiteX56" fmla="*/ 6293 w 10000"/>
              <a:gd name="connsiteY56" fmla="*/ 5804 h 10000"/>
              <a:gd name="connsiteX57" fmla="*/ 6260 w 10000"/>
              <a:gd name="connsiteY57" fmla="*/ 5837 h 10000"/>
              <a:gd name="connsiteX58" fmla="*/ 6134 w 10000"/>
              <a:gd name="connsiteY58" fmla="*/ 6664 h 10000"/>
              <a:gd name="connsiteX59" fmla="*/ 5899 w 10000"/>
              <a:gd name="connsiteY59" fmla="*/ 7793 h 10000"/>
              <a:gd name="connsiteX60" fmla="*/ 5442 w 10000"/>
              <a:gd name="connsiteY60" fmla="*/ 7784 h 10000"/>
              <a:gd name="connsiteX61" fmla="*/ 5369 w 10000"/>
              <a:gd name="connsiteY61" fmla="*/ 8198 h 10000"/>
              <a:gd name="connsiteX62" fmla="*/ 5410 w 10000"/>
              <a:gd name="connsiteY62" fmla="*/ 8297 h 10000"/>
              <a:gd name="connsiteX63" fmla="*/ 5820 w 10000"/>
              <a:gd name="connsiteY63" fmla="*/ 8343 h 10000"/>
              <a:gd name="connsiteX64" fmla="*/ 5894 w 10000"/>
              <a:gd name="connsiteY64" fmla="*/ 8652 h 10000"/>
              <a:gd name="connsiteX65" fmla="*/ 6134 w 10000"/>
              <a:gd name="connsiteY65" fmla="*/ 8750 h 10000"/>
              <a:gd name="connsiteX66" fmla="*/ 6092 w 10000"/>
              <a:gd name="connsiteY66" fmla="*/ 8890 h 10000"/>
              <a:gd name="connsiteX67" fmla="*/ 5845 w 10000"/>
              <a:gd name="connsiteY67" fmla="*/ 9039 h 10000"/>
              <a:gd name="connsiteX68" fmla="*/ 5603 w 10000"/>
              <a:gd name="connsiteY68" fmla="*/ 9030 h 10000"/>
              <a:gd name="connsiteX69" fmla="*/ 5591 w 10000"/>
              <a:gd name="connsiteY69" fmla="*/ 9113 h 10000"/>
              <a:gd name="connsiteX70" fmla="*/ 5657 w 10000"/>
              <a:gd name="connsiteY70" fmla="*/ 9376 h 10000"/>
              <a:gd name="connsiteX71" fmla="*/ 5845 w 10000"/>
              <a:gd name="connsiteY71" fmla="*/ 9390 h 10000"/>
              <a:gd name="connsiteX72" fmla="*/ 5919 w 10000"/>
              <a:gd name="connsiteY72" fmla="*/ 9561 h 10000"/>
              <a:gd name="connsiteX73" fmla="*/ 5773 w 10000"/>
              <a:gd name="connsiteY73" fmla="*/ 9660 h 10000"/>
              <a:gd name="connsiteX74" fmla="*/ 3554 w 10000"/>
              <a:gd name="connsiteY74" fmla="*/ 9513 h 10000"/>
              <a:gd name="connsiteX75" fmla="*/ 1742 w 10000"/>
              <a:gd name="connsiteY75" fmla="*/ 9419 h 10000"/>
              <a:gd name="connsiteX76" fmla="*/ 1586 w 10000"/>
              <a:gd name="connsiteY76" fmla="*/ 9866 h 10000"/>
              <a:gd name="connsiteX77" fmla="*/ 1099 w 10000"/>
              <a:gd name="connsiteY77" fmla="*/ 9992 h 10000"/>
              <a:gd name="connsiteX78" fmla="*/ 508 w 10000"/>
              <a:gd name="connsiteY78" fmla="*/ 9869 h 10000"/>
              <a:gd name="connsiteX79" fmla="*/ 0 w 10000"/>
              <a:gd name="connsiteY79" fmla="*/ 9848 h 10000"/>
              <a:gd name="connsiteX80" fmla="*/ 249 w 10000"/>
              <a:gd name="connsiteY80" fmla="*/ 5497 h 10000"/>
              <a:gd name="connsiteX0" fmla="*/ 249 w 10000"/>
              <a:gd name="connsiteY0" fmla="*/ 5497 h 10000"/>
              <a:gd name="connsiteX1" fmla="*/ 892 w 10000"/>
              <a:gd name="connsiteY1" fmla="*/ 5474 h 10000"/>
              <a:gd name="connsiteX2" fmla="*/ 1456 w 10000"/>
              <a:gd name="connsiteY2" fmla="*/ 5217 h 10000"/>
              <a:gd name="connsiteX3" fmla="*/ 1576 w 10000"/>
              <a:gd name="connsiteY3" fmla="*/ 4809 h 10000"/>
              <a:gd name="connsiteX4" fmla="*/ 1319 w 10000"/>
              <a:gd name="connsiteY4" fmla="*/ 4069 h 10000"/>
              <a:gd name="connsiteX5" fmla="*/ 1470 w 10000"/>
              <a:gd name="connsiteY5" fmla="*/ 3572 h 10000"/>
              <a:gd name="connsiteX6" fmla="*/ 1429 w 10000"/>
              <a:gd name="connsiteY6" fmla="*/ 2885 h 10000"/>
              <a:gd name="connsiteX7" fmla="*/ 877 w 10000"/>
              <a:gd name="connsiteY7" fmla="*/ 2276 h 10000"/>
              <a:gd name="connsiteX8" fmla="*/ 1614 w 10000"/>
              <a:gd name="connsiteY8" fmla="*/ 1395 h 10000"/>
              <a:gd name="connsiteX9" fmla="*/ 2642 w 10000"/>
              <a:gd name="connsiteY9" fmla="*/ 1366 h 10000"/>
              <a:gd name="connsiteX10" fmla="*/ 4039 w 10000"/>
              <a:gd name="connsiteY10" fmla="*/ 1167 h 10000"/>
              <a:gd name="connsiteX11" fmla="*/ 4885 w 10000"/>
              <a:gd name="connsiteY11" fmla="*/ 882 h 10000"/>
              <a:gd name="connsiteX12" fmla="*/ 5547 w 10000"/>
              <a:gd name="connsiteY12" fmla="*/ 0 h 10000"/>
              <a:gd name="connsiteX13" fmla="*/ 5803 w 10000"/>
              <a:gd name="connsiteY13" fmla="*/ 513 h 10000"/>
              <a:gd name="connsiteX14" fmla="*/ 5105 w 10000"/>
              <a:gd name="connsiteY14" fmla="*/ 1024 h 10000"/>
              <a:gd name="connsiteX15" fmla="*/ 5216 w 10000"/>
              <a:gd name="connsiteY15" fmla="*/ 1906 h 10000"/>
              <a:gd name="connsiteX16" fmla="*/ 5399 w 10000"/>
              <a:gd name="connsiteY16" fmla="*/ 1850 h 10000"/>
              <a:gd name="connsiteX17" fmla="*/ 6099 w 10000"/>
              <a:gd name="connsiteY17" fmla="*/ 1910 h 10000"/>
              <a:gd name="connsiteX18" fmla="*/ 6371 w 10000"/>
              <a:gd name="connsiteY18" fmla="*/ 2679 h 10000"/>
              <a:gd name="connsiteX19" fmla="*/ 6587 w 10000"/>
              <a:gd name="connsiteY19" fmla="*/ 2784 h 10000"/>
              <a:gd name="connsiteX20" fmla="*/ 6846 w 10000"/>
              <a:gd name="connsiteY20" fmla="*/ 3690 h 10000"/>
              <a:gd name="connsiteX21" fmla="*/ 7214 w 10000"/>
              <a:gd name="connsiteY21" fmla="*/ 3353 h 10000"/>
              <a:gd name="connsiteX22" fmla="*/ 7365 w 10000"/>
              <a:gd name="connsiteY22" fmla="*/ 3175 h 10000"/>
              <a:gd name="connsiteX23" fmla="*/ 7491 w 10000"/>
              <a:gd name="connsiteY23" fmla="*/ 3162 h 10000"/>
              <a:gd name="connsiteX24" fmla="*/ 7593 w 10000"/>
              <a:gd name="connsiteY24" fmla="*/ 3133 h 10000"/>
              <a:gd name="connsiteX25" fmla="*/ 7618 w 10000"/>
              <a:gd name="connsiteY25" fmla="*/ 3073 h 10000"/>
              <a:gd name="connsiteX26" fmla="*/ 7618 w 10000"/>
              <a:gd name="connsiteY26" fmla="*/ 3002 h 10000"/>
              <a:gd name="connsiteX27" fmla="*/ 7527 w 10000"/>
              <a:gd name="connsiteY27" fmla="*/ 2854 h 10000"/>
              <a:gd name="connsiteX28" fmla="*/ 7451 w 10000"/>
              <a:gd name="connsiteY28" fmla="*/ 2784 h 10000"/>
              <a:gd name="connsiteX29" fmla="*/ 7451 w 10000"/>
              <a:gd name="connsiteY29" fmla="*/ 2742 h 10000"/>
              <a:gd name="connsiteX30" fmla="*/ 7647 w 10000"/>
              <a:gd name="connsiteY30" fmla="*/ 2658 h 10000"/>
              <a:gd name="connsiteX31" fmla="*/ 8082 w 10000"/>
              <a:gd name="connsiteY31" fmla="*/ 2307 h 10000"/>
              <a:gd name="connsiteX32" fmla="*/ 8279 w 10000"/>
              <a:gd name="connsiteY32" fmla="*/ 1953 h 10000"/>
              <a:gd name="connsiteX33" fmla="*/ 8516 w 10000"/>
              <a:gd name="connsiteY33" fmla="*/ 2363 h 10000"/>
              <a:gd name="connsiteX34" fmla="*/ 8644 w 10000"/>
              <a:gd name="connsiteY34" fmla="*/ 2658 h 10000"/>
              <a:gd name="connsiteX35" fmla="*/ 8625 w 10000"/>
              <a:gd name="connsiteY35" fmla="*/ 2910 h 10000"/>
              <a:gd name="connsiteX36" fmla="*/ 8553 w 10000"/>
              <a:gd name="connsiteY36" fmla="*/ 3232 h 10000"/>
              <a:gd name="connsiteX37" fmla="*/ 8684 w 10000"/>
              <a:gd name="connsiteY37" fmla="*/ 3353 h 10000"/>
              <a:gd name="connsiteX38" fmla="*/ 9029 w 10000"/>
              <a:gd name="connsiteY38" fmla="*/ 3022 h 10000"/>
              <a:gd name="connsiteX39" fmla="*/ 10000 w 10000"/>
              <a:gd name="connsiteY39" fmla="*/ 3022 h 10000"/>
              <a:gd name="connsiteX40" fmla="*/ 9730 w 10000"/>
              <a:gd name="connsiteY40" fmla="*/ 3760 h 10000"/>
              <a:gd name="connsiteX41" fmla="*/ 9011 w 10000"/>
              <a:gd name="connsiteY41" fmla="*/ 3760 h 10000"/>
              <a:gd name="connsiteX42" fmla="*/ 9258 w 10000"/>
              <a:gd name="connsiteY42" fmla="*/ 3983 h 10000"/>
              <a:gd name="connsiteX43" fmla="*/ 9712 w 10000"/>
              <a:gd name="connsiteY43" fmla="*/ 4262 h 10000"/>
              <a:gd name="connsiteX44" fmla="*/ 9712 w 10000"/>
              <a:gd name="connsiteY44" fmla="*/ 4305 h 10000"/>
              <a:gd name="connsiteX45" fmla="*/ 9619 w 10000"/>
              <a:gd name="connsiteY45" fmla="*/ 4268 h 10000"/>
              <a:gd name="connsiteX46" fmla="*/ 9048 w 10000"/>
              <a:gd name="connsiteY46" fmla="*/ 4262 h 10000"/>
              <a:gd name="connsiteX47" fmla="*/ 8993 w 10000"/>
              <a:gd name="connsiteY47" fmla="*/ 4380 h 10000"/>
              <a:gd name="connsiteX48" fmla="*/ 8920 w 10000"/>
              <a:gd name="connsiteY48" fmla="*/ 4492 h 10000"/>
              <a:gd name="connsiteX49" fmla="*/ 8197 w 10000"/>
              <a:gd name="connsiteY49" fmla="*/ 4795 h 10000"/>
              <a:gd name="connsiteX50" fmla="*/ 7451 w 10000"/>
              <a:gd name="connsiteY50" fmla="*/ 5725 h 10000"/>
              <a:gd name="connsiteX51" fmla="*/ 7250 w 10000"/>
              <a:gd name="connsiteY51" fmla="*/ 5767 h 10000"/>
              <a:gd name="connsiteX52" fmla="*/ 7071 w 10000"/>
              <a:gd name="connsiteY52" fmla="*/ 5734 h 10000"/>
              <a:gd name="connsiteX53" fmla="*/ 6853 w 10000"/>
              <a:gd name="connsiteY53" fmla="*/ 5668 h 10000"/>
              <a:gd name="connsiteX54" fmla="*/ 6733 w 10000"/>
              <a:gd name="connsiteY54" fmla="*/ 5781 h 10000"/>
              <a:gd name="connsiteX55" fmla="*/ 6344 w 10000"/>
              <a:gd name="connsiteY55" fmla="*/ 5767 h 10000"/>
              <a:gd name="connsiteX56" fmla="*/ 6293 w 10000"/>
              <a:gd name="connsiteY56" fmla="*/ 5804 h 10000"/>
              <a:gd name="connsiteX57" fmla="*/ 6260 w 10000"/>
              <a:gd name="connsiteY57" fmla="*/ 5837 h 10000"/>
              <a:gd name="connsiteX58" fmla="*/ 6134 w 10000"/>
              <a:gd name="connsiteY58" fmla="*/ 6664 h 10000"/>
              <a:gd name="connsiteX59" fmla="*/ 5899 w 10000"/>
              <a:gd name="connsiteY59" fmla="*/ 7793 h 10000"/>
              <a:gd name="connsiteX60" fmla="*/ 5442 w 10000"/>
              <a:gd name="connsiteY60" fmla="*/ 7784 h 10000"/>
              <a:gd name="connsiteX61" fmla="*/ 5369 w 10000"/>
              <a:gd name="connsiteY61" fmla="*/ 8198 h 10000"/>
              <a:gd name="connsiteX62" fmla="*/ 5410 w 10000"/>
              <a:gd name="connsiteY62" fmla="*/ 8297 h 10000"/>
              <a:gd name="connsiteX63" fmla="*/ 5820 w 10000"/>
              <a:gd name="connsiteY63" fmla="*/ 8343 h 10000"/>
              <a:gd name="connsiteX64" fmla="*/ 5894 w 10000"/>
              <a:gd name="connsiteY64" fmla="*/ 8652 h 10000"/>
              <a:gd name="connsiteX65" fmla="*/ 6134 w 10000"/>
              <a:gd name="connsiteY65" fmla="*/ 8750 h 10000"/>
              <a:gd name="connsiteX66" fmla="*/ 6092 w 10000"/>
              <a:gd name="connsiteY66" fmla="*/ 8890 h 10000"/>
              <a:gd name="connsiteX67" fmla="*/ 5845 w 10000"/>
              <a:gd name="connsiteY67" fmla="*/ 9039 h 10000"/>
              <a:gd name="connsiteX68" fmla="*/ 5603 w 10000"/>
              <a:gd name="connsiteY68" fmla="*/ 9030 h 10000"/>
              <a:gd name="connsiteX69" fmla="*/ 5591 w 10000"/>
              <a:gd name="connsiteY69" fmla="*/ 9113 h 10000"/>
              <a:gd name="connsiteX70" fmla="*/ 5657 w 10000"/>
              <a:gd name="connsiteY70" fmla="*/ 9376 h 10000"/>
              <a:gd name="connsiteX71" fmla="*/ 5845 w 10000"/>
              <a:gd name="connsiteY71" fmla="*/ 9390 h 10000"/>
              <a:gd name="connsiteX72" fmla="*/ 5919 w 10000"/>
              <a:gd name="connsiteY72" fmla="*/ 9561 h 10000"/>
              <a:gd name="connsiteX73" fmla="*/ 5773 w 10000"/>
              <a:gd name="connsiteY73" fmla="*/ 9660 h 10000"/>
              <a:gd name="connsiteX74" fmla="*/ 3554 w 10000"/>
              <a:gd name="connsiteY74" fmla="*/ 9513 h 10000"/>
              <a:gd name="connsiteX75" fmla="*/ 1742 w 10000"/>
              <a:gd name="connsiteY75" fmla="*/ 9419 h 10000"/>
              <a:gd name="connsiteX76" fmla="*/ 1586 w 10000"/>
              <a:gd name="connsiteY76" fmla="*/ 9866 h 10000"/>
              <a:gd name="connsiteX77" fmla="*/ 1099 w 10000"/>
              <a:gd name="connsiteY77" fmla="*/ 9992 h 10000"/>
              <a:gd name="connsiteX78" fmla="*/ 508 w 10000"/>
              <a:gd name="connsiteY78" fmla="*/ 9869 h 10000"/>
              <a:gd name="connsiteX79" fmla="*/ 0 w 10000"/>
              <a:gd name="connsiteY79" fmla="*/ 9848 h 10000"/>
              <a:gd name="connsiteX80" fmla="*/ 249 w 10000"/>
              <a:gd name="connsiteY80" fmla="*/ 5497 h 10000"/>
              <a:gd name="connsiteX0" fmla="*/ 249 w 10000"/>
              <a:gd name="connsiteY0" fmla="*/ 5497 h 9992"/>
              <a:gd name="connsiteX1" fmla="*/ 6387 w 10000"/>
              <a:gd name="connsiteY1" fmla="*/ 4563 h 9992"/>
              <a:gd name="connsiteX2" fmla="*/ 1456 w 10000"/>
              <a:gd name="connsiteY2" fmla="*/ 5217 h 9992"/>
              <a:gd name="connsiteX3" fmla="*/ 1576 w 10000"/>
              <a:gd name="connsiteY3" fmla="*/ 4809 h 9992"/>
              <a:gd name="connsiteX4" fmla="*/ 1319 w 10000"/>
              <a:gd name="connsiteY4" fmla="*/ 4069 h 9992"/>
              <a:gd name="connsiteX5" fmla="*/ 1470 w 10000"/>
              <a:gd name="connsiteY5" fmla="*/ 3572 h 9992"/>
              <a:gd name="connsiteX6" fmla="*/ 1429 w 10000"/>
              <a:gd name="connsiteY6" fmla="*/ 2885 h 9992"/>
              <a:gd name="connsiteX7" fmla="*/ 877 w 10000"/>
              <a:gd name="connsiteY7" fmla="*/ 2276 h 9992"/>
              <a:gd name="connsiteX8" fmla="*/ 1614 w 10000"/>
              <a:gd name="connsiteY8" fmla="*/ 1395 h 9992"/>
              <a:gd name="connsiteX9" fmla="*/ 2642 w 10000"/>
              <a:gd name="connsiteY9" fmla="*/ 1366 h 9992"/>
              <a:gd name="connsiteX10" fmla="*/ 4039 w 10000"/>
              <a:gd name="connsiteY10" fmla="*/ 1167 h 9992"/>
              <a:gd name="connsiteX11" fmla="*/ 4885 w 10000"/>
              <a:gd name="connsiteY11" fmla="*/ 882 h 9992"/>
              <a:gd name="connsiteX12" fmla="*/ 5547 w 10000"/>
              <a:gd name="connsiteY12" fmla="*/ 0 h 9992"/>
              <a:gd name="connsiteX13" fmla="*/ 5803 w 10000"/>
              <a:gd name="connsiteY13" fmla="*/ 513 h 9992"/>
              <a:gd name="connsiteX14" fmla="*/ 5105 w 10000"/>
              <a:gd name="connsiteY14" fmla="*/ 1024 h 9992"/>
              <a:gd name="connsiteX15" fmla="*/ 5216 w 10000"/>
              <a:gd name="connsiteY15" fmla="*/ 1906 h 9992"/>
              <a:gd name="connsiteX16" fmla="*/ 5399 w 10000"/>
              <a:gd name="connsiteY16" fmla="*/ 1850 h 9992"/>
              <a:gd name="connsiteX17" fmla="*/ 6099 w 10000"/>
              <a:gd name="connsiteY17" fmla="*/ 1910 h 9992"/>
              <a:gd name="connsiteX18" fmla="*/ 6371 w 10000"/>
              <a:gd name="connsiteY18" fmla="*/ 2679 h 9992"/>
              <a:gd name="connsiteX19" fmla="*/ 6587 w 10000"/>
              <a:gd name="connsiteY19" fmla="*/ 2784 h 9992"/>
              <a:gd name="connsiteX20" fmla="*/ 6846 w 10000"/>
              <a:gd name="connsiteY20" fmla="*/ 3690 h 9992"/>
              <a:gd name="connsiteX21" fmla="*/ 7214 w 10000"/>
              <a:gd name="connsiteY21" fmla="*/ 3353 h 9992"/>
              <a:gd name="connsiteX22" fmla="*/ 7365 w 10000"/>
              <a:gd name="connsiteY22" fmla="*/ 3175 h 9992"/>
              <a:gd name="connsiteX23" fmla="*/ 7491 w 10000"/>
              <a:gd name="connsiteY23" fmla="*/ 3162 h 9992"/>
              <a:gd name="connsiteX24" fmla="*/ 7593 w 10000"/>
              <a:gd name="connsiteY24" fmla="*/ 3133 h 9992"/>
              <a:gd name="connsiteX25" fmla="*/ 7618 w 10000"/>
              <a:gd name="connsiteY25" fmla="*/ 3073 h 9992"/>
              <a:gd name="connsiteX26" fmla="*/ 7618 w 10000"/>
              <a:gd name="connsiteY26" fmla="*/ 3002 h 9992"/>
              <a:gd name="connsiteX27" fmla="*/ 7527 w 10000"/>
              <a:gd name="connsiteY27" fmla="*/ 2854 h 9992"/>
              <a:gd name="connsiteX28" fmla="*/ 7451 w 10000"/>
              <a:gd name="connsiteY28" fmla="*/ 2784 h 9992"/>
              <a:gd name="connsiteX29" fmla="*/ 7451 w 10000"/>
              <a:gd name="connsiteY29" fmla="*/ 2742 h 9992"/>
              <a:gd name="connsiteX30" fmla="*/ 7647 w 10000"/>
              <a:gd name="connsiteY30" fmla="*/ 2658 h 9992"/>
              <a:gd name="connsiteX31" fmla="*/ 8082 w 10000"/>
              <a:gd name="connsiteY31" fmla="*/ 2307 h 9992"/>
              <a:gd name="connsiteX32" fmla="*/ 8279 w 10000"/>
              <a:gd name="connsiteY32" fmla="*/ 1953 h 9992"/>
              <a:gd name="connsiteX33" fmla="*/ 8516 w 10000"/>
              <a:gd name="connsiteY33" fmla="*/ 2363 h 9992"/>
              <a:gd name="connsiteX34" fmla="*/ 8644 w 10000"/>
              <a:gd name="connsiteY34" fmla="*/ 2658 h 9992"/>
              <a:gd name="connsiteX35" fmla="*/ 8625 w 10000"/>
              <a:gd name="connsiteY35" fmla="*/ 2910 h 9992"/>
              <a:gd name="connsiteX36" fmla="*/ 8553 w 10000"/>
              <a:gd name="connsiteY36" fmla="*/ 3232 h 9992"/>
              <a:gd name="connsiteX37" fmla="*/ 8684 w 10000"/>
              <a:gd name="connsiteY37" fmla="*/ 3353 h 9992"/>
              <a:gd name="connsiteX38" fmla="*/ 9029 w 10000"/>
              <a:gd name="connsiteY38" fmla="*/ 3022 h 9992"/>
              <a:gd name="connsiteX39" fmla="*/ 10000 w 10000"/>
              <a:gd name="connsiteY39" fmla="*/ 3022 h 9992"/>
              <a:gd name="connsiteX40" fmla="*/ 9730 w 10000"/>
              <a:gd name="connsiteY40" fmla="*/ 3760 h 9992"/>
              <a:gd name="connsiteX41" fmla="*/ 9011 w 10000"/>
              <a:gd name="connsiteY41" fmla="*/ 3760 h 9992"/>
              <a:gd name="connsiteX42" fmla="*/ 9258 w 10000"/>
              <a:gd name="connsiteY42" fmla="*/ 3983 h 9992"/>
              <a:gd name="connsiteX43" fmla="*/ 9712 w 10000"/>
              <a:gd name="connsiteY43" fmla="*/ 4262 h 9992"/>
              <a:gd name="connsiteX44" fmla="*/ 9712 w 10000"/>
              <a:gd name="connsiteY44" fmla="*/ 4305 h 9992"/>
              <a:gd name="connsiteX45" fmla="*/ 9619 w 10000"/>
              <a:gd name="connsiteY45" fmla="*/ 4268 h 9992"/>
              <a:gd name="connsiteX46" fmla="*/ 9048 w 10000"/>
              <a:gd name="connsiteY46" fmla="*/ 4262 h 9992"/>
              <a:gd name="connsiteX47" fmla="*/ 8993 w 10000"/>
              <a:gd name="connsiteY47" fmla="*/ 4380 h 9992"/>
              <a:gd name="connsiteX48" fmla="*/ 8920 w 10000"/>
              <a:gd name="connsiteY48" fmla="*/ 4492 h 9992"/>
              <a:gd name="connsiteX49" fmla="*/ 8197 w 10000"/>
              <a:gd name="connsiteY49" fmla="*/ 4795 h 9992"/>
              <a:gd name="connsiteX50" fmla="*/ 7451 w 10000"/>
              <a:gd name="connsiteY50" fmla="*/ 5725 h 9992"/>
              <a:gd name="connsiteX51" fmla="*/ 7250 w 10000"/>
              <a:gd name="connsiteY51" fmla="*/ 5767 h 9992"/>
              <a:gd name="connsiteX52" fmla="*/ 7071 w 10000"/>
              <a:gd name="connsiteY52" fmla="*/ 5734 h 9992"/>
              <a:gd name="connsiteX53" fmla="*/ 6853 w 10000"/>
              <a:gd name="connsiteY53" fmla="*/ 5668 h 9992"/>
              <a:gd name="connsiteX54" fmla="*/ 6733 w 10000"/>
              <a:gd name="connsiteY54" fmla="*/ 5781 h 9992"/>
              <a:gd name="connsiteX55" fmla="*/ 6344 w 10000"/>
              <a:gd name="connsiteY55" fmla="*/ 5767 h 9992"/>
              <a:gd name="connsiteX56" fmla="*/ 6293 w 10000"/>
              <a:gd name="connsiteY56" fmla="*/ 5804 h 9992"/>
              <a:gd name="connsiteX57" fmla="*/ 6260 w 10000"/>
              <a:gd name="connsiteY57" fmla="*/ 5837 h 9992"/>
              <a:gd name="connsiteX58" fmla="*/ 6134 w 10000"/>
              <a:gd name="connsiteY58" fmla="*/ 6664 h 9992"/>
              <a:gd name="connsiteX59" fmla="*/ 5899 w 10000"/>
              <a:gd name="connsiteY59" fmla="*/ 7793 h 9992"/>
              <a:gd name="connsiteX60" fmla="*/ 5442 w 10000"/>
              <a:gd name="connsiteY60" fmla="*/ 7784 h 9992"/>
              <a:gd name="connsiteX61" fmla="*/ 5369 w 10000"/>
              <a:gd name="connsiteY61" fmla="*/ 8198 h 9992"/>
              <a:gd name="connsiteX62" fmla="*/ 5410 w 10000"/>
              <a:gd name="connsiteY62" fmla="*/ 8297 h 9992"/>
              <a:gd name="connsiteX63" fmla="*/ 5820 w 10000"/>
              <a:gd name="connsiteY63" fmla="*/ 8343 h 9992"/>
              <a:gd name="connsiteX64" fmla="*/ 5894 w 10000"/>
              <a:gd name="connsiteY64" fmla="*/ 8652 h 9992"/>
              <a:gd name="connsiteX65" fmla="*/ 6134 w 10000"/>
              <a:gd name="connsiteY65" fmla="*/ 8750 h 9992"/>
              <a:gd name="connsiteX66" fmla="*/ 6092 w 10000"/>
              <a:gd name="connsiteY66" fmla="*/ 8890 h 9992"/>
              <a:gd name="connsiteX67" fmla="*/ 5845 w 10000"/>
              <a:gd name="connsiteY67" fmla="*/ 9039 h 9992"/>
              <a:gd name="connsiteX68" fmla="*/ 5603 w 10000"/>
              <a:gd name="connsiteY68" fmla="*/ 9030 h 9992"/>
              <a:gd name="connsiteX69" fmla="*/ 5591 w 10000"/>
              <a:gd name="connsiteY69" fmla="*/ 9113 h 9992"/>
              <a:gd name="connsiteX70" fmla="*/ 5657 w 10000"/>
              <a:gd name="connsiteY70" fmla="*/ 9376 h 9992"/>
              <a:gd name="connsiteX71" fmla="*/ 5845 w 10000"/>
              <a:gd name="connsiteY71" fmla="*/ 9390 h 9992"/>
              <a:gd name="connsiteX72" fmla="*/ 5919 w 10000"/>
              <a:gd name="connsiteY72" fmla="*/ 9561 h 9992"/>
              <a:gd name="connsiteX73" fmla="*/ 5773 w 10000"/>
              <a:gd name="connsiteY73" fmla="*/ 9660 h 9992"/>
              <a:gd name="connsiteX74" fmla="*/ 3554 w 10000"/>
              <a:gd name="connsiteY74" fmla="*/ 9513 h 9992"/>
              <a:gd name="connsiteX75" fmla="*/ 1742 w 10000"/>
              <a:gd name="connsiteY75" fmla="*/ 9419 h 9992"/>
              <a:gd name="connsiteX76" fmla="*/ 1586 w 10000"/>
              <a:gd name="connsiteY76" fmla="*/ 9866 h 9992"/>
              <a:gd name="connsiteX77" fmla="*/ 1099 w 10000"/>
              <a:gd name="connsiteY77" fmla="*/ 9992 h 9992"/>
              <a:gd name="connsiteX78" fmla="*/ 508 w 10000"/>
              <a:gd name="connsiteY78" fmla="*/ 9869 h 9992"/>
              <a:gd name="connsiteX79" fmla="*/ 0 w 10000"/>
              <a:gd name="connsiteY79" fmla="*/ 9848 h 9992"/>
              <a:gd name="connsiteX80" fmla="*/ 249 w 10000"/>
              <a:gd name="connsiteY80" fmla="*/ 5497 h 9992"/>
              <a:gd name="connsiteX0" fmla="*/ 6594 w 10000"/>
              <a:gd name="connsiteY0" fmla="*/ 2612 h 10000"/>
              <a:gd name="connsiteX1" fmla="*/ 6387 w 10000"/>
              <a:gd name="connsiteY1" fmla="*/ 4567 h 10000"/>
              <a:gd name="connsiteX2" fmla="*/ 1456 w 10000"/>
              <a:gd name="connsiteY2" fmla="*/ 5221 h 10000"/>
              <a:gd name="connsiteX3" fmla="*/ 1576 w 10000"/>
              <a:gd name="connsiteY3" fmla="*/ 4813 h 10000"/>
              <a:gd name="connsiteX4" fmla="*/ 1319 w 10000"/>
              <a:gd name="connsiteY4" fmla="*/ 4072 h 10000"/>
              <a:gd name="connsiteX5" fmla="*/ 1470 w 10000"/>
              <a:gd name="connsiteY5" fmla="*/ 3575 h 10000"/>
              <a:gd name="connsiteX6" fmla="*/ 1429 w 10000"/>
              <a:gd name="connsiteY6" fmla="*/ 2887 h 10000"/>
              <a:gd name="connsiteX7" fmla="*/ 877 w 10000"/>
              <a:gd name="connsiteY7" fmla="*/ 2278 h 10000"/>
              <a:gd name="connsiteX8" fmla="*/ 1614 w 10000"/>
              <a:gd name="connsiteY8" fmla="*/ 1396 h 10000"/>
              <a:gd name="connsiteX9" fmla="*/ 2642 w 10000"/>
              <a:gd name="connsiteY9" fmla="*/ 1367 h 10000"/>
              <a:gd name="connsiteX10" fmla="*/ 4039 w 10000"/>
              <a:gd name="connsiteY10" fmla="*/ 1168 h 10000"/>
              <a:gd name="connsiteX11" fmla="*/ 4885 w 10000"/>
              <a:gd name="connsiteY11" fmla="*/ 883 h 10000"/>
              <a:gd name="connsiteX12" fmla="*/ 5547 w 10000"/>
              <a:gd name="connsiteY12" fmla="*/ 0 h 10000"/>
              <a:gd name="connsiteX13" fmla="*/ 5803 w 10000"/>
              <a:gd name="connsiteY13" fmla="*/ 513 h 10000"/>
              <a:gd name="connsiteX14" fmla="*/ 5105 w 10000"/>
              <a:gd name="connsiteY14" fmla="*/ 1025 h 10000"/>
              <a:gd name="connsiteX15" fmla="*/ 5216 w 10000"/>
              <a:gd name="connsiteY15" fmla="*/ 1908 h 10000"/>
              <a:gd name="connsiteX16" fmla="*/ 5399 w 10000"/>
              <a:gd name="connsiteY16" fmla="*/ 1851 h 10000"/>
              <a:gd name="connsiteX17" fmla="*/ 6099 w 10000"/>
              <a:gd name="connsiteY17" fmla="*/ 1912 h 10000"/>
              <a:gd name="connsiteX18" fmla="*/ 6371 w 10000"/>
              <a:gd name="connsiteY18" fmla="*/ 2681 h 10000"/>
              <a:gd name="connsiteX19" fmla="*/ 6587 w 10000"/>
              <a:gd name="connsiteY19" fmla="*/ 2786 h 10000"/>
              <a:gd name="connsiteX20" fmla="*/ 6846 w 10000"/>
              <a:gd name="connsiteY20" fmla="*/ 3693 h 10000"/>
              <a:gd name="connsiteX21" fmla="*/ 7214 w 10000"/>
              <a:gd name="connsiteY21" fmla="*/ 3356 h 10000"/>
              <a:gd name="connsiteX22" fmla="*/ 7365 w 10000"/>
              <a:gd name="connsiteY22" fmla="*/ 3178 h 10000"/>
              <a:gd name="connsiteX23" fmla="*/ 7491 w 10000"/>
              <a:gd name="connsiteY23" fmla="*/ 3165 h 10000"/>
              <a:gd name="connsiteX24" fmla="*/ 7593 w 10000"/>
              <a:gd name="connsiteY24" fmla="*/ 3136 h 10000"/>
              <a:gd name="connsiteX25" fmla="*/ 7618 w 10000"/>
              <a:gd name="connsiteY25" fmla="*/ 3075 h 10000"/>
              <a:gd name="connsiteX26" fmla="*/ 7618 w 10000"/>
              <a:gd name="connsiteY26" fmla="*/ 3004 h 10000"/>
              <a:gd name="connsiteX27" fmla="*/ 7527 w 10000"/>
              <a:gd name="connsiteY27" fmla="*/ 2856 h 10000"/>
              <a:gd name="connsiteX28" fmla="*/ 7451 w 10000"/>
              <a:gd name="connsiteY28" fmla="*/ 2786 h 10000"/>
              <a:gd name="connsiteX29" fmla="*/ 7451 w 10000"/>
              <a:gd name="connsiteY29" fmla="*/ 2744 h 10000"/>
              <a:gd name="connsiteX30" fmla="*/ 7647 w 10000"/>
              <a:gd name="connsiteY30" fmla="*/ 2660 h 10000"/>
              <a:gd name="connsiteX31" fmla="*/ 8082 w 10000"/>
              <a:gd name="connsiteY31" fmla="*/ 2309 h 10000"/>
              <a:gd name="connsiteX32" fmla="*/ 8279 w 10000"/>
              <a:gd name="connsiteY32" fmla="*/ 1955 h 10000"/>
              <a:gd name="connsiteX33" fmla="*/ 8516 w 10000"/>
              <a:gd name="connsiteY33" fmla="*/ 2365 h 10000"/>
              <a:gd name="connsiteX34" fmla="*/ 8644 w 10000"/>
              <a:gd name="connsiteY34" fmla="*/ 2660 h 10000"/>
              <a:gd name="connsiteX35" fmla="*/ 8625 w 10000"/>
              <a:gd name="connsiteY35" fmla="*/ 2912 h 10000"/>
              <a:gd name="connsiteX36" fmla="*/ 8553 w 10000"/>
              <a:gd name="connsiteY36" fmla="*/ 3235 h 10000"/>
              <a:gd name="connsiteX37" fmla="*/ 8684 w 10000"/>
              <a:gd name="connsiteY37" fmla="*/ 3356 h 10000"/>
              <a:gd name="connsiteX38" fmla="*/ 9029 w 10000"/>
              <a:gd name="connsiteY38" fmla="*/ 3024 h 10000"/>
              <a:gd name="connsiteX39" fmla="*/ 10000 w 10000"/>
              <a:gd name="connsiteY39" fmla="*/ 3024 h 10000"/>
              <a:gd name="connsiteX40" fmla="*/ 9730 w 10000"/>
              <a:gd name="connsiteY40" fmla="*/ 3763 h 10000"/>
              <a:gd name="connsiteX41" fmla="*/ 9011 w 10000"/>
              <a:gd name="connsiteY41" fmla="*/ 3763 h 10000"/>
              <a:gd name="connsiteX42" fmla="*/ 9258 w 10000"/>
              <a:gd name="connsiteY42" fmla="*/ 3986 h 10000"/>
              <a:gd name="connsiteX43" fmla="*/ 9712 w 10000"/>
              <a:gd name="connsiteY43" fmla="*/ 4265 h 10000"/>
              <a:gd name="connsiteX44" fmla="*/ 9712 w 10000"/>
              <a:gd name="connsiteY44" fmla="*/ 4308 h 10000"/>
              <a:gd name="connsiteX45" fmla="*/ 9619 w 10000"/>
              <a:gd name="connsiteY45" fmla="*/ 4271 h 10000"/>
              <a:gd name="connsiteX46" fmla="*/ 9048 w 10000"/>
              <a:gd name="connsiteY46" fmla="*/ 4265 h 10000"/>
              <a:gd name="connsiteX47" fmla="*/ 8993 w 10000"/>
              <a:gd name="connsiteY47" fmla="*/ 4384 h 10000"/>
              <a:gd name="connsiteX48" fmla="*/ 8920 w 10000"/>
              <a:gd name="connsiteY48" fmla="*/ 4496 h 10000"/>
              <a:gd name="connsiteX49" fmla="*/ 8197 w 10000"/>
              <a:gd name="connsiteY49" fmla="*/ 4799 h 10000"/>
              <a:gd name="connsiteX50" fmla="*/ 7451 w 10000"/>
              <a:gd name="connsiteY50" fmla="*/ 5730 h 10000"/>
              <a:gd name="connsiteX51" fmla="*/ 7250 w 10000"/>
              <a:gd name="connsiteY51" fmla="*/ 5772 h 10000"/>
              <a:gd name="connsiteX52" fmla="*/ 7071 w 10000"/>
              <a:gd name="connsiteY52" fmla="*/ 5739 h 10000"/>
              <a:gd name="connsiteX53" fmla="*/ 6853 w 10000"/>
              <a:gd name="connsiteY53" fmla="*/ 5673 h 10000"/>
              <a:gd name="connsiteX54" fmla="*/ 6733 w 10000"/>
              <a:gd name="connsiteY54" fmla="*/ 5786 h 10000"/>
              <a:gd name="connsiteX55" fmla="*/ 6344 w 10000"/>
              <a:gd name="connsiteY55" fmla="*/ 5772 h 10000"/>
              <a:gd name="connsiteX56" fmla="*/ 6293 w 10000"/>
              <a:gd name="connsiteY56" fmla="*/ 5809 h 10000"/>
              <a:gd name="connsiteX57" fmla="*/ 6260 w 10000"/>
              <a:gd name="connsiteY57" fmla="*/ 5842 h 10000"/>
              <a:gd name="connsiteX58" fmla="*/ 6134 w 10000"/>
              <a:gd name="connsiteY58" fmla="*/ 6669 h 10000"/>
              <a:gd name="connsiteX59" fmla="*/ 5899 w 10000"/>
              <a:gd name="connsiteY59" fmla="*/ 7799 h 10000"/>
              <a:gd name="connsiteX60" fmla="*/ 5442 w 10000"/>
              <a:gd name="connsiteY60" fmla="*/ 7790 h 10000"/>
              <a:gd name="connsiteX61" fmla="*/ 5369 w 10000"/>
              <a:gd name="connsiteY61" fmla="*/ 8205 h 10000"/>
              <a:gd name="connsiteX62" fmla="*/ 5410 w 10000"/>
              <a:gd name="connsiteY62" fmla="*/ 8304 h 10000"/>
              <a:gd name="connsiteX63" fmla="*/ 5820 w 10000"/>
              <a:gd name="connsiteY63" fmla="*/ 8350 h 10000"/>
              <a:gd name="connsiteX64" fmla="*/ 5894 w 10000"/>
              <a:gd name="connsiteY64" fmla="*/ 8659 h 10000"/>
              <a:gd name="connsiteX65" fmla="*/ 6134 w 10000"/>
              <a:gd name="connsiteY65" fmla="*/ 8757 h 10000"/>
              <a:gd name="connsiteX66" fmla="*/ 6092 w 10000"/>
              <a:gd name="connsiteY66" fmla="*/ 8897 h 10000"/>
              <a:gd name="connsiteX67" fmla="*/ 5845 w 10000"/>
              <a:gd name="connsiteY67" fmla="*/ 9046 h 10000"/>
              <a:gd name="connsiteX68" fmla="*/ 5603 w 10000"/>
              <a:gd name="connsiteY68" fmla="*/ 9037 h 10000"/>
              <a:gd name="connsiteX69" fmla="*/ 5591 w 10000"/>
              <a:gd name="connsiteY69" fmla="*/ 9120 h 10000"/>
              <a:gd name="connsiteX70" fmla="*/ 5657 w 10000"/>
              <a:gd name="connsiteY70" fmla="*/ 9384 h 10000"/>
              <a:gd name="connsiteX71" fmla="*/ 5845 w 10000"/>
              <a:gd name="connsiteY71" fmla="*/ 9398 h 10000"/>
              <a:gd name="connsiteX72" fmla="*/ 5919 w 10000"/>
              <a:gd name="connsiteY72" fmla="*/ 9569 h 10000"/>
              <a:gd name="connsiteX73" fmla="*/ 5773 w 10000"/>
              <a:gd name="connsiteY73" fmla="*/ 9668 h 10000"/>
              <a:gd name="connsiteX74" fmla="*/ 3554 w 10000"/>
              <a:gd name="connsiteY74" fmla="*/ 9521 h 10000"/>
              <a:gd name="connsiteX75" fmla="*/ 1742 w 10000"/>
              <a:gd name="connsiteY75" fmla="*/ 9427 h 10000"/>
              <a:gd name="connsiteX76" fmla="*/ 1586 w 10000"/>
              <a:gd name="connsiteY76" fmla="*/ 9874 h 10000"/>
              <a:gd name="connsiteX77" fmla="*/ 1099 w 10000"/>
              <a:gd name="connsiteY77" fmla="*/ 10000 h 10000"/>
              <a:gd name="connsiteX78" fmla="*/ 508 w 10000"/>
              <a:gd name="connsiteY78" fmla="*/ 9877 h 10000"/>
              <a:gd name="connsiteX79" fmla="*/ 0 w 10000"/>
              <a:gd name="connsiteY79" fmla="*/ 9856 h 10000"/>
              <a:gd name="connsiteX80" fmla="*/ 6594 w 10000"/>
              <a:gd name="connsiteY80" fmla="*/ 2612 h 10000"/>
              <a:gd name="connsiteX0" fmla="*/ 6086 w 9492"/>
              <a:gd name="connsiteY0" fmla="*/ 2612 h 10000"/>
              <a:gd name="connsiteX1" fmla="*/ 5879 w 9492"/>
              <a:gd name="connsiteY1" fmla="*/ 4567 h 10000"/>
              <a:gd name="connsiteX2" fmla="*/ 948 w 9492"/>
              <a:gd name="connsiteY2" fmla="*/ 5221 h 10000"/>
              <a:gd name="connsiteX3" fmla="*/ 1068 w 9492"/>
              <a:gd name="connsiteY3" fmla="*/ 4813 h 10000"/>
              <a:gd name="connsiteX4" fmla="*/ 811 w 9492"/>
              <a:gd name="connsiteY4" fmla="*/ 4072 h 10000"/>
              <a:gd name="connsiteX5" fmla="*/ 962 w 9492"/>
              <a:gd name="connsiteY5" fmla="*/ 3575 h 10000"/>
              <a:gd name="connsiteX6" fmla="*/ 921 w 9492"/>
              <a:gd name="connsiteY6" fmla="*/ 2887 h 10000"/>
              <a:gd name="connsiteX7" fmla="*/ 369 w 9492"/>
              <a:gd name="connsiteY7" fmla="*/ 2278 h 10000"/>
              <a:gd name="connsiteX8" fmla="*/ 1106 w 9492"/>
              <a:gd name="connsiteY8" fmla="*/ 1396 h 10000"/>
              <a:gd name="connsiteX9" fmla="*/ 2134 w 9492"/>
              <a:gd name="connsiteY9" fmla="*/ 1367 h 10000"/>
              <a:gd name="connsiteX10" fmla="*/ 3531 w 9492"/>
              <a:gd name="connsiteY10" fmla="*/ 1168 h 10000"/>
              <a:gd name="connsiteX11" fmla="*/ 4377 w 9492"/>
              <a:gd name="connsiteY11" fmla="*/ 883 h 10000"/>
              <a:gd name="connsiteX12" fmla="*/ 5039 w 9492"/>
              <a:gd name="connsiteY12" fmla="*/ 0 h 10000"/>
              <a:gd name="connsiteX13" fmla="*/ 5295 w 9492"/>
              <a:gd name="connsiteY13" fmla="*/ 513 h 10000"/>
              <a:gd name="connsiteX14" fmla="*/ 4597 w 9492"/>
              <a:gd name="connsiteY14" fmla="*/ 1025 h 10000"/>
              <a:gd name="connsiteX15" fmla="*/ 4708 w 9492"/>
              <a:gd name="connsiteY15" fmla="*/ 1908 h 10000"/>
              <a:gd name="connsiteX16" fmla="*/ 4891 w 9492"/>
              <a:gd name="connsiteY16" fmla="*/ 1851 h 10000"/>
              <a:gd name="connsiteX17" fmla="*/ 5591 w 9492"/>
              <a:gd name="connsiteY17" fmla="*/ 1912 h 10000"/>
              <a:gd name="connsiteX18" fmla="*/ 5863 w 9492"/>
              <a:gd name="connsiteY18" fmla="*/ 2681 h 10000"/>
              <a:gd name="connsiteX19" fmla="*/ 6079 w 9492"/>
              <a:gd name="connsiteY19" fmla="*/ 2786 h 10000"/>
              <a:gd name="connsiteX20" fmla="*/ 6338 w 9492"/>
              <a:gd name="connsiteY20" fmla="*/ 3693 h 10000"/>
              <a:gd name="connsiteX21" fmla="*/ 6706 w 9492"/>
              <a:gd name="connsiteY21" fmla="*/ 3356 h 10000"/>
              <a:gd name="connsiteX22" fmla="*/ 6857 w 9492"/>
              <a:gd name="connsiteY22" fmla="*/ 3178 h 10000"/>
              <a:gd name="connsiteX23" fmla="*/ 6983 w 9492"/>
              <a:gd name="connsiteY23" fmla="*/ 3165 h 10000"/>
              <a:gd name="connsiteX24" fmla="*/ 7085 w 9492"/>
              <a:gd name="connsiteY24" fmla="*/ 3136 h 10000"/>
              <a:gd name="connsiteX25" fmla="*/ 7110 w 9492"/>
              <a:gd name="connsiteY25" fmla="*/ 3075 h 10000"/>
              <a:gd name="connsiteX26" fmla="*/ 7110 w 9492"/>
              <a:gd name="connsiteY26" fmla="*/ 3004 h 10000"/>
              <a:gd name="connsiteX27" fmla="*/ 7019 w 9492"/>
              <a:gd name="connsiteY27" fmla="*/ 2856 h 10000"/>
              <a:gd name="connsiteX28" fmla="*/ 6943 w 9492"/>
              <a:gd name="connsiteY28" fmla="*/ 2786 h 10000"/>
              <a:gd name="connsiteX29" fmla="*/ 6943 w 9492"/>
              <a:gd name="connsiteY29" fmla="*/ 2744 h 10000"/>
              <a:gd name="connsiteX30" fmla="*/ 7139 w 9492"/>
              <a:gd name="connsiteY30" fmla="*/ 2660 h 10000"/>
              <a:gd name="connsiteX31" fmla="*/ 7574 w 9492"/>
              <a:gd name="connsiteY31" fmla="*/ 2309 h 10000"/>
              <a:gd name="connsiteX32" fmla="*/ 7771 w 9492"/>
              <a:gd name="connsiteY32" fmla="*/ 1955 h 10000"/>
              <a:gd name="connsiteX33" fmla="*/ 8008 w 9492"/>
              <a:gd name="connsiteY33" fmla="*/ 2365 h 10000"/>
              <a:gd name="connsiteX34" fmla="*/ 8136 w 9492"/>
              <a:gd name="connsiteY34" fmla="*/ 2660 h 10000"/>
              <a:gd name="connsiteX35" fmla="*/ 8117 w 9492"/>
              <a:gd name="connsiteY35" fmla="*/ 2912 h 10000"/>
              <a:gd name="connsiteX36" fmla="*/ 8045 w 9492"/>
              <a:gd name="connsiteY36" fmla="*/ 3235 h 10000"/>
              <a:gd name="connsiteX37" fmla="*/ 8176 w 9492"/>
              <a:gd name="connsiteY37" fmla="*/ 3356 h 10000"/>
              <a:gd name="connsiteX38" fmla="*/ 8521 w 9492"/>
              <a:gd name="connsiteY38" fmla="*/ 3024 h 10000"/>
              <a:gd name="connsiteX39" fmla="*/ 9492 w 9492"/>
              <a:gd name="connsiteY39" fmla="*/ 3024 h 10000"/>
              <a:gd name="connsiteX40" fmla="*/ 9222 w 9492"/>
              <a:gd name="connsiteY40" fmla="*/ 3763 h 10000"/>
              <a:gd name="connsiteX41" fmla="*/ 8503 w 9492"/>
              <a:gd name="connsiteY41" fmla="*/ 3763 h 10000"/>
              <a:gd name="connsiteX42" fmla="*/ 8750 w 9492"/>
              <a:gd name="connsiteY42" fmla="*/ 3986 h 10000"/>
              <a:gd name="connsiteX43" fmla="*/ 9204 w 9492"/>
              <a:gd name="connsiteY43" fmla="*/ 4265 h 10000"/>
              <a:gd name="connsiteX44" fmla="*/ 9204 w 9492"/>
              <a:gd name="connsiteY44" fmla="*/ 4308 h 10000"/>
              <a:gd name="connsiteX45" fmla="*/ 9111 w 9492"/>
              <a:gd name="connsiteY45" fmla="*/ 4271 h 10000"/>
              <a:gd name="connsiteX46" fmla="*/ 8540 w 9492"/>
              <a:gd name="connsiteY46" fmla="*/ 4265 h 10000"/>
              <a:gd name="connsiteX47" fmla="*/ 8485 w 9492"/>
              <a:gd name="connsiteY47" fmla="*/ 4384 h 10000"/>
              <a:gd name="connsiteX48" fmla="*/ 8412 w 9492"/>
              <a:gd name="connsiteY48" fmla="*/ 4496 h 10000"/>
              <a:gd name="connsiteX49" fmla="*/ 7689 w 9492"/>
              <a:gd name="connsiteY49" fmla="*/ 4799 h 10000"/>
              <a:gd name="connsiteX50" fmla="*/ 6943 w 9492"/>
              <a:gd name="connsiteY50" fmla="*/ 5730 h 10000"/>
              <a:gd name="connsiteX51" fmla="*/ 6742 w 9492"/>
              <a:gd name="connsiteY51" fmla="*/ 5772 h 10000"/>
              <a:gd name="connsiteX52" fmla="*/ 6563 w 9492"/>
              <a:gd name="connsiteY52" fmla="*/ 5739 h 10000"/>
              <a:gd name="connsiteX53" fmla="*/ 6345 w 9492"/>
              <a:gd name="connsiteY53" fmla="*/ 5673 h 10000"/>
              <a:gd name="connsiteX54" fmla="*/ 6225 w 9492"/>
              <a:gd name="connsiteY54" fmla="*/ 5786 h 10000"/>
              <a:gd name="connsiteX55" fmla="*/ 5836 w 9492"/>
              <a:gd name="connsiteY55" fmla="*/ 5772 h 10000"/>
              <a:gd name="connsiteX56" fmla="*/ 5785 w 9492"/>
              <a:gd name="connsiteY56" fmla="*/ 5809 h 10000"/>
              <a:gd name="connsiteX57" fmla="*/ 5752 w 9492"/>
              <a:gd name="connsiteY57" fmla="*/ 5842 h 10000"/>
              <a:gd name="connsiteX58" fmla="*/ 5626 w 9492"/>
              <a:gd name="connsiteY58" fmla="*/ 6669 h 10000"/>
              <a:gd name="connsiteX59" fmla="*/ 5391 w 9492"/>
              <a:gd name="connsiteY59" fmla="*/ 7799 h 10000"/>
              <a:gd name="connsiteX60" fmla="*/ 4934 w 9492"/>
              <a:gd name="connsiteY60" fmla="*/ 7790 h 10000"/>
              <a:gd name="connsiteX61" fmla="*/ 4861 w 9492"/>
              <a:gd name="connsiteY61" fmla="*/ 8205 h 10000"/>
              <a:gd name="connsiteX62" fmla="*/ 4902 w 9492"/>
              <a:gd name="connsiteY62" fmla="*/ 8304 h 10000"/>
              <a:gd name="connsiteX63" fmla="*/ 5312 w 9492"/>
              <a:gd name="connsiteY63" fmla="*/ 8350 h 10000"/>
              <a:gd name="connsiteX64" fmla="*/ 5386 w 9492"/>
              <a:gd name="connsiteY64" fmla="*/ 8659 h 10000"/>
              <a:gd name="connsiteX65" fmla="*/ 5626 w 9492"/>
              <a:gd name="connsiteY65" fmla="*/ 8757 h 10000"/>
              <a:gd name="connsiteX66" fmla="*/ 5584 w 9492"/>
              <a:gd name="connsiteY66" fmla="*/ 8897 h 10000"/>
              <a:gd name="connsiteX67" fmla="*/ 5337 w 9492"/>
              <a:gd name="connsiteY67" fmla="*/ 9046 h 10000"/>
              <a:gd name="connsiteX68" fmla="*/ 5095 w 9492"/>
              <a:gd name="connsiteY68" fmla="*/ 9037 h 10000"/>
              <a:gd name="connsiteX69" fmla="*/ 5083 w 9492"/>
              <a:gd name="connsiteY69" fmla="*/ 9120 h 10000"/>
              <a:gd name="connsiteX70" fmla="*/ 5149 w 9492"/>
              <a:gd name="connsiteY70" fmla="*/ 9384 h 10000"/>
              <a:gd name="connsiteX71" fmla="*/ 5337 w 9492"/>
              <a:gd name="connsiteY71" fmla="*/ 9398 h 10000"/>
              <a:gd name="connsiteX72" fmla="*/ 5411 w 9492"/>
              <a:gd name="connsiteY72" fmla="*/ 9569 h 10000"/>
              <a:gd name="connsiteX73" fmla="*/ 5265 w 9492"/>
              <a:gd name="connsiteY73" fmla="*/ 9668 h 10000"/>
              <a:gd name="connsiteX74" fmla="*/ 3046 w 9492"/>
              <a:gd name="connsiteY74" fmla="*/ 9521 h 10000"/>
              <a:gd name="connsiteX75" fmla="*/ 1234 w 9492"/>
              <a:gd name="connsiteY75" fmla="*/ 9427 h 10000"/>
              <a:gd name="connsiteX76" fmla="*/ 1078 w 9492"/>
              <a:gd name="connsiteY76" fmla="*/ 9874 h 10000"/>
              <a:gd name="connsiteX77" fmla="*/ 591 w 9492"/>
              <a:gd name="connsiteY77" fmla="*/ 10000 h 10000"/>
              <a:gd name="connsiteX78" fmla="*/ 0 w 9492"/>
              <a:gd name="connsiteY78" fmla="*/ 9877 h 10000"/>
              <a:gd name="connsiteX79" fmla="*/ 6086 w 9492"/>
              <a:gd name="connsiteY79" fmla="*/ 2612 h 10000"/>
              <a:gd name="connsiteX0" fmla="*/ 6023 w 9611"/>
              <a:gd name="connsiteY0" fmla="*/ 2612 h 10000"/>
              <a:gd name="connsiteX1" fmla="*/ 5805 w 9611"/>
              <a:gd name="connsiteY1" fmla="*/ 4567 h 10000"/>
              <a:gd name="connsiteX2" fmla="*/ 610 w 9611"/>
              <a:gd name="connsiteY2" fmla="*/ 5221 h 10000"/>
              <a:gd name="connsiteX3" fmla="*/ 736 w 9611"/>
              <a:gd name="connsiteY3" fmla="*/ 4813 h 10000"/>
              <a:gd name="connsiteX4" fmla="*/ 465 w 9611"/>
              <a:gd name="connsiteY4" fmla="*/ 4072 h 10000"/>
              <a:gd name="connsiteX5" fmla="*/ 624 w 9611"/>
              <a:gd name="connsiteY5" fmla="*/ 3575 h 10000"/>
              <a:gd name="connsiteX6" fmla="*/ 581 w 9611"/>
              <a:gd name="connsiteY6" fmla="*/ 2887 h 10000"/>
              <a:gd name="connsiteX7" fmla="*/ 0 w 9611"/>
              <a:gd name="connsiteY7" fmla="*/ 2278 h 10000"/>
              <a:gd name="connsiteX8" fmla="*/ 776 w 9611"/>
              <a:gd name="connsiteY8" fmla="*/ 1396 h 10000"/>
              <a:gd name="connsiteX9" fmla="*/ 1859 w 9611"/>
              <a:gd name="connsiteY9" fmla="*/ 1367 h 10000"/>
              <a:gd name="connsiteX10" fmla="*/ 3331 w 9611"/>
              <a:gd name="connsiteY10" fmla="*/ 1168 h 10000"/>
              <a:gd name="connsiteX11" fmla="*/ 4222 w 9611"/>
              <a:gd name="connsiteY11" fmla="*/ 883 h 10000"/>
              <a:gd name="connsiteX12" fmla="*/ 4920 w 9611"/>
              <a:gd name="connsiteY12" fmla="*/ 0 h 10000"/>
              <a:gd name="connsiteX13" fmla="*/ 5189 w 9611"/>
              <a:gd name="connsiteY13" fmla="*/ 513 h 10000"/>
              <a:gd name="connsiteX14" fmla="*/ 4454 w 9611"/>
              <a:gd name="connsiteY14" fmla="*/ 1025 h 10000"/>
              <a:gd name="connsiteX15" fmla="*/ 4571 w 9611"/>
              <a:gd name="connsiteY15" fmla="*/ 1908 h 10000"/>
              <a:gd name="connsiteX16" fmla="*/ 4764 w 9611"/>
              <a:gd name="connsiteY16" fmla="*/ 1851 h 10000"/>
              <a:gd name="connsiteX17" fmla="*/ 5501 w 9611"/>
              <a:gd name="connsiteY17" fmla="*/ 1912 h 10000"/>
              <a:gd name="connsiteX18" fmla="*/ 5788 w 9611"/>
              <a:gd name="connsiteY18" fmla="*/ 2681 h 10000"/>
              <a:gd name="connsiteX19" fmla="*/ 6015 w 9611"/>
              <a:gd name="connsiteY19" fmla="*/ 2786 h 10000"/>
              <a:gd name="connsiteX20" fmla="*/ 6288 w 9611"/>
              <a:gd name="connsiteY20" fmla="*/ 3693 h 10000"/>
              <a:gd name="connsiteX21" fmla="*/ 6676 w 9611"/>
              <a:gd name="connsiteY21" fmla="*/ 3356 h 10000"/>
              <a:gd name="connsiteX22" fmla="*/ 6835 w 9611"/>
              <a:gd name="connsiteY22" fmla="*/ 3178 h 10000"/>
              <a:gd name="connsiteX23" fmla="*/ 6968 w 9611"/>
              <a:gd name="connsiteY23" fmla="*/ 3165 h 10000"/>
              <a:gd name="connsiteX24" fmla="*/ 7075 w 9611"/>
              <a:gd name="connsiteY24" fmla="*/ 3136 h 10000"/>
              <a:gd name="connsiteX25" fmla="*/ 7102 w 9611"/>
              <a:gd name="connsiteY25" fmla="*/ 3075 h 10000"/>
              <a:gd name="connsiteX26" fmla="*/ 7102 w 9611"/>
              <a:gd name="connsiteY26" fmla="*/ 3004 h 10000"/>
              <a:gd name="connsiteX27" fmla="*/ 7006 w 9611"/>
              <a:gd name="connsiteY27" fmla="*/ 2856 h 10000"/>
              <a:gd name="connsiteX28" fmla="*/ 6926 w 9611"/>
              <a:gd name="connsiteY28" fmla="*/ 2786 h 10000"/>
              <a:gd name="connsiteX29" fmla="*/ 6926 w 9611"/>
              <a:gd name="connsiteY29" fmla="*/ 2744 h 10000"/>
              <a:gd name="connsiteX30" fmla="*/ 7132 w 9611"/>
              <a:gd name="connsiteY30" fmla="*/ 2660 h 10000"/>
              <a:gd name="connsiteX31" fmla="*/ 7590 w 9611"/>
              <a:gd name="connsiteY31" fmla="*/ 2309 h 10000"/>
              <a:gd name="connsiteX32" fmla="*/ 7798 w 9611"/>
              <a:gd name="connsiteY32" fmla="*/ 1955 h 10000"/>
              <a:gd name="connsiteX33" fmla="*/ 8048 w 9611"/>
              <a:gd name="connsiteY33" fmla="*/ 2365 h 10000"/>
              <a:gd name="connsiteX34" fmla="*/ 8182 w 9611"/>
              <a:gd name="connsiteY34" fmla="*/ 2660 h 10000"/>
              <a:gd name="connsiteX35" fmla="*/ 8162 w 9611"/>
              <a:gd name="connsiteY35" fmla="*/ 2912 h 10000"/>
              <a:gd name="connsiteX36" fmla="*/ 8087 w 9611"/>
              <a:gd name="connsiteY36" fmla="*/ 3235 h 10000"/>
              <a:gd name="connsiteX37" fmla="*/ 8225 w 9611"/>
              <a:gd name="connsiteY37" fmla="*/ 3356 h 10000"/>
              <a:gd name="connsiteX38" fmla="*/ 8588 w 9611"/>
              <a:gd name="connsiteY38" fmla="*/ 3024 h 10000"/>
              <a:gd name="connsiteX39" fmla="*/ 9611 w 9611"/>
              <a:gd name="connsiteY39" fmla="*/ 3024 h 10000"/>
              <a:gd name="connsiteX40" fmla="*/ 9327 w 9611"/>
              <a:gd name="connsiteY40" fmla="*/ 3763 h 10000"/>
              <a:gd name="connsiteX41" fmla="*/ 8569 w 9611"/>
              <a:gd name="connsiteY41" fmla="*/ 3763 h 10000"/>
              <a:gd name="connsiteX42" fmla="*/ 8829 w 9611"/>
              <a:gd name="connsiteY42" fmla="*/ 3986 h 10000"/>
              <a:gd name="connsiteX43" fmla="*/ 9308 w 9611"/>
              <a:gd name="connsiteY43" fmla="*/ 4265 h 10000"/>
              <a:gd name="connsiteX44" fmla="*/ 9308 w 9611"/>
              <a:gd name="connsiteY44" fmla="*/ 4308 h 10000"/>
              <a:gd name="connsiteX45" fmla="*/ 9210 w 9611"/>
              <a:gd name="connsiteY45" fmla="*/ 4271 h 10000"/>
              <a:gd name="connsiteX46" fmla="*/ 8608 w 9611"/>
              <a:gd name="connsiteY46" fmla="*/ 4265 h 10000"/>
              <a:gd name="connsiteX47" fmla="*/ 8550 w 9611"/>
              <a:gd name="connsiteY47" fmla="*/ 4384 h 10000"/>
              <a:gd name="connsiteX48" fmla="*/ 8473 w 9611"/>
              <a:gd name="connsiteY48" fmla="*/ 4496 h 10000"/>
              <a:gd name="connsiteX49" fmla="*/ 7712 w 9611"/>
              <a:gd name="connsiteY49" fmla="*/ 4799 h 10000"/>
              <a:gd name="connsiteX50" fmla="*/ 6926 w 9611"/>
              <a:gd name="connsiteY50" fmla="*/ 5730 h 10000"/>
              <a:gd name="connsiteX51" fmla="*/ 6714 w 9611"/>
              <a:gd name="connsiteY51" fmla="*/ 5772 h 10000"/>
              <a:gd name="connsiteX52" fmla="*/ 6525 w 9611"/>
              <a:gd name="connsiteY52" fmla="*/ 5739 h 10000"/>
              <a:gd name="connsiteX53" fmla="*/ 6296 w 9611"/>
              <a:gd name="connsiteY53" fmla="*/ 5673 h 10000"/>
              <a:gd name="connsiteX54" fmla="*/ 6169 w 9611"/>
              <a:gd name="connsiteY54" fmla="*/ 5786 h 10000"/>
              <a:gd name="connsiteX55" fmla="*/ 5759 w 9611"/>
              <a:gd name="connsiteY55" fmla="*/ 5772 h 10000"/>
              <a:gd name="connsiteX56" fmla="*/ 5706 w 9611"/>
              <a:gd name="connsiteY56" fmla="*/ 5809 h 10000"/>
              <a:gd name="connsiteX57" fmla="*/ 5671 w 9611"/>
              <a:gd name="connsiteY57" fmla="*/ 5842 h 10000"/>
              <a:gd name="connsiteX58" fmla="*/ 5538 w 9611"/>
              <a:gd name="connsiteY58" fmla="*/ 6669 h 10000"/>
              <a:gd name="connsiteX59" fmla="*/ 5291 w 9611"/>
              <a:gd name="connsiteY59" fmla="*/ 7799 h 10000"/>
              <a:gd name="connsiteX60" fmla="*/ 4809 w 9611"/>
              <a:gd name="connsiteY60" fmla="*/ 7790 h 10000"/>
              <a:gd name="connsiteX61" fmla="*/ 4732 w 9611"/>
              <a:gd name="connsiteY61" fmla="*/ 8205 h 10000"/>
              <a:gd name="connsiteX62" fmla="*/ 4775 w 9611"/>
              <a:gd name="connsiteY62" fmla="*/ 8304 h 10000"/>
              <a:gd name="connsiteX63" fmla="*/ 5207 w 9611"/>
              <a:gd name="connsiteY63" fmla="*/ 8350 h 10000"/>
              <a:gd name="connsiteX64" fmla="*/ 5285 w 9611"/>
              <a:gd name="connsiteY64" fmla="*/ 8659 h 10000"/>
              <a:gd name="connsiteX65" fmla="*/ 5538 w 9611"/>
              <a:gd name="connsiteY65" fmla="*/ 8757 h 10000"/>
              <a:gd name="connsiteX66" fmla="*/ 5494 w 9611"/>
              <a:gd name="connsiteY66" fmla="*/ 8897 h 10000"/>
              <a:gd name="connsiteX67" fmla="*/ 5234 w 9611"/>
              <a:gd name="connsiteY67" fmla="*/ 9046 h 10000"/>
              <a:gd name="connsiteX68" fmla="*/ 4979 w 9611"/>
              <a:gd name="connsiteY68" fmla="*/ 9037 h 10000"/>
              <a:gd name="connsiteX69" fmla="*/ 4966 w 9611"/>
              <a:gd name="connsiteY69" fmla="*/ 9120 h 10000"/>
              <a:gd name="connsiteX70" fmla="*/ 5036 w 9611"/>
              <a:gd name="connsiteY70" fmla="*/ 9384 h 10000"/>
              <a:gd name="connsiteX71" fmla="*/ 5234 w 9611"/>
              <a:gd name="connsiteY71" fmla="*/ 9398 h 10000"/>
              <a:gd name="connsiteX72" fmla="*/ 5312 w 9611"/>
              <a:gd name="connsiteY72" fmla="*/ 9569 h 10000"/>
              <a:gd name="connsiteX73" fmla="*/ 5158 w 9611"/>
              <a:gd name="connsiteY73" fmla="*/ 9668 h 10000"/>
              <a:gd name="connsiteX74" fmla="*/ 2820 w 9611"/>
              <a:gd name="connsiteY74" fmla="*/ 9521 h 10000"/>
              <a:gd name="connsiteX75" fmla="*/ 911 w 9611"/>
              <a:gd name="connsiteY75" fmla="*/ 9427 h 10000"/>
              <a:gd name="connsiteX76" fmla="*/ 747 w 9611"/>
              <a:gd name="connsiteY76" fmla="*/ 9874 h 10000"/>
              <a:gd name="connsiteX77" fmla="*/ 234 w 9611"/>
              <a:gd name="connsiteY77" fmla="*/ 10000 h 10000"/>
              <a:gd name="connsiteX78" fmla="*/ 6023 w 9611"/>
              <a:gd name="connsiteY78" fmla="*/ 2612 h 10000"/>
              <a:gd name="connsiteX0" fmla="*/ 6267 w 10000"/>
              <a:gd name="connsiteY0" fmla="*/ 2612 h 9874"/>
              <a:gd name="connsiteX1" fmla="*/ 6040 w 10000"/>
              <a:gd name="connsiteY1" fmla="*/ 4567 h 9874"/>
              <a:gd name="connsiteX2" fmla="*/ 635 w 10000"/>
              <a:gd name="connsiteY2" fmla="*/ 5221 h 9874"/>
              <a:gd name="connsiteX3" fmla="*/ 766 w 10000"/>
              <a:gd name="connsiteY3" fmla="*/ 4813 h 9874"/>
              <a:gd name="connsiteX4" fmla="*/ 484 w 10000"/>
              <a:gd name="connsiteY4" fmla="*/ 4072 h 9874"/>
              <a:gd name="connsiteX5" fmla="*/ 649 w 10000"/>
              <a:gd name="connsiteY5" fmla="*/ 3575 h 9874"/>
              <a:gd name="connsiteX6" fmla="*/ 605 w 10000"/>
              <a:gd name="connsiteY6" fmla="*/ 2887 h 9874"/>
              <a:gd name="connsiteX7" fmla="*/ 0 w 10000"/>
              <a:gd name="connsiteY7" fmla="*/ 2278 h 9874"/>
              <a:gd name="connsiteX8" fmla="*/ 807 w 10000"/>
              <a:gd name="connsiteY8" fmla="*/ 1396 h 9874"/>
              <a:gd name="connsiteX9" fmla="*/ 1934 w 10000"/>
              <a:gd name="connsiteY9" fmla="*/ 1367 h 9874"/>
              <a:gd name="connsiteX10" fmla="*/ 3466 w 10000"/>
              <a:gd name="connsiteY10" fmla="*/ 1168 h 9874"/>
              <a:gd name="connsiteX11" fmla="*/ 4393 w 10000"/>
              <a:gd name="connsiteY11" fmla="*/ 883 h 9874"/>
              <a:gd name="connsiteX12" fmla="*/ 5119 w 10000"/>
              <a:gd name="connsiteY12" fmla="*/ 0 h 9874"/>
              <a:gd name="connsiteX13" fmla="*/ 5399 w 10000"/>
              <a:gd name="connsiteY13" fmla="*/ 513 h 9874"/>
              <a:gd name="connsiteX14" fmla="*/ 4634 w 10000"/>
              <a:gd name="connsiteY14" fmla="*/ 1025 h 9874"/>
              <a:gd name="connsiteX15" fmla="*/ 4756 w 10000"/>
              <a:gd name="connsiteY15" fmla="*/ 1908 h 9874"/>
              <a:gd name="connsiteX16" fmla="*/ 4957 w 10000"/>
              <a:gd name="connsiteY16" fmla="*/ 1851 h 9874"/>
              <a:gd name="connsiteX17" fmla="*/ 5724 w 10000"/>
              <a:gd name="connsiteY17" fmla="*/ 1912 h 9874"/>
              <a:gd name="connsiteX18" fmla="*/ 6022 w 10000"/>
              <a:gd name="connsiteY18" fmla="*/ 2681 h 9874"/>
              <a:gd name="connsiteX19" fmla="*/ 6258 w 10000"/>
              <a:gd name="connsiteY19" fmla="*/ 2786 h 9874"/>
              <a:gd name="connsiteX20" fmla="*/ 6543 w 10000"/>
              <a:gd name="connsiteY20" fmla="*/ 3693 h 9874"/>
              <a:gd name="connsiteX21" fmla="*/ 6946 w 10000"/>
              <a:gd name="connsiteY21" fmla="*/ 3356 h 9874"/>
              <a:gd name="connsiteX22" fmla="*/ 7112 w 10000"/>
              <a:gd name="connsiteY22" fmla="*/ 3178 h 9874"/>
              <a:gd name="connsiteX23" fmla="*/ 7250 w 10000"/>
              <a:gd name="connsiteY23" fmla="*/ 3165 h 9874"/>
              <a:gd name="connsiteX24" fmla="*/ 7361 w 10000"/>
              <a:gd name="connsiteY24" fmla="*/ 3136 h 9874"/>
              <a:gd name="connsiteX25" fmla="*/ 7389 w 10000"/>
              <a:gd name="connsiteY25" fmla="*/ 3075 h 9874"/>
              <a:gd name="connsiteX26" fmla="*/ 7389 w 10000"/>
              <a:gd name="connsiteY26" fmla="*/ 3004 h 9874"/>
              <a:gd name="connsiteX27" fmla="*/ 7290 w 10000"/>
              <a:gd name="connsiteY27" fmla="*/ 2856 h 9874"/>
              <a:gd name="connsiteX28" fmla="*/ 7206 w 10000"/>
              <a:gd name="connsiteY28" fmla="*/ 2786 h 9874"/>
              <a:gd name="connsiteX29" fmla="*/ 7206 w 10000"/>
              <a:gd name="connsiteY29" fmla="*/ 2744 h 9874"/>
              <a:gd name="connsiteX30" fmla="*/ 7421 w 10000"/>
              <a:gd name="connsiteY30" fmla="*/ 2660 h 9874"/>
              <a:gd name="connsiteX31" fmla="*/ 7897 w 10000"/>
              <a:gd name="connsiteY31" fmla="*/ 2309 h 9874"/>
              <a:gd name="connsiteX32" fmla="*/ 8114 w 10000"/>
              <a:gd name="connsiteY32" fmla="*/ 1955 h 9874"/>
              <a:gd name="connsiteX33" fmla="*/ 8374 w 10000"/>
              <a:gd name="connsiteY33" fmla="*/ 2365 h 9874"/>
              <a:gd name="connsiteX34" fmla="*/ 8513 w 10000"/>
              <a:gd name="connsiteY34" fmla="*/ 2660 h 9874"/>
              <a:gd name="connsiteX35" fmla="*/ 8492 w 10000"/>
              <a:gd name="connsiteY35" fmla="*/ 2912 h 9874"/>
              <a:gd name="connsiteX36" fmla="*/ 8414 w 10000"/>
              <a:gd name="connsiteY36" fmla="*/ 3235 h 9874"/>
              <a:gd name="connsiteX37" fmla="*/ 8558 w 10000"/>
              <a:gd name="connsiteY37" fmla="*/ 3356 h 9874"/>
              <a:gd name="connsiteX38" fmla="*/ 8936 w 10000"/>
              <a:gd name="connsiteY38" fmla="*/ 3024 h 9874"/>
              <a:gd name="connsiteX39" fmla="*/ 10000 w 10000"/>
              <a:gd name="connsiteY39" fmla="*/ 3024 h 9874"/>
              <a:gd name="connsiteX40" fmla="*/ 9705 w 10000"/>
              <a:gd name="connsiteY40" fmla="*/ 3763 h 9874"/>
              <a:gd name="connsiteX41" fmla="*/ 8916 w 10000"/>
              <a:gd name="connsiteY41" fmla="*/ 3763 h 9874"/>
              <a:gd name="connsiteX42" fmla="*/ 9186 w 10000"/>
              <a:gd name="connsiteY42" fmla="*/ 3986 h 9874"/>
              <a:gd name="connsiteX43" fmla="*/ 9685 w 10000"/>
              <a:gd name="connsiteY43" fmla="*/ 4265 h 9874"/>
              <a:gd name="connsiteX44" fmla="*/ 9685 w 10000"/>
              <a:gd name="connsiteY44" fmla="*/ 4308 h 9874"/>
              <a:gd name="connsiteX45" fmla="*/ 9583 w 10000"/>
              <a:gd name="connsiteY45" fmla="*/ 4271 h 9874"/>
              <a:gd name="connsiteX46" fmla="*/ 8956 w 10000"/>
              <a:gd name="connsiteY46" fmla="*/ 4265 h 9874"/>
              <a:gd name="connsiteX47" fmla="*/ 8896 w 10000"/>
              <a:gd name="connsiteY47" fmla="*/ 4384 h 9874"/>
              <a:gd name="connsiteX48" fmla="*/ 8816 w 10000"/>
              <a:gd name="connsiteY48" fmla="*/ 4496 h 9874"/>
              <a:gd name="connsiteX49" fmla="*/ 8024 w 10000"/>
              <a:gd name="connsiteY49" fmla="*/ 4799 h 9874"/>
              <a:gd name="connsiteX50" fmla="*/ 7206 w 10000"/>
              <a:gd name="connsiteY50" fmla="*/ 5730 h 9874"/>
              <a:gd name="connsiteX51" fmla="*/ 6986 w 10000"/>
              <a:gd name="connsiteY51" fmla="*/ 5772 h 9874"/>
              <a:gd name="connsiteX52" fmla="*/ 6789 w 10000"/>
              <a:gd name="connsiteY52" fmla="*/ 5739 h 9874"/>
              <a:gd name="connsiteX53" fmla="*/ 6551 w 10000"/>
              <a:gd name="connsiteY53" fmla="*/ 5673 h 9874"/>
              <a:gd name="connsiteX54" fmla="*/ 6419 w 10000"/>
              <a:gd name="connsiteY54" fmla="*/ 5786 h 9874"/>
              <a:gd name="connsiteX55" fmla="*/ 5992 w 10000"/>
              <a:gd name="connsiteY55" fmla="*/ 5772 h 9874"/>
              <a:gd name="connsiteX56" fmla="*/ 5937 w 10000"/>
              <a:gd name="connsiteY56" fmla="*/ 5809 h 9874"/>
              <a:gd name="connsiteX57" fmla="*/ 5901 w 10000"/>
              <a:gd name="connsiteY57" fmla="*/ 5842 h 9874"/>
              <a:gd name="connsiteX58" fmla="*/ 5762 w 10000"/>
              <a:gd name="connsiteY58" fmla="*/ 6669 h 9874"/>
              <a:gd name="connsiteX59" fmla="*/ 5505 w 10000"/>
              <a:gd name="connsiteY59" fmla="*/ 7799 h 9874"/>
              <a:gd name="connsiteX60" fmla="*/ 5004 w 10000"/>
              <a:gd name="connsiteY60" fmla="*/ 7790 h 9874"/>
              <a:gd name="connsiteX61" fmla="*/ 4924 w 10000"/>
              <a:gd name="connsiteY61" fmla="*/ 8205 h 9874"/>
              <a:gd name="connsiteX62" fmla="*/ 4968 w 10000"/>
              <a:gd name="connsiteY62" fmla="*/ 8304 h 9874"/>
              <a:gd name="connsiteX63" fmla="*/ 5418 w 10000"/>
              <a:gd name="connsiteY63" fmla="*/ 8350 h 9874"/>
              <a:gd name="connsiteX64" fmla="*/ 5499 w 10000"/>
              <a:gd name="connsiteY64" fmla="*/ 8659 h 9874"/>
              <a:gd name="connsiteX65" fmla="*/ 5762 w 10000"/>
              <a:gd name="connsiteY65" fmla="*/ 8757 h 9874"/>
              <a:gd name="connsiteX66" fmla="*/ 5716 w 10000"/>
              <a:gd name="connsiteY66" fmla="*/ 8897 h 9874"/>
              <a:gd name="connsiteX67" fmla="*/ 5446 w 10000"/>
              <a:gd name="connsiteY67" fmla="*/ 9046 h 9874"/>
              <a:gd name="connsiteX68" fmla="*/ 5181 w 10000"/>
              <a:gd name="connsiteY68" fmla="*/ 9037 h 9874"/>
              <a:gd name="connsiteX69" fmla="*/ 5167 w 10000"/>
              <a:gd name="connsiteY69" fmla="*/ 9120 h 9874"/>
              <a:gd name="connsiteX70" fmla="*/ 5240 w 10000"/>
              <a:gd name="connsiteY70" fmla="*/ 9384 h 9874"/>
              <a:gd name="connsiteX71" fmla="*/ 5446 w 10000"/>
              <a:gd name="connsiteY71" fmla="*/ 9398 h 9874"/>
              <a:gd name="connsiteX72" fmla="*/ 5527 w 10000"/>
              <a:gd name="connsiteY72" fmla="*/ 9569 h 9874"/>
              <a:gd name="connsiteX73" fmla="*/ 5367 w 10000"/>
              <a:gd name="connsiteY73" fmla="*/ 9668 h 9874"/>
              <a:gd name="connsiteX74" fmla="*/ 2934 w 10000"/>
              <a:gd name="connsiteY74" fmla="*/ 9521 h 9874"/>
              <a:gd name="connsiteX75" fmla="*/ 948 w 10000"/>
              <a:gd name="connsiteY75" fmla="*/ 9427 h 9874"/>
              <a:gd name="connsiteX76" fmla="*/ 777 w 10000"/>
              <a:gd name="connsiteY76" fmla="*/ 9874 h 9874"/>
              <a:gd name="connsiteX77" fmla="*/ 6267 w 10000"/>
              <a:gd name="connsiteY77" fmla="*/ 2612 h 9874"/>
              <a:gd name="connsiteX0" fmla="*/ 6267 w 10000"/>
              <a:gd name="connsiteY0" fmla="*/ 2645 h 9791"/>
              <a:gd name="connsiteX1" fmla="*/ 6040 w 10000"/>
              <a:gd name="connsiteY1" fmla="*/ 4625 h 9791"/>
              <a:gd name="connsiteX2" fmla="*/ 635 w 10000"/>
              <a:gd name="connsiteY2" fmla="*/ 5288 h 9791"/>
              <a:gd name="connsiteX3" fmla="*/ 766 w 10000"/>
              <a:gd name="connsiteY3" fmla="*/ 4874 h 9791"/>
              <a:gd name="connsiteX4" fmla="*/ 484 w 10000"/>
              <a:gd name="connsiteY4" fmla="*/ 4124 h 9791"/>
              <a:gd name="connsiteX5" fmla="*/ 649 w 10000"/>
              <a:gd name="connsiteY5" fmla="*/ 3621 h 9791"/>
              <a:gd name="connsiteX6" fmla="*/ 605 w 10000"/>
              <a:gd name="connsiteY6" fmla="*/ 2924 h 9791"/>
              <a:gd name="connsiteX7" fmla="*/ 0 w 10000"/>
              <a:gd name="connsiteY7" fmla="*/ 2307 h 9791"/>
              <a:gd name="connsiteX8" fmla="*/ 807 w 10000"/>
              <a:gd name="connsiteY8" fmla="*/ 1414 h 9791"/>
              <a:gd name="connsiteX9" fmla="*/ 1934 w 10000"/>
              <a:gd name="connsiteY9" fmla="*/ 1384 h 9791"/>
              <a:gd name="connsiteX10" fmla="*/ 3466 w 10000"/>
              <a:gd name="connsiteY10" fmla="*/ 1183 h 9791"/>
              <a:gd name="connsiteX11" fmla="*/ 4393 w 10000"/>
              <a:gd name="connsiteY11" fmla="*/ 894 h 9791"/>
              <a:gd name="connsiteX12" fmla="*/ 5119 w 10000"/>
              <a:gd name="connsiteY12" fmla="*/ 0 h 9791"/>
              <a:gd name="connsiteX13" fmla="*/ 5399 w 10000"/>
              <a:gd name="connsiteY13" fmla="*/ 520 h 9791"/>
              <a:gd name="connsiteX14" fmla="*/ 4634 w 10000"/>
              <a:gd name="connsiteY14" fmla="*/ 1038 h 9791"/>
              <a:gd name="connsiteX15" fmla="*/ 4756 w 10000"/>
              <a:gd name="connsiteY15" fmla="*/ 1932 h 9791"/>
              <a:gd name="connsiteX16" fmla="*/ 4957 w 10000"/>
              <a:gd name="connsiteY16" fmla="*/ 1875 h 9791"/>
              <a:gd name="connsiteX17" fmla="*/ 5724 w 10000"/>
              <a:gd name="connsiteY17" fmla="*/ 1936 h 9791"/>
              <a:gd name="connsiteX18" fmla="*/ 6022 w 10000"/>
              <a:gd name="connsiteY18" fmla="*/ 2715 h 9791"/>
              <a:gd name="connsiteX19" fmla="*/ 6258 w 10000"/>
              <a:gd name="connsiteY19" fmla="*/ 2822 h 9791"/>
              <a:gd name="connsiteX20" fmla="*/ 6543 w 10000"/>
              <a:gd name="connsiteY20" fmla="*/ 3740 h 9791"/>
              <a:gd name="connsiteX21" fmla="*/ 6946 w 10000"/>
              <a:gd name="connsiteY21" fmla="*/ 3399 h 9791"/>
              <a:gd name="connsiteX22" fmla="*/ 7112 w 10000"/>
              <a:gd name="connsiteY22" fmla="*/ 3219 h 9791"/>
              <a:gd name="connsiteX23" fmla="*/ 7250 w 10000"/>
              <a:gd name="connsiteY23" fmla="*/ 3205 h 9791"/>
              <a:gd name="connsiteX24" fmla="*/ 7361 w 10000"/>
              <a:gd name="connsiteY24" fmla="*/ 3176 h 9791"/>
              <a:gd name="connsiteX25" fmla="*/ 7389 w 10000"/>
              <a:gd name="connsiteY25" fmla="*/ 3114 h 9791"/>
              <a:gd name="connsiteX26" fmla="*/ 7389 w 10000"/>
              <a:gd name="connsiteY26" fmla="*/ 3042 h 9791"/>
              <a:gd name="connsiteX27" fmla="*/ 7290 w 10000"/>
              <a:gd name="connsiteY27" fmla="*/ 2892 h 9791"/>
              <a:gd name="connsiteX28" fmla="*/ 7206 w 10000"/>
              <a:gd name="connsiteY28" fmla="*/ 2822 h 9791"/>
              <a:gd name="connsiteX29" fmla="*/ 7206 w 10000"/>
              <a:gd name="connsiteY29" fmla="*/ 2779 h 9791"/>
              <a:gd name="connsiteX30" fmla="*/ 7421 w 10000"/>
              <a:gd name="connsiteY30" fmla="*/ 2694 h 9791"/>
              <a:gd name="connsiteX31" fmla="*/ 7897 w 10000"/>
              <a:gd name="connsiteY31" fmla="*/ 2338 h 9791"/>
              <a:gd name="connsiteX32" fmla="*/ 8114 w 10000"/>
              <a:gd name="connsiteY32" fmla="*/ 1980 h 9791"/>
              <a:gd name="connsiteX33" fmla="*/ 8374 w 10000"/>
              <a:gd name="connsiteY33" fmla="*/ 2395 h 9791"/>
              <a:gd name="connsiteX34" fmla="*/ 8513 w 10000"/>
              <a:gd name="connsiteY34" fmla="*/ 2694 h 9791"/>
              <a:gd name="connsiteX35" fmla="*/ 8492 w 10000"/>
              <a:gd name="connsiteY35" fmla="*/ 2949 h 9791"/>
              <a:gd name="connsiteX36" fmla="*/ 8414 w 10000"/>
              <a:gd name="connsiteY36" fmla="*/ 3276 h 9791"/>
              <a:gd name="connsiteX37" fmla="*/ 8558 w 10000"/>
              <a:gd name="connsiteY37" fmla="*/ 3399 h 9791"/>
              <a:gd name="connsiteX38" fmla="*/ 8936 w 10000"/>
              <a:gd name="connsiteY38" fmla="*/ 3063 h 9791"/>
              <a:gd name="connsiteX39" fmla="*/ 10000 w 10000"/>
              <a:gd name="connsiteY39" fmla="*/ 3063 h 9791"/>
              <a:gd name="connsiteX40" fmla="*/ 9705 w 10000"/>
              <a:gd name="connsiteY40" fmla="*/ 3811 h 9791"/>
              <a:gd name="connsiteX41" fmla="*/ 8916 w 10000"/>
              <a:gd name="connsiteY41" fmla="*/ 3811 h 9791"/>
              <a:gd name="connsiteX42" fmla="*/ 9186 w 10000"/>
              <a:gd name="connsiteY42" fmla="*/ 4037 h 9791"/>
              <a:gd name="connsiteX43" fmla="*/ 9685 w 10000"/>
              <a:gd name="connsiteY43" fmla="*/ 4319 h 9791"/>
              <a:gd name="connsiteX44" fmla="*/ 9685 w 10000"/>
              <a:gd name="connsiteY44" fmla="*/ 4363 h 9791"/>
              <a:gd name="connsiteX45" fmla="*/ 9583 w 10000"/>
              <a:gd name="connsiteY45" fmla="*/ 4326 h 9791"/>
              <a:gd name="connsiteX46" fmla="*/ 8956 w 10000"/>
              <a:gd name="connsiteY46" fmla="*/ 4319 h 9791"/>
              <a:gd name="connsiteX47" fmla="*/ 8896 w 10000"/>
              <a:gd name="connsiteY47" fmla="*/ 4440 h 9791"/>
              <a:gd name="connsiteX48" fmla="*/ 8816 w 10000"/>
              <a:gd name="connsiteY48" fmla="*/ 4553 h 9791"/>
              <a:gd name="connsiteX49" fmla="*/ 8024 w 10000"/>
              <a:gd name="connsiteY49" fmla="*/ 4860 h 9791"/>
              <a:gd name="connsiteX50" fmla="*/ 7206 w 10000"/>
              <a:gd name="connsiteY50" fmla="*/ 5803 h 9791"/>
              <a:gd name="connsiteX51" fmla="*/ 6986 w 10000"/>
              <a:gd name="connsiteY51" fmla="*/ 5846 h 9791"/>
              <a:gd name="connsiteX52" fmla="*/ 6789 w 10000"/>
              <a:gd name="connsiteY52" fmla="*/ 5812 h 9791"/>
              <a:gd name="connsiteX53" fmla="*/ 6551 w 10000"/>
              <a:gd name="connsiteY53" fmla="*/ 5745 h 9791"/>
              <a:gd name="connsiteX54" fmla="*/ 6419 w 10000"/>
              <a:gd name="connsiteY54" fmla="*/ 5860 h 9791"/>
              <a:gd name="connsiteX55" fmla="*/ 5992 w 10000"/>
              <a:gd name="connsiteY55" fmla="*/ 5846 h 9791"/>
              <a:gd name="connsiteX56" fmla="*/ 5937 w 10000"/>
              <a:gd name="connsiteY56" fmla="*/ 5883 h 9791"/>
              <a:gd name="connsiteX57" fmla="*/ 5901 w 10000"/>
              <a:gd name="connsiteY57" fmla="*/ 5917 h 9791"/>
              <a:gd name="connsiteX58" fmla="*/ 5762 w 10000"/>
              <a:gd name="connsiteY58" fmla="*/ 6754 h 9791"/>
              <a:gd name="connsiteX59" fmla="*/ 5505 w 10000"/>
              <a:gd name="connsiteY59" fmla="*/ 7899 h 9791"/>
              <a:gd name="connsiteX60" fmla="*/ 5004 w 10000"/>
              <a:gd name="connsiteY60" fmla="*/ 7889 h 9791"/>
              <a:gd name="connsiteX61" fmla="*/ 4924 w 10000"/>
              <a:gd name="connsiteY61" fmla="*/ 8310 h 9791"/>
              <a:gd name="connsiteX62" fmla="*/ 4968 w 10000"/>
              <a:gd name="connsiteY62" fmla="*/ 8410 h 9791"/>
              <a:gd name="connsiteX63" fmla="*/ 5418 w 10000"/>
              <a:gd name="connsiteY63" fmla="*/ 8457 h 9791"/>
              <a:gd name="connsiteX64" fmla="*/ 5499 w 10000"/>
              <a:gd name="connsiteY64" fmla="*/ 8769 h 9791"/>
              <a:gd name="connsiteX65" fmla="*/ 5762 w 10000"/>
              <a:gd name="connsiteY65" fmla="*/ 8869 h 9791"/>
              <a:gd name="connsiteX66" fmla="*/ 5716 w 10000"/>
              <a:gd name="connsiteY66" fmla="*/ 9011 h 9791"/>
              <a:gd name="connsiteX67" fmla="*/ 5446 w 10000"/>
              <a:gd name="connsiteY67" fmla="*/ 9161 h 9791"/>
              <a:gd name="connsiteX68" fmla="*/ 5181 w 10000"/>
              <a:gd name="connsiteY68" fmla="*/ 9152 h 9791"/>
              <a:gd name="connsiteX69" fmla="*/ 5167 w 10000"/>
              <a:gd name="connsiteY69" fmla="*/ 9236 h 9791"/>
              <a:gd name="connsiteX70" fmla="*/ 5240 w 10000"/>
              <a:gd name="connsiteY70" fmla="*/ 9504 h 9791"/>
              <a:gd name="connsiteX71" fmla="*/ 5446 w 10000"/>
              <a:gd name="connsiteY71" fmla="*/ 9518 h 9791"/>
              <a:gd name="connsiteX72" fmla="*/ 5527 w 10000"/>
              <a:gd name="connsiteY72" fmla="*/ 9691 h 9791"/>
              <a:gd name="connsiteX73" fmla="*/ 5367 w 10000"/>
              <a:gd name="connsiteY73" fmla="*/ 9791 h 9791"/>
              <a:gd name="connsiteX74" fmla="*/ 2934 w 10000"/>
              <a:gd name="connsiteY74" fmla="*/ 9642 h 9791"/>
              <a:gd name="connsiteX75" fmla="*/ 948 w 10000"/>
              <a:gd name="connsiteY75" fmla="*/ 9547 h 9791"/>
              <a:gd name="connsiteX76" fmla="*/ 6267 w 10000"/>
              <a:gd name="connsiteY76" fmla="*/ 2645 h 9791"/>
              <a:gd name="connsiteX0" fmla="*/ 6267 w 10000"/>
              <a:gd name="connsiteY0" fmla="*/ 2701 h 10000"/>
              <a:gd name="connsiteX1" fmla="*/ 6040 w 10000"/>
              <a:gd name="connsiteY1" fmla="*/ 4724 h 10000"/>
              <a:gd name="connsiteX2" fmla="*/ 635 w 10000"/>
              <a:gd name="connsiteY2" fmla="*/ 5401 h 10000"/>
              <a:gd name="connsiteX3" fmla="*/ 766 w 10000"/>
              <a:gd name="connsiteY3" fmla="*/ 4978 h 10000"/>
              <a:gd name="connsiteX4" fmla="*/ 484 w 10000"/>
              <a:gd name="connsiteY4" fmla="*/ 4212 h 10000"/>
              <a:gd name="connsiteX5" fmla="*/ 649 w 10000"/>
              <a:gd name="connsiteY5" fmla="*/ 3698 h 10000"/>
              <a:gd name="connsiteX6" fmla="*/ 605 w 10000"/>
              <a:gd name="connsiteY6" fmla="*/ 2986 h 10000"/>
              <a:gd name="connsiteX7" fmla="*/ 0 w 10000"/>
              <a:gd name="connsiteY7" fmla="*/ 2356 h 10000"/>
              <a:gd name="connsiteX8" fmla="*/ 807 w 10000"/>
              <a:gd name="connsiteY8" fmla="*/ 1444 h 10000"/>
              <a:gd name="connsiteX9" fmla="*/ 1934 w 10000"/>
              <a:gd name="connsiteY9" fmla="*/ 1414 h 10000"/>
              <a:gd name="connsiteX10" fmla="*/ 3466 w 10000"/>
              <a:gd name="connsiteY10" fmla="*/ 1208 h 10000"/>
              <a:gd name="connsiteX11" fmla="*/ 4393 w 10000"/>
              <a:gd name="connsiteY11" fmla="*/ 913 h 10000"/>
              <a:gd name="connsiteX12" fmla="*/ 5119 w 10000"/>
              <a:gd name="connsiteY12" fmla="*/ 0 h 10000"/>
              <a:gd name="connsiteX13" fmla="*/ 5399 w 10000"/>
              <a:gd name="connsiteY13" fmla="*/ 531 h 10000"/>
              <a:gd name="connsiteX14" fmla="*/ 4634 w 10000"/>
              <a:gd name="connsiteY14" fmla="*/ 1060 h 10000"/>
              <a:gd name="connsiteX15" fmla="*/ 4756 w 10000"/>
              <a:gd name="connsiteY15" fmla="*/ 1973 h 10000"/>
              <a:gd name="connsiteX16" fmla="*/ 4957 w 10000"/>
              <a:gd name="connsiteY16" fmla="*/ 1915 h 10000"/>
              <a:gd name="connsiteX17" fmla="*/ 5724 w 10000"/>
              <a:gd name="connsiteY17" fmla="*/ 1977 h 10000"/>
              <a:gd name="connsiteX18" fmla="*/ 6022 w 10000"/>
              <a:gd name="connsiteY18" fmla="*/ 2773 h 10000"/>
              <a:gd name="connsiteX19" fmla="*/ 6258 w 10000"/>
              <a:gd name="connsiteY19" fmla="*/ 2882 h 10000"/>
              <a:gd name="connsiteX20" fmla="*/ 6543 w 10000"/>
              <a:gd name="connsiteY20" fmla="*/ 3820 h 10000"/>
              <a:gd name="connsiteX21" fmla="*/ 6946 w 10000"/>
              <a:gd name="connsiteY21" fmla="*/ 3472 h 10000"/>
              <a:gd name="connsiteX22" fmla="*/ 7112 w 10000"/>
              <a:gd name="connsiteY22" fmla="*/ 3288 h 10000"/>
              <a:gd name="connsiteX23" fmla="*/ 7250 w 10000"/>
              <a:gd name="connsiteY23" fmla="*/ 3273 h 10000"/>
              <a:gd name="connsiteX24" fmla="*/ 7361 w 10000"/>
              <a:gd name="connsiteY24" fmla="*/ 3244 h 10000"/>
              <a:gd name="connsiteX25" fmla="*/ 7389 w 10000"/>
              <a:gd name="connsiteY25" fmla="*/ 3180 h 10000"/>
              <a:gd name="connsiteX26" fmla="*/ 7389 w 10000"/>
              <a:gd name="connsiteY26" fmla="*/ 3107 h 10000"/>
              <a:gd name="connsiteX27" fmla="*/ 7290 w 10000"/>
              <a:gd name="connsiteY27" fmla="*/ 2954 h 10000"/>
              <a:gd name="connsiteX28" fmla="*/ 7206 w 10000"/>
              <a:gd name="connsiteY28" fmla="*/ 2882 h 10000"/>
              <a:gd name="connsiteX29" fmla="*/ 7206 w 10000"/>
              <a:gd name="connsiteY29" fmla="*/ 2838 h 10000"/>
              <a:gd name="connsiteX30" fmla="*/ 7421 w 10000"/>
              <a:gd name="connsiteY30" fmla="*/ 2752 h 10000"/>
              <a:gd name="connsiteX31" fmla="*/ 7897 w 10000"/>
              <a:gd name="connsiteY31" fmla="*/ 2388 h 10000"/>
              <a:gd name="connsiteX32" fmla="*/ 8114 w 10000"/>
              <a:gd name="connsiteY32" fmla="*/ 2022 h 10000"/>
              <a:gd name="connsiteX33" fmla="*/ 8374 w 10000"/>
              <a:gd name="connsiteY33" fmla="*/ 2446 h 10000"/>
              <a:gd name="connsiteX34" fmla="*/ 8513 w 10000"/>
              <a:gd name="connsiteY34" fmla="*/ 2752 h 10000"/>
              <a:gd name="connsiteX35" fmla="*/ 8492 w 10000"/>
              <a:gd name="connsiteY35" fmla="*/ 3012 h 10000"/>
              <a:gd name="connsiteX36" fmla="*/ 8414 w 10000"/>
              <a:gd name="connsiteY36" fmla="*/ 3346 h 10000"/>
              <a:gd name="connsiteX37" fmla="*/ 8558 w 10000"/>
              <a:gd name="connsiteY37" fmla="*/ 3472 h 10000"/>
              <a:gd name="connsiteX38" fmla="*/ 8936 w 10000"/>
              <a:gd name="connsiteY38" fmla="*/ 3128 h 10000"/>
              <a:gd name="connsiteX39" fmla="*/ 10000 w 10000"/>
              <a:gd name="connsiteY39" fmla="*/ 3128 h 10000"/>
              <a:gd name="connsiteX40" fmla="*/ 9705 w 10000"/>
              <a:gd name="connsiteY40" fmla="*/ 3892 h 10000"/>
              <a:gd name="connsiteX41" fmla="*/ 8916 w 10000"/>
              <a:gd name="connsiteY41" fmla="*/ 3892 h 10000"/>
              <a:gd name="connsiteX42" fmla="*/ 9186 w 10000"/>
              <a:gd name="connsiteY42" fmla="*/ 4123 h 10000"/>
              <a:gd name="connsiteX43" fmla="*/ 9685 w 10000"/>
              <a:gd name="connsiteY43" fmla="*/ 4411 h 10000"/>
              <a:gd name="connsiteX44" fmla="*/ 9685 w 10000"/>
              <a:gd name="connsiteY44" fmla="*/ 4456 h 10000"/>
              <a:gd name="connsiteX45" fmla="*/ 9583 w 10000"/>
              <a:gd name="connsiteY45" fmla="*/ 4418 h 10000"/>
              <a:gd name="connsiteX46" fmla="*/ 8956 w 10000"/>
              <a:gd name="connsiteY46" fmla="*/ 4411 h 10000"/>
              <a:gd name="connsiteX47" fmla="*/ 8896 w 10000"/>
              <a:gd name="connsiteY47" fmla="*/ 4535 h 10000"/>
              <a:gd name="connsiteX48" fmla="*/ 8816 w 10000"/>
              <a:gd name="connsiteY48" fmla="*/ 4650 h 10000"/>
              <a:gd name="connsiteX49" fmla="*/ 8024 w 10000"/>
              <a:gd name="connsiteY49" fmla="*/ 4964 h 10000"/>
              <a:gd name="connsiteX50" fmla="*/ 7206 w 10000"/>
              <a:gd name="connsiteY50" fmla="*/ 5927 h 10000"/>
              <a:gd name="connsiteX51" fmla="*/ 6986 w 10000"/>
              <a:gd name="connsiteY51" fmla="*/ 5971 h 10000"/>
              <a:gd name="connsiteX52" fmla="*/ 6789 w 10000"/>
              <a:gd name="connsiteY52" fmla="*/ 5936 h 10000"/>
              <a:gd name="connsiteX53" fmla="*/ 6551 w 10000"/>
              <a:gd name="connsiteY53" fmla="*/ 5868 h 10000"/>
              <a:gd name="connsiteX54" fmla="*/ 6419 w 10000"/>
              <a:gd name="connsiteY54" fmla="*/ 5985 h 10000"/>
              <a:gd name="connsiteX55" fmla="*/ 5992 w 10000"/>
              <a:gd name="connsiteY55" fmla="*/ 5971 h 10000"/>
              <a:gd name="connsiteX56" fmla="*/ 5937 w 10000"/>
              <a:gd name="connsiteY56" fmla="*/ 6009 h 10000"/>
              <a:gd name="connsiteX57" fmla="*/ 5901 w 10000"/>
              <a:gd name="connsiteY57" fmla="*/ 6043 h 10000"/>
              <a:gd name="connsiteX58" fmla="*/ 5762 w 10000"/>
              <a:gd name="connsiteY58" fmla="*/ 6898 h 10000"/>
              <a:gd name="connsiteX59" fmla="*/ 5505 w 10000"/>
              <a:gd name="connsiteY59" fmla="*/ 8068 h 10000"/>
              <a:gd name="connsiteX60" fmla="*/ 5004 w 10000"/>
              <a:gd name="connsiteY60" fmla="*/ 8057 h 10000"/>
              <a:gd name="connsiteX61" fmla="*/ 4924 w 10000"/>
              <a:gd name="connsiteY61" fmla="*/ 8487 h 10000"/>
              <a:gd name="connsiteX62" fmla="*/ 4968 w 10000"/>
              <a:gd name="connsiteY62" fmla="*/ 8590 h 10000"/>
              <a:gd name="connsiteX63" fmla="*/ 5418 w 10000"/>
              <a:gd name="connsiteY63" fmla="*/ 8638 h 10000"/>
              <a:gd name="connsiteX64" fmla="*/ 5499 w 10000"/>
              <a:gd name="connsiteY64" fmla="*/ 8956 h 10000"/>
              <a:gd name="connsiteX65" fmla="*/ 5762 w 10000"/>
              <a:gd name="connsiteY65" fmla="*/ 9058 h 10000"/>
              <a:gd name="connsiteX66" fmla="*/ 5716 w 10000"/>
              <a:gd name="connsiteY66" fmla="*/ 9203 h 10000"/>
              <a:gd name="connsiteX67" fmla="*/ 5446 w 10000"/>
              <a:gd name="connsiteY67" fmla="*/ 9357 h 10000"/>
              <a:gd name="connsiteX68" fmla="*/ 5181 w 10000"/>
              <a:gd name="connsiteY68" fmla="*/ 9347 h 10000"/>
              <a:gd name="connsiteX69" fmla="*/ 5167 w 10000"/>
              <a:gd name="connsiteY69" fmla="*/ 9433 h 10000"/>
              <a:gd name="connsiteX70" fmla="*/ 5240 w 10000"/>
              <a:gd name="connsiteY70" fmla="*/ 9707 h 10000"/>
              <a:gd name="connsiteX71" fmla="*/ 5446 w 10000"/>
              <a:gd name="connsiteY71" fmla="*/ 9721 h 10000"/>
              <a:gd name="connsiteX72" fmla="*/ 5527 w 10000"/>
              <a:gd name="connsiteY72" fmla="*/ 9898 h 10000"/>
              <a:gd name="connsiteX73" fmla="*/ 5367 w 10000"/>
              <a:gd name="connsiteY73" fmla="*/ 10000 h 10000"/>
              <a:gd name="connsiteX74" fmla="*/ 2934 w 10000"/>
              <a:gd name="connsiteY74" fmla="*/ 9848 h 10000"/>
              <a:gd name="connsiteX75" fmla="*/ 6267 w 10000"/>
              <a:gd name="connsiteY75" fmla="*/ 2701 h 10000"/>
              <a:gd name="connsiteX0" fmla="*/ 6267 w 10000"/>
              <a:gd name="connsiteY0" fmla="*/ 2701 h 10000"/>
              <a:gd name="connsiteX1" fmla="*/ 6040 w 10000"/>
              <a:gd name="connsiteY1" fmla="*/ 4724 h 10000"/>
              <a:gd name="connsiteX2" fmla="*/ 635 w 10000"/>
              <a:gd name="connsiteY2" fmla="*/ 5401 h 10000"/>
              <a:gd name="connsiteX3" fmla="*/ 766 w 10000"/>
              <a:gd name="connsiteY3" fmla="*/ 4978 h 10000"/>
              <a:gd name="connsiteX4" fmla="*/ 484 w 10000"/>
              <a:gd name="connsiteY4" fmla="*/ 4212 h 10000"/>
              <a:gd name="connsiteX5" fmla="*/ 649 w 10000"/>
              <a:gd name="connsiteY5" fmla="*/ 3698 h 10000"/>
              <a:gd name="connsiteX6" fmla="*/ 605 w 10000"/>
              <a:gd name="connsiteY6" fmla="*/ 2986 h 10000"/>
              <a:gd name="connsiteX7" fmla="*/ 0 w 10000"/>
              <a:gd name="connsiteY7" fmla="*/ 2356 h 10000"/>
              <a:gd name="connsiteX8" fmla="*/ 807 w 10000"/>
              <a:gd name="connsiteY8" fmla="*/ 1444 h 10000"/>
              <a:gd name="connsiteX9" fmla="*/ 1934 w 10000"/>
              <a:gd name="connsiteY9" fmla="*/ 1414 h 10000"/>
              <a:gd name="connsiteX10" fmla="*/ 3466 w 10000"/>
              <a:gd name="connsiteY10" fmla="*/ 1208 h 10000"/>
              <a:gd name="connsiteX11" fmla="*/ 4393 w 10000"/>
              <a:gd name="connsiteY11" fmla="*/ 913 h 10000"/>
              <a:gd name="connsiteX12" fmla="*/ 5119 w 10000"/>
              <a:gd name="connsiteY12" fmla="*/ 0 h 10000"/>
              <a:gd name="connsiteX13" fmla="*/ 5399 w 10000"/>
              <a:gd name="connsiteY13" fmla="*/ 531 h 10000"/>
              <a:gd name="connsiteX14" fmla="*/ 4634 w 10000"/>
              <a:gd name="connsiteY14" fmla="*/ 1060 h 10000"/>
              <a:gd name="connsiteX15" fmla="*/ 4756 w 10000"/>
              <a:gd name="connsiteY15" fmla="*/ 1973 h 10000"/>
              <a:gd name="connsiteX16" fmla="*/ 4957 w 10000"/>
              <a:gd name="connsiteY16" fmla="*/ 1915 h 10000"/>
              <a:gd name="connsiteX17" fmla="*/ 5724 w 10000"/>
              <a:gd name="connsiteY17" fmla="*/ 1977 h 10000"/>
              <a:gd name="connsiteX18" fmla="*/ 6022 w 10000"/>
              <a:gd name="connsiteY18" fmla="*/ 2773 h 10000"/>
              <a:gd name="connsiteX19" fmla="*/ 6258 w 10000"/>
              <a:gd name="connsiteY19" fmla="*/ 2882 h 10000"/>
              <a:gd name="connsiteX20" fmla="*/ 6543 w 10000"/>
              <a:gd name="connsiteY20" fmla="*/ 3820 h 10000"/>
              <a:gd name="connsiteX21" fmla="*/ 6946 w 10000"/>
              <a:gd name="connsiteY21" fmla="*/ 3472 h 10000"/>
              <a:gd name="connsiteX22" fmla="*/ 7112 w 10000"/>
              <a:gd name="connsiteY22" fmla="*/ 3288 h 10000"/>
              <a:gd name="connsiteX23" fmla="*/ 7250 w 10000"/>
              <a:gd name="connsiteY23" fmla="*/ 3273 h 10000"/>
              <a:gd name="connsiteX24" fmla="*/ 7361 w 10000"/>
              <a:gd name="connsiteY24" fmla="*/ 3244 h 10000"/>
              <a:gd name="connsiteX25" fmla="*/ 7389 w 10000"/>
              <a:gd name="connsiteY25" fmla="*/ 3180 h 10000"/>
              <a:gd name="connsiteX26" fmla="*/ 7389 w 10000"/>
              <a:gd name="connsiteY26" fmla="*/ 3107 h 10000"/>
              <a:gd name="connsiteX27" fmla="*/ 7290 w 10000"/>
              <a:gd name="connsiteY27" fmla="*/ 2954 h 10000"/>
              <a:gd name="connsiteX28" fmla="*/ 7206 w 10000"/>
              <a:gd name="connsiteY28" fmla="*/ 2882 h 10000"/>
              <a:gd name="connsiteX29" fmla="*/ 7206 w 10000"/>
              <a:gd name="connsiteY29" fmla="*/ 2838 h 10000"/>
              <a:gd name="connsiteX30" fmla="*/ 7421 w 10000"/>
              <a:gd name="connsiteY30" fmla="*/ 2752 h 10000"/>
              <a:gd name="connsiteX31" fmla="*/ 7897 w 10000"/>
              <a:gd name="connsiteY31" fmla="*/ 2388 h 10000"/>
              <a:gd name="connsiteX32" fmla="*/ 8114 w 10000"/>
              <a:gd name="connsiteY32" fmla="*/ 2022 h 10000"/>
              <a:gd name="connsiteX33" fmla="*/ 8374 w 10000"/>
              <a:gd name="connsiteY33" fmla="*/ 2446 h 10000"/>
              <a:gd name="connsiteX34" fmla="*/ 8513 w 10000"/>
              <a:gd name="connsiteY34" fmla="*/ 2752 h 10000"/>
              <a:gd name="connsiteX35" fmla="*/ 8492 w 10000"/>
              <a:gd name="connsiteY35" fmla="*/ 3012 h 10000"/>
              <a:gd name="connsiteX36" fmla="*/ 8414 w 10000"/>
              <a:gd name="connsiteY36" fmla="*/ 3346 h 10000"/>
              <a:gd name="connsiteX37" fmla="*/ 8558 w 10000"/>
              <a:gd name="connsiteY37" fmla="*/ 3472 h 10000"/>
              <a:gd name="connsiteX38" fmla="*/ 8936 w 10000"/>
              <a:gd name="connsiteY38" fmla="*/ 3128 h 10000"/>
              <a:gd name="connsiteX39" fmla="*/ 10000 w 10000"/>
              <a:gd name="connsiteY39" fmla="*/ 3128 h 10000"/>
              <a:gd name="connsiteX40" fmla="*/ 9705 w 10000"/>
              <a:gd name="connsiteY40" fmla="*/ 3892 h 10000"/>
              <a:gd name="connsiteX41" fmla="*/ 8916 w 10000"/>
              <a:gd name="connsiteY41" fmla="*/ 3892 h 10000"/>
              <a:gd name="connsiteX42" fmla="*/ 9186 w 10000"/>
              <a:gd name="connsiteY42" fmla="*/ 4123 h 10000"/>
              <a:gd name="connsiteX43" fmla="*/ 9685 w 10000"/>
              <a:gd name="connsiteY43" fmla="*/ 4411 h 10000"/>
              <a:gd name="connsiteX44" fmla="*/ 9685 w 10000"/>
              <a:gd name="connsiteY44" fmla="*/ 4456 h 10000"/>
              <a:gd name="connsiteX45" fmla="*/ 9583 w 10000"/>
              <a:gd name="connsiteY45" fmla="*/ 4418 h 10000"/>
              <a:gd name="connsiteX46" fmla="*/ 8956 w 10000"/>
              <a:gd name="connsiteY46" fmla="*/ 4411 h 10000"/>
              <a:gd name="connsiteX47" fmla="*/ 8896 w 10000"/>
              <a:gd name="connsiteY47" fmla="*/ 4535 h 10000"/>
              <a:gd name="connsiteX48" fmla="*/ 8816 w 10000"/>
              <a:gd name="connsiteY48" fmla="*/ 4650 h 10000"/>
              <a:gd name="connsiteX49" fmla="*/ 8024 w 10000"/>
              <a:gd name="connsiteY49" fmla="*/ 4964 h 10000"/>
              <a:gd name="connsiteX50" fmla="*/ 7206 w 10000"/>
              <a:gd name="connsiteY50" fmla="*/ 5927 h 10000"/>
              <a:gd name="connsiteX51" fmla="*/ 6986 w 10000"/>
              <a:gd name="connsiteY51" fmla="*/ 5971 h 10000"/>
              <a:gd name="connsiteX52" fmla="*/ 6789 w 10000"/>
              <a:gd name="connsiteY52" fmla="*/ 5936 h 10000"/>
              <a:gd name="connsiteX53" fmla="*/ 6551 w 10000"/>
              <a:gd name="connsiteY53" fmla="*/ 5868 h 10000"/>
              <a:gd name="connsiteX54" fmla="*/ 6419 w 10000"/>
              <a:gd name="connsiteY54" fmla="*/ 5985 h 10000"/>
              <a:gd name="connsiteX55" fmla="*/ 5992 w 10000"/>
              <a:gd name="connsiteY55" fmla="*/ 5971 h 10000"/>
              <a:gd name="connsiteX56" fmla="*/ 5937 w 10000"/>
              <a:gd name="connsiteY56" fmla="*/ 6009 h 10000"/>
              <a:gd name="connsiteX57" fmla="*/ 5901 w 10000"/>
              <a:gd name="connsiteY57" fmla="*/ 6043 h 10000"/>
              <a:gd name="connsiteX58" fmla="*/ 5762 w 10000"/>
              <a:gd name="connsiteY58" fmla="*/ 6898 h 10000"/>
              <a:gd name="connsiteX59" fmla="*/ 5505 w 10000"/>
              <a:gd name="connsiteY59" fmla="*/ 8068 h 10000"/>
              <a:gd name="connsiteX60" fmla="*/ 5004 w 10000"/>
              <a:gd name="connsiteY60" fmla="*/ 8057 h 10000"/>
              <a:gd name="connsiteX61" fmla="*/ 4924 w 10000"/>
              <a:gd name="connsiteY61" fmla="*/ 8487 h 10000"/>
              <a:gd name="connsiteX62" fmla="*/ 4968 w 10000"/>
              <a:gd name="connsiteY62" fmla="*/ 8590 h 10000"/>
              <a:gd name="connsiteX63" fmla="*/ 5418 w 10000"/>
              <a:gd name="connsiteY63" fmla="*/ 8638 h 10000"/>
              <a:gd name="connsiteX64" fmla="*/ 5499 w 10000"/>
              <a:gd name="connsiteY64" fmla="*/ 8956 h 10000"/>
              <a:gd name="connsiteX65" fmla="*/ 5762 w 10000"/>
              <a:gd name="connsiteY65" fmla="*/ 9058 h 10000"/>
              <a:gd name="connsiteX66" fmla="*/ 5716 w 10000"/>
              <a:gd name="connsiteY66" fmla="*/ 9203 h 10000"/>
              <a:gd name="connsiteX67" fmla="*/ 5446 w 10000"/>
              <a:gd name="connsiteY67" fmla="*/ 9357 h 10000"/>
              <a:gd name="connsiteX68" fmla="*/ 5181 w 10000"/>
              <a:gd name="connsiteY68" fmla="*/ 9347 h 10000"/>
              <a:gd name="connsiteX69" fmla="*/ 5167 w 10000"/>
              <a:gd name="connsiteY69" fmla="*/ 9433 h 10000"/>
              <a:gd name="connsiteX70" fmla="*/ 5240 w 10000"/>
              <a:gd name="connsiteY70" fmla="*/ 9707 h 10000"/>
              <a:gd name="connsiteX71" fmla="*/ 5446 w 10000"/>
              <a:gd name="connsiteY71" fmla="*/ 9721 h 10000"/>
              <a:gd name="connsiteX72" fmla="*/ 5527 w 10000"/>
              <a:gd name="connsiteY72" fmla="*/ 9898 h 10000"/>
              <a:gd name="connsiteX73" fmla="*/ 5367 w 10000"/>
              <a:gd name="connsiteY73" fmla="*/ 10000 h 10000"/>
              <a:gd name="connsiteX74" fmla="*/ 6267 w 10000"/>
              <a:gd name="connsiteY74" fmla="*/ 2701 h 10000"/>
              <a:gd name="connsiteX0" fmla="*/ 6267 w 10000"/>
              <a:gd name="connsiteY0" fmla="*/ 2701 h 9898"/>
              <a:gd name="connsiteX1" fmla="*/ 6040 w 10000"/>
              <a:gd name="connsiteY1" fmla="*/ 4724 h 9898"/>
              <a:gd name="connsiteX2" fmla="*/ 635 w 10000"/>
              <a:gd name="connsiteY2" fmla="*/ 5401 h 9898"/>
              <a:gd name="connsiteX3" fmla="*/ 766 w 10000"/>
              <a:gd name="connsiteY3" fmla="*/ 4978 h 9898"/>
              <a:gd name="connsiteX4" fmla="*/ 484 w 10000"/>
              <a:gd name="connsiteY4" fmla="*/ 4212 h 9898"/>
              <a:gd name="connsiteX5" fmla="*/ 649 w 10000"/>
              <a:gd name="connsiteY5" fmla="*/ 3698 h 9898"/>
              <a:gd name="connsiteX6" fmla="*/ 605 w 10000"/>
              <a:gd name="connsiteY6" fmla="*/ 2986 h 9898"/>
              <a:gd name="connsiteX7" fmla="*/ 0 w 10000"/>
              <a:gd name="connsiteY7" fmla="*/ 2356 h 9898"/>
              <a:gd name="connsiteX8" fmla="*/ 807 w 10000"/>
              <a:gd name="connsiteY8" fmla="*/ 1444 h 9898"/>
              <a:gd name="connsiteX9" fmla="*/ 1934 w 10000"/>
              <a:gd name="connsiteY9" fmla="*/ 1414 h 9898"/>
              <a:gd name="connsiteX10" fmla="*/ 3466 w 10000"/>
              <a:gd name="connsiteY10" fmla="*/ 1208 h 9898"/>
              <a:gd name="connsiteX11" fmla="*/ 4393 w 10000"/>
              <a:gd name="connsiteY11" fmla="*/ 913 h 9898"/>
              <a:gd name="connsiteX12" fmla="*/ 5119 w 10000"/>
              <a:gd name="connsiteY12" fmla="*/ 0 h 9898"/>
              <a:gd name="connsiteX13" fmla="*/ 5399 w 10000"/>
              <a:gd name="connsiteY13" fmla="*/ 531 h 9898"/>
              <a:gd name="connsiteX14" fmla="*/ 4634 w 10000"/>
              <a:gd name="connsiteY14" fmla="*/ 1060 h 9898"/>
              <a:gd name="connsiteX15" fmla="*/ 4756 w 10000"/>
              <a:gd name="connsiteY15" fmla="*/ 1973 h 9898"/>
              <a:gd name="connsiteX16" fmla="*/ 4957 w 10000"/>
              <a:gd name="connsiteY16" fmla="*/ 1915 h 9898"/>
              <a:gd name="connsiteX17" fmla="*/ 5724 w 10000"/>
              <a:gd name="connsiteY17" fmla="*/ 1977 h 9898"/>
              <a:gd name="connsiteX18" fmla="*/ 6022 w 10000"/>
              <a:gd name="connsiteY18" fmla="*/ 2773 h 9898"/>
              <a:gd name="connsiteX19" fmla="*/ 6258 w 10000"/>
              <a:gd name="connsiteY19" fmla="*/ 2882 h 9898"/>
              <a:gd name="connsiteX20" fmla="*/ 6543 w 10000"/>
              <a:gd name="connsiteY20" fmla="*/ 3820 h 9898"/>
              <a:gd name="connsiteX21" fmla="*/ 6946 w 10000"/>
              <a:gd name="connsiteY21" fmla="*/ 3472 h 9898"/>
              <a:gd name="connsiteX22" fmla="*/ 7112 w 10000"/>
              <a:gd name="connsiteY22" fmla="*/ 3288 h 9898"/>
              <a:gd name="connsiteX23" fmla="*/ 7250 w 10000"/>
              <a:gd name="connsiteY23" fmla="*/ 3273 h 9898"/>
              <a:gd name="connsiteX24" fmla="*/ 7361 w 10000"/>
              <a:gd name="connsiteY24" fmla="*/ 3244 h 9898"/>
              <a:gd name="connsiteX25" fmla="*/ 7389 w 10000"/>
              <a:gd name="connsiteY25" fmla="*/ 3180 h 9898"/>
              <a:gd name="connsiteX26" fmla="*/ 7389 w 10000"/>
              <a:gd name="connsiteY26" fmla="*/ 3107 h 9898"/>
              <a:gd name="connsiteX27" fmla="*/ 7290 w 10000"/>
              <a:gd name="connsiteY27" fmla="*/ 2954 h 9898"/>
              <a:gd name="connsiteX28" fmla="*/ 7206 w 10000"/>
              <a:gd name="connsiteY28" fmla="*/ 2882 h 9898"/>
              <a:gd name="connsiteX29" fmla="*/ 7206 w 10000"/>
              <a:gd name="connsiteY29" fmla="*/ 2838 h 9898"/>
              <a:gd name="connsiteX30" fmla="*/ 7421 w 10000"/>
              <a:gd name="connsiteY30" fmla="*/ 2752 h 9898"/>
              <a:gd name="connsiteX31" fmla="*/ 7897 w 10000"/>
              <a:gd name="connsiteY31" fmla="*/ 2388 h 9898"/>
              <a:gd name="connsiteX32" fmla="*/ 8114 w 10000"/>
              <a:gd name="connsiteY32" fmla="*/ 2022 h 9898"/>
              <a:gd name="connsiteX33" fmla="*/ 8374 w 10000"/>
              <a:gd name="connsiteY33" fmla="*/ 2446 h 9898"/>
              <a:gd name="connsiteX34" fmla="*/ 8513 w 10000"/>
              <a:gd name="connsiteY34" fmla="*/ 2752 h 9898"/>
              <a:gd name="connsiteX35" fmla="*/ 8492 w 10000"/>
              <a:gd name="connsiteY35" fmla="*/ 3012 h 9898"/>
              <a:gd name="connsiteX36" fmla="*/ 8414 w 10000"/>
              <a:gd name="connsiteY36" fmla="*/ 3346 h 9898"/>
              <a:gd name="connsiteX37" fmla="*/ 8558 w 10000"/>
              <a:gd name="connsiteY37" fmla="*/ 3472 h 9898"/>
              <a:gd name="connsiteX38" fmla="*/ 8936 w 10000"/>
              <a:gd name="connsiteY38" fmla="*/ 3128 h 9898"/>
              <a:gd name="connsiteX39" fmla="*/ 10000 w 10000"/>
              <a:gd name="connsiteY39" fmla="*/ 3128 h 9898"/>
              <a:gd name="connsiteX40" fmla="*/ 9705 w 10000"/>
              <a:gd name="connsiteY40" fmla="*/ 3892 h 9898"/>
              <a:gd name="connsiteX41" fmla="*/ 8916 w 10000"/>
              <a:gd name="connsiteY41" fmla="*/ 3892 h 9898"/>
              <a:gd name="connsiteX42" fmla="*/ 9186 w 10000"/>
              <a:gd name="connsiteY42" fmla="*/ 4123 h 9898"/>
              <a:gd name="connsiteX43" fmla="*/ 9685 w 10000"/>
              <a:gd name="connsiteY43" fmla="*/ 4411 h 9898"/>
              <a:gd name="connsiteX44" fmla="*/ 9685 w 10000"/>
              <a:gd name="connsiteY44" fmla="*/ 4456 h 9898"/>
              <a:gd name="connsiteX45" fmla="*/ 9583 w 10000"/>
              <a:gd name="connsiteY45" fmla="*/ 4418 h 9898"/>
              <a:gd name="connsiteX46" fmla="*/ 8956 w 10000"/>
              <a:gd name="connsiteY46" fmla="*/ 4411 h 9898"/>
              <a:gd name="connsiteX47" fmla="*/ 8896 w 10000"/>
              <a:gd name="connsiteY47" fmla="*/ 4535 h 9898"/>
              <a:gd name="connsiteX48" fmla="*/ 8816 w 10000"/>
              <a:gd name="connsiteY48" fmla="*/ 4650 h 9898"/>
              <a:gd name="connsiteX49" fmla="*/ 8024 w 10000"/>
              <a:gd name="connsiteY49" fmla="*/ 4964 h 9898"/>
              <a:gd name="connsiteX50" fmla="*/ 7206 w 10000"/>
              <a:gd name="connsiteY50" fmla="*/ 5927 h 9898"/>
              <a:gd name="connsiteX51" fmla="*/ 6986 w 10000"/>
              <a:gd name="connsiteY51" fmla="*/ 5971 h 9898"/>
              <a:gd name="connsiteX52" fmla="*/ 6789 w 10000"/>
              <a:gd name="connsiteY52" fmla="*/ 5936 h 9898"/>
              <a:gd name="connsiteX53" fmla="*/ 6551 w 10000"/>
              <a:gd name="connsiteY53" fmla="*/ 5868 h 9898"/>
              <a:gd name="connsiteX54" fmla="*/ 6419 w 10000"/>
              <a:gd name="connsiteY54" fmla="*/ 5985 h 9898"/>
              <a:gd name="connsiteX55" fmla="*/ 5992 w 10000"/>
              <a:gd name="connsiteY55" fmla="*/ 5971 h 9898"/>
              <a:gd name="connsiteX56" fmla="*/ 5937 w 10000"/>
              <a:gd name="connsiteY56" fmla="*/ 6009 h 9898"/>
              <a:gd name="connsiteX57" fmla="*/ 5901 w 10000"/>
              <a:gd name="connsiteY57" fmla="*/ 6043 h 9898"/>
              <a:gd name="connsiteX58" fmla="*/ 5762 w 10000"/>
              <a:gd name="connsiteY58" fmla="*/ 6898 h 9898"/>
              <a:gd name="connsiteX59" fmla="*/ 5505 w 10000"/>
              <a:gd name="connsiteY59" fmla="*/ 8068 h 9898"/>
              <a:gd name="connsiteX60" fmla="*/ 5004 w 10000"/>
              <a:gd name="connsiteY60" fmla="*/ 8057 h 9898"/>
              <a:gd name="connsiteX61" fmla="*/ 4924 w 10000"/>
              <a:gd name="connsiteY61" fmla="*/ 8487 h 9898"/>
              <a:gd name="connsiteX62" fmla="*/ 4968 w 10000"/>
              <a:gd name="connsiteY62" fmla="*/ 8590 h 9898"/>
              <a:gd name="connsiteX63" fmla="*/ 5418 w 10000"/>
              <a:gd name="connsiteY63" fmla="*/ 8638 h 9898"/>
              <a:gd name="connsiteX64" fmla="*/ 5499 w 10000"/>
              <a:gd name="connsiteY64" fmla="*/ 8956 h 9898"/>
              <a:gd name="connsiteX65" fmla="*/ 5762 w 10000"/>
              <a:gd name="connsiteY65" fmla="*/ 9058 h 9898"/>
              <a:gd name="connsiteX66" fmla="*/ 5716 w 10000"/>
              <a:gd name="connsiteY66" fmla="*/ 9203 h 9898"/>
              <a:gd name="connsiteX67" fmla="*/ 5446 w 10000"/>
              <a:gd name="connsiteY67" fmla="*/ 9357 h 9898"/>
              <a:gd name="connsiteX68" fmla="*/ 5181 w 10000"/>
              <a:gd name="connsiteY68" fmla="*/ 9347 h 9898"/>
              <a:gd name="connsiteX69" fmla="*/ 5167 w 10000"/>
              <a:gd name="connsiteY69" fmla="*/ 9433 h 9898"/>
              <a:gd name="connsiteX70" fmla="*/ 5240 w 10000"/>
              <a:gd name="connsiteY70" fmla="*/ 9707 h 9898"/>
              <a:gd name="connsiteX71" fmla="*/ 5446 w 10000"/>
              <a:gd name="connsiteY71" fmla="*/ 9721 h 9898"/>
              <a:gd name="connsiteX72" fmla="*/ 5527 w 10000"/>
              <a:gd name="connsiteY72" fmla="*/ 9898 h 9898"/>
              <a:gd name="connsiteX73" fmla="*/ 6267 w 10000"/>
              <a:gd name="connsiteY73" fmla="*/ 2701 h 9898"/>
              <a:gd name="connsiteX0" fmla="*/ 6267 w 10000"/>
              <a:gd name="connsiteY0" fmla="*/ 2729 h 10000"/>
              <a:gd name="connsiteX1" fmla="*/ 6040 w 10000"/>
              <a:gd name="connsiteY1" fmla="*/ 4773 h 10000"/>
              <a:gd name="connsiteX2" fmla="*/ 635 w 10000"/>
              <a:gd name="connsiteY2" fmla="*/ 5457 h 10000"/>
              <a:gd name="connsiteX3" fmla="*/ 766 w 10000"/>
              <a:gd name="connsiteY3" fmla="*/ 5029 h 10000"/>
              <a:gd name="connsiteX4" fmla="*/ 484 w 10000"/>
              <a:gd name="connsiteY4" fmla="*/ 4255 h 10000"/>
              <a:gd name="connsiteX5" fmla="*/ 649 w 10000"/>
              <a:gd name="connsiteY5" fmla="*/ 3736 h 10000"/>
              <a:gd name="connsiteX6" fmla="*/ 605 w 10000"/>
              <a:gd name="connsiteY6" fmla="*/ 3017 h 10000"/>
              <a:gd name="connsiteX7" fmla="*/ 0 w 10000"/>
              <a:gd name="connsiteY7" fmla="*/ 2380 h 10000"/>
              <a:gd name="connsiteX8" fmla="*/ 807 w 10000"/>
              <a:gd name="connsiteY8" fmla="*/ 1459 h 10000"/>
              <a:gd name="connsiteX9" fmla="*/ 1934 w 10000"/>
              <a:gd name="connsiteY9" fmla="*/ 1429 h 10000"/>
              <a:gd name="connsiteX10" fmla="*/ 3466 w 10000"/>
              <a:gd name="connsiteY10" fmla="*/ 1220 h 10000"/>
              <a:gd name="connsiteX11" fmla="*/ 4393 w 10000"/>
              <a:gd name="connsiteY11" fmla="*/ 922 h 10000"/>
              <a:gd name="connsiteX12" fmla="*/ 5119 w 10000"/>
              <a:gd name="connsiteY12" fmla="*/ 0 h 10000"/>
              <a:gd name="connsiteX13" fmla="*/ 5399 w 10000"/>
              <a:gd name="connsiteY13" fmla="*/ 536 h 10000"/>
              <a:gd name="connsiteX14" fmla="*/ 4634 w 10000"/>
              <a:gd name="connsiteY14" fmla="*/ 1071 h 10000"/>
              <a:gd name="connsiteX15" fmla="*/ 4756 w 10000"/>
              <a:gd name="connsiteY15" fmla="*/ 1993 h 10000"/>
              <a:gd name="connsiteX16" fmla="*/ 4957 w 10000"/>
              <a:gd name="connsiteY16" fmla="*/ 1935 h 10000"/>
              <a:gd name="connsiteX17" fmla="*/ 5724 w 10000"/>
              <a:gd name="connsiteY17" fmla="*/ 1997 h 10000"/>
              <a:gd name="connsiteX18" fmla="*/ 6022 w 10000"/>
              <a:gd name="connsiteY18" fmla="*/ 2802 h 10000"/>
              <a:gd name="connsiteX19" fmla="*/ 6258 w 10000"/>
              <a:gd name="connsiteY19" fmla="*/ 2912 h 10000"/>
              <a:gd name="connsiteX20" fmla="*/ 6543 w 10000"/>
              <a:gd name="connsiteY20" fmla="*/ 3859 h 10000"/>
              <a:gd name="connsiteX21" fmla="*/ 6946 w 10000"/>
              <a:gd name="connsiteY21" fmla="*/ 3508 h 10000"/>
              <a:gd name="connsiteX22" fmla="*/ 7112 w 10000"/>
              <a:gd name="connsiteY22" fmla="*/ 3322 h 10000"/>
              <a:gd name="connsiteX23" fmla="*/ 7250 w 10000"/>
              <a:gd name="connsiteY23" fmla="*/ 3307 h 10000"/>
              <a:gd name="connsiteX24" fmla="*/ 7361 w 10000"/>
              <a:gd name="connsiteY24" fmla="*/ 3277 h 10000"/>
              <a:gd name="connsiteX25" fmla="*/ 7389 w 10000"/>
              <a:gd name="connsiteY25" fmla="*/ 3213 h 10000"/>
              <a:gd name="connsiteX26" fmla="*/ 7389 w 10000"/>
              <a:gd name="connsiteY26" fmla="*/ 3139 h 10000"/>
              <a:gd name="connsiteX27" fmla="*/ 7290 w 10000"/>
              <a:gd name="connsiteY27" fmla="*/ 2984 h 10000"/>
              <a:gd name="connsiteX28" fmla="*/ 7206 w 10000"/>
              <a:gd name="connsiteY28" fmla="*/ 2912 h 10000"/>
              <a:gd name="connsiteX29" fmla="*/ 7206 w 10000"/>
              <a:gd name="connsiteY29" fmla="*/ 2867 h 10000"/>
              <a:gd name="connsiteX30" fmla="*/ 7421 w 10000"/>
              <a:gd name="connsiteY30" fmla="*/ 2780 h 10000"/>
              <a:gd name="connsiteX31" fmla="*/ 7897 w 10000"/>
              <a:gd name="connsiteY31" fmla="*/ 2413 h 10000"/>
              <a:gd name="connsiteX32" fmla="*/ 8114 w 10000"/>
              <a:gd name="connsiteY32" fmla="*/ 2043 h 10000"/>
              <a:gd name="connsiteX33" fmla="*/ 8374 w 10000"/>
              <a:gd name="connsiteY33" fmla="*/ 2471 h 10000"/>
              <a:gd name="connsiteX34" fmla="*/ 8513 w 10000"/>
              <a:gd name="connsiteY34" fmla="*/ 2780 h 10000"/>
              <a:gd name="connsiteX35" fmla="*/ 8492 w 10000"/>
              <a:gd name="connsiteY35" fmla="*/ 3043 h 10000"/>
              <a:gd name="connsiteX36" fmla="*/ 8414 w 10000"/>
              <a:gd name="connsiteY36" fmla="*/ 3380 h 10000"/>
              <a:gd name="connsiteX37" fmla="*/ 8558 w 10000"/>
              <a:gd name="connsiteY37" fmla="*/ 3508 h 10000"/>
              <a:gd name="connsiteX38" fmla="*/ 8936 w 10000"/>
              <a:gd name="connsiteY38" fmla="*/ 3160 h 10000"/>
              <a:gd name="connsiteX39" fmla="*/ 10000 w 10000"/>
              <a:gd name="connsiteY39" fmla="*/ 3160 h 10000"/>
              <a:gd name="connsiteX40" fmla="*/ 9705 w 10000"/>
              <a:gd name="connsiteY40" fmla="*/ 3932 h 10000"/>
              <a:gd name="connsiteX41" fmla="*/ 8916 w 10000"/>
              <a:gd name="connsiteY41" fmla="*/ 3932 h 10000"/>
              <a:gd name="connsiteX42" fmla="*/ 9186 w 10000"/>
              <a:gd name="connsiteY42" fmla="*/ 4165 h 10000"/>
              <a:gd name="connsiteX43" fmla="*/ 9685 w 10000"/>
              <a:gd name="connsiteY43" fmla="*/ 4456 h 10000"/>
              <a:gd name="connsiteX44" fmla="*/ 9685 w 10000"/>
              <a:gd name="connsiteY44" fmla="*/ 4502 h 10000"/>
              <a:gd name="connsiteX45" fmla="*/ 9583 w 10000"/>
              <a:gd name="connsiteY45" fmla="*/ 4464 h 10000"/>
              <a:gd name="connsiteX46" fmla="*/ 8956 w 10000"/>
              <a:gd name="connsiteY46" fmla="*/ 4456 h 10000"/>
              <a:gd name="connsiteX47" fmla="*/ 8896 w 10000"/>
              <a:gd name="connsiteY47" fmla="*/ 4582 h 10000"/>
              <a:gd name="connsiteX48" fmla="*/ 8816 w 10000"/>
              <a:gd name="connsiteY48" fmla="*/ 4698 h 10000"/>
              <a:gd name="connsiteX49" fmla="*/ 8024 w 10000"/>
              <a:gd name="connsiteY49" fmla="*/ 5015 h 10000"/>
              <a:gd name="connsiteX50" fmla="*/ 7206 w 10000"/>
              <a:gd name="connsiteY50" fmla="*/ 5988 h 10000"/>
              <a:gd name="connsiteX51" fmla="*/ 6986 w 10000"/>
              <a:gd name="connsiteY51" fmla="*/ 6033 h 10000"/>
              <a:gd name="connsiteX52" fmla="*/ 6789 w 10000"/>
              <a:gd name="connsiteY52" fmla="*/ 5997 h 10000"/>
              <a:gd name="connsiteX53" fmla="*/ 6551 w 10000"/>
              <a:gd name="connsiteY53" fmla="*/ 5928 h 10000"/>
              <a:gd name="connsiteX54" fmla="*/ 6419 w 10000"/>
              <a:gd name="connsiteY54" fmla="*/ 6047 h 10000"/>
              <a:gd name="connsiteX55" fmla="*/ 5992 w 10000"/>
              <a:gd name="connsiteY55" fmla="*/ 6033 h 10000"/>
              <a:gd name="connsiteX56" fmla="*/ 5937 w 10000"/>
              <a:gd name="connsiteY56" fmla="*/ 6071 h 10000"/>
              <a:gd name="connsiteX57" fmla="*/ 5901 w 10000"/>
              <a:gd name="connsiteY57" fmla="*/ 6105 h 10000"/>
              <a:gd name="connsiteX58" fmla="*/ 5762 w 10000"/>
              <a:gd name="connsiteY58" fmla="*/ 6969 h 10000"/>
              <a:gd name="connsiteX59" fmla="*/ 5505 w 10000"/>
              <a:gd name="connsiteY59" fmla="*/ 8151 h 10000"/>
              <a:gd name="connsiteX60" fmla="*/ 5004 w 10000"/>
              <a:gd name="connsiteY60" fmla="*/ 8140 h 10000"/>
              <a:gd name="connsiteX61" fmla="*/ 4924 w 10000"/>
              <a:gd name="connsiteY61" fmla="*/ 8574 h 10000"/>
              <a:gd name="connsiteX62" fmla="*/ 4968 w 10000"/>
              <a:gd name="connsiteY62" fmla="*/ 8679 h 10000"/>
              <a:gd name="connsiteX63" fmla="*/ 5418 w 10000"/>
              <a:gd name="connsiteY63" fmla="*/ 8727 h 10000"/>
              <a:gd name="connsiteX64" fmla="*/ 5499 w 10000"/>
              <a:gd name="connsiteY64" fmla="*/ 9048 h 10000"/>
              <a:gd name="connsiteX65" fmla="*/ 5762 w 10000"/>
              <a:gd name="connsiteY65" fmla="*/ 9151 h 10000"/>
              <a:gd name="connsiteX66" fmla="*/ 5716 w 10000"/>
              <a:gd name="connsiteY66" fmla="*/ 9298 h 10000"/>
              <a:gd name="connsiteX67" fmla="*/ 5446 w 10000"/>
              <a:gd name="connsiteY67" fmla="*/ 9453 h 10000"/>
              <a:gd name="connsiteX68" fmla="*/ 5181 w 10000"/>
              <a:gd name="connsiteY68" fmla="*/ 9443 h 10000"/>
              <a:gd name="connsiteX69" fmla="*/ 5167 w 10000"/>
              <a:gd name="connsiteY69" fmla="*/ 9530 h 10000"/>
              <a:gd name="connsiteX70" fmla="*/ 5355 w 10000"/>
              <a:gd name="connsiteY70" fmla="*/ 9474 h 10000"/>
              <a:gd name="connsiteX71" fmla="*/ 5240 w 10000"/>
              <a:gd name="connsiteY71" fmla="*/ 9807 h 10000"/>
              <a:gd name="connsiteX72" fmla="*/ 5446 w 10000"/>
              <a:gd name="connsiteY72" fmla="*/ 9821 h 10000"/>
              <a:gd name="connsiteX73" fmla="*/ 5527 w 10000"/>
              <a:gd name="connsiteY73" fmla="*/ 10000 h 10000"/>
              <a:gd name="connsiteX74" fmla="*/ 6267 w 10000"/>
              <a:gd name="connsiteY74" fmla="*/ 2729 h 10000"/>
              <a:gd name="connsiteX0" fmla="*/ 6267 w 10000"/>
              <a:gd name="connsiteY0" fmla="*/ 2729 h 10000"/>
              <a:gd name="connsiteX1" fmla="*/ 6040 w 10000"/>
              <a:gd name="connsiteY1" fmla="*/ 4773 h 10000"/>
              <a:gd name="connsiteX2" fmla="*/ 635 w 10000"/>
              <a:gd name="connsiteY2" fmla="*/ 5457 h 10000"/>
              <a:gd name="connsiteX3" fmla="*/ 766 w 10000"/>
              <a:gd name="connsiteY3" fmla="*/ 5029 h 10000"/>
              <a:gd name="connsiteX4" fmla="*/ 484 w 10000"/>
              <a:gd name="connsiteY4" fmla="*/ 4255 h 10000"/>
              <a:gd name="connsiteX5" fmla="*/ 649 w 10000"/>
              <a:gd name="connsiteY5" fmla="*/ 3736 h 10000"/>
              <a:gd name="connsiteX6" fmla="*/ 605 w 10000"/>
              <a:gd name="connsiteY6" fmla="*/ 3017 h 10000"/>
              <a:gd name="connsiteX7" fmla="*/ 0 w 10000"/>
              <a:gd name="connsiteY7" fmla="*/ 2380 h 10000"/>
              <a:gd name="connsiteX8" fmla="*/ 807 w 10000"/>
              <a:gd name="connsiteY8" fmla="*/ 1459 h 10000"/>
              <a:gd name="connsiteX9" fmla="*/ 1934 w 10000"/>
              <a:gd name="connsiteY9" fmla="*/ 1429 h 10000"/>
              <a:gd name="connsiteX10" fmla="*/ 3466 w 10000"/>
              <a:gd name="connsiteY10" fmla="*/ 1220 h 10000"/>
              <a:gd name="connsiteX11" fmla="*/ 4393 w 10000"/>
              <a:gd name="connsiteY11" fmla="*/ 922 h 10000"/>
              <a:gd name="connsiteX12" fmla="*/ 5119 w 10000"/>
              <a:gd name="connsiteY12" fmla="*/ 0 h 10000"/>
              <a:gd name="connsiteX13" fmla="*/ 5399 w 10000"/>
              <a:gd name="connsiteY13" fmla="*/ 536 h 10000"/>
              <a:gd name="connsiteX14" fmla="*/ 4634 w 10000"/>
              <a:gd name="connsiteY14" fmla="*/ 1071 h 10000"/>
              <a:gd name="connsiteX15" fmla="*/ 4756 w 10000"/>
              <a:gd name="connsiteY15" fmla="*/ 1993 h 10000"/>
              <a:gd name="connsiteX16" fmla="*/ 4957 w 10000"/>
              <a:gd name="connsiteY16" fmla="*/ 1935 h 10000"/>
              <a:gd name="connsiteX17" fmla="*/ 5724 w 10000"/>
              <a:gd name="connsiteY17" fmla="*/ 1997 h 10000"/>
              <a:gd name="connsiteX18" fmla="*/ 6022 w 10000"/>
              <a:gd name="connsiteY18" fmla="*/ 2802 h 10000"/>
              <a:gd name="connsiteX19" fmla="*/ 6258 w 10000"/>
              <a:gd name="connsiteY19" fmla="*/ 2912 h 10000"/>
              <a:gd name="connsiteX20" fmla="*/ 6543 w 10000"/>
              <a:gd name="connsiteY20" fmla="*/ 3859 h 10000"/>
              <a:gd name="connsiteX21" fmla="*/ 6946 w 10000"/>
              <a:gd name="connsiteY21" fmla="*/ 3508 h 10000"/>
              <a:gd name="connsiteX22" fmla="*/ 7112 w 10000"/>
              <a:gd name="connsiteY22" fmla="*/ 3322 h 10000"/>
              <a:gd name="connsiteX23" fmla="*/ 7250 w 10000"/>
              <a:gd name="connsiteY23" fmla="*/ 3307 h 10000"/>
              <a:gd name="connsiteX24" fmla="*/ 7361 w 10000"/>
              <a:gd name="connsiteY24" fmla="*/ 3277 h 10000"/>
              <a:gd name="connsiteX25" fmla="*/ 7389 w 10000"/>
              <a:gd name="connsiteY25" fmla="*/ 3213 h 10000"/>
              <a:gd name="connsiteX26" fmla="*/ 7389 w 10000"/>
              <a:gd name="connsiteY26" fmla="*/ 3139 h 10000"/>
              <a:gd name="connsiteX27" fmla="*/ 7290 w 10000"/>
              <a:gd name="connsiteY27" fmla="*/ 2984 h 10000"/>
              <a:gd name="connsiteX28" fmla="*/ 7206 w 10000"/>
              <a:gd name="connsiteY28" fmla="*/ 2912 h 10000"/>
              <a:gd name="connsiteX29" fmla="*/ 7206 w 10000"/>
              <a:gd name="connsiteY29" fmla="*/ 2867 h 10000"/>
              <a:gd name="connsiteX30" fmla="*/ 7421 w 10000"/>
              <a:gd name="connsiteY30" fmla="*/ 2780 h 10000"/>
              <a:gd name="connsiteX31" fmla="*/ 7897 w 10000"/>
              <a:gd name="connsiteY31" fmla="*/ 2413 h 10000"/>
              <a:gd name="connsiteX32" fmla="*/ 8114 w 10000"/>
              <a:gd name="connsiteY32" fmla="*/ 2043 h 10000"/>
              <a:gd name="connsiteX33" fmla="*/ 8374 w 10000"/>
              <a:gd name="connsiteY33" fmla="*/ 2471 h 10000"/>
              <a:gd name="connsiteX34" fmla="*/ 8513 w 10000"/>
              <a:gd name="connsiteY34" fmla="*/ 2780 h 10000"/>
              <a:gd name="connsiteX35" fmla="*/ 8492 w 10000"/>
              <a:gd name="connsiteY35" fmla="*/ 3043 h 10000"/>
              <a:gd name="connsiteX36" fmla="*/ 8414 w 10000"/>
              <a:gd name="connsiteY36" fmla="*/ 3380 h 10000"/>
              <a:gd name="connsiteX37" fmla="*/ 8558 w 10000"/>
              <a:gd name="connsiteY37" fmla="*/ 3508 h 10000"/>
              <a:gd name="connsiteX38" fmla="*/ 8936 w 10000"/>
              <a:gd name="connsiteY38" fmla="*/ 3160 h 10000"/>
              <a:gd name="connsiteX39" fmla="*/ 10000 w 10000"/>
              <a:gd name="connsiteY39" fmla="*/ 3160 h 10000"/>
              <a:gd name="connsiteX40" fmla="*/ 9705 w 10000"/>
              <a:gd name="connsiteY40" fmla="*/ 3932 h 10000"/>
              <a:gd name="connsiteX41" fmla="*/ 8916 w 10000"/>
              <a:gd name="connsiteY41" fmla="*/ 3932 h 10000"/>
              <a:gd name="connsiteX42" fmla="*/ 9186 w 10000"/>
              <a:gd name="connsiteY42" fmla="*/ 4165 h 10000"/>
              <a:gd name="connsiteX43" fmla="*/ 9685 w 10000"/>
              <a:gd name="connsiteY43" fmla="*/ 4456 h 10000"/>
              <a:gd name="connsiteX44" fmla="*/ 9685 w 10000"/>
              <a:gd name="connsiteY44" fmla="*/ 4502 h 10000"/>
              <a:gd name="connsiteX45" fmla="*/ 9583 w 10000"/>
              <a:gd name="connsiteY45" fmla="*/ 4464 h 10000"/>
              <a:gd name="connsiteX46" fmla="*/ 8956 w 10000"/>
              <a:gd name="connsiteY46" fmla="*/ 4456 h 10000"/>
              <a:gd name="connsiteX47" fmla="*/ 8896 w 10000"/>
              <a:gd name="connsiteY47" fmla="*/ 4582 h 10000"/>
              <a:gd name="connsiteX48" fmla="*/ 8816 w 10000"/>
              <a:gd name="connsiteY48" fmla="*/ 4698 h 10000"/>
              <a:gd name="connsiteX49" fmla="*/ 8024 w 10000"/>
              <a:gd name="connsiteY49" fmla="*/ 5015 h 10000"/>
              <a:gd name="connsiteX50" fmla="*/ 7206 w 10000"/>
              <a:gd name="connsiteY50" fmla="*/ 5988 h 10000"/>
              <a:gd name="connsiteX51" fmla="*/ 6986 w 10000"/>
              <a:gd name="connsiteY51" fmla="*/ 6033 h 10000"/>
              <a:gd name="connsiteX52" fmla="*/ 6789 w 10000"/>
              <a:gd name="connsiteY52" fmla="*/ 5997 h 10000"/>
              <a:gd name="connsiteX53" fmla="*/ 6551 w 10000"/>
              <a:gd name="connsiteY53" fmla="*/ 5928 h 10000"/>
              <a:gd name="connsiteX54" fmla="*/ 6419 w 10000"/>
              <a:gd name="connsiteY54" fmla="*/ 6047 h 10000"/>
              <a:gd name="connsiteX55" fmla="*/ 5992 w 10000"/>
              <a:gd name="connsiteY55" fmla="*/ 6033 h 10000"/>
              <a:gd name="connsiteX56" fmla="*/ 5937 w 10000"/>
              <a:gd name="connsiteY56" fmla="*/ 6071 h 10000"/>
              <a:gd name="connsiteX57" fmla="*/ 5901 w 10000"/>
              <a:gd name="connsiteY57" fmla="*/ 6105 h 10000"/>
              <a:gd name="connsiteX58" fmla="*/ 5762 w 10000"/>
              <a:gd name="connsiteY58" fmla="*/ 6969 h 10000"/>
              <a:gd name="connsiteX59" fmla="*/ 5505 w 10000"/>
              <a:gd name="connsiteY59" fmla="*/ 8151 h 10000"/>
              <a:gd name="connsiteX60" fmla="*/ 5004 w 10000"/>
              <a:gd name="connsiteY60" fmla="*/ 8140 h 10000"/>
              <a:gd name="connsiteX61" fmla="*/ 4924 w 10000"/>
              <a:gd name="connsiteY61" fmla="*/ 8574 h 10000"/>
              <a:gd name="connsiteX62" fmla="*/ 4968 w 10000"/>
              <a:gd name="connsiteY62" fmla="*/ 8679 h 10000"/>
              <a:gd name="connsiteX63" fmla="*/ 5418 w 10000"/>
              <a:gd name="connsiteY63" fmla="*/ 8727 h 10000"/>
              <a:gd name="connsiteX64" fmla="*/ 5499 w 10000"/>
              <a:gd name="connsiteY64" fmla="*/ 9048 h 10000"/>
              <a:gd name="connsiteX65" fmla="*/ 5762 w 10000"/>
              <a:gd name="connsiteY65" fmla="*/ 9151 h 10000"/>
              <a:gd name="connsiteX66" fmla="*/ 5716 w 10000"/>
              <a:gd name="connsiteY66" fmla="*/ 9298 h 10000"/>
              <a:gd name="connsiteX67" fmla="*/ 5446 w 10000"/>
              <a:gd name="connsiteY67" fmla="*/ 9453 h 10000"/>
              <a:gd name="connsiteX68" fmla="*/ 5181 w 10000"/>
              <a:gd name="connsiteY68" fmla="*/ 9443 h 10000"/>
              <a:gd name="connsiteX69" fmla="*/ 5167 w 10000"/>
              <a:gd name="connsiteY69" fmla="*/ 9530 h 10000"/>
              <a:gd name="connsiteX70" fmla="*/ 5355 w 10000"/>
              <a:gd name="connsiteY70" fmla="*/ 9474 h 10000"/>
              <a:gd name="connsiteX71" fmla="*/ 5240 w 10000"/>
              <a:gd name="connsiteY71" fmla="*/ 9807 h 10000"/>
              <a:gd name="connsiteX72" fmla="*/ 5527 w 10000"/>
              <a:gd name="connsiteY72" fmla="*/ 10000 h 10000"/>
              <a:gd name="connsiteX73" fmla="*/ 6267 w 10000"/>
              <a:gd name="connsiteY73" fmla="*/ 2729 h 10000"/>
              <a:gd name="connsiteX0" fmla="*/ 6267 w 10000"/>
              <a:gd name="connsiteY0" fmla="*/ 2729 h 9807"/>
              <a:gd name="connsiteX1" fmla="*/ 6040 w 10000"/>
              <a:gd name="connsiteY1" fmla="*/ 4773 h 9807"/>
              <a:gd name="connsiteX2" fmla="*/ 635 w 10000"/>
              <a:gd name="connsiteY2" fmla="*/ 5457 h 9807"/>
              <a:gd name="connsiteX3" fmla="*/ 766 w 10000"/>
              <a:gd name="connsiteY3" fmla="*/ 5029 h 9807"/>
              <a:gd name="connsiteX4" fmla="*/ 484 w 10000"/>
              <a:gd name="connsiteY4" fmla="*/ 4255 h 9807"/>
              <a:gd name="connsiteX5" fmla="*/ 649 w 10000"/>
              <a:gd name="connsiteY5" fmla="*/ 3736 h 9807"/>
              <a:gd name="connsiteX6" fmla="*/ 605 w 10000"/>
              <a:gd name="connsiteY6" fmla="*/ 3017 h 9807"/>
              <a:gd name="connsiteX7" fmla="*/ 0 w 10000"/>
              <a:gd name="connsiteY7" fmla="*/ 2380 h 9807"/>
              <a:gd name="connsiteX8" fmla="*/ 807 w 10000"/>
              <a:gd name="connsiteY8" fmla="*/ 1459 h 9807"/>
              <a:gd name="connsiteX9" fmla="*/ 1934 w 10000"/>
              <a:gd name="connsiteY9" fmla="*/ 1429 h 9807"/>
              <a:gd name="connsiteX10" fmla="*/ 3466 w 10000"/>
              <a:gd name="connsiteY10" fmla="*/ 1220 h 9807"/>
              <a:gd name="connsiteX11" fmla="*/ 4393 w 10000"/>
              <a:gd name="connsiteY11" fmla="*/ 922 h 9807"/>
              <a:gd name="connsiteX12" fmla="*/ 5119 w 10000"/>
              <a:gd name="connsiteY12" fmla="*/ 0 h 9807"/>
              <a:gd name="connsiteX13" fmla="*/ 5399 w 10000"/>
              <a:gd name="connsiteY13" fmla="*/ 536 h 9807"/>
              <a:gd name="connsiteX14" fmla="*/ 4634 w 10000"/>
              <a:gd name="connsiteY14" fmla="*/ 1071 h 9807"/>
              <a:gd name="connsiteX15" fmla="*/ 4756 w 10000"/>
              <a:gd name="connsiteY15" fmla="*/ 1993 h 9807"/>
              <a:gd name="connsiteX16" fmla="*/ 4957 w 10000"/>
              <a:gd name="connsiteY16" fmla="*/ 1935 h 9807"/>
              <a:gd name="connsiteX17" fmla="*/ 5724 w 10000"/>
              <a:gd name="connsiteY17" fmla="*/ 1997 h 9807"/>
              <a:gd name="connsiteX18" fmla="*/ 6022 w 10000"/>
              <a:gd name="connsiteY18" fmla="*/ 2802 h 9807"/>
              <a:gd name="connsiteX19" fmla="*/ 6258 w 10000"/>
              <a:gd name="connsiteY19" fmla="*/ 2912 h 9807"/>
              <a:gd name="connsiteX20" fmla="*/ 6543 w 10000"/>
              <a:gd name="connsiteY20" fmla="*/ 3859 h 9807"/>
              <a:gd name="connsiteX21" fmla="*/ 6946 w 10000"/>
              <a:gd name="connsiteY21" fmla="*/ 3508 h 9807"/>
              <a:gd name="connsiteX22" fmla="*/ 7112 w 10000"/>
              <a:gd name="connsiteY22" fmla="*/ 3322 h 9807"/>
              <a:gd name="connsiteX23" fmla="*/ 7250 w 10000"/>
              <a:gd name="connsiteY23" fmla="*/ 3307 h 9807"/>
              <a:gd name="connsiteX24" fmla="*/ 7361 w 10000"/>
              <a:gd name="connsiteY24" fmla="*/ 3277 h 9807"/>
              <a:gd name="connsiteX25" fmla="*/ 7389 w 10000"/>
              <a:gd name="connsiteY25" fmla="*/ 3213 h 9807"/>
              <a:gd name="connsiteX26" fmla="*/ 7389 w 10000"/>
              <a:gd name="connsiteY26" fmla="*/ 3139 h 9807"/>
              <a:gd name="connsiteX27" fmla="*/ 7290 w 10000"/>
              <a:gd name="connsiteY27" fmla="*/ 2984 h 9807"/>
              <a:gd name="connsiteX28" fmla="*/ 7206 w 10000"/>
              <a:gd name="connsiteY28" fmla="*/ 2912 h 9807"/>
              <a:gd name="connsiteX29" fmla="*/ 7206 w 10000"/>
              <a:gd name="connsiteY29" fmla="*/ 2867 h 9807"/>
              <a:gd name="connsiteX30" fmla="*/ 7421 w 10000"/>
              <a:gd name="connsiteY30" fmla="*/ 2780 h 9807"/>
              <a:gd name="connsiteX31" fmla="*/ 7897 w 10000"/>
              <a:gd name="connsiteY31" fmla="*/ 2413 h 9807"/>
              <a:gd name="connsiteX32" fmla="*/ 8114 w 10000"/>
              <a:gd name="connsiteY32" fmla="*/ 2043 h 9807"/>
              <a:gd name="connsiteX33" fmla="*/ 8374 w 10000"/>
              <a:gd name="connsiteY33" fmla="*/ 2471 h 9807"/>
              <a:gd name="connsiteX34" fmla="*/ 8513 w 10000"/>
              <a:gd name="connsiteY34" fmla="*/ 2780 h 9807"/>
              <a:gd name="connsiteX35" fmla="*/ 8492 w 10000"/>
              <a:gd name="connsiteY35" fmla="*/ 3043 h 9807"/>
              <a:gd name="connsiteX36" fmla="*/ 8414 w 10000"/>
              <a:gd name="connsiteY36" fmla="*/ 3380 h 9807"/>
              <a:gd name="connsiteX37" fmla="*/ 8558 w 10000"/>
              <a:gd name="connsiteY37" fmla="*/ 3508 h 9807"/>
              <a:gd name="connsiteX38" fmla="*/ 8936 w 10000"/>
              <a:gd name="connsiteY38" fmla="*/ 3160 h 9807"/>
              <a:gd name="connsiteX39" fmla="*/ 10000 w 10000"/>
              <a:gd name="connsiteY39" fmla="*/ 3160 h 9807"/>
              <a:gd name="connsiteX40" fmla="*/ 9705 w 10000"/>
              <a:gd name="connsiteY40" fmla="*/ 3932 h 9807"/>
              <a:gd name="connsiteX41" fmla="*/ 8916 w 10000"/>
              <a:gd name="connsiteY41" fmla="*/ 3932 h 9807"/>
              <a:gd name="connsiteX42" fmla="*/ 9186 w 10000"/>
              <a:gd name="connsiteY42" fmla="*/ 4165 h 9807"/>
              <a:gd name="connsiteX43" fmla="*/ 9685 w 10000"/>
              <a:gd name="connsiteY43" fmla="*/ 4456 h 9807"/>
              <a:gd name="connsiteX44" fmla="*/ 9685 w 10000"/>
              <a:gd name="connsiteY44" fmla="*/ 4502 h 9807"/>
              <a:gd name="connsiteX45" fmla="*/ 9583 w 10000"/>
              <a:gd name="connsiteY45" fmla="*/ 4464 h 9807"/>
              <a:gd name="connsiteX46" fmla="*/ 8956 w 10000"/>
              <a:gd name="connsiteY46" fmla="*/ 4456 h 9807"/>
              <a:gd name="connsiteX47" fmla="*/ 8896 w 10000"/>
              <a:gd name="connsiteY47" fmla="*/ 4582 h 9807"/>
              <a:gd name="connsiteX48" fmla="*/ 8816 w 10000"/>
              <a:gd name="connsiteY48" fmla="*/ 4698 h 9807"/>
              <a:gd name="connsiteX49" fmla="*/ 8024 w 10000"/>
              <a:gd name="connsiteY49" fmla="*/ 5015 h 9807"/>
              <a:gd name="connsiteX50" fmla="*/ 7206 w 10000"/>
              <a:gd name="connsiteY50" fmla="*/ 5988 h 9807"/>
              <a:gd name="connsiteX51" fmla="*/ 6986 w 10000"/>
              <a:gd name="connsiteY51" fmla="*/ 6033 h 9807"/>
              <a:gd name="connsiteX52" fmla="*/ 6789 w 10000"/>
              <a:gd name="connsiteY52" fmla="*/ 5997 h 9807"/>
              <a:gd name="connsiteX53" fmla="*/ 6551 w 10000"/>
              <a:gd name="connsiteY53" fmla="*/ 5928 h 9807"/>
              <a:gd name="connsiteX54" fmla="*/ 6419 w 10000"/>
              <a:gd name="connsiteY54" fmla="*/ 6047 h 9807"/>
              <a:gd name="connsiteX55" fmla="*/ 5992 w 10000"/>
              <a:gd name="connsiteY55" fmla="*/ 6033 h 9807"/>
              <a:gd name="connsiteX56" fmla="*/ 5937 w 10000"/>
              <a:gd name="connsiteY56" fmla="*/ 6071 h 9807"/>
              <a:gd name="connsiteX57" fmla="*/ 5901 w 10000"/>
              <a:gd name="connsiteY57" fmla="*/ 6105 h 9807"/>
              <a:gd name="connsiteX58" fmla="*/ 5762 w 10000"/>
              <a:gd name="connsiteY58" fmla="*/ 6969 h 9807"/>
              <a:gd name="connsiteX59" fmla="*/ 5505 w 10000"/>
              <a:gd name="connsiteY59" fmla="*/ 8151 h 9807"/>
              <a:gd name="connsiteX60" fmla="*/ 5004 w 10000"/>
              <a:gd name="connsiteY60" fmla="*/ 8140 h 9807"/>
              <a:gd name="connsiteX61" fmla="*/ 4924 w 10000"/>
              <a:gd name="connsiteY61" fmla="*/ 8574 h 9807"/>
              <a:gd name="connsiteX62" fmla="*/ 4968 w 10000"/>
              <a:gd name="connsiteY62" fmla="*/ 8679 h 9807"/>
              <a:gd name="connsiteX63" fmla="*/ 5418 w 10000"/>
              <a:gd name="connsiteY63" fmla="*/ 8727 h 9807"/>
              <a:gd name="connsiteX64" fmla="*/ 5499 w 10000"/>
              <a:gd name="connsiteY64" fmla="*/ 9048 h 9807"/>
              <a:gd name="connsiteX65" fmla="*/ 5762 w 10000"/>
              <a:gd name="connsiteY65" fmla="*/ 9151 h 9807"/>
              <a:gd name="connsiteX66" fmla="*/ 5716 w 10000"/>
              <a:gd name="connsiteY66" fmla="*/ 9298 h 9807"/>
              <a:gd name="connsiteX67" fmla="*/ 5446 w 10000"/>
              <a:gd name="connsiteY67" fmla="*/ 9453 h 9807"/>
              <a:gd name="connsiteX68" fmla="*/ 5181 w 10000"/>
              <a:gd name="connsiteY68" fmla="*/ 9443 h 9807"/>
              <a:gd name="connsiteX69" fmla="*/ 5167 w 10000"/>
              <a:gd name="connsiteY69" fmla="*/ 9530 h 9807"/>
              <a:gd name="connsiteX70" fmla="*/ 5355 w 10000"/>
              <a:gd name="connsiteY70" fmla="*/ 9474 h 9807"/>
              <a:gd name="connsiteX71" fmla="*/ 5240 w 10000"/>
              <a:gd name="connsiteY71" fmla="*/ 9807 h 9807"/>
              <a:gd name="connsiteX72" fmla="*/ 6267 w 10000"/>
              <a:gd name="connsiteY72" fmla="*/ 2729 h 9807"/>
              <a:gd name="connsiteX0" fmla="*/ 6267 w 10000"/>
              <a:gd name="connsiteY0" fmla="*/ 2783 h 9718"/>
              <a:gd name="connsiteX1" fmla="*/ 6040 w 10000"/>
              <a:gd name="connsiteY1" fmla="*/ 4867 h 9718"/>
              <a:gd name="connsiteX2" fmla="*/ 635 w 10000"/>
              <a:gd name="connsiteY2" fmla="*/ 5564 h 9718"/>
              <a:gd name="connsiteX3" fmla="*/ 766 w 10000"/>
              <a:gd name="connsiteY3" fmla="*/ 5128 h 9718"/>
              <a:gd name="connsiteX4" fmla="*/ 484 w 10000"/>
              <a:gd name="connsiteY4" fmla="*/ 4339 h 9718"/>
              <a:gd name="connsiteX5" fmla="*/ 649 w 10000"/>
              <a:gd name="connsiteY5" fmla="*/ 3810 h 9718"/>
              <a:gd name="connsiteX6" fmla="*/ 605 w 10000"/>
              <a:gd name="connsiteY6" fmla="*/ 3076 h 9718"/>
              <a:gd name="connsiteX7" fmla="*/ 0 w 10000"/>
              <a:gd name="connsiteY7" fmla="*/ 2427 h 9718"/>
              <a:gd name="connsiteX8" fmla="*/ 807 w 10000"/>
              <a:gd name="connsiteY8" fmla="*/ 1488 h 9718"/>
              <a:gd name="connsiteX9" fmla="*/ 1934 w 10000"/>
              <a:gd name="connsiteY9" fmla="*/ 1457 h 9718"/>
              <a:gd name="connsiteX10" fmla="*/ 3466 w 10000"/>
              <a:gd name="connsiteY10" fmla="*/ 1244 h 9718"/>
              <a:gd name="connsiteX11" fmla="*/ 4393 w 10000"/>
              <a:gd name="connsiteY11" fmla="*/ 940 h 9718"/>
              <a:gd name="connsiteX12" fmla="*/ 5119 w 10000"/>
              <a:gd name="connsiteY12" fmla="*/ 0 h 9718"/>
              <a:gd name="connsiteX13" fmla="*/ 5399 w 10000"/>
              <a:gd name="connsiteY13" fmla="*/ 547 h 9718"/>
              <a:gd name="connsiteX14" fmla="*/ 4634 w 10000"/>
              <a:gd name="connsiteY14" fmla="*/ 1092 h 9718"/>
              <a:gd name="connsiteX15" fmla="*/ 4756 w 10000"/>
              <a:gd name="connsiteY15" fmla="*/ 2032 h 9718"/>
              <a:gd name="connsiteX16" fmla="*/ 4957 w 10000"/>
              <a:gd name="connsiteY16" fmla="*/ 1973 h 9718"/>
              <a:gd name="connsiteX17" fmla="*/ 5724 w 10000"/>
              <a:gd name="connsiteY17" fmla="*/ 2036 h 9718"/>
              <a:gd name="connsiteX18" fmla="*/ 6022 w 10000"/>
              <a:gd name="connsiteY18" fmla="*/ 2857 h 9718"/>
              <a:gd name="connsiteX19" fmla="*/ 6258 w 10000"/>
              <a:gd name="connsiteY19" fmla="*/ 2969 h 9718"/>
              <a:gd name="connsiteX20" fmla="*/ 6543 w 10000"/>
              <a:gd name="connsiteY20" fmla="*/ 3935 h 9718"/>
              <a:gd name="connsiteX21" fmla="*/ 6946 w 10000"/>
              <a:gd name="connsiteY21" fmla="*/ 3577 h 9718"/>
              <a:gd name="connsiteX22" fmla="*/ 7112 w 10000"/>
              <a:gd name="connsiteY22" fmla="*/ 3387 h 9718"/>
              <a:gd name="connsiteX23" fmla="*/ 7250 w 10000"/>
              <a:gd name="connsiteY23" fmla="*/ 3372 h 9718"/>
              <a:gd name="connsiteX24" fmla="*/ 7361 w 10000"/>
              <a:gd name="connsiteY24" fmla="*/ 3341 h 9718"/>
              <a:gd name="connsiteX25" fmla="*/ 7389 w 10000"/>
              <a:gd name="connsiteY25" fmla="*/ 3276 h 9718"/>
              <a:gd name="connsiteX26" fmla="*/ 7389 w 10000"/>
              <a:gd name="connsiteY26" fmla="*/ 3201 h 9718"/>
              <a:gd name="connsiteX27" fmla="*/ 7290 w 10000"/>
              <a:gd name="connsiteY27" fmla="*/ 3043 h 9718"/>
              <a:gd name="connsiteX28" fmla="*/ 7206 w 10000"/>
              <a:gd name="connsiteY28" fmla="*/ 2969 h 9718"/>
              <a:gd name="connsiteX29" fmla="*/ 7206 w 10000"/>
              <a:gd name="connsiteY29" fmla="*/ 2923 h 9718"/>
              <a:gd name="connsiteX30" fmla="*/ 7421 w 10000"/>
              <a:gd name="connsiteY30" fmla="*/ 2835 h 9718"/>
              <a:gd name="connsiteX31" fmla="*/ 7897 w 10000"/>
              <a:gd name="connsiteY31" fmla="*/ 2460 h 9718"/>
              <a:gd name="connsiteX32" fmla="*/ 8114 w 10000"/>
              <a:gd name="connsiteY32" fmla="*/ 2083 h 9718"/>
              <a:gd name="connsiteX33" fmla="*/ 8374 w 10000"/>
              <a:gd name="connsiteY33" fmla="*/ 2520 h 9718"/>
              <a:gd name="connsiteX34" fmla="*/ 8513 w 10000"/>
              <a:gd name="connsiteY34" fmla="*/ 2835 h 9718"/>
              <a:gd name="connsiteX35" fmla="*/ 8492 w 10000"/>
              <a:gd name="connsiteY35" fmla="*/ 3103 h 9718"/>
              <a:gd name="connsiteX36" fmla="*/ 8414 w 10000"/>
              <a:gd name="connsiteY36" fmla="*/ 3447 h 9718"/>
              <a:gd name="connsiteX37" fmla="*/ 8558 w 10000"/>
              <a:gd name="connsiteY37" fmla="*/ 3577 h 9718"/>
              <a:gd name="connsiteX38" fmla="*/ 8936 w 10000"/>
              <a:gd name="connsiteY38" fmla="*/ 3222 h 9718"/>
              <a:gd name="connsiteX39" fmla="*/ 10000 w 10000"/>
              <a:gd name="connsiteY39" fmla="*/ 3222 h 9718"/>
              <a:gd name="connsiteX40" fmla="*/ 9705 w 10000"/>
              <a:gd name="connsiteY40" fmla="*/ 4009 h 9718"/>
              <a:gd name="connsiteX41" fmla="*/ 8916 w 10000"/>
              <a:gd name="connsiteY41" fmla="*/ 4009 h 9718"/>
              <a:gd name="connsiteX42" fmla="*/ 9186 w 10000"/>
              <a:gd name="connsiteY42" fmla="*/ 4247 h 9718"/>
              <a:gd name="connsiteX43" fmla="*/ 9685 w 10000"/>
              <a:gd name="connsiteY43" fmla="*/ 4544 h 9718"/>
              <a:gd name="connsiteX44" fmla="*/ 9685 w 10000"/>
              <a:gd name="connsiteY44" fmla="*/ 4591 h 9718"/>
              <a:gd name="connsiteX45" fmla="*/ 9583 w 10000"/>
              <a:gd name="connsiteY45" fmla="*/ 4552 h 9718"/>
              <a:gd name="connsiteX46" fmla="*/ 8956 w 10000"/>
              <a:gd name="connsiteY46" fmla="*/ 4544 h 9718"/>
              <a:gd name="connsiteX47" fmla="*/ 8896 w 10000"/>
              <a:gd name="connsiteY47" fmla="*/ 4672 h 9718"/>
              <a:gd name="connsiteX48" fmla="*/ 8816 w 10000"/>
              <a:gd name="connsiteY48" fmla="*/ 4790 h 9718"/>
              <a:gd name="connsiteX49" fmla="*/ 8024 w 10000"/>
              <a:gd name="connsiteY49" fmla="*/ 5114 h 9718"/>
              <a:gd name="connsiteX50" fmla="*/ 7206 w 10000"/>
              <a:gd name="connsiteY50" fmla="*/ 6106 h 9718"/>
              <a:gd name="connsiteX51" fmla="*/ 6986 w 10000"/>
              <a:gd name="connsiteY51" fmla="*/ 6152 h 9718"/>
              <a:gd name="connsiteX52" fmla="*/ 6789 w 10000"/>
              <a:gd name="connsiteY52" fmla="*/ 6115 h 9718"/>
              <a:gd name="connsiteX53" fmla="*/ 6551 w 10000"/>
              <a:gd name="connsiteY53" fmla="*/ 6045 h 9718"/>
              <a:gd name="connsiteX54" fmla="*/ 6419 w 10000"/>
              <a:gd name="connsiteY54" fmla="*/ 6166 h 9718"/>
              <a:gd name="connsiteX55" fmla="*/ 5992 w 10000"/>
              <a:gd name="connsiteY55" fmla="*/ 6152 h 9718"/>
              <a:gd name="connsiteX56" fmla="*/ 5937 w 10000"/>
              <a:gd name="connsiteY56" fmla="*/ 6190 h 9718"/>
              <a:gd name="connsiteX57" fmla="*/ 5901 w 10000"/>
              <a:gd name="connsiteY57" fmla="*/ 6225 h 9718"/>
              <a:gd name="connsiteX58" fmla="*/ 5762 w 10000"/>
              <a:gd name="connsiteY58" fmla="*/ 7106 h 9718"/>
              <a:gd name="connsiteX59" fmla="*/ 5505 w 10000"/>
              <a:gd name="connsiteY59" fmla="*/ 8311 h 9718"/>
              <a:gd name="connsiteX60" fmla="*/ 5004 w 10000"/>
              <a:gd name="connsiteY60" fmla="*/ 8300 h 9718"/>
              <a:gd name="connsiteX61" fmla="*/ 4924 w 10000"/>
              <a:gd name="connsiteY61" fmla="*/ 8743 h 9718"/>
              <a:gd name="connsiteX62" fmla="*/ 4968 w 10000"/>
              <a:gd name="connsiteY62" fmla="*/ 8850 h 9718"/>
              <a:gd name="connsiteX63" fmla="*/ 5418 w 10000"/>
              <a:gd name="connsiteY63" fmla="*/ 8899 h 9718"/>
              <a:gd name="connsiteX64" fmla="*/ 5499 w 10000"/>
              <a:gd name="connsiteY64" fmla="*/ 9226 h 9718"/>
              <a:gd name="connsiteX65" fmla="*/ 5762 w 10000"/>
              <a:gd name="connsiteY65" fmla="*/ 9331 h 9718"/>
              <a:gd name="connsiteX66" fmla="*/ 5716 w 10000"/>
              <a:gd name="connsiteY66" fmla="*/ 9481 h 9718"/>
              <a:gd name="connsiteX67" fmla="*/ 5446 w 10000"/>
              <a:gd name="connsiteY67" fmla="*/ 9639 h 9718"/>
              <a:gd name="connsiteX68" fmla="*/ 5181 w 10000"/>
              <a:gd name="connsiteY68" fmla="*/ 9629 h 9718"/>
              <a:gd name="connsiteX69" fmla="*/ 5167 w 10000"/>
              <a:gd name="connsiteY69" fmla="*/ 9718 h 9718"/>
              <a:gd name="connsiteX70" fmla="*/ 5355 w 10000"/>
              <a:gd name="connsiteY70" fmla="*/ 9660 h 9718"/>
              <a:gd name="connsiteX71" fmla="*/ 6267 w 10000"/>
              <a:gd name="connsiteY71" fmla="*/ 2783 h 9718"/>
              <a:gd name="connsiteX0" fmla="*/ 6267 w 10000"/>
              <a:gd name="connsiteY0" fmla="*/ 2864 h 10000"/>
              <a:gd name="connsiteX1" fmla="*/ 6040 w 10000"/>
              <a:gd name="connsiteY1" fmla="*/ 5008 h 10000"/>
              <a:gd name="connsiteX2" fmla="*/ 635 w 10000"/>
              <a:gd name="connsiteY2" fmla="*/ 5725 h 10000"/>
              <a:gd name="connsiteX3" fmla="*/ 766 w 10000"/>
              <a:gd name="connsiteY3" fmla="*/ 5277 h 10000"/>
              <a:gd name="connsiteX4" fmla="*/ 484 w 10000"/>
              <a:gd name="connsiteY4" fmla="*/ 4465 h 10000"/>
              <a:gd name="connsiteX5" fmla="*/ 649 w 10000"/>
              <a:gd name="connsiteY5" fmla="*/ 3921 h 10000"/>
              <a:gd name="connsiteX6" fmla="*/ 605 w 10000"/>
              <a:gd name="connsiteY6" fmla="*/ 3165 h 10000"/>
              <a:gd name="connsiteX7" fmla="*/ 0 w 10000"/>
              <a:gd name="connsiteY7" fmla="*/ 2497 h 10000"/>
              <a:gd name="connsiteX8" fmla="*/ 807 w 10000"/>
              <a:gd name="connsiteY8" fmla="*/ 1531 h 10000"/>
              <a:gd name="connsiteX9" fmla="*/ 1934 w 10000"/>
              <a:gd name="connsiteY9" fmla="*/ 1499 h 10000"/>
              <a:gd name="connsiteX10" fmla="*/ 3466 w 10000"/>
              <a:gd name="connsiteY10" fmla="*/ 1280 h 10000"/>
              <a:gd name="connsiteX11" fmla="*/ 4393 w 10000"/>
              <a:gd name="connsiteY11" fmla="*/ 967 h 10000"/>
              <a:gd name="connsiteX12" fmla="*/ 5119 w 10000"/>
              <a:gd name="connsiteY12" fmla="*/ 0 h 10000"/>
              <a:gd name="connsiteX13" fmla="*/ 5399 w 10000"/>
              <a:gd name="connsiteY13" fmla="*/ 563 h 10000"/>
              <a:gd name="connsiteX14" fmla="*/ 4634 w 10000"/>
              <a:gd name="connsiteY14" fmla="*/ 1124 h 10000"/>
              <a:gd name="connsiteX15" fmla="*/ 4756 w 10000"/>
              <a:gd name="connsiteY15" fmla="*/ 2091 h 10000"/>
              <a:gd name="connsiteX16" fmla="*/ 4957 w 10000"/>
              <a:gd name="connsiteY16" fmla="*/ 2030 h 10000"/>
              <a:gd name="connsiteX17" fmla="*/ 5724 w 10000"/>
              <a:gd name="connsiteY17" fmla="*/ 2095 h 10000"/>
              <a:gd name="connsiteX18" fmla="*/ 6022 w 10000"/>
              <a:gd name="connsiteY18" fmla="*/ 2940 h 10000"/>
              <a:gd name="connsiteX19" fmla="*/ 6258 w 10000"/>
              <a:gd name="connsiteY19" fmla="*/ 3055 h 10000"/>
              <a:gd name="connsiteX20" fmla="*/ 6543 w 10000"/>
              <a:gd name="connsiteY20" fmla="*/ 4049 h 10000"/>
              <a:gd name="connsiteX21" fmla="*/ 6946 w 10000"/>
              <a:gd name="connsiteY21" fmla="*/ 3681 h 10000"/>
              <a:gd name="connsiteX22" fmla="*/ 7112 w 10000"/>
              <a:gd name="connsiteY22" fmla="*/ 3485 h 10000"/>
              <a:gd name="connsiteX23" fmla="*/ 7250 w 10000"/>
              <a:gd name="connsiteY23" fmla="*/ 3470 h 10000"/>
              <a:gd name="connsiteX24" fmla="*/ 7361 w 10000"/>
              <a:gd name="connsiteY24" fmla="*/ 3438 h 10000"/>
              <a:gd name="connsiteX25" fmla="*/ 7389 w 10000"/>
              <a:gd name="connsiteY25" fmla="*/ 3371 h 10000"/>
              <a:gd name="connsiteX26" fmla="*/ 7389 w 10000"/>
              <a:gd name="connsiteY26" fmla="*/ 3294 h 10000"/>
              <a:gd name="connsiteX27" fmla="*/ 7290 w 10000"/>
              <a:gd name="connsiteY27" fmla="*/ 3131 h 10000"/>
              <a:gd name="connsiteX28" fmla="*/ 7206 w 10000"/>
              <a:gd name="connsiteY28" fmla="*/ 3055 h 10000"/>
              <a:gd name="connsiteX29" fmla="*/ 7206 w 10000"/>
              <a:gd name="connsiteY29" fmla="*/ 3008 h 10000"/>
              <a:gd name="connsiteX30" fmla="*/ 7421 w 10000"/>
              <a:gd name="connsiteY30" fmla="*/ 2917 h 10000"/>
              <a:gd name="connsiteX31" fmla="*/ 7897 w 10000"/>
              <a:gd name="connsiteY31" fmla="*/ 2531 h 10000"/>
              <a:gd name="connsiteX32" fmla="*/ 8114 w 10000"/>
              <a:gd name="connsiteY32" fmla="*/ 2143 h 10000"/>
              <a:gd name="connsiteX33" fmla="*/ 8374 w 10000"/>
              <a:gd name="connsiteY33" fmla="*/ 2593 h 10000"/>
              <a:gd name="connsiteX34" fmla="*/ 8513 w 10000"/>
              <a:gd name="connsiteY34" fmla="*/ 2917 h 10000"/>
              <a:gd name="connsiteX35" fmla="*/ 8492 w 10000"/>
              <a:gd name="connsiteY35" fmla="*/ 3193 h 10000"/>
              <a:gd name="connsiteX36" fmla="*/ 8414 w 10000"/>
              <a:gd name="connsiteY36" fmla="*/ 3547 h 10000"/>
              <a:gd name="connsiteX37" fmla="*/ 8558 w 10000"/>
              <a:gd name="connsiteY37" fmla="*/ 3681 h 10000"/>
              <a:gd name="connsiteX38" fmla="*/ 8936 w 10000"/>
              <a:gd name="connsiteY38" fmla="*/ 3315 h 10000"/>
              <a:gd name="connsiteX39" fmla="*/ 10000 w 10000"/>
              <a:gd name="connsiteY39" fmla="*/ 3315 h 10000"/>
              <a:gd name="connsiteX40" fmla="*/ 9705 w 10000"/>
              <a:gd name="connsiteY40" fmla="*/ 4125 h 10000"/>
              <a:gd name="connsiteX41" fmla="*/ 8916 w 10000"/>
              <a:gd name="connsiteY41" fmla="*/ 4125 h 10000"/>
              <a:gd name="connsiteX42" fmla="*/ 9186 w 10000"/>
              <a:gd name="connsiteY42" fmla="*/ 4370 h 10000"/>
              <a:gd name="connsiteX43" fmla="*/ 9685 w 10000"/>
              <a:gd name="connsiteY43" fmla="*/ 4676 h 10000"/>
              <a:gd name="connsiteX44" fmla="*/ 9685 w 10000"/>
              <a:gd name="connsiteY44" fmla="*/ 4724 h 10000"/>
              <a:gd name="connsiteX45" fmla="*/ 9583 w 10000"/>
              <a:gd name="connsiteY45" fmla="*/ 4684 h 10000"/>
              <a:gd name="connsiteX46" fmla="*/ 8956 w 10000"/>
              <a:gd name="connsiteY46" fmla="*/ 4676 h 10000"/>
              <a:gd name="connsiteX47" fmla="*/ 8896 w 10000"/>
              <a:gd name="connsiteY47" fmla="*/ 4808 h 10000"/>
              <a:gd name="connsiteX48" fmla="*/ 8816 w 10000"/>
              <a:gd name="connsiteY48" fmla="*/ 4929 h 10000"/>
              <a:gd name="connsiteX49" fmla="*/ 8024 w 10000"/>
              <a:gd name="connsiteY49" fmla="*/ 5262 h 10000"/>
              <a:gd name="connsiteX50" fmla="*/ 7206 w 10000"/>
              <a:gd name="connsiteY50" fmla="*/ 6283 h 10000"/>
              <a:gd name="connsiteX51" fmla="*/ 6986 w 10000"/>
              <a:gd name="connsiteY51" fmla="*/ 6331 h 10000"/>
              <a:gd name="connsiteX52" fmla="*/ 6789 w 10000"/>
              <a:gd name="connsiteY52" fmla="*/ 6292 h 10000"/>
              <a:gd name="connsiteX53" fmla="*/ 6551 w 10000"/>
              <a:gd name="connsiteY53" fmla="*/ 6220 h 10000"/>
              <a:gd name="connsiteX54" fmla="*/ 6419 w 10000"/>
              <a:gd name="connsiteY54" fmla="*/ 6345 h 10000"/>
              <a:gd name="connsiteX55" fmla="*/ 5992 w 10000"/>
              <a:gd name="connsiteY55" fmla="*/ 6331 h 10000"/>
              <a:gd name="connsiteX56" fmla="*/ 5937 w 10000"/>
              <a:gd name="connsiteY56" fmla="*/ 6370 h 10000"/>
              <a:gd name="connsiteX57" fmla="*/ 5901 w 10000"/>
              <a:gd name="connsiteY57" fmla="*/ 6406 h 10000"/>
              <a:gd name="connsiteX58" fmla="*/ 5762 w 10000"/>
              <a:gd name="connsiteY58" fmla="*/ 7312 h 10000"/>
              <a:gd name="connsiteX59" fmla="*/ 5505 w 10000"/>
              <a:gd name="connsiteY59" fmla="*/ 8552 h 10000"/>
              <a:gd name="connsiteX60" fmla="*/ 5004 w 10000"/>
              <a:gd name="connsiteY60" fmla="*/ 8541 h 10000"/>
              <a:gd name="connsiteX61" fmla="*/ 4924 w 10000"/>
              <a:gd name="connsiteY61" fmla="*/ 8997 h 10000"/>
              <a:gd name="connsiteX62" fmla="*/ 4968 w 10000"/>
              <a:gd name="connsiteY62" fmla="*/ 9107 h 10000"/>
              <a:gd name="connsiteX63" fmla="*/ 5418 w 10000"/>
              <a:gd name="connsiteY63" fmla="*/ 9157 h 10000"/>
              <a:gd name="connsiteX64" fmla="*/ 5499 w 10000"/>
              <a:gd name="connsiteY64" fmla="*/ 9494 h 10000"/>
              <a:gd name="connsiteX65" fmla="*/ 5762 w 10000"/>
              <a:gd name="connsiteY65" fmla="*/ 9602 h 10000"/>
              <a:gd name="connsiteX66" fmla="*/ 5716 w 10000"/>
              <a:gd name="connsiteY66" fmla="*/ 9756 h 10000"/>
              <a:gd name="connsiteX67" fmla="*/ 5446 w 10000"/>
              <a:gd name="connsiteY67" fmla="*/ 9919 h 10000"/>
              <a:gd name="connsiteX68" fmla="*/ 5181 w 10000"/>
              <a:gd name="connsiteY68" fmla="*/ 9908 h 10000"/>
              <a:gd name="connsiteX69" fmla="*/ 5167 w 10000"/>
              <a:gd name="connsiteY69" fmla="*/ 10000 h 10000"/>
              <a:gd name="connsiteX70" fmla="*/ 6267 w 10000"/>
              <a:gd name="connsiteY70" fmla="*/ 2864 h 10000"/>
              <a:gd name="connsiteX0" fmla="*/ 6267 w 10000"/>
              <a:gd name="connsiteY0" fmla="*/ 2864 h 9919"/>
              <a:gd name="connsiteX1" fmla="*/ 6040 w 10000"/>
              <a:gd name="connsiteY1" fmla="*/ 5008 h 9919"/>
              <a:gd name="connsiteX2" fmla="*/ 635 w 10000"/>
              <a:gd name="connsiteY2" fmla="*/ 5725 h 9919"/>
              <a:gd name="connsiteX3" fmla="*/ 766 w 10000"/>
              <a:gd name="connsiteY3" fmla="*/ 5277 h 9919"/>
              <a:gd name="connsiteX4" fmla="*/ 484 w 10000"/>
              <a:gd name="connsiteY4" fmla="*/ 4465 h 9919"/>
              <a:gd name="connsiteX5" fmla="*/ 649 w 10000"/>
              <a:gd name="connsiteY5" fmla="*/ 3921 h 9919"/>
              <a:gd name="connsiteX6" fmla="*/ 605 w 10000"/>
              <a:gd name="connsiteY6" fmla="*/ 3165 h 9919"/>
              <a:gd name="connsiteX7" fmla="*/ 0 w 10000"/>
              <a:gd name="connsiteY7" fmla="*/ 2497 h 9919"/>
              <a:gd name="connsiteX8" fmla="*/ 807 w 10000"/>
              <a:gd name="connsiteY8" fmla="*/ 1531 h 9919"/>
              <a:gd name="connsiteX9" fmla="*/ 1934 w 10000"/>
              <a:gd name="connsiteY9" fmla="*/ 1499 h 9919"/>
              <a:gd name="connsiteX10" fmla="*/ 3466 w 10000"/>
              <a:gd name="connsiteY10" fmla="*/ 1280 h 9919"/>
              <a:gd name="connsiteX11" fmla="*/ 4393 w 10000"/>
              <a:gd name="connsiteY11" fmla="*/ 967 h 9919"/>
              <a:gd name="connsiteX12" fmla="*/ 5119 w 10000"/>
              <a:gd name="connsiteY12" fmla="*/ 0 h 9919"/>
              <a:gd name="connsiteX13" fmla="*/ 5399 w 10000"/>
              <a:gd name="connsiteY13" fmla="*/ 563 h 9919"/>
              <a:gd name="connsiteX14" fmla="*/ 4634 w 10000"/>
              <a:gd name="connsiteY14" fmla="*/ 1124 h 9919"/>
              <a:gd name="connsiteX15" fmla="*/ 4756 w 10000"/>
              <a:gd name="connsiteY15" fmla="*/ 2091 h 9919"/>
              <a:gd name="connsiteX16" fmla="*/ 4957 w 10000"/>
              <a:gd name="connsiteY16" fmla="*/ 2030 h 9919"/>
              <a:gd name="connsiteX17" fmla="*/ 5724 w 10000"/>
              <a:gd name="connsiteY17" fmla="*/ 2095 h 9919"/>
              <a:gd name="connsiteX18" fmla="*/ 6022 w 10000"/>
              <a:gd name="connsiteY18" fmla="*/ 2940 h 9919"/>
              <a:gd name="connsiteX19" fmla="*/ 6258 w 10000"/>
              <a:gd name="connsiteY19" fmla="*/ 3055 h 9919"/>
              <a:gd name="connsiteX20" fmla="*/ 6543 w 10000"/>
              <a:gd name="connsiteY20" fmla="*/ 4049 h 9919"/>
              <a:gd name="connsiteX21" fmla="*/ 6946 w 10000"/>
              <a:gd name="connsiteY21" fmla="*/ 3681 h 9919"/>
              <a:gd name="connsiteX22" fmla="*/ 7112 w 10000"/>
              <a:gd name="connsiteY22" fmla="*/ 3485 h 9919"/>
              <a:gd name="connsiteX23" fmla="*/ 7250 w 10000"/>
              <a:gd name="connsiteY23" fmla="*/ 3470 h 9919"/>
              <a:gd name="connsiteX24" fmla="*/ 7361 w 10000"/>
              <a:gd name="connsiteY24" fmla="*/ 3438 h 9919"/>
              <a:gd name="connsiteX25" fmla="*/ 7389 w 10000"/>
              <a:gd name="connsiteY25" fmla="*/ 3371 h 9919"/>
              <a:gd name="connsiteX26" fmla="*/ 7389 w 10000"/>
              <a:gd name="connsiteY26" fmla="*/ 3294 h 9919"/>
              <a:gd name="connsiteX27" fmla="*/ 7290 w 10000"/>
              <a:gd name="connsiteY27" fmla="*/ 3131 h 9919"/>
              <a:gd name="connsiteX28" fmla="*/ 7206 w 10000"/>
              <a:gd name="connsiteY28" fmla="*/ 3055 h 9919"/>
              <a:gd name="connsiteX29" fmla="*/ 7206 w 10000"/>
              <a:gd name="connsiteY29" fmla="*/ 3008 h 9919"/>
              <a:gd name="connsiteX30" fmla="*/ 7421 w 10000"/>
              <a:gd name="connsiteY30" fmla="*/ 2917 h 9919"/>
              <a:gd name="connsiteX31" fmla="*/ 7897 w 10000"/>
              <a:gd name="connsiteY31" fmla="*/ 2531 h 9919"/>
              <a:gd name="connsiteX32" fmla="*/ 8114 w 10000"/>
              <a:gd name="connsiteY32" fmla="*/ 2143 h 9919"/>
              <a:gd name="connsiteX33" fmla="*/ 8374 w 10000"/>
              <a:gd name="connsiteY33" fmla="*/ 2593 h 9919"/>
              <a:gd name="connsiteX34" fmla="*/ 8513 w 10000"/>
              <a:gd name="connsiteY34" fmla="*/ 2917 h 9919"/>
              <a:gd name="connsiteX35" fmla="*/ 8492 w 10000"/>
              <a:gd name="connsiteY35" fmla="*/ 3193 h 9919"/>
              <a:gd name="connsiteX36" fmla="*/ 8414 w 10000"/>
              <a:gd name="connsiteY36" fmla="*/ 3547 h 9919"/>
              <a:gd name="connsiteX37" fmla="*/ 8558 w 10000"/>
              <a:gd name="connsiteY37" fmla="*/ 3681 h 9919"/>
              <a:gd name="connsiteX38" fmla="*/ 8936 w 10000"/>
              <a:gd name="connsiteY38" fmla="*/ 3315 h 9919"/>
              <a:gd name="connsiteX39" fmla="*/ 10000 w 10000"/>
              <a:gd name="connsiteY39" fmla="*/ 3315 h 9919"/>
              <a:gd name="connsiteX40" fmla="*/ 9705 w 10000"/>
              <a:gd name="connsiteY40" fmla="*/ 4125 h 9919"/>
              <a:gd name="connsiteX41" fmla="*/ 8916 w 10000"/>
              <a:gd name="connsiteY41" fmla="*/ 4125 h 9919"/>
              <a:gd name="connsiteX42" fmla="*/ 9186 w 10000"/>
              <a:gd name="connsiteY42" fmla="*/ 4370 h 9919"/>
              <a:gd name="connsiteX43" fmla="*/ 9685 w 10000"/>
              <a:gd name="connsiteY43" fmla="*/ 4676 h 9919"/>
              <a:gd name="connsiteX44" fmla="*/ 9685 w 10000"/>
              <a:gd name="connsiteY44" fmla="*/ 4724 h 9919"/>
              <a:gd name="connsiteX45" fmla="*/ 9583 w 10000"/>
              <a:gd name="connsiteY45" fmla="*/ 4684 h 9919"/>
              <a:gd name="connsiteX46" fmla="*/ 8956 w 10000"/>
              <a:gd name="connsiteY46" fmla="*/ 4676 h 9919"/>
              <a:gd name="connsiteX47" fmla="*/ 8896 w 10000"/>
              <a:gd name="connsiteY47" fmla="*/ 4808 h 9919"/>
              <a:gd name="connsiteX48" fmla="*/ 8816 w 10000"/>
              <a:gd name="connsiteY48" fmla="*/ 4929 h 9919"/>
              <a:gd name="connsiteX49" fmla="*/ 8024 w 10000"/>
              <a:gd name="connsiteY49" fmla="*/ 5262 h 9919"/>
              <a:gd name="connsiteX50" fmla="*/ 7206 w 10000"/>
              <a:gd name="connsiteY50" fmla="*/ 6283 h 9919"/>
              <a:gd name="connsiteX51" fmla="*/ 6986 w 10000"/>
              <a:gd name="connsiteY51" fmla="*/ 6331 h 9919"/>
              <a:gd name="connsiteX52" fmla="*/ 6789 w 10000"/>
              <a:gd name="connsiteY52" fmla="*/ 6292 h 9919"/>
              <a:gd name="connsiteX53" fmla="*/ 6551 w 10000"/>
              <a:gd name="connsiteY53" fmla="*/ 6220 h 9919"/>
              <a:gd name="connsiteX54" fmla="*/ 6419 w 10000"/>
              <a:gd name="connsiteY54" fmla="*/ 6345 h 9919"/>
              <a:gd name="connsiteX55" fmla="*/ 5992 w 10000"/>
              <a:gd name="connsiteY55" fmla="*/ 6331 h 9919"/>
              <a:gd name="connsiteX56" fmla="*/ 5937 w 10000"/>
              <a:gd name="connsiteY56" fmla="*/ 6370 h 9919"/>
              <a:gd name="connsiteX57" fmla="*/ 5901 w 10000"/>
              <a:gd name="connsiteY57" fmla="*/ 6406 h 9919"/>
              <a:gd name="connsiteX58" fmla="*/ 5762 w 10000"/>
              <a:gd name="connsiteY58" fmla="*/ 7312 h 9919"/>
              <a:gd name="connsiteX59" fmla="*/ 5505 w 10000"/>
              <a:gd name="connsiteY59" fmla="*/ 8552 h 9919"/>
              <a:gd name="connsiteX60" fmla="*/ 5004 w 10000"/>
              <a:gd name="connsiteY60" fmla="*/ 8541 h 9919"/>
              <a:gd name="connsiteX61" fmla="*/ 4924 w 10000"/>
              <a:gd name="connsiteY61" fmla="*/ 8997 h 9919"/>
              <a:gd name="connsiteX62" fmla="*/ 4968 w 10000"/>
              <a:gd name="connsiteY62" fmla="*/ 9107 h 9919"/>
              <a:gd name="connsiteX63" fmla="*/ 5418 w 10000"/>
              <a:gd name="connsiteY63" fmla="*/ 9157 h 9919"/>
              <a:gd name="connsiteX64" fmla="*/ 5499 w 10000"/>
              <a:gd name="connsiteY64" fmla="*/ 9494 h 9919"/>
              <a:gd name="connsiteX65" fmla="*/ 5762 w 10000"/>
              <a:gd name="connsiteY65" fmla="*/ 9602 h 9919"/>
              <a:gd name="connsiteX66" fmla="*/ 5716 w 10000"/>
              <a:gd name="connsiteY66" fmla="*/ 9756 h 9919"/>
              <a:gd name="connsiteX67" fmla="*/ 5446 w 10000"/>
              <a:gd name="connsiteY67" fmla="*/ 9919 h 9919"/>
              <a:gd name="connsiteX68" fmla="*/ 5181 w 10000"/>
              <a:gd name="connsiteY68" fmla="*/ 9908 h 9919"/>
              <a:gd name="connsiteX69" fmla="*/ 6267 w 10000"/>
              <a:gd name="connsiteY69" fmla="*/ 2864 h 9919"/>
              <a:gd name="connsiteX0" fmla="*/ 6267 w 10000"/>
              <a:gd name="connsiteY0" fmla="*/ 2887 h 10000"/>
              <a:gd name="connsiteX1" fmla="*/ 6040 w 10000"/>
              <a:gd name="connsiteY1" fmla="*/ 5049 h 10000"/>
              <a:gd name="connsiteX2" fmla="*/ 635 w 10000"/>
              <a:gd name="connsiteY2" fmla="*/ 5772 h 10000"/>
              <a:gd name="connsiteX3" fmla="*/ 766 w 10000"/>
              <a:gd name="connsiteY3" fmla="*/ 5320 h 10000"/>
              <a:gd name="connsiteX4" fmla="*/ 484 w 10000"/>
              <a:gd name="connsiteY4" fmla="*/ 4501 h 10000"/>
              <a:gd name="connsiteX5" fmla="*/ 649 w 10000"/>
              <a:gd name="connsiteY5" fmla="*/ 3953 h 10000"/>
              <a:gd name="connsiteX6" fmla="*/ 605 w 10000"/>
              <a:gd name="connsiteY6" fmla="*/ 3191 h 10000"/>
              <a:gd name="connsiteX7" fmla="*/ 0 w 10000"/>
              <a:gd name="connsiteY7" fmla="*/ 2517 h 10000"/>
              <a:gd name="connsiteX8" fmla="*/ 807 w 10000"/>
              <a:gd name="connsiteY8" fmla="*/ 1544 h 10000"/>
              <a:gd name="connsiteX9" fmla="*/ 1934 w 10000"/>
              <a:gd name="connsiteY9" fmla="*/ 1511 h 10000"/>
              <a:gd name="connsiteX10" fmla="*/ 3466 w 10000"/>
              <a:gd name="connsiteY10" fmla="*/ 1290 h 10000"/>
              <a:gd name="connsiteX11" fmla="*/ 4393 w 10000"/>
              <a:gd name="connsiteY11" fmla="*/ 975 h 10000"/>
              <a:gd name="connsiteX12" fmla="*/ 5119 w 10000"/>
              <a:gd name="connsiteY12" fmla="*/ 0 h 10000"/>
              <a:gd name="connsiteX13" fmla="*/ 5399 w 10000"/>
              <a:gd name="connsiteY13" fmla="*/ 568 h 10000"/>
              <a:gd name="connsiteX14" fmla="*/ 4634 w 10000"/>
              <a:gd name="connsiteY14" fmla="*/ 1133 h 10000"/>
              <a:gd name="connsiteX15" fmla="*/ 4756 w 10000"/>
              <a:gd name="connsiteY15" fmla="*/ 2108 h 10000"/>
              <a:gd name="connsiteX16" fmla="*/ 4957 w 10000"/>
              <a:gd name="connsiteY16" fmla="*/ 2047 h 10000"/>
              <a:gd name="connsiteX17" fmla="*/ 5724 w 10000"/>
              <a:gd name="connsiteY17" fmla="*/ 2112 h 10000"/>
              <a:gd name="connsiteX18" fmla="*/ 6022 w 10000"/>
              <a:gd name="connsiteY18" fmla="*/ 2964 h 10000"/>
              <a:gd name="connsiteX19" fmla="*/ 6258 w 10000"/>
              <a:gd name="connsiteY19" fmla="*/ 3080 h 10000"/>
              <a:gd name="connsiteX20" fmla="*/ 6543 w 10000"/>
              <a:gd name="connsiteY20" fmla="*/ 4082 h 10000"/>
              <a:gd name="connsiteX21" fmla="*/ 6946 w 10000"/>
              <a:gd name="connsiteY21" fmla="*/ 3711 h 10000"/>
              <a:gd name="connsiteX22" fmla="*/ 7112 w 10000"/>
              <a:gd name="connsiteY22" fmla="*/ 3513 h 10000"/>
              <a:gd name="connsiteX23" fmla="*/ 7250 w 10000"/>
              <a:gd name="connsiteY23" fmla="*/ 3498 h 10000"/>
              <a:gd name="connsiteX24" fmla="*/ 7361 w 10000"/>
              <a:gd name="connsiteY24" fmla="*/ 3466 h 10000"/>
              <a:gd name="connsiteX25" fmla="*/ 7389 w 10000"/>
              <a:gd name="connsiteY25" fmla="*/ 3399 h 10000"/>
              <a:gd name="connsiteX26" fmla="*/ 7389 w 10000"/>
              <a:gd name="connsiteY26" fmla="*/ 3321 h 10000"/>
              <a:gd name="connsiteX27" fmla="*/ 7290 w 10000"/>
              <a:gd name="connsiteY27" fmla="*/ 3157 h 10000"/>
              <a:gd name="connsiteX28" fmla="*/ 7206 w 10000"/>
              <a:gd name="connsiteY28" fmla="*/ 3080 h 10000"/>
              <a:gd name="connsiteX29" fmla="*/ 7206 w 10000"/>
              <a:gd name="connsiteY29" fmla="*/ 3033 h 10000"/>
              <a:gd name="connsiteX30" fmla="*/ 7421 w 10000"/>
              <a:gd name="connsiteY30" fmla="*/ 2941 h 10000"/>
              <a:gd name="connsiteX31" fmla="*/ 7897 w 10000"/>
              <a:gd name="connsiteY31" fmla="*/ 2552 h 10000"/>
              <a:gd name="connsiteX32" fmla="*/ 8114 w 10000"/>
              <a:gd name="connsiteY32" fmla="*/ 2161 h 10000"/>
              <a:gd name="connsiteX33" fmla="*/ 8374 w 10000"/>
              <a:gd name="connsiteY33" fmla="*/ 2614 h 10000"/>
              <a:gd name="connsiteX34" fmla="*/ 8513 w 10000"/>
              <a:gd name="connsiteY34" fmla="*/ 2941 h 10000"/>
              <a:gd name="connsiteX35" fmla="*/ 8492 w 10000"/>
              <a:gd name="connsiteY35" fmla="*/ 3219 h 10000"/>
              <a:gd name="connsiteX36" fmla="*/ 8414 w 10000"/>
              <a:gd name="connsiteY36" fmla="*/ 3576 h 10000"/>
              <a:gd name="connsiteX37" fmla="*/ 8558 w 10000"/>
              <a:gd name="connsiteY37" fmla="*/ 3711 h 10000"/>
              <a:gd name="connsiteX38" fmla="*/ 8936 w 10000"/>
              <a:gd name="connsiteY38" fmla="*/ 3342 h 10000"/>
              <a:gd name="connsiteX39" fmla="*/ 10000 w 10000"/>
              <a:gd name="connsiteY39" fmla="*/ 3342 h 10000"/>
              <a:gd name="connsiteX40" fmla="*/ 9705 w 10000"/>
              <a:gd name="connsiteY40" fmla="*/ 4159 h 10000"/>
              <a:gd name="connsiteX41" fmla="*/ 8916 w 10000"/>
              <a:gd name="connsiteY41" fmla="*/ 4159 h 10000"/>
              <a:gd name="connsiteX42" fmla="*/ 9186 w 10000"/>
              <a:gd name="connsiteY42" fmla="*/ 4406 h 10000"/>
              <a:gd name="connsiteX43" fmla="*/ 9685 w 10000"/>
              <a:gd name="connsiteY43" fmla="*/ 4714 h 10000"/>
              <a:gd name="connsiteX44" fmla="*/ 9685 w 10000"/>
              <a:gd name="connsiteY44" fmla="*/ 4763 h 10000"/>
              <a:gd name="connsiteX45" fmla="*/ 9583 w 10000"/>
              <a:gd name="connsiteY45" fmla="*/ 4722 h 10000"/>
              <a:gd name="connsiteX46" fmla="*/ 8956 w 10000"/>
              <a:gd name="connsiteY46" fmla="*/ 4714 h 10000"/>
              <a:gd name="connsiteX47" fmla="*/ 8896 w 10000"/>
              <a:gd name="connsiteY47" fmla="*/ 4847 h 10000"/>
              <a:gd name="connsiteX48" fmla="*/ 8816 w 10000"/>
              <a:gd name="connsiteY48" fmla="*/ 4969 h 10000"/>
              <a:gd name="connsiteX49" fmla="*/ 8024 w 10000"/>
              <a:gd name="connsiteY49" fmla="*/ 5305 h 10000"/>
              <a:gd name="connsiteX50" fmla="*/ 7206 w 10000"/>
              <a:gd name="connsiteY50" fmla="*/ 6334 h 10000"/>
              <a:gd name="connsiteX51" fmla="*/ 6986 w 10000"/>
              <a:gd name="connsiteY51" fmla="*/ 6383 h 10000"/>
              <a:gd name="connsiteX52" fmla="*/ 6789 w 10000"/>
              <a:gd name="connsiteY52" fmla="*/ 6343 h 10000"/>
              <a:gd name="connsiteX53" fmla="*/ 6551 w 10000"/>
              <a:gd name="connsiteY53" fmla="*/ 6271 h 10000"/>
              <a:gd name="connsiteX54" fmla="*/ 6419 w 10000"/>
              <a:gd name="connsiteY54" fmla="*/ 6397 h 10000"/>
              <a:gd name="connsiteX55" fmla="*/ 5992 w 10000"/>
              <a:gd name="connsiteY55" fmla="*/ 6383 h 10000"/>
              <a:gd name="connsiteX56" fmla="*/ 5937 w 10000"/>
              <a:gd name="connsiteY56" fmla="*/ 6422 h 10000"/>
              <a:gd name="connsiteX57" fmla="*/ 5901 w 10000"/>
              <a:gd name="connsiteY57" fmla="*/ 6458 h 10000"/>
              <a:gd name="connsiteX58" fmla="*/ 5762 w 10000"/>
              <a:gd name="connsiteY58" fmla="*/ 7372 h 10000"/>
              <a:gd name="connsiteX59" fmla="*/ 5505 w 10000"/>
              <a:gd name="connsiteY59" fmla="*/ 8622 h 10000"/>
              <a:gd name="connsiteX60" fmla="*/ 5004 w 10000"/>
              <a:gd name="connsiteY60" fmla="*/ 8611 h 10000"/>
              <a:gd name="connsiteX61" fmla="*/ 4924 w 10000"/>
              <a:gd name="connsiteY61" fmla="*/ 9070 h 10000"/>
              <a:gd name="connsiteX62" fmla="*/ 4968 w 10000"/>
              <a:gd name="connsiteY62" fmla="*/ 9181 h 10000"/>
              <a:gd name="connsiteX63" fmla="*/ 5418 w 10000"/>
              <a:gd name="connsiteY63" fmla="*/ 9232 h 10000"/>
              <a:gd name="connsiteX64" fmla="*/ 5499 w 10000"/>
              <a:gd name="connsiteY64" fmla="*/ 9572 h 10000"/>
              <a:gd name="connsiteX65" fmla="*/ 5762 w 10000"/>
              <a:gd name="connsiteY65" fmla="*/ 9680 h 10000"/>
              <a:gd name="connsiteX66" fmla="*/ 5446 w 10000"/>
              <a:gd name="connsiteY66" fmla="*/ 10000 h 10000"/>
              <a:gd name="connsiteX67" fmla="*/ 5181 w 10000"/>
              <a:gd name="connsiteY67" fmla="*/ 9989 h 10000"/>
              <a:gd name="connsiteX68" fmla="*/ 6267 w 10000"/>
              <a:gd name="connsiteY68" fmla="*/ 2887 h 10000"/>
              <a:gd name="connsiteX0" fmla="*/ 6267 w 10000"/>
              <a:gd name="connsiteY0" fmla="*/ 2887 h 10000"/>
              <a:gd name="connsiteX1" fmla="*/ 6040 w 10000"/>
              <a:gd name="connsiteY1" fmla="*/ 5049 h 10000"/>
              <a:gd name="connsiteX2" fmla="*/ 635 w 10000"/>
              <a:gd name="connsiteY2" fmla="*/ 5772 h 10000"/>
              <a:gd name="connsiteX3" fmla="*/ 766 w 10000"/>
              <a:gd name="connsiteY3" fmla="*/ 5320 h 10000"/>
              <a:gd name="connsiteX4" fmla="*/ 484 w 10000"/>
              <a:gd name="connsiteY4" fmla="*/ 4501 h 10000"/>
              <a:gd name="connsiteX5" fmla="*/ 649 w 10000"/>
              <a:gd name="connsiteY5" fmla="*/ 3953 h 10000"/>
              <a:gd name="connsiteX6" fmla="*/ 605 w 10000"/>
              <a:gd name="connsiteY6" fmla="*/ 3191 h 10000"/>
              <a:gd name="connsiteX7" fmla="*/ 0 w 10000"/>
              <a:gd name="connsiteY7" fmla="*/ 2517 h 10000"/>
              <a:gd name="connsiteX8" fmla="*/ 807 w 10000"/>
              <a:gd name="connsiteY8" fmla="*/ 1544 h 10000"/>
              <a:gd name="connsiteX9" fmla="*/ 1934 w 10000"/>
              <a:gd name="connsiteY9" fmla="*/ 1511 h 10000"/>
              <a:gd name="connsiteX10" fmla="*/ 3466 w 10000"/>
              <a:gd name="connsiteY10" fmla="*/ 1290 h 10000"/>
              <a:gd name="connsiteX11" fmla="*/ 4393 w 10000"/>
              <a:gd name="connsiteY11" fmla="*/ 975 h 10000"/>
              <a:gd name="connsiteX12" fmla="*/ 5119 w 10000"/>
              <a:gd name="connsiteY12" fmla="*/ 0 h 10000"/>
              <a:gd name="connsiteX13" fmla="*/ 5399 w 10000"/>
              <a:gd name="connsiteY13" fmla="*/ 568 h 10000"/>
              <a:gd name="connsiteX14" fmla="*/ 4634 w 10000"/>
              <a:gd name="connsiteY14" fmla="*/ 1133 h 10000"/>
              <a:gd name="connsiteX15" fmla="*/ 4756 w 10000"/>
              <a:gd name="connsiteY15" fmla="*/ 2108 h 10000"/>
              <a:gd name="connsiteX16" fmla="*/ 4957 w 10000"/>
              <a:gd name="connsiteY16" fmla="*/ 2047 h 10000"/>
              <a:gd name="connsiteX17" fmla="*/ 5724 w 10000"/>
              <a:gd name="connsiteY17" fmla="*/ 2112 h 10000"/>
              <a:gd name="connsiteX18" fmla="*/ 6022 w 10000"/>
              <a:gd name="connsiteY18" fmla="*/ 2964 h 10000"/>
              <a:gd name="connsiteX19" fmla="*/ 6258 w 10000"/>
              <a:gd name="connsiteY19" fmla="*/ 3080 h 10000"/>
              <a:gd name="connsiteX20" fmla="*/ 6543 w 10000"/>
              <a:gd name="connsiteY20" fmla="*/ 4082 h 10000"/>
              <a:gd name="connsiteX21" fmla="*/ 6946 w 10000"/>
              <a:gd name="connsiteY21" fmla="*/ 3711 h 10000"/>
              <a:gd name="connsiteX22" fmla="*/ 7112 w 10000"/>
              <a:gd name="connsiteY22" fmla="*/ 3513 h 10000"/>
              <a:gd name="connsiteX23" fmla="*/ 7250 w 10000"/>
              <a:gd name="connsiteY23" fmla="*/ 3498 h 10000"/>
              <a:gd name="connsiteX24" fmla="*/ 7361 w 10000"/>
              <a:gd name="connsiteY24" fmla="*/ 3466 h 10000"/>
              <a:gd name="connsiteX25" fmla="*/ 7389 w 10000"/>
              <a:gd name="connsiteY25" fmla="*/ 3399 h 10000"/>
              <a:gd name="connsiteX26" fmla="*/ 7389 w 10000"/>
              <a:gd name="connsiteY26" fmla="*/ 3321 h 10000"/>
              <a:gd name="connsiteX27" fmla="*/ 7290 w 10000"/>
              <a:gd name="connsiteY27" fmla="*/ 3157 h 10000"/>
              <a:gd name="connsiteX28" fmla="*/ 7206 w 10000"/>
              <a:gd name="connsiteY28" fmla="*/ 3080 h 10000"/>
              <a:gd name="connsiteX29" fmla="*/ 7206 w 10000"/>
              <a:gd name="connsiteY29" fmla="*/ 3033 h 10000"/>
              <a:gd name="connsiteX30" fmla="*/ 7421 w 10000"/>
              <a:gd name="connsiteY30" fmla="*/ 2941 h 10000"/>
              <a:gd name="connsiteX31" fmla="*/ 7897 w 10000"/>
              <a:gd name="connsiteY31" fmla="*/ 2552 h 10000"/>
              <a:gd name="connsiteX32" fmla="*/ 8114 w 10000"/>
              <a:gd name="connsiteY32" fmla="*/ 2161 h 10000"/>
              <a:gd name="connsiteX33" fmla="*/ 8374 w 10000"/>
              <a:gd name="connsiteY33" fmla="*/ 2614 h 10000"/>
              <a:gd name="connsiteX34" fmla="*/ 8513 w 10000"/>
              <a:gd name="connsiteY34" fmla="*/ 2941 h 10000"/>
              <a:gd name="connsiteX35" fmla="*/ 8492 w 10000"/>
              <a:gd name="connsiteY35" fmla="*/ 3219 h 10000"/>
              <a:gd name="connsiteX36" fmla="*/ 8414 w 10000"/>
              <a:gd name="connsiteY36" fmla="*/ 3576 h 10000"/>
              <a:gd name="connsiteX37" fmla="*/ 8558 w 10000"/>
              <a:gd name="connsiteY37" fmla="*/ 3711 h 10000"/>
              <a:gd name="connsiteX38" fmla="*/ 8936 w 10000"/>
              <a:gd name="connsiteY38" fmla="*/ 3342 h 10000"/>
              <a:gd name="connsiteX39" fmla="*/ 10000 w 10000"/>
              <a:gd name="connsiteY39" fmla="*/ 3342 h 10000"/>
              <a:gd name="connsiteX40" fmla="*/ 9705 w 10000"/>
              <a:gd name="connsiteY40" fmla="*/ 4159 h 10000"/>
              <a:gd name="connsiteX41" fmla="*/ 8916 w 10000"/>
              <a:gd name="connsiteY41" fmla="*/ 4159 h 10000"/>
              <a:gd name="connsiteX42" fmla="*/ 9186 w 10000"/>
              <a:gd name="connsiteY42" fmla="*/ 4406 h 10000"/>
              <a:gd name="connsiteX43" fmla="*/ 9685 w 10000"/>
              <a:gd name="connsiteY43" fmla="*/ 4714 h 10000"/>
              <a:gd name="connsiteX44" fmla="*/ 9685 w 10000"/>
              <a:gd name="connsiteY44" fmla="*/ 4763 h 10000"/>
              <a:gd name="connsiteX45" fmla="*/ 9583 w 10000"/>
              <a:gd name="connsiteY45" fmla="*/ 4722 h 10000"/>
              <a:gd name="connsiteX46" fmla="*/ 8956 w 10000"/>
              <a:gd name="connsiteY46" fmla="*/ 4714 h 10000"/>
              <a:gd name="connsiteX47" fmla="*/ 8896 w 10000"/>
              <a:gd name="connsiteY47" fmla="*/ 4847 h 10000"/>
              <a:gd name="connsiteX48" fmla="*/ 8816 w 10000"/>
              <a:gd name="connsiteY48" fmla="*/ 4969 h 10000"/>
              <a:gd name="connsiteX49" fmla="*/ 8024 w 10000"/>
              <a:gd name="connsiteY49" fmla="*/ 5305 h 10000"/>
              <a:gd name="connsiteX50" fmla="*/ 7206 w 10000"/>
              <a:gd name="connsiteY50" fmla="*/ 6334 h 10000"/>
              <a:gd name="connsiteX51" fmla="*/ 6986 w 10000"/>
              <a:gd name="connsiteY51" fmla="*/ 6383 h 10000"/>
              <a:gd name="connsiteX52" fmla="*/ 6789 w 10000"/>
              <a:gd name="connsiteY52" fmla="*/ 6343 h 10000"/>
              <a:gd name="connsiteX53" fmla="*/ 6551 w 10000"/>
              <a:gd name="connsiteY53" fmla="*/ 6271 h 10000"/>
              <a:gd name="connsiteX54" fmla="*/ 6419 w 10000"/>
              <a:gd name="connsiteY54" fmla="*/ 6397 h 10000"/>
              <a:gd name="connsiteX55" fmla="*/ 5992 w 10000"/>
              <a:gd name="connsiteY55" fmla="*/ 6383 h 10000"/>
              <a:gd name="connsiteX56" fmla="*/ 5937 w 10000"/>
              <a:gd name="connsiteY56" fmla="*/ 6422 h 10000"/>
              <a:gd name="connsiteX57" fmla="*/ 5901 w 10000"/>
              <a:gd name="connsiteY57" fmla="*/ 6458 h 10000"/>
              <a:gd name="connsiteX58" fmla="*/ 5762 w 10000"/>
              <a:gd name="connsiteY58" fmla="*/ 7372 h 10000"/>
              <a:gd name="connsiteX59" fmla="*/ 5505 w 10000"/>
              <a:gd name="connsiteY59" fmla="*/ 8622 h 10000"/>
              <a:gd name="connsiteX60" fmla="*/ 5004 w 10000"/>
              <a:gd name="connsiteY60" fmla="*/ 8611 h 10000"/>
              <a:gd name="connsiteX61" fmla="*/ 4924 w 10000"/>
              <a:gd name="connsiteY61" fmla="*/ 9070 h 10000"/>
              <a:gd name="connsiteX62" fmla="*/ 4968 w 10000"/>
              <a:gd name="connsiteY62" fmla="*/ 9181 h 10000"/>
              <a:gd name="connsiteX63" fmla="*/ 5418 w 10000"/>
              <a:gd name="connsiteY63" fmla="*/ 9232 h 10000"/>
              <a:gd name="connsiteX64" fmla="*/ 5499 w 10000"/>
              <a:gd name="connsiteY64" fmla="*/ 9572 h 10000"/>
              <a:gd name="connsiteX65" fmla="*/ 5762 w 10000"/>
              <a:gd name="connsiteY65" fmla="*/ 9680 h 10000"/>
              <a:gd name="connsiteX66" fmla="*/ 5446 w 10000"/>
              <a:gd name="connsiteY66" fmla="*/ 10000 h 10000"/>
              <a:gd name="connsiteX67" fmla="*/ 6267 w 10000"/>
              <a:gd name="connsiteY67" fmla="*/ 2887 h 10000"/>
              <a:gd name="connsiteX0" fmla="*/ 6267 w 10000"/>
              <a:gd name="connsiteY0" fmla="*/ 2887 h 9680"/>
              <a:gd name="connsiteX1" fmla="*/ 6040 w 10000"/>
              <a:gd name="connsiteY1" fmla="*/ 5049 h 9680"/>
              <a:gd name="connsiteX2" fmla="*/ 635 w 10000"/>
              <a:gd name="connsiteY2" fmla="*/ 5772 h 9680"/>
              <a:gd name="connsiteX3" fmla="*/ 766 w 10000"/>
              <a:gd name="connsiteY3" fmla="*/ 5320 h 9680"/>
              <a:gd name="connsiteX4" fmla="*/ 484 w 10000"/>
              <a:gd name="connsiteY4" fmla="*/ 4501 h 9680"/>
              <a:gd name="connsiteX5" fmla="*/ 649 w 10000"/>
              <a:gd name="connsiteY5" fmla="*/ 3953 h 9680"/>
              <a:gd name="connsiteX6" fmla="*/ 605 w 10000"/>
              <a:gd name="connsiteY6" fmla="*/ 3191 h 9680"/>
              <a:gd name="connsiteX7" fmla="*/ 0 w 10000"/>
              <a:gd name="connsiteY7" fmla="*/ 2517 h 9680"/>
              <a:gd name="connsiteX8" fmla="*/ 807 w 10000"/>
              <a:gd name="connsiteY8" fmla="*/ 1544 h 9680"/>
              <a:gd name="connsiteX9" fmla="*/ 1934 w 10000"/>
              <a:gd name="connsiteY9" fmla="*/ 1511 h 9680"/>
              <a:gd name="connsiteX10" fmla="*/ 3466 w 10000"/>
              <a:gd name="connsiteY10" fmla="*/ 1290 h 9680"/>
              <a:gd name="connsiteX11" fmla="*/ 4393 w 10000"/>
              <a:gd name="connsiteY11" fmla="*/ 975 h 9680"/>
              <a:gd name="connsiteX12" fmla="*/ 5119 w 10000"/>
              <a:gd name="connsiteY12" fmla="*/ 0 h 9680"/>
              <a:gd name="connsiteX13" fmla="*/ 5399 w 10000"/>
              <a:gd name="connsiteY13" fmla="*/ 568 h 9680"/>
              <a:gd name="connsiteX14" fmla="*/ 4634 w 10000"/>
              <a:gd name="connsiteY14" fmla="*/ 1133 h 9680"/>
              <a:gd name="connsiteX15" fmla="*/ 4756 w 10000"/>
              <a:gd name="connsiteY15" fmla="*/ 2108 h 9680"/>
              <a:gd name="connsiteX16" fmla="*/ 4957 w 10000"/>
              <a:gd name="connsiteY16" fmla="*/ 2047 h 9680"/>
              <a:gd name="connsiteX17" fmla="*/ 5724 w 10000"/>
              <a:gd name="connsiteY17" fmla="*/ 2112 h 9680"/>
              <a:gd name="connsiteX18" fmla="*/ 6022 w 10000"/>
              <a:gd name="connsiteY18" fmla="*/ 2964 h 9680"/>
              <a:gd name="connsiteX19" fmla="*/ 6258 w 10000"/>
              <a:gd name="connsiteY19" fmla="*/ 3080 h 9680"/>
              <a:gd name="connsiteX20" fmla="*/ 6543 w 10000"/>
              <a:gd name="connsiteY20" fmla="*/ 4082 h 9680"/>
              <a:gd name="connsiteX21" fmla="*/ 6946 w 10000"/>
              <a:gd name="connsiteY21" fmla="*/ 3711 h 9680"/>
              <a:gd name="connsiteX22" fmla="*/ 7112 w 10000"/>
              <a:gd name="connsiteY22" fmla="*/ 3513 h 9680"/>
              <a:gd name="connsiteX23" fmla="*/ 7250 w 10000"/>
              <a:gd name="connsiteY23" fmla="*/ 3498 h 9680"/>
              <a:gd name="connsiteX24" fmla="*/ 7361 w 10000"/>
              <a:gd name="connsiteY24" fmla="*/ 3466 h 9680"/>
              <a:gd name="connsiteX25" fmla="*/ 7389 w 10000"/>
              <a:gd name="connsiteY25" fmla="*/ 3399 h 9680"/>
              <a:gd name="connsiteX26" fmla="*/ 7389 w 10000"/>
              <a:gd name="connsiteY26" fmla="*/ 3321 h 9680"/>
              <a:gd name="connsiteX27" fmla="*/ 7290 w 10000"/>
              <a:gd name="connsiteY27" fmla="*/ 3157 h 9680"/>
              <a:gd name="connsiteX28" fmla="*/ 7206 w 10000"/>
              <a:gd name="connsiteY28" fmla="*/ 3080 h 9680"/>
              <a:gd name="connsiteX29" fmla="*/ 7206 w 10000"/>
              <a:gd name="connsiteY29" fmla="*/ 3033 h 9680"/>
              <a:gd name="connsiteX30" fmla="*/ 7421 w 10000"/>
              <a:gd name="connsiteY30" fmla="*/ 2941 h 9680"/>
              <a:gd name="connsiteX31" fmla="*/ 7897 w 10000"/>
              <a:gd name="connsiteY31" fmla="*/ 2552 h 9680"/>
              <a:gd name="connsiteX32" fmla="*/ 8114 w 10000"/>
              <a:gd name="connsiteY32" fmla="*/ 2161 h 9680"/>
              <a:gd name="connsiteX33" fmla="*/ 8374 w 10000"/>
              <a:gd name="connsiteY33" fmla="*/ 2614 h 9680"/>
              <a:gd name="connsiteX34" fmla="*/ 8513 w 10000"/>
              <a:gd name="connsiteY34" fmla="*/ 2941 h 9680"/>
              <a:gd name="connsiteX35" fmla="*/ 8492 w 10000"/>
              <a:gd name="connsiteY35" fmla="*/ 3219 h 9680"/>
              <a:gd name="connsiteX36" fmla="*/ 8414 w 10000"/>
              <a:gd name="connsiteY36" fmla="*/ 3576 h 9680"/>
              <a:gd name="connsiteX37" fmla="*/ 8558 w 10000"/>
              <a:gd name="connsiteY37" fmla="*/ 3711 h 9680"/>
              <a:gd name="connsiteX38" fmla="*/ 8936 w 10000"/>
              <a:gd name="connsiteY38" fmla="*/ 3342 h 9680"/>
              <a:gd name="connsiteX39" fmla="*/ 10000 w 10000"/>
              <a:gd name="connsiteY39" fmla="*/ 3342 h 9680"/>
              <a:gd name="connsiteX40" fmla="*/ 9705 w 10000"/>
              <a:gd name="connsiteY40" fmla="*/ 4159 h 9680"/>
              <a:gd name="connsiteX41" fmla="*/ 8916 w 10000"/>
              <a:gd name="connsiteY41" fmla="*/ 4159 h 9680"/>
              <a:gd name="connsiteX42" fmla="*/ 9186 w 10000"/>
              <a:gd name="connsiteY42" fmla="*/ 4406 h 9680"/>
              <a:gd name="connsiteX43" fmla="*/ 9685 w 10000"/>
              <a:gd name="connsiteY43" fmla="*/ 4714 h 9680"/>
              <a:gd name="connsiteX44" fmla="*/ 9685 w 10000"/>
              <a:gd name="connsiteY44" fmla="*/ 4763 h 9680"/>
              <a:gd name="connsiteX45" fmla="*/ 9583 w 10000"/>
              <a:gd name="connsiteY45" fmla="*/ 4722 h 9680"/>
              <a:gd name="connsiteX46" fmla="*/ 8956 w 10000"/>
              <a:gd name="connsiteY46" fmla="*/ 4714 h 9680"/>
              <a:gd name="connsiteX47" fmla="*/ 8896 w 10000"/>
              <a:gd name="connsiteY47" fmla="*/ 4847 h 9680"/>
              <a:gd name="connsiteX48" fmla="*/ 8816 w 10000"/>
              <a:gd name="connsiteY48" fmla="*/ 4969 h 9680"/>
              <a:gd name="connsiteX49" fmla="*/ 8024 w 10000"/>
              <a:gd name="connsiteY49" fmla="*/ 5305 h 9680"/>
              <a:gd name="connsiteX50" fmla="*/ 7206 w 10000"/>
              <a:gd name="connsiteY50" fmla="*/ 6334 h 9680"/>
              <a:gd name="connsiteX51" fmla="*/ 6986 w 10000"/>
              <a:gd name="connsiteY51" fmla="*/ 6383 h 9680"/>
              <a:gd name="connsiteX52" fmla="*/ 6789 w 10000"/>
              <a:gd name="connsiteY52" fmla="*/ 6343 h 9680"/>
              <a:gd name="connsiteX53" fmla="*/ 6551 w 10000"/>
              <a:gd name="connsiteY53" fmla="*/ 6271 h 9680"/>
              <a:gd name="connsiteX54" fmla="*/ 6419 w 10000"/>
              <a:gd name="connsiteY54" fmla="*/ 6397 h 9680"/>
              <a:gd name="connsiteX55" fmla="*/ 5992 w 10000"/>
              <a:gd name="connsiteY55" fmla="*/ 6383 h 9680"/>
              <a:gd name="connsiteX56" fmla="*/ 5937 w 10000"/>
              <a:gd name="connsiteY56" fmla="*/ 6422 h 9680"/>
              <a:gd name="connsiteX57" fmla="*/ 5901 w 10000"/>
              <a:gd name="connsiteY57" fmla="*/ 6458 h 9680"/>
              <a:gd name="connsiteX58" fmla="*/ 5762 w 10000"/>
              <a:gd name="connsiteY58" fmla="*/ 7372 h 9680"/>
              <a:gd name="connsiteX59" fmla="*/ 5505 w 10000"/>
              <a:gd name="connsiteY59" fmla="*/ 8622 h 9680"/>
              <a:gd name="connsiteX60" fmla="*/ 5004 w 10000"/>
              <a:gd name="connsiteY60" fmla="*/ 8611 h 9680"/>
              <a:gd name="connsiteX61" fmla="*/ 4924 w 10000"/>
              <a:gd name="connsiteY61" fmla="*/ 9070 h 9680"/>
              <a:gd name="connsiteX62" fmla="*/ 4968 w 10000"/>
              <a:gd name="connsiteY62" fmla="*/ 9181 h 9680"/>
              <a:gd name="connsiteX63" fmla="*/ 5418 w 10000"/>
              <a:gd name="connsiteY63" fmla="*/ 9232 h 9680"/>
              <a:gd name="connsiteX64" fmla="*/ 5499 w 10000"/>
              <a:gd name="connsiteY64" fmla="*/ 9572 h 9680"/>
              <a:gd name="connsiteX65" fmla="*/ 5762 w 10000"/>
              <a:gd name="connsiteY65" fmla="*/ 9680 h 9680"/>
              <a:gd name="connsiteX66" fmla="*/ 6267 w 10000"/>
              <a:gd name="connsiteY66" fmla="*/ 2887 h 9680"/>
              <a:gd name="connsiteX0" fmla="*/ 6267 w 10000"/>
              <a:gd name="connsiteY0" fmla="*/ 2982 h 9888"/>
              <a:gd name="connsiteX1" fmla="*/ 6040 w 10000"/>
              <a:gd name="connsiteY1" fmla="*/ 5216 h 9888"/>
              <a:gd name="connsiteX2" fmla="*/ 635 w 10000"/>
              <a:gd name="connsiteY2" fmla="*/ 5963 h 9888"/>
              <a:gd name="connsiteX3" fmla="*/ 766 w 10000"/>
              <a:gd name="connsiteY3" fmla="*/ 5496 h 9888"/>
              <a:gd name="connsiteX4" fmla="*/ 484 w 10000"/>
              <a:gd name="connsiteY4" fmla="*/ 4650 h 9888"/>
              <a:gd name="connsiteX5" fmla="*/ 649 w 10000"/>
              <a:gd name="connsiteY5" fmla="*/ 4084 h 9888"/>
              <a:gd name="connsiteX6" fmla="*/ 605 w 10000"/>
              <a:gd name="connsiteY6" fmla="*/ 3296 h 9888"/>
              <a:gd name="connsiteX7" fmla="*/ 0 w 10000"/>
              <a:gd name="connsiteY7" fmla="*/ 2600 h 9888"/>
              <a:gd name="connsiteX8" fmla="*/ 807 w 10000"/>
              <a:gd name="connsiteY8" fmla="*/ 1595 h 9888"/>
              <a:gd name="connsiteX9" fmla="*/ 1934 w 10000"/>
              <a:gd name="connsiteY9" fmla="*/ 1561 h 9888"/>
              <a:gd name="connsiteX10" fmla="*/ 3466 w 10000"/>
              <a:gd name="connsiteY10" fmla="*/ 1333 h 9888"/>
              <a:gd name="connsiteX11" fmla="*/ 4393 w 10000"/>
              <a:gd name="connsiteY11" fmla="*/ 1007 h 9888"/>
              <a:gd name="connsiteX12" fmla="*/ 5119 w 10000"/>
              <a:gd name="connsiteY12" fmla="*/ 0 h 9888"/>
              <a:gd name="connsiteX13" fmla="*/ 5399 w 10000"/>
              <a:gd name="connsiteY13" fmla="*/ 587 h 9888"/>
              <a:gd name="connsiteX14" fmla="*/ 4634 w 10000"/>
              <a:gd name="connsiteY14" fmla="*/ 1170 h 9888"/>
              <a:gd name="connsiteX15" fmla="*/ 4756 w 10000"/>
              <a:gd name="connsiteY15" fmla="*/ 2178 h 9888"/>
              <a:gd name="connsiteX16" fmla="*/ 4957 w 10000"/>
              <a:gd name="connsiteY16" fmla="*/ 2115 h 9888"/>
              <a:gd name="connsiteX17" fmla="*/ 5724 w 10000"/>
              <a:gd name="connsiteY17" fmla="*/ 2182 h 9888"/>
              <a:gd name="connsiteX18" fmla="*/ 6022 w 10000"/>
              <a:gd name="connsiteY18" fmla="*/ 3062 h 9888"/>
              <a:gd name="connsiteX19" fmla="*/ 6258 w 10000"/>
              <a:gd name="connsiteY19" fmla="*/ 3182 h 9888"/>
              <a:gd name="connsiteX20" fmla="*/ 6543 w 10000"/>
              <a:gd name="connsiteY20" fmla="*/ 4217 h 9888"/>
              <a:gd name="connsiteX21" fmla="*/ 6946 w 10000"/>
              <a:gd name="connsiteY21" fmla="*/ 3834 h 9888"/>
              <a:gd name="connsiteX22" fmla="*/ 7112 w 10000"/>
              <a:gd name="connsiteY22" fmla="*/ 3629 h 9888"/>
              <a:gd name="connsiteX23" fmla="*/ 7250 w 10000"/>
              <a:gd name="connsiteY23" fmla="*/ 3614 h 9888"/>
              <a:gd name="connsiteX24" fmla="*/ 7361 w 10000"/>
              <a:gd name="connsiteY24" fmla="*/ 3581 h 9888"/>
              <a:gd name="connsiteX25" fmla="*/ 7389 w 10000"/>
              <a:gd name="connsiteY25" fmla="*/ 3511 h 9888"/>
              <a:gd name="connsiteX26" fmla="*/ 7389 w 10000"/>
              <a:gd name="connsiteY26" fmla="*/ 3431 h 9888"/>
              <a:gd name="connsiteX27" fmla="*/ 7290 w 10000"/>
              <a:gd name="connsiteY27" fmla="*/ 3261 h 9888"/>
              <a:gd name="connsiteX28" fmla="*/ 7206 w 10000"/>
              <a:gd name="connsiteY28" fmla="*/ 3182 h 9888"/>
              <a:gd name="connsiteX29" fmla="*/ 7206 w 10000"/>
              <a:gd name="connsiteY29" fmla="*/ 3133 h 9888"/>
              <a:gd name="connsiteX30" fmla="*/ 7421 w 10000"/>
              <a:gd name="connsiteY30" fmla="*/ 3038 h 9888"/>
              <a:gd name="connsiteX31" fmla="*/ 7897 w 10000"/>
              <a:gd name="connsiteY31" fmla="*/ 2636 h 9888"/>
              <a:gd name="connsiteX32" fmla="*/ 8114 w 10000"/>
              <a:gd name="connsiteY32" fmla="*/ 2232 h 9888"/>
              <a:gd name="connsiteX33" fmla="*/ 8374 w 10000"/>
              <a:gd name="connsiteY33" fmla="*/ 2700 h 9888"/>
              <a:gd name="connsiteX34" fmla="*/ 8513 w 10000"/>
              <a:gd name="connsiteY34" fmla="*/ 3038 h 9888"/>
              <a:gd name="connsiteX35" fmla="*/ 8492 w 10000"/>
              <a:gd name="connsiteY35" fmla="*/ 3325 h 9888"/>
              <a:gd name="connsiteX36" fmla="*/ 8414 w 10000"/>
              <a:gd name="connsiteY36" fmla="*/ 3694 h 9888"/>
              <a:gd name="connsiteX37" fmla="*/ 8558 w 10000"/>
              <a:gd name="connsiteY37" fmla="*/ 3834 h 9888"/>
              <a:gd name="connsiteX38" fmla="*/ 8936 w 10000"/>
              <a:gd name="connsiteY38" fmla="*/ 3452 h 9888"/>
              <a:gd name="connsiteX39" fmla="*/ 10000 w 10000"/>
              <a:gd name="connsiteY39" fmla="*/ 3452 h 9888"/>
              <a:gd name="connsiteX40" fmla="*/ 9705 w 10000"/>
              <a:gd name="connsiteY40" fmla="*/ 4296 h 9888"/>
              <a:gd name="connsiteX41" fmla="*/ 8916 w 10000"/>
              <a:gd name="connsiteY41" fmla="*/ 4296 h 9888"/>
              <a:gd name="connsiteX42" fmla="*/ 9186 w 10000"/>
              <a:gd name="connsiteY42" fmla="*/ 4552 h 9888"/>
              <a:gd name="connsiteX43" fmla="*/ 9685 w 10000"/>
              <a:gd name="connsiteY43" fmla="*/ 4870 h 9888"/>
              <a:gd name="connsiteX44" fmla="*/ 9685 w 10000"/>
              <a:gd name="connsiteY44" fmla="*/ 4920 h 9888"/>
              <a:gd name="connsiteX45" fmla="*/ 9583 w 10000"/>
              <a:gd name="connsiteY45" fmla="*/ 4878 h 9888"/>
              <a:gd name="connsiteX46" fmla="*/ 8956 w 10000"/>
              <a:gd name="connsiteY46" fmla="*/ 4870 h 9888"/>
              <a:gd name="connsiteX47" fmla="*/ 8896 w 10000"/>
              <a:gd name="connsiteY47" fmla="*/ 5007 h 9888"/>
              <a:gd name="connsiteX48" fmla="*/ 8816 w 10000"/>
              <a:gd name="connsiteY48" fmla="*/ 5133 h 9888"/>
              <a:gd name="connsiteX49" fmla="*/ 8024 w 10000"/>
              <a:gd name="connsiteY49" fmla="*/ 5480 h 9888"/>
              <a:gd name="connsiteX50" fmla="*/ 7206 w 10000"/>
              <a:gd name="connsiteY50" fmla="*/ 6543 h 9888"/>
              <a:gd name="connsiteX51" fmla="*/ 6986 w 10000"/>
              <a:gd name="connsiteY51" fmla="*/ 6594 h 9888"/>
              <a:gd name="connsiteX52" fmla="*/ 6789 w 10000"/>
              <a:gd name="connsiteY52" fmla="*/ 6553 h 9888"/>
              <a:gd name="connsiteX53" fmla="*/ 6551 w 10000"/>
              <a:gd name="connsiteY53" fmla="*/ 6478 h 9888"/>
              <a:gd name="connsiteX54" fmla="*/ 6419 w 10000"/>
              <a:gd name="connsiteY54" fmla="*/ 6608 h 9888"/>
              <a:gd name="connsiteX55" fmla="*/ 5992 w 10000"/>
              <a:gd name="connsiteY55" fmla="*/ 6594 h 9888"/>
              <a:gd name="connsiteX56" fmla="*/ 5937 w 10000"/>
              <a:gd name="connsiteY56" fmla="*/ 6634 h 9888"/>
              <a:gd name="connsiteX57" fmla="*/ 5901 w 10000"/>
              <a:gd name="connsiteY57" fmla="*/ 6671 h 9888"/>
              <a:gd name="connsiteX58" fmla="*/ 5762 w 10000"/>
              <a:gd name="connsiteY58" fmla="*/ 7616 h 9888"/>
              <a:gd name="connsiteX59" fmla="*/ 5505 w 10000"/>
              <a:gd name="connsiteY59" fmla="*/ 8907 h 9888"/>
              <a:gd name="connsiteX60" fmla="*/ 5004 w 10000"/>
              <a:gd name="connsiteY60" fmla="*/ 8896 h 9888"/>
              <a:gd name="connsiteX61" fmla="*/ 4924 w 10000"/>
              <a:gd name="connsiteY61" fmla="*/ 9370 h 9888"/>
              <a:gd name="connsiteX62" fmla="*/ 4968 w 10000"/>
              <a:gd name="connsiteY62" fmla="*/ 9485 h 9888"/>
              <a:gd name="connsiteX63" fmla="*/ 5418 w 10000"/>
              <a:gd name="connsiteY63" fmla="*/ 9537 h 9888"/>
              <a:gd name="connsiteX64" fmla="*/ 5499 w 10000"/>
              <a:gd name="connsiteY64" fmla="*/ 9888 h 9888"/>
              <a:gd name="connsiteX65" fmla="*/ 6267 w 10000"/>
              <a:gd name="connsiteY65" fmla="*/ 2982 h 9888"/>
              <a:gd name="connsiteX0" fmla="*/ 6267 w 10000"/>
              <a:gd name="connsiteY0" fmla="*/ 3016 h 9645"/>
              <a:gd name="connsiteX1" fmla="*/ 6040 w 10000"/>
              <a:gd name="connsiteY1" fmla="*/ 5275 h 9645"/>
              <a:gd name="connsiteX2" fmla="*/ 635 w 10000"/>
              <a:gd name="connsiteY2" fmla="*/ 6031 h 9645"/>
              <a:gd name="connsiteX3" fmla="*/ 766 w 10000"/>
              <a:gd name="connsiteY3" fmla="*/ 5558 h 9645"/>
              <a:gd name="connsiteX4" fmla="*/ 484 w 10000"/>
              <a:gd name="connsiteY4" fmla="*/ 4703 h 9645"/>
              <a:gd name="connsiteX5" fmla="*/ 649 w 10000"/>
              <a:gd name="connsiteY5" fmla="*/ 4130 h 9645"/>
              <a:gd name="connsiteX6" fmla="*/ 605 w 10000"/>
              <a:gd name="connsiteY6" fmla="*/ 3333 h 9645"/>
              <a:gd name="connsiteX7" fmla="*/ 0 w 10000"/>
              <a:gd name="connsiteY7" fmla="*/ 2629 h 9645"/>
              <a:gd name="connsiteX8" fmla="*/ 807 w 10000"/>
              <a:gd name="connsiteY8" fmla="*/ 1613 h 9645"/>
              <a:gd name="connsiteX9" fmla="*/ 1934 w 10000"/>
              <a:gd name="connsiteY9" fmla="*/ 1579 h 9645"/>
              <a:gd name="connsiteX10" fmla="*/ 3466 w 10000"/>
              <a:gd name="connsiteY10" fmla="*/ 1348 h 9645"/>
              <a:gd name="connsiteX11" fmla="*/ 4393 w 10000"/>
              <a:gd name="connsiteY11" fmla="*/ 1018 h 9645"/>
              <a:gd name="connsiteX12" fmla="*/ 5119 w 10000"/>
              <a:gd name="connsiteY12" fmla="*/ 0 h 9645"/>
              <a:gd name="connsiteX13" fmla="*/ 5399 w 10000"/>
              <a:gd name="connsiteY13" fmla="*/ 594 h 9645"/>
              <a:gd name="connsiteX14" fmla="*/ 4634 w 10000"/>
              <a:gd name="connsiteY14" fmla="*/ 1183 h 9645"/>
              <a:gd name="connsiteX15" fmla="*/ 4756 w 10000"/>
              <a:gd name="connsiteY15" fmla="*/ 2203 h 9645"/>
              <a:gd name="connsiteX16" fmla="*/ 4957 w 10000"/>
              <a:gd name="connsiteY16" fmla="*/ 2139 h 9645"/>
              <a:gd name="connsiteX17" fmla="*/ 5724 w 10000"/>
              <a:gd name="connsiteY17" fmla="*/ 2207 h 9645"/>
              <a:gd name="connsiteX18" fmla="*/ 6022 w 10000"/>
              <a:gd name="connsiteY18" fmla="*/ 3097 h 9645"/>
              <a:gd name="connsiteX19" fmla="*/ 6258 w 10000"/>
              <a:gd name="connsiteY19" fmla="*/ 3218 h 9645"/>
              <a:gd name="connsiteX20" fmla="*/ 6543 w 10000"/>
              <a:gd name="connsiteY20" fmla="*/ 4265 h 9645"/>
              <a:gd name="connsiteX21" fmla="*/ 6946 w 10000"/>
              <a:gd name="connsiteY21" fmla="*/ 3877 h 9645"/>
              <a:gd name="connsiteX22" fmla="*/ 7112 w 10000"/>
              <a:gd name="connsiteY22" fmla="*/ 3670 h 9645"/>
              <a:gd name="connsiteX23" fmla="*/ 7250 w 10000"/>
              <a:gd name="connsiteY23" fmla="*/ 3655 h 9645"/>
              <a:gd name="connsiteX24" fmla="*/ 7361 w 10000"/>
              <a:gd name="connsiteY24" fmla="*/ 3622 h 9645"/>
              <a:gd name="connsiteX25" fmla="*/ 7389 w 10000"/>
              <a:gd name="connsiteY25" fmla="*/ 3551 h 9645"/>
              <a:gd name="connsiteX26" fmla="*/ 7389 w 10000"/>
              <a:gd name="connsiteY26" fmla="*/ 3470 h 9645"/>
              <a:gd name="connsiteX27" fmla="*/ 7290 w 10000"/>
              <a:gd name="connsiteY27" fmla="*/ 3298 h 9645"/>
              <a:gd name="connsiteX28" fmla="*/ 7206 w 10000"/>
              <a:gd name="connsiteY28" fmla="*/ 3218 h 9645"/>
              <a:gd name="connsiteX29" fmla="*/ 7206 w 10000"/>
              <a:gd name="connsiteY29" fmla="*/ 3168 h 9645"/>
              <a:gd name="connsiteX30" fmla="*/ 7421 w 10000"/>
              <a:gd name="connsiteY30" fmla="*/ 3072 h 9645"/>
              <a:gd name="connsiteX31" fmla="*/ 7897 w 10000"/>
              <a:gd name="connsiteY31" fmla="*/ 2666 h 9645"/>
              <a:gd name="connsiteX32" fmla="*/ 8114 w 10000"/>
              <a:gd name="connsiteY32" fmla="*/ 2257 h 9645"/>
              <a:gd name="connsiteX33" fmla="*/ 8374 w 10000"/>
              <a:gd name="connsiteY33" fmla="*/ 2731 h 9645"/>
              <a:gd name="connsiteX34" fmla="*/ 8513 w 10000"/>
              <a:gd name="connsiteY34" fmla="*/ 3072 h 9645"/>
              <a:gd name="connsiteX35" fmla="*/ 8492 w 10000"/>
              <a:gd name="connsiteY35" fmla="*/ 3363 h 9645"/>
              <a:gd name="connsiteX36" fmla="*/ 8414 w 10000"/>
              <a:gd name="connsiteY36" fmla="*/ 3736 h 9645"/>
              <a:gd name="connsiteX37" fmla="*/ 8558 w 10000"/>
              <a:gd name="connsiteY37" fmla="*/ 3877 h 9645"/>
              <a:gd name="connsiteX38" fmla="*/ 8936 w 10000"/>
              <a:gd name="connsiteY38" fmla="*/ 3491 h 9645"/>
              <a:gd name="connsiteX39" fmla="*/ 10000 w 10000"/>
              <a:gd name="connsiteY39" fmla="*/ 3491 h 9645"/>
              <a:gd name="connsiteX40" fmla="*/ 9705 w 10000"/>
              <a:gd name="connsiteY40" fmla="*/ 4345 h 9645"/>
              <a:gd name="connsiteX41" fmla="*/ 8916 w 10000"/>
              <a:gd name="connsiteY41" fmla="*/ 4345 h 9645"/>
              <a:gd name="connsiteX42" fmla="*/ 9186 w 10000"/>
              <a:gd name="connsiteY42" fmla="*/ 4604 h 9645"/>
              <a:gd name="connsiteX43" fmla="*/ 9685 w 10000"/>
              <a:gd name="connsiteY43" fmla="*/ 4925 h 9645"/>
              <a:gd name="connsiteX44" fmla="*/ 9685 w 10000"/>
              <a:gd name="connsiteY44" fmla="*/ 4976 h 9645"/>
              <a:gd name="connsiteX45" fmla="*/ 9583 w 10000"/>
              <a:gd name="connsiteY45" fmla="*/ 4933 h 9645"/>
              <a:gd name="connsiteX46" fmla="*/ 8956 w 10000"/>
              <a:gd name="connsiteY46" fmla="*/ 4925 h 9645"/>
              <a:gd name="connsiteX47" fmla="*/ 8896 w 10000"/>
              <a:gd name="connsiteY47" fmla="*/ 5064 h 9645"/>
              <a:gd name="connsiteX48" fmla="*/ 8816 w 10000"/>
              <a:gd name="connsiteY48" fmla="*/ 5191 h 9645"/>
              <a:gd name="connsiteX49" fmla="*/ 8024 w 10000"/>
              <a:gd name="connsiteY49" fmla="*/ 5542 h 9645"/>
              <a:gd name="connsiteX50" fmla="*/ 7206 w 10000"/>
              <a:gd name="connsiteY50" fmla="*/ 6617 h 9645"/>
              <a:gd name="connsiteX51" fmla="*/ 6986 w 10000"/>
              <a:gd name="connsiteY51" fmla="*/ 6669 h 9645"/>
              <a:gd name="connsiteX52" fmla="*/ 6789 w 10000"/>
              <a:gd name="connsiteY52" fmla="*/ 6627 h 9645"/>
              <a:gd name="connsiteX53" fmla="*/ 6551 w 10000"/>
              <a:gd name="connsiteY53" fmla="*/ 6551 h 9645"/>
              <a:gd name="connsiteX54" fmla="*/ 6419 w 10000"/>
              <a:gd name="connsiteY54" fmla="*/ 6683 h 9645"/>
              <a:gd name="connsiteX55" fmla="*/ 5992 w 10000"/>
              <a:gd name="connsiteY55" fmla="*/ 6669 h 9645"/>
              <a:gd name="connsiteX56" fmla="*/ 5937 w 10000"/>
              <a:gd name="connsiteY56" fmla="*/ 6709 h 9645"/>
              <a:gd name="connsiteX57" fmla="*/ 5901 w 10000"/>
              <a:gd name="connsiteY57" fmla="*/ 6747 h 9645"/>
              <a:gd name="connsiteX58" fmla="*/ 5762 w 10000"/>
              <a:gd name="connsiteY58" fmla="*/ 7702 h 9645"/>
              <a:gd name="connsiteX59" fmla="*/ 5505 w 10000"/>
              <a:gd name="connsiteY59" fmla="*/ 9008 h 9645"/>
              <a:gd name="connsiteX60" fmla="*/ 5004 w 10000"/>
              <a:gd name="connsiteY60" fmla="*/ 8997 h 9645"/>
              <a:gd name="connsiteX61" fmla="*/ 4924 w 10000"/>
              <a:gd name="connsiteY61" fmla="*/ 9476 h 9645"/>
              <a:gd name="connsiteX62" fmla="*/ 4968 w 10000"/>
              <a:gd name="connsiteY62" fmla="*/ 9592 h 9645"/>
              <a:gd name="connsiteX63" fmla="*/ 5418 w 10000"/>
              <a:gd name="connsiteY63" fmla="*/ 9645 h 9645"/>
              <a:gd name="connsiteX64" fmla="*/ 6267 w 10000"/>
              <a:gd name="connsiteY64" fmla="*/ 3016 h 9645"/>
              <a:gd name="connsiteX0" fmla="*/ 6267 w 10000"/>
              <a:gd name="connsiteY0" fmla="*/ 3127 h 9945"/>
              <a:gd name="connsiteX1" fmla="*/ 6040 w 10000"/>
              <a:gd name="connsiteY1" fmla="*/ 5469 h 9945"/>
              <a:gd name="connsiteX2" fmla="*/ 635 w 10000"/>
              <a:gd name="connsiteY2" fmla="*/ 6253 h 9945"/>
              <a:gd name="connsiteX3" fmla="*/ 766 w 10000"/>
              <a:gd name="connsiteY3" fmla="*/ 5763 h 9945"/>
              <a:gd name="connsiteX4" fmla="*/ 484 w 10000"/>
              <a:gd name="connsiteY4" fmla="*/ 4876 h 9945"/>
              <a:gd name="connsiteX5" fmla="*/ 649 w 10000"/>
              <a:gd name="connsiteY5" fmla="*/ 4282 h 9945"/>
              <a:gd name="connsiteX6" fmla="*/ 605 w 10000"/>
              <a:gd name="connsiteY6" fmla="*/ 3456 h 9945"/>
              <a:gd name="connsiteX7" fmla="*/ 0 w 10000"/>
              <a:gd name="connsiteY7" fmla="*/ 2726 h 9945"/>
              <a:gd name="connsiteX8" fmla="*/ 807 w 10000"/>
              <a:gd name="connsiteY8" fmla="*/ 1672 h 9945"/>
              <a:gd name="connsiteX9" fmla="*/ 1934 w 10000"/>
              <a:gd name="connsiteY9" fmla="*/ 1637 h 9945"/>
              <a:gd name="connsiteX10" fmla="*/ 3466 w 10000"/>
              <a:gd name="connsiteY10" fmla="*/ 1398 h 9945"/>
              <a:gd name="connsiteX11" fmla="*/ 4393 w 10000"/>
              <a:gd name="connsiteY11" fmla="*/ 1055 h 9945"/>
              <a:gd name="connsiteX12" fmla="*/ 5119 w 10000"/>
              <a:gd name="connsiteY12" fmla="*/ 0 h 9945"/>
              <a:gd name="connsiteX13" fmla="*/ 5399 w 10000"/>
              <a:gd name="connsiteY13" fmla="*/ 616 h 9945"/>
              <a:gd name="connsiteX14" fmla="*/ 4634 w 10000"/>
              <a:gd name="connsiteY14" fmla="*/ 1227 h 9945"/>
              <a:gd name="connsiteX15" fmla="*/ 4756 w 10000"/>
              <a:gd name="connsiteY15" fmla="*/ 2284 h 9945"/>
              <a:gd name="connsiteX16" fmla="*/ 4957 w 10000"/>
              <a:gd name="connsiteY16" fmla="*/ 2218 h 9945"/>
              <a:gd name="connsiteX17" fmla="*/ 5724 w 10000"/>
              <a:gd name="connsiteY17" fmla="*/ 2288 h 9945"/>
              <a:gd name="connsiteX18" fmla="*/ 6022 w 10000"/>
              <a:gd name="connsiteY18" fmla="*/ 3211 h 9945"/>
              <a:gd name="connsiteX19" fmla="*/ 6258 w 10000"/>
              <a:gd name="connsiteY19" fmla="*/ 3336 h 9945"/>
              <a:gd name="connsiteX20" fmla="*/ 6543 w 10000"/>
              <a:gd name="connsiteY20" fmla="*/ 4422 h 9945"/>
              <a:gd name="connsiteX21" fmla="*/ 6946 w 10000"/>
              <a:gd name="connsiteY21" fmla="*/ 4020 h 9945"/>
              <a:gd name="connsiteX22" fmla="*/ 7112 w 10000"/>
              <a:gd name="connsiteY22" fmla="*/ 3805 h 9945"/>
              <a:gd name="connsiteX23" fmla="*/ 7250 w 10000"/>
              <a:gd name="connsiteY23" fmla="*/ 3790 h 9945"/>
              <a:gd name="connsiteX24" fmla="*/ 7361 w 10000"/>
              <a:gd name="connsiteY24" fmla="*/ 3755 h 9945"/>
              <a:gd name="connsiteX25" fmla="*/ 7389 w 10000"/>
              <a:gd name="connsiteY25" fmla="*/ 3682 h 9945"/>
              <a:gd name="connsiteX26" fmla="*/ 7389 w 10000"/>
              <a:gd name="connsiteY26" fmla="*/ 3598 h 9945"/>
              <a:gd name="connsiteX27" fmla="*/ 7290 w 10000"/>
              <a:gd name="connsiteY27" fmla="*/ 3419 h 9945"/>
              <a:gd name="connsiteX28" fmla="*/ 7206 w 10000"/>
              <a:gd name="connsiteY28" fmla="*/ 3336 h 9945"/>
              <a:gd name="connsiteX29" fmla="*/ 7206 w 10000"/>
              <a:gd name="connsiteY29" fmla="*/ 3285 h 9945"/>
              <a:gd name="connsiteX30" fmla="*/ 7421 w 10000"/>
              <a:gd name="connsiteY30" fmla="*/ 3185 h 9945"/>
              <a:gd name="connsiteX31" fmla="*/ 7897 w 10000"/>
              <a:gd name="connsiteY31" fmla="*/ 2764 h 9945"/>
              <a:gd name="connsiteX32" fmla="*/ 8114 w 10000"/>
              <a:gd name="connsiteY32" fmla="*/ 2340 h 9945"/>
              <a:gd name="connsiteX33" fmla="*/ 8374 w 10000"/>
              <a:gd name="connsiteY33" fmla="*/ 2832 h 9945"/>
              <a:gd name="connsiteX34" fmla="*/ 8513 w 10000"/>
              <a:gd name="connsiteY34" fmla="*/ 3185 h 9945"/>
              <a:gd name="connsiteX35" fmla="*/ 8492 w 10000"/>
              <a:gd name="connsiteY35" fmla="*/ 3487 h 9945"/>
              <a:gd name="connsiteX36" fmla="*/ 8414 w 10000"/>
              <a:gd name="connsiteY36" fmla="*/ 3874 h 9945"/>
              <a:gd name="connsiteX37" fmla="*/ 8558 w 10000"/>
              <a:gd name="connsiteY37" fmla="*/ 4020 h 9945"/>
              <a:gd name="connsiteX38" fmla="*/ 8936 w 10000"/>
              <a:gd name="connsiteY38" fmla="*/ 3619 h 9945"/>
              <a:gd name="connsiteX39" fmla="*/ 10000 w 10000"/>
              <a:gd name="connsiteY39" fmla="*/ 3619 h 9945"/>
              <a:gd name="connsiteX40" fmla="*/ 9705 w 10000"/>
              <a:gd name="connsiteY40" fmla="*/ 4505 h 9945"/>
              <a:gd name="connsiteX41" fmla="*/ 8916 w 10000"/>
              <a:gd name="connsiteY41" fmla="*/ 4505 h 9945"/>
              <a:gd name="connsiteX42" fmla="*/ 9186 w 10000"/>
              <a:gd name="connsiteY42" fmla="*/ 4773 h 9945"/>
              <a:gd name="connsiteX43" fmla="*/ 9685 w 10000"/>
              <a:gd name="connsiteY43" fmla="*/ 5106 h 9945"/>
              <a:gd name="connsiteX44" fmla="*/ 9685 w 10000"/>
              <a:gd name="connsiteY44" fmla="*/ 5159 h 9945"/>
              <a:gd name="connsiteX45" fmla="*/ 9583 w 10000"/>
              <a:gd name="connsiteY45" fmla="*/ 5115 h 9945"/>
              <a:gd name="connsiteX46" fmla="*/ 8956 w 10000"/>
              <a:gd name="connsiteY46" fmla="*/ 5106 h 9945"/>
              <a:gd name="connsiteX47" fmla="*/ 8896 w 10000"/>
              <a:gd name="connsiteY47" fmla="*/ 5250 h 9945"/>
              <a:gd name="connsiteX48" fmla="*/ 8816 w 10000"/>
              <a:gd name="connsiteY48" fmla="*/ 5382 h 9945"/>
              <a:gd name="connsiteX49" fmla="*/ 8024 w 10000"/>
              <a:gd name="connsiteY49" fmla="*/ 5746 h 9945"/>
              <a:gd name="connsiteX50" fmla="*/ 7206 w 10000"/>
              <a:gd name="connsiteY50" fmla="*/ 6861 h 9945"/>
              <a:gd name="connsiteX51" fmla="*/ 6986 w 10000"/>
              <a:gd name="connsiteY51" fmla="*/ 6914 h 9945"/>
              <a:gd name="connsiteX52" fmla="*/ 6789 w 10000"/>
              <a:gd name="connsiteY52" fmla="*/ 6871 h 9945"/>
              <a:gd name="connsiteX53" fmla="*/ 6551 w 10000"/>
              <a:gd name="connsiteY53" fmla="*/ 6792 h 9945"/>
              <a:gd name="connsiteX54" fmla="*/ 6419 w 10000"/>
              <a:gd name="connsiteY54" fmla="*/ 6929 h 9945"/>
              <a:gd name="connsiteX55" fmla="*/ 5992 w 10000"/>
              <a:gd name="connsiteY55" fmla="*/ 6914 h 9945"/>
              <a:gd name="connsiteX56" fmla="*/ 5937 w 10000"/>
              <a:gd name="connsiteY56" fmla="*/ 6956 h 9945"/>
              <a:gd name="connsiteX57" fmla="*/ 5901 w 10000"/>
              <a:gd name="connsiteY57" fmla="*/ 6995 h 9945"/>
              <a:gd name="connsiteX58" fmla="*/ 5762 w 10000"/>
              <a:gd name="connsiteY58" fmla="*/ 7985 h 9945"/>
              <a:gd name="connsiteX59" fmla="*/ 5505 w 10000"/>
              <a:gd name="connsiteY59" fmla="*/ 9340 h 9945"/>
              <a:gd name="connsiteX60" fmla="*/ 5004 w 10000"/>
              <a:gd name="connsiteY60" fmla="*/ 9328 h 9945"/>
              <a:gd name="connsiteX61" fmla="*/ 4924 w 10000"/>
              <a:gd name="connsiteY61" fmla="*/ 9825 h 9945"/>
              <a:gd name="connsiteX62" fmla="*/ 4968 w 10000"/>
              <a:gd name="connsiteY62" fmla="*/ 9945 h 9945"/>
              <a:gd name="connsiteX63" fmla="*/ 6267 w 10000"/>
              <a:gd name="connsiteY63" fmla="*/ 3127 h 9945"/>
              <a:gd name="connsiteX0" fmla="*/ 6267 w 10000"/>
              <a:gd name="connsiteY0" fmla="*/ 3144 h 9879"/>
              <a:gd name="connsiteX1" fmla="*/ 6040 w 10000"/>
              <a:gd name="connsiteY1" fmla="*/ 5499 h 9879"/>
              <a:gd name="connsiteX2" fmla="*/ 635 w 10000"/>
              <a:gd name="connsiteY2" fmla="*/ 6288 h 9879"/>
              <a:gd name="connsiteX3" fmla="*/ 766 w 10000"/>
              <a:gd name="connsiteY3" fmla="*/ 5795 h 9879"/>
              <a:gd name="connsiteX4" fmla="*/ 484 w 10000"/>
              <a:gd name="connsiteY4" fmla="*/ 4903 h 9879"/>
              <a:gd name="connsiteX5" fmla="*/ 649 w 10000"/>
              <a:gd name="connsiteY5" fmla="*/ 4306 h 9879"/>
              <a:gd name="connsiteX6" fmla="*/ 605 w 10000"/>
              <a:gd name="connsiteY6" fmla="*/ 3475 h 9879"/>
              <a:gd name="connsiteX7" fmla="*/ 0 w 10000"/>
              <a:gd name="connsiteY7" fmla="*/ 2741 h 9879"/>
              <a:gd name="connsiteX8" fmla="*/ 807 w 10000"/>
              <a:gd name="connsiteY8" fmla="*/ 1681 h 9879"/>
              <a:gd name="connsiteX9" fmla="*/ 1934 w 10000"/>
              <a:gd name="connsiteY9" fmla="*/ 1646 h 9879"/>
              <a:gd name="connsiteX10" fmla="*/ 3466 w 10000"/>
              <a:gd name="connsiteY10" fmla="*/ 1406 h 9879"/>
              <a:gd name="connsiteX11" fmla="*/ 4393 w 10000"/>
              <a:gd name="connsiteY11" fmla="*/ 1061 h 9879"/>
              <a:gd name="connsiteX12" fmla="*/ 5119 w 10000"/>
              <a:gd name="connsiteY12" fmla="*/ 0 h 9879"/>
              <a:gd name="connsiteX13" fmla="*/ 5399 w 10000"/>
              <a:gd name="connsiteY13" fmla="*/ 619 h 9879"/>
              <a:gd name="connsiteX14" fmla="*/ 4634 w 10000"/>
              <a:gd name="connsiteY14" fmla="*/ 1234 h 9879"/>
              <a:gd name="connsiteX15" fmla="*/ 4756 w 10000"/>
              <a:gd name="connsiteY15" fmla="*/ 2297 h 9879"/>
              <a:gd name="connsiteX16" fmla="*/ 4957 w 10000"/>
              <a:gd name="connsiteY16" fmla="*/ 2230 h 9879"/>
              <a:gd name="connsiteX17" fmla="*/ 5724 w 10000"/>
              <a:gd name="connsiteY17" fmla="*/ 2301 h 9879"/>
              <a:gd name="connsiteX18" fmla="*/ 6022 w 10000"/>
              <a:gd name="connsiteY18" fmla="*/ 3229 h 9879"/>
              <a:gd name="connsiteX19" fmla="*/ 6258 w 10000"/>
              <a:gd name="connsiteY19" fmla="*/ 3354 h 9879"/>
              <a:gd name="connsiteX20" fmla="*/ 6543 w 10000"/>
              <a:gd name="connsiteY20" fmla="*/ 4446 h 9879"/>
              <a:gd name="connsiteX21" fmla="*/ 6946 w 10000"/>
              <a:gd name="connsiteY21" fmla="*/ 4042 h 9879"/>
              <a:gd name="connsiteX22" fmla="*/ 7112 w 10000"/>
              <a:gd name="connsiteY22" fmla="*/ 3826 h 9879"/>
              <a:gd name="connsiteX23" fmla="*/ 7250 w 10000"/>
              <a:gd name="connsiteY23" fmla="*/ 3811 h 9879"/>
              <a:gd name="connsiteX24" fmla="*/ 7361 w 10000"/>
              <a:gd name="connsiteY24" fmla="*/ 3776 h 9879"/>
              <a:gd name="connsiteX25" fmla="*/ 7389 w 10000"/>
              <a:gd name="connsiteY25" fmla="*/ 3702 h 9879"/>
              <a:gd name="connsiteX26" fmla="*/ 7389 w 10000"/>
              <a:gd name="connsiteY26" fmla="*/ 3618 h 9879"/>
              <a:gd name="connsiteX27" fmla="*/ 7290 w 10000"/>
              <a:gd name="connsiteY27" fmla="*/ 3438 h 9879"/>
              <a:gd name="connsiteX28" fmla="*/ 7206 w 10000"/>
              <a:gd name="connsiteY28" fmla="*/ 3354 h 9879"/>
              <a:gd name="connsiteX29" fmla="*/ 7206 w 10000"/>
              <a:gd name="connsiteY29" fmla="*/ 3303 h 9879"/>
              <a:gd name="connsiteX30" fmla="*/ 7421 w 10000"/>
              <a:gd name="connsiteY30" fmla="*/ 3203 h 9879"/>
              <a:gd name="connsiteX31" fmla="*/ 7897 w 10000"/>
              <a:gd name="connsiteY31" fmla="*/ 2779 h 9879"/>
              <a:gd name="connsiteX32" fmla="*/ 8114 w 10000"/>
              <a:gd name="connsiteY32" fmla="*/ 2353 h 9879"/>
              <a:gd name="connsiteX33" fmla="*/ 8374 w 10000"/>
              <a:gd name="connsiteY33" fmla="*/ 2848 h 9879"/>
              <a:gd name="connsiteX34" fmla="*/ 8513 w 10000"/>
              <a:gd name="connsiteY34" fmla="*/ 3203 h 9879"/>
              <a:gd name="connsiteX35" fmla="*/ 8492 w 10000"/>
              <a:gd name="connsiteY35" fmla="*/ 3506 h 9879"/>
              <a:gd name="connsiteX36" fmla="*/ 8414 w 10000"/>
              <a:gd name="connsiteY36" fmla="*/ 3895 h 9879"/>
              <a:gd name="connsiteX37" fmla="*/ 8558 w 10000"/>
              <a:gd name="connsiteY37" fmla="*/ 4042 h 9879"/>
              <a:gd name="connsiteX38" fmla="*/ 8936 w 10000"/>
              <a:gd name="connsiteY38" fmla="*/ 3639 h 9879"/>
              <a:gd name="connsiteX39" fmla="*/ 10000 w 10000"/>
              <a:gd name="connsiteY39" fmla="*/ 3639 h 9879"/>
              <a:gd name="connsiteX40" fmla="*/ 9705 w 10000"/>
              <a:gd name="connsiteY40" fmla="*/ 4530 h 9879"/>
              <a:gd name="connsiteX41" fmla="*/ 8916 w 10000"/>
              <a:gd name="connsiteY41" fmla="*/ 4530 h 9879"/>
              <a:gd name="connsiteX42" fmla="*/ 9186 w 10000"/>
              <a:gd name="connsiteY42" fmla="*/ 4799 h 9879"/>
              <a:gd name="connsiteX43" fmla="*/ 9685 w 10000"/>
              <a:gd name="connsiteY43" fmla="*/ 5134 h 9879"/>
              <a:gd name="connsiteX44" fmla="*/ 9685 w 10000"/>
              <a:gd name="connsiteY44" fmla="*/ 5188 h 9879"/>
              <a:gd name="connsiteX45" fmla="*/ 9583 w 10000"/>
              <a:gd name="connsiteY45" fmla="*/ 5143 h 9879"/>
              <a:gd name="connsiteX46" fmla="*/ 8956 w 10000"/>
              <a:gd name="connsiteY46" fmla="*/ 5134 h 9879"/>
              <a:gd name="connsiteX47" fmla="*/ 8896 w 10000"/>
              <a:gd name="connsiteY47" fmla="*/ 5279 h 9879"/>
              <a:gd name="connsiteX48" fmla="*/ 8816 w 10000"/>
              <a:gd name="connsiteY48" fmla="*/ 5412 h 9879"/>
              <a:gd name="connsiteX49" fmla="*/ 8024 w 10000"/>
              <a:gd name="connsiteY49" fmla="*/ 5778 h 9879"/>
              <a:gd name="connsiteX50" fmla="*/ 7206 w 10000"/>
              <a:gd name="connsiteY50" fmla="*/ 6899 h 9879"/>
              <a:gd name="connsiteX51" fmla="*/ 6986 w 10000"/>
              <a:gd name="connsiteY51" fmla="*/ 6952 h 9879"/>
              <a:gd name="connsiteX52" fmla="*/ 6789 w 10000"/>
              <a:gd name="connsiteY52" fmla="*/ 6909 h 9879"/>
              <a:gd name="connsiteX53" fmla="*/ 6551 w 10000"/>
              <a:gd name="connsiteY53" fmla="*/ 6830 h 9879"/>
              <a:gd name="connsiteX54" fmla="*/ 6419 w 10000"/>
              <a:gd name="connsiteY54" fmla="*/ 6967 h 9879"/>
              <a:gd name="connsiteX55" fmla="*/ 5992 w 10000"/>
              <a:gd name="connsiteY55" fmla="*/ 6952 h 9879"/>
              <a:gd name="connsiteX56" fmla="*/ 5937 w 10000"/>
              <a:gd name="connsiteY56" fmla="*/ 6994 h 9879"/>
              <a:gd name="connsiteX57" fmla="*/ 5901 w 10000"/>
              <a:gd name="connsiteY57" fmla="*/ 7034 h 9879"/>
              <a:gd name="connsiteX58" fmla="*/ 5762 w 10000"/>
              <a:gd name="connsiteY58" fmla="*/ 8029 h 9879"/>
              <a:gd name="connsiteX59" fmla="*/ 5505 w 10000"/>
              <a:gd name="connsiteY59" fmla="*/ 9392 h 9879"/>
              <a:gd name="connsiteX60" fmla="*/ 5004 w 10000"/>
              <a:gd name="connsiteY60" fmla="*/ 9380 h 9879"/>
              <a:gd name="connsiteX61" fmla="*/ 4924 w 10000"/>
              <a:gd name="connsiteY61" fmla="*/ 9879 h 9879"/>
              <a:gd name="connsiteX62" fmla="*/ 6267 w 10000"/>
              <a:gd name="connsiteY62" fmla="*/ 3144 h 9879"/>
              <a:gd name="connsiteX0" fmla="*/ 6267 w 10000"/>
              <a:gd name="connsiteY0" fmla="*/ 3183 h 9507"/>
              <a:gd name="connsiteX1" fmla="*/ 6040 w 10000"/>
              <a:gd name="connsiteY1" fmla="*/ 5566 h 9507"/>
              <a:gd name="connsiteX2" fmla="*/ 635 w 10000"/>
              <a:gd name="connsiteY2" fmla="*/ 6365 h 9507"/>
              <a:gd name="connsiteX3" fmla="*/ 766 w 10000"/>
              <a:gd name="connsiteY3" fmla="*/ 5866 h 9507"/>
              <a:gd name="connsiteX4" fmla="*/ 484 w 10000"/>
              <a:gd name="connsiteY4" fmla="*/ 4963 h 9507"/>
              <a:gd name="connsiteX5" fmla="*/ 649 w 10000"/>
              <a:gd name="connsiteY5" fmla="*/ 4359 h 9507"/>
              <a:gd name="connsiteX6" fmla="*/ 605 w 10000"/>
              <a:gd name="connsiteY6" fmla="*/ 3518 h 9507"/>
              <a:gd name="connsiteX7" fmla="*/ 0 w 10000"/>
              <a:gd name="connsiteY7" fmla="*/ 2775 h 9507"/>
              <a:gd name="connsiteX8" fmla="*/ 807 w 10000"/>
              <a:gd name="connsiteY8" fmla="*/ 1702 h 9507"/>
              <a:gd name="connsiteX9" fmla="*/ 1934 w 10000"/>
              <a:gd name="connsiteY9" fmla="*/ 1666 h 9507"/>
              <a:gd name="connsiteX10" fmla="*/ 3466 w 10000"/>
              <a:gd name="connsiteY10" fmla="*/ 1423 h 9507"/>
              <a:gd name="connsiteX11" fmla="*/ 4393 w 10000"/>
              <a:gd name="connsiteY11" fmla="*/ 1074 h 9507"/>
              <a:gd name="connsiteX12" fmla="*/ 5119 w 10000"/>
              <a:gd name="connsiteY12" fmla="*/ 0 h 9507"/>
              <a:gd name="connsiteX13" fmla="*/ 5399 w 10000"/>
              <a:gd name="connsiteY13" fmla="*/ 627 h 9507"/>
              <a:gd name="connsiteX14" fmla="*/ 4634 w 10000"/>
              <a:gd name="connsiteY14" fmla="*/ 1249 h 9507"/>
              <a:gd name="connsiteX15" fmla="*/ 4756 w 10000"/>
              <a:gd name="connsiteY15" fmla="*/ 2325 h 9507"/>
              <a:gd name="connsiteX16" fmla="*/ 4957 w 10000"/>
              <a:gd name="connsiteY16" fmla="*/ 2257 h 9507"/>
              <a:gd name="connsiteX17" fmla="*/ 5724 w 10000"/>
              <a:gd name="connsiteY17" fmla="*/ 2329 h 9507"/>
              <a:gd name="connsiteX18" fmla="*/ 6022 w 10000"/>
              <a:gd name="connsiteY18" fmla="*/ 3269 h 9507"/>
              <a:gd name="connsiteX19" fmla="*/ 6258 w 10000"/>
              <a:gd name="connsiteY19" fmla="*/ 3395 h 9507"/>
              <a:gd name="connsiteX20" fmla="*/ 6543 w 10000"/>
              <a:gd name="connsiteY20" fmla="*/ 4500 h 9507"/>
              <a:gd name="connsiteX21" fmla="*/ 6946 w 10000"/>
              <a:gd name="connsiteY21" fmla="*/ 4092 h 9507"/>
              <a:gd name="connsiteX22" fmla="*/ 7112 w 10000"/>
              <a:gd name="connsiteY22" fmla="*/ 3873 h 9507"/>
              <a:gd name="connsiteX23" fmla="*/ 7250 w 10000"/>
              <a:gd name="connsiteY23" fmla="*/ 3858 h 9507"/>
              <a:gd name="connsiteX24" fmla="*/ 7361 w 10000"/>
              <a:gd name="connsiteY24" fmla="*/ 3822 h 9507"/>
              <a:gd name="connsiteX25" fmla="*/ 7389 w 10000"/>
              <a:gd name="connsiteY25" fmla="*/ 3747 h 9507"/>
              <a:gd name="connsiteX26" fmla="*/ 7389 w 10000"/>
              <a:gd name="connsiteY26" fmla="*/ 3662 h 9507"/>
              <a:gd name="connsiteX27" fmla="*/ 7290 w 10000"/>
              <a:gd name="connsiteY27" fmla="*/ 3480 h 9507"/>
              <a:gd name="connsiteX28" fmla="*/ 7206 w 10000"/>
              <a:gd name="connsiteY28" fmla="*/ 3395 h 9507"/>
              <a:gd name="connsiteX29" fmla="*/ 7206 w 10000"/>
              <a:gd name="connsiteY29" fmla="*/ 3343 h 9507"/>
              <a:gd name="connsiteX30" fmla="*/ 7421 w 10000"/>
              <a:gd name="connsiteY30" fmla="*/ 3242 h 9507"/>
              <a:gd name="connsiteX31" fmla="*/ 7897 w 10000"/>
              <a:gd name="connsiteY31" fmla="*/ 2813 h 9507"/>
              <a:gd name="connsiteX32" fmla="*/ 8114 w 10000"/>
              <a:gd name="connsiteY32" fmla="*/ 2382 h 9507"/>
              <a:gd name="connsiteX33" fmla="*/ 8374 w 10000"/>
              <a:gd name="connsiteY33" fmla="*/ 2883 h 9507"/>
              <a:gd name="connsiteX34" fmla="*/ 8513 w 10000"/>
              <a:gd name="connsiteY34" fmla="*/ 3242 h 9507"/>
              <a:gd name="connsiteX35" fmla="*/ 8492 w 10000"/>
              <a:gd name="connsiteY35" fmla="*/ 3549 h 9507"/>
              <a:gd name="connsiteX36" fmla="*/ 8414 w 10000"/>
              <a:gd name="connsiteY36" fmla="*/ 3943 h 9507"/>
              <a:gd name="connsiteX37" fmla="*/ 8558 w 10000"/>
              <a:gd name="connsiteY37" fmla="*/ 4092 h 9507"/>
              <a:gd name="connsiteX38" fmla="*/ 8936 w 10000"/>
              <a:gd name="connsiteY38" fmla="*/ 3684 h 9507"/>
              <a:gd name="connsiteX39" fmla="*/ 10000 w 10000"/>
              <a:gd name="connsiteY39" fmla="*/ 3684 h 9507"/>
              <a:gd name="connsiteX40" fmla="*/ 9705 w 10000"/>
              <a:gd name="connsiteY40" fmla="*/ 4585 h 9507"/>
              <a:gd name="connsiteX41" fmla="*/ 8916 w 10000"/>
              <a:gd name="connsiteY41" fmla="*/ 4585 h 9507"/>
              <a:gd name="connsiteX42" fmla="*/ 9186 w 10000"/>
              <a:gd name="connsiteY42" fmla="*/ 4858 h 9507"/>
              <a:gd name="connsiteX43" fmla="*/ 9685 w 10000"/>
              <a:gd name="connsiteY43" fmla="*/ 5197 h 9507"/>
              <a:gd name="connsiteX44" fmla="*/ 9685 w 10000"/>
              <a:gd name="connsiteY44" fmla="*/ 5252 h 9507"/>
              <a:gd name="connsiteX45" fmla="*/ 9583 w 10000"/>
              <a:gd name="connsiteY45" fmla="*/ 5206 h 9507"/>
              <a:gd name="connsiteX46" fmla="*/ 8956 w 10000"/>
              <a:gd name="connsiteY46" fmla="*/ 5197 h 9507"/>
              <a:gd name="connsiteX47" fmla="*/ 8896 w 10000"/>
              <a:gd name="connsiteY47" fmla="*/ 5344 h 9507"/>
              <a:gd name="connsiteX48" fmla="*/ 8816 w 10000"/>
              <a:gd name="connsiteY48" fmla="*/ 5478 h 9507"/>
              <a:gd name="connsiteX49" fmla="*/ 8024 w 10000"/>
              <a:gd name="connsiteY49" fmla="*/ 5849 h 9507"/>
              <a:gd name="connsiteX50" fmla="*/ 7206 w 10000"/>
              <a:gd name="connsiteY50" fmla="*/ 6984 h 9507"/>
              <a:gd name="connsiteX51" fmla="*/ 6986 w 10000"/>
              <a:gd name="connsiteY51" fmla="*/ 7037 h 9507"/>
              <a:gd name="connsiteX52" fmla="*/ 6789 w 10000"/>
              <a:gd name="connsiteY52" fmla="*/ 6994 h 9507"/>
              <a:gd name="connsiteX53" fmla="*/ 6551 w 10000"/>
              <a:gd name="connsiteY53" fmla="*/ 6914 h 9507"/>
              <a:gd name="connsiteX54" fmla="*/ 6419 w 10000"/>
              <a:gd name="connsiteY54" fmla="*/ 7052 h 9507"/>
              <a:gd name="connsiteX55" fmla="*/ 5992 w 10000"/>
              <a:gd name="connsiteY55" fmla="*/ 7037 h 9507"/>
              <a:gd name="connsiteX56" fmla="*/ 5937 w 10000"/>
              <a:gd name="connsiteY56" fmla="*/ 7080 h 9507"/>
              <a:gd name="connsiteX57" fmla="*/ 5901 w 10000"/>
              <a:gd name="connsiteY57" fmla="*/ 7120 h 9507"/>
              <a:gd name="connsiteX58" fmla="*/ 5762 w 10000"/>
              <a:gd name="connsiteY58" fmla="*/ 8127 h 9507"/>
              <a:gd name="connsiteX59" fmla="*/ 5505 w 10000"/>
              <a:gd name="connsiteY59" fmla="*/ 9507 h 9507"/>
              <a:gd name="connsiteX60" fmla="*/ 5004 w 10000"/>
              <a:gd name="connsiteY60" fmla="*/ 9495 h 9507"/>
              <a:gd name="connsiteX61" fmla="*/ 6267 w 10000"/>
              <a:gd name="connsiteY61" fmla="*/ 3183 h 9507"/>
              <a:gd name="connsiteX0" fmla="*/ 6267 w 10000"/>
              <a:gd name="connsiteY0" fmla="*/ 3348 h 10000"/>
              <a:gd name="connsiteX1" fmla="*/ 6040 w 10000"/>
              <a:gd name="connsiteY1" fmla="*/ 5855 h 10000"/>
              <a:gd name="connsiteX2" fmla="*/ 635 w 10000"/>
              <a:gd name="connsiteY2" fmla="*/ 6695 h 10000"/>
              <a:gd name="connsiteX3" fmla="*/ 766 w 10000"/>
              <a:gd name="connsiteY3" fmla="*/ 6170 h 10000"/>
              <a:gd name="connsiteX4" fmla="*/ 484 w 10000"/>
              <a:gd name="connsiteY4" fmla="*/ 5220 h 10000"/>
              <a:gd name="connsiteX5" fmla="*/ 649 w 10000"/>
              <a:gd name="connsiteY5" fmla="*/ 4585 h 10000"/>
              <a:gd name="connsiteX6" fmla="*/ 605 w 10000"/>
              <a:gd name="connsiteY6" fmla="*/ 3700 h 10000"/>
              <a:gd name="connsiteX7" fmla="*/ 0 w 10000"/>
              <a:gd name="connsiteY7" fmla="*/ 2919 h 10000"/>
              <a:gd name="connsiteX8" fmla="*/ 807 w 10000"/>
              <a:gd name="connsiteY8" fmla="*/ 1790 h 10000"/>
              <a:gd name="connsiteX9" fmla="*/ 1934 w 10000"/>
              <a:gd name="connsiteY9" fmla="*/ 1752 h 10000"/>
              <a:gd name="connsiteX10" fmla="*/ 3466 w 10000"/>
              <a:gd name="connsiteY10" fmla="*/ 1497 h 10000"/>
              <a:gd name="connsiteX11" fmla="*/ 4393 w 10000"/>
              <a:gd name="connsiteY11" fmla="*/ 1130 h 10000"/>
              <a:gd name="connsiteX12" fmla="*/ 5119 w 10000"/>
              <a:gd name="connsiteY12" fmla="*/ 0 h 10000"/>
              <a:gd name="connsiteX13" fmla="*/ 5399 w 10000"/>
              <a:gd name="connsiteY13" fmla="*/ 660 h 10000"/>
              <a:gd name="connsiteX14" fmla="*/ 4634 w 10000"/>
              <a:gd name="connsiteY14" fmla="*/ 1314 h 10000"/>
              <a:gd name="connsiteX15" fmla="*/ 4756 w 10000"/>
              <a:gd name="connsiteY15" fmla="*/ 2446 h 10000"/>
              <a:gd name="connsiteX16" fmla="*/ 4957 w 10000"/>
              <a:gd name="connsiteY16" fmla="*/ 2374 h 10000"/>
              <a:gd name="connsiteX17" fmla="*/ 5724 w 10000"/>
              <a:gd name="connsiteY17" fmla="*/ 2450 h 10000"/>
              <a:gd name="connsiteX18" fmla="*/ 6022 w 10000"/>
              <a:gd name="connsiteY18" fmla="*/ 3439 h 10000"/>
              <a:gd name="connsiteX19" fmla="*/ 6258 w 10000"/>
              <a:gd name="connsiteY19" fmla="*/ 3571 h 10000"/>
              <a:gd name="connsiteX20" fmla="*/ 6543 w 10000"/>
              <a:gd name="connsiteY20" fmla="*/ 4733 h 10000"/>
              <a:gd name="connsiteX21" fmla="*/ 6946 w 10000"/>
              <a:gd name="connsiteY21" fmla="*/ 4304 h 10000"/>
              <a:gd name="connsiteX22" fmla="*/ 7112 w 10000"/>
              <a:gd name="connsiteY22" fmla="*/ 4074 h 10000"/>
              <a:gd name="connsiteX23" fmla="*/ 7250 w 10000"/>
              <a:gd name="connsiteY23" fmla="*/ 4058 h 10000"/>
              <a:gd name="connsiteX24" fmla="*/ 7361 w 10000"/>
              <a:gd name="connsiteY24" fmla="*/ 4020 h 10000"/>
              <a:gd name="connsiteX25" fmla="*/ 7389 w 10000"/>
              <a:gd name="connsiteY25" fmla="*/ 3941 h 10000"/>
              <a:gd name="connsiteX26" fmla="*/ 7389 w 10000"/>
              <a:gd name="connsiteY26" fmla="*/ 3852 h 10000"/>
              <a:gd name="connsiteX27" fmla="*/ 7290 w 10000"/>
              <a:gd name="connsiteY27" fmla="*/ 3660 h 10000"/>
              <a:gd name="connsiteX28" fmla="*/ 7206 w 10000"/>
              <a:gd name="connsiteY28" fmla="*/ 3571 h 10000"/>
              <a:gd name="connsiteX29" fmla="*/ 7206 w 10000"/>
              <a:gd name="connsiteY29" fmla="*/ 3516 h 10000"/>
              <a:gd name="connsiteX30" fmla="*/ 7421 w 10000"/>
              <a:gd name="connsiteY30" fmla="*/ 3410 h 10000"/>
              <a:gd name="connsiteX31" fmla="*/ 7897 w 10000"/>
              <a:gd name="connsiteY31" fmla="*/ 2959 h 10000"/>
              <a:gd name="connsiteX32" fmla="*/ 8114 w 10000"/>
              <a:gd name="connsiteY32" fmla="*/ 2506 h 10000"/>
              <a:gd name="connsiteX33" fmla="*/ 8374 w 10000"/>
              <a:gd name="connsiteY33" fmla="*/ 3033 h 10000"/>
              <a:gd name="connsiteX34" fmla="*/ 8513 w 10000"/>
              <a:gd name="connsiteY34" fmla="*/ 3410 h 10000"/>
              <a:gd name="connsiteX35" fmla="*/ 8492 w 10000"/>
              <a:gd name="connsiteY35" fmla="*/ 3733 h 10000"/>
              <a:gd name="connsiteX36" fmla="*/ 8414 w 10000"/>
              <a:gd name="connsiteY36" fmla="*/ 4147 h 10000"/>
              <a:gd name="connsiteX37" fmla="*/ 8558 w 10000"/>
              <a:gd name="connsiteY37" fmla="*/ 4304 h 10000"/>
              <a:gd name="connsiteX38" fmla="*/ 8936 w 10000"/>
              <a:gd name="connsiteY38" fmla="*/ 3875 h 10000"/>
              <a:gd name="connsiteX39" fmla="*/ 10000 w 10000"/>
              <a:gd name="connsiteY39" fmla="*/ 3875 h 10000"/>
              <a:gd name="connsiteX40" fmla="*/ 9705 w 10000"/>
              <a:gd name="connsiteY40" fmla="*/ 4823 h 10000"/>
              <a:gd name="connsiteX41" fmla="*/ 8916 w 10000"/>
              <a:gd name="connsiteY41" fmla="*/ 4823 h 10000"/>
              <a:gd name="connsiteX42" fmla="*/ 9186 w 10000"/>
              <a:gd name="connsiteY42" fmla="*/ 5110 h 10000"/>
              <a:gd name="connsiteX43" fmla="*/ 9685 w 10000"/>
              <a:gd name="connsiteY43" fmla="*/ 5466 h 10000"/>
              <a:gd name="connsiteX44" fmla="*/ 9685 w 10000"/>
              <a:gd name="connsiteY44" fmla="*/ 5524 h 10000"/>
              <a:gd name="connsiteX45" fmla="*/ 9583 w 10000"/>
              <a:gd name="connsiteY45" fmla="*/ 5476 h 10000"/>
              <a:gd name="connsiteX46" fmla="*/ 8956 w 10000"/>
              <a:gd name="connsiteY46" fmla="*/ 5466 h 10000"/>
              <a:gd name="connsiteX47" fmla="*/ 8896 w 10000"/>
              <a:gd name="connsiteY47" fmla="*/ 5621 h 10000"/>
              <a:gd name="connsiteX48" fmla="*/ 8816 w 10000"/>
              <a:gd name="connsiteY48" fmla="*/ 5762 h 10000"/>
              <a:gd name="connsiteX49" fmla="*/ 8024 w 10000"/>
              <a:gd name="connsiteY49" fmla="*/ 6152 h 10000"/>
              <a:gd name="connsiteX50" fmla="*/ 7206 w 10000"/>
              <a:gd name="connsiteY50" fmla="*/ 7346 h 10000"/>
              <a:gd name="connsiteX51" fmla="*/ 6986 w 10000"/>
              <a:gd name="connsiteY51" fmla="*/ 7402 h 10000"/>
              <a:gd name="connsiteX52" fmla="*/ 6789 w 10000"/>
              <a:gd name="connsiteY52" fmla="*/ 7357 h 10000"/>
              <a:gd name="connsiteX53" fmla="*/ 6551 w 10000"/>
              <a:gd name="connsiteY53" fmla="*/ 7273 h 10000"/>
              <a:gd name="connsiteX54" fmla="*/ 6419 w 10000"/>
              <a:gd name="connsiteY54" fmla="*/ 7418 h 10000"/>
              <a:gd name="connsiteX55" fmla="*/ 5992 w 10000"/>
              <a:gd name="connsiteY55" fmla="*/ 7402 h 10000"/>
              <a:gd name="connsiteX56" fmla="*/ 5937 w 10000"/>
              <a:gd name="connsiteY56" fmla="*/ 7447 h 10000"/>
              <a:gd name="connsiteX57" fmla="*/ 5901 w 10000"/>
              <a:gd name="connsiteY57" fmla="*/ 7489 h 10000"/>
              <a:gd name="connsiteX58" fmla="*/ 5762 w 10000"/>
              <a:gd name="connsiteY58" fmla="*/ 8548 h 10000"/>
              <a:gd name="connsiteX59" fmla="*/ 5505 w 10000"/>
              <a:gd name="connsiteY59" fmla="*/ 10000 h 10000"/>
              <a:gd name="connsiteX60" fmla="*/ 6267 w 10000"/>
              <a:gd name="connsiteY60" fmla="*/ 3348 h 10000"/>
              <a:gd name="connsiteX0" fmla="*/ 6267 w 10000"/>
              <a:gd name="connsiteY0" fmla="*/ 3348 h 8548"/>
              <a:gd name="connsiteX1" fmla="*/ 6040 w 10000"/>
              <a:gd name="connsiteY1" fmla="*/ 5855 h 8548"/>
              <a:gd name="connsiteX2" fmla="*/ 635 w 10000"/>
              <a:gd name="connsiteY2" fmla="*/ 6695 h 8548"/>
              <a:gd name="connsiteX3" fmla="*/ 766 w 10000"/>
              <a:gd name="connsiteY3" fmla="*/ 6170 h 8548"/>
              <a:gd name="connsiteX4" fmla="*/ 484 w 10000"/>
              <a:gd name="connsiteY4" fmla="*/ 5220 h 8548"/>
              <a:gd name="connsiteX5" fmla="*/ 649 w 10000"/>
              <a:gd name="connsiteY5" fmla="*/ 4585 h 8548"/>
              <a:gd name="connsiteX6" fmla="*/ 605 w 10000"/>
              <a:gd name="connsiteY6" fmla="*/ 3700 h 8548"/>
              <a:gd name="connsiteX7" fmla="*/ 0 w 10000"/>
              <a:gd name="connsiteY7" fmla="*/ 2919 h 8548"/>
              <a:gd name="connsiteX8" fmla="*/ 807 w 10000"/>
              <a:gd name="connsiteY8" fmla="*/ 1790 h 8548"/>
              <a:gd name="connsiteX9" fmla="*/ 1934 w 10000"/>
              <a:gd name="connsiteY9" fmla="*/ 1752 h 8548"/>
              <a:gd name="connsiteX10" fmla="*/ 3466 w 10000"/>
              <a:gd name="connsiteY10" fmla="*/ 1497 h 8548"/>
              <a:gd name="connsiteX11" fmla="*/ 4393 w 10000"/>
              <a:gd name="connsiteY11" fmla="*/ 1130 h 8548"/>
              <a:gd name="connsiteX12" fmla="*/ 5119 w 10000"/>
              <a:gd name="connsiteY12" fmla="*/ 0 h 8548"/>
              <a:gd name="connsiteX13" fmla="*/ 5399 w 10000"/>
              <a:gd name="connsiteY13" fmla="*/ 660 h 8548"/>
              <a:gd name="connsiteX14" fmla="*/ 4634 w 10000"/>
              <a:gd name="connsiteY14" fmla="*/ 1314 h 8548"/>
              <a:gd name="connsiteX15" fmla="*/ 4756 w 10000"/>
              <a:gd name="connsiteY15" fmla="*/ 2446 h 8548"/>
              <a:gd name="connsiteX16" fmla="*/ 4957 w 10000"/>
              <a:gd name="connsiteY16" fmla="*/ 2374 h 8548"/>
              <a:gd name="connsiteX17" fmla="*/ 5724 w 10000"/>
              <a:gd name="connsiteY17" fmla="*/ 2450 h 8548"/>
              <a:gd name="connsiteX18" fmla="*/ 6022 w 10000"/>
              <a:gd name="connsiteY18" fmla="*/ 3439 h 8548"/>
              <a:gd name="connsiteX19" fmla="*/ 6258 w 10000"/>
              <a:gd name="connsiteY19" fmla="*/ 3571 h 8548"/>
              <a:gd name="connsiteX20" fmla="*/ 6543 w 10000"/>
              <a:gd name="connsiteY20" fmla="*/ 4733 h 8548"/>
              <a:gd name="connsiteX21" fmla="*/ 6946 w 10000"/>
              <a:gd name="connsiteY21" fmla="*/ 4304 h 8548"/>
              <a:gd name="connsiteX22" fmla="*/ 7112 w 10000"/>
              <a:gd name="connsiteY22" fmla="*/ 4074 h 8548"/>
              <a:gd name="connsiteX23" fmla="*/ 7250 w 10000"/>
              <a:gd name="connsiteY23" fmla="*/ 4058 h 8548"/>
              <a:gd name="connsiteX24" fmla="*/ 7361 w 10000"/>
              <a:gd name="connsiteY24" fmla="*/ 4020 h 8548"/>
              <a:gd name="connsiteX25" fmla="*/ 7389 w 10000"/>
              <a:gd name="connsiteY25" fmla="*/ 3941 h 8548"/>
              <a:gd name="connsiteX26" fmla="*/ 7389 w 10000"/>
              <a:gd name="connsiteY26" fmla="*/ 3852 h 8548"/>
              <a:gd name="connsiteX27" fmla="*/ 7290 w 10000"/>
              <a:gd name="connsiteY27" fmla="*/ 3660 h 8548"/>
              <a:gd name="connsiteX28" fmla="*/ 7206 w 10000"/>
              <a:gd name="connsiteY28" fmla="*/ 3571 h 8548"/>
              <a:gd name="connsiteX29" fmla="*/ 7206 w 10000"/>
              <a:gd name="connsiteY29" fmla="*/ 3516 h 8548"/>
              <a:gd name="connsiteX30" fmla="*/ 7421 w 10000"/>
              <a:gd name="connsiteY30" fmla="*/ 3410 h 8548"/>
              <a:gd name="connsiteX31" fmla="*/ 7897 w 10000"/>
              <a:gd name="connsiteY31" fmla="*/ 2959 h 8548"/>
              <a:gd name="connsiteX32" fmla="*/ 8114 w 10000"/>
              <a:gd name="connsiteY32" fmla="*/ 2506 h 8548"/>
              <a:gd name="connsiteX33" fmla="*/ 8374 w 10000"/>
              <a:gd name="connsiteY33" fmla="*/ 3033 h 8548"/>
              <a:gd name="connsiteX34" fmla="*/ 8513 w 10000"/>
              <a:gd name="connsiteY34" fmla="*/ 3410 h 8548"/>
              <a:gd name="connsiteX35" fmla="*/ 8492 w 10000"/>
              <a:gd name="connsiteY35" fmla="*/ 3733 h 8548"/>
              <a:gd name="connsiteX36" fmla="*/ 8414 w 10000"/>
              <a:gd name="connsiteY36" fmla="*/ 4147 h 8548"/>
              <a:gd name="connsiteX37" fmla="*/ 8558 w 10000"/>
              <a:gd name="connsiteY37" fmla="*/ 4304 h 8548"/>
              <a:gd name="connsiteX38" fmla="*/ 8936 w 10000"/>
              <a:gd name="connsiteY38" fmla="*/ 3875 h 8548"/>
              <a:gd name="connsiteX39" fmla="*/ 10000 w 10000"/>
              <a:gd name="connsiteY39" fmla="*/ 3875 h 8548"/>
              <a:gd name="connsiteX40" fmla="*/ 9705 w 10000"/>
              <a:gd name="connsiteY40" fmla="*/ 4823 h 8548"/>
              <a:gd name="connsiteX41" fmla="*/ 8916 w 10000"/>
              <a:gd name="connsiteY41" fmla="*/ 4823 h 8548"/>
              <a:gd name="connsiteX42" fmla="*/ 9186 w 10000"/>
              <a:gd name="connsiteY42" fmla="*/ 5110 h 8548"/>
              <a:gd name="connsiteX43" fmla="*/ 9685 w 10000"/>
              <a:gd name="connsiteY43" fmla="*/ 5466 h 8548"/>
              <a:gd name="connsiteX44" fmla="*/ 9685 w 10000"/>
              <a:gd name="connsiteY44" fmla="*/ 5524 h 8548"/>
              <a:gd name="connsiteX45" fmla="*/ 9583 w 10000"/>
              <a:gd name="connsiteY45" fmla="*/ 5476 h 8548"/>
              <a:gd name="connsiteX46" fmla="*/ 8956 w 10000"/>
              <a:gd name="connsiteY46" fmla="*/ 5466 h 8548"/>
              <a:gd name="connsiteX47" fmla="*/ 8896 w 10000"/>
              <a:gd name="connsiteY47" fmla="*/ 5621 h 8548"/>
              <a:gd name="connsiteX48" fmla="*/ 8816 w 10000"/>
              <a:gd name="connsiteY48" fmla="*/ 5762 h 8548"/>
              <a:gd name="connsiteX49" fmla="*/ 8024 w 10000"/>
              <a:gd name="connsiteY49" fmla="*/ 6152 h 8548"/>
              <a:gd name="connsiteX50" fmla="*/ 7206 w 10000"/>
              <a:gd name="connsiteY50" fmla="*/ 7346 h 8548"/>
              <a:gd name="connsiteX51" fmla="*/ 6986 w 10000"/>
              <a:gd name="connsiteY51" fmla="*/ 7402 h 8548"/>
              <a:gd name="connsiteX52" fmla="*/ 6789 w 10000"/>
              <a:gd name="connsiteY52" fmla="*/ 7357 h 8548"/>
              <a:gd name="connsiteX53" fmla="*/ 6551 w 10000"/>
              <a:gd name="connsiteY53" fmla="*/ 7273 h 8548"/>
              <a:gd name="connsiteX54" fmla="*/ 6419 w 10000"/>
              <a:gd name="connsiteY54" fmla="*/ 7418 h 8548"/>
              <a:gd name="connsiteX55" fmla="*/ 5992 w 10000"/>
              <a:gd name="connsiteY55" fmla="*/ 7402 h 8548"/>
              <a:gd name="connsiteX56" fmla="*/ 5937 w 10000"/>
              <a:gd name="connsiteY56" fmla="*/ 7447 h 8548"/>
              <a:gd name="connsiteX57" fmla="*/ 5901 w 10000"/>
              <a:gd name="connsiteY57" fmla="*/ 7489 h 8548"/>
              <a:gd name="connsiteX58" fmla="*/ 5762 w 10000"/>
              <a:gd name="connsiteY58" fmla="*/ 8548 h 8548"/>
              <a:gd name="connsiteX59" fmla="*/ 6267 w 10000"/>
              <a:gd name="connsiteY59" fmla="*/ 3348 h 8548"/>
              <a:gd name="connsiteX0" fmla="*/ 6267 w 10000"/>
              <a:gd name="connsiteY0" fmla="*/ 3917 h 8761"/>
              <a:gd name="connsiteX1" fmla="*/ 6040 w 10000"/>
              <a:gd name="connsiteY1" fmla="*/ 6850 h 8761"/>
              <a:gd name="connsiteX2" fmla="*/ 635 w 10000"/>
              <a:gd name="connsiteY2" fmla="*/ 7832 h 8761"/>
              <a:gd name="connsiteX3" fmla="*/ 766 w 10000"/>
              <a:gd name="connsiteY3" fmla="*/ 7218 h 8761"/>
              <a:gd name="connsiteX4" fmla="*/ 484 w 10000"/>
              <a:gd name="connsiteY4" fmla="*/ 6107 h 8761"/>
              <a:gd name="connsiteX5" fmla="*/ 649 w 10000"/>
              <a:gd name="connsiteY5" fmla="*/ 5364 h 8761"/>
              <a:gd name="connsiteX6" fmla="*/ 605 w 10000"/>
              <a:gd name="connsiteY6" fmla="*/ 4328 h 8761"/>
              <a:gd name="connsiteX7" fmla="*/ 0 w 10000"/>
              <a:gd name="connsiteY7" fmla="*/ 3415 h 8761"/>
              <a:gd name="connsiteX8" fmla="*/ 807 w 10000"/>
              <a:gd name="connsiteY8" fmla="*/ 2094 h 8761"/>
              <a:gd name="connsiteX9" fmla="*/ 1934 w 10000"/>
              <a:gd name="connsiteY9" fmla="*/ 2050 h 8761"/>
              <a:gd name="connsiteX10" fmla="*/ 3466 w 10000"/>
              <a:gd name="connsiteY10" fmla="*/ 1751 h 8761"/>
              <a:gd name="connsiteX11" fmla="*/ 4393 w 10000"/>
              <a:gd name="connsiteY11" fmla="*/ 1322 h 8761"/>
              <a:gd name="connsiteX12" fmla="*/ 5119 w 10000"/>
              <a:gd name="connsiteY12" fmla="*/ 0 h 8761"/>
              <a:gd name="connsiteX13" fmla="*/ 5399 w 10000"/>
              <a:gd name="connsiteY13" fmla="*/ 772 h 8761"/>
              <a:gd name="connsiteX14" fmla="*/ 4634 w 10000"/>
              <a:gd name="connsiteY14" fmla="*/ 1537 h 8761"/>
              <a:gd name="connsiteX15" fmla="*/ 4756 w 10000"/>
              <a:gd name="connsiteY15" fmla="*/ 2861 h 8761"/>
              <a:gd name="connsiteX16" fmla="*/ 4957 w 10000"/>
              <a:gd name="connsiteY16" fmla="*/ 2777 h 8761"/>
              <a:gd name="connsiteX17" fmla="*/ 5724 w 10000"/>
              <a:gd name="connsiteY17" fmla="*/ 2866 h 8761"/>
              <a:gd name="connsiteX18" fmla="*/ 6022 w 10000"/>
              <a:gd name="connsiteY18" fmla="*/ 4023 h 8761"/>
              <a:gd name="connsiteX19" fmla="*/ 6258 w 10000"/>
              <a:gd name="connsiteY19" fmla="*/ 4178 h 8761"/>
              <a:gd name="connsiteX20" fmla="*/ 6543 w 10000"/>
              <a:gd name="connsiteY20" fmla="*/ 5537 h 8761"/>
              <a:gd name="connsiteX21" fmla="*/ 6946 w 10000"/>
              <a:gd name="connsiteY21" fmla="*/ 5035 h 8761"/>
              <a:gd name="connsiteX22" fmla="*/ 7112 w 10000"/>
              <a:gd name="connsiteY22" fmla="*/ 4766 h 8761"/>
              <a:gd name="connsiteX23" fmla="*/ 7250 w 10000"/>
              <a:gd name="connsiteY23" fmla="*/ 4747 h 8761"/>
              <a:gd name="connsiteX24" fmla="*/ 7361 w 10000"/>
              <a:gd name="connsiteY24" fmla="*/ 4703 h 8761"/>
              <a:gd name="connsiteX25" fmla="*/ 7389 w 10000"/>
              <a:gd name="connsiteY25" fmla="*/ 4610 h 8761"/>
              <a:gd name="connsiteX26" fmla="*/ 7389 w 10000"/>
              <a:gd name="connsiteY26" fmla="*/ 4506 h 8761"/>
              <a:gd name="connsiteX27" fmla="*/ 7290 w 10000"/>
              <a:gd name="connsiteY27" fmla="*/ 4282 h 8761"/>
              <a:gd name="connsiteX28" fmla="*/ 7206 w 10000"/>
              <a:gd name="connsiteY28" fmla="*/ 4178 h 8761"/>
              <a:gd name="connsiteX29" fmla="*/ 7206 w 10000"/>
              <a:gd name="connsiteY29" fmla="*/ 4113 h 8761"/>
              <a:gd name="connsiteX30" fmla="*/ 7421 w 10000"/>
              <a:gd name="connsiteY30" fmla="*/ 3989 h 8761"/>
              <a:gd name="connsiteX31" fmla="*/ 7897 w 10000"/>
              <a:gd name="connsiteY31" fmla="*/ 3462 h 8761"/>
              <a:gd name="connsiteX32" fmla="*/ 8114 w 10000"/>
              <a:gd name="connsiteY32" fmla="*/ 2932 h 8761"/>
              <a:gd name="connsiteX33" fmla="*/ 8374 w 10000"/>
              <a:gd name="connsiteY33" fmla="*/ 3548 h 8761"/>
              <a:gd name="connsiteX34" fmla="*/ 8513 w 10000"/>
              <a:gd name="connsiteY34" fmla="*/ 3989 h 8761"/>
              <a:gd name="connsiteX35" fmla="*/ 8492 w 10000"/>
              <a:gd name="connsiteY35" fmla="*/ 4367 h 8761"/>
              <a:gd name="connsiteX36" fmla="*/ 8414 w 10000"/>
              <a:gd name="connsiteY36" fmla="*/ 4851 h 8761"/>
              <a:gd name="connsiteX37" fmla="*/ 8558 w 10000"/>
              <a:gd name="connsiteY37" fmla="*/ 5035 h 8761"/>
              <a:gd name="connsiteX38" fmla="*/ 8936 w 10000"/>
              <a:gd name="connsiteY38" fmla="*/ 4533 h 8761"/>
              <a:gd name="connsiteX39" fmla="*/ 10000 w 10000"/>
              <a:gd name="connsiteY39" fmla="*/ 4533 h 8761"/>
              <a:gd name="connsiteX40" fmla="*/ 9705 w 10000"/>
              <a:gd name="connsiteY40" fmla="*/ 5642 h 8761"/>
              <a:gd name="connsiteX41" fmla="*/ 8916 w 10000"/>
              <a:gd name="connsiteY41" fmla="*/ 5642 h 8761"/>
              <a:gd name="connsiteX42" fmla="*/ 9186 w 10000"/>
              <a:gd name="connsiteY42" fmla="*/ 5978 h 8761"/>
              <a:gd name="connsiteX43" fmla="*/ 9685 w 10000"/>
              <a:gd name="connsiteY43" fmla="*/ 6394 h 8761"/>
              <a:gd name="connsiteX44" fmla="*/ 9685 w 10000"/>
              <a:gd name="connsiteY44" fmla="*/ 6462 h 8761"/>
              <a:gd name="connsiteX45" fmla="*/ 9583 w 10000"/>
              <a:gd name="connsiteY45" fmla="*/ 6406 h 8761"/>
              <a:gd name="connsiteX46" fmla="*/ 8956 w 10000"/>
              <a:gd name="connsiteY46" fmla="*/ 6394 h 8761"/>
              <a:gd name="connsiteX47" fmla="*/ 8896 w 10000"/>
              <a:gd name="connsiteY47" fmla="*/ 6576 h 8761"/>
              <a:gd name="connsiteX48" fmla="*/ 8816 w 10000"/>
              <a:gd name="connsiteY48" fmla="*/ 6741 h 8761"/>
              <a:gd name="connsiteX49" fmla="*/ 8024 w 10000"/>
              <a:gd name="connsiteY49" fmla="*/ 7197 h 8761"/>
              <a:gd name="connsiteX50" fmla="*/ 7206 w 10000"/>
              <a:gd name="connsiteY50" fmla="*/ 8594 h 8761"/>
              <a:gd name="connsiteX51" fmla="*/ 6986 w 10000"/>
              <a:gd name="connsiteY51" fmla="*/ 8659 h 8761"/>
              <a:gd name="connsiteX52" fmla="*/ 6789 w 10000"/>
              <a:gd name="connsiteY52" fmla="*/ 8607 h 8761"/>
              <a:gd name="connsiteX53" fmla="*/ 6551 w 10000"/>
              <a:gd name="connsiteY53" fmla="*/ 8508 h 8761"/>
              <a:gd name="connsiteX54" fmla="*/ 6419 w 10000"/>
              <a:gd name="connsiteY54" fmla="*/ 8678 h 8761"/>
              <a:gd name="connsiteX55" fmla="*/ 5992 w 10000"/>
              <a:gd name="connsiteY55" fmla="*/ 8659 h 8761"/>
              <a:gd name="connsiteX56" fmla="*/ 5937 w 10000"/>
              <a:gd name="connsiteY56" fmla="*/ 8712 h 8761"/>
              <a:gd name="connsiteX57" fmla="*/ 5901 w 10000"/>
              <a:gd name="connsiteY57" fmla="*/ 8761 h 8761"/>
              <a:gd name="connsiteX58" fmla="*/ 6267 w 10000"/>
              <a:gd name="connsiteY58" fmla="*/ 3917 h 8761"/>
              <a:gd name="connsiteX0" fmla="*/ 6267 w 10000"/>
              <a:gd name="connsiteY0" fmla="*/ 4471 h 9944"/>
              <a:gd name="connsiteX1" fmla="*/ 6040 w 10000"/>
              <a:gd name="connsiteY1" fmla="*/ 7819 h 9944"/>
              <a:gd name="connsiteX2" fmla="*/ 635 w 10000"/>
              <a:gd name="connsiteY2" fmla="*/ 8940 h 9944"/>
              <a:gd name="connsiteX3" fmla="*/ 766 w 10000"/>
              <a:gd name="connsiteY3" fmla="*/ 8239 h 9944"/>
              <a:gd name="connsiteX4" fmla="*/ 484 w 10000"/>
              <a:gd name="connsiteY4" fmla="*/ 6971 h 9944"/>
              <a:gd name="connsiteX5" fmla="*/ 649 w 10000"/>
              <a:gd name="connsiteY5" fmla="*/ 6123 h 9944"/>
              <a:gd name="connsiteX6" fmla="*/ 605 w 10000"/>
              <a:gd name="connsiteY6" fmla="*/ 4940 h 9944"/>
              <a:gd name="connsiteX7" fmla="*/ 0 w 10000"/>
              <a:gd name="connsiteY7" fmla="*/ 3898 h 9944"/>
              <a:gd name="connsiteX8" fmla="*/ 807 w 10000"/>
              <a:gd name="connsiteY8" fmla="*/ 2390 h 9944"/>
              <a:gd name="connsiteX9" fmla="*/ 1934 w 10000"/>
              <a:gd name="connsiteY9" fmla="*/ 2340 h 9944"/>
              <a:gd name="connsiteX10" fmla="*/ 3466 w 10000"/>
              <a:gd name="connsiteY10" fmla="*/ 1999 h 9944"/>
              <a:gd name="connsiteX11" fmla="*/ 4393 w 10000"/>
              <a:gd name="connsiteY11" fmla="*/ 1509 h 9944"/>
              <a:gd name="connsiteX12" fmla="*/ 5119 w 10000"/>
              <a:gd name="connsiteY12" fmla="*/ 0 h 9944"/>
              <a:gd name="connsiteX13" fmla="*/ 5399 w 10000"/>
              <a:gd name="connsiteY13" fmla="*/ 881 h 9944"/>
              <a:gd name="connsiteX14" fmla="*/ 4634 w 10000"/>
              <a:gd name="connsiteY14" fmla="*/ 1754 h 9944"/>
              <a:gd name="connsiteX15" fmla="*/ 4756 w 10000"/>
              <a:gd name="connsiteY15" fmla="*/ 3266 h 9944"/>
              <a:gd name="connsiteX16" fmla="*/ 4957 w 10000"/>
              <a:gd name="connsiteY16" fmla="*/ 3170 h 9944"/>
              <a:gd name="connsiteX17" fmla="*/ 5724 w 10000"/>
              <a:gd name="connsiteY17" fmla="*/ 3271 h 9944"/>
              <a:gd name="connsiteX18" fmla="*/ 6022 w 10000"/>
              <a:gd name="connsiteY18" fmla="*/ 4592 h 9944"/>
              <a:gd name="connsiteX19" fmla="*/ 6258 w 10000"/>
              <a:gd name="connsiteY19" fmla="*/ 4769 h 9944"/>
              <a:gd name="connsiteX20" fmla="*/ 6543 w 10000"/>
              <a:gd name="connsiteY20" fmla="*/ 6320 h 9944"/>
              <a:gd name="connsiteX21" fmla="*/ 6946 w 10000"/>
              <a:gd name="connsiteY21" fmla="*/ 5747 h 9944"/>
              <a:gd name="connsiteX22" fmla="*/ 7112 w 10000"/>
              <a:gd name="connsiteY22" fmla="*/ 5440 h 9944"/>
              <a:gd name="connsiteX23" fmla="*/ 7250 w 10000"/>
              <a:gd name="connsiteY23" fmla="*/ 5418 h 9944"/>
              <a:gd name="connsiteX24" fmla="*/ 7361 w 10000"/>
              <a:gd name="connsiteY24" fmla="*/ 5368 h 9944"/>
              <a:gd name="connsiteX25" fmla="*/ 7389 w 10000"/>
              <a:gd name="connsiteY25" fmla="*/ 5262 h 9944"/>
              <a:gd name="connsiteX26" fmla="*/ 7389 w 10000"/>
              <a:gd name="connsiteY26" fmla="*/ 5143 h 9944"/>
              <a:gd name="connsiteX27" fmla="*/ 7290 w 10000"/>
              <a:gd name="connsiteY27" fmla="*/ 4888 h 9944"/>
              <a:gd name="connsiteX28" fmla="*/ 7206 w 10000"/>
              <a:gd name="connsiteY28" fmla="*/ 4769 h 9944"/>
              <a:gd name="connsiteX29" fmla="*/ 7206 w 10000"/>
              <a:gd name="connsiteY29" fmla="*/ 4695 h 9944"/>
              <a:gd name="connsiteX30" fmla="*/ 7421 w 10000"/>
              <a:gd name="connsiteY30" fmla="*/ 4553 h 9944"/>
              <a:gd name="connsiteX31" fmla="*/ 7897 w 10000"/>
              <a:gd name="connsiteY31" fmla="*/ 3952 h 9944"/>
              <a:gd name="connsiteX32" fmla="*/ 8114 w 10000"/>
              <a:gd name="connsiteY32" fmla="*/ 3347 h 9944"/>
              <a:gd name="connsiteX33" fmla="*/ 8374 w 10000"/>
              <a:gd name="connsiteY33" fmla="*/ 4050 h 9944"/>
              <a:gd name="connsiteX34" fmla="*/ 8513 w 10000"/>
              <a:gd name="connsiteY34" fmla="*/ 4553 h 9944"/>
              <a:gd name="connsiteX35" fmla="*/ 8492 w 10000"/>
              <a:gd name="connsiteY35" fmla="*/ 4985 h 9944"/>
              <a:gd name="connsiteX36" fmla="*/ 8414 w 10000"/>
              <a:gd name="connsiteY36" fmla="*/ 5537 h 9944"/>
              <a:gd name="connsiteX37" fmla="*/ 8558 w 10000"/>
              <a:gd name="connsiteY37" fmla="*/ 5747 h 9944"/>
              <a:gd name="connsiteX38" fmla="*/ 8936 w 10000"/>
              <a:gd name="connsiteY38" fmla="*/ 5174 h 9944"/>
              <a:gd name="connsiteX39" fmla="*/ 10000 w 10000"/>
              <a:gd name="connsiteY39" fmla="*/ 5174 h 9944"/>
              <a:gd name="connsiteX40" fmla="*/ 9705 w 10000"/>
              <a:gd name="connsiteY40" fmla="*/ 6440 h 9944"/>
              <a:gd name="connsiteX41" fmla="*/ 8916 w 10000"/>
              <a:gd name="connsiteY41" fmla="*/ 6440 h 9944"/>
              <a:gd name="connsiteX42" fmla="*/ 9186 w 10000"/>
              <a:gd name="connsiteY42" fmla="*/ 6823 h 9944"/>
              <a:gd name="connsiteX43" fmla="*/ 9685 w 10000"/>
              <a:gd name="connsiteY43" fmla="*/ 7298 h 9944"/>
              <a:gd name="connsiteX44" fmla="*/ 9685 w 10000"/>
              <a:gd name="connsiteY44" fmla="*/ 7376 h 9944"/>
              <a:gd name="connsiteX45" fmla="*/ 9583 w 10000"/>
              <a:gd name="connsiteY45" fmla="*/ 7312 h 9944"/>
              <a:gd name="connsiteX46" fmla="*/ 8956 w 10000"/>
              <a:gd name="connsiteY46" fmla="*/ 7298 h 9944"/>
              <a:gd name="connsiteX47" fmla="*/ 8896 w 10000"/>
              <a:gd name="connsiteY47" fmla="*/ 7506 h 9944"/>
              <a:gd name="connsiteX48" fmla="*/ 8816 w 10000"/>
              <a:gd name="connsiteY48" fmla="*/ 7694 h 9944"/>
              <a:gd name="connsiteX49" fmla="*/ 8024 w 10000"/>
              <a:gd name="connsiteY49" fmla="*/ 8215 h 9944"/>
              <a:gd name="connsiteX50" fmla="*/ 7206 w 10000"/>
              <a:gd name="connsiteY50" fmla="*/ 9809 h 9944"/>
              <a:gd name="connsiteX51" fmla="*/ 6986 w 10000"/>
              <a:gd name="connsiteY51" fmla="*/ 9884 h 9944"/>
              <a:gd name="connsiteX52" fmla="*/ 6789 w 10000"/>
              <a:gd name="connsiteY52" fmla="*/ 9824 h 9944"/>
              <a:gd name="connsiteX53" fmla="*/ 6551 w 10000"/>
              <a:gd name="connsiteY53" fmla="*/ 9711 h 9944"/>
              <a:gd name="connsiteX54" fmla="*/ 6419 w 10000"/>
              <a:gd name="connsiteY54" fmla="*/ 9905 h 9944"/>
              <a:gd name="connsiteX55" fmla="*/ 5992 w 10000"/>
              <a:gd name="connsiteY55" fmla="*/ 9884 h 9944"/>
              <a:gd name="connsiteX56" fmla="*/ 5937 w 10000"/>
              <a:gd name="connsiteY56" fmla="*/ 9944 h 9944"/>
              <a:gd name="connsiteX57" fmla="*/ 6267 w 10000"/>
              <a:gd name="connsiteY57" fmla="*/ 4471 h 9944"/>
              <a:gd name="connsiteX0" fmla="*/ 6267 w 10000"/>
              <a:gd name="connsiteY0" fmla="*/ 4496 h 10000"/>
              <a:gd name="connsiteX1" fmla="*/ 6040 w 10000"/>
              <a:gd name="connsiteY1" fmla="*/ 7863 h 10000"/>
              <a:gd name="connsiteX2" fmla="*/ 635 w 10000"/>
              <a:gd name="connsiteY2" fmla="*/ 8990 h 10000"/>
              <a:gd name="connsiteX3" fmla="*/ 766 w 10000"/>
              <a:gd name="connsiteY3" fmla="*/ 8285 h 10000"/>
              <a:gd name="connsiteX4" fmla="*/ 484 w 10000"/>
              <a:gd name="connsiteY4" fmla="*/ 7010 h 10000"/>
              <a:gd name="connsiteX5" fmla="*/ 649 w 10000"/>
              <a:gd name="connsiteY5" fmla="*/ 6157 h 10000"/>
              <a:gd name="connsiteX6" fmla="*/ 605 w 10000"/>
              <a:gd name="connsiteY6" fmla="*/ 4968 h 10000"/>
              <a:gd name="connsiteX7" fmla="*/ 0 w 10000"/>
              <a:gd name="connsiteY7" fmla="*/ 3920 h 10000"/>
              <a:gd name="connsiteX8" fmla="*/ 807 w 10000"/>
              <a:gd name="connsiteY8" fmla="*/ 2403 h 10000"/>
              <a:gd name="connsiteX9" fmla="*/ 1934 w 10000"/>
              <a:gd name="connsiteY9" fmla="*/ 2353 h 10000"/>
              <a:gd name="connsiteX10" fmla="*/ 3466 w 10000"/>
              <a:gd name="connsiteY10" fmla="*/ 2010 h 10000"/>
              <a:gd name="connsiteX11" fmla="*/ 4393 w 10000"/>
              <a:gd name="connsiteY11" fmla="*/ 1517 h 10000"/>
              <a:gd name="connsiteX12" fmla="*/ 5119 w 10000"/>
              <a:gd name="connsiteY12" fmla="*/ 0 h 10000"/>
              <a:gd name="connsiteX13" fmla="*/ 5399 w 10000"/>
              <a:gd name="connsiteY13" fmla="*/ 886 h 10000"/>
              <a:gd name="connsiteX14" fmla="*/ 4634 w 10000"/>
              <a:gd name="connsiteY14" fmla="*/ 1764 h 10000"/>
              <a:gd name="connsiteX15" fmla="*/ 4756 w 10000"/>
              <a:gd name="connsiteY15" fmla="*/ 3284 h 10000"/>
              <a:gd name="connsiteX16" fmla="*/ 4957 w 10000"/>
              <a:gd name="connsiteY16" fmla="*/ 3188 h 10000"/>
              <a:gd name="connsiteX17" fmla="*/ 5724 w 10000"/>
              <a:gd name="connsiteY17" fmla="*/ 3289 h 10000"/>
              <a:gd name="connsiteX18" fmla="*/ 6022 w 10000"/>
              <a:gd name="connsiteY18" fmla="*/ 4618 h 10000"/>
              <a:gd name="connsiteX19" fmla="*/ 6258 w 10000"/>
              <a:gd name="connsiteY19" fmla="*/ 4796 h 10000"/>
              <a:gd name="connsiteX20" fmla="*/ 6543 w 10000"/>
              <a:gd name="connsiteY20" fmla="*/ 6356 h 10000"/>
              <a:gd name="connsiteX21" fmla="*/ 6946 w 10000"/>
              <a:gd name="connsiteY21" fmla="*/ 5779 h 10000"/>
              <a:gd name="connsiteX22" fmla="*/ 7112 w 10000"/>
              <a:gd name="connsiteY22" fmla="*/ 5471 h 10000"/>
              <a:gd name="connsiteX23" fmla="*/ 7250 w 10000"/>
              <a:gd name="connsiteY23" fmla="*/ 5449 h 10000"/>
              <a:gd name="connsiteX24" fmla="*/ 7361 w 10000"/>
              <a:gd name="connsiteY24" fmla="*/ 5398 h 10000"/>
              <a:gd name="connsiteX25" fmla="*/ 7389 w 10000"/>
              <a:gd name="connsiteY25" fmla="*/ 5292 h 10000"/>
              <a:gd name="connsiteX26" fmla="*/ 7389 w 10000"/>
              <a:gd name="connsiteY26" fmla="*/ 5172 h 10000"/>
              <a:gd name="connsiteX27" fmla="*/ 7290 w 10000"/>
              <a:gd name="connsiteY27" fmla="*/ 4916 h 10000"/>
              <a:gd name="connsiteX28" fmla="*/ 7206 w 10000"/>
              <a:gd name="connsiteY28" fmla="*/ 4796 h 10000"/>
              <a:gd name="connsiteX29" fmla="*/ 7206 w 10000"/>
              <a:gd name="connsiteY29" fmla="*/ 4721 h 10000"/>
              <a:gd name="connsiteX30" fmla="*/ 7421 w 10000"/>
              <a:gd name="connsiteY30" fmla="*/ 4579 h 10000"/>
              <a:gd name="connsiteX31" fmla="*/ 7897 w 10000"/>
              <a:gd name="connsiteY31" fmla="*/ 3974 h 10000"/>
              <a:gd name="connsiteX32" fmla="*/ 8114 w 10000"/>
              <a:gd name="connsiteY32" fmla="*/ 3366 h 10000"/>
              <a:gd name="connsiteX33" fmla="*/ 8374 w 10000"/>
              <a:gd name="connsiteY33" fmla="*/ 4073 h 10000"/>
              <a:gd name="connsiteX34" fmla="*/ 8513 w 10000"/>
              <a:gd name="connsiteY34" fmla="*/ 4579 h 10000"/>
              <a:gd name="connsiteX35" fmla="*/ 8492 w 10000"/>
              <a:gd name="connsiteY35" fmla="*/ 5013 h 10000"/>
              <a:gd name="connsiteX36" fmla="*/ 8414 w 10000"/>
              <a:gd name="connsiteY36" fmla="*/ 5568 h 10000"/>
              <a:gd name="connsiteX37" fmla="*/ 8558 w 10000"/>
              <a:gd name="connsiteY37" fmla="*/ 5779 h 10000"/>
              <a:gd name="connsiteX38" fmla="*/ 8936 w 10000"/>
              <a:gd name="connsiteY38" fmla="*/ 5203 h 10000"/>
              <a:gd name="connsiteX39" fmla="*/ 10000 w 10000"/>
              <a:gd name="connsiteY39" fmla="*/ 5203 h 10000"/>
              <a:gd name="connsiteX40" fmla="*/ 9705 w 10000"/>
              <a:gd name="connsiteY40" fmla="*/ 6476 h 10000"/>
              <a:gd name="connsiteX41" fmla="*/ 8916 w 10000"/>
              <a:gd name="connsiteY41" fmla="*/ 6476 h 10000"/>
              <a:gd name="connsiteX42" fmla="*/ 9186 w 10000"/>
              <a:gd name="connsiteY42" fmla="*/ 6861 h 10000"/>
              <a:gd name="connsiteX43" fmla="*/ 9685 w 10000"/>
              <a:gd name="connsiteY43" fmla="*/ 7339 h 10000"/>
              <a:gd name="connsiteX44" fmla="*/ 9685 w 10000"/>
              <a:gd name="connsiteY44" fmla="*/ 7418 h 10000"/>
              <a:gd name="connsiteX45" fmla="*/ 9583 w 10000"/>
              <a:gd name="connsiteY45" fmla="*/ 7353 h 10000"/>
              <a:gd name="connsiteX46" fmla="*/ 8956 w 10000"/>
              <a:gd name="connsiteY46" fmla="*/ 7339 h 10000"/>
              <a:gd name="connsiteX47" fmla="*/ 8896 w 10000"/>
              <a:gd name="connsiteY47" fmla="*/ 7548 h 10000"/>
              <a:gd name="connsiteX48" fmla="*/ 8816 w 10000"/>
              <a:gd name="connsiteY48" fmla="*/ 7737 h 10000"/>
              <a:gd name="connsiteX49" fmla="*/ 8024 w 10000"/>
              <a:gd name="connsiteY49" fmla="*/ 8261 h 10000"/>
              <a:gd name="connsiteX50" fmla="*/ 7206 w 10000"/>
              <a:gd name="connsiteY50" fmla="*/ 9864 h 10000"/>
              <a:gd name="connsiteX51" fmla="*/ 6986 w 10000"/>
              <a:gd name="connsiteY51" fmla="*/ 9940 h 10000"/>
              <a:gd name="connsiteX52" fmla="*/ 6789 w 10000"/>
              <a:gd name="connsiteY52" fmla="*/ 9879 h 10000"/>
              <a:gd name="connsiteX53" fmla="*/ 6551 w 10000"/>
              <a:gd name="connsiteY53" fmla="*/ 9766 h 10000"/>
              <a:gd name="connsiteX54" fmla="*/ 5992 w 10000"/>
              <a:gd name="connsiteY54" fmla="*/ 9940 h 10000"/>
              <a:gd name="connsiteX55" fmla="*/ 5937 w 10000"/>
              <a:gd name="connsiteY55" fmla="*/ 10000 h 10000"/>
              <a:gd name="connsiteX56" fmla="*/ 6267 w 10000"/>
              <a:gd name="connsiteY56" fmla="*/ 4496 h 10000"/>
              <a:gd name="connsiteX0" fmla="*/ 6267 w 10000"/>
              <a:gd name="connsiteY0" fmla="*/ 4496 h 9940"/>
              <a:gd name="connsiteX1" fmla="*/ 6040 w 10000"/>
              <a:gd name="connsiteY1" fmla="*/ 7863 h 9940"/>
              <a:gd name="connsiteX2" fmla="*/ 635 w 10000"/>
              <a:gd name="connsiteY2" fmla="*/ 8990 h 9940"/>
              <a:gd name="connsiteX3" fmla="*/ 766 w 10000"/>
              <a:gd name="connsiteY3" fmla="*/ 8285 h 9940"/>
              <a:gd name="connsiteX4" fmla="*/ 484 w 10000"/>
              <a:gd name="connsiteY4" fmla="*/ 7010 h 9940"/>
              <a:gd name="connsiteX5" fmla="*/ 649 w 10000"/>
              <a:gd name="connsiteY5" fmla="*/ 6157 h 9940"/>
              <a:gd name="connsiteX6" fmla="*/ 605 w 10000"/>
              <a:gd name="connsiteY6" fmla="*/ 4968 h 9940"/>
              <a:gd name="connsiteX7" fmla="*/ 0 w 10000"/>
              <a:gd name="connsiteY7" fmla="*/ 3920 h 9940"/>
              <a:gd name="connsiteX8" fmla="*/ 807 w 10000"/>
              <a:gd name="connsiteY8" fmla="*/ 2403 h 9940"/>
              <a:gd name="connsiteX9" fmla="*/ 1934 w 10000"/>
              <a:gd name="connsiteY9" fmla="*/ 2353 h 9940"/>
              <a:gd name="connsiteX10" fmla="*/ 3466 w 10000"/>
              <a:gd name="connsiteY10" fmla="*/ 2010 h 9940"/>
              <a:gd name="connsiteX11" fmla="*/ 4393 w 10000"/>
              <a:gd name="connsiteY11" fmla="*/ 1517 h 9940"/>
              <a:gd name="connsiteX12" fmla="*/ 5119 w 10000"/>
              <a:gd name="connsiteY12" fmla="*/ 0 h 9940"/>
              <a:gd name="connsiteX13" fmla="*/ 5399 w 10000"/>
              <a:gd name="connsiteY13" fmla="*/ 886 h 9940"/>
              <a:gd name="connsiteX14" fmla="*/ 4634 w 10000"/>
              <a:gd name="connsiteY14" fmla="*/ 1764 h 9940"/>
              <a:gd name="connsiteX15" fmla="*/ 4756 w 10000"/>
              <a:gd name="connsiteY15" fmla="*/ 3284 h 9940"/>
              <a:gd name="connsiteX16" fmla="*/ 4957 w 10000"/>
              <a:gd name="connsiteY16" fmla="*/ 3188 h 9940"/>
              <a:gd name="connsiteX17" fmla="*/ 5724 w 10000"/>
              <a:gd name="connsiteY17" fmla="*/ 3289 h 9940"/>
              <a:gd name="connsiteX18" fmla="*/ 6022 w 10000"/>
              <a:gd name="connsiteY18" fmla="*/ 4618 h 9940"/>
              <a:gd name="connsiteX19" fmla="*/ 6258 w 10000"/>
              <a:gd name="connsiteY19" fmla="*/ 4796 h 9940"/>
              <a:gd name="connsiteX20" fmla="*/ 6543 w 10000"/>
              <a:gd name="connsiteY20" fmla="*/ 6356 h 9940"/>
              <a:gd name="connsiteX21" fmla="*/ 6946 w 10000"/>
              <a:gd name="connsiteY21" fmla="*/ 5779 h 9940"/>
              <a:gd name="connsiteX22" fmla="*/ 7112 w 10000"/>
              <a:gd name="connsiteY22" fmla="*/ 5471 h 9940"/>
              <a:gd name="connsiteX23" fmla="*/ 7250 w 10000"/>
              <a:gd name="connsiteY23" fmla="*/ 5449 h 9940"/>
              <a:gd name="connsiteX24" fmla="*/ 7361 w 10000"/>
              <a:gd name="connsiteY24" fmla="*/ 5398 h 9940"/>
              <a:gd name="connsiteX25" fmla="*/ 7389 w 10000"/>
              <a:gd name="connsiteY25" fmla="*/ 5292 h 9940"/>
              <a:gd name="connsiteX26" fmla="*/ 7389 w 10000"/>
              <a:gd name="connsiteY26" fmla="*/ 5172 h 9940"/>
              <a:gd name="connsiteX27" fmla="*/ 7290 w 10000"/>
              <a:gd name="connsiteY27" fmla="*/ 4916 h 9940"/>
              <a:gd name="connsiteX28" fmla="*/ 7206 w 10000"/>
              <a:gd name="connsiteY28" fmla="*/ 4796 h 9940"/>
              <a:gd name="connsiteX29" fmla="*/ 7206 w 10000"/>
              <a:gd name="connsiteY29" fmla="*/ 4721 h 9940"/>
              <a:gd name="connsiteX30" fmla="*/ 7421 w 10000"/>
              <a:gd name="connsiteY30" fmla="*/ 4579 h 9940"/>
              <a:gd name="connsiteX31" fmla="*/ 7897 w 10000"/>
              <a:gd name="connsiteY31" fmla="*/ 3974 h 9940"/>
              <a:gd name="connsiteX32" fmla="*/ 8114 w 10000"/>
              <a:gd name="connsiteY32" fmla="*/ 3366 h 9940"/>
              <a:gd name="connsiteX33" fmla="*/ 8374 w 10000"/>
              <a:gd name="connsiteY33" fmla="*/ 4073 h 9940"/>
              <a:gd name="connsiteX34" fmla="*/ 8513 w 10000"/>
              <a:gd name="connsiteY34" fmla="*/ 4579 h 9940"/>
              <a:gd name="connsiteX35" fmla="*/ 8492 w 10000"/>
              <a:gd name="connsiteY35" fmla="*/ 5013 h 9940"/>
              <a:gd name="connsiteX36" fmla="*/ 8414 w 10000"/>
              <a:gd name="connsiteY36" fmla="*/ 5568 h 9940"/>
              <a:gd name="connsiteX37" fmla="*/ 8558 w 10000"/>
              <a:gd name="connsiteY37" fmla="*/ 5779 h 9940"/>
              <a:gd name="connsiteX38" fmla="*/ 8936 w 10000"/>
              <a:gd name="connsiteY38" fmla="*/ 5203 h 9940"/>
              <a:gd name="connsiteX39" fmla="*/ 10000 w 10000"/>
              <a:gd name="connsiteY39" fmla="*/ 5203 h 9940"/>
              <a:gd name="connsiteX40" fmla="*/ 9705 w 10000"/>
              <a:gd name="connsiteY40" fmla="*/ 6476 h 9940"/>
              <a:gd name="connsiteX41" fmla="*/ 8916 w 10000"/>
              <a:gd name="connsiteY41" fmla="*/ 6476 h 9940"/>
              <a:gd name="connsiteX42" fmla="*/ 9186 w 10000"/>
              <a:gd name="connsiteY42" fmla="*/ 6861 h 9940"/>
              <a:gd name="connsiteX43" fmla="*/ 9685 w 10000"/>
              <a:gd name="connsiteY43" fmla="*/ 7339 h 9940"/>
              <a:gd name="connsiteX44" fmla="*/ 9685 w 10000"/>
              <a:gd name="connsiteY44" fmla="*/ 7418 h 9940"/>
              <a:gd name="connsiteX45" fmla="*/ 9583 w 10000"/>
              <a:gd name="connsiteY45" fmla="*/ 7353 h 9940"/>
              <a:gd name="connsiteX46" fmla="*/ 8956 w 10000"/>
              <a:gd name="connsiteY46" fmla="*/ 7339 h 9940"/>
              <a:gd name="connsiteX47" fmla="*/ 8896 w 10000"/>
              <a:gd name="connsiteY47" fmla="*/ 7548 h 9940"/>
              <a:gd name="connsiteX48" fmla="*/ 8816 w 10000"/>
              <a:gd name="connsiteY48" fmla="*/ 7737 h 9940"/>
              <a:gd name="connsiteX49" fmla="*/ 8024 w 10000"/>
              <a:gd name="connsiteY49" fmla="*/ 8261 h 9940"/>
              <a:gd name="connsiteX50" fmla="*/ 7206 w 10000"/>
              <a:gd name="connsiteY50" fmla="*/ 9864 h 9940"/>
              <a:gd name="connsiteX51" fmla="*/ 6986 w 10000"/>
              <a:gd name="connsiteY51" fmla="*/ 9940 h 9940"/>
              <a:gd name="connsiteX52" fmla="*/ 6789 w 10000"/>
              <a:gd name="connsiteY52" fmla="*/ 9879 h 9940"/>
              <a:gd name="connsiteX53" fmla="*/ 6551 w 10000"/>
              <a:gd name="connsiteY53" fmla="*/ 9766 h 9940"/>
              <a:gd name="connsiteX54" fmla="*/ 5992 w 10000"/>
              <a:gd name="connsiteY54" fmla="*/ 9940 h 9940"/>
              <a:gd name="connsiteX55" fmla="*/ 6267 w 10000"/>
              <a:gd name="connsiteY55" fmla="*/ 4496 h 9940"/>
              <a:gd name="connsiteX0" fmla="*/ 6267 w 10000"/>
              <a:gd name="connsiteY0" fmla="*/ 4523 h 10000"/>
              <a:gd name="connsiteX1" fmla="*/ 6040 w 10000"/>
              <a:gd name="connsiteY1" fmla="*/ 7910 h 10000"/>
              <a:gd name="connsiteX2" fmla="*/ 635 w 10000"/>
              <a:gd name="connsiteY2" fmla="*/ 9044 h 10000"/>
              <a:gd name="connsiteX3" fmla="*/ 766 w 10000"/>
              <a:gd name="connsiteY3" fmla="*/ 8335 h 10000"/>
              <a:gd name="connsiteX4" fmla="*/ 484 w 10000"/>
              <a:gd name="connsiteY4" fmla="*/ 7052 h 10000"/>
              <a:gd name="connsiteX5" fmla="*/ 649 w 10000"/>
              <a:gd name="connsiteY5" fmla="*/ 6194 h 10000"/>
              <a:gd name="connsiteX6" fmla="*/ 605 w 10000"/>
              <a:gd name="connsiteY6" fmla="*/ 4998 h 10000"/>
              <a:gd name="connsiteX7" fmla="*/ 0 w 10000"/>
              <a:gd name="connsiteY7" fmla="*/ 3944 h 10000"/>
              <a:gd name="connsiteX8" fmla="*/ 807 w 10000"/>
              <a:gd name="connsiteY8" fmla="*/ 2418 h 10000"/>
              <a:gd name="connsiteX9" fmla="*/ 1934 w 10000"/>
              <a:gd name="connsiteY9" fmla="*/ 2367 h 10000"/>
              <a:gd name="connsiteX10" fmla="*/ 3466 w 10000"/>
              <a:gd name="connsiteY10" fmla="*/ 2022 h 10000"/>
              <a:gd name="connsiteX11" fmla="*/ 4393 w 10000"/>
              <a:gd name="connsiteY11" fmla="*/ 1526 h 10000"/>
              <a:gd name="connsiteX12" fmla="*/ 5119 w 10000"/>
              <a:gd name="connsiteY12" fmla="*/ 0 h 10000"/>
              <a:gd name="connsiteX13" fmla="*/ 5399 w 10000"/>
              <a:gd name="connsiteY13" fmla="*/ 891 h 10000"/>
              <a:gd name="connsiteX14" fmla="*/ 4634 w 10000"/>
              <a:gd name="connsiteY14" fmla="*/ 1775 h 10000"/>
              <a:gd name="connsiteX15" fmla="*/ 4756 w 10000"/>
              <a:gd name="connsiteY15" fmla="*/ 3304 h 10000"/>
              <a:gd name="connsiteX16" fmla="*/ 4957 w 10000"/>
              <a:gd name="connsiteY16" fmla="*/ 3207 h 10000"/>
              <a:gd name="connsiteX17" fmla="*/ 5724 w 10000"/>
              <a:gd name="connsiteY17" fmla="*/ 3309 h 10000"/>
              <a:gd name="connsiteX18" fmla="*/ 6022 w 10000"/>
              <a:gd name="connsiteY18" fmla="*/ 4646 h 10000"/>
              <a:gd name="connsiteX19" fmla="*/ 6258 w 10000"/>
              <a:gd name="connsiteY19" fmla="*/ 4825 h 10000"/>
              <a:gd name="connsiteX20" fmla="*/ 6543 w 10000"/>
              <a:gd name="connsiteY20" fmla="*/ 6394 h 10000"/>
              <a:gd name="connsiteX21" fmla="*/ 6946 w 10000"/>
              <a:gd name="connsiteY21" fmla="*/ 5814 h 10000"/>
              <a:gd name="connsiteX22" fmla="*/ 7112 w 10000"/>
              <a:gd name="connsiteY22" fmla="*/ 5504 h 10000"/>
              <a:gd name="connsiteX23" fmla="*/ 7250 w 10000"/>
              <a:gd name="connsiteY23" fmla="*/ 5482 h 10000"/>
              <a:gd name="connsiteX24" fmla="*/ 7361 w 10000"/>
              <a:gd name="connsiteY24" fmla="*/ 5431 h 10000"/>
              <a:gd name="connsiteX25" fmla="*/ 7389 w 10000"/>
              <a:gd name="connsiteY25" fmla="*/ 5324 h 10000"/>
              <a:gd name="connsiteX26" fmla="*/ 7389 w 10000"/>
              <a:gd name="connsiteY26" fmla="*/ 5203 h 10000"/>
              <a:gd name="connsiteX27" fmla="*/ 7290 w 10000"/>
              <a:gd name="connsiteY27" fmla="*/ 4946 h 10000"/>
              <a:gd name="connsiteX28" fmla="*/ 7206 w 10000"/>
              <a:gd name="connsiteY28" fmla="*/ 4825 h 10000"/>
              <a:gd name="connsiteX29" fmla="*/ 7206 w 10000"/>
              <a:gd name="connsiteY29" fmla="*/ 4749 h 10000"/>
              <a:gd name="connsiteX30" fmla="*/ 7421 w 10000"/>
              <a:gd name="connsiteY30" fmla="*/ 4607 h 10000"/>
              <a:gd name="connsiteX31" fmla="*/ 7897 w 10000"/>
              <a:gd name="connsiteY31" fmla="*/ 3998 h 10000"/>
              <a:gd name="connsiteX32" fmla="*/ 8114 w 10000"/>
              <a:gd name="connsiteY32" fmla="*/ 3386 h 10000"/>
              <a:gd name="connsiteX33" fmla="*/ 8374 w 10000"/>
              <a:gd name="connsiteY33" fmla="*/ 4098 h 10000"/>
              <a:gd name="connsiteX34" fmla="*/ 8513 w 10000"/>
              <a:gd name="connsiteY34" fmla="*/ 4607 h 10000"/>
              <a:gd name="connsiteX35" fmla="*/ 8492 w 10000"/>
              <a:gd name="connsiteY35" fmla="*/ 5043 h 10000"/>
              <a:gd name="connsiteX36" fmla="*/ 8414 w 10000"/>
              <a:gd name="connsiteY36" fmla="*/ 5602 h 10000"/>
              <a:gd name="connsiteX37" fmla="*/ 8558 w 10000"/>
              <a:gd name="connsiteY37" fmla="*/ 5814 h 10000"/>
              <a:gd name="connsiteX38" fmla="*/ 8936 w 10000"/>
              <a:gd name="connsiteY38" fmla="*/ 5234 h 10000"/>
              <a:gd name="connsiteX39" fmla="*/ 10000 w 10000"/>
              <a:gd name="connsiteY39" fmla="*/ 5234 h 10000"/>
              <a:gd name="connsiteX40" fmla="*/ 9705 w 10000"/>
              <a:gd name="connsiteY40" fmla="*/ 6515 h 10000"/>
              <a:gd name="connsiteX41" fmla="*/ 8916 w 10000"/>
              <a:gd name="connsiteY41" fmla="*/ 6515 h 10000"/>
              <a:gd name="connsiteX42" fmla="*/ 9186 w 10000"/>
              <a:gd name="connsiteY42" fmla="*/ 6902 h 10000"/>
              <a:gd name="connsiteX43" fmla="*/ 9685 w 10000"/>
              <a:gd name="connsiteY43" fmla="*/ 7383 h 10000"/>
              <a:gd name="connsiteX44" fmla="*/ 9685 w 10000"/>
              <a:gd name="connsiteY44" fmla="*/ 7463 h 10000"/>
              <a:gd name="connsiteX45" fmla="*/ 9583 w 10000"/>
              <a:gd name="connsiteY45" fmla="*/ 7397 h 10000"/>
              <a:gd name="connsiteX46" fmla="*/ 8956 w 10000"/>
              <a:gd name="connsiteY46" fmla="*/ 7383 h 10000"/>
              <a:gd name="connsiteX47" fmla="*/ 8896 w 10000"/>
              <a:gd name="connsiteY47" fmla="*/ 7594 h 10000"/>
              <a:gd name="connsiteX48" fmla="*/ 8816 w 10000"/>
              <a:gd name="connsiteY48" fmla="*/ 7784 h 10000"/>
              <a:gd name="connsiteX49" fmla="*/ 7206 w 10000"/>
              <a:gd name="connsiteY49" fmla="*/ 9924 h 10000"/>
              <a:gd name="connsiteX50" fmla="*/ 6986 w 10000"/>
              <a:gd name="connsiteY50" fmla="*/ 10000 h 10000"/>
              <a:gd name="connsiteX51" fmla="*/ 6789 w 10000"/>
              <a:gd name="connsiteY51" fmla="*/ 9939 h 10000"/>
              <a:gd name="connsiteX52" fmla="*/ 6551 w 10000"/>
              <a:gd name="connsiteY52" fmla="*/ 9825 h 10000"/>
              <a:gd name="connsiteX53" fmla="*/ 5992 w 10000"/>
              <a:gd name="connsiteY53" fmla="*/ 10000 h 10000"/>
              <a:gd name="connsiteX54" fmla="*/ 6267 w 10000"/>
              <a:gd name="connsiteY54" fmla="*/ 4523 h 10000"/>
              <a:gd name="connsiteX0" fmla="*/ 6267 w 10000"/>
              <a:gd name="connsiteY0" fmla="*/ 4523 h 10000"/>
              <a:gd name="connsiteX1" fmla="*/ 6040 w 10000"/>
              <a:gd name="connsiteY1" fmla="*/ 7910 h 10000"/>
              <a:gd name="connsiteX2" fmla="*/ 635 w 10000"/>
              <a:gd name="connsiteY2" fmla="*/ 9044 h 10000"/>
              <a:gd name="connsiteX3" fmla="*/ 766 w 10000"/>
              <a:gd name="connsiteY3" fmla="*/ 8335 h 10000"/>
              <a:gd name="connsiteX4" fmla="*/ 484 w 10000"/>
              <a:gd name="connsiteY4" fmla="*/ 7052 h 10000"/>
              <a:gd name="connsiteX5" fmla="*/ 649 w 10000"/>
              <a:gd name="connsiteY5" fmla="*/ 6194 h 10000"/>
              <a:gd name="connsiteX6" fmla="*/ 605 w 10000"/>
              <a:gd name="connsiteY6" fmla="*/ 4998 h 10000"/>
              <a:gd name="connsiteX7" fmla="*/ 0 w 10000"/>
              <a:gd name="connsiteY7" fmla="*/ 3944 h 10000"/>
              <a:gd name="connsiteX8" fmla="*/ 807 w 10000"/>
              <a:gd name="connsiteY8" fmla="*/ 2418 h 10000"/>
              <a:gd name="connsiteX9" fmla="*/ 1934 w 10000"/>
              <a:gd name="connsiteY9" fmla="*/ 2367 h 10000"/>
              <a:gd name="connsiteX10" fmla="*/ 3466 w 10000"/>
              <a:gd name="connsiteY10" fmla="*/ 2022 h 10000"/>
              <a:gd name="connsiteX11" fmla="*/ 4393 w 10000"/>
              <a:gd name="connsiteY11" fmla="*/ 1526 h 10000"/>
              <a:gd name="connsiteX12" fmla="*/ 5119 w 10000"/>
              <a:gd name="connsiteY12" fmla="*/ 0 h 10000"/>
              <a:gd name="connsiteX13" fmla="*/ 5399 w 10000"/>
              <a:gd name="connsiteY13" fmla="*/ 891 h 10000"/>
              <a:gd name="connsiteX14" fmla="*/ 4634 w 10000"/>
              <a:gd name="connsiteY14" fmla="*/ 1775 h 10000"/>
              <a:gd name="connsiteX15" fmla="*/ 4756 w 10000"/>
              <a:gd name="connsiteY15" fmla="*/ 3304 h 10000"/>
              <a:gd name="connsiteX16" fmla="*/ 4957 w 10000"/>
              <a:gd name="connsiteY16" fmla="*/ 3207 h 10000"/>
              <a:gd name="connsiteX17" fmla="*/ 5724 w 10000"/>
              <a:gd name="connsiteY17" fmla="*/ 3309 h 10000"/>
              <a:gd name="connsiteX18" fmla="*/ 6022 w 10000"/>
              <a:gd name="connsiteY18" fmla="*/ 4646 h 10000"/>
              <a:gd name="connsiteX19" fmla="*/ 6258 w 10000"/>
              <a:gd name="connsiteY19" fmla="*/ 4825 h 10000"/>
              <a:gd name="connsiteX20" fmla="*/ 6543 w 10000"/>
              <a:gd name="connsiteY20" fmla="*/ 6394 h 10000"/>
              <a:gd name="connsiteX21" fmla="*/ 6946 w 10000"/>
              <a:gd name="connsiteY21" fmla="*/ 5814 h 10000"/>
              <a:gd name="connsiteX22" fmla="*/ 7112 w 10000"/>
              <a:gd name="connsiteY22" fmla="*/ 5504 h 10000"/>
              <a:gd name="connsiteX23" fmla="*/ 7250 w 10000"/>
              <a:gd name="connsiteY23" fmla="*/ 5482 h 10000"/>
              <a:gd name="connsiteX24" fmla="*/ 7361 w 10000"/>
              <a:gd name="connsiteY24" fmla="*/ 5431 h 10000"/>
              <a:gd name="connsiteX25" fmla="*/ 7389 w 10000"/>
              <a:gd name="connsiteY25" fmla="*/ 5324 h 10000"/>
              <a:gd name="connsiteX26" fmla="*/ 7389 w 10000"/>
              <a:gd name="connsiteY26" fmla="*/ 5203 h 10000"/>
              <a:gd name="connsiteX27" fmla="*/ 7290 w 10000"/>
              <a:gd name="connsiteY27" fmla="*/ 4946 h 10000"/>
              <a:gd name="connsiteX28" fmla="*/ 7206 w 10000"/>
              <a:gd name="connsiteY28" fmla="*/ 4825 h 10000"/>
              <a:gd name="connsiteX29" fmla="*/ 7206 w 10000"/>
              <a:gd name="connsiteY29" fmla="*/ 4749 h 10000"/>
              <a:gd name="connsiteX30" fmla="*/ 7421 w 10000"/>
              <a:gd name="connsiteY30" fmla="*/ 4607 h 10000"/>
              <a:gd name="connsiteX31" fmla="*/ 7897 w 10000"/>
              <a:gd name="connsiteY31" fmla="*/ 3998 h 10000"/>
              <a:gd name="connsiteX32" fmla="*/ 8114 w 10000"/>
              <a:gd name="connsiteY32" fmla="*/ 3386 h 10000"/>
              <a:gd name="connsiteX33" fmla="*/ 8374 w 10000"/>
              <a:gd name="connsiteY33" fmla="*/ 4098 h 10000"/>
              <a:gd name="connsiteX34" fmla="*/ 8513 w 10000"/>
              <a:gd name="connsiteY34" fmla="*/ 4607 h 10000"/>
              <a:gd name="connsiteX35" fmla="*/ 8492 w 10000"/>
              <a:gd name="connsiteY35" fmla="*/ 5043 h 10000"/>
              <a:gd name="connsiteX36" fmla="*/ 8414 w 10000"/>
              <a:gd name="connsiteY36" fmla="*/ 5602 h 10000"/>
              <a:gd name="connsiteX37" fmla="*/ 8558 w 10000"/>
              <a:gd name="connsiteY37" fmla="*/ 5814 h 10000"/>
              <a:gd name="connsiteX38" fmla="*/ 8936 w 10000"/>
              <a:gd name="connsiteY38" fmla="*/ 5234 h 10000"/>
              <a:gd name="connsiteX39" fmla="*/ 10000 w 10000"/>
              <a:gd name="connsiteY39" fmla="*/ 5234 h 10000"/>
              <a:gd name="connsiteX40" fmla="*/ 9705 w 10000"/>
              <a:gd name="connsiteY40" fmla="*/ 6515 h 10000"/>
              <a:gd name="connsiteX41" fmla="*/ 8916 w 10000"/>
              <a:gd name="connsiteY41" fmla="*/ 6515 h 10000"/>
              <a:gd name="connsiteX42" fmla="*/ 9186 w 10000"/>
              <a:gd name="connsiteY42" fmla="*/ 6902 h 10000"/>
              <a:gd name="connsiteX43" fmla="*/ 9685 w 10000"/>
              <a:gd name="connsiteY43" fmla="*/ 7383 h 10000"/>
              <a:gd name="connsiteX44" fmla="*/ 9685 w 10000"/>
              <a:gd name="connsiteY44" fmla="*/ 7463 h 10000"/>
              <a:gd name="connsiteX45" fmla="*/ 9583 w 10000"/>
              <a:gd name="connsiteY45" fmla="*/ 7397 h 10000"/>
              <a:gd name="connsiteX46" fmla="*/ 8956 w 10000"/>
              <a:gd name="connsiteY46" fmla="*/ 7383 h 10000"/>
              <a:gd name="connsiteX47" fmla="*/ 8896 w 10000"/>
              <a:gd name="connsiteY47" fmla="*/ 7594 h 10000"/>
              <a:gd name="connsiteX48" fmla="*/ 7206 w 10000"/>
              <a:gd name="connsiteY48" fmla="*/ 9924 h 10000"/>
              <a:gd name="connsiteX49" fmla="*/ 6986 w 10000"/>
              <a:gd name="connsiteY49" fmla="*/ 10000 h 10000"/>
              <a:gd name="connsiteX50" fmla="*/ 6789 w 10000"/>
              <a:gd name="connsiteY50" fmla="*/ 9939 h 10000"/>
              <a:gd name="connsiteX51" fmla="*/ 6551 w 10000"/>
              <a:gd name="connsiteY51" fmla="*/ 9825 h 10000"/>
              <a:gd name="connsiteX52" fmla="*/ 5992 w 10000"/>
              <a:gd name="connsiteY52" fmla="*/ 10000 h 10000"/>
              <a:gd name="connsiteX53" fmla="*/ 6267 w 10000"/>
              <a:gd name="connsiteY53" fmla="*/ 4523 h 10000"/>
              <a:gd name="connsiteX0" fmla="*/ 6267 w 10000"/>
              <a:gd name="connsiteY0" fmla="*/ 4523 h 10000"/>
              <a:gd name="connsiteX1" fmla="*/ 6040 w 10000"/>
              <a:gd name="connsiteY1" fmla="*/ 7910 h 10000"/>
              <a:gd name="connsiteX2" fmla="*/ 635 w 10000"/>
              <a:gd name="connsiteY2" fmla="*/ 9044 h 10000"/>
              <a:gd name="connsiteX3" fmla="*/ 766 w 10000"/>
              <a:gd name="connsiteY3" fmla="*/ 8335 h 10000"/>
              <a:gd name="connsiteX4" fmla="*/ 484 w 10000"/>
              <a:gd name="connsiteY4" fmla="*/ 7052 h 10000"/>
              <a:gd name="connsiteX5" fmla="*/ 649 w 10000"/>
              <a:gd name="connsiteY5" fmla="*/ 6194 h 10000"/>
              <a:gd name="connsiteX6" fmla="*/ 605 w 10000"/>
              <a:gd name="connsiteY6" fmla="*/ 4998 h 10000"/>
              <a:gd name="connsiteX7" fmla="*/ 0 w 10000"/>
              <a:gd name="connsiteY7" fmla="*/ 3944 h 10000"/>
              <a:gd name="connsiteX8" fmla="*/ 807 w 10000"/>
              <a:gd name="connsiteY8" fmla="*/ 2418 h 10000"/>
              <a:gd name="connsiteX9" fmla="*/ 1934 w 10000"/>
              <a:gd name="connsiteY9" fmla="*/ 2367 h 10000"/>
              <a:gd name="connsiteX10" fmla="*/ 3466 w 10000"/>
              <a:gd name="connsiteY10" fmla="*/ 2022 h 10000"/>
              <a:gd name="connsiteX11" fmla="*/ 4393 w 10000"/>
              <a:gd name="connsiteY11" fmla="*/ 1526 h 10000"/>
              <a:gd name="connsiteX12" fmla="*/ 5119 w 10000"/>
              <a:gd name="connsiteY12" fmla="*/ 0 h 10000"/>
              <a:gd name="connsiteX13" fmla="*/ 5399 w 10000"/>
              <a:gd name="connsiteY13" fmla="*/ 891 h 10000"/>
              <a:gd name="connsiteX14" fmla="*/ 4634 w 10000"/>
              <a:gd name="connsiteY14" fmla="*/ 1775 h 10000"/>
              <a:gd name="connsiteX15" fmla="*/ 4756 w 10000"/>
              <a:gd name="connsiteY15" fmla="*/ 3304 h 10000"/>
              <a:gd name="connsiteX16" fmla="*/ 4957 w 10000"/>
              <a:gd name="connsiteY16" fmla="*/ 3207 h 10000"/>
              <a:gd name="connsiteX17" fmla="*/ 5724 w 10000"/>
              <a:gd name="connsiteY17" fmla="*/ 3309 h 10000"/>
              <a:gd name="connsiteX18" fmla="*/ 6022 w 10000"/>
              <a:gd name="connsiteY18" fmla="*/ 4646 h 10000"/>
              <a:gd name="connsiteX19" fmla="*/ 6258 w 10000"/>
              <a:gd name="connsiteY19" fmla="*/ 4825 h 10000"/>
              <a:gd name="connsiteX20" fmla="*/ 6543 w 10000"/>
              <a:gd name="connsiteY20" fmla="*/ 6394 h 10000"/>
              <a:gd name="connsiteX21" fmla="*/ 6946 w 10000"/>
              <a:gd name="connsiteY21" fmla="*/ 5814 h 10000"/>
              <a:gd name="connsiteX22" fmla="*/ 7112 w 10000"/>
              <a:gd name="connsiteY22" fmla="*/ 5504 h 10000"/>
              <a:gd name="connsiteX23" fmla="*/ 7250 w 10000"/>
              <a:gd name="connsiteY23" fmla="*/ 5482 h 10000"/>
              <a:gd name="connsiteX24" fmla="*/ 7361 w 10000"/>
              <a:gd name="connsiteY24" fmla="*/ 5431 h 10000"/>
              <a:gd name="connsiteX25" fmla="*/ 7389 w 10000"/>
              <a:gd name="connsiteY25" fmla="*/ 5324 h 10000"/>
              <a:gd name="connsiteX26" fmla="*/ 7389 w 10000"/>
              <a:gd name="connsiteY26" fmla="*/ 5203 h 10000"/>
              <a:gd name="connsiteX27" fmla="*/ 7290 w 10000"/>
              <a:gd name="connsiteY27" fmla="*/ 4946 h 10000"/>
              <a:gd name="connsiteX28" fmla="*/ 7206 w 10000"/>
              <a:gd name="connsiteY28" fmla="*/ 4825 h 10000"/>
              <a:gd name="connsiteX29" fmla="*/ 7206 w 10000"/>
              <a:gd name="connsiteY29" fmla="*/ 4749 h 10000"/>
              <a:gd name="connsiteX30" fmla="*/ 7421 w 10000"/>
              <a:gd name="connsiteY30" fmla="*/ 4607 h 10000"/>
              <a:gd name="connsiteX31" fmla="*/ 7897 w 10000"/>
              <a:gd name="connsiteY31" fmla="*/ 3998 h 10000"/>
              <a:gd name="connsiteX32" fmla="*/ 8114 w 10000"/>
              <a:gd name="connsiteY32" fmla="*/ 3386 h 10000"/>
              <a:gd name="connsiteX33" fmla="*/ 8513 w 10000"/>
              <a:gd name="connsiteY33" fmla="*/ 4607 h 10000"/>
              <a:gd name="connsiteX34" fmla="*/ 8492 w 10000"/>
              <a:gd name="connsiteY34" fmla="*/ 5043 h 10000"/>
              <a:gd name="connsiteX35" fmla="*/ 8414 w 10000"/>
              <a:gd name="connsiteY35" fmla="*/ 5602 h 10000"/>
              <a:gd name="connsiteX36" fmla="*/ 8558 w 10000"/>
              <a:gd name="connsiteY36" fmla="*/ 5814 h 10000"/>
              <a:gd name="connsiteX37" fmla="*/ 8936 w 10000"/>
              <a:gd name="connsiteY37" fmla="*/ 5234 h 10000"/>
              <a:gd name="connsiteX38" fmla="*/ 10000 w 10000"/>
              <a:gd name="connsiteY38" fmla="*/ 5234 h 10000"/>
              <a:gd name="connsiteX39" fmla="*/ 9705 w 10000"/>
              <a:gd name="connsiteY39" fmla="*/ 6515 h 10000"/>
              <a:gd name="connsiteX40" fmla="*/ 8916 w 10000"/>
              <a:gd name="connsiteY40" fmla="*/ 6515 h 10000"/>
              <a:gd name="connsiteX41" fmla="*/ 9186 w 10000"/>
              <a:gd name="connsiteY41" fmla="*/ 6902 h 10000"/>
              <a:gd name="connsiteX42" fmla="*/ 9685 w 10000"/>
              <a:gd name="connsiteY42" fmla="*/ 7383 h 10000"/>
              <a:gd name="connsiteX43" fmla="*/ 9685 w 10000"/>
              <a:gd name="connsiteY43" fmla="*/ 7463 h 10000"/>
              <a:gd name="connsiteX44" fmla="*/ 9583 w 10000"/>
              <a:gd name="connsiteY44" fmla="*/ 7397 h 10000"/>
              <a:gd name="connsiteX45" fmla="*/ 8956 w 10000"/>
              <a:gd name="connsiteY45" fmla="*/ 7383 h 10000"/>
              <a:gd name="connsiteX46" fmla="*/ 8896 w 10000"/>
              <a:gd name="connsiteY46" fmla="*/ 7594 h 10000"/>
              <a:gd name="connsiteX47" fmla="*/ 7206 w 10000"/>
              <a:gd name="connsiteY47" fmla="*/ 9924 h 10000"/>
              <a:gd name="connsiteX48" fmla="*/ 6986 w 10000"/>
              <a:gd name="connsiteY48" fmla="*/ 10000 h 10000"/>
              <a:gd name="connsiteX49" fmla="*/ 6789 w 10000"/>
              <a:gd name="connsiteY49" fmla="*/ 9939 h 10000"/>
              <a:gd name="connsiteX50" fmla="*/ 6551 w 10000"/>
              <a:gd name="connsiteY50" fmla="*/ 9825 h 10000"/>
              <a:gd name="connsiteX51" fmla="*/ 5992 w 10000"/>
              <a:gd name="connsiteY51" fmla="*/ 10000 h 10000"/>
              <a:gd name="connsiteX52" fmla="*/ 6267 w 10000"/>
              <a:gd name="connsiteY52" fmla="*/ 4523 h 10000"/>
              <a:gd name="connsiteX0" fmla="*/ 6267 w 10000"/>
              <a:gd name="connsiteY0" fmla="*/ 4523 h 10000"/>
              <a:gd name="connsiteX1" fmla="*/ 6040 w 10000"/>
              <a:gd name="connsiteY1" fmla="*/ 7910 h 10000"/>
              <a:gd name="connsiteX2" fmla="*/ 635 w 10000"/>
              <a:gd name="connsiteY2" fmla="*/ 9044 h 10000"/>
              <a:gd name="connsiteX3" fmla="*/ 766 w 10000"/>
              <a:gd name="connsiteY3" fmla="*/ 8335 h 10000"/>
              <a:gd name="connsiteX4" fmla="*/ 484 w 10000"/>
              <a:gd name="connsiteY4" fmla="*/ 7052 h 10000"/>
              <a:gd name="connsiteX5" fmla="*/ 649 w 10000"/>
              <a:gd name="connsiteY5" fmla="*/ 6194 h 10000"/>
              <a:gd name="connsiteX6" fmla="*/ 605 w 10000"/>
              <a:gd name="connsiteY6" fmla="*/ 4998 h 10000"/>
              <a:gd name="connsiteX7" fmla="*/ 0 w 10000"/>
              <a:gd name="connsiteY7" fmla="*/ 3944 h 10000"/>
              <a:gd name="connsiteX8" fmla="*/ 807 w 10000"/>
              <a:gd name="connsiteY8" fmla="*/ 2418 h 10000"/>
              <a:gd name="connsiteX9" fmla="*/ 1934 w 10000"/>
              <a:gd name="connsiteY9" fmla="*/ 2367 h 10000"/>
              <a:gd name="connsiteX10" fmla="*/ 3466 w 10000"/>
              <a:gd name="connsiteY10" fmla="*/ 2022 h 10000"/>
              <a:gd name="connsiteX11" fmla="*/ 4393 w 10000"/>
              <a:gd name="connsiteY11" fmla="*/ 1526 h 10000"/>
              <a:gd name="connsiteX12" fmla="*/ 5119 w 10000"/>
              <a:gd name="connsiteY12" fmla="*/ 0 h 10000"/>
              <a:gd name="connsiteX13" fmla="*/ 5399 w 10000"/>
              <a:gd name="connsiteY13" fmla="*/ 891 h 10000"/>
              <a:gd name="connsiteX14" fmla="*/ 4634 w 10000"/>
              <a:gd name="connsiteY14" fmla="*/ 1775 h 10000"/>
              <a:gd name="connsiteX15" fmla="*/ 4756 w 10000"/>
              <a:gd name="connsiteY15" fmla="*/ 3304 h 10000"/>
              <a:gd name="connsiteX16" fmla="*/ 4957 w 10000"/>
              <a:gd name="connsiteY16" fmla="*/ 3207 h 10000"/>
              <a:gd name="connsiteX17" fmla="*/ 5724 w 10000"/>
              <a:gd name="connsiteY17" fmla="*/ 3309 h 10000"/>
              <a:gd name="connsiteX18" fmla="*/ 6022 w 10000"/>
              <a:gd name="connsiteY18" fmla="*/ 4646 h 10000"/>
              <a:gd name="connsiteX19" fmla="*/ 6258 w 10000"/>
              <a:gd name="connsiteY19" fmla="*/ 4825 h 10000"/>
              <a:gd name="connsiteX20" fmla="*/ 6543 w 10000"/>
              <a:gd name="connsiteY20" fmla="*/ 6394 h 10000"/>
              <a:gd name="connsiteX21" fmla="*/ 6946 w 10000"/>
              <a:gd name="connsiteY21" fmla="*/ 5814 h 10000"/>
              <a:gd name="connsiteX22" fmla="*/ 7112 w 10000"/>
              <a:gd name="connsiteY22" fmla="*/ 5504 h 10000"/>
              <a:gd name="connsiteX23" fmla="*/ 7250 w 10000"/>
              <a:gd name="connsiteY23" fmla="*/ 5482 h 10000"/>
              <a:gd name="connsiteX24" fmla="*/ 7361 w 10000"/>
              <a:gd name="connsiteY24" fmla="*/ 5431 h 10000"/>
              <a:gd name="connsiteX25" fmla="*/ 7389 w 10000"/>
              <a:gd name="connsiteY25" fmla="*/ 5324 h 10000"/>
              <a:gd name="connsiteX26" fmla="*/ 7389 w 10000"/>
              <a:gd name="connsiteY26" fmla="*/ 5203 h 10000"/>
              <a:gd name="connsiteX27" fmla="*/ 7290 w 10000"/>
              <a:gd name="connsiteY27" fmla="*/ 4946 h 10000"/>
              <a:gd name="connsiteX28" fmla="*/ 7206 w 10000"/>
              <a:gd name="connsiteY28" fmla="*/ 4825 h 10000"/>
              <a:gd name="connsiteX29" fmla="*/ 7206 w 10000"/>
              <a:gd name="connsiteY29" fmla="*/ 4749 h 10000"/>
              <a:gd name="connsiteX30" fmla="*/ 7421 w 10000"/>
              <a:gd name="connsiteY30" fmla="*/ 4607 h 10000"/>
              <a:gd name="connsiteX31" fmla="*/ 8114 w 10000"/>
              <a:gd name="connsiteY31" fmla="*/ 3386 h 10000"/>
              <a:gd name="connsiteX32" fmla="*/ 8513 w 10000"/>
              <a:gd name="connsiteY32" fmla="*/ 4607 h 10000"/>
              <a:gd name="connsiteX33" fmla="*/ 8492 w 10000"/>
              <a:gd name="connsiteY33" fmla="*/ 5043 h 10000"/>
              <a:gd name="connsiteX34" fmla="*/ 8414 w 10000"/>
              <a:gd name="connsiteY34" fmla="*/ 5602 h 10000"/>
              <a:gd name="connsiteX35" fmla="*/ 8558 w 10000"/>
              <a:gd name="connsiteY35" fmla="*/ 5814 h 10000"/>
              <a:gd name="connsiteX36" fmla="*/ 8936 w 10000"/>
              <a:gd name="connsiteY36" fmla="*/ 5234 h 10000"/>
              <a:gd name="connsiteX37" fmla="*/ 10000 w 10000"/>
              <a:gd name="connsiteY37" fmla="*/ 5234 h 10000"/>
              <a:gd name="connsiteX38" fmla="*/ 9705 w 10000"/>
              <a:gd name="connsiteY38" fmla="*/ 6515 h 10000"/>
              <a:gd name="connsiteX39" fmla="*/ 8916 w 10000"/>
              <a:gd name="connsiteY39" fmla="*/ 6515 h 10000"/>
              <a:gd name="connsiteX40" fmla="*/ 9186 w 10000"/>
              <a:gd name="connsiteY40" fmla="*/ 6902 h 10000"/>
              <a:gd name="connsiteX41" fmla="*/ 9685 w 10000"/>
              <a:gd name="connsiteY41" fmla="*/ 7383 h 10000"/>
              <a:gd name="connsiteX42" fmla="*/ 9685 w 10000"/>
              <a:gd name="connsiteY42" fmla="*/ 7463 h 10000"/>
              <a:gd name="connsiteX43" fmla="*/ 9583 w 10000"/>
              <a:gd name="connsiteY43" fmla="*/ 7397 h 10000"/>
              <a:gd name="connsiteX44" fmla="*/ 8956 w 10000"/>
              <a:gd name="connsiteY44" fmla="*/ 7383 h 10000"/>
              <a:gd name="connsiteX45" fmla="*/ 8896 w 10000"/>
              <a:gd name="connsiteY45" fmla="*/ 7594 h 10000"/>
              <a:gd name="connsiteX46" fmla="*/ 7206 w 10000"/>
              <a:gd name="connsiteY46" fmla="*/ 9924 h 10000"/>
              <a:gd name="connsiteX47" fmla="*/ 6986 w 10000"/>
              <a:gd name="connsiteY47" fmla="*/ 10000 h 10000"/>
              <a:gd name="connsiteX48" fmla="*/ 6789 w 10000"/>
              <a:gd name="connsiteY48" fmla="*/ 9939 h 10000"/>
              <a:gd name="connsiteX49" fmla="*/ 6551 w 10000"/>
              <a:gd name="connsiteY49" fmla="*/ 9825 h 10000"/>
              <a:gd name="connsiteX50" fmla="*/ 5992 w 10000"/>
              <a:gd name="connsiteY50" fmla="*/ 10000 h 10000"/>
              <a:gd name="connsiteX51" fmla="*/ 6267 w 10000"/>
              <a:gd name="connsiteY51" fmla="*/ 4523 h 10000"/>
              <a:gd name="connsiteX0" fmla="*/ 6267 w 10000"/>
              <a:gd name="connsiteY0" fmla="*/ 4523 h 10000"/>
              <a:gd name="connsiteX1" fmla="*/ 6040 w 10000"/>
              <a:gd name="connsiteY1" fmla="*/ 7910 h 10000"/>
              <a:gd name="connsiteX2" fmla="*/ 635 w 10000"/>
              <a:gd name="connsiteY2" fmla="*/ 9044 h 10000"/>
              <a:gd name="connsiteX3" fmla="*/ 766 w 10000"/>
              <a:gd name="connsiteY3" fmla="*/ 8335 h 10000"/>
              <a:gd name="connsiteX4" fmla="*/ 484 w 10000"/>
              <a:gd name="connsiteY4" fmla="*/ 7052 h 10000"/>
              <a:gd name="connsiteX5" fmla="*/ 649 w 10000"/>
              <a:gd name="connsiteY5" fmla="*/ 6194 h 10000"/>
              <a:gd name="connsiteX6" fmla="*/ 605 w 10000"/>
              <a:gd name="connsiteY6" fmla="*/ 4998 h 10000"/>
              <a:gd name="connsiteX7" fmla="*/ 0 w 10000"/>
              <a:gd name="connsiteY7" fmla="*/ 3944 h 10000"/>
              <a:gd name="connsiteX8" fmla="*/ 807 w 10000"/>
              <a:gd name="connsiteY8" fmla="*/ 2418 h 10000"/>
              <a:gd name="connsiteX9" fmla="*/ 1934 w 10000"/>
              <a:gd name="connsiteY9" fmla="*/ 2367 h 10000"/>
              <a:gd name="connsiteX10" fmla="*/ 3466 w 10000"/>
              <a:gd name="connsiteY10" fmla="*/ 2022 h 10000"/>
              <a:gd name="connsiteX11" fmla="*/ 4393 w 10000"/>
              <a:gd name="connsiteY11" fmla="*/ 1526 h 10000"/>
              <a:gd name="connsiteX12" fmla="*/ 5119 w 10000"/>
              <a:gd name="connsiteY12" fmla="*/ 0 h 10000"/>
              <a:gd name="connsiteX13" fmla="*/ 5399 w 10000"/>
              <a:gd name="connsiteY13" fmla="*/ 891 h 10000"/>
              <a:gd name="connsiteX14" fmla="*/ 4634 w 10000"/>
              <a:gd name="connsiteY14" fmla="*/ 1775 h 10000"/>
              <a:gd name="connsiteX15" fmla="*/ 4756 w 10000"/>
              <a:gd name="connsiteY15" fmla="*/ 3304 h 10000"/>
              <a:gd name="connsiteX16" fmla="*/ 4957 w 10000"/>
              <a:gd name="connsiteY16" fmla="*/ 3207 h 10000"/>
              <a:gd name="connsiteX17" fmla="*/ 5724 w 10000"/>
              <a:gd name="connsiteY17" fmla="*/ 3309 h 10000"/>
              <a:gd name="connsiteX18" fmla="*/ 6022 w 10000"/>
              <a:gd name="connsiteY18" fmla="*/ 4646 h 10000"/>
              <a:gd name="connsiteX19" fmla="*/ 6258 w 10000"/>
              <a:gd name="connsiteY19" fmla="*/ 4825 h 10000"/>
              <a:gd name="connsiteX20" fmla="*/ 6543 w 10000"/>
              <a:gd name="connsiteY20" fmla="*/ 6394 h 10000"/>
              <a:gd name="connsiteX21" fmla="*/ 6946 w 10000"/>
              <a:gd name="connsiteY21" fmla="*/ 5814 h 10000"/>
              <a:gd name="connsiteX22" fmla="*/ 7112 w 10000"/>
              <a:gd name="connsiteY22" fmla="*/ 5504 h 10000"/>
              <a:gd name="connsiteX23" fmla="*/ 7250 w 10000"/>
              <a:gd name="connsiteY23" fmla="*/ 5482 h 10000"/>
              <a:gd name="connsiteX24" fmla="*/ 7361 w 10000"/>
              <a:gd name="connsiteY24" fmla="*/ 5431 h 10000"/>
              <a:gd name="connsiteX25" fmla="*/ 7389 w 10000"/>
              <a:gd name="connsiteY25" fmla="*/ 5324 h 10000"/>
              <a:gd name="connsiteX26" fmla="*/ 7389 w 10000"/>
              <a:gd name="connsiteY26" fmla="*/ 5203 h 10000"/>
              <a:gd name="connsiteX27" fmla="*/ 7290 w 10000"/>
              <a:gd name="connsiteY27" fmla="*/ 4946 h 10000"/>
              <a:gd name="connsiteX28" fmla="*/ 7206 w 10000"/>
              <a:gd name="connsiteY28" fmla="*/ 4825 h 10000"/>
              <a:gd name="connsiteX29" fmla="*/ 7206 w 10000"/>
              <a:gd name="connsiteY29" fmla="*/ 4749 h 10000"/>
              <a:gd name="connsiteX30" fmla="*/ 7421 w 10000"/>
              <a:gd name="connsiteY30" fmla="*/ 4607 h 10000"/>
              <a:gd name="connsiteX31" fmla="*/ 8513 w 10000"/>
              <a:gd name="connsiteY31" fmla="*/ 4607 h 10000"/>
              <a:gd name="connsiteX32" fmla="*/ 8492 w 10000"/>
              <a:gd name="connsiteY32" fmla="*/ 5043 h 10000"/>
              <a:gd name="connsiteX33" fmla="*/ 8414 w 10000"/>
              <a:gd name="connsiteY33" fmla="*/ 5602 h 10000"/>
              <a:gd name="connsiteX34" fmla="*/ 8558 w 10000"/>
              <a:gd name="connsiteY34" fmla="*/ 5814 h 10000"/>
              <a:gd name="connsiteX35" fmla="*/ 8936 w 10000"/>
              <a:gd name="connsiteY35" fmla="*/ 5234 h 10000"/>
              <a:gd name="connsiteX36" fmla="*/ 10000 w 10000"/>
              <a:gd name="connsiteY36" fmla="*/ 5234 h 10000"/>
              <a:gd name="connsiteX37" fmla="*/ 9705 w 10000"/>
              <a:gd name="connsiteY37" fmla="*/ 6515 h 10000"/>
              <a:gd name="connsiteX38" fmla="*/ 8916 w 10000"/>
              <a:gd name="connsiteY38" fmla="*/ 6515 h 10000"/>
              <a:gd name="connsiteX39" fmla="*/ 9186 w 10000"/>
              <a:gd name="connsiteY39" fmla="*/ 6902 h 10000"/>
              <a:gd name="connsiteX40" fmla="*/ 9685 w 10000"/>
              <a:gd name="connsiteY40" fmla="*/ 7383 h 10000"/>
              <a:gd name="connsiteX41" fmla="*/ 9685 w 10000"/>
              <a:gd name="connsiteY41" fmla="*/ 7463 h 10000"/>
              <a:gd name="connsiteX42" fmla="*/ 9583 w 10000"/>
              <a:gd name="connsiteY42" fmla="*/ 7397 h 10000"/>
              <a:gd name="connsiteX43" fmla="*/ 8956 w 10000"/>
              <a:gd name="connsiteY43" fmla="*/ 7383 h 10000"/>
              <a:gd name="connsiteX44" fmla="*/ 8896 w 10000"/>
              <a:gd name="connsiteY44" fmla="*/ 7594 h 10000"/>
              <a:gd name="connsiteX45" fmla="*/ 7206 w 10000"/>
              <a:gd name="connsiteY45" fmla="*/ 9924 h 10000"/>
              <a:gd name="connsiteX46" fmla="*/ 6986 w 10000"/>
              <a:gd name="connsiteY46" fmla="*/ 10000 h 10000"/>
              <a:gd name="connsiteX47" fmla="*/ 6789 w 10000"/>
              <a:gd name="connsiteY47" fmla="*/ 9939 h 10000"/>
              <a:gd name="connsiteX48" fmla="*/ 6551 w 10000"/>
              <a:gd name="connsiteY48" fmla="*/ 9825 h 10000"/>
              <a:gd name="connsiteX49" fmla="*/ 5992 w 10000"/>
              <a:gd name="connsiteY49" fmla="*/ 10000 h 10000"/>
              <a:gd name="connsiteX50" fmla="*/ 6267 w 10000"/>
              <a:gd name="connsiteY50" fmla="*/ 4523 h 10000"/>
              <a:gd name="connsiteX0" fmla="*/ 6267 w 10000"/>
              <a:gd name="connsiteY0" fmla="*/ 4523 h 10000"/>
              <a:gd name="connsiteX1" fmla="*/ 6040 w 10000"/>
              <a:gd name="connsiteY1" fmla="*/ 7910 h 10000"/>
              <a:gd name="connsiteX2" fmla="*/ 635 w 10000"/>
              <a:gd name="connsiteY2" fmla="*/ 9044 h 10000"/>
              <a:gd name="connsiteX3" fmla="*/ 766 w 10000"/>
              <a:gd name="connsiteY3" fmla="*/ 8335 h 10000"/>
              <a:gd name="connsiteX4" fmla="*/ 484 w 10000"/>
              <a:gd name="connsiteY4" fmla="*/ 7052 h 10000"/>
              <a:gd name="connsiteX5" fmla="*/ 649 w 10000"/>
              <a:gd name="connsiteY5" fmla="*/ 6194 h 10000"/>
              <a:gd name="connsiteX6" fmla="*/ 605 w 10000"/>
              <a:gd name="connsiteY6" fmla="*/ 4998 h 10000"/>
              <a:gd name="connsiteX7" fmla="*/ 0 w 10000"/>
              <a:gd name="connsiteY7" fmla="*/ 3944 h 10000"/>
              <a:gd name="connsiteX8" fmla="*/ 807 w 10000"/>
              <a:gd name="connsiteY8" fmla="*/ 2418 h 10000"/>
              <a:gd name="connsiteX9" fmla="*/ 1934 w 10000"/>
              <a:gd name="connsiteY9" fmla="*/ 2367 h 10000"/>
              <a:gd name="connsiteX10" fmla="*/ 3466 w 10000"/>
              <a:gd name="connsiteY10" fmla="*/ 2022 h 10000"/>
              <a:gd name="connsiteX11" fmla="*/ 4393 w 10000"/>
              <a:gd name="connsiteY11" fmla="*/ 1526 h 10000"/>
              <a:gd name="connsiteX12" fmla="*/ 5119 w 10000"/>
              <a:gd name="connsiteY12" fmla="*/ 0 h 10000"/>
              <a:gd name="connsiteX13" fmla="*/ 5399 w 10000"/>
              <a:gd name="connsiteY13" fmla="*/ 891 h 10000"/>
              <a:gd name="connsiteX14" fmla="*/ 4634 w 10000"/>
              <a:gd name="connsiteY14" fmla="*/ 1775 h 10000"/>
              <a:gd name="connsiteX15" fmla="*/ 4756 w 10000"/>
              <a:gd name="connsiteY15" fmla="*/ 3304 h 10000"/>
              <a:gd name="connsiteX16" fmla="*/ 4957 w 10000"/>
              <a:gd name="connsiteY16" fmla="*/ 3207 h 10000"/>
              <a:gd name="connsiteX17" fmla="*/ 5724 w 10000"/>
              <a:gd name="connsiteY17" fmla="*/ 3309 h 10000"/>
              <a:gd name="connsiteX18" fmla="*/ 6022 w 10000"/>
              <a:gd name="connsiteY18" fmla="*/ 4646 h 10000"/>
              <a:gd name="connsiteX19" fmla="*/ 6258 w 10000"/>
              <a:gd name="connsiteY19" fmla="*/ 4825 h 10000"/>
              <a:gd name="connsiteX20" fmla="*/ 6543 w 10000"/>
              <a:gd name="connsiteY20" fmla="*/ 6394 h 10000"/>
              <a:gd name="connsiteX21" fmla="*/ 6946 w 10000"/>
              <a:gd name="connsiteY21" fmla="*/ 5814 h 10000"/>
              <a:gd name="connsiteX22" fmla="*/ 7112 w 10000"/>
              <a:gd name="connsiteY22" fmla="*/ 5504 h 10000"/>
              <a:gd name="connsiteX23" fmla="*/ 7250 w 10000"/>
              <a:gd name="connsiteY23" fmla="*/ 5482 h 10000"/>
              <a:gd name="connsiteX24" fmla="*/ 7361 w 10000"/>
              <a:gd name="connsiteY24" fmla="*/ 5431 h 10000"/>
              <a:gd name="connsiteX25" fmla="*/ 7389 w 10000"/>
              <a:gd name="connsiteY25" fmla="*/ 5324 h 10000"/>
              <a:gd name="connsiteX26" fmla="*/ 7389 w 10000"/>
              <a:gd name="connsiteY26" fmla="*/ 5203 h 10000"/>
              <a:gd name="connsiteX27" fmla="*/ 7290 w 10000"/>
              <a:gd name="connsiteY27" fmla="*/ 4946 h 10000"/>
              <a:gd name="connsiteX28" fmla="*/ 7206 w 10000"/>
              <a:gd name="connsiteY28" fmla="*/ 4825 h 10000"/>
              <a:gd name="connsiteX29" fmla="*/ 7206 w 10000"/>
              <a:gd name="connsiteY29" fmla="*/ 4749 h 10000"/>
              <a:gd name="connsiteX30" fmla="*/ 7421 w 10000"/>
              <a:gd name="connsiteY30" fmla="*/ 4607 h 10000"/>
              <a:gd name="connsiteX31" fmla="*/ 8513 w 10000"/>
              <a:gd name="connsiteY31" fmla="*/ 4607 h 10000"/>
              <a:gd name="connsiteX32" fmla="*/ 8492 w 10000"/>
              <a:gd name="connsiteY32" fmla="*/ 5043 h 10000"/>
              <a:gd name="connsiteX33" fmla="*/ 8414 w 10000"/>
              <a:gd name="connsiteY33" fmla="*/ 5602 h 10000"/>
              <a:gd name="connsiteX34" fmla="*/ 8558 w 10000"/>
              <a:gd name="connsiteY34" fmla="*/ 5814 h 10000"/>
              <a:gd name="connsiteX35" fmla="*/ 10000 w 10000"/>
              <a:gd name="connsiteY35" fmla="*/ 5234 h 10000"/>
              <a:gd name="connsiteX36" fmla="*/ 9705 w 10000"/>
              <a:gd name="connsiteY36" fmla="*/ 6515 h 10000"/>
              <a:gd name="connsiteX37" fmla="*/ 8916 w 10000"/>
              <a:gd name="connsiteY37" fmla="*/ 6515 h 10000"/>
              <a:gd name="connsiteX38" fmla="*/ 9186 w 10000"/>
              <a:gd name="connsiteY38" fmla="*/ 6902 h 10000"/>
              <a:gd name="connsiteX39" fmla="*/ 9685 w 10000"/>
              <a:gd name="connsiteY39" fmla="*/ 7383 h 10000"/>
              <a:gd name="connsiteX40" fmla="*/ 9685 w 10000"/>
              <a:gd name="connsiteY40" fmla="*/ 7463 h 10000"/>
              <a:gd name="connsiteX41" fmla="*/ 9583 w 10000"/>
              <a:gd name="connsiteY41" fmla="*/ 7397 h 10000"/>
              <a:gd name="connsiteX42" fmla="*/ 8956 w 10000"/>
              <a:gd name="connsiteY42" fmla="*/ 7383 h 10000"/>
              <a:gd name="connsiteX43" fmla="*/ 8896 w 10000"/>
              <a:gd name="connsiteY43" fmla="*/ 7594 h 10000"/>
              <a:gd name="connsiteX44" fmla="*/ 7206 w 10000"/>
              <a:gd name="connsiteY44" fmla="*/ 9924 h 10000"/>
              <a:gd name="connsiteX45" fmla="*/ 6986 w 10000"/>
              <a:gd name="connsiteY45" fmla="*/ 10000 h 10000"/>
              <a:gd name="connsiteX46" fmla="*/ 6789 w 10000"/>
              <a:gd name="connsiteY46" fmla="*/ 9939 h 10000"/>
              <a:gd name="connsiteX47" fmla="*/ 6551 w 10000"/>
              <a:gd name="connsiteY47" fmla="*/ 9825 h 10000"/>
              <a:gd name="connsiteX48" fmla="*/ 5992 w 10000"/>
              <a:gd name="connsiteY48" fmla="*/ 10000 h 10000"/>
              <a:gd name="connsiteX49" fmla="*/ 6267 w 10000"/>
              <a:gd name="connsiteY49" fmla="*/ 4523 h 10000"/>
              <a:gd name="connsiteX0" fmla="*/ 6267 w 10002"/>
              <a:gd name="connsiteY0" fmla="*/ 4523 h 10000"/>
              <a:gd name="connsiteX1" fmla="*/ 6040 w 10002"/>
              <a:gd name="connsiteY1" fmla="*/ 7910 h 10000"/>
              <a:gd name="connsiteX2" fmla="*/ 635 w 10002"/>
              <a:gd name="connsiteY2" fmla="*/ 9044 h 10000"/>
              <a:gd name="connsiteX3" fmla="*/ 766 w 10002"/>
              <a:gd name="connsiteY3" fmla="*/ 8335 h 10000"/>
              <a:gd name="connsiteX4" fmla="*/ 484 w 10002"/>
              <a:gd name="connsiteY4" fmla="*/ 7052 h 10000"/>
              <a:gd name="connsiteX5" fmla="*/ 649 w 10002"/>
              <a:gd name="connsiteY5" fmla="*/ 6194 h 10000"/>
              <a:gd name="connsiteX6" fmla="*/ 605 w 10002"/>
              <a:gd name="connsiteY6" fmla="*/ 4998 h 10000"/>
              <a:gd name="connsiteX7" fmla="*/ 0 w 10002"/>
              <a:gd name="connsiteY7" fmla="*/ 3944 h 10000"/>
              <a:gd name="connsiteX8" fmla="*/ 807 w 10002"/>
              <a:gd name="connsiteY8" fmla="*/ 2418 h 10000"/>
              <a:gd name="connsiteX9" fmla="*/ 1934 w 10002"/>
              <a:gd name="connsiteY9" fmla="*/ 2367 h 10000"/>
              <a:gd name="connsiteX10" fmla="*/ 3466 w 10002"/>
              <a:gd name="connsiteY10" fmla="*/ 2022 h 10000"/>
              <a:gd name="connsiteX11" fmla="*/ 4393 w 10002"/>
              <a:gd name="connsiteY11" fmla="*/ 1526 h 10000"/>
              <a:gd name="connsiteX12" fmla="*/ 5119 w 10002"/>
              <a:gd name="connsiteY12" fmla="*/ 0 h 10000"/>
              <a:gd name="connsiteX13" fmla="*/ 5399 w 10002"/>
              <a:gd name="connsiteY13" fmla="*/ 891 h 10000"/>
              <a:gd name="connsiteX14" fmla="*/ 4634 w 10002"/>
              <a:gd name="connsiteY14" fmla="*/ 1775 h 10000"/>
              <a:gd name="connsiteX15" fmla="*/ 4756 w 10002"/>
              <a:gd name="connsiteY15" fmla="*/ 3304 h 10000"/>
              <a:gd name="connsiteX16" fmla="*/ 4957 w 10002"/>
              <a:gd name="connsiteY16" fmla="*/ 3207 h 10000"/>
              <a:gd name="connsiteX17" fmla="*/ 5724 w 10002"/>
              <a:gd name="connsiteY17" fmla="*/ 3309 h 10000"/>
              <a:gd name="connsiteX18" fmla="*/ 6022 w 10002"/>
              <a:gd name="connsiteY18" fmla="*/ 4646 h 10000"/>
              <a:gd name="connsiteX19" fmla="*/ 6258 w 10002"/>
              <a:gd name="connsiteY19" fmla="*/ 4825 h 10000"/>
              <a:gd name="connsiteX20" fmla="*/ 6543 w 10002"/>
              <a:gd name="connsiteY20" fmla="*/ 6394 h 10000"/>
              <a:gd name="connsiteX21" fmla="*/ 6946 w 10002"/>
              <a:gd name="connsiteY21" fmla="*/ 5814 h 10000"/>
              <a:gd name="connsiteX22" fmla="*/ 7112 w 10002"/>
              <a:gd name="connsiteY22" fmla="*/ 5504 h 10000"/>
              <a:gd name="connsiteX23" fmla="*/ 7250 w 10002"/>
              <a:gd name="connsiteY23" fmla="*/ 5482 h 10000"/>
              <a:gd name="connsiteX24" fmla="*/ 7361 w 10002"/>
              <a:gd name="connsiteY24" fmla="*/ 5431 h 10000"/>
              <a:gd name="connsiteX25" fmla="*/ 7389 w 10002"/>
              <a:gd name="connsiteY25" fmla="*/ 5324 h 10000"/>
              <a:gd name="connsiteX26" fmla="*/ 7389 w 10002"/>
              <a:gd name="connsiteY26" fmla="*/ 5203 h 10000"/>
              <a:gd name="connsiteX27" fmla="*/ 7290 w 10002"/>
              <a:gd name="connsiteY27" fmla="*/ 4946 h 10000"/>
              <a:gd name="connsiteX28" fmla="*/ 7206 w 10002"/>
              <a:gd name="connsiteY28" fmla="*/ 4825 h 10000"/>
              <a:gd name="connsiteX29" fmla="*/ 7206 w 10002"/>
              <a:gd name="connsiteY29" fmla="*/ 4749 h 10000"/>
              <a:gd name="connsiteX30" fmla="*/ 7421 w 10002"/>
              <a:gd name="connsiteY30" fmla="*/ 4607 h 10000"/>
              <a:gd name="connsiteX31" fmla="*/ 8513 w 10002"/>
              <a:gd name="connsiteY31" fmla="*/ 4607 h 10000"/>
              <a:gd name="connsiteX32" fmla="*/ 8492 w 10002"/>
              <a:gd name="connsiteY32" fmla="*/ 5043 h 10000"/>
              <a:gd name="connsiteX33" fmla="*/ 8414 w 10002"/>
              <a:gd name="connsiteY33" fmla="*/ 5602 h 10000"/>
              <a:gd name="connsiteX34" fmla="*/ 8558 w 10002"/>
              <a:gd name="connsiteY34" fmla="*/ 5814 h 10000"/>
              <a:gd name="connsiteX35" fmla="*/ 10000 w 10002"/>
              <a:gd name="connsiteY35" fmla="*/ 5234 h 10000"/>
              <a:gd name="connsiteX36" fmla="*/ 8916 w 10002"/>
              <a:gd name="connsiteY36" fmla="*/ 6515 h 10000"/>
              <a:gd name="connsiteX37" fmla="*/ 9186 w 10002"/>
              <a:gd name="connsiteY37" fmla="*/ 6902 h 10000"/>
              <a:gd name="connsiteX38" fmla="*/ 9685 w 10002"/>
              <a:gd name="connsiteY38" fmla="*/ 7383 h 10000"/>
              <a:gd name="connsiteX39" fmla="*/ 9685 w 10002"/>
              <a:gd name="connsiteY39" fmla="*/ 7463 h 10000"/>
              <a:gd name="connsiteX40" fmla="*/ 9583 w 10002"/>
              <a:gd name="connsiteY40" fmla="*/ 7397 h 10000"/>
              <a:gd name="connsiteX41" fmla="*/ 8956 w 10002"/>
              <a:gd name="connsiteY41" fmla="*/ 7383 h 10000"/>
              <a:gd name="connsiteX42" fmla="*/ 8896 w 10002"/>
              <a:gd name="connsiteY42" fmla="*/ 7594 h 10000"/>
              <a:gd name="connsiteX43" fmla="*/ 7206 w 10002"/>
              <a:gd name="connsiteY43" fmla="*/ 9924 h 10000"/>
              <a:gd name="connsiteX44" fmla="*/ 6986 w 10002"/>
              <a:gd name="connsiteY44" fmla="*/ 10000 h 10000"/>
              <a:gd name="connsiteX45" fmla="*/ 6789 w 10002"/>
              <a:gd name="connsiteY45" fmla="*/ 9939 h 10000"/>
              <a:gd name="connsiteX46" fmla="*/ 6551 w 10002"/>
              <a:gd name="connsiteY46" fmla="*/ 9825 h 10000"/>
              <a:gd name="connsiteX47" fmla="*/ 5992 w 10002"/>
              <a:gd name="connsiteY47" fmla="*/ 10000 h 10000"/>
              <a:gd name="connsiteX48" fmla="*/ 6267 w 10002"/>
              <a:gd name="connsiteY48" fmla="*/ 4523 h 10000"/>
              <a:gd name="connsiteX0" fmla="*/ 6267 w 10002"/>
              <a:gd name="connsiteY0" fmla="*/ 4523 h 10000"/>
              <a:gd name="connsiteX1" fmla="*/ 6040 w 10002"/>
              <a:gd name="connsiteY1" fmla="*/ 7910 h 10000"/>
              <a:gd name="connsiteX2" fmla="*/ 635 w 10002"/>
              <a:gd name="connsiteY2" fmla="*/ 9044 h 10000"/>
              <a:gd name="connsiteX3" fmla="*/ 766 w 10002"/>
              <a:gd name="connsiteY3" fmla="*/ 8335 h 10000"/>
              <a:gd name="connsiteX4" fmla="*/ 484 w 10002"/>
              <a:gd name="connsiteY4" fmla="*/ 7052 h 10000"/>
              <a:gd name="connsiteX5" fmla="*/ 649 w 10002"/>
              <a:gd name="connsiteY5" fmla="*/ 6194 h 10000"/>
              <a:gd name="connsiteX6" fmla="*/ 605 w 10002"/>
              <a:gd name="connsiteY6" fmla="*/ 4998 h 10000"/>
              <a:gd name="connsiteX7" fmla="*/ 0 w 10002"/>
              <a:gd name="connsiteY7" fmla="*/ 3944 h 10000"/>
              <a:gd name="connsiteX8" fmla="*/ 807 w 10002"/>
              <a:gd name="connsiteY8" fmla="*/ 2418 h 10000"/>
              <a:gd name="connsiteX9" fmla="*/ 1934 w 10002"/>
              <a:gd name="connsiteY9" fmla="*/ 2367 h 10000"/>
              <a:gd name="connsiteX10" fmla="*/ 3466 w 10002"/>
              <a:gd name="connsiteY10" fmla="*/ 2022 h 10000"/>
              <a:gd name="connsiteX11" fmla="*/ 4393 w 10002"/>
              <a:gd name="connsiteY11" fmla="*/ 1526 h 10000"/>
              <a:gd name="connsiteX12" fmla="*/ 5119 w 10002"/>
              <a:gd name="connsiteY12" fmla="*/ 0 h 10000"/>
              <a:gd name="connsiteX13" fmla="*/ 5399 w 10002"/>
              <a:gd name="connsiteY13" fmla="*/ 891 h 10000"/>
              <a:gd name="connsiteX14" fmla="*/ 4634 w 10002"/>
              <a:gd name="connsiteY14" fmla="*/ 1775 h 10000"/>
              <a:gd name="connsiteX15" fmla="*/ 4756 w 10002"/>
              <a:gd name="connsiteY15" fmla="*/ 3304 h 10000"/>
              <a:gd name="connsiteX16" fmla="*/ 4957 w 10002"/>
              <a:gd name="connsiteY16" fmla="*/ 3207 h 10000"/>
              <a:gd name="connsiteX17" fmla="*/ 5724 w 10002"/>
              <a:gd name="connsiteY17" fmla="*/ 3309 h 10000"/>
              <a:gd name="connsiteX18" fmla="*/ 6022 w 10002"/>
              <a:gd name="connsiteY18" fmla="*/ 4646 h 10000"/>
              <a:gd name="connsiteX19" fmla="*/ 6258 w 10002"/>
              <a:gd name="connsiteY19" fmla="*/ 4825 h 10000"/>
              <a:gd name="connsiteX20" fmla="*/ 6543 w 10002"/>
              <a:gd name="connsiteY20" fmla="*/ 6394 h 10000"/>
              <a:gd name="connsiteX21" fmla="*/ 6946 w 10002"/>
              <a:gd name="connsiteY21" fmla="*/ 5814 h 10000"/>
              <a:gd name="connsiteX22" fmla="*/ 7112 w 10002"/>
              <a:gd name="connsiteY22" fmla="*/ 5504 h 10000"/>
              <a:gd name="connsiteX23" fmla="*/ 7250 w 10002"/>
              <a:gd name="connsiteY23" fmla="*/ 5482 h 10000"/>
              <a:gd name="connsiteX24" fmla="*/ 7361 w 10002"/>
              <a:gd name="connsiteY24" fmla="*/ 5431 h 10000"/>
              <a:gd name="connsiteX25" fmla="*/ 7389 w 10002"/>
              <a:gd name="connsiteY25" fmla="*/ 5324 h 10000"/>
              <a:gd name="connsiteX26" fmla="*/ 7389 w 10002"/>
              <a:gd name="connsiteY26" fmla="*/ 5203 h 10000"/>
              <a:gd name="connsiteX27" fmla="*/ 7290 w 10002"/>
              <a:gd name="connsiteY27" fmla="*/ 4946 h 10000"/>
              <a:gd name="connsiteX28" fmla="*/ 7206 w 10002"/>
              <a:gd name="connsiteY28" fmla="*/ 4825 h 10000"/>
              <a:gd name="connsiteX29" fmla="*/ 7206 w 10002"/>
              <a:gd name="connsiteY29" fmla="*/ 4749 h 10000"/>
              <a:gd name="connsiteX30" fmla="*/ 7421 w 10002"/>
              <a:gd name="connsiteY30" fmla="*/ 4607 h 10000"/>
              <a:gd name="connsiteX31" fmla="*/ 8513 w 10002"/>
              <a:gd name="connsiteY31" fmla="*/ 4607 h 10000"/>
              <a:gd name="connsiteX32" fmla="*/ 8492 w 10002"/>
              <a:gd name="connsiteY32" fmla="*/ 5043 h 10000"/>
              <a:gd name="connsiteX33" fmla="*/ 8414 w 10002"/>
              <a:gd name="connsiteY33" fmla="*/ 5602 h 10000"/>
              <a:gd name="connsiteX34" fmla="*/ 8558 w 10002"/>
              <a:gd name="connsiteY34" fmla="*/ 5814 h 10000"/>
              <a:gd name="connsiteX35" fmla="*/ 10000 w 10002"/>
              <a:gd name="connsiteY35" fmla="*/ 5234 h 10000"/>
              <a:gd name="connsiteX36" fmla="*/ 8916 w 10002"/>
              <a:gd name="connsiteY36" fmla="*/ 6515 h 10000"/>
              <a:gd name="connsiteX37" fmla="*/ 9685 w 10002"/>
              <a:gd name="connsiteY37" fmla="*/ 7383 h 10000"/>
              <a:gd name="connsiteX38" fmla="*/ 9685 w 10002"/>
              <a:gd name="connsiteY38" fmla="*/ 7463 h 10000"/>
              <a:gd name="connsiteX39" fmla="*/ 9583 w 10002"/>
              <a:gd name="connsiteY39" fmla="*/ 7397 h 10000"/>
              <a:gd name="connsiteX40" fmla="*/ 8956 w 10002"/>
              <a:gd name="connsiteY40" fmla="*/ 7383 h 10000"/>
              <a:gd name="connsiteX41" fmla="*/ 8896 w 10002"/>
              <a:gd name="connsiteY41" fmla="*/ 7594 h 10000"/>
              <a:gd name="connsiteX42" fmla="*/ 7206 w 10002"/>
              <a:gd name="connsiteY42" fmla="*/ 9924 h 10000"/>
              <a:gd name="connsiteX43" fmla="*/ 6986 w 10002"/>
              <a:gd name="connsiteY43" fmla="*/ 10000 h 10000"/>
              <a:gd name="connsiteX44" fmla="*/ 6789 w 10002"/>
              <a:gd name="connsiteY44" fmla="*/ 9939 h 10000"/>
              <a:gd name="connsiteX45" fmla="*/ 6551 w 10002"/>
              <a:gd name="connsiteY45" fmla="*/ 9825 h 10000"/>
              <a:gd name="connsiteX46" fmla="*/ 5992 w 10002"/>
              <a:gd name="connsiteY46" fmla="*/ 10000 h 10000"/>
              <a:gd name="connsiteX47" fmla="*/ 6267 w 10002"/>
              <a:gd name="connsiteY47" fmla="*/ 4523 h 10000"/>
              <a:gd name="connsiteX0" fmla="*/ 6267 w 10002"/>
              <a:gd name="connsiteY0" fmla="*/ 4523 h 10000"/>
              <a:gd name="connsiteX1" fmla="*/ 6040 w 10002"/>
              <a:gd name="connsiteY1" fmla="*/ 7910 h 10000"/>
              <a:gd name="connsiteX2" fmla="*/ 635 w 10002"/>
              <a:gd name="connsiteY2" fmla="*/ 9044 h 10000"/>
              <a:gd name="connsiteX3" fmla="*/ 766 w 10002"/>
              <a:gd name="connsiteY3" fmla="*/ 8335 h 10000"/>
              <a:gd name="connsiteX4" fmla="*/ 484 w 10002"/>
              <a:gd name="connsiteY4" fmla="*/ 7052 h 10000"/>
              <a:gd name="connsiteX5" fmla="*/ 649 w 10002"/>
              <a:gd name="connsiteY5" fmla="*/ 6194 h 10000"/>
              <a:gd name="connsiteX6" fmla="*/ 605 w 10002"/>
              <a:gd name="connsiteY6" fmla="*/ 4998 h 10000"/>
              <a:gd name="connsiteX7" fmla="*/ 0 w 10002"/>
              <a:gd name="connsiteY7" fmla="*/ 3944 h 10000"/>
              <a:gd name="connsiteX8" fmla="*/ 807 w 10002"/>
              <a:gd name="connsiteY8" fmla="*/ 2418 h 10000"/>
              <a:gd name="connsiteX9" fmla="*/ 1934 w 10002"/>
              <a:gd name="connsiteY9" fmla="*/ 2367 h 10000"/>
              <a:gd name="connsiteX10" fmla="*/ 3466 w 10002"/>
              <a:gd name="connsiteY10" fmla="*/ 2022 h 10000"/>
              <a:gd name="connsiteX11" fmla="*/ 4393 w 10002"/>
              <a:gd name="connsiteY11" fmla="*/ 1526 h 10000"/>
              <a:gd name="connsiteX12" fmla="*/ 5119 w 10002"/>
              <a:gd name="connsiteY12" fmla="*/ 0 h 10000"/>
              <a:gd name="connsiteX13" fmla="*/ 5399 w 10002"/>
              <a:gd name="connsiteY13" fmla="*/ 891 h 10000"/>
              <a:gd name="connsiteX14" fmla="*/ 4634 w 10002"/>
              <a:gd name="connsiteY14" fmla="*/ 1775 h 10000"/>
              <a:gd name="connsiteX15" fmla="*/ 4756 w 10002"/>
              <a:gd name="connsiteY15" fmla="*/ 3304 h 10000"/>
              <a:gd name="connsiteX16" fmla="*/ 4957 w 10002"/>
              <a:gd name="connsiteY16" fmla="*/ 3207 h 10000"/>
              <a:gd name="connsiteX17" fmla="*/ 5724 w 10002"/>
              <a:gd name="connsiteY17" fmla="*/ 3309 h 10000"/>
              <a:gd name="connsiteX18" fmla="*/ 6022 w 10002"/>
              <a:gd name="connsiteY18" fmla="*/ 4646 h 10000"/>
              <a:gd name="connsiteX19" fmla="*/ 6258 w 10002"/>
              <a:gd name="connsiteY19" fmla="*/ 4825 h 10000"/>
              <a:gd name="connsiteX20" fmla="*/ 6543 w 10002"/>
              <a:gd name="connsiteY20" fmla="*/ 6394 h 10000"/>
              <a:gd name="connsiteX21" fmla="*/ 6946 w 10002"/>
              <a:gd name="connsiteY21" fmla="*/ 5814 h 10000"/>
              <a:gd name="connsiteX22" fmla="*/ 7112 w 10002"/>
              <a:gd name="connsiteY22" fmla="*/ 5504 h 10000"/>
              <a:gd name="connsiteX23" fmla="*/ 7250 w 10002"/>
              <a:gd name="connsiteY23" fmla="*/ 5482 h 10000"/>
              <a:gd name="connsiteX24" fmla="*/ 7361 w 10002"/>
              <a:gd name="connsiteY24" fmla="*/ 5431 h 10000"/>
              <a:gd name="connsiteX25" fmla="*/ 7389 w 10002"/>
              <a:gd name="connsiteY25" fmla="*/ 5324 h 10000"/>
              <a:gd name="connsiteX26" fmla="*/ 7389 w 10002"/>
              <a:gd name="connsiteY26" fmla="*/ 5203 h 10000"/>
              <a:gd name="connsiteX27" fmla="*/ 7290 w 10002"/>
              <a:gd name="connsiteY27" fmla="*/ 4946 h 10000"/>
              <a:gd name="connsiteX28" fmla="*/ 7206 w 10002"/>
              <a:gd name="connsiteY28" fmla="*/ 4825 h 10000"/>
              <a:gd name="connsiteX29" fmla="*/ 7206 w 10002"/>
              <a:gd name="connsiteY29" fmla="*/ 4749 h 10000"/>
              <a:gd name="connsiteX30" fmla="*/ 7421 w 10002"/>
              <a:gd name="connsiteY30" fmla="*/ 4607 h 10000"/>
              <a:gd name="connsiteX31" fmla="*/ 8513 w 10002"/>
              <a:gd name="connsiteY31" fmla="*/ 4607 h 10000"/>
              <a:gd name="connsiteX32" fmla="*/ 8492 w 10002"/>
              <a:gd name="connsiteY32" fmla="*/ 5043 h 10000"/>
              <a:gd name="connsiteX33" fmla="*/ 8414 w 10002"/>
              <a:gd name="connsiteY33" fmla="*/ 5602 h 10000"/>
              <a:gd name="connsiteX34" fmla="*/ 10000 w 10002"/>
              <a:gd name="connsiteY34" fmla="*/ 5234 h 10000"/>
              <a:gd name="connsiteX35" fmla="*/ 8916 w 10002"/>
              <a:gd name="connsiteY35" fmla="*/ 6515 h 10000"/>
              <a:gd name="connsiteX36" fmla="*/ 9685 w 10002"/>
              <a:gd name="connsiteY36" fmla="*/ 7383 h 10000"/>
              <a:gd name="connsiteX37" fmla="*/ 9685 w 10002"/>
              <a:gd name="connsiteY37" fmla="*/ 7463 h 10000"/>
              <a:gd name="connsiteX38" fmla="*/ 9583 w 10002"/>
              <a:gd name="connsiteY38" fmla="*/ 7397 h 10000"/>
              <a:gd name="connsiteX39" fmla="*/ 8956 w 10002"/>
              <a:gd name="connsiteY39" fmla="*/ 7383 h 10000"/>
              <a:gd name="connsiteX40" fmla="*/ 8896 w 10002"/>
              <a:gd name="connsiteY40" fmla="*/ 7594 h 10000"/>
              <a:gd name="connsiteX41" fmla="*/ 7206 w 10002"/>
              <a:gd name="connsiteY41" fmla="*/ 9924 h 10000"/>
              <a:gd name="connsiteX42" fmla="*/ 6986 w 10002"/>
              <a:gd name="connsiteY42" fmla="*/ 10000 h 10000"/>
              <a:gd name="connsiteX43" fmla="*/ 6789 w 10002"/>
              <a:gd name="connsiteY43" fmla="*/ 9939 h 10000"/>
              <a:gd name="connsiteX44" fmla="*/ 6551 w 10002"/>
              <a:gd name="connsiteY44" fmla="*/ 9825 h 10000"/>
              <a:gd name="connsiteX45" fmla="*/ 5992 w 10002"/>
              <a:gd name="connsiteY45" fmla="*/ 10000 h 10000"/>
              <a:gd name="connsiteX46" fmla="*/ 6267 w 10002"/>
              <a:gd name="connsiteY46" fmla="*/ 4523 h 10000"/>
              <a:gd name="connsiteX0" fmla="*/ 6267 w 10054"/>
              <a:gd name="connsiteY0" fmla="*/ 4523 h 10000"/>
              <a:gd name="connsiteX1" fmla="*/ 6040 w 10054"/>
              <a:gd name="connsiteY1" fmla="*/ 7910 h 10000"/>
              <a:gd name="connsiteX2" fmla="*/ 635 w 10054"/>
              <a:gd name="connsiteY2" fmla="*/ 9044 h 10000"/>
              <a:gd name="connsiteX3" fmla="*/ 766 w 10054"/>
              <a:gd name="connsiteY3" fmla="*/ 8335 h 10000"/>
              <a:gd name="connsiteX4" fmla="*/ 484 w 10054"/>
              <a:gd name="connsiteY4" fmla="*/ 7052 h 10000"/>
              <a:gd name="connsiteX5" fmla="*/ 649 w 10054"/>
              <a:gd name="connsiteY5" fmla="*/ 6194 h 10000"/>
              <a:gd name="connsiteX6" fmla="*/ 605 w 10054"/>
              <a:gd name="connsiteY6" fmla="*/ 4998 h 10000"/>
              <a:gd name="connsiteX7" fmla="*/ 0 w 10054"/>
              <a:gd name="connsiteY7" fmla="*/ 3944 h 10000"/>
              <a:gd name="connsiteX8" fmla="*/ 807 w 10054"/>
              <a:gd name="connsiteY8" fmla="*/ 2418 h 10000"/>
              <a:gd name="connsiteX9" fmla="*/ 1934 w 10054"/>
              <a:gd name="connsiteY9" fmla="*/ 2367 h 10000"/>
              <a:gd name="connsiteX10" fmla="*/ 3466 w 10054"/>
              <a:gd name="connsiteY10" fmla="*/ 2022 h 10000"/>
              <a:gd name="connsiteX11" fmla="*/ 4393 w 10054"/>
              <a:gd name="connsiteY11" fmla="*/ 1526 h 10000"/>
              <a:gd name="connsiteX12" fmla="*/ 5119 w 10054"/>
              <a:gd name="connsiteY12" fmla="*/ 0 h 10000"/>
              <a:gd name="connsiteX13" fmla="*/ 5399 w 10054"/>
              <a:gd name="connsiteY13" fmla="*/ 891 h 10000"/>
              <a:gd name="connsiteX14" fmla="*/ 4634 w 10054"/>
              <a:gd name="connsiteY14" fmla="*/ 1775 h 10000"/>
              <a:gd name="connsiteX15" fmla="*/ 4756 w 10054"/>
              <a:gd name="connsiteY15" fmla="*/ 3304 h 10000"/>
              <a:gd name="connsiteX16" fmla="*/ 4957 w 10054"/>
              <a:gd name="connsiteY16" fmla="*/ 3207 h 10000"/>
              <a:gd name="connsiteX17" fmla="*/ 5724 w 10054"/>
              <a:gd name="connsiteY17" fmla="*/ 3309 h 10000"/>
              <a:gd name="connsiteX18" fmla="*/ 6022 w 10054"/>
              <a:gd name="connsiteY18" fmla="*/ 4646 h 10000"/>
              <a:gd name="connsiteX19" fmla="*/ 6258 w 10054"/>
              <a:gd name="connsiteY19" fmla="*/ 4825 h 10000"/>
              <a:gd name="connsiteX20" fmla="*/ 6543 w 10054"/>
              <a:gd name="connsiteY20" fmla="*/ 6394 h 10000"/>
              <a:gd name="connsiteX21" fmla="*/ 6946 w 10054"/>
              <a:gd name="connsiteY21" fmla="*/ 5814 h 10000"/>
              <a:gd name="connsiteX22" fmla="*/ 7112 w 10054"/>
              <a:gd name="connsiteY22" fmla="*/ 5504 h 10000"/>
              <a:gd name="connsiteX23" fmla="*/ 7250 w 10054"/>
              <a:gd name="connsiteY23" fmla="*/ 5482 h 10000"/>
              <a:gd name="connsiteX24" fmla="*/ 7361 w 10054"/>
              <a:gd name="connsiteY24" fmla="*/ 5431 h 10000"/>
              <a:gd name="connsiteX25" fmla="*/ 7389 w 10054"/>
              <a:gd name="connsiteY25" fmla="*/ 5324 h 10000"/>
              <a:gd name="connsiteX26" fmla="*/ 7389 w 10054"/>
              <a:gd name="connsiteY26" fmla="*/ 5203 h 10000"/>
              <a:gd name="connsiteX27" fmla="*/ 7290 w 10054"/>
              <a:gd name="connsiteY27" fmla="*/ 4946 h 10000"/>
              <a:gd name="connsiteX28" fmla="*/ 7206 w 10054"/>
              <a:gd name="connsiteY28" fmla="*/ 4825 h 10000"/>
              <a:gd name="connsiteX29" fmla="*/ 7206 w 10054"/>
              <a:gd name="connsiteY29" fmla="*/ 4749 h 10000"/>
              <a:gd name="connsiteX30" fmla="*/ 7421 w 10054"/>
              <a:gd name="connsiteY30" fmla="*/ 4607 h 10000"/>
              <a:gd name="connsiteX31" fmla="*/ 8513 w 10054"/>
              <a:gd name="connsiteY31" fmla="*/ 4607 h 10000"/>
              <a:gd name="connsiteX32" fmla="*/ 8492 w 10054"/>
              <a:gd name="connsiteY32" fmla="*/ 5043 h 10000"/>
              <a:gd name="connsiteX33" fmla="*/ 8414 w 10054"/>
              <a:gd name="connsiteY33" fmla="*/ 5602 h 10000"/>
              <a:gd name="connsiteX34" fmla="*/ 10000 w 10054"/>
              <a:gd name="connsiteY34" fmla="*/ 5234 h 10000"/>
              <a:gd name="connsiteX35" fmla="*/ 9685 w 10054"/>
              <a:gd name="connsiteY35" fmla="*/ 7383 h 10000"/>
              <a:gd name="connsiteX36" fmla="*/ 9685 w 10054"/>
              <a:gd name="connsiteY36" fmla="*/ 7463 h 10000"/>
              <a:gd name="connsiteX37" fmla="*/ 9583 w 10054"/>
              <a:gd name="connsiteY37" fmla="*/ 7397 h 10000"/>
              <a:gd name="connsiteX38" fmla="*/ 8956 w 10054"/>
              <a:gd name="connsiteY38" fmla="*/ 7383 h 10000"/>
              <a:gd name="connsiteX39" fmla="*/ 8896 w 10054"/>
              <a:gd name="connsiteY39" fmla="*/ 7594 h 10000"/>
              <a:gd name="connsiteX40" fmla="*/ 7206 w 10054"/>
              <a:gd name="connsiteY40" fmla="*/ 9924 h 10000"/>
              <a:gd name="connsiteX41" fmla="*/ 6986 w 10054"/>
              <a:gd name="connsiteY41" fmla="*/ 10000 h 10000"/>
              <a:gd name="connsiteX42" fmla="*/ 6789 w 10054"/>
              <a:gd name="connsiteY42" fmla="*/ 9939 h 10000"/>
              <a:gd name="connsiteX43" fmla="*/ 6551 w 10054"/>
              <a:gd name="connsiteY43" fmla="*/ 9825 h 10000"/>
              <a:gd name="connsiteX44" fmla="*/ 5992 w 10054"/>
              <a:gd name="connsiteY44" fmla="*/ 10000 h 10000"/>
              <a:gd name="connsiteX45" fmla="*/ 6267 w 10054"/>
              <a:gd name="connsiteY45" fmla="*/ 4523 h 10000"/>
              <a:gd name="connsiteX0" fmla="*/ 6267 w 9685"/>
              <a:gd name="connsiteY0" fmla="*/ 4523 h 10000"/>
              <a:gd name="connsiteX1" fmla="*/ 6040 w 9685"/>
              <a:gd name="connsiteY1" fmla="*/ 7910 h 10000"/>
              <a:gd name="connsiteX2" fmla="*/ 635 w 9685"/>
              <a:gd name="connsiteY2" fmla="*/ 9044 h 10000"/>
              <a:gd name="connsiteX3" fmla="*/ 766 w 9685"/>
              <a:gd name="connsiteY3" fmla="*/ 8335 h 10000"/>
              <a:gd name="connsiteX4" fmla="*/ 484 w 9685"/>
              <a:gd name="connsiteY4" fmla="*/ 7052 h 10000"/>
              <a:gd name="connsiteX5" fmla="*/ 649 w 9685"/>
              <a:gd name="connsiteY5" fmla="*/ 6194 h 10000"/>
              <a:gd name="connsiteX6" fmla="*/ 605 w 9685"/>
              <a:gd name="connsiteY6" fmla="*/ 4998 h 10000"/>
              <a:gd name="connsiteX7" fmla="*/ 0 w 9685"/>
              <a:gd name="connsiteY7" fmla="*/ 3944 h 10000"/>
              <a:gd name="connsiteX8" fmla="*/ 807 w 9685"/>
              <a:gd name="connsiteY8" fmla="*/ 2418 h 10000"/>
              <a:gd name="connsiteX9" fmla="*/ 1934 w 9685"/>
              <a:gd name="connsiteY9" fmla="*/ 2367 h 10000"/>
              <a:gd name="connsiteX10" fmla="*/ 3466 w 9685"/>
              <a:gd name="connsiteY10" fmla="*/ 2022 h 10000"/>
              <a:gd name="connsiteX11" fmla="*/ 4393 w 9685"/>
              <a:gd name="connsiteY11" fmla="*/ 1526 h 10000"/>
              <a:gd name="connsiteX12" fmla="*/ 5119 w 9685"/>
              <a:gd name="connsiteY12" fmla="*/ 0 h 10000"/>
              <a:gd name="connsiteX13" fmla="*/ 5399 w 9685"/>
              <a:gd name="connsiteY13" fmla="*/ 891 h 10000"/>
              <a:gd name="connsiteX14" fmla="*/ 4634 w 9685"/>
              <a:gd name="connsiteY14" fmla="*/ 1775 h 10000"/>
              <a:gd name="connsiteX15" fmla="*/ 4756 w 9685"/>
              <a:gd name="connsiteY15" fmla="*/ 3304 h 10000"/>
              <a:gd name="connsiteX16" fmla="*/ 4957 w 9685"/>
              <a:gd name="connsiteY16" fmla="*/ 3207 h 10000"/>
              <a:gd name="connsiteX17" fmla="*/ 5724 w 9685"/>
              <a:gd name="connsiteY17" fmla="*/ 3309 h 10000"/>
              <a:gd name="connsiteX18" fmla="*/ 6022 w 9685"/>
              <a:gd name="connsiteY18" fmla="*/ 4646 h 10000"/>
              <a:gd name="connsiteX19" fmla="*/ 6258 w 9685"/>
              <a:gd name="connsiteY19" fmla="*/ 4825 h 10000"/>
              <a:gd name="connsiteX20" fmla="*/ 6543 w 9685"/>
              <a:gd name="connsiteY20" fmla="*/ 6394 h 10000"/>
              <a:gd name="connsiteX21" fmla="*/ 6946 w 9685"/>
              <a:gd name="connsiteY21" fmla="*/ 5814 h 10000"/>
              <a:gd name="connsiteX22" fmla="*/ 7112 w 9685"/>
              <a:gd name="connsiteY22" fmla="*/ 5504 h 10000"/>
              <a:gd name="connsiteX23" fmla="*/ 7250 w 9685"/>
              <a:gd name="connsiteY23" fmla="*/ 5482 h 10000"/>
              <a:gd name="connsiteX24" fmla="*/ 7361 w 9685"/>
              <a:gd name="connsiteY24" fmla="*/ 5431 h 10000"/>
              <a:gd name="connsiteX25" fmla="*/ 7389 w 9685"/>
              <a:gd name="connsiteY25" fmla="*/ 5324 h 10000"/>
              <a:gd name="connsiteX26" fmla="*/ 7389 w 9685"/>
              <a:gd name="connsiteY26" fmla="*/ 5203 h 10000"/>
              <a:gd name="connsiteX27" fmla="*/ 7290 w 9685"/>
              <a:gd name="connsiteY27" fmla="*/ 4946 h 10000"/>
              <a:gd name="connsiteX28" fmla="*/ 7206 w 9685"/>
              <a:gd name="connsiteY28" fmla="*/ 4825 h 10000"/>
              <a:gd name="connsiteX29" fmla="*/ 7206 w 9685"/>
              <a:gd name="connsiteY29" fmla="*/ 4749 h 10000"/>
              <a:gd name="connsiteX30" fmla="*/ 7421 w 9685"/>
              <a:gd name="connsiteY30" fmla="*/ 4607 h 10000"/>
              <a:gd name="connsiteX31" fmla="*/ 8513 w 9685"/>
              <a:gd name="connsiteY31" fmla="*/ 4607 h 10000"/>
              <a:gd name="connsiteX32" fmla="*/ 8492 w 9685"/>
              <a:gd name="connsiteY32" fmla="*/ 5043 h 10000"/>
              <a:gd name="connsiteX33" fmla="*/ 8414 w 9685"/>
              <a:gd name="connsiteY33" fmla="*/ 5602 h 10000"/>
              <a:gd name="connsiteX34" fmla="*/ 9685 w 9685"/>
              <a:gd name="connsiteY34" fmla="*/ 7383 h 10000"/>
              <a:gd name="connsiteX35" fmla="*/ 9685 w 9685"/>
              <a:gd name="connsiteY35" fmla="*/ 7463 h 10000"/>
              <a:gd name="connsiteX36" fmla="*/ 9583 w 9685"/>
              <a:gd name="connsiteY36" fmla="*/ 7397 h 10000"/>
              <a:gd name="connsiteX37" fmla="*/ 8956 w 9685"/>
              <a:gd name="connsiteY37" fmla="*/ 7383 h 10000"/>
              <a:gd name="connsiteX38" fmla="*/ 8896 w 9685"/>
              <a:gd name="connsiteY38" fmla="*/ 7594 h 10000"/>
              <a:gd name="connsiteX39" fmla="*/ 7206 w 9685"/>
              <a:gd name="connsiteY39" fmla="*/ 9924 h 10000"/>
              <a:gd name="connsiteX40" fmla="*/ 6986 w 9685"/>
              <a:gd name="connsiteY40" fmla="*/ 10000 h 10000"/>
              <a:gd name="connsiteX41" fmla="*/ 6789 w 9685"/>
              <a:gd name="connsiteY41" fmla="*/ 9939 h 10000"/>
              <a:gd name="connsiteX42" fmla="*/ 6551 w 9685"/>
              <a:gd name="connsiteY42" fmla="*/ 9825 h 10000"/>
              <a:gd name="connsiteX43" fmla="*/ 5992 w 9685"/>
              <a:gd name="connsiteY43" fmla="*/ 10000 h 10000"/>
              <a:gd name="connsiteX44" fmla="*/ 6267 w 9685"/>
              <a:gd name="connsiteY44" fmla="*/ 4523 h 10000"/>
              <a:gd name="connsiteX0" fmla="*/ 6471 w 10000"/>
              <a:gd name="connsiteY0" fmla="*/ 4523 h 10000"/>
              <a:gd name="connsiteX1" fmla="*/ 6236 w 10000"/>
              <a:gd name="connsiteY1" fmla="*/ 7910 h 10000"/>
              <a:gd name="connsiteX2" fmla="*/ 656 w 10000"/>
              <a:gd name="connsiteY2" fmla="*/ 9044 h 10000"/>
              <a:gd name="connsiteX3" fmla="*/ 791 w 10000"/>
              <a:gd name="connsiteY3" fmla="*/ 8335 h 10000"/>
              <a:gd name="connsiteX4" fmla="*/ 500 w 10000"/>
              <a:gd name="connsiteY4" fmla="*/ 7052 h 10000"/>
              <a:gd name="connsiteX5" fmla="*/ 670 w 10000"/>
              <a:gd name="connsiteY5" fmla="*/ 6194 h 10000"/>
              <a:gd name="connsiteX6" fmla="*/ 625 w 10000"/>
              <a:gd name="connsiteY6" fmla="*/ 4998 h 10000"/>
              <a:gd name="connsiteX7" fmla="*/ 0 w 10000"/>
              <a:gd name="connsiteY7" fmla="*/ 3944 h 10000"/>
              <a:gd name="connsiteX8" fmla="*/ 833 w 10000"/>
              <a:gd name="connsiteY8" fmla="*/ 2418 h 10000"/>
              <a:gd name="connsiteX9" fmla="*/ 1997 w 10000"/>
              <a:gd name="connsiteY9" fmla="*/ 2367 h 10000"/>
              <a:gd name="connsiteX10" fmla="*/ 3579 w 10000"/>
              <a:gd name="connsiteY10" fmla="*/ 2022 h 10000"/>
              <a:gd name="connsiteX11" fmla="*/ 4536 w 10000"/>
              <a:gd name="connsiteY11" fmla="*/ 1526 h 10000"/>
              <a:gd name="connsiteX12" fmla="*/ 5285 w 10000"/>
              <a:gd name="connsiteY12" fmla="*/ 0 h 10000"/>
              <a:gd name="connsiteX13" fmla="*/ 5575 w 10000"/>
              <a:gd name="connsiteY13" fmla="*/ 891 h 10000"/>
              <a:gd name="connsiteX14" fmla="*/ 4785 w 10000"/>
              <a:gd name="connsiteY14" fmla="*/ 1775 h 10000"/>
              <a:gd name="connsiteX15" fmla="*/ 4911 w 10000"/>
              <a:gd name="connsiteY15" fmla="*/ 3304 h 10000"/>
              <a:gd name="connsiteX16" fmla="*/ 5118 w 10000"/>
              <a:gd name="connsiteY16" fmla="*/ 3207 h 10000"/>
              <a:gd name="connsiteX17" fmla="*/ 5910 w 10000"/>
              <a:gd name="connsiteY17" fmla="*/ 3309 h 10000"/>
              <a:gd name="connsiteX18" fmla="*/ 6218 w 10000"/>
              <a:gd name="connsiteY18" fmla="*/ 4646 h 10000"/>
              <a:gd name="connsiteX19" fmla="*/ 6462 w 10000"/>
              <a:gd name="connsiteY19" fmla="*/ 4825 h 10000"/>
              <a:gd name="connsiteX20" fmla="*/ 6756 w 10000"/>
              <a:gd name="connsiteY20" fmla="*/ 6394 h 10000"/>
              <a:gd name="connsiteX21" fmla="*/ 7172 w 10000"/>
              <a:gd name="connsiteY21" fmla="*/ 5814 h 10000"/>
              <a:gd name="connsiteX22" fmla="*/ 7343 w 10000"/>
              <a:gd name="connsiteY22" fmla="*/ 5504 h 10000"/>
              <a:gd name="connsiteX23" fmla="*/ 7486 w 10000"/>
              <a:gd name="connsiteY23" fmla="*/ 5482 h 10000"/>
              <a:gd name="connsiteX24" fmla="*/ 7600 w 10000"/>
              <a:gd name="connsiteY24" fmla="*/ 5431 h 10000"/>
              <a:gd name="connsiteX25" fmla="*/ 7629 w 10000"/>
              <a:gd name="connsiteY25" fmla="*/ 5324 h 10000"/>
              <a:gd name="connsiteX26" fmla="*/ 7629 w 10000"/>
              <a:gd name="connsiteY26" fmla="*/ 5203 h 10000"/>
              <a:gd name="connsiteX27" fmla="*/ 7527 w 10000"/>
              <a:gd name="connsiteY27" fmla="*/ 4946 h 10000"/>
              <a:gd name="connsiteX28" fmla="*/ 7440 w 10000"/>
              <a:gd name="connsiteY28" fmla="*/ 4825 h 10000"/>
              <a:gd name="connsiteX29" fmla="*/ 7440 w 10000"/>
              <a:gd name="connsiteY29" fmla="*/ 4749 h 10000"/>
              <a:gd name="connsiteX30" fmla="*/ 7662 w 10000"/>
              <a:gd name="connsiteY30" fmla="*/ 4607 h 10000"/>
              <a:gd name="connsiteX31" fmla="*/ 8790 w 10000"/>
              <a:gd name="connsiteY31" fmla="*/ 4607 h 10000"/>
              <a:gd name="connsiteX32" fmla="*/ 8768 w 10000"/>
              <a:gd name="connsiteY32" fmla="*/ 5043 h 10000"/>
              <a:gd name="connsiteX33" fmla="*/ 10000 w 10000"/>
              <a:gd name="connsiteY33" fmla="*/ 7383 h 10000"/>
              <a:gd name="connsiteX34" fmla="*/ 10000 w 10000"/>
              <a:gd name="connsiteY34" fmla="*/ 7463 h 10000"/>
              <a:gd name="connsiteX35" fmla="*/ 9895 w 10000"/>
              <a:gd name="connsiteY35" fmla="*/ 7397 h 10000"/>
              <a:gd name="connsiteX36" fmla="*/ 9247 w 10000"/>
              <a:gd name="connsiteY36" fmla="*/ 7383 h 10000"/>
              <a:gd name="connsiteX37" fmla="*/ 9185 w 10000"/>
              <a:gd name="connsiteY37" fmla="*/ 7594 h 10000"/>
              <a:gd name="connsiteX38" fmla="*/ 7440 w 10000"/>
              <a:gd name="connsiteY38" fmla="*/ 9924 h 10000"/>
              <a:gd name="connsiteX39" fmla="*/ 7213 w 10000"/>
              <a:gd name="connsiteY39" fmla="*/ 10000 h 10000"/>
              <a:gd name="connsiteX40" fmla="*/ 7010 w 10000"/>
              <a:gd name="connsiteY40" fmla="*/ 9939 h 10000"/>
              <a:gd name="connsiteX41" fmla="*/ 6764 w 10000"/>
              <a:gd name="connsiteY41" fmla="*/ 9825 h 10000"/>
              <a:gd name="connsiteX42" fmla="*/ 6187 w 10000"/>
              <a:gd name="connsiteY42" fmla="*/ 10000 h 10000"/>
              <a:gd name="connsiteX43" fmla="*/ 6471 w 10000"/>
              <a:gd name="connsiteY43" fmla="*/ 4523 h 10000"/>
              <a:gd name="connsiteX0" fmla="*/ 6471 w 10000"/>
              <a:gd name="connsiteY0" fmla="*/ 4523 h 10000"/>
              <a:gd name="connsiteX1" fmla="*/ 6236 w 10000"/>
              <a:gd name="connsiteY1" fmla="*/ 7910 h 10000"/>
              <a:gd name="connsiteX2" fmla="*/ 656 w 10000"/>
              <a:gd name="connsiteY2" fmla="*/ 9044 h 10000"/>
              <a:gd name="connsiteX3" fmla="*/ 791 w 10000"/>
              <a:gd name="connsiteY3" fmla="*/ 8335 h 10000"/>
              <a:gd name="connsiteX4" fmla="*/ 500 w 10000"/>
              <a:gd name="connsiteY4" fmla="*/ 7052 h 10000"/>
              <a:gd name="connsiteX5" fmla="*/ 670 w 10000"/>
              <a:gd name="connsiteY5" fmla="*/ 6194 h 10000"/>
              <a:gd name="connsiteX6" fmla="*/ 625 w 10000"/>
              <a:gd name="connsiteY6" fmla="*/ 4998 h 10000"/>
              <a:gd name="connsiteX7" fmla="*/ 0 w 10000"/>
              <a:gd name="connsiteY7" fmla="*/ 3944 h 10000"/>
              <a:gd name="connsiteX8" fmla="*/ 833 w 10000"/>
              <a:gd name="connsiteY8" fmla="*/ 2418 h 10000"/>
              <a:gd name="connsiteX9" fmla="*/ 1997 w 10000"/>
              <a:gd name="connsiteY9" fmla="*/ 2367 h 10000"/>
              <a:gd name="connsiteX10" fmla="*/ 3579 w 10000"/>
              <a:gd name="connsiteY10" fmla="*/ 2022 h 10000"/>
              <a:gd name="connsiteX11" fmla="*/ 4536 w 10000"/>
              <a:gd name="connsiteY11" fmla="*/ 1526 h 10000"/>
              <a:gd name="connsiteX12" fmla="*/ 5285 w 10000"/>
              <a:gd name="connsiteY12" fmla="*/ 0 h 10000"/>
              <a:gd name="connsiteX13" fmla="*/ 5575 w 10000"/>
              <a:gd name="connsiteY13" fmla="*/ 891 h 10000"/>
              <a:gd name="connsiteX14" fmla="*/ 4785 w 10000"/>
              <a:gd name="connsiteY14" fmla="*/ 1775 h 10000"/>
              <a:gd name="connsiteX15" fmla="*/ 4911 w 10000"/>
              <a:gd name="connsiteY15" fmla="*/ 3304 h 10000"/>
              <a:gd name="connsiteX16" fmla="*/ 5118 w 10000"/>
              <a:gd name="connsiteY16" fmla="*/ 3207 h 10000"/>
              <a:gd name="connsiteX17" fmla="*/ 5910 w 10000"/>
              <a:gd name="connsiteY17" fmla="*/ 3309 h 10000"/>
              <a:gd name="connsiteX18" fmla="*/ 6218 w 10000"/>
              <a:gd name="connsiteY18" fmla="*/ 4646 h 10000"/>
              <a:gd name="connsiteX19" fmla="*/ 6462 w 10000"/>
              <a:gd name="connsiteY19" fmla="*/ 4825 h 10000"/>
              <a:gd name="connsiteX20" fmla="*/ 6756 w 10000"/>
              <a:gd name="connsiteY20" fmla="*/ 6394 h 10000"/>
              <a:gd name="connsiteX21" fmla="*/ 7172 w 10000"/>
              <a:gd name="connsiteY21" fmla="*/ 5814 h 10000"/>
              <a:gd name="connsiteX22" fmla="*/ 7343 w 10000"/>
              <a:gd name="connsiteY22" fmla="*/ 5504 h 10000"/>
              <a:gd name="connsiteX23" fmla="*/ 7486 w 10000"/>
              <a:gd name="connsiteY23" fmla="*/ 5482 h 10000"/>
              <a:gd name="connsiteX24" fmla="*/ 7600 w 10000"/>
              <a:gd name="connsiteY24" fmla="*/ 5431 h 10000"/>
              <a:gd name="connsiteX25" fmla="*/ 7629 w 10000"/>
              <a:gd name="connsiteY25" fmla="*/ 5324 h 10000"/>
              <a:gd name="connsiteX26" fmla="*/ 7629 w 10000"/>
              <a:gd name="connsiteY26" fmla="*/ 5203 h 10000"/>
              <a:gd name="connsiteX27" fmla="*/ 7527 w 10000"/>
              <a:gd name="connsiteY27" fmla="*/ 4946 h 10000"/>
              <a:gd name="connsiteX28" fmla="*/ 7440 w 10000"/>
              <a:gd name="connsiteY28" fmla="*/ 4825 h 10000"/>
              <a:gd name="connsiteX29" fmla="*/ 7440 w 10000"/>
              <a:gd name="connsiteY29" fmla="*/ 4749 h 10000"/>
              <a:gd name="connsiteX30" fmla="*/ 7662 w 10000"/>
              <a:gd name="connsiteY30" fmla="*/ 4607 h 10000"/>
              <a:gd name="connsiteX31" fmla="*/ 8790 w 10000"/>
              <a:gd name="connsiteY31" fmla="*/ 4607 h 10000"/>
              <a:gd name="connsiteX32" fmla="*/ 10000 w 10000"/>
              <a:gd name="connsiteY32" fmla="*/ 7383 h 10000"/>
              <a:gd name="connsiteX33" fmla="*/ 10000 w 10000"/>
              <a:gd name="connsiteY33" fmla="*/ 7463 h 10000"/>
              <a:gd name="connsiteX34" fmla="*/ 9895 w 10000"/>
              <a:gd name="connsiteY34" fmla="*/ 7397 h 10000"/>
              <a:gd name="connsiteX35" fmla="*/ 9247 w 10000"/>
              <a:gd name="connsiteY35" fmla="*/ 7383 h 10000"/>
              <a:gd name="connsiteX36" fmla="*/ 9185 w 10000"/>
              <a:gd name="connsiteY36" fmla="*/ 7594 h 10000"/>
              <a:gd name="connsiteX37" fmla="*/ 7440 w 10000"/>
              <a:gd name="connsiteY37" fmla="*/ 9924 h 10000"/>
              <a:gd name="connsiteX38" fmla="*/ 7213 w 10000"/>
              <a:gd name="connsiteY38" fmla="*/ 10000 h 10000"/>
              <a:gd name="connsiteX39" fmla="*/ 7010 w 10000"/>
              <a:gd name="connsiteY39" fmla="*/ 9939 h 10000"/>
              <a:gd name="connsiteX40" fmla="*/ 6764 w 10000"/>
              <a:gd name="connsiteY40" fmla="*/ 9825 h 10000"/>
              <a:gd name="connsiteX41" fmla="*/ 6187 w 10000"/>
              <a:gd name="connsiteY41" fmla="*/ 10000 h 10000"/>
              <a:gd name="connsiteX42" fmla="*/ 6471 w 10000"/>
              <a:gd name="connsiteY42" fmla="*/ 4523 h 10000"/>
              <a:gd name="connsiteX0" fmla="*/ 6471 w 10000"/>
              <a:gd name="connsiteY0" fmla="*/ 4523 h 10000"/>
              <a:gd name="connsiteX1" fmla="*/ 6236 w 10000"/>
              <a:gd name="connsiteY1" fmla="*/ 7910 h 10000"/>
              <a:gd name="connsiteX2" fmla="*/ 656 w 10000"/>
              <a:gd name="connsiteY2" fmla="*/ 9044 h 10000"/>
              <a:gd name="connsiteX3" fmla="*/ 791 w 10000"/>
              <a:gd name="connsiteY3" fmla="*/ 8335 h 10000"/>
              <a:gd name="connsiteX4" fmla="*/ 500 w 10000"/>
              <a:gd name="connsiteY4" fmla="*/ 7052 h 10000"/>
              <a:gd name="connsiteX5" fmla="*/ 670 w 10000"/>
              <a:gd name="connsiteY5" fmla="*/ 6194 h 10000"/>
              <a:gd name="connsiteX6" fmla="*/ 625 w 10000"/>
              <a:gd name="connsiteY6" fmla="*/ 4998 h 10000"/>
              <a:gd name="connsiteX7" fmla="*/ 0 w 10000"/>
              <a:gd name="connsiteY7" fmla="*/ 3944 h 10000"/>
              <a:gd name="connsiteX8" fmla="*/ 833 w 10000"/>
              <a:gd name="connsiteY8" fmla="*/ 2418 h 10000"/>
              <a:gd name="connsiteX9" fmla="*/ 1997 w 10000"/>
              <a:gd name="connsiteY9" fmla="*/ 2367 h 10000"/>
              <a:gd name="connsiteX10" fmla="*/ 3579 w 10000"/>
              <a:gd name="connsiteY10" fmla="*/ 2022 h 10000"/>
              <a:gd name="connsiteX11" fmla="*/ 4536 w 10000"/>
              <a:gd name="connsiteY11" fmla="*/ 1526 h 10000"/>
              <a:gd name="connsiteX12" fmla="*/ 5285 w 10000"/>
              <a:gd name="connsiteY12" fmla="*/ 0 h 10000"/>
              <a:gd name="connsiteX13" fmla="*/ 5575 w 10000"/>
              <a:gd name="connsiteY13" fmla="*/ 891 h 10000"/>
              <a:gd name="connsiteX14" fmla="*/ 4785 w 10000"/>
              <a:gd name="connsiteY14" fmla="*/ 1775 h 10000"/>
              <a:gd name="connsiteX15" fmla="*/ 4911 w 10000"/>
              <a:gd name="connsiteY15" fmla="*/ 3304 h 10000"/>
              <a:gd name="connsiteX16" fmla="*/ 5118 w 10000"/>
              <a:gd name="connsiteY16" fmla="*/ 3207 h 10000"/>
              <a:gd name="connsiteX17" fmla="*/ 5910 w 10000"/>
              <a:gd name="connsiteY17" fmla="*/ 3309 h 10000"/>
              <a:gd name="connsiteX18" fmla="*/ 6218 w 10000"/>
              <a:gd name="connsiteY18" fmla="*/ 4646 h 10000"/>
              <a:gd name="connsiteX19" fmla="*/ 6462 w 10000"/>
              <a:gd name="connsiteY19" fmla="*/ 4825 h 10000"/>
              <a:gd name="connsiteX20" fmla="*/ 6756 w 10000"/>
              <a:gd name="connsiteY20" fmla="*/ 6394 h 10000"/>
              <a:gd name="connsiteX21" fmla="*/ 7172 w 10000"/>
              <a:gd name="connsiteY21" fmla="*/ 5814 h 10000"/>
              <a:gd name="connsiteX22" fmla="*/ 7343 w 10000"/>
              <a:gd name="connsiteY22" fmla="*/ 5504 h 10000"/>
              <a:gd name="connsiteX23" fmla="*/ 7486 w 10000"/>
              <a:gd name="connsiteY23" fmla="*/ 5482 h 10000"/>
              <a:gd name="connsiteX24" fmla="*/ 7600 w 10000"/>
              <a:gd name="connsiteY24" fmla="*/ 5431 h 10000"/>
              <a:gd name="connsiteX25" fmla="*/ 7629 w 10000"/>
              <a:gd name="connsiteY25" fmla="*/ 5324 h 10000"/>
              <a:gd name="connsiteX26" fmla="*/ 7629 w 10000"/>
              <a:gd name="connsiteY26" fmla="*/ 5203 h 10000"/>
              <a:gd name="connsiteX27" fmla="*/ 7527 w 10000"/>
              <a:gd name="connsiteY27" fmla="*/ 4946 h 10000"/>
              <a:gd name="connsiteX28" fmla="*/ 7440 w 10000"/>
              <a:gd name="connsiteY28" fmla="*/ 4825 h 10000"/>
              <a:gd name="connsiteX29" fmla="*/ 7440 w 10000"/>
              <a:gd name="connsiteY29" fmla="*/ 4749 h 10000"/>
              <a:gd name="connsiteX30" fmla="*/ 8790 w 10000"/>
              <a:gd name="connsiteY30" fmla="*/ 4607 h 10000"/>
              <a:gd name="connsiteX31" fmla="*/ 10000 w 10000"/>
              <a:gd name="connsiteY31" fmla="*/ 7383 h 10000"/>
              <a:gd name="connsiteX32" fmla="*/ 10000 w 10000"/>
              <a:gd name="connsiteY32" fmla="*/ 7463 h 10000"/>
              <a:gd name="connsiteX33" fmla="*/ 9895 w 10000"/>
              <a:gd name="connsiteY33" fmla="*/ 7397 h 10000"/>
              <a:gd name="connsiteX34" fmla="*/ 9247 w 10000"/>
              <a:gd name="connsiteY34" fmla="*/ 7383 h 10000"/>
              <a:gd name="connsiteX35" fmla="*/ 9185 w 10000"/>
              <a:gd name="connsiteY35" fmla="*/ 7594 h 10000"/>
              <a:gd name="connsiteX36" fmla="*/ 7440 w 10000"/>
              <a:gd name="connsiteY36" fmla="*/ 9924 h 10000"/>
              <a:gd name="connsiteX37" fmla="*/ 7213 w 10000"/>
              <a:gd name="connsiteY37" fmla="*/ 10000 h 10000"/>
              <a:gd name="connsiteX38" fmla="*/ 7010 w 10000"/>
              <a:gd name="connsiteY38" fmla="*/ 9939 h 10000"/>
              <a:gd name="connsiteX39" fmla="*/ 6764 w 10000"/>
              <a:gd name="connsiteY39" fmla="*/ 9825 h 10000"/>
              <a:gd name="connsiteX40" fmla="*/ 6187 w 10000"/>
              <a:gd name="connsiteY40" fmla="*/ 10000 h 10000"/>
              <a:gd name="connsiteX41" fmla="*/ 6471 w 10000"/>
              <a:gd name="connsiteY41" fmla="*/ 4523 h 10000"/>
              <a:gd name="connsiteX0" fmla="*/ 6471 w 10000"/>
              <a:gd name="connsiteY0" fmla="*/ 4523 h 10000"/>
              <a:gd name="connsiteX1" fmla="*/ 6236 w 10000"/>
              <a:gd name="connsiteY1" fmla="*/ 7910 h 10000"/>
              <a:gd name="connsiteX2" fmla="*/ 656 w 10000"/>
              <a:gd name="connsiteY2" fmla="*/ 9044 h 10000"/>
              <a:gd name="connsiteX3" fmla="*/ 791 w 10000"/>
              <a:gd name="connsiteY3" fmla="*/ 8335 h 10000"/>
              <a:gd name="connsiteX4" fmla="*/ 500 w 10000"/>
              <a:gd name="connsiteY4" fmla="*/ 7052 h 10000"/>
              <a:gd name="connsiteX5" fmla="*/ 670 w 10000"/>
              <a:gd name="connsiteY5" fmla="*/ 6194 h 10000"/>
              <a:gd name="connsiteX6" fmla="*/ 625 w 10000"/>
              <a:gd name="connsiteY6" fmla="*/ 4998 h 10000"/>
              <a:gd name="connsiteX7" fmla="*/ 0 w 10000"/>
              <a:gd name="connsiteY7" fmla="*/ 3944 h 10000"/>
              <a:gd name="connsiteX8" fmla="*/ 833 w 10000"/>
              <a:gd name="connsiteY8" fmla="*/ 2418 h 10000"/>
              <a:gd name="connsiteX9" fmla="*/ 1997 w 10000"/>
              <a:gd name="connsiteY9" fmla="*/ 2367 h 10000"/>
              <a:gd name="connsiteX10" fmla="*/ 3579 w 10000"/>
              <a:gd name="connsiteY10" fmla="*/ 2022 h 10000"/>
              <a:gd name="connsiteX11" fmla="*/ 4536 w 10000"/>
              <a:gd name="connsiteY11" fmla="*/ 1526 h 10000"/>
              <a:gd name="connsiteX12" fmla="*/ 5285 w 10000"/>
              <a:gd name="connsiteY12" fmla="*/ 0 h 10000"/>
              <a:gd name="connsiteX13" fmla="*/ 5575 w 10000"/>
              <a:gd name="connsiteY13" fmla="*/ 891 h 10000"/>
              <a:gd name="connsiteX14" fmla="*/ 4785 w 10000"/>
              <a:gd name="connsiteY14" fmla="*/ 1775 h 10000"/>
              <a:gd name="connsiteX15" fmla="*/ 4911 w 10000"/>
              <a:gd name="connsiteY15" fmla="*/ 3304 h 10000"/>
              <a:gd name="connsiteX16" fmla="*/ 5118 w 10000"/>
              <a:gd name="connsiteY16" fmla="*/ 3207 h 10000"/>
              <a:gd name="connsiteX17" fmla="*/ 5910 w 10000"/>
              <a:gd name="connsiteY17" fmla="*/ 3309 h 10000"/>
              <a:gd name="connsiteX18" fmla="*/ 6218 w 10000"/>
              <a:gd name="connsiteY18" fmla="*/ 4646 h 10000"/>
              <a:gd name="connsiteX19" fmla="*/ 6462 w 10000"/>
              <a:gd name="connsiteY19" fmla="*/ 4825 h 10000"/>
              <a:gd name="connsiteX20" fmla="*/ 6756 w 10000"/>
              <a:gd name="connsiteY20" fmla="*/ 6394 h 10000"/>
              <a:gd name="connsiteX21" fmla="*/ 7172 w 10000"/>
              <a:gd name="connsiteY21" fmla="*/ 5814 h 10000"/>
              <a:gd name="connsiteX22" fmla="*/ 7343 w 10000"/>
              <a:gd name="connsiteY22" fmla="*/ 5504 h 10000"/>
              <a:gd name="connsiteX23" fmla="*/ 7486 w 10000"/>
              <a:gd name="connsiteY23" fmla="*/ 5482 h 10000"/>
              <a:gd name="connsiteX24" fmla="*/ 7600 w 10000"/>
              <a:gd name="connsiteY24" fmla="*/ 5431 h 10000"/>
              <a:gd name="connsiteX25" fmla="*/ 7629 w 10000"/>
              <a:gd name="connsiteY25" fmla="*/ 5324 h 10000"/>
              <a:gd name="connsiteX26" fmla="*/ 7629 w 10000"/>
              <a:gd name="connsiteY26" fmla="*/ 5203 h 10000"/>
              <a:gd name="connsiteX27" fmla="*/ 7527 w 10000"/>
              <a:gd name="connsiteY27" fmla="*/ 4946 h 10000"/>
              <a:gd name="connsiteX28" fmla="*/ 7440 w 10000"/>
              <a:gd name="connsiteY28" fmla="*/ 4825 h 10000"/>
              <a:gd name="connsiteX29" fmla="*/ 7440 w 10000"/>
              <a:gd name="connsiteY29" fmla="*/ 4749 h 10000"/>
              <a:gd name="connsiteX30" fmla="*/ 10000 w 10000"/>
              <a:gd name="connsiteY30" fmla="*/ 7383 h 10000"/>
              <a:gd name="connsiteX31" fmla="*/ 10000 w 10000"/>
              <a:gd name="connsiteY31" fmla="*/ 7463 h 10000"/>
              <a:gd name="connsiteX32" fmla="*/ 9895 w 10000"/>
              <a:gd name="connsiteY32" fmla="*/ 7397 h 10000"/>
              <a:gd name="connsiteX33" fmla="*/ 9247 w 10000"/>
              <a:gd name="connsiteY33" fmla="*/ 7383 h 10000"/>
              <a:gd name="connsiteX34" fmla="*/ 9185 w 10000"/>
              <a:gd name="connsiteY34" fmla="*/ 7594 h 10000"/>
              <a:gd name="connsiteX35" fmla="*/ 7440 w 10000"/>
              <a:gd name="connsiteY35" fmla="*/ 9924 h 10000"/>
              <a:gd name="connsiteX36" fmla="*/ 7213 w 10000"/>
              <a:gd name="connsiteY36" fmla="*/ 10000 h 10000"/>
              <a:gd name="connsiteX37" fmla="*/ 7010 w 10000"/>
              <a:gd name="connsiteY37" fmla="*/ 9939 h 10000"/>
              <a:gd name="connsiteX38" fmla="*/ 6764 w 10000"/>
              <a:gd name="connsiteY38" fmla="*/ 9825 h 10000"/>
              <a:gd name="connsiteX39" fmla="*/ 6187 w 10000"/>
              <a:gd name="connsiteY39" fmla="*/ 10000 h 10000"/>
              <a:gd name="connsiteX40" fmla="*/ 6471 w 10000"/>
              <a:gd name="connsiteY40" fmla="*/ 4523 h 10000"/>
              <a:gd name="connsiteX0" fmla="*/ 6471 w 10000"/>
              <a:gd name="connsiteY0" fmla="*/ 4523 h 10000"/>
              <a:gd name="connsiteX1" fmla="*/ 6236 w 10000"/>
              <a:gd name="connsiteY1" fmla="*/ 7910 h 10000"/>
              <a:gd name="connsiteX2" fmla="*/ 656 w 10000"/>
              <a:gd name="connsiteY2" fmla="*/ 9044 h 10000"/>
              <a:gd name="connsiteX3" fmla="*/ 791 w 10000"/>
              <a:gd name="connsiteY3" fmla="*/ 8335 h 10000"/>
              <a:gd name="connsiteX4" fmla="*/ 500 w 10000"/>
              <a:gd name="connsiteY4" fmla="*/ 7052 h 10000"/>
              <a:gd name="connsiteX5" fmla="*/ 670 w 10000"/>
              <a:gd name="connsiteY5" fmla="*/ 6194 h 10000"/>
              <a:gd name="connsiteX6" fmla="*/ 625 w 10000"/>
              <a:gd name="connsiteY6" fmla="*/ 4998 h 10000"/>
              <a:gd name="connsiteX7" fmla="*/ 0 w 10000"/>
              <a:gd name="connsiteY7" fmla="*/ 3944 h 10000"/>
              <a:gd name="connsiteX8" fmla="*/ 833 w 10000"/>
              <a:gd name="connsiteY8" fmla="*/ 2418 h 10000"/>
              <a:gd name="connsiteX9" fmla="*/ 1997 w 10000"/>
              <a:gd name="connsiteY9" fmla="*/ 2367 h 10000"/>
              <a:gd name="connsiteX10" fmla="*/ 3579 w 10000"/>
              <a:gd name="connsiteY10" fmla="*/ 2022 h 10000"/>
              <a:gd name="connsiteX11" fmla="*/ 4536 w 10000"/>
              <a:gd name="connsiteY11" fmla="*/ 1526 h 10000"/>
              <a:gd name="connsiteX12" fmla="*/ 5285 w 10000"/>
              <a:gd name="connsiteY12" fmla="*/ 0 h 10000"/>
              <a:gd name="connsiteX13" fmla="*/ 5575 w 10000"/>
              <a:gd name="connsiteY13" fmla="*/ 891 h 10000"/>
              <a:gd name="connsiteX14" fmla="*/ 4785 w 10000"/>
              <a:gd name="connsiteY14" fmla="*/ 1775 h 10000"/>
              <a:gd name="connsiteX15" fmla="*/ 4911 w 10000"/>
              <a:gd name="connsiteY15" fmla="*/ 3304 h 10000"/>
              <a:gd name="connsiteX16" fmla="*/ 5118 w 10000"/>
              <a:gd name="connsiteY16" fmla="*/ 3207 h 10000"/>
              <a:gd name="connsiteX17" fmla="*/ 5910 w 10000"/>
              <a:gd name="connsiteY17" fmla="*/ 3309 h 10000"/>
              <a:gd name="connsiteX18" fmla="*/ 6218 w 10000"/>
              <a:gd name="connsiteY18" fmla="*/ 4646 h 10000"/>
              <a:gd name="connsiteX19" fmla="*/ 6462 w 10000"/>
              <a:gd name="connsiteY19" fmla="*/ 4825 h 10000"/>
              <a:gd name="connsiteX20" fmla="*/ 6756 w 10000"/>
              <a:gd name="connsiteY20" fmla="*/ 6394 h 10000"/>
              <a:gd name="connsiteX21" fmla="*/ 7172 w 10000"/>
              <a:gd name="connsiteY21" fmla="*/ 5814 h 10000"/>
              <a:gd name="connsiteX22" fmla="*/ 7343 w 10000"/>
              <a:gd name="connsiteY22" fmla="*/ 5504 h 10000"/>
              <a:gd name="connsiteX23" fmla="*/ 7486 w 10000"/>
              <a:gd name="connsiteY23" fmla="*/ 5482 h 10000"/>
              <a:gd name="connsiteX24" fmla="*/ 7600 w 10000"/>
              <a:gd name="connsiteY24" fmla="*/ 5431 h 10000"/>
              <a:gd name="connsiteX25" fmla="*/ 7629 w 10000"/>
              <a:gd name="connsiteY25" fmla="*/ 5324 h 10000"/>
              <a:gd name="connsiteX26" fmla="*/ 7629 w 10000"/>
              <a:gd name="connsiteY26" fmla="*/ 5203 h 10000"/>
              <a:gd name="connsiteX27" fmla="*/ 7527 w 10000"/>
              <a:gd name="connsiteY27" fmla="*/ 4946 h 10000"/>
              <a:gd name="connsiteX28" fmla="*/ 7440 w 10000"/>
              <a:gd name="connsiteY28" fmla="*/ 4825 h 10000"/>
              <a:gd name="connsiteX29" fmla="*/ 10000 w 10000"/>
              <a:gd name="connsiteY29" fmla="*/ 7383 h 10000"/>
              <a:gd name="connsiteX30" fmla="*/ 10000 w 10000"/>
              <a:gd name="connsiteY30" fmla="*/ 7463 h 10000"/>
              <a:gd name="connsiteX31" fmla="*/ 9895 w 10000"/>
              <a:gd name="connsiteY31" fmla="*/ 7397 h 10000"/>
              <a:gd name="connsiteX32" fmla="*/ 9247 w 10000"/>
              <a:gd name="connsiteY32" fmla="*/ 7383 h 10000"/>
              <a:gd name="connsiteX33" fmla="*/ 9185 w 10000"/>
              <a:gd name="connsiteY33" fmla="*/ 7594 h 10000"/>
              <a:gd name="connsiteX34" fmla="*/ 7440 w 10000"/>
              <a:gd name="connsiteY34" fmla="*/ 9924 h 10000"/>
              <a:gd name="connsiteX35" fmla="*/ 7213 w 10000"/>
              <a:gd name="connsiteY35" fmla="*/ 10000 h 10000"/>
              <a:gd name="connsiteX36" fmla="*/ 7010 w 10000"/>
              <a:gd name="connsiteY36" fmla="*/ 9939 h 10000"/>
              <a:gd name="connsiteX37" fmla="*/ 6764 w 10000"/>
              <a:gd name="connsiteY37" fmla="*/ 9825 h 10000"/>
              <a:gd name="connsiteX38" fmla="*/ 6187 w 10000"/>
              <a:gd name="connsiteY38" fmla="*/ 10000 h 10000"/>
              <a:gd name="connsiteX39" fmla="*/ 6471 w 10000"/>
              <a:gd name="connsiteY39" fmla="*/ 4523 h 10000"/>
              <a:gd name="connsiteX0" fmla="*/ 6471 w 10000"/>
              <a:gd name="connsiteY0" fmla="*/ 4523 h 10000"/>
              <a:gd name="connsiteX1" fmla="*/ 6236 w 10000"/>
              <a:gd name="connsiteY1" fmla="*/ 7910 h 10000"/>
              <a:gd name="connsiteX2" fmla="*/ 656 w 10000"/>
              <a:gd name="connsiteY2" fmla="*/ 9044 h 10000"/>
              <a:gd name="connsiteX3" fmla="*/ 791 w 10000"/>
              <a:gd name="connsiteY3" fmla="*/ 8335 h 10000"/>
              <a:gd name="connsiteX4" fmla="*/ 500 w 10000"/>
              <a:gd name="connsiteY4" fmla="*/ 7052 h 10000"/>
              <a:gd name="connsiteX5" fmla="*/ 670 w 10000"/>
              <a:gd name="connsiteY5" fmla="*/ 6194 h 10000"/>
              <a:gd name="connsiteX6" fmla="*/ 625 w 10000"/>
              <a:gd name="connsiteY6" fmla="*/ 4998 h 10000"/>
              <a:gd name="connsiteX7" fmla="*/ 0 w 10000"/>
              <a:gd name="connsiteY7" fmla="*/ 3944 h 10000"/>
              <a:gd name="connsiteX8" fmla="*/ 833 w 10000"/>
              <a:gd name="connsiteY8" fmla="*/ 2418 h 10000"/>
              <a:gd name="connsiteX9" fmla="*/ 1997 w 10000"/>
              <a:gd name="connsiteY9" fmla="*/ 2367 h 10000"/>
              <a:gd name="connsiteX10" fmla="*/ 3579 w 10000"/>
              <a:gd name="connsiteY10" fmla="*/ 2022 h 10000"/>
              <a:gd name="connsiteX11" fmla="*/ 4536 w 10000"/>
              <a:gd name="connsiteY11" fmla="*/ 1526 h 10000"/>
              <a:gd name="connsiteX12" fmla="*/ 5285 w 10000"/>
              <a:gd name="connsiteY12" fmla="*/ 0 h 10000"/>
              <a:gd name="connsiteX13" fmla="*/ 5575 w 10000"/>
              <a:gd name="connsiteY13" fmla="*/ 891 h 10000"/>
              <a:gd name="connsiteX14" fmla="*/ 4785 w 10000"/>
              <a:gd name="connsiteY14" fmla="*/ 1775 h 10000"/>
              <a:gd name="connsiteX15" fmla="*/ 4911 w 10000"/>
              <a:gd name="connsiteY15" fmla="*/ 3304 h 10000"/>
              <a:gd name="connsiteX16" fmla="*/ 5118 w 10000"/>
              <a:gd name="connsiteY16" fmla="*/ 3207 h 10000"/>
              <a:gd name="connsiteX17" fmla="*/ 5910 w 10000"/>
              <a:gd name="connsiteY17" fmla="*/ 3309 h 10000"/>
              <a:gd name="connsiteX18" fmla="*/ 6218 w 10000"/>
              <a:gd name="connsiteY18" fmla="*/ 4646 h 10000"/>
              <a:gd name="connsiteX19" fmla="*/ 6462 w 10000"/>
              <a:gd name="connsiteY19" fmla="*/ 4825 h 10000"/>
              <a:gd name="connsiteX20" fmla="*/ 6756 w 10000"/>
              <a:gd name="connsiteY20" fmla="*/ 6394 h 10000"/>
              <a:gd name="connsiteX21" fmla="*/ 7172 w 10000"/>
              <a:gd name="connsiteY21" fmla="*/ 5814 h 10000"/>
              <a:gd name="connsiteX22" fmla="*/ 7343 w 10000"/>
              <a:gd name="connsiteY22" fmla="*/ 5504 h 10000"/>
              <a:gd name="connsiteX23" fmla="*/ 7486 w 10000"/>
              <a:gd name="connsiteY23" fmla="*/ 5482 h 10000"/>
              <a:gd name="connsiteX24" fmla="*/ 7600 w 10000"/>
              <a:gd name="connsiteY24" fmla="*/ 5431 h 10000"/>
              <a:gd name="connsiteX25" fmla="*/ 7629 w 10000"/>
              <a:gd name="connsiteY25" fmla="*/ 5324 h 10000"/>
              <a:gd name="connsiteX26" fmla="*/ 7629 w 10000"/>
              <a:gd name="connsiteY26" fmla="*/ 5203 h 10000"/>
              <a:gd name="connsiteX27" fmla="*/ 7527 w 10000"/>
              <a:gd name="connsiteY27" fmla="*/ 4946 h 10000"/>
              <a:gd name="connsiteX28" fmla="*/ 7440 w 10000"/>
              <a:gd name="connsiteY28" fmla="*/ 4825 h 10000"/>
              <a:gd name="connsiteX29" fmla="*/ 10000 w 10000"/>
              <a:gd name="connsiteY29" fmla="*/ 7383 h 10000"/>
              <a:gd name="connsiteX30" fmla="*/ 10000 w 10000"/>
              <a:gd name="connsiteY30" fmla="*/ 7463 h 10000"/>
              <a:gd name="connsiteX31" fmla="*/ 9895 w 10000"/>
              <a:gd name="connsiteY31" fmla="*/ 7397 h 10000"/>
              <a:gd name="connsiteX32" fmla="*/ 9247 w 10000"/>
              <a:gd name="connsiteY32" fmla="*/ 7383 h 10000"/>
              <a:gd name="connsiteX33" fmla="*/ 7440 w 10000"/>
              <a:gd name="connsiteY33" fmla="*/ 9924 h 10000"/>
              <a:gd name="connsiteX34" fmla="*/ 7213 w 10000"/>
              <a:gd name="connsiteY34" fmla="*/ 10000 h 10000"/>
              <a:gd name="connsiteX35" fmla="*/ 7010 w 10000"/>
              <a:gd name="connsiteY35" fmla="*/ 9939 h 10000"/>
              <a:gd name="connsiteX36" fmla="*/ 6764 w 10000"/>
              <a:gd name="connsiteY36" fmla="*/ 9825 h 10000"/>
              <a:gd name="connsiteX37" fmla="*/ 6187 w 10000"/>
              <a:gd name="connsiteY37" fmla="*/ 10000 h 10000"/>
              <a:gd name="connsiteX38" fmla="*/ 6471 w 10000"/>
              <a:gd name="connsiteY38" fmla="*/ 4523 h 10000"/>
              <a:gd name="connsiteX0" fmla="*/ 6471 w 10000"/>
              <a:gd name="connsiteY0" fmla="*/ 4523 h 10000"/>
              <a:gd name="connsiteX1" fmla="*/ 6236 w 10000"/>
              <a:gd name="connsiteY1" fmla="*/ 7910 h 10000"/>
              <a:gd name="connsiteX2" fmla="*/ 656 w 10000"/>
              <a:gd name="connsiteY2" fmla="*/ 9044 h 10000"/>
              <a:gd name="connsiteX3" fmla="*/ 791 w 10000"/>
              <a:gd name="connsiteY3" fmla="*/ 8335 h 10000"/>
              <a:gd name="connsiteX4" fmla="*/ 500 w 10000"/>
              <a:gd name="connsiteY4" fmla="*/ 7052 h 10000"/>
              <a:gd name="connsiteX5" fmla="*/ 670 w 10000"/>
              <a:gd name="connsiteY5" fmla="*/ 6194 h 10000"/>
              <a:gd name="connsiteX6" fmla="*/ 625 w 10000"/>
              <a:gd name="connsiteY6" fmla="*/ 4998 h 10000"/>
              <a:gd name="connsiteX7" fmla="*/ 0 w 10000"/>
              <a:gd name="connsiteY7" fmla="*/ 3944 h 10000"/>
              <a:gd name="connsiteX8" fmla="*/ 833 w 10000"/>
              <a:gd name="connsiteY8" fmla="*/ 2418 h 10000"/>
              <a:gd name="connsiteX9" fmla="*/ 1997 w 10000"/>
              <a:gd name="connsiteY9" fmla="*/ 2367 h 10000"/>
              <a:gd name="connsiteX10" fmla="*/ 3579 w 10000"/>
              <a:gd name="connsiteY10" fmla="*/ 2022 h 10000"/>
              <a:gd name="connsiteX11" fmla="*/ 4536 w 10000"/>
              <a:gd name="connsiteY11" fmla="*/ 1526 h 10000"/>
              <a:gd name="connsiteX12" fmla="*/ 5285 w 10000"/>
              <a:gd name="connsiteY12" fmla="*/ 0 h 10000"/>
              <a:gd name="connsiteX13" fmla="*/ 5575 w 10000"/>
              <a:gd name="connsiteY13" fmla="*/ 891 h 10000"/>
              <a:gd name="connsiteX14" fmla="*/ 4785 w 10000"/>
              <a:gd name="connsiteY14" fmla="*/ 1775 h 10000"/>
              <a:gd name="connsiteX15" fmla="*/ 4911 w 10000"/>
              <a:gd name="connsiteY15" fmla="*/ 3304 h 10000"/>
              <a:gd name="connsiteX16" fmla="*/ 5118 w 10000"/>
              <a:gd name="connsiteY16" fmla="*/ 3207 h 10000"/>
              <a:gd name="connsiteX17" fmla="*/ 5910 w 10000"/>
              <a:gd name="connsiteY17" fmla="*/ 3309 h 10000"/>
              <a:gd name="connsiteX18" fmla="*/ 6218 w 10000"/>
              <a:gd name="connsiteY18" fmla="*/ 4646 h 10000"/>
              <a:gd name="connsiteX19" fmla="*/ 6462 w 10000"/>
              <a:gd name="connsiteY19" fmla="*/ 4825 h 10000"/>
              <a:gd name="connsiteX20" fmla="*/ 6756 w 10000"/>
              <a:gd name="connsiteY20" fmla="*/ 6394 h 10000"/>
              <a:gd name="connsiteX21" fmla="*/ 7172 w 10000"/>
              <a:gd name="connsiteY21" fmla="*/ 5814 h 10000"/>
              <a:gd name="connsiteX22" fmla="*/ 7343 w 10000"/>
              <a:gd name="connsiteY22" fmla="*/ 5504 h 10000"/>
              <a:gd name="connsiteX23" fmla="*/ 7486 w 10000"/>
              <a:gd name="connsiteY23" fmla="*/ 5482 h 10000"/>
              <a:gd name="connsiteX24" fmla="*/ 7600 w 10000"/>
              <a:gd name="connsiteY24" fmla="*/ 5431 h 10000"/>
              <a:gd name="connsiteX25" fmla="*/ 7629 w 10000"/>
              <a:gd name="connsiteY25" fmla="*/ 5324 h 10000"/>
              <a:gd name="connsiteX26" fmla="*/ 7629 w 10000"/>
              <a:gd name="connsiteY26" fmla="*/ 5203 h 10000"/>
              <a:gd name="connsiteX27" fmla="*/ 7527 w 10000"/>
              <a:gd name="connsiteY27" fmla="*/ 4946 h 10000"/>
              <a:gd name="connsiteX28" fmla="*/ 7440 w 10000"/>
              <a:gd name="connsiteY28" fmla="*/ 4825 h 10000"/>
              <a:gd name="connsiteX29" fmla="*/ 10000 w 10000"/>
              <a:gd name="connsiteY29" fmla="*/ 7383 h 10000"/>
              <a:gd name="connsiteX30" fmla="*/ 10000 w 10000"/>
              <a:gd name="connsiteY30" fmla="*/ 7463 h 10000"/>
              <a:gd name="connsiteX31" fmla="*/ 9247 w 10000"/>
              <a:gd name="connsiteY31" fmla="*/ 7383 h 10000"/>
              <a:gd name="connsiteX32" fmla="*/ 7440 w 10000"/>
              <a:gd name="connsiteY32" fmla="*/ 9924 h 10000"/>
              <a:gd name="connsiteX33" fmla="*/ 7213 w 10000"/>
              <a:gd name="connsiteY33" fmla="*/ 10000 h 10000"/>
              <a:gd name="connsiteX34" fmla="*/ 7010 w 10000"/>
              <a:gd name="connsiteY34" fmla="*/ 9939 h 10000"/>
              <a:gd name="connsiteX35" fmla="*/ 6764 w 10000"/>
              <a:gd name="connsiteY35" fmla="*/ 9825 h 10000"/>
              <a:gd name="connsiteX36" fmla="*/ 6187 w 10000"/>
              <a:gd name="connsiteY36" fmla="*/ 10000 h 10000"/>
              <a:gd name="connsiteX37" fmla="*/ 6471 w 10000"/>
              <a:gd name="connsiteY37" fmla="*/ 4523 h 10000"/>
              <a:gd name="connsiteX0" fmla="*/ 6471 w 10000"/>
              <a:gd name="connsiteY0" fmla="*/ 4523 h 10000"/>
              <a:gd name="connsiteX1" fmla="*/ 6236 w 10000"/>
              <a:gd name="connsiteY1" fmla="*/ 7910 h 10000"/>
              <a:gd name="connsiteX2" fmla="*/ 656 w 10000"/>
              <a:gd name="connsiteY2" fmla="*/ 9044 h 10000"/>
              <a:gd name="connsiteX3" fmla="*/ 791 w 10000"/>
              <a:gd name="connsiteY3" fmla="*/ 8335 h 10000"/>
              <a:gd name="connsiteX4" fmla="*/ 500 w 10000"/>
              <a:gd name="connsiteY4" fmla="*/ 7052 h 10000"/>
              <a:gd name="connsiteX5" fmla="*/ 670 w 10000"/>
              <a:gd name="connsiteY5" fmla="*/ 6194 h 10000"/>
              <a:gd name="connsiteX6" fmla="*/ 625 w 10000"/>
              <a:gd name="connsiteY6" fmla="*/ 4998 h 10000"/>
              <a:gd name="connsiteX7" fmla="*/ 0 w 10000"/>
              <a:gd name="connsiteY7" fmla="*/ 3944 h 10000"/>
              <a:gd name="connsiteX8" fmla="*/ 833 w 10000"/>
              <a:gd name="connsiteY8" fmla="*/ 2418 h 10000"/>
              <a:gd name="connsiteX9" fmla="*/ 1997 w 10000"/>
              <a:gd name="connsiteY9" fmla="*/ 2367 h 10000"/>
              <a:gd name="connsiteX10" fmla="*/ 3579 w 10000"/>
              <a:gd name="connsiteY10" fmla="*/ 2022 h 10000"/>
              <a:gd name="connsiteX11" fmla="*/ 4536 w 10000"/>
              <a:gd name="connsiteY11" fmla="*/ 1526 h 10000"/>
              <a:gd name="connsiteX12" fmla="*/ 5285 w 10000"/>
              <a:gd name="connsiteY12" fmla="*/ 0 h 10000"/>
              <a:gd name="connsiteX13" fmla="*/ 5575 w 10000"/>
              <a:gd name="connsiteY13" fmla="*/ 891 h 10000"/>
              <a:gd name="connsiteX14" fmla="*/ 4785 w 10000"/>
              <a:gd name="connsiteY14" fmla="*/ 1775 h 10000"/>
              <a:gd name="connsiteX15" fmla="*/ 4911 w 10000"/>
              <a:gd name="connsiteY15" fmla="*/ 3304 h 10000"/>
              <a:gd name="connsiteX16" fmla="*/ 5118 w 10000"/>
              <a:gd name="connsiteY16" fmla="*/ 3207 h 10000"/>
              <a:gd name="connsiteX17" fmla="*/ 5910 w 10000"/>
              <a:gd name="connsiteY17" fmla="*/ 3309 h 10000"/>
              <a:gd name="connsiteX18" fmla="*/ 6218 w 10000"/>
              <a:gd name="connsiteY18" fmla="*/ 4646 h 10000"/>
              <a:gd name="connsiteX19" fmla="*/ 6462 w 10000"/>
              <a:gd name="connsiteY19" fmla="*/ 4825 h 10000"/>
              <a:gd name="connsiteX20" fmla="*/ 6756 w 10000"/>
              <a:gd name="connsiteY20" fmla="*/ 6394 h 10000"/>
              <a:gd name="connsiteX21" fmla="*/ 7172 w 10000"/>
              <a:gd name="connsiteY21" fmla="*/ 5814 h 10000"/>
              <a:gd name="connsiteX22" fmla="*/ 7343 w 10000"/>
              <a:gd name="connsiteY22" fmla="*/ 5504 h 10000"/>
              <a:gd name="connsiteX23" fmla="*/ 7486 w 10000"/>
              <a:gd name="connsiteY23" fmla="*/ 5482 h 10000"/>
              <a:gd name="connsiteX24" fmla="*/ 7600 w 10000"/>
              <a:gd name="connsiteY24" fmla="*/ 5431 h 10000"/>
              <a:gd name="connsiteX25" fmla="*/ 7629 w 10000"/>
              <a:gd name="connsiteY25" fmla="*/ 5324 h 10000"/>
              <a:gd name="connsiteX26" fmla="*/ 7629 w 10000"/>
              <a:gd name="connsiteY26" fmla="*/ 5203 h 10000"/>
              <a:gd name="connsiteX27" fmla="*/ 7527 w 10000"/>
              <a:gd name="connsiteY27" fmla="*/ 4946 h 10000"/>
              <a:gd name="connsiteX28" fmla="*/ 7440 w 10000"/>
              <a:gd name="connsiteY28" fmla="*/ 4825 h 10000"/>
              <a:gd name="connsiteX29" fmla="*/ 10000 w 10000"/>
              <a:gd name="connsiteY29" fmla="*/ 7383 h 10000"/>
              <a:gd name="connsiteX30" fmla="*/ 10000 w 10000"/>
              <a:gd name="connsiteY30" fmla="*/ 7463 h 10000"/>
              <a:gd name="connsiteX31" fmla="*/ 7440 w 10000"/>
              <a:gd name="connsiteY31" fmla="*/ 9924 h 10000"/>
              <a:gd name="connsiteX32" fmla="*/ 7213 w 10000"/>
              <a:gd name="connsiteY32" fmla="*/ 10000 h 10000"/>
              <a:gd name="connsiteX33" fmla="*/ 7010 w 10000"/>
              <a:gd name="connsiteY33" fmla="*/ 9939 h 10000"/>
              <a:gd name="connsiteX34" fmla="*/ 6764 w 10000"/>
              <a:gd name="connsiteY34" fmla="*/ 9825 h 10000"/>
              <a:gd name="connsiteX35" fmla="*/ 6187 w 10000"/>
              <a:gd name="connsiteY35" fmla="*/ 10000 h 10000"/>
              <a:gd name="connsiteX36" fmla="*/ 6471 w 10000"/>
              <a:gd name="connsiteY36" fmla="*/ 4523 h 10000"/>
              <a:gd name="connsiteX0" fmla="*/ 6471 w 10000"/>
              <a:gd name="connsiteY0" fmla="*/ 4523 h 10000"/>
              <a:gd name="connsiteX1" fmla="*/ 6236 w 10000"/>
              <a:gd name="connsiteY1" fmla="*/ 7910 h 10000"/>
              <a:gd name="connsiteX2" fmla="*/ 656 w 10000"/>
              <a:gd name="connsiteY2" fmla="*/ 9044 h 10000"/>
              <a:gd name="connsiteX3" fmla="*/ 791 w 10000"/>
              <a:gd name="connsiteY3" fmla="*/ 8335 h 10000"/>
              <a:gd name="connsiteX4" fmla="*/ 500 w 10000"/>
              <a:gd name="connsiteY4" fmla="*/ 7052 h 10000"/>
              <a:gd name="connsiteX5" fmla="*/ 670 w 10000"/>
              <a:gd name="connsiteY5" fmla="*/ 6194 h 10000"/>
              <a:gd name="connsiteX6" fmla="*/ 625 w 10000"/>
              <a:gd name="connsiteY6" fmla="*/ 4998 h 10000"/>
              <a:gd name="connsiteX7" fmla="*/ 0 w 10000"/>
              <a:gd name="connsiteY7" fmla="*/ 3944 h 10000"/>
              <a:gd name="connsiteX8" fmla="*/ 833 w 10000"/>
              <a:gd name="connsiteY8" fmla="*/ 2418 h 10000"/>
              <a:gd name="connsiteX9" fmla="*/ 1997 w 10000"/>
              <a:gd name="connsiteY9" fmla="*/ 2367 h 10000"/>
              <a:gd name="connsiteX10" fmla="*/ 3579 w 10000"/>
              <a:gd name="connsiteY10" fmla="*/ 2022 h 10000"/>
              <a:gd name="connsiteX11" fmla="*/ 4536 w 10000"/>
              <a:gd name="connsiteY11" fmla="*/ 1526 h 10000"/>
              <a:gd name="connsiteX12" fmla="*/ 5285 w 10000"/>
              <a:gd name="connsiteY12" fmla="*/ 0 h 10000"/>
              <a:gd name="connsiteX13" fmla="*/ 5575 w 10000"/>
              <a:gd name="connsiteY13" fmla="*/ 891 h 10000"/>
              <a:gd name="connsiteX14" fmla="*/ 4785 w 10000"/>
              <a:gd name="connsiteY14" fmla="*/ 1775 h 10000"/>
              <a:gd name="connsiteX15" fmla="*/ 4911 w 10000"/>
              <a:gd name="connsiteY15" fmla="*/ 3304 h 10000"/>
              <a:gd name="connsiteX16" fmla="*/ 5118 w 10000"/>
              <a:gd name="connsiteY16" fmla="*/ 3207 h 10000"/>
              <a:gd name="connsiteX17" fmla="*/ 5910 w 10000"/>
              <a:gd name="connsiteY17" fmla="*/ 3309 h 10000"/>
              <a:gd name="connsiteX18" fmla="*/ 6218 w 10000"/>
              <a:gd name="connsiteY18" fmla="*/ 4646 h 10000"/>
              <a:gd name="connsiteX19" fmla="*/ 6462 w 10000"/>
              <a:gd name="connsiteY19" fmla="*/ 4825 h 10000"/>
              <a:gd name="connsiteX20" fmla="*/ 6756 w 10000"/>
              <a:gd name="connsiteY20" fmla="*/ 6394 h 10000"/>
              <a:gd name="connsiteX21" fmla="*/ 7172 w 10000"/>
              <a:gd name="connsiteY21" fmla="*/ 5814 h 10000"/>
              <a:gd name="connsiteX22" fmla="*/ 7343 w 10000"/>
              <a:gd name="connsiteY22" fmla="*/ 5504 h 10000"/>
              <a:gd name="connsiteX23" fmla="*/ 7486 w 10000"/>
              <a:gd name="connsiteY23" fmla="*/ 5482 h 10000"/>
              <a:gd name="connsiteX24" fmla="*/ 7600 w 10000"/>
              <a:gd name="connsiteY24" fmla="*/ 5431 h 10000"/>
              <a:gd name="connsiteX25" fmla="*/ 7629 w 10000"/>
              <a:gd name="connsiteY25" fmla="*/ 5324 h 10000"/>
              <a:gd name="connsiteX26" fmla="*/ 7629 w 10000"/>
              <a:gd name="connsiteY26" fmla="*/ 5203 h 10000"/>
              <a:gd name="connsiteX27" fmla="*/ 7527 w 10000"/>
              <a:gd name="connsiteY27" fmla="*/ 4946 h 10000"/>
              <a:gd name="connsiteX28" fmla="*/ 7440 w 10000"/>
              <a:gd name="connsiteY28" fmla="*/ 4825 h 10000"/>
              <a:gd name="connsiteX29" fmla="*/ 10000 w 10000"/>
              <a:gd name="connsiteY29" fmla="*/ 7383 h 10000"/>
              <a:gd name="connsiteX30" fmla="*/ 7440 w 10000"/>
              <a:gd name="connsiteY30" fmla="*/ 9924 h 10000"/>
              <a:gd name="connsiteX31" fmla="*/ 7213 w 10000"/>
              <a:gd name="connsiteY31" fmla="*/ 10000 h 10000"/>
              <a:gd name="connsiteX32" fmla="*/ 7010 w 10000"/>
              <a:gd name="connsiteY32" fmla="*/ 9939 h 10000"/>
              <a:gd name="connsiteX33" fmla="*/ 6764 w 10000"/>
              <a:gd name="connsiteY33" fmla="*/ 9825 h 10000"/>
              <a:gd name="connsiteX34" fmla="*/ 6187 w 10000"/>
              <a:gd name="connsiteY34" fmla="*/ 10000 h 10000"/>
              <a:gd name="connsiteX35" fmla="*/ 6471 w 10000"/>
              <a:gd name="connsiteY35" fmla="*/ 4523 h 10000"/>
              <a:gd name="connsiteX0" fmla="*/ 6471 w 10000"/>
              <a:gd name="connsiteY0" fmla="*/ 4523 h 10000"/>
              <a:gd name="connsiteX1" fmla="*/ 6236 w 10000"/>
              <a:gd name="connsiteY1" fmla="*/ 7910 h 10000"/>
              <a:gd name="connsiteX2" fmla="*/ 656 w 10000"/>
              <a:gd name="connsiteY2" fmla="*/ 9044 h 10000"/>
              <a:gd name="connsiteX3" fmla="*/ 791 w 10000"/>
              <a:gd name="connsiteY3" fmla="*/ 8335 h 10000"/>
              <a:gd name="connsiteX4" fmla="*/ 500 w 10000"/>
              <a:gd name="connsiteY4" fmla="*/ 7052 h 10000"/>
              <a:gd name="connsiteX5" fmla="*/ 670 w 10000"/>
              <a:gd name="connsiteY5" fmla="*/ 6194 h 10000"/>
              <a:gd name="connsiteX6" fmla="*/ 625 w 10000"/>
              <a:gd name="connsiteY6" fmla="*/ 4998 h 10000"/>
              <a:gd name="connsiteX7" fmla="*/ 0 w 10000"/>
              <a:gd name="connsiteY7" fmla="*/ 3944 h 10000"/>
              <a:gd name="connsiteX8" fmla="*/ 833 w 10000"/>
              <a:gd name="connsiteY8" fmla="*/ 2418 h 10000"/>
              <a:gd name="connsiteX9" fmla="*/ 1997 w 10000"/>
              <a:gd name="connsiteY9" fmla="*/ 2367 h 10000"/>
              <a:gd name="connsiteX10" fmla="*/ 3579 w 10000"/>
              <a:gd name="connsiteY10" fmla="*/ 2022 h 10000"/>
              <a:gd name="connsiteX11" fmla="*/ 4536 w 10000"/>
              <a:gd name="connsiteY11" fmla="*/ 1526 h 10000"/>
              <a:gd name="connsiteX12" fmla="*/ 5285 w 10000"/>
              <a:gd name="connsiteY12" fmla="*/ 0 h 10000"/>
              <a:gd name="connsiteX13" fmla="*/ 5575 w 10000"/>
              <a:gd name="connsiteY13" fmla="*/ 891 h 10000"/>
              <a:gd name="connsiteX14" fmla="*/ 4785 w 10000"/>
              <a:gd name="connsiteY14" fmla="*/ 1775 h 10000"/>
              <a:gd name="connsiteX15" fmla="*/ 4911 w 10000"/>
              <a:gd name="connsiteY15" fmla="*/ 3304 h 10000"/>
              <a:gd name="connsiteX16" fmla="*/ 5118 w 10000"/>
              <a:gd name="connsiteY16" fmla="*/ 3207 h 10000"/>
              <a:gd name="connsiteX17" fmla="*/ 5910 w 10000"/>
              <a:gd name="connsiteY17" fmla="*/ 3309 h 10000"/>
              <a:gd name="connsiteX18" fmla="*/ 6218 w 10000"/>
              <a:gd name="connsiteY18" fmla="*/ 4646 h 10000"/>
              <a:gd name="connsiteX19" fmla="*/ 6462 w 10000"/>
              <a:gd name="connsiteY19" fmla="*/ 4825 h 10000"/>
              <a:gd name="connsiteX20" fmla="*/ 6756 w 10000"/>
              <a:gd name="connsiteY20" fmla="*/ 6394 h 10000"/>
              <a:gd name="connsiteX21" fmla="*/ 7172 w 10000"/>
              <a:gd name="connsiteY21" fmla="*/ 5814 h 10000"/>
              <a:gd name="connsiteX22" fmla="*/ 7343 w 10000"/>
              <a:gd name="connsiteY22" fmla="*/ 5504 h 10000"/>
              <a:gd name="connsiteX23" fmla="*/ 7486 w 10000"/>
              <a:gd name="connsiteY23" fmla="*/ 5482 h 10000"/>
              <a:gd name="connsiteX24" fmla="*/ 7600 w 10000"/>
              <a:gd name="connsiteY24" fmla="*/ 5431 h 10000"/>
              <a:gd name="connsiteX25" fmla="*/ 7629 w 10000"/>
              <a:gd name="connsiteY25" fmla="*/ 5324 h 10000"/>
              <a:gd name="connsiteX26" fmla="*/ 7629 w 10000"/>
              <a:gd name="connsiteY26" fmla="*/ 5203 h 10000"/>
              <a:gd name="connsiteX27" fmla="*/ 7527 w 10000"/>
              <a:gd name="connsiteY27" fmla="*/ 4946 h 10000"/>
              <a:gd name="connsiteX28" fmla="*/ 7440 w 10000"/>
              <a:gd name="connsiteY28" fmla="*/ 4825 h 10000"/>
              <a:gd name="connsiteX29" fmla="*/ 10000 w 10000"/>
              <a:gd name="connsiteY29" fmla="*/ 7383 h 10000"/>
              <a:gd name="connsiteX30" fmla="*/ 7213 w 10000"/>
              <a:gd name="connsiteY30" fmla="*/ 10000 h 10000"/>
              <a:gd name="connsiteX31" fmla="*/ 7010 w 10000"/>
              <a:gd name="connsiteY31" fmla="*/ 9939 h 10000"/>
              <a:gd name="connsiteX32" fmla="*/ 6764 w 10000"/>
              <a:gd name="connsiteY32" fmla="*/ 9825 h 10000"/>
              <a:gd name="connsiteX33" fmla="*/ 6187 w 10000"/>
              <a:gd name="connsiteY33" fmla="*/ 10000 h 10000"/>
              <a:gd name="connsiteX34" fmla="*/ 6471 w 10000"/>
              <a:gd name="connsiteY34" fmla="*/ 4523 h 10000"/>
              <a:gd name="connsiteX0" fmla="*/ 6471 w 7629"/>
              <a:gd name="connsiteY0" fmla="*/ 4523 h 10000"/>
              <a:gd name="connsiteX1" fmla="*/ 6236 w 7629"/>
              <a:gd name="connsiteY1" fmla="*/ 7910 h 10000"/>
              <a:gd name="connsiteX2" fmla="*/ 656 w 7629"/>
              <a:gd name="connsiteY2" fmla="*/ 9044 h 10000"/>
              <a:gd name="connsiteX3" fmla="*/ 791 w 7629"/>
              <a:gd name="connsiteY3" fmla="*/ 8335 h 10000"/>
              <a:gd name="connsiteX4" fmla="*/ 500 w 7629"/>
              <a:gd name="connsiteY4" fmla="*/ 7052 h 10000"/>
              <a:gd name="connsiteX5" fmla="*/ 670 w 7629"/>
              <a:gd name="connsiteY5" fmla="*/ 6194 h 10000"/>
              <a:gd name="connsiteX6" fmla="*/ 625 w 7629"/>
              <a:gd name="connsiteY6" fmla="*/ 4998 h 10000"/>
              <a:gd name="connsiteX7" fmla="*/ 0 w 7629"/>
              <a:gd name="connsiteY7" fmla="*/ 3944 h 10000"/>
              <a:gd name="connsiteX8" fmla="*/ 833 w 7629"/>
              <a:gd name="connsiteY8" fmla="*/ 2418 h 10000"/>
              <a:gd name="connsiteX9" fmla="*/ 1997 w 7629"/>
              <a:gd name="connsiteY9" fmla="*/ 2367 h 10000"/>
              <a:gd name="connsiteX10" fmla="*/ 3579 w 7629"/>
              <a:gd name="connsiteY10" fmla="*/ 2022 h 10000"/>
              <a:gd name="connsiteX11" fmla="*/ 4536 w 7629"/>
              <a:gd name="connsiteY11" fmla="*/ 1526 h 10000"/>
              <a:gd name="connsiteX12" fmla="*/ 5285 w 7629"/>
              <a:gd name="connsiteY12" fmla="*/ 0 h 10000"/>
              <a:gd name="connsiteX13" fmla="*/ 5575 w 7629"/>
              <a:gd name="connsiteY13" fmla="*/ 891 h 10000"/>
              <a:gd name="connsiteX14" fmla="*/ 4785 w 7629"/>
              <a:gd name="connsiteY14" fmla="*/ 1775 h 10000"/>
              <a:gd name="connsiteX15" fmla="*/ 4911 w 7629"/>
              <a:gd name="connsiteY15" fmla="*/ 3304 h 10000"/>
              <a:gd name="connsiteX16" fmla="*/ 5118 w 7629"/>
              <a:gd name="connsiteY16" fmla="*/ 3207 h 10000"/>
              <a:gd name="connsiteX17" fmla="*/ 5910 w 7629"/>
              <a:gd name="connsiteY17" fmla="*/ 3309 h 10000"/>
              <a:gd name="connsiteX18" fmla="*/ 6218 w 7629"/>
              <a:gd name="connsiteY18" fmla="*/ 4646 h 10000"/>
              <a:gd name="connsiteX19" fmla="*/ 6462 w 7629"/>
              <a:gd name="connsiteY19" fmla="*/ 4825 h 10000"/>
              <a:gd name="connsiteX20" fmla="*/ 6756 w 7629"/>
              <a:gd name="connsiteY20" fmla="*/ 6394 h 10000"/>
              <a:gd name="connsiteX21" fmla="*/ 7172 w 7629"/>
              <a:gd name="connsiteY21" fmla="*/ 5814 h 10000"/>
              <a:gd name="connsiteX22" fmla="*/ 7343 w 7629"/>
              <a:gd name="connsiteY22" fmla="*/ 5504 h 10000"/>
              <a:gd name="connsiteX23" fmla="*/ 7486 w 7629"/>
              <a:gd name="connsiteY23" fmla="*/ 5482 h 10000"/>
              <a:gd name="connsiteX24" fmla="*/ 7600 w 7629"/>
              <a:gd name="connsiteY24" fmla="*/ 5431 h 10000"/>
              <a:gd name="connsiteX25" fmla="*/ 7629 w 7629"/>
              <a:gd name="connsiteY25" fmla="*/ 5324 h 10000"/>
              <a:gd name="connsiteX26" fmla="*/ 7629 w 7629"/>
              <a:gd name="connsiteY26" fmla="*/ 5203 h 10000"/>
              <a:gd name="connsiteX27" fmla="*/ 7527 w 7629"/>
              <a:gd name="connsiteY27" fmla="*/ 4946 h 10000"/>
              <a:gd name="connsiteX28" fmla="*/ 7440 w 7629"/>
              <a:gd name="connsiteY28" fmla="*/ 4825 h 10000"/>
              <a:gd name="connsiteX29" fmla="*/ 7213 w 7629"/>
              <a:gd name="connsiteY29" fmla="*/ 10000 h 10000"/>
              <a:gd name="connsiteX30" fmla="*/ 7010 w 7629"/>
              <a:gd name="connsiteY30" fmla="*/ 9939 h 10000"/>
              <a:gd name="connsiteX31" fmla="*/ 6764 w 7629"/>
              <a:gd name="connsiteY31" fmla="*/ 9825 h 10000"/>
              <a:gd name="connsiteX32" fmla="*/ 6187 w 7629"/>
              <a:gd name="connsiteY32" fmla="*/ 10000 h 10000"/>
              <a:gd name="connsiteX33" fmla="*/ 6471 w 7629"/>
              <a:gd name="connsiteY33" fmla="*/ 4523 h 10000"/>
              <a:gd name="connsiteX0" fmla="*/ 8482 w 10000"/>
              <a:gd name="connsiteY0" fmla="*/ 4523 h 10000"/>
              <a:gd name="connsiteX1" fmla="*/ 8174 w 10000"/>
              <a:gd name="connsiteY1" fmla="*/ 7910 h 10000"/>
              <a:gd name="connsiteX2" fmla="*/ 860 w 10000"/>
              <a:gd name="connsiteY2" fmla="*/ 9044 h 10000"/>
              <a:gd name="connsiteX3" fmla="*/ 1037 w 10000"/>
              <a:gd name="connsiteY3" fmla="*/ 8335 h 10000"/>
              <a:gd name="connsiteX4" fmla="*/ 655 w 10000"/>
              <a:gd name="connsiteY4" fmla="*/ 7052 h 10000"/>
              <a:gd name="connsiteX5" fmla="*/ 878 w 10000"/>
              <a:gd name="connsiteY5" fmla="*/ 6194 h 10000"/>
              <a:gd name="connsiteX6" fmla="*/ 819 w 10000"/>
              <a:gd name="connsiteY6" fmla="*/ 4998 h 10000"/>
              <a:gd name="connsiteX7" fmla="*/ 0 w 10000"/>
              <a:gd name="connsiteY7" fmla="*/ 3944 h 10000"/>
              <a:gd name="connsiteX8" fmla="*/ 1092 w 10000"/>
              <a:gd name="connsiteY8" fmla="*/ 2418 h 10000"/>
              <a:gd name="connsiteX9" fmla="*/ 2618 w 10000"/>
              <a:gd name="connsiteY9" fmla="*/ 2367 h 10000"/>
              <a:gd name="connsiteX10" fmla="*/ 4691 w 10000"/>
              <a:gd name="connsiteY10" fmla="*/ 2022 h 10000"/>
              <a:gd name="connsiteX11" fmla="*/ 5946 w 10000"/>
              <a:gd name="connsiteY11" fmla="*/ 1526 h 10000"/>
              <a:gd name="connsiteX12" fmla="*/ 6928 w 10000"/>
              <a:gd name="connsiteY12" fmla="*/ 0 h 10000"/>
              <a:gd name="connsiteX13" fmla="*/ 7308 w 10000"/>
              <a:gd name="connsiteY13" fmla="*/ 891 h 10000"/>
              <a:gd name="connsiteX14" fmla="*/ 6272 w 10000"/>
              <a:gd name="connsiteY14" fmla="*/ 1775 h 10000"/>
              <a:gd name="connsiteX15" fmla="*/ 6437 w 10000"/>
              <a:gd name="connsiteY15" fmla="*/ 3304 h 10000"/>
              <a:gd name="connsiteX16" fmla="*/ 6709 w 10000"/>
              <a:gd name="connsiteY16" fmla="*/ 3207 h 10000"/>
              <a:gd name="connsiteX17" fmla="*/ 7747 w 10000"/>
              <a:gd name="connsiteY17" fmla="*/ 3309 h 10000"/>
              <a:gd name="connsiteX18" fmla="*/ 8150 w 10000"/>
              <a:gd name="connsiteY18" fmla="*/ 4646 h 10000"/>
              <a:gd name="connsiteX19" fmla="*/ 8470 w 10000"/>
              <a:gd name="connsiteY19" fmla="*/ 4825 h 10000"/>
              <a:gd name="connsiteX20" fmla="*/ 8856 w 10000"/>
              <a:gd name="connsiteY20" fmla="*/ 6394 h 10000"/>
              <a:gd name="connsiteX21" fmla="*/ 9401 w 10000"/>
              <a:gd name="connsiteY21" fmla="*/ 5814 h 10000"/>
              <a:gd name="connsiteX22" fmla="*/ 9625 w 10000"/>
              <a:gd name="connsiteY22" fmla="*/ 5504 h 10000"/>
              <a:gd name="connsiteX23" fmla="*/ 9813 w 10000"/>
              <a:gd name="connsiteY23" fmla="*/ 5482 h 10000"/>
              <a:gd name="connsiteX24" fmla="*/ 9962 w 10000"/>
              <a:gd name="connsiteY24" fmla="*/ 5431 h 10000"/>
              <a:gd name="connsiteX25" fmla="*/ 10000 w 10000"/>
              <a:gd name="connsiteY25" fmla="*/ 5324 h 10000"/>
              <a:gd name="connsiteX26" fmla="*/ 10000 w 10000"/>
              <a:gd name="connsiteY26" fmla="*/ 5203 h 10000"/>
              <a:gd name="connsiteX27" fmla="*/ 9866 w 10000"/>
              <a:gd name="connsiteY27" fmla="*/ 4946 h 10000"/>
              <a:gd name="connsiteX28" fmla="*/ 9752 w 10000"/>
              <a:gd name="connsiteY28" fmla="*/ 4825 h 10000"/>
              <a:gd name="connsiteX29" fmla="*/ 9455 w 10000"/>
              <a:gd name="connsiteY29" fmla="*/ 10000 h 10000"/>
              <a:gd name="connsiteX30" fmla="*/ 9189 w 10000"/>
              <a:gd name="connsiteY30" fmla="*/ 9939 h 10000"/>
              <a:gd name="connsiteX31" fmla="*/ 8110 w 10000"/>
              <a:gd name="connsiteY31" fmla="*/ 10000 h 10000"/>
              <a:gd name="connsiteX32" fmla="*/ 8482 w 10000"/>
              <a:gd name="connsiteY32" fmla="*/ 4523 h 10000"/>
              <a:gd name="connsiteX0" fmla="*/ 8482 w 10000"/>
              <a:gd name="connsiteY0" fmla="*/ 4523 h 10000"/>
              <a:gd name="connsiteX1" fmla="*/ 8174 w 10000"/>
              <a:gd name="connsiteY1" fmla="*/ 7910 h 10000"/>
              <a:gd name="connsiteX2" fmla="*/ 860 w 10000"/>
              <a:gd name="connsiteY2" fmla="*/ 9044 h 10000"/>
              <a:gd name="connsiteX3" fmla="*/ 1037 w 10000"/>
              <a:gd name="connsiteY3" fmla="*/ 8335 h 10000"/>
              <a:gd name="connsiteX4" fmla="*/ 655 w 10000"/>
              <a:gd name="connsiteY4" fmla="*/ 7052 h 10000"/>
              <a:gd name="connsiteX5" fmla="*/ 878 w 10000"/>
              <a:gd name="connsiteY5" fmla="*/ 6194 h 10000"/>
              <a:gd name="connsiteX6" fmla="*/ 819 w 10000"/>
              <a:gd name="connsiteY6" fmla="*/ 4998 h 10000"/>
              <a:gd name="connsiteX7" fmla="*/ 0 w 10000"/>
              <a:gd name="connsiteY7" fmla="*/ 3944 h 10000"/>
              <a:gd name="connsiteX8" fmla="*/ 1092 w 10000"/>
              <a:gd name="connsiteY8" fmla="*/ 2418 h 10000"/>
              <a:gd name="connsiteX9" fmla="*/ 2618 w 10000"/>
              <a:gd name="connsiteY9" fmla="*/ 2367 h 10000"/>
              <a:gd name="connsiteX10" fmla="*/ 4691 w 10000"/>
              <a:gd name="connsiteY10" fmla="*/ 2022 h 10000"/>
              <a:gd name="connsiteX11" fmla="*/ 5946 w 10000"/>
              <a:gd name="connsiteY11" fmla="*/ 1526 h 10000"/>
              <a:gd name="connsiteX12" fmla="*/ 6928 w 10000"/>
              <a:gd name="connsiteY12" fmla="*/ 0 h 10000"/>
              <a:gd name="connsiteX13" fmla="*/ 7308 w 10000"/>
              <a:gd name="connsiteY13" fmla="*/ 891 h 10000"/>
              <a:gd name="connsiteX14" fmla="*/ 6272 w 10000"/>
              <a:gd name="connsiteY14" fmla="*/ 1775 h 10000"/>
              <a:gd name="connsiteX15" fmla="*/ 6437 w 10000"/>
              <a:gd name="connsiteY15" fmla="*/ 3304 h 10000"/>
              <a:gd name="connsiteX16" fmla="*/ 6709 w 10000"/>
              <a:gd name="connsiteY16" fmla="*/ 3207 h 10000"/>
              <a:gd name="connsiteX17" fmla="*/ 7747 w 10000"/>
              <a:gd name="connsiteY17" fmla="*/ 3309 h 10000"/>
              <a:gd name="connsiteX18" fmla="*/ 8150 w 10000"/>
              <a:gd name="connsiteY18" fmla="*/ 4646 h 10000"/>
              <a:gd name="connsiteX19" fmla="*/ 8470 w 10000"/>
              <a:gd name="connsiteY19" fmla="*/ 4825 h 10000"/>
              <a:gd name="connsiteX20" fmla="*/ 8856 w 10000"/>
              <a:gd name="connsiteY20" fmla="*/ 6394 h 10000"/>
              <a:gd name="connsiteX21" fmla="*/ 9401 w 10000"/>
              <a:gd name="connsiteY21" fmla="*/ 5814 h 10000"/>
              <a:gd name="connsiteX22" fmla="*/ 9625 w 10000"/>
              <a:gd name="connsiteY22" fmla="*/ 5504 h 10000"/>
              <a:gd name="connsiteX23" fmla="*/ 9813 w 10000"/>
              <a:gd name="connsiteY23" fmla="*/ 5482 h 10000"/>
              <a:gd name="connsiteX24" fmla="*/ 9962 w 10000"/>
              <a:gd name="connsiteY24" fmla="*/ 5431 h 10000"/>
              <a:gd name="connsiteX25" fmla="*/ 10000 w 10000"/>
              <a:gd name="connsiteY25" fmla="*/ 5324 h 10000"/>
              <a:gd name="connsiteX26" fmla="*/ 10000 w 10000"/>
              <a:gd name="connsiteY26" fmla="*/ 5203 h 10000"/>
              <a:gd name="connsiteX27" fmla="*/ 9866 w 10000"/>
              <a:gd name="connsiteY27" fmla="*/ 4946 h 10000"/>
              <a:gd name="connsiteX28" fmla="*/ 9752 w 10000"/>
              <a:gd name="connsiteY28" fmla="*/ 4825 h 10000"/>
              <a:gd name="connsiteX29" fmla="*/ 9455 w 10000"/>
              <a:gd name="connsiteY29" fmla="*/ 10000 h 10000"/>
              <a:gd name="connsiteX30" fmla="*/ 8110 w 10000"/>
              <a:gd name="connsiteY30" fmla="*/ 10000 h 10000"/>
              <a:gd name="connsiteX31" fmla="*/ 8482 w 10000"/>
              <a:gd name="connsiteY31" fmla="*/ 4523 h 10000"/>
              <a:gd name="connsiteX0" fmla="*/ 8482 w 10000"/>
              <a:gd name="connsiteY0" fmla="*/ 4523 h 10000"/>
              <a:gd name="connsiteX1" fmla="*/ 8174 w 10000"/>
              <a:gd name="connsiteY1" fmla="*/ 7910 h 10000"/>
              <a:gd name="connsiteX2" fmla="*/ 860 w 10000"/>
              <a:gd name="connsiteY2" fmla="*/ 9044 h 10000"/>
              <a:gd name="connsiteX3" fmla="*/ 1037 w 10000"/>
              <a:gd name="connsiteY3" fmla="*/ 8335 h 10000"/>
              <a:gd name="connsiteX4" fmla="*/ 655 w 10000"/>
              <a:gd name="connsiteY4" fmla="*/ 7052 h 10000"/>
              <a:gd name="connsiteX5" fmla="*/ 878 w 10000"/>
              <a:gd name="connsiteY5" fmla="*/ 6194 h 10000"/>
              <a:gd name="connsiteX6" fmla="*/ 819 w 10000"/>
              <a:gd name="connsiteY6" fmla="*/ 4998 h 10000"/>
              <a:gd name="connsiteX7" fmla="*/ 0 w 10000"/>
              <a:gd name="connsiteY7" fmla="*/ 3944 h 10000"/>
              <a:gd name="connsiteX8" fmla="*/ 1092 w 10000"/>
              <a:gd name="connsiteY8" fmla="*/ 2418 h 10000"/>
              <a:gd name="connsiteX9" fmla="*/ 2618 w 10000"/>
              <a:gd name="connsiteY9" fmla="*/ 2367 h 10000"/>
              <a:gd name="connsiteX10" fmla="*/ 4691 w 10000"/>
              <a:gd name="connsiteY10" fmla="*/ 2022 h 10000"/>
              <a:gd name="connsiteX11" fmla="*/ 5946 w 10000"/>
              <a:gd name="connsiteY11" fmla="*/ 1526 h 10000"/>
              <a:gd name="connsiteX12" fmla="*/ 6928 w 10000"/>
              <a:gd name="connsiteY12" fmla="*/ 0 h 10000"/>
              <a:gd name="connsiteX13" fmla="*/ 7308 w 10000"/>
              <a:gd name="connsiteY13" fmla="*/ 891 h 10000"/>
              <a:gd name="connsiteX14" fmla="*/ 6272 w 10000"/>
              <a:gd name="connsiteY14" fmla="*/ 1775 h 10000"/>
              <a:gd name="connsiteX15" fmla="*/ 6437 w 10000"/>
              <a:gd name="connsiteY15" fmla="*/ 3304 h 10000"/>
              <a:gd name="connsiteX16" fmla="*/ 6709 w 10000"/>
              <a:gd name="connsiteY16" fmla="*/ 3207 h 10000"/>
              <a:gd name="connsiteX17" fmla="*/ 7747 w 10000"/>
              <a:gd name="connsiteY17" fmla="*/ 3309 h 10000"/>
              <a:gd name="connsiteX18" fmla="*/ 8150 w 10000"/>
              <a:gd name="connsiteY18" fmla="*/ 4646 h 10000"/>
              <a:gd name="connsiteX19" fmla="*/ 8470 w 10000"/>
              <a:gd name="connsiteY19" fmla="*/ 4825 h 10000"/>
              <a:gd name="connsiteX20" fmla="*/ 8856 w 10000"/>
              <a:gd name="connsiteY20" fmla="*/ 6394 h 10000"/>
              <a:gd name="connsiteX21" fmla="*/ 9401 w 10000"/>
              <a:gd name="connsiteY21" fmla="*/ 5814 h 10000"/>
              <a:gd name="connsiteX22" fmla="*/ 9625 w 10000"/>
              <a:gd name="connsiteY22" fmla="*/ 5504 h 10000"/>
              <a:gd name="connsiteX23" fmla="*/ 9813 w 10000"/>
              <a:gd name="connsiteY23" fmla="*/ 5482 h 10000"/>
              <a:gd name="connsiteX24" fmla="*/ 9962 w 10000"/>
              <a:gd name="connsiteY24" fmla="*/ 5431 h 10000"/>
              <a:gd name="connsiteX25" fmla="*/ 10000 w 10000"/>
              <a:gd name="connsiteY25" fmla="*/ 5324 h 10000"/>
              <a:gd name="connsiteX26" fmla="*/ 10000 w 10000"/>
              <a:gd name="connsiteY26" fmla="*/ 5203 h 10000"/>
              <a:gd name="connsiteX27" fmla="*/ 9866 w 10000"/>
              <a:gd name="connsiteY27" fmla="*/ 4946 h 10000"/>
              <a:gd name="connsiteX28" fmla="*/ 9752 w 10000"/>
              <a:gd name="connsiteY28" fmla="*/ 4825 h 10000"/>
              <a:gd name="connsiteX29" fmla="*/ 8110 w 10000"/>
              <a:gd name="connsiteY29" fmla="*/ 10000 h 10000"/>
              <a:gd name="connsiteX30" fmla="*/ 8482 w 10000"/>
              <a:gd name="connsiteY30" fmla="*/ 4523 h 10000"/>
              <a:gd name="connsiteX0" fmla="*/ 8482 w 10000"/>
              <a:gd name="connsiteY0" fmla="*/ 4523 h 9044"/>
              <a:gd name="connsiteX1" fmla="*/ 8174 w 10000"/>
              <a:gd name="connsiteY1" fmla="*/ 7910 h 9044"/>
              <a:gd name="connsiteX2" fmla="*/ 860 w 10000"/>
              <a:gd name="connsiteY2" fmla="*/ 9044 h 9044"/>
              <a:gd name="connsiteX3" fmla="*/ 1037 w 10000"/>
              <a:gd name="connsiteY3" fmla="*/ 8335 h 9044"/>
              <a:gd name="connsiteX4" fmla="*/ 655 w 10000"/>
              <a:gd name="connsiteY4" fmla="*/ 7052 h 9044"/>
              <a:gd name="connsiteX5" fmla="*/ 878 w 10000"/>
              <a:gd name="connsiteY5" fmla="*/ 6194 h 9044"/>
              <a:gd name="connsiteX6" fmla="*/ 819 w 10000"/>
              <a:gd name="connsiteY6" fmla="*/ 4998 h 9044"/>
              <a:gd name="connsiteX7" fmla="*/ 0 w 10000"/>
              <a:gd name="connsiteY7" fmla="*/ 3944 h 9044"/>
              <a:gd name="connsiteX8" fmla="*/ 1092 w 10000"/>
              <a:gd name="connsiteY8" fmla="*/ 2418 h 9044"/>
              <a:gd name="connsiteX9" fmla="*/ 2618 w 10000"/>
              <a:gd name="connsiteY9" fmla="*/ 2367 h 9044"/>
              <a:gd name="connsiteX10" fmla="*/ 4691 w 10000"/>
              <a:gd name="connsiteY10" fmla="*/ 2022 h 9044"/>
              <a:gd name="connsiteX11" fmla="*/ 5946 w 10000"/>
              <a:gd name="connsiteY11" fmla="*/ 1526 h 9044"/>
              <a:gd name="connsiteX12" fmla="*/ 6928 w 10000"/>
              <a:gd name="connsiteY12" fmla="*/ 0 h 9044"/>
              <a:gd name="connsiteX13" fmla="*/ 7308 w 10000"/>
              <a:gd name="connsiteY13" fmla="*/ 891 h 9044"/>
              <a:gd name="connsiteX14" fmla="*/ 6272 w 10000"/>
              <a:gd name="connsiteY14" fmla="*/ 1775 h 9044"/>
              <a:gd name="connsiteX15" fmla="*/ 6437 w 10000"/>
              <a:gd name="connsiteY15" fmla="*/ 3304 h 9044"/>
              <a:gd name="connsiteX16" fmla="*/ 6709 w 10000"/>
              <a:gd name="connsiteY16" fmla="*/ 3207 h 9044"/>
              <a:gd name="connsiteX17" fmla="*/ 7747 w 10000"/>
              <a:gd name="connsiteY17" fmla="*/ 3309 h 9044"/>
              <a:gd name="connsiteX18" fmla="*/ 8150 w 10000"/>
              <a:gd name="connsiteY18" fmla="*/ 4646 h 9044"/>
              <a:gd name="connsiteX19" fmla="*/ 8470 w 10000"/>
              <a:gd name="connsiteY19" fmla="*/ 4825 h 9044"/>
              <a:gd name="connsiteX20" fmla="*/ 8856 w 10000"/>
              <a:gd name="connsiteY20" fmla="*/ 6394 h 9044"/>
              <a:gd name="connsiteX21" fmla="*/ 9401 w 10000"/>
              <a:gd name="connsiteY21" fmla="*/ 5814 h 9044"/>
              <a:gd name="connsiteX22" fmla="*/ 9625 w 10000"/>
              <a:gd name="connsiteY22" fmla="*/ 5504 h 9044"/>
              <a:gd name="connsiteX23" fmla="*/ 9813 w 10000"/>
              <a:gd name="connsiteY23" fmla="*/ 5482 h 9044"/>
              <a:gd name="connsiteX24" fmla="*/ 9962 w 10000"/>
              <a:gd name="connsiteY24" fmla="*/ 5431 h 9044"/>
              <a:gd name="connsiteX25" fmla="*/ 10000 w 10000"/>
              <a:gd name="connsiteY25" fmla="*/ 5324 h 9044"/>
              <a:gd name="connsiteX26" fmla="*/ 10000 w 10000"/>
              <a:gd name="connsiteY26" fmla="*/ 5203 h 9044"/>
              <a:gd name="connsiteX27" fmla="*/ 9866 w 10000"/>
              <a:gd name="connsiteY27" fmla="*/ 4946 h 9044"/>
              <a:gd name="connsiteX28" fmla="*/ 9752 w 10000"/>
              <a:gd name="connsiteY28" fmla="*/ 4825 h 9044"/>
              <a:gd name="connsiteX29" fmla="*/ 8482 w 10000"/>
              <a:gd name="connsiteY29" fmla="*/ 4523 h 9044"/>
              <a:gd name="connsiteX0" fmla="*/ 8482 w 10000"/>
              <a:gd name="connsiteY0" fmla="*/ 5001 h 10000"/>
              <a:gd name="connsiteX1" fmla="*/ 8174 w 10000"/>
              <a:gd name="connsiteY1" fmla="*/ 8746 h 10000"/>
              <a:gd name="connsiteX2" fmla="*/ 860 w 10000"/>
              <a:gd name="connsiteY2" fmla="*/ 10000 h 10000"/>
              <a:gd name="connsiteX3" fmla="*/ 1037 w 10000"/>
              <a:gd name="connsiteY3" fmla="*/ 9216 h 10000"/>
              <a:gd name="connsiteX4" fmla="*/ 655 w 10000"/>
              <a:gd name="connsiteY4" fmla="*/ 7797 h 10000"/>
              <a:gd name="connsiteX5" fmla="*/ 878 w 10000"/>
              <a:gd name="connsiteY5" fmla="*/ 6849 h 10000"/>
              <a:gd name="connsiteX6" fmla="*/ 819 w 10000"/>
              <a:gd name="connsiteY6" fmla="*/ 5526 h 10000"/>
              <a:gd name="connsiteX7" fmla="*/ 0 w 10000"/>
              <a:gd name="connsiteY7" fmla="*/ 4361 h 10000"/>
              <a:gd name="connsiteX8" fmla="*/ 1092 w 10000"/>
              <a:gd name="connsiteY8" fmla="*/ 2674 h 10000"/>
              <a:gd name="connsiteX9" fmla="*/ 2618 w 10000"/>
              <a:gd name="connsiteY9" fmla="*/ 2617 h 10000"/>
              <a:gd name="connsiteX10" fmla="*/ 4691 w 10000"/>
              <a:gd name="connsiteY10" fmla="*/ 2236 h 10000"/>
              <a:gd name="connsiteX11" fmla="*/ 5946 w 10000"/>
              <a:gd name="connsiteY11" fmla="*/ 1687 h 10000"/>
              <a:gd name="connsiteX12" fmla="*/ 6928 w 10000"/>
              <a:gd name="connsiteY12" fmla="*/ 0 h 10000"/>
              <a:gd name="connsiteX13" fmla="*/ 7308 w 10000"/>
              <a:gd name="connsiteY13" fmla="*/ 985 h 10000"/>
              <a:gd name="connsiteX14" fmla="*/ 6272 w 10000"/>
              <a:gd name="connsiteY14" fmla="*/ 1963 h 10000"/>
              <a:gd name="connsiteX15" fmla="*/ 6437 w 10000"/>
              <a:gd name="connsiteY15" fmla="*/ 3653 h 10000"/>
              <a:gd name="connsiteX16" fmla="*/ 6709 w 10000"/>
              <a:gd name="connsiteY16" fmla="*/ 3546 h 10000"/>
              <a:gd name="connsiteX17" fmla="*/ 7747 w 10000"/>
              <a:gd name="connsiteY17" fmla="*/ 3659 h 10000"/>
              <a:gd name="connsiteX18" fmla="*/ 8150 w 10000"/>
              <a:gd name="connsiteY18" fmla="*/ 5137 h 10000"/>
              <a:gd name="connsiteX19" fmla="*/ 8470 w 10000"/>
              <a:gd name="connsiteY19" fmla="*/ 5335 h 10000"/>
              <a:gd name="connsiteX20" fmla="*/ 8856 w 10000"/>
              <a:gd name="connsiteY20" fmla="*/ 7070 h 10000"/>
              <a:gd name="connsiteX21" fmla="*/ 9401 w 10000"/>
              <a:gd name="connsiteY21" fmla="*/ 6429 h 10000"/>
              <a:gd name="connsiteX22" fmla="*/ 9625 w 10000"/>
              <a:gd name="connsiteY22" fmla="*/ 6086 h 10000"/>
              <a:gd name="connsiteX23" fmla="*/ 9813 w 10000"/>
              <a:gd name="connsiteY23" fmla="*/ 6061 h 10000"/>
              <a:gd name="connsiteX24" fmla="*/ 10000 w 10000"/>
              <a:gd name="connsiteY24" fmla="*/ 5887 h 10000"/>
              <a:gd name="connsiteX25" fmla="*/ 10000 w 10000"/>
              <a:gd name="connsiteY25" fmla="*/ 5753 h 10000"/>
              <a:gd name="connsiteX26" fmla="*/ 9866 w 10000"/>
              <a:gd name="connsiteY26" fmla="*/ 5469 h 10000"/>
              <a:gd name="connsiteX27" fmla="*/ 9752 w 10000"/>
              <a:gd name="connsiteY27" fmla="*/ 5335 h 10000"/>
              <a:gd name="connsiteX28" fmla="*/ 8482 w 10000"/>
              <a:gd name="connsiteY28" fmla="*/ 5001 h 10000"/>
              <a:gd name="connsiteX0" fmla="*/ 8482 w 10000"/>
              <a:gd name="connsiteY0" fmla="*/ 5001 h 10000"/>
              <a:gd name="connsiteX1" fmla="*/ 8174 w 10000"/>
              <a:gd name="connsiteY1" fmla="*/ 8746 h 10000"/>
              <a:gd name="connsiteX2" fmla="*/ 860 w 10000"/>
              <a:gd name="connsiteY2" fmla="*/ 10000 h 10000"/>
              <a:gd name="connsiteX3" fmla="*/ 1037 w 10000"/>
              <a:gd name="connsiteY3" fmla="*/ 9216 h 10000"/>
              <a:gd name="connsiteX4" fmla="*/ 655 w 10000"/>
              <a:gd name="connsiteY4" fmla="*/ 7797 h 10000"/>
              <a:gd name="connsiteX5" fmla="*/ 878 w 10000"/>
              <a:gd name="connsiteY5" fmla="*/ 6849 h 10000"/>
              <a:gd name="connsiteX6" fmla="*/ 819 w 10000"/>
              <a:gd name="connsiteY6" fmla="*/ 5526 h 10000"/>
              <a:gd name="connsiteX7" fmla="*/ 0 w 10000"/>
              <a:gd name="connsiteY7" fmla="*/ 4361 h 10000"/>
              <a:gd name="connsiteX8" fmla="*/ 1092 w 10000"/>
              <a:gd name="connsiteY8" fmla="*/ 2674 h 10000"/>
              <a:gd name="connsiteX9" fmla="*/ 2618 w 10000"/>
              <a:gd name="connsiteY9" fmla="*/ 2617 h 10000"/>
              <a:gd name="connsiteX10" fmla="*/ 4691 w 10000"/>
              <a:gd name="connsiteY10" fmla="*/ 2236 h 10000"/>
              <a:gd name="connsiteX11" fmla="*/ 5946 w 10000"/>
              <a:gd name="connsiteY11" fmla="*/ 1687 h 10000"/>
              <a:gd name="connsiteX12" fmla="*/ 6928 w 10000"/>
              <a:gd name="connsiteY12" fmla="*/ 0 h 10000"/>
              <a:gd name="connsiteX13" fmla="*/ 7308 w 10000"/>
              <a:gd name="connsiteY13" fmla="*/ 985 h 10000"/>
              <a:gd name="connsiteX14" fmla="*/ 6272 w 10000"/>
              <a:gd name="connsiteY14" fmla="*/ 1963 h 10000"/>
              <a:gd name="connsiteX15" fmla="*/ 6437 w 10000"/>
              <a:gd name="connsiteY15" fmla="*/ 3653 h 10000"/>
              <a:gd name="connsiteX16" fmla="*/ 6709 w 10000"/>
              <a:gd name="connsiteY16" fmla="*/ 3546 h 10000"/>
              <a:gd name="connsiteX17" fmla="*/ 7747 w 10000"/>
              <a:gd name="connsiteY17" fmla="*/ 3659 h 10000"/>
              <a:gd name="connsiteX18" fmla="*/ 8150 w 10000"/>
              <a:gd name="connsiteY18" fmla="*/ 5137 h 10000"/>
              <a:gd name="connsiteX19" fmla="*/ 8470 w 10000"/>
              <a:gd name="connsiteY19" fmla="*/ 5335 h 10000"/>
              <a:gd name="connsiteX20" fmla="*/ 8856 w 10000"/>
              <a:gd name="connsiteY20" fmla="*/ 7070 h 10000"/>
              <a:gd name="connsiteX21" fmla="*/ 9401 w 10000"/>
              <a:gd name="connsiteY21" fmla="*/ 6429 h 10000"/>
              <a:gd name="connsiteX22" fmla="*/ 9813 w 10000"/>
              <a:gd name="connsiteY22" fmla="*/ 6061 h 10000"/>
              <a:gd name="connsiteX23" fmla="*/ 10000 w 10000"/>
              <a:gd name="connsiteY23" fmla="*/ 5887 h 10000"/>
              <a:gd name="connsiteX24" fmla="*/ 10000 w 10000"/>
              <a:gd name="connsiteY24" fmla="*/ 5753 h 10000"/>
              <a:gd name="connsiteX25" fmla="*/ 9866 w 10000"/>
              <a:gd name="connsiteY25" fmla="*/ 5469 h 10000"/>
              <a:gd name="connsiteX26" fmla="*/ 9752 w 10000"/>
              <a:gd name="connsiteY26" fmla="*/ 5335 h 10000"/>
              <a:gd name="connsiteX27" fmla="*/ 8482 w 10000"/>
              <a:gd name="connsiteY27" fmla="*/ 5001 h 10000"/>
              <a:gd name="connsiteX0" fmla="*/ 8482 w 10000"/>
              <a:gd name="connsiteY0" fmla="*/ 5001 h 10000"/>
              <a:gd name="connsiteX1" fmla="*/ 8174 w 10000"/>
              <a:gd name="connsiteY1" fmla="*/ 8746 h 10000"/>
              <a:gd name="connsiteX2" fmla="*/ 860 w 10000"/>
              <a:gd name="connsiteY2" fmla="*/ 10000 h 10000"/>
              <a:gd name="connsiteX3" fmla="*/ 1037 w 10000"/>
              <a:gd name="connsiteY3" fmla="*/ 9216 h 10000"/>
              <a:gd name="connsiteX4" fmla="*/ 655 w 10000"/>
              <a:gd name="connsiteY4" fmla="*/ 7797 h 10000"/>
              <a:gd name="connsiteX5" fmla="*/ 878 w 10000"/>
              <a:gd name="connsiteY5" fmla="*/ 6849 h 10000"/>
              <a:gd name="connsiteX6" fmla="*/ 819 w 10000"/>
              <a:gd name="connsiteY6" fmla="*/ 5526 h 10000"/>
              <a:gd name="connsiteX7" fmla="*/ 0 w 10000"/>
              <a:gd name="connsiteY7" fmla="*/ 4361 h 10000"/>
              <a:gd name="connsiteX8" fmla="*/ 1092 w 10000"/>
              <a:gd name="connsiteY8" fmla="*/ 2674 h 10000"/>
              <a:gd name="connsiteX9" fmla="*/ 2618 w 10000"/>
              <a:gd name="connsiteY9" fmla="*/ 2617 h 10000"/>
              <a:gd name="connsiteX10" fmla="*/ 4691 w 10000"/>
              <a:gd name="connsiteY10" fmla="*/ 2236 h 10000"/>
              <a:gd name="connsiteX11" fmla="*/ 5946 w 10000"/>
              <a:gd name="connsiteY11" fmla="*/ 1687 h 10000"/>
              <a:gd name="connsiteX12" fmla="*/ 6928 w 10000"/>
              <a:gd name="connsiteY12" fmla="*/ 0 h 10000"/>
              <a:gd name="connsiteX13" fmla="*/ 7308 w 10000"/>
              <a:gd name="connsiteY13" fmla="*/ 985 h 10000"/>
              <a:gd name="connsiteX14" fmla="*/ 6272 w 10000"/>
              <a:gd name="connsiteY14" fmla="*/ 1963 h 10000"/>
              <a:gd name="connsiteX15" fmla="*/ 6437 w 10000"/>
              <a:gd name="connsiteY15" fmla="*/ 3653 h 10000"/>
              <a:gd name="connsiteX16" fmla="*/ 6709 w 10000"/>
              <a:gd name="connsiteY16" fmla="*/ 3546 h 10000"/>
              <a:gd name="connsiteX17" fmla="*/ 7747 w 10000"/>
              <a:gd name="connsiteY17" fmla="*/ 3659 h 10000"/>
              <a:gd name="connsiteX18" fmla="*/ 8150 w 10000"/>
              <a:gd name="connsiteY18" fmla="*/ 5137 h 10000"/>
              <a:gd name="connsiteX19" fmla="*/ 8470 w 10000"/>
              <a:gd name="connsiteY19" fmla="*/ 5335 h 10000"/>
              <a:gd name="connsiteX20" fmla="*/ 8856 w 10000"/>
              <a:gd name="connsiteY20" fmla="*/ 7070 h 10000"/>
              <a:gd name="connsiteX21" fmla="*/ 9401 w 10000"/>
              <a:gd name="connsiteY21" fmla="*/ 6429 h 10000"/>
              <a:gd name="connsiteX22" fmla="*/ 9813 w 10000"/>
              <a:gd name="connsiteY22" fmla="*/ 6061 h 10000"/>
              <a:gd name="connsiteX23" fmla="*/ 10000 w 10000"/>
              <a:gd name="connsiteY23" fmla="*/ 5887 h 10000"/>
              <a:gd name="connsiteX24" fmla="*/ 10000 w 10000"/>
              <a:gd name="connsiteY24" fmla="*/ 5753 h 10000"/>
              <a:gd name="connsiteX25" fmla="*/ 9866 w 10000"/>
              <a:gd name="connsiteY25" fmla="*/ 5469 h 10000"/>
              <a:gd name="connsiteX26" fmla="*/ 8482 w 10000"/>
              <a:gd name="connsiteY26" fmla="*/ 5001 h 10000"/>
              <a:gd name="connsiteX0" fmla="*/ 8482 w 10000"/>
              <a:gd name="connsiteY0" fmla="*/ 5001 h 10000"/>
              <a:gd name="connsiteX1" fmla="*/ 8174 w 10000"/>
              <a:gd name="connsiteY1" fmla="*/ 8746 h 10000"/>
              <a:gd name="connsiteX2" fmla="*/ 860 w 10000"/>
              <a:gd name="connsiteY2" fmla="*/ 10000 h 10000"/>
              <a:gd name="connsiteX3" fmla="*/ 1037 w 10000"/>
              <a:gd name="connsiteY3" fmla="*/ 9216 h 10000"/>
              <a:gd name="connsiteX4" fmla="*/ 655 w 10000"/>
              <a:gd name="connsiteY4" fmla="*/ 7797 h 10000"/>
              <a:gd name="connsiteX5" fmla="*/ 878 w 10000"/>
              <a:gd name="connsiteY5" fmla="*/ 6849 h 10000"/>
              <a:gd name="connsiteX6" fmla="*/ 819 w 10000"/>
              <a:gd name="connsiteY6" fmla="*/ 5526 h 10000"/>
              <a:gd name="connsiteX7" fmla="*/ 0 w 10000"/>
              <a:gd name="connsiteY7" fmla="*/ 4361 h 10000"/>
              <a:gd name="connsiteX8" fmla="*/ 1092 w 10000"/>
              <a:gd name="connsiteY8" fmla="*/ 2674 h 10000"/>
              <a:gd name="connsiteX9" fmla="*/ 2618 w 10000"/>
              <a:gd name="connsiteY9" fmla="*/ 2617 h 10000"/>
              <a:gd name="connsiteX10" fmla="*/ 4691 w 10000"/>
              <a:gd name="connsiteY10" fmla="*/ 2236 h 10000"/>
              <a:gd name="connsiteX11" fmla="*/ 5946 w 10000"/>
              <a:gd name="connsiteY11" fmla="*/ 1687 h 10000"/>
              <a:gd name="connsiteX12" fmla="*/ 6928 w 10000"/>
              <a:gd name="connsiteY12" fmla="*/ 0 h 10000"/>
              <a:gd name="connsiteX13" fmla="*/ 7308 w 10000"/>
              <a:gd name="connsiteY13" fmla="*/ 985 h 10000"/>
              <a:gd name="connsiteX14" fmla="*/ 6272 w 10000"/>
              <a:gd name="connsiteY14" fmla="*/ 1963 h 10000"/>
              <a:gd name="connsiteX15" fmla="*/ 6437 w 10000"/>
              <a:gd name="connsiteY15" fmla="*/ 3653 h 10000"/>
              <a:gd name="connsiteX16" fmla="*/ 6709 w 10000"/>
              <a:gd name="connsiteY16" fmla="*/ 3546 h 10000"/>
              <a:gd name="connsiteX17" fmla="*/ 7747 w 10000"/>
              <a:gd name="connsiteY17" fmla="*/ 3659 h 10000"/>
              <a:gd name="connsiteX18" fmla="*/ 8150 w 10000"/>
              <a:gd name="connsiteY18" fmla="*/ 5137 h 10000"/>
              <a:gd name="connsiteX19" fmla="*/ 8470 w 10000"/>
              <a:gd name="connsiteY19" fmla="*/ 5335 h 10000"/>
              <a:gd name="connsiteX20" fmla="*/ 8856 w 10000"/>
              <a:gd name="connsiteY20" fmla="*/ 7070 h 10000"/>
              <a:gd name="connsiteX21" fmla="*/ 9401 w 10000"/>
              <a:gd name="connsiteY21" fmla="*/ 6429 h 10000"/>
              <a:gd name="connsiteX22" fmla="*/ 9813 w 10000"/>
              <a:gd name="connsiteY22" fmla="*/ 6061 h 10000"/>
              <a:gd name="connsiteX23" fmla="*/ 10000 w 10000"/>
              <a:gd name="connsiteY23" fmla="*/ 5887 h 10000"/>
              <a:gd name="connsiteX24" fmla="*/ 9866 w 10000"/>
              <a:gd name="connsiteY24" fmla="*/ 5469 h 10000"/>
              <a:gd name="connsiteX25" fmla="*/ 8482 w 10000"/>
              <a:gd name="connsiteY25" fmla="*/ 5001 h 10000"/>
              <a:gd name="connsiteX0" fmla="*/ 8482 w 10000"/>
              <a:gd name="connsiteY0" fmla="*/ 5001 h 10000"/>
              <a:gd name="connsiteX1" fmla="*/ 8174 w 10000"/>
              <a:gd name="connsiteY1" fmla="*/ 8746 h 10000"/>
              <a:gd name="connsiteX2" fmla="*/ 860 w 10000"/>
              <a:gd name="connsiteY2" fmla="*/ 10000 h 10000"/>
              <a:gd name="connsiteX3" fmla="*/ 1037 w 10000"/>
              <a:gd name="connsiteY3" fmla="*/ 9216 h 10000"/>
              <a:gd name="connsiteX4" fmla="*/ 655 w 10000"/>
              <a:gd name="connsiteY4" fmla="*/ 7797 h 10000"/>
              <a:gd name="connsiteX5" fmla="*/ 878 w 10000"/>
              <a:gd name="connsiteY5" fmla="*/ 6849 h 10000"/>
              <a:gd name="connsiteX6" fmla="*/ 819 w 10000"/>
              <a:gd name="connsiteY6" fmla="*/ 5526 h 10000"/>
              <a:gd name="connsiteX7" fmla="*/ 0 w 10000"/>
              <a:gd name="connsiteY7" fmla="*/ 4361 h 10000"/>
              <a:gd name="connsiteX8" fmla="*/ 1092 w 10000"/>
              <a:gd name="connsiteY8" fmla="*/ 2674 h 10000"/>
              <a:gd name="connsiteX9" fmla="*/ 2618 w 10000"/>
              <a:gd name="connsiteY9" fmla="*/ 2617 h 10000"/>
              <a:gd name="connsiteX10" fmla="*/ 4691 w 10000"/>
              <a:gd name="connsiteY10" fmla="*/ 2236 h 10000"/>
              <a:gd name="connsiteX11" fmla="*/ 5946 w 10000"/>
              <a:gd name="connsiteY11" fmla="*/ 1687 h 10000"/>
              <a:gd name="connsiteX12" fmla="*/ 6928 w 10000"/>
              <a:gd name="connsiteY12" fmla="*/ 0 h 10000"/>
              <a:gd name="connsiteX13" fmla="*/ 7308 w 10000"/>
              <a:gd name="connsiteY13" fmla="*/ 985 h 10000"/>
              <a:gd name="connsiteX14" fmla="*/ 6272 w 10000"/>
              <a:gd name="connsiteY14" fmla="*/ 1963 h 10000"/>
              <a:gd name="connsiteX15" fmla="*/ 6437 w 10000"/>
              <a:gd name="connsiteY15" fmla="*/ 3653 h 10000"/>
              <a:gd name="connsiteX16" fmla="*/ 6709 w 10000"/>
              <a:gd name="connsiteY16" fmla="*/ 3546 h 10000"/>
              <a:gd name="connsiteX17" fmla="*/ 7747 w 10000"/>
              <a:gd name="connsiteY17" fmla="*/ 3659 h 10000"/>
              <a:gd name="connsiteX18" fmla="*/ 8150 w 10000"/>
              <a:gd name="connsiteY18" fmla="*/ 5137 h 10000"/>
              <a:gd name="connsiteX19" fmla="*/ 8470 w 10000"/>
              <a:gd name="connsiteY19" fmla="*/ 5335 h 10000"/>
              <a:gd name="connsiteX20" fmla="*/ 8856 w 10000"/>
              <a:gd name="connsiteY20" fmla="*/ 7070 h 10000"/>
              <a:gd name="connsiteX21" fmla="*/ 9207 w 10000"/>
              <a:gd name="connsiteY21" fmla="*/ 4973 h 10000"/>
              <a:gd name="connsiteX22" fmla="*/ 9813 w 10000"/>
              <a:gd name="connsiteY22" fmla="*/ 6061 h 10000"/>
              <a:gd name="connsiteX23" fmla="*/ 10000 w 10000"/>
              <a:gd name="connsiteY23" fmla="*/ 5887 h 10000"/>
              <a:gd name="connsiteX24" fmla="*/ 9866 w 10000"/>
              <a:gd name="connsiteY24" fmla="*/ 5469 h 10000"/>
              <a:gd name="connsiteX25" fmla="*/ 8482 w 10000"/>
              <a:gd name="connsiteY25" fmla="*/ 5001 h 10000"/>
              <a:gd name="connsiteX0" fmla="*/ 8482 w 10000"/>
              <a:gd name="connsiteY0" fmla="*/ 5001 h 10000"/>
              <a:gd name="connsiteX1" fmla="*/ 8174 w 10000"/>
              <a:gd name="connsiteY1" fmla="*/ 8746 h 10000"/>
              <a:gd name="connsiteX2" fmla="*/ 860 w 10000"/>
              <a:gd name="connsiteY2" fmla="*/ 10000 h 10000"/>
              <a:gd name="connsiteX3" fmla="*/ 1037 w 10000"/>
              <a:gd name="connsiteY3" fmla="*/ 9216 h 10000"/>
              <a:gd name="connsiteX4" fmla="*/ 655 w 10000"/>
              <a:gd name="connsiteY4" fmla="*/ 7797 h 10000"/>
              <a:gd name="connsiteX5" fmla="*/ 878 w 10000"/>
              <a:gd name="connsiteY5" fmla="*/ 6849 h 10000"/>
              <a:gd name="connsiteX6" fmla="*/ 819 w 10000"/>
              <a:gd name="connsiteY6" fmla="*/ 5526 h 10000"/>
              <a:gd name="connsiteX7" fmla="*/ 0 w 10000"/>
              <a:gd name="connsiteY7" fmla="*/ 4361 h 10000"/>
              <a:gd name="connsiteX8" fmla="*/ 1092 w 10000"/>
              <a:gd name="connsiteY8" fmla="*/ 2674 h 10000"/>
              <a:gd name="connsiteX9" fmla="*/ 2618 w 10000"/>
              <a:gd name="connsiteY9" fmla="*/ 2617 h 10000"/>
              <a:gd name="connsiteX10" fmla="*/ 4691 w 10000"/>
              <a:gd name="connsiteY10" fmla="*/ 2236 h 10000"/>
              <a:gd name="connsiteX11" fmla="*/ 5946 w 10000"/>
              <a:gd name="connsiteY11" fmla="*/ 1687 h 10000"/>
              <a:gd name="connsiteX12" fmla="*/ 6928 w 10000"/>
              <a:gd name="connsiteY12" fmla="*/ 0 h 10000"/>
              <a:gd name="connsiteX13" fmla="*/ 7308 w 10000"/>
              <a:gd name="connsiteY13" fmla="*/ 985 h 10000"/>
              <a:gd name="connsiteX14" fmla="*/ 6272 w 10000"/>
              <a:gd name="connsiteY14" fmla="*/ 1963 h 10000"/>
              <a:gd name="connsiteX15" fmla="*/ 6437 w 10000"/>
              <a:gd name="connsiteY15" fmla="*/ 3653 h 10000"/>
              <a:gd name="connsiteX16" fmla="*/ 6709 w 10000"/>
              <a:gd name="connsiteY16" fmla="*/ 3546 h 10000"/>
              <a:gd name="connsiteX17" fmla="*/ 7747 w 10000"/>
              <a:gd name="connsiteY17" fmla="*/ 3659 h 10000"/>
              <a:gd name="connsiteX18" fmla="*/ 8150 w 10000"/>
              <a:gd name="connsiteY18" fmla="*/ 5137 h 10000"/>
              <a:gd name="connsiteX19" fmla="*/ 8470 w 10000"/>
              <a:gd name="connsiteY19" fmla="*/ 5335 h 10000"/>
              <a:gd name="connsiteX20" fmla="*/ 8856 w 10000"/>
              <a:gd name="connsiteY20" fmla="*/ 7070 h 10000"/>
              <a:gd name="connsiteX21" fmla="*/ 9207 w 10000"/>
              <a:gd name="connsiteY21" fmla="*/ 4973 h 10000"/>
              <a:gd name="connsiteX22" fmla="*/ 9813 w 10000"/>
              <a:gd name="connsiteY22" fmla="*/ 6061 h 10000"/>
              <a:gd name="connsiteX23" fmla="*/ 10000 w 10000"/>
              <a:gd name="connsiteY23" fmla="*/ 5887 h 10000"/>
              <a:gd name="connsiteX24" fmla="*/ 8482 w 10000"/>
              <a:gd name="connsiteY24" fmla="*/ 5001 h 10000"/>
              <a:gd name="connsiteX0" fmla="*/ 8482 w 9813"/>
              <a:gd name="connsiteY0" fmla="*/ 5001 h 10000"/>
              <a:gd name="connsiteX1" fmla="*/ 8174 w 9813"/>
              <a:gd name="connsiteY1" fmla="*/ 8746 h 10000"/>
              <a:gd name="connsiteX2" fmla="*/ 860 w 9813"/>
              <a:gd name="connsiteY2" fmla="*/ 10000 h 10000"/>
              <a:gd name="connsiteX3" fmla="*/ 1037 w 9813"/>
              <a:gd name="connsiteY3" fmla="*/ 9216 h 10000"/>
              <a:gd name="connsiteX4" fmla="*/ 655 w 9813"/>
              <a:gd name="connsiteY4" fmla="*/ 7797 h 10000"/>
              <a:gd name="connsiteX5" fmla="*/ 878 w 9813"/>
              <a:gd name="connsiteY5" fmla="*/ 6849 h 10000"/>
              <a:gd name="connsiteX6" fmla="*/ 819 w 9813"/>
              <a:gd name="connsiteY6" fmla="*/ 5526 h 10000"/>
              <a:gd name="connsiteX7" fmla="*/ 0 w 9813"/>
              <a:gd name="connsiteY7" fmla="*/ 4361 h 10000"/>
              <a:gd name="connsiteX8" fmla="*/ 1092 w 9813"/>
              <a:gd name="connsiteY8" fmla="*/ 2674 h 10000"/>
              <a:gd name="connsiteX9" fmla="*/ 2618 w 9813"/>
              <a:gd name="connsiteY9" fmla="*/ 2617 h 10000"/>
              <a:gd name="connsiteX10" fmla="*/ 4691 w 9813"/>
              <a:gd name="connsiteY10" fmla="*/ 2236 h 10000"/>
              <a:gd name="connsiteX11" fmla="*/ 5946 w 9813"/>
              <a:gd name="connsiteY11" fmla="*/ 1687 h 10000"/>
              <a:gd name="connsiteX12" fmla="*/ 6928 w 9813"/>
              <a:gd name="connsiteY12" fmla="*/ 0 h 10000"/>
              <a:gd name="connsiteX13" fmla="*/ 7308 w 9813"/>
              <a:gd name="connsiteY13" fmla="*/ 985 h 10000"/>
              <a:gd name="connsiteX14" fmla="*/ 6272 w 9813"/>
              <a:gd name="connsiteY14" fmla="*/ 1963 h 10000"/>
              <a:gd name="connsiteX15" fmla="*/ 6437 w 9813"/>
              <a:gd name="connsiteY15" fmla="*/ 3653 h 10000"/>
              <a:gd name="connsiteX16" fmla="*/ 6709 w 9813"/>
              <a:gd name="connsiteY16" fmla="*/ 3546 h 10000"/>
              <a:gd name="connsiteX17" fmla="*/ 7747 w 9813"/>
              <a:gd name="connsiteY17" fmla="*/ 3659 h 10000"/>
              <a:gd name="connsiteX18" fmla="*/ 8150 w 9813"/>
              <a:gd name="connsiteY18" fmla="*/ 5137 h 10000"/>
              <a:gd name="connsiteX19" fmla="*/ 8470 w 9813"/>
              <a:gd name="connsiteY19" fmla="*/ 5335 h 10000"/>
              <a:gd name="connsiteX20" fmla="*/ 8856 w 9813"/>
              <a:gd name="connsiteY20" fmla="*/ 7070 h 10000"/>
              <a:gd name="connsiteX21" fmla="*/ 9207 w 9813"/>
              <a:gd name="connsiteY21" fmla="*/ 4973 h 10000"/>
              <a:gd name="connsiteX22" fmla="*/ 9813 w 9813"/>
              <a:gd name="connsiteY22" fmla="*/ 6061 h 10000"/>
              <a:gd name="connsiteX23" fmla="*/ 8482 w 9813"/>
              <a:gd name="connsiteY23" fmla="*/ 5001 h 10000"/>
              <a:gd name="connsiteX0" fmla="*/ 8644 w 10000"/>
              <a:gd name="connsiteY0" fmla="*/ 5001 h 10000"/>
              <a:gd name="connsiteX1" fmla="*/ 8330 w 10000"/>
              <a:gd name="connsiteY1" fmla="*/ 8746 h 10000"/>
              <a:gd name="connsiteX2" fmla="*/ 876 w 10000"/>
              <a:gd name="connsiteY2" fmla="*/ 10000 h 10000"/>
              <a:gd name="connsiteX3" fmla="*/ 1057 w 10000"/>
              <a:gd name="connsiteY3" fmla="*/ 9216 h 10000"/>
              <a:gd name="connsiteX4" fmla="*/ 667 w 10000"/>
              <a:gd name="connsiteY4" fmla="*/ 7797 h 10000"/>
              <a:gd name="connsiteX5" fmla="*/ 895 w 10000"/>
              <a:gd name="connsiteY5" fmla="*/ 6849 h 10000"/>
              <a:gd name="connsiteX6" fmla="*/ 835 w 10000"/>
              <a:gd name="connsiteY6" fmla="*/ 5526 h 10000"/>
              <a:gd name="connsiteX7" fmla="*/ 0 w 10000"/>
              <a:gd name="connsiteY7" fmla="*/ 4361 h 10000"/>
              <a:gd name="connsiteX8" fmla="*/ 1113 w 10000"/>
              <a:gd name="connsiteY8" fmla="*/ 2674 h 10000"/>
              <a:gd name="connsiteX9" fmla="*/ 2668 w 10000"/>
              <a:gd name="connsiteY9" fmla="*/ 2617 h 10000"/>
              <a:gd name="connsiteX10" fmla="*/ 4780 w 10000"/>
              <a:gd name="connsiteY10" fmla="*/ 2236 h 10000"/>
              <a:gd name="connsiteX11" fmla="*/ 6059 w 10000"/>
              <a:gd name="connsiteY11" fmla="*/ 1687 h 10000"/>
              <a:gd name="connsiteX12" fmla="*/ 7060 w 10000"/>
              <a:gd name="connsiteY12" fmla="*/ 0 h 10000"/>
              <a:gd name="connsiteX13" fmla="*/ 7447 w 10000"/>
              <a:gd name="connsiteY13" fmla="*/ 985 h 10000"/>
              <a:gd name="connsiteX14" fmla="*/ 6392 w 10000"/>
              <a:gd name="connsiteY14" fmla="*/ 1963 h 10000"/>
              <a:gd name="connsiteX15" fmla="*/ 6560 w 10000"/>
              <a:gd name="connsiteY15" fmla="*/ 3653 h 10000"/>
              <a:gd name="connsiteX16" fmla="*/ 6837 w 10000"/>
              <a:gd name="connsiteY16" fmla="*/ 3546 h 10000"/>
              <a:gd name="connsiteX17" fmla="*/ 7895 w 10000"/>
              <a:gd name="connsiteY17" fmla="*/ 3659 h 10000"/>
              <a:gd name="connsiteX18" fmla="*/ 8305 w 10000"/>
              <a:gd name="connsiteY18" fmla="*/ 5137 h 10000"/>
              <a:gd name="connsiteX19" fmla="*/ 8631 w 10000"/>
              <a:gd name="connsiteY19" fmla="*/ 5335 h 10000"/>
              <a:gd name="connsiteX20" fmla="*/ 9025 w 10000"/>
              <a:gd name="connsiteY20" fmla="*/ 7070 h 10000"/>
              <a:gd name="connsiteX21" fmla="*/ 9265 w 10000"/>
              <a:gd name="connsiteY21" fmla="*/ 6978 h 10000"/>
              <a:gd name="connsiteX22" fmla="*/ 9382 w 10000"/>
              <a:gd name="connsiteY22" fmla="*/ 4973 h 10000"/>
              <a:gd name="connsiteX23" fmla="*/ 10000 w 10000"/>
              <a:gd name="connsiteY23" fmla="*/ 6061 h 10000"/>
              <a:gd name="connsiteX24" fmla="*/ 8644 w 10000"/>
              <a:gd name="connsiteY24" fmla="*/ 5001 h 10000"/>
              <a:gd name="connsiteX0" fmla="*/ 8644 w 10000"/>
              <a:gd name="connsiteY0" fmla="*/ 5001 h 10000"/>
              <a:gd name="connsiteX1" fmla="*/ 8330 w 10000"/>
              <a:gd name="connsiteY1" fmla="*/ 8746 h 10000"/>
              <a:gd name="connsiteX2" fmla="*/ 876 w 10000"/>
              <a:gd name="connsiteY2" fmla="*/ 10000 h 10000"/>
              <a:gd name="connsiteX3" fmla="*/ 1057 w 10000"/>
              <a:gd name="connsiteY3" fmla="*/ 9216 h 10000"/>
              <a:gd name="connsiteX4" fmla="*/ 667 w 10000"/>
              <a:gd name="connsiteY4" fmla="*/ 7797 h 10000"/>
              <a:gd name="connsiteX5" fmla="*/ 895 w 10000"/>
              <a:gd name="connsiteY5" fmla="*/ 6849 h 10000"/>
              <a:gd name="connsiteX6" fmla="*/ 835 w 10000"/>
              <a:gd name="connsiteY6" fmla="*/ 5526 h 10000"/>
              <a:gd name="connsiteX7" fmla="*/ 0 w 10000"/>
              <a:gd name="connsiteY7" fmla="*/ 4361 h 10000"/>
              <a:gd name="connsiteX8" fmla="*/ 1113 w 10000"/>
              <a:gd name="connsiteY8" fmla="*/ 2674 h 10000"/>
              <a:gd name="connsiteX9" fmla="*/ 2668 w 10000"/>
              <a:gd name="connsiteY9" fmla="*/ 2617 h 10000"/>
              <a:gd name="connsiteX10" fmla="*/ 4780 w 10000"/>
              <a:gd name="connsiteY10" fmla="*/ 2236 h 10000"/>
              <a:gd name="connsiteX11" fmla="*/ 6059 w 10000"/>
              <a:gd name="connsiteY11" fmla="*/ 1687 h 10000"/>
              <a:gd name="connsiteX12" fmla="*/ 7060 w 10000"/>
              <a:gd name="connsiteY12" fmla="*/ 0 h 10000"/>
              <a:gd name="connsiteX13" fmla="*/ 7447 w 10000"/>
              <a:gd name="connsiteY13" fmla="*/ 985 h 10000"/>
              <a:gd name="connsiteX14" fmla="*/ 6392 w 10000"/>
              <a:gd name="connsiteY14" fmla="*/ 1963 h 10000"/>
              <a:gd name="connsiteX15" fmla="*/ 6560 w 10000"/>
              <a:gd name="connsiteY15" fmla="*/ 3653 h 10000"/>
              <a:gd name="connsiteX16" fmla="*/ 6837 w 10000"/>
              <a:gd name="connsiteY16" fmla="*/ 3546 h 10000"/>
              <a:gd name="connsiteX17" fmla="*/ 7895 w 10000"/>
              <a:gd name="connsiteY17" fmla="*/ 3659 h 10000"/>
              <a:gd name="connsiteX18" fmla="*/ 8305 w 10000"/>
              <a:gd name="connsiteY18" fmla="*/ 5137 h 10000"/>
              <a:gd name="connsiteX19" fmla="*/ 8631 w 10000"/>
              <a:gd name="connsiteY19" fmla="*/ 5335 h 10000"/>
              <a:gd name="connsiteX20" fmla="*/ 9025 w 10000"/>
              <a:gd name="connsiteY20" fmla="*/ 7070 h 10000"/>
              <a:gd name="connsiteX21" fmla="*/ 9382 w 10000"/>
              <a:gd name="connsiteY21" fmla="*/ 4973 h 10000"/>
              <a:gd name="connsiteX22" fmla="*/ 10000 w 10000"/>
              <a:gd name="connsiteY22" fmla="*/ 6061 h 10000"/>
              <a:gd name="connsiteX23" fmla="*/ 8644 w 10000"/>
              <a:gd name="connsiteY23" fmla="*/ 5001 h 10000"/>
              <a:gd name="connsiteX0" fmla="*/ 8644 w 9382"/>
              <a:gd name="connsiteY0" fmla="*/ 5001 h 10000"/>
              <a:gd name="connsiteX1" fmla="*/ 8330 w 9382"/>
              <a:gd name="connsiteY1" fmla="*/ 8746 h 10000"/>
              <a:gd name="connsiteX2" fmla="*/ 876 w 9382"/>
              <a:gd name="connsiteY2" fmla="*/ 10000 h 10000"/>
              <a:gd name="connsiteX3" fmla="*/ 1057 w 9382"/>
              <a:gd name="connsiteY3" fmla="*/ 9216 h 10000"/>
              <a:gd name="connsiteX4" fmla="*/ 667 w 9382"/>
              <a:gd name="connsiteY4" fmla="*/ 7797 h 10000"/>
              <a:gd name="connsiteX5" fmla="*/ 895 w 9382"/>
              <a:gd name="connsiteY5" fmla="*/ 6849 h 10000"/>
              <a:gd name="connsiteX6" fmla="*/ 835 w 9382"/>
              <a:gd name="connsiteY6" fmla="*/ 5526 h 10000"/>
              <a:gd name="connsiteX7" fmla="*/ 0 w 9382"/>
              <a:gd name="connsiteY7" fmla="*/ 4361 h 10000"/>
              <a:gd name="connsiteX8" fmla="*/ 1113 w 9382"/>
              <a:gd name="connsiteY8" fmla="*/ 2674 h 10000"/>
              <a:gd name="connsiteX9" fmla="*/ 2668 w 9382"/>
              <a:gd name="connsiteY9" fmla="*/ 2617 h 10000"/>
              <a:gd name="connsiteX10" fmla="*/ 4780 w 9382"/>
              <a:gd name="connsiteY10" fmla="*/ 2236 h 10000"/>
              <a:gd name="connsiteX11" fmla="*/ 6059 w 9382"/>
              <a:gd name="connsiteY11" fmla="*/ 1687 h 10000"/>
              <a:gd name="connsiteX12" fmla="*/ 7060 w 9382"/>
              <a:gd name="connsiteY12" fmla="*/ 0 h 10000"/>
              <a:gd name="connsiteX13" fmla="*/ 7447 w 9382"/>
              <a:gd name="connsiteY13" fmla="*/ 985 h 10000"/>
              <a:gd name="connsiteX14" fmla="*/ 6392 w 9382"/>
              <a:gd name="connsiteY14" fmla="*/ 1963 h 10000"/>
              <a:gd name="connsiteX15" fmla="*/ 6560 w 9382"/>
              <a:gd name="connsiteY15" fmla="*/ 3653 h 10000"/>
              <a:gd name="connsiteX16" fmla="*/ 6837 w 9382"/>
              <a:gd name="connsiteY16" fmla="*/ 3546 h 10000"/>
              <a:gd name="connsiteX17" fmla="*/ 7895 w 9382"/>
              <a:gd name="connsiteY17" fmla="*/ 3659 h 10000"/>
              <a:gd name="connsiteX18" fmla="*/ 8305 w 9382"/>
              <a:gd name="connsiteY18" fmla="*/ 5137 h 10000"/>
              <a:gd name="connsiteX19" fmla="*/ 8631 w 9382"/>
              <a:gd name="connsiteY19" fmla="*/ 5335 h 10000"/>
              <a:gd name="connsiteX20" fmla="*/ 9025 w 9382"/>
              <a:gd name="connsiteY20" fmla="*/ 7070 h 10000"/>
              <a:gd name="connsiteX21" fmla="*/ 9382 w 9382"/>
              <a:gd name="connsiteY21" fmla="*/ 4973 h 10000"/>
              <a:gd name="connsiteX22" fmla="*/ 8644 w 9382"/>
              <a:gd name="connsiteY22" fmla="*/ 5001 h 10000"/>
              <a:gd name="connsiteX0" fmla="*/ 9213 w 10000"/>
              <a:gd name="connsiteY0" fmla="*/ 5001 h 10000"/>
              <a:gd name="connsiteX1" fmla="*/ 8879 w 10000"/>
              <a:gd name="connsiteY1" fmla="*/ 8746 h 10000"/>
              <a:gd name="connsiteX2" fmla="*/ 934 w 10000"/>
              <a:gd name="connsiteY2" fmla="*/ 10000 h 10000"/>
              <a:gd name="connsiteX3" fmla="*/ 1127 w 10000"/>
              <a:gd name="connsiteY3" fmla="*/ 9216 h 10000"/>
              <a:gd name="connsiteX4" fmla="*/ 711 w 10000"/>
              <a:gd name="connsiteY4" fmla="*/ 7797 h 10000"/>
              <a:gd name="connsiteX5" fmla="*/ 954 w 10000"/>
              <a:gd name="connsiteY5" fmla="*/ 6849 h 10000"/>
              <a:gd name="connsiteX6" fmla="*/ 890 w 10000"/>
              <a:gd name="connsiteY6" fmla="*/ 5526 h 10000"/>
              <a:gd name="connsiteX7" fmla="*/ 0 w 10000"/>
              <a:gd name="connsiteY7" fmla="*/ 4361 h 10000"/>
              <a:gd name="connsiteX8" fmla="*/ 1186 w 10000"/>
              <a:gd name="connsiteY8" fmla="*/ 2674 h 10000"/>
              <a:gd name="connsiteX9" fmla="*/ 2844 w 10000"/>
              <a:gd name="connsiteY9" fmla="*/ 2617 h 10000"/>
              <a:gd name="connsiteX10" fmla="*/ 5095 w 10000"/>
              <a:gd name="connsiteY10" fmla="*/ 2236 h 10000"/>
              <a:gd name="connsiteX11" fmla="*/ 6458 w 10000"/>
              <a:gd name="connsiteY11" fmla="*/ 1687 h 10000"/>
              <a:gd name="connsiteX12" fmla="*/ 7525 w 10000"/>
              <a:gd name="connsiteY12" fmla="*/ 0 h 10000"/>
              <a:gd name="connsiteX13" fmla="*/ 7938 w 10000"/>
              <a:gd name="connsiteY13" fmla="*/ 985 h 10000"/>
              <a:gd name="connsiteX14" fmla="*/ 6813 w 10000"/>
              <a:gd name="connsiteY14" fmla="*/ 1963 h 10000"/>
              <a:gd name="connsiteX15" fmla="*/ 6992 w 10000"/>
              <a:gd name="connsiteY15" fmla="*/ 3653 h 10000"/>
              <a:gd name="connsiteX16" fmla="*/ 7287 w 10000"/>
              <a:gd name="connsiteY16" fmla="*/ 3546 h 10000"/>
              <a:gd name="connsiteX17" fmla="*/ 8415 w 10000"/>
              <a:gd name="connsiteY17" fmla="*/ 3659 h 10000"/>
              <a:gd name="connsiteX18" fmla="*/ 8852 w 10000"/>
              <a:gd name="connsiteY18" fmla="*/ 5137 h 10000"/>
              <a:gd name="connsiteX19" fmla="*/ 9200 w 10000"/>
              <a:gd name="connsiteY19" fmla="*/ 5335 h 10000"/>
              <a:gd name="connsiteX20" fmla="*/ 10000 w 10000"/>
              <a:gd name="connsiteY20" fmla="*/ 4973 h 10000"/>
              <a:gd name="connsiteX21" fmla="*/ 9213 w 10000"/>
              <a:gd name="connsiteY21" fmla="*/ 5001 h 10000"/>
              <a:gd name="connsiteX0" fmla="*/ 9213 w 9249"/>
              <a:gd name="connsiteY0" fmla="*/ 5001 h 10000"/>
              <a:gd name="connsiteX1" fmla="*/ 8879 w 9249"/>
              <a:gd name="connsiteY1" fmla="*/ 8746 h 10000"/>
              <a:gd name="connsiteX2" fmla="*/ 934 w 9249"/>
              <a:gd name="connsiteY2" fmla="*/ 10000 h 10000"/>
              <a:gd name="connsiteX3" fmla="*/ 1127 w 9249"/>
              <a:gd name="connsiteY3" fmla="*/ 9216 h 10000"/>
              <a:gd name="connsiteX4" fmla="*/ 711 w 9249"/>
              <a:gd name="connsiteY4" fmla="*/ 7797 h 10000"/>
              <a:gd name="connsiteX5" fmla="*/ 954 w 9249"/>
              <a:gd name="connsiteY5" fmla="*/ 6849 h 10000"/>
              <a:gd name="connsiteX6" fmla="*/ 890 w 9249"/>
              <a:gd name="connsiteY6" fmla="*/ 5526 h 10000"/>
              <a:gd name="connsiteX7" fmla="*/ 0 w 9249"/>
              <a:gd name="connsiteY7" fmla="*/ 4361 h 10000"/>
              <a:gd name="connsiteX8" fmla="*/ 1186 w 9249"/>
              <a:gd name="connsiteY8" fmla="*/ 2674 h 10000"/>
              <a:gd name="connsiteX9" fmla="*/ 2844 w 9249"/>
              <a:gd name="connsiteY9" fmla="*/ 2617 h 10000"/>
              <a:gd name="connsiteX10" fmla="*/ 5095 w 9249"/>
              <a:gd name="connsiteY10" fmla="*/ 2236 h 10000"/>
              <a:gd name="connsiteX11" fmla="*/ 6458 w 9249"/>
              <a:gd name="connsiteY11" fmla="*/ 1687 h 10000"/>
              <a:gd name="connsiteX12" fmla="*/ 7525 w 9249"/>
              <a:gd name="connsiteY12" fmla="*/ 0 h 10000"/>
              <a:gd name="connsiteX13" fmla="*/ 7938 w 9249"/>
              <a:gd name="connsiteY13" fmla="*/ 985 h 10000"/>
              <a:gd name="connsiteX14" fmla="*/ 6813 w 9249"/>
              <a:gd name="connsiteY14" fmla="*/ 1963 h 10000"/>
              <a:gd name="connsiteX15" fmla="*/ 6992 w 9249"/>
              <a:gd name="connsiteY15" fmla="*/ 3653 h 10000"/>
              <a:gd name="connsiteX16" fmla="*/ 7287 w 9249"/>
              <a:gd name="connsiteY16" fmla="*/ 3546 h 10000"/>
              <a:gd name="connsiteX17" fmla="*/ 8415 w 9249"/>
              <a:gd name="connsiteY17" fmla="*/ 3659 h 10000"/>
              <a:gd name="connsiteX18" fmla="*/ 8852 w 9249"/>
              <a:gd name="connsiteY18" fmla="*/ 5137 h 10000"/>
              <a:gd name="connsiteX19" fmla="*/ 9200 w 9249"/>
              <a:gd name="connsiteY19" fmla="*/ 5335 h 10000"/>
              <a:gd name="connsiteX20" fmla="*/ 9213 w 9249"/>
              <a:gd name="connsiteY20" fmla="*/ 5001 h 10000"/>
              <a:gd name="connsiteX0" fmla="*/ 9961 w 10000"/>
              <a:gd name="connsiteY0" fmla="*/ 5001 h 10291"/>
              <a:gd name="connsiteX1" fmla="*/ 9600 w 10000"/>
              <a:gd name="connsiteY1" fmla="*/ 8746 h 10291"/>
              <a:gd name="connsiteX2" fmla="*/ 782 w 10000"/>
              <a:gd name="connsiteY2" fmla="*/ 10291 h 10291"/>
              <a:gd name="connsiteX3" fmla="*/ 1219 w 10000"/>
              <a:gd name="connsiteY3" fmla="*/ 9216 h 10291"/>
              <a:gd name="connsiteX4" fmla="*/ 769 w 10000"/>
              <a:gd name="connsiteY4" fmla="*/ 7797 h 10291"/>
              <a:gd name="connsiteX5" fmla="*/ 1031 w 10000"/>
              <a:gd name="connsiteY5" fmla="*/ 6849 h 10291"/>
              <a:gd name="connsiteX6" fmla="*/ 962 w 10000"/>
              <a:gd name="connsiteY6" fmla="*/ 5526 h 10291"/>
              <a:gd name="connsiteX7" fmla="*/ 0 w 10000"/>
              <a:gd name="connsiteY7" fmla="*/ 4361 h 10291"/>
              <a:gd name="connsiteX8" fmla="*/ 1282 w 10000"/>
              <a:gd name="connsiteY8" fmla="*/ 2674 h 10291"/>
              <a:gd name="connsiteX9" fmla="*/ 3075 w 10000"/>
              <a:gd name="connsiteY9" fmla="*/ 2617 h 10291"/>
              <a:gd name="connsiteX10" fmla="*/ 5509 w 10000"/>
              <a:gd name="connsiteY10" fmla="*/ 2236 h 10291"/>
              <a:gd name="connsiteX11" fmla="*/ 6982 w 10000"/>
              <a:gd name="connsiteY11" fmla="*/ 1687 h 10291"/>
              <a:gd name="connsiteX12" fmla="*/ 8136 w 10000"/>
              <a:gd name="connsiteY12" fmla="*/ 0 h 10291"/>
              <a:gd name="connsiteX13" fmla="*/ 8583 w 10000"/>
              <a:gd name="connsiteY13" fmla="*/ 985 h 10291"/>
              <a:gd name="connsiteX14" fmla="*/ 7366 w 10000"/>
              <a:gd name="connsiteY14" fmla="*/ 1963 h 10291"/>
              <a:gd name="connsiteX15" fmla="*/ 7560 w 10000"/>
              <a:gd name="connsiteY15" fmla="*/ 3653 h 10291"/>
              <a:gd name="connsiteX16" fmla="*/ 7879 w 10000"/>
              <a:gd name="connsiteY16" fmla="*/ 3546 h 10291"/>
              <a:gd name="connsiteX17" fmla="*/ 9098 w 10000"/>
              <a:gd name="connsiteY17" fmla="*/ 3659 h 10291"/>
              <a:gd name="connsiteX18" fmla="*/ 9571 w 10000"/>
              <a:gd name="connsiteY18" fmla="*/ 5137 h 10291"/>
              <a:gd name="connsiteX19" fmla="*/ 9947 w 10000"/>
              <a:gd name="connsiteY19" fmla="*/ 5335 h 10291"/>
              <a:gd name="connsiteX20" fmla="*/ 9961 w 10000"/>
              <a:gd name="connsiteY20" fmla="*/ 5001 h 10291"/>
              <a:gd name="connsiteX0" fmla="*/ 9961 w 10000"/>
              <a:gd name="connsiteY0" fmla="*/ 5001 h 10291"/>
              <a:gd name="connsiteX1" fmla="*/ 9600 w 10000"/>
              <a:gd name="connsiteY1" fmla="*/ 8940 h 10291"/>
              <a:gd name="connsiteX2" fmla="*/ 782 w 10000"/>
              <a:gd name="connsiteY2" fmla="*/ 10291 h 10291"/>
              <a:gd name="connsiteX3" fmla="*/ 1219 w 10000"/>
              <a:gd name="connsiteY3" fmla="*/ 9216 h 10291"/>
              <a:gd name="connsiteX4" fmla="*/ 769 w 10000"/>
              <a:gd name="connsiteY4" fmla="*/ 7797 h 10291"/>
              <a:gd name="connsiteX5" fmla="*/ 1031 w 10000"/>
              <a:gd name="connsiteY5" fmla="*/ 6849 h 10291"/>
              <a:gd name="connsiteX6" fmla="*/ 962 w 10000"/>
              <a:gd name="connsiteY6" fmla="*/ 5526 h 10291"/>
              <a:gd name="connsiteX7" fmla="*/ 0 w 10000"/>
              <a:gd name="connsiteY7" fmla="*/ 4361 h 10291"/>
              <a:gd name="connsiteX8" fmla="*/ 1282 w 10000"/>
              <a:gd name="connsiteY8" fmla="*/ 2674 h 10291"/>
              <a:gd name="connsiteX9" fmla="*/ 3075 w 10000"/>
              <a:gd name="connsiteY9" fmla="*/ 2617 h 10291"/>
              <a:gd name="connsiteX10" fmla="*/ 5509 w 10000"/>
              <a:gd name="connsiteY10" fmla="*/ 2236 h 10291"/>
              <a:gd name="connsiteX11" fmla="*/ 6982 w 10000"/>
              <a:gd name="connsiteY11" fmla="*/ 1687 h 10291"/>
              <a:gd name="connsiteX12" fmla="*/ 8136 w 10000"/>
              <a:gd name="connsiteY12" fmla="*/ 0 h 10291"/>
              <a:gd name="connsiteX13" fmla="*/ 8583 w 10000"/>
              <a:gd name="connsiteY13" fmla="*/ 985 h 10291"/>
              <a:gd name="connsiteX14" fmla="*/ 7366 w 10000"/>
              <a:gd name="connsiteY14" fmla="*/ 1963 h 10291"/>
              <a:gd name="connsiteX15" fmla="*/ 7560 w 10000"/>
              <a:gd name="connsiteY15" fmla="*/ 3653 h 10291"/>
              <a:gd name="connsiteX16" fmla="*/ 7879 w 10000"/>
              <a:gd name="connsiteY16" fmla="*/ 3546 h 10291"/>
              <a:gd name="connsiteX17" fmla="*/ 9098 w 10000"/>
              <a:gd name="connsiteY17" fmla="*/ 3659 h 10291"/>
              <a:gd name="connsiteX18" fmla="*/ 9571 w 10000"/>
              <a:gd name="connsiteY18" fmla="*/ 5137 h 10291"/>
              <a:gd name="connsiteX19" fmla="*/ 9947 w 10000"/>
              <a:gd name="connsiteY19" fmla="*/ 5335 h 10291"/>
              <a:gd name="connsiteX20" fmla="*/ 9961 w 10000"/>
              <a:gd name="connsiteY20" fmla="*/ 5001 h 10291"/>
              <a:gd name="connsiteX0" fmla="*/ 9961 w 10000"/>
              <a:gd name="connsiteY0" fmla="*/ 5001 h 10458"/>
              <a:gd name="connsiteX1" fmla="*/ 9600 w 10000"/>
              <a:gd name="connsiteY1" fmla="*/ 8940 h 10458"/>
              <a:gd name="connsiteX2" fmla="*/ 782 w 10000"/>
              <a:gd name="connsiteY2" fmla="*/ 10291 h 10458"/>
              <a:gd name="connsiteX3" fmla="*/ 1047 w 10000"/>
              <a:gd name="connsiteY3" fmla="*/ 10319 h 10458"/>
              <a:gd name="connsiteX4" fmla="*/ 1219 w 10000"/>
              <a:gd name="connsiteY4" fmla="*/ 9216 h 10458"/>
              <a:gd name="connsiteX5" fmla="*/ 769 w 10000"/>
              <a:gd name="connsiteY5" fmla="*/ 7797 h 10458"/>
              <a:gd name="connsiteX6" fmla="*/ 1031 w 10000"/>
              <a:gd name="connsiteY6" fmla="*/ 6849 h 10458"/>
              <a:gd name="connsiteX7" fmla="*/ 962 w 10000"/>
              <a:gd name="connsiteY7" fmla="*/ 5526 h 10458"/>
              <a:gd name="connsiteX8" fmla="*/ 0 w 10000"/>
              <a:gd name="connsiteY8" fmla="*/ 4361 h 10458"/>
              <a:gd name="connsiteX9" fmla="*/ 1282 w 10000"/>
              <a:gd name="connsiteY9" fmla="*/ 2674 h 10458"/>
              <a:gd name="connsiteX10" fmla="*/ 3075 w 10000"/>
              <a:gd name="connsiteY10" fmla="*/ 2617 h 10458"/>
              <a:gd name="connsiteX11" fmla="*/ 5509 w 10000"/>
              <a:gd name="connsiteY11" fmla="*/ 2236 h 10458"/>
              <a:gd name="connsiteX12" fmla="*/ 6982 w 10000"/>
              <a:gd name="connsiteY12" fmla="*/ 1687 h 10458"/>
              <a:gd name="connsiteX13" fmla="*/ 8136 w 10000"/>
              <a:gd name="connsiteY13" fmla="*/ 0 h 10458"/>
              <a:gd name="connsiteX14" fmla="*/ 8583 w 10000"/>
              <a:gd name="connsiteY14" fmla="*/ 985 h 10458"/>
              <a:gd name="connsiteX15" fmla="*/ 7366 w 10000"/>
              <a:gd name="connsiteY15" fmla="*/ 1963 h 10458"/>
              <a:gd name="connsiteX16" fmla="*/ 7560 w 10000"/>
              <a:gd name="connsiteY16" fmla="*/ 3653 h 10458"/>
              <a:gd name="connsiteX17" fmla="*/ 7879 w 10000"/>
              <a:gd name="connsiteY17" fmla="*/ 3546 h 10458"/>
              <a:gd name="connsiteX18" fmla="*/ 9098 w 10000"/>
              <a:gd name="connsiteY18" fmla="*/ 3659 h 10458"/>
              <a:gd name="connsiteX19" fmla="*/ 9571 w 10000"/>
              <a:gd name="connsiteY19" fmla="*/ 5137 h 10458"/>
              <a:gd name="connsiteX20" fmla="*/ 9947 w 10000"/>
              <a:gd name="connsiteY20" fmla="*/ 5335 h 10458"/>
              <a:gd name="connsiteX21" fmla="*/ 9961 w 10000"/>
              <a:gd name="connsiteY21" fmla="*/ 5001 h 10458"/>
              <a:gd name="connsiteX0" fmla="*/ 9961 w 10000"/>
              <a:gd name="connsiteY0" fmla="*/ 5001 h 10949"/>
              <a:gd name="connsiteX1" fmla="*/ 9600 w 10000"/>
              <a:gd name="connsiteY1" fmla="*/ 8940 h 10949"/>
              <a:gd name="connsiteX2" fmla="*/ 782 w 10000"/>
              <a:gd name="connsiteY2" fmla="*/ 10291 h 10949"/>
              <a:gd name="connsiteX3" fmla="*/ 3569 w 10000"/>
              <a:gd name="connsiteY3" fmla="*/ 10915 h 10949"/>
              <a:gd name="connsiteX4" fmla="*/ 1219 w 10000"/>
              <a:gd name="connsiteY4" fmla="*/ 9216 h 10949"/>
              <a:gd name="connsiteX5" fmla="*/ 769 w 10000"/>
              <a:gd name="connsiteY5" fmla="*/ 7797 h 10949"/>
              <a:gd name="connsiteX6" fmla="*/ 1031 w 10000"/>
              <a:gd name="connsiteY6" fmla="*/ 6849 h 10949"/>
              <a:gd name="connsiteX7" fmla="*/ 962 w 10000"/>
              <a:gd name="connsiteY7" fmla="*/ 5526 h 10949"/>
              <a:gd name="connsiteX8" fmla="*/ 0 w 10000"/>
              <a:gd name="connsiteY8" fmla="*/ 4361 h 10949"/>
              <a:gd name="connsiteX9" fmla="*/ 1282 w 10000"/>
              <a:gd name="connsiteY9" fmla="*/ 2674 h 10949"/>
              <a:gd name="connsiteX10" fmla="*/ 3075 w 10000"/>
              <a:gd name="connsiteY10" fmla="*/ 2617 h 10949"/>
              <a:gd name="connsiteX11" fmla="*/ 5509 w 10000"/>
              <a:gd name="connsiteY11" fmla="*/ 2236 h 10949"/>
              <a:gd name="connsiteX12" fmla="*/ 6982 w 10000"/>
              <a:gd name="connsiteY12" fmla="*/ 1687 h 10949"/>
              <a:gd name="connsiteX13" fmla="*/ 8136 w 10000"/>
              <a:gd name="connsiteY13" fmla="*/ 0 h 10949"/>
              <a:gd name="connsiteX14" fmla="*/ 8583 w 10000"/>
              <a:gd name="connsiteY14" fmla="*/ 985 h 10949"/>
              <a:gd name="connsiteX15" fmla="*/ 7366 w 10000"/>
              <a:gd name="connsiteY15" fmla="*/ 1963 h 10949"/>
              <a:gd name="connsiteX16" fmla="*/ 7560 w 10000"/>
              <a:gd name="connsiteY16" fmla="*/ 3653 h 10949"/>
              <a:gd name="connsiteX17" fmla="*/ 7879 w 10000"/>
              <a:gd name="connsiteY17" fmla="*/ 3546 h 10949"/>
              <a:gd name="connsiteX18" fmla="*/ 9098 w 10000"/>
              <a:gd name="connsiteY18" fmla="*/ 3659 h 10949"/>
              <a:gd name="connsiteX19" fmla="*/ 9571 w 10000"/>
              <a:gd name="connsiteY19" fmla="*/ 5137 h 10949"/>
              <a:gd name="connsiteX20" fmla="*/ 9947 w 10000"/>
              <a:gd name="connsiteY20" fmla="*/ 5335 h 10949"/>
              <a:gd name="connsiteX21" fmla="*/ 9961 w 10000"/>
              <a:gd name="connsiteY21" fmla="*/ 5001 h 10949"/>
              <a:gd name="connsiteX0" fmla="*/ 10612 w 10651"/>
              <a:gd name="connsiteY0" fmla="*/ 5001 h 13822"/>
              <a:gd name="connsiteX1" fmla="*/ 10251 w 10651"/>
              <a:gd name="connsiteY1" fmla="*/ 8940 h 13822"/>
              <a:gd name="connsiteX2" fmla="*/ 242 w 10651"/>
              <a:gd name="connsiteY2" fmla="*/ 13810 h 13822"/>
              <a:gd name="connsiteX3" fmla="*/ 4220 w 10651"/>
              <a:gd name="connsiteY3" fmla="*/ 10915 h 13822"/>
              <a:gd name="connsiteX4" fmla="*/ 1870 w 10651"/>
              <a:gd name="connsiteY4" fmla="*/ 9216 h 13822"/>
              <a:gd name="connsiteX5" fmla="*/ 1420 w 10651"/>
              <a:gd name="connsiteY5" fmla="*/ 7797 h 13822"/>
              <a:gd name="connsiteX6" fmla="*/ 1682 w 10651"/>
              <a:gd name="connsiteY6" fmla="*/ 6849 h 13822"/>
              <a:gd name="connsiteX7" fmla="*/ 1613 w 10651"/>
              <a:gd name="connsiteY7" fmla="*/ 5526 h 13822"/>
              <a:gd name="connsiteX8" fmla="*/ 651 w 10651"/>
              <a:gd name="connsiteY8" fmla="*/ 4361 h 13822"/>
              <a:gd name="connsiteX9" fmla="*/ 1933 w 10651"/>
              <a:gd name="connsiteY9" fmla="*/ 2674 h 13822"/>
              <a:gd name="connsiteX10" fmla="*/ 3726 w 10651"/>
              <a:gd name="connsiteY10" fmla="*/ 2617 h 13822"/>
              <a:gd name="connsiteX11" fmla="*/ 6160 w 10651"/>
              <a:gd name="connsiteY11" fmla="*/ 2236 h 13822"/>
              <a:gd name="connsiteX12" fmla="*/ 7633 w 10651"/>
              <a:gd name="connsiteY12" fmla="*/ 1687 h 13822"/>
              <a:gd name="connsiteX13" fmla="*/ 8787 w 10651"/>
              <a:gd name="connsiteY13" fmla="*/ 0 h 13822"/>
              <a:gd name="connsiteX14" fmla="*/ 9234 w 10651"/>
              <a:gd name="connsiteY14" fmla="*/ 985 h 13822"/>
              <a:gd name="connsiteX15" fmla="*/ 8017 w 10651"/>
              <a:gd name="connsiteY15" fmla="*/ 1963 h 13822"/>
              <a:gd name="connsiteX16" fmla="*/ 8211 w 10651"/>
              <a:gd name="connsiteY16" fmla="*/ 3653 h 13822"/>
              <a:gd name="connsiteX17" fmla="*/ 8530 w 10651"/>
              <a:gd name="connsiteY17" fmla="*/ 3546 h 13822"/>
              <a:gd name="connsiteX18" fmla="*/ 9749 w 10651"/>
              <a:gd name="connsiteY18" fmla="*/ 3659 h 13822"/>
              <a:gd name="connsiteX19" fmla="*/ 10222 w 10651"/>
              <a:gd name="connsiteY19" fmla="*/ 5137 h 13822"/>
              <a:gd name="connsiteX20" fmla="*/ 10598 w 10651"/>
              <a:gd name="connsiteY20" fmla="*/ 5335 h 13822"/>
              <a:gd name="connsiteX21" fmla="*/ 10612 w 10651"/>
              <a:gd name="connsiteY21" fmla="*/ 5001 h 13822"/>
              <a:gd name="connsiteX0" fmla="*/ 11136 w 11175"/>
              <a:gd name="connsiteY0" fmla="*/ 5001 h 13822"/>
              <a:gd name="connsiteX1" fmla="*/ 10775 w 11175"/>
              <a:gd name="connsiteY1" fmla="*/ 8940 h 13822"/>
              <a:gd name="connsiteX2" fmla="*/ 766 w 11175"/>
              <a:gd name="connsiteY2" fmla="*/ 13810 h 13822"/>
              <a:gd name="connsiteX3" fmla="*/ 401 w 11175"/>
              <a:gd name="connsiteY3" fmla="*/ 10855 h 13822"/>
              <a:gd name="connsiteX4" fmla="*/ 2394 w 11175"/>
              <a:gd name="connsiteY4" fmla="*/ 9216 h 13822"/>
              <a:gd name="connsiteX5" fmla="*/ 1944 w 11175"/>
              <a:gd name="connsiteY5" fmla="*/ 7797 h 13822"/>
              <a:gd name="connsiteX6" fmla="*/ 2206 w 11175"/>
              <a:gd name="connsiteY6" fmla="*/ 6849 h 13822"/>
              <a:gd name="connsiteX7" fmla="*/ 2137 w 11175"/>
              <a:gd name="connsiteY7" fmla="*/ 5526 h 13822"/>
              <a:gd name="connsiteX8" fmla="*/ 1175 w 11175"/>
              <a:gd name="connsiteY8" fmla="*/ 4361 h 13822"/>
              <a:gd name="connsiteX9" fmla="*/ 2457 w 11175"/>
              <a:gd name="connsiteY9" fmla="*/ 2674 h 13822"/>
              <a:gd name="connsiteX10" fmla="*/ 4250 w 11175"/>
              <a:gd name="connsiteY10" fmla="*/ 2617 h 13822"/>
              <a:gd name="connsiteX11" fmla="*/ 6684 w 11175"/>
              <a:gd name="connsiteY11" fmla="*/ 2236 h 13822"/>
              <a:gd name="connsiteX12" fmla="*/ 8157 w 11175"/>
              <a:gd name="connsiteY12" fmla="*/ 1687 h 13822"/>
              <a:gd name="connsiteX13" fmla="*/ 9311 w 11175"/>
              <a:gd name="connsiteY13" fmla="*/ 0 h 13822"/>
              <a:gd name="connsiteX14" fmla="*/ 9758 w 11175"/>
              <a:gd name="connsiteY14" fmla="*/ 985 h 13822"/>
              <a:gd name="connsiteX15" fmla="*/ 8541 w 11175"/>
              <a:gd name="connsiteY15" fmla="*/ 1963 h 13822"/>
              <a:gd name="connsiteX16" fmla="*/ 8735 w 11175"/>
              <a:gd name="connsiteY16" fmla="*/ 3653 h 13822"/>
              <a:gd name="connsiteX17" fmla="*/ 9054 w 11175"/>
              <a:gd name="connsiteY17" fmla="*/ 3546 h 13822"/>
              <a:gd name="connsiteX18" fmla="*/ 10273 w 11175"/>
              <a:gd name="connsiteY18" fmla="*/ 3659 h 13822"/>
              <a:gd name="connsiteX19" fmla="*/ 10746 w 11175"/>
              <a:gd name="connsiteY19" fmla="*/ 5137 h 13822"/>
              <a:gd name="connsiteX20" fmla="*/ 11122 w 11175"/>
              <a:gd name="connsiteY20" fmla="*/ 5335 h 13822"/>
              <a:gd name="connsiteX21" fmla="*/ 11136 w 11175"/>
              <a:gd name="connsiteY21" fmla="*/ 5001 h 13822"/>
              <a:gd name="connsiteX0" fmla="*/ 11136 w 11175"/>
              <a:gd name="connsiteY0" fmla="*/ 5001 h 13822"/>
              <a:gd name="connsiteX1" fmla="*/ 10775 w 11175"/>
              <a:gd name="connsiteY1" fmla="*/ 8940 h 13822"/>
              <a:gd name="connsiteX2" fmla="*/ 766 w 11175"/>
              <a:gd name="connsiteY2" fmla="*/ 13810 h 13822"/>
              <a:gd name="connsiteX3" fmla="*/ 401 w 11175"/>
              <a:gd name="connsiteY3" fmla="*/ 10855 h 13822"/>
              <a:gd name="connsiteX4" fmla="*/ 1312 w 11175"/>
              <a:gd name="connsiteY4" fmla="*/ 10259 h 13822"/>
              <a:gd name="connsiteX5" fmla="*/ 2394 w 11175"/>
              <a:gd name="connsiteY5" fmla="*/ 9216 h 13822"/>
              <a:gd name="connsiteX6" fmla="*/ 1944 w 11175"/>
              <a:gd name="connsiteY6" fmla="*/ 7797 h 13822"/>
              <a:gd name="connsiteX7" fmla="*/ 2206 w 11175"/>
              <a:gd name="connsiteY7" fmla="*/ 6849 h 13822"/>
              <a:gd name="connsiteX8" fmla="*/ 2137 w 11175"/>
              <a:gd name="connsiteY8" fmla="*/ 5526 h 13822"/>
              <a:gd name="connsiteX9" fmla="*/ 1175 w 11175"/>
              <a:gd name="connsiteY9" fmla="*/ 4361 h 13822"/>
              <a:gd name="connsiteX10" fmla="*/ 2457 w 11175"/>
              <a:gd name="connsiteY10" fmla="*/ 2674 h 13822"/>
              <a:gd name="connsiteX11" fmla="*/ 4250 w 11175"/>
              <a:gd name="connsiteY11" fmla="*/ 2617 h 13822"/>
              <a:gd name="connsiteX12" fmla="*/ 6684 w 11175"/>
              <a:gd name="connsiteY12" fmla="*/ 2236 h 13822"/>
              <a:gd name="connsiteX13" fmla="*/ 8157 w 11175"/>
              <a:gd name="connsiteY13" fmla="*/ 1687 h 13822"/>
              <a:gd name="connsiteX14" fmla="*/ 9311 w 11175"/>
              <a:gd name="connsiteY14" fmla="*/ 0 h 13822"/>
              <a:gd name="connsiteX15" fmla="*/ 9758 w 11175"/>
              <a:gd name="connsiteY15" fmla="*/ 985 h 13822"/>
              <a:gd name="connsiteX16" fmla="*/ 8541 w 11175"/>
              <a:gd name="connsiteY16" fmla="*/ 1963 h 13822"/>
              <a:gd name="connsiteX17" fmla="*/ 8735 w 11175"/>
              <a:gd name="connsiteY17" fmla="*/ 3653 h 13822"/>
              <a:gd name="connsiteX18" fmla="*/ 9054 w 11175"/>
              <a:gd name="connsiteY18" fmla="*/ 3546 h 13822"/>
              <a:gd name="connsiteX19" fmla="*/ 10273 w 11175"/>
              <a:gd name="connsiteY19" fmla="*/ 3659 h 13822"/>
              <a:gd name="connsiteX20" fmla="*/ 10746 w 11175"/>
              <a:gd name="connsiteY20" fmla="*/ 5137 h 13822"/>
              <a:gd name="connsiteX21" fmla="*/ 11122 w 11175"/>
              <a:gd name="connsiteY21" fmla="*/ 5335 h 13822"/>
              <a:gd name="connsiteX22" fmla="*/ 11136 w 11175"/>
              <a:gd name="connsiteY22" fmla="*/ 5001 h 13822"/>
              <a:gd name="connsiteX0" fmla="*/ 11136 w 11175"/>
              <a:gd name="connsiteY0" fmla="*/ 5001 h 13822"/>
              <a:gd name="connsiteX1" fmla="*/ 10775 w 11175"/>
              <a:gd name="connsiteY1" fmla="*/ 8940 h 13822"/>
              <a:gd name="connsiteX2" fmla="*/ 766 w 11175"/>
              <a:gd name="connsiteY2" fmla="*/ 13810 h 13822"/>
              <a:gd name="connsiteX3" fmla="*/ 401 w 11175"/>
              <a:gd name="connsiteY3" fmla="*/ 10855 h 13822"/>
              <a:gd name="connsiteX4" fmla="*/ 1802 w 11175"/>
              <a:gd name="connsiteY4" fmla="*/ 10498 h 13822"/>
              <a:gd name="connsiteX5" fmla="*/ 2394 w 11175"/>
              <a:gd name="connsiteY5" fmla="*/ 9216 h 13822"/>
              <a:gd name="connsiteX6" fmla="*/ 1944 w 11175"/>
              <a:gd name="connsiteY6" fmla="*/ 7797 h 13822"/>
              <a:gd name="connsiteX7" fmla="*/ 2206 w 11175"/>
              <a:gd name="connsiteY7" fmla="*/ 6849 h 13822"/>
              <a:gd name="connsiteX8" fmla="*/ 2137 w 11175"/>
              <a:gd name="connsiteY8" fmla="*/ 5526 h 13822"/>
              <a:gd name="connsiteX9" fmla="*/ 1175 w 11175"/>
              <a:gd name="connsiteY9" fmla="*/ 4361 h 13822"/>
              <a:gd name="connsiteX10" fmla="*/ 2457 w 11175"/>
              <a:gd name="connsiteY10" fmla="*/ 2674 h 13822"/>
              <a:gd name="connsiteX11" fmla="*/ 4250 w 11175"/>
              <a:gd name="connsiteY11" fmla="*/ 2617 h 13822"/>
              <a:gd name="connsiteX12" fmla="*/ 6684 w 11175"/>
              <a:gd name="connsiteY12" fmla="*/ 2236 h 13822"/>
              <a:gd name="connsiteX13" fmla="*/ 8157 w 11175"/>
              <a:gd name="connsiteY13" fmla="*/ 1687 h 13822"/>
              <a:gd name="connsiteX14" fmla="*/ 9311 w 11175"/>
              <a:gd name="connsiteY14" fmla="*/ 0 h 13822"/>
              <a:gd name="connsiteX15" fmla="*/ 9758 w 11175"/>
              <a:gd name="connsiteY15" fmla="*/ 985 h 13822"/>
              <a:gd name="connsiteX16" fmla="*/ 8541 w 11175"/>
              <a:gd name="connsiteY16" fmla="*/ 1963 h 13822"/>
              <a:gd name="connsiteX17" fmla="*/ 8735 w 11175"/>
              <a:gd name="connsiteY17" fmla="*/ 3653 h 13822"/>
              <a:gd name="connsiteX18" fmla="*/ 9054 w 11175"/>
              <a:gd name="connsiteY18" fmla="*/ 3546 h 13822"/>
              <a:gd name="connsiteX19" fmla="*/ 10273 w 11175"/>
              <a:gd name="connsiteY19" fmla="*/ 3659 h 13822"/>
              <a:gd name="connsiteX20" fmla="*/ 10746 w 11175"/>
              <a:gd name="connsiteY20" fmla="*/ 5137 h 13822"/>
              <a:gd name="connsiteX21" fmla="*/ 11122 w 11175"/>
              <a:gd name="connsiteY21" fmla="*/ 5335 h 13822"/>
              <a:gd name="connsiteX22" fmla="*/ 11136 w 11175"/>
              <a:gd name="connsiteY22" fmla="*/ 5001 h 13822"/>
              <a:gd name="connsiteX0" fmla="*/ 11374 w 11413"/>
              <a:gd name="connsiteY0" fmla="*/ 5001 h 14416"/>
              <a:gd name="connsiteX1" fmla="*/ 11013 w 11413"/>
              <a:gd name="connsiteY1" fmla="*/ 8940 h 14416"/>
              <a:gd name="connsiteX2" fmla="*/ 654 w 11413"/>
              <a:gd name="connsiteY2" fmla="*/ 14406 h 14416"/>
              <a:gd name="connsiteX3" fmla="*/ 639 w 11413"/>
              <a:gd name="connsiteY3" fmla="*/ 10855 h 14416"/>
              <a:gd name="connsiteX4" fmla="*/ 2040 w 11413"/>
              <a:gd name="connsiteY4" fmla="*/ 10498 h 14416"/>
              <a:gd name="connsiteX5" fmla="*/ 2632 w 11413"/>
              <a:gd name="connsiteY5" fmla="*/ 9216 h 14416"/>
              <a:gd name="connsiteX6" fmla="*/ 2182 w 11413"/>
              <a:gd name="connsiteY6" fmla="*/ 7797 h 14416"/>
              <a:gd name="connsiteX7" fmla="*/ 2444 w 11413"/>
              <a:gd name="connsiteY7" fmla="*/ 6849 h 14416"/>
              <a:gd name="connsiteX8" fmla="*/ 2375 w 11413"/>
              <a:gd name="connsiteY8" fmla="*/ 5526 h 14416"/>
              <a:gd name="connsiteX9" fmla="*/ 1413 w 11413"/>
              <a:gd name="connsiteY9" fmla="*/ 4361 h 14416"/>
              <a:gd name="connsiteX10" fmla="*/ 2695 w 11413"/>
              <a:gd name="connsiteY10" fmla="*/ 2674 h 14416"/>
              <a:gd name="connsiteX11" fmla="*/ 4488 w 11413"/>
              <a:gd name="connsiteY11" fmla="*/ 2617 h 14416"/>
              <a:gd name="connsiteX12" fmla="*/ 6922 w 11413"/>
              <a:gd name="connsiteY12" fmla="*/ 2236 h 14416"/>
              <a:gd name="connsiteX13" fmla="*/ 8395 w 11413"/>
              <a:gd name="connsiteY13" fmla="*/ 1687 h 14416"/>
              <a:gd name="connsiteX14" fmla="*/ 9549 w 11413"/>
              <a:gd name="connsiteY14" fmla="*/ 0 h 14416"/>
              <a:gd name="connsiteX15" fmla="*/ 9996 w 11413"/>
              <a:gd name="connsiteY15" fmla="*/ 985 h 14416"/>
              <a:gd name="connsiteX16" fmla="*/ 8779 w 11413"/>
              <a:gd name="connsiteY16" fmla="*/ 1963 h 14416"/>
              <a:gd name="connsiteX17" fmla="*/ 8973 w 11413"/>
              <a:gd name="connsiteY17" fmla="*/ 3653 h 14416"/>
              <a:gd name="connsiteX18" fmla="*/ 9292 w 11413"/>
              <a:gd name="connsiteY18" fmla="*/ 3546 h 14416"/>
              <a:gd name="connsiteX19" fmla="*/ 10511 w 11413"/>
              <a:gd name="connsiteY19" fmla="*/ 3659 h 14416"/>
              <a:gd name="connsiteX20" fmla="*/ 10984 w 11413"/>
              <a:gd name="connsiteY20" fmla="*/ 5137 h 14416"/>
              <a:gd name="connsiteX21" fmla="*/ 11360 w 11413"/>
              <a:gd name="connsiteY21" fmla="*/ 5335 h 14416"/>
              <a:gd name="connsiteX22" fmla="*/ 11374 w 11413"/>
              <a:gd name="connsiteY22" fmla="*/ 5001 h 14416"/>
              <a:gd name="connsiteX0" fmla="*/ 11374 w 11413"/>
              <a:gd name="connsiteY0" fmla="*/ 5001 h 14416"/>
              <a:gd name="connsiteX1" fmla="*/ 11013 w 11413"/>
              <a:gd name="connsiteY1" fmla="*/ 8940 h 14416"/>
              <a:gd name="connsiteX2" fmla="*/ 5192 w 11413"/>
              <a:gd name="connsiteY2" fmla="*/ 12048 h 14416"/>
              <a:gd name="connsiteX3" fmla="*/ 654 w 11413"/>
              <a:gd name="connsiteY3" fmla="*/ 14406 h 14416"/>
              <a:gd name="connsiteX4" fmla="*/ 639 w 11413"/>
              <a:gd name="connsiteY4" fmla="*/ 10855 h 14416"/>
              <a:gd name="connsiteX5" fmla="*/ 2040 w 11413"/>
              <a:gd name="connsiteY5" fmla="*/ 10498 h 14416"/>
              <a:gd name="connsiteX6" fmla="*/ 2632 w 11413"/>
              <a:gd name="connsiteY6" fmla="*/ 9216 h 14416"/>
              <a:gd name="connsiteX7" fmla="*/ 2182 w 11413"/>
              <a:gd name="connsiteY7" fmla="*/ 7797 h 14416"/>
              <a:gd name="connsiteX8" fmla="*/ 2444 w 11413"/>
              <a:gd name="connsiteY8" fmla="*/ 6849 h 14416"/>
              <a:gd name="connsiteX9" fmla="*/ 2375 w 11413"/>
              <a:gd name="connsiteY9" fmla="*/ 5526 h 14416"/>
              <a:gd name="connsiteX10" fmla="*/ 1413 w 11413"/>
              <a:gd name="connsiteY10" fmla="*/ 4361 h 14416"/>
              <a:gd name="connsiteX11" fmla="*/ 2695 w 11413"/>
              <a:gd name="connsiteY11" fmla="*/ 2674 h 14416"/>
              <a:gd name="connsiteX12" fmla="*/ 4488 w 11413"/>
              <a:gd name="connsiteY12" fmla="*/ 2617 h 14416"/>
              <a:gd name="connsiteX13" fmla="*/ 6922 w 11413"/>
              <a:gd name="connsiteY13" fmla="*/ 2236 h 14416"/>
              <a:gd name="connsiteX14" fmla="*/ 8395 w 11413"/>
              <a:gd name="connsiteY14" fmla="*/ 1687 h 14416"/>
              <a:gd name="connsiteX15" fmla="*/ 9549 w 11413"/>
              <a:gd name="connsiteY15" fmla="*/ 0 h 14416"/>
              <a:gd name="connsiteX16" fmla="*/ 9996 w 11413"/>
              <a:gd name="connsiteY16" fmla="*/ 985 h 14416"/>
              <a:gd name="connsiteX17" fmla="*/ 8779 w 11413"/>
              <a:gd name="connsiteY17" fmla="*/ 1963 h 14416"/>
              <a:gd name="connsiteX18" fmla="*/ 8973 w 11413"/>
              <a:gd name="connsiteY18" fmla="*/ 3653 h 14416"/>
              <a:gd name="connsiteX19" fmla="*/ 9292 w 11413"/>
              <a:gd name="connsiteY19" fmla="*/ 3546 h 14416"/>
              <a:gd name="connsiteX20" fmla="*/ 10511 w 11413"/>
              <a:gd name="connsiteY20" fmla="*/ 3659 h 14416"/>
              <a:gd name="connsiteX21" fmla="*/ 10984 w 11413"/>
              <a:gd name="connsiteY21" fmla="*/ 5137 h 14416"/>
              <a:gd name="connsiteX22" fmla="*/ 11360 w 11413"/>
              <a:gd name="connsiteY22" fmla="*/ 5335 h 14416"/>
              <a:gd name="connsiteX23" fmla="*/ 11374 w 11413"/>
              <a:gd name="connsiteY23" fmla="*/ 5001 h 14416"/>
              <a:gd name="connsiteX0" fmla="*/ 11374 w 11413"/>
              <a:gd name="connsiteY0" fmla="*/ 5001 h 14416"/>
              <a:gd name="connsiteX1" fmla="*/ 11013 w 11413"/>
              <a:gd name="connsiteY1" fmla="*/ 8940 h 14416"/>
              <a:gd name="connsiteX2" fmla="*/ 3581 w 11413"/>
              <a:gd name="connsiteY2" fmla="*/ 10259 h 14416"/>
              <a:gd name="connsiteX3" fmla="*/ 654 w 11413"/>
              <a:gd name="connsiteY3" fmla="*/ 14406 h 14416"/>
              <a:gd name="connsiteX4" fmla="*/ 639 w 11413"/>
              <a:gd name="connsiteY4" fmla="*/ 10855 h 14416"/>
              <a:gd name="connsiteX5" fmla="*/ 2040 w 11413"/>
              <a:gd name="connsiteY5" fmla="*/ 10498 h 14416"/>
              <a:gd name="connsiteX6" fmla="*/ 2632 w 11413"/>
              <a:gd name="connsiteY6" fmla="*/ 9216 h 14416"/>
              <a:gd name="connsiteX7" fmla="*/ 2182 w 11413"/>
              <a:gd name="connsiteY7" fmla="*/ 7797 h 14416"/>
              <a:gd name="connsiteX8" fmla="*/ 2444 w 11413"/>
              <a:gd name="connsiteY8" fmla="*/ 6849 h 14416"/>
              <a:gd name="connsiteX9" fmla="*/ 2375 w 11413"/>
              <a:gd name="connsiteY9" fmla="*/ 5526 h 14416"/>
              <a:gd name="connsiteX10" fmla="*/ 1413 w 11413"/>
              <a:gd name="connsiteY10" fmla="*/ 4361 h 14416"/>
              <a:gd name="connsiteX11" fmla="*/ 2695 w 11413"/>
              <a:gd name="connsiteY11" fmla="*/ 2674 h 14416"/>
              <a:gd name="connsiteX12" fmla="*/ 4488 w 11413"/>
              <a:gd name="connsiteY12" fmla="*/ 2617 h 14416"/>
              <a:gd name="connsiteX13" fmla="*/ 6922 w 11413"/>
              <a:gd name="connsiteY13" fmla="*/ 2236 h 14416"/>
              <a:gd name="connsiteX14" fmla="*/ 8395 w 11413"/>
              <a:gd name="connsiteY14" fmla="*/ 1687 h 14416"/>
              <a:gd name="connsiteX15" fmla="*/ 9549 w 11413"/>
              <a:gd name="connsiteY15" fmla="*/ 0 h 14416"/>
              <a:gd name="connsiteX16" fmla="*/ 9996 w 11413"/>
              <a:gd name="connsiteY16" fmla="*/ 985 h 14416"/>
              <a:gd name="connsiteX17" fmla="*/ 8779 w 11413"/>
              <a:gd name="connsiteY17" fmla="*/ 1963 h 14416"/>
              <a:gd name="connsiteX18" fmla="*/ 8973 w 11413"/>
              <a:gd name="connsiteY18" fmla="*/ 3653 h 14416"/>
              <a:gd name="connsiteX19" fmla="*/ 9292 w 11413"/>
              <a:gd name="connsiteY19" fmla="*/ 3546 h 14416"/>
              <a:gd name="connsiteX20" fmla="*/ 10511 w 11413"/>
              <a:gd name="connsiteY20" fmla="*/ 3659 h 14416"/>
              <a:gd name="connsiteX21" fmla="*/ 10984 w 11413"/>
              <a:gd name="connsiteY21" fmla="*/ 5137 h 14416"/>
              <a:gd name="connsiteX22" fmla="*/ 11360 w 11413"/>
              <a:gd name="connsiteY22" fmla="*/ 5335 h 14416"/>
              <a:gd name="connsiteX23" fmla="*/ 11374 w 11413"/>
              <a:gd name="connsiteY23" fmla="*/ 5001 h 14416"/>
              <a:gd name="connsiteX0" fmla="*/ 10735 w 10774"/>
              <a:gd name="connsiteY0" fmla="*/ 5001 h 14424"/>
              <a:gd name="connsiteX1" fmla="*/ 10374 w 10774"/>
              <a:gd name="connsiteY1" fmla="*/ 8940 h 14424"/>
              <a:gd name="connsiteX2" fmla="*/ 2942 w 10774"/>
              <a:gd name="connsiteY2" fmla="*/ 10259 h 14424"/>
              <a:gd name="connsiteX3" fmla="*/ 15 w 10774"/>
              <a:gd name="connsiteY3" fmla="*/ 14406 h 14424"/>
              <a:gd name="connsiteX4" fmla="*/ 1961 w 10774"/>
              <a:gd name="connsiteY4" fmla="*/ 11750 h 14424"/>
              <a:gd name="connsiteX5" fmla="*/ 0 w 10774"/>
              <a:gd name="connsiteY5" fmla="*/ 10855 h 14424"/>
              <a:gd name="connsiteX6" fmla="*/ 1401 w 10774"/>
              <a:gd name="connsiteY6" fmla="*/ 10498 h 14424"/>
              <a:gd name="connsiteX7" fmla="*/ 1993 w 10774"/>
              <a:gd name="connsiteY7" fmla="*/ 9216 h 14424"/>
              <a:gd name="connsiteX8" fmla="*/ 1543 w 10774"/>
              <a:gd name="connsiteY8" fmla="*/ 7797 h 14424"/>
              <a:gd name="connsiteX9" fmla="*/ 1805 w 10774"/>
              <a:gd name="connsiteY9" fmla="*/ 6849 h 14424"/>
              <a:gd name="connsiteX10" fmla="*/ 1736 w 10774"/>
              <a:gd name="connsiteY10" fmla="*/ 5526 h 14424"/>
              <a:gd name="connsiteX11" fmla="*/ 774 w 10774"/>
              <a:gd name="connsiteY11" fmla="*/ 4361 h 14424"/>
              <a:gd name="connsiteX12" fmla="*/ 2056 w 10774"/>
              <a:gd name="connsiteY12" fmla="*/ 2674 h 14424"/>
              <a:gd name="connsiteX13" fmla="*/ 3849 w 10774"/>
              <a:gd name="connsiteY13" fmla="*/ 2617 h 14424"/>
              <a:gd name="connsiteX14" fmla="*/ 6283 w 10774"/>
              <a:gd name="connsiteY14" fmla="*/ 2236 h 14424"/>
              <a:gd name="connsiteX15" fmla="*/ 7756 w 10774"/>
              <a:gd name="connsiteY15" fmla="*/ 1687 h 14424"/>
              <a:gd name="connsiteX16" fmla="*/ 8910 w 10774"/>
              <a:gd name="connsiteY16" fmla="*/ 0 h 14424"/>
              <a:gd name="connsiteX17" fmla="*/ 9357 w 10774"/>
              <a:gd name="connsiteY17" fmla="*/ 985 h 14424"/>
              <a:gd name="connsiteX18" fmla="*/ 8140 w 10774"/>
              <a:gd name="connsiteY18" fmla="*/ 1963 h 14424"/>
              <a:gd name="connsiteX19" fmla="*/ 8334 w 10774"/>
              <a:gd name="connsiteY19" fmla="*/ 3653 h 14424"/>
              <a:gd name="connsiteX20" fmla="*/ 8653 w 10774"/>
              <a:gd name="connsiteY20" fmla="*/ 3546 h 14424"/>
              <a:gd name="connsiteX21" fmla="*/ 9872 w 10774"/>
              <a:gd name="connsiteY21" fmla="*/ 3659 h 14424"/>
              <a:gd name="connsiteX22" fmla="*/ 10345 w 10774"/>
              <a:gd name="connsiteY22" fmla="*/ 5137 h 14424"/>
              <a:gd name="connsiteX23" fmla="*/ 10721 w 10774"/>
              <a:gd name="connsiteY23" fmla="*/ 5335 h 14424"/>
              <a:gd name="connsiteX24" fmla="*/ 10735 w 10774"/>
              <a:gd name="connsiteY24" fmla="*/ 5001 h 14424"/>
              <a:gd name="connsiteX0" fmla="*/ 10735 w 10774"/>
              <a:gd name="connsiteY0" fmla="*/ 5001 h 14426"/>
              <a:gd name="connsiteX1" fmla="*/ 10374 w 10774"/>
              <a:gd name="connsiteY1" fmla="*/ 8940 h 14426"/>
              <a:gd name="connsiteX2" fmla="*/ 2942 w 10774"/>
              <a:gd name="connsiteY2" fmla="*/ 10259 h 14426"/>
              <a:gd name="connsiteX3" fmla="*/ 15 w 10774"/>
              <a:gd name="connsiteY3" fmla="*/ 14406 h 14426"/>
              <a:gd name="connsiteX4" fmla="*/ 3082 w 10774"/>
              <a:gd name="connsiteY4" fmla="*/ 11989 h 14426"/>
              <a:gd name="connsiteX5" fmla="*/ 0 w 10774"/>
              <a:gd name="connsiteY5" fmla="*/ 10855 h 14426"/>
              <a:gd name="connsiteX6" fmla="*/ 1401 w 10774"/>
              <a:gd name="connsiteY6" fmla="*/ 10498 h 14426"/>
              <a:gd name="connsiteX7" fmla="*/ 1993 w 10774"/>
              <a:gd name="connsiteY7" fmla="*/ 9216 h 14426"/>
              <a:gd name="connsiteX8" fmla="*/ 1543 w 10774"/>
              <a:gd name="connsiteY8" fmla="*/ 7797 h 14426"/>
              <a:gd name="connsiteX9" fmla="*/ 1805 w 10774"/>
              <a:gd name="connsiteY9" fmla="*/ 6849 h 14426"/>
              <a:gd name="connsiteX10" fmla="*/ 1736 w 10774"/>
              <a:gd name="connsiteY10" fmla="*/ 5526 h 14426"/>
              <a:gd name="connsiteX11" fmla="*/ 774 w 10774"/>
              <a:gd name="connsiteY11" fmla="*/ 4361 h 14426"/>
              <a:gd name="connsiteX12" fmla="*/ 2056 w 10774"/>
              <a:gd name="connsiteY12" fmla="*/ 2674 h 14426"/>
              <a:gd name="connsiteX13" fmla="*/ 3849 w 10774"/>
              <a:gd name="connsiteY13" fmla="*/ 2617 h 14426"/>
              <a:gd name="connsiteX14" fmla="*/ 6283 w 10774"/>
              <a:gd name="connsiteY14" fmla="*/ 2236 h 14426"/>
              <a:gd name="connsiteX15" fmla="*/ 7756 w 10774"/>
              <a:gd name="connsiteY15" fmla="*/ 1687 h 14426"/>
              <a:gd name="connsiteX16" fmla="*/ 8910 w 10774"/>
              <a:gd name="connsiteY16" fmla="*/ 0 h 14426"/>
              <a:gd name="connsiteX17" fmla="*/ 9357 w 10774"/>
              <a:gd name="connsiteY17" fmla="*/ 985 h 14426"/>
              <a:gd name="connsiteX18" fmla="*/ 8140 w 10774"/>
              <a:gd name="connsiteY18" fmla="*/ 1963 h 14426"/>
              <a:gd name="connsiteX19" fmla="*/ 8334 w 10774"/>
              <a:gd name="connsiteY19" fmla="*/ 3653 h 14426"/>
              <a:gd name="connsiteX20" fmla="*/ 8653 w 10774"/>
              <a:gd name="connsiteY20" fmla="*/ 3546 h 14426"/>
              <a:gd name="connsiteX21" fmla="*/ 9872 w 10774"/>
              <a:gd name="connsiteY21" fmla="*/ 3659 h 14426"/>
              <a:gd name="connsiteX22" fmla="*/ 10345 w 10774"/>
              <a:gd name="connsiteY22" fmla="*/ 5137 h 14426"/>
              <a:gd name="connsiteX23" fmla="*/ 10721 w 10774"/>
              <a:gd name="connsiteY23" fmla="*/ 5335 h 14426"/>
              <a:gd name="connsiteX24" fmla="*/ 10735 w 10774"/>
              <a:gd name="connsiteY24" fmla="*/ 5001 h 14426"/>
              <a:gd name="connsiteX0" fmla="*/ 10752 w 10791"/>
              <a:gd name="connsiteY0" fmla="*/ 5001 h 14424"/>
              <a:gd name="connsiteX1" fmla="*/ 10391 w 10791"/>
              <a:gd name="connsiteY1" fmla="*/ 8940 h 14424"/>
              <a:gd name="connsiteX2" fmla="*/ 2959 w 10791"/>
              <a:gd name="connsiteY2" fmla="*/ 10259 h 14424"/>
              <a:gd name="connsiteX3" fmla="*/ 32 w 10791"/>
              <a:gd name="connsiteY3" fmla="*/ 14406 h 14424"/>
              <a:gd name="connsiteX4" fmla="*/ 367 w 10791"/>
              <a:gd name="connsiteY4" fmla="*/ 11750 h 14424"/>
              <a:gd name="connsiteX5" fmla="*/ 17 w 10791"/>
              <a:gd name="connsiteY5" fmla="*/ 10855 h 14424"/>
              <a:gd name="connsiteX6" fmla="*/ 1418 w 10791"/>
              <a:gd name="connsiteY6" fmla="*/ 10498 h 14424"/>
              <a:gd name="connsiteX7" fmla="*/ 2010 w 10791"/>
              <a:gd name="connsiteY7" fmla="*/ 9216 h 14424"/>
              <a:gd name="connsiteX8" fmla="*/ 1560 w 10791"/>
              <a:gd name="connsiteY8" fmla="*/ 7797 h 14424"/>
              <a:gd name="connsiteX9" fmla="*/ 1822 w 10791"/>
              <a:gd name="connsiteY9" fmla="*/ 6849 h 14424"/>
              <a:gd name="connsiteX10" fmla="*/ 1753 w 10791"/>
              <a:gd name="connsiteY10" fmla="*/ 5526 h 14424"/>
              <a:gd name="connsiteX11" fmla="*/ 791 w 10791"/>
              <a:gd name="connsiteY11" fmla="*/ 4361 h 14424"/>
              <a:gd name="connsiteX12" fmla="*/ 2073 w 10791"/>
              <a:gd name="connsiteY12" fmla="*/ 2674 h 14424"/>
              <a:gd name="connsiteX13" fmla="*/ 3866 w 10791"/>
              <a:gd name="connsiteY13" fmla="*/ 2617 h 14424"/>
              <a:gd name="connsiteX14" fmla="*/ 6300 w 10791"/>
              <a:gd name="connsiteY14" fmla="*/ 2236 h 14424"/>
              <a:gd name="connsiteX15" fmla="*/ 7773 w 10791"/>
              <a:gd name="connsiteY15" fmla="*/ 1687 h 14424"/>
              <a:gd name="connsiteX16" fmla="*/ 8927 w 10791"/>
              <a:gd name="connsiteY16" fmla="*/ 0 h 14424"/>
              <a:gd name="connsiteX17" fmla="*/ 9374 w 10791"/>
              <a:gd name="connsiteY17" fmla="*/ 985 h 14424"/>
              <a:gd name="connsiteX18" fmla="*/ 8157 w 10791"/>
              <a:gd name="connsiteY18" fmla="*/ 1963 h 14424"/>
              <a:gd name="connsiteX19" fmla="*/ 8351 w 10791"/>
              <a:gd name="connsiteY19" fmla="*/ 3653 h 14424"/>
              <a:gd name="connsiteX20" fmla="*/ 8670 w 10791"/>
              <a:gd name="connsiteY20" fmla="*/ 3546 h 14424"/>
              <a:gd name="connsiteX21" fmla="*/ 9889 w 10791"/>
              <a:gd name="connsiteY21" fmla="*/ 3659 h 14424"/>
              <a:gd name="connsiteX22" fmla="*/ 10362 w 10791"/>
              <a:gd name="connsiteY22" fmla="*/ 5137 h 14424"/>
              <a:gd name="connsiteX23" fmla="*/ 10738 w 10791"/>
              <a:gd name="connsiteY23" fmla="*/ 5335 h 14424"/>
              <a:gd name="connsiteX24" fmla="*/ 10752 w 10791"/>
              <a:gd name="connsiteY24" fmla="*/ 5001 h 14424"/>
              <a:gd name="connsiteX0" fmla="*/ 10752 w 10791"/>
              <a:gd name="connsiteY0" fmla="*/ 5001 h 14424"/>
              <a:gd name="connsiteX1" fmla="*/ 10391 w 10791"/>
              <a:gd name="connsiteY1" fmla="*/ 8940 h 14424"/>
              <a:gd name="connsiteX2" fmla="*/ 2959 w 10791"/>
              <a:gd name="connsiteY2" fmla="*/ 10259 h 14424"/>
              <a:gd name="connsiteX3" fmla="*/ 1628 w 10791"/>
              <a:gd name="connsiteY3" fmla="*/ 12347 h 14424"/>
              <a:gd name="connsiteX4" fmla="*/ 32 w 10791"/>
              <a:gd name="connsiteY4" fmla="*/ 14406 h 14424"/>
              <a:gd name="connsiteX5" fmla="*/ 367 w 10791"/>
              <a:gd name="connsiteY5" fmla="*/ 11750 h 14424"/>
              <a:gd name="connsiteX6" fmla="*/ 17 w 10791"/>
              <a:gd name="connsiteY6" fmla="*/ 10855 h 14424"/>
              <a:gd name="connsiteX7" fmla="*/ 1418 w 10791"/>
              <a:gd name="connsiteY7" fmla="*/ 10498 h 14424"/>
              <a:gd name="connsiteX8" fmla="*/ 2010 w 10791"/>
              <a:gd name="connsiteY8" fmla="*/ 9216 h 14424"/>
              <a:gd name="connsiteX9" fmla="*/ 1560 w 10791"/>
              <a:gd name="connsiteY9" fmla="*/ 7797 h 14424"/>
              <a:gd name="connsiteX10" fmla="*/ 1822 w 10791"/>
              <a:gd name="connsiteY10" fmla="*/ 6849 h 14424"/>
              <a:gd name="connsiteX11" fmla="*/ 1753 w 10791"/>
              <a:gd name="connsiteY11" fmla="*/ 5526 h 14424"/>
              <a:gd name="connsiteX12" fmla="*/ 791 w 10791"/>
              <a:gd name="connsiteY12" fmla="*/ 4361 h 14424"/>
              <a:gd name="connsiteX13" fmla="*/ 2073 w 10791"/>
              <a:gd name="connsiteY13" fmla="*/ 2674 h 14424"/>
              <a:gd name="connsiteX14" fmla="*/ 3866 w 10791"/>
              <a:gd name="connsiteY14" fmla="*/ 2617 h 14424"/>
              <a:gd name="connsiteX15" fmla="*/ 6300 w 10791"/>
              <a:gd name="connsiteY15" fmla="*/ 2236 h 14424"/>
              <a:gd name="connsiteX16" fmla="*/ 7773 w 10791"/>
              <a:gd name="connsiteY16" fmla="*/ 1687 h 14424"/>
              <a:gd name="connsiteX17" fmla="*/ 8927 w 10791"/>
              <a:gd name="connsiteY17" fmla="*/ 0 h 14424"/>
              <a:gd name="connsiteX18" fmla="*/ 9374 w 10791"/>
              <a:gd name="connsiteY18" fmla="*/ 985 h 14424"/>
              <a:gd name="connsiteX19" fmla="*/ 8157 w 10791"/>
              <a:gd name="connsiteY19" fmla="*/ 1963 h 14424"/>
              <a:gd name="connsiteX20" fmla="*/ 8351 w 10791"/>
              <a:gd name="connsiteY20" fmla="*/ 3653 h 14424"/>
              <a:gd name="connsiteX21" fmla="*/ 8670 w 10791"/>
              <a:gd name="connsiteY21" fmla="*/ 3546 h 14424"/>
              <a:gd name="connsiteX22" fmla="*/ 9889 w 10791"/>
              <a:gd name="connsiteY22" fmla="*/ 3659 h 14424"/>
              <a:gd name="connsiteX23" fmla="*/ 10362 w 10791"/>
              <a:gd name="connsiteY23" fmla="*/ 5137 h 14424"/>
              <a:gd name="connsiteX24" fmla="*/ 10738 w 10791"/>
              <a:gd name="connsiteY24" fmla="*/ 5335 h 14424"/>
              <a:gd name="connsiteX25" fmla="*/ 10752 w 10791"/>
              <a:gd name="connsiteY25" fmla="*/ 5001 h 14424"/>
              <a:gd name="connsiteX0" fmla="*/ 10752 w 10791"/>
              <a:gd name="connsiteY0" fmla="*/ 5001 h 14424"/>
              <a:gd name="connsiteX1" fmla="*/ 10391 w 10791"/>
              <a:gd name="connsiteY1" fmla="*/ 8940 h 14424"/>
              <a:gd name="connsiteX2" fmla="*/ 2959 w 10791"/>
              <a:gd name="connsiteY2" fmla="*/ 10259 h 14424"/>
              <a:gd name="connsiteX3" fmla="*/ 4500 w 10791"/>
              <a:gd name="connsiteY3" fmla="*/ 10856 h 14424"/>
              <a:gd name="connsiteX4" fmla="*/ 32 w 10791"/>
              <a:gd name="connsiteY4" fmla="*/ 14406 h 14424"/>
              <a:gd name="connsiteX5" fmla="*/ 367 w 10791"/>
              <a:gd name="connsiteY5" fmla="*/ 11750 h 14424"/>
              <a:gd name="connsiteX6" fmla="*/ 17 w 10791"/>
              <a:gd name="connsiteY6" fmla="*/ 10855 h 14424"/>
              <a:gd name="connsiteX7" fmla="*/ 1418 w 10791"/>
              <a:gd name="connsiteY7" fmla="*/ 10498 h 14424"/>
              <a:gd name="connsiteX8" fmla="*/ 2010 w 10791"/>
              <a:gd name="connsiteY8" fmla="*/ 9216 h 14424"/>
              <a:gd name="connsiteX9" fmla="*/ 1560 w 10791"/>
              <a:gd name="connsiteY9" fmla="*/ 7797 h 14424"/>
              <a:gd name="connsiteX10" fmla="*/ 1822 w 10791"/>
              <a:gd name="connsiteY10" fmla="*/ 6849 h 14424"/>
              <a:gd name="connsiteX11" fmla="*/ 1753 w 10791"/>
              <a:gd name="connsiteY11" fmla="*/ 5526 h 14424"/>
              <a:gd name="connsiteX12" fmla="*/ 791 w 10791"/>
              <a:gd name="connsiteY12" fmla="*/ 4361 h 14424"/>
              <a:gd name="connsiteX13" fmla="*/ 2073 w 10791"/>
              <a:gd name="connsiteY13" fmla="*/ 2674 h 14424"/>
              <a:gd name="connsiteX14" fmla="*/ 3866 w 10791"/>
              <a:gd name="connsiteY14" fmla="*/ 2617 h 14424"/>
              <a:gd name="connsiteX15" fmla="*/ 6300 w 10791"/>
              <a:gd name="connsiteY15" fmla="*/ 2236 h 14424"/>
              <a:gd name="connsiteX16" fmla="*/ 7773 w 10791"/>
              <a:gd name="connsiteY16" fmla="*/ 1687 h 14424"/>
              <a:gd name="connsiteX17" fmla="*/ 8927 w 10791"/>
              <a:gd name="connsiteY17" fmla="*/ 0 h 14424"/>
              <a:gd name="connsiteX18" fmla="*/ 9374 w 10791"/>
              <a:gd name="connsiteY18" fmla="*/ 985 h 14424"/>
              <a:gd name="connsiteX19" fmla="*/ 8157 w 10791"/>
              <a:gd name="connsiteY19" fmla="*/ 1963 h 14424"/>
              <a:gd name="connsiteX20" fmla="*/ 8351 w 10791"/>
              <a:gd name="connsiteY20" fmla="*/ 3653 h 14424"/>
              <a:gd name="connsiteX21" fmla="*/ 8670 w 10791"/>
              <a:gd name="connsiteY21" fmla="*/ 3546 h 14424"/>
              <a:gd name="connsiteX22" fmla="*/ 9889 w 10791"/>
              <a:gd name="connsiteY22" fmla="*/ 3659 h 14424"/>
              <a:gd name="connsiteX23" fmla="*/ 10362 w 10791"/>
              <a:gd name="connsiteY23" fmla="*/ 5137 h 14424"/>
              <a:gd name="connsiteX24" fmla="*/ 10738 w 10791"/>
              <a:gd name="connsiteY24" fmla="*/ 5335 h 14424"/>
              <a:gd name="connsiteX25" fmla="*/ 10752 w 10791"/>
              <a:gd name="connsiteY25" fmla="*/ 5001 h 14424"/>
              <a:gd name="connsiteX0" fmla="*/ 10745 w 10784"/>
              <a:gd name="connsiteY0" fmla="*/ 5001 h 14428"/>
              <a:gd name="connsiteX1" fmla="*/ 10384 w 10784"/>
              <a:gd name="connsiteY1" fmla="*/ 8940 h 14428"/>
              <a:gd name="connsiteX2" fmla="*/ 2952 w 10784"/>
              <a:gd name="connsiteY2" fmla="*/ 10259 h 14428"/>
              <a:gd name="connsiteX3" fmla="*/ 4493 w 10784"/>
              <a:gd name="connsiteY3" fmla="*/ 10856 h 14428"/>
              <a:gd name="connsiteX4" fmla="*/ 25 w 10784"/>
              <a:gd name="connsiteY4" fmla="*/ 14406 h 14428"/>
              <a:gd name="connsiteX5" fmla="*/ 2602 w 10784"/>
              <a:gd name="connsiteY5" fmla="*/ 12347 h 14428"/>
              <a:gd name="connsiteX6" fmla="*/ 360 w 10784"/>
              <a:gd name="connsiteY6" fmla="*/ 11750 h 14428"/>
              <a:gd name="connsiteX7" fmla="*/ 10 w 10784"/>
              <a:gd name="connsiteY7" fmla="*/ 10855 h 14428"/>
              <a:gd name="connsiteX8" fmla="*/ 1411 w 10784"/>
              <a:gd name="connsiteY8" fmla="*/ 10498 h 14428"/>
              <a:gd name="connsiteX9" fmla="*/ 2003 w 10784"/>
              <a:gd name="connsiteY9" fmla="*/ 9216 h 14428"/>
              <a:gd name="connsiteX10" fmla="*/ 1553 w 10784"/>
              <a:gd name="connsiteY10" fmla="*/ 7797 h 14428"/>
              <a:gd name="connsiteX11" fmla="*/ 1815 w 10784"/>
              <a:gd name="connsiteY11" fmla="*/ 6849 h 14428"/>
              <a:gd name="connsiteX12" fmla="*/ 1746 w 10784"/>
              <a:gd name="connsiteY12" fmla="*/ 5526 h 14428"/>
              <a:gd name="connsiteX13" fmla="*/ 784 w 10784"/>
              <a:gd name="connsiteY13" fmla="*/ 4361 h 14428"/>
              <a:gd name="connsiteX14" fmla="*/ 2066 w 10784"/>
              <a:gd name="connsiteY14" fmla="*/ 2674 h 14428"/>
              <a:gd name="connsiteX15" fmla="*/ 3859 w 10784"/>
              <a:gd name="connsiteY15" fmla="*/ 2617 h 14428"/>
              <a:gd name="connsiteX16" fmla="*/ 6293 w 10784"/>
              <a:gd name="connsiteY16" fmla="*/ 2236 h 14428"/>
              <a:gd name="connsiteX17" fmla="*/ 7766 w 10784"/>
              <a:gd name="connsiteY17" fmla="*/ 1687 h 14428"/>
              <a:gd name="connsiteX18" fmla="*/ 8920 w 10784"/>
              <a:gd name="connsiteY18" fmla="*/ 0 h 14428"/>
              <a:gd name="connsiteX19" fmla="*/ 9367 w 10784"/>
              <a:gd name="connsiteY19" fmla="*/ 985 h 14428"/>
              <a:gd name="connsiteX20" fmla="*/ 8150 w 10784"/>
              <a:gd name="connsiteY20" fmla="*/ 1963 h 14428"/>
              <a:gd name="connsiteX21" fmla="*/ 8344 w 10784"/>
              <a:gd name="connsiteY21" fmla="*/ 3653 h 14428"/>
              <a:gd name="connsiteX22" fmla="*/ 8663 w 10784"/>
              <a:gd name="connsiteY22" fmla="*/ 3546 h 14428"/>
              <a:gd name="connsiteX23" fmla="*/ 9882 w 10784"/>
              <a:gd name="connsiteY23" fmla="*/ 3659 h 14428"/>
              <a:gd name="connsiteX24" fmla="*/ 10355 w 10784"/>
              <a:gd name="connsiteY24" fmla="*/ 5137 h 14428"/>
              <a:gd name="connsiteX25" fmla="*/ 10731 w 10784"/>
              <a:gd name="connsiteY25" fmla="*/ 5335 h 14428"/>
              <a:gd name="connsiteX26" fmla="*/ 10745 w 10784"/>
              <a:gd name="connsiteY26" fmla="*/ 5001 h 14428"/>
              <a:gd name="connsiteX0" fmla="*/ 10804 w 10843"/>
              <a:gd name="connsiteY0" fmla="*/ 5001 h 14459"/>
              <a:gd name="connsiteX1" fmla="*/ 10443 w 10843"/>
              <a:gd name="connsiteY1" fmla="*/ 8940 h 14459"/>
              <a:gd name="connsiteX2" fmla="*/ 3011 w 10843"/>
              <a:gd name="connsiteY2" fmla="*/ 10259 h 14459"/>
              <a:gd name="connsiteX3" fmla="*/ 4552 w 10843"/>
              <a:gd name="connsiteY3" fmla="*/ 10856 h 14459"/>
              <a:gd name="connsiteX4" fmla="*/ 84 w 10843"/>
              <a:gd name="connsiteY4" fmla="*/ 14406 h 14459"/>
              <a:gd name="connsiteX5" fmla="*/ 490 w 10843"/>
              <a:gd name="connsiteY5" fmla="*/ 13540 h 14459"/>
              <a:gd name="connsiteX6" fmla="*/ 419 w 10843"/>
              <a:gd name="connsiteY6" fmla="*/ 11750 h 14459"/>
              <a:gd name="connsiteX7" fmla="*/ 69 w 10843"/>
              <a:gd name="connsiteY7" fmla="*/ 10855 h 14459"/>
              <a:gd name="connsiteX8" fmla="*/ 1470 w 10843"/>
              <a:gd name="connsiteY8" fmla="*/ 10498 h 14459"/>
              <a:gd name="connsiteX9" fmla="*/ 2062 w 10843"/>
              <a:gd name="connsiteY9" fmla="*/ 9216 h 14459"/>
              <a:gd name="connsiteX10" fmla="*/ 1612 w 10843"/>
              <a:gd name="connsiteY10" fmla="*/ 7797 h 14459"/>
              <a:gd name="connsiteX11" fmla="*/ 1874 w 10843"/>
              <a:gd name="connsiteY11" fmla="*/ 6849 h 14459"/>
              <a:gd name="connsiteX12" fmla="*/ 1805 w 10843"/>
              <a:gd name="connsiteY12" fmla="*/ 5526 h 14459"/>
              <a:gd name="connsiteX13" fmla="*/ 843 w 10843"/>
              <a:gd name="connsiteY13" fmla="*/ 4361 h 14459"/>
              <a:gd name="connsiteX14" fmla="*/ 2125 w 10843"/>
              <a:gd name="connsiteY14" fmla="*/ 2674 h 14459"/>
              <a:gd name="connsiteX15" fmla="*/ 3918 w 10843"/>
              <a:gd name="connsiteY15" fmla="*/ 2617 h 14459"/>
              <a:gd name="connsiteX16" fmla="*/ 6352 w 10843"/>
              <a:gd name="connsiteY16" fmla="*/ 2236 h 14459"/>
              <a:gd name="connsiteX17" fmla="*/ 7825 w 10843"/>
              <a:gd name="connsiteY17" fmla="*/ 1687 h 14459"/>
              <a:gd name="connsiteX18" fmla="*/ 8979 w 10843"/>
              <a:gd name="connsiteY18" fmla="*/ 0 h 14459"/>
              <a:gd name="connsiteX19" fmla="*/ 9426 w 10843"/>
              <a:gd name="connsiteY19" fmla="*/ 985 h 14459"/>
              <a:gd name="connsiteX20" fmla="*/ 8209 w 10843"/>
              <a:gd name="connsiteY20" fmla="*/ 1963 h 14459"/>
              <a:gd name="connsiteX21" fmla="*/ 8403 w 10843"/>
              <a:gd name="connsiteY21" fmla="*/ 3653 h 14459"/>
              <a:gd name="connsiteX22" fmla="*/ 8722 w 10843"/>
              <a:gd name="connsiteY22" fmla="*/ 3546 h 14459"/>
              <a:gd name="connsiteX23" fmla="*/ 9941 w 10843"/>
              <a:gd name="connsiteY23" fmla="*/ 3659 h 14459"/>
              <a:gd name="connsiteX24" fmla="*/ 10414 w 10843"/>
              <a:gd name="connsiteY24" fmla="*/ 5137 h 14459"/>
              <a:gd name="connsiteX25" fmla="*/ 10790 w 10843"/>
              <a:gd name="connsiteY25" fmla="*/ 5335 h 14459"/>
              <a:gd name="connsiteX26" fmla="*/ 10804 w 10843"/>
              <a:gd name="connsiteY26" fmla="*/ 5001 h 14459"/>
              <a:gd name="connsiteX0" fmla="*/ 10735 w 10774"/>
              <a:gd name="connsiteY0" fmla="*/ 5001 h 13992"/>
              <a:gd name="connsiteX1" fmla="*/ 10374 w 10774"/>
              <a:gd name="connsiteY1" fmla="*/ 8940 h 13992"/>
              <a:gd name="connsiteX2" fmla="*/ 2942 w 10774"/>
              <a:gd name="connsiteY2" fmla="*/ 10259 h 13992"/>
              <a:gd name="connsiteX3" fmla="*/ 4483 w 10774"/>
              <a:gd name="connsiteY3" fmla="*/ 10856 h 13992"/>
              <a:gd name="connsiteX4" fmla="*/ 3657 w 10774"/>
              <a:gd name="connsiteY4" fmla="*/ 13869 h 13992"/>
              <a:gd name="connsiteX5" fmla="*/ 421 w 10774"/>
              <a:gd name="connsiteY5" fmla="*/ 13540 h 13992"/>
              <a:gd name="connsiteX6" fmla="*/ 350 w 10774"/>
              <a:gd name="connsiteY6" fmla="*/ 11750 h 13992"/>
              <a:gd name="connsiteX7" fmla="*/ 0 w 10774"/>
              <a:gd name="connsiteY7" fmla="*/ 10855 h 13992"/>
              <a:gd name="connsiteX8" fmla="*/ 1401 w 10774"/>
              <a:gd name="connsiteY8" fmla="*/ 10498 h 13992"/>
              <a:gd name="connsiteX9" fmla="*/ 1993 w 10774"/>
              <a:gd name="connsiteY9" fmla="*/ 9216 h 13992"/>
              <a:gd name="connsiteX10" fmla="*/ 1543 w 10774"/>
              <a:gd name="connsiteY10" fmla="*/ 7797 h 13992"/>
              <a:gd name="connsiteX11" fmla="*/ 1805 w 10774"/>
              <a:gd name="connsiteY11" fmla="*/ 6849 h 13992"/>
              <a:gd name="connsiteX12" fmla="*/ 1736 w 10774"/>
              <a:gd name="connsiteY12" fmla="*/ 5526 h 13992"/>
              <a:gd name="connsiteX13" fmla="*/ 774 w 10774"/>
              <a:gd name="connsiteY13" fmla="*/ 4361 h 13992"/>
              <a:gd name="connsiteX14" fmla="*/ 2056 w 10774"/>
              <a:gd name="connsiteY14" fmla="*/ 2674 h 13992"/>
              <a:gd name="connsiteX15" fmla="*/ 3849 w 10774"/>
              <a:gd name="connsiteY15" fmla="*/ 2617 h 13992"/>
              <a:gd name="connsiteX16" fmla="*/ 6283 w 10774"/>
              <a:gd name="connsiteY16" fmla="*/ 2236 h 13992"/>
              <a:gd name="connsiteX17" fmla="*/ 7756 w 10774"/>
              <a:gd name="connsiteY17" fmla="*/ 1687 h 13992"/>
              <a:gd name="connsiteX18" fmla="*/ 8910 w 10774"/>
              <a:gd name="connsiteY18" fmla="*/ 0 h 13992"/>
              <a:gd name="connsiteX19" fmla="*/ 9357 w 10774"/>
              <a:gd name="connsiteY19" fmla="*/ 985 h 13992"/>
              <a:gd name="connsiteX20" fmla="*/ 8140 w 10774"/>
              <a:gd name="connsiteY20" fmla="*/ 1963 h 13992"/>
              <a:gd name="connsiteX21" fmla="*/ 8334 w 10774"/>
              <a:gd name="connsiteY21" fmla="*/ 3653 h 13992"/>
              <a:gd name="connsiteX22" fmla="*/ 8653 w 10774"/>
              <a:gd name="connsiteY22" fmla="*/ 3546 h 13992"/>
              <a:gd name="connsiteX23" fmla="*/ 9872 w 10774"/>
              <a:gd name="connsiteY23" fmla="*/ 3659 h 13992"/>
              <a:gd name="connsiteX24" fmla="*/ 10345 w 10774"/>
              <a:gd name="connsiteY24" fmla="*/ 5137 h 13992"/>
              <a:gd name="connsiteX25" fmla="*/ 10721 w 10774"/>
              <a:gd name="connsiteY25" fmla="*/ 5335 h 13992"/>
              <a:gd name="connsiteX26" fmla="*/ 10735 w 10774"/>
              <a:gd name="connsiteY26" fmla="*/ 5001 h 13992"/>
              <a:gd name="connsiteX0" fmla="*/ 10874 w 10913"/>
              <a:gd name="connsiteY0" fmla="*/ 5001 h 14231"/>
              <a:gd name="connsiteX1" fmla="*/ 10513 w 10913"/>
              <a:gd name="connsiteY1" fmla="*/ 8940 h 14231"/>
              <a:gd name="connsiteX2" fmla="*/ 3081 w 10913"/>
              <a:gd name="connsiteY2" fmla="*/ 10259 h 14231"/>
              <a:gd name="connsiteX3" fmla="*/ 4622 w 10913"/>
              <a:gd name="connsiteY3" fmla="*/ 10856 h 14231"/>
              <a:gd name="connsiteX4" fmla="*/ 3796 w 10913"/>
              <a:gd name="connsiteY4" fmla="*/ 13869 h 14231"/>
              <a:gd name="connsiteX5" fmla="*/ 0 w 10913"/>
              <a:gd name="connsiteY5" fmla="*/ 14017 h 14231"/>
              <a:gd name="connsiteX6" fmla="*/ 489 w 10913"/>
              <a:gd name="connsiteY6" fmla="*/ 11750 h 14231"/>
              <a:gd name="connsiteX7" fmla="*/ 139 w 10913"/>
              <a:gd name="connsiteY7" fmla="*/ 10855 h 14231"/>
              <a:gd name="connsiteX8" fmla="*/ 1540 w 10913"/>
              <a:gd name="connsiteY8" fmla="*/ 10498 h 14231"/>
              <a:gd name="connsiteX9" fmla="*/ 2132 w 10913"/>
              <a:gd name="connsiteY9" fmla="*/ 9216 h 14231"/>
              <a:gd name="connsiteX10" fmla="*/ 1682 w 10913"/>
              <a:gd name="connsiteY10" fmla="*/ 7797 h 14231"/>
              <a:gd name="connsiteX11" fmla="*/ 1944 w 10913"/>
              <a:gd name="connsiteY11" fmla="*/ 6849 h 14231"/>
              <a:gd name="connsiteX12" fmla="*/ 1875 w 10913"/>
              <a:gd name="connsiteY12" fmla="*/ 5526 h 14231"/>
              <a:gd name="connsiteX13" fmla="*/ 913 w 10913"/>
              <a:gd name="connsiteY13" fmla="*/ 4361 h 14231"/>
              <a:gd name="connsiteX14" fmla="*/ 2195 w 10913"/>
              <a:gd name="connsiteY14" fmla="*/ 2674 h 14231"/>
              <a:gd name="connsiteX15" fmla="*/ 3988 w 10913"/>
              <a:gd name="connsiteY15" fmla="*/ 2617 h 14231"/>
              <a:gd name="connsiteX16" fmla="*/ 6422 w 10913"/>
              <a:gd name="connsiteY16" fmla="*/ 2236 h 14231"/>
              <a:gd name="connsiteX17" fmla="*/ 7895 w 10913"/>
              <a:gd name="connsiteY17" fmla="*/ 1687 h 14231"/>
              <a:gd name="connsiteX18" fmla="*/ 9049 w 10913"/>
              <a:gd name="connsiteY18" fmla="*/ 0 h 14231"/>
              <a:gd name="connsiteX19" fmla="*/ 9496 w 10913"/>
              <a:gd name="connsiteY19" fmla="*/ 985 h 14231"/>
              <a:gd name="connsiteX20" fmla="*/ 8279 w 10913"/>
              <a:gd name="connsiteY20" fmla="*/ 1963 h 14231"/>
              <a:gd name="connsiteX21" fmla="*/ 8473 w 10913"/>
              <a:gd name="connsiteY21" fmla="*/ 3653 h 14231"/>
              <a:gd name="connsiteX22" fmla="*/ 8792 w 10913"/>
              <a:gd name="connsiteY22" fmla="*/ 3546 h 14231"/>
              <a:gd name="connsiteX23" fmla="*/ 10011 w 10913"/>
              <a:gd name="connsiteY23" fmla="*/ 3659 h 14231"/>
              <a:gd name="connsiteX24" fmla="*/ 10484 w 10913"/>
              <a:gd name="connsiteY24" fmla="*/ 5137 h 14231"/>
              <a:gd name="connsiteX25" fmla="*/ 10860 w 10913"/>
              <a:gd name="connsiteY25" fmla="*/ 5335 h 14231"/>
              <a:gd name="connsiteX26" fmla="*/ 10874 w 10913"/>
              <a:gd name="connsiteY26" fmla="*/ 5001 h 14231"/>
              <a:gd name="connsiteX0" fmla="*/ 11022 w 11061"/>
              <a:gd name="connsiteY0" fmla="*/ 5001 h 14231"/>
              <a:gd name="connsiteX1" fmla="*/ 10661 w 11061"/>
              <a:gd name="connsiteY1" fmla="*/ 8940 h 14231"/>
              <a:gd name="connsiteX2" fmla="*/ 3229 w 11061"/>
              <a:gd name="connsiteY2" fmla="*/ 10259 h 14231"/>
              <a:gd name="connsiteX3" fmla="*/ 4770 w 11061"/>
              <a:gd name="connsiteY3" fmla="*/ 10856 h 14231"/>
              <a:gd name="connsiteX4" fmla="*/ 3944 w 11061"/>
              <a:gd name="connsiteY4" fmla="*/ 13869 h 14231"/>
              <a:gd name="connsiteX5" fmla="*/ 148 w 11061"/>
              <a:gd name="connsiteY5" fmla="*/ 14017 h 14231"/>
              <a:gd name="connsiteX6" fmla="*/ 147 w 11061"/>
              <a:gd name="connsiteY6" fmla="*/ 11690 h 14231"/>
              <a:gd name="connsiteX7" fmla="*/ 287 w 11061"/>
              <a:gd name="connsiteY7" fmla="*/ 10855 h 14231"/>
              <a:gd name="connsiteX8" fmla="*/ 1688 w 11061"/>
              <a:gd name="connsiteY8" fmla="*/ 10498 h 14231"/>
              <a:gd name="connsiteX9" fmla="*/ 2280 w 11061"/>
              <a:gd name="connsiteY9" fmla="*/ 9216 h 14231"/>
              <a:gd name="connsiteX10" fmla="*/ 1830 w 11061"/>
              <a:gd name="connsiteY10" fmla="*/ 7797 h 14231"/>
              <a:gd name="connsiteX11" fmla="*/ 2092 w 11061"/>
              <a:gd name="connsiteY11" fmla="*/ 6849 h 14231"/>
              <a:gd name="connsiteX12" fmla="*/ 2023 w 11061"/>
              <a:gd name="connsiteY12" fmla="*/ 5526 h 14231"/>
              <a:gd name="connsiteX13" fmla="*/ 1061 w 11061"/>
              <a:gd name="connsiteY13" fmla="*/ 4361 h 14231"/>
              <a:gd name="connsiteX14" fmla="*/ 2343 w 11061"/>
              <a:gd name="connsiteY14" fmla="*/ 2674 h 14231"/>
              <a:gd name="connsiteX15" fmla="*/ 4136 w 11061"/>
              <a:gd name="connsiteY15" fmla="*/ 2617 h 14231"/>
              <a:gd name="connsiteX16" fmla="*/ 6570 w 11061"/>
              <a:gd name="connsiteY16" fmla="*/ 2236 h 14231"/>
              <a:gd name="connsiteX17" fmla="*/ 8043 w 11061"/>
              <a:gd name="connsiteY17" fmla="*/ 1687 h 14231"/>
              <a:gd name="connsiteX18" fmla="*/ 9197 w 11061"/>
              <a:gd name="connsiteY18" fmla="*/ 0 h 14231"/>
              <a:gd name="connsiteX19" fmla="*/ 9644 w 11061"/>
              <a:gd name="connsiteY19" fmla="*/ 985 h 14231"/>
              <a:gd name="connsiteX20" fmla="*/ 8427 w 11061"/>
              <a:gd name="connsiteY20" fmla="*/ 1963 h 14231"/>
              <a:gd name="connsiteX21" fmla="*/ 8621 w 11061"/>
              <a:gd name="connsiteY21" fmla="*/ 3653 h 14231"/>
              <a:gd name="connsiteX22" fmla="*/ 8940 w 11061"/>
              <a:gd name="connsiteY22" fmla="*/ 3546 h 14231"/>
              <a:gd name="connsiteX23" fmla="*/ 10159 w 11061"/>
              <a:gd name="connsiteY23" fmla="*/ 3659 h 14231"/>
              <a:gd name="connsiteX24" fmla="*/ 10632 w 11061"/>
              <a:gd name="connsiteY24" fmla="*/ 5137 h 14231"/>
              <a:gd name="connsiteX25" fmla="*/ 11008 w 11061"/>
              <a:gd name="connsiteY25" fmla="*/ 5335 h 14231"/>
              <a:gd name="connsiteX26" fmla="*/ 11022 w 11061"/>
              <a:gd name="connsiteY26" fmla="*/ 5001 h 14231"/>
              <a:gd name="connsiteX0" fmla="*/ 11268 w 11307"/>
              <a:gd name="connsiteY0" fmla="*/ 5001 h 14231"/>
              <a:gd name="connsiteX1" fmla="*/ 10907 w 11307"/>
              <a:gd name="connsiteY1" fmla="*/ 8940 h 14231"/>
              <a:gd name="connsiteX2" fmla="*/ 3475 w 11307"/>
              <a:gd name="connsiteY2" fmla="*/ 10259 h 14231"/>
              <a:gd name="connsiteX3" fmla="*/ 5016 w 11307"/>
              <a:gd name="connsiteY3" fmla="*/ 10856 h 14231"/>
              <a:gd name="connsiteX4" fmla="*/ 4190 w 11307"/>
              <a:gd name="connsiteY4" fmla="*/ 13869 h 14231"/>
              <a:gd name="connsiteX5" fmla="*/ 394 w 11307"/>
              <a:gd name="connsiteY5" fmla="*/ 14017 h 14231"/>
              <a:gd name="connsiteX6" fmla="*/ 113 w 11307"/>
              <a:gd name="connsiteY6" fmla="*/ 11690 h 14231"/>
              <a:gd name="connsiteX7" fmla="*/ 533 w 11307"/>
              <a:gd name="connsiteY7" fmla="*/ 10855 h 14231"/>
              <a:gd name="connsiteX8" fmla="*/ 1934 w 11307"/>
              <a:gd name="connsiteY8" fmla="*/ 10498 h 14231"/>
              <a:gd name="connsiteX9" fmla="*/ 2526 w 11307"/>
              <a:gd name="connsiteY9" fmla="*/ 9216 h 14231"/>
              <a:gd name="connsiteX10" fmla="*/ 2076 w 11307"/>
              <a:gd name="connsiteY10" fmla="*/ 7797 h 14231"/>
              <a:gd name="connsiteX11" fmla="*/ 2338 w 11307"/>
              <a:gd name="connsiteY11" fmla="*/ 6849 h 14231"/>
              <a:gd name="connsiteX12" fmla="*/ 2269 w 11307"/>
              <a:gd name="connsiteY12" fmla="*/ 5526 h 14231"/>
              <a:gd name="connsiteX13" fmla="*/ 1307 w 11307"/>
              <a:gd name="connsiteY13" fmla="*/ 4361 h 14231"/>
              <a:gd name="connsiteX14" fmla="*/ 2589 w 11307"/>
              <a:gd name="connsiteY14" fmla="*/ 2674 h 14231"/>
              <a:gd name="connsiteX15" fmla="*/ 4382 w 11307"/>
              <a:gd name="connsiteY15" fmla="*/ 2617 h 14231"/>
              <a:gd name="connsiteX16" fmla="*/ 6816 w 11307"/>
              <a:gd name="connsiteY16" fmla="*/ 2236 h 14231"/>
              <a:gd name="connsiteX17" fmla="*/ 8289 w 11307"/>
              <a:gd name="connsiteY17" fmla="*/ 1687 h 14231"/>
              <a:gd name="connsiteX18" fmla="*/ 9443 w 11307"/>
              <a:gd name="connsiteY18" fmla="*/ 0 h 14231"/>
              <a:gd name="connsiteX19" fmla="*/ 9890 w 11307"/>
              <a:gd name="connsiteY19" fmla="*/ 985 h 14231"/>
              <a:gd name="connsiteX20" fmla="*/ 8673 w 11307"/>
              <a:gd name="connsiteY20" fmla="*/ 1963 h 14231"/>
              <a:gd name="connsiteX21" fmla="*/ 8867 w 11307"/>
              <a:gd name="connsiteY21" fmla="*/ 3653 h 14231"/>
              <a:gd name="connsiteX22" fmla="*/ 9186 w 11307"/>
              <a:gd name="connsiteY22" fmla="*/ 3546 h 14231"/>
              <a:gd name="connsiteX23" fmla="*/ 10405 w 11307"/>
              <a:gd name="connsiteY23" fmla="*/ 3659 h 14231"/>
              <a:gd name="connsiteX24" fmla="*/ 10878 w 11307"/>
              <a:gd name="connsiteY24" fmla="*/ 5137 h 14231"/>
              <a:gd name="connsiteX25" fmla="*/ 11254 w 11307"/>
              <a:gd name="connsiteY25" fmla="*/ 5335 h 14231"/>
              <a:gd name="connsiteX26" fmla="*/ 11268 w 11307"/>
              <a:gd name="connsiteY26" fmla="*/ 5001 h 14231"/>
              <a:gd name="connsiteX0" fmla="*/ 11268 w 11307"/>
              <a:gd name="connsiteY0" fmla="*/ 5001 h 14231"/>
              <a:gd name="connsiteX1" fmla="*/ 10907 w 11307"/>
              <a:gd name="connsiteY1" fmla="*/ 8940 h 14231"/>
              <a:gd name="connsiteX2" fmla="*/ 3475 w 11307"/>
              <a:gd name="connsiteY2" fmla="*/ 10259 h 14231"/>
              <a:gd name="connsiteX3" fmla="*/ 5016 w 11307"/>
              <a:gd name="connsiteY3" fmla="*/ 10856 h 14231"/>
              <a:gd name="connsiteX4" fmla="*/ 4190 w 11307"/>
              <a:gd name="connsiteY4" fmla="*/ 13869 h 14231"/>
              <a:gd name="connsiteX5" fmla="*/ 184 w 11307"/>
              <a:gd name="connsiteY5" fmla="*/ 14017 h 14231"/>
              <a:gd name="connsiteX6" fmla="*/ 113 w 11307"/>
              <a:gd name="connsiteY6" fmla="*/ 11690 h 14231"/>
              <a:gd name="connsiteX7" fmla="*/ 533 w 11307"/>
              <a:gd name="connsiteY7" fmla="*/ 10855 h 14231"/>
              <a:gd name="connsiteX8" fmla="*/ 1934 w 11307"/>
              <a:gd name="connsiteY8" fmla="*/ 10498 h 14231"/>
              <a:gd name="connsiteX9" fmla="*/ 2526 w 11307"/>
              <a:gd name="connsiteY9" fmla="*/ 9216 h 14231"/>
              <a:gd name="connsiteX10" fmla="*/ 2076 w 11307"/>
              <a:gd name="connsiteY10" fmla="*/ 7797 h 14231"/>
              <a:gd name="connsiteX11" fmla="*/ 2338 w 11307"/>
              <a:gd name="connsiteY11" fmla="*/ 6849 h 14231"/>
              <a:gd name="connsiteX12" fmla="*/ 2269 w 11307"/>
              <a:gd name="connsiteY12" fmla="*/ 5526 h 14231"/>
              <a:gd name="connsiteX13" fmla="*/ 1307 w 11307"/>
              <a:gd name="connsiteY13" fmla="*/ 4361 h 14231"/>
              <a:gd name="connsiteX14" fmla="*/ 2589 w 11307"/>
              <a:gd name="connsiteY14" fmla="*/ 2674 h 14231"/>
              <a:gd name="connsiteX15" fmla="*/ 4382 w 11307"/>
              <a:gd name="connsiteY15" fmla="*/ 2617 h 14231"/>
              <a:gd name="connsiteX16" fmla="*/ 6816 w 11307"/>
              <a:gd name="connsiteY16" fmla="*/ 2236 h 14231"/>
              <a:gd name="connsiteX17" fmla="*/ 8289 w 11307"/>
              <a:gd name="connsiteY17" fmla="*/ 1687 h 14231"/>
              <a:gd name="connsiteX18" fmla="*/ 9443 w 11307"/>
              <a:gd name="connsiteY18" fmla="*/ 0 h 14231"/>
              <a:gd name="connsiteX19" fmla="*/ 9890 w 11307"/>
              <a:gd name="connsiteY19" fmla="*/ 985 h 14231"/>
              <a:gd name="connsiteX20" fmla="*/ 8673 w 11307"/>
              <a:gd name="connsiteY20" fmla="*/ 1963 h 14231"/>
              <a:gd name="connsiteX21" fmla="*/ 8867 w 11307"/>
              <a:gd name="connsiteY21" fmla="*/ 3653 h 14231"/>
              <a:gd name="connsiteX22" fmla="*/ 9186 w 11307"/>
              <a:gd name="connsiteY22" fmla="*/ 3546 h 14231"/>
              <a:gd name="connsiteX23" fmla="*/ 10405 w 11307"/>
              <a:gd name="connsiteY23" fmla="*/ 3659 h 14231"/>
              <a:gd name="connsiteX24" fmla="*/ 10878 w 11307"/>
              <a:gd name="connsiteY24" fmla="*/ 5137 h 14231"/>
              <a:gd name="connsiteX25" fmla="*/ 11254 w 11307"/>
              <a:gd name="connsiteY25" fmla="*/ 5335 h 14231"/>
              <a:gd name="connsiteX26" fmla="*/ 11268 w 11307"/>
              <a:gd name="connsiteY26" fmla="*/ 5001 h 14231"/>
              <a:gd name="connsiteX0" fmla="*/ 11268 w 11307"/>
              <a:gd name="connsiteY0" fmla="*/ 5001 h 14293"/>
              <a:gd name="connsiteX1" fmla="*/ 10907 w 11307"/>
              <a:gd name="connsiteY1" fmla="*/ 8940 h 14293"/>
              <a:gd name="connsiteX2" fmla="*/ 3475 w 11307"/>
              <a:gd name="connsiteY2" fmla="*/ 10259 h 14293"/>
              <a:gd name="connsiteX3" fmla="*/ 5016 w 11307"/>
              <a:gd name="connsiteY3" fmla="*/ 10856 h 14293"/>
              <a:gd name="connsiteX4" fmla="*/ 4050 w 11307"/>
              <a:gd name="connsiteY4" fmla="*/ 14048 h 14293"/>
              <a:gd name="connsiteX5" fmla="*/ 184 w 11307"/>
              <a:gd name="connsiteY5" fmla="*/ 14017 h 14293"/>
              <a:gd name="connsiteX6" fmla="*/ 113 w 11307"/>
              <a:gd name="connsiteY6" fmla="*/ 11690 h 14293"/>
              <a:gd name="connsiteX7" fmla="*/ 533 w 11307"/>
              <a:gd name="connsiteY7" fmla="*/ 10855 h 14293"/>
              <a:gd name="connsiteX8" fmla="*/ 1934 w 11307"/>
              <a:gd name="connsiteY8" fmla="*/ 10498 h 14293"/>
              <a:gd name="connsiteX9" fmla="*/ 2526 w 11307"/>
              <a:gd name="connsiteY9" fmla="*/ 9216 h 14293"/>
              <a:gd name="connsiteX10" fmla="*/ 2076 w 11307"/>
              <a:gd name="connsiteY10" fmla="*/ 7797 h 14293"/>
              <a:gd name="connsiteX11" fmla="*/ 2338 w 11307"/>
              <a:gd name="connsiteY11" fmla="*/ 6849 h 14293"/>
              <a:gd name="connsiteX12" fmla="*/ 2269 w 11307"/>
              <a:gd name="connsiteY12" fmla="*/ 5526 h 14293"/>
              <a:gd name="connsiteX13" fmla="*/ 1307 w 11307"/>
              <a:gd name="connsiteY13" fmla="*/ 4361 h 14293"/>
              <a:gd name="connsiteX14" fmla="*/ 2589 w 11307"/>
              <a:gd name="connsiteY14" fmla="*/ 2674 h 14293"/>
              <a:gd name="connsiteX15" fmla="*/ 4382 w 11307"/>
              <a:gd name="connsiteY15" fmla="*/ 2617 h 14293"/>
              <a:gd name="connsiteX16" fmla="*/ 6816 w 11307"/>
              <a:gd name="connsiteY16" fmla="*/ 2236 h 14293"/>
              <a:gd name="connsiteX17" fmla="*/ 8289 w 11307"/>
              <a:gd name="connsiteY17" fmla="*/ 1687 h 14293"/>
              <a:gd name="connsiteX18" fmla="*/ 9443 w 11307"/>
              <a:gd name="connsiteY18" fmla="*/ 0 h 14293"/>
              <a:gd name="connsiteX19" fmla="*/ 9890 w 11307"/>
              <a:gd name="connsiteY19" fmla="*/ 985 h 14293"/>
              <a:gd name="connsiteX20" fmla="*/ 8673 w 11307"/>
              <a:gd name="connsiteY20" fmla="*/ 1963 h 14293"/>
              <a:gd name="connsiteX21" fmla="*/ 8867 w 11307"/>
              <a:gd name="connsiteY21" fmla="*/ 3653 h 14293"/>
              <a:gd name="connsiteX22" fmla="*/ 9186 w 11307"/>
              <a:gd name="connsiteY22" fmla="*/ 3546 h 14293"/>
              <a:gd name="connsiteX23" fmla="*/ 10405 w 11307"/>
              <a:gd name="connsiteY23" fmla="*/ 3659 h 14293"/>
              <a:gd name="connsiteX24" fmla="*/ 10878 w 11307"/>
              <a:gd name="connsiteY24" fmla="*/ 5137 h 14293"/>
              <a:gd name="connsiteX25" fmla="*/ 11254 w 11307"/>
              <a:gd name="connsiteY25" fmla="*/ 5335 h 14293"/>
              <a:gd name="connsiteX26" fmla="*/ 11268 w 11307"/>
              <a:gd name="connsiteY26" fmla="*/ 5001 h 14293"/>
              <a:gd name="connsiteX0" fmla="*/ 11268 w 11307"/>
              <a:gd name="connsiteY0" fmla="*/ 5001 h 14293"/>
              <a:gd name="connsiteX1" fmla="*/ 10907 w 11307"/>
              <a:gd name="connsiteY1" fmla="*/ 8940 h 14293"/>
              <a:gd name="connsiteX2" fmla="*/ 3475 w 11307"/>
              <a:gd name="connsiteY2" fmla="*/ 10259 h 14293"/>
              <a:gd name="connsiteX3" fmla="*/ 5016 w 11307"/>
              <a:gd name="connsiteY3" fmla="*/ 10856 h 14293"/>
              <a:gd name="connsiteX4" fmla="*/ 4400 w 11307"/>
              <a:gd name="connsiteY4" fmla="*/ 14048 h 14293"/>
              <a:gd name="connsiteX5" fmla="*/ 184 w 11307"/>
              <a:gd name="connsiteY5" fmla="*/ 14017 h 14293"/>
              <a:gd name="connsiteX6" fmla="*/ 113 w 11307"/>
              <a:gd name="connsiteY6" fmla="*/ 11690 h 14293"/>
              <a:gd name="connsiteX7" fmla="*/ 533 w 11307"/>
              <a:gd name="connsiteY7" fmla="*/ 10855 h 14293"/>
              <a:gd name="connsiteX8" fmla="*/ 1934 w 11307"/>
              <a:gd name="connsiteY8" fmla="*/ 10498 h 14293"/>
              <a:gd name="connsiteX9" fmla="*/ 2526 w 11307"/>
              <a:gd name="connsiteY9" fmla="*/ 9216 h 14293"/>
              <a:gd name="connsiteX10" fmla="*/ 2076 w 11307"/>
              <a:gd name="connsiteY10" fmla="*/ 7797 h 14293"/>
              <a:gd name="connsiteX11" fmla="*/ 2338 w 11307"/>
              <a:gd name="connsiteY11" fmla="*/ 6849 h 14293"/>
              <a:gd name="connsiteX12" fmla="*/ 2269 w 11307"/>
              <a:gd name="connsiteY12" fmla="*/ 5526 h 14293"/>
              <a:gd name="connsiteX13" fmla="*/ 1307 w 11307"/>
              <a:gd name="connsiteY13" fmla="*/ 4361 h 14293"/>
              <a:gd name="connsiteX14" fmla="*/ 2589 w 11307"/>
              <a:gd name="connsiteY14" fmla="*/ 2674 h 14293"/>
              <a:gd name="connsiteX15" fmla="*/ 4382 w 11307"/>
              <a:gd name="connsiteY15" fmla="*/ 2617 h 14293"/>
              <a:gd name="connsiteX16" fmla="*/ 6816 w 11307"/>
              <a:gd name="connsiteY16" fmla="*/ 2236 h 14293"/>
              <a:gd name="connsiteX17" fmla="*/ 8289 w 11307"/>
              <a:gd name="connsiteY17" fmla="*/ 1687 h 14293"/>
              <a:gd name="connsiteX18" fmla="*/ 9443 w 11307"/>
              <a:gd name="connsiteY18" fmla="*/ 0 h 14293"/>
              <a:gd name="connsiteX19" fmla="*/ 9890 w 11307"/>
              <a:gd name="connsiteY19" fmla="*/ 985 h 14293"/>
              <a:gd name="connsiteX20" fmla="*/ 8673 w 11307"/>
              <a:gd name="connsiteY20" fmla="*/ 1963 h 14293"/>
              <a:gd name="connsiteX21" fmla="*/ 8867 w 11307"/>
              <a:gd name="connsiteY21" fmla="*/ 3653 h 14293"/>
              <a:gd name="connsiteX22" fmla="*/ 9186 w 11307"/>
              <a:gd name="connsiteY22" fmla="*/ 3546 h 14293"/>
              <a:gd name="connsiteX23" fmla="*/ 10405 w 11307"/>
              <a:gd name="connsiteY23" fmla="*/ 3659 h 14293"/>
              <a:gd name="connsiteX24" fmla="*/ 10878 w 11307"/>
              <a:gd name="connsiteY24" fmla="*/ 5137 h 14293"/>
              <a:gd name="connsiteX25" fmla="*/ 11254 w 11307"/>
              <a:gd name="connsiteY25" fmla="*/ 5335 h 14293"/>
              <a:gd name="connsiteX26" fmla="*/ 11268 w 11307"/>
              <a:gd name="connsiteY26" fmla="*/ 5001 h 14293"/>
              <a:gd name="connsiteX0" fmla="*/ 11268 w 11307"/>
              <a:gd name="connsiteY0" fmla="*/ 5001 h 14410"/>
              <a:gd name="connsiteX1" fmla="*/ 10907 w 11307"/>
              <a:gd name="connsiteY1" fmla="*/ 8940 h 14410"/>
              <a:gd name="connsiteX2" fmla="*/ 3475 w 11307"/>
              <a:gd name="connsiteY2" fmla="*/ 10259 h 14410"/>
              <a:gd name="connsiteX3" fmla="*/ 5016 w 11307"/>
              <a:gd name="connsiteY3" fmla="*/ 10856 h 14410"/>
              <a:gd name="connsiteX4" fmla="*/ 4400 w 11307"/>
              <a:gd name="connsiteY4" fmla="*/ 14048 h 14410"/>
              <a:gd name="connsiteX5" fmla="*/ 184 w 11307"/>
              <a:gd name="connsiteY5" fmla="*/ 14196 h 14410"/>
              <a:gd name="connsiteX6" fmla="*/ 113 w 11307"/>
              <a:gd name="connsiteY6" fmla="*/ 11690 h 14410"/>
              <a:gd name="connsiteX7" fmla="*/ 533 w 11307"/>
              <a:gd name="connsiteY7" fmla="*/ 10855 h 14410"/>
              <a:gd name="connsiteX8" fmla="*/ 1934 w 11307"/>
              <a:gd name="connsiteY8" fmla="*/ 10498 h 14410"/>
              <a:gd name="connsiteX9" fmla="*/ 2526 w 11307"/>
              <a:gd name="connsiteY9" fmla="*/ 9216 h 14410"/>
              <a:gd name="connsiteX10" fmla="*/ 2076 w 11307"/>
              <a:gd name="connsiteY10" fmla="*/ 7797 h 14410"/>
              <a:gd name="connsiteX11" fmla="*/ 2338 w 11307"/>
              <a:gd name="connsiteY11" fmla="*/ 6849 h 14410"/>
              <a:gd name="connsiteX12" fmla="*/ 2269 w 11307"/>
              <a:gd name="connsiteY12" fmla="*/ 5526 h 14410"/>
              <a:gd name="connsiteX13" fmla="*/ 1307 w 11307"/>
              <a:gd name="connsiteY13" fmla="*/ 4361 h 14410"/>
              <a:gd name="connsiteX14" fmla="*/ 2589 w 11307"/>
              <a:gd name="connsiteY14" fmla="*/ 2674 h 14410"/>
              <a:gd name="connsiteX15" fmla="*/ 4382 w 11307"/>
              <a:gd name="connsiteY15" fmla="*/ 2617 h 14410"/>
              <a:gd name="connsiteX16" fmla="*/ 6816 w 11307"/>
              <a:gd name="connsiteY16" fmla="*/ 2236 h 14410"/>
              <a:gd name="connsiteX17" fmla="*/ 8289 w 11307"/>
              <a:gd name="connsiteY17" fmla="*/ 1687 h 14410"/>
              <a:gd name="connsiteX18" fmla="*/ 9443 w 11307"/>
              <a:gd name="connsiteY18" fmla="*/ 0 h 14410"/>
              <a:gd name="connsiteX19" fmla="*/ 9890 w 11307"/>
              <a:gd name="connsiteY19" fmla="*/ 985 h 14410"/>
              <a:gd name="connsiteX20" fmla="*/ 8673 w 11307"/>
              <a:gd name="connsiteY20" fmla="*/ 1963 h 14410"/>
              <a:gd name="connsiteX21" fmla="*/ 8867 w 11307"/>
              <a:gd name="connsiteY21" fmla="*/ 3653 h 14410"/>
              <a:gd name="connsiteX22" fmla="*/ 9186 w 11307"/>
              <a:gd name="connsiteY22" fmla="*/ 3546 h 14410"/>
              <a:gd name="connsiteX23" fmla="*/ 10405 w 11307"/>
              <a:gd name="connsiteY23" fmla="*/ 3659 h 14410"/>
              <a:gd name="connsiteX24" fmla="*/ 10878 w 11307"/>
              <a:gd name="connsiteY24" fmla="*/ 5137 h 14410"/>
              <a:gd name="connsiteX25" fmla="*/ 11254 w 11307"/>
              <a:gd name="connsiteY25" fmla="*/ 5335 h 14410"/>
              <a:gd name="connsiteX26" fmla="*/ 11268 w 11307"/>
              <a:gd name="connsiteY26" fmla="*/ 5001 h 14410"/>
              <a:gd name="connsiteX0" fmla="*/ 11364 w 11403"/>
              <a:gd name="connsiteY0" fmla="*/ 5001 h 14741"/>
              <a:gd name="connsiteX1" fmla="*/ 11003 w 11403"/>
              <a:gd name="connsiteY1" fmla="*/ 8940 h 14741"/>
              <a:gd name="connsiteX2" fmla="*/ 3571 w 11403"/>
              <a:gd name="connsiteY2" fmla="*/ 10259 h 14741"/>
              <a:gd name="connsiteX3" fmla="*/ 5112 w 11403"/>
              <a:gd name="connsiteY3" fmla="*/ 10856 h 14741"/>
              <a:gd name="connsiteX4" fmla="*/ 4496 w 11403"/>
              <a:gd name="connsiteY4" fmla="*/ 14048 h 14741"/>
              <a:gd name="connsiteX5" fmla="*/ 0 w 11403"/>
              <a:gd name="connsiteY5" fmla="*/ 14605 h 14741"/>
              <a:gd name="connsiteX6" fmla="*/ 209 w 11403"/>
              <a:gd name="connsiteY6" fmla="*/ 11690 h 14741"/>
              <a:gd name="connsiteX7" fmla="*/ 629 w 11403"/>
              <a:gd name="connsiteY7" fmla="*/ 10855 h 14741"/>
              <a:gd name="connsiteX8" fmla="*/ 2030 w 11403"/>
              <a:gd name="connsiteY8" fmla="*/ 10498 h 14741"/>
              <a:gd name="connsiteX9" fmla="*/ 2622 w 11403"/>
              <a:gd name="connsiteY9" fmla="*/ 9216 h 14741"/>
              <a:gd name="connsiteX10" fmla="*/ 2172 w 11403"/>
              <a:gd name="connsiteY10" fmla="*/ 7797 h 14741"/>
              <a:gd name="connsiteX11" fmla="*/ 2434 w 11403"/>
              <a:gd name="connsiteY11" fmla="*/ 6849 h 14741"/>
              <a:gd name="connsiteX12" fmla="*/ 2365 w 11403"/>
              <a:gd name="connsiteY12" fmla="*/ 5526 h 14741"/>
              <a:gd name="connsiteX13" fmla="*/ 1403 w 11403"/>
              <a:gd name="connsiteY13" fmla="*/ 4361 h 14741"/>
              <a:gd name="connsiteX14" fmla="*/ 2685 w 11403"/>
              <a:gd name="connsiteY14" fmla="*/ 2674 h 14741"/>
              <a:gd name="connsiteX15" fmla="*/ 4478 w 11403"/>
              <a:gd name="connsiteY15" fmla="*/ 2617 h 14741"/>
              <a:gd name="connsiteX16" fmla="*/ 6912 w 11403"/>
              <a:gd name="connsiteY16" fmla="*/ 2236 h 14741"/>
              <a:gd name="connsiteX17" fmla="*/ 8385 w 11403"/>
              <a:gd name="connsiteY17" fmla="*/ 1687 h 14741"/>
              <a:gd name="connsiteX18" fmla="*/ 9539 w 11403"/>
              <a:gd name="connsiteY18" fmla="*/ 0 h 14741"/>
              <a:gd name="connsiteX19" fmla="*/ 9986 w 11403"/>
              <a:gd name="connsiteY19" fmla="*/ 985 h 14741"/>
              <a:gd name="connsiteX20" fmla="*/ 8769 w 11403"/>
              <a:gd name="connsiteY20" fmla="*/ 1963 h 14741"/>
              <a:gd name="connsiteX21" fmla="*/ 8963 w 11403"/>
              <a:gd name="connsiteY21" fmla="*/ 3653 h 14741"/>
              <a:gd name="connsiteX22" fmla="*/ 9282 w 11403"/>
              <a:gd name="connsiteY22" fmla="*/ 3546 h 14741"/>
              <a:gd name="connsiteX23" fmla="*/ 10501 w 11403"/>
              <a:gd name="connsiteY23" fmla="*/ 3659 h 14741"/>
              <a:gd name="connsiteX24" fmla="*/ 10974 w 11403"/>
              <a:gd name="connsiteY24" fmla="*/ 5137 h 14741"/>
              <a:gd name="connsiteX25" fmla="*/ 11350 w 11403"/>
              <a:gd name="connsiteY25" fmla="*/ 5335 h 14741"/>
              <a:gd name="connsiteX26" fmla="*/ 11364 w 11403"/>
              <a:gd name="connsiteY26" fmla="*/ 5001 h 14741"/>
              <a:gd name="connsiteX0" fmla="*/ 11615 w 11654"/>
              <a:gd name="connsiteY0" fmla="*/ 5001 h 14694"/>
              <a:gd name="connsiteX1" fmla="*/ 11254 w 11654"/>
              <a:gd name="connsiteY1" fmla="*/ 8940 h 14694"/>
              <a:gd name="connsiteX2" fmla="*/ 3822 w 11654"/>
              <a:gd name="connsiteY2" fmla="*/ 10259 h 14694"/>
              <a:gd name="connsiteX3" fmla="*/ 5363 w 11654"/>
              <a:gd name="connsiteY3" fmla="*/ 10856 h 14694"/>
              <a:gd name="connsiteX4" fmla="*/ 4226 w 11654"/>
              <a:gd name="connsiteY4" fmla="*/ 13877 h 14694"/>
              <a:gd name="connsiteX5" fmla="*/ 251 w 11654"/>
              <a:gd name="connsiteY5" fmla="*/ 14605 h 14694"/>
              <a:gd name="connsiteX6" fmla="*/ 460 w 11654"/>
              <a:gd name="connsiteY6" fmla="*/ 11690 h 14694"/>
              <a:gd name="connsiteX7" fmla="*/ 880 w 11654"/>
              <a:gd name="connsiteY7" fmla="*/ 10855 h 14694"/>
              <a:gd name="connsiteX8" fmla="*/ 2281 w 11654"/>
              <a:gd name="connsiteY8" fmla="*/ 10498 h 14694"/>
              <a:gd name="connsiteX9" fmla="*/ 2873 w 11654"/>
              <a:gd name="connsiteY9" fmla="*/ 9216 h 14694"/>
              <a:gd name="connsiteX10" fmla="*/ 2423 w 11654"/>
              <a:gd name="connsiteY10" fmla="*/ 7797 h 14694"/>
              <a:gd name="connsiteX11" fmla="*/ 2685 w 11654"/>
              <a:gd name="connsiteY11" fmla="*/ 6849 h 14694"/>
              <a:gd name="connsiteX12" fmla="*/ 2616 w 11654"/>
              <a:gd name="connsiteY12" fmla="*/ 5526 h 14694"/>
              <a:gd name="connsiteX13" fmla="*/ 1654 w 11654"/>
              <a:gd name="connsiteY13" fmla="*/ 4361 h 14694"/>
              <a:gd name="connsiteX14" fmla="*/ 2936 w 11654"/>
              <a:gd name="connsiteY14" fmla="*/ 2674 h 14694"/>
              <a:gd name="connsiteX15" fmla="*/ 4729 w 11654"/>
              <a:gd name="connsiteY15" fmla="*/ 2617 h 14694"/>
              <a:gd name="connsiteX16" fmla="*/ 7163 w 11654"/>
              <a:gd name="connsiteY16" fmla="*/ 2236 h 14694"/>
              <a:gd name="connsiteX17" fmla="*/ 8636 w 11654"/>
              <a:gd name="connsiteY17" fmla="*/ 1687 h 14694"/>
              <a:gd name="connsiteX18" fmla="*/ 9790 w 11654"/>
              <a:gd name="connsiteY18" fmla="*/ 0 h 14694"/>
              <a:gd name="connsiteX19" fmla="*/ 10237 w 11654"/>
              <a:gd name="connsiteY19" fmla="*/ 985 h 14694"/>
              <a:gd name="connsiteX20" fmla="*/ 9020 w 11654"/>
              <a:gd name="connsiteY20" fmla="*/ 1963 h 14694"/>
              <a:gd name="connsiteX21" fmla="*/ 9214 w 11654"/>
              <a:gd name="connsiteY21" fmla="*/ 3653 h 14694"/>
              <a:gd name="connsiteX22" fmla="*/ 9533 w 11654"/>
              <a:gd name="connsiteY22" fmla="*/ 3546 h 14694"/>
              <a:gd name="connsiteX23" fmla="*/ 10752 w 11654"/>
              <a:gd name="connsiteY23" fmla="*/ 3659 h 14694"/>
              <a:gd name="connsiteX24" fmla="*/ 11225 w 11654"/>
              <a:gd name="connsiteY24" fmla="*/ 5137 h 14694"/>
              <a:gd name="connsiteX25" fmla="*/ 11601 w 11654"/>
              <a:gd name="connsiteY25" fmla="*/ 5335 h 14694"/>
              <a:gd name="connsiteX26" fmla="*/ 11615 w 11654"/>
              <a:gd name="connsiteY26" fmla="*/ 5001 h 14694"/>
              <a:gd name="connsiteX0" fmla="*/ 11679 w 11718"/>
              <a:gd name="connsiteY0" fmla="*/ 5001 h 14726"/>
              <a:gd name="connsiteX1" fmla="*/ 11318 w 11718"/>
              <a:gd name="connsiteY1" fmla="*/ 8940 h 14726"/>
              <a:gd name="connsiteX2" fmla="*/ 3886 w 11718"/>
              <a:gd name="connsiteY2" fmla="*/ 10259 h 14726"/>
              <a:gd name="connsiteX3" fmla="*/ 5427 w 11718"/>
              <a:gd name="connsiteY3" fmla="*/ 10856 h 14726"/>
              <a:gd name="connsiteX4" fmla="*/ 4290 w 11718"/>
              <a:gd name="connsiteY4" fmla="*/ 13877 h 14726"/>
              <a:gd name="connsiteX5" fmla="*/ 315 w 11718"/>
              <a:gd name="connsiteY5" fmla="*/ 14605 h 14726"/>
              <a:gd name="connsiteX6" fmla="*/ 324 w 11718"/>
              <a:gd name="connsiteY6" fmla="*/ 11178 h 14726"/>
              <a:gd name="connsiteX7" fmla="*/ 944 w 11718"/>
              <a:gd name="connsiteY7" fmla="*/ 10855 h 14726"/>
              <a:gd name="connsiteX8" fmla="*/ 2345 w 11718"/>
              <a:gd name="connsiteY8" fmla="*/ 10498 h 14726"/>
              <a:gd name="connsiteX9" fmla="*/ 2937 w 11718"/>
              <a:gd name="connsiteY9" fmla="*/ 9216 h 14726"/>
              <a:gd name="connsiteX10" fmla="*/ 2487 w 11718"/>
              <a:gd name="connsiteY10" fmla="*/ 7797 h 14726"/>
              <a:gd name="connsiteX11" fmla="*/ 2749 w 11718"/>
              <a:gd name="connsiteY11" fmla="*/ 6849 h 14726"/>
              <a:gd name="connsiteX12" fmla="*/ 2680 w 11718"/>
              <a:gd name="connsiteY12" fmla="*/ 5526 h 14726"/>
              <a:gd name="connsiteX13" fmla="*/ 1718 w 11718"/>
              <a:gd name="connsiteY13" fmla="*/ 4361 h 14726"/>
              <a:gd name="connsiteX14" fmla="*/ 3000 w 11718"/>
              <a:gd name="connsiteY14" fmla="*/ 2674 h 14726"/>
              <a:gd name="connsiteX15" fmla="*/ 4793 w 11718"/>
              <a:gd name="connsiteY15" fmla="*/ 2617 h 14726"/>
              <a:gd name="connsiteX16" fmla="*/ 7227 w 11718"/>
              <a:gd name="connsiteY16" fmla="*/ 2236 h 14726"/>
              <a:gd name="connsiteX17" fmla="*/ 8700 w 11718"/>
              <a:gd name="connsiteY17" fmla="*/ 1687 h 14726"/>
              <a:gd name="connsiteX18" fmla="*/ 9854 w 11718"/>
              <a:gd name="connsiteY18" fmla="*/ 0 h 14726"/>
              <a:gd name="connsiteX19" fmla="*/ 10301 w 11718"/>
              <a:gd name="connsiteY19" fmla="*/ 985 h 14726"/>
              <a:gd name="connsiteX20" fmla="*/ 9084 w 11718"/>
              <a:gd name="connsiteY20" fmla="*/ 1963 h 14726"/>
              <a:gd name="connsiteX21" fmla="*/ 9278 w 11718"/>
              <a:gd name="connsiteY21" fmla="*/ 3653 h 14726"/>
              <a:gd name="connsiteX22" fmla="*/ 9597 w 11718"/>
              <a:gd name="connsiteY22" fmla="*/ 3546 h 14726"/>
              <a:gd name="connsiteX23" fmla="*/ 10816 w 11718"/>
              <a:gd name="connsiteY23" fmla="*/ 3659 h 14726"/>
              <a:gd name="connsiteX24" fmla="*/ 11289 w 11718"/>
              <a:gd name="connsiteY24" fmla="*/ 5137 h 14726"/>
              <a:gd name="connsiteX25" fmla="*/ 11665 w 11718"/>
              <a:gd name="connsiteY25" fmla="*/ 5335 h 14726"/>
              <a:gd name="connsiteX26" fmla="*/ 11679 w 11718"/>
              <a:gd name="connsiteY26" fmla="*/ 5001 h 14726"/>
              <a:gd name="connsiteX0" fmla="*/ 11660 w 11699"/>
              <a:gd name="connsiteY0" fmla="*/ 5001 h 14726"/>
              <a:gd name="connsiteX1" fmla="*/ 11299 w 11699"/>
              <a:gd name="connsiteY1" fmla="*/ 8940 h 14726"/>
              <a:gd name="connsiteX2" fmla="*/ 3867 w 11699"/>
              <a:gd name="connsiteY2" fmla="*/ 10259 h 14726"/>
              <a:gd name="connsiteX3" fmla="*/ 5408 w 11699"/>
              <a:gd name="connsiteY3" fmla="*/ 10856 h 14726"/>
              <a:gd name="connsiteX4" fmla="*/ 4271 w 11699"/>
              <a:gd name="connsiteY4" fmla="*/ 13877 h 14726"/>
              <a:gd name="connsiteX5" fmla="*/ 296 w 11699"/>
              <a:gd name="connsiteY5" fmla="*/ 14605 h 14726"/>
              <a:gd name="connsiteX6" fmla="*/ 305 w 11699"/>
              <a:gd name="connsiteY6" fmla="*/ 11178 h 14726"/>
              <a:gd name="connsiteX7" fmla="*/ 404 w 11699"/>
              <a:gd name="connsiteY7" fmla="*/ 10616 h 14726"/>
              <a:gd name="connsiteX8" fmla="*/ 2326 w 11699"/>
              <a:gd name="connsiteY8" fmla="*/ 10498 h 14726"/>
              <a:gd name="connsiteX9" fmla="*/ 2918 w 11699"/>
              <a:gd name="connsiteY9" fmla="*/ 9216 h 14726"/>
              <a:gd name="connsiteX10" fmla="*/ 2468 w 11699"/>
              <a:gd name="connsiteY10" fmla="*/ 7797 h 14726"/>
              <a:gd name="connsiteX11" fmla="*/ 2730 w 11699"/>
              <a:gd name="connsiteY11" fmla="*/ 6849 h 14726"/>
              <a:gd name="connsiteX12" fmla="*/ 2661 w 11699"/>
              <a:gd name="connsiteY12" fmla="*/ 5526 h 14726"/>
              <a:gd name="connsiteX13" fmla="*/ 1699 w 11699"/>
              <a:gd name="connsiteY13" fmla="*/ 4361 h 14726"/>
              <a:gd name="connsiteX14" fmla="*/ 2981 w 11699"/>
              <a:gd name="connsiteY14" fmla="*/ 2674 h 14726"/>
              <a:gd name="connsiteX15" fmla="*/ 4774 w 11699"/>
              <a:gd name="connsiteY15" fmla="*/ 2617 h 14726"/>
              <a:gd name="connsiteX16" fmla="*/ 7208 w 11699"/>
              <a:gd name="connsiteY16" fmla="*/ 2236 h 14726"/>
              <a:gd name="connsiteX17" fmla="*/ 8681 w 11699"/>
              <a:gd name="connsiteY17" fmla="*/ 1687 h 14726"/>
              <a:gd name="connsiteX18" fmla="*/ 9835 w 11699"/>
              <a:gd name="connsiteY18" fmla="*/ 0 h 14726"/>
              <a:gd name="connsiteX19" fmla="*/ 10282 w 11699"/>
              <a:gd name="connsiteY19" fmla="*/ 985 h 14726"/>
              <a:gd name="connsiteX20" fmla="*/ 9065 w 11699"/>
              <a:gd name="connsiteY20" fmla="*/ 1963 h 14726"/>
              <a:gd name="connsiteX21" fmla="*/ 9259 w 11699"/>
              <a:gd name="connsiteY21" fmla="*/ 3653 h 14726"/>
              <a:gd name="connsiteX22" fmla="*/ 9578 w 11699"/>
              <a:gd name="connsiteY22" fmla="*/ 3546 h 14726"/>
              <a:gd name="connsiteX23" fmla="*/ 10797 w 11699"/>
              <a:gd name="connsiteY23" fmla="*/ 3659 h 14726"/>
              <a:gd name="connsiteX24" fmla="*/ 11270 w 11699"/>
              <a:gd name="connsiteY24" fmla="*/ 5137 h 14726"/>
              <a:gd name="connsiteX25" fmla="*/ 11646 w 11699"/>
              <a:gd name="connsiteY25" fmla="*/ 5335 h 14726"/>
              <a:gd name="connsiteX26" fmla="*/ 11660 w 11699"/>
              <a:gd name="connsiteY26" fmla="*/ 5001 h 14726"/>
              <a:gd name="connsiteX0" fmla="*/ 11660 w 11699"/>
              <a:gd name="connsiteY0" fmla="*/ 5001 h 14726"/>
              <a:gd name="connsiteX1" fmla="*/ 11299 w 11699"/>
              <a:gd name="connsiteY1" fmla="*/ 8940 h 14726"/>
              <a:gd name="connsiteX2" fmla="*/ 3867 w 11699"/>
              <a:gd name="connsiteY2" fmla="*/ 10259 h 14726"/>
              <a:gd name="connsiteX3" fmla="*/ 5408 w 11699"/>
              <a:gd name="connsiteY3" fmla="*/ 10856 h 14726"/>
              <a:gd name="connsiteX4" fmla="*/ 4271 w 11699"/>
              <a:gd name="connsiteY4" fmla="*/ 13877 h 14726"/>
              <a:gd name="connsiteX5" fmla="*/ 296 w 11699"/>
              <a:gd name="connsiteY5" fmla="*/ 14605 h 14726"/>
              <a:gd name="connsiteX6" fmla="*/ 305 w 11699"/>
              <a:gd name="connsiteY6" fmla="*/ 11178 h 14726"/>
              <a:gd name="connsiteX7" fmla="*/ 404 w 11699"/>
              <a:gd name="connsiteY7" fmla="*/ 10616 h 14726"/>
              <a:gd name="connsiteX8" fmla="*/ 2326 w 11699"/>
              <a:gd name="connsiteY8" fmla="*/ 10498 h 14726"/>
              <a:gd name="connsiteX9" fmla="*/ 2918 w 11699"/>
              <a:gd name="connsiteY9" fmla="*/ 9216 h 14726"/>
              <a:gd name="connsiteX10" fmla="*/ 2468 w 11699"/>
              <a:gd name="connsiteY10" fmla="*/ 7797 h 14726"/>
              <a:gd name="connsiteX11" fmla="*/ 2730 w 11699"/>
              <a:gd name="connsiteY11" fmla="*/ 6849 h 14726"/>
              <a:gd name="connsiteX12" fmla="*/ 2661 w 11699"/>
              <a:gd name="connsiteY12" fmla="*/ 5526 h 14726"/>
              <a:gd name="connsiteX13" fmla="*/ 1699 w 11699"/>
              <a:gd name="connsiteY13" fmla="*/ 4361 h 14726"/>
              <a:gd name="connsiteX14" fmla="*/ 2981 w 11699"/>
              <a:gd name="connsiteY14" fmla="*/ 2674 h 14726"/>
              <a:gd name="connsiteX15" fmla="*/ 4774 w 11699"/>
              <a:gd name="connsiteY15" fmla="*/ 2617 h 14726"/>
              <a:gd name="connsiteX16" fmla="*/ 7208 w 11699"/>
              <a:gd name="connsiteY16" fmla="*/ 2236 h 14726"/>
              <a:gd name="connsiteX17" fmla="*/ 8681 w 11699"/>
              <a:gd name="connsiteY17" fmla="*/ 1687 h 14726"/>
              <a:gd name="connsiteX18" fmla="*/ 9835 w 11699"/>
              <a:gd name="connsiteY18" fmla="*/ 0 h 14726"/>
              <a:gd name="connsiteX19" fmla="*/ 10282 w 11699"/>
              <a:gd name="connsiteY19" fmla="*/ 985 h 14726"/>
              <a:gd name="connsiteX20" fmla="*/ 9065 w 11699"/>
              <a:gd name="connsiteY20" fmla="*/ 1963 h 14726"/>
              <a:gd name="connsiteX21" fmla="*/ 9259 w 11699"/>
              <a:gd name="connsiteY21" fmla="*/ 3653 h 14726"/>
              <a:gd name="connsiteX22" fmla="*/ 9578 w 11699"/>
              <a:gd name="connsiteY22" fmla="*/ 3546 h 14726"/>
              <a:gd name="connsiteX23" fmla="*/ 10797 w 11699"/>
              <a:gd name="connsiteY23" fmla="*/ 3659 h 14726"/>
              <a:gd name="connsiteX24" fmla="*/ 11270 w 11699"/>
              <a:gd name="connsiteY24" fmla="*/ 5137 h 14726"/>
              <a:gd name="connsiteX25" fmla="*/ 11646 w 11699"/>
              <a:gd name="connsiteY25" fmla="*/ 5335 h 14726"/>
              <a:gd name="connsiteX26" fmla="*/ 11660 w 11699"/>
              <a:gd name="connsiteY26" fmla="*/ 5001 h 14726"/>
              <a:gd name="connsiteX0" fmla="*/ 11660 w 11699"/>
              <a:gd name="connsiteY0" fmla="*/ 5001 h 14726"/>
              <a:gd name="connsiteX1" fmla="*/ 11299 w 11699"/>
              <a:gd name="connsiteY1" fmla="*/ 8940 h 14726"/>
              <a:gd name="connsiteX2" fmla="*/ 3867 w 11699"/>
              <a:gd name="connsiteY2" fmla="*/ 10259 h 14726"/>
              <a:gd name="connsiteX3" fmla="*/ 5408 w 11699"/>
              <a:gd name="connsiteY3" fmla="*/ 10856 h 14726"/>
              <a:gd name="connsiteX4" fmla="*/ 4271 w 11699"/>
              <a:gd name="connsiteY4" fmla="*/ 13877 h 14726"/>
              <a:gd name="connsiteX5" fmla="*/ 296 w 11699"/>
              <a:gd name="connsiteY5" fmla="*/ 14605 h 14726"/>
              <a:gd name="connsiteX6" fmla="*/ 305 w 11699"/>
              <a:gd name="connsiteY6" fmla="*/ 11178 h 14726"/>
              <a:gd name="connsiteX7" fmla="*/ 404 w 11699"/>
              <a:gd name="connsiteY7" fmla="*/ 10616 h 14726"/>
              <a:gd name="connsiteX8" fmla="*/ 2326 w 11699"/>
              <a:gd name="connsiteY8" fmla="*/ 10498 h 14726"/>
              <a:gd name="connsiteX9" fmla="*/ 2918 w 11699"/>
              <a:gd name="connsiteY9" fmla="*/ 9216 h 14726"/>
              <a:gd name="connsiteX10" fmla="*/ 2468 w 11699"/>
              <a:gd name="connsiteY10" fmla="*/ 7797 h 14726"/>
              <a:gd name="connsiteX11" fmla="*/ 2730 w 11699"/>
              <a:gd name="connsiteY11" fmla="*/ 6849 h 14726"/>
              <a:gd name="connsiteX12" fmla="*/ 2180 w 11699"/>
              <a:gd name="connsiteY12" fmla="*/ 5424 h 14726"/>
              <a:gd name="connsiteX13" fmla="*/ 1699 w 11699"/>
              <a:gd name="connsiteY13" fmla="*/ 4361 h 14726"/>
              <a:gd name="connsiteX14" fmla="*/ 2981 w 11699"/>
              <a:gd name="connsiteY14" fmla="*/ 2674 h 14726"/>
              <a:gd name="connsiteX15" fmla="*/ 4774 w 11699"/>
              <a:gd name="connsiteY15" fmla="*/ 2617 h 14726"/>
              <a:gd name="connsiteX16" fmla="*/ 7208 w 11699"/>
              <a:gd name="connsiteY16" fmla="*/ 2236 h 14726"/>
              <a:gd name="connsiteX17" fmla="*/ 8681 w 11699"/>
              <a:gd name="connsiteY17" fmla="*/ 1687 h 14726"/>
              <a:gd name="connsiteX18" fmla="*/ 9835 w 11699"/>
              <a:gd name="connsiteY18" fmla="*/ 0 h 14726"/>
              <a:gd name="connsiteX19" fmla="*/ 10282 w 11699"/>
              <a:gd name="connsiteY19" fmla="*/ 985 h 14726"/>
              <a:gd name="connsiteX20" fmla="*/ 9065 w 11699"/>
              <a:gd name="connsiteY20" fmla="*/ 1963 h 14726"/>
              <a:gd name="connsiteX21" fmla="*/ 9259 w 11699"/>
              <a:gd name="connsiteY21" fmla="*/ 3653 h 14726"/>
              <a:gd name="connsiteX22" fmla="*/ 9578 w 11699"/>
              <a:gd name="connsiteY22" fmla="*/ 3546 h 14726"/>
              <a:gd name="connsiteX23" fmla="*/ 10797 w 11699"/>
              <a:gd name="connsiteY23" fmla="*/ 3659 h 14726"/>
              <a:gd name="connsiteX24" fmla="*/ 11270 w 11699"/>
              <a:gd name="connsiteY24" fmla="*/ 5137 h 14726"/>
              <a:gd name="connsiteX25" fmla="*/ 11646 w 11699"/>
              <a:gd name="connsiteY25" fmla="*/ 5335 h 14726"/>
              <a:gd name="connsiteX26" fmla="*/ 11660 w 11699"/>
              <a:gd name="connsiteY26" fmla="*/ 5001 h 14726"/>
              <a:gd name="connsiteX0" fmla="*/ 11660 w 11699"/>
              <a:gd name="connsiteY0" fmla="*/ 5001 h 14726"/>
              <a:gd name="connsiteX1" fmla="*/ 11299 w 11699"/>
              <a:gd name="connsiteY1" fmla="*/ 8940 h 14726"/>
              <a:gd name="connsiteX2" fmla="*/ 3867 w 11699"/>
              <a:gd name="connsiteY2" fmla="*/ 10259 h 14726"/>
              <a:gd name="connsiteX3" fmla="*/ 5408 w 11699"/>
              <a:gd name="connsiteY3" fmla="*/ 10856 h 14726"/>
              <a:gd name="connsiteX4" fmla="*/ 4271 w 11699"/>
              <a:gd name="connsiteY4" fmla="*/ 13877 h 14726"/>
              <a:gd name="connsiteX5" fmla="*/ 296 w 11699"/>
              <a:gd name="connsiteY5" fmla="*/ 14605 h 14726"/>
              <a:gd name="connsiteX6" fmla="*/ 305 w 11699"/>
              <a:gd name="connsiteY6" fmla="*/ 11178 h 14726"/>
              <a:gd name="connsiteX7" fmla="*/ 404 w 11699"/>
              <a:gd name="connsiteY7" fmla="*/ 10616 h 14726"/>
              <a:gd name="connsiteX8" fmla="*/ 2326 w 11699"/>
              <a:gd name="connsiteY8" fmla="*/ 10498 h 14726"/>
              <a:gd name="connsiteX9" fmla="*/ 2918 w 11699"/>
              <a:gd name="connsiteY9" fmla="*/ 9216 h 14726"/>
              <a:gd name="connsiteX10" fmla="*/ 2468 w 11699"/>
              <a:gd name="connsiteY10" fmla="*/ 7797 h 14726"/>
              <a:gd name="connsiteX11" fmla="*/ 2129 w 11699"/>
              <a:gd name="connsiteY11" fmla="*/ 6713 h 14726"/>
              <a:gd name="connsiteX12" fmla="*/ 2180 w 11699"/>
              <a:gd name="connsiteY12" fmla="*/ 5424 h 14726"/>
              <a:gd name="connsiteX13" fmla="*/ 1699 w 11699"/>
              <a:gd name="connsiteY13" fmla="*/ 4361 h 14726"/>
              <a:gd name="connsiteX14" fmla="*/ 2981 w 11699"/>
              <a:gd name="connsiteY14" fmla="*/ 2674 h 14726"/>
              <a:gd name="connsiteX15" fmla="*/ 4774 w 11699"/>
              <a:gd name="connsiteY15" fmla="*/ 2617 h 14726"/>
              <a:gd name="connsiteX16" fmla="*/ 7208 w 11699"/>
              <a:gd name="connsiteY16" fmla="*/ 2236 h 14726"/>
              <a:gd name="connsiteX17" fmla="*/ 8681 w 11699"/>
              <a:gd name="connsiteY17" fmla="*/ 1687 h 14726"/>
              <a:gd name="connsiteX18" fmla="*/ 9835 w 11699"/>
              <a:gd name="connsiteY18" fmla="*/ 0 h 14726"/>
              <a:gd name="connsiteX19" fmla="*/ 10282 w 11699"/>
              <a:gd name="connsiteY19" fmla="*/ 985 h 14726"/>
              <a:gd name="connsiteX20" fmla="*/ 9065 w 11699"/>
              <a:gd name="connsiteY20" fmla="*/ 1963 h 14726"/>
              <a:gd name="connsiteX21" fmla="*/ 9259 w 11699"/>
              <a:gd name="connsiteY21" fmla="*/ 3653 h 14726"/>
              <a:gd name="connsiteX22" fmla="*/ 9578 w 11699"/>
              <a:gd name="connsiteY22" fmla="*/ 3546 h 14726"/>
              <a:gd name="connsiteX23" fmla="*/ 10797 w 11699"/>
              <a:gd name="connsiteY23" fmla="*/ 3659 h 14726"/>
              <a:gd name="connsiteX24" fmla="*/ 11270 w 11699"/>
              <a:gd name="connsiteY24" fmla="*/ 5137 h 14726"/>
              <a:gd name="connsiteX25" fmla="*/ 11646 w 11699"/>
              <a:gd name="connsiteY25" fmla="*/ 5335 h 14726"/>
              <a:gd name="connsiteX26" fmla="*/ 11660 w 11699"/>
              <a:gd name="connsiteY26" fmla="*/ 5001 h 14726"/>
              <a:gd name="connsiteX0" fmla="*/ 11660 w 11699"/>
              <a:gd name="connsiteY0" fmla="*/ 5001 h 14726"/>
              <a:gd name="connsiteX1" fmla="*/ 11299 w 11699"/>
              <a:gd name="connsiteY1" fmla="*/ 8940 h 14726"/>
              <a:gd name="connsiteX2" fmla="*/ 3867 w 11699"/>
              <a:gd name="connsiteY2" fmla="*/ 10259 h 14726"/>
              <a:gd name="connsiteX3" fmla="*/ 5408 w 11699"/>
              <a:gd name="connsiteY3" fmla="*/ 10856 h 14726"/>
              <a:gd name="connsiteX4" fmla="*/ 4271 w 11699"/>
              <a:gd name="connsiteY4" fmla="*/ 13877 h 14726"/>
              <a:gd name="connsiteX5" fmla="*/ 296 w 11699"/>
              <a:gd name="connsiteY5" fmla="*/ 14605 h 14726"/>
              <a:gd name="connsiteX6" fmla="*/ 305 w 11699"/>
              <a:gd name="connsiteY6" fmla="*/ 11178 h 14726"/>
              <a:gd name="connsiteX7" fmla="*/ 404 w 11699"/>
              <a:gd name="connsiteY7" fmla="*/ 10616 h 14726"/>
              <a:gd name="connsiteX8" fmla="*/ 2326 w 11699"/>
              <a:gd name="connsiteY8" fmla="*/ 10498 h 14726"/>
              <a:gd name="connsiteX9" fmla="*/ 2918 w 11699"/>
              <a:gd name="connsiteY9" fmla="*/ 9216 h 14726"/>
              <a:gd name="connsiteX10" fmla="*/ 1667 w 11699"/>
              <a:gd name="connsiteY10" fmla="*/ 7661 h 14726"/>
              <a:gd name="connsiteX11" fmla="*/ 2129 w 11699"/>
              <a:gd name="connsiteY11" fmla="*/ 6713 h 14726"/>
              <a:gd name="connsiteX12" fmla="*/ 2180 w 11699"/>
              <a:gd name="connsiteY12" fmla="*/ 5424 h 14726"/>
              <a:gd name="connsiteX13" fmla="*/ 1699 w 11699"/>
              <a:gd name="connsiteY13" fmla="*/ 4361 h 14726"/>
              <a:gd name="connsiteX14" fmla="*/ 2981 w 11699"/>
              <a:gd name="connsiteY14" fmla="*/ 2674 h 14726"/>
              <a:gd name="connsiteX15" fmla="*/ 4774 w 11699"/>
              <a:gd name="connsiteY15" fmla="*/ 2617 h 14726"/>
              <a:gd name="connsiteX16" fmla="*/ 7208 w 11699"/>
              <a:gd name="connsiteY16" fmla="*/ 2236 h 14726"/>
              <a:gd name="connsiteX17" fmla="*/ 8681 w 11699"/>
              <a:gd name="connsiteY17" fmla="*/ 1687 h 14726"/>
              <a:gd name="connsiteX18" fmla="*/ 9835 w 11699"/>
              <a:gd name="connsiteY18" fmla="*/ 0 h 14726"/>
              <a:gd name="connsiteX19" fmla="*/ 10282 w 11699"/>
              <a:gd name="connsiteY19" fmla="*/ 985 h 14726"/>
              <a:gd name="connsiteX20" fmla="*/ 9065 w 11699"/>
              <a:gd name="connsiteY20" fmla="*/ 1963 h 14726"/>
              <a:gd name="connsiteX21" fmla="*/ 9259 w 11699"/>
              <a:gd name="connsiteY21" fmla="*/ 3653 h 14726"/>
              <a:gd name="connsiteX22" fmla="*/ 9578 w 11699"/>
              <a:gd name="connsiteY22" fmla="*/ 3546 h 14726"/>
              <a:gd name="connsiteX23" fmla="*/ 10797 w 11699"/>
              <a:gd name="connsiteY23" fmla="*/ 3659 h 14726"/>
              <a:gd name="connsiteX24" fmla="*/ 11270 w 11699"/>
              <a:gd name="connsiteY24" fmla="*/ 5137 h 14726"/>
              <a:gd name="connsiteX25" fmla="*/ 11646 w 11699"/>
              <a:gd name="connsiteY25" fmla="*/ 5335 h 14726"/>
              <a:gd name="connsiteX26" fmla="*/ 11660 w 11699"/>
              <a:gd name="connsiteY26" fmla="*/ 5001 h 14726"/>
              <a:gd name="connsiteX0" fmla="*/ 11660 w 11699"/>
              <a:gd name="connsiteY0" fmla="*/ 5001 h 14726"/>
              <a:gd name="connsiteX1" fmla="*/ 11299 w 11699"/>
              <a:gd name="connsiteY1" fmla="*/ 8940 h 14726"/>
              <a:gd name="connsiteX2" fmla="*/ 3867 w 11699"/>
              <a:gd name="connsiteY2" fmla="*/ 10259 h 14726"/>
              <a:gd name="connsiteX3" fmla="*/ 5408 w 11699"/>
              <a:gd name="connsiteY3" fmla="*/ 10856 h 14726"/>
              <a:gd name="connsiteX4" fmla="*/ 4271 w 11699"/>
              <a:gd name="connsiteY4" fmla="*/ 13877 h 14726"/>
              <a:gd name="connsiteX5" fmla="*/ 296 w 11699"/>
              <a:gd name="connsiteY5" fmla="*/ 14605 h 14726"/>
              <a:gd name="connsiteX6" fmla="*/ 305 w 11699"/>
              <a:gd name="connsiteY6" fmla="*/ 11178 h 14726"/>
              <a:gd name="connsiteX7" fmla="*/ 404 w 11699"/>
              <a:gd name="connsiteY7" fmla="*/ 10616 h 14726"/>
              <a:gd name="connsiteX8" fmla="*/ 2326 w 11699"/>
              <a:gd name="connsiteY8" fmla="*/ 10498 h 14726"/>
              <a:gd name="connsiteX9" fmla="*/ 2477 w 11699"/>
              <a:gd name="connsiteY9" fmla="*/ 9182 h 14726"/>
              <a:gd name="connsiteX10" fmla="*/ 1667 w 11699"/>
              <a:gd name="connsiteY10" fmla="*/ 7661 h 14726"/>
              <a:gd name="connsiteX11" fmla="*/ 2129 w 11699"/>
              <a:gd name="connsiteY11" fmla="*/ 6713 h 14726"/>
              <a:gd name="connsiteX12" fmla="*/ 2180 w 11699"/>
              <a:gd name="connsiteY12" fmla="*/ 5424 h 14726"/>
              <a:gd name="connsiteX13" fmla="*/ 1699 w 11699"/>
              <a:gd name="connsiteY13" fmla="*/ 4361 h 14726"/>
              <a:gd name="connsiteX14" fmla="*/ 2981 w 11699"/>
              <a:gd name="connsiteY14" fmla="*/ 2674 h 14726"/>
              <a:gd name="connsiteX15" fmla="*/ 4774 w 11699"/>
              <a:gd name="connsiteY15" fmla="*/ 2617 h 14726"/>
              <a:gd name="connsiteX16" fmla="*/ 7208 w 11699"/>
              <a:gd name="connsiteY16" fmla="*/ 2236 h 14726"/>
              <a:gd name="connsiteX17" fmla="*/ 8681 w 11699"/>
              <a:gd name="connsiteY17" fmla="*/ 1687 h 14726"/>
              <a:gd name="connsiteX18" fmla="*/ 9835 w 11699"/>
              <a:gd name="connsiteY18" fmla="*/ 0 h 14726"/>
              <a:gd name="connsiteX19" fmla="*/ 10282 w 11699"/>
              <a:gd name="connsiteY19" fmla="*/ 985 h 14726"/>
              <a:gd name="connsiteX20" fmla="*/ 9065 w 11699"/>
              <a:gd name="connsiteY20" fmla="*/ 1963 h 14726"/>
              <a:gd name="connsiteX21" fmla="*/ 9259 w 11699"/>
              <a:gd name="connsiteY21" fmla="*/ 3653 h 14726"/>
              <a:gd name="connsiteX22" fmla="*/ 9578 w 11699"/>
              <a:gd name="connsiteY22" fmla="*/ 3546 h 14726"/>
              <a:gd name="connsiteX23" fmla="*/ 10797 w 11699"/>
              <a:gd name="connsiteY23" fmla="*/ 3659 h 14726"/>
              <a:gd name="connsiteX24" fmla="*/ 11270 w 11699"/>
              <a:gd name="connsiteY24" fmla="*/ 5137 h 14726"/>
              <a:gd name="connsiteX25" fmla="*/ 11646 w 11699"/>
              <a:gd name="connsiteY25" fmla="*/ 5335 h 14726"/>
              <a:gd name="connsiteX26" fmla="*/ 11660 w 11699"/>
              <a:gd name="connsiteY26" fmla="*/ 5001 h 14726"/>
              <a:gd name="connsiteX0" fmla="*/ 11660 w 11699"/>
              <a:gd name="connsiteY0" fmla="*/ 5001 h 14726"/>
              <a:gd name="connsiteX1" fmla="*/ 11299 w 11699"/>
              <a:gd name="connsiteY1" fmla="*/ 8940 h 14726"/>
              <a:gd name="connsiteX2" fmla="*/ 3867 w 11699"/>
              <a:gd name="connsiteY2" fmla="*/ 10259 h 14726"/>
              <a:gd name="connsiteX3" fmla="*/ 5408 w 11699"/>
              <a:gd name="connsiteY3" fmla="*/ 10856 h 14726"/>
              <a:gd name="connsiteX4" fmla="*/ 4271 w 11699"/>
              <a:gd name="connsiteY4" fmla="*/ 13877 h 14726"/>
              <a:gd name="connsiteX5" fmla="*/ 296 w 11699"/>
              <a:gd name="connsiteY5" fmla="*/ 14605 h 14726"/>
              <a:gd name="connsiteX6" fmla="*/ 305 w 11699"/>
              <a:gd name="connsiteY6" fmla="*/ 11178 h 14726"/>
              <a:gd name="connsiteX7" fmla="*/ 404 w 11699"/>
              <a:gd name="connsiteY7" fmla="*/ 10616 h 14726"/>
              <a:gd name="connsiteX8" fmla="*/ 1845 w 11699"/>
              <a:gd name="connsiteY8" fmla="*/ 9679 h 14726"/>
              <a:gd name="connsiteX9" fmla="*/ 2477 w 11699"/>
              <a:gd name="connsiteY9" fmla="*/ 9182 h 14726"/>
              <a:gd name="connsiteX10" fmla="*/ 1667 w 11699"/>
              <a:gd name="connsiteY10" fmla="*/ 7661 h 14726"/>
              <a:gd name="connsiteX11" fmla="*/ 2129 w 11699"/>
              <a:gd name="connsiteY11" fmla="*/ 6713 h 14726"/>
              <a:gd name="connsiteX12" fmla="*/ 2180 w 11699"/>
              <a:gd name="connsiteY12" fmla="*/ 5424 h 14726"/>
              <a:gd name="connsiteX13" fmla="*/ 1699 w 11699"/>
              <a:gd name="connsiteY13" fmla="*/ 4361 h 14726"/>
              <a:gd name="connsiteX14" fmla="*/ 2981 w 11699"/>
              <a:gd name="connsiteY14" fmla="*/ 2674 h 14726"/>
              <a:gd name="connsiteX15" fmla="*/ 4774 w 11699"/>
              <a:gd name="connsiteY15" fmla="*/ 2617 h 14726"/>
              <a:gd name="connsiteX16" fmla="*/ 7208 w 11699"/>
              <a:gd name="connsiteY16" fmla="*/ 2236 h 14726"/>
              <a:gd name="connsiteX17" fmla="*/ 8681 w 11699"/>
              <a:gd name="connsiteY17" fmla="*/ 1687 h 14726"/>
              <a:gd name="connsiteX18" fmla="*/ 9835 w 11699"/>
              <a:gd name="connsiteY18" fmla="*/ 0 h 14726"/>
              <a:gd name="connsiteX19" fmla="*/ 10282 w 11699"/>
              <a:gd name="connsiteY19" fmla="*/ 985 h 14726"/>
              <a:gd name="connsiteX20" fmla="*/ 9065 w 11699"/>
              <a:gd name="connsiteY20" fmla="*/ 1963 h 14726"/>
              <a:gd name="connsiteX21" fmla="*/ 9259 w 11699"/>
              <a:gd name="connsiteY21" fmla="*/ 3653 h 14726"/>
              <a:gd name="connsiteX22" fmla="*/ 9578 w 11699"/>
              <a:gd name="connsiteY22" fmla="*/ 3546 h 14726"/>
              <a:gd name="connsiteX23" fmla="*/ 10797 w 11699"/>
              <a:gd name="connsiteY23" fmla="*/ 3659 h 14726"/>
              <a:gd name="connsiteX24" fmla="*/ 11270 w 11699"/>
              <a:gd name="connsiteY24" fmla="*/ 5137 h 14726"/>
              <a:gd name="connsiteX25" fmla="*/ 11646 w 11699"/>
              <a:gd name="connsiteY25" fmla="*/ 5335 h 14726"/>
              <a:gd name="connsiteX26" fmla="*/ 11660 w 11699"/>
              <a:gd name="connsiteY26" fmla="*/ 5001 h 14726"/>
              <a:gd name="connsiteX0" fmla="*/ 11657 w 11696"/>
              <a:gd name="connsiteY0" fmla="*/ 5001 h 14726"/>
              <a:gd name="connsiteX1" fmla="*/ 11296 w 11696"/>
              <a:gd name="connsiteY1" fmla="*/ 8940 h 14726"/>
              <a:gd name="connsiteX2" fmla="*/ 3864 w 11696"/>
              <a:gd name="connsiteY2" fmla="*/ 10259 h 14726"/>
              <a:gd name="connsiteX3" fmla="*/ 5405 w 11696"/>
              <a:gd name="connsiteY3" fmla="*/ 10856 h 14726"/>
              <a:gd name="connsiteX4" fmla="*/ 4268 w 11696"/>
              <a:gd name="connsiteY4" fmla="*/ 13877 h 14726"/>
              <a:gd name="connsiteX5" fmla="*/ 293 w 11696"/>
              <a:gd name="connsiteY5" fmla="*/ 14605 h 14726"/>
              <a:gd name="connsiteX6" fmla="*/ 302 w 11696"/>
              <a:gd name="connsiteY6" fmla="*/ 11178 h 14726"/>
              <a:gd name="connsiteX7" fmla="*/ 321 w 11696"/>
              <a:gd name="connsiteY7" fmla="*/ 9729 h 14726"/>
              <a:gd name="connsiteX8" fmla="*/ 1842 w 11696"/>
              <a:gd name="connsiteY8" fmla="*/ 9679 h 14726"/>
              <a:gd name="connsiteX9" fmla="*/ 2474 w 11696"/>
              <a:gd name="connsiteY9" fmla="*/ 9182 h 14726"/>
              <a:gd name="connsiteX10" fmla="*/ 1664 w 11696"/>
              <a:gd name="connsiteY10" fmla="*/ 7661 h 14726"/>
              <a:gd name="connsiteX11" fmla="*/ 2126 w 11696"/>
              <a:gd name="connsiteY11" fmla="*/ 6713 h 14726"/>
              <a:gd name="connsiteX12" fmla="*/ 2177 w 11696"/>
              <a:gd name="connsiteY12" fmla="*/ 5424 h 14726"/>
              <a:gd name="connsiteX13" fmla="*/ 1696 w 11696"/>
              <a:gd name="connsiteY13" fmla="*/ 4361 h 14726"/>
              <a:gd name="connsiteX14" fmla="*/ 2978 w 11696"/>
              <a:gd name="connsiteY14" fmla="*/ 2674 h 14726"/>
              <a:gd name="connsiteX15" fmla="*/ 4771 w 11696"/>
              <a:gd name="connsiteY15" fmla="*/ 2617 h 14726"/>
              <a:gd name="connsiteX16" fmla="*/ 7205 w 11696"/>
              <a:gd name="connsiteY16" fmla="*/ 2236 h 14726"/>
              <a:gd name="connsiteX17" fmla="*/ 8678 w 11696"/>
              <a:gd name="connsiteY17" fmla="*/ 1687 h 14726"/>
              <a:gd name="connsiteX18" fmla="*/ 9832 w 11696"/>
              <a:gd name="connsiteY18" fmla="*/ 0 h 14726"/>
              <a:gd name="connsiteX19" fmla="*/ 10279 w 11696"/>
              <a:gd name="connsiteY19" fmla="*/ 985 h 14726"/>
              <a:gd name="connsiteX20" fmla="*/ 9062 w 11696"/>
              <a:gd name="connsiteY20" fmla="*/ 1963 h 14726"/>
              <a:gd name="connsiteX21" fmla="*/ 9256 w 11696"/>
              <a:gd name="connsiteY21" fmla="*/ 3653 h 14726"/>
              <a:gd name="connsiteX22" fmla="*/ 9575 w 11696"/>
              <a:gd name="connsiteY22" fmla="*/ 3546 h 14726"/>
              <a:gd name="connsiteX23" fmla="*/ 10794 w 11696"/>
              <a:gd name="connsiteY23" fmla="*/ 3659 h 14726"/>
              <a:gd name="connsiteX24" fmla="*/ 11267 w 11696"/>
              <a:gd name="connsiteY24" fmla="*/ 5137 h 14726"/>
              <a:gd name="connsiteX25" fmla="*/ 11643 w 11696"/>
              <a:gd name="connsiteY25" fmla="*/ 5335 h 14726"/>
              <a:gd name="connsiteX26" fmla="*/ 11657 w 11696"/>
              <a:gd name="connsiteY26" fmla="*/ 5001 h 1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96" h="14726">
                <a:moveTo>
                  <a:pt x="11657" y="5001"/>
                </a:moveTo>
                <a:cubicBezTo>
                  <a:pt x="11536" y="6251"/>
                  <a:pt x="11418" y="7695"/>
                  <a:pt x="11296" y="8940"/>
                </a:cubicBezTo>
                <a:lnTo>
                  <a:pt x="3864" y="10259"/>
                </a:lnTo>
                <a:lnTo>
                  <a:pt x="5405" y="10856"/>
                </a:lnTo>
                <a:lnTo>
                  <a:pt x="4268" y="13877"/>
                </a:lnTo>
                <a:cubicBezTo>
                  <a:pt x="3953" y="14125"/>
                  <a:pt x="954" y="15055"/>
                  <a:pt x="293" y="14605"/>
                </a:cubicBezTo>
                <a:cubicBezTo>
                  <a:pt x="-368" y="14155"/>
                  <a:pt x="297" y="11991"/>
                  <a:pt x="302" y="11178"/>
                </a:cubicBezTo>
                <a:cubicBezTo>
                  <a:pt x="307" y="10365"/>
                  <a:pt x="414" y="9938"/>
                  <a:pt x="321" y="9729"/>
                </a:cubicBezTo>
                <a:cubicBezTo>
                  <a:pt x="412" y="9649"/>
                  <a:pt x="1483" y="9770"/>
                  <a:pt x="1842" y="9679"/>
                </a:cubicBezTo>
                <a:cubicBezTo>
                  <a:pt x="2201" y="9588"/>
                  <a:pt x="2369" y="9592"/>
                  <a:pt x="2474" y="9182"/>
                </a:cubicBezTo>
                <a:cubicBezTo>
                  <a:pt x="2432" y="8816"/>
                  <a:pt x="1717" y="8061"/>
                  <a:pt x="1664" y="7661"/>
                </a:cubicBezTo>
                <a:cubicBezTo>
                  <a:pt x="1614" y="7261"/>
                  <a:pt x="2098" y="7089"/>
                  <a:pt x="2126" y="6713"/>
                </a:cubicBezTo>
                <a:cubicBezTo>
                  <a:pt x="2159" y="6330"/>
                  <a:pt x="2325" y="5837"/>
                  <a:pt x="2177" y="5424"/>
                </a:cubicBezTo>
                <a:lnTo>
                  <a:pt x="1696" y="4361"/>
                </a:lnTo>
                <a:lnTo>
                  <a:pt x="2978" y="2674"/>
                </a:lnTo>
                <a:lnTo>
                  <a:pt x="4771" y="2617"/>
                </a:lnTo>
                <a:lnTo>
                  <a:pt x="7205" y="2236"/>
                </a:lnTo>
                <a:lnTo>
                  <a:pt x="8678" y="1687"/>
                </a:lnTo>
                <a:lnTo>
                  <a:pt x="9832" y="0"/>
                </a:lnTo>
                <a:cubicBezTo>
                  <a:pt x="9981" y="328"/>
                  <a:pt x="10130" y="653"/>
                  <a:pt x="10279" y="985"/>
                </a:cubicBezTo>
                <a:lnTo>
                  <a:pt x="9062" y="1963"/>
                </a:lnTo>
                <a:cubicBezTo>
                  <a:pt x="9127" y="2527"/>
                  <a:pt x="9189" y="3094"/>
                  <a:pt x="9256" y="3653"/>
                </a:cubicBezTo>
                <a:lnTo>
                  <a:pt x="9575" y="3546"/>
                </a:lnTo>
                <a:lnTo>
                  <a:pt x="10794" y="3659"/>
                </a:lnTo>
                <a:cubicBezTo>
                  <a:pt x="10949" y="4152"/>
                  <a:pt x="11111" y="4642"/>
                  <a:pt x="11267" y="5137"/>
                </a:cubicBezTo>
                <a:lnTo>
                  <a:pt x="11643" y="5335"/>
                </a:lnTo>
                <a:cubicBezTo>
                  <a:pt x="11708" y="5312"/>
                  <a:pt x="11714" y="4433"/>
                  <a:pt x="11657" y="5001"/>
                </a:cubicBezTo>
                <a:close/>
              </a:path>
            </a:pathLst>
          </a:custGeom>
          <a:solidFill>
            <a:srgbClr val="FF99CC">
              <a:alpha val="20000"/>
            </a:srgbClr>
          </a:solidFill>
          <a:ln w="3175" cap="flat" cmpd="sng">
            <a:noFill/>
            <a:prstDash val="solid"/>
            <a:round/>
            <a:headEnd type="none" w="med" len="med"/>
            <a:tailEnd type="none" w="med" len="med"/>
          </a:ln>
          <a:effectLst/>
        </p:spPr>
        <p:txBody>
          <a:bodyPr/>
          <a:lstStyle/>
          <a:p>
            <a:endParaRPr lang="ja-JP" altLang="en-US" sz="1662" dirty="0"/>
          </a:p>
        </p:txBody>
      </p:sp>
      <p:sp>
        <p:nvSpPr>
          <p:cNvPr id="81" name="Freeform 10"/>
          <p:cNvSpPr>
            <a:spLocks/>
          </p:cNvSpPr>
          <p:nvPr/>
        </p:nvSpPr>
        <p:spPr bwMode="auto">
          <a:xfrm>
            <a:off x="1886931" y="2710437"/>
            <a:ext cx="1098562" cy="1337904"/>
          </a:xfrm>
          <a:custGeom>
            <a:avLst/>
            <a:gdLst>
              <a:gd name="connsiteX0" fmla="*/ 4156 w 10000"/>
              <a:gd name="connsiteY0" fmla="*/ 5590 h 10000"/>
              <a:gd name="connsiteX1" fmla="*/ 4325 w 10000"/>
              <a:gd name="connsiteY1" fmla="*/ 3733 h 10000"/>
              <a:gd name="connsiteX2" fmla="*/ 3498 w 10000"/>
              <a:gd name="connsiteY2" fmla="*/ 3333 h 10000"/>
              <a:gd name="connsiteX3" fmla="*/ 4717 w 10000"/>
              <a:gd name="connsiteY3" fmla="*/ 2963 h 10000"/>
              <a:gd name="connsiteX4" fmla="*/ 5201 w 10000"/>
              <a:gd name="connsiteY4" fmla="*/ 2874 h 10000"/>
              <a:gd name="connsiteX5" fmla="*/ 6289 w 10000"/>
              <a:gd name="connsiteY5" fmla="*/ 2835 h 10000"/>
              <a:gd name="connsiteX6" fmla="*/ 7707 w 10000"/>
              <a:gd name="connsiteY6" fmla="*/ 2800 h 10000"/>
              <a:gd name="connsiteX7" fmla="*/ 7765 w 10000"/>
              <a:gd name="connsiteY7" fmla="*/ 1481 h 10000"/>
              <a:gd name="connsiteX8" fmla="*/ 7886 w 10000"/>
              <a:gd name="connsiteY8" fmla="*/ 1294 h 10000"/>
              <a:gd name="connsiteX9" fmla="*/ 7987 w 10000"/>
              <a:gd name="connsiteY9" fmla="*/ 1279 h 10000"/>
              <a:gd name="connsiteX10" fmla="*/ 8070 w 10000"/>
              <a:gd name="connsiteY10" fmla="*/ 1249 h 10000"/>
              <a:gd name="connsiteX11" fmla="*/ 8089 w 10000"/>
              <a:gd name="connsiteY11" fmla="*/ 1185 h 10000"/>
              <a:gd name="connsiteX12" fmla="*/ 8089 w 10000"/>
              <a:gd name="connsiteY12" fmla="*/ 1111 h 10000"/>
              <a:gd name="connsiteX13" fmla="*/ 8016 w 10000"/>
              <a:gd name="connsiteY13" fmla="*/ 953 h 10000"/>
              <a:gd name="connsiteX14" fmla="*/ 7954 w 10000"/>
              <a:gd name="connsiteY14" fmla="*/ 879 h 10000"/>
              <a:gd name="connsiteX15" fmla="*/ 7954 w 10000"/>
              <a:gd name="connsiteY15" fmla="*/ 835 h 10000"/>
              <a:gd name="connsiteX16" fmla="*/ 8113 w 10000"/>
              <a:gd name="connsiteY16" fmla="*/ 746 h 10000"/>
              <a:gd name="connsiteX17" fmla="*/ 8462 w 10000"/>
              <a:gd name="connsiteY17" fmla="*/ 375 h 10000"/>
              <a:gd name="connsiteX18" fmla="*/ 8621 w 10000"/>
              <a:gd name="connsiteY18" fmla="*/ 0 h 10000"/>
              <a:gd name="connsiteX19" fmla="*/ 8810 w 10000"/>
              <a:gd name="connsiteY19" fmla="*/ 435 h 10000"/>
              <a:gd name="connsiteX20" fmla="*/ 8911 w 10000"/>
              <a:gd name="connsiteY20" fmla="*/ 746 h 10000"/>
              <a:gd name="connsiteX21" fmla="*/ 8897 w 10000"/>
              <a:gd name="connsiteY21" fmla="*/ 1012 h 10000"/>
              <a:gd name="connsiteX22" fmla="*/ 8839 w 10000"/>
              <a:gd name="connsiteY22" fmla="*/ 1353 h 10000"/>
              <a:gd name="connsiteX23" fmla="*/ 8945 w 10000"/>
              <a:gd name="connsiteY23" fmla="*/ 1481 h 10000"/>
              <a:gd name="connsiteX24" fmla="*/ 9221 w 10000"/>
              <a:gd name="connsiteY24" fmla="*/ 1131 h 10000"/>
              <a:gd name="connsiteX25" fmla="*/ 10000 w 10000"/>
              <a:gd name="connsiteY25" fmla="*/ 1131 h 10000"/>
              <a:gd name="connsiteX26" fmla="*/ 9782 w 10000"/>
              <a:gd name="connsiteY26" fmla="*/ 1911 h 10000"/>
              <a:gd name="connsiteX27" fmla="*/ 9207 w 10000"/>
              <a:gd name="connsiteY27" fmla="*/ 1911 h 10000"/>
              <a:gd name="connsiteX28" fmla="*/ 9405 w 10000"/>
              <a:gd name="connsiteY28" fmla="*/ 2148 h 10000"/>
              <a:gd name="connsiteX29" fmla="*/ 9768 w 10000"/>
              <a:gd name="connsiteY29" fmla="*/ 2444 h 10000"/>
              <a:gd name="connsiteX30" fmla="*/ 9768 w 10000"/>
              <a:gd name="connsiteY30" fmla="*/ 2489 h 10000"/>
              <a:gd name="connsiteX31" fmla="*/ 9695 w 10000"/>
              <a:gd name="connsiteY31" fmla="*/ 2449 h 10000"/>
              <a:gd name="connsiteX32" fmla="*/ 9236 w 10000"/>
              <a:gd name="connsiteY32" fmla="*/ 2444 h 10000"/>
              <a:gd name="connsiteX33" fmla="*/ 9192 w 10000"/>
              <a:gd name="connsiteY33" fmla="*/ 2568 h 10000"/>
              <a:gd name="connsiteX34" fmla="*/ 9134 w 10000"/>
              <a:gd name="connsiteY34" fmla="*/ 2686 h 10000"/>
              <a:gd name="connsiteX35" fmla="*/ 8553 w 10000"/>
              <a:gd name="connsiteY35" fmla="*/ 3007 h 10000"/>
              <a:gd name="connsiteX36" fmla="*/ 7954 w 10000"/>
              <a:gd name="connsiteY36" fmla="*/ 3990 h 10000"/>
              <a:gd name="connsiteX37" fmla="*/ 7794 w 10000"/>
              <a:gd name="connsiteY37" fmla="*/ 4035 h 10000"/>
              <a:gd name="connsiteX38" fmla="*/ 7649 w 10000"/>
              <a:gd name="connsiteY38" fmla="*/ 4000 h 10000"/>
              <a:gd name="connsiteX39" fmla="*/ 7475 w 10000"/>
              <a:gd name="connsiteY39" fmla="*/ 3931 h 10000"/>
              <a:gd name="connsiteX40" fmla="*/ 7378 w 10000"/>
              <a:gd name="connsiteY40" fmla="*/ 4049 h 10000"/>
              <a:gd name="connsiteX41" fmla="*/ 7068 w 10000"/>
              <a:gd name="connsiteY41" fmla="*/ 4035 h 10000"/>
              <a:gd name="connsiteX42" fmla="*/ 7025 w 10000"/>
              <a:gd name="connsiteY42" fmla="*/ 4074 h 10000"/>
              <a:gd name="connsiteX43" fmla="*/ 7000 w 10000"/>
              <a:gd name="connsiteY43" fmla="*/ 4109 h 10000"/>
              <a:gd name="connsiteX44" fmla="*/ 6899 w 10000"/>
              <a:gd name="connsiteY44" fmla="*/ 4983 h 10000"/>
              <a:gd name="connsiteX45" fmla="*/ 6710 w 10000"/>
              <a:gd name="connsiteY45" fmla="*/ 6178 h 10000"/>
              <a:gd name="connsiteX46" fmla="*/ 6343 w 10000"/>
              <a:gd name="connsiteY46" fmla="*/ 6168 h 10000"/>
              <a:gd name="connsiteX47" fmla="*/ 6284 w 10000"/>
              <a:gd name="connsiteY47" fmla="*/ 6607 h 10000"/>
              <a:gd name="connsiteX48" fmla="*/ 6318 w 10000"/>
              <a:gd name="connsiteY48" fmla="*/ 6711 h 10000"/>
              <a:gd name="connsiteX49" fmla="*/ 6647 w 10000"/>
              <a:gd name="connsiteY49" fmla="*/ 6760 h 10000"/>
              <a:gd name="connsiteX50" fmla="*/ 6705 w 10000"/>
              <a:gd name="connsiteY50" fmla="*/ 7086 h 10000"/>
              <a:gd name="connsiteX51" fmla="*/ 6899 w 10000"/>
              <a:gd name="connsiteY51" fmla="*/ 7190 h 10000"/>
              <a:gd name="connsiteX52" fmla="*/ 6865 w 10000"/>
              <a:gd name="connsiteY52" fmla="*/ 7338 h 10000"/>
              <a:gd name="connsiteX53" fmla="*/ 6667 w 10000"/>
              <a:gd name="connsiteY53" fmla="*/ 7496 h 10000"/>
              <a:gd name="connsiteX54" fmla="*/ 6473 w 10000"/>
              <a:gd name="connsiteY54" fmla="*/ 7486 h 10000"/>
              <a:gd name="connsiteX55" fmla="*/ 6463 w 10000"/>
              <a:gd name="connsiteY55" fmla="*/ 7575 h 10000"/>
              <a:gd name="connsiteX56" fmla="*/ 6517 w 10000"/>
              <a:gd name="connsiteY56" fmla="*/ 7852 h 10000"/>
              <a:gd name="connsiteX57" fmla="*/ 6667 w 10000"/>
              <a:gd name="connsiteY57" fmla="*/ 7867 h 10000"/>
              <a:gd name="connsiteX58" fmla="*/ 6725 w 10000"/>
              <a:gd name="connsiteY58" fmla="*/ 8049 h 10000"/>
              <a:gd name="connsiteX59" fmla="*/ 6609 w 10000"/>
              <a:gd name="connsiteY59" fmla="*/ 8153 h 10000"/>
              <a:gd name="connsiteX60" fmla="*/ 6623 w 10000"/>
              <a:gd name="connsiteY60" fmla="*/ 8844 h 10000"/>
              <a:gd name="connsiteX61" fmla="*/ 6434 w 10000"/>
              <a:gd name="connsiteY61" fmla="*/ 8835 h 10000"/>
              <a:gd name="connsiteX62" fmla="*/ 6343 w 10000"/>
              <a:gd name="connsiteY62" fmla="*/ 8785 h 10000"/>
              <a:gd name="connsiteX63" fmla="*/ 4833 w 10000"/>
              <a:gd name="connsiteY63" fmla="*/ 8746 h 10000"/>
              <a:gd name="connsiteX64" fmla="*/ 4833 w 10000"/>
              <a:gd name="connsiteY64" fmla="*/ 9333 h 10000"/>
              <a:gd name="connsiteX65" fmla="*/ 3251 w 10000"/>
              <a:gd name="connsiteY65" fmla="*/ 8370 h 10000"/>
              <a:gd name="connsiteX66" fmla="*/ 2859 w 10000"/>
              <a:gd name="connsiteY66" fmla="*/ 8504 h 10000"/>
              <a:gd name="connsiteX67" fmla="*/ 2671 w 10000"/>
              <a:gd name="connsiteY67" fmla="*/ 10000 h 10000"/>
              <a:gd name="connsiteX68" fmla="*/ 1456 w 10000"/>
              <a:gd name="connsiteY68" fmla="*/ 9575 h 10000"/>
              <a:gd name="connsiteX69" fmla="*/ 1214 w 10000"/>
              <a:gd name="connsiteY69" fmla="*/ 8795 h 10000"/>
              <a:gd name="connsiteX70" fmla="*/ 1384 w 10000"/>
              <a:gd name="connsiteY70" fmla="*/ 8138 h 10000"/>
              <a:gd name="connsiteX71" fmla="*/ 948 w 10000"/>
              <a:gd name="connsiteY71" fmla="*/ 7748 h 10000"/>
              <a:gd name="connsiteX72" fmla="*/ 716 w 10000"/>
              <a:gd name="connsiteY72" fmla="*/ 7442 h 10000"/>
              <a:gd name="connsiteX73" fmla="*/ 629 w 10000"/>
              <a:gd name="connsiteY73" fmla="*/ 7101 h 10000"/>
              <a:gd name="connsiteX74" fmla="*/ 614 w 10000"/>
              <a:gd name="connsiteY74" fmla="*/ 6760 h 10000"/>
              <a:gd name="connsiteX75" fmla="*/ 726 w 10000"/>
              <a:gd name="connsiteY75" fmla="*/ 6385 h 10000"/>
              <a:gd name="connsiteX76" fmla="*/ 871 w 10000"/>
              <a:gd name="connsiteY76" fmla="*/ 6059 h 10000"/>
              <a:gd name="connsiteX77" fmla="*/ 871 w 10000"/>
              <a:gd name="connsiteY77" fmla="*/ 5956 h 10000"/>
              <a:gd name="connsiteX78" fmla="*/ 0 w 10000"/>
              <a:gd name="connsiteY78" fmla="*/ 5975 h 10000"/>
              <a:gd name="connsiteX79" fmla="*/ 19 w 10000"/>
              <a:gd name="connsiteY79" fmla="*/ 5022 h 10000"/>
              <a:gd name="connsiteX80" fmla="*/ 1292 w 10000"/>
              <a:gd name="connsiteY80" fmla="*/ 4212 h 10000"/>
              <a:gd name="connsiteX81" fmla="*/ 1364 w 10000"/>
              <a:gd name="connsiteY81" fmla="*/ 4104 h 10000"/>
              <a:gd name="connsiteX82" fmla="*/ 1379 w 10000"/>
              <a:gd name="connsiteY82" fmla="*/ 3575 h 10000"/>
              <a:gd name="connsiteX83" fmla="*/ 1877 w 10000"/>
              <a:gd name="connsiteY83" fmla="*/ 3620 h 10000"/>
              <a:gd name="connsiteX84" fmla="*/ 2250 w 10000"/>
              <a:gd name="connsiteY84" fmla="*/ 3679 h 10000"/>
              <a:gd name="connsiteX85" fmla="*/ 2124 w 10000"/>
              <a:gd name="connsiteY85" fmla="*/ 6267 h 10000"/>
              <a:gd name="connsiteX86" fmla="*/ 3866 w 10000"/>
              <a:gd name="connsiteY86" fmla="*/ 6252 h 10000"/>
              <a:gd name="connsiteX87" fmla="*/ 3924 w 10000"/>
              <a:gd name="connsiteY87" fmla="*/ 6089 h 10000"/>
              <a:gd name="connsiteX88" fmla="*/ 4156 w 10000"/>
              <a:gd name="connsiteY88" fmla="*/ 5590 h 10000"/>
              <a:gd name="connsiteX0" fmla="*/ 4156 w 10000"/>
              <a:gd name="connsiteY0" fmla="*/ 5590 h 10000"/>
              <a:gd name="connsiteX1" fmla="*/ 4325 w 10000"/>
              <a:gd name="connsiteY1" fmla="*/ 3733 h 10000"/>
              <a:gd name="connsiteX2" fmla="*/ 3498 w 10000"/>
              <a:gd name="connsiteY2" fmla="*/ 3333 h 10000"/>
              <a:gd name="connsiteX3" fmla="*/ 4717 w 10000"/>
              <a:gd name="connsiteY3" fmla="*/ 2963 h 10000"/>
              <a:gd name="connsiteX4" fmla="*/ 5201 w 10000"/>
              <a:gd name="connsiteY4" fmla="*/ 2874 h 10000"/>
              <a:gd name="connsiteX5" fmla="*/ 6289 w 10000"/>
              <a:gd name="connsiteY5" fmla="*/ 2835 h 10000"/>
              <a:gd name="connsiteX6" fmla="*/ 7707 w 10000"/>
              <a:gd name="connsiteY6" fmla="*/ 2800 h 10000"/>
              <a:gd name="connsiteX7" fmla="*/ 7765 w 10000"/>
              <a:gd name="connsiteY7" fmla="*/ 1481 h 10000"/>
              <a:gd name="connsiteX8" fmla="*/ 7886 w 10000"/>
              <a:gd name="connsiteY8" fmla="*/ 1294 h 10000"/>
              <a:gd name="connsiteX9" fmla="*/ 7987 w 10000"/>
              <a:gd name="connsiteY9" fmla="*/ 1279 h 10000"/>
              <a:gd name="connsiteX10" fmla="*/ 8070 w 10000"/>
              <a:gd name="connsiteY10" fmla="*/ 1249 h 10000"/>
              <a:gd name="connsiteX11" fmla="*/ 8089 w 10000"/>
              <a:gd name="connsiteY11" fmla="*/ 1185 h 10000"/>
              <a:gd name="connsiteX12" fmla="*/ 8089 w 10000"/>
              <a:gd name="connsiteY12" fmla="*/ 1111 h 10000"/>
              <a:gd name="connsiteX13" fmla="*/ 8016 w 10000"/>
              <a:gd name="connsiteY13" fmla="*/ 953 h 10000"/>
              <a:gd name="connsiteX14" fmla="*/ 7954 w 10000"/>
              <a:gd name="connsiteY14" fmla="*/ 879 h 10000"/>
              <a:gd name="connsiteX15" fmla="*/ 7954 w 10000"/>
              <a:gd name="connsiteY15" fmla="*/ 835 h 10000"/>
              <a:gd name="connsiteX16" fmla="*/ 8113 w 10000"/>
              <a:gd name="connsiteY16" fmla="*/ 746 h 10000"/>
              <a:gd name="connsiteX17" fmla="*/ 8462 w 10000"/>
              <a:gd name="connsiteY17" fmla="*/ 375 h 10000"/>
              <a:gd name="connsiteX18" fmla="*/ 8621 w 10000"/>
              <a:gd name="connsiteY18" fmla="*/ 0 h 10000"/>
              <a:gd name="connsiteX19" fmla="*/ 8810 w 10000"/>
              <a:gd name="connsiteY19" fmla="*/ 435 h 10000"/>
              <a:gd name="connsiteX20" fmla="*/ 8911 w 10000"/>
              <a:gd name="connsiteY20" fmla="*/ 746 h 10000"/>
              <a:gd name="connsiteX21" fmla="*/ 8897 w 10000"/>
              <a:gd name="connsiteY21" fmla="*/ 1012 h 10000"/>
              <a:gd name="connsiteX22" fmla="*/ 8839 w 10000"/>
              <a:gd name="connsiteY22" fmla="*/ 1353 h 10000"/>
              <a:gd name="connsiteX23" fmla="*/ 8945 w 10000"/>
              <a:gd name="connsiteY23" fmla="*/ 1481 h 10000"/>
              <a:gd name="connsiteX24" fmla="*/ 9221 w 10000"/>
              <a:gd name="connsiteY24" fmla="*/ 1131 h 10000"/>
              <a:gd name="connsiteX25" fmla="*/ 10000 w 10000"/>
              <a:gd name="connsiteY25" fmla="*/ 1131 h 10000"/>
              <a:gd name="connsiteX26" fmla="*/ 9782 w 10000"/>
              <a:gd name="connsiteY26" fmla="*/ 1911 h 10000"/>
              <a:gd name="connsiteX27" fmla="*/ 9207 w 10000"/>
              <a:gd name="connsiteY27" fmla="*/ 1911 h 10000"/>
              <a:gd name="connsiteX28" fmla="*/ 9405 w 10000"/>
              <a:gd name="connsiteY28" fmla="*/ 2148 h 10000"/>
              <a:gd name="connsiteX29" fmla="*/ 9768 w 10000"/>
              <a:gd name="connsiteY29" fmla="*/ 2444 h 10000"/>
              <a:gd name="connsiteX30" fmla="*/ 9768 w 10000"/>
              <a:gd name="connsiteY30" fmla="*/ 2489 h 10000"/>
              <a:gd name="connsiteX31" fmla="*/ 9695 w 10000"/>
              <a:gd name="connsiteY31" fmla="*/ 2449 h 10000"/>
              <a:gd name="connsiteX32" fmla="*/ 9236 w 10000"/>
              <a:gd name="connsiteY32" fmla="*/ 2444 h 10000"/>
              <a:gd name="connsiteX33" fmla="*/ 9192 w 10000"/>
              <a:gd name="connsiteY33" fmla="*/ 2568 h 10000"/>
              <a:gd name="connsiteX34" fmla="*/ 9134 w 10000"/>
              <a:gd name="connsiteY34" fmla="*/ 2686 h 10000"/>
              <a:gd name="connsiteX35" fmla="*/ 8553 w 10000"/>
              <a:gd name="connsiteY35" fmla="*/ 3007 h 10000"/>
              <a:gd name="connsiteX36" fmla="*/ 7954 w 10000"/>
              <a:gd name="connsiteY36" fmla="*/ 3990 h 10000"/>
              <a:gd name="connsiteX37" fmla="*/ 7794 w 10000"/>
              <a:gd name="connsiteY37" fmla="*/ 4035 h 10000"/>
              <a:gd name="connsiteX38" fmla="*/ 7649 w 10000"/>
              <a:gd name="connsiteY38" fmla="*/ 4000 h 10000"/>
              <a:gd name="connsiteX39" fmla="*/ 7475 w 10000"/>
              <a:gd name="connsiteY39" fmla="*/ 3931 h 10000"/>
              <a:gd name="connsiteX40" fmla="*/ 7378 w 10000"/>
              <a:gd name="connsiteY40" fmla="*/ 4049 h 10000"/>
              <a:gd name="connsiteX41" fmla="*/ 7068 w 10000"/>
              <a:gd name="connsiteY41" fmla="*/ 4035 h 10000"/>
              <a:gd name="connsiteX42" fmla="*/ 7025 w 10000"/>
              <a:gd name="connsiteY42" fmla="*/ 4074 h 10000"/>
              <a:gd name="connsiteX43" fmla="*/ 7000 w 10000"/>
              <a:gd name="connsiteY43" fmla="*/ 4109 h 10000"/>
              <a:gd name="connsiteX44" fmla="*/ 6899 w 10000"/>
              <a:gd name="connsiteY44" fmla="*/ 4983 h 10000"/>
              <a:gd name="connsiteX45" fmla="*/ 6710 w 10000"/>
              <a:gd name="connsiteY45" fmla="*/ 6178 h 10000"/>
              <a:gd name="connsiteX46" fmla="*/ 6343 w 10000"/>
              <a:gd name="connsiteY46" fmla="*/ 6168 h 10000"/>
              <a:gd name="connsiteX47" fmla="*/ 6284 w 10000"/>
              <a:gd name="connsiteY47" fmla="*/ 6607 h 10000"/>
              <a:gd name="connsiteX48" fmla="*/ 6318 w 10000"/>
              <a:gd name="connsiteY48" fmla="*/ 6711 h 10000"/>
              <a:gd name="connsiteX49" fmla="*/ 6647 w 10000"/>
              <a:gd name="connsiteY49" fmla="*/ 6760 h 10000"/>
              <a:gd name="connsiteX50" fmla="*/ 6705 w 10000"/>
              <a:gd name="connsiteY50" fmla="*/ 7086 h 10000"/>
              <a:gd name="connsiteX51" fmla="*/ 6899 w 10000"/>
              <a:gd name="connsiteY51" fmla="*/ 7190 h 10000"/>
              <a:gd name="connsiteX52" fmla="*/ 6865 w 10000"/>
              <a:gd name="connsiteY52" fmla="*/ 7338 h 10000"/>
              <a:gd name="connsiteX53" fmla="*/ 6667 w 10000"/>
              <a:gd name="connsiteY53" fmla="*/ 7496 h 10000"/>
              <a:gd name="connsiteX54" fmla="*/ 6473 w 10000"/>
              <a:gd name="connsiteY54" fmla="*/ 7486 h 10000"/>
              <a:gd name="connsiteX55" fmla="*/ 6463 w 10000"/>
              <a:gd name="connsiteY55" fmla="*/ 7575 h 10000"/>
              <a:gd name="connsiteX56" fmla="*/ 6517 w 10000"/>
              <a:gd name="connsiteY56" fmla="*/ 7852 h 10000"/>
              <a:gd name="connsiteX57" fmla="*/ 6667 w 10000"/>
              <a:gd name="connsiteY57" fmla="*/ 7867 h 10000"/>
              <a:gd name="connsiteX58" fmla="*/ 6725 w 10000"/>
              <a:gd name="connsiteY58" fmla="*/ 8049 h 10000"/>
              <a:gd name="connsiteX59" fmla="*/ 6609 w 10000"/>
              <a:gd name="connsiteY59" fmla="*/ 8153 h 10000"/>
              <a:gd name="connsiteX60" fmla="*/ 6623 w 10000"/>
              <a:gd name="connsiteY60" fmla="*/ 8844 h 10000"/>
              <a:gd name="connsiteX61" fmla="*/ 6434 w 10000"/>
              <a:gd name="connsiteY61" fmla="*/ 8835 h 10000"/>
              <a:gd name="connsiteX62" fmla="*/ 6343 w 10000"/>
              <a:gd name="connsiteY62" fmla="*/ 8785 h 10000"/>
              <a:gd name="connsiteX63" fmla="*/ 4833 w 10000"/>
              <a:gd name="connsiteY63" fmla="*/ 8746 h 10000"/>
              <a:gd name="connsiteX64" fmla="*/ 4833 w 10000"/>
              <a:gd name="connsiteY64" fmla="*/ 9333 h 10000"/>
              <a:gd name="connsiteX65" fmla="*/ 3251 w 10000"/>
              <a:gd name="connsiteY65" fmla="*/ 8370 h 10000"/>
              <a:gd name="connsiteX66" fmla="*/ 2859 w 10000"/>
              <a:gd name="connsiteY66" fmla="*/ 8504 h 10000"/>
              <a:gd name="connsiteX67" fmla="*/ 2671 w 10000"/>
              <a:gd name="connsiteY67" fmla="*/ 10000 h 10000"/>
              <a:gd name="connsiteX68" fmla="*/ 1456 w 10000"/>
              <a:gd name="connsiteY68" fmla="*/ 9575 h 10000"/>
              <a:gd name="connsiteX69" fmla="*/ 1214 w 10000"/>
              <a:gd name="connsiteY69" fmla="*/ 8795 h 10000"/>
              <a:gd name="connsiteX70" fmla="*/ 921 w 10000"/>
              <a:gd name="connsiteY70" fmla="*/ 8197 h 10000"/>
              <a:gd name="connsiteX71" fmla="*/ 948 w 10000"/>
              <a:gd name="connsiteY71" fmla="*/ 7748 h 10000"/>
              <a:gd name="connsiteX72" fmla="*/ 716 w 10000"/>
              <a:gd name="connsiteY72" fmla="*/ 7442 h 10000"/>
              <a:gd name="connsiteX73" fmla="*/ 629 w 10000"/>
              <a:gd name="connsiteY73" fmla="*/ 7101 h 10000"/>
              <a:gd name="connsiteX74" fmla="*/ 614 w 10000"/>
              <a:gd name="connsiteY74" fmla="*/ 6760 h 10000"/>
              <a:gd name="connsiteX75" fmla="*/ 726 w 10000"/>
              <a:gd name="connsiteY75" fmla="*/ 6385 h 10000"/>
              <a:gd name="connsiteX76" fmla="*/ 871 w 10000"/>
              <a:gd name="connsiteY76" fmla="*/ 6059 h 10000"/>
              <a:gd name="connsiteX77" fmla="*/ 871 w 10000"/>
              <a:gd name="connsiteY77" fmla="*/ 5956 h 10000"/>
              <a:gd name="connsiteX78" fmla="*/ 0 w 10000"/>
              <a:gd name="connsiteY78" fmla="*/ 5975 h 10000"/>
              <a:gd name="connsiteX79" fmla="*/ 19 w 10000"/>
              <a:gd name="connsiteY79" fmla="*/ 5022 h 10000"/>
              <a:gd name="connsiteX80" fmla="*/ 1292 w 10000"/>
              <a:gd name="connsiteY80" fmla="*/ 4212 h 10000"/>
              <a:gd name="connsiteX81" fmla="*/ 1364 w 10000"/>
              <a:gd name="connsiteY81" fmla="*/ 4104 h 10000"/>
              <a:gd name="connsiteX82" fmla="*/ 1379 w 10000"/>
              <a:gd name="connsiteY82" fmla="*/ 3575 h 10000"/>
              <a:gd name="connsiteX83" fmla="*/ 1877 w 10000"/>
              <a:gd name="connsiteY83" fmla="*/ 3620 h 10000"/>
              <a:gd name="connsiteX84" fmla="*/ 2250 w 10000"/>
              <a:gd name="connsiteY84" fmla="*/ 3679 h 10000"/>
              <a:gd name="connsiteX85" fmla="*/ 2124 w 10000"/>
              <a:gd name="connsiteY85" fmla="*/ 6267 h 10000"/>
              <a:gd name="connsiteX86" fmla="*/ 3866 w 10000"/>
              <a:gd name="connsiteY86" fmla="*/ 6252 h 10000"/>
              <a:gd name="connsiteX87" fmla="*/ 3924 w 10000"/>
              <a:gd name="connsiteY87" fmla="*/ 6089 h 10000"/>
              <a:gd name="connsiteX88" fmla="*/ 4156 w 10000"/>
              <a:gd name="connsiteY88" fmla="*/ 5590 h 10000"/>
              <a:gd name="connsiteX0" fmla="*/ 4156 w 10000"/>
              <a:gd name="connsiteY0" fmla="*/ 5590 h 10000"/>
              <a:gd name="connsiteX1" fmla="*/ 4325 w 10000"/>
              <a:gd name="connsiteY1" fmla="*/ 3733 h 10000"/>
              <a:gd name="connsiteX2" fmla="*/ 3498 w 10000"/>
              <a:gd name="connsiteY2" fmla="*/ 3333 h 10000"/>
              <a:gd name="connsiteX3" fmla="*/ 4717 w 10000"/>
              <a:gd name="connsiteY3" fmla="*/ 2963 h 10000"/>
              <a:gd name="connsiteX4" fmla="*/ 5201 w 10000"/>
              <a:gd name="connsiteY4" fmla="*/ 2874 h 10000"/>
              <a:gd name="connsiteX5" fmla="*/ 6289 w 10000"/>
              <a:gd name="connsiteY5" fmla="*/ 2835 h 10000"/>
              <a:gd name="connsiteX6" fmla="*/ 7707 w 10000"/>
              <a:gd name="connsiteY6" fmla="*/ 2800 h 10000"/>
              <a:gd name="connsiteX7" fmla="*/ 7765 w 10000"/>
              <a:gd name="connsiteY7" fmla="*/ 1481 h 10000"/>
              <a:gd name="connsiteX8" fmla="*/ 7886 w 10000"/>
              <a:gd name="connsiteY8" fmla="*/ 1294 h 10000"/>
              <a:gd name="connsiteX9" fmla="*/ 7987 w 10000"/>
              <a:gd name="connsiteY9" fmla="*/ 1279 h 10000"/>
              <a:gd name="connsiteX10" fmla="*/ 8070 w 10000"/>
              <a:gd name="connsiteY10" fmla="*/ 1249 h 10000"/>
              <a:gd name="connsiteX11" fmla="*/ 8089 w 10000"/>
              <a:gd name="connsiteY11" fmla="*/ 1185 h 10000"/>
              <a:gd name="connsiteX12" fmla="*/ 8089 w 10000"/>
              <a:gd name="connsiteY12" fmla="*/ 1111 h 10000"/>
              <a:gd name="connsiteX13" fmla="*/ 8016 w 10000"/>
              <a:gd name="connsiteY13" fmla="*/ 953 h 10000"/>
              <a:gd name="connsiteX14" fmla="*/ 7954 w 10000"/>
              <a:gd name="connsiteY14" fmla="*/ 879 h 10000"/>
              <a:gd name="connsiteX15" fmla="*/ 7954 w 10000"/>
              <a:gd name="connsiteY15" fmla="*/ 835 h 10000"/>
              <a:gd name="connsiteX16" fmla="*/ 8113 w 10000"/>
              <a:gd name="connsiteY16" fmla="*/ 746 h 10000"/>
              <a:gd name="connsiteX17" fmla="*/ 8462 w 10000"/>
              <a:gd name="connsiteY17" fmla="*/ 375 h 10000"/>
              <a:gd name="connsiteX18" fmla="*/ 8621 w 10000"/>
              <a:gd name="connsiteY18" fmla="*/ 0 h 10000"/>
              <a:gd name="connsiteX19" fmla="*/ 8810 w 10000"/>
              <a:gd name="connsiteY19" fmla="*/ 435 h 10000"/>
              <a:gd name="connsiteX20" fmla="*/ 8911 w 10000"/>
              <a:gd name="connsiteY20" fmla="*/ 746 h 10000"/>
              <a:gd name="connsiteX21" fmla="*/ 8897 w 10000"/>
              <a:gd name="connsiteY21" fmla="*/ 1012 h 10000"/>
              <a:gd name="connsiteX22" fmla="*/ 8839 w 10000"/>
              <a:gd name="connsiteY22" fmla="*/ 1353 h 10000"/>
              <a:gd name="connsiteX23" fmla="*/ 8945 w 10000"/>
              <a:gd name="connsiteY23" fmla="*/ 1481 h 10000"/>
              <a:gd name="connsiteX24" fmla="*/ 9221 w 10000"/>
              <a:gd name="connsiteY24" fmla="*/ 1131 h 10000"/>
              <a:gd name="connsiteX25" fmla="*/ 10000 w 10000"/>
              <a:gd name="connsiteY25" fmla="*/ 1131 h 10000"/>
              <a:gd name="connsiteX26" fmla="*/ 9782 w 10000"/>
              <a:gd name="connsiteY26" fmla="*/ 1911 h 10000"/>
              <a:gd name="connsiteX27" fmla="*/ 9207 w 10000"/>
              <a:gd name="connsiteY27" fmla="*/ 1911 h 10000"/>
              <a:gd name="connsiteX28" fmla="*/ 9405 w 10000"/>
              <a:gd name="connsiteY28" fmla="*/ 2148 h 10000"/>
              <a:gd name="connsiteX29" fmla="*/ 9768 w 10000"/>
              <a:gd name="connsiteY29" fmla="*/ 2444 h 10000"/>
              <a:gd name="connsiteX30" fmla="*/ 9768 w 10000"/>
              <a:gd name="connsiteY30" fmla="*/ 2489 h 10000"/>
              <a:gd name="connsiteX31" fmla="*/ 9695 w 10000"/>
              <a:gd name="connsiteY31" fmla="*/ 2449 h 10000"/>
              <a:gd name="connsiteX32" fmla="*/ 9236 w 10000"/>
              <a:gd name="connsiteY32" fmla="*/ 2444 h 10000"/>
              <a:gd name="connsiteX33" fmla="*/ 9192 w 10000"/>
              <a:gd name="connsiteY33" fmla="*/ 2568 h 10000"/>
              <a:gd name="connsiteX34" fmla="*/ 9134 w 10000"/>
              <a:gd name="connsiteY34" fmla="*/ 2686 h 10000"/>
              <a:gd name="connsiteX35" fmla="*/ 8553 w 10000"/>
              <a:gd name="connsiteY35" fmla="*/ 3007 h 10000"/>
              <a:gd name="connsiteX36" fmla="*/ 7954 w 10000"/>
              <a:gd name="connsiteY36" fmla="*/ 3990 h 10000"/>
              <a:gd name="connsiteX37" fmla="*/ 7794 w 10000"/>
              <a:gd name="connsiteY37" fmla="*/ 4035 h 10000"/>
              <a:gd name="connsiteX38" fmla="*/ 7649 w 10000"/>
              <a:gd name="connsiteY38" fmla="*/ 4000 h 10000"/>
              <a:gd name="connsiteX39" fmla="*/ 7475 w 10000"/>
              <a:gd name="connsiteY39" fmla="*/ 3931 h 10000"/>
              <a:gd name="connsiteX40" fmla="*/ 7378 w 10000"/>
              <a:gd name="connsiteY40" fmla="*/ 4049 h 10000"/>
              <a:gd name="connsiteX41" fmla="*/ 7068 w 10000"/>
              <a:gd name="connsiteY41" fmla="*/ 4035 h 10000"/>
              <a:gd name="connsiteX42" fmla="*/ 7025 w 10000"/>
              <a:gd name="connsiteY42" fmla="*/ 4074 h 10000"/>
              <a:gd name="connsiteX43" fmla="*/ 7000 w 10000"/>
              <a:gd name="connsiteY43" fmla="*/ 4109 h 10000"/>
              <a:gd name="connsiteX44" fmla="*/ 6899 w 10000"/>
              <a:gd name="connsiteY44" fmla="*/ 4983 h 10000"/>
              <a:gd name="connsiteX45" fmla="*/ 6710 w 10000"/>
              <a:gd name="connsiteY45" fmla="*/ 6178 h 10000"/>
              <a:gd name="connsiteX46" fmla="*/ 6343 w 10000"/>
              <a:gd name="connsiteY46" fmla="*/ 6168 h 10000"/>
              <a:gd name="connsiteX47" fmla="*/ 6284 w 10000"/>
              <a:gd name="connsiteY47" fmla="*/ 6607 h 10000"/>
              <a:gd name="connsiteX48" fmla="*/ 6318 w 10000"/>
              <a:gd name="connsiteY48" fmla="*/ 6711 h 10000"/>
              <a:gd name="connsiteX49" fmla="*/ 6647 w 10000"/>
              <a:gd name="connsiteY49" fmla="*/ 6760 h 10000"/>
              <a:gd name="connsiteX50" fmla="*/ 6705 w 10000"/>
              <a:gd name="connsiteY50" fmla="*/ 7086 h 10000"/>
              <a:gd name="connsiteX51" fmla="*/ 6899 w 10000"/>
              <a:gd name="connsiteY51" fmla="*/ 7190 h 10000"/>
              <a:gd name="connsiteX52" fmla="*/ 6865 w 10000"/>
              <a:gd name="connsiteY52" fmla="*/ 7338 h 10000"/>
              <a:gd name="connsiteX53" fmla="*/ 6667 w 10000"/>
              <a:gd name="connsiteY53" fmla="*/ 7496 h 10000"/>
              <a:gd name="connsiteX54" fmla="*/ 6473 w 10000"/>
              <a:gd name="connsiteY54" fmla="*/ 7486 h 10000"/>
              <a:gd name="connsiteX55" fmla="*/ 6463 w 10000"/>
              <a:gd name="connsiteY55" fmla="*/ 7575 h 10000"/>
              <a:gd name="connsiteX56" fmla="*/ 6517 w 10000"/>
              <a:gd name="connsiteY56" fmla="*/ 7852 h 10000"/>
              <a:gd name="connsiteX57" fmla="*/ 6667 w 10000"/>
              <a:gd name="connsiteY57" fmla="*/ 7867 h 10000"/>
              <a:gd name="connsiteX58" fmla="*/ 6725 w 10000"/>
              <a:gd name="connsiteY58" fmla="*/ 8049 h 10000"/>
              <a:gd name="connsiteX59" fmla="*/ 6609 w 10000"/>
              <a:gd name="connsiteY59" fmla="*/ 8153 h 10000"/>
              <a:gd name="connsiteX60" fmla="*/ 6623 w 10000"/>
              <a:gd name="connsiteY60" fmla="*/ 8844 h 10000"/>
              <a:gd name="connsiteX61" fmla="*/ 6434 w 10000"/>
              <a:gd name="connsiteY61" fmla="*/ 8835 h 10000"/>
              <a:gd name="connsiteX62" fmla="*/ 6343 w 10000"/>
              <a:gd name="connsiteY62" fmla="*/ 8785 h 10000"/>
              <a:gd name="connsiteX63" fmla="*/ 4833 w 10000"/>
              <a:gd name="connsiteY63" fmla="*/ 8746 h 10000"/>
              <a:gd name="connsiteX64" fmla="*/ 4833 w 10000"/>
              <a:gd name="connsiteY64" fmla="*/ 9333 h 10000"/>
              <a:gd name="connsiteX65" fmla="*/ 3251 w 10000"/>
              <a:gd name="connsiteY65" fmla="*/ 8370 h 10000"/>
              <a:gd name="connsiteX66" fmla="*/ 2859 w 10000"/>
              <a:gd name="connsiteY66" fmla="*/ 8504 h 10000"/>
              <a:gd name="connsiteX67" fmla="*/ 2671 w 10000"/>
              <a:gd name="connsiteY67" fmla="*/ 10000 h 10000"/>
              <a:gd name="connsiteX68" fmla="*/ 1456 w 10000"/>
              <a:gd name="connsiteY68" fmla="*/ 9575 h 10000"/>
              <a:gd name="connsiteX69" fmla="*/ 1214 w 10000"/>
              <a:gd name="connsiteY69" fmla="*/ 8795 h 10000"/>
              <a:gd name="connsiteX70" fmla="*/ 1068 w 10000"/>
              <a:gd name="connsiteY70" fmla="*/ 8197 h 10000"/>
              <a:gd name="connsiteX71" fmla="*/ 948 w 10000"/>
              <a:gd name="connsiteY71" fmla="*/ 7748 h 10000"/>
              <a:gd name="connsiteX72" fmla="*/ 716 w 10000"/>
              <a:gd name="connsiteY72" fmla="*/ 7442 h 10000"/>
              <a:gd name="connsiteX73" fmla="*/ 629 w 10000"/>
              <a:gd name="connsiteY73" fmla="*/ 7101 h 10000"/>
              <a:gd name="connsiteX74" fmla="*/ 614 w 10000"/>
              <a:gd name="connsiteY74" fmla="*/ 6760 h 10000"/>
              <a:gd name="connsiteX75" fmla="*/ 726 w 10000"/>
              <a:gd name="connsiteY75" fmla="*/ 6385 h 10000"/>
              <a:gd name="connsiteX76" fmla="*/ 871 w 10000"/>
              <a:gd name="connsiteY76" fmla="*/ 6059 h 10000"/>
              <a:gd name="connsiteX77" fmla="*/ 871 w 10000"/>
              <a:gd name="connsiteY77" fmla="*/ 5956 h 10000"/>
              <a:gd name="connsiteX78" fmla="*/ 0 w 10000"/>
              <a:gd name="connsiteY78" fmla="*/ 5975 h 10000"/>
              <a:gd name="connsiteX79" fmla="*/ 19 w 10000"/>
              <a:gd name="connsiteY79" fmla="*/ 5022 h 10000"/>
              <a:gd name="connsiteX80" fmla="*/ 1292 w 10000"/>
              <a:gd name="connsiteY80" fmla="*/ 4212 h 10000"/>
              <a:gd name="connsiteX81" fmla="*/ 1364 w 10000"/>
              <a:gd name="connsiteY81" fmla="*/ 4104 h 10000"/>
              <a:gd name="connsiteX82" fmla="*/ 1379 w 10000"/>
              <a:gd name="connsiteY82" fmla="*/ 3575 h 10000"/>
              <a:gd name="connsiteX83" fmla="*/ 1877 w 10000"/>
              <a:gd name="connsiteY83" fmla="*/ 3620 h 10000"/>
              <a:gd name="connsiteX84" fmla="*/ 2250 w 10000"/>
              <a:gd name="connsiteY84" fmla="*/ 3679 h 10000"/>
              <a:gd name="connsiteX85" fmla="*/ 2124 w 10000"/>
              <a:gd name="connsiteY85" fmla="*/ 6267 h 10000"/>
              <a:gd name="connsiteX86" fmla="*/ 3866 w 10000"/>
              <a:gd name="connsiteY86" fmla="*/ 6252 h 10000"/>
              <a:gd name="connsiteX87" fmla="*/ 3924 w 10000"/>
              <a:gd name="connsiteY87" fmla="*/ 6089 h 10000"/>
              <a:gd name="connsiteX88" fmla="*/ 4156 w 10000"/>
              <a:gd name="connsiteY88" fmla="*/ 5590 h 10000"/>
              <a:gd name="connsiteX0" fmla="*/ 4156 w 10000"/>
              <a:gd name="connsiteY0" fmla="*/ 5590 h 9575"/>
              <a:gd name="connsiteX1" fmla="*/ 4325 w 10000"/>
              <a:gd name="connsiteY1" fmla="*/ 3733 h 9575"/>
              <a:gd name="connsiteX2" fmla="*/ 3498 w 10000"/>
              <a:gd name="connsiteY2" fmla="*/ 3333 h 9575"/>
              <a:gd name="connsiteX3" fmla="*/ 4717 w 10000"/>
              <a:gd name="connsiteY3" fmla="*/ 2963 h 9575"/>
              <a:gd name="connsiteX4" fmla="*/ 5201 w 10000"/>
              <a:gd name="connsiteY4" fmla="*/ 2874 h 9575"/>
              <a:gd name="connsiteX5" fmla="*/ 6289 w 10000"/>
              <a:gd name="connsiteY5" fmla="*/ 2835 h 9575"/>
              <a:gd name="connsiteX6" fmla="*/ 7707 w 10000"/>
              <a:gd name="connsiteY6" fmla="*/ 2800 h 9575"/>
              <a:gd name="connsiteX7" fmla="*/ 7765 w 10000"/>
              <a:gd name="connsiteY7" fmla="*/ 1481 h 9575"/>
              <a:gd name="connsiteX8" fmla="*/ 7886 w 10000"/>
              <a:gd name="connsiteY8" fmla="*/ 1294 h 9575"/>
              <a:gd name="connsiteX9" fmla="*/ 7987 w 10000"/>
              <a:gd name="connsiteY9" fmla="*/ 1279 h 9575"/>
              <a:gd name="connsiteX10" fmla="*/ 8070 w 10000"/>
              <a:gd name="connsiteY10" fmla="*/ 1249 h 9575"/>
              <a:gd name="connsiteX11" fmla="*/ 8089 w 10000"/>
              <a:gd name="connsiteY11" fmla="*/ 1185 h 9575"/>
              <a:gd name="connsiteX12" fmla="*/ 8089 w 10000"/>
              <a:gd name="connsiteY12" fmla="*/ 1111 h 9575"/>
              <a:gd name="connsiteX13" fmla="*/ 8016 w 10000"/>
              <a:gd name="connsiteY13" fmla="*/ 953 h 9575"/>
              <a:gd name="connsiteX14" fmla="*/ 7954 w 10000"/>
              <a:gd name="connsiteY14" fmla="*/ 879 h 9575"/>
              <a:gd name="connsiteX15" fmla="*/ 7954 w 10000"/>
              <a:gd name="connsiteY15" fmla="*/ 835 h 9575"/>
              <a:gd name="connsiteX16" fmla="*/ 8113 w 10000"/>
              <a:gd name="connsiteY16" fmla="*/ 746 h 9575"/>
              <a:gd name="connsiteX17" fmla="*/ 8462 w 10000"/>
              <a:gd name="connsiteY17" fmla="*/ 375 h 9575"/>
              <a:gd name="connsiteX18" fmla="*/ 8621 w 10000"/>
              <a:gd name="connsiteY18" fmla="*/ 0 h 9575"/>
              <a:gd name="connsiteX19" fmla="*/ 8810 w 10000"/>
              <a:gd name="connsiteY19" fmla="*/ 435 h 9575"/>
              <a:gd name="connsiteX20" fmla="*/ 8911 w 10000"/>
              <a:gd name="connsiteY20" fmla="*/ 746 h 9575"/>
              <a:gd name="connsiteX21" fmla="*/ 8897 w 10000"/>
              <a:gd name="connsiteY21" fmla="*/ 1012 h 9575"/>
              <a:gd name="connsiteX22" fmla="*/ 8839 w 10000"/>
              <a:gd name="connsiteY22" fmla="*/ 1353 h 9575"/>
              <a:gd name="connsiteX23" fmla="*/ 8945 w 10000"/>
              <a:gd name="connsiteY23" fmla="*/ 1481 h 9575"/>
              <a:gd name="connsiteX24" fmla="*/ 9221 w 10000"/>
              <a:gd name="connsiteY24" fmla="*/ 1131 h 9575"/>
              <a:gd name="connsiteX25" fmla="*/ 10000 w 10000"/>
              <a:gd name="connsiteY25" fmla="*/ 1131 h 9575"/>
              <a:gd name="connsiteX26" fmla="*/ 9782 w 10000"/>
              <a:gd name="connsiteY26" fmla="*/ 1911 h 9575"/>
              <a:gd name="connsiteX27" fmla="*/ 9207 w 10000"/>
              <a:gd name="connsiteY27" fmla="*/ 1911 h 9575"/>
              <a:gd name="connsiteX28" fmla="*/ 9405 w 10000"/>
              <a:gd name="connsiteY28" fmla="*/ 2148 h 9575"/>
              <a:gd name="connsiteX29" fmla="*/ 9768 w 10000"/>
              <a:gd name="connsiteY29" fmla="*/ 2444 h 9575"/>
              <a:gd name="connsiteX30" fmla="*/ 9768 w 10000"/>
              <a:gd name="connsiteY30" fmla="*/ 2489 h 9575"/>
              <a:gd name="connsiteX31" fmla="*/ 9695 w 10000"/>
              <a:gd name="connsiteY31" fmla="*/ 2449 h 9575"/>
              <a:gd name="connsiteX32" fmla="*/ 9236 w 10000"/>
              <a:gd name="connsiteY32" fmla="*/ 2444 h 9575"/>
              <a:gd name="connsiteX33" fmla="*/ 9192 w 10000"/>
              <a:gd name="connsiteY33" fmla="*/ 2568 h 9575"/>
              <a:gd name="connsiteX34" fmla="*/ 9134 w 10000"/>
              <a:gd name="connsiteY34" fmla="*/ 2686 h 9575"/>
              <a:gd name="connsiteX35" fmla="*/ 8553 w 10000"/>
              <a:gd name="connsiteY35" fmla="*/ 3007 h 9575"/>
              <a:gd name="connsiteX36" fmla="*/ 7954 w 10000"/>
              <a:gd name="connsiteY36" fmla="*/ 3990 h 9575"/>
              <a:gd name="connsiteX37" fmla="*/ 7794 w 10000"/>
              <a:gd name="connsiteY37" fmla="*/ 4035 h 9575"/>
              <a:gd name="connsiteX38" fmla="*/ 7649 w 10000"/>
              <a:gd name="connsiteY38" fmla="*/ 4000 h 9575"/>
              <a:gd name="connsiteX39" fmla="*/ 7475 w 10000"/>
              <a:gd name="connsiteY39" fmla="*/ 3931 h 9575"/>
              <a:gd name="connsiteX40" fmla="*/ 7378 w 10000"/>
              <a:gd name="connsiteY40" fmla="*/ 4049 h 9575"/>
              <a:gd name="connsiteX41" fmla="*/ 7068 w 10000"/>
              <a:gd name="connsiteY41" fmla="*/ 4035 h 9575"/>
              <a:gd name="connsiteX42" fmla="*/ 7025 w 10000"/>
              <a:gd name="connsiteY42" fmla="*/ 4074 h 9575"/>
              <a:gd name="connsiteX43" fmla="*/ 7000 w 10000"/>
              <a:gd name="connsiteY43" fmla="*/ 4109 h 9575"/>
              <a:gd name="connsiteX44" fmla="*/ 6899 w 10000"/>
              <a:gd name="connsiteY44" fmla="*/ 4983 h 9575"/>
              <a:gd name="connsiteX45" fmla="*/ 6710 w 10000"/>
              <a:gd name="connsiteY45" fmla="*/ 6178 h 9575"/>
              <a:gd name="connsiteX46" fmla="*/ 6343 w 10000"/>
              <a:gd name="connsiteY46" fmla="*/ 6168 h 9575"/>
              <a:gd name="connsiteX47" fmla="*/ 6284 w 10000"/>
              <a:gd name="connsiteY47" fmla="*/ 6607 h 9575"/>
              <a:gd name="connsiteX48" fmla="*/ 6318 w 10000"/>
              <a:gd name="connsiteY48" fmla="*/ 6711 h 9575"/>
              <a:gd name="connsiteX49" fmla="*/ 6647 w 10000"/>
              <a:gd name="connsiteY49" fmla="*/ 6760 h 9575"/>
              <a:gd name="connsiteX50" fmla="*/ 6705 w 10000"/>
              <a:gd name="connsiteY50" fmla="*/ 7086 h 9575"/>
              <a:gd name="connsiteX51" fmla="*/ 6899 w 10000"/>
              <a:gd name="connsiteY51" fmla="*/ 7190 h 9575"/>
              <a:gd name="connsiteX52" fmla="*/ 6865 w 10000"/>
              <a:gd name="connsiteY52" fmla="*/ 7338 h 9575"/>
              <a:gd name="connsiteX53" fmla="*/ 6667 w 10000"/>
              <a:gd name="connsiteY53" fmla="*/ 7496 h 9575"/>
              <a:gd name="connsiteX54" fmla="*/ 6473 w 10000"/>
              <a:gd name="connsiteY54" fmla="*/ 7486 h 9575"/>
              <a:gd name="connsiteX55" fmla="*/ 6463 w 10000"/>
              <a:gd name="connsiteY55" fmla="*/ 7575 h 9575"/>
              <a:gd name="connsiteX56" fmla="*/ 6517 w 10000"/>
              <a:gd name="connsiteY56" fmla="*/ 7852 h 9575"/>
              <a:gd name="connsiteX57" fmla="*/ 6667 w 10000"/>
              <a:gd name="connsiteY57" fmla="*/ 7867 h 9575"/>
              <a:gd name="connsiteX58" fmla="*/ 6725 w 10000"/>
              <a:gd name="connsiteY58" fmla="*/ 8049 h 9575"/>
              <a:gd name="connsiteX59" fmla="*/ 6609 w 10000"/>
              <a:gd name="connsiteY59" fmla="*/ 8153 h 9575"/>
              <a:gd name="connsiteX60" fmla="*/ 6623 w 10000"/>
              <a:gd name="connsiteY60" fmla="*/ 8844 h 9575"/>
              <a:gd name="connsiteX61" fmla="*/ 6434 w 10000"/>
              <a:gd name="connsiteY61" fmla="*/ 8835 h 9575"/>
              <a:gd name="connsiteX62" fmla="*/ 6343 w 10000"/>
              <a:gd name="connsiteY62" fmla="*/ 8785 h 9575"/>
              <a:gd name="connsiteX63" fmla="*/ 4833 w 10000"/>
              <a:gd name="connsiteY63" fmla="*/ 8746 h 9575"/>
              <a:gd name="connsiteX64" fmla="*/ 4833 w 10000"/>
              <a:gd name="connsiteY64" fmla="*/ 9333 h 9575"/>
              <a:gd name="connsiteX65" fmla="*/ 3251 w 10000"/>
              <a:gd name="connsiteY65" fmla="*/ 8370 h 9575"/>
              <a:gd name="connsiteX66" fmla="*/ 2859 w 10000"/>
              <a:gd name="connsiteY66" fmla="*/ 8504 h 9575"/>
              <a:gd name="connsiteX67" fmla="*/ 1945 w 10000"/>
              <a:gd name="connsiteY67" fmla="*/ 8347 h 9575"/>
              <a:gd name="connsiteX68" fmla="*/ 1456 w 10000"/>
              <a:gd name="connsiteY68" fmla="*/ 9575 h 9575"/>
              <a:gd name="connsiteX69" fmla="*/ 1214 w 10000"/>
              <a:gd name="connsiteY69" fmla="*/ 8795 h 9575"/>
              <a:gd name="connsiteX70" fmla="*/ 1068 w 10000"/>
              <a:gd name="connsiteY70" fmla="*/ 8197 h 9575"/>
              <a:gd name="connsiteX71" fmla="*/ 948 w 10000"/>
              <a:gd name="connsiteY71" fmla="*/ 7748 h 9575"/>
              <a:gd name="connsiteX72" fmla="*/ 716 w 10000"/>
              <a:gd name="connsiteY72" fmla="*/ 7442 h 9575"/>
              <a:gd name="connsiteX73" fmla="*/ 629 w 10000"/>
              <a:gd name="connsiteY73" fmla="*/ 7101 h 9575"/>
              <a:gd name="connsiteX74" fmla="*/ 614 w 10000"/>
              <a:gd name="connsiteY74" fmla="*/ 6760 h 9575"/>
              <a:gd name="connsiteX75" fmla="*/ 726 w 10000"/>
              <a:gd name="connsiteY75" fmla="*/ 6385 h 9575"/>
              <a:gd name="connsiteX76" fmla="*/ 871 w 10000"/>
              <a:gd name="connsiteY76" fmla="*/ 6059 h 9575"/>
              <a:gd name="connsiteX77" fmla="*/ 871 w 10000"/>
              <a:gd name="connsiteY77" fmla="*/ 5956 h 9575"/>
              <a:gd name="connsiteX78" fmla="*/ 0 w 10000"/>
              <a:gd name="connsiteY78" fmla="*/ 5975 h 9575"/>
              <a:gd name="connsiteX79" fmla="*/ 19 w 10000"/>
              <a:gd name="connsiteY79" fmla="*/ 5022 h 9575"/>
              <a:gd name="connsiteX80" fmla="*/ 1292 w 10000"/>
              <a:gd name="connsiteY80" fmla="*/ 4212 h 9575"/>
              <a:gd name="connsiteX81" fmla="*/ 1364 w 10000"/>
              <a:gd name="connsiteY81" fmla="*/ 4104 h 9575"/>
              <a:gd name="connsiteX82" fmla="*/ 1379 w 10000"/>
              <a:gd name="connsiteY82" fmla="*/ 3575 h 9575"/>
              <a:gd name="connsiteX83" fmla="*/ 1877 w 10000"/>
              <a:gd name="connsiteY83" fmla="*/ 3620 h 9575"/>
              <a:gd name="connsiteX84" fmla="*/ 2250 w 10000"/>
              <a:gd name="connsiteY84" fmla="*/ 3679 h 9575"/>
              <a:gd name="connsiteX85" fmla="*/ 2124 w 10000"/>
              <a:gd name="connsiteY85" fmla="*/ 6267 h 9575"/>
              <a:gd name="connsiteX86" fmla="*/ 3866 w 10000"/>
              <a:gd name="connsiteY86" fmla="*/ 6252 h 9575"/>
              <a:gd name="connsiteX87" fmla="*/ 3924 w 10000"/>
              <a:gd name="connsiteY87" fmla="*/ 6089 h 9575"/>
              <a:gd name="connsiteX88" fmla="*/ 4156 w 10000"/>
              <a:gd name="connsiteY88" fmla="*/ 5590 h 9575"/>
              <a:gd name="connsiteX0" fmla="*/ 4156 w 10000"/>
              <a:gd name="connsiteY0" fmla="*/ 5838 h 10000"/>
              <a:gd name="connsiteX1" fmla="*/ 4325 w 10000"/>
              <a:gd name="connsiteY1" fmla="*/ 3899 h 10000"/>
              <a:gd name="connsiteX2" fmla="*/ 3498 w 10000"/>
              <a:gd name="connsiteY2" fmla="*/ 3481 h 10000"/>
              <a:gd name="connsiteX3" fmla="*/ 4717 w 10000"/>
              <a:gd name="connsiteY3" fmla="*/ 3095 h 10000"/>
              <a:gd name="connsiteX4" fmla="*/ 5201 w 10000"/>
              <a:gd name="connsiteY4" fmla="*/ 3002 h 10000"/>
              <a:gd name="connsiteX5" fmla="*/ 6289 w 10000"/>
              <a:gd name="connsiteY5" fmla="*/ 2961 h 10000"/>
              <a:gd name="connsiteX6" fmla="*/ 7707 w 10000"/>
              <a:gd name="connsiteY6" fmla="*/ 2924 h 10000"/>
              <a:gd name="connsiteX7" fmla="*/ 7765 w 10000"/>
              <a:gd name="connsiteY7" fmla="*/ 1547 h 10000"/>
              <a:gd name="connsiteX8" fmla="*/ 7886 w 10000"/>
              <a:gd name="connsiteY8" fmla="*/ 1351 h 10000"/>
              <a:gd name="connsiteX9" fmla="*/ 7987 w 10000"/>
              <a:gd name="connsiteY9" fmla="*/ 1336 h 10000"/>
              <a:gd name="connsiteX10" fmla="*/ 8070 w 10000"/>
              <a:gd name="connsiteY10" fmla="*/ 1304 h 10000"/>
              <a:gd name="connsiteX11" fmla="*/ 8089 w 10000"/>
              <a:gd name="connsiteY11" fmla="*/ 1238 h 10000"/>
              <a:gd name="connsiteX12" fmla="*/ 8089 w 10000"/>
              <a:gd name="connsiteY12" fmla="*/ 1160 h 10000"/>
              <a:gd name="connsiteX13" fmla="*/ 8016 w 10000"/>
              <a:gd name="connsiteY13" fmla="*/ 995 h 10000"/>
              <a:gd name="connsiteX14" fmla="*/ 7954 w 10000"/>
              <a:gd name="connsiteY14" fmla="*/ 918 h 10000"/>
              <a:gd name="connsiteX15" fmla="*/ 7954 w 10000"/>
              <a:gd name="connsiteY15" fmla="*/ 872 h 10000"/>
              <a:gd name="connsiteX16" fmla="*/ 8113 w 10000"/>
              <a:gd name="connsiteY16" fmla="*/ 779 h 10000"/>
              <a:gd name="connsiteX17" fmla="*/ 8462 w 10000"/>
              <a:gd name="connsiteY17" fmla="*/ 392 h 10000"/>
              <a:gd name="connsiteX18" fmla="*/ 8621 w 10000"/>
              <a:gd name="connsiteY18" fmla="*/ 0 h 10000"/>
              <a:gd name="connsiteX19" fmla="*/ 8810 w 10000"/>
              <a:gd name="connsiteY19" fmla="*/ 454 h 10000"/>
              <a:gd name="connsiteX20" fmla="*/ 8911 w 10000"/>
              <a:gd name="connsiteY20" fmla="*/ 779 h 10000"/>
              <a:gd name="connsiteX21" fmla="*/ 8897 w 10000"/>
              <a:gd name="connsiteY21" fmla="*/ 1057 h 10000"/>
              <a:gd name="connsiteX22" fmla="*/ 8839 w 10000"/>
              <a:gd name="connsiteY22" fmla="*/ 1413 h 10000"/>
              <a:gd name="connsiteX23" fmla="*/ 8945 w 10000"/>
              <a:gd name="connsiteY23" fmla="*/ 1547 h 10000"/>
              <a:gd name="connsiteX24" fmla="*/ 9221 w 10000"/>
              <a:gd name="connsiteY24" fmla="*/ 1181 h 10000"/>
              <a:gd name="connsiteX25" fmla="*/ 10000 w 10000"/>
              <a:gd name="connsiteY25" fmla="*/ 1181 h 10000"/>
              <a:gd name="connsiteX26" fmla="*/ 9782 w 10000"/>
              <a:gd name="connsiteY26" fmla="*/ 1996 h 10000"/>
              <a:gd name="connsiteX27" fmla="*/ 9207 w 10000"/>
              <a:gd name="connsiteY27" fmla="*/ 1996 h 10000"/>
              <a:gd name="connsiteX28" fmla="*/ 9405 w 10000"/>
              <a:gd name="connsiteY28" fmla="*/ 2243 h 10000"/>
              <a:gd name="connsiteX29" fmla="*/ 9768 w 10000"/>
              <a:gd name="connsiteY29" fmla="*/ 2552 h 10000"/>
              <a:gd name="connsiteX30" fmla="*/ 9768 w 10000"/>
              <a:gd name="connsiteY30" fmla="*/ 2599 h 10000"/>
              <a:gd name="connsiteX31" fmla="*/ 9695 w 10000"/>
              <a:gd name="connsiteY31" fmla="*/ 2558 h 10000"/>
              <a:gd name="connsiteX32" fmla="*/ 9236 w 10000"/>
              <a:gd name="connsiteY32" fmla="*/ 2552 h 10000"/>
              <a:gd name="connsiteX33" fmla="*/ 9192 w 10000"/>
              <a:gd name="connsiteY33" fmla="*/ 2682 h 10000"/>
              <a:gd name="connsiteX34" fmla="*/ 9134 w 10000"/>
              <a:gd name="connsiteY34" fmla="*/ 2805 h 10000"/>
              <a:gd name="connsiteX35" fmla="*/ 8553 w 10000"/>
              <a:gd name="connsiteY35" fmla="*/ 3140 h 10000"/>
              <a:gd name="connsiteX36" fmla="*/ 7954 w 10000"/>
              <a:gd name="connsiteY36" fmla="*/ 4167 h 10000"/>
              <a:gd name="connsiteX37" fmla="*/ 7794 w 10000"/>
              <a:gd name="connsiteY37" fmla="*/ 4214 h 10000"/>
              <a:gd name="connsiteX38" fmla="*/ 7649 w 10000"/>
              <a:gd name="connsiteY38" fmla="*/ 4178 h 10000"/>
              <a:gd name="connsiteX39" fmla="*/ 7475 w 10000"/>
              <a:gd name="connsiteY39" fmla="*/ 4105 h 10000"/>
              <a:gd name="connsiteX40" fmla="*/ 7378 w 10000"/>
              <a:gd name="connsiteY40" fmla="*/ 4229 h 10000"/>
              <a:gd name="connsiteX41" fmla="*/ 7068 w 10000"/>
              <a:gd name="connsiteY41" fmla="*/ 4214 h 10000"/>
              <a:gd name="connsiteX42" fmla="*/ 7025 w 10000"/>
              <a:gd name="connsiteY42" fmla="*/ 4255 h 10000"/>
              <a:gd name="connsiteX43" fmla="*/ 7000 w 10000"/>
              <a:gd name="connsiteY43" fmla="*/ 4291 h 10000"/>
              <a:gd name="connsiteX44" fmla="*/ 6899 w 10000"/>
              <a:gd name="connsiteY44" fmla="*/ 5204 h 10000"/>
              <a:gd name="connsiteX45" fmla="*/ 6710 w 10000"/>
              <a:gd name="connsiteY45" fmla="*/ 6452 h 10000"/>
              <a:gd name="connsiteX46" fmla="*/ 6343 w 10000"/>
              <a:gd name="connsiteY46" fmla="*/ 6442 h 10000"/>
              <a:gd name="connsiteX47" fmla="*/ 6284 w 10000"/>
              <a:gd name="connsiteY47" fmla="*/ 6900 h 10000"/>
              <a:gd name="connsiteX48" fmla="*/ 6318 w 10000"/>
              <a:gd name="connsiteY48" fmla="*/ 7009 h 10000"/>
              <a:gd name="connsiteX49" fmla="*/ 6647 w 10000"/>
              <a:gd name="connsiteY49" fmla="*/ 7060 h 10000"/>
              <a:gd name="connsiteX50" fmla="*/ 6705 w 10000"/>
              <a:gd name="connsiteY50" fmla="*/ 7401 h 10000"/>
              <a:gd name="connsiteX51" fmla="*/ 6899 w 10000"/>
              <a:gd name="connsiteY51" fmla="*/ 7509 h 10000"/>
              <a:gd name="connsiteX52" fmla="*/ 6865 w 10000"/>
              <a:gd name="connsiteY52" fmla="*/ 7664 h 10000"/>
              <a:gd name="connsiteX53" fmla="*/ 6667 w 10000"/>
              <a:gd name="connsiteY53" fmla="*/ 7829 h 10000"/>
              <a:gd name="connsiteX54" fmla="*/ 6473 w 10000"/>
              <a:gd name="connsiteY54" fmla="*/ 7818 h 10000"/>
              <a:gd name="connsiteX55" fmla="*/ 6463 w 10000"/>
              <a:gd name="connsiteY55" fmla="*/ 7911 h 10000"/>
              <a:gd name="connsiteX56" fmla="*/ 6517 w 10000"/>
              <a:gd name="connsiteY56" fmla="*/ 8201 h 10000"/>
              <a:gd name="connsiteX57" fmla="*/ 6667 w 10000"/>
              <a:gd name="connsiteY57" fmla="*/ 8216 h 10000"/>
              <a:gd name="connsiteX58" fmla="*/ 6725 w 10000"/>
              <a:gd name="connsiteY58" fmla="*/ 8406 h 10000"/>
              <a:gd name="connsiteX59" fmla="*/ 6609 w 10000"/>
              <a:gd name="connsiteY59" fmla="*/ 8515 h 10000"/>
              <a:gd name="connsiteX60" fmla="*/ 6623 w 10000"/>
              <a:gd name="connsiteY60" fmla="*/ 9237 h 10000"/>
              <a:gd name="connsiteX61" fmla="*/ 6434 w 10000"/>
              <a:gd name="connsiteY61" fmla="*/ 9227 h 10000"/>
              <a:gd name="connsiteX62" fmla="*/ 6343 w 10000"/>
              <a:gd name="connsiteY62" fmla="*/ 9175 h 10000"/>
              <a:gd name="connsiteX63" fmla="*/ 4833 w 10000"/>
              <a:gd name="connsiteY63" fmla="*/ 9134 h 10000"/>
              <a:gd name="connsiteX64" fmla="*/ 4833 w 10000"/>
              <a:gd name="connsiteY64" fmla="*/ 9747 h 10000"/>
              <a:gd name="connsiteX65" fmla="*/ 3251 w 10000"/>
              <a:gd name="connsiteY65" fmla="*/ 8742 h 10000"/>
              <a:gd name="connsiteX66" fmla="*/ 2859 w 10000"/>
              <a:gd name="connsiteY66" fmla="*/ 8881 h 10000"/>
              <a:gd name="connsiteX67" fmla="*/ 1945 w 10000"/>
              <a:gd name="connsiteY67" fmla="*/ 8717 h 10000"/>
              <a:gd name="connsiteX68" fmla="*/ 1456 w 10000"/>
              <a:gd name="connsiteY68" fmla="*/ 10000 h 10000"/>
              <a:gd name="connsiteX69" fmla="*/ 1214 w 10000"/>
              <a:gd name="connsiteY69" fmla="*/ 9185 h 10000"/>
              <a:gd name="connsiteX70" fmla="*/ 1068 w 10000"/>
              <a:gd name="connsiteY70" fmla="*/ 8561 h 10000"/>
              <a:gd name="connsiteX71" fmla="*/ 948 w 10000"/>
              <a:gd name="connsiteY71" fmla="*/ 8092 h 10000"/>
              <a:gd name="connsiteX72" fmla="*/ 716 w 10000"/>
              <a:gd name="connsiteY72" fmla="*/ 7772 h 10000"/>
              <a:gd name="connsiteX73" fmla="*/ 629 w 10000"/>
              <a:gd name="connsiteY73" fmla="*/ 7416 h 10000"/>
              <a:gd name="connsiteX74" fmla="*/ 614 w 10000"/>
              <a:gd name="connsiteY74" fmla="*/ 7060 h 10000"/>
              <a:gd name="connsiteX75" fmla="*/ 726 w 10000"/>
              <a:gd name="connsiteY75" fmla="*/ 6668 h 10000"/>
              <a:gd name="connsiteX76" fmla="*/ 871 w 10000"/>
              <a:gd name="connsiteY76" fmla="*/ 6328 h 10000"/>
              <a:gd name="connsiteX77" fmla="*/ 871 w 10000"/>
              <a:gd name="connsiteY77" fmla="*/ 6220 h 10000"/>
              <a:gd name="connsiteX78" fmla="*/ 0 w 10000"/>
              <a:gd name="connsiteY78" fmla="*/ 6240 h 10000"/>
              <a:gd name="connsiteX79" fmla="*/ 19 w 10000"/>
              <a:gd name="connsiteY79" fmla="*/ 5245 h 10000"/>
              <a:gd name="connsiteX80" fmla="*/ 1292 w 10000"/>
              <a:gd name="connsiteY80" fmla="*/ 4399 h 10000"/>
              <a:gd name="connsiteX81" fmla="*/ 1364 w 10000"/>
              <a:gd name="connsiteY81" fmla="*/ 4286 h 10000"/>
              <a:gd name="connsiteX82" fmla="*/ 1379 w 10000"/>
              <a:gd name="connsiteY82" fmla="*/ 3734 h 10000"/>
              <a:gd name="connsiteX83" fmla="*/ 1877 w 10000"/>
              <a:gd name="connsiteY83" fmla="*/ 3781 h 10000"/>
              <a:gd name="connsiteX84" fmla="*/ 2250 w 10000"/>
              <a:gd name="connsiteY84" fmla="*/ 3842 h 10000"/>
              <a:gd name="connsiteX85" fmla="*/ 2124 w 10000"/>
              <a:gd name="connsiteY85" fmla="*/ 6545 h 10000"/>
              <a:gd name="connsiteX86" fmla="*/ 3866 w 10000"/>
              <a:gd name="connsiteY86" fmla="*/ 6530 h 10000"/>
              <a:gd name="connsiteX87" fmla="*/ 3924 w 10000"/>
              <a:gd name="connsiteY87" fmla="*/ 6359 h 10000"/>
              <a:gd name="connsiteX88" fmla="*/ 4156 w 10000"/>
              <a:gd name="connsiteY88" fmla="*/ 5838 h 10000"/>
              <a:gd name="connsiteX0" fmla="*/ 4156 w 10000"/>
              <a:gd name="connsiteY0" fmla="*/ 5838 h 10000"/>
              <a:gd name="connsiteX1" fmla="*/ 4325 w 10000"/>
              <a:gd name="connsiteY1" fmla="*/ 3899 h 10000"/>
              <a:gd name="connsiteX2" fmla="*/ 3498 w 10000"/>
              <a:gd name="connsiteY2" fmla="*/ 3481 h 10000"/>
              <a:gd name="connsiteX3" fmla="*/ 4717 w 10000"/>
              <a:gd name="connsiteY3" fmla="*/ 3095 h 10000"/>
              <a:gd name="connsiteX4" fmla="*/ 5201 w 10000"/>
              <a:gd name="connsiteY4" fmla="*/ 3002 h 10000"/>
              <a:gd name="connsiteX5" fmla="*/ 6289 w 10000"/>
              <a:gd name="connsiteY5" fmla="*/ 2961 h 10000"/>
              <a:gd name="connsiteX6" fmla="*/ 7707 w 10000"/>
              <a:gd name="connsiteY6" fmla="*/ 2924 h 10000"/>
              <a:gd name="connsiteX7" fmla="*/ 7765 w 10000"/>
              <a:gd name="connsiteY7" fmla="*/ 1547 h 10000"/>
              <a:gd name="connsiteX8" fmla="*/ 7886 w 10000"/>
              <a:gd name="connsiteY8" fmla="*/ 1351 h 10000"/>
              <a:gd name="connsiteX9" fmla="*/ 7987 w 10000"/>
              <a:gd name="connsiteY9" fmla="*/ 1336 h 10000"/>
              <a:gd name="connsiteX10" fmla="*/ 8070 w 10000"/>
              <a:gd name="connsiteY10" fmla="*/ 1304 h 10000"/>
              <a:gd name="connsiteX11" fmla="*/ 8089 w 10000"/>
              <a:gd name="connsiteY11" fmla="*/ 1238 h 10000"/>
              <a:gd name="connsiteX12" fmla="*/ 8089 w 10000"/>
              <a:gd name="connsiteY12" fmla="*/ 1160 h 10000"/>
              <a:gd name="connsiteX13" fmla="*/ 8016 w 10000"/>
              <a:gd name="connsiteY13" fmla="*/ 995 h 10000"/>
              <a:gd name="connsiteX14" fmla="*/ 7954 w 10000"/>
              <a:gd name="connsiteY14" fmla="*/ 918 h 10000"/>
              <a:gd name="connsiteX15" fmla="*/ 7954 w 10000"/>
              <a:gd name="connsiteY15" fmla="*/ 872 h 10000"/>
              <a:gd name="connsiteX16" fmla="*/ 8113 w 10000"/>
              <a:gd name="connsiteY16" fmla="*/ 779 h 10000"/>
              <a:gd name="connsiteX17" fmla="*/ 8462 w 10000"/>
              <a:gd name="connsiteY17" fmla="*/ 392 h 10000"/>
              <a:gd name="connsiteX18" fmla="*/ 8621 w 10000"/>
              <a:gd name="connsiteY18" fmla="*/ 0 h 10000"/>
              <a:gd name="connsiteX19" fmla="*/ 8810 w 10000"/>
              <a:gd name="connsiteY19" fmla="*/ 454 h 10000"/>
              <a:gd name="connsiteX20" fmla="*/ 8911 w 10000"/>
              <a:gd name="connsiteY20" fmla="*/ 779 h 10000"/>
              <a:gd name="connsiteX21" fmla="*/ 8897 w 10000"/>
              <a:gd name="connsiteY21" fmla="*/ 1057 h 10000"/>
              <a:gd name="connsiteX22" fmla="*/ 8839 w 10000"/>
              <a:gd name="connsiteY22" fmla="*/ 1413 h 10000"/>
              <a:gd name="connsiteX23" fmla="*/ 8945 w 10000"/>
              <a:gd name="connsiteY23" fmla="*/ 1547 h 10000"/>
              <a:gd name="connsiteX24" fmla="*/ 9221 w 10000"/>
              <a:gd name="connsiteY24" fmla="*/ 1181 h 10000"/>
              <a:gd name="connsiteX25" fmla="*/ 10000 w 10000"/>
              <a:gd name="connsiteY25" fmla="*/ 1181 h 10000"/>
              <a:gd name="connsiteX26" fmla="*/ 9782 w 10000"/>
              <a:gd name="connsiteY26" fmla="*/ 1996 h 10000"/>
              <a:gd name="connsiteX27" fmla="*/ 9207 w 10000"/>
              <a:gd name="connsiteY27" fmla="*/ 1996 h 10000"/>
              <a:gd name="connsiteX28" fmla="*/ 9405 w 10000"/>
              <a:gd name="connsiteY28" fmla="*/ 2243 h 10000"/>
              <a:gd name="connsiteX29" fmla="*/ 9768 w 10000"/>
              <a:gd name="connsiteY29" fmla="*/ 2552 h 10000"/>
              <a:gd name="connsiteX30" fmla="*/ 9768 w 10000"/>
              <a:gd name="connsiteY30" fmla="*/ 2599 h 10000"/>
              <a:gd name="connsiteX31" fmla="*/ 9695 w 10000"/>
              <a:gd name="connsiteY31" fmla="*/ 2558 h 10000"/>
              <a:gd name="connsiteX32" fmla="*/ 9236 w 10000"/>
              <a:gd name="connsiteY32" fmla="*/ 2552 h 10000"/>
              <a:gd name="connsiteX33" fmla="*/ 9192 w 10000"/>
              <a:gd name="connsiteY33" fmla="*/ 2682 h 10000"/>
              <a:gd name="connsiteX34" fmla="*/ 9134 w 10000"/>
              <a:gd name="connsiteY34" fmla="*/ 2805 h 10000"/>
              <a:gd name="connsiteX35" fmla="*/ 8553 w 10000"/>
              <a:gd name="connsiteY35" fmla="*/ 3140 h 10000"/>
              <a:gd name="connsiteX36" fmla="*/ 7954 w 10000"/>
              <a:gd name="connsiteY36" fmla="*/ 4167 h 10000"/>
              <a:gd name="connsiteX37" fmla="*/ 7794 w 10000"/>
              <a:gd name="connsiteY37" fmla="*/ 4214 h 10000"/>
              <a:gd name="connsiteX38" fmla="*/ 7649 w 10000"/>
              <a:gd name="connsiteY38" fmla="*/ 4178 h 10000"/>
              <a:gd name="connsiteX39" fmla="*/ 7475 w 10000"/>
              <a:gd name="connsiteY39" fmla="*/ 4105 h 10000"/>
              <a:gd name="connsiteX40" fmla="*/ 7378 w 10000"/>
              <a:gd name="connsiteY40" fmla="*/ 4229 h 10000"/>
              <a:gd name="connsiteX41" fmla="*/ 7068 w 10000"/>
              <a:gd name="connsiteY41" fmla="*/ 4214 h 10000"/>
              <a:gd name="connsiteX42" fmla="*/ 7025 w 10000"/>
              <a:gd name="connsiteY42" fmla="*/ 4255 h 10000"/>
              <a:gd name="connsiteX43" fmla="*/ 7000 w 10000"/>
              <a:gd name="connsiteY43" fmla="*/ 4291 h 10000"/>
              <a:gd name="connsiteX44" fmla="*/ 6899 w 10000"/>
              <a:gd name="connsiteY44" fmla="*/ 5204 h 10000"/>
              <a:gd name="connsiteX45" fmla="*/ 6710 w 10000"/>
              <a:gd name="connsiteY45" fmla="*/ 6452 h 10000"/>
              <a:gd name="connsiteX46" fmla="*/ 6343 w 10000"/>
              <a:gd name="connsiteY46" fmla="*/ 6442 h 10000"/>
              <a:gd name="connsiteX47" fmla="*/ 6284 w 10000"/>
              <a:gd name="connsiteY47" fmla="*/ 6900 h 10000"/>
              <a:gd name="connsiteX48" fmla="*/ 6318 w 10000"/>
              <a:gd name="connsiteY48" fmla="*/ 7009 h 10000"/>
              <a:gd name="connsiteX49" fmla="*/ 6647 w 10000"/>
              <a:gd name="connsiteY49" fmla="*/ 7060 h 10000"/>
              <a:gd name="connsiteX50" fmla="*/ 6705 w 10000"/>
              <a:gd name="connsiteY50" fmla="*/ 7401 h 10000"/>
              <a:gd name="connsiteX51" fmla="*/ 6899 w 10000"/>
              <a:gd name="connsiteY51" fmla="*/ 7509 h 10000"/>
              <a:gd name="connsiteX52" fmla="*/ 6865 w 10000"/>
              <a:gd name="connsiteY52" fmla="*/ 7664 h 10000"/>
              <a:gd name="connsiteX53" fmla="*/ 6667 w 10000"/>
              <a:gd name="connsiteY53" fmla="*/ 7829 h 10000"/>
              <a:gd name="connsiteX54" fmla="*/ 6473 w 10000"/>
              <a:gd name="connsiteY54" fmla="*/ 7818 h 10000"/>
              <a:gd name="connsiteX55" fmla="*/ 6463 w 10000"/>
              <a:gd name="connsiteY55" fmla="*/ 7911 h 10000"/>
              <a:gd name="connsiteX56" fmla="*/ 6517 w 10000"/>
              <a:gd name="connsiteY56" fmla="*/ 8201 h 10000"/>
              <a:gd name="connsiteX57" fmla="*/ 6667 w 10000"/>
              <a:gd name="connsiteY57" fmla="*/ 8216 h 10000"/>
              <a:gd name="connsiteX58" fmla="*/ 6725 w 10000"/>
              <a:gd name="connsiteY58" fmla="*/ 8406 h 10000"/>
              <a:gd name="connsiteX59" fmla="*/ 6609 w 10000"/>
              <a:gd name="connsiteY59" fmla="*/ 8515 h 10000"/>
              <a:gd name="connsiteX60" fmla="*/ 6623 w 10000"/>
              <a:gd name="connsiteY60" fmla="*/ 9237 h 10000"/>
              <a:gd name="connsiteX61" fmla="*/ 6434 w 10000"/>
              <a:gd name="connsiteY61" fmla="*/ 9227 h 10000"/>
              <a:gd name="connsiteX62" fmla="*/ 6343 w 10000"/>
              <a:gd name="connsiteY62" fmla="*/ 9175 h 10000"/>
              <a:gd name="connsiteX63" fmla="*/ 4833 w 10000"/>
              <a:gd name="connsiteY63" fmla="*/ 9134 h 10000"/>
              <a:gd name="connsiteX64" fmla="*/ 4833 w 10000"/>
              <a:gd name="connsiteY64" fmla="*/ 9747 h 10000"/>
              <a:gd name="connsiteX65" fmla="*/ 3251 w 10000"/>
              <a:gd name="connsiteY65" fmla="*/ 8742 h 10000"/>
              <a:gd name="connsiteX66" fmla="*/ 2859 w 10000"/>
              <a:gd name="connsiteY66" fmla="*/ 8881 h 10000"/>
              <a:gd name="connsiteX67" fmla="*/ 1945 w 10000"/>
              <a:gd name="connsiteY67" fmla="*/ 8717 h 10000"/>
              <a:gd name="connsiteX68" fmla="*/ 1456 w 10000"/>
              <a:gd name="connsiteY68" fmla="*/ 10000 h 10000"/>
              <a:gd name="connsiteX69" fmla="*/ 1214 w 10000"/>
              <a:gd name="connsiteY69" fmla="*/ 9185 h 10000"/>
              <a:gd name="connsiteX70" fmla="*/ 1068 w 10000"/>
              <a:gd name="connsiteY70" fmla="*/ 8561 h 10000"/>
              <a:gd name="connsiteX71" fmla="*/ 948 w 10000"/>
              <a:gd name="connsiteY71" fmla="*/ 8092 h 10000"/>
              <a:gd name="connsiteX72" fmla="*/ 716 w 10000"/>
              <a:gd name="connsiteY72" fmla="*/ 7772 h 10000"/>
              <a:gd name="connsiteX73" fmla="*/ 629 w 10000"/>
              <a:gd name="connsiteY73" fmla="*/ 7416 h 10000"/>
              <a:gd name="connsiteX74" fmla="*/ 614 w 10000"/>
              <a:gd name="connsiteY74" fmla="*/ 7060 h 10000"/>
              <a:gd name="connsiteX75" fmla="*/ 726 w 10000"/>
              <a:gd name="connsiteY75" fmla="*/ 6668 h 10000"/>
              <a:gd name="connsiteX76" fmla="*/ 871 w 10000"/>
              <a:gd name="connsiteY76" fmla="*/ 6328 h 10000"/>
              <a:gd name="connsiteX77" fmla="*/ 871 w 10000"/>
              <a:gd name="connsiteY77" fmla="*/ 6220 h 10000"/>
              <a:gd name="connsiteX78" fmla="*/ 0 w 10000"/>
              <a:gd name="connsiteY78" fmla="*/ 6240 h 10000"/>
              <a:gd name="connsiteX79" fmla="*/ 19 w 10000"/>
              <a:gd name="connsiteY79" fmla="*/ 5245 h 10000"/>
              <a:gd name="connsiteX80" fmla="*/ 1292 w 10000"/>
              <a:gd name="connsiteY80" fmla="*/ 4399 h 10000"/>
              <a:gd name="connsiteX81" fmla="*/ 1364 w 10000"/>
              <a:gd name="connsiteY81" fmla="*/ 4286 h 10000"/>
              <a:gd name="connsiteX82" fmla="*/ 1379 w 10000"/>
              <a:gd name="connsiteY82" fmla="*/ 3734 h 10000"/>
              <a:gd name="connsiteX83" fmla="*/ 1877 w 10000"/>
              <a:gd name="connsiteY83" fmla="*/ 3781 h 10000"/>
              <a:gd name="connsiteX84" fmla="*/ 2250 w 10000"/>
              <a:gd name="connsiteY84" fmla="*/ 3842 h 10000"/>
              <a:gd name="connsiteX85" fmla="*/ 2124 w 10000"/>
              <a:gd name="connsiteY85" fmla="*/ 6545 h 10000"/>
              <a:gd name="connsiteX86" fmla="*/ 3866 w 10000"/>
              <a:gd name="connsiteY86" fmla="*/ 6530 h 10000"/>
              <a:gd name="connsiteX87" fmla="*/ 3924 w 10000"/>
              <a:gd name="connsiteY87" fmla="*/ 6359 h 10000"/>
              <a:gd name="connsiteX88" fmla="*/ 4156 w 10000"/>
              <a:gd name="connsiteY88" fmla="*/ 5838 h 10000"/>
              <a:gd name="connsiteX0" fmla="*/ 4156 w 10000"/>
              <a:gd name="connsiteY0" fmla="*/ 5838 h 10000"/>
              <a:gd name="connsiteX1" fmla="*/ 4325 w 10000"/>
              <a:gd name="connsiteY1" fmla="*/ 3899 h 10000"/>
              <a:gd name="connsiteX2" fmla="*/ 3498 w 10000"/>
              <a:gd name="connsiteY2" fmla="*/ 3481 h 10000"/>
              <a:gd name="connsiteX3" fmla="*/ 4717 w 10000"/>
              <a:gd name="connsiteY3" fmla="*/ 3095 h 10000"/>
              <a:gd name="connsiteX4" fmla="*/ 5201 w 10000"/>
              <a:gd name="connsiteY4" fmla="*/ 3002 h 10000"/>
              <a:gd name="connsiteX5" fmla="*/ 6289 w 10000"/>
              <a:gd name="connsiteY5" fmla="*/ 2961 h 10000"/>
              <a:gd name="connsiteX6" fmla="*/ 7707 w 10000"/>
              <a:gd name="connsiteY6" fmla="*/ 2924 h 10000"/>
              <a:gd name="connsiteX7" fmla="*/ 7765 w 10000"/>
              <a:gd name="connsiteY7" fmla="*/ 1547 h 10000"/>
              <a:gd name="connsiteX8" fmla="*/ 7886 w 10000"/>
              <a:gd name="connsiteY8" fmla="*/ 1351 h 10000"/>
              <a:gd name="connsiteX9" fmla="*/ 7987 w 10000"/>
              <a:gd name="connsiteY9" fmla="*/ 1336 h 10000"/>
              <a:gd name="connsiteX10" fmla="*/ 8070 w 10000"/>
              <a:gd name="connsiteY10" fmla="*/ 1304 h 10000"/>
              <a:gd name="connsiteX11" fmla="*/ 8089 w 10000"/>
              <a:gd name="connsiteY11" fmla="*/ 1238 h 10000"/>
              <a:gd name="connsiteX12" fmla="*/ 8089 w 10000"/>
              <a:gd name="connsiteY12" fmla="*/ 1160 h 10000"/>
              <a:gd name="connsiteX13" fmla="*/ 8016 w 10000"/>
              <a:gd name="connsiteY13" fmla="*/ 995 h 10000"/>
              <a:gd name="connsiteX14" fmla="*/ 7954 w 10000"/>
              <a:gd name="connsiteY14" fmla="*/ 918 h 10000"/>
              <a:gd name="connsiteX15" fmla="*/ 7954 w 10000"/>
              <a:gd name="connsiteY15" fmla="*/ 872 h 10000"/>
              <a:gd name="connsiteX16" fmla="*/ 8113 w 10000"/>
              <a:gd name="connsiteY16" fmla="*/ 779 h 10000"/>
              <a:gd name="connsiteX17" fmla="*/ 8462 w 10000"/>
              <a:gd name="connsiteY17" fmla="*/ 392 h 10000"/>
              <a:gd name="connsiteX18" fmla="*/ 8621 w 10000"/>
              <a:gd name="connsiteY18" fmla="*/ 0 h 10000"/>
              <a:gd name="connsiteX19" fmla="*/ 8810 w 10000"/>
              <a:gd name="connsiteY19" fmla="*/ 454 h 10000"/>
              <a:gd name="connsiteX20" fmla="*/ 8911 w 10000"/>
              <a:gd name="connsiteY20" fmla="*/ 779 h 10000"/>
              <a:gd name="connsiteX21" fmla="*/ 8897 w 10000"/>
              <a:gd name="connsiteY21" fmla="*/ 1057 h 10000"/>
              <a:gd name="connsiteX22" fmla="*/ 8839 w 10000"/>
              <a:gd name="connsiteY22" fmla="*/ 1413 h 10000"/>
              <a:gd name="connsiteX23" fmla="*/ 8945 w 10000"/>
              <a:gd name="connsiteY23" fmla="*/ 1547 h 10000"/>
              <a:gd name="connsiteX24" fmla="*/ 9221 w 10000"/>
              <a:gd name="connsiteY24" fmla="*/ 1181 h 10000"/>
              <a:gd name="connsiteX25" fmla="*/ 10000 w 10000"/>
              <a:gd name="connsiteY25" fmla="*/ 1181 h 10000"/>
              <a:gd name="connsiteX26" fmla="*/ 9782 w 10000"/>
              <a:gd name="connsiteY26" fmla="*/ 1996 h 10000"/>
              <a:gd name="connsiteX27" fmla="*/ 9207 w 10000"/>
              <a:gd name="connsiteY27" fmla="*/ 1996 h 10000"/>
              <a:gd name="connsiteX28" fmla="*/ 9405 w 10000"/>
              <a:gd name="connsiteY28" fmla="*/ 2243 h 10000"/>
              <a:gd name="connsiteX29" fmla="*/ 9768 w 10000"/>
              <a:gd name="connsiteY29" fmla="*/ 2552 h 10000"/>
              <a:gd name="connsiteX30" fmla="*/ 9768 w 10000"/>
              <a:gd name="connsiteY30" fmla="*/ 2599 h 10000"/>
              <a:gd name="connsiteX31" fmla="*/ 9695 w 10000"/>
              <a:gd name="connsiteY31" fmla="*/ 2558 h 10000"/>
              <a:gd name="connsiteX32" fmla="*/ 9236 w 10000"/>
              <a:gd name="connsiteY32" fmla="*/ 2552 h 10000"/>
              <a:gd name="connsiteX33" fmla="*/ 9192 w 10000"/>
              <a:gd name="connsiteY33" fmla="*/ 2682 h 10000"/>
              <a:gd name="connsiteX34" fmla="*/ 9134 w 10000"/>
              <a:gd name="connsiteY34" fmla="*/ 2805 h 10000"/>
              <a:gd name="connsiteX35" fmla="*/ 8553 w 10000"/>
              <a:gd name="connsiteY35" fmla="*/ 3140 h 10000"/>
              <a:gd name="connsiteX36" fmla="*/ 7954 w 10000"/>
              <a:gd name="connsiteY36" fmla="*/ 4167 h 10000"/>
              <a:gd name="connsiteX37" fmla="*/ 7794 w 10000"/>
              <a:gd name="connsiteY37" fmla="*/ 4214 h 10000"/>
              <a:gd name="connsiteX38" fmla="*/ 7649 w 10000"/>
              <a:gd name="connsiteY38" fmla="*/ 4178 h 10000"/>
              <a:gd name="connsiteX39" fmla="*/ 7475 w 10000"/>
              <a:gd name="connsiteY39" fmla="*/ 4105 h 10000"/>
              <a:gd name="connsiteX40" fmla="*/ 7378 w 10000"/>
              <a:gd name="connsiteY40" fmla="*/ 4229 h 10000"/>
              <a:gd name="connsiteX41" fmla="*/ 7068 w 10000"/>
              <a:gd name="connsiteY41" fmla="*/ 4214 h 10000"/>
              <a:gd name="connsiteX42" fmla="*/ 7025 w 10000"/>
              <a:gd name="connsiteY42" fmla="*/ 4255 h 10000"/>
              <a:gd name="connsiteX43" fmla="*/ 7000 w 10000"/>
              <a:gd name="connsiteY43" fmla="*/ 4291 h 10000"/>
              <a:gd name="connsiteX44" fmla="*/ 6899 w 10000"/>
              <a:gd name="connsiteY44" fmla="*/ 5204 h 10000"/>
              <a:gd name="connsiteX45" fmla="*/ 6710 w 10000"/>
              <a:gd name="connsiteY45" fmla="*/ 6452 h 10000"/>
              <a:gd name="connsiteX46" fmla="*/ 6343 w 10000"/>
              <a:gd name="connsiteY46" fmla="*/ 6442 h 10000"/>
              <a:gd name="connsiteX47" fmla="*/ 6284 w 10000"/>
              <a:gd name="connsiteY47" fmla="*/ 6900 h 10000"/>
              <a:gd name="connsiteX48" fmla="*/ 6318 w 10000"/>
              <a:gd name="connsiteY48" fmla="*/ 7009 h 10000"/>
              <a:gd name="connsiteX49" fmla="*/ 6647 w 10000"/>
              <a:gd name="connsiteY49" fmla="*/ 7060 h 10000"/>
              <a:gd name="connsiteX50" fmla="*/ 6705 w 10000"/>
              <a:gd name="connsiteY50" fmla="*/ 7401 h 10000"/>
              <a:gd name="connsiteX51" fmla="*/ 6899 w 10000"/>
              <a:gd name="connsiteY51" fmla="*/ 7509 h 10000"/>
              <a:gd name="connsiteX52" fmla="*/ 6865 w 10000"/>
              <a:gd name="connsiteY52" fmla="*/ 7664 h 10000"/>
              <a:gd name="connsiteX53" fmla="*/ 6667 w 10000"/>
              <a:gd name="connsiteY53" fmla="*/ 7829 h 10000"/>
              <a:gd name="connsiteX54" fmla="*/ 6473 w 10000"/>
              <a:gd name="connsiteY54" fmla="*/ 7818 h 10000"/>
              <a:gd name="connsiteX55" fmla="*/ 6463 w 10000"/>
              <a:gd name="connsiteY55" fmla="*/ 7911 h 10000"/>
              <a:gd name="connsiteX56" fmla="*/ 6517 w 10000"/>
              <a:gd name="connsiteY56" fmla="*/ 8201 h 10000"/>
              <a:gd name="connsiteX57" fmla="*/ 6667 w 10000"/>
              <a:gd name="connsiteY57" fmla="*/ 8216 h 10000"/>
              <a:gd name="connsiteX58" fmla="*/ 6725 w 10000"/>
              <a:gd name="connsiteY58" fmla="*/ 8406 h 10000"/>
              <a:gd name="connsiteX59" fmla="*/ 6609 w 10000"/>
              <a:gd name="connsiteY59" fmla="*/ 8515 h 10000"/>
              <a:gd name="connsiteX60" fmla="*/ 6623 w 10000"/>
              <a:gd name="connsiteY60" fmla="*/ 9237 h 10000"/>
              <a:gd name="connsiteX61" fmla="*/ 6434 w 10000"/>
              <a:gd name="connsiteY61" fmla="*/ 9227 h 10000"/>
              <a:gd name="connsiteX62" fmla="*/ 6343 w 10000"/>
              <a:gd name="connsiteY62" fmla="*/ 9175 h 10000"/>
              <a:gd name="connsiteX63" fmla="*/ 4833 w 10000"/>
              <a:gd name="connsiteY63" fmla="*/ 9134 h 10000"/>
              <a:gd name="connsiteX64" fmla="*/ 4833 w 10000"/>
              <a:gd name="connsiteY64" fmla="*/ 9747 h 10000"/>
              <a:gd name="connsiteX65" fmla="*/ 3251 w 10000"/>
              <a:gd name="connsiteY65" fmla="*/ 8742 h 10000"/>
              <a:gd name="connsiteX66" fmla="*/ 2859 w 10000"/>
              <a:gd name="connsiteY66" fmla="*/ 8881 h 10000"/>
              <a:gd name="connsiteX67" fmla="*/ 1945 w 10000"/>
              <a:gd name="connsiteY67" fmla="*/ 8717 h 10000"/>
              <a:gd name="connsiteX68" fmla="*/ 1456 w 10000"/>
              <a:gd name="connsiteY68" fmla="*/ 10000 h 10000"/>
              <a:gd name="connsiteX69" fmla="*/ 1332 w 10000"/>
              <a:gd name="connsiteY69" fmla="*/ 9623 h 10000"/>
              <a:gd name="connsiteX70" fmla="*/ 1214 w 10000"/>
              <a:gd name="connsiteY70" fmla="*/ 9185 h 10000"/>
              <a:gd name="connsiteX71" fmla="*/ 1068 w 10000"/>
              <a:gd name="connsiteY71" fmla="*/ 8561 h 10000"/>
              <a:gd name="connsiteX72" fmla="*/ 948 w 10000"/>
              <a:gd name="connsiteY72" fmla="*/ 8092 h 10000"/>
              <a:gd name="connsiteX73" fmla="*/ 716 w 10000"/>
              <a:gd name="connsiteY73" fmla="*/ 7772 h 10000"/>
              <a:gd name="connsiteX74" fmla="*/ 629 w 10000"/>
              <a:gd name="connsiteY74" fmla="*/ 7416 h 10000"/>
              <a:gd name="connsiteX75" fmla="*/ 614 w 10000"/>
              <a:gd name="connsiteY75" fmla="*/ 7060 h 10000"/>
              <a:gd name="connsiteX76" fmla="*/ 726 w 10000"/>
              <a:gd name="connsiteY76" fmla="*/ 6668 h 10000"/>
              <a:gd name="connsiteX77" fmla="*/ 871 w 10000"/>
              <a:gd name="connsiteY77" fmla="*/ 6328 h 10000"/>
              <a:gd name="connsiteX78" fmla="*/ 871 w 10000"/>
              <a:gd name="connsiteY78" fmla="*/ 6220 h 10000"/>
              <a:gd name="connsiteX79" fmla="*/ 0 w 10000"/>
              <a:gd name="connsiteY79" fmla="*/ 6240 h 10000"/>
              <a:gd name="connsiteX80" fmla="*/ 19 w 10000"/>
              <a:gd name="connsiteY80" fmla="*/ 5245 h 10000"/>
              <a:gd name="connsiteX81" fmla="*/ 1292 w 10000"/>
              <a:gd name="connsiteY81" fmla="*/ 4399 h 10000"/>
              <a:gd name="connsiteX82" fmla="*/ 1364 w 10000"/>
              <a:gd name="connsiteY82" fmla="*/ 4286 h 10000"/>
              <a:gd name="connsiteX83" fmla="*/ 1379 w 10000"/>
              <a:gd name="connsiteY83" fmla="*/ 3734 h 10000"/>
              <a:gd name="connsiteX84" fmla="*/ 1877 w 10000"/>
              <a:gd name="connsiteY84" fmla="*/ 3781 h 10000"/>
              <a:gd name="connsiteX85" fmla="*/ 2250 w 10000"/>
              <a:gd name="connsiteY85" fmla="*/ 3842 h 10000"/>
              <a:gd name="connsiteX86" fmla="*/ 2124 w 10000"/>
              <a:gd name="connsiteY86" fmla="*/ 6545 h 10000"/>
              <a:gd name="connsiteX87" fmla="*/ 3866 w 10000"/>
              <a:gd name="connsiteY87" fmla="*/ 6530 h 10000"/>
              <a:gd name="connsiteX88" fmla="*/ 3924 w 10000"/>
              <a:gd name="connsiteY88" fmla="*/ 6359 h 10000"/>
              <a:gd name="connsiteX89" fmla="*/ 4156 w 10000"/>
              <a:gd name="connsiteY89" fmla="*/ 5838 h 10000"/>
              <a:gd name="connsiteX0" fmla="*/ 4156 w 10000"/>
              <a:gd name="connsiteY0" fmla="*/ 5838 h 10000"/>
              <a:gd name="connsiteX1" fmla="*/ 4325 w 10000"/>
              <a:gd name="connsiteY1" fmla="*/ 3899 h 10000"/>
              <a:gd name="connsiteX2" fmla="*/ 3498 w 10000"/>
              <a:gd name="connsiteY2" fmla="*/ 3481 h 10000"/>
              <a:gd name="connsiteX3" fmla="*/ 4717 w 10000"/>
              <a:gd name="connsiteY3" fmla="*/ 3095 h 10000"/>
              <a:gd name="connsiteX4" fmla="*/ 5201 w 10000"/>
              <a:gd name="connsiteY4" fmla="*/ 3002 h 10000"/>
              <a:gd name="connsiteX5" fmla="*/ 6289 w 10000"/>
              <a:gd name="connsiteY5" fmla="*/ 2961 h 10000"/>
              <a:gd name="connsiteX6" fmla="*/ 7707 w 10000"/>
              <a:gd name="connsiteY6" fmla="*/ 2924 h 10000"/>
              <a:gd name="connsiteX7" fmla="*/ 7765 w 10000"/>
              <a:gd name="connsiteY7" fmla="*/ 1547 h 10000"/>
              <a:gd name="connsiteX8" fmla="*/ 7886 w 10000"/>
              <a:gd name="connsiteY8" fmla="*/ 1351 h 10000"/>
              <a:gd name="connsiteX9" fmla="*/ 7987 w 10000"/>
              <a:gd name="connsiteY9" fmla="*/ 1336 h 10000"/>
              <a:gd name="connsiteX10" fmla="*/ 8070 w 10000"/>
              <a:gd name="connsiteY10" fmla="*/ 1304 h 10000"/>
              <a:gd name="connsiteX11" fmla="*/ 8089 w 10000"/>
              <a:gd name="connsiteY11" fmla="*/ 1238 h 10000"/>
              <a:gd name="connsiteX12" fmla="*/ 8089 w 10000"/>
              <a:gd name="connsiteY12" fmla="*/ 1160 h 10000"/>
              <a:gd name="connsiteX13" fmla="*/ 8016 w 10000"/>
              <a:gd name="connsiteY13" fmla="*/ 995 h 10000"/>
              <a:gd name="connsiteX14" fmla="*/ 7954 w 10000"/>
              <a:gd name="connsiteY14" fmla="*/ 918 h 10000"/>
              <a:gd name="connsiteX15" fmla="*/ 7954 w 10000"/>
              <a:gd name="connsiteY15" fmla="*/ 872 h 10000"/>
              <a:gd name="connsiteX16" fmla="*/ 8113 w 10000"/>
              <a:gd name="connsiteY16" fmla="*/ 779 h 10000"/>
              <a:gd name="connsiteX17" fmla="*/ 8462 w 10000"/>
              <a:gd name="connsiteY17" fmla="*/ 392 h 10000"/>
              <a:gd name="connsiteX18" fmla="*/ 8621 w 10000"/>
              <a:gd name="connsiteY18" fmla="*/ 0 h 10000"/>
              <a:gd name="connsiteX19" fmla="*/ 8810 w 10000"/>
              <a:gd name="connsiteY19" fmla="*/ 454 h 10000"/>
              <a:gd name="connsiteX20" fmla="*/ 8911 w 10000"/>
              <a:gd name="connsiteY20" fmla="*/ 779 h 10000"/>
              <a:gd name="connsiteX21" fmla="*/ 8897 w 10000"/>
              <a:gd name="connsiteY21" fmla="*/ 1057 h 10000"/>
              <a:gd name="connsiteX22" fmla="*/ 8839 w 10000"/>
              <a:gd name="connsiteY22" fmla="*/ 1413 h 10000"/>
              <a:gd name="connsiteX23" fmla="*/ 8945 w 10000"/>
              <a:gd name="connsiteY23" fmla="*/ 1547 h 10000"/>
              <a:gd name="connsiteX24" fmla="*/ 9221 w 10000"/>
              <a:gd name="connsiteY24" fmla="*/ 1181 h 10000"/>
              <a:gd name="connsiteX25" fmla="*/ 10000 w 10000"/>
              <a:gd name="connsiteY25" fmla="*/ 1181 h 10000"/>
              <a:gd name="connsiteX26" fmla="*/ 9782 w 10000"/>
              <a:gd name="connsiteY26" fmla="*/ 1996 h 10000"/>
              <a:gd name="connsiteX27" fmla="*/ 9207 w 10000"/>
              <a:gd name="connsiteY27" fmla="*/ 1996 h 10000"/>
              <a:gd name="connsiteX28" fmla="*/ 9405 w 10000"/>
              <a:gd name="connsiteY28" fmla="*/ 2243 h 10000"/>
              <a:gd name="connsiteX29" fmla="*/ 9768 w 10000"/>
              <a:gd name="connsiteY29" fmla="*/ 2552 h 10000"/>
              <a:gd name="connsiteX30" fmla="*/ 9768 w 10000"/>
              <a:gd name="connsiteY30" fmla="*/ 2599 h 10000"/>
              <a:gd name="connsiteX31" fmla="*/ 9695 w 10000"/>
              <a:gd name="connsiteY31" fmla="*/ 2558 h 10000"/>
              <a:gd name="connsiteX32" fmla="*/ 9236 w 10000"/>
              <a:gd name="connsiteY32" fmla="*/ 2552 h 10000"/>
              <a:gd name="connsiteX33" fmla="*/ 9192 w 10000"/>
              <a:gd name="connsiteY33" fmla="*/ 2682 h 10000"/>
              <a:gd name="connsiteX34" fmla="*/ 9134 w 10000"/>
              <a:gd name="connsiteY34" fmla="*/ 2805 h 10000"/>
              <a:gd name="connsiteX35" fmla="*/ 8553 w 10000"/>
              <a:gd name="connsiteY35" fmla="*/ 3140 h 10000"/>
              <a:gd name="connsiteX36" fmla="*/ 7954 w 10000"/>
              <a:gd name="connsiteY36" fmla="*/ 4167 h 10000"/>
              <a:gd name="connsiteX37" fmla="*/ 7794 w 10000"/>
              <a:gd name="connsiteY37" fmla="*/ 4214 h 10000"/>
              <a:gd name="connsiteX38" fmla="*/ 7649 w 10000"/>
              <a:gd name="connsiteY38" fmla="*/ 4178 h 10000"/>
              <a:gd name="connsiteX39" fmla="*/ 7475 w 10000"/>
              <a:gd name="connsiteY39" fmla="*/ 4105 h 10000"/>
              <a:gd name="connsiteX40" fmla="*/ 7378 w 10000"/>
              <a:gd name="connsiteY40" fmla="*/ 4229 h 10000"/>
              <a:gd name="connsiteX41" fmla="*/ 7068 w 10000"/>
              <a:gd name="connsiteY41" fmla="*/ 4214 h 10000"/>
              <a:gd name="connsiteX42" fmla="*/ 7025 w 10000"/>
              <a:gd name="connsiteY42" fmla="*/ 4255 h 10000"/>
              <a:gd name="connsiteX43" fmla="*/ 7000 w 10000"/>
              <a:gd name="connsiteY43" fmla="*/ 4291 h 10000"/>
              <a:gd name="connsiteX44" fmla="*/ 6899 w 10000"/>
              <a:gd name="connsiteY44" fmla="*/ 5204 h 10000"/>
              <a:gd name="connsiteX45" fmla="*/ 6710 w 10000"/>
              <a:gd name="connsiteY45" fmla="*/ 6452 h 10000"/>
              <a:gd name="connsiteX46" fmla="*/ 6343 w 10000"/>
              <a:gd name="connsiteY46" fmla="*/ 6442 h 10000"/>
              <a:gd name="connsiteX47" fmla="*/ 6284 w 10000"/>
              <a:gd name="connsiteY47" fmla="*/ 6900 h 10000"/>
              <a:gd name="connsiteX48" fmla="*/ 6318 w 10000"/>
              <a:gd name="connsiteY48" fmla="*/ 7009 h 10000"/>
              <a:gd name="connsiteX49" fmla="*/ 6647 w 10000"/>
              <a:gd name="connsiteY49" fmla="*/ 7060 h 10000"/>
              <a:gd name="connsiteX50" fmla="*/ 6705 w 10000"/>
              <a:gd name="connsiteY50" fmla="*/ 7401 h 10000"/>
              <a:gd name="connsiteX51" fmla="*/ 6899 w 10000"/>
              <a:gd name="connsiteY51" fmla="*/ 7509 h 10000"/>
              <a:gd name="connsiteX52" fmla="*/ 6865 w 10000"/>
              <a:gd name="connsiteY52" fmla="*/ 7664 h 10000"/>
              <a:gd name="connsiteX53" fmla="*/ 6667 w 10000"/>
              <a:gd name="connsiteY53" fmla="*/ 7829 h 10000"/>
              <a:gd name="connsiteX54" fmla="*/ 6473 w 10000"/>
              <a:gd name="connsiteY54" fmla="*/ 7818 h 10000"/>
              <a:gd name="connsiteX55" fmla="*/ 6463 w 10000"/>
              <a:gd name="connsiteY55" fmla="*/ 7911 h 10000"/>
              <a:gd name="connsiteX56" fmla="*/ 6517 w 10000"/>
              <a:gd name="connsiteY56" fmla="*/ 8201 h 10000"/>
              <a:gd name="connsiteX57" fmla="*/ 6667 w 10000"/>
              <a:gd name="connsiteY57" fmla="*/ 8216 h 10000"/>
              <a:gd name="connsiteX58" fmla="*/ 6725 w 10000"/>
              <a:gd name="connsiteY58" fmla="*/ 8406 h 10000"/>
              <a:gd name="connsiteX59" fmla="*/ 6609 w 10000"/>
              <a:gd name="connsiteY59" fmla="*/ 8515 h 10000"/>
              <a:gd name="connsiteX60" fmla="*/ 6623 w 10000"/>
              <a:gd name="connsiteY60" fmla="*/ 9237 h 10000"/>
              <a:gd name="connsiteX61" fmla="*/ 6434 w 10000"/>
              <a:gd name="connsiteY61" fmla="*/ 9227 h 10000"/>
              <a:gd name="connsiteX62" fmla="*/ 6343 w 10000"/>
              <a:gd name="connsiteY62" fmla="*/ 9175 h 10000"/>
              <a:gd name="connsiteX63" fmla="*/ 4833 w 10000"/>
              <a:gd name="connsiteY63" fmla="*/ 9134 h 10000"/>
              <a:gd name="connsiteX64" fmla="*/ 4833 w 10000"/>
              <a:gd name="connsiteY64" fmla="*/ 9747 h 10000"/>
              <a:gd name="connsiteX65" fmla="*/ 3251 w 10000"/>
              <a:gd name="connsiteY65" fmla="*/ 8742 h 10000"/>
              <a:gd name="connsiteX66" fmla="*/ 2859 w 10000"/>
              <a:gd name="connsiteY66" fmla="*/ 8881 h 10000"/>
              <a:gd name="connsiteX67" fmla="*/ 1945 w 10000"/>
              <a:gd name="connsiteY67" fmla="*/ 8717 h 10000"/>
              <a:gd name="connsiteX68" fmla="*/ 1456 w 10000"/>
              <a:gd name="connsiteY68" fmla="*/ 10000 h 10000"/>
              <a:gd name="connsiteX69" fmla="*/ 1068 w 10000"/>
              <a:gd name="connsiteY69" fmla="*/ 9809 h 10000"/>
              <a:gd name="connsiteX70" fmla="*/ 1214 w 10000"/>
              <a:gd name="connsiteY70" fmla="*/ 9185 h 10000"/>
              <a:gd name="connsiteX71" fmla="*/ 1068 w 10000"/>
              <a:gd name="connsiteY71" fmla="*/ 8561 h 10000"/>
              <a:gd name="connsiteX72" fmla="*/ 948 w 10000"/>
              <a:gd name="connsiteY72" fmla="*/ 8092 h 10000"/>
              <a:gd name="connsiteX73" fmla="*/ 716 w 10000"/>
              <a:gd name="connsiteY73" fmla="*/ 7772 h 10000"/>
              <a:gd name="connsiteX74" fmla="*/ 629 w 10000"/>
              <a:gd name="connsiteY74" fmla="*/ 7416 h 10000"/>
              <a:gd name="connsiteX75" fmla="*/ 614 w 10000"/>
              <a:gd name="connsiteY75" fmla="*/ 7060 h 10000"/>
              <a:gd name="connsiteX76" fmla="*/ 726 w 10000"/>
              <a:gd name="connsiteY76" fmla="*/ 6668 h 10000"/>
              <a:gd name="connsiteX77" fmla="*/ 871 w 10000"/>
              <a:gd name="connsiteY77" fmla="*/ 6328 h 10000"/>
              <a:gd name="connsiteX78" fmla="*/ 871 w 10000"/>
              <a:gd name="connsiteY78" fmla="*/ 6220 h 10000"/>
              <a:gd name="connsiteX79" fmla="*/ 0 w 10000"/>
              <a:gd name="connsiteY79" fmla="*/ 6240 h 10000"/>
              <a:gd name="connsiteX80" fmla="*/ 19 w 10000"/>
              <a:gd name="connsiteY80" fmla="*/ 5245 h 10000"/>
              <a:gd name="connsiteX81" fmla="*/ 1292 w 10000"/>
              <a:gd name="connsiteY81" fmla="*/ 4399 h 10000"/>
              <a:gd name="connsiteX82" fmla="*/ 1364 w 10000"/>
              <a:gd name="connsiteY82" fmla="*/ 4286 h 10000"/>
              <a:gd name="connsiteX83" fmla="*/ 1379 w 10000"/>
              <a:gd name="connsiteY83" fmla="*/ 3734 h 10000"/>
              <a:gd name="connsiteX84" fmla="*/ 1877 w 10000"/>
              <a:gd name="connsiteY84" fmla="*/ 3781 h 10000"/>
              <a:gd name="connsiteX85" fmla="*/ 2250 w 10000"/>
              <a:gd name="connsiteY85" fmla="*/ 3842 h 10000"/>
              <a:gd name="connsiteX86" fmla="*/ 2124 w 10000"/>
              <a:gd name="connsiteY86" fmla="*/ 6545 h 10000"/>
              <a:gd name="connsiteX87" fmla="*/ 3866 w 10000"/>
              <a:gd name="connsiteY87" fmla="*/ 6530 h 10000"/>
              <a:gd name="connsiteX88" fmla="*/ 3924 w 10000"/>
              <a:gd name="connsiteY88" fmla="*/ 6359 h 10000"/>
              <a:gd name="connsiteX89" fmla="*/ 4156 w 10000"/>
              <a:gd name="connsiteY89" fmla="*/ 5838 h 10000"/>
              <a:gd name="connsiteX0" fmla="*/ 4156 w 10000"/>
              <a:gd name="connsiteY0" fmla="*/ 5838 h 10000"/>
              <a:gd name="connsiteX1" fmla="*/ 4325 w 10000"/>
              <a:gd name="connsiteY1" fmla="*/ 3899 h 10000"/>
              <a:gd name="connsiteX2" fmla="*/ 3498 w 10000"/>
              <a:gd name="connsiteY2" fmla="*/ 3481 h 10000"/>
              <a:gd name="connsiteX3" fmla="*/ 4717 w 10000"/>
              <a:gd name="connsiteY3" fmla="*/ 3095 h 10000"/>
              <a:gd name="connsiteX4" fmla="*/ 5201 w 10000"/>
              <a:gd name="connsiteY4" fmla="*/ 3002 h 10000"/>
              <a:gd name="connsiteX5" fmla="*/ 6289 w 10000"/>
              <a:gd name="connsiteY5" fmla="*/ 2961 h 10000"/>
              <a:gd name="connsiteX6" fmla="*/ 7707 w 10000"/>
              <a:gd name="connsiteY6" fmla="*/ 2924 h 10000"/>
              <a:gd name="connsiteX7" fmla="*/ 7765 w 10000"/>
              <a:gd name="connsiteY7" fmla="*/ 1547 h 10000"/>
              <a:gd name="connsiteX8" fmla="*/ 7886 w 10000"/>
              <a:gd name="connsiteY8" fmla="*/ 1351 h 10000"/>
              <a:gd name="connsiteX9" fmla="*/ 7987 w 10000"/>
              <a:gd name="connsiteY9" fmla="*/ 1336 h 10000"/>
              <a:gd name="connsiteX10" fmla="*/ 8070 w 10000"/>
              <a:gd name="connsiteY10" fmla="*/ 1304 h 10000"/>
              <a:gd name="connsiteX11" fmla="*/ 8089 w 10000"/>
              <a:gd name="connsiteY11" fmla="*/ 1238 h 10000"/>
              <a:gd name="connsiteX12" fmla="*/ 8089 w 10000"/>
              <a:gd name="connsiteY12" fmla="*/ 1160 h 10000"/>
              <a:gd name="connsiteX13" fmla="*/ 8016 w 10000"/>
              <a:gd name="connsiteY13" fmla="*/ 995 h 10000"/>
              <a:gd name="connsiteX14" fmla="*/ 7954 w 10000"/>
              <a:gd name="connsiteY14" fmla="*/ 918 h 10000"/>
              <a:gd name="connsiteX15" fmla="*/ 7954 w 10000"/>
              <a:gd name="connsiteY15" fmla="*/ 872 h 10000"/>
              <a:gd name="connsiteX16" fmla="*/ 8113 w 10000"/>
              <a:gd name="connsiteY16" fmla="*/ 779 h 10000"/>
              <a:gd name="connsiteX17" fmla="*/ 8462 w 10000"/>
              <a:gd name="connsiteY17" fmla="*/ 392 h 10000"/>
              <a:gd name="connsiteX18" fmla="*/ 8621 w 10000"/>
              <a:gd name="connsiteY18" fmla="*/ 0 h 10000"/>
              <a:gd name="connsiteX19" fmla="*/ 8810 w 10000"/>
              <a:gd name="connsiteY19" fmla="*/ 454 h 10000"/>
              <a:gd name="connsiteX20" fmla="*/ 8911 w 10000"/>
              <a:gd name="connsiteY20" fmla="*/ 779 h 10000"/>
              <a:gd name="connsiteX21" fmla="*/ 8897 w 10000"/>
              <a:gd name="connsiteY21" fmla="*/ 1057 h 10000"/>
              <a:gd name="connsiteX22" fmla="*/ 8839 w 10000"/>
              <a:gd name="connsiteY22" fmla="*/ 1413 h 10000"/>
              <a:gd name="connsiteX23" fmla="*/ 8945 w 10000"/>
              <a:gd name="connsiteY23" fmla="*/ 1547 h 10000"/>
              <a:gd name="connsiteX24" fmla="*/ 9221 w 10000"/>
              <a:gd name="connsiteY24" fmla="*/ 1181 h 10000"/>
              <a:gd name="connsiteX25" fmla="*/ 10000 w 10000"/>
              <a:gd name="connsiteY25" fmla="*/ 1181 h 10000"/>
              <a:gd name="connsiteX26" fmla="*/ 9782 w 10000"/>
              <a:gd name="connsiteY26" fmla="*/ 1996 h 10000"/>
              <a:gd name="connsiteX27" fmla="*/ 9207 w 10000"/>
              <a:gd name="connsiteY27" fmla="*/ 1996 h 10000"/>
              <a:gd name="connsiteX28" fmla="*/ 9405 w 10000"/>
              <a:gd name="connsiteY28" fmla="*/ 2243 h 10000"/>
              <a:gd name="connsiteX29" fmla="*/ 9768 w 10000"/>
              <a:gd name="connsiteY29" fmla="*/ 2552 h 10000"/>
              <a:gd name="connsiteX30" fmla="*/ 9768 w 10000"/>
              <a:gd name="connsiteY30" fmla="*/ 2599 h 10000"/>
              <a:gd name="connsiteX31" fmla="*/ 9695 w 10000"/>
              <a:gd name="connsiteY31" fmla="*/ 2558 h 10000"/>
              <a:gd name="connsiteX32" fmla="*/ 9236 w 10000"/>
              <a:gd name="connsiteY32" fmla="*/ 2552 h 10000"/>
              <a:gd name="connsiteX33" fmla="*/ 9192 w 10000"/>
              <a:gd name="connsiteY33" fmla="*/ 2682 h 10000"/>
              <a:gd name="connsiteX34" fmla="*/ 9134 w 10000"/>
              <a:gd name="connsiteY34" fmla="*/ 2805 h 10000"/>
              <a:gd name="connsiteX35" fmla="*/ 8553 w 10000"/>
              <a:gd name="connsiteY35" fmla="*/ 3140 h 10000"/>
              <a:gd name="connsiteX36" fmla="*/ 7954 w 10000"/>
              <a:gd name="connsiteY36" fmla="*/ 4167 h 10000"/>
              <a:gd name="connsiteX37" fmla="*/ 7794 w 10000"/>
              <a:gd name="connsiteY37" fmla="*/ 4214 h 10000"/>
              <a:gd name="connsiteX38" fmla="*/ 7649 w 10000"/>
              <a:gd name="connsiteY38" fmla="*/ 4178 h 10000"/>
              <a:gd name="connsiteX39" fmla="*/ 7475 w 10000"/>
              <a:gd name="connsiteY39" fmla="*/ 4105 h 10000"/>
              <a:gd name="connsiteX40" fmla="*/ 7378 w 10000"/>
              <a:gd name="connsiteY40" fmla="*/ 4229 h 10000"/>
              <a:gd name="connsiteX41" fmla="*/ 7068 w 10000"/>
              <a:gd name="connsiteY41" fmla="*/ 4214 h 10000"/>
              <a:gd name="connsiteX42" fmla="*/ 7025 w 10000"/>
              <a:gd name="connsiteY42" fmla="*/ 4255 h 10000"/>
              <a:gd name="connsiteX43" fmla="*/ 7000 w 10000"/>
              <a:gd name="connsiteY43" fmla="*/ 4291 h 10000"/>
              <a:gd name="connsiteX44" fmla="*/ 6899 w 10000"/>
              <a:gd name="connsiteY44" fmla="*/ 5204 h 10000"/>
              <a:gd name="connsiteX45" fmla="*/ 6710 w 10000"/>
              <a:gd name="connsiteY45" fmla="*/ 6452 h 10000"/>
              <a:gd name="connsiteX46" fmla="*/ 6343 w 10000"/>
              <a:gd name="connsiteY46" fmla="*/ 6442 h 10000"/>
              <a:gd name="connsiteX47" fmla="*/ 6284 w 10000"/>
              <a:gd name="connsiteY47" fmla="*/ 6900 h 10000"/>
              <a:gd name="connsiteX48" fmla="*/ 6318 w 10000"/>
              <a:gd name="connsiteY48" fmla="*/ 7009 h 10000"/>
              <a:gd name="connsiteX49" fmla="*/ 6647 w 10000"/>
              <a:gd name="connsiteY49" fmla="*/ 7060 h 10000"/>
              <a:gd name="connsiteX50" fmla="*/ 6705 w 10000"/>
              <a:gd name="connsiteY50" fmla="*/ 7401 h 10000"/>
              <a:gd name="connsiteX51" fmla="*/ 6899 w 10000"/>
              <a:gd name="connsiteY51" fmla="*/ 7509 h 10000"/>
              <a:gd name="connsiteX52" fmla="*/ 6865 w 10000"/>
              <a:gd name="connsiteY52" fmla="*/ 7664 h 10000"/>
              <a:gd name="connsiteX53" fmla="*/ 6667 w 10000"/>
              <a:gd name="connsiteY53" fmla="*/ 7829 h 10000"/>
              <a:gd name="connsiteX54" fmla="*/ 6473 w 10000"/>
              <a:gd name="connsiteY54" fmla="*/ 7818 h 10000"/>
              <a:gd name="connsiteX55" fmla="*/ 6463 w 10000"/>
              <a:gd name="connsiteY55" fmla="*/ 7911 h 10000"/>
              <a:gd name="connsiteX56" fmla="*/ 6517 w 10000"/>
              <a:gd name="connsiteY56" fmla="*/ 8201 h 10000"/>
              <a:gd name="connsiteX57" fmla="*/ 6667 w 10000"/>
              <a:gd name="connsiteY57" fmla="*/ 8216 h 10000"/>
              <a:gd name="connsiteX58" fmla="*/ 6725 w 10000"/>
              <a:gd name="connsiteY58" fmla="*/ 8406 h 10000"/>
              <a:gd name="connsiteX59" fmla="*/ 6609 w 10000"/>
              <a:gd name="connsiteY59" fmla="*/ 8515 h 10000"/>
              <a:gd name="connsiteX60" fmla="*/ 6623 w 10000"/>
              <a:gd name="connsiteY60" fmla="*/ 9237 h 10000"/>
              <a:gd name="connsiteX61" fmla="*/ 6434 w 10000"/>
              <a:gd name="connsiteY61" fmla="*/ 9227 h 10000"/>
              <a:gd name="connsiteX62" fmla="*/ 6343 w 10000"/>
              <a:gd name="connsiteY62" fmla="*/ 9175 h 10000"/>
              <a:gd name="connsiteX63" fmla="*/ 4833 w 10000"/>
              <a:gd name="connsiteY63" fmla="*/ 9134 h 10000"/>
              <a:gd name="connsiteX64" fmla="*/ 4833 w 10000"/>
              <a:gd name="connsiteY64" fmla="*/ 9747 h 10000"/>
              <a:gd name="connsiteX65" fmla="*/ 3251 w 10000"/>
              <a:gd name="connsiteY65" fmla="*/ 8742 h 10000"/>
              <a:gd name="connsiteX66" fmla="*/ 2859 w 10000"/>
              <a:gd name="connsiteY66" fmla="*/ 8881 h 10000"/>
              <a:gd name="connsiteX67" fmla="*/ 1945 w 10000"/>
              <a:gd name="connsiteY67" fmla="*/ 8717 h 10000"/>
              <a:gd name="connsiteX68" fmla="*/ 1456 w 10000"/>
              <a:gd name="connsiteY68" fmla="*/ 10000 h 10000"/>
              <a:gd name="connsiteX69" fmla="*/ 1068 w 10000"/>
              <a:gd name="connsiteY69" fmla="*/ 9809 h 10000"/>
              <a:gd name="connsiteX70" fmla="*/ 971 w 10000"/>
              <a:gd name="connsiteY70" fmla="*/ 9403 h 10000"/>
              <a:gd name="connsiteX71" fmla="*/ 1068 w 10000"/>
              <a:gd name="connsiteY71" fmla="*/ 8561 h 10000"/>
              <a:gd name="connsiteX72" fmla="*/ 948 w 10000"/>
              <a:gd name="connsiteY72" fmla="*/ 8092 h 10000"/>
              <a:gd name="connsiteX73" fmla="*/ 716 w 10000"/>
              <a:gd name="connsiteY73" fmla="*/ 7772 h 10000"/>
              <a:gd name="connsiteX74" fmla="*/ 629 w 10000"/>
              <a:gd name="connsiteY74" fmla="*/ 7416 h 10000"/>
              <a:gd name="connsiteX75" fmla="*/ 614 w 10000"/>
              <a:gd name="connsiteY75" fmla="*/ 7060 h 10000"/>
              <a:gd name="connsiteX76" fmla="*/ 726 w 10000"/>
              <a:gd name="connsiteY76" fmla="*/ 6668 h 10000"/>
              <a:gd name="connsiteX77" fmla="*/ 871 w 10000"/>
              <a:gd name="connsiteY77" fmla="*/ 6328 h 10000"/>
              <a:gd name="connsiteX78" fmla="*/ 871 w 10000"/>
              <a:gd name="connsiteY78" fmla="*/ 6220 h 10000"/>
              <a:gd name="connsiteX79" fmla="*/ 0 w 10000"/>
              <a:gd name="connsiteY79" fmla="*/ 6240 h 10000"/>
              <a:gd name="connsiteX80" fmla="*/ 19 w 10000"/>
              <a:gd name="connsiteY80" fmla="*/ 5245 h 10000"/>
              <a:gd name="connsiteX81" fmla="*/ 1292 w 10000"/>
              <a:gd name="connsiteY81" fmla="*/ 4399 h 10000"/>
              <a:gd name="connsiteX82" fmla="*/ 1364 w 10000"/>
              <a:gd name="connsiteY82" fmla="*/ 4286 h 10000"/>
              <a:gd name="connsiteX83" fmla="*/ 1379 w 10000"/>
              <a:gd name="connsiteY83" fmla="*/ 3734 h 10000"/>
              <a:gd name="connsiteX84" fmla="*/ 1877 w 10000"/>
              <a:gd name="connsiteY84" fmla="*/ 3781 h 10000"/>
              <a:gd name="connsiteX85" fmla="*/ 2250 w 10000"/>
              <a:gd name="connsiteY85" fmla="*/ 3842 h 10000"/>
              <a:gd name="connsiteX86" fmla="*/ 2124 w 10000"/>
              <a:gd name="connsiteY86" fmla="*/ 6545 h 10000"/>
              <a:gd name="connsiteX87" fmla="*/ 3866 w 10000"/>
              <a:gd name="connsiteY87" fmla="*/ 6530 h 10000"/>
              <a:gd name="connsiteX88" fmla="*/ 3924 w 10000"/>
              <a:gd name="connsiteY88" fmla="*/ 6359 h 10000"/>
              <a:gd name="connsiteX89" fmla="*/ 4156 w 10000"/>
              <a:gd name="connsiteY89" fmla="*/ 5838 h 10000"/>
              <a:gd name="connsiteX0" fmla="*/ 4156 w 10000"/>
              <a:gd name="connsiteY0" fmla="*/ 5838 h 10045"/>
              <a:gd name="connsiteX1" fmla="*/ 4325 w 10000"/>
              <a:gd name="connsiteY1" fmla="*/ 3899 h 10045"/>
              <a:gd name="connsiteX2" fmla="*/ 3498 w 10000"/>
              <a:gd name="connsiteY2" fmla="*/ 3481 h 10045"/>
              <a:gd name="connsiteX3" fmla="*/ 4717 w 10000"/>
              <a:gd name="connsiteY3" fmla="*/ 3095 h 10045"/>
              <a:gd name="connsiteX4" fmla="*/ 5201 w 10000"/>
              <a:gd name="connsiteY4" fmla="*/ 3002 h 10045"/>
              <a:gd name="connsiteX5" fmla="*/ 6289 w 10000"/>
              <a:gd name="connsiteY5" fmla="*/ 2961 h 10045"/>
              <a:gd name="connsiteX6" fmla="*/ 7707 w 10000"/>
              <a:gd name="connsiteY6" fmla="*/ 2924 h 10045"/>
              <a:gd name="connsiteX7" fmla="*/ 7765 w 10000"/>
              <a:gd name="connsiteY7" fmla="*/ 1547 h 10045"/>
              <a:gd name="connsiteX8" fmla="*/ 7886 w 10000"/>
              <a:gd name="connsiteY8" fmla="*/ 1351 h 10045"/>
              <a:gd name="connsiteX9" fmla="*/ 7987 w 10000"/>
              <a:gd name="connsiteY9" fmla="*/ 1336 h 10045"/>
              <a:gd name="connsiteX10" fmla="*/ 8070 w 10000"/>
              <a:gd name="connsiteY10" fmla="*/ 1304 h 10045"/>
              <a:gd name="connsiteX11" fmla="*/ 8089 w 10000"/>
              <a:gd name="connsiteY11" fmla="*/ 1238 h 10045"/>
              <a:gd name="connsiteX12" fmla="*/ 8089 w 10000"/>
              <a:gd name="connsiteY12" fmla="*/ 1160 h 10045"/>
              <a:gd name="connsiteX13" fmla="*/ 8016 w 10000"/>
              <a:gd name="connsiteY13" fmla="*/ 995 h 10045"/>
              <a:gd name="connsiteX14" fmla="*/ 7954 w 10000"/>
              <a:gd name="connsiteY14" fmla="*/ 918 h 10045"/>
              <a:gd name="connsiteX15" fmla="*/ 7954 w 10000"/>
              <a:gd name="connsiteY15" fmla="*/ 872 h 10045"/>
              <a:gd name="connsiteX16" fmla="*/ 8113 w 10000"/>
              <a:gd name="connsiteY16" fmla="*/ 779 h 10045"/>
              <a:gd name="connsiteX17" fmla="*/ 8462 w 10000"/>
              <a:gd name="connsiteY17" fmla="*/ 392 h 10045"/>
              <a:gd name="connsiteX18" fmla="*/ 8621 w 10000"/>
              <a:gd name="connsiteY18" fmla="*/ 0 h 10045"/>
              <a:gd name="connsiteX19" fmla="*/ 8810 w 10000"/>
              <a:gd name="connsiteY19" fmla="*/ 454 h 10045"/>
              <a:gd name="connsiteX20" fmla="*/ 8911 w 10000"/>
              <a:gd name="connsiteY20" fmla="*/ 779 h 10045"/>
              <a:gd name="connsiteX21" fmla="*/ 8897 w 10000"/>
              <a:gd name="connsiteY21" fmla="*/ 1057 h 10045"/>
              <a:gd name="connsiteX22" fmla="*/ 8839 w 10000"/>
              <a:gd name="connsiteY22" fmla="*/ 1413 h 10045"/>
              <a:gd name="connsiteX23" fmla="*/ 8945 w 10000"/>
              <a:gd name="connsiteY23" fmla="*/ 1547 h 10045"/>
              <a:gd name="connsiteX24" fmla="*/ 9221 w 10000"/>
              <a:gd name="connsiteY24" fmla="*/ 1181 h 10045"/>
              <a:gd name="connsiteX25" fmla="*/ 10000 w 10000"/>
              <a:gd name="connsiteY25" fmla="*/ 1181 h 10045"/>
              <a:gd name="connsiteX26" fmla="*/ 9782 w 10000"/>
              <a:gd name="connsiteY26" fmla="*/ 1996 h 10045"/>
              <a:gd name="connsiteX27" fmla="*/ 9207 w 10000"/>
              <a:gd name="connsiteY27" fmla="*/ 1996 h 10045"/>
              <a:gd name="connsiteX28" fmla="*/ 9405 w 10000"/>
              <a:gd name="connsiteY28" fmla="*/ 2243 h 10045"/>
              <a:gd name="connsiteX29" fmla="*/ 9768 w 10000"/>
              <a:gd name="connsiteY29" fmla="*/ 2552 h 10045"/>
              <a:gd name="connsiteX30" fmla="*/ 9768 w 10000"/>
              <a:gd name="connsiteY30" fmla="*/ 2599 h 10045"/>
              <a:gd name="connsiteX31" fmla="*/ 9695 w 10000"/>
              <a:gd name="connsiteY31" fmla="*/ 2558 h 10045"/>
              <a:gd name="connsiteX32" fmla="*/ 9236 w 10000"/>
              <a:gd name="connsiteY32" fmla="*/ 2552 h 10045"/>
              <a:gd name="connsiteX33" fmla="*/ 9192 w 10000"/>
              <a:gd name="connsiteY33" fmla="*/ 2682 h 10045"/>
              <a:gd name="connsiteX34" fmla="*/ 9134 w 10000"/>
              <a:gd name="connsiteY34" fmla="*/ 2805 h 10045"/>
              <a:gd name="connsiteX35" fmla="*/ 8553 w 10000"/>
              <a:gd name="connsiteY35" fmla="*/ 3140 h 10045"/>
              <a:gd name="connsiteX36" fmla="*/ 7954 w 10000"/>
              <a:gd name="connsiteY36" fmla="*/ 4167 h 10045"/>
              <a:gd name="connsiteX37" fmla="*/ 7794 w 10000"/>
              <a:gd name="connsiteY37" fmla="*/ 4214 h 10045"/>
              <a:gd name="connsiteX38" fmla="*/ 7649 w 10000"/>
              <a:gd name="connsiteY38" fmla="*/ 4178 h 10045"/>
              <a:gd name="connsiteX39" fmla="*/ 7475 w 10000"/>
              <a:gd name="connsiteY39" fmla="*/ 4105 h 10045"/>
              <a:gd name="connsiteX40" fmla="*/ 7378 w 10000"/>
              <a:gd name="connsiteY40" fmla="*/ 4229 h 10045"/>
              <a:gd name="connsiteX41" fmla="*/ 7068 w 10000"/>
              <a:gd name="connsiteY41" fmla="*/ 4214 h 10045"/>
              <a:gd name="connsiteX42" fmla="*/ 7025 w 10000"/>
              <a:gd name="connsiteY42" fmla="*/ 4255 h 10045"/>
              <a:gd name="connsiteX43" fmla="*/ 7000 w 10000"/>
              <a:gd name="connsiteY43" fmla="*/ 4291 h 10045"/>
              <a:gd name="connsiteX44" fmla="*/ 6899 w 10000"/>
              <a:gd name="connsiteY44" fmla="*/ 5204 h 10045"/>
              <a:gd name="connsiteX45" fmla="*/ 6710 w 10000"/>
              <a:gd name="connsiteY45" fmla="*/ 6452 h 10045"/>
              <a:gd name="connsiteX46" fmla="*/ 6343 w 10000"/>
              <a:gd name="connsiteY46" fmla="*/ 6442 h 10045"/>
              <a:gd name="connsiteX47" fmla="*/ 6284 w 10000"/>
              <a:gd name="connsiteY47" fmla="*/ 6900 h 10045"/>
              <a:gd name="connsiteX48" fmla="*/ 6318 w 10000"/>
              <a:gd name="connsiteY48" fmla="*/ 7009 h 10045"/>
              <a:gd name="connsiteX49" fmla="*/ 6647 w 10000"/>
              <a:gd name="connsiteY49" fmla="*/ 7060 h 10045"/>
              <a:gd name="connsiteX50" fmla="*/ 6705 w 10000"/>
              <a:gd name="connsiteY50" fmla="*/ 7401 h 10045"/>
              <a:gd name="connsiteX51" fmla="*/ 6899 w 10000"/>
              <a:gd name="connsiteY51" fmla="*/ 7509 h 10045"/>
              <a:gd name="connsiteX52" fmla="*/ 6865 w 10000"/>
              <a:gd name="connsiteY52" fmla="*/ 7664 h 10045"/>
              <a:gd name="connsiteX53" fmla="*/ 6667 w 10000"/>
              <a:gd name="connsiteY53" fmla="*/ 7829 h 10045"/>
              <a:gd name="connsiteX54" fmla="*/ 6473 w 10000"/>
              <a:gd name="connsiteY54" fmla="*/ 7818 h 10045"/>
              <a:gd name="connsiteX55" fmla="*/ 6463 w 10000"/>
              <a:gd name="connsiteY55" fmla="*/ 7911 h 10045"/>
              <a:gd name="connsiteX56" fmla="*/ 6517 w 10000"/>
              <a:gd name="connsiteY56" fmla="*/ 8201 h 10045"/>
              <a:gd name="connsiteX57" fmla="*/ 6667 w 10000"/>
              <a:gd name="connsiteY57" fmla="*/ 8216 h 10045"/>
              <a:gd name="connsiteX58" fmla="*/ 6725 w 10000"/>
              <a:gd name="connsiteY58" fmla="*/ 8406 h 10045"/>
              <a:gd name="connsiteX59" fmla="*/ 6609 w 10000"/>
              <a:gd name="connsiteY59" fmla="*/ 8515 h 10045"/>
              <a:gd name="connsiteX60" fmla="*/ 6623 w 10000"/>
              <a:gd name="connsiteY60" fmla="*/ 9237 h 10045"/>
              <a:gd name="connsiteX61" fmla="*/ 6434 w 10000"/>
              <a:gd name="connsiteY61" fmla="*/ 9227 h 10045"/>
              <a:gd name="connsiteX62" fmla="*/ 6343 w 10000"/>
              <a:gd name="connsiteY62" fmla="*/ 9175 h 10045"/>
              <a:gd name="connsiteX63" fmla="*/ 4833 w 10000"/>
              <a:gd name="connsiteY63" fmla="*/ 9134 h 10045"/>
              <a:gd name="connsiteX64" fmla="*/ 4833 w 10000"/>
              <a:gd name="connsiteY64" fmla="*/ 9747 h 10045"/>
              <a:gd name="connsiteX65" fmla="*/ 3251 w 10000"/>
              <a:gd name="connsiteY65" fmla="*/ 8742 h 10045"/>
              <a:gd name="connsiteX66" fmla="*/ 2859 w 10000"/>
              <a:gd name="connsiteY66" fmla="*/ 8881 h 10045"/>
              <a:gd name="connsiteX67" fmla="*/ 1945 w 10000"/>
              <a:gd name="connsiteY67" fmla="*/ 8717 h 10045"/>
              <a:gd name="connsiteX68" fmla="*/ 1456 w 10000"/>
              <a:gd name="connsiteY68" fmla="*/ 10000 h 10045"/>
              <a:gd name="connsiteX69" fmla="*/ 965 w 10000"/>
              <a:gd name="connsiteY69" fmla="*/ 9919 h 10045"/>
              <a:gd name="connsiteX70" fmla="*/ 971 w 10000"/>
              <a:gd name="connsiteY70" fmla="*/ 9403 h 10045"/>
              <a:gd name="connsiteX71" fmla="*/ 1068 w 10000"/>
              <a:gd name="connsiteY71" fmla="*/ 8561 h 10045"/>
              <a:gd name="connsiteX72" fmla="*/ 948 w 10000"/>
              <a:gd name="connsiteY72" fmla="*/ 8092 h 10045"/>
              <a:gd name="connsiteX73" fmla="*/ 716 w 10000"/>
              <a:gd name="connsiteY73" fmla="*/ 7772 h 10045"/>
              <a:gd name="connsiteX74" fmla="*/ 629 w 10000"/>
              <a:gd name="connsiteY74" fmla="*/ 7416 h 10045"/>
              <a:gd name="connsiteX75" fmla="*/ 614 w 10000"/>
              <a:gd name="connsiteY75" fmla="*/ 7060 h 10045"/>
              <a:gd name="connsiteX76" fmla="*/ 726 w 10000"/>
              <a:gd name="connsiteY76" fmla="*/ 6668 h 10045"/>
              <a:gd name="connsiteX77" fmla="*/ 871 w 10000"/>
              <a:gd name="connsiteY77" fmla="*/ 6328 h 10045"/>
              <a:gd name="connsiteX78" fmla="*/ 871 w 10000"/>
              <a:gd name="connsiteY78" fmla="*/ 6220 h 10045"/>
              <a:gd name="connsiteX79" fmla="*/ 0 w 10000"/>
              <a:gd name="connsiteY79" fmla="*/ 6240 h 10045"/>
              <a:gd name="connsiteX80" fmla="*/ 19 w 10000"/>
              <a:gd name="connsiteY80" fmla="*/ 5245 h 10045"/>
              <a:gd name="connsiteX81" fmla="*/ 1292 w 10000"/>
              <a:gd name="connsiteY81" fmla="*/ 4399 h 10045"/>
              <a:gd name="connsiteX82" fmla="*/ 1364 w 10000"/>
              <a:gd name="connsiteY82" fmla="*/ 4286 h 10045"/>
              <a:gd name="connsiteX83" fmla="*/ 1379 w 10000"/>
              <a:gd name="connsiteY83" fmla="*/ 3734 h 10045"/>
              <a:gd name="connsiteX84" fmla="*/ 1877 w 10000"/>
              <a:gd name="connsiteY84" fmla="*/ 3781 h 10045"/>
              <a:gd name="connsiteX85" fmla="*/ 2250 w 10000"/>
              <a:gd name="connsiteY85" fmla="*/ 3842 h 10045"/>
              <a:gd name="connsiteX86" fmla="*/ 2124 w 10000"/>
              <a:gd name="connsiteY86" fmla="*/ 6545 h 10045"/>
              <a:gd name="connsiteX87" fmla="*/ 3866 w 10000"/>
              <a:gd name="connsiteY87" fmla="*/ 6530 h 10045"/>
              <a:gd name="connsiteX88" fmla="*/ 3924 w 10000"/>
              <a:gd name="connsiteY88" fmla="*/ 6359 h 10045"/>
              <a:gd name="connsiteX89" fmla="*/ 4156 w 10000"/>
              <a:gd name="connsiteY89" fmla="*/ 5838 h 10045"/>
              <a:gd name="connsiteX0" fmla="*/ 4156 w 10000"/>
              <a:gd name="connsiteY0" fmla="*/ 5838 h 10000"/>
              <a:gd name="connsiteX1" fmla="*/ 4325 w 10000"/>
              <a:gd name="connsiteY1" fmla="*/ 3899 h 10000"/>
              <a:gd name="connsiteX2" fmla="*/ 3498 w 10000"/>
              <a:gd name="connsiteY2" fmla="*/ 3481 h 10000"/>
              <a:gd name="connsiteX3" fmla="*/ 4717 w 10000"/>
              <a:gd name="connsiteY3" fmla="*/ 3095 h 10000"/>
              <a:gd name="connsiteX4" fmla="*/ 5201 w 10000"/>
              <a:gd name="connsiteY4" fmla="*/ 3002 h 10000"/>
              <a:gd name="connsiteX5" fmla="*/ 6289 w 10000"/>
              <a:gd name="connsiteY5" fmla="*/ 2961 h 10000"/>
              <a:gd name="connsiteX6" fmla="*/ 7707 w 10000"/>
              <a:gd name="connsiteY6" fmla="*/ 2924 h 10000"/>
              <a:gd name="connsiteX7" fmla="*/ 7765 w 10000"/>
              <a:gd name="connsiteY7" fmla="*/ 1547 h 10000"/>
              <a:gd name="connsiteX8" fmla="*/ 7886 w 10000"/>
              <a:gd name="connsiteY8" fmla="*/ 1351 h 10000"/>
              <a:gd name="connsiteX9" fmla="*/ 7987 w 10000"/>
              <a:gd name="connsiteY9" fmla="*/ 1336 h 10000"/>
              <a:gd name="connsiteX10" fmla="*/ 8070 w 10000"/>
              <a:gd name="connsiteY10" fmla="*/ 1304 h 10000"/>
              <a:gd name="connsiteX11" fmla="*/ 8089 w 10000"/>
              <a:gd name="connsiteY11" fmla="*/ 1238 h 10000"/>
              <a:gd name="connsiteX12" fmla="*/ 8089 w 10000"/>
              <a:gd name="connsiteY12" fmla="*/ 1160 h 10000"/>
              <a:gd name="connsiteX13" fmla="*/ 8016 w 10000"/>
              <a:gd name="connsiteY13" fmla="*/ 995 h 10000"/>
              <a:gd name="connsiteX14" fmla="*/ 7954 w 10000"/>
              <a:gd name="connsiteY14" fmla="*/ 918 h 10000"/>
              <a:gd name="connsiteX15" fmla="*/ 7954 w 10000"/>
              <a:gd name="connsiteY15" fmla="*/ 872 h 10000"/>
              <a:gd name="connsiteX16" fmla="*/ 8113 w 10000"/>
              <a:gd name="connsiteY16" fmla="*/ 779 h 10000"/>
              <a:gd name="connsiteX17" fmla="*/ 8462 w 10000"/>
              <a:gd name="connsiteY17" fmla="*/ 392 h 10000"/>
              <a:gd name="connsiteX18" fmla="*/ 8621 w 10000"/>
              <a:gd name="connsiteY18" fmla="*/ 0 h 10000"/>
              <a:gd name="connsiteX19" fmla="*/ 8810 w 10000"/>
              <a:gd name="connsiteY19" fmla="*/ 454 h 10000"/>
              <a:gd name="connsiteX20" fmla="*/ 8911 w 10000"/>
              <a:gd name="connsiteY20" fmla="*/ 779 h 10000"/>
              <a:gd name="connsiteX21" fmla="*/ 8897 w 10000"/>
              <a:gd name="connsiteY21" fmla="*/ 1057 h 10000"/>
              <a:gd name="connsiteX22" fmla="*/ 8839 w 10000"/>
              <a:gd name="connsiteY22" fmla="*/ 1413 h 10000"/>
              <a:gd name="connsiteX23" fmla="*/ 8945 w 10000"/>
              <a:gd name="connsiteY23" fmla="*/ 1547 h 10000"/>
              <a:gd name="connsiteX24" fmla="*/ 9221 w 10000"/>
              <a:gd name="connsiteY24" fmla="*/ 1181 h 10000"/>
              <a:gd name="connsiteX25" fmla="*/ 10000 w 10000"/>
              <a:gd name="connsiteY25" fmla="*/ 1181 h 10000"/>
              <a:gd name="connsiteX26" fmla="*/ 9782 w 10000"/>
              <a:gd name="connsiteY26" fmla="*/ 1996 h 10000"/>
              <a:gd name="connsiteX27" fmla="*/ 9207 w 10000"/>
              <a:gd name="connsiteY27" fmla="*/ 1996 h 10000"/>
              <a:gd name="connsiteX28" fmla="*/ 9405 w 10000"/>
              <a:gd name="connsiteY28" fmla="*/ 2243 h 10000"/>
              <a:gd name="connsiteX29" fmla="*/ 9768 w 10000"/>
              <a:gd name="connsiteY29" fmla="*/ 2552 h 10000"/>
              <a:gd name="connsiteX30" fmla="*/ 9768 w 10000"/>
              <a:gd name="connsiteY30" fmla="*/ 2599 h 10000"/>
              <a:gd name="connsiteX31" fmla="*/ 9695 w 10000"/>
              <a:gd name="connsiteY31" fmla="*/ 2558 h 10000"/>
              <a:gd name="connsiteX32" fmla="*/ 9236 w 10000"/>
              <a:gd name="connsiteY32" fmla="*/ 2552 h 10000"/>
              <a:gd name="connsiteX33" fmla="*/ 9192 w 10000"/>
              <a:gd name="connsiteY33" fmla="*/ 2682 h 10000"/>
              <a:gd name="connsiteX34" fmla="*/ 9134 w 10000"/>
              <a:gd name="connsiteY34" fmla="*/ 2805 h 10000"/>
              <a:gd name="connsiteX35" fmla="*/ 8553 w 10000"/>
              <a:gd name="connsiteY35" fmla="*/ 3140 h 10000"/>
              <a:gd name="connsiteX36" fmla="*/ 7954 w 10000"/>
              <a:gd name="connsiteY36" fmla="*/ 4167 h 10000"/>
              <a:gd name="connsiteX37" fmla="*/ 7794 w 10000"/>
              <a:gd name="connsiteY37" fmla="*/ 4214 h 10000"/>
              <a:gd name="connsiteX38" fmla="*/ 7649 w 10000"/>
              <a:gd name="connsiteY38" fmla="*/ 4178 h 10000"/>
              <a:gd name="connsiteX39" fmla="*/ 7475 w 10000"/>
              <a:gd name="connsiteY39" fmla="*/ 4105 h 10000"/>
              <a:gd name="connsiteX40" fmla="*/ 7378 w 10000"/>
              <a:gd name="connsiteY40" fmla="*/ 4229 h 10000"/>
              <a:gd name="connsiteX41" fmla="*/ 7068 w 10000"/>
              <a:gd name="connsiteY41" fmla="*/ 4214 h 10000"/>
              <a:gd name="connsiteX42" fmla="*/ 7025 w 10000"/>
              <a:gd name="connsiteY42" fmla="*/ 4255 h 10000"/>
              <a:gd name="connsiteX43" fmla="*/ 7000 w 10000"/>
              <a:gd name="connsiteY43" fmla="*/ 4291 h 10000"/>
              <a:gd name="connsiteX44" fmla="*/ 6899 w 10000"/>
              <a:gd name="connsiteY44" fmla="*/ 5204 h 10000"/>
              <a:gd name="connsiteX45" fmla="*/ 6710 w 10000"/>
              <a:gd name="connsiteY45" fmla="*/ 6452 h 10000"/>
              <a:gd name="connsiteX46" fmla="*/ 6343 w 10000"/>
              <a:gd name="connsiteY46" fmla="*/ 6442 h 10000"/>
              <a:gd name="connsiteX47" fmla="*/ 6284 w 10000"/>
              <a:gd name="connsiteY47" fmla="*/ 6900 h 10000"/>
              <a:gd name="connsiteX48" fmla="*/ 6318 w 10000"/>
              <a:gd name="connsiteY48" fmla="*/ 7009 h 10000"/>
              <a:gd name="connsiteX49" fmla="*/ 6647 w 10000"/>
              <a:gd name="connsiteY49" fmla="*/ 7060 h 10000"/>
              <a:gd name="connsiteX50" fmla="*/ 6705 w 10000"/>
              <a:gd name="connsiteY50" fmla="*/ 7401 h 10000"/>
              <a:gd name="connsiteX51" fmla="*/ 6899 w 10000"/>
              <a:gd name="connsiteY51" fmla="*/ 7509 h 10000"/>
              <a:gd name="connsiteX52" fmla="*/ 6865 w 10000"/>
              <a:gd name="connsiteY52" fmla="*/ 7664 h 10000"/>
              <a:gd name="connsiteX53" fmla="*/ 6667 w 10000"/>
              <a:gd name="connsiteY53" fmla="*/ 7829 h 10000"/>
              <a:gd name="connsiteX54" fmla="*/ 6473 w 10000"/>
              <a:gd name="connsiteY54" fmla="*/ 7818 h 10000"/>
              <a:gd name="connsiteX55" fmla="*/ 6463 w 10000"/>
              <a:gd name="connsiteY55" fmla="*/ 7911 h 10000"/>
              <a:gd name="connsiteX56" fmla="*/ 6517 w 10000"/>
              <a:gd name="connsiteY56" fmla="*/ 8201 h 10000"/>
              <a:gd name="connsiteX57" fmla="*/ 6667 w 10000"/>
              <a:gd name="connsiteY57" fmla="*/ 8216 h 10000"/>
              <a:gd name="connsiteX58" fmla="*/ 6725 w 10000"/>
              <a:gd name="connsiteY58" fmla="*/ 8406 h 10000"/>
              <a:gd name="connsiteX59" fmla="*/ 6609 w 10000"/>
              <a:gd name="connsiteY59" fmla="*/ 8515 h 10000"/>
              <a:gd name="connsiteX60" fmla="*/ 6623 w 10000"/>
              <a:gd name="connsiteY60" fmla="*/ 9237 h 10000"/>
              <a:gd name="connsiteX61" fmla="*/ 6434 w 10000"/>
              <a:gd name="connsiteY61" fmla="*/ 9227 h 10000"/>
              <a:gd name="connsiteX62" fmla="*/ 6343 w 10000"/>
              <a:gd name="connsiteY62" fmla="*/ 9175 h 10000"/>
              <a:gd name="connsiteX63" fmla="*/ 4833 w 10000"/>
              <a:gd name="connsiteY63" fmla="*/ 9134 h 10000"/>
              <a:gd name="connsiteX64" fmla="*/ 4833 w 10000"/>
              <a:gd name="connsiteY64" fmla="*/ 9747 h 10000"/>
              <a:gd name="connsiteX65" fmla="*/ 3251 w 10000"/>
              <a:gd name="connsiteY65" fmla="*/ 8742 h 10000"/>
              <a:gd name="connsiteX66" fmla="*/ 2859 w 10000"/>
              <a:gd name="connsiteY66" fmla="*/ 8881 h 10000"/>
              <a:gd name="connsiteX67" fmla="*/ 1945 w 10000"/>
              <a:gd name="connsiteY67" fmla="*/ 8717 h 10000"/>
              <a:gd name="connsiteX68" fmla="*/ 1456 w 10000"/>
              <a:gd name="connsiteY68" fmla="*/ 10000 h 10000"/>
              <a:gd name="connsiteX69" fmla="*/ 965 w 10000"/>
              <a:gd name="connsiteY69" fmla="*/ 9836 h 10000"/>
              <a:gd name="connsiteX70" fmla="*/ 971 w 10000"/>
              <a:gd name="connsiteY70" fmla="*/ 9403 h 10000"/>
              <a:gd name="connsiteX71" fmla="*/ 1068 w 10000"/>
              <a:gd name="connsiteY71" fmla="*/ 8561 h 10000"/>
              <a:gd name="connsiteX72" fmla="*/ 948 w 10000"/>
              <a:gd name="connsiteY72" fmla="*/ 8092 h 10000"/>
              <a:gd name="connsiteX73" fmla="*/ 716 w 10000"/>
              <a:gd name="connsiteY73" fmla="*/ 7772 h 10000"/>
              <a:gd name="connsiteX74" fmla="*/ 629 w 10000"/>
              <a:gd name="connsiteY74" fmla="*/ 7416 h 10000"/>
              <a:gd name="connsiteX75" fmla="*/ 614 w 10000"/>
              <a:gd name="connsiteY75" fmla="*/ 7060 h 10000"/>
              <a:gd name="connsiteX76" fmla="*/ 726 w 10000"/>
              <a:gd name="connsiteY76" fmla="*/ 6668 h 10000"/>
              <a:gd name="connsiteX77" fmla="*/ 871 w 10000"/>
              <a:gd name="connsiteY77" fmla="*/ 6328 h 10000"/>
              <a:gd name="connsiteX78" fmla="*/ 871 w 10000"/>
              <a:gd name="connsiteY78" fmla="*/ 6220 h 10000"/>
              <a:gd name="connsiteX79" fmla="*/ 0 w 10000"/>
              <a:gd name="connsiteY79" fmla="*/ 6240 h 10000"/>
              <a:gd name="connsiteX80" fmla="*/ 19 w 10000"/>
              <a:gd name="connsiteY80" fmla="*/ 5245 h 10000"/>
              <a:gd name="connsiteX81" fmla="*/ 1292 w 10000"/>
              <a:gd name="connsiteY81" fmla="*/ 4399 h 10000"/>
              <a:gd name="connsiteX82" fmla="*/ 1364 w 10000"/>
              <a:gd name="connsiteY82" fmla="*/ 4286 h 10000"/>
              <a:gd name="connsiteX83" fmla="*/ 1379 w 10000"/>
              <a:gd name="connsiteY83" fmla="*/ 3734 h 10000"/>
              <a:gd name="connsiteX84" fmla="*/ 1877 w 10000"/>
              <a:gd name="connsiteY84" fmla="*/ 3781 h 10000"/>
              <a:gd name="connsiteX85" fmla="*/ 2250 w 10000"/>
              <a:gd name="connsiteY85" fmla="*/ 3842 h 10000"/>
              <a:gd name="connsiteX86" fmla="*/ 2124 w 10000"/>
              <a:gd name="connsiteY86" fmla="*/ 6545 h 10000"/>
              <a:gd name="connsiteX87" fmla="*/ 3866 w 10000"/>
              <a:gd name="connsiteY87" fmla="*/ 6530 h 10000"/>
              <a:gd name="connsiteX88" fmla="*/ 3924 w 10000"/>
              <a:gd name="connsiteY88" fmla="*/ 6359 h 10000"/>
              <a:gd name="connsiteX89" fmla="*/ 4156 w 10000"/>
              <a:gd name="connsiteY89" fmla="*/ 5838 h 10000"/>
              <a:gd name="connsiteX0" fmla="*/ 4137 w 9981"/>
              <a:gd name="connsiteY0" fmla="*/ 5838 h 10000"/>
              <a:gd name="connsiteX1" fmla="*/ 4306 w 9981"/>
              <a:gd name="connsiteY1" fmla="*/ 3899 h 10000"/>
              <a:gd name="connsiteX2" fmla="*/ 3479 w 9981"/>
              <a:gd name="connsiteY2" fmla="*/ 3481 h 10000"/>
              <a:gd name="connsiteX3" fmla="*/ 4698 w 9981"/>
              <a:gd name="connsiteY3" fmla="*/ 3095 h 10000"/>
              <a:gd name="connsiteX4" fmla="*/ 5182 w 9981"/>
              <a:gd name="connsiteY4" fmla="*/ 3002 h 10000"/>
              <a:gd name="connsiteX5" fmla="*/ 6270 w 9981"/>
              <a:gd name="connsiteY5" fmla="*/ 2961 h 10000"/>
              <a:gd name="connsiteX6" fmla="*/ 7688 w 9981"/>
              <a:gd name="connsiteY6" fmla="*/ 2924 h 10000"/>
              <a:gd name="connsiteX7" fmla="*/ 7746 w 9981"/>
              <a:gd name="connsiteY7" fmla="*/ 1547 h 10000"/>
              <a:gd name="connsiteX8" fmla="*/ 7867 w 9981"/>
              <a:gd name="connsiteY8" fmla="*/ 1351 h 10000"/>
              <a:gd name="connsiteX9" fmla="*/ 7968 w 9981"/>
              <a:gd name="connsiteY9" fmla="*/ 1336 h 10000"/>
              <a:gd name="connsiteX10" fmla="*/ 8051 w 9981"/>
              <a:gd name="connsiteY10" fmla="*/ 1304 h 10000"/>
              <a:gd name="connsiteX11" fmla="*/ 8070 w 9981"/>
              <a:gd name="connsiteY11" fmla="*/ 1238 h 10000"/>
              <a:gd name="connsiteX12" fmla="*/ 8070 w 9981"/>
              <a:gd name="connsiteY12" fmla="*/ 1160 h 10000"/>
              <a:gd name="connsiteX13" fmla="*/ 7997 w 9981"/>
              <a:gd name="connsiteY13" fmla="*/ 995 h 10000"/>
              <a:gd name="connsiteX14" fmla="*/ 7935 w 9981"/>
              <a:gd name="connsiteY14" fmla="*/ 918 h 10000"/>
              <a:gd name="connsiteX15" fmla="*/ 7935 w 9981"/>
              <a:gd name="connsiteY15" fmla="*/ 872 h 10000"/>
              <a:gd name="connsiteX16" fmla="*/ 8094 w 9981"/>
              <a:gd name="connsiteY16" fmla="*/ 779 h 10000"/>
              <a:gd name="connsiteX17" fmla="*/ 8443 w 9981"/>
              <a:gd name="connsiteY17" fmla="*/ 392 h 10000"/>
              <a:gd name="connsiteX18" fmla="*/ 8602 w 9981"/>
              <a:gd name="connsiteY18" fmla="*/ 0 h 10000"/>
              <a:gd name="connsiteX19" fmla="*/ 8791 w 9981"/>
              <a:gd name="connsiteY19" fmla="*/ 454 h 10000"/>
              <a:gd name="connsiteX20" fmla="*/ 8892 w 9981"/>
              <a:gd name="connsiteY20" fmla="*/ 779 h 10000"/>
              <a:gd name="connsiteX21" fmla="*/ 8878 w 9981"/>
              <a:gd name="connsiteY21" fmla="*/ 1057 h 10000"/>
              <a:gd name="connsiteX22" fmla="*/ 8820 w 9981"/>
              <a:gd name="connsiteY22" fmla="*/ 1413 h 10000"/>
              <a:gd name="connsiteX23" fmla="*/ 8926 w 9981"/>
              <a:gd name="connsiteY23" fmla="*/ 1547 h 10000"/>
              <a:gd name="connsiteX24" fmla="*/ 9202 w 9981"/>
              <a:gd name="connsiteY24" fmla="*/ 1181 h 10000"/>
              <a:gd name="connsiteX25" fmla="*/ 9981 w 9981"/>
              <a:gd name="connsiteY25" fmla="*/ 1181 h 10000"/>
              <a:gd name="connsiteX26" fmla="*/ 9763 w 9981"/>
              <a:gd name="connsiteY26" fmla="*/ 1996 h 10000"/>
              <a:gd name="connsiteX27" fmla="*/ 9188 w 9981"/>
              <a:gd name="connsiteY27" fmla="*/ 1996 h 10000"/>
              <a:gd name="connsiteX28" fmla="*/ 9386 w 9981"/>
              <a:gd name="connsiteY28" fmla="*/ 2243 h 10000"/>
              <a:gd name="connsiteX29" fmla="*/ 9749 w 9981"/>
              <a:gd name="connsiteY29" fmla="*/ 2552 h 10000"/>
              <a:gd name="connsiteX30" fmla="*/ 9749 w 9981"/>
              <a:gd name="connsiteY30" fmla="*/ 2599 h 10000"/>
              <a:gd name="connsiteX31" fmla="*/ 9676 w 9981"/>
              <a:gd name="connsiteY31" fmla="*/ 2558 h 10000"/>
              <a:gd name="connsiteX32" fmla="*/ 9217 w 9981"/>
              <a:gd name="connsiteY32" fmla="*/ 2552 h 10000"/>
              <a:gd name="connsiteX33" fmla="*/ 9173 w 9981"/>
              <a:gd name="connsiteY33" fmla="*/ 2682 h 10000"/>
              <a:gd name="connsiteX34" fmla="*/ 9115 w 9981"/>
              <a:gd name="connsiteY34" fmla="*/ 2805 h 10000"/>
              <a:gd name="connsiteX35" fmla="*/ 8534 w 9981"/>
              <a:gd name="connsiteY35" fmla="*/ 3140 h 10000"/>
              <a:gd name="connsiteX36" fmla="*/ 7935 w 9981"/>
              <a:gd name="connsiteY36" fmla="*/ 4167 h 10000"/>
              <a:gd name="connsiteX37" fmla="*/ 7775 w 9981"/>
              <a:gd name="connsiteY37" fmla="*/ 4214 h 10000"/>
              <a:gd name="connsiteX38" fmla="*/ 7630 w 9981"/>
              <a:gd name="connsiteY38" fmla="*/ 4178 h 10000"/>
              <a:gd name="connsiteX39" fmla="*/ 7456 w 9981"/>
              <a:gd name="connsiteY39" fmla="*/ 4105 h 10000"/>
              <a:gd name="connsiteX40" fmla="*/ 7359 w 9981"/>
              <a:gd name="connsiteY40" fmla="*/ 4229 h 10000"/>
              <a:gd name="connsiteX41" fmla="*/ 7049 w 9981"/>
              <a:gd name="connsiteY41" fmla="*/ 4214 h 10000"/>
              <a:gd name="connsiteX42" fmla="*/ 7006 w 9981"/>
              <a:gd name="connsiteY42" fmla="*/ 4255 h 10000"/>
              <a:gd name="connsiteX43" fmla="*/ 6981 w 9981"/>
              <a:gd name="connsiteY43" fmla="*/ 4291 h 10000"/>
              <a:gd name="connsiteX44" fmla="*/ 6880 w 9981"/>
              <a:gd name="connsiteY44" fmla="*/ 5204 h 10000"/>
              <a:gd name="connsiteX45" fmla="*/ 6691 w 9981"/>
              <a:gd name="connsiteY45" fmla="*/ 6452 h 10000"/>
              <a:gd name="connsiteX46" fmla="*/ 6324 w 9981"/>
              <a:gd name="connsiteY46" fmla="*/ 6442 h 10000"/>
              <a:gd name="connsiteX47" fmla="*/ 6265 w 9981"/>
              <a:gd name="connsiteY47" fmla="*/ 6900 h 10000"/>
              <a:gd name="connsiteX48" fmla="*/ 6299 w 9981"/>
              <a:gd name="connsiteY48" fmla="*/ 7009 h 10000"/>
              <a:gd name="connsiteX49" fmla="*/ 6628 w 9981"/>
              <a:gd name="connsiteY49" fmla="*/ 7060 h 10000"/>
              <a:gd name="connsiteX50" fmla="*/ 6686 w 9981"/>
              <a:gd name="connsiteY50" fmla="*/ 7401 h 10000"/>
              <a:gd name="connsiteX51" fmla="*/ 6880 w 9981"/>
              <a:gd name="connsiteY51" fmla="*/ 7509 h 10000"/>
              <a:gd name="connsiteX52" fmla="*/ 6846 w 9981"/>
              <a:gd name="connsiteY52" fmla="*/ 7664 h 10000"/>
              <a:gd name="connsiteX53" fmla="*/ 6648 w 9981"/>
              <a:gd name="connsiteY53" fmla="*/ 7829 h 10000"/>
              <a:gd name="connsiteX54" fmla="*/ 6454 w 9981"/>
              <a:gd name="connsiteY54" fmla="*/ 7818 h 10000"/>
              <a:gd name="connsiteX55" fmla="*/ 6444 w 9981"/>
              <a:gd name="connsiteY55" fmla="*/ 7911 h 10000"/>
              <a:gd name="connsiteX56" fmla="*/ 6498 w 9981"/>
              <a:gd name="connsiteY56" fmla="*/ 8201 h 10000"/>
              <a:gd name="connsiteX57" fmla="*/ 6648 w 9981"/>
              <a:gd name="connsiteY57" fmla="*/ 8216 h 10000"/>
              <a:gd name="connsiteX58" fmla="*/ 6706 w 9981"/>
              <a:gd name="connsiteY58" fmla="*/ 8406 h 10000"/>
              <a:gd name="connsiteX59" fmla="*/ 6590 w 9981"/>
              <a:gd name="connsiteY59" fmla="*/ 8515 h 10000"/>
              <a:gd name="connsiteX60" fmla="*/ 6604 w 9981"/>
              <a:gd name="connsiteY60" fmla="*/ 9237 h 10000"/>
              <a:gd name="connsiteX61" fmla="*/ 6415 w 9981"/>
              <a:gd name="connsiteY61" fmla="*/ 9227 h 10000"/>
              <a:gd name="connsiteX62" fmla="*/ 6324 w 9981"/>
              <a:gd name="connsiteY62" fmla="*/ 9175 h 10000"/>
              <a:gd name="connsiteX63" fmla="*/ 4814 w 9981"/>
              <a:gd name="connsiteY63" fmla="*/ 9134 h 10000"/>
              <a:gd name="connsiteX64" fmla="*/ 4814 w 9981"/>
              <a:gd name="connsiteY64" fmla="*/ 9747 h 10000"/>
              <a:gd name="connsiteX65" fmla="*/ 3232 w 9981"/>
              <a:gd name="connsiteY65" fmla="*/ 8742 h 10000"/>
              <a:gd name="connsiteX66" fmla="*/ 2840 w 9981"/>
              <a:gd name="connsiteY66" fmla="*/ 8881 h 10000"/>
              <a:gd name="connsiteX67" fmla="*/ 1926 w 9981"/>
              <a:gd name="connsiteY67" fmla="*/ 8717 h 10000"/>
              <a:gd name="connsiteX68" fmla="*/ 1437 w 9981"/>
              <a:gd name="connsiteY68" fmla="*/ 10000 h 10000"/>
              <a:gd name="connsiteX69" fmla="*/ 946 w 9981"/>
              <a:gd name="connsiteY69" fmla="*/ 9836 h 10000"/>
              <a:gd name="connsiteX70" fmla="*/ 952 w 9981"/>
              <a:gd name="connsiteY70" fmla="*/ 9403 h 10000"/>
              <a:gd name="connsiteX71" fmla="*/ 1049 w 9981"/>
              <a:gd name="connsiteY71" fmla="*/ 8561 h 10000"/>
              <a:gd name="connsiteX72" fmla="*/ 929 w 9981"/>
              <a:gd name="connsiteY72" fmla="*/ 8092 h 10000"/>
              <a:gd name="connsiteX73" fmla="*/ 697 w 9981"/>
              <a:gd name="connsiteY73" fmla="*/ 7772 h 10000"/>
              <a:gd name="connsiteX74" fmla="*/ 610 w 9981"/>
              <a:gd name="connsiteY74" fmla="*/ 7416 h 10000"/>
              <a:gd name="connsiteX75" fmla="*/ 595 w 9981"/>
              <a:gd name="connsiteY75" fmla="*/ 7060 h 10000"/>
              <a:gd name="connsiteX76" fmla="*/ 707 w 9981"/>
              <a:gd name="connsiteY76" fmla="*/ 6668 h 10000"/>
              <a:gd name="connsiteX77" fmla="*/ 852 w 9981"/>
              <a:gd name="connsiteY77" fmla="*/ 6328 h 10000"/>
              <a:gd name="connsiteX78" fmla="*/ 852 w 9981"/>
              <a:gd name="connsiteY78" fmla="*/ 6220 h 10000"/>
              <a:gd name="connsiteX79" fmla="*/ 0 w 9981"/>
              <a:gd name="connsiteY79" fmla="*/ 5245 h 10000"/>
              <a:gd name="connsiteX80" fmla="*/ 1273 w 9981"/>
              <a:gd name="connsiteY80" fmla="*/ 4399 h 10000"/>
              <a:gd name="connsiteX81" fmla="*/ 1345 w 9981"/>
              <a:gd name="connsiteY81" fmla="*/ 4286 h 10000"/>
              <a:gd name="connsiteX82" fmla="*/ 1360 w 9981"/>
              <a:gd name="connsiteY82" fmla="*/ 3734 h 10000"/>
              <a:gd name="connsiteX83" fmla="*/ 1858 w 9981"/>
              <a:gd name="connsiteY83" fmla="*/ 3781 h 10000"/>
              <a:gd name="connsiteX84" fmla="*/ 2231 w 9981"/>
              <a:gd name="connsiteY84" fmla="*/ 3842 h 10000"/>
              <a:gd name="connsiteX85" fmla="*/ 2105 w 9981"/>
              <a:gd name="connsiteY85" fmla="*/ 6545 h 10000"/>
              <a:gd name="connsiteX86" fmla="*/ 3847 w 9981"/>
              <a:gd name="connsiteY86" fmla="*/ 6530 h 10000"/>
              <a:gd name="connsiteX87" fmla="*/ 3905 w 9981"/>
              <a:gd name="connsiteY87" fmla="*/ 6359 h 10000"/>
              <a:gd name="connsiteX88" fmla="*/ 4137 w 9981"/>
              <a:gd name="connsiteY88" fmla="*/ 5838 h 10000"/>
              <a:gd name="connsiteX0" fmla="*/ 3549 w 9404"/>
              <a:gd name="connsiteY0" fmla="*/ 5838 h 10000"/>
              <a:gd name="connsiteX1" fmla="*/ 3718 w 9404"/>
              <a:gd name="connsiteY1" fmla="*/ 3899 h 10000"/>
              <a:gd name="connsiteX2" fmla="*/ 2890 w 9404"/>
              <a:gd name="connsiteY2" fmla="*/ 3481 h 10000"/>
              <a:gd name="connsiteX3" fmla="*/ 4111 w 9404"/>
              <a:gd name="connsiteY3" fmla="*/ 3095 h 10000"/>
              <a:gd name="connsiteX4" fmla="*/ 4596 w 9404"/>
              <a:gd name="connsiteY4" fmla="*/ 3002 h 10000"/>
              <a:gd name="connsiteX5" fmla="*/ 5686 w 9404"/>
              <a:gd name="connsiteY5" fmla="*/ 2961 h 10000"/>
              <a:gd name="connsiteX6" fmla="*/ 7107 w 9404"/>
              <a:gd name="connsiteY6" fmla="*/ 2924 h 10000"/>
              <a:gd name="connsiteX7" fmla="*/ 7165 w 9404"/>
              <a:gd name="connsiteY7" fmla="*/ 1547 h 10000"/>
              <a:gd name="connsiteX8" fmla="*/ 7286 w 9404"/>
              <a:gd name="connsiteY8" fmla="*/ 1351 h 10000"/>
              <a:gd name="connsiteX9" fmla="*/ 7387 w 9404"/>
              <a:gd name="connsiteY9" fmla="*/ 1336 h 10000"/>
              <a:gd name="connsiteX10" fmla="*/ 7470 w 9404"/>
              <a:gd name="connsiteY10" fmla="*/ 1304 h 10000"/>
              <a:gd name="connsiteX11" fmla="*/ 7489 w 9404"/>
              <a:gd name="connsiteY11" fmla="*/ 1238 h 10000"/>
              <a:gd name="connsiteX12" fmla="*/ 7489 w 9404"/>
              <a:gd name="connsiteY12" fmla="*/ 1160 h 10000"/>
              <a:gd name="connsiteX13" fmla="*/ 7416 w 9404"/>
              <a:gd name="connsiteY13" fmla="*/ 995 h 10000"/>
              <a:gd name="connsiteX14" fmla="*/ 7354 w 9404"/>
              <a:gd name="connsiteY14" fmla="*/ 918 h 10000"/>
              <a:gd name="connsiteX15" fmla="*/ 7354 w 9404"/>
              <a:gd name="connsiteY15" fmla="*/ 872 h 10000"/>
              <a:gd name="connsiteX16" fmla="*/ 7513 w 9404"/>
              <a:gd name="connsiteY16" fmla="*/ 779 h 10000"/>
              <a:gd name="connsiteX17" fmla="*/ 7863 w 9404"/>
              <a:gd name="connsiteY17" fmla="*/ 392 h 10000"/>
              <a:gd name="connsiteX18" fmla="*/ 8022 w 9404"/>
              <a:gd name="connsiteY18" fmla="*/ 0 h 10000"/>
              <a:gd name="connsiteX19" fmla="*/ 8212 w 9404"/>
              <a:gd name="connsiteY19" fmla="*/ 454 h 10000"/>
              <a:gd name="connsiteX20" fmla="*/ 8313 w 9404"/>
              <a:gd name="connsiteY20" fmla="*/ 779 h 10000"/>
              <a:gd name="connsiteX21" fmla="*/ 8299 w 9404"/>
              <a:gd name="connsiteY21" fmla="*/ 1057 h 10000"/>
              <a:gd name="connsiteX22" fmla="*/ 8241 w 9404"/>
              <a:gd name="connsiteY22" fmla="*/ 1413 h 10000"/>
              <a:gd name="connsiteX23" fmla="*/ 8347 w 9404"/>
              <a:gd name="connsiteY23" fmla="*/ 1547 h 10000"/>
              <a:gd name="connsiteX24" fmla="*/ 8624 w 9404"/>
              <a:gd name="connsiteY24" fmla="*/ 1181 h 10000"/>
              <a:gd name="connsiteX25" fmla="*/ 9404 w 9404"/>
              <a:gd name="connsiteY25" fmla="*/ 1181 h 10000"/>
              <a:gd name="connsiteX26" fmla="*/ 9186 w 9404"/>
              <a:gd name="connsiteY26" fmla="*/ 1996 h 10000"/>
              <a:gd name="connsiteX27" fmla="*/ 8609 w 9404"/>
              <a:gd name="connsiteY27" fmla="*/ 1996 h 10000"/>
              <a:gd name="connsiteX28" fmla="*/ 8808 w 9404"/>
              <a:gd name="connsiteY28" fmla="*/ 2243 h 10000"/>
              <a:gd name="connsiteX29" fmla="*/ 9172 w 9404"/>
              <a:gd name="connsiteY29" fmla="*/ 2552 h 10000"/>
              <a:gd name="connsiteX30" fmla="*/ 9172 w 9404"/>
              <a:gd name="connsiteY30" fmla="*/ 2599 h 10000"/>
              <a:gd name="connsiteX31" fmla="*/ 9098 w 9404"/>
              <a:gd name="connsiteY31" fmla="*/ 2558 h 10000"/>
              <a:gd name="connsiteX32" fmla="*/ 8639 w 9404"/>
              <a:gd name="connsiteY32" fmla="*/ 2552 h 10000"/>
              <a:gd name="connsiteX33" fmla="*/ 8594 w 9404"/>
              <a:gd name="connsiteY33" fmla="*/ 2682 h 10000"/>
              <a:gd name="connsiteX34" fmla="*/ 8536 w 9404"/>
              <a:gd name="connsiteY34" fmla="*/ 2805 h 10000"/>
              <a:gd name="connsiteX35" fmla="*/ 7954 w 9404"/>
              <a:gd name="connsiteY35" fmla="*/ 3140 h 10000"/>
              <a:gd name="connsiteX36" fmla="*/ 7354 w 9404"/>
              <a:gd name="connsiteY36" fmla="*/ 4167 h 10000"/>
              <a:gd name="connsiteX37" fmla="*/ 7194 w 9404"/>
              <a:gd name="connsiteY37" fmla="*/ 4214 h 10000"/>
              <a:gd name="connsiteX38" fmla="*/ 7049 w 9404"/>
              <a:gd name="connsiteY38" fmla="*/ 4178 h 10000"/>
              <a:gd name="connsiteX39" fmla="*/ 6874 w 9404"/>
              <a:gd name="connsiteY39" fmla="*/ 4105 h 10000"/>
              <a:gd name="connsiteX40" fmla="*/ 6777 w 9404"/>
              <a:gd name="connsiteY40" fmla="*/ 4229 h 10000"/>
              <a:gd name="connsiteX41" fmla="*/ 6466 w 9404"/>
              <a:gd name="connsiteY41" fmla="*/ 4214 h 10000"/>
              <a:gd name="connsiteX42" fmla="*/ 6423 w 9404"/>
              <a:gd name="connsiteY42" fmla="*/ 4255 h 10000"/>
              <a:gd name="connsiteX43" fmla="*/ 6398 w 9404"/>
              <a:gd name="connsiteY43" fmla="*/ 4291 h 10000"/>
              <a:gd name="connsiteX44" fmla="*/ 6297 w 9404"/>
              <a:gd name="connsiteY44" fmla="*/ 5204 h 10000"/>
              <a:gd name="connsiteX45" fmla="*/ 6108 w 9404"/>
              <a:gd name="connsiteY45" fmla="*/ 6452 h 10000"/>
              <a:gd name="connsiteX46" fmla="*/ 5740 w 9404"/>
              <a:gd name="connsiteY46" fmla="*/ 6442 h 10000"/>
              <a:gd name="connsiteX47" fmla="*/ 5681 w 9404"/>
              <a:gd name="connsiteY47" fmla="*/ 6900 h 10000"/>
              <a:gd name="connsiteX48" fmla="*/ 5715 w 9404"/>
              <a:gd name="connsiteY48" fmla="*/ 7009 h 10000"/>
              <a:gd name="connsiteX49" fmla="*/ 6045 w 9404"/>
              <a:gd name="connsiteY49" fmla="*/ 7060 h 10000"/>
              <a:gd name="connsiteX50" fmla="*/ 6103 w 9404"/>
              <a:gd name="connsiteY50" fmla="*/ 7401 h 10000"/>
              <a:gd name="connsiteX51" fmla="*/ 6297 w 9404"/>
              <a:gd name="connsiteY51" fmla="*/ 7509 h 10000"/>
              <a:gd name="connsiteX52" fmla="*/ 6263 w 9404"/>
              <a:gd name="connsiteY52" fmla="*/ 7664 h 10000"/>
              <a:gd name="connsiteX53" fmla="*/ 6065 w 9404"/>
              <a:gd name="connsiteY53" fmla="*/ 7829 h 10000"/>
              <a:gd name="connsiteX54" fmla="*/ 5870 w 9404"/>
              <a:gd name="connsiteY54" fmla="*/ 7818 h 10000"/>
              <a:gd name="connsiteX55" fmla="*/ 5860 w 9404"/>
              <a:gd name="connsiteY55" fmla="*/ 7911 h 10000"/>
              <a:gd name="connsiteX56" fmla="*/ 5914 w 9404"/>
              <a:gd name="connsiteY56" fmla="*/ 8201 h 10000"/>
              <a:gd name="connsiteX57" fmla="*/ 6065 w 9404"/>
              <a:gd name="connsiteY57" fmla="*/ 8216 h 10000"/>
              <a:gd name="connsiteX58" fmla="*/ 6123 w 9404"/>
              <a:gd name="connsiteY58" fmla="*/ 8406 h 10000"/>
              <a:gd name="connsiteX59" fmla="*/ 6007 w 9404"/>
              <a:gd name="connsiteY59" fmla="*/ 8515 h 10000"/>
              <a:gd name="connsiteX60" fmla="*/ 6021 w 9404"/>
              <a:gd name="connsiteY60" fmla="*/ 9237 h 10000"/>
              <a:gd name="connsiteX61" fmla="*/ 5831 w 9404"/>
              <a:gd name="connsiteY61" fmla="*/ 9227 h 10000"/>
              <a:gd name="connsiteX62" fmla="*/ 5740 w 9404"/>
              <a:gd name="connsiteY62" fmla="*/ 9175 h 10000"/>
              <a:gd name="connsiteX63" fmla="*/ 4227 w 9404"/>
              <a:gd name="connsiteY63" fmla="*/ 9134 h 10000"/>
              <a:gd name="connsiteX64" fmla="*/ 4227 w 9404"/>
              <a:gd name="connsiteY64" fmla="*/ 9747 h 10000"/>
              <a:gd name="connsiteX65" fmla="*/ 2642 w 9404"/>
              <a:gd name="connsiteY65" fmla="*/ 8742 h 10000"/>
              <a:gd name="connsiteX66" fmla="*/ 2249 w 9404"/>
              <a:gd name="connsiteY66" fmla="*/ 8881 h 10000"/>
              <a:gd name="connsiteX67" fmla="*/ 1334 w 9404"/>
              <a:gd name="connsiteY67" fmla="*/ 8717 h 10000"/>
              <a:gd name="connsiteX68" fmla="*/ 844 w 9404"/>
              <a:gd name="connsiteY68" fmla="*/ 10000 h 10000"/>
              <a:gd name="connsiteX69" fmla="*/ 352 w 9404"/>
              <a:gd name="connsiteY69" fmla="*/ 9836 h 10000"/>
              <a:gd name="connsiteX70" fmla="*/ 358 w 9404"/>
              <a:gd name="connsiteY70" fmla="*/ 9403 h 10000"/>
              <a:gd name="connsiteX71" fmla="*/ 455 w 9404"/>
              <a:gd name="connsiteY71" fmla="*/ 8561 h 10000"/>
              <a:gd name="connsiteX72" fmla="*/ 335 w 9404"/>
              <a:gd name="connsiteY72" fmla="*/ 8092 h 10000"/>
              <a:gd name="connsiteX73" fmla="*/ 102 w 9404"/>
              <a:gd name="connsiteY73" fmla="*/ 7772 h 10000"/>
              <a:gd name="connsiteX74" fmla="*/ 15 w 9404"/>
              <a:gd name="connsiteY74" fmla="*/ 7416 h 10000"/>
              <a:gd name="connsiteX75" fmla="*/ 0 w 9404"/>
              <a:gd name="connsiteY75" fmla="*/ 7060 h 10000"/>
              <a:gd name="connsiteX76" fmla="*/ 112 w 9404"/>
              <a:gd name="connsiteY76" fmla="*/ 6668 h 10000"/>
              <a:gd name="connsiteX77" fmla="*/ 258 w 9404"/>
              <a:gd name="connsiteY77" fmla="*/ 6328 h 10000"/>
              <a:gd name="connsiteX78" fmla="*/ 258 w 9404"/>
              <a:gd name="connsiteY78" fmla="*/ 6220 h 10000"/>
              <a:gd name="connsiteX79" fmla="*/ 455 w 9404"/>
              <a:gd name="connsiteY79" fmla="*/ 4974 h 10000"/>
              <a:gd name="connsiteX80" fmla="*/ 679 w 9404"/>
              <a:gd name="connsiteY80" fmla="*/ 4399 h 10000"/>
              <a:gd name="connsiteX81" fmla="*/ 752 w 9404"/>
              <a:gd name="connsiteY81" fmla="*/ 4286 h 10000"/>
              <a:gd name="connsiteX82" fmla="*/ 767 w 9404"/>
              <a:gd name="connsiteY82" fmla="*/ 3734 h 10000"/>
              <a:gd name="connsiteX83" fmla="*/ 1266 w 9404"/>
              <a:gd name="connsiteY83" fmla="*/ 3781 h 10000"/>
              <a:gd name="connsiteX84" fmla="*/ 1639 w 9404"/>
              <a:gd name="connsiteY84" fmla="*/ 3842 h 10000"/>
              <a:gd name="connsiteX85" fmla="*/ 1513 w 9404"/>
              <a:gd name="connsiteY85" fmla="*/ 6545 h 10000"/>
              <a:gd name="connsiteX86" fmla="*/ 3258 w 9404"/>
              <a:gd name="connsiteY86" fmla="*/ 6530 h 10000"/>
              <a:gd name="connsiteX87" fmla="*/ 3316 w 9404"/>
              <a:gd name="connsiteY87" fmla="*/ 6359 h 10000"/>
              <a:gd name="connsiteX88" fmla="*/ 3549 w 9404"/>
              <a:gd name="connsiteY88" fmla="*/ 5838 h 10000"/>
              <a:gd name="connsiteX0" fmla="*/ 3774 w 10000"/>
              <a:gd name="connsiteY0" fmla="*/ 5838 h 10000"/>
              <a:gd name="connsiteX1" fmla="*/ 3954 w 10000"/>
              <a:gd name="connsiteY1" fmla="*/ 3899 h 10000"/>
              <a:gd name="connsiteX2" fmla="*/ 3073 w 10000"/>
              <a:gd name="connsiteY2" fmla="*/ 3481 h 10000"/>
              <a:gd name="connsiteX3" fmla="*/ 4372 w 10000"/>
              <a:gd name="connsiteY3" fmla="*/ 3095 h 10000"/>
              <a:gd name="connsiteX4" fmla="*/ 4887 w 10000"/>
              <a:gd name="connsiteY4" fmla="*/ 3002 h 10000"/>
              <a:gd name="connsiteX5" fmla="*/ 6046 w 10000"/>
              <a:gd name="connsiteY5" fmla="*/ 2961 h 10000"/>
              <a:gd name="connsiteX6" fmla="*/ 7557 w 10000"/>
              <a:gd name="connsiteY6" fmla="*/ 2924 h 10000"/>
              <a:gd name="connsiteX7" fmla="*/ 7619 w 10000"/>
              <a:gd name="connsiteY7" fmla="*/ 1547 h 10000"/>
              <a:gd name="connsiteX8" fmla="*/ 7748 w 10000"/>
              <a:gd name="connsiteY8" fmla="*/ 1351 h 10000"/>
              <a:gd name="connsiteX9" fmla="*/ 7855 w 10000"/>
              <a:gd name="connsiteY9" fmla="*/ 1336 h 10000"/>
              <a:gd name="connsiteX10" fmla="*/ 7943 w 10000"/>
              <a:gd name="connsiteY10" fmla="*/ 1304 h 10000"/>
              <a:gd name="connsiteX11" fmla="*/ 7964 w 10000"/>
              <a:gd name="connsiteY11" fmla="*/ 1238 h 10000"/>
              <a:gd name="connsiteX12" fmla="*/ 7964 w 10000"/>
              <a:gd name="connsiteY12" fmla="*/ 1160 h 10000"/>
              <a:gd name="connsiteX13" fmla="*/ 7886 w 10000"/>
              <a:gd name="connsiteY13" fmla="*/ 995 h 10000"/>
              <a:gd name="connsiteX14" fmla="*/ 7820 w 10000"/>
              <a:gd name="connsiteY14" fmla="*/ 918 h 10000"/>
              <a:gd name="connsiteX15" fmla="*/ 7820 w 10000"/>
              <a:gd name="connsiteY15" fmla="*/ 872 h 10000"/>
              <a:gd name="connsiteX16" fmla="*/ 7989 w 10000"/>
              <a:gd name="connsiteY16" fmla="*/ 779 h 10000"/>
              <a:gd name="connsiteX17" fmla="*/ 8361 w 10000"/>
              <a:gd name="connsiteY17" fmla="*/ 392 h 10000"/>
              <a:gd name="connsiteX18" fmla="*/ 8530 w 10000"/>
              <a:gd name="connsiteY18" fmla="*/ 0 h 10000"/>
              <a:gd name="connsiteX19" fmla="*/ 8732 w 10000"/>
              <a:gd name="connsiteY19" fmla="*/ 454 h 10000"/>
              <a:gd name="connsiteX20" fmla="*/ 8840 w 10000"/>
              <a:gd name="connsiteY20" fmla="*/ 779 h 10000"/>
              <a:gd name="connsiteX21" fmla="*/ 8825 w 10000"/>
              <a:gd name="connsiteY21" fmla="*/ 1057 h 10000"/>
              <a:gd name="connsiteX22" fmla="*/ 8763 w 10000"/>
              <a:gd name="connsiteY22" fmla="*/ 1413 h 10000"/>
              <a:gd name="connsiteX23" fmla="*/ 8876 w 10000"/>
              <a:gd name="connsiteY23" fmla="*/ 1547 h 10000"/>
              <a:gd name="connsiteX24" fmla="*/ 9171 w 10000"/>
              <a:gd name="connsiteY24" fmla="*/ 1181 h 10000"/>
              <a:gd name="connsiteX25" fmla="*/ 10000 w 10000"/>
              <a:gd name="connsiteY25" fmla="*/ 1181 h 10000"/>
              <a:gd name="connsiteX26" fmla="*/ 9768 w 10000"/>
              <a:gd name="connsiteY26" fmla="*/ 1996 h 10000"/>
              <a:gd name="connsiteX27" fmla="*/ 9155 w 10000"/>
              <a:gd name="connsiteY27" fmla="*/ 1996 h 10000"/>
              <a:gd name="connsiteX28" fmla="*/ 9366 w 10000"/>
              <a:gd name="connsiteY28" fmla="*/ 2243 h 10000"/>
              <a:gd name="connsiteX29" fmla="*/ 9753 w 10000"/>
              <a:gd name="connsiteY29" fmla="*/ 2552 h 10000"/>
              <a:gd name="connsiteX30" fmla="*/ 9753 w 10000"/>
              <a:gd name="connsiteY30" fmla="*/ 2599 h 10000"/>
              <a:gd name="connsiteX31" fmla="*/ 9675 w 10000"/>
              <a:gd name="connsiteY31" fmla="*/ 2558 h 10000"/>
              <a:gd name="connsiteX32" fmla="*/ 9187 w 10000"/>
              <a:gd name="connsiteY32" fmla="*/ 2552 h 10000"/>
              <a:gd name="connsiteX33" fmla="*/ 9139 w 10000"/>
              <a:gd name="connsiteY33" fmla="*/ 2682 h 10000"/>
              <a:gd name="connsiteX34" fmla="*/ 9077 w 10000"/>
              <a:gd name="connsiteY34" fmla="*/ 2805 h 10000"/>
              <a:gd name="connsiteX35" fmla="*/ 8458 w 10000"/>
              <a:gd name="connsiteY35" fmla="*/ 3140 h 10000"/>
              <a:gd name="connsiteX36" fmla="*/ 7820 w 10000"/>
              <a:gd name="connsiteY36" fmla="*/ 4167 h 10000"/>
              <a:gd name="connsiteX37" fmla="*/ 7650 w 10000"/>
              <a:gd name="connsiteY37" fmla="*/ 4214 h 10000"/>
              <a:gd name="connsiteX38" fmla="*/ 7496 w 10000"/>
              <a:gd name="connsiteY38" fmla="*/ 4178 h 10000"/>
              <a:gd name="connsiteX39" fmla="*/ 7310 w 10000"/>
              <a:gd name="connsiteY39" fmla="*/ 4105 h 10000"/>
              <a:gd name="connsiteX40" fmla="*/ 7207 w 10000"/>
              <a:gd name="connsiteY40" fmla="*/ 4229 h 10000"/>
              <a:gd name="connsiteX41" fmla="*/ 6876 w 10000"/>
              <a:gd name="connsiteY41" fmla="*/ 4214 h 10000"/>
              <a:gd name="connsiteX42" fmla="*/ 6830 w 10000"/>
              <a:gd name="connsiteY42" fmla="*/ 4255 h 10000"/>
              <a:gd name="connsiteX43" fmla="*/ 6803 w 10000"/>
              <a:gd name="connsiteY43" fmla="*/ 4291 h 10000"/>
              <a:gd name="connsiteX44" fmla="*/ 6696 w 10000"/>
              <a:gd name="connsiteY44" fmla="*/ 5204 h 10000"/>
              <a:gd name="connsiteX45" fmla="*/ 6495 w 10000"/>
              <a:gd name="connsiteY45" fmla="*/ 6452 h 10000"/>
              <a:gd name="connsiteX46" fmla="*/ 6104 w 10000"/>
              <a:gd name="connsiteY46" fmla="*/ 6442 h 10000"/>
              <a:gd name="connsiteX47" fmla="*/ 6041 w 10000"/>
              <a:gd name="connsiteY47" fmla="*/ 6900 h 10000"/>
              <a:gd name="connsiteX48" fmla="*/ 6077 w 10000"/>
              <a:gd name="connsiteY48" fmla="*/ 7009 h 10000"/>
              <a:gd name="connsiteX49" fmla="*/ 6428 w 10000"/>
              <a:gd name="connsiteY49" fmla="*/ 7060 h 10000"/>
              <a:gd name="connsiteX50" fmla="*/ 6490 w 10000"/>
              <a:gd name="connsiteY50" fmla="*/ 7401 h 10000"/>
              <a:gd name="connsiteX51" fmla="*/ 6696 w 10000"/>
              <a:gd name="connsiteY51" fmla="*/ 7509 h 10000"/>
              <a:gd name="connsiteX52" fmla="*/ 6660 w 10000"/>
              <a:gd name="connsiteY52" fmla="*/ 7664 h 10000"/>
              <a:gd name="connsiteX53" fmla="*/ 6449 w 10000"/>
              <a:gd name="connsiteY53" fmla="*/ 7829 h 10000"/>
              <a:gd name="connsiteX54" fmla="*/ 6242 w 10000"/>
              <a:gd name="connsiteY54" fmla="*/ 7818 h 10000"/>
              <a:gd name="connsiteX55" fmla="*/ 6231 w 10000"/>
              <a:gd name="connsiteY55" fmla="*/ 7911 h 10000"/>
              <a:gd name="connsiteX56" fmla="*/ 6289 w 10000"/>
              <a:gd name="connsiteY56" fmla="*/ 8201 h 10000"/>
              <a:gd name="connsiteX57" fmla="*/ 6449 w 10000"/>
              <a:gd name="connsiteY57" fmla="*/ 8216 h 10000"/>
              <a:gd name="connsiteX58" fmla="*/ 6511 w 10000"/>
              <a:gd name="connsiteY58" fmla="*/ 8406 h 10000"/>
              <a:gd name="connsiteX59" fmla="*/ 6388 w 10000"/>
              <a:gd name="connsiteY59" fmla="*/ 8515 h 10000"/>
              <a:gd name="connsiteX60" fmla="*/ 6403 w 10000"/>
              <a:gd name="connsiteY60" fmla="*/ 9237 h 10000"/>
              <a:gd name="connsiteX61" fmla="*/ 6201 w 10000"/>
              <a:gd name="connsiteY61" fmla="*/ 9227 h 10000"/>
              <a:gd name="connsiteX62" fmla="*/ 6104 w 10000"/>
              <a:gd name="connsiteY62" fmla="*/ 9175 h 10000"/>
              <a:gd name="connsiteX63" fmla="*/ 4495 w 10000"/>
              <a:gd name="connsiteY63" fmla="*/ 9134 h 10000"/>
              <a:gd name="connsiteX64" fmla="*/ 4495 w 10000"/>
              <a:gd name="connsiteY64" fmla="*/ 9747 h 10000"/>
              <a:gd name="connsiteX65" fmla="*/ 2809 w 10000"/>
              <a:gd name="connsiteY65" fmla="*/ 8742 h 10000"/>
              <a:gd name="connsiteX66" fmla="*/ 2392 w 10000"/>
              <a:gd name="connsiteY66" fmla="*/ 8881 h 10000"/>
              <a:gd name="connsiteX67" fmla="*/ 1419 w 10000"/>
              <a:gd name="connsiteY67" fmla="*/ 8717 h 10000"/>
              <a:gd name="connsiteX68" fmla="*/ 897 w 10000"/>
              <a:gd name="connsiteY68" fmla="*/ 10000 h 10000"/>
              <a:gd name="connsiteX69" fmla="*/ 374 w 10000"/>
              <a:gd name="connsiteY69" fmla="*/ 9836 h 10000"/>
              <a:gd name="connsiteX70" fmla="*/ 381 w 10000"/>
              <a:gd name="connsiteY70" fmla="*/ 9403 h 10000"/>
              <a:gd name="connsiteX71" fmla="*/ 484 w 10000"/>
              <a:gd name="connsiteY71" fmla="*/ 8561 h 10000"/>
              <a:gd name="connsiteX72" fmla="*/ 356 w 10000"/>
              <a:gd name="connsiteY72" fmla="*/ 8092 h 10000"/>
              <a:gd name="connsiteX73" fmla="*/ 108 w 10000"/>
              <a:gd name="connsiteY73" fmla="*/ 7772 h 10000"/>
              <a:gd name="connsiteX74" fmla="*/ 16 w 10000"/>
              <a:gd name="connsiteY74" fmla="*/ 7416 h 10000"/>
              <a:gd name="connsiteX75" fmla="*/ 0 w 10000"/>
              <a:gd name="connsiteY75" fmla="*/ 7060 h 10000"/>
              <a:gd name="connsiteX76" fmla="*/ 119 w 10000"/>
              <a:gd name="connsiteY76" fmla="*/ 6668 h 10000"/>
              <a:gd name="connsiteX77" fmla="*/ 274 w 10000"/>
              <a:gd name="connsiteY77" fmla="*/ 6328 h 10000"/>
              <a:gd name="connsiteX78" fmla="*/ 274 w 10000"/>
              <a:gd name="connsiteY78" fmla="*/ 6220 h 10000"/>
              <a:gd name="connsiteX79" fmla="*/ 484 w 10000"/>
              <a:gd name="connsiteY79" fmla="*/ 4974 h 10000"/>
              <a:gd name="connsiteX80" fmla="*/ 722 w 10000"/>
              <a:gd name="connsiteY80" fmla="*/ 4399 h 10000"/>
              <a:gd name="connsiteX81" fmla="*/ 628 w 10000"/>
              <a:gd name="connsiteY81" fmla="*/ 4644 h 10000"/>
              <a:gd name="connsiteX82" fmla="*/ 800 w 10000"/>
              <a:gd name="connsiteY82" fmla="*/ 4286 h 10000"/>
              <a:gd name="connsiteX83" fmla="*/ 816 w 10000"/>
              <a:gd name="connsiteY83" fmla="*/ 3734 h 10000"/>
              <a:gd name="connsiteX84" fmla="*/ 1346 w 10000"/>
              <a:gd name="connsiteY84" fmla="*/ 3781 h 10000"/>
              <a:gd name="connsiteX85" fmla="*/ 1743 w 10000"/>
              <a:gd name="connsiteY85" fmla="*/ 3842 h 10000"/>
              <a:gd name="connsiteX86" fmla="*/ 1609 w 10000"/>
              <a:gd name="connsiteY86" fmla="*/ 6545 h 10000"/>
              <a:gd name="connsiteX87" fmla="*/ 3464 w 10000"/>
              <a:gd name="connsiteY87" fmla="*/ 6530 h 10000"/>
              <a:gd name="connsiteX88" fmla="*/ 3526 w 10000"/>
              <a:gd name="connsiteY88" fmla="*/ 6359 h 10000"/>
              <a:gd name="connsiteX89" fmla="*/ 3774 w 10000"/>
              <a:gd name="connsiteY89" fmla="*/ 5838 h 10000"/>
              <a:gd name="connsiteX0" fmla="*/ 3774 w 10000"/>
              <a:gd name="connsiteY0" fmla="*/ 5838 h 10000"/>
              <a:gd name="connsiteX1" fmla="*/ 3954 w 10000"/>
              <a:gd name="connsiteY1" fmla="*/ 3899 h 10000"/>
              <a:gd name="connsiteX2" fmla="*/ 3073 w 10000"/>
              <a:gd name="connsiteY2" fmla="*/ 3481 h 10000"/>
              <a:gd name="connsiteX3" fmla="*/ 4372 w 10000"/>
              <a:gd name="connsiteY3" fmla="*/ 3095 h 10000"/>
              <a:gd name="connsiteX4" fmla="*/ 4887 w 10000"/>
              <a:gd name="connsiteY4" fmla="*/ 3002 h 10000"/>
              <a:gd name="connsiteX5" fmla="*/ 6046 w 10000"/>
              <a:gd name="connsiteY5" fmla="*/ 2961 h 10000"/>
              <a:gd name="connsiteX6" fmla="*/ 7557 w 10000"/>
              <a:gd name="connsiteY6" fmla="*/ 2924 h 10000"/>
              <a:gd name="connsiteX7" fmla="*/ 7619 w 10000"/>
              <a:gd name="connsiteY7" fmla="*/ 1547 h 10000"/>
              <a:gd name="connsiteX8" fmla="*/ 7748 w 10000"/>
              <a:gd name="connsiteY8" fmla="*/ 1351 h 10000"/>
              <a:gd name="connsiteX9" fmla="*/ 7855 w 10000"/>
              <a:gd name="connsiteY9" fmla="*/ 1336 h 10000"/>
              <a:gd name="connsiteX10" fmla="*/ 7943 w 10000"/>
              <a:gd name="connsiteY10" fmla="*/ 1304 h 10000"/>
              <a:gd name="connsiteX11" fmla="*/ 7964 w 10000"/>
              <a:gd name="connsiteY11" fmla="*/ 1238 h 10000"/>
              <a:gd name="connsiteX12" fmla="*/ 7964 w 10000"/>
              <a:gd name="connsiteY12" fmla="*/ 1160 h 10000"/>
              <a:gd name="connsiteX13" fmla="*/ 7886 w 10000"/>
              <a:gd name="connsiteY13" fmla="*/ 995 h 10000"/>
              <a:gd name="connsiteX14" fmla="*/ 7820 w 10000"/>
              <a:gd name="connsiteY14" fmla="*/ 918 h 10000"/>
              <a:gd name="connsiteX15" fmla="*/ 7820 w 10000"/>
              <a:gd name="connsiteY15" fmla="*/ 872 h 10000"/>
              <a:gd name="connsiteX16" fmla="*/ 7989 w 10000"/>
              <a:gd name="connsiteY16" fmla="*/ 779 h 10000"/>
              <a:gd name="connsiteX17" fmla="*/ 8361 w 10000"/>
              <a:gd name="connsiteY17" fmla="*/ 392 h 10000"/>
              <a:gd name="connsiteX18" fmla="*/ 8530 w 10000"/>
              <a:gd name="connsiteY18" fmla="*/ 0 h 10000"/>
              <a:gd name="connsiteX19" fmla="*/ 8732 w 10000"/>
              <a:gd name="connsiteY19" fmla="*/ 454 h 10000"/>
              <a:gd name="connsiteX20" fmla="*/ 8840 w 10000"/>
              <a:gd name="connsiteY20" fmla="*/ 779 h 10000"/>
              <a:gd name="connsiteX21" fmla="*/ 8825 w 10000"/>
              <a:gd name="connsiteY21" fmla="*/ 1057 h 10000"/>
              <a:gd name="connsiteX22" fmla="*/ 8763 w 10000"/>
              <a:gd name="connsiteY22" fmla="*/ 1413 h 10000"/>
              <a:gd name="connsiteX23" fmla="*/ 8876 w 10000"/>
              <a:gd name="connsiteY23" fmla="*/ 1547 h 10000"/>
              <a:gd name="connsiteX24" fmla="*/ 9171 w 10000"/>
              <a:gd name="connsiteY24" fmla="*/ 1181 h 10000"/>
              <a:gd name="connsiteX25" fmla="*/ 10000 w 10000"/>
              <a:gd name="connsiteY25" fmla="*/ 1181 h 10000"/>
              <a:gd name="connsiteX26" fmla="*/ 9768 w 10000"/>
              <a:gd name="connsiteY26" fmla="*/ 1996 h 10000"/>
              <a:gd name="connsiteX27" fmla="*/ 9155 w 10000"/>
              <a:gd name="connsiteY27" fmla="*/ 1996 h 10000"/>
              <a:gd name="connsiteX28" fmla="*/ 9366 w 10000"/>
              <a:gd name="connsiteY28" fmla="*/ 2243 h 10000"/>
              <a:gd name="connsiteX29" fmla="*/ 9753 w 10000"/>
              <a:gd name="connsiteY29" fmla="*/ 2552 h 10000"/>
              <a:gd name="connsiteX30" fmla="*/ 9753 w 10000"/>
              <a:gd name="connsiteY30" fmla="*/ 2599 h 10000"/>
              <a:gd name="connsiteX31" fmla="*/ 9675 w 10000"/>
              <a:gd name="connsiteY31" fmla="*/ 2558 h 10000"/>
              <a:gd name="connsiteX32" fmla="*/ 9187 w 10000"/>
              <a:gd name="connsiteY32" fmla="*/ 2552 h 10000"/>
              <a:gd name="connsiteX33" fmla="*/ 9139 w 10000"/>
              <a:gd name="connsiteY33" fmla="*/ 2682 h 10000"/>
              <a:gd name="connsiteX34" fmla="*/ 9077 w 10000"/>
              <a:gd name="connsiteY34" fmla="*/ 2805 h 10000"/>
              <a:gd name="connsiteX35" fmla="*/ 8458 w 10000"/>
              <a:gd name="connsiteY35" fmla="*/ 3140 h 10000"/>
              <a:gd name="connsiteX36" fmla="*/ 7820 w 10000"/>
              <a:gd name="connsiteY36" fmla="*/ 4167 h 10000"/>
              <a:gd name="connsiteX37" fmla="*/ 7650 w 10000"/>
              <a:gd name="connsiteY37" fmla="*/ 4214 h 10000"/>
              <a:gd name="connsiteX38" fmla="*/ 7496 w 10000"/>
              <a:gd name="connsiteY38" fmla="*/ 4178 h 10000"/>
              <a:gd name="connsiteX39" fmla="*/ 7310 w 10000"/>
              <a:gd name="connsiteY39" fmla="*/ 4105 h 10000"/>
              <a:gd name="connsiteX40" fmla="*/ 7207 w 10000"/>
              <a:gd name="connsiteY40" fmla="*/ 4229 h 10000"/>
              <a:gd name="connsiteX41" fmla="*/ 6876 w 10000"/>
              <a:gd name="connsiteY41" fmla="*/ 4214 h 10000"/>
              <a:gd name="connsiteX42" fmla="*/ 6830 w 10000"/>
              <a:gd name="connsiteY42" fmla="*/ 4255 h 10000"/>
              <a:gd name="connsiteX43" fmla="*/ 6803 w 10000"/>
              <a:gd name="connsiteY43" fmla="*/ 4291 h 10000"/>
              <a:gd name="connsiteX44" fmla="*/ 6696 w 10000"/>
              <a:gd name="connsiteY44" fmla="*/ 5204 h 10000"/>
              <a:gd name="connsiteX45" fmla="*/ 6495 w 10000"/>
              <a:gd name="connsiteY45" fmla="*/ 6452 h 10000"/>
              <a:gd name="connsiteX46" fmla="*/ 6104 w 10000"/>
              <a:gd name="connsiteY46" fmla="*/ 6442 h 10000"/>
              <a:gd name="connsiteX47" fmla="*/ 6041 w 10000"/>
              <a:gd name="connsiteY47" fmla="*/ 6900 h 10000"/>
              <a:gd name="connsiteX48" fmla="*/ 6077 w 10000"/>
              <a:gd name="connsiteY48" fmla="*/ 7009 h 10000"/>
              <a:gd name="connsiteX49" fmla="*/ 6428 w 10000"/>
              <a:gd name="connsiteY49" fmla="*/ 7060 h 10000"/>
              <a:gd name="connsiteX50" fmla="*/ 6490 w 10000"/>
              <a:gd name="connsiteY50" fmla="*/ 7401 h 10000"/>
              <a:gd name="connsiteX51" fmla="*/ 6696 w 10000"/>
              <a:gd name="connsiteY51" fmla="*/ 7509 h 10000"/>
              <a:gd name="connsiteX52" fmla="*/ 6660 w 10000"/>
              <a:gd name="connsiteY52" fmla="*/ 7664 h 10000"/>
              <a:gd name="connsiteX53" fmla="*/ 6449 w 10000"/>
              <a:gd name="connsiteY53" fmla="*/ 7829 h 10000"/>
              <a:gd name="connsiteX54" fmla="*/ 6242 w 10000"/>
              <a:gd name="connsiteY54" fmla="*/ 7818 h 10000"/>
              <a:gd name="connsiteX55" fmla="*/ 6231 w 10000"/>
              <a:gd name="connsiteY55" fmla="*/ 7911 h 10000"/>
              <a:gd name="connsiteX56" fmla="*/ 6289 w 10000"/>
              <a:gd name="connsiteY56" fmla="*/ 8201 h 10000"/>
              <a:gd name="connsiteX57" fmla="*/ 6449 w 10000"/>
              <a:gd name="connsiteY57" fmla="*/ 8216 h 10000"/>
              <a:gd name="connsiteX58" fmla="*/ 6511 w 10000"/>
              <a:gd name="connsiteY58" fmla="*/ 8406 h 10000"/>
              <a:gd name="connsiteX59" fmla="*/ 6388 w 10000"/>
              <a:gd name="connsiteY59" fmla="*/ 8515 h 10000"/>
              <a:gd name="connsiteX60" fmla="*/ 6403 w 10000"/>
              <a:gd name="connsiteY60" fmla="*/ 9237 h 10000"/>
              <a:gd name="connsiteX61" fmla="*/ 6201 w 10000"/>
              <a:gd name="connsiteY61" fmla="*/ 9227 h 10000"/>
              <a:gd name="connsiteX62" fmla="*/ 6104 w 10000"/>
              <a:gd name="connsiteY62" fmla="*/ 9175 h 10000"/>
              <a:gd name="connsiteX63" fmla="*/ 4495 w 10000"/>
              <a:gd name="connsiteY63" fmla="*/ 9134 h 10000"/>
              <a:gd name="connsiteX64" fmla="*/ 4495 w 10000"/>
              <a:gd name="connsiteY64" fmla="*/ 9747 h 10000"/>
              <a:gd name="connsiteX65" fmla="*/ 2809 w 10000"/>
              <a:gd name="connsiteY65" fmla="*/ 8742 h 10000"/>
              <a:gd name="connsiteX66" fmla="*/ 2392 w 10000"/>
              <a:gd name="connsiteY66" fmla="*/ 8881 h 10000"/>
              <a:gd name="connsiteX67" fmla="*/ 1419 w 10000"/>
              <a:gd name="connsiteY67" fmla="*/ 8717 h 10000"/>
              <a:gd name="connsiteX68" fmla="*/ 897 w 10000"/>
              <a:gd name="connsiteY68" fmla="*/ 10000 h 10000"/>
              <a:gd name="connsiteX69" fmla="*/ 374 w 10000"/>
              <a:gd name="connsiteY69" fmla="*/ 9836 h 10000"/>
              <a:gd name="connsiteX70" fmla="*/ 381 w 10000"/>
              <a:gd name="connsiteY70" fmla="*/ 9403 h 10000"/>
              <a:gd name="connsiteX71" fmla="*/ 484 w 10000"/>
              <a:gd name="connsiteY71" fmla="*/ 8561 h 10000"/>
              <a:gd name="connsiteX72" fmla="*/ 356 w 10000"/>
              <a:gd name="connsiteY72" fmla="*/ 8092 h 10000"/>
              <a:gd name="connsiteX73" fmla="*/ 108 w 10000"/>
              <a:gd name="connsiteY73" fmla="*/ 7772 h 10000"/>
              <a:gd name="connsiteX74" fmla="*/ 16 w 10000"/>
              <a:gd name="connsiteY74" fmla="*/ 7416 h 10000"/>
              <a:gd name="connsiteX75" fmla="*/ 0 w 10000"/>
              <a:gd name="connsiteY75" fmla="*/ 7060 h 10000"/>
              <a:gd name="connsiteX76" fmla="*/ 119 w 10000"/>
              <a:gd name="connsiteY76" fmla="*/ 6668 h 10000"/>
              <a:gd name="connsiteX77" fmla="*/ 274 w 10000"/>
              <a:gd name="connsiteY77" fmla="*/ 6328 h 10000"/>
              <a:gd name="connsiteX78" fmla="*/ 274 w 10000"/>
              <a:gd name="connsiteY78" fmla="*/ 6220 h 10000"/>
              <a:gd name="connsiteX79" fmla="*/ 484 w 10000"/>
              <a:gd name="connsiteY79" fmla="*/ 4974 h 10000"/>
              <a:gd name="connsiteX80" fmla="*/ 722 w 10000"/>
              <a:gd name="connsiteY80" fmla="*/ 4399 h 10000"/>
              <a:gd name="connsiteX81" fmla="*/ 951 w 10000"/>
              <a:gd name="connsiteY81" fmla="*/ 4662 h 10000"/>
              <a:gd name="connsiteX82" fmla="*/ 800 w 10000"/>
              <a:gd name="connsiteY82" fmla="*/ 4286 h 10000"/>
              <a:gd name="connsiteX83" fmla="*/ 816 w 10000"/>
              <a:gd name="connsiteY83" fmla="*/ 3734 h 10000"/>
              <a:gd name="connsiteX84" fmla="*/ 1346 w 10000"/>
              <a:gd name="connsiteY84" fmla="*/ 3781 h 10000"/>
              <a:gd name="connsiteX85" fmla="*/ 1743 w 10000"/>
              <a:gd name="connsiteY85" fmla="*/ 3842 h 10000"/>
              <a:gd name="connsiteX86" fmla="*/ 1609 w 10000"/>
              <a:gd name="connsiteY86" fmla="*/ 6545 h 10000"/>
              <a:gd name="connsiteX87" fmla="*/ 3464 w 10000"/>
              <a:gd name="connsiteY87" fmla="*/ 6530 h 10000"/>
              <a:gd name="connsiteX88" fmla="*/ 3526 w 10000"/>
              <a:gd name="connsiteY88" fmla="*/ 6359 h 10000"/>
              <a:gd name="connsiteX89" fmla="*/ 3774 w 10000"/>
              <a:gd name="connsiteY89" fmla="*/ 5838 h 10000"/>
              <a:gd name="connsiteX0" fmla="*/ 3774 w 10000"/>
              <a:gd name="connsiteY0" fmla="*/ 5838 h 10000"/>
              <a:gd name="connsiteX1" fmla="*/ 3954 w 10000"/>
              <a:gd name="connsiteY1" fmla="*/ 3899 h 10000"/>
              <a:gd name="connsiteX2" fmla="*/ 3073 w 10000"/>
              <a:gd name="connsiteY2" fmla="*/ 3481 h 10000"/>
              <a:gd name="connsiteX3" fmla="*/ 4372 w 10000"/>
              <a:gd name="connsiteY3" fmla="*/ 3095 h 10000"/>
              <a:gd name="connsiteX4" fmla="*/ 4887 w 10000"/>
              <a:gd name="connsiteY4" fmla="*/ 3002 h 10000"/>
              <a:gd name="connsiteX5" fmla="*/ 6046 w 10000"/>
              <a:gd name="connsiteY5" fmla="*/ 2961 h 10000"/>
              <a:gd name="connsiteX6" fmla="*/ 7557 w 10000"/>
              <a:gd name="connsiteY6" fmla="*/ 2924 h 10000"/>
              <a:gd name="connsiteX7" fmla="*/ 7619 w 10000"/>
              <a:gd name="connsiteY7" fmla="*/ 1547 h 10000"/>
              <a:gd name="connsiteX8" fmla="*/ 7748 w 10000"/>
              <a:gd name="connsiteY8" fmla="*/ 1351 h 10000"/>
              <a:gd name="connsiteX9" fmla="*/ 7855 w 10000"/>
              <a:gd name="connsiteY9" fmla="*/ 1336 h 10000"/>
              <a:gd name="connsiteX10" fmla="*/ 7943 w 10000"/>
              <a:gd name="connsiteY10" fmla="*/ 1304 h 10000"/>
              <a:gd name="connsiteX11" fmla="*/ 7964 w 10000"/>
              <a:gd name="connsiteY11" fmla="*/ 1238 h 10000"/>
              <a:gd name="connsiteX12" fmla="*/ 7964 w 10000"/>
              <a:gd name="connsiteY12" fmla="*/ 1160 h 10000"/>
              <a:gd name="connsiteX13" fmla="*/ 7886 w 10000"/>
              <a:gd name="connsiteY13" fmla="*/ 995 h 10000"/>
              <a:gd name="connsiteX14" fmla="*/ 7820 w 10000"/>
              <a:gd name="connsiteY14" fmla="*/ 918 h 10000"/>
              <a:gd name="connsiteX15" fmla="*/ 7820 w 10000"/>
              <a:gd name="connsiteY15" fmla="*/ 872 h 10000"/>
              <a:gd name="connsiteX16" fmla="*/ 7989 w 10000"/>
              <a:gd name="connsiteY16" fmla="*/ 779 h 10000"/>
              <a:gd name="connsiteX17" fmla="*/ 8361 w 10000"/>
              <a:gd name="connsiteY17" fmla="*/ 392 h 10000"/>
              <a:gd name="connsiteX18" fmla="*/ 8530 w 10000"/>
              <a:gd name="connsiteY18" fmla="*/ 0 h 10000"/>
              <a:gd name="connsiteX19" fmla="*/ 8732 w 10000"/>
              <a:gd name="connsiteY19" fmla="*/ 454 h 10000"/>
              <a:gd name="connsiteX20" fmla="*/ 8840 w 10000"/>
              <a:gd name="connsiteY20" fmla="*/ 779 h 10000"/>
              <a:gd name="connsiteX21" fmla="*/ 8825 w 10000"/>
              <a:gd name="connsiteY21" fmla="*/ 1057 h 10000"/>
              <a:gd name="connsiteX22" fmla="*/ 8763 w 10000"/>
              <a:gd name="connsiteY22" fmla="*/ 1413 h 10000"/>
              <a:gd name="connsiteX23" fmla="*/ 8876 w 10000"/>
              <a:gd name="connsiteY23" fmla="*/ 1547 h 10000"/>
              <a:gd name="connsiteX24" fmla="*/ 9171 w 10000"/>
              <a:gd name="connsiteY24" fmla="*/ 1181 h 10000"/>
              <a:gd name="connsiteX25" fmla="*/ 10000 w 10000"/>
              <a:gd name="connsiteY25" fmla="*/ 1181 h 10000"/>
              <a:gd name="connsiteX26" fmla="*/ 9768 w 10000"/>
              <a:gd name="connsiteY26" fmla="*/ 1996 h 10000"/>
              <a:gd name="connsiteX27" fmla="*/ 9155 w 10000"/>
              <a:gd name="connsiteY27" fmla="*/ 1996 h 10000"/>
              <a:gd name="connsiteX28" fmla="*/ 9366 w 10000"/>
              <a:gd name="connsiteY28" fmla="*/ 2243 h 10000"/>
              <a:gd name="connsiteX29" fmla="*/ 9753 w 10000"/>
              <a:gd name="connsiteY29" fmla="*/ 2552 h 10000"/>
              <a:gd name="connsiteX30" fmla="*/ 9753 w 10000"/>
              <a:gd name="connsiteY30" fmla="*/ 2599 h 10000"/>
              <a:gd name="connsiteX31" fmla="*/ 9675 w 10000"/>
              <a:gd name="connsiteY31" fmla="*/ 2558 h 10000"/>
              <a:gd name="connsiteX32" fmla="*/ 9187 w 10000"/>
              <a:gd name="connsiteY32" fmla="*/ 2552 h 10000"/>
              <a:gd name="connsiteX33" fmla="*/ 9139 w 10000"/>
              <a:gd name="connsiteY33" fmla="*/ 2682 h 10000"/>
              <a:gd name="connsiteX34" fmla="*/ 9077 w 10000"/>
              <a:gd name="connsiteY34" fmla="*/ 2805 h 10000"/>
              <a:gd name="connsiteX35" fmla="*/ 8458 w 10000"/>
              <a:gd name="connsiteY35" fmla="*/ 3140 h 10000"/>
              <a:gd name="connsiteX36" fmla="*/ 7820 w 10000"/>
              <a:gd name="connsiteY36" fmla="*/ 4167 h 10000"/>
              <a:gd name="connsiteX37" fmla="*/ 7650 w 10000"/>
              <a:gd name="connsiteY37" fmla="*/ 4214 h 10000"/>
              <a:gd name="connsiteX38" fmla="*/ 7496 w 10000"/>
              <a:gd name="connsiteY38" fmla="*/ 4178 h 10000"/>
              <a:gd name="connsiteX39" fmla="*/ 7310 w 10000"/>
              <a:gd name="connsiteY39" fmla="*/ 4105 h 10000"/>
              <a:gd name="connsiteX40" fmla="*/ 7207 w 10000"/>
              <a:gd name="connsiteY40" fmla="*/ 4229 h 10000"/>
              <a:gd name="connsiteX41" fmla="*/ 6876 w 10000"/>
              <a:gd name="connsiteY41" fmla="*/ 4214 h 10000"/>
              <a:gd name="connsiteX42" fmla="*/ 6830 w 10000"/>
              <a:gd name="connsiteY42" fmla="*/ 4255 h 10000"/>
              <a:gd name="connsiteX43" fmla="*/ 6803 w 10000"/>
              <a:gd name="connsiteY43" fmla="*/ 4291 h 10000"/>
              <a:gd name="connsiteX44" fmla="*/ 6696 w 10000"/>
              <a:gd name="connsiteY44" fmla="*/ 5204 h 10000"/>
              <a:gd name="connsiteX45" fmla="*/ 6495 w 10000"/>
              <a:gd name="connsiteY45" fmla="*/ 6452 h 10000"/>
              <a:gd name="connsiteX46" fmla="*/ 6104 w 10000"/>
              <a:gd name="connsiteY46" fmla="*/ 6442 h 10000"/>
              <a:gd name="connsiteX47" fmla="*/ 6041 w 10000"/>
              <a:gd name="connsiteY47" fmla="*/ 6900 h 10000"/>
              <a:gd name="connsiteX48" fmla="*/ 6077 w 10000"/>
              <a:gd name="connsiteY48" fmla="*/ 7009 h 10000"/>
              <a:gd name="connsiteX49" fmla="*/ 6428 w 10000"/>
              <a:gd name="connsiteY49" fmla="*/ 7060 h 10000"/>
              <a:gd name="connsiteX50" fmla="*/ 6490 w 10000"/>
              <a:gd name="connsiteY50" fmla="*/ 7401 h 10000"/>
              <a:gd name="connsiteX51" fmla="*/ 6696 w 10000"/>
              <a:gd name="connsiteY51" fmla="*/ 7509 h 10000"/>
              <a:gd name="connsiteX52" fmla="*/ 6660 w 10000"/>
              <a:gd name="connsiteY52" fmla="*/ 7664 h 10000"/>
              <a:gd name="connsiteX53" fmla="*/ 6449 w 10000"/>
              <a:gd name="connsiteY53" fmla="*/ 7829 h 10000"/>
              <a:gd name="connsiteX54" fmla="*/ 6242 w 10000"/>
              <a:gd name="connsiteY54" fmla="*/ 7818 h 10000"/>
              <a:gd name="connsiteX55" fmla="*/ 6231 w 10000"/>
              <a:gd name="connsiteY55" fmla="*/ 7911 h 10000"/>
              <a:gd name="connsiteX56" fmla="*/ 6289 w 10000"/>
              <a:gd name="connsiteY56" fmla="*/ 8201 h 10000"/>
              <a:gd name="connsiteX57" fmla="*/ 6449 w 10000"/>
              <a:gd name="connsiteY57" fmla="*/ 8216 h 10000"/>
              <a:gd name="connsiteX58" fmla="*/ 6511 w 10000"/>
              <a:gd name="connsiteY58" fmla="*/ 8406 h 10000"/>
              <a:gd name="connsiteX59" fmla="*/ 6388 w 10000"/>
              <a:gd name="connsiteY59" fmla="*/ 8515 h 10000"/>
              <a:gd name="connsiteX60" fmla="*/ 6403 w 10000"/>
              <a:gd name="connsiteY60" fmla="*/ 9237 h 10000"/>
              <a:gd name="connsiteX61" fmla="*/ 6201 w 10000"/>
              <a:gd name="connsiteY61" fmla="*/ 9227 h 10000"/>
              <a:gd name="connsiteX62" fmla="*/ 6104 w 10000"/>
              <a:gd name="connsiteY62" fmla="*/ 9175 h 10000"/>
              <a:gd name="connsiteX63" fmla="*/ 4495 w 10000"/>
              <a:gd name="connsiteY63" fmla="*/ 9134 h 10000"/>
              <a:gd name="connsiteX64" fmla="*/ 4495 w 10000"/>
              <a:gd name="connsiteY64" fmla="*/ 9747 h 10000"/>
              <a:gd name="connsiteX65" fmla="*/ 2809 w 10000"/>
              <a:gd name="connsiteY65" fmla="*/ 8742 h 10000"/>
              <a:gd name="connsiteX66" fmla="*/ 2392 w 10000"/>
              <a:gd name="connsiteY66" fmla="*/ 8881 h 10000"/>
              <a:gd name="connsiteX67" fmla="*/ 1419 w 10000"/>
              <a:gd name="connsiteY67" fmla="*/ 8717 h 10000"/>
              <a:gd name="connsiteX68" fmla="*/ 897 w 10000"/>
              <a:gd name="connsiteY68" fmla="*/ 10000 h 10000"/>
              <a:gd name="connsiteX69" fmla="*/ 374 w 10000"/>
              <a:gd name="connsiteY69" fmla="*/ 9836 h 10000"/>
              <a:gd name="connsiteX70" fmla="*/ 381 w 10000"/>
              <a:gd name="connsiteY70" fmla="*/ 9403 h 10000"/>
              <a:gd name="connsiteX71" fmla="*/ 484 w 10000"/>
              <a:gd name="connsiteY71" fmla="*/ 8561 h 10000"/>
              <a:gd name="connsiteX72" fmla="*/ 356 w 10000"/>
              <a:gd name="connsiteY72" fmla="*/ 8092 h 10000"/>
              <a:gd name="connsiteX73" fmla="*/ 108 w 10000"/>
              <a:gd name="connsiteY73" fmla="*/ 7772 h 10000"/>
              <a:gd name="connsiteX74" fmla="*/ 16 w 10000"/>
              <a:gd name="connsiteY74" fmla="*/ 7416 h 10000"/>
              <a:gd name="connsiteX75" fmla="*/ 0 w 10000"/>
              <a:gd name="connsiteY75" fmla="*/ 7060 h 10000"/>
              <a:gd name="connsiteX76" fmla="*/ 119 w 10000"/>
              <a:gd name="connsiteY76" fmla="*/ 6668 h 10000"/>
              <a:gd name="connsiteX77" fmla="*/ 274 w 10000"/>
              <a:gd name="connsiteY77" fmla="*/ 6328 h 10000"/>
              <a:gd name="connsiteX78" fmla="*/ 274 w 10000"/>
              <a:gd name="connsiteY78" fmla="*/ 6220 h 10000"/>
              <a:gd name="connsiteX79" fmla="*/ 467 w 10000"/>
              <a:gd name="connsiteY79" fmla="*/ 4864 h 10000"/>
              <a:gd name="connsiteX80" fmla="*/ 722 w 10000"/>
              <a:gd name="connsiteY80" fmla="*/ 4399 h 10000"/>
              <a:gd name="connsiteX81" fmla="*/ 951 w 10000"/>
              <a:gd name="connsiteY81" fmla="*/ 4662 h 10000"/>
              <a:gd name="connsiteX82" fmla="*/ 800 w 10000"/>
              <a:gd name="connsiteY82" fmla="*/ 4286 h 10000"/>
              <a:gd name="connsiteX83" fmla="*/ 816 w 10000"/>
              <a:gd name="connsiteY83" fmla="*/ 3734 h 10000"/>
              <a:gd name="connsiteX84" fmla="*/ 1346 w 10000"/>
              <a:gd name="connsiteY84" fmla="*/ 3781 h 10000"/>
              <a:gd name="connsiteX85" fmla="*/ 1743 w 10000"/>
              <a:gd name="connsiteY85" fmla="*/ 3842 h 10000"/>
              <a:gd name="connsiteX86" fmla="*/ 1609 w 10000"/>
              <a:gd name="connsiteY86" fmla="*/ 6545 h 10000"/>
              <a:gd name="connsiteX87" fmla="*/ 3464 w 10000"/>
              <a:gd name="connsiteY87" fmla="*/ 6530 h 10000"/>
              <a:gd name="connsiteX88" fmla="*/ 3526 w 10000"/>
              <a:gd name="connsiteY88" fmla="*/ 6359 h 10000"/>
              <a:gd name="connsiteX89" fmla="*/ 3774 w 10000"/>
              <a:gd name="connsiteY89" fmla="*/ 5838 h 10000"/>
              <a:gd name="connsiteX0" fmla="*/ 3774 w 10000"/>
              <a:gd name="connsiteY0" fmla="*/ 5838 h 10000"/>
              <a:gd name="connsiteX1" fmla="*/ 3954 w 10000"/>
              <a:gd name="connsiteY1" fmla="*/ 3899 h 10000"/>
              <a:gd name="connsiteX2" fmla="*/ 3073 w 10000"/>
              <a:gd name="connsiteY2" fmla="*/ 3481 h 10000"/>
              <a:gd name="connsiteX3" fmla="*/ 4372 w 10000"/>
              <a:gd name="connsiteY3" fmla="*/ 3095 h 10000"/>
              <a:gd name="connsiteX4" fmla="*/ 4887 w 10000"/>
              <a:gd name="connsiteY4" fmla="*/ 3002 h 10000"/>
              <a:gd name="connsiteX5" fmla="*/ 6046 w 10000"/>
              <a:gd name="connsiteY5" fmla="*/ 2961 h 10000"/>
              <a:gd name="connsiteX6" fmla="*/ 7557 w 10000"/>
              <a:gd name="connsiteY6" fmla="*/ 2924 h 10000"/>
              <a:gd name="connsiteX7" fmla="*/ 7619 w 10000"/>
              <a:gd name="connsiteY7" fmla="*/ 1547 h 10000"/>
              <a:gd name="connsiteX8" fmla="*/ 7748 w 10000"/>
              <a:gd name="connsiteY8" fmla="*/ 1351 h 10000"/>
              <a:gd name="connsiteX9" fmla="*/ 7855 w 10000"/>
              <a:gd name="connsiteY9" fmla="*/ 1336 h 10000"/>
              <a:gd name="connsiteX10" fmla="*/ 7943 w 10000"/>
              <a:gd name="connsiteY10" fmla="*/ 1304 h 10000"/>
              <a:gd name="connsiteX11" fmla="*/ 7964 w 10000"/>
              <a:gd name="connsiteY11" fmla="*/ 1238 h 10000"/>
              <a:gd name="connsiteX12" fmla="*/ 7964 w 10000"/>
              <a:gd name="connsiteY12" fmla="*/ 1160 h 10000"/>
              <a:gd name="connsiteX13" fmla="*/ 7886 w 10000"/>
              <a:gd name="connsiteY13" fmla="*/ 995 h 10000"/>
              <a:gd name="connsiteX14" fmla="*/ 7820 w 10000"/>
              <a:gd name="connsiteY14" fmla="*/ 918 h 10000"/>
              <a:gd name="connsiteX15" fmla="*/ 7820 w 10000"/>
              <a:gd name="connsiteY15" fmla="*/ 872 h 10000"/>
              <a:gd name="connsiteX16" fmla="*/ 7989 w 10000"/>
              <a:gd name="connsiteY16" fmla="*/ 779 h 10000"/>
              <a:gd name="connsiteX17" fmla="*/ 8361 w 10000"/>
              <a:gd name="connsiteY17" fmla="*/ 392 h 10000"/>
              <a:gd name="connsiteX18" fmla="*/ 8530 w 10000"/>
              <a:gd name="connsiteY18" fmla="*/ 0 h 10000"/>
              <a:gd name="connsiteX19" fmla="*/ 8732 w 10000"/>
              <a:gd name="connsiteY19" fmla="*/ 454 h 10000"/>
              <a:gd name="connsiteX20" fmla="*/ 8840 w 10000"/>
              <a:gd name="connsiteY20" fmla="*/ 779 h 10000"/>
              <a:gd name="connsiteX21" fmla="*/ 8825 w 10000"/>
              <a:gd name="connsiteY21" fmla="*/ 1057 h 10000"/>
              <a:gd name="connsiteX22" fmla="*/ 8763 w 10000"/>
              <a:gd name="connsiteY22" fmla="*/ 1413 h 10000"/>
              <a:gd name="connsiteX23" fmla="*/ 8876 w 10000"/>
              <a:gd name="connsiteY23" fmla="*/ 1547 h 10000"/>
              <a:gd name="connsiteX24" fmla="*/ 9171 w 10000"/>
              <a:gd name="connsiteY24" fmla="*/ 1181 h 10000"/>
              <a:gd name="connsiteX25" fmla="*/ 10000 w 10000"/>
              <a:gd name="connsiteY25" fmla="*/ 1181 h 10000"/>
              <a:gd name="connsiteX26" fmla="*/ 9768 w 10000"/>
              <a:gd name="connsiteY26" fmla="*/ 1996 h 10000"/>
              <a:gd name="connsiteX27" fmla="*/ 9155 w 10000"/>
              <a:gd name="connsiteY27" fmla="*/ 1996 h 10000"/>
              <a:gd name="connsiteX28" fmla="*/ 9366 w 10000"/>
              <a:gd name="connsiteY28" fmla="*/ 2243 h 10000"/>
              <a:gd name="connsiteX29" fmla="*/ 9753 w 10000"/>
              <a:gd name="connsiteY29" fmla="*/ 2552 h 10000"/>
              <a:gd name="connsiteX30" fmla="*/ 9753 w 10000"/>
              <a:gd name="connsiteY30" fmla="*/ 2599 h 10000"/>
              <a:gd name="connsiteX31" fmla="*/ 9675 w 10000"/>
              <a:gd name="connsiteY31" fmla="*/ 2558 h 10000"/>
              <a:gd name="connsiteX32" fmla="*/ 9187 w 10000"/>
              <a:gd name="connsiteY32" fmla="*/ 2552 h 10000"/>
              <a:gd name="connsiteX33" fmla="*/ 9139 w 10000"/>
              <a:gd name="connsiteY33" fmla="*/ 2682 h 10000"/>
              <a:gd name="connsiteX34" fmla="*/ 9077 w 10000"/>
              <a:gd name="connsiteY34" fmla="*/ 2805 h 10000"/>
              <a:gd name="connsiteX35" fmla="*/ 8458 w 10000"/>
              <a:gd name="connsiteY35" fmla="*/ 3140 h 10000"/>
              <a:gd name="connsiteX36" fmla="*/ 7820 w 10000"/>
              <a:gd name="connsiteY36" fmla="*/ 4167 h 10000"/>
              <a:gd name="connsiteX37" fmla="*/ 7650 w 10000"/>
              <a:gd name="connsiteY37" fmla="*/ 4214 h 10000"/>
              <a:gd name="connsiteX38" fmla="*/ 7496 w 10000"/>
              <a:gd name="connsiteY38" fmla="*/ 4178 h 10000"/>
              <a:gd name="connsiteX39" fmla="*/ 7310 w 10000"/>
              <a:gd name="connsiteY39" fmla="*/ 4105 h 10000"/>
              <a:gd name="connsiteX40" fmla="*/ 7207 w 10000"/>
              <a:gd name="connsiteY40" fmla="*/ 4229 h 10000"/>
              <a:gd name="connsiteX41" fmla="*/ 6876 w 10000"/>
              <a:gd name="connsiteY41" fmla="*/ 4214 h 10000"/>
              <a:gd name="connsiteX42" fmla="*/ 6830 w 10000"/>
              <a:gd name="connsiteY42" fmla="*/ 4255 h 10000"/>
              <a:gd name="connsiteX43" fmla="*/ 6803 w 10000"/>
              <a:gd name="connsiteY43" fmla="*/ 4291 h 10000"/>
              <a:gd name="connsiteX44" fmla="*/ 6696 w 10000"/>
              <a:gd name="connsiteY44" fmla="*/ 5204 h 10000"/>
              <a:gd name="connsiteX45" fmla="*/ 6495 w 10000"/>
              <a:gd name="connsiteY45" fmla="*/ 6452 h 10000"/>
              <a:gd name="connsiteX46" fmla="*/ 6104 w 10000"/>
              <a:gd name="connsiteY46" fmla="*/ 6442 h 10000"/>
              <a:gd name="connsiteX47" fmla="*/ 6041 w 10000"/>
              <a:gd name="connsiteY47" fmla="*/ 6900 h 10000"/>
              <a:gd name="connsiteX48" fmla="*/ 6077 w 10000"/>
              <a:gd name="connsiteY48" fmla="*/ 7009 h 10000"/>
              <a:gd name="connsiteX49" fmla="*/ 6428 w 10000"/>
              <a:gd name="connsiteY49" fmla="*/ 7060 h 10000"/>
              <a:gd name="connsiteX50" fmla="*/ 6490 w 10000"/>
              <a:gd name="connsiteY50" fmla="*/ 7401 h 10000"/>
              <a:gd name="connsiteX51" fmla="*/ 6696 w 10000"/>
              <a:gd name="connsiteY51" fmla="*/ 7509 h 10000"/>
              <a:gd name="connsiteX52" fmla="*/ 6660 w 10000"/>
              <a:gd name="connsiteY52" fmla="*/ 7664 h 10000"/>
              <a:gd name="connsiteX53" fmla="*/ 6449 w 10000"/>
              <a:gd name="connsiteY53" fmla="*/ 7829 h 10000"/>
              <a:gd name="connsiteX54" fmla="*/ 6242 w 10000"/>
              <a:gd name="connsiteY54" fmla="*/ 7818 h 10000"/>
              <a:gd name="connsiteX55" fmla="*/ 6231 w 10000"/>
              <a:gd name="connsiteY55" fmla="*/ 7911 h 10000"/>
              <a:gd name="connsiteX56" fmla="*/ 6289 w 10000"/>
              <a:gd name="connsiteY56" fmla="*/ 8201 h 10000"/>
              <a:gd name="connsiteX57" fmla="*/ 6449 w 10000"/>
              <a:gd name="connsiteY57" fmla="*/ 8216 h 10000"/>
              <a:gd name="connsiteX58" fmla="*/ 6511 w 10000"/>
              <a:gd name="connsiteY58" fmla="*/ 8406 h 10000"/>
              <a:gd name="connsiteX59" fmla="*/ 6388 w 10000"/>
              <a:gd name="connsiteY59" fmla="*/ 8515 h 10000"/>
              <a:gd name="connsiteX60" fmla="*/ 6403 w 10000"/>
              <a:gd name="connsiteY60" fmla="*/ 9237 h 10000"/>
              <a:gd name="connsiteX61" fmla="*/ 6201 w 10000"/>
              <a:gd name="connsiteY61" fmla="*/ 9227 h 10000"/>
              <a:gd name="connsiteX62" fmla="*/ 6104 w 10000"/>
              <a:gd name="connsiteY62" fmla="*/ 9175 h 10000"/>
              <a:gd name="connsiteX63" fmla="*/ 4495 w 10000"/>
              <a:gd name="connsiteY63" fmla="*/ 9134 h 10000"/>
              <a:gd name="connsiteX64" fmla="*/ 4495 w 10000"/>
              <a:gd name="connsiteY64" fmla="*/ 9747 h 10000"/>
              <a:gd name="connsiteX65" fmla="*/ 2809 w 10000"/>
              <a:gd name="connsiteY65" fmla="*/ 8742 h 10000"/>
              <a:gd name="connsiteX66" fmla="*/ 2392 w 10000"/>
              <a:gd name="connsiteY66" fmla="*/ 8881 h 10000"/>
              <a:gd name="connsiteX67" fmla="*/ 1419 w 10000"/>
              <a:gd name="connsiteY67" fmla="*/ 8717 h 10000"/>
              <a:gd name="connsiteX68" fmla="*/ 897 w 10000"/>
              <a:gd name="connsiteY68" fmla="*/ 10000 h 10000"/>
              <a:gd name="connsiteX69" fmla="*/ 374 w 10000"/>
              <a:gd name="connsiteY69" fmla="*/ 9836 h 10000"/>
              <a:gd name="connsiteX70" fmla="*/ 381 w 10000"/>
              <a:gd name="connsiteY70" fmla="*/ 9403 h 10000"/>
              <a:gd name="connsiteX71" fmla="*/ 484 w 10000"/>
              <a:gd name="connsiteY71" fmla="*/ 8561 h 10000"/>
              <a:gd name="connsiteX72" fmla="*/ 356 w 10000"/>
              <a:gd name="connsiteY72" fmla="*/ 8092 h 10000"/>
              <a:gd name="connsiteX73" fmla="*/ 108 w 10000"/>
              <a:gd name="connsiteY73" fmla="*/ 7772 h 10000"/>
              <a:gd name="connsiteX74" fmla="*/ 16 w 10000"/>
              <a:gd name="connsiteY74" fmla="*/ 7416 h 10000"/>
              <a:gd name="connsiteX75" fmla="*/ 0 w 10000"/>
              <a:gd name="connsiteY75" fmla="*/ 7060 h 10000"/>
              <a:gd name="connsiteX76" fmla="*/ 119 w 10000"/>
              <a:gd name="connsiteY76" fmla="*/ 6668 h 10000"/>
              <a:gd name="connsiteX77" fmla="*/ 274 w 10000"/>
              <a:gd name="connsiteY77" fmla="*/ 6328 h 10000"/>
              <a:gd name="connsiteX78" fmla="*/ 274 w 10000"/>
              <a:gd name="connsiteY78" fmla="*/ 6220 h 10000"/>
              <a:gd name="connsiteX79" fmla="*/ 467 w 10000"/>
              <a:gd name="connsiteY79" fmla="*/ 4864 h 10000"/>
              <a:gd name="connsiteX80" fmla="*/ 383 w 10000"/>
              <a:gd name="connsiteY80" fmla="*/ 4614 h 10000"/>
              <a:gd name="connsiteX81" fmla="*/ 951 w 10000"/>
              <a:gd name="connsiteY81" fmla="*/ 4662 h 10000"/>
              <a:gd name="connsiteX82" fmla="*/ 800 w 10000"/>
              <a:gd name="connsiteY82" fmla="*/ 4286 h 10000"/>
              <a:gd name="connsiteX83" fmla="*/ 816 w 10000"/>
              <a:gd name="connsiteY83" fmla="*/ 3734 h 10000"/>
              <a:gd name="connsiteX84" fmla="*/ 1346 w 10000"/>
              <a:gd name="connsiteY84" fmla="*/ 3781 h 10000"/>
              <a:gd name="connsiteX85" fmla="*/ 1743 w 10000"/>
              <a:gd name="connsiteY85" fmla="*/ 3842 h 10000"/>
              <a:gd name="connsiteX86" fmla="*/ 1609 w 10000"/>
              <a:gd name="connsiteY86" fmla="*/ 6545 h 10000"/>
              <a:gd name="connsiteX87" fmla="*/ 3464 w 10000"/>
              <a:gd name="connsiteY87" fmla="*/ 6530 h 10000"/>
              <a:gd name="connsiteX88" fmla="*/ 3526 w 10000"/>
              <a:gd name="connsiteY88" fmla="*/ 6359 h 10000"/>
              <a:gd name="connsiteX89" fmla="*/ 3774 w 10000"/>
              <a:gd name="connsiteY89" fmla="*/ 5838 h 10000"/>
              <a:gd name="connsiteX0" fmla="*/ 3774 w 10000"/>
              <a:gd name="connsiteY0" fmla="*/ 5838 h 10000"/>
              <a:gd name="connsiteX1" fmla="*/ 3954 w 10000"/>
              <a:gd name="connsiteY1" fmla="*/ 3899 h 10000"/>
              <a:gd name="connsiteX2" fmla="*/ 3073 w 10000"/>
              <a:gd name="connsiteY2" fmla="*/ 3481 h 10000"/>
              <a:gd name="connsiteX3" fmla="*/ 4372 w 10000"/>
              <a:gd name="connsiteY3" fmla="*/ 3095 h 10000"/>
              <a:gd name="connsiteX4" fmla="*/ 4887 w 10000"/>
              <a:gd name="connsiteY4" fmla="*/ 3002 h 10000"/>
              <a:gd name="connsiteX5" fmla="*/ 6046 w 10000"/>
              <a:gd name="connsiteY5" fmla="*/ 2961 h 10000"/>
              <a:gd name="connsiteX6" fmla="*/ 7557 w 10000"/>
              <a:gd name="connsiteY6" fmla="*/ 2924 h 10000"/>
              <a:gd name="connsiteX7" fmla="*/ 7619 w 10000"/>
              <a:gd name="connsiteY7" fmla="*/ 1547 h 10000"/>
              <a:gd name="connsiteX8" fmla="*/ 7748 w 10000"/>
              <a:gd name="connsiteY8" fmla="*/ 1351 h 10000"/>
              <a:gd name="connsiteX9" fmla="*/ 7855 w 10000"/>
              <a:gd name="connsiteY9" fmla="*/ 1336 h 10000"/>
              <a:gd name="connsiteX10" fmla="*/ 7943 w 10000"/>
              <a:gd name="connsiteY10" fmla="*/ 1304 h 10000"/>
              <a:gd name="connsiteX11" fmla="*/ 7964 w 10000"/>
              <a:gd name="connsiteY11" fmla="*/ 1238 h 10000"/>
              <a:gd name="connsiteX12" fmla="*/ 7964 w 10000"/>
              <a:gd name="connsiteY12" fmla="*/ 1160 h 10000"/>
              <a:gd name="connsiteX13" fmla="*/ 7886 w 10000"/>
              <a:gd name="connsiteY13" fmla="*/ 995 h 10000"/>
              <a:gd name="connsiteX14" fmla="*/ 7820 w 10000"/>
              <a:gd name="connsiteY14" fmla="*/ 918 h 10000"/>
              <a:gd name="connsiteX15" fmla="*/ 7820 w 10000"/>
              <a:gd name="connsiteY15" fmla="*/ 872 h 10000"/>
              <a:gd name="connsiteX16" fmla="*/ 7989 w 10000"/>
              <a:gd name="connsiteY16" fmla="*/ 779 h 10000"/>
              <a:gd name="connsiteX17" fmla="*/ 8361 w 10000"/>
              <a:gd name="connsiteY17" fmla="*/ 392 h 10000"/>
              <a:gd name="connsiteX18" fmla="*/ 8530 w 10000"/>
              <a:gd name="connsiteY18" fmla="*/ 0 h 10000"/>
              <a:gd name="connsiteX19" fmla="*/ 8732 w 10000"/>
              <a:gd name="connsiteY19" fmla="*/ 454 h 10000"/>
              <a:gd name="connsiteX20" fmla="*/ 8840 w 10000"/>
              <a:gd name="connsiteY20" fmla="*/ 779 h 10000"/>
              <a:gd name="connsiteX21" fmla="*/ 8825 w 10000"/>
              <a:gd name="connsiteY21" fmla="*/ 1057 h 10000"/>
              <a:gd name="connsiteX22" fmla="*/ 8763 w 10000"/>
              <a:gd name="connsiteY22" fmla="*/ 1413 h 10000"/>
              <a:gd name="connsiteX23" fmla="*/ 8876 w 10000"/>
              <a:gd name="connsiteY23" fmla="*/ 1547 h 10000"/>
              <a:gd name="connsiteX24" fmla="*/ 9171 w 10000"/>
              <a:gd name="connsiteY24" fmla="*/ 1181 h 10000"/>
              <a:gd name="connsiteX25" fmla="*/ 10000 w 10000"/>
              <a:gd name="connsiteY25" fmla="*/ 1181 h 10000"/>
              <a:gd name="connsiteX26" fmla="*/ 9768 w 10000"/>
              <a:gd name="connsiteY26" fmla="*/ 1996 h 10000"/>
              <a:gd name="connsiteX27" fmla="*/ 9155 w 10000"/>
              <a:gd name="connsiteY27" fmla="*/ 1996 h 10000"/>
              <a:gd name="connsiteX28" fmla="*/ 9366 w 10000"/>
              <a:gd name="connsiteY28" fmla="*/ 2243 h 10000"/>
              <a:gd name="connsiteX29" fmla="*/ 9753 w 10000"/>
              <a:gd name="connsiteY29" fmla="*/ 2552 h 10000"/>
              <a:gd name="connsiteX30" fmla="*/ 9753 w 10000"/>
              <a:gd name="connsiteY30" fmla="*/ 2599 h 10000"/>
              <a:gd name="connsiteX31" fmla="*/ 9675 w 10000"/>
              <a:gd name="connsiteY31" fmla="*/ 2558 h 10000"/>
              <a:gd name="connsiteX32" fmla="*/ 9187 w 10000"/>
              <a:gd name="connsiteY32" fmla="*/ 2552 h 10000"/>
              <a:gd name="connsiteX33" fmla="*/ 9139 w 10000"/>
              <a:gd name="connsiteY33" fmla="*/ 2682 h 10000"/>
              <a:gd name="connsiteX34" fmla="*/ 9077 w 10000"/>
              <a:gd name="connsiteY34" fmla="*/ 2805 h 10000"/>
              <a:gd name="connsiteX35" fmla="*/ 8458 w 10000"/>
              <a:gd name="connsiteY35" fmla="*/ 3140 h 10000"/>
              <a:gd name="connsiteX36" fmla="*/ 7820 w 10000"/>
              <a:gd name="connsiteY36" fmla="*/ 4167 h 10000"/>
              <a:gd name="connsiteX37" fmla="*/ 7650 w 10000"/>
              <a:gd name="connsiteY37" fmla="*/ 4214 h 10000"/>
              <a:gd name="connsiteX38" fmla="*/ 7496 w 10000"/>
              <a:gd name="connsiteY38" fmla="*/ 4178 h 10000"/>
              <a:gd name="connsiteX39" fmla="*/ 7310 w 10000"/>
              <a:gd name="connsiteY39" fmla="*/ 4105 h 10000"/>
              <a:gd name="connsiteX40" fmla="*/ 7207 w 10000"/>
              <a:gd name="connsiteY40" fmla="*/ 4229 h 10000"/>
              <a:gd name="connsiteX41" fmla="*/ 6876 w 10000"/>
              <a:gd name="connsiteY41" fmla="*/ 4214 h 10000"/>
              <a:gd name="connsiteX42" fmla="*/ 6830 w 10000"/>
              <a:gd name="connsiteY42" fmla="*/ 4255 h 10000"/>
              <a:gd name="connsiteX43" fmla="*/ 6803 w 10000"/>
              <a:gd name="connsiteY43" fmla="*/ 4291 h 10000"/>
              <a:gd name="connsiteX44" fmla="*/ 6696 w 10000"/>
              <a:gd name="connsiteY44" fmla="*/ 5204 h 10000"/>
              <a:gd name="connsiteX45" fmla="*/ 6495 w 10000"/>
              <a:gd name="connsiteY45" fmla="*/ 6452 h 10000"/>
              <a:gd name="connsiteX46" fmla="*/ 6104 w 10000"/>
              <a:gd name="connsiteY46" fmla="*/ 6442 h 10000"/>
              <a:gd name="connsiteX47" fmla="*/ 6041 w 10000"/>
              <a:gd name="connsiteY47" fmla="*/ 6900 h 10000"/>
              <a:gd name="connsiteX48" fmla="*/ 6077 w 10000"/>
              <a:gd name="connsiteY48" fmla="*/ 7009 h 10000"/>
              <a:gd name="connsiteX49" fmla="*/ 6428 w 10000"/>
              <a:gd name="connsiteY49" fmla="*/ 7060 h 10000"/>
              <a:gd name="connsiteX50" fmla="*/ 6490 w 10000"/>
              <a:gd name="connsiteY50" fmla="*/ 7401 h 10000"/>
              <a:gd name="connsiteX51" fmla="*/ 6696 w 10000"/>
              <a:gd name="connsiteY51" fmla="*/ 7509 h 10000"/>
              <a:gd name="connsiteX52" fmla="*/ 6660 w 10000"/>
              <a:gd name="connsiteY52" fmla="*/ 7664 h 10000"/>
              <a:gd name="connsiteX53" fmla="*/ 6449 w 10000"/>
              <a:gd name="connsiteY53" fmla="*/ 7829 h 10000"/>
              <a:gd name="connsiteX54" fmla="*/ 6242 w 10000"/>
              <a:gd name="connsiteY54" fmla="*/ 7818 h 10000"/>
              <a:gd name="connsiteX55" fmla="*/ 6231 w 10000"/>
              <a:gd name="connsiteY55" fmla="*/ 7911 h 10000"/>
              <a:gd name="connsiteX56" fmla="*/ 6289 w 10000"/>
              <a:gd name="connsiteY56" fmla="*/ 8201 h 10000"/>
              <a:gd name="connsiteX57" fmla="*/ 6449 w 10000"/>
              <a:gd name="connsiteY57" fmla="*/ 8216 h 10000"/>
              <a:gd name="connsiteX58" fmla="*/ 6511 w 10000"/>
              <a:gd name="connsiteY58" fmla="*/ 8406 h 10000"/>
              <a:gd name="connsiteX59" fmla="*/ 6388 w 10000"/>
              <a:gd name="connsiteY59" fmla="*/ 8515 h 10000"/>
              <a:gd name="connsiteX60" fmla="*/ 6403 w 10000"/>
              <a:gd name="connsiteY60" fmla="*/ 9237 h 10000"/>
              <a:gd name="connsiteX61" fmla="*/ 6201 w 10000"/>
              <a:gd name="connsiteY61" fmla="*/ 9227 h 10000"/>
              <a:gd name="connsiteX62" fmla="*/ 6104 w 10000"/>
              <a:gd name="connsiteY62" fmla="*/ 9175 h 10000"/>
              <a:gd name="connsiteX63" fmla="*/ 4495 w 10000"/>
              <a:gd name="connsiteY63" fmla="*/ 9134 h 10000"/>
              <a:gd name="connsiteX64" fmla="*/ 4495 w 10000"/>
              <a:gd name="connsiteY64" fmla="*/ 9747 h 10000"/>
              <a:gd name="connsiteX65" fmla="*/ 2809 w 10000"/>
              <a:gd name="connsiteY65" fmla="*/ 8742 h 10000"/>
              <a:gd name="connsiteX66" fmla="*/ 2392 w 10000"/>
              <a:gd name="connsiteY66" fmla="*/ 8881 h 10000"/>
              <a:gd name="connsiteX67" fmla="*/ 1419 w 10000"/>
              <a:gd name="connsiteY67" fmla="*/ 8717 h 10000"/>
              <a:gd name="connsiteX68" fmla="*/ 897 w 10000"/>
              <a:gd name="connsiteY68" fmla="*/ 10000 h 10000"/>
              <a:gd name="connsiteX69" fmla="*/ 374 w 10000"/>
              <a:gd name="connsiteY69" fmla="*/ 9836 h 10000"/>
              <a:gd name="connsiteX70" fmla="*/ 381 w 10000"/>
              <a:gd name="connsiteY70" fmla="*/ 9403 h 10000"/>
              <a:gd name="connsiteX71" fmla="*/ 484 w 10000"/>
              <a:gd name="connsiteY71" fmla="*/ 8561 h 10000"/>
              <a:gd name="connsiteX72" fmla="*/ 356 w 10000"/>
              <a:gd name="connsiteY72" fmla="*/ 8092 h 10000"/>
              <a:gd name="connsiteX73" fmla="*/ 108 w 10000"/>
              <a:gd name="connsiteY73" fmla="*/ 7772 h 10000"/>
              <a:gd name="connsiteX74" fmla="*/ 16 w 10000"/>
              <a:gd name="connsiteY74" fmla="*/ 7416 h 10000"/>
              <a:gd name="connsiteX75" fmla="*/ 0 w 10000"/>
              <a:gd name="connsiteY75" fmla="*/ 7060 h 10000"/>
              <a:gd name="connsiteX76" fmla="*/ 119 w 10000"/>
              <a:gd name="connsiteY76" fmla="*/ 6668 h 10000"/>
              <a:gd name="connsiteX77" fmla="*/ 274 w 10000"/>
              <a:gd name="connsiteY77" fmla="*/ 6328 h 10000"/>
              <a:gd name="connsiteX78" fmla="*/ 274 w 10000"/>
              <a:gd name="connsiteY78" fmla="*/ 6220 h 10000"/>
              <a:gd name="connsiteX79" fmla="*/ 467 w 10000"/>
              <a:gd name="connsiteY79" fmla="*/ 4864 h 10000"/>
              <a:gd name="connsiteX80" fmla="*/ 383 w 10000"/>
              <a:gd name="connsiteY80" fmla="*/ 4614 h 10000"/>
              <a:gd name="connsiteX81" fmla="*/ 800 w 10000"/>
              <a:gd name="connsiteY81" fmla="*/ 4286 h 10000"/>
              <a:gd name="connsiteX82" fmla="*/ 816 w 10000"/>
              <a:gd name="connsiteY82" fmla="*/ 3734 h 10000"/>
              <a:gd name="connsiteX83" fmla="*/ 1346 w 10000"/>
              <a:gd name="connsiteY83" fmla="*/ 3781 h 10000"/>
              <a:gd name="connsiteX84" fmla="*/ 1743 w 10000"/>
              <a:gd name="connsiteY84" fmla="*/ 3842 h 10000"/>
              <a:gd name="connsiteX85" fmla="*/ 1609 w 10000"/>
              <a:gd name="connsiteY85" fmla="*/ 6545 h 10000"/>
              <a:gd name="connsiteX86" fmla="*/ 3464 w 10000"/>
              <a:gd name="connsiteY86" fmla="*/ 6530 h 10000"/>
              <a:gd name="connsiteX87" fmla="*/ 3526 w 10000"/>
              <a:gd name="connsiteY87" fmla="*/ 6359 h 10000"/>
              <a:gd name="connsiteX88" fmla="*/ 3774 w 10000"/>
              <a:gd name="connsiteY88" fmla="*/ 5838 h 10000"/>
              <a:gd name="connsiteX0" fmla="*/ 3774 w 10000"/>
              <a:gd name="connsiteY0" fmla="*/ 5838 h 10000"/>
              <a:gd name="connsiteX1" fmla="*/ 3954 w 10000"/>
              <a:gd name="connsiteY1" fmla="*/ 3899 h 10000"/>
              <a:gd name="connsiteX2" fmla="*/ 3073 w 10000"/>
              <a:gd name="connsiteY2" fmla="*/ 3481 h 10000"/>
              <a:gd name="connsiteX3" fmla="*/ 4372 w 10000"/>
              <a:gd name="connsiteY3" fmla="*/ 3095 h 10000"/>
              <a:gd name="connsiteX4" fmla="*/ 4887 w 10000"/>
              <a:gd name="connsiteY4" fmla="*/ 3002 h 10000"/>
              <a:gd name="connsiteX5" fmla="*/ 6046 w 10000"/>
              <a:gd name="connsiteY5" fmla="*/ 2961 h 10000"/>
              <a:gd name="connsiteX6" fmla="*/ 7557 w 10000"/>
              <a:gd name="connsiteY6" fmla="*/ 2924 h 10000"/>
              <a:gd name="connsiteX7" fmla="*/ 7619 w 10000"/>
              <a:gd name="connsiteY7" fmla="*/ 1547 h 10000"/>
              <a:gd name="connsiteX8" fmla="*/ 7748 w 10000"/>
              <a:gd name="connsiteY8" fmla="*/ 1351 h 10000"/>
              <a:gd name="connsiteX9" fmla="*/ 7855 w 10000"/>
              <a:gd name="connsiteY9" fmla="*/ 1336 h 10000"/>
              <a:gd name="connsiteX10" fmla="*/ 7943 w 10000"/>
              <a:gd name="connsiteY10" fmla="*/ 1304 h 10000"/>
              <a:gd name="connsiteX11" fmla="*/ 7964 w 10000"/>
              <a:gd name="connsiteY11" fmla="*/ 1238 h 10000"/>
              <a:gd name="connsiteX12" fmla="*/ 7964 w 10000"/>
              <a:gd name="connsiteY12" fmla="*/ 1160 h 10000"/>
              <a:gd name="connsiteX13" fmla="*/ 7886 w 10000"/>
              <a:gd name="connsiteY13" fmla="*/ 995 h 10000"/>
              <a:gd name="connsiteX14" fmla="*/ 7820 w 10000"/>
              <a:gd name="connsiteY14" fmla="*/ 918 h 10000"/>
              <a:gd name="connsiteX15" fmla="*/ 7820 w 10000"/>
              <a:gd name="connsiteY15" fmla="*/ 872 h 10000"/>
              <a:gd name="connsiteX16" fmla="*/ 7989 w 10000"/>
              <a:gd name="connsiteY16" fmla="*/ 779 h 10000"/>
              <a:gd name="connsiteX17" fmla="*/ 8361 w 10000"/>
              <a:gd name="connsiteY17" fmla="*/ 392 h 10000"/>
              <a:gd name="connsiteX18" fmla="*/ 8530 w 10000"/>
              <a:gd name="connsiteY18" fmla="*/ 0 h 10000"/>
              <a:gd name="connsiteX19" fmla="*/ 8732 w 10000"/>
              <a:gd name="connsiteY19" fmla="*/ 454 h 10000"/>
              <a:gd name="connsiteX20" fmla="*/ 8840 w 10000"/>
              <a:gd name="connsiteY20" fmla="*/ 779 h 10000"/>
              <a:gd name="connsiteX21" fmla="*/ 8825 w 10000"/>
              <a:gd name="connsiteY21" fmla="*/ 1057 h 10000"/>
              <a:gd name="connsiteX22" fmla="*/ 8763 w 10000"/>
              <a:gd name="connsiteY22" fmla="*/ 1413 h 10000"/>
              <a:gd name="connsiteX23" fmla="*/ 8876 w 10000"/>
              <a:gd name="connsiteY23" fmla="*/ 1547 h 10000"/>
              <a:gd name="connsiteX24" fmla="*/ 9171 w 10000"/>
              <a:gd name="connsiteY24" fmla="*/ 1181 h 10000"/>
              <a:gd name="connsiteX25" fmla="*/ 10000 w 10000"/>
              <a:gd name="connsiteY25" fmla="*/ 1181 h 10000"/>
              <a:gd name="connsiteX26" fmla="*/ 9768 w 10000"/>
              <a:gd name="connsiteY26" fmla="*/ 1996 h 10000"/>
              <a:gd name="connsiteX27" fmla="*/ 9155 w 10000"/>
              <a:gd name="connsiteY27" fmla="*/ 1996 h 10000"/>
              <a:gd name="connsiteX28" fmla="*/ 9366 w 10000"/>
              <a:gd name="connsiteY28" fmla="*/ 2243 h 10000"/>
              <a:gd name="connsiteX29" fmla="*/ 9753 w 10000"/>
              <a:gd name="connsiteY29" fmla="*/ 2552 h 10000"/>
              <a:gd name="connsiteX30" fmla="*/ 9753 w 10000"/>
              <a:gd name="connsiteY30" fmla="*/ 2599 h 10000"/>
              <a:gd name="connsiteX31" fmla="*/ 9675 w 10000"/>
              <a:gd name="connsiteY31" fmla="*/ 2558 h 10000"/>
              <a:gd name="connsiteX32" fmla="*/ 9187 w 10000"/>
              <a:gd name="connsiteY32" fmla="*/ 2552 h 10000"/>
              <a:gd name="connsiteX33" fmla="*/ 9139 w 10000"/>
              <a:gd name="connsiteY33" fmla="*/ 2682 h 10000"/>
              <a:gd name="connsiteX34" fmla="*/ 9077 w 10000"/>
              <a:gd name="connsiteY34" fmla="*/ 2805 h 10000"/>
              <a:gd name="connsiteX35" fmla="*/ 8458 w 10000"/>
              <a:gd name="connsiteY35" fmla="*/ 3140 h 10000"/>
              <a:gd name="connsiteX36" fmla="*/ 7820 w 10000"/>
              <a:gd name="connsiteY36" fmla="*/ 4167 h 10000"/>
              <a:gd name="connsiteX37" fmla="*/ 7650 w 10000"/>
              <a:gd name="connsiteY37" fmla="*/ 4214 h 10000"/>
              <a:gd name="connsiteX38" fmla="*/ 7496 w 10000"/>
              <a:gd name="connsiteY38" fmla="*/ 4178 h 10000"/>
              <a:gd name="connsiteX39" fmla="*/ 7310 w 10000"/>
              <a:gd name="connsiteY39" fmla="*/ 4105 h 10000"/>
              <a:gd name="connsiteX40" fmla="*/ 7207 w 10000"/>
              <a:gd name="connsiteY40" fmla="*/ 4229 h 10000"/>
              <a:gd name="connsiteX41" fmla="*/ 6876 w 10000"/>
              <a:gd name="connsiteY41" fmla="*/ 4214 h 10000"/>
              <a:gd name="connsiteX42" fmla="*/ 6830 w 10000"/>
              <a:gd name="connsiteY42" fmla="*/ 4255 h 10000"/>
              <a:gd name="connsiteX43" fmla="*/ 6803 w 10000"/>
              <a:gd name="connsiteY43" fmla="*/ 4291 h 10000"/>
              <a:gd name="connsiteX44" fmla="*/ 6696 w 10000"/>
              <a:gd name="connsiteY44" fmla="*/ 5204 h 10000"/>
              <a:gd name="connsiteX45" fmla="*/ 6495 w 10000"/>
              <a:gd name="connsiteY45" fmla="*/ 6452 h 10000"/>
              <a:gd name="connsiteX46" fmla="*/ 6104 w 10000"/>
              <a:gd name="connsiteY46" fmla="*/ 6442 h 10000"/>
              <a:gd name="connsiteX47" fmla="*/ 6041 w 10000"/>
              <a:gd name="connsiteY47" fmla="*/ 6900 h 10000"/>
              <a:gd name="connsiteX48" fmla="*/ 6077 w 10000"/>
              <a:gd name="connsiteY48" fmla="*/ 7009 h 10000"/>
              <a:gd name="connsiteX49" fmla="*/ 6428 w 10000"/>
              <a:gd name="connsiteY49" fmla="*/ 7060 h 10000"/>
              <a:gd name="connsiteX50" fmla="*/ 6490 w 10000"/>
              <a:gd name="connsiteY50" fmla="*/ 7401 h 10000"/>
              <a:gd name="connsiteX51" fmla="*/ 6696 w 10000"/>
              <a:gd name="connsiteY51" fmla="*/ 7509 h 10000"/>
              <a:gd name="connsiteX52" fmla="*/ 6660 w 10000"/>
              <a:gd name="connsiteY52" fmla="*/ 7664 h 10000"/>
              <a:gd name="connsiteX53" fmla="*/ 6449 w 10000"/>
              <a:gd name="connsiteY53" fmla="*/ 7829 h 10000"/>
              <a:gd name="connsiteX54" fmla="*/ 6242 w 10000"/>
              <a:gd name="connsiteY54" fmla="*/ 7818 h 10000"/>
              <a:gd name="connsiteX55" fmla="*/ 6231 w 10000"/>
              <a:gd name="connsiteY55" fmla="*/ 7911 h 10000"/>
              <a:gd name="connsiteX56" fmla="*/ 6289 w 10000"/>
              <a:gd name="connsiteY56" fmla="*/ 8201 h 10000"/>
              <a:gd name="connsiteX57" fmla="*/ 6449 w 10000"/>
              <a:gd name="connsiteY57" fmla="*/ 8216 h 10000"/>
              <a:gd name="connsiteX58" fmla="*/ 6511 w 10000"/>
              <a:gd name="connsiteY58" fmla="*/ 8406 h 10000"/>
              <a:gd name="connsiteX59" fmla="*/ 6388 w 10000"/>
              <a:gd name="connsiteY59" fmla="*/ 8515 h 10000"/>
              <a:gd name="connsiteX60" fmla="*/ 6403 w 10000"/>
              <a:gd name="connsiteY60" fmla="*/ 9237 h 10000"/>
              <a:gd name="connsiteX61" fmla="*/ 6201 w 10000"/>
              <a:gd name="connsiteY61" fmla="*/ 9227 h 10000"/>
              <a:gd name="connsiteX62" fmla="*/ 6104 w 10000"/>
              <a:gd name="connsiteY62" fmla="*/ 9175 h 10000"/>
              <a:gd name="connsiteX63" fmla="*/ 4495 w 10000"/>
              <a:gd name="connsiteY63" fmla="*/ 9134 h 10000"/>
              <a:gd name="connsiteX64" fmla="*/ 4495 w 10000"/>
              <a:gd name="connsiteY64" fmla="*/ 9747 h 10000"/>
              <a:gd name="connsiteX65" fmla="*/ 2809 w 10000"/>
              <a:gd name="connsiteY65" fmla="*/ 8742 h 10000"/>
              <a:gd name="connsiteX66" fmla="*/ 2392 w 10000"/>
              <a:gd name="connsiteY66" fmla="*/ 8881 h 10000"/>
              <a:gd name="connsiteX67" fmla="*/ 1419 w 10000"/>
              <a:gd name="connsiteY67" fmla="*/ 8717 h 10000"/>
              <a:gd name="connsiteX68" fmla="*/ 897 w 10000"/>
              <a:gd name="connsiteY68" fmla="*/ 10000 h 10000"/>
              <a:gd name="connsiteX69" fmla="*/ 374 w 10000"/>
              <a:gd name="connsiteY69" fmla="*/ 9836 h 10000"/>
              <a:gd name="connsiteX70" fmla="*/ 381 w 10000"/>
              <a:gd name="connsiteY70" fmla="*/ 9403 h 10000"/>
              <a:gd name="connsiteX71" fmla="*/ 484 w 10000"/>
              <a:gd name="connsiteY71" fmla="*/ 8561 h 10000"/>
              <a:gd name="connsiteX72" fmla="*/ 356 w 10000"/>
              <a:gd name="connsiteY72" fmla="*/ 8092 h 10000"/>
              <a:gd name="connsiteX73" fmla="*/ 108 w 10000"/>
              <a:gd name="connsiteY73" fmla="*/ 7772 h 10000"/>
              <a:gd name="connsiteX74" fmla="*/ 16 w 10000"/>
              <a:gd name="connsiteY74" fmla="*/ 7416 h 10000"/>
              <a:gd name="connsiteX75" fmla="*/ 0 w 10000"/>
              <a:gd name="connsiteY75" fmla="*/ 7060 h 10000"/>
              <a:gd name="connsiteX76" fmla="*/ 119 w 10000"/>
              <a:gd name="connsiteY76" fmla="*/ 6668 h 10000"/>
              <a:gd name="connsiteX77" fmla="*/ 274 w 10000"/>
              <a:gd name="connsiteY77" fmla="*/ 6328 h 10000"/>
              <a:gd name="connsiteX78" fmla="*/ 274 w 10000"/>
              <a:gd name="connsiteY78" fmla="*/ 6220 h 10000"/>
              <a:gd name="connsiteX79" fmla="*/ 467 w 10000"/>
              <a:gd name="connsiteY79" fmla="*/ 4864 h 10000"/>
              <a:gd name="connsiteX80" fmla="*/ 483 w 10000"/>
              <a:gd name="connsiteY80" fmla="*/ 4506 h 10000"/>
              <a:gd name="connsiteX81" fmla="*/ 800 w 10000"/>
              <a:gd name="connsiteY81" fmla="*/ 4286 h 10000"/>
              <a:gd name="connsiteX82" fmla="*/ 816 w 10000"/>
              <a:gd name="connsiteY82" fmla="*/ 3734 h 10000"/>
              <a:gd name="connsiteX83" fmla="*/ 1346 w 10000"/>
              <a:gd name="connsiteY83" fmla="*/ 3781 h 10000"/>
              <a:gd name="connsiteX84" fmla="*/ 1743 w 10000"/>
              <a:gd name="connsiteY84" fmla="*/ 3842 h 10000"/>
              <a:gd name="connsiteX85" fmla="*/ 1609 w 10000"/>
              <a:gd name="connsiteY85" fmla="*/ 6545 h 10000"/>
              <a:gd name="connsiteX86" fmla="*/ 3464 w 10000"/>
              <a:gd name="connsiteY86" fmla="*/ 6530 h 10000"/>
              <a:gd name="connsiteX87" fmla="*/ 3526 w 10000"/>
              <a:gd name="connsiteY87" fmla="*/ 6359 h 10000"/>
              <a:gd name="connsiteX88" fmla="*/ 3774 w 10000"/>
              <a:gd name="connsiteY88" fmla="*/ 5838 h 10000"/>
              <a:gd name="connsiteX0" fmla="*/ 3774 w 10000"/>
              <a:gd name="connsiteY0" fmla="*/ 5838 h 10000"/>
              <a:gd name="connsiteX1" fmla="*/ 3954 w 10000"/>
              <a:gd name="connsiteY1" fmla="*/ 3899 h 10000"/>
              <a:gd name="connsiteX2" fmla="*/ 3073 w 10000"/>
              <a:gd name="connsiteY2" fmla="*/ 3481 h 10000"/>
              <a:gd name="connsiteX3" fmla="*/ 4372 w 10000"/>
              <a:gd name="connsiteY3" fmla="*/ 3095 h 10000"/>
              <a:gd name="connsiteX4" fmla="*/ 4887 w 10000"/>
              <a:gd name="connsiteY4" fmla="*/ 3002 h 10000"/>
              <a:gd name="connsiteX5" fmla="*/ 6046 w 10000"/>
              <a:gd name="connsiteY5" fmla="*/ 2961 h 10000"/>
              <a:gd name="connsiteX6" fmla="*/ 7557 w 10000"/>
              <a:gd name="connsiteY6" fmla="*/ 2924 h 10000"/>
              <a:gd name="connsiteX7" fmla="*/ 7619 w 10000"/>
              <a:gd name="connsiteY7" fmla="*/ 1547 h 10000"/>
              <a:gd name="connsiteX8" fmla="*/ 7748 w 10000"/>
              <a:gd name="connsiteY8" fmla="*/ 1351 h 10000"/>
              <a:gd name="connsiteX9" fmla="*/ 7855 w 10000"/>
              <a:gd name="connsiteY9" fmla="*/ 1336 h 10000"/>
              <a:gd name="connsiteX10" fmla="*/ 7943 w 10000"/>
              <a:gd name="connsiteY10" fmla="*/ 1304 h 10000"/>
              <a:gd name="connsiteX11" fmla="*/ 7964 w 10000"/>
              <a:gd name="connsiteY11" fmla="*/ 1238 h 10000"/>
              <a:gd name="connsiteX12" fmla="*/ 7964 w 10000"/>
              <a:gd name="connsiteY12" fmla="*/ 1160 h 10000"/>
              <a:gd name="connsiteX13" fmla="*/ 7886 w 10000"/>
              <a:gd name="connsiteY13" fmla="*/ 995 h 10000"/>
              <a:gd name="connsiteX14" fmla="*/ 7820 w 10000"/>
              <a:gd name="connsiteY14" fmla="*/ 918 h 10000"/>
              <a:gd name="connsiteX15" fmla="*/ 7820 w 10000"/>
              <a:gd name="connsiteY15" fmla="*/ 872 h 10000"/>
              <a:gd name="connsiteX16" fmla="*/ 7989 w 10000"/>
              <a:gd name="connsiteY16" fmla="*/ 779 h 10000"/>
              <a:gd name="connsiteX17" fmla="*/ 8361 w 10000"/>
              <a:gd name="connsiteY17" fmla="*/ 392 h 10000"/>
              <a:gd name="connsiteX18" fmla="*/ 8530 w 10000"/>
              <a:gd name="connsiteY18" fmla="*/ 0 h 10000"/>
              <a:gd name="connsiteX19" fmla="*/ 8732 w 10000"/>
              <a:gd name="connsiteY19" fmla="*/ 454 h 10000"/>
              <a:gd name="connsiteX20" fmla="*/ 8840 w 10000"/>
              <a:gd name="connsiteY20" fmla="*/ 779 h 10000"/>
              <a:gd name="connsiteX21" fmla="*/ 8825 w 10000"/>
              <a:gd name="connsiteY21" fmla="*/ 1057 h 10000"/>
              <a:gd name="connsiteX22" fmla="*/ 8763 w 10000"/>
              <a:gd name="connsiteY22" fmla="*/ 1413 h 10000"/>
              <a:gd name="connsiteX23" fmla="*/ 8876 w 10000"/>
              <a:gd name="connsiteY23" fmla="*/ 1547 h 10000"/>
              <a:gd name="connsiteX24" fmla="*/ 9171 w 10000"/>
              <a:gd name="connsiteY24" fmla="*/ 1181 h 10000"/>
              <a:gd name="connsiteX25" fmla="*/ 10000 w 10000"/>
              <a:gd name="connsiteY25" fmla="*/ 1181 h 10000"/>
              <a:gd name="connsiteX26" fmla="*/ 9768 w 10000"/>
              <a:gd name="connsiteY26" fmla="*/ 1996 h 10000"/>
              <a:gd name="connsiteX27" fmla="*/ 9155 w 10000"/>
              <a:gd name="connsiteY27" fmla="*/ 1996 h 10000"/>
              <a:gd name="connsiteX28" fmla="*/ 9366 w 10000"/>
              <a:gd name="connsiteY28" fmla="*/ 2243 h 10000"/>
              <a:gd name="connsiteX29" fmla="*/ 9753 w 10000"/>
              <a:gd name="connsiteY29" fmla="*/ 2552 h 10000"/>
              <a:gd name="connsiteX30" fmla="*/ 9753 w 10000"/>
              <a:gd name="connsiteY30" fmla="*/ 2599 h 10000"/>
              <a:gd name="connsiteX31" fmla="*/ 9675 w 10000"/>
              <a:gd name="connsiteY31" fmla="*/ 2558 h 10000"/>
              <a:gd name="connsiteX32" fmla="*/ 9187 w 10000"/>
              <a:gd name="connsiteY32" fmla="*/ 2552 h 10000"/>
              <a:gd name="connsiteX33" fmla="*/ 9139 w 10000"/>
              <a:gd name="connsiteY33" fmla="*/ 2682 h 10000"/>
              <a:gd name="connsiteX34" fmla="*/ 9077 w 10000"/>
              <a:gd name="connsiteY34" fmla="*/ 2805 h 10000"/>
              <a:gd name="connsiteX35" fmla="*/ 8458 w 10000"/>
              <a:gd name="connsiteY35" fmla="*/ 3140 h 10000"/>
              <a:gd name="connsiteX36" fmla="*/ 7820 w 10000"/>
              <a:gd name="connsiteY36" fmla="*/ 4167 h 10000"/>
              <a:gd name="connsiteX37" fmla="*/ 7650 w 10000"/>
              <a:gd name="connsiteY37" fmla="*/ 4214 h 10000"/>
              <a:gd name="connsiteX38" fmla="*/ 7496 w 10000"/>
              <a:gd name="connsiteY38" fmla="*/ 4178 h 10000"/>
              <a:gd name="connsiteX39" fmla="*/ 7310 w 10000"/>
              <a:gd name="connsiteY39" fmla="*/ 4105 h 10000"/>
              <a:gd name="connsiteX40" fmla="*/ 7207 w 10000"/>
              <a:gd name="connsiteY40" fmla="*/ 4229 h 10000"/>
              <a:gd name="connsiteX41" fmla="*/ 6876 w 10000"/>
              <a:gd name="connsiteY41" fmla="*/ 4214 h 10000"/>
              <a:gd name="connsiteX42" fmla="*/ 6830 w 10000"/>
              <a:gd name="connsiteY42" fmla="*/ 4255 h 10000"/>
              <a:gd name="connsiteX43" fmla="*/ 6803 w 10000"/>
              <a:gd name="connsiteY43" fmla="*/ 4291 h 10000"/>
              <a:gd name="connsiteX44" fmla="*/ 6696 w 10000"/>
              <a:gd name="connsiteY44" fmla="*/ 5204 h 10000"/>
              <a:gd name="connsiteX45" fmla="*/ 6495 w 10000"/>
              <a:gd name="connsiteY45" fmla="*/ 6452 h 10000"/>
              <a:gd name="connsiteX46" fmla="*/ 6104 w 10000"/>
              <a:gd name="connsiteY46" fmla="*/ 6442 h 10000"/>
              <a:gd name="connsiteX47" fmla="*/ 6041 w 10000"/>
              <a:gd name="connsiteY47" fmla="*/ 6900 h 10000"/>
              <a:gd name="connsiteX48" fmla="*/ 6077 w 10000"/>
              <a:gd name="connsiteY48" fmla="*/ 7009 h 10000"/>
              <a:gd name="connsiteX49" fmla="*/ 6428 w 10000"/>
              <a:gd name="connsiteY49" fmla="*/ 7060 h 10000"/>
              <a:gd name="connsiteX50" fmla="*/ 6490 w 10000"/>
              <a:gd name="connsiteY50" fmla="*/ 7401 h 10000"/>
              <a:gd name="connsiteX51" fmla="*/ 6696 w 10000"/>
              <a:gd name="connsiteY51" fmla="*/ 7509 h 10000"/>
              <a:gd name="connsiteX52" fmla="*/ 6660 w 10000"/>
              <a:gd name="connsiteY52" fmla="*/ 7664 h 10000"/>
              <a:gd name="connsiteX53" fmla="*/ 6449 w 10000"/>
              <a:gd name="connsiteY53" fmla="*/ 7829 h 10000"/>
              <a:gd name="connsiteX54" fmla="*/ 6242 w 10000"/>
              <a:gd name="connsiteY54" fmla="*/ 7818 h 10000"/>
              <a:gd name="connsiteX55" fmla="*/ 6231 w 10000"/>
              <a:gd name="connsiteY55" fmla="*/ 7911 h 10000"/>
              <a:gd name="connsiteX56" fmla="*/ 6289 w 10000"/>
              <a:gd name="connsiteY56" fmla="*/ 8201 h 10000"/>
              <a:gd name="connsiteX57" fmla="*/ 6449 w 10000"/>
              <a:gd name="connsiteY57" fmla="*/ 8216 h 10000"/>
              <a:gd name="connsiteX58" fmla="*/ 6511 w 10000"/>
              <a:gd name="connsiteY58" fmla="*/ 8406 h 10000"/>
              <a:gd name="connsiteX59" fmla="*/ 6388 w 10000"/>
              <a:gd name="connsiteY59" fmla="*/ 8515 h 10000"/>
              <a:gd name="connsiteX60" fmla="*/ 6403 w 10000"/>
              <a:gd name="connsiteY60" fmla="*/ 9237 h 10000"/>
              <a:gd name="connsiteX61" fmla="*/ 6201 w 10000"/>
              <a:gd name="connsiteY61" fmla="*/ 9227 h 10000"/>
              <a:gd name="connsiteX62" fmla="*/ 6104 w 10000"/>
              <a:gd name="connsiteY62" fmla="*/ 9175 h 10000"/>
              <a:gd name="connsiteX63" fmla="*/ 4495 w 10000"/>
              <a:gd name="connsiteY63" fmla="*/ 9134 h 10000"/>
              <a:gd name="connsiteX64" fmla="*/ 4495 w 10000"/>
              <a:gd name="connsiteY64" fmla="*/ 9747 h 10000"/>
              <a:gd name="connsiteX65" fmla="*/ 2809 w 10000"/>
              <a:gd name="connsiteY65" fmla="*/ 8742 h 10000"/>
              <a:gd name="connsiteX66" fmla="*/ 2392 w 10000"/>
              <a:gd name="connsiteY66" fmla="*/ 8881 h 10000"/>
              <a:gd name="connsiteX67" fmla="*/ 1419 w 10000"/>
              <a:gd name="connsiteY67" fmla="*/ 8717 h 10000"/>
              <a:gd name="connsiteX68" fmla="*/ 897 w 10000"/>
              <a:gd name="connsiteY68" fmla="*/ 10000 h 10000"/>
              <a:gd name="connsiteX69" fmla="*/ 374 w 10000"/>
              <a:gd name="connsiteY69" fmla="*/ 9836 h 10000"/>
              <a:gd name="connsiteX70" fmla="*/ 381 w 10000"/>
              <a:gd name="connsiteY70" fmla="*/ 9403 h 10000"/>
              <a:gd name="connsiteX71" fmla="*/ 484 w 10000"/>
              <a:gd name="connsiteY71" fmla="*/ 8561 h 10000"/>
              <a:gd name="connsiteX72" fmla="*/ 356 w 10000"/>
              <a:gd name="connsiteY72" fmla="*/ 8092 h 10000"/>
              <a:gd name="connsiteX73" fmla="*/ 108 w 10000"/>
              <a:gd name="connsiteY73" fmla="*/ 7772 h 10000"/>
              <a:gd name="connsiteX74" fmla="*/ 16 w 10000"/>
              <a:gd name="connsiteY74" fmla="*/ 7416 h 10000"/>
              <a:gd name="connsiteX75" fmla="*/ 0 w 10000"/>
              <a:gd name="connsiteY75" fmla="*/ 7060 h 10000"/>
              <a:gd name="connsiteX76" fmla="*/ 119 w 10000"/>
              <a:gd name="connsiteY76" fmla="*/ 6668 h 10000"/>
              <a:gd name="connsiteX77" fmla="*/ 274 w 10000"/>
              <a:gd name="connsiteY77" fmla="*/ 6328 h 10000"/>
              <a:gd name="connsiteX78" fmla="*/ 274 w 10000"/>
              <a:gd name="connsiteY78" fmla="*/ 6220 h 10000"/>
              <a:gd name="connsiteX79" fmla="*/ 467 w 10000"/>
              <a:gd name="connsiteY79" fmla="*/ 4864 h 10000"/>
              <a:gd name="connsiteX80" fmla="*/ 483 w 10000"/>
              <a:gd name="connsiteY80" fmla="*/ 4506 h 10000"/>
              <a:gd name="connsiteX81" fmla="*/ 800 w 10000"/>
              <a:gd name="connsiteY81" fmla="*/ 4286 h 10000"/>
              <a:gd name="connsiteX82" fmla="*/ 816 w 10000"/>
              <a:gd name="connsiteY82" fmla="*/ 3734 h 10000"/>
              <a:gd name="connsiteX83" fmla="*/ 1346 w 10000"/>
              <a:gd name="connsiteY83" fmla="*/ 3781 h 10000"/>
              <a:gd name="connsiteX84" fmla="*/ 1743 w 10000"/>
              <a:gd name="connsiteY84" fmla="*/ 3842 h 10000"/>
              <a:gd name="connsiteX85" fmla="*/ 1609 w 10000"/>
              <a:gd name="connsiteY85" fmla="*/ 6545 h 10000"/>
              <a:gd name="connsiteX86" fmla="*/ 3464 w 10000"/>
              <a:gd name="connsiteY86" fmla="*/ 6530 h 10000"/>
              <a:gd name="connsiteX87" fmla="*/ 3526 w 10000"/>
              <a:gd name="connsiteY87" fmla="*/ 6359 h 10000"/>
              <a:gd name="connsiteX88" fmla="*/ 3774 w 10000"/>
              <a:gd name="connsiteY88" fmla="*/ 5838 h 10000"/>
              <a:gd name="connsiteX0" fmla="*/ 3774 w 10000"/>
              <a:gd name="connsiteY0" fmla="*/ 5838 h 10000"/>
              <a:gd name="connsiteX1" fmla="*/ 3954 w 10000"/>
              <a:gd name="connsiteY1" fmla="*/ 3899 h 10000"/>
              <a:gd name="connsiteX2" fmla="*/ 3073 w 10000"/>
              <a:gd name="connsiteY2" fmla="*/ 3481 h 10000"/>
              <a:gd name="connsiteX3" fmla="*/ 4372 w 10000"/>
              <a:gd name="connsiteY3" fmla="*/ 3095 h 10000"/>
              <a:gd name="connsiteX4" fmla="*/ 4887 w 10000"/>
              <a:gd name="connsiteY4" fmla="*/ 3002 h 10000"/>
              <a:gd name="connsiteX5" fmla="*/ 6046 w 10000"/>
              <a:gd name="connsiteY5" fmla="*/ 2961 h 10000"/>
              <a:gd name="connsiteX6" fmla="*/ 7557 w 10000"/>
              <a:gd name="connsiteY6" fmla="*/ 2924 h 10000"/>
              <a:gd name="connsiteX7" fmla="*/ 7619 w 10000"/>
              <a:gd name="connsiteY7" fmla="*/ 1547 h 10000"/>
              <a:gd name="connsiteX8" fmla="*/ 7748 w 10000"/>
              <a:gd name="connsiteY8" fmla="*/ 1351 h 10000"/>
              <a:gd name="connsiteX9" fmla="*/ 7855 w 10000"/>
              <a:gd name="connsiteY9" fmla="*/ 1336 h 10000"/>
              <a:gd name="connsiteX10" fmla="*/ 7943 w 10000"/>
              <a:gd name="connsiteY10" fmla="*/ 1304 h 10000"/>
              <a:gd name="connsiteX11" fmla="*/ 7964 w 10000"/>
              <a:gd name="connsiteY11" fmla="*/ 1238 h 10000"/>
              <a:gd name="connsiteX12" fmla="*/ 7964 w 10000"/>
              <a:gd name="connsiteY12" fmla="*/ 1160 h 10000"/>
              <a:gd name="connsiteX13" fmla="*/ 7886 w 10000"/>
              <a:gd name="connsiteY13" fmla="*/ 995 h 10000"/>
              <a:gd name="connsiteX14" fmla="*/ 7820 w 10000"/>
              <a:gd name="connsiteY14" fmla="*/ 918 h 10000"/>
              <a:gd name="connsiteX15" fmla="*/ 7820 w 10000"/>
              <a:gd name="connsiteY15" fmla="*/ 872 h 10000"/>
              <a:gd name="connsiteX16" fmla="*/ 7989 w 10000"/>
              <a:gd name="connsiteY16" fmla="*/ 779 h 10000"/>
              <a:gd name="connsiteX17" fmla="*/ 8361 w 10000"/>
              <a:gd name="connsiteY17" fmla="*/ 392 h 10000"/>
              <a:gd name="connsiteX18" fmla="*/ 8530 w 10000"/>
              <a:gd name="connsiteY18" fmla="*/ 0 h 10000"/>
              <a:gd name="connsiteX19" fmla="*/ 8732 w 10000"/>
              <a:gd name="connsiteY19" fmla="*/ 454 h 10000"/>
              <a:gd name="connsiteX20" fmla="*/ 8840 w 10000"/>
              <a:gd name="connsiteY20" fmla="*/ 779 h 10000"/>
              <a:gd name="connsiteX21" fmla="*/ 8825 w 10000"/>
              <a:gd name="connsiteY21" fmla="*/ 1057 h 10000"/>
              <a:gd name="connsiteX22" fmla="*/ 8763 w 10000"/>
              <a:gd name="connsiteY22" fmla="*/ 1413 h 10000"/>
              <a:gd name="connsiteX23" fmla="*/ 8876 w 10000"/>
              <a:gd name="connsiteY23" fmla="*/ 1547 h 10000"/>
              <a:gd name="connsiteX24" fmla="*/ 9171 w 10000"/>
              <a:gd name="connsiteY24" fmla="*/ 1181 h 10000"/>
              <a:gd name="connsiteX25" fmla="*/ 10000 w 10000"/>
              <a:gd name="connsiteY25" fmla="*/ 1181 h 10000"/>
              <a:gd name="connsiteX26" fmla="*/ 9768 w 10000"/>
              <a:gd name="connsiteY26" fmla="*/ 1996 h 10000"/>
              <a:gd name="connsiteX27" fmla="*/ 9155 w 10000"/>
              <a:gd name="connsiteY27" fmla="*/ 1996 h 10000"/>
              <a:gd name="connsiteX28" fmla="*/ 9366 w 10000"/>
              <a:gd name="connsiteY28" fmla="*/ 2243 h 10000"/>
              <a:gd name="connsiteX29" fmla="*/ 9753 w 10000"/>
              <a:gd name="connsiteY29" fmla="*/ 2552 h 10000"/>
              <a:gd name="connsiteX30" fmla="*/ 9753 w 10000"/>
              <a:gd name="connsiteY30" fmla="*/ 2599 h 10000"/>
              <a:gd name="connsiteX31" fmla="*/ 9675 w 10000"/>
              <a:gd name="connsiteY31" fmla="*/ 2558 h 10000"/>
              <a:gd name="connsiteX32" fmla="*/ 9187 w 10000"/>
              <a:gd name="connsiteY32" fmla="*/ 2552 h 10000"/>
              <a:gd name="connsiteX33" fmla="*/ 9139 w 10000"/>
              <a:gd name="connsiteY33" fmla="*/ 2682 h 10000"/>
              <a:gd name="connsiteX34" fmla="*/ 9077 w 10000"/>
              <a:gd name="connsiteY34" fmla="*/ 2805 h 10000"/>
              <a:gd name="connsiteX35" fmla="*/ 8458 w 10000"/>
              <a:gd name="connsiteY35" fmla="*/ 3140 h 10000"/>
              <a:gd name="connsiteX36" fmla="*/ 7820 w 10000"/>
              <a:gd name="connsiteY36" fmla="*/ 4167 h 10000"/>
              <a:gd name="connsiteX37" fmla="*/ 7650 w 10000"/>
              <a:gd name="connsiteY37" fmla="*/ 4214 h 10000"/>
              <a:gd name="connsiteX38" fmla="*/ 7496 w 10000"/>
              <a:gd name="connsiteY38" fmla="*/ 4178 h 10000"/>
              <a:gd name="connsiteX39" fmla="*/ 7310 w 10000"/>
              <a:gd name="connsiteY39" fmla="*/ 4105 h 10000"/>
              <a:gd name="connsiteX40" fmla="*/ 7207 w 10000"/>
              <a:gd name="connsiteY40" fmla="*/ 4229 h 10000"/>
              <a:gd name="connsiteX41" fmla="*/ 6876 w 10000"/>
              <a:gd name="connsiteY41" fmla="*/ 4214 h 10000"/>
              <a:gd name="connsiteX42" fmla="*/ 6830 w 10000"/>
              <a:gd name="connsiteY42" fmla="*/ 4255 h 10000"/>
              <a:gd name="connsiteX43" fmla="*/ 6803 w 10000"/>
              <a:gd name="connsiteY43" fmla="*/ 4291 h 10000"/>
              <a:gd name="connsiteX44" fmla="*/ 6696 w 10000"/>
              <a:gd name="connsiteY44" fmla="*/ 5204 h 10000"/>
              <a:gd name="connsiteX45" fmla="*/ 6495 w 10000"/>
              <a:gd name="connsiteY45" fmla="*/ 6452 h 10000"/>
              <a:gd name="connsiteX46" fmla="*/ 6104 w 10000"/>
              <a:gd name="connsiteY46" fmla="*/ 6442 h 10000"/>
              <a:gd name="connsiteX47" fmla="*/ 6041 w 10000"/>
              <a:gd name="connsiteY47" fmla="*/ 6900 h 10000"/>
              <a:gd name="connsiteX48" fmla="*/ 6077 w 10000"/>
              <a:gd name="connsiteY48" fmla="*/ 7009 h 10000"/>
              <a:gd name="connsiteX49" fmla="*/ 6428 w 10000"/>
              <a:gd name="connsiteY49" fmla="*/ 7060 h 10000"/>
              <a:gd name="connsiteX50" fmla="*/ 6490 w 10000"/>
              <a:gd name="connsiteY50" fmla="*/ 7401 h 10000"/>
              <a:gd name="connsiteX51" fmla="*/ 6696 w 10000"/>
              <a:gd name="connsiteY51" fmla="*/ 7509 h 10000"/>
              <a:gd name="connsiteX52" fmla="*/ 6660 w 10000"/>
              <a:gd name="connsiteY52" fmla="*/ 7664 h 10000"/>
              <a:gd name="connsiteX53" fmla="*/ 6449 w 10000"/>
              <a:gd name="connsiteY53" fmla="*/ 7829 h 10000"/>
              <a:gd name="connsiteX54" fmla="*/ 6242 w 10000"/>
              <a:gd name="connsiteY54" fmla="*/ 7818 h 10000"/>
              <a:gd name="connsiteX55" fmla="*/ 6231 w 10000"/>
              <a:gd name="connsiteY55" fmla="*/ 7911 h 10000"/>
              <a:gd name="connsiteX56" fmla="*/ 6289 w 10000"/>
              <a:gd name="connsiteY56" fmla="*/ 8201 h 10000"/>
              <a:gd name="connsiteX57" fmla="*/ 6449 w 10000"/>
              <a:gd name="connsiteY57" fmla="*/ 8216 h 10000"/>
              <a:gd name="connsiteX58" fmla="*/ 6511 w 10000"/>
              <a:gd name="connsiteY58" fmla="*/ 8406 h 10000"/>
              <a:gd name="connsiteX59" fmla="*/ 6388 w 10000"/>
              <a:gd name="connsiteY59" fmla="*/ 8515 h 10000"/>
              <a:gd name="connsiteX60" fmla="*/ 6403 w 10000"/>
              <a:gd name="connsiteY60" fmla="*/ 9237 h 10000"/>
              <a:gd name="connsiteX61" fmla="*/ 6201 w 10000"/>
              <a:gd name="connsiteY61" fmla="*/ 9227 h 10000"/>
              <a:gd name="connsiteX62" fmla="*/ 6104 w 10000"/>
              <a:gd name="connsiteY62" fmla="*/ 9175 h 10000"/>
              <a:gd name="connsiteX63" fmla="*/ 4495 w 10000"/>
              <a:gd name="connsiteY63" fmla="*/ 9134 h 10000"/>
              <a:gd name="connsiteX64" fmla="*/ 4495 w 10000"/>
              <a:gd name="connsiteY64" fmla="*/ 9747 h 10000"/>
              <a:gd name="connsiteX65" fmla="*/ 2809 w 10000"/>
              <a:gd name="connsiteY65" fmla="*/ 8742 h 10000"/>
              <a:gd name="connsiteX66" fmla="*/ 2392 w 10000"/>
              <a:gd name="connsiteY66" fmla="*/ 8881 h 10000"/>
              <a:gd name="connsiteX67" fmla="*/ 1419 w 10000"/>
              <a:gd name="connsiteY67" fmla="*/ 8717 h 10000"/>
              <a:gd name="connsiteX68" fmla="*/ 897 w 10000"/>
              <a:gd name="connsiteY68" fmla="*/ 10000 h 10000"/>
              <a:gd name="connsiteX69" fmla="*/ 374 w 10000"/>
              <a:gd name="connsiteY69" fmla="*/ 9836 h 10000"/>
              <a:gd name="connsiteX70" fmla="*/ 381 w 10000"/>
              <a:gd name="connsiteY70" fmla="*/ 9403 h 10000"/>
              <a:gd name="connsiteX71" fmla="*/ 484 w 10000"/>
              <a:gd name="connsiteY71" fmla="*/ 8561 h 10000"/>
              <a:gd name="connsiteX72" fmla="*/ 356 w 10000"/>
              <a:gd name="connsiteY72" fmla="*/ 8092 h 10000"/>
              <a:gd name="connsiteX73" fmla="*/ 108 w 10000"/>
              <a:gd name="connsiteY73" fmla="*/ 7772 h 10000"/>
              <a:gd name="connsiteX74" fmla="*/ 16 w 10000"/>
              <a:gd name="connsiteY74" fmla="*/ 7416 h 10000"/>
              <a:gd name="connsiteX75" fmla="*/ 0 w 10000"/>
              <a:gd name="connsiteY75" fmla="*/ 7060 h 10000"/>
              <a:gd name="connsiteX76" fmla="*/ 119 w 10000"/>
              <a:gd name="connsiteY76" fmla="*/ 6668 h 10000"/>
              <a:gd name="connsiteX77" fmla="*/ 274 w 10000"/>
              <a:gd name="connsiteY77" fmla="*/ 6328 h 10000"/>
              <a:gd name="connsiteX78" fmla="*/ 274 w 10000"/>
              <a:gd name="connsiteY78" fmla="*/ 6220 h 10000"/>
              <a:gd name="connsiteX79" fmla="*/ 467 w 10000"/>
              <a:gd name="connsiteY79" fmla="*/ 4864 h 10000"/>
              <a:gd name="connsiteX80" fmla="*/ 483 w 10000"/>
              <a:gd name="connsiteY80" fmla="*/ 4506 h 10000"/>
              <a:gd name="connsiteX81" fmla="*/ 673 w 10000"/>
              <a:gd name="connsiteY81" fmla="*/ 4390 h 10000"/>
              <a:gd name="connsiteX82" fmla="*/ 800 w 10000"/>
              <a:gd name="connsiteY82" fmla="*/ 4286 h 10000"/>
              <a:gd name="connsiteX83" fmla="*/ 816 w 10000"/>
              <a:gd name="connsiteY83" fmla="*/ 3734 h 10000"/>
              <a:gd name="connsiteX84" fmla="*/ 1346 w 10000"/>
              <a:gd name="connsiteY84" fmla="*/ 3781 h 10000"/>
              <a:gd name="connsiteX85" fmla="*/ 1743 w 10000"/>
              <a:gd name="connsiteY85" fmla="*/ 3842 h 10000"/>
              <a:gd name="connsiteX86" fmla="*/ 1609 w 10000"/>
              <a:gd name="connsiteY86" fmla="*/ 6545 h 10000"/>
              <a:gd name="connsiteX87" fmla="*/ 3464 w 10000"/>
              <a:gd name="connsiteY87" fmla="*/ 6530 h 10000"/>
              <a:gd name="connsiteX88" fmla="*/ 3526 w 10000"/>
              <a:gd name="connsiteY88" fmla="*/ 6359 h 10000"/>
              <a:gd name="connsiteX89" fmla="*/ 3774 w 10000"/>
              <a:gd name="connsiteY89" fmla="*/ 5838 h 10000"/>
              <a:gd name="connsiteX0" fmla="*/ 3774 w 10000"/>
              <a:gd name="connsiteY0" fmla="*/ 5838 h 10000"/>
              <a:gd name="connsiteX1" fmla="*/ 3954 w 10000"/>
              <a:gd name="connsiteY1" fmla="*/ 3899 h 10000"/>
              <a:gd name="connsiteX2" fmla="*/ 3073 w 10000"/>
              <a:gd name="connsiteY2" fmla="*/ 3481 h 10000"/>
              <a:gd name="connsiteX3" fmla="*/ 4372 w 10000"/>
              <a:gd name="connsiteY3" fmla="*/ 3095 h 10000"/>
              <a:gd name="connsiteX4" fmla="*/ 4887 w 10000"/>
              <a:gd name="connsiteY4" fmla="*/ 3002 h 10000"/>
              <a:gd name="connsiteX5" fmla="*/ 6046 w 10000"/>
              <a:gd name="connsiteY5" fmla="*/ 2961 h 10000"/>
              <a:gd name="connsiteX6" fmla="*/ 7557 w 10000"/>
              <a:gd name="connsiteY6" fmla="*/ 2924 h 10000"/>
              <a:gd name="connsiteX7" fmla="*/ 7619 w 10000"/>
              <a:gd name="connsiteY7" fmla="*/ 1547 h 10000"/>
              <a:gd name="connsiteX8" fmla="*/ 7748 w 10000"/>
              <a:gd name="connsiteY8" fmla="*/ 1351 h 10000"/>
              <a:gd name="connsiteX9" fmla="*/ 7855 w 10000"/>
              <a:gd name="connsiteY9" fmla="*/ 1336 h 10000"/>
              <a:gd name="connsiteX10" fmla="*/ 7943 w 10000"/>
              <a:gd name="connsiteY10" fmla="*/ 1304 h 10000"/>
              <a:gd name="connsiteX11" fmla="*/ 7964 w 10000"/>
              <a:gd name="connsiteY11" fmla="*/ 1238 h 10000"/>
              <a:gd name="connsiteX12" fmla="*/ 7964 w 10000"/>
              <a:gd name="connsiteY12" fmla="*/ 1160 h 10000"/>
              <a:gd name="connsiteX13" fmla="*/ 7886 w 10000"/>
              <a:gd name="connsiteY13" fmla="*/ 995 h 10000"/>
              <a:gd name="connsiteX14" fmla="*/ 7820 w 10000"/>
              <a:gd name="connsiteY14" fmla="*/ 918 h 10000"/>
              <a:gd name="connsiteX15" fmla="*/ 7820 w 10000"/>
              <a:gd name="connsiteY15" fmla="*/ 872 h 10000"/>
              <a:gd name="connsiteX16" fmla="*/ 7989 w 10000"/>
              <a:gd name="connsiteY16" fmla="*/ 779 h 10000"/>
              <a:gd name="connsiteX17" fmla="*/ 8361 w 10000"/>
              <a:gd name="connsiteY17" fmla="*/ 392 h 10000"/>
              <a:gd name="connsiteX18" fmla="*/ 8530 w 10000"/>
              <a:gd name="connsiteY18" fmla="*/ 0 h 10000"/>
              <a:gd name="connsiteX19" fmla="*/ 8732 w 10000"/>
              <a:gd name="connsiteY19" fmla="*/ 454 h 10000"/>
              <a:gd name="connsiteX20" fmla="*/ 8840 w 10000"/>
              <a:gd name="connsiteY20" fmla="*/ 779 h 10000"/>
              <a:gd name="connsiteX21" fmla="*/ 8825 w 10000"/>
              <a:gd name="connsiteY21" fmla="*/ 1057 h 10000"/>
              <a:gd name="connsiteX22" fmla="*/ 8763 w 10000"/>
              <a:gd name="connsiteY22" fmla="*/ 1413 h 10000"/>
              <a:gd name="connsiteX23" fmla="*/ 8876 w 10000"/>
              <a:gd name="connsiteY23" fmla="*/ 1547 h 10000"/>
              <a:gd name="connsiteX24" fmla="*/ 9171 w 10000"/>
              <a:gd name="connsiteY24" fmla="*/ 1181 h 10000"/>
              <a:gd name="connsiteX25" fmla="*/ 10000 w 10000"/>
              <a:gd name="connsiteY25" fmla="*/ 1181 h 10000"/>
              <a:gd name="connsiteX26" fmla="*/ 9768 w 10000"/>
              <a:gd name="connsiteY26" fmla="*/ 1996 h 10000"/>
              <a:gd name="connsiteX27" fmla="*/ 9155 w 10000"/>
              <a:gd name="connsiteY27" fmla="*/ 1996 h 10000"/>
              <a:gd name="connsiteX28" fmla="*/ 9366 w 10000"/>
              <a:gd name="connsiteY28" fmla="*/ 2243 h 10000"/>
              <a:gd name="connsiteX29" fmla="*/ 9753 w 10000"/>
              <a:gd name="connsiteY29" fmla="*/ 2552 h 10000"/>
              <a:gd name="connsiteX30" fmla="*/ 9753 w 10000"/>
              <a:gd name="connsiteY30" fmla="*/ 2599 h 10000"/>
              <a:gd name="connsiteX31" fmla="*/ 9675 w 10000"/>
              <a:gd name="connsiteY31" fmla="*/ 2558 h 10000"/>
              <a:gd name="connsiteX32" fmla="*/ 9187 w 10000"/>
              <a:gd name="connsiteY32" fmla="*/ 2552 h 10000"/>
              <a:gd name="connsiteX33" fmla="*/ 9139 w 10000"/>
              <a:gd name="connsiteY33" fmla="*/ 2682 h 10000"/>
              <a:gd name="connsiteX34" fmla="*/ 9077 w 10000"/>
              <a:gd name="connsiteY34" fmla="*/ 2805 h 10000"/>
              <a:gd name="connsiteX35" fmla="*/ 8458 w 10000"/>
              <a:gd name="connsiteY35" fmla="*/ 3140 h 10000"/>
              <a:gd name="connsiteX36" fmla="*/ 7820 w 10000"/>
              <a:gd name="connsiteY36" fmla="*/ 4167 h 10000"/>
              <a:gd name="connsiteX37" fmla="*/ 7650 w 10000"/>
              <a:gd name="connsiteY37" fmla="*/ 4214 h 10000"/>
              <a:gd name="connsiteX38" fmla="*/ 7496 w 10000"/>
              <a:gd name="connsiteY38" fmla="*/ 4178 h 10000"/>
              <a:gd name="connsiteX39" fmla="*/ 7310 w 10000"/>
              <a:gd name="connsiteY39" fmla="*/ 4105 h 10000"/>
              <a:gd name="connsiteX40" fmla="*/ 7207 w 10000"/>
              <a:gd name="connsiteY40" fmla="*/ 4229 h 10000"/>
              <a:gd name="connsiteX41" fmla="*/ 6876 w 10000"/>
              <a:gd name="connsiteY41" fmla="*/ 4214 h 10000"/>
              <a:gd name="connsiteX42" fmla="*/ 6830 w 10000"/>
              <a:gd name="connsiteY42" fmla="*/ 4255 h 10000"/>
              <a:gd name="connsiteX43" fmla="*/ 6803 w 10000"/>
              <a:gd name="connsiteY43" fmla="*/ 4291 h 10000"/>
              <a:gd name="connsiteX44" fmla="*/ 6696 w 10000"/>
              <a:gd name="connsiteY44" fmla="*/ 5204 h 10000"/>
              <a:gd name="connsiteX45" fmla="*/ 6495 w 10000"/>
              <a:gd name="connsiteY45" fmla="*/ 6452 h 10000"/>
              <a:gd name="connsiteX46" fmla="*/ 6104 w 10000"/>
              <a:gd name="connsiteY46" fmla="*/ 6442 h 10000"/>
              <a:gd name="connsiteX47" fmla="*/ 6041 w 10000"/>
              <a:gd name="connsiteY47" fmla="*/ 6900 h 10000"/>
              <a:gd name="connsiteX48" fmla="*/ 6077 w 10000"/>
              <a:gd name="connsiteY48" fmla="*/ 7009 h 10000"/>
              <a:gd name="connsiteX49" fmla="*/ 6428 w 10000"/>
              <a:gd name="connsiteY49" fmla="*/ 7060 h 10000"/>
              <a:gd name="connsiteX50" fmla="*/ 6490 w 10000"/>
              <a:gd name="connsiteY50" fmla="*/ 7401 h 10000"/>
              <a:gd name="connsiteX51" fmla="*/ 6696 w 10000"/>
              <a:gd name="connsiteY51" fmla="*/ 7509 h 10000"/>
              <a:gd name="connsiteX52" fmla="*/ 6660 w 10000"/>
              <a:gd name="connsiteY52" fmla="*/ 7664 h 10000"/>
              <a:gd name="connsiteX53" fmla="*/ 6449 w 10000"/>
              <a:gd name="connsiteY53" fmla="*/ 7829 h 10000"/>
              <a:gd name="connsiteX54" fmla="*/ 6242 w 10000"/>
              <a:gd name="connsiteY54" fmla="*/ 7818 h 10000"/>
              <a:gd name="connsiteX55" fmla="*/ 6231 w 10000"/>
              <a:gd name="connsiteY55" fmla="*/ 7911 h 10000"/>
              <a:gd name="connsiteX56" fmla="*/ 6289 w 10000"/>
              <a:gd name="connsiteY56" fmla="*/ 8201 h 10000"/>
              <a:gd name="connsiteX57" fmla="*/ 6449 w 10000"/>
              <a:gd name="connsiteY57" fmla="*/ 8216 h 10000"/>
              <a:gd name="connsiteX58" fmla="*/ 6511 w 10000"/>
              <a:gd name="connsiteY58" fmla="*/ 8406 h 10000"/>
              <a:gd name="connsiteX59" fmla="*/ 6388 w 10000"/>
              <a:gd name="connsiteY59" fmla="*/ 8515 h 10000"/>
              <a:gd name="connsiteX60" fmla="*/ 6403 w 10000"/>
              <a:gd name="connsiteY60" fmla="*/ 9237 h 10000"/>
              <a:gd name="connsiteX61" fmla="*/ 6201 w 10000"/>
              <a:gd name="connsiteY61" fmla="*/ 9227 h 10000"/>
              <a:gd name="connsiteX62" fmla="*/ 6104 w 10000"/>
              <a:gd name="connsiteY62" fmla="*/ 9175 h 10000"/>
              <a:gd name="connsiteX63" fmla="*/ 4495 w 10000"/>
              <a:gd name="connsiteY63" fmla="*/ 9134 h 10000"/>
              <a:gd name="connsiteX64" fmla="*/ 4495 w 10000"/>
              <a:gd name="connsiteY64" fmla="*/ 9747 h 10000"/>
              <a:gd name="connsiteX65" fmla="*/ 2809 w 10000"/>
              <a:gd name="connsiteY65" fmla="*/ 8742 h 10000"/>
              <a:gd name="connsiteX66" fmla="*/ 2392 w 10000"/>
              <a:gd name="connsiteY66" fmla="*/ 8881 h 10000"/>
              <a:gd name="connsiteX67" fmla="*/ 1419 w 10000"/>
              <a:gd name="connsiteY67" fmla="*/ 8717 h 10000"/>
              <a:gd name="connsiteX68" fmla="*/ 897 w 10000"/>
              <a:gd name="connsiteY68" fmla="*/ 10000 h 10000"/>
              <a:gd name="connsiteX69" fmla="*/ 374 w 10000"/>
              <a:gd name="connsiteY69" fmla="*/ 9836 h 10000"/>
              <a:gd name="connsiteX70" fmla="*/ 381 w 10000"/>
              <a:gd name="connsiteY70" fmla="*/ 9403 h 10000"/>
              <a:gd name="connsiteX71" fmla="*/ 484 w 10000"/>
              <a:gd name="connsiteY71" fmla="*/ 8561 h 10000"/>
              <a:gd name="connsiteX72" fmla="*/ 356 w 10000"/>
              <a:gd name="connsiteY72" fmla="*/ 8092 h 10000"/>
              <a:gd name="connsiteX73" fmla="*/ 108 w 10000"/>
              <a:gd name="connsiteY73" fmla="*/ 7772 h 10000"/>
              <a:gd name="connsiteX74" fmla="*/ 16 w 10000"/>
              <a:gd name="connsiteY74" fmla="*/ 7416 h 10000"/>
              <a:gd name="connsiteX75" fmla="*/ 0 w 10000"/>
              <a:gd name="connsiteY75" fmla="*/ 7060 h 10000"/>
              <a:gd name="connsiteX76" fmla="*/ 119 w 10000"/>
              <a:gd name="connsiteY76" fmla="*/ 6668 h 10000"/>
              <a:gd name="connsiteX77" fmla="*/ 274 w 10000"/>
              <a:gd name="connsiteY77" fmla="*/ 6328 h 10000"/>
              <a:gd name="connsiteX78" fmla="*/ 274 w 10000"/>
              <a:gd name="connsiteY78" fmla="*/ 6220 h 10000"/>
              <a:gd name="connsiteX79" fmla="*/ 467 w 10000"/>
              <a:gd name="connsiteY79" fmla="*/ 4864 h 10000"/>
              <a:gd name="connsiteX80" fmla="*/ 483 w 10000"/>
              <a:gd name="connsiteY80" fmla="*/ 4506 h 10000"/>
              <a:gd name="connsiteX81" fmla="*/ 766 w 10000"/>
              <a:gd name="connsiteY81" fmla="*/ 4452 h 10000"/>
              <a:gd name="connsiteX82" fmla="*/ 800 w 10000"/>
              <a:gd name="connsiteY82" fmla="*/ 4286 h 10000"/>
              <a:gd name="connsiteX83" fmla="*/ 816 w 10000"/>
              <a:gd name="connsiteY83" fmla="*/ 3734 h 10000"/>
              <a:gd name="connsiteX84" fmla="*/ 1346 w 10000"/>
              <a:gd name="connsiteY84" fmla="*/ 3781 h 10000"/>
              <a:gd name="connsiteX85" fmla="*/ 1743 w 10000"/>
              <a:gd name="connsiteY85" fmla="*/ 3842 h 10000"/>
              <a:gd name="connsiteX86" fmla="*/ 1609 w 10000"/>
              <a:gd name="connsiteY86" fmla="*/ 6545 h 10000"/>
              <a:gd name="connsiteX87" fmla="*/ 3464 w 10000"/>
              <a:gd name="connsiteY87" fmla="*/ 6530 h 10000"/>
              <a:gd name="connsiteX88" fmla="*/ 3526 w 10000"/>
              <a:gd name="connsiteY88" fmla="*/ 6359 h 10000"/>
              <a:gd name="connsiteX89" fmla="*/ 3774 w 10000"/>
              <a:gd name="connsiteY89" fmla="*/ 5838 h 10000"/>
              <a:gd name="connsiteX0" fmla="*/ 3774 w 10000"/>
              <a:gd name="connsiteY0" fmla="*/ 5838 h 10000"/>
              <a:gd name="connsiteX1" fmla="*/ 3954 w 10000"/>
              <a:gd name="connsiteY1" fmla="*/ 3899 h 10000"/>
              <a:gd name="connsiteX2" fmla="*/ 3073 w 10000"/>
              <a:gd name="connsiteY2" fmla="*/ 3481 h 10000"/>
              <a:gd name="connsiteX3" fmla="*/ 4372 w 10000"/>
              <a:gd name="connsiteY3" fmla="*/ 3095 h 10000"/>
              <a:gd name="connsiteX4" fmla="*/ 4887 w 10000"/>
              <a:gd name="connsiteY4" fmla="*/ 3002 h 10000"/>
              <a:gd name="connsiteX5" fmla="*/ 6046 w 10000"/>
              <a:gd name="connsiteY5" fmla="*/ 2961 h 10000"/>
              <a:gd name="connsiteX6" fmla="*/ 7557 w 10000"/>
              <a:gd name="connsiteY6" fmla="*/ 2924 h 10000"/>
              <a:gd name="connsiteX7" fmla="*/ 7619 w 10000"/>
              <a:gd name="connsiteY7" fmla="*/ 1547 h 10000"/>
              <a:gd name="connsiteX8" fmla="*/ 7748 w 10000"/>
              <a:gd name="connsiteY8" fmla="*/ 1351 h 10000"/>
              <a:gd name="connsiteX9" fmla="*/ 7855 w 10000"/>
              <a:gd name="connsiteY9" fmla="*/ 1336 h 10000"/>
              <a:gd name="connsiteX10" fmla="*/ 7943 w 10000"/>
              <a:gd name="connsiteY10" fmla="*/ 1304 h 10000"/>
              <a:gd name="connsiteX11" fmla="*/ 7964 w 10000"/>
              <a:gd name="connsiteY11" fmla="*/ 1238 h 10000"/>
              <a:gd name="connsiteX12" fmla="*/ 7964 w 10000"/>
              <a:gd name="connsiteY12" fmla="*/ 1160 h 10000"/>
              <a:gd name="connsiteX13" fmla="*/ 7886 w 10000"/>
              <a:gd name="connsiteY13" fmla="*/ 995 h 10000"/>
              <a:gd name="connsiteX14" fmla="*/ 7820 w 10000"/>
              <a:gd name="connsiteY14" fmla="*/ 918 h 10000"/>
              <a:gd name="connsiteX15" fmla="*/ 7820 w 10000"/>
              <a:gd name="connsiteY15" fmla="*/ 872 h 10000"/>
              <a:gd name="connsiteX16" fmla="*/ 7989 w 10000"/>
              <a:gd name="connsiteY16" fmla="*/ 779 h 10000"/>
              <a:gd name="connsiteX17" fmla="*/ 8361 w 10000"/>
              <a:gd name="connsiteY17" fmla="*/ 392 h 10000"/>
              <a:gd name="connsiteX18" fmla="*/ 8530 w 10000"/>
              <a:gd name="connsiteY18" fmla="*/ 0 h 10000"/>
              <a:gd name="connsiteX19" fmla="*/ 8732 w 10000"/>
              <a:gd name="connsiteY19" fmla="*/ 454 h 10000"/>
              <a:gd name="connsiteX20" fmla="*/ 8840 w 10000"/>
              <a:gd name="connsiteY20" fmla="*/ 779 h 10000"/>
              <a:gd name="connsiteX21" fmla="*/ 8825 w 10000"/>
              <a:gd name="connsiteY21" fmla="*/ 1057 h 10000"/>
              <a:gd name="connsiteX22" fmla="*/ 8763 w 10000"/>
              <a:gd name="connsiteY22" fmla="*/ 1413 h 10000"/>
              <a:gd name="connsiteX23" fmla="*/ 8876 w 10000"/>
              <a:gd name="connsiteY23" fmla="*/ 1547 h 10000"/>
              <a:gd name="connsiteX24" fmla="*/ 9171 w 10000"/>
              <a:gd name="connsiteY24" fmla="*/ 1181 h 10000"/>
              <a:gd name="connsiteX25" fmla="*/ 10000 w 10000"/>
              <a:gd name="connsiteY25" fmla="*/ 1181 h 10000"/>
              <a:gd name="connsiteX26" fmla="*/ 9768 w 10000"/>
              <a:gd name="connsiteY26" fmla="*/ 1996 h 10000"/>
              <a:gd name="connsiteX27" fmla="*/ 9155 w 10000"/>
              <a:gd name="connsiteY27" fmla="*/ 1996 h 10000"/>
              <a:gd name="connsiteX28" fmla="*/ 9366 w 10000"/>
              <a:gd name="connsiteY28" fmla="*/ 2243 h 10000"/>
              <a:gd name="connsiteX29" fmla="*/ 9753 w 10000"/>
              <a:gd name="connsiteY29" fmla="*/ 2552 h 10000"/>
              <a:gd name="connsiteX30" fmla="*/ 9753 w 10000"/>
              <a:gd name="connsiteY30" fmla="*/ 2599 h 10000"/>
              <a:gd name="connsiteX31" fmla="*/ 9675 w 10000"/>
              <a:gd name="connsiteY31" fmla="*/ 2558 h 10000"/>
              <a:gd name="connsiteX32" fmla="*/ 9187 w 10000"/>
              <a:gd name="connsiteY32" fmla="*/ 2552 h 10000"/>
              <a:gd name="connsiteX33" fmla="*/ 9139 w 10000"/>
              <a:gd name="connsiteY33" fmla="*/ 2682 h 10000"/>
              <a:gd name="connsiteX34" fmla="*/ 9077 w 10000"/>
              <a:gd name="connsiteY34" fmla="*/ 2805 h 10000"/>
              <a:gd name="connsiteX35" fmla="*/ 8458 w 10000"/>
              <a:gd name="connsiteY35" fmla="*/ 3140 h 10000"/>
              <a:gd name="connsiteX36" fmla="*/ 7820 w 10000"/>
              <a:gd name="connsiteY36" fmla="*/ 4167 h 10000"/>
              <a:gd name="connsiteX37" fmla="*/ 7650 w 10000"/>
              <a:gd name="connsiteY37" fmla="*/ 4214 h 10000"/>
              <a:gd name="connsiteX38" fmla="*/ 7496 w 10000"/>
              <a:gd name="connsiteY38" fmla="*/ 4178 h 10000"/>
              <a:gd name="connsiteX39" fmla="*/ 7310 w 10000"/>
              <a:gd name="connsiteY39" fmla="*/ 4105 h 10000"/>
              <a:gd name="connsiteX40" fmla="*/ 7207 w 10000"/>
              <a:gd name="connsiteY40" fmla="*/ 4229 h 10000"/>
              <a:gd name="connsiteX41" fmla="*/ 6876 w 10000"/>
              <a:gd name="connsiteY41" fmla="*/ 4214 h 10000"/>
              <a:gd name="connsiteX42" fmla="*/ 6830 w 10000"/>
              <a:gd name="connsiteY42" fmla="*/ 4255 h 10000"/>
              <a:gd name="connsiteX43" fmla="*/ 6803 w 10000"/>
              <a:gd name="connsiteY43" fmla="*/ 4291 h 10000"/>
              <a:gd name="connsiteX44" fmla="*/ 6696 w 10000"/>
              <a:gd name="connsiteY44" fmla="*/ 5204 h 10000"/>
              <a:gd name="connsiteX45" fmla="*/ 6495 w 10000"/>
              <a:gd name="connsiteY45" fmla="*/ 6452 h 10000"/>
              <a:gd name="connsiteX46" fmla="*/ 6104 w 10000"/>
              <a:gd name="connsiteY46" fmla="*/ 6442 h 10000"/>
              <a:gd name="connsiteX47" fmla="*/ 6041 w 10000"/>
              <a:gd name="connsiteY47" fmla="*/ 6900 h 10000"/>
              <a:gd name="connsiteX48" fmla="*/ 6077 w 10000"/>
              <a:gd name="connsiteY48" fmla="*/ 7009 h 10000"/>
              <a:gd name="connsiteX49" fmla="*/ 6428 w 10000"/>
              <a:gd name="connsiteY49" fmla="*/ 7060 h 10000"/>
              <a:gd name="connsiteX50" fmla="*/ 6490 w 10000"/>
              <a:gd name="connsiteY50" fmla="*/ 7401 h 10000"/>
              <a:gd name="connsiteX51" fmla="*/ 6696 w 10000"/>
              <a:gd name="connsiteY51" fmla="*/ 7509 h 10000"/>
              <a:gd name="connsiteX52" fmla="*/ 6660 w 10000"/>
              <a:gd name="connsiteY52" fmla="*/ 7664 h 10000"/>
              <a:gd name="connsiteX53" fmla="*/ 6449 w 10000"/>
              <a:gd name="connsiteY53" fmla="*/ 7829 h 10000"/>
              <a:gd name="connsiteX54" fmla="*/ 6242 w 10000"/>
              <a:gd name="connsiteY54" fmla="*/ 7818 h 10000"/>
              <a:gd name="connsiteX55" fmla="*/ 6231 w 10000"/>
              <a:gd name="connsiteY55" fmla="*/ 7911 h 10000"/>
              <a:gd name="connsiteX56" fmla="*/ 6289 w 10000"/>
              <a:gd name="connsiteY56" fmla="*/ 8201 h 10000"/>
              <a:gd name="connsiteX57" fmla="*/ 6449 w 10000"/>
              <a:gd name="connsiteY57" fmla="*/ 8216 h 10000"/>
              <a:gd name="connsiteX58" fmla="*/ 6511 w 10000"/>
              <a:gd name="connsiteY58" fmla="*/ 8406 h 10000"/>
              <a:gd name="connsiteX59" fmla="*/ 6388 w 10000"/>
              <a:gd name="connsiteY59" fmla="*/ 8515 h 10000"/>
              <a:gd name="connsiteX60" fmla="*/ 6403 w 10000"/>
              <a:gd name="connsiteY60" fmla="*/ 9237 h 10000"/>
              <a:gd name="connsiteX61" fmla="*/ 6201 w 10000"/>
              <a:gd name="connsiteY61" fmla="*/ 9227 h 10000"/>
              <a:gd name="connsiteX62" fmla="*/ 6104 w 10000"/>
              <a:gd name="connsiteY62" fmla="*/ 9175 h 10000"/>
              <a:gd name="connsiteX63" fmla="*/ 4495 w 10000"/>
              <a:gd name="connsiteY63" fmla="*/ 9134 h 10000"/>
              <a:gd name="connsiteX64" fmla="*/ 4495 w 10000"/>
              <a:gd name="connsiteY64" fmla="*/ 9747 h 10000"/>
              <a:gd name="connsiteX65" fmla="*/ 2809 w 10000"/>
              <a:gd name="connsiteY65" fmla="*/ 8742 h 10000"/>
              <a:gd name="connsiteX66" fmla="*/ 2392 w 10000"/>
              <a:gd name="connsiteY66" fmla="*/ 8881 h 10000"/>
              <a:gd name="connsiteX67" fmla="*/ 1419 w 10000"/>
              <a:gd name="connsiteY67" fmla="*/ 8717 h 10000"/>
              <a:gd name="connsiteX68" fmla="*/ 897 w 10000"/>
              <a:gd name="connsiteY68" fmla="*/ 10000 h 10000"/>
              <a:gd name="connsiteX69" fmla="*/ 374 w 10000"/>
              <a:gd name="connsiteY69" fmla="*/ 9836 h 10000"/>
              <a:gd name="connsiteX70" fmla="*/ 381 w 10000"/>
              <a:gd name="connsiteY70" fmla="*/ 9403 h 10000"/>
              <a:gd name="connsiteX71" fmla="*/ 484 w 10000"/>
              <a:gd name="connsiteY71" fmla="*/ 8561 h 10000"/>
              <a:gd name="connsiteX72" fmla="*/ 356 w 10000"/>
              <a:gd name="connsiteY72" fmla="*/ 8092 h 10000"/>
              <a:gd name="connsiteX73" fmla="*/ 108 w 10000"/>
              <a:gd name="connsiteY73" fmla="*/ 7772 h 10000"/>
              <a:gd name="connsiteX74" fmla="*/ 16 w 10000"/>
              <a:gd name="connsiteY74" fmla="*/ 7416 h 10000"/>
              <a:gd name="connsiteX75" fmla="*/ 0 w 10000"/>
              <a:gd name="connsiteY75" fmla="*/ 7060 h 10000"/>
              <a:gd name="connsiteX76" fmla="*/ 119 w 10000"/>
              <a:gd name="connsiteY76" fmla="*/ 6668 h 10000"/>
              <a:gd name="connsiteX77" fmla="*/ 274 w 10000"/>
              <a:gd name="connsiteY77" fmla="*/ 6328 h 10000"/>
              <a:gd name="connsiteX78" fmla="*/ 274 w 10000"/>
              <a:gd name="connsiteY78" fmla="*/ 6220 h 10000"/>
              <a:gd name="connsiteX79" fmla="*/ 467 w 10000"/>
              <a:gd name="connsiteY79" fmla="*/ 4864 h 10000"/>
              <a:gd name="connsiteX80" fmla="*/ 483 w 10000"/>
              <a:gd name="connsiteY80" fmla="*/ 4506 h 10000"/>
              <a:gd name="connsiteX81" fmla="*/ 766 w 10000"/>
              <a:gd name="connsiteY81" fmla="*/ 4452 h 10000"/>
              <a:gd name="connsiteX82" fmla="*/ 800 w 10000"/>
              <a:gd name="connsiteY82" fmla="*/ 4286 h 10000"/>
              <a:gd name="connsiteX83" fmla="*/ 816 w 10000"/>
              <a:gd name="connsiteY83" fmla="*/ 3734 h 10000"/>
              <a:gd name="connsiteX84" fmla="*/ 1346 w 10000"/>
              <a:gd name="connsiteY84" fmla="*/ 3781 h 10000"/>
              <a:gd name="connsiteX85" fmla="*/ 1743 w 10000"/>
              <a:gd name="connsiteY85" fmla="*/ 3842 h 10000"/>
              <a:gd name="connsiteX86" fmla="*/ 1609 w 10000"/>
              <a:gd name="connsiteY86" fmla="*/ 6545 h 10000"/>
              <a:gd name="connsiteX87" fmla="*/ 3464 w 10000"/>
              <a:gd name="connsiteY87" fmla="*/ 6530 h 10000"/>
              <a:gd name="connsiteX88" fmla="*/ 3526 w 10000"/>
              <a:gd name="connsiteY88" fmla="*/ 6359 h 10000"/>
              <a:gd name="connsiteX89" fmla="*/ 3774 w 10000"/>
              <a:gd name="connsiteY89" fmla="*/ 5838 h 10000"/>
              <a:gd name="connsiteX0" fmla="*/ 3774 w 10000"/>
              <a:gd name="connsiteY0" fmla="*/ 5838 h 10000"/>
              <a:gd name="connsiteX1" fmla="*/ 3954 w 10000"/>
              <a:gd name="connsiteY1" fmla="*/ 3899 h 10000"/>
              <a:gd name="connsiteX2" fmla="*/ 3073 w 10000"/>
              <a:gd name="connsiteY2" fmla="*/ 3481 h 10000"/>
              <a:gd name="connsiteX3" fmla="*/ 4372 w 10000"/>
              <a:gd name="connsiteY3" fmla="*/ 3095 h 10000"/>
              <a:gd name="connsiteX4" fmla="*/ 4887 w 10000"/>
              <a:gd name="connsiteY4" fmla="*/ 3002 h 10000"/>
              <a:gd name="connsiteX5" fmla="*/ 6046 w 10000"/>
              <a:gd name="connsiteY5" fmla="*/ 2961 h 10000"/>
              <a:gd name="connsiteX6" fmla="*/ 7557 w 10000"/>
              <a:gd name="connsiteY6" fmla="*/ 2924 h 10000"/>
              <a:gd name="connsiteX7" fmla="*/ 7619 w 10000"/>
              <a:gd name="connsiteY7" fmla="*/ 1547 h 10000"/>
              <a:gd name="connsiteX8" fmla="*/ 7748 w 10000"/>
              <a:gd name="connsiteY8" fmla="*/ 1351 h 10000"/>
              <a:gd name="connsiteX9" fmla="*/ 7855 w 10000"/>
              <a:gd name="connsiteY9" fmla="*/ 1336 h 10000"/>
              <a:gd name="connsiteX10" fmla="*/ 7943 w 10000"/>
              <a:gd name="connsiteY10" fmla="*/ 1304 h 10000"/>
              <a:gd name="connsiteX11" fmla="*/ 7964 w 10000"/>
              <a:gd name="connsiteY11" fmla="*/ 1238 h 10000"/>
              <a:gd name="connsiteX12" fmla="*/ 7964 w 10000"/>
              <a:gd name="connsiteY12" fmla="*/ 1160 h 10000"/>
              <a:gd name="connsiteX13" fmla="*/ 7886 w 10000"/>
              <a:gd name="connsiteY13" fmla="*/ 995 h 10000"/>
              <a:gd name="connsiteX14" fmla="*/ 7820 w 10000"/>
              <a:gd name="connsiteY14" fmla="*/ 918 h 10000"/>
              <a:gd name="connsiteX15" fmla="*/ 7820 w 10000"/>
              <a:gd name="connsiteY15" fmla="*/ 872 h 10000"/>
              <a:gd name="connsiteX16" fmla="*/ 7989 w 10000"/>
              <a:gd name="connsiteY16" fmla="*/ 779 h 10000"/>
              <a:gd name="connsiteX17" fmla="*/ 8361 w 10000"/>
              <a:gd name="connsiteY17" fmla="*/ 392 h 10000"/>
              <a:gd name="connsiteX18" fmla="*/ 8530 w 10000"/>
              <a:gd name="connsiteY18" fmla="*/ 0 h 10000"/>
              <a:gd name="connsiteX19" fmla="*/ 8732 w 10000"/>
              <a:gd name="connsiteY19" fmla="*/ 454 h 10000"/>
              <a:gd name="connsiteX20" fmla="*/ 8840 w 10000"/>
              <a:gd name="connsiteY20" fmla="*/ 779 h 10000"/>
              <a:gd name="connsiteX21" fmla="*/ 8825 w 10000"/>
              <a:gd name="connsiteY21" fmla="*/ 1057 h 10000"/>
              <a:gd name="connsiteX22" fmla="*/ 8763 w 10000"/>
              <a:gd name="connsiteY22" fmla="*/ 1413 h 10000"/>
              <a:gd name="connsiteX23" fmla="*/ 8876 w 10000"/>
              <a:gd name="connsiteY23" fmla="*/ 1547 h 10000"/>
              <a:gd name="connsiteX24" fmla="*/ 9171 w 10000"/>
              <a:gd name="connsiteY24" fmla="*/ 1181 h 10000"/>
              <a:gd name="connsiteX25" fmla="*/ 10000 w 10000"/>
              <a:gd name="connsiteY25" fmla="*/ 1181 h 10000"/>
              <a:gd name="connsiteX26" fmla="*/ 9768 w 10000"/>
              <a:gd name="connsiteY26" fmla="*/ 1996 h 10000"/>
              <a:gd name="connsiteX27" fmla="*/ 9155 w 10000"/>
              <a:gd name="connsiteY27" fmla="*/ 1996 h 10000"/>
              <a:gd name="connsiteX28" fmla="*/ 9366 w 10000"/>
              <a:gd name="connsiteY28" fmla="*/ 2243 h 10000"/>
              <a:gd name="connsiteX29" fmla="*/ 9753 w 10000"/>
              <a:gd name="connsiteY29" fmla="*/ 2552 h 10000"/>
              <a:gd name="connsiteX30" fmla="*/ 9753 w 10000"/>
              <a:gd name="connsiteY30" fmla="*/ 2599 h 10000"/>
              <a:gd name="connsiteX31" fmla="*/ 9675 w 10000"/>
              <a:gd name="connsiteY31" fmla="*/ 2558 h 10000"/>
              <a:gd name="connsiteX32" fmla="*/ 9187 w 10000"/>
              <a:gd name="connsiteY32" fmla="*/ 2552 h 10000"/>
              <a:gd name="connsiteX33" fmla="*/ 9139 w 10000"/>
              <a:gd name="connsiteY33" fmla="*/ 2682 h 10000"/>
              <a:gd name="connsiteX34" fmla="*/ 9077 w 10000"/>
              <a:gd name="connsiteY34" fmla="*/ 2805 h 10000"/>
              <a:gd name="connsiteX35" fmla="*/ 8458 w 10000"/>
              <a:gd name="connsiteY35" fmla="*/ 3140 h 10000"/>
              <a:gd name="connsiteX36" fmla="*/ 7820 w 10000"/>
              <a:gd name="connsiteY36" fmla="*/ 4167 h 10000"/>
              <a:gd name="connsiteX37" fmla="*/ 7650 w 10000"/>
              <a:gd name="connsiteY37" fmla="*/ 4214 h 10000"/>
              <a:gd name="connsiteX38" fmla="*/ 7496 w 10000"/>
              <a:gd name="connsiteY38" fmla="*/ 4178 h 10000"/>
              <a:gd name="connsiteX39" fmla="*/ 7310 w 10000"/>
              <a:gd name="connsiteY39" fmla="*/ 4105 h 10000"/>
              <a:gd name="connsiteX40" fmla="*/ 7207 w 10000"/>
              <a:gd name="connsiteY40" fmla="*/ 4229 h 10000"/>
              <a:gd name="connsiteX41" fmla="*/ 6876 w 10000"/>
              <a:gd name="connsiteY41" fmla="*/ 4214 h 10000"/>
              <a:gd name="connsiteX42" fmla="*/ 6830 w 10000"/>
              <a:gd name="connsiteY42" fmla="*/ 4255 h 10000"/>
              <a:gd name="connsiteX43" fmla="*/ 6803 w 10000"/>
              <a:gd name="connsiteY43" fmla="*/ 4291 h 10000"/>
              <a:gd name="connsiteX44" fmla="*/ 6696 w 10000"/>
              <a:gd name="connsiteY44" fmla="*/ 5204 h 10000"/>
              <a:gd name="connsiteX45" fmla="*/ 6495 w 10000"/>
              <a:gd name="connsiteY45" fmla="*/ 6452 h 10000"/>
              <a:gd name="connsiteX46" fmla="*/ 6104 w 10000"/>
              <a:gd name="connsiteY46" fmla="*/ 6442 h 10000"/>
              <a:gd name="connsiteX47" fmla="*/ 6041 w 10000"/>
              <a:gd name="connsiteY47" fmla="*/ 6900 h 10000"/>
              <a:gd name="connsiteX48" fmla="*/ 6077 w 10000"/>
              <a:gd name="connsiteY48" fmla="*/ 7009 h 10000"/>
              <a:gd name="connsiteX49" fmla="*/ 6428 w 10000"/>
              <a:gd name="connsiteY49" fmla="*/ 7060 h 10000"/>
              <a:gd name="connsiteX50" fmla="*/ 6490 w 10000"/>
              <a:gd name="connsiteY50" fmla="*/ 7401 h 10000"/>
              <a:gd name="connsiteX51" fmla="*/ 6696 w 10000"/>
              <a:gd name="connsiteY51" fmla="*/ 7509 h 10000"/>
              <a:gd name="connsiteX52" fmla="*/ 6660 w 10000"/>
              <a:gd name="connsiteY52" fmla="*/ 7664 h 10000"/>
              <a:gd name="connsiteX53" fmla="*/ 6449 w 10000"/>
              <a:gd name="connsiteY53" fmla="*/ 7829 h 10000"/>
              <a:gd name="connsiteX54" fmla="*/ 6242 w 10000"/>
              <a:gd name="connsiteY54" fmla="*/ 7818 h 10000"/>
              <a:gd name="connsiteX55" fmla="*/ 6231 w 10000"/>
              <a:gd name="connsiteY55" fmla="*/ 7911 h 10000"/>
              <a:gd name="connsiteX56" fmla="*/ 6289 w 10000"/>
              <a:gd name="connsiteY56" fmla="*/ 8201 h 10000"/>
              <a:gd name="connsiteX57" fmla="*/ 6449 w 10000"/>
              <a:gd name="connsiteY57" fmla="*/ 8216 h 10000"/>
              <a:gd name="connsiteX58" fmla="*/ 6511 w 10000"/>
              <a:gd name="connsiteY58" fmla="*/ 8406 h 10000"/>
              <a:gd name="connsiteX59" fmla="*/ 6388 w 10000"/>
              <a:gd name="connsiteY59" fmla="*/ 8515 h 10000"/>
              <a:gd name="connsiteX60" fmla="*/ 6403 w 10000"/>
              <a:gd name="connsiteY60" fmla="*/ 9237 h 10000"/>
              <a:gd name="connsiteX61" fmla="*/ 6201 w 10000"/>
              <a:gd name="connsiteY61" fmla="*/ 9227 h 10000"/>
              <a:gd name="connsiteX62" fmla="*/ 6104 w 10000"/>
              <a:gd name="connsiteY62" fmla="*/ 9175 h 10000"/>
              <a:gd name="connsiteX63" fmla="*/ 4495 w 10000"/>
              <a:gd name="connsiteY63" fmla="*/ 9134 h 10000"/>
              <a:gd name="connsiteX64" fmla="*/ 4495 w 10000"/>
              <a:gd name="connsiteY64" fmla="*/ 9747 h 10000"/>
              <a:gd name="connsiteX65" fmla="*/ 2809 w 10000"/>
              <a:gd name="connsiteY65" fmla="*/ 8742 h 10000"/>
              <a:gd name="connsiteX66" fmla="*/ 2392 w 10000"/>
              <a:gd name="connsiteY66" fmla="*/ 8881 h 10000"/>
              <a:gd name="connsiteX67" fmla="*/ 1419 w 10000"/>
              <a:gd name="connsiteY67" fmla="*/ 8717 h 10000"/>
              <a:gd name="connsiteX68" fmla="*/ 897 w 10000"/>
              <a:gd name="connsiteY68" fmla="*/ 10000 h 10000"/>
              <a:gd name="connsiteX69" fmla="*/ 374 w 10000"/>
              <a:gd name="connsiteY69" fmla="*/ 9836 h 10000"/>
              <a:gd name="connsiteX70" fmla="*/ 381 w 10000"/>
              <a:gd name="connsiteY70" fmla="*/ 9403 h 10000"/>
              <a:gd name="connsiteX71" fmla="*/ 484 w 10000"/>
              <a:gd name="connsiteY71" fmla="*/ 8561 h 10000"/>
              <a:gd name="connsiteX72" fmla="*/ 356 w 10000"/>
              <a:gd name="connsiteY72" fmla="*/ 8092 h 10000"/>
              <a:gd name="connsiteX73" fmla="*/ 108 w 10000"/>
              <a:gd name="connsiteY73" fmla="*/ 7772 h 10000"/>
              <a:gd name="connsiteX74" fmla="*/ 16 w 10000"/>
              <a:gd name="connsiteY74" fmla="*/ 7416 h 10000"/>
              <a:gd name="connsiteX75" fmla="*/ 0 w 10000"/>
              <a:gd name="connsiteY75" fmla="*/ 7060 h 10000"/>
              <a:gd name="connsiteX76" fmla="*/ 119 w 10000"/>
              <a:gd name="connsiteY76" fmla="*/ 6668 h 10000"/>
              <a:gd name="connsiteX77" fmla="*/ 274 w 10000"/>
              <a:gd name="connsiteY77" fmla="*/ 6328 h 10000"/>
              <a:gd name="connsiteX78" fmla="*/ 274 w 10000"/>
              <a:gd name="connsiteY78" fmla="*/ 6220 h 10000"/>
              <a:gd name="connsiteX79" fmla="*/ 467 w 10000"/>
              <a:gd name="connsiteY79" fmla="*/ 4864 h 10000"/>
              <a:gd name="connsiteX80" fmla="*/ 483 w 10000"/>
              <a:gd name="connsiteY80" fmla="*/ 4506 h 10000"/>
              <a:gd name="connsiteX81" fmla="*/ 766 w 10000"/>
              <a:gd name="connsiteY81" fmla="*/ 4452 h 10000"/>
              <a:gd name="connsiteX82" fmla="*/ 800 w 10000"/>
              <a:gd name="connsiteY82" fmla="*/ 4286 h 10000"/>
              <a:gd name="connsiteX83" fmla="*/ 816 w 10000"/>
              <a:gd name="connsiteY83" fmla="*/ 3734 h 10000"/>
              <a:gd name="connsiteX84" fmla="*/ 1346 w 10000"/>
              <a:gd name="connsiteY84" fmla="*/ 3781 h 10000"/>
              <a:gd name="connsiteX85" fmla="*/ 1743 w 10000"/>
              <a:gd name="connsiteY85" fmla="*/ 3842 h 10000"/>
              <a:gd name="connsiteX86" fmla="*/ 1609 w 10000"/>
              <a:gd name="connsiteY86" fmla="*/ 6545 h 10000"/>
              <a:gd name="connsiteX87" fmla="*/ 3464 w 10000"/>
              <a:gd name="connsiteY87" fmla="*/ 6530 h 10000"/>
              <a:gd name="connsiteX88" fmla="*/ 3526 w 10000"/>
              <a:gd name="connsiteY88" fmla="*/ 6359 h 10000"/>
              <a:gd name="connsiteX89" fmla="*/ 3774 w 10000"/>
              <a:gd name="connsiteY89" fmla="*/ 5838 h 10000"/>
              <a:gd name="connsiteX0" fmla="*/ 3774 w 10000"/>
              <a:gd name="connsiteY0" fmla="*/ 5838 h 10000"/>
              <a:gd name="connsiteX1" fmla="*/ 3954 w 10000"/>
              <a:gd name="connsiteY1" fmla="*/ 3899 h 10000"/>
              <a:gd name="connsiteX2" fmla="*/ 3073 w 10000"/>
              <a:gd name="connsiteY2" fmla="*/ 3481 h 10000"/>
              <a:gd name="connsiteX3" fmla="*/ 4372 w 10000"/>
              <a:gd name="connsiteY3" fmla="*/ 3095 h 10000"/>
              <a:gd name="connsiteX4" fmla="*/ 4887 w 10000"/>
              <a:gd name="connsiteY4" fmla="*/ 3002 h 10000"/>
              <a:gd name="connsiteX5" fmla="*/ 6046 w 10000"/>
              <a:gd name="connsiteY5" fmla="*/ 2961 h 10000"/>
              <a:gd name="connsiteX6" fmla="*/ 7557 w 10000"/>
              <a:gd name="connsiteY6" fmla="*/ 2924 h 10000"/>
              <a:gd name="connsiteX7" fmla="*/ 7619 w 10000"/>
              <a:gd name="connsiteY7" fmla="*/ 1547 h 10000"/>
              <a:gd name="connsiteX8" fmla="*/ 7748 w 10000"/>
              <a:gd name="connsiteY8" fmla="*/ 1351 h 10000"/>
              <a:gd name="connsiteX9" fmla="*/ 7855 w 10000"/>
              <a:gd name="connsiteY9" fmla="*/ 1336 h 10000"/>
              <a:gd name="connsiteX10" fmla="*/ 7943 w 10000"/>
              <a:gd name="connsiteY10" fmla="*/ 1304 h 10000"/>
              <a:gd name="connsiteX11" fmla="*/ 7964 w 10000"/>
              <a:gd name="connsiteY11" fmla="*/ 1238 h 10000"/>
              <a:gd name="connsiteX12" fmla="*/ 7964 w 10000"/>
              <a:gd name="connsiteY12" fmla="*/ 1160 h 10000"/>
              <a:gd name="connsiteX13" fmla="*/ 7886 w 10000"/>
              <a:gd name="connsiteY13" fmla="*/ 995 h 10000"/>
              <a:gd name="connsiteX14" fmla="*/ 7820 w 10000"/>
              <a:gd name="connsiteY14" fmla="*/ 918 h 10000"/>
              <a:gd name="connsiteX15" fmla="*/ 7820 w 10000"/>
              <a:gd name="connsiteY15" fmla="*/ 872 h 10000"/>
              <a:gd name="connsiteX16" fmla="*/ 7989 w 10000"/>
              <a:gd name="connsiteY16" fmla="*/ 779 h 10000"/>
              <a:gd name="connsiteX17" fmla="*/ 8361 w 10000"/>
              <a:gd name="connsiteY17" fmla="*/ 392 h 10000"/>
              <a:gd name="connsiteX18" fmla="*/ 8530 w 10000"/>
              <a:gd name="connsiteY18" fmla="*/ 0 h 10000"/>
              <a:gd name="connsiteX19" fmla="*/ 8732 w 10000"/>
              <a:gd name="connsiteY19" fmla="*/ 454 h 10000"/>
              <a:gd name="connsiteX20" fmla="*/ 8840 w 10000"/>
              <a:gd name="connsiteY20" fmla="*/ 779 h 10000"/>
              <a:gd name="connsiteX21" fmla="*/ 8825 w 10000"/>
              <a:gd name="connsiteY21" fmla="*/ 1057 h 10000"/>
              <a:gd name="connsiteX22" fmla="*/ 8763 w 10000"/>
              <a:gd name="connsiteY22" fmla="*/ 1413 h 10000"/>
              <a:gd name="connsiteX23" fmla="*/ 8876 w 10000"/>
              <a:gd name="connsiteY23" fmla="*/ 1547 h 10000"/>
              <a:gd name="connsiteX24" fmla="*/ 9171 w 10000"/>
              <a:gd name="connsiteY24" fmla="*/ 1181 h 10000"/>
              <a:gd name="connsiteX25" fmla="*/ 10000 w 10000"/>
              <a:gd name="connsiteY25" fmla="*/ 1181 h 10000"/>
              <a:gd name="connsiteX26" fmla="*/ 9768 w 10000"/>
              <a:gd name="connsiteY26" fmla="*/ 1996 h 10000"/>
              <a:gd name="connsiteX27" fmla="*/ 9155 w 10000"/>
              <a:gd name="connsiteY27" fmla="*/ 1996 h 10000"/>
              <a:gd name="connsiteX28" fmla="*/ 9366 w 10000"/>
              <a:gd name="connsiteY28" fmla="*/ 2243 h 10000"/>
              <a:gd name="connsiteX29" fmla="*/ 9753 w 10000"/>
              <a:gd name="connsiteY29" fmla="*/ 2552 h 10000"/>
              <a:gd name="connsiteX30" fmla="*/ 9753 w 10000"/>
              <a:gd name="connsiteY30" fmla="*/ 2599 h 10000"/>
              <a:gd name="connsiteX31" fmla="*/ 9675 w 10000"/>
              <a:gd name="connsiteY31" fmla="*/ 2558 h 10000"/>
              <a:gd name="connsiteX32" fmla="*/ 9187 w 10000"/>
              <a:gd name="connsiteY32" fmla="*/ 2552 h 10000"/>
              <a:gd name="connsiteX33" fmla="*/ 9139 w 10000"/>
              <a:gd name="connsiteY33" fmla="*/ 2682 h 10000"/>
              <a:gd name="connsiteX34" fmla="*/ 9077 w 10000"/>
              <a:gd name="connsiteY34" fmla="*/ 2805 h 10000"/>
              <a:gd name="connsiteX35" fmla="*/ 8458 w 10000"/>
              <a:gd name="connsiteY35" fmla="*/ 3140 h 10000"/>
              <a:gd name="connsiteX36" fmla="*/ 7820 w 10000"/>
              <a:gd name="connsiteY36" fmla="*/ 4167 h 10000"/>
              <a:gd name="connsiteX37" fmla="*/ 7650 w 10000"/>
              <a:gd name="connsiteY37" fmla="*/ 4214 h 10000"/>
              <a:gd name="connsiteX38" fmla="*/ 7496 w 10000"/>
              <a:gd name="connsiteY38" fmla="*/ 4178 h 10000"/>
              <a:gd name="connsiteX39" fmla="*/ 7310 w 10000"/>
              <a:gd name="connsiteY39" fmla="*/ 4105 h 10000"/>
              <a:gd name="connsiteX40" fmla="*/ 7207 w 10000"/>
              <a:gd name="connsiteY40" fmla="*/ 4229 h 10000"/>
              <a:gd name="connsiteX41" fmla="*/ 6876 w 10000"/>
              <a:gd name="connsiteY41" fmla="*/ 4214 h 10000"/>
              <a:gd name="connsiteX42" fmla="*/ 6830 w 10000"/>
              <a:gd name="connsiteY42" fmla="*/ 4255 h 10000"/>
              <a:gd name="connsiteX43" fmla="*/ 6803 w 10000"/>
              <a:gd name="connsiteY43" fmla="*/ 4291 h 10000"/>
              <a:gd name="connsiteX44" fmla="*/ 6696 w 10000"/>
              <a:gd name="connsiteY44" fmla="*/ 5204 h 10000"/>
              <a:gd name="connsiteX45" fmla="*/ 6495 w 10000"/>
              <a:gd name="connsiteY45" fmla="*/ 6452 h 10000"/>
              <a:gd name="connsiteX46" fmla="*/ 6104 w 10000"/>
              <a:gd name="connsiteY46" fmla="*/ 6442 h 10000"/>
              <a:gd name="connsiteX47" fmla="*/ 6041 w 10000"/>
              <a:gd name="connsiteY47" fmla="*/ 6900 h 10000"/>
              <a:gd name="connsiteX48" fmla="*/ 6077 w 10000"/>
              <a:gd name="connsiteY48" fmla="*/ 7009 h 10000"/>
              <a:gd name="connsiteX49" fmla="*/ 6428 w 10000"/>
              <a:gd name="connsiteY49" fmla="*/ 7060 h 10000"/>
              <a:gd name="connsiteX50" fmla="*/ 6490 w 10000"/>
              <a:gd name="connsiteY50" fmla="*/ 7401 h 10000"/>
              <a:gd name="connsiteX51" fmla="*/ 6696 w 10000"/>
              <a:gd name="connsiteY51" fmla="*/ 7509 h 10000"/>
              <a:gd name="connsiteX52" fmla="*/ 6660 w 10000"/>
              <a:gd name="connsiteY52" fmla="*/ 7664 h 10000"/>
              <a:gd name="connsiteX53" fmla="*/ 6449 w 10000"/>
              <a:gd name="connsiteY53" fmla="*/ 7829 h 10000"/>
              <a:gd name="connsiteX54" fmla="*/ 6242 w 10000"/>
              <a:gd name="connsiteY54" fmla="*/ 7818 h 10000"/>
              <a:gd name="connsiteX55" fmla="*/ 6231 w 10000"/>
              <a:gd name="connsiteY55" fmla="*/ 7911 h 10000"/>
              <a:gd name="connsiteX56" fmla="*/ 6289 w 10000"/>
              <a:gd name="connsiteY56" fmla="*/ 8201 h 10000"/>
              <a:gd name="connsiteX57" fmla="*/ 6449 w 10000"/>
              <a:gd name="connsiteY57" fmla="*/ 8216 h 10000"/>
              <a:gd name="connsiteX58" fmla="*/ 6511 w 10000"/>
              <a:gd name="connsiteY58" fmla="*/ 8406 h 10000"/>
              <a:gd name="connsiteX59" fmla="*/ 6388 w 10000"/>
              <a:gd name="connsiteY59" fmla="*/ 8515 h 10000"/>
              <a:gd name="connsiteX60" fmla="*/ 6403 w 10000"/>
              <a:gd name="connsiteY60" fmla="*/ 9237 h 10000"/>
              <a:gd name="connsiteX61" fmla="*/ 6201 w 10000"/>
              <a:gd name="connsiteY61" fmla="*/ 9227 h 10000"/>
              <a:gd name="connsiteX62" fmla="*/ 6104 w 10000"/>
              <a:gd name="connsiteY62" fmla="*/ 9175 h 10000"/>
              <a:gd name="connsiteX63" fmla="*/ 4495 w 10000"/>
              <a:gd name="connsiteY63" fmla="*/ 9134 h 10000"/>
              <a:gd name="connsiteX64" fmla="*/ 4495 w 10000"/>
              <a:gd name="connsiteY64" fmla="*/ 9747 h 10000"/>
              <a:gd name="connsiteX65" fmla="*/ 2809 w 10000"/>
              <a:gd name="connsiteY65" fmla="*/ 8742 h 10000"/>
              <a:gd name="connsiteX66" fmla="*/ 2392 w 10000"/>
              <a:gd name="connsiteY66" fmla="*/ 8881 h 10000"/>
              <a:gd name="connsiteX67" fmla="*/ 1887 w 10000"/>
              <a:gd name="connsiteY67" fmla="*/ 8809 h 10000"/>
              <a:gd name="connsiteX68" fmla="*/ 1419 w 10000"/>
              <a:gd name="connsiteY68" fmla="*/ 8717 h 10000"/>
              <a:gd name="connsiteX69" fmla="*/ 897 w 10000"/>
              <a:gd name="connsiteY69" fmla="*/ 10000 h 10000"/>
              <a:gd name="connsiteX70" fmla="*/ 374 w 10000"/>
              <a:gd name="connsiteY70" fmla="*/ 9836 h 10000"/>
              <a:gd name="connsiteX71" fmla="*/ 381 w 10000"/>
              <a:gd name="connsiteY71" fmla="*/ 9403 h 10000"/>
              <a:gd name="connsiteX72" fmla="*/ 484 w 10000"/>
              <a:gd name="connsiteY72" fmla="*/ 8561 h 10000"/>
              <a:gd name="connsiteX73" fmla="*/ 356 w 10000"/>
              <a:gd name="connsiteY73" fmla="*/ 8092 h 10000"/>
              <a:gd name="connsiteX74" fmla="*/ 108 w 10000"/>
              <a:gd name="connsiteY74" fmla="*/ 7772 h 10000"/>
              <a:gd name="connsiteX75" fmla="*/ 16 w 10000"/>
              <a:gd name="connsiteY75" fmla="*/ 7416 h 10000"/>
              <a:gd name="connsiteX76" fmla="*/ 0 w 10000"/>
              <a:gd name="connsiteY76" fmla="*/ 7060 h 10000"/>
              <a:gd name="connsiteX77" fmla="*/ 119 w 10000"/>
              <a:gd name="connsiteY77" fmla="*/ 6668 h 10000"/>
              <a:gd name="connsiteX78" fmla="*/ 274 w 10000"/>
              <a:gd name="connsiteY78" fmla="*/ 6328 h 10000"/>
              <a:gd name="connsiteX79" fmla="*/ 274 w 10000"/>
              <a:gd name="connsiteY79" fmla="*/ 6220 h 10000"/>
              <a:gd name="connsiteX80" fmla="*/ 467 w 10000"/>
              <a:gd name="connsiteY80" fmla="*/ 4864 h 10000"/>
              <a:gd name="connsiteX81" fmla="*/ 483 w 10000"/>
              <a:gd name="connsiteY81" fmla="*/ 4506 h 10000"/>
              <a:gd name="connsiteX82" fmla="*/ 766 w 10000"/>
              <a:gd name="connsiteY82" fmla="*/ 4452 h 10000"/>
              <a:gd name="connsiteX83" fmla="*/ 800 w 10000"/>
              <a:gd name="connsiteY83" fmla="*/ 4286 h 10000"/>
              <a:gd name="connsiteX84" fmla="*/ 816 w 10000"/>
              <a:gd name="connsiteY84" fmla="*/ 3734 h 10000"/>
              <a:gd name="connsiteX85" fmla="*/ 1346 w 10000"/>
              <a:gd name="connsiteY85" fmla="*/ 3781 h 10000"/>
              <a:gd name="connsiteX86" fmla="*/ 1743 w 10000"/>
              <a:gd name="connsiteY86" fmla="*/ 3842 h 10000"/>
              <a:gd name="connsiteX87" fmla="*/ 1609 w 10000"/>
              <a:gd name="connsiteY87" fmla="*/ 6545 h 10000"/>
              <a:gd name="connsiteX88" fmla="*/ 3464 w 10000"/>
              <a:gd name="connsiteY88" fmla="*/ 6530 h 10000"/>
              <a:gd name="connsiteX89" fmla="*/ 3526 w 10000"/>
              <a:gd name="connsiteY89" fmla="*/ 6359 h 10000"/>
              <a:gd name="connsiteX90" fmla="*/ 3774 w 10000"/>
              <a:gd name="connsiteY90" fmla="*/ 5838 h 10000"/>
              <a:gd name="connsiteX0" fmla="*/ 3774 w 10000"/>
              <a:gd name="connsiteY0" fmla="*/ 5838 h 10000"/>
              <a:gd name="connsiteX1" fmla="*/ 3954 w 10000"/>
              <a:gd name="connsiteY1" fmla="*/ 3899 h 10000"/>
              <a:gd name="connsiteX2" fmla="*/ 3073 w 10000"/>
              <a:gd name="connsiteY2" fmla="*/ 3481 h 10000"/>
              <a:gd name="connsiteX3" fmla="*/ 4372 w 10000"/>
              <a:gd name="connsiteY3" fmla="*/ 3095 h 10000"/>
              <a:gd name="connsiteX4" fmla="*/ 4887 w 10000"/>
              <a:gd name="connsiteY4" fmla="*/ 3002 h 10000"/>
              <a:gd name="connsiteX5" fmla="*/ 6046 w 10000"/>
              <a:gd name="connsiteY5" fmla="*/ 2961 h 10000"/>
              <a:gd name="connsiteX6" fmla="*/ 7557 w 10000"/>
              <a:gd name="connsiteY6" fmla="*/ 2924 h 10000"/>
              <a:gd name="connsiteX7" fmla="*/ 7619 w 10000"/>
              <a:gd name="connsiteY7" fmla="*/ 1547 h 10000"/>
              <a:gd name="connsiteX8" fmla="*/ 7748 w 10000"/>
              <a:gd name="connsiteY8" fmla="*/ 1351 h 10000"/>
              <a:gd name="connsiteX9" fmla="*/ 7855 w 10000"/>
              <a:gd name="connsiteY9" fmla="*/ 1336 h 10000"/>
              <a:gd name="connsiteX10" fmla="*/ 7943 w 10000"/>
              <a:gd name="connsiteY10" fmla="*/ 1304 h 10000"/>
              <a:gd name="connsiteX11" fmla="*/ 7964 w 10000"/>
              <a:gd name="connsiteY11" fmla="*/ 1238 h 10000"/>
              <a:gd name="connsiteX12" fmla="*/ 7964 w 10000"/>
              <a:gd name="connsiteY12" fmla="*/ 1160 h 10000"/>
              <a:gd name="connsiteX13" fmla="*/ 7886 w 10000"/>
              <a:gd name="connsiteY13" fmla="*/ 995 h 10000"/>
              <a:gd name="connsiteX14" fmla="*/ 7820 w 10000"/>
              <a:gd name="connsiteY14" fmla="*/ 918 h 10000"/>
              <a:gd name="connsiteX15" fmla="*/ 7820 w 10000"/>
              <a:gd name="connsiteY15" fmla="*/ 872 h 10000"/>
              <a:gd name="connsiteX16" fmla="*/ 7989 w 10000"/>
              <a:gd name="connsiteY16" fmla="*/ 779 h 10000"/>
              <a:gd name="connsiteX17" fmla="*/ 8361 w 10000"/>
              <a:gd name="connsiteY17" fmla="*/ 392 h 10000"/>
              <a:gd name="connsiteX18" fmla="*/ 8530 w 10000"/>
              <a:gd name="connsiteY18" fmla="*/ 0 h 10000"/>
              <a:gd name="connsiteX19" fmla="*/ 8732 w 10000"/>
              <a:gd name="connsiteY19" fmla="*/ 454 h 10000"/>
              <a:gd name="connsiteX20" fmla="*/ 8840 w 10000"/>
              <a:gd name="connsiteY20" fmla="*/ 779 h 10000"/>
              <a:gd name="connsiteX21" fmla="*/ 8825 w 10000"/>
              <a:gd name="connsiteY21" fmla="*/ 1057 h 10000"/>
              <a:gd name="connsiteX22" fmla="*/ 8763 w 10000"/>
              <a:gd name="connsiteY22" fmla="*/ 1413 h 10000"/>
              <a:gd name="connsiteX23" fmla="*/ 8876 w 10000"/>
              <a:gd name="connsiteY23" fmla="*/ 1547 h 10000"/>
              <a:gd name="connsiteX24" fmla="*/ 9171 w 10000"/>
              <a:gd name="connsiteY24" fmla="*/ 1181 h 10000"/>
              <a:gd name="connsiteX25" fmla="*/ 10000 w 10000"/>
              <a:gd name="connsiteY25" fmla="*/ 1181 h 10000"/>
              <a:gd name="connsiteX26" fmla="*/ 9768 w 10000"/>
              <a:gd name="connsiteY26" fmla="*/ 1996 h 10000"/>
              <a:gd name="connsiteX27" fmla="*/ 9155 w 10000"/>
              <a:gd name="connsiteY27" fmla="*/ 1996 h 10000"/>
              <a:gd name="connsiteX28" fmla="*/ 9366 w 10000"/>
              <a:gd name="connsiteY28" fmla="*/ 2243 h 10000"/>
              <a:gd name="connsiteX29" fmla="*/ 9753 w 10000"/>
              <a:gd name="connsiteY29" fmla="*/ 2552 h 10000"/>
              <a:gd name="connsiteX30" fmla="*/ 9753 w 10000"/>
              <a:gd name="connsiteY30" fmla="*/ 2599 h 10000"/>
              <a:gd name="connsiteX31" fmla="*/ 9675 w 10000"/>
              <a:gd name="connsiteY31" fmla="*/ 2558 h 10000"/>
              <a:gd name="connsiteX32" fmla="*/ 9187 w 10000"/>
              <a:gd name="connsiteY32" fmla="*/ 2552 h 10000"/>
              <a:gd name="connsiteX33" fmla="*/ 9139 w 10000"/>
              <a:gd name="connsiteY33" fmla="*/ 2682 h 10000"/>
              <a:gd name="connsiteX34" fmla="*/ 9077 w 10000"/>
              <a:gd name="connsiteY34" fmla="*/ 2805 h 10000"/>
              <a:gd name="connsiteX35" fmla="*/ 8458 w 10000"/>
              <a:gd name="connsiteY35" fmla="*/ 3140 h 10000"/>
              <a:gd name="connsiteX36" fmla="*/ 7820 w 10000"/>
              <a:gd name="connsiteY36" fmla="*/ 4167 h 10000"/>
              <a:gd name="connsiteX37" fmla="*/ 7650 w 10000"/>
              <a:gd name="connsiteY37" fmla="*/ 4214 h 10000"/>
              <a:gd name="connsiteX38" fmla="*/ 7496 w 10000"/>
              <a:gd name="connsiteY38" fmla="*/ 4178 h 10000"/>
              <a:gd name="connsiteX39" fmla="*/ 7310 w 10000"/>
              <a:gd name="connsiteY39" fmla="*/ 4105 h 10000"/>
              <a:gd name="connsiteX40" fmla="*/ 7207 w 10000"/>
              <a:gd name="connsiteY40" fmla="*/ 4229 h 10000"/>
              <a:gd name="connsiteX41" fmla="*/ 6876 w 10000"/>
              <a:gd name="connsiteY41" fmla="*/ 4214 h 10000"/>
              <a:gd name="connsiteX42" fmla="*/ 6830 w 10000"/>
              <a:gd name="connsiteY42" fmla="*/ 4255 h 10000"/>
              <a:gd name="connsiteX43" fmla="*/ 6803 w 10000"/>
              <a:gd name="connsiteY43" fmla="*/ 4291 h 10000"/>
              <a:gd name="connsiteX44" fmla="*/ 6696 w 10000"/>
              <a:gd name="connsiteY44" fmla="*/ 5204 h 10000"/>
              <a:gd name="connsiteX45" fmla="*/ 6495 w 10000"/>
              <a:gd name="connsiteY45" fmla="*/ 6452 h 10000"/>
              <a:gd name="connsiteX46" fmla="*/ 6104 w 10000"/>
              <a:gd name="connsiteY46" fmla="*/ 6442 h 10000"/>
              <a:gd name="connsiteX47" fmla="*/ 6041 w 10000"/>
              <a:gd name="connsiteY47" fmla="*/ 6900 h 10000"/>
              <a:gd name="connsiteX48" fmla="*/ 6077 w 10000"/>
              <a:gd name="connsiteY48" fmla="*/ 7009 h 10000"/>
              <a:gd name="connsiteX49" fmla="*/ 6428 w 10000"/>
              <a:gd name="connsiteY49" fmla="*/ 7060 h 10000"/>
              <a:gd name="connsiteX50" fmla="*/ 6490 w 10000"/>
              <a:gd name="connsiteY50" fmla="*/ 7401 h 10000"/>
              <a:gd name="connsiteX51" fmla="*/ 6696 w 10000"/>
              <a:gd name="connsiteY51" fmla="*/ 7509 h 10000"/>
              <a:gd name="connsiteX52" fmla="*/ 6660 w 10000"/>
              <a:gd name="connsiteY52" fmla="*/ 7664 h 10000"/>
              <a:gd name="connsiteX53" fmla="*/ 6449 w 10000"/>
              <a:gd name="connsiteY53" fmla="*/ 7829 h 10000"/>
              <a:gd name="connsiteX54" fmla="*/ 6242 w 10000"/>
              <a:gd name="connsiteY54" fmla="*/ 7818 h 10000"/>
              <a:gd name="connsiteX55" fmla="*/ 6231 w 10000"/>
              <a:gd name="connsiteY55" fmla="*/ 7911 h 10000"/>
              <a:gd name="connsiteX56" fmla="*/ 6289 w 10000"/>
              <a:gd name="connsiteY56" fmla="*/ 8201 h 10000"/>
              <a:gd name="connsiteX57" fmla="*/ 6449 w 10000"/>
              <a:gd name="connsiteY57" fmla="*/ 8216 h 10000"/>
              <a:gd name="connsiteX58" fmla="*/ 6511 w 10000"/>
              <a:gd name="connsiteY58" fmla="*/ 8406 h 10000"/>
              <a:gd name="connsiteX59" fmla="*/ 6388 w 10000"/>
              <a:gd name="connsiteY59" fmla="*/ 8515 h 10000"/>
              <a:gd name="connsiteX60" fmla="*/ 6403 w 10000"/>
              <a:gd name="connsiteY60" fmla="*/ 9237 h 10000"/>
              <a:gd name="connsiteX61" fmla="*/ 6201 w 10000"/>
              <a:gd name="connsiteY61" fmla="*/ 9227 h 10000"/>
              <a:gd name="connsiteX62" fmla="*/ 6104 w 10000"/>
              <a:gd name="connsiteY62" fmla="*/ 9175 h 10000"/>
              <a:gd name="connsiteX63" fmla="*/ 4495 w 10000"/>
              <a:gd name="connsiteY63" fmla="*/ 9134 h 10000"/>
              <a:gd name="connsiteX64" fmla="*/ 4495 w 10000"/>
              <a:gd name="connsiteY64" fmla="*/ 9747 h 10000"/>
              <a:gd name="connsiteX65" fmla="*/ 2809 w 10000"/>
              <a:gd name="connsiteY65" fmla="*/ 8742 h 10000"/>
              <a:gd name="connsiteX66" fmla="*/ 2392 w 10000"/>
              <a:gd name="connsiteY66" fmla="*/ 8881 h 10000"/>
              <a:gd name="connsiteX67" fmla="*/ 1886 w 10000"/>
              <a:gd name="connsiteY67" fmla="*/ 8717 h 10000"/>
              <a:gd name="connsiteX68" fmla="*/ 1419 w 10000"/>
              <a:gd name="connsiteY68" fmla="*/ 8717 h 10000"/>
              <a:gd name="connsiteX69" fmla="*/ 897 w 10000"/>
              <a:gd name="connsiteY69" fmla="*/ 10000 h 10000"/>
              <a:gd name="connsiteX70" fmla="*/ 374 w 10000"/>
              <a:gd name="connsiteY70" fmla="*/ 9836 h 10000"/>
              <a:gd name="connsiteX71" fmla="*/ 381 w 10000"/>
              <a:gd name="connsiteY71" fmla="*/ 9403 h 10000"/>
              <a:gd name="connsiteX72" fmla="*/ 484 w 10000"/>
              <a:gd name="connsiteY72" fmla="*/ 8561 h 10000"/>
              <a:gd name="connsiteX73" fmla="*/ 356 w 10000"/>
              <a:gd name="connsiteY73" fmla="*/ 8092 h 10000"/>
              <a:gd name="connsiteX74" fmla="*/ 108 w 10000"/>
              <a:gd name="connsiteY74" fmla="*/ 7772 h 10000"/>
              <a:gd name="connsiteX75" fmla="*/ 16 w 10000"/>
              <a:gd name="connsiteY75" fmla="*/ 7416 h 10000"/>
              <a:gd name="connsiteX76" fmla="*/ 0 w 10000"/>
              <a:gd name="connsiteY76" fmla="*/ 7060 h 10000"/>
              <a:gd name="connsiteX77" fmla="*/ 119 w 10000"/>
              <a:gd name="connsiteY77" fmla="*/ 6668 h 10000"/>
              <a:gd name="connsiteX78" fmla="*/ 274 w 10000"/>
              <a:gd name="connsiteY78" fmla="*/ 6328 h 10000"/>
              <a:gd name="connsiteX79" fmla="*/ 274 w 10000"/>
              <a:gd name="connsiteY79" fmla="*/ 6220 h 10000"/>
              <a:gd name="connsiteX80" fmla="*/ 467 w 10000"/>
              <a:gd name="connsiteY80" fmla="*/ 4864 h 10000"/>
              <a:gd name="connsiteX81" fmla="*/ 483 w 10000"/>
              <a:gd name="connsiteY81" fmla="*/ 4506 h 10000"/>
              <a:gd name="connsiteX82" fmla="*/ 766 w 10000"/>
              <a:gd name="connsiteY82" fmla="*/ 4452 h 10000"/>
              <a:gd name="connsiteX83" fmla="*/ 800 w 10000"/>
              <a:gd name="connsiteY83" fmla="*/ 4286 h 10000"/>
              <a:gd name="connsiteX84" fmla="*/ 816 w 10000"/>
              <a:gd name="connsiteY84" fmla="*/ 3734 h 10000"/>
              <a:gd name="connsiteX85" fmla="*/ 1346 w 10000"/>
              <a:gd name="connsiteY85" fmla="*/ 3781 h 10000"/>
              <a:gd name="connsiteX86" fmla="*/ 1743 w 10000"/>
              <a:gd name="connsiteY86" fmla="*/ 3842 h 10000"/>
              <a:gd name="connsiteX87" fmla="*/ 1609 w 10000"/>
              <a:gd name="connsiteY87" fmla="*/ 6545 h 10000"/>
              <a:gd name="connsiteX88" fmla="*/ 3464 w 10000"/>
              <a:gd name="connsiteY88" fmla="*/ 6530 h 10000"/>
              <a:gd name="connsiteX89" fmla="*/ 3526 w 10000"/>
              <a:gd name="connsiteY89" fmla="*/ 6359 h 10000"/>
              <a:gd name="connsiteX90" fmla="*/ 3774 w 10000"/>
              <a:gd name="connsiteY90" fmla="*/ 5838 h 10000"/>
              <a:gd name="connsiteX0" fmla="*/ 3774 w 10000"/>
              <a:gd name="connsiteY0" fmla="*/ 5838 h 10000"/>
              <a:gd name="connsiteX1" fmla="*/ 3954 w 10000"/>
              <a:gd name="connsiteY1" fmla="*/ 3899 h 10000"/>
              <a:gd name="connsiteX2" fmla="*/ 3073 w 10000"/>
              <a:gd name="connsiteY2" fmla="*/ 3481 h 10000"/>
              <a:gd name="connsiteX3" fmla="*/ 4372 w 10000"/>
              <a:gd name="connsiteY3" fmla="*/ 3095 h 10000"/>
              <a:gd name="connsiteX4" fmla="*/ 4887 w 10000"/>
              <a:gd name="connsiteY4" fmla="*/ 3002 h 10000"/>
              <a:gd name="connsiteX5" fmla="*/ 6046 w 10000"/>
              <a:gd name="connsiteY5" fmla="*/ 2961 h 10000"/>
              <a:gd name="connsiteX6" fmla="*/ 7557 w 10000"/>
              <a:gd name="connsiteY6" fmla="*/ 2924 h 10000"/>
              <a:gd name="connsiteX7" fmla="*/ 7619 w 10000"/>
              <a:gd name="connsiteY7" fmla="*/ 1547 h 10000"/>
              <a:gd name="connsiteX8" fmla="*/ 7748 w 10000"/>
              <a:gd name="connsiteY8" fmla="*/ 1351 h 10000"/>
              <a:gd name="connsiteX9" fmla="*/ 7855 w 10000"/>
              <a:gd name="connsiteY9" fmla="*/ 1336 h 10000"/>
              <a:gd name="connsiteX10" fmla="*/ 7943 w 10000"/>
              <a:gd name="connsiteY10" fmla="*/ 1304 h 10000"/>
              <a:gd name="connsiteX11" fmla="*/ 7964 w 10000"/>
              <a:gd name="connsiteY11" fmla="*/ 1238 h 10000"/>
              <a:gd name="connsiteX12" fmla="*/ 7964 w 10000"/>
              <a:gd name="connsiteY12" fmla="*/ 1160 h 10000"/>
              <a:gd name="connsiteX13" fmla="*/ 7886 w 10000"/>
              <a:gd name="connsiteY13" fmla="*/ 995 h 10000"/>
              <a:gd name="connsiteX14" fmla="*/ 7820 w 10000"/>
              <a:gd name="connsiteY14" fmla="*/ 918 h 10000"/>
              <a:gd name="connsiteX15" fmla="*/ 7820 w 10000"/>
              <a:gd name="connsiteY15" fmla="*/ 872 h 10000"/>
              <a:gd name="connsiteX16" fmla="*/ 7989 w 10000"/>
              <a:gd name="connsiteY16" fmla="*/ 779 h 10000"/>
              <a:gd name="connsiteX17" fmla="*/ 8361 w 10000"/>
              <a:gd name="connsiteY17" fmla="*/ 392 h 10000"/>
              <a:gd name="connsiteX18" fmla="*/ 8530 w 10000"/>
              <a:gd name="connsiteY18" fmla="*/ 0 h 10000"/>
              <a:gd name="connsiteX19" fmla="*/ 8732 w 10000"/>
              <a:gd name="connsiteY19" fmla="*/ 454 h 10000"/>
              <a:gd name="connsiteX20" fmla="*/ 8840 w 10000"/>
              <a:gd name="connsiteY20" fmla="*/ 779 h 10000"/>
              <a:gd name="connsiteX21" fmla="*/ 8825 w 10000"/>
              <a:gd name="connsiteY21" fmla="*/ 1057 h 10000"/>
              <a:gd name="connsiteX22" fmla="*/ 8763 w 10000"/>
              <a:gd name="connsiteY22" fmla="*/ 1413 h 10000"/>
              <a:gd name="connsiteX23" fmla="*/ 8876 w 10000"/>
              <a:gd name="connsiteY23" fmla="*/ 1547 h 10000"/>
              <a:gd name="connsiteX24" fmla="*/ 9171 w 10000"/>
              <a:gd name="connsiteY24" fmla="*/ 1181 h 10000"/>
              <a:gd name="connsiteX25" fmla="*/ 10000 w 10000"/>
              <a:gd name="connsiteY25" fmla="*/ 1181 h 10000"/>
              <a:gd name="connsiteX26" fmla="*/ 9768 w 10000"/>
              <a:gd name="connsiteY26" fmla="*/ 1996 h 10000"/>
              <a:gd name="connsiteX27" fmla="*/ 9155 w 10000"/>
              <a:gd name="connsiteY27" fmla="*/ 1996 h 10000"/>
              <a:gd name="connsiteX28" fmla="*/ 9366 w 10000"/>
              <a:gd name="connsiteY28" fmla="*/ 2243 h 10000"/>
              <a:gd name="connsiteX29" fmla="*/ 9753 w 10000"/>
              <a:gd name="connsiteY29" fmla="*/ 2552 h 10000"/>
              <a:gd name="connsiteX30" fmla="*/ 9753 w 10000"/>
              <a:gd name="connsiteY30" fmla="*/ 2599 h 10000"/>
              <a:gd name="connsiteX31" fmla="*/ 9675 w 10000"/>
              <a:gd name="connsiteY31" fmla="*/ 2558 h 10000"/>
              <a:gd name="connsiteX32" fmla="*/ 9187 w 10000"/>
              <a:gd name="connsiteY32" fmla="*/ 2552 h 10000"/>
              <a:gd name="connsiteX33" fmla="*/ 9139 w 10000"/>
              <a:gd name="connsiteY33" fmla="*/ 2682 h 10000"/>
              <a:gd name="connsiteX34" fmla="*/ 9077 w 10000"/>
              <a:gd name="connsiteY34" fmla="*/ 2805 h 10000"/>
              <a:gd name="connsiteX35" fmla="*/ 8458 w 10000"/>
              <a:gd name="connsiteY35" fmla="*/ 3140 h 10000"/>
              <a:gd name="connsiteX36" fmla="*/ 7820 w 10000"/>
              <a:gd name="connsiteY36" fmla="*/ 4167 h 10000"/>
              <a:gd name="connsiteX37" fmla="*/ 7650 w 10000"/>
              <a:gd name="connsiteY37" fmla="*/ 4214 h 10000"/>
              <a:gd name="connsiteX38" fmla="*/ 7496 w 10000"/>
              <a:gd name="connsiteY38" fmla="*/ 4178 h 10000"/>
              <a:gd name="connsiteX39" fmla="*/ 7310 w 10000"/>
              <a:gd name="connsiteY39" fmla="*/ 4105 h 10000"/>
              <a:gd name="connsiteX40" fmla="*/ 7207 w 10000"/>
              <a:gd name="connsiteY40" fmla="*/ 4229 h 10000"/>
              <a:gd name="connsiteX41" fmla="*/ 6876 w 10000"/>
              <a:gd name="connsiteY41" fmla="*/ 4214 h 10000"/>
              <a:gd name="connsiteX42" fmla="*/ 6830 w 10000"/>
              <a:gd name="connsiteY42" fmla="*/ 4255 h 10000"/>
              <a:gd name="connsiteX43" fmla="*/ 6803 w 10000"/>
              <a:gd name="connsiteY43" fmla="*/ 4291 h 10000"/>
              <a:gd name="connsiteX44" fmla="*/ 6696 w 10000"/>
              <a:gd name="connsiteY44" fmla="*/ 5204 h 10000"/>
              <a:gd name="connsiteX45" fmla="*/ 6495 w 10000"/>
              <a:gd name="connsiteY45" fmla="*/ 6452 h 10000"/>
              <a:gd name="connsiteX46" fmla="*/ 6104 w 10000"/>
              <a:gd name="connsiteY46" fmla="*/ 6442 h 10000"/>
              <a:gd name="connsiteX47" fmla="*/ 6041 w 10000"/>
              <a:gd name="connsiteY47" fmla="*/ 6900 h 10000"/>
              <a:gd name="connsiteX48" fmla="*/ 6077 w 10000"/>
              <a:gd name="connsiteY48" fmla="*/ 7009 h 10000"/>
              <a:gd name="connsiteX49" fmla="*/ 6428 w 10000"/>
              <a:gd name="connsiteY49" fmla="*/ 7060 h 10000"/>
              <a:gd name="connsiteX50" fmla="*/ 6490 w 10000"/>
              <a:gd name="connsiteY50" fmla="*/ 7401 h 10000"/>
              <a:gd name="connsiteX51" fmla="*/ 6696 w 10000"/>
              <a:gd name="connsiteY51" fmla="*/ 7509 h 10000"/>
              <a:gd name="connsiteX52" fmla="*/ 6660 w 10000"/>
              <a:gd name="connsiteY52" fmla="*/ 7664 h 10000"/>
              <a:gd name="connsiteX53" fmla="*/ 6449 w 10000"/>
              <a:gd name="connsiteY53" fmla="*/ 7829 h 10000"/>
              <a:gd name="connsiteX54" fmla="*/ 6242 w 10000"/>
              <a:gd name="connsiteY54" fmla="*/ 7818 h 10000"/>
              <a:gd name="connsiteX55" fmla="*/ 6231 w 10000"/>
              <a:gd name="connsiteY55" fmla="*/ 7911 h 10000"/>
              <a:gd name="connsiteX56" fmla="*/ 6289 w 10000"/>
              <a:gd name="connsiteY56" fmla="*/ 8201 h 10000"/>
              <a:gd name="connsiteX57" fmla="*/ 6449 w 10000"/>
              <a:gd name="connsiteY57" fmla="*/ 8216 h 10000"/>
              <a:gd name="connsiteX58" fmla="*/ 6511 w 10000"/>
              <a:gd name="connsiteY58" fmla="*/ 8406 h 10000"/>
              <a:gd name="connsiteX59" fmla="*/ 6388 w 10000"/>
              <a:gd name="connsiteY59" fmla="*/ 8515 h 10000"/>
              <a:gd name="connsiteX60" fmla="*/ 6403 w 10000"/>
              <a:gd name="connsiteY60" fmla="*/ 9237 h 10000"/>
              <a:gd name="connsiteX61" fmla="*/ 6201 w 10000"/>
              <a:gd name="connsiteY61" fmla="*/ 9227 h 10000"/>
              <a:gd name="connsiteX62" fmla="*/ 6104 w 10000"/>
              <a:gd name="connsiteY62" fmla="*/ 9175 h 10000"/>
              <a:gd name="connsiteX63" fmla="*/ 4495 w 10000"/>
              <a:gd name="connsiteY63" fmla="*/ 9134 h 10000"/>
              <a:gd name="connsiteX64" fmla="*/ 4495 w 10000"/>
              <a:gd name="connsiteY64" fmla="*/ 9747 h 10000"/>
              <a:gd name="connsiteX65" fmla="*/ 2809 w 10000"/>
              <a:gd name="connsiteY65" fmla="*/ 8742 h 10000"/>
              <a:gd name="connsiteX66" fmla="*/ 2392 w 10000"/>
              <a:gd name="connsiteY66" fmla="*/ 8881 h 10000"/>
              <a:gd name="connsiteX67" fmla="*/ 1886 w 10000"/>
              <a:gd name="connsiteY67" fmla="*/ 8717 h 10000"/>
              <a:gd name="connsiteX68" fmla="*/ 1446 w 10000"/>
              <a:gd name="connsiteY68" fmla="*/ 8750 h 10000"/>
              <a:gd name="connsiteX69" fmla="*/ 897 w 10000"/>
              <a:gd name="connsiteY69" fmla="*/ 10000 h 10000"/>
              <a:gd name="connsiteX70" fmla="*/ 374 w 10000"/>
              <a:gd name="connsiteY70" fmla="*/ 9836 h 10000"/>
              <a:gd name="connsiteX71" fmla="*/ 381 w 10000"/>
              <a:gd name="connsiteY71" fmla="*/ 9403 h 10000"/>
              <a:gd name="connsiteX72" fmla="*/ 484 w 10000"/>
              <a:gd name="connsiteY72" fmla="*/ 8561 h 10000"/>
              <a:gd name="connsiteX73" fmla="*/ 356 w 10000"/>
              <a:gd name="connsiteY73" fmla="*/ 8092 h 10000"/>
              <a:gd name="connsiteX74" fmla="*/ 108 w 10000"/>
              <a:gd name="connsiteY74" fmla="*/ 7772 h 10000"/>
              <a:gd name="connsiteX75" fmla="*/ 16 w 10000"/>
              <a:gd name="connsiteY75" fmla="*/ 7416 h 10000"/>
              <a:gd name="connsiteX76" fmla="*/ 0 w 10000"/>
              <a:gd name="connsiteY76" fmla="*/ 7060 h 10000"/>
              <a:gd name="connsiteX77" fmla="*/ 119 w 10000"/>
              <a:gd name="connsiteY77" fmla="*/ 6668 h 10000"/>
              <a:gd name="connsiteX78" fmla="*/ 274 w 10000"/>
              <a:gd name="connsiteY78" fmla="*/ 6328 h 10000"/>
              <a:gd name="connsiteX79" fmla="*/ 274 w 10000"/>
              <a:gd name="connsiteY79" fmla="*/ 6220 h 10000"/>
              <a:gd name="connsiteX80" fmla="*/ 467 w 10000"/>
              <a:gd name="connsiteY80" fmla="*/ 4864 h 10000"/>
              <a:gd name="connsiteX81" fmla="*/ 483 w 10000"/>
              <a:gd name="connsiteY81" fmla="*/ 4506 h 10000"/>
              <a:gd name="connsiteX82" fmla="*/ 766 w 10000"/>
              <a:gd name="connsiteY82" fmla="*/ 4452 h 10000"/>
              <a:gd name="connsiteX83" fmla="*/ 800 w 10000"/>
              <a:gd name="connsiteY83" fmla="*/ 4286 h 10000"/>
              <a:gd name="connsiteX84" fmla="*/ 816 w 10000"/>
              <a:gd name="connsiteY84" fmla="*/ 3734 h 10000"/>
              <a:gd name="connsiteX85" fmla="*/ 1346 w 10000"/>
              <a:gd name="connsiteY85" fmla="*/ 3781 h 10000"/>
              <a:gd name="connsiteX86" fmla="*/ 1743 w 10000"/>
              <a:gd name="connsiteY86" fmla="*/ 3842 h 10000"/>
              <a:gd name="connsiteX87" fmla="*/ 1609 w 10000"/>
              <a:gd name="connsiteY87" fmla="*/ 6545 h 10000"/>
              <a:gd name="connsiteX88" fmla="*/ 3464 w 10000"/>
              <a:gd name="connsiteY88" fmla="*/ 6530 h 10000"/>
              <a:gd name="connsiteX89" fmla="*/ 3526 w 10000"/>
              <a:gd name="connsiteY89" fmla="*/ 6359 h 10000"/>
              <a:gd name="connsiteX90" fmla="*/ 3774 w 10000"/>
              <a:gd name="connsiteY90" fmla="*/ 5838 h 10000"/>
              <a:gd name="connsiteX0" fmla="*/ 3774 w 10000"/>
              <a:gd name="connsiteY0" fmla="*/ 5838 h 10000"/>
              <a:gd name="connsiteX1" fmla="*/ 3954 w 10000"/>
              <a:gd name="connsiteY1" fmla="*/ 3899 h 10000"/>
              <a:gd name="connsiteX2" fmla="*/ 3073 w 10000"/>
              <a:gd name="connsiteY2" fmla="*/ 3481 h 10000"/>
              <a:gd name="connsiteX3" fmla="*/ 4372 w 10000"/>
              <a:gd name="connsiteY3" fmla="*/ 3095 h 10000"/>
              <a:gd name="connsiteX4" fmla="*/ 4887 w 10000"/>
              <a:gd name="connsiteY4" fmla="*/ 3002 h 10000"/>
              <a:gd name="connsiteX5" fmla="*/ 6046 w 10000"/>
              <a:gd name="connsiteY5" fmla="*/ 2961 h 10000"/>
              <a:gd name="connsiteX6" fmla="*/ 7557 w 10000"/>
              <a:gd name="connsiteY6" fmla="*/ 2924 h 10000"/>
              <a:gd name="connsiteX7" fmla="*/ 7619 w 10000"/>
              <a:gd name="connsiteY7" fmla="*/ 1547 h 10000"/>
              <a:gd name="connsiteX8" fmla="*/ 7748 w 10000"/>
              <a:gd name="connsiteY8" fmla="*/ 1351 h 10000"/>
              <a:gd name="connsiteX9" fmla="*/ 7855 w 10000"/>
              <a:gd name="connsiteY9" fmla="*/ 1336 h 10000"/>
              <a:gd name="connsiteX10" fmla="*/ 7943 w 10000"/>
              <a:gd name="connsiteY10" fmla="*/ 1304 h 10000"/>
              <a:gd name="connsiteX11" fmla="*/ 7964 w 10000"/>
              <a:gd name="connsiteY11" fmla="*/ 1238 h 10000"/>
              <a:gd name="connsiteX12" fmla="*/ 7964 w 10000"/>
              <a:gd name="connsiteY12" fmla="*/ 1160 h 10000"/>
              <a:gd name="connsiteX13" fmla="*/ 7886 w 10000"/>
              <a:gd name="connsiteY13" fmla="*/ 995 h 10000"/>
              <a:gd name="connsiteX14" fmla="*/ 7820 w 10000"/>
              <a:gd name="connsiteY14" fmla="*/ 918 h 10000"/>
              <a:gd name="connsiteX15" fmla="*/ 7820 w 10000"/>
              <a:gd name="connsiteY15" fmla="*/ 872 h 10000"/>
              <a:gd name="connsiteX16" fmla="*/ 7989 w 10000"/>
              <a:gd name="connsiteY16" fmla="*/ 779 h 10000"/>
              <a:gd name="connsiteX17" fmla="*/ 8361 w 10000"/>
              <a:gd name="connsiteY17" fmla="*/ 392 h 10000"/>
              <a:gd name="connsiteX18" fmla="*/ 8530 w 10000"/>
              <a:gd name="connsiteY18" fmla="*/ 0 h 10000"/>
              <a:gd name="connsiteX19" fmla="*/ 8732 w 10000"/>
              <a:gd name="connsiteY19" fmla="*/ 454 h 10000"/>
              <a:gd name="connsiteX20" fmla="*/ 8840 w 10000"/>
              <a:gd name="connsiteY20" fmla="*/ 779 h 10000"/>
              <a:gd name="connsiteX21" fmla="*/ 8825 w 10000"/>
              <a:gd name="connsiteY21" fmla="*/ 1057 h 10000"/>
              <a:gd name="connsiteX22" fmla="*/ 8763 w 10000"/>
              <a:gd name="connsiteY22" fmla="*/ 1413 h 10000"/>
              <a:gd name="connsiteX23" fmla="*/ 8876 w 10000"/>
              <a:gd name="connsiteY23" fmla="*/ 1547 h 10000"/>
              <a:gd name="connsiteX24" fmla="*/ 9171 w 10000"/>
              <a:gd name="connsiteY24" fmla="*/ 1181 h 10000"/>
              <a:gd name="connsiteX25" fmla="*/ 10000 w 10000"/>
              <a:gd name="connsiteY25" fmla="*/ 1181 h 10000"/>
              <a:gd name="connsiteX26" fmla="*/ 9768 w 10000"/>
              <a:gd name="connsiteY26" fmla="*/ 1996 h 10000"/>
              <a:gd name="connsiteX27" fmla="*/ 9155 w 10000"/>
              <a:gd name="connsiteY27" fmla="*/ 1996 h 10000"/>
              <a:gd name="connsiteX28" fmla="*/ 9366 w 10000"/>
              <a:gd name="connsiteY28" fmla="*/ 2243 h 10000"/>
              <a:gd name="connsiteX29" fmla="*/ 9753 w 10000"/>
              <a:gd name="connsiteY29" fmla="*/ 2552 h 10000"/>
              <a:gd name="connsiteX30" fmla="*/ 9753 w 10000"/>
              <a:gd name="connsiteY30" fmla="*/ 2599 h 10000"/>
              <a:gd name="connsiteX31" fmla="*/ 9675 w 10000"/>
              <a:gd name="connsiteY31" fmla="*/ 2558 h 10000"/>
              <a:gd name="connsiteX32" fmla="*/ 9187 w 10000"/>
              <a:gd name="connsiteY32" fmla="*/ 2552 h 10000"/>
              <a:gd name="connsiteX33" fmla="*/ 9139 w 10000"/>
              <a:gd name="connsiteY33" fmla="*/ 2682 h 10000"/>
              <a:gd name="connsiteX34" fmla="*/ 9077 w 10000"/>
              <a:gd name="connsiteY34" fmla="*/ 2805 h 10000"/>
              <a:gd name="connsiteX35" fmla="*/ 8458 w 10000"/>
              <a:gd name="connsiteY35" fmla="*/ 3140 h 10000"/>
              <a:gd name="connsiteX36" fmla="*/ 7820 w 10000"/>
              <a:gd name="connsiteY36" fmla="*/ 4167 h 10000"/>
              <a:gd name="connsiteX37" fmla="*/ 7650 w 10000"/>
              <a:gd name="connsiteY37" fmla="*/ 4214 h 10000"/>
              <a:gd name="connsiteX38" fmla="*/ 7496 w 10000"/>
              <a:gd name="connsiteY38" fmla="*/ 4178 h 10000"/>
              <a:gd name="connsiteX39" fmla="*/ 7310 w 10000"/>
              <a:gd name="connsiteY39" fmla="*/ 4105 h 10000"/>
              <a:gd name="connsiteX40" fmla="*/ 7207 w 10000"/>
              <a:gd name="connsiteY40" fmla="*/ 4229 h 10000"/>
              <a:gd name="connsiteX41" fmla="*/ 6876 w 10000"/>
              <a:gd name="connsiteY41" fmla="*/ 4214 h 10000"/>
              <a:gd name="connsiteX42" fmla="*/ 6830 w 10000"/>
              <a:gd name="connsiteY42" fmla="*/ 4255 h 10000"/>
              <a:gd name="connsiteX43" fmla="*/ 6803 w 10000"/>
              <a:gd name="connsiteY43" fmla="*/ 4291 h 10000"/>
              <a:gd name="connsiteX44" fmla="*/ 6696 w 10000"/>
              <a:gd name="connsiteY44" fmla="*/ 5204 h 10000"/>
              <a:gd name="connsiteX45" fmla="*/ 6495 w 10000"/>
              <a:gd name="connsiteY45" fmla="*/ 6452 h 10000"/>
              <a:gd name="connsiteX46" fmla="*/ 6104 w 10000"/>
              <a:gd name="connsiteY46" fmla="*/ 6442 h 10000"/>
              <a:gd name="connsiteX47" fmla="*/ 6041 w 10000"/>
              <a:gd name="connsiteY47" fmla="*/ 6900 h 10000"/>
              <a:gd name="connsiteX48" fmla="*/ 6077 w 10000"/>
              <a:gd name="connsiteY48" fmla="*/ 7009 h 10000"/>
              <a:gd name="connsiteX49" fmla="*/ 6428 w 10000"/>
              <a:gd name="connsiteY49" fmla="*/ 7060 h 10000"/>
              <a:gd name="connsiteX50" fmla="*/ 6490 w 10000"/>
              <a:gd name="connsiteY50" fmla="*/ 7401 h 10000"/>
              <a:gd name="connsiteX51" fmla="*/ 6696 w 10000"/>
              <a:gd name="connsiteY51" fmla="*/ 7509 h 10000"/>
              <a:gd name="connsiteX52" fmla="*/ 6660 w 10000"/>
              <a:gd name="connsiteY52" fmla="*/ 7664 h 10000"/>
              <a:gd name="connsiteX53" fmla="*/ 6449 w 10000"/>
              <a:gd name="connsiteY53" fmla="*/ 7829 h 10000"/>
              <a:gd name="connsiteX54" fmla="*/ 6242 w 10000"/>
              <a:gd name="connsiteY54" fmla="*/ 7818 h 10000"/>
              <a:gd name="connsiteX55" fmla="*/ 6231 w 10000"/>
              <a:gd name="connsiteY55" fmla="*/ 7911 h 10000"/>
              <a:gd name="connsiteX56" fmla="*/ 6289 w 10000"/>
              <a:gd name="connsiteY56" fmla="*/ 8201 h 10000"/>
              <a:gd name="connsiteX57" fmla="*/ 6449 w 10000"/>
              <a:gd name="connsiteY57" fmla="*/ 8216 h 10000"/>
              <a:gd name="connsiteX58" fmla="*/ 6511 w 10000"/>
              <a:gd name="connsiteY58" fmla="*/ 8406 h 10000"/>
              <a:gd name="connsiteX59" fmla="*/ 6388 w 10000"/>
              <a:gd name="connsiteY59" fmla="*/ 8515 h 10000"/>
              <a:gd name="connsiteX60" fmla="*/ 6403 w 10000"/>
              <a:gd name="connsiteY60" fmla="*/ 9237 h 10000"/>
              <a:gd name="connsiteX61" fmla="*/ 6201 w 10000"/>
              <a:gd name="connsiteY61" fmla="*/ 9227 h 10000"/>
              <a:gd name="connsiteX62" fmla="*/ 6104 w 10000"/>
              <a:gd name="connsiteY62" fmla="*/ 9175 h 10000"/>
              <a:gd name="connsiteX63" fmla="*/ 4495 w 10000"/>
              <a:gd name="connsiteY63" fmla="*/ 9134 h 10000"/>
              <a:gd name="connsiteX64" fmla="*/ 4495 w 10000"/>
              <a:gd name="connsiteY64" fmla="*/ 9747 h 10000"/>
              <a:gd name="connsiteX65" fmla="*/ 2809 w 10000"/>
              <a:gd name="connsiteY65" fmla="*/ 8742 h 10000"/>
              <a:gd name="connsiteX66" fmla="*/ 2392 w 10000"/>
              <a:gd name="connsiteY66" fmla="*/ 8881 h 10000"/>
              <a:gd name="connsiteX67" fmla="*/ 1886 w 10000"/>
              <a:gd name="connsiteY67" fmla="*/ 8717 h 10000"/>
              <a:gd name="connsiteX68" fmla="*/ 1446 w 10000"/>
              <a:gd name="connsiteY68" fmla="*/ 8750 h 10000"/>
              <a:gd name="connsiteX69" fmla="*/ 897 w 10000"/>
              <a:gd name="connsiteY69" fmla="*/ 10000 h 10000"/>
              <a:gd name="connsiteX70" fmla="*/ 374 w 10000"/>
              <a:gd name="connsiteY70" fmla="*/ 9836 h 10000"/>
              <a:gd name="connsiteX71" fmla="*/ 381 w 10000"/>
              <a:gd name="connsiteY71" fmla="*/ 9403 h 10000"/>
              <a:gd name="connsiteX72" fmla="*/ 484 w 10000"/>
              <a:gd name="connsiteY72" fmla="*/ 8561 h 10000"/>
              <a:gd name="connsiteX73" fmla="*/ 356 w 10000"/>
              <a:gd name="connsiteY73" fmla="*/ 8092 h 10000"/>
              <a:gd name="connsiteX74" fmla="*/ 108 w 10000"/>
              <a:gd name="connsiteY74" fmla="*/ 7772 h 10000"/>
              <a:gd name="connsiteX75" fmla="*/ 16 w 10000"/>
              <a:gd name="connsiteY75" fmla="*/ 7416 h 10000"/>
              <a:gd name="connsiteX76" fmla="*/ 0 w 10000"/>
              <a:gd name="connsiteY76" fmla="*/ 7060 h 10000"/>
              <a:gd name="connsiteX77" fmla="*/ 119 w 10000"/>
              <a:gd name="connsiteY77" fmla="*/ 6668 h 10000"/>
              <a:gd name="connsiteX78" fmla="*/ 274 w 10000"/>
              <a:gd name="connsiteY78" fmla="*/ 6328 h 10000"/>
              <a:gd name="connsiteX79" fmla="*/ 274 w 10000"/>
              <a:gd name="connsiteY79" fmla="*/ 6220 h 10000"/>
              <a:gd name="connsiteX80" fmla="*/ 467 w 10000"/>
              <a:gd name="connsiteY80" fmla="*/ 4864 h 10000"/>
              <a:gd name="connsiteX81" fmla="*/ 483 w 10000"/>
              <a:gd name="connsiteY81" fmla="*/ 4506 h 10000"/>
              <a:gd name="connsiteX82" fmla="*/ 766 w 10000"/>
              <a:gd name="connsiteY82" fmla="*/ 4452 h 10000"/>
              <a:gd name="connsiteX83" fmla="*/ 800 w 10000"/>
              <a:gd name="connsiteY83" fmla="*/ 4286 h 10000"/>
              <a:gd name="connsiteX84" fmla="*/ 816 w 10000"/>
              <a:gd name="connsiteY84" fmla="*/ 3734 h 10000"/>
              <a:gd name="connsiteX85" fmla="*/ 1346 w 10000"/>
              <a:gd name="connsiteY85" fmla="*/ 3781 h 10000"/>
              <a:gd name="connsiteX86" fmla="*/ 1743 w 10000"/>
              <a:gd name="connsiteY86" fmla="*/ 3842 h 10000"/>
              <a:gd name="connsiteX87" fmla="*/ 1609 w 10000"/>
              <a:gd name="connsiteY87" fmla="*/ 6545 h 10000"/>
              <a:gd name="connsiteX88" fmla="*/ 3464 w 10000"/>
              <a:gd name="connsiteY88" fmla="*/ 6530 h 10000"/>
              <a:gd name="connsiteX89" fmla="*/ 3526 w 10000"/>
              <a:gd name="connsiteY89" fmla="*/ 6359 h 10000"/>
              <a:gd name="connsiteX90" fmla="*/ 3774 w 10000"/>
              <a:gd name="connsiteY90" fmla="*/ 5838 h 10000"/>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6403 w 10000"/>
              <a:gd name="connsiteY60" fmla="*/ 9237 h 10014"/>
              <a:gd name="connsiteX61" fmla="*/ 6201 w 10000"/>
              <a:gd name="connsiteY61" fmla="*/ 9227 h 10014"/>
              <a:gd name="connsiteX62" fmla="*/ 6104 w 10000"/>
              <a:gd name="connsiteY62" fmla="*/ 9175 h 10014"/>
              <a:gd name="connsiteX63" fmla="*/ 4495 w 10000"/>
              <a:gd name="connsiteY63" fmla="*/ 9134 h 10014"/>
              <a:gd name="connsiteX64" fmla="*/ 4495 w 10000"/>
              <a:gd name="connsiteY64" fmla="*/ 9747 h 10014"/>
              <a:gd name="connsiteX65" fmla="*/ 2809 w 10000"/>
              <a:gd name="connsiteY65" fmla="*/ 8742 h 10014"/>
              <a:gd name="connsiteX66" fmla="*/ 2392 w 10000"/>
              <a:gd name="connsiteY66" fmla="*/ 8881 h 10014"/>
              <a:gd name="connsiteX67" fmla="*/ 1886 w 10000"/>
              <a:gd name="connsiteY67" fmla="*/ 8717 h 10014"/>
              <a:gd name="connsiteX68" fmla="*/ 1446 w 10000"/>
              <a:gd name="connsiteY68" fmla="*/ 8750 h 10014"/>
              <a:gd name="connsiteX69" fmla="*/ 931 w 10000"/>
              <a:gd name="connsiteY69" fmla="*/ 10014 h 10014"/>
              <a:gd name="connsiteX70" fmla="*/ 374 w 10000"/>
              <a:gd name="connsiteY70" fmla="*/ 9836 h 10014"/>
              <a:gd name="connsiteX71" fmla="*/ 381 w 10000"/>
              <a:gd name="connsiteY71" fmla="*/ 9403 h 10014"/>
              <a:gd name="connsiteX72" fmla="*/ 484 w 10000"/>
              <a:gd name="connsiteY72" fmla="*/ 8561 h 10014"/>
              <a:gd name="connsiteX73" fmla="*/ 356 w 10000"/>
              <a:gd name="connsiteY73" fmla="*/ 8092 h 10014"/>
              <a:gd name="connsiteX74" fmla="*/ 108 w 10000"/>
              <a:gd name="connsiteY74" fmla="*/ 7772 h 10014"/>
              <a:gd name="connsiteX75" fmla="*/ 16 w 10000"/>
              <a:gd name="connsiteY75" fmla="*/ 7416 h 10014"/>
              <a:gd name="connsiteX76" fmla="*/ 0 w 10000"/>
              <a:gd name="connsiteY76" fmla="*/ 7060 h 10014"/>
              <a:gd name="connsiteX77" fmla="*/ 119 w 10000"/>
              <a:gd name="connsiteY77" fmla="*/ 6668 h 10014"/>
              <a:gd name="connsiteX78" fmla="*/ 274 w 10000"/>
              <a:gd name="connsiteY78" fmla="*/ 6328 h 10014"/>
              <a:gd name="connsiteX79" fmla="*/ 274 w 10000"/>
              <a:gd name="connsiteY79" fmla="*/ 6220 h 10014"/>
              <a:gd name="connsiteX80" fmla="*/ 467 w 10000"/>
              <a:gd name="connsiteY80" fmla="*/ 4864 h 10014"/>
              <a:gd name="connsiteX81" fmla="*/ 483 w 10000"/>
              <a:gd name="connsiteY81" fmla="*/ 4506 h 10014"/>
              <a:gd name="connsiteX82" fmla="*/ 766 w 10000"/>
              <a:gd name="connsiteY82" fmla="*/ 4452 h 10014"/>
              <a:gd name="connsiteX83" fmla="*/ 800 w 10000"/>
              <a:gd name="connsiteY83" fmla="*/ 4286 h 10014"/>
              <a:gd name="connsiteX84" fmla="*/ 816 w 10000"/>
              <a:gd name="connsiteY84" fmla="*/ 3734 h 10014"/>
              <a:gd name="connsiteX85" fmla="*/ 1346 w 10000"/>
              <a:gd name="connsiteY85" fmla="*/ 3781 h 10014"/>
              <a:gd name="connsiteX86" fmla="*/ 1743 w 10000"/>
              <a:gd name="connsiteY86" fmla="*/ 3842 h 10014"/>
              <a:gd name="connsiteX87" fmla="*/ 1609 w 10000"/>
              <a:gd name="connsiteY87" fmla="*/ 6545 h 10014"/>
              <a:gd name="connsiteX88" fmla="*/ 3464 w 10000"/>
              <a:gd name="connsiteY88" fmla="*/ 6530 h 10014"/>
              <a:gd name="connsiteX89" fmla="*/ 3526 w 10000"/>
              <a:gd name="connsiteY89" fmla="*/ 6359 h 10014"/>
              <a:gd name="connsiteX90" fmla="*/ 3774 w 10000"/>
              <a:gd name="connsiteY90"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6403 w 10000"/>
              <a:gd name="connsiteY60" fmla="*/ 9237 h 10014"/>
              <a:gd name="connsiteX61" fmla="*/ 6201 w 10000"/>
              <a:gd name="connsiteY61" fmla="*/ 9227 h 10014"/>
              <a:gd name="connsiteX62" fmla="*/ 6104 w 10000"/>
              <a:gd name="connsiteY62" fmla="*/ 9175 h 10014"/>
              <a:gd name="connsiteX63" fmla="*/ 4495 w 10000"/>
              <a:gd name="connsiteY63" fmla="*/ 9134 h 10014"/>
              <a:gd name="connsiteX64" fmla="*/ 4495 w 10000"/>
              <a:gd name="connsiteY64" fmla="*/ 9747 h 10014"/>
              <a:gd name="connsiteX65" fmla="*/ 2809 w 10000"/>
              <a:gd name="connsiteY65" fmla="*/ 8742 h 10014"/>
              <a:gd name="connsiteX66" fmla="*/ 2392 w 10000"/>
              <a:gd name="connsiteY66" fmla="*/ 8881 h 10014"/>
              <a:gd name="connsiteX67" fmla="*/ 1886 w 10000"/>
              <a:gd name="connsiteY67" fmla="*/ 8717 h 10014"/>
              <a:gd name="connsiteX68" fmla="*/ 1446 w 10000"/>
              <a:gd name="connsiteY68" fmla="*/ 8750 h 10014"/>
              <a:gd name="connsiteX69" fmla="*/ 931 w 10000"/>
              <a:gd name="connsiteY69" fmla="*/ 10014 h 10014"/>
              <a:gd name="connsiteX70" fmla="*/ 374 w 10000"/>
              <a:gd name="connsiteY70" fmla="*/ 9836 h 10014"/>
              <a:gd name="connsiteX71" fmla="*/ 381 w 10000"/>
              <a:gd name="connsiteY71" fmla="*/ 9403 h 10014"/>
              <a:gd name="connsiteX72" fmla="*/ 484 w 10000"/>
              <a:gd name="connsiteY72" fmla="*/ 8561 h 10014"/>
              <a:gd name="connsiteX73" fmla="*/ 356 w 10000"/>
              <a:gd name="connsiteY73" fmla="*/ 8092 h 10014"/>
              <a:gd name="connsiteX74" fmla="*/ 108 w 10000"/>
              <a:gd name="connsiteY74" fmla="*/ 7772 h 10014"/>
              <a:gd name="connsiteX75" fmla="*/ 16 w 10000"/>
              <a:gd name="connsiteY75" fmla="*/ 7416 h 10014"/>
              <a:gd name="connsiteX76" fmla="*/ 0 w 10000"/>
              <a:gd name="connsiteY76" fmla="*/ 7060 h 10014"/>
              <a:gd name="connsiteX77" fmla="*/ 119 w 10000"/>
              <a:gd name="connsiteY77" fmla="*/ 6668 h 10014"/>
              <a:gd name="connsiteX78" fmla="*/ 274 w 10000"/>
              <a:gd name="connsiteY78" fmla="*/ 6328 h 10014"/>
              <a:gd name="connsiteX79" fmla="*/ 274 w 10000"/>
              <a:gd name="connsiteY79" fmla="*/ 6220 h 10014"/>
              <a:gd name="connsiteX80" fmla="*/ 467 w 10000"/>
              <a:gd name="connsiteY80" fmla="*/ 4864 h 10014"/>
              <a:gd name="connsiteX81" fmla="*/ 483 w 10000"/>
              <a:gd name="connsiteY81" fmla="*/ 4506 h 10014"/>
              <a:gd name="connsiteX82" fmla="*/ 766 w 10000"/>
              <a:gd name="connsiteY82" fmla="*/ 4452 h 10014"/>
              <a:gd name="connsiteX83" fmla="*/ 800 w 10000"/>
              <a:gd name="connsiteY83" fmla="*/ 4286 h 10014"/>
              <a:gd name="connsiteX84" fmla="*/ 816 w 10000"/>
              <a:gd name="connsiteY84" fmla="*/ 3734 h 10014"/>
              <a:gd name="connsiteX85" fmla="*/ 1346 w 10000"/>
              <a:gd name="connsiteY85" fmla="*/ 3781 h 10014"/>
              <a:gd name="connsiteX86" fmla="*/ 1743 w 10000"/>
              <a:gd name="connsiteY86" fmla="*/ 3842 h 10014"/>
              <a:gd name="connsiteX87" fmla="*/ 1609 w 10000"/>
              <a:gd name="connsiteY87" fmla="*/ 6545 h 10014"/>
              <a:gd name="connsiteX88" fmla="*/ 3464 w 10000"/>
              <a:gd name="connsiteY88" fmla="*/ 6530 h 10014"/>
              <a:gd name="connsiteX89" fmla="*/ 3526 w 10000"/>
              <a:gd name="connsiteY89" fmla="*/ 6359 h 10014"/>
              <a:gd name="connsiteX90" fmla="*/ 3774 w 10000"/>
              <a:gd name="connsiteY90"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6403 w 10000"/>
              <a:gd name="connsiteY60" fmla="*/ 9237 h 10014"/>
              <a:gd name="connsiteX61" fmla="*/ 6201 w 10000"/>
              <a:gd name="connsiteY61" fmla="*/ 9227 h 10014"/>
              <a:gd name="connsiteX62" fmla="*/ 6104 w 10000"/>
              <a:gd name="connsiteY62" fmla="*/ 9175 h 10014"/>
              <a:gd name="connsiteX63" fmla="*/ 4495 w 10000"/>
              <a:gd name="connsiteY63" fmla="*/ 9134 h 10014"/>
              <a:gd name="connsiteX64" fmla="*/ 4495 w 10000"/>
              <a:gd name="connsiteY64" fmla="*/ 9747 h 10014"/>
              <a:gd name="connsiteX65" fmla="*/ 2809 w 10000"/>
              <a:gd name="connsiteY65" fmla="*/ 8742 h 10014"/>
              <a:gd name="connsiteX66" fmla="*/ 2392 w 10000"/>
              <a:gd name="connsiteY66" fmla="*/ 8881 h 10014"/>
              <a:gd name="connsiteX67" fmla="*/ 1886 w 10000"/>
              <a:gd name="connsiteY67" fmla="*/ 8717 h 10014"/>
              <a:gd name="connsiteX68" fmla="*/ 1446 w 10000"/>
              <a:gd name="connsiteY68" fmla="*/ 8750 h 10014"/>
              <a:gd name="connsiteX69" fmla="*/ 931 w 10000"/>
              <a:gd name="connsiteY69" fmla="*/ 10014 h 10014"/>
              <a:gd name="connsiteX70" fmla="*/ 374 w 10000"/>
              <a:gd name="connsiteY70" fmla="*/ 9836 h 10014"/>
              <a:gd name="connsiteX71" fmla="*/ 381 w 10000"/>
              <a:gd name="connsiteY71" fmla="*/ 9403 h 10014"/>
              <a:gd name="connsiteX72" fmla="*/ 484 w 10000"/>
              <a:gd name="connsiteY72" fmla="*/ 8561 h 10014"/>
              <a:gd name="connsiteX73" fmla="*/ 356 w 10000"/>
              <a:gd name="connsiteY73" fmla="*/ 8092 h 10014"/>
              <a:gd name="connsiteX74" fmla="*/ 108 w 10000"/>
              <a:gd name="connsiteY74" fmla="*/ 7772 h 10014"/>
              <a:gd name="connsiteX75" fmla="*/ 16 w 10000"/>
              <a:gd name="connsiteY75" fmla="*/ 7416 h 10014"/>
              <a:gd name="connsiteX76" fmla="*/ 0 w 10000"/>
              <a:gd name="connsiteY76" fmla="*/ 7060 h 10014"/>
              <a:gd name="connsiteX77" fmla="*/ 119 w 10000"/>
              <a:gd name="connsiteY77" fmla="*/ 6668 h 10014"/>
              <a:gd name="connsiteX78" fmla="*/ 274 w 10000"/>
              <a:gd name="connsiteY78" fmla="*/ 6328 h 10014"/>
              <a:gd name="connsiteX79" fmla="*/ 274 w 10000"/>
              <a:gd name="connsiteY79" fmla="*/ 6220 h 10014"/>
              <a:gd name="connsiteX80" fmla="*/ 467 w 10000"/>
              <a:gd name="connsiteY80" fmla="*/ 4864 h 10014"/>
              <a:gd name="connsiteX81" fmla="*/ 483 w 10000"/>
              <a:gd name="connsiteY81" fmla="*/ 4506 h 10014"/>
              <a:gd name="connsiteX82" fmla="*/ 766 w 10000"/>
              <a:gd name="connsiteY82" fmla="*/ 4452 h 10014"/>
              <a:gd name="connsiteX83" fmla="*/ 800 w 10000"/>
              <a:gd name="connsiteY83" fmla="*/ 4286 h 10014"/>
              <a:gd name="connsiteX84" fmla="*/ 816 w 10000"/>
              <a:gd name="connsiteY84" fmla="*/ 3734 h 10014"/>
              <a:gd name="connsiteX85" fmla="*/ 1346 w 10000"/>
              <a:gd name="connsiteY85" fmla="*/ 3781 h 10014"/>
              <a:gd name="connsiteX86" fmla="*/ 1743 w 10000"/>
              <a:gd name="connsiteY86" fmla="*/ 3842 h 10014"/>
              <a:gd name="connsiteX87" fmla="*/ 1609 w 10000"/>
              <a:gd name="connsiteY87" fmla="*/ 6545 h 10014"/>
              <a:gd name="connsiteX88" fmla="*/ 3464 w 10000"/>
              <a:gd name="connsiteY88" fmla="*/ 6530 h 10014"/>
              <a:gd name="connsiteX89" fmla="*/ 3526 w 10000"/>
              <a:gd name="connsiteY89" fmla="*/ 6359 h 10014"/>
              <a:gd name="connsiteX90" fmla="*/ 3774 w 10000"/>
              <a:gd name="connsiteY90"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6403 w 10000"/>
              <a:gd name="connsiteY60" fmla="*/ 9237 h 10014"/>
              <a:gd name="connsiteX61" fmla="*/ 6201 w 10000"/>
              <a:gd name="connsiteY61" fmla="*/ 9227 h 10014"/>
              <a:gd name="connsiteX62" fmla="*/ 6104 w 10000"/>
              <a:gd name="connsiteY62" fmla="*/ 9175 h 10014"/>
              <a:gd name="connsiteX63" fmla="*/ 4495 w 10000"/>
              <a:gd name="connsiteY63" fmla="*/ 9134 h 10014"/>
              <a:gd name="connsiteX64" fmla="*/ 4495 w 10000"/>
              <a:gd name="connsiteY64" fmla="*/ 9747 h 10014"/>
              <a:gd name="connsiteX65" fmla="*/ 2809 w 10000"/>
              <a:gd name="connsiteY65" fmla="*/ 8742 h 10014"/>
              <a:gd name="connsiteX66" fmla="*/ 2392 w 10000"/>
              <a:gd name="connsiteY66" fmla="*/ 8881 h 10014"/>
              <a:gd name="connsiteX67" fmla="*/ 1886 w 10000"/>
              <a:gd name="connsiteY67" fmla="*/ 8717 h 10014"/>
              <a:gd name="connsiteX68" fmla="*/ 1446 w 10000"/>
              <a:gd name="connsiteY68" fmla="*/ 8750 h 10014"/>
              <a:gd name="connsiteX69" fmla="*/ 931 w 10000"/>
              <a:gd name="connsiteY69" fmla="*/ 10014 h 10014"/>
              <a:gd name="connsiteX70" fmla="*/ 374 w 10000"/>
              <a:gd name="connsiteY70" fmla="*/ 9836 h 10014"/>
              <a:gd name="connsiteX71" fmla="*/ 381 w 10000"/>
              <a:gd name="connsiteY71" fmla="*/ 9403 h 10014"/>
              <a:gd name="connsiteX72" fmla="*/ 484 w 10000"/>
              <a:gd name="connsiteY72" fmla="*/ 8561 h 10014"/>
              <a:gd name="connsiteX73" fmla="*/ 356 w 10000"/>
              <a:gd name="connsiteY73" fmla="*/ 8092 h 10014"/>
              <a:gd name="connsiteX74" fmla="*/ 108 w 10000"/>
              <a:gd name="connsiteY74" fmla="*/ 7772 h 10014"/>
              <a:gd name="connsiteX75" fmla="*/ 16 w 10000"/>
              <a:gd name="connsiteY75" fmla="*/ 7416 h 10014"/>
              <a:gd name="connsiteX76" fmla="*/ 0 w 10000"/>
              <a:gd name="connsiteY76" fmla="*/ 7060 h 10014"/>
              <a:gd name="connsiteX77" fmla="*/ 119 w 10000"/>
              <a:gd name="connsiteY77" fmla="*/ 6668 h 10014"/>
              <a:gd name="connsiteX78" fmla="*/ 274 w 10000"/>
              <a:gd name="connsiteY78" fmla="*/ 6328 h 10014"/>
              <a:gd name="connsiteX79" fmla="*/ 274 w 10000"/>
              <a:gd name="connsiteY79" fmla="*/ 6220 h 10014"/>
              <a:gd name="connsiteX80" fmla="*/ 467 w 10000"/>
              <a:gd name="connsiteY80" fmla="*/ 4864 h 10014"/>
              <a:gd name="connsiteX81" fmla="*/ 483 w 10000"/>
              <a:gd name="connsiteY81" fmla="*/ 4506 h 10014"/>
              <a:gd name="connsiteX82" fmla="*/ 766 w 10000"/>
              <a:gd name="connsiteY82" fmla="*/ 4452 h 10014"/>
              <a:gd name="connsiteX83" fmla="*/ 800 w 10000"/>
              <a:gd name="connsiteY83" fmla="*/ 4286 h 10014"/>
              <a:gd name="connsiteX84" fmla="*/ 816 w 10000"/>
              <a:gd name="connsiteY84" fmla="*/ 3734 h 10014"/>
              <a:gd name="connsiteX85" fmla="*/ 1346 w 10000"/>
              <a:gd name="connsiteY85" fmla="*/ 3781 h 10014"/>
              <a:gd name="connsiteX86" fmla="*/ 1743 w 10000"/>
              <a:gd name="connsiteY86" fmla="*/ 3842 h 10014"/>
              <a:gd name="connsiteX87" fmla="*/ 1609 w 10000"/>
              <a:gd name="connsiteY87" fmla="*/ 6545 h 10014"/>
              <a:gd name="connsiteX88" fmla="*/ 3464 w 10000"/>
              <a:gd name="connsiteY88" fmla="*/ 6530 h 10014"/>
              <a:gd name="connsiteX89" fmla="*/ 3526 w 10000"/>
              <a:gd name="connsiteY89" fmla="*/ 6359 h 10014"/>
              <a:gd name="connsiteX90" fmla="*/ 3774 w 10000"/>
              <a:gd name="connsiteY90"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6403 w 10000"/>
              <a:gd name="connsiteY60" fmla="*/ 9237 h 10014"/>
              <a:gd name="connsiteX61" fmla="*/ 6201 w 10000"/>
              <a:gd name="connsiteY61" fmla="*/ 9227 h 10014"/>
              <a:gd name="connsiteX62" fmla="*/ 6104 w 10000"/>
              <a:gd name="connsiteY62" fmla="*/ 9175 h 10014"/>
              <a:gd name="connsiteX63" fmla="*/ 4495 w 10000"/>
              <a:gd name="connsiteY63" fmla="*/ 9134 h 10014"/>
              <a:gd name="connsiteX64" fmla="*/ 4495 w 10000"/>
              <a:gd name="connsiteY64" fmla="*/ 9747 h 10014"/>
              <a:gd name="connsiteX65" fmla="*/ 2809 w 10000"/>
              <a:gd name="connsiteY65" fmla="*/ 8742 h 10014"/>
              <a:gd name="connsiteX66" fmla="*/ 2392 w 10000"/>
              <a:gd name="connsiteY66" fmla="*/ 8881 h 10014"/>
              <a:gd name="connsiteX67" fmla="*/ 1886 w 10000"/>
              <a:gd name="connsiteY67" fmla="*/ 8717 h 10014"/>
              <a:gd name="connsiteX68" fmla="*/ 1453 w 10000"/>
              <a:gd name="connsiteY68" fmla="*/ 8722 h 10014"/>
              <a:gd name="connsiteX69" fmla="*/ 931 w 10000"/>
              <a:gd name="connsiteY69" fmla="*/ 10014 h 10014"/>
              <a:gd name="connsiteX70" fmla="*/ 374 w 10000"/>
              <a:gd name="connsiteY70" fmla="*/ 9836 h 10014"/>
              <a:gd name="connsiteX71" fmla="*/ 381 w 10000"/>
              <a:gd name="connsiteY71" fmla="*/ 9403 h 10014"/>
              <a:gd name="connsiteX72" fmla="*/ 484 w 10000"/>
              <a:gd name="connsiteY72" fmla="*/ 8561 h 10014"/>
              <a:gd name="connsiteX73" fmla="*/ 356 w 10000"/>
              <a:gd name="connsiteY73" fmla="*/ 8092 h 10014"/>
              <a:gd name="connsiteX74" fmla="*/ 108 w 10000"/>
              <a:gd name="connsiteY74" fmla="*/ 7772 h 10014"/>
              <a:gd name="connsiteX75" fmla="*/ 16 w 10000"/>
              <a:gd name="connsiteY75" fmla="*/ 7416 h 10014"/>
              <a:gd name="connsiteX76" fmla="*/ 0 w 10000"/>
              <a:gd name="connsiteY76" fmla="*/ 7060 h 10014"/>
              <a:gd name="connsiteX77" fmla="*/ 119 w 10000"/>
              <a:gd name="connsiteY77" fmla="*/ 6668 h 10014"/>
              <a:gd name="connsiteX78" fmla="*/ 274 w 10000"/>
              <a:gd name="connsiteY78" fmla="*/ 6328 h 10014"/>
              <a:gd name="connsiteX79" fmla="*/ 274 w 10000"/>
              <a:gd name="connsiteY79" fmla="*/ 6220 h 10014"/>
              <a:gd name="connsiteX80" fmla="*/ 467 w 10000"/>
              <a:gd name="connsiteY80" fmla="*/ 4864 h 10014"/>
              <a:gd name="connsiteX81" fmla="*/ 483 w 10000"/>
              <a:gd name="connsiteY81" fmla="*/ 4506 h 10014"/>
              <a:gd name="connsiteX82" fmla="*/ 766 w 10000"/>
              <a:gd name="connsiteY82" fmla="*/ 4452 h 10014"/>
              <a:gd name="connsiteX83" fmla="*/ 800 w 10000"/>
              <a:gd name="connsiteY83" fmla="*/ 4286 h 10014"/>
              <a:gd name="connsiteX84" fmla="*/ 816 w 10000"/>
              <a:gd name="connsiteY84" fmla="*/ 3734 h 10014"/>
              <a:gd name="connsiteX85" fmla="*/ 1346 w 10000"/>
              <a:gd name="connsiteY85" fmla="*/ 3781 h 10014"/>
              <a:gd name="connsiteX86" fmla="*/ 1743 w 10000"/>
              <a:gd name="connsiteY86" fmla="*/ 3842 h 10014"/>
              <a:gd name="connsiteX87" fmla="*/ 1609 w 10000"/>
              <a:gd name="connsiteY87" fmla="*/ 6545 h 10014"/>
              <a:gd name="connsiteX88" fmla="*/ 3464 w 10000"/>
              <a:gd name="connsiteY88" fmla="*/ 6530 h 10014"/>
              <a:gd name="connsiteX89" fmla="*/ 3526 w 10000"/>
              <a:gd name="connsiteY89" fmla="*/ 6359 h 10014"/>
              <a:gd name="connsiteX90" fmla="*/ 3774 w 10000"/>
              <a:gd name="connsiteY90"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6403 w 10000"/>
              <a:gd name="connsiteY60" fmla="*/ 9237 h 10014"/>
              <a:gd name="connsiteX61" fmla="*/ 6201 w 10000"/>
              <a:gd name="connsiteY61" fmla="*/ 9227 h 10014"/>
              <a:gd name="connsiteX62" fmla="*/ 6104 w 10000"/>
              <a:gd name="connsiteY62" fmla="*/ 9175 h 10014"/>
              <a:gd name="connsiteX63" fmla="*/ 4495 w 10000"/>
              <a:gd name="connsiteY63" fmla="*/ 9134 h 10014"/>
              <a:gd name="connsiteX64" fmla="*/ 4495 w 10000"/>
              <a:gd name="connsiteY64" fmla="*/ 9747 h 10014"/>
              <a:gd name="connsiteX65" fmla="*/ 2809 w 10000"/>
              <a:gd name="connsiteY65" fmla="*/ 8742 h 10014"/>
              <a:gd name="connsiteX66" fmla="*/ 2392 w 10000"/>
              <a:gd name="connsiteY66" fmla="*/ 8881 h 10014"/>
              <a:gd name="connsiteX67" fmla="*/ 1886 w 10000"/>
              <a:gd name="connsiteY67" fmla="*/ 8717 h 10014"/>
              <a:gd name="connsiteX68" fmla="*/ 1453 w 10000"/>
              <a:gd name="connsiteY68" fmla="*/ 8722 h 10014"/>
              <a:gd name="connsiteX69" fmla="*/ 931 w 10000"/>
              <a:gd name="connsiteY69" fmla="*/ 10014 h 10014"/>
              <a:gd name="connsiteX70" fmla="*/ 374 w 10000"/>
              <a:gd name="connsiteY70" fmla="*/ 9836 h 10014"/>
              <a:gd name="connsiteX71" fmla="*/ 381 w 10000"/>
              <a:gd name="connsiteY71" fmla="*/ 9403 h 10014"/>
              <a:gd name="connsiteX72" fmla="*/ 484 w 10000"/>
              <a:gd name="connsiteY72" fmla="*/ 8561 h 10014"/>
              <a:gd name="connsiteX73" fmla="*/ 356 w 10000"/>
              <a:gd name="connsiteY73" fmla="*/ 8092 h 10014"/>
              <a:gd name="connsiteX74" fmla="*/ 108 w 10000"/>
              <a:gd name="connsiteY74" fmla="*/ 7772 h 10014"/>
              <a:gd name="connsiteX75" fmla="*/ 16 w 10000"/>
              <a:gd name="connsiteY75" fmla="*/ 7416 h 10014"/>
              <a:gd name="connsiteX76" fmla="*/ 0 w 10000"/>
              <a:gd name="connsiteY76" fmla="*/ 7060 h 10014"/>
              <a:gd name="connsiteX77" fmla="*/ 119 w 10000"/>
              <a:gd name="connsiteY77" fmla="*/ 6668 h 10014"/>
              <a:gd name="connsiteX78" fmla="*/ 274 w 10000"/>
              <a:gd name="connsiteY78" fmla="*/ 6328 h 10014"/>
              <a:gd name="connsiteX79" fmla="*/ 274 w 10000"/>
              <a:gd name="connsiteY79" fmla="*/ 6220 h 10014"/>
              <a:gd name="connsiteX80" fmla="*/ 467 w 10000"/>
              <a:gd name="connsiteY80" fmla="*/ 4864 h 10014"/>
              <a:gd name="connsiteX81" fmla="*/ 483 w 10000"/>
              <a:gd name="connsiteY81" fmla="*/ 4506 h 10014"/>
              <a:gd name="connsiteX82" fmla="*/ 766 w 10000"/>
              <a:gd name="connsiteY82" fmla="*/ 4452 h 10014"/>
              <a:gd name="connsiteX83" fmla="*/ 800 w 10000"/>
              <a:gd name="connsiteY83" fmla="*/ 4286 h 10014"/>
              <a:gd name="connsiteX84" fmla="*/ 816 w 10000"/>
              <a:gd name="connsiteY84" fmla="*/ 3734 h 10014"/>
              <a:gd name="connsiteX85" fmla="*/ 1346 w 10000"/>
              <a:gd name="connsiteY85" fmla="*/ 3781 h 10014"/>
              <a:gd name="connsiteX86" fmla="*/ 1743 w 10000"/>
              <a:gd name="connsiteY86" fmla="*/ 3842 h 10014"/>
              <a:gd name="connsiteX87" fmla="*/ 1609 w 10000"/>
              <a:gd name="connsiteY87" fmla="*/ 6545 h 10014"/>
              <a:gd name="connsiteX88" fmla="*/ 3464 w 10000"/>
              <a:gd name="connsiteY88" fmla="*/ 6530 h 10014"/>
              <a:gd name="connsiteX89" fmla="*/ 3526 w 10000"/>
              <a:gd name="connsiteY89" fmla="*/ 6359 h 10014"/>
              <a:gd name="connsiteX90" fmla="*/ 3774 w 10000"/>
              <a:gd name="connsiteY90"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6403 w 10000"/>
              <a:gd name="connsiteY60" fmla="*/ 9237 h 10014"/>
              <a:gd name="connsiteX61" fmla="*/ 6201 w 10000"/>
              <a:gd name="connsiteY61" fmla="*/ 9227 h 10014"/>
              <a:gd name="connsiteX62" fmla="*/ 6104 w 10000"/>
              <a:gd name="connsiteY62" fmla="*/ 9175 h 10014"/>
              <a:gd name="connsiteX63" fmla="*/ 4495 w 10000"/>
              <a:gd name="connsiteY63" fmla="*/ 9134 h 10014"/>
              <a:gd name="connsiteX64" fmla="*/ 4495 w 10000"/>
              <a:gd name="connsiteY64" fmla="*/ 9747 h 10014"/>
              <a:gd name="connsiteX65" fmla="*/ 2809 w 10000"/>
              <a:gd name="connsiteY65" fmla="*/ 8742 h 10014"/>
              <a:gd name="connsiteX66" fmla="*/ 2392 w 10000"/>
              <a:gd name="connsiteY66" fmla="*/ 8881 h 10014"/>
              <a:gd name="connsiteX67" fmla="*/ 1886 w 10000"/>
              <a:gd name="connsiteY67" fmla="*/ 8745 h 10014"/>
              <a:gd name="connsiteX68" fmla="*/ 1453 w 10000"/>
              <a:gd name="connsiteY68" fmla="*/ 8722 h 10014"/>
              <a:gd name="connsiteX69" fmla="*/ 931 w 10000"/>
              <a:gd name="connsiteY69" fmla="*/ 10014 h 10014"/>
              <a:gd name="connsiteX70" fmla="*/ 374 w 10000"/>
              <a:gd name="connsiteY70" fmla="*/ 9836 h 10014"/>
              <a:gd name="connsiteX71" fmla="*/ 381 w 10000"/>
              <a:gd name="connsiteY71" fmla="*/ 9403 h 10014"/>
              <a:gd name="connsiteX72" fmla="*/ 484 w 10000"/>
              <a:gd name="connsiteY72" fmla="*/ 8561 h 10014"/>
              <a:gd name="connsiteX73" fmla="*/ 356 w 10000"/>
              <a:gd name="connsiteY73" fmla="*/ 8092 h 10014"/>
              <a:gd name="connsiteX74" fmla="*/ 108 w 10000"/>
              <a:gd name="connsiteY74" fmla="*/ 7772 h 10014"/>
              <a:gd name="connsiteX75" fmla="*/ 16 w 10000"/>
              <a:gd name="connsiteY75" fmla="*/ 7416 h 10014"/>
              <a:gd name="connsiteX76" fmla="*/ 0 w 10000"/>
              <a:gd name="connsiteY76" fmla="*/ 7060 h 10014"/>
              <a:gd name="connsiteX77" fmla="*/ 119 w 10000"/>
              <a:gd name="connsiteY77" fmla="*/ 6668 h 10014"/>
              <a:gd name="connsiteX78" fmla="*/ 274 w 10000"/>
              <a:gd name="connsiteY78" fmla="*/ 6328 h 10014"/>
              <a:gd name="connsiteX79" fmla="*/ 274 w 10000"/>
              <a:gd name="connsiteY79" fmla="*/ 6220 h 10014"/>
              <a:gd name="connsiteX80" fmla="*/ 467 w 10000"/>
              <a:gd name="connsiteY80" fmla="*/ 4864 h 10014"/>
              <a:gd name="connsiteX81" fmla="*/ 483 w 10000"/>
              <a:gd name="connsiteY81" fmla="*/ 4506 h 10014"/>
              <a:gd name="connsiteX82" fmla="*/ 766 w 10000"/>
              <a:gd name="connsiteY82" fmla="*/ 4452 h 10014"/>
              <a:gd name="connsiteX83" fmla="*/ 800 w 10000"/>
              <a:gd name="connsiteY83" fmla="*/ 4286 h 10014"/>
              <a:gd name="connsiteX84" fmla="*/ 816 w 10000"/>
              <a:gd name="connsiteY84" fmla="*/ 3734 h 10014"/>
              <a:gd name="connsiteX85" fmla="*/ 1346 w 10000"/>
              <a:gd name="connsiteY85" fmla="*/ 3781 h 10014"/>
              <a:gd name="connsiteX86" fmla="*/ 1743 w 10000"/>
              <a:gd name="connsiteY86" fmla="*/ 3842 h 10014"/>
              <a:gd name="connsiteX87" fmla="*/ 1609 w 10000"/>
              <a:gd name="connsiteY87" fmla="*/ 6545 h 10014"/>
              <a:gd name="connsiteX88" fmla="*/ 3464 w 10000"/>
              <a:gd name="connsiteY88" fmla="*/ 6530 h 10014"/>
              <a:gd name="connsiteX89" fmla="*/ 3526 w 10000"/>
              <a:gd name="connsiteY89" fmla="*/ 6359 h 10014"/>
              <a:gd name="connsiteX90" fmla="*/ 3774 w 10000"/>
              <a:gd name="connsiteY90"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6403 w 10000"/>
              <a:gd name="connsiteY60" fmla="*/ 9237 h 10014"/>
              <a:gd name="connsiteX61" fmla="*/ 6201 w 10000"/>
              <a:gd name="connsiteY61" fmla="*/ 9227 h 10014"/>
              <a:gd name="connsiteX62" fmla="*/ 6104 w 10000"/>
              <a:gd name="connsiteY62" fmla="*/ 9175 h 10014"/>
              <a:gd name="connsiteX63" fmla="*/ 4495 w 10000"/>
              <a:gd name="connsiteY63" fmla="*/ 9134 h 10014"/>
              <a:gd name="connsiteX64" fmla="*/ 4495 w 10000"/>
              <a:gd name="connsiteY64" fmla="*/ 9747 h 10014"/>
              <a:gd name="connsiteX65" fmla="*/ 2809 w 10000"/>
              <a:gd name="connsiteY65" fmla="*/ 8742 h 10014"/>
              <a:gd name="connsiteX66" fmla="*/ 2392 w 10000"/>
              <a:gd name="connsiteY66" fmla="*/ 8881 h 10014"/>
              <a:gd name="connsiteX67" fmla="*/ 1886 w 10000"/>
              <a:gd name="connsiteY67" fmla="*/ 8745 h 10014"/>
              <a:gd name="connsiteX68" fmla="*/ 1453 w 10000"/>
              <a:gd name="connsiteY68" fmla="*/ 8722 h 10014"/>
              <a:gd name="connsiteX69" fmla="*/ 931 w 10000"/>
              <a:gd name="connsiteY69" fmla="*/ 10014 h 10014"/>
              <a:gd name="connsiteX70" fmla="*/ 374 w 10000"/>
              <a:gd name="connsiteY70" fmla="*/ 9836 h 10014"/>
              <a:gd name="connsiteX71" fmla="*/ 381 w 10000"/>
              <a:gd name="connsiteY71" fmla="*/ 9403 h 10014"/>
              <a:gd name="connsiteX72" fmla="*/ 484 w 10000"/>
              <a:gd name="connsiteY72" fmla="*/ 8561 h 10014"/>
              <a:gd name="connsiteX73" fmla="*/ 356 w 10000"/>
              <a:gd name="connsiteY73" fmla="*/ 8092 h 10014"/>
              <a:gd name="connsiteX74" fmla="*/ 108 w 10000"/>
              <a:gd name="connsiteY74" fmla="*/ 7772 h 10014"/>
              <a:gd name="connsiteX75" fmla="*/ 16 w 10000"/>
              <a:gd name="connsiteY75" fmla="*/ 7416 h 10014"/>
              <a:gd name="connsiteX76" fmla="*/ 0 w 10000"/>
              <a:gd name="connsiteY76" fmla="*/ 7060 h 10014"/>
              <a:gd name="connsiteX77" fmla="*/ 119 w 10000"/>
              <a:gd name="connsiteY77" fmla="*/ 6668 h 10014"/>
              <a:gd name="connsiteX78" fmla="*/ 274 w 10000"/>
              <a:gd name="connsiteY78" fmla="*/ 6328 h 10014"/>
              <a:gd name="connsiteX79" fmla="*/ 274 w 10000"/>
              <a:gd name="connsiteY79" fmla="*/ 6220 h 10014"/>
              <a:gd name="connsiteX80" fmla="*/ 467 w 10000"/>
              <a:gd name="connsiteY80" fmla="*/ 4864 h 10014"/>
              <a:gd name="connsiteX81" fmla="*/ 483 w 10000"/>
              <a:gd name="connsiteY81" fmla="*/ 4506 h 10014"/>
              <a:gd name="connsiteX82" fmla="*/ 766 w 10000"/>
              <a:gd name="connsiteY82" fmla="*/ 4452 h 10014"/>
              <a:gd name="connsiteX83" fmla="*/ 800 w 10000"/>
              <a:gd name="connsiteY83" fmla="*/ 4286 h 10014"/>
              <a:gd name="connsiteX84" fmla="*/ 816 w 10000"/>
              <a:gd name="connsiteY84" fmla="*/ 3734 h 10014"/>
              <a:gd name="connsiteX85" fmla="*/ 1346 w 10000"/>
              <a:gd name="connsiteY85" fmla="*/ 3781 h 10014"/>
              <a:gd name="connsiteX86" fmla="*/ 1743 w 10000"/>
              <a:gd name="connsiteY86" fmla="*/ 3842 h 10014"/>
              <a:gd name="connsiteX87" fmla="*/ 1609 w 10000"/>
              <a:gd name="connsiteY87" fmla="*/ 6545 h 10014"/>
              <a:gd name="connsiteX88" fmla="*/ 3464 w 10000"/>
              <a:gd name="connsiteY88" fmla="*/ 6530 h 10014"/>
              <a:gd name="connsiteX89" fmla="*/ 3526 w 10000"/>
              <a:gd name="connsiteY89" fmla="*/ 6359 h 10014"/>
              <a:gd name="connsiteX90" fmla="*/ 3774 w 10000"/>
              <a:gd name="connsiteY90"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6403 w 10000"/>
              <a:gd name="connsiteY60" fmla="*/ 9237 h 10014"/>
              <a:gd name="connsiteX61" fmla="*/ 6201 w 10000"/>
              <a:gd name="connsiteY61" fmla="*/ 9227 h 10014"/>
              <a:gd name="connsiteX62" fmla="*/ 6104 w 10000"/>
              <a:gd name="connsiteY62" fmla="*/ 9175 h 10014"/>
              <a:gd name="connsiteX63" fmla="*/ 4495 w 10000"/>
              <a:gd name="connsiteY63" fmla="*/ 9134 h 10014"/>
              <a:gd name="connsiteX64" fmla="*/ 4495 w 10000"/>
              <a:gd name="connsiteY64" fmla="*/ 9747 h 10014"/>
              <a:gd name="connsiteX65" fmla="*/ 2809 w 10000"/>
              <a:gd name="connsiteY65" fmla="*/ 8742 h 10014"/>
              <a:gd name="connsiteX66" fmla="*/ 2392 w 10000"/>
              <a:gd name="connsiteY66" fmla="*/ 8881 h 10014"/>
              <a:gd name="connsiteX67" fmla="*/ 1886 w 10000"/>
              <a:gd name="connsiteY67" fmla="*/ 8745 h 10014"/>
              <a:gd name="connsiteX68" fmla="*/ 1453 w 10000"/>
              <a:gd name="connsiteY68" fmla="*/ 8722 h 10014"/>
              <a:gd name="connsiteX69" fmla="*/ 931 w 10000"/>
              <a:gd name="connsiteY69" fmla="*/ 10014 h 10014"/>
              <a:gd name="connsiteX70" fmla="*/ 374 w 10000"/>
              <a:gd name="connsiteY70" fmla="*/ 9836 h 10014"/>
              <a:gd name="connsiteX71" fmla="*/ 381 w 10000"/>
              <a:gd name="connsiteY71" fmla="*/ 9403 h 10014"/>
              <a:gd name="connsiteX72" fmla="*/ 484 w 10000"/>
              <a:gd name="connsiteY72" fmla="*/ 8561 h 10014"/>
              <a:gd name="connsiteX73" fmla="*/ 356 w 10000"/>
              <a:gd name="connsiteY73" fmla="*/ 8092 h 10014"/>
              <a:gd name="connsiteX74" fmla="*/ 108 w 10000"/>
              <a:gd name="connsiteY74" fmla="*/ 7772 h 10014"/>
              <a:gd name="connsiteX75" fmla="*/ 16 w 10000"/>
              <a:gd name="connsiteY75" fmla="*/ 7416 h 10014"/>
              <a:gd name="connsiteX76" fmla="*/ 0 w 10000"/>
              <a:gd name="connsiteY76" fmla="*/ 7060 h 10014"/>
              <a:gd name="connsiteX77" fmla="*/ 119 w 10000"/>
              <a:gd name="connsiteY77" fmla="*/ 6668 h 10014"/>
              <a:gd name="connsiteX78" fmla="*/ 274 w 10000"/>
              <a:gd name="connsiteY78" fmla="*/ 6328 h 10014"/>
              <a:gd name="connsiteX79" fmla="*/ 274 w 10000"/>
              <a:gd name="connsiteY79" fmla="*/ 6220 h 10014"/>
              <a:gd name="connsiteX80" fmla="*/ 467 w 10000"/>
              <a:gd name="connsiteY80" fmla="*/ 4864 h 10014"/>
              <a:gd name="connsiteX81" fmla="*/ 483 w 10000"/>
              <a:gd name="connsiteY81" fmla="*/ 4506 h 10014"/>
              <a:gd name="connsiteX82" fmla="*/ 766 w 10000"/>
              <a:gd name="connsiteY82" fmla="*/ 4452 h 10014"/>
              <a:gd name="connsiteX83" fmla="*/ 800 w 10000"/>
              <a:gd name="connsiteY83" fmla="*/ 4286 h 10014"/>
              <a:gd name="connsiteX84" fmla="*/ 816 w 10000"/>
              <a:gd name="connsiteY84" fmla="*/ 3734 h 10014"/>
              <a:gd name="connsiteX85" fmla="*/ 1346 w 10000"/>
              <a:gd name="connsiteY85" fmla="*/ 3781 h 10014"/>
              <a:gd name="connsiteX86" fmla="*/ 1743 w 10000"/>
              <a:gd name="connsiteY86" fmla="*/ 3842 h 10014"/>
              <a:gd name="connsiteX87" fmla="*/ 1609 w 10000"/>
              <a:gd name="connsiteY87" fmla="*/ 6545 h 10014"/>
              <a:gd name="connsiteX88" fmla="*/ 3464 w 10000"/>
              <a:gd name="connsiteY88" fmla="*/ 6530 h 10014"/>
              <a:gd name="connsiteX89" fmla="*/ 3526 w 10000"/>
              <a:gd name="connsiteY89" fmla="*/ 6359 h 10014"/>
              <a:gd name="connsiteX90" fmla="*/ 3774 w 10000"/>
              <a:gd name="connsiteY90"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6403 w 10000"/>
              <a:gd name="connsiteY60" fmla="*/ 9237 h 10014"/>
              <a:gd name="connsiteX61" fmla="*/ 6201 w 10000"/>
              <a:gd name="connsiteY61" fmla="*/ 9227 h 10014"/>
              <a:gd name="connsiteX62" fmla="*/ 6104 w 10000"/>
              <a:gd name="connsiteY62" fmla="*/ 9175 h 10014"/>
              <a:gd name="connsiteX63" fmla="*/ 4495 w 10000"/>
              <a:gd name="connsiteY63" fmla="*/ 9134 h 10014"/>
              <a:gd name="connsiteX64" fmla="*/ 4495 w 10000"/>
              <a:gd name="connsiteY64" fmla="*/ 9747 h 10014"/>
              <a:gd name="connsiteX65" fmla="*/ 2809 w 10000"/>
              <a:gd name="connsiteY65" fmla="*/ 8742 h 10014"/>
              <a:gd name="connsiteX66" fmla="*/ 2392 w 10000"/>
              <a:gd name="connsiteY66" fmla="*/ 8881 h 10014"/>
              <a:gd name="connsiteX67" fmla="*/ 1886 w 10000"/>
              <a:gd name="connsiteY67" fmla="*/ 8745 h 10014"/>
              <a:gd name="connsiteX68" fmla="*/ 1453 w 10000"/>
              <a:gd name="connsiteY68" fmla="*/ 8722 h 10014"/>
              <a:gd name="connsiteX69" fmla="*/ 931 w 10000"/>
              <a:gd name="connsiteY69" fmla="*/ 10014 h 10014"/>
              <a:gd name="connsiteX70" fmla="*/ 374 w 10000"/>
              <a:gd name="connsiteY70" fmla="*/ 9836 h 10014"/>
              <a:gd name="connsiteX71" fmla="*/ 381 w 10000"/>
              <a:gd name="connsiteY71" fmla="*/ 9403 h 10014"/>
              <a:gd name="connsiteX72" fmla="*/ 484 w 10000"/>
              <a:gd name="connsiteY72" fmla="*/ 8561 h 10014"/>
              <a:gd name="connsiteX73" fmla="*/ 356 w 10000"/>
              <a:gd name="connsiteY73" fmla="*/ 8092 h 10014"/>
              <a:gd name="connsiteX74" fmla="*/ 108 w 10000"/>
              <a:gd name="connsiteY74" fmla="*/ 7772 h 10014"/>
              <a:gd name="connsiteX75" fmla="*/ 16 w 10000"/>
              <a:gd name="connsiteY75" fmla="*/ 7416 h 10014"/>
              <a:gd name="connsiteX76" fmla="*/ 0 w 10000"/>
              <a:gd name="connsiteY76" fmla="*/ 7060 h 10014"/>
              <a:gd name="connsiteX77" fmla="*/ 119 w 10000"/>
              <a:gd name="connsiteY77" fmla="*/ 6668 h 10014"/>
              <a:gd name="connsiteX78" fmla="*/ 274 w 10000"/>
              <a:gd name="connsiteY78" fmla="*/ 6328 h 10014"/>
              <a:gd name="connsiteX79" fmla="*/ 274 w 10000"/>
              <a:gd name="connsiteY79" fmla="*/ 6220 h 10014"/>
              <a:gd name="connsiteX80" fmla="*/ 467 w 10000"/>
              <a:gd name="connsiteY80" fmla="*/ 4864 h 10014"/>
              <a:gd name="connsiteX81" fmla="*/ 483 w 10000"/>
              <a:gd name="connsiteY81" fmla="*/ 4506 h 10014"/>
              <a:gd name="connsiteX82" fmla="*/ 766 w 10000"/>
              <a:gd name="connsiteY82" fmla="*/ 4452 h 10014"/>
              <a:gd name="connsiteX83" fmla="*/ 800 w 10000"/>
              <a:gd name="connsiteY83" fmla="*/ 4286 h 10014"/>
              <a:gd name="connsiteX84" fmla="*/ 816 w 10000"/>
              <a:gd name="connsiteY84" fmla="*/ 3734 h 10014"/>
              <a:gd name="connsiteX85" fmla="*/ 1346 w 10000"/>
              <a:gd name="connsiteY85" fmla="*/ 3781 h 10014"/>
              <a:gd name="connsiteX86" fmla="*/ 1743 w 10000"/>
              <a:gd name="connsiteY86" fmla="*/ 3842 h 10014"/>
              <a:gd name="connsiteX87" fmla="*/ 1609 w 10000"/>
              <a:gd name="connsiteY87" fmla="*/ 6545 h 10014"/>
              <a:gd name="connsiteX88" fmla="*/ 3464 w 10000"/>
              <a:gd name="connsiteY88" fmla="*/ 6530 h 10014"/>
              <a:gd name="connsiteX89" fmla="*/ 3526 w 10000"/>
              <a:gd name="connsiteY89" fmla="*/ 6359 h 10014"/>
              <a:gd name="connsiteX90" fmla="*/ 3774 w 10000"/>
              <a:gd name="connsiteY90"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6403 w 10000"/>
              <a:gd name="connsiteY60" fmla="*/ 9237 h 10014"/>
              <a:gd name="connsiteX61" fmla="*/ 6201 w 10000"/>
              <a:gd name="connsiteY61" fmla="*/ 9227 h 10014"/>
              <a:gd name="connsiteX62" fmla="*/ 6104 w 10000"/>
              <a:gd name="connsiteY62" fmla="*/ 9175 h 10014"/>
              <a:gd name="connsiteX63" fmla="*/ 4495 w 10000"/>
              <a:gd name="connsiteY63" fmla="*/ 9134 h 10014"/>
              <a:gd name="connsiteX64" fmla="*/ 4495 w 10000"/>
              <a:gd name="connsiteY64" fmla="*/ 9747 h 10014"/>
              <a:gd name="connsiteX65" fmla="*/ 2809 w 10000"/>
              <a:gd name="connsiteY65" fmla="*/ 8742 h 10014"/>
              <a:gd name="connsiteX66" fmla="*/ 2392 w 10000"/>
              <a:gd name="connsiteY66" fmla="*/ 8881 h 10014"/>
              <a:gd name="connsiteX67" fmla="*/ 1886 w 10000"/>
              <a:gd name="connsiteY67" fmla="*/ 8745 h 10014"/>
              <a:gd name="connsiteX68" fmla="*/ 1453 w 10000"/>
              <a:gd name="connsiteY68" fmla="*/ 8722 h 10014"/>
              <a:gd name="connsiteX69" fmla="*/ 931 w 10000"/>
              <a:gd name="connsiteY69" fmla="*/ 10014 h 10014"/>
              <a:gd name="connsiteX70" fmla="*/ 374 w 10000"/>
              <a:gd name="connsiteY70" fmla="*/ 9836 h 10014"/>
              <a:gd name="connsiteX71" fmla="*/ 381 w 10000"/>
              <a:gd name="connsiteY71" fmla="*/ 9403 h 10014"/>
              <a:gd name="connsiteX72" fmla="*/ 484 w 10000"/>
              <a:gd name="connsiteY72" fmla="*/ 8561 h 10014"/>
              <a:gd name="connsiteX73" fmla="*/ 356 w 10000"/>
              <a:gd name="connsiteY73" fmla="*/ 8092 h 10014"/>
              <a:gd name="connsiteX74" fmla="*/ 108 w 10000"/>
              <a:gd name="connsiteY74" fmla="*/ 7772 h 10014"/>
              <a:gd name="connsiteX75" fmla="*/ 16 w 10000"/>
              <a:gd name="connsiteY75" fmla="*/ 7416 h 10014"/>
              <a:gd name="connsiteX76" fmla="*/ 0 w 10000"/>
              <a:gd name="connsiteY76" fmla="*/ 7060 h 10014"/>
              <a:gd name="connsiteX77" fmla="*/ 119 w 10000"/>
              <a:gd name="connsiteY77" fmla="*/ 6668 h 10014"/>
              <a:gd name="connsiteX78" fmla="*/ 274 w 10000"/>
              <a:gd name="connsiteY78" fmla="*/ 6328 h 10014"/>
              <a:gd name="connsiteX79" fmla="*/ 274 w 10000"/>
              <a:gd name="connsiteY79" fmla="*/ 6220 h 10014"/>
              <a:gd name="connsiteX80" fmla="*/ 467 w 10000"/>
              <a:gd name="connsiteY80" fmla="*/ 4864 h 10014"/>
              <a:gd name="connsiteX81" fmla="*/ 483 w 10000"/>
              <a:gd name="connsiteY81" fmla="*/ 4506 h 10014"/>
              <a:gd name="connsiteX82" fmla="*/ 766 w 10000"/>
              <a:gd name="connsiteY82" fmla="*/ 4452 h 10014"/>
              <a:gd name="connsiteX83" fmla="*/ 812 w 10000"/>
              <a:gd name="connsiteY83" fmla="*/ 4140 h 10014"/>
              <a:gd name="connsiteX84" fmla="*/ 816 w 10000"/>
              <a:gd name="connsiteY84" fmla="*/ 3734 h 10014"/>
              <a:gd name="connsiteX85" fmla="*/ 1346 w 10000"/>
              <a:gd name="connsiteY85" fmla="*/ 3781 h 10014"/>
              <a:gd name="connsiteX86" fmla="*/ 1743 w 10000"/>
              <a:gd name="connsiteY86" fmla="*/ 3842 h 10014"/>
              <a:gd name="connsiteX87" fmla="*/ 1609 w 10000"/>
              <a:gd name="connsiteY87" fmla="*/ 6545 h 10014"/>
              <a:gd name="connsiteX88" fmla="*/ 3464 w 10000"/>
              <a:gd name="connsiteY88" fmla="*/ 6530 h 10014"/>
              <a:gd name="connsiteX89" fmla="*/ 3526 w 10000"/>
              <a:gd name="connsiteY89" fmla="*/ 6359 h 10014"/>
              <a:gd name="connsiteX90" fmla="*/ 3774 w 10000"/>
              <a:gd name="connsiteY90"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6403 w 10000"/>
              <a:gd name="connsiteY60" fmla="*/ 9237 h 10014"/>
              <a:gd name="connsiteX61" fmla="*/ 6201 w 10000"/>
              <a:gd name="connsiteY61" fmla="*/ 9227 h 10014"/>
              <a:gd name="connsiteX62" fmla="*/ 6104 w 10000"/>
              <a:gd name="connsiteY62" fmla="*/ 9175 h 10014"/>
              <a:gd name="connsiteX63" fmla="*/ 4495 w 10000"/>
              <a:gd name="connsiteY63" fmla="*/ 9134 h 10014"/>
              <a:gd name="connsiteX64" fmla="*/ 4495 w 10000"/>
              <a:gd name="connsiteY64" fmla="*/ 9747 h 10014"/>
              <a:gd name="connsiteX65" fmla="*/ 2809 w 10000"/>
              <a:gd name="connsiteY65" fmla="*/ 8742 h 10014"/>
              <a:gd name="connsiteX66" fmla="*/ 2392 w 10000"/>
              <a:gd name="connsiteY66" fmla="*/ 8881 h 10014"/>
              <a:gd name="connsiteX67" fmla="*/ 1886 w 10000"/>
              <a:gd name="connsiteY67" fmla="*/ 8745 h 10014"/>
              <a:gd name="connsiteX68" fmla="*/ 1453 w 10000"/>
              <a:gd name="connsiteY68" fmla="*/ 8722 h 10014"/>
              <a:gd name="connsiteX69" fmla="*/ 931 w 10000"/>
              <a:gd name="connsiteY69" fmla="*/ 10014 h 10014"/>
              <a:gd name="connsiteX70" fmla="*/ 374 w 10000"/>
              <a:gd name="connsiteY70" fmla="*/ 9836 h 10014"/>
              <a:gd name="connsiteX71" fmla="*/ 381 w 10000"/>
              <a:gd name="connsiteY71" fmla="*/ 9403 h 10014"/>
              <a:gd name="connsiteX72" fmla="*/ 484 w 10000"/>
              <a:gd name="connsiteY72" fmla="*/ 8561 h 10014"/>
              <a:gd name="connsiteX73" fmla="*/ 356 w 10000"/>
              <a:gd name="connsiteY73" fmla="*/ 8092 h 10014"/>
              <a:gd name="connsiteX74" fmla="*/ 108 w 10000"/>
              <a:gd name="connsiteY74" fmla="*/ 7772 h 10014"/>
              <a:gd name="connsiteX75" fmla="*/ 16 w 10000"/>
              <a:gd name="connsiteY75" fmla="*/ 7416 h 10014"/>
              <a:gd name="connsiteX76" fmla="*/ 0 w 10000"/>
              <a:gd name="connsiteY76" fmla="*/ 7060 h 10014"/>
              <a:gd name="connsiteX77" fmla="*/ 119 w 10000"/>
              <a:gd name="connsiteY77" fmla="*/ 6668 h 10014"/>
              <a:gd name="connsiteX78" fmla="*/ 274 w 10000"/>
              <a:gd name="connsiteY78" fmla="*/ 6328 h 10014"/>
              <a:gd name="connsiteX79" fmla="*/ 274 w 10000"/>
              <a:gd name="connsiteY79" fmla="*/ 6220 h 10014"/>
              <a:gd name="connsiteX80" fmla="*/ 467 w 10000"/>
              <a:gd name="connsiteY80" fmla="*/ 4864 h 10014"/>
              <a:gd name="connsiteX81" fmla="*/ 483 w 10000"/>
              <a:gd name="connsiteY81" fmla="*/ 4506 h 10014"/>
              <a:gd name="connsiteX82" fmla="*/ 766 w 10000"/>
              <a:gd name="connsiteY82" fmla="*/ 4452 h 10014"/>
              <a:gd name="connsiteX83" fmla="*/ 812 w 10000"/>
              <a:gd name="connsiteY83" fmla="*/ 4140 h 10014"/>
              <a:gd name="connsiteX84" fmla="*/ 816 w 10000"/>
              <a:gd name="connsiteY84" fmla="*/ 3734 h 10014"/>
              <a:gd name="connsiteX85" fmla="*/ 1346 w 10000"/>
              <a:gd name="connsiteY85" fmla="*/ 3781 h 10014"/>
              <a:gd name="connsiteX86" fmla="*/ 1743 w 10000"/>
              <a:gd name="connsiteY86" fmla="*/ 3842 h 10014"/>
              <a:gd name="connsiteX87" fmla="*/ 1609 w 10000"/>
              <a:gd name="connsiteY87" fmla="*/ 6545 h 10014"/>
              <a:gd name="connsiteX88" fmla="*/ 3464 w 10000"/>
              <a:gd name="connsiteY88" fmla="*/ 6530 h 10014"/>
              <a:gd name="connsiteX89" fmla="*/ 3526 w 10000"/>
              <a:gd name="connsiteY89" fmla="*/ 6359 h 10014"/>
              <a:gd name="connsiteX90" fmla="*/ 3774 w 10000"/>
              <a:gd name="connsiteY90"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6403 w 10000"/>
              <a:gd name="connsiteY60" fmla="*/ 9237 h 10014"/>
              <a:gd name="connsiteX61" fmla="*/ 6201 w 10000"/>
              <a:gd name="connsiteY61" fmla="*/ 9227 h 10014"/>
              <a:gd name="connsiteX62" fmla="*/ 6104 w 10000"/>
              <a:gd name="connsiteY62" fmla="*/ 9175 h 10014"/>
              <a:gd name="connsiteX63" fmla="*/ 4495 w 10000"/>
              <a:gd name="connsiteY63" fmla="*/ 9134 h 10014"/>
              <a:gd name="connsiteX64" fmla="*/ 4495 w 10000"/>
              <a:gd name="connsiteY64" fmla="*/ 9747 h 10014"/>
              <a:gd name="connsiteX65" fmla="*/ 2809 w 10000"/>
              <a:gd name="connsiteY65" fmla="*/ 8742 h 10014"/>
              <a:gd name="connsiteX66" fmla="*/ 2392 w 10000"/>
              <a:gd name="connsiteY66" fmla="*/ 8881 h 10014"/>
              <a:gd name="connsiteX67" fmla="*/ 1886 w 10000"/>
              <a:gd name="connsiteY67" fmla="*/ 8745 h 10014"/>
              <a:gd name="connsiteX68" fmla="*/ 1453 w 10000"/>
              <a:gd name="connsiteY68" fmla="*/ 8722 h 10014"/>
              <a:gd name="connsiteX69" fmla="*/ 931 w 10000"/>
              <a:gd name="connsiteY69" fmla="*/ 10014 h 10014"/>
              <a:gd name="connsiteX70" fmla="*/ 374 w 10000"/>
              <a:gd name="connsiteY70" fmla="*/ 9836 h 10014"/>
              <a:gd name="connsiteX71" fmla="*/ 381 w 10000"/>
              <a:gd name="connsiteY71" fmla="*/ 9403 h 10014"/>
              <a:gd name="connsiteX72" fmla="*/ 484 w 10000"/>
              <a:gd name="connsiteY72" fmla="*/ 8561 h 10014"/>
              <a:gd name="connsiteX73" fmla="*/ 356 w 10000"/>
              <a:gd name="connsiteY73" fmla="*/ 8092 h 10014"/>
              <a:gd name="connsiteX74" fmla="*/ 108 w 10000"/>
              <a:gd name="connsiteY74" fmla="*/ 7772 h 10014"/>
              <a:gd name="connsiteX75" fmla="*/ 16 w 10000"/>
              <a:gd name="connsiteY75" fmla="*/ 7416 h 10014"/>
              <a:gd name="connsiteX76" fmla="*/ 0 w 10000"/>
              <a:gd name="connsiteY76" fmla="*/ 7060 h 10014"/>
              <a:gd name="connsiteX77" fmla="*/ 119 w 10000"/>
              <a:gd name="connsiteY77" fmla="*/ 6668 h 10014"/>
              <a:gd name="connsiteX78" fmla="*/ 274 w 10000"/>
              <a:gd name="connsiteY78" fmla="*/ 6328 h 10014"/>
              <a:gd name="connsiteX79" fmla="*/ 274 w 10000"/>
              <a:gd name="connsiteY79" fmla="*/ 6220 h 10014"/>
              <a:gd name="connsiteX80" fmla="*/ 467 w 10000"/>
              <a:gd name="connsiteY80" fmla="*/ 4864 h 10014"/>
              <a:gd name="connsiteX81" fmla="*/ 483 w 10000"/>
              <a:gd name="connsiteY81" fmla="*/ 4506 h 10014"/>
              <a:gd name="connsiteX82" fmla="*/ 766 w 10000"/>
              <a:gd name="connsiteY82" fmla="*/ 4452 h 10014"/>
              <a:gd name="connsiteX83" fmla="*/ 812 w 10000"/>
              <a:gd name="connsiteY83" fmla="*/ 4140 h 10014"/>
              <a:gd name="connsiteX84" fmla="*/ 816 w 10000"/>
              <a:gd name="connsiteY84" fmla="*/ 3734 h 10014"/>
              <a:gd name="connsiteX85" fmla="*/ 1346 w 10000"/>
              <a:gd name="connsiteY85" fmla="*/ 3781 h 10014"/>
              <a:gd name="connsiteX86" fmla="*/ 1743 w 10000"/>
              <a:gd name="connsiteY86" fmla="*/ 3842 h 10014"/>
              <a:gd name="connsiteX87" fmla="*/ 1609 w 10000"/>
              <a:gd name="connsiteY87" fmla="*/ 6545 h 10014"/>
              <a:gd name="connsiteX88" fmla="*/ 3464 w 10000"/>
              <a:gd name="connsiteY88" fmla="*/ 6530 h 10014"/>
              <a:gd name="connsiteX89" fmla="*/ 3526 w 10000"/>
              <a:gd name="connsiteY89" fmla="*/ 6359 h 10014"/>
              <a:gd name="connsiteX90" fmla="*/ 3774 w 10000"/>
              <a:gd name="connsiteY90"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6403 w 10000"/>
              <a:gd name="connsiteY60" fmla="*/ 9237 h 10014"/>
              <a:gd name="connsiteX61" fmla="*/ 6201 w 10000"/>
              <a:gd name="connsiteY61" fmla="*/ 9227 h 10014"/>
              <a:gd name="connsiteX62" fmla="*/ 6104 w 10000"/>
              <a:gd name="connsiteY62" fmla="*/ 9175 h 10014"/>
              <a:gd name="connsiteX63" fmla="*/ 4495 w 10000"/>
              <a:gd name="connsiteY63" fmla="*/ 9134 h 10014"/>
              <a:gd name="connsiteX64" fmla="*/ 4495 w 10000"/>
              <a:gd name="connsiteY64" fmla="*/ 9747 h 10014"/>
              <a:gd name="connsiteX65" fmla="*/ 2809 w 10000"/>
              <a:gd name="connsiteY65" fmla="*/ 8742 h 10014"/>
              <a:gd name="connsiteX66" fmla="*/ 2392 w 10000"/>
              <a:gd name="connsiteY66" fmla="*/ 8881 h 10014"/>
              <a:gd name="connsiteX67" fmla="*/ 1886 w 10000"/>
              <a:gd name="connsiteY67" fmla="*/ 8745 h 10014"/>
              <a:gd name="connsiteX68" fmla="*/ 1453 w 10000"/>
              <a:gd name="connsiteY68" fmla="*/ 8722 h 10014"/>
              <a:gd name="connsiteX69" fmla="*/ 931 w 10000"/>
              <a:gd name="connsiteY69" fmla="*/ 10014 h 10014"/>
              <a:gd name="connsiteX70" fmla="*/ 374 w 10000"/>
              <a:gd name="connsiteY70" fmla="*/ 9836 h 10014"/>
              <a:gd name="connsiteX71" fmla="*/ 381 w 10000"/>
              <a:gd name="connsiteY71" fmla="*/ 9403 h 10014"/>
              <a:gd name="connsiteX72" fmla="*/ 484 w 10000"/>
              <a:gd name="connsiteY72" fmla="*/ 8561 h 10014"/>
              <a:gd name="connsiteX73" fmla="*/ 356 w 10000"/>
              <a:gd name="connsiteY73" fmla="*/ 8092 h 10014"/>
              <a:gd name="connsiteX74" fmla="*/ 108 w 10000"/>
              <a:gd name="connsiteY74" fmla="*/ 7772 h 10014"/>
              <a:gd name="connsiteX75" fmla="*/ 16 w 10000"/>
              <a:gd name="connsiteY75" fmla="*/ 7416 h 10014"/>
              <a:gd name="connsiteX76" fmla="*/ 0 w 10000"/>
              <a:gd name="connsiteY76" fmla="*/ 7060 h 10014"/>
              <a:gd name="connsiteX77" fmla="*/ 119 w 10000"/>
              <a:gd name="connsiteY77" fmla="*/ 6668 h 10014"/>
              <a:gd name="connsiteX78" fmla="*/ 274 w 10000"/>
              <a:gd name="connsiteY78" fmla="*/ 6328 h 10014"/>
              <a:gd name="connsiteX79" fmla="*/ 274 w 10000"/>
              <a:gd name="connsiteY79" fmla="*/ 6220 h 10014"/>
              <a:gd name="connsiteX80" fmla="*/ 467 w 10000"/>
              <a:gd name="connsiteY80" fmla="*/ 4864 h 10014"/>
              <a:gd name="connsiteX81" fmla="*/ 483 w 10000"/>
              <a:gd name="connsiteY81" fmla="*/ 4506 h 10014"/>
              <a:gd name="connsiteX82" fmla="*/ 766 w 10000"/>
              <a:gd name="connsiteY82" fmla="*/ 4452 h 10014"/>
              <a:gd name="connsiteX83" fmla="*/ 812 w 10000"/>
              <a:gd name="connsiteY83" fmla="*/ 4140 h 10014"/>
              <a:gd name="connsiteX84" fmla="*/ 816 w 10000"/>
              <a:gd name="connsiteY84" fmla="*/ 3734 h 10014"/>
              <a:gd name="connsiteX85" fmla="*/ 1346 w 10000"/>
              <a:gd name="connsiteY85" fmla="*/ 3781 h 10014"/>
              <a:gd name="connsiteX86" fmla="*/ 1743 w 10000"/>
              <a:gd name="connsiteY86" fmla="*/ 3842 h 10014"/>
              <a:gd name="connsiteX87" fmla="*/ 1609 w 10000"/>
              <a:gd name="connsiteY87" fmla="*/ 6545 h 10014"/>
              <a:gd name="connsiteX88" fmla="*/ 3464 w 10000"/>
              <a:gd name="connsiteY88" fmla="*/ 6530 h 10014"/>
              <a:gd name="connsiteX89" fmla="*/ 3526 w 10000"/>
              <a:gd name="connsiteY89" fmla="*/ 6359 h 10014"/>
              <a:gd name="connsiteX90" fmla="*/ 3774 w 10000"/>
              <a:gd name="connsiteY90"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6403 w 10000"/>
              <a:gd name="connsiteY60" fmla="*/ 9237 h 10014"/>
              <a:gd name="connsiteX61" fmla="*/ 6201 w 10000"/>
              <a:gd name="connsiteY61" fmla="*/ 9227 h 10014"/>
              <a:gd name="connsiteX62" fmla="*/ 6104 w 10000"/>
              <a:gd name="connsiteY62" fmla="*/ 9175 h 10014"/>
              <a:gd name="connsiteX63" fmla="*/ 4495 w 10000"/>
              <a:gd name="connsiteY63" fmla="*/ 9134 h 10014"/>
              <a:gd name="connsiteX64" fmla="*/ 4495 w 10000"/>
              <a:gd name="connsiteY64" fmla="*/ 9747 h 10014"/>
              <a:gd name="connsiteX65" fmla="*/ 2809 w 10000"/>
              <a:gd name="connsiteY65" fmla="*/ 8742 h 10014"/>
              <a:gd name="connsiteX66" fmla="*/ 2392 w 10000"/>
              <a:gd name="connsiteY66" fmla="*/ 8881 h 10014"/>
              <a:gd name="connsiteX67" fmla="*/ 1886 w 10000"/>
              <a:gd name="connsiteY67" fmla="*/ 8745 h 10014"/>
              <a:gd name="connsiteX68" fmla="*/ 1453 w 10000"/>
              <a:gd name="connsiteY68" fmla="*/ 8722 h 10014"/>
              <a:gd name="connsiteX69" fmla="*/ 931 w 10000"/>
              <a:gd name="connsiteY69" fmla="*/ 10014 h 10014"/>
              <a:gd name="connsiteX70" fmla="*/ 374 w 10000"/>
              <a:gd name="connsiteY70" fmla="*/ 9836 h 10014"/>
              <a:gd name="connsiteX71" fmla="*/ 381 w 10000"/>
              <a:gd name="connsiteY71" fmla="*/ 9403 h 10014"/>
              <a:gd name="connsiteX72" fmla="*/ 484 w 10000"/>
              <a:gd name="connsiteY72" fmla="*/ 8561 h 10014"/>
              <a:gd name="connsiteX73" fmla="*/ 356 w 10000"/>
              <a:gd name="connsiteY73" fmla="*/ 8092 h 10014"/>
              <a:gd name="connsiteX74" fmla="*/ 108 w 10000"/>
              <a:gd name="connsiteY74" fmla="*/ 7772 h 10014"/>
              <a:gd name="connsiteX75" fmla="*/ 16 w 10000"/>
              <a:gd name="connsiteY75" fmla="*/ 7416 h 10014"/>
              <a:gd name="connsiteX76" fmla="*/ 0 w 10000"/>
              <a:gd name="connsiteY76" fmla="*/ 7060 h 10014"/>
              <a:gd name="connsiteX77" fmla="*/ 119 w 10000"/>
              <a:gd name="connsiteY77" fmla="*/ 6668 h 10014"/>
              <a:gd name="connsiteX78" fmla="*/ 274 w 10000"/>
              <a:gd name="connsiteY78" fmla="*/ 6328 h 10014"/>
              <a:gd name="connsiteX79" fmla="*/ 274 w 10000"/>
              <a:gd name="connsiteY79" fmla="*/ 6220 h 10014"/>
              <a:gd name="connsiteX80" fmla="*/ 467 w 10000"/>
              <a:gd name="connsiteY80" fmla="*/ 4864 h 10014"/>
              <a:gd name="connsiteX81" fmla="*/ 483 w 10000"/>
              <a:gd name="connsiteY81" fmla="*/ 4506 h 10014"/>
              <a:gd name="connsiteX82" fmla="*/ 766 w 10000"/>
              <a:gd name="connsiteY82" fmla="*/ 4452 h 10014"/>
              <a:gd name="connsiteX83" fmla="*/ 812 w 10000"/>
              <a:gd name="connsiteY83" fmla="*/ 4140 h 10014"/>
              <a:gd name="connsiteX84" fmla="*/ 816 w 10000"/>
              <a:gd name="connsiteY84" fmla="*/ 3734 h 10014"/>
              <a:gd name="connsiteX85" fmla="*/ 1346 w 10000"/>
              <a:gd name="connsiteY85" fmla="*/ 3781 h 10014"/>
              <a:gd name="connsiteX86" fmla="*/ 1743 w 10000"/>
              <a:gd name="connsiteY86" fmla="*/ 3842 h 10014"/>
              <a:gd name="connsiteX87" fmla="*/ 1609 w 10000"/>
              <a:gd name="connsiteY87" fmla="*/ 6545 h 10014"/>
              <a:gd name="connsiteX88" fmla="*/ 3464 w 10000"/>
              <a:gd name="connsiteY88" fmla="*/ 6530 h 10014"/>
              <a:gd name="connsiteX89" fmla="*/ 3526 w 10000"/>
              <a:gd name="connsiteY89" fmla="*/ 6359 h 10014"/>
              <a:gd name="connsiteX90" fmla="*/ 3774 w 10000"/>
              <a:gd name="connsiteY90"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6403 w 10000"/>
              <a:gd name="connsiteY60" fmla="*/ 9237 h 10014"/>
              <a:gd name="connsiteX61" fmla="*/ 6201 w 10000"/>
              <a:gd name="connsiteY61" fmla="*/ 9227 h 10014"/>
              <a:gd name="connsiteX62" fmla="*/ 6104 w 10000"/>
              <a:gd name="connsiteY62" fmla="*/ 9175 h 10014"/>
              <a:gd name="connsiteX63" fmla="*/ 4495 w 10000"/>
              <a:gd name="connsiteY63" fmla="*/ 9134 h 10014"/>
              <a:gd name="connsiteX64" fmla="*/ 4495 w 10000"/>
              <a:gd name="connsiteY64" fmla="*/ 9747 h 10014"/>
              <a:gd name="connsiteX65" fmla="*/ 2809 w 10000"/>
              <a:gd name="connsiteY65" fmla="*/ 8742 h 10014"/>
              <a:gd name="connsiteX66" fmla="*/ 2392 w 10000"/>
              <a:gd name="connsiteY66" fmla="*/ 8881 h 10014"/>
              <a:gd name="connsiteX67" fmla="*/ 1886 w 10000"/>
              <a:gd name="connsiteY67" fmla="*/ 8745 h 10014"/>
              <a:gd name="connsiteX68" fmla="*/ 1453 w 10000"/>
              <a:gd name="connsiteY68" fmla="*/ 8722 h 10014"/>
              <a:gd name="connsiteX69" fmla="*/ 931 w 10000"/>
              <a:gd name="connsiteY69" fmla="*/ 10014 h 10014"/>
              <a:gd name="connsiteX70" fmla="*/ 374 w 10000"/>
              <a:gd name="connsiteY70" fmla="*/ 9836 h 10014"/>
              <a:gd name="connsiteX71" fmla="*/ 381 w 10000"/>
              <a:gd name="connsiteY71" fmla="*/ 9403 h 10014"/>
              <a:gd name="connsiteX72" fmla="*/ 484 w 10000"/>
              <a:gd name="connsiteY72" fmla="*/ 8561 h 10014"/>
              <a:gd name="connsiteX73" fmla="*/ 356 w 10000"/>
              <a:gd name="connsiteY73" fmla="*/ 8092 h 10014"/>
              <a:gd name="connsiteX74" fmla="*/ 108 w 10000"/>
              <a:gd name="connsiteY74" fmla="*/ 7772 h 10014"/>
              <a:gd name="connsiteX75" fmla="*/ 16 w 10000"/>
              <a:gd name="connsiteY75" fmla="*/ 7416 h 10014"/>
              <a:gd name="connsiteX76" fmla="*/ 0 w 10000"/>
              <a:gd name="connsiteY76" fmla="*/ 7060 h 10014"/>
              <a:gd name="connsiteX77" fmla="*/ 119 w 10000"/>
              <a:gd name="connsiteY77" fmla="*/ 6668 h 10014"/>
              <a:gd name="connsiteX78" fmla="*/ 274 w 10000"/>
              <a:gd name="connsiteY78" fmla="*/ 6328 h 10014"/>
              <a:gd name="connsiteX79" fmla="*/ 274 w 10000"/>
              <a:gd name="connsiteY79" fmla="*/ 6220 h 10014"/>
              <a:gd name="connsiteX80" fmla="*/ 467 w 10000"/>
              <a:gd name="connsiteY80" fmla="*/ 4864 h 10014"/>
              <a:gd name="connsiteX81" fmla="*/ 483 w 10000"/>
              <a:gd name="connsiteY81" fmla="*/ 4506 h 10014"/>
              <a:gd name="connsiteX82" fmla="*/ 766 w 10000"/>
              <a:gd name="connsiteY82" fmla="*/ 4452 h 10014"/>
              <a:gd name="connsiteX83" fmla="*/ 812 w 10000"/>
              <a:gd name="connsiteY83" fmla="*/ 4140 h 10014"/>
              <a:gd name="connsiteX84" fmla="*/ 816 w 10000"/>
              <a:gd name="connsiteY84" fmla="*/ 3734 h 10014"/>
              <a:gd name="connsiteX85" fmla="*/ 1346 w 10000"/>
              <a:gd name="connsiteY85" fmla="*/ 3781 h 10014"/>
              <a:gd name="connsiteX86" fmla="*/ 1743 w 10000"/>
              <a:gd name="connsiteY86" fmla="*/ 3842 h 10014"/>
              <a:gd name="connsiteX87" fmla="*/ 1609 w 10000"/>
              <a:gd name="connsiteY87" fmla="*/ 6545 h 10014"/>
              <a:gd name="connsiteX88" fmla="*/ 3464 w 10000"/>
              <a:gd name="connsiteY88" fmla="*/ 6530 h 10014"/>
              <a:gd name="connsiteX89" fmla="*/ 3526 w 10000"/>
              <a:gd name="connsiteY89" fmla="*/ 6359 h 10014"/>
              <a:gd name="connsiteX90" fmla="*/ 3774 w 10000"/>
              <a:gd name="connsiteY90"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6403 w 10000"/>
              <a:gd name="connsiteY60" fmla="*/ 9237 h 10014"/>
              <a:gd name="connsiteX61" fmla="*/ 6201 w 10000"/>
              <a:gd name="connsiteY61" fmla="*/ 9227 h 10014"/>
              <a:gd name="connsiteX62" fmla="*/ 6104 w 10000"/>
              <a:gd name="connsiteY62" fmla="*/ 9175 h 10014"/>
              <a:gd name="connsiteX63" fmla="*/ 4495 w 10000"/>
              <a:gd name="connsiteY63" fmla="*/ 9134 h 10014"/>
              <a:gd name="connsiteX64" fmla="*/ 4495 w 10000"/>
              <a:gd name="connsiteY64" fmla="*/ 9747 h 10014"/>
              <a:gd name="connsiteX65" fmla="*/ 2809 w 10000"/>
              <a:gd name="connsiteY65" fmla="*/ 8742 h 10014"/>
              <a:gd name="connsiteX66" fmla="*/ 2392 w 10000"/>
              <a:gd name="connsiteY66" fmla="*/ 8881 h 10014"/>
              <a:gd name="connsiteX67" fmla="*/ 1886 w 10000"/>
              <a:gd name="connsiteY67" fmla="*/ 8745 h 10014"/>
              <a:gd name="connsiteX68" fmla="*/ 1453 w 10000"/>
              <a:gd name="connsiteY68" fmla="*/ 8722 h 10014"/>
              <a:gd name="connsiteX69" fmla="*/ 931 w 10000"/>
              <a:gd name="connsiteY69" fmla="*/ 10014 h 10014"/>
              <a:gd name="connsiteX70" fmla="*/ 374 w 10000"/>
              <a:gd name="connsiteY70" fmla="*/ 9836 h 10014"/>
              <a:gd name="connsiteX71" fmla="*/ 381 w 10000"/>
              <a:gd name="connsiteY71" fmla="*/ 9403 h 10014"/>
              <a:gd name="connsiteX72" fmla="*/ 484 w 10000"/>
              <a:gd name="connsiteY72" fmla="*/ 8561 h 10014"/>
              <a:gd name="connsiteX73" fmla="*/ 356 w 10000"/>
              <a:gd name="connsiteY73" fmla="*/ 8092 h 10014"/>
              <a:gd name="connsiteX74" fmla="*/ 108 w 10000"/>
              <a:gd name="connsiteY74" fmla="*/ 7772 h 10014"/>
              <a:gd name="connsiteX75" fmla="*/ 16 w 10000"/>
              <a:gd name="connsiteY75" fmla="*/ 7416 h 10014"/>
              <a:gd name="connsiteX76" fmla="*/ 0 w 10000"/>
              <a:gd name="connsiteY76" fmla="*/ 7060 h 10014"/>
              <a:gd name="connsiteX77" fmla="*/ 119 w 10000"/>
              <a:gd name="connsiteY77" fmla="*/ 6668 h 10014"/>
              <a:gd name="connsiteX78" fmla="*/ 274 w 10000"/>
              <a:gd name="connsiteY78" fmla="*/ 6328 h 10014"/>
              <a:gd name="connsiteX79" fmla="*/ 274 w 10000"/>
              <a:gd name="connsiteY79" fmla="*/ 6220 h 10014"/>
              <a:gd name="connsiteX80" fmla="*/ 467 w 10000"/>
              <a:gd name="connsiteY80" fmla="*/ 4864 h 10014"/>
              <a:gd name="connsiteX81" fmla="*/ 483 w 10000"/>
              <a:gd name="connsiteY81" fmla="*/ 4506 h 10014"/>
              <a:gd name="connsiteX82" fmla="*/ 766 w 10000"/>
              <a:gd name="connsiteY82" fmla="*/ 4452 h 10014"/>
              <a:gd name="connsiteX83" fmla="*/ 812 w 10000"/>
              <a:gd name="connsiteY83" fmla="*/ 4140 h 10014"/>
              <a:gd name="connsiteX84" fmla="*/ 816 w 10000"/>
              <a:gd name="connsiteY84" fmla="*/ 3734 h 10014"/>
              <a:gd name="connsiteX85" fmla="*/ 1346 w 10000"/>
              <a:gd name="connsiteY85" fmla="*/ 3781 h 10014"/>
              <a:gd name="connsiteX86" fmla="*/ 1743 w 10000"/>
              <a:gd name="connsiteY86" fmla="*/ 3842 h 10014"/>
              <a:gd name="connsiteX87" fmla="*/ 1609 w 10000"/>
              <a:gd name="connsiteY87" fmla="*/ 6545 h 10014"/>
              <a:gd name="connsiteX88" fmla="*/ 3464 w 10000"/>
              <a:gd name="connsiteY88" fmla="*/ 6530 h 10014"/>
              <a:gd name="connsiteX89" fmla="*/ 3526 w 10000"/>
              <a:gd name="connsiteY89" fmla="*/ 6359 h 10014"/>
              <a:gd name="connsiteX90" fmla="*/ 3774 w 10000"/>
              <a:gd name="connsiteY90"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6403 w 10000"/>
              <a:gd name="connsiteY60" fmla="*/ 9237 h 10014"/>
              <a:gd name="connsiteX61" fmla="*/ 6201 w 10000"/>
              <a:gd name="connsiteY61" fmla="*/ 9227 h 10014"/>
              <a:gd name="connsiteX62" fmla="*/ 6104 w 10000"/>
              <a:gd name="connsiteY62" fmla="*/ 9175 h 10014"/>
              <a:gd name="connsiteX63" fmla="*/ 4495 w 10000"/>
              <a:gd name="connsiteY63" fmla="*/ 9134 h 10014"/>
              <a:gd name="connsiteX64" fmla="*/ 4495 w 10000"/>
              <a:gd name="connsiteY64" fmla="*/ 9747 h 10014"/>
              <a:gd name="connsiteX65" fmla="*/ 2809 w 10000"/>
              <a:gd name="connsiteY65" fmla="*/ 8742 h 10014"/>
              <a:gd name="connsiteX66" fmla="*/ 2392 w 10000"/>
              <a:gd name="connsiteY66" fmla="*/ 8881 h 10014"/>
              <a:gd name="connsiteX67" fmla="*/ 1886 w 10000"/>
              <a:gd name="connsiteY67" fmla="*/ 8745 h 10014"/>
              <a:gd name="connsiteX68" fmla="*/ 1453 w 10000"/>
              <a:gd name="connsiteY68" fmla="*/ 8722 h 10014"/>
              <a:gd name="connsiteX69" fmla="*/ 931 w 10000"/>
              <a:gd name="connsiteY69" fmla="*/ 10014 h 10014"/>
              <a:gd name="connsiteX70" fmla="*/ 374 w 10000"/>
              <a:gd name="connsiteY70" fmla="*/ 9836 h 10014"/>
              <a:gd name="connsiteX71" fmla="*/ 381 w 10000"/>
              <a:gd name="connsiteY71" fmla="*/ 9403 h 10014"/>
              <a:gd name="connsiteX72" fmla="*/ 484 w 10000"/>
              <a:gd name="connsiteY72" fmla="*/ 8561 h 10014"/>
              <a:gd name="connsiteX73" fmla="*/ 356 w 10000"/>
              <a:gd name="connsiteY73" fmla="*/ 8092 h 10014"/>
              <a:gd name="connsiteX74" fmla="*/ 108 w 10000"/>
              <a:gd name="connsiteY74" fmla="*/ 7772 h 10014"/>
              <a:gd name="connsiteX75" fmla="*/ 16 w 10000"/>
              <a:gd name="connsiteY75" fmla="*/ 7416 h 10014"/>
              <a:gd name="connsiteX76" fmla="*/ 0 w 10000"/>
              <a:gd name="connsiteY76" fmla="*/ 7060 h 10014"/>
              <a:gd name="connsiteX77" fmla="*/ 119 w 10000"/>
              <a:gd name="connsiteY77" fmla="*/ 6668 h 10014"/>
              <a:gd name="connsiteX78" fmla="*/ 274 w 10000"/>
              <a:gd name="connsiteY78" fmla="*/ 6328 h 10014"/>
              <a:gd name="connsiteX79" fmla="*/ 274 w 10000"/>
              <a:gd name="connsiteY79" fmla="*/ 6220 h 10014"/>
              <a:gd name="connsiteX80" fmla="*/ 467 w 10000"/>
              <a:gd name="connsiteY80" fmla="*/ 4864 h 10014"/>
              <a:gd name="connsiteX81" fmla="*/ 483 w 10000"/>
              <a:gd name="connsiteY81" fmla="*/ 4506 h 10014"/>
              <a:gd name="connsiteX82" fmla="*/ 766 w 10000"/>
              <a:gd name="connsiteY82" fmla="*/ 4452 h 10014"/>
              <a:gd name="connsiteX83" fmla="*/ 812 w 10000"/>
              <a:gd name="connsiteY83" fmla="*/ 4140 h 10014"/>
              <a:gd name="connsiteX84" fmla="*/ 816 w 10000"/>
              <a:gd name="connsiteY84" fmla="*/ 3734 h 10014"/>
              <a:gd name="connsiteX85" fmla="*/ 1346 w 10000"/>
              <a:gd name="connsiteY85" fmla="*/ 3781 h 10014"/>
              <a:gd name="connsiteX86" fmla="*/ 1743 w 10000"/>
              <a:gd name="connsiteY86" fmla="*/ 3842 h 10014"/>
              <a:gd name="connsiteX87" fmla="*/ 1609 w 10000"/>
              <a:gd name="connsiteY87" fmla="*/ 6545 h 10014"/>
              <a:gd name="connsiteX88" fmla="*/ 3464 w 10000"/>
              <a:gd name="connsiteY88" fmla="*/ 6530 h 10014"/>
              <a:gd name="connsiteX89" fmla="*/ 3526 w 10000"/>
              <a:gd name="connsiteY89" fmla="*/ 6359 h 10014"/>
              <a:gd name="connsiteX90" fmla="*/ 3774 w 10000"/>
              <a:gd name="connsiteY90"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6403 w 10000"/>
              <a:gd name="connsiteY60" fmla="*/ 9237 h 10014"/>
              <a:gd name="connsiteX61" fmla="*/ 6201 w 10000"/>
              <a:gd name="connsiteY61" fmla="*/ 9227 h 10014"/>
              <a:gd name="connsiteX62" fmla="*/ 6104 w 10000"/>
              <a:gd name="connsiteY62" fmla="*/ 9175 h 10014"/>
              <a:gd name="connsiteX63" fmla="*/ 4495 w 10000"/>
              <a:gd name="connsiteY63" fmla="*/ 9134 h 10014"/>
              <a:gd name="connsiteX64" fmla="*/ 4495 w 10000"/>
              <a:gd name="connsiteY64" fmla="*/ 9747 h 10014"/>
              <a:gd name="connsiteX65" fmla="*/ 2809 w 10000"/>
              <a:gd name="connsiteY65" fmla="*/ 8742 h 10014"/>
              <a:gd name="connsiteX66" fmla="*/ 2392 w 10000"/>
              <a:gd name="connsiteY66" fmla="*/ 8881 h 10014"/>
              <a:gd name="connsiteX67" fmla="*/ 1886 w 10000"/>
              <a:gd name="connsiteY67" fmla="*/ 8745 h 10014"/>
              <a:gd name="connsiteX68" fmla="*/ 1453 w 10000"/>
              <a:gd name="connsiteY68" fmla="*/ 8722 h 10014"/>
              <a:gd name="connsiteX69" fmla="*/ 931 w 10000"/>
              <a:gd name="connsiteY69" fmla="*/ 10014 h 10014"/>
              <a:gd name="connsiteX70" fmla="*/ 374 w 10000"/>
              <a:gd name="connsiteY70" fmla="*/ 9836 h 10014"/>
              <a:gd name="connsiteX71" fmla="*/ 381 w 10000"/>
              <a:gd name="connsiteY71" fmla="*/ 9403 h 10014"/>
              <a:gd name="connsiteX72" fmla="*/ 484 w 10000"/>
              <a:gd name="connsiteY72" fmla="*/ 8561 h 10014"/>
              <a:gd name="connsiteX73" fmla="*/ 356 w 10000"/>
              <a:gd name="connsiteY73" fmla="*/ 8092 h 10014"/>
              <a:gd name="connsiteX74" fmla="*/ 108 w 10000"/>
              <a:gd name="connsiteY74" fmla="*/ 7772 h 10014"/>
              <a:gd name="connsiteX75" fmla="*/ 16 w 10000"/>
              <a:gd name="connsiteY75" fmla="*/ 7416 h 10014"/>
              <a:gd name="connsiteX76" fmla="*/ 0 w 10000"/>
              <a:gd name="connsiteY76" fmla="*/ 7060 h 10014"/>
              <a:gd name="connsiteX77" fmla="*/ 119 w 10000"/>
              <a:gd name="connsiteY77" fmla="*/ 6668 h 10014"/>
              <a:gd name="connsiteX78" fmla="*/ 274 w 10000"/>
              <a:gd name="connsiteY78" fmla="*/ 6328 h 10014"/>
              <a:gd name="connsiteX79" fmla="*/ 274 w 10000"/>
              <a:gd name="connsiteY79" fmla="*/ 6220 h 10014"/>
              <a:gd name="connsiteX80" fmla="*/ 467 w 10000"/>
              <a:gd name="connsiteY80" fmla="*/ 4864 h 10014"/>
              <a:gd name="connsiteX81" fmla="*/ 483 w 10000"/>
              <a:gd name="connsiteY81" fmla="*/ 4506 h 10014"/>
              <a:gd name="connsiteX82" fmla="*/ 766 w 10000"/>
              <a:gd name="connsiteY82" fmla="*/ 4452 h 10014"/>
              <a:gd name="connsiteX83" fmla="*/ 812 w 10000"/>
              <a:gd name="connsiteY83" fmla="*/ 4140 h 10014"/>
              <a:gd name="connsiteX84" fmla="*/ 816 w 10000"/>
              <a:gd name="connsiteY84" fmla="*/ 3734 h 10014"/>
              <a:gd name="connsiteX85" fmla="*/ 1346 w 10000"/>
              <a:gd name="connsiteY85" fmla="*/ 3781 h 10014"/>
              <a:gd name="connsiteX86" fmla="*/ 1743 w 10000"/>
              <a:gd name="connsiteY86" fmla="*/ 3842 h 10014"/>
              <a:gd name="connsiteX87" fmla="*/ 1609 w 10000"/>
              <a:gd name="connsiteY87" fmla="*/ 6545 h 10014"/>
              <a:gd name="connsiteX88" fmla="*/ 3464 w 10000"/>
              <a:gd name="connsiteY88" fmla="*/ 6530 h 10014"/>
              <a:gd name="connsiteX89" fmla="*/ 3526 w 10000"/>
              <a:gd name="connsiteY89" fmla="*/ 6359 h 10014"/>
              <a:gd name="connsiteX90" fmla="*/ 3774 w 10000"/>
              <a:gd name="connsiteY90"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6403 w 10000"/>
              <a:gd name="connsiteY60" fmla="*/ 9237 h 10014"/>
              <a:gd name="connsiteX61" fmla="*/ 6201 w 10000"/>
              <a:gd name="connsiteY61" fmla="*/ 9227 h 10014"/>
              <a:gd name="connsiteX62" fmla="*/ 4495 w 10000"/>
              <a:gd name="connsiteY62" fmla="*/ 9134 h 10014"/>
              <a:gd name="connsiteX63" fmla="*/ 4495 w 10000"/>
              <a:gd name="connsiteY63" fmla="*/ 9747 h 10014"/>
              <a:gd name="connsiteX64" fmla="*/ 2809 w 10000"/>
              <a:gd name="connsiteY64" fmla="*/ 8742 h 10014"/>
              <a:gd name="connsiteX65" fmla="*/ 2392 w 10000"/>
              <a:gd name="connsiteY65" fmla="*/ 8881 h 10014"/>
              <a:gd name="connsiteX66" fmla="*/ 1886 w 10000"/>
              <a:gd name="connsiteY66" fmla="*/ 8745 h 10014"/>
              <a:gd name="connsiteX67" fmla="*/ 1453 w 10000"/>
              <a:gd name="connsiteY67" fmla="*/ 8722 h 10014"/>
              <a:gd name="connsiteX68" fmla="*/ 931 w 10000"/>
              <a:gd name="connsiteY68" fmla="*/ 10014 h 10014"/>
              <a:gd name="connsiteX69" fmla="*/ 374 w 10000"/>
              <a:gd name="connsiteY69" fmla="*/ 9836 h 10014"/>
              <a:gd name="connsiteX70" fmla="*/ 381 w 10000"/>
              <a:gd name="connsiteY70" fmla="*/ 9403 h 10014"/>
              <a:gd name="connsiteX71" fmla="*/ 484 w 10000"/>
              <a:gd name="connsiteY71" fmla="*/ 8561 h 10014"/>
              <a:gd name="connsiteX72" fmla="*/ 356 w 10000"/>
              <a:gd name="connsiteY72" fmla="*/ 8092 h 10014"/>
              <a:gd name="connsiteX73" fmla="*/ 108 w 10000"/>
              <a:gd name="connsiteY73" fmla="*/ 7772 h 10014"/>
              <a:gd name="connsiteX74" fmla="*/ 16 w 10000"/>
              <a:gd name="connsiteY74" fmla="*/ 7416 h 10014"/>
              <a:gd name="connsiteX75" fmla="*/ 0 w 10000"/>
              <a:gd name="connsiteY75" fmla="*/ 7060 h 10014"/>
              <a:gd name="connsiteX76" fmla="*/ 119 w 10000"/>
              <a:gd name="connsiteY76" fmla="*/ 6668 h 10014"/>
              <a:gd name="connsiteX77" fmla="*/ 274 w 10000"/>
              <a:gd name="connsiteY77" fmla="*/ 6328 h 10014"/>
              <a:gd name="connsiteX78" fmla="*/ 274 w 10000"/>
              <a:gd name="connsiteY78" fmla="*/ 6220 h 10014"/>
              <a:gd name="connsiteX79" fmla="*/ 467 w 10000"/>
              <a:gd name="connsiteY79" fmla="*/ 4864 h 10014"/>
              <a:gd name="connsiteX80" fmla="*/ 483 w 10000"/>
              <a:gd name="connsiteY80" fmla="*/ 4506 h 10014"/>
              <a:gd name="connsiteX81" fmla="*/ 766 w 10000"/>
              <a:gd name="connsiteY81" fmla="*/ 4452 h 10014"/>
              <a:gd name="connsiteX82" fmla="*/ 812 w 10000"/>
              <a:gd name="connsiteY82" fmla="*/ 4140 h 10014"/>
              <a:gd name="connsiteX83" fmla="*/ 816 w 10000"/>
              <a:gd name="connsiteY83" fmla="*/ 3734 h 10014"/>
              <a:gd name="connsiteX84" fmla="*/ 1346 w 10000"/>
              <a:gd name="connsiteY84" fmla="*/ 3781 h 10014"/>
              <a:gd name="connsiteX85" fmla="*/ 1743 w 10000"/>
              <a:gd name="connsiteY85" fmla="*/ 3842 h 10014"/>
              <a:gd name="connsiteX86" fmla="*/ 1609 w 10000"/>
              <a:gd name="connsiteY86" fmla="*/ 6545 h 10014"/>
              <a:gd name="connsiteX87" fmla="*/ 3464 w 10000"/>
              <a:gd name="connsiteY87" fmla="*/ 6530 h 10014"/>
              <a:gd name="connsiteX88" fmla="*/ 3526 w 10000"/>
              <a:gd name="connsiteY88" fmla="*/ 6359 h 10014"/>
              <a:gd name="connsiteX89" fmla="*/ 3774 w 10000"/>
              <a:gd name="connsiteY89"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6403 w 10000"/>
              <a:gd name="connsiteY60" fmla="*/ 9237 h 10014"/>
              <a:gd name="connsiteX61" fmla="*/ 6201 w 10000"/>
              <a:gd name="connsiteY61" fmla="*/ 9227 h 10014"/>
              <a:gd name="connsiteX62" fmla="*/ 4495 w 10000"/>
              <a:gd name="connsiteY62" fmla="*/ 9134 h 10014"/>
              <a:gd name="connsiteX63" fmla="*/ 2809 w 10000"/>
              <a:gd name="connsiteY63" fmla="*/ 8742 h 10014"/>
              <a:gd name="connsiteX64" fmla="*/ 2392 w 10000"/>
              <a:gd name="connsiteY64" fmla="*/ 8881 h 10014"/>
              <a:gd name="connsiteX65" fmla="*/ 1886 w 10000"/>
              <a:gd name="connsiteY65" fmla="*/ 8745 h 10014"/>
              <a:gd name="connsiteX66" fmla="*/ 1453 w 10000"/>
              <a:gd name="connsiteY66" fmla="*/ 8722 h 10014"/>
              <a:gd name="connsiteX67" fmla="*/ 931 w 10000"/>
              <a:gd name="connsiteY67" fmla="*/ 10014 h 10014"/>
              <a:gd name="connsiteX68" fmla="*/ 374 w 10000"/>
              <a:gd name="connsiteY68" fmla="*/ 9836 h 10014"/>
              <a:gd name="connsiteX69" fmla="*/ 381 w 10000"/>
              <a:gd name="connsiteY69" fmla="*/ 9403 h 10014"/>
              <a:gd name="connsiteX70" fmla="*/ 484 w 10000"/>
              <a:gd name="connsiteY70" fmla="*/ 8561 h 10014"/>
              <a:gd name="connsiteX71" fmla="*/ 356 w 10000"/>
              <a:gd name="connsiteY71" fmla="*/ 8092 h 10014"/>
              <a:gd name="connsiteX72" fmla="*/ 108 w 10000"/>
              <a:gd name="connsiteY72" fmla="*/ 7772 h 10014"/>
              <a:gd name="connsiteX73" fmla="*/ 16 w 10000"/>
              <a:gd name="connsiteY73" fmla="*/ 7416 h 10014"/>
              <a:gd name="connsiteX74" fmla="*/ 0 w 10000"/>
              <a:gd name="connsiteY74" fmla="*/ 7060 h 10014"/>
              <a:gd name="connsiteX75" fmla="*/ 119 w 10000"/>
              <a:gd name="connsiteY75" fmla="*/ 6668 h 10014"/>
              <a:gd name="connsiteX76" fmla="*/ 274 w 10000"/>
              <a:gd name="connsiteY76" fmla="*/ 6328 h 10014"/>
              <a:gd name="connsiteX77" fmla="*/ 274 w 10000"/>
              <a:gd name="connsiteY77" fmla="*/ 6220 h 10014"/>
              <a:gd name="connsiteX78" fmla="*/ 467 w 10000"/>
              <a:gd name="connsiteY78" fmla="*/ 4864 h 10014"/>
              <a:gd name="connsiteX79" fmla="*/ 483 w 10000"/>
              <a:gd name="connsiteY79" fmla="*/ 4506 h 10014"/>
              <a:gd name="connsiteX80" fmla="*/ 766 w 10000"/>
              <a:gd name="connsiteY80" fmla="*/ 4452 h 10014"/>
              <a:gd name="connsiteX81" fmla="*/ 812 w 10000"/>
              <a:gd name="connsiteY81" fmla="*/ 4140 h 10014"/>
              <a:gd name="connsiteX82" fmla="*/ 816 w 10000"/>
              <a:gd name="connsiteY82" fmla="*/ 3734 h 10014"/>
              <a:gd name="connsiteX83" fmla="*/ 1346 w 10000"/>
              <a:gd name="connsiteY83" fmla="*/ 3781 h 10014"/>
              <a:gd name="connsiteX84" fmla="*/ 1743 w 10000"/>
              <a:gd name="connsiteY84" fmla="*/ 3842 h 10014"/>
              <a:gd name="connsiteX85" fmla="*/ 1609 w 10000"/>
              <a:gd name="connsiteY85" fmla="*/ 6545 h 10014"/>
              <a:gd name="connsiteX86" fmla="*/ 3464 w 10000"/>
              <a:gd name="connsiteY86" fmla="*/ 6530 h 10014"/>
              <a:gd name="connsiteX87" fmla="*/ 3526 w 10000"/>
              <a:gd name="connsiteY87" fmla="*/ 6359 h 10014"/>
              <a:gd name="connsiteX88" fmla="*/ 3774 w 10000"/>
              <a:gd name="connsiteY88"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6403 w 10000"/>
              <a:gd name="connsiteY60" fmla="*/ 9237 h 10014"/>
              <a:gd name="connsiteX61" fmla="*/ 4455 w 10000"/>
              <a:gd name="connsiteY61" fmla="*/ 8249 h 10014"/>
              <a:gd name="connsiteX62" fmla="*/ 4495 w 10000"/>
              <a:gd name="connsiteY62" fmla="*/ 9134 h 10014"/>
              <a:gd name="connsiteX63" fmla="*/ 2809 w 10000"/>
              <a:gd name="connsiteY63" fmla="*/ 8742 h 10014"/>
              <a:gd name="connsiteX64" fmla="*/ 2392 w 10000"/>
              <a:gd name="connsiteY64" fmla="*/ 8881 h 10014"/>
              <a:gd name="connsiteX65" fmla="*/ 1886 w 10000"/>
              <a:gd name="connsiteY65" fmla="*/ 8745 h 10014"/>
              <a:gd name="connsiteX66" fmla="*/ 1453 w 10000"/>
              <a:gd name="connsiteY66" fmla="*/ 8722 h 10014"/>
              <a:gd name="connsiteX67" fmla="*/ 931 w 10000"/>
              <a:gd name="connsiteY67" fmla="*/ 10014 h 10014"/>
              <a:gd name="connsiteX68" fmla="*/ 374 w 10000"/>
              <a:gd name="connsiteY68" fmla="*/ 9836 h 10014"/>
              <a:gd name="connsiteX69" fmla="*/ 381 w 10000"/>
              <a:gd name="connsiteY69" fmla="*/ 9403 h 10014"/>
              <a:gd name="connsiteX70" fmla="*/ 484 w 10000"/>
              <a:gd name="connsiteY70" fmla="*/ 8561 h 10014"/>
              <a:gd name="connsiteX71" fmla="*/ 356 w 10000"/>
              <a:gd name="connsiteY71" fmla="*/ 8092 h 10014"/>
              <a:gd name="connsiteX72" fmla="*/ 108 w 10000"/>
              <a:gd name="connsiteY72" fmla="*/ 7772 h 10014"/>
              <a:gd name="connsiteX73" fmla="*/ 16 w 10000"/>
              <a:gd name="connsiteY73" fmla="*/ 7416 h 10014"/>
              <a:gd name="connsiteX74" fmla="*/ 0 w 10000"/>
              <a:gd name="connsiteY74" fmla="*/ 7060 h 10014"/>
              <a:gd name="connsiteX75" fmla="*/ 119 w 10000"/>
              <a:gd name="connsiteY75" fmla="*/ 6668 h 10014"/>
              <a:gd name="connsiteX76" fmla="*/ 274 w 10000"/>
              <a:gd name="connsiteY76" fmla="*/ 6328 h 10014"/>
              <a:gd name="connsiteX77" fmla="*/ 274 w 10000"/>
              <a:gd name="connsiteY77" fmla="*/ 6220 h 10014"/>
              <a:gd name="connsiteX78" fmla="*/ 467 w 10000"/>
              <a:gd name="connsiteY78" fmla="*/ 4864 h 10014"/>
              <a:gd name="connsiteX79" fmla="*/ 483 w 10000"/>
              <a:gd name="connsiteY79" fmla="*/ 4506 h 10014"/>
              <a:gd name="connsiteX80" fmla="*/ 766 w 10000"/>
              <a:gd name="connsiteY80" fmla="*/ 4452 h 10014"/>
              <a:gd name="connsiteX81" fmla="*/ 812 w 10000"/>
              <a:gd name="connsiteY81" fmla="*/ 4140 h 10014"/>
              <a:gd name="connsiteX82" fmla="*/ 816 w 10000"/>
              <a:gd name="connsiteY82" fmla="*/ 3734 h 10014"/>
              <a:gd name="connsiteX83" fmla="*/ 1346 w 10000"/>
              <a:gd name="connsiteY83" fmla="*/ 3781 h 10014"/>
              <a:gd name="connsiteX84" fmla="*/ 1743 w 10000"/>
              <a:gd name="connsiteY84" fmla="*/ 3842 h 10014"/>
              <a:gd name="connsiteX85" fmla="*/ 1609 w 10000"/>
              <a:gd name="connsiteY85" fmla="*/ 6545 h 10014"/>
              <a:gd name="connsiteX86" fmla="*/ 3464 w 10000"/>
              <a:gd name="connsiteY86" fmla="*/ 6530 h 10014"/>
              <a:gd name="connsiteX87" fmla="*/ 3526 w 10000"/>
              <a:gd name="connsiteY87" fmla="*/ 6359 h 10014"/>
              <a:gd name="connsiteX88" fmla="*/ 3774 w 10000"/>
              <a:gd name="connsiteY88"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6403 w 10000"/>
              <a:gd name="connsiteY60" fmla="*/ 9237 h 10014"/>
              <a:gd name="connsiteX61" fmla="*/ 4455 w 10000"/>
              <a:gd name="connsiteY61" fmla="*/ 8249 h 10014"/>
              <a:gd name="connsiteX62" fmla="*/ 4495 w 10000"/>
              <a:gd name="connsiteY62" fmla="*/ 9134 h 10014"/>
              <a:gd name="connsiteX63" fmla="*/ 2809 w 10000"/>
              <a:gd name="connsiteY63" fmla="*/ 8742 h 10014"/>
              <a:gd name="connsiteX64" fmla="*/ 2392 w 10000"/>
              <a:gd name="connsiteY64" fmla="*/ 8881 h 10014"/>
              <a:gd name="connsiteX65" fmla="*/ 1886 w 10000"/>
              <a:gd name="connsiteY65" fmla="*/ 8745 h 10014"/>
              <a:gd name="connsiteX66" fmla="*/ 1453 w 10000"/>
              <a:gd name="connsiteY66" fmla="*/ 8722 h 10014"/>
              <a:gd name="connsiteX67" fmla="*/ 931 w 10000"/>
              <a:gd name="connsiteY67" fmla="*/ 10014 h 10014"/>
              <a:gd name="connsiteX68" fmla="*/ 374 w 10000"/>
              <a:gd name="connsiteY68" fmla="*/ 9836 h 10014"/>
              <a:gd name="connsiteX69" fmla="*/ 381 w 10000"/>
              <a:gd name="connsiteY69" fmla="*/ 9403 h 10014"/>
              <a:gd name="connsiteX70" fmla="*/ 484 w 10000"/>
              <a:gd name="connsiteY70" fmla="*/ 8561 h 10014"/>
              <a:gd name="connsiteX71" fmla="*/ 356 w 10000"/>
              <a:gd name="connsiteY71" fmla="*/ 8092 h 10014"/>
              <a:gd name="connsiteX72" fmla="*/ 108 w 10000"/>
              <a:gd name="connsiteY72" fmla="*/ 7772 h 10014"/>
              <a:gd name="connsiteX73" fmla="*/ 16 w 10000"/>
              <a:gd name="connsiteY73" fmla="*/ 7416 h 10014"/>
              <a:gd name="connsiteX74" fmla="*/ 0 w 10000"/>
              <a:gd name="connsiteY74" fmla="*/ 7060 h 10014"/>
              <a:gd name="connsiteX75" fmla="*/ 119 w 10000"/>
              <a:gd name="connsiteY75" fmla="*/ 6668 h 10014"/>
              <a:gd name="connsiteX76" fmla="*/ 274 w 10000"/>
              <a:gd name="connsiteY76" fmla="*/ 6328 h 10014"/>
              <a:gd name="connsiteX77" fmla="*/ 274 w 10000"/>
              <a:gd name="connsiteY77" fmla="*/ 6220 h 10014"/>
              <a:gd name="connsiteX78" fmla="*/ 467 w 10000"/>
              <a:gd name="connsiteY78" fmla="*/ 4864 h 10014"/>
              <a:gd name="connsiteX79" fmla="*/ 483 w 10000"/>
              <a:gd name="connsiteY79" fmla="*/ 4506 h 10014"/>
              <a:gd name="connsiteX80" fmla="*/ 766 w 10000"/>
              <a:gd name="connsiteY80" fmla="*/ 4452 h 10014"/>
              <a:gd name="connsiteX81" fmla="*/ 812 w 10000"/>
              <a:gd name="connsiteY81" fmla="*/ 4140 h 10014"/>
              <a:gd name="connsiteX82" fmla="*/ 816 w 10000"/>
              <a:gd name="connsiteY82" fmla="*/ 3734 h 10014"/>
              <a:gd name="connsiteX83" fmla="*/ 1346 w 10000"/>
              <a:gd name="connsiteY83" fmla="*/ 3781 h 10014"/>
              <a:gd name="connsiteX84" fmla="*/ 1743 w 10000"/>
              <a:gd name="connsiteY84" fmla="*/ 3842 h 10014"/>
              <a:gd name="connsiteX85" fmla="*/ 1609 w 10000"/>
              <a:gd name="connsiteY85" fmla="*/ 6545 h 10014"/>
              <a:gd name="connsiteX86" fmla="*/ 3464 w 10000"/>
              <a:gd name="connsiteY86" fmla="*/ 6530 h 10014"/>
              <a:gd name="connsiteX87" fmla="*/ 3526 w 10000"/>
              <a:gd name="connsiteY87" fmla="*/ 6359 h 10014"/>
              <a:gd name="connsiteX88" fmla="*/ 3774 w 10000"/>
              <a:gd name="connsiteY88"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6403 w 10000"/>
              <a:gd name="connsiteY60" fmla="*/ 9237 h 10014"/>
              <a:gd name="connsiteX61" fmla="*/ 4455 w 10000"/>
              <a:gd name="connsiteY61" fmla="*/ 8249 h 10014"/>
              <a:gd name="connsiteX62" fmla="*/ 4495 w 10000"/>
              <a:gd name="connsiteY62" fmla="*/ 9134 h 10014"/>
              <a:gd name="connsiteX63" fmla="*/ 2809 w 10000"/>
              <a:gd name="connsiteY63" fmla="*/ 8742 h 10014"/>
              <a:gd name="connsiteX64" fmla="*/ 2392 w 10000"/>
              <a:gd name="connsiteY64" fmla="*/ 8881 h 10014"/>
              <a:gd name="connsiteX65" fmla="*/ 1886 w 10000"/>
              <a:gd name="connsiteY65" fmla="*/ 8745 h 10014"/>
              <a:gd name="connsiteX66" fmla="*/ 1453 w 10000"/>
              <a:gd name="connsiteY66" fmla="*/ 8722 h 10014"/>
              <a:gd name="connsiteX67" fmla="*/ 931 w 10000"/>
              <a:gd name="connsiteY67" fmla="*/ 10014 h 10014"/>
              <a:gd name="connsiteX68" fmla="*/ 374 w 10000"/>
              <a:gd name="connsiteY68" fmla="*/ 9836 h 10014"/>
              <a:gd name="connsiteX69" fmla="*/ 381 w 10000"/>
              <a:gd name="connsiteY69" fmla="*/ 9403 h 10014"/>
              <a:gd name="connsiteX70" fmla="*/ 484 w 10000"/>
              <a:gd name="connsiteY70" fmla="*/ 8561 h 10014"/>
              <a:gd name="connsiteX71" fmla="*/ 356 w 10000"/>
              <a:gd name="connsiteY71" fmla="*/ 8092 h 10014"/>
              <a:gd name="connsiteX72" fmla="*/ 108 w 10000"/>
              <a:gd name="connsiteY72" fmla="*/ 7772 h 10014"/>
              <a:gd name="connsiteX73" fmla="*/ 16 w 10000"/>
              <a:gd name="connsiteY73" fmla="*/ 7416 h 10014"/>
              <a:gd name="connsiteX74" fmla="*/ 0 w 10000"/>
              <a:gd name="connsiteY74" fmla="*/ 7060 h 10014"/>
              <a:gd name="connsiteX75" fmla="*/ 119 w 10000"/>
              <a:gd name="connsiteY75" fmla="*/ 6668 h 10014"/>
              <a:gd name="connsiteX76" fmla="*/ 274 w 10000"/>
              <a:gd name="connsiteY76" fmla="*/ 6328 h 10014"/>
              <a:gd name="connsiteX77" fmla="*/ 274 w 10000"/>
              <a:gd name="connsiteY77" fmla="*/ 6220 h 10014"/>
              <a:gd name="connsiteX78" fmla="*/ 467 w 10000"/>
              <a:gd name="connsiteY78" fmla="*/ 4864 h 10014"/>
              <a:gd name="connsiteX79" fmla="*/ 483 w 10000"/>
              <a:gd name="connsiteY79" fmla="*/ 4506 h 10014"/>
              <a:gd name="connsiteX80" fmla="*/ 766 w 10000"/>
              <a:gd name="connsiteY80" fmla="*/ 4452 h 10014"/>
              <a:gd name="connsiteX81" fmla="*/ 812 w 10000"/>
              <a:gd name="connsiteY81" fmla="*/ 4140 h 10014"/>
              <a:gd name="connsiteX82" fmla="*/ 816 w 10000"/>
              <a:gd name="connsiteY82" fmla="*/ 3734 h 10014"/>
              <a:gd name="connsiteX83" fmla="*/ 1346 w 10000"/>
              <a:gd name="connsiteY83" fmla="*/ 3781 h 10014"/>
              <a:gd name="connsiteX84" fmla="*/ 1743 w 10000"/>
              <a:gd name="connsiteY84" fmla="*/ 3842 h 10014"/>
              <a:gd name="connsiteX85" fmla="*/ 1609 w 10000"/>
              <a:gd name="connsiteY85" fmla="*/ 6545 h 10014"/>
              <a:gd name="connsiteX86" fmla="*/ 3464 w 10000"/>
              <a:gd name="connsiteY86" fmla="*/ 6530 h 10014"/>
              <a:gd name="connsiteX87" fmla="*/ 3526 w 10000"/>
              <a:gd name="connsiteY87" fmla="*/ 6359 h 10014"/>
              <a:gd name="connsiteX88" fmla="*/ 3774 w 10000"/>
              <a:gd name="connsiteY88"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4455 w 10000"/>
              <a:gd name="connsiteY60" fmla="*/ 8249 h 10014"/>
              <a:gd name="connsiteX61" fmla="*/ 4495 w 10000"/>
              <a:gd name="connsiteY61" fmla="*/ 9134 h 10014"/>
              <a:gd name="connsiteX62" fmla="*/ 2809 w 10000"/>
              <a:gd name="connsiteY62" fmla="*/ 8742 h 10014"/>
              <a:gd name="connsiteX63" fmla="*/ 2392 w 10000"/>
              <a:gd name="connsiteY63" fmla="*/ 8881 h 10014"/>
              <a:gd name="connsiteX64" fmla="*/ 1886 w 10000"/>
              <a:gd name="connsiteY64" fmla="*/ 8745 h 10014"/>
              <a:gd name="connsiteX65" fmla="*/ 1453 w 10000"/>
              <a:gd name="connsiteY65" fmla="*/ 8722 h 10014"/>
              <a:gd name="connsiteX66" fmla="*/ 931 w 10000"/>
              <a:gd name="connsiteY66" fmla="*/ 10014 h 10014"/>
              <a:gd name="connsiteX67" fmla="*/ 374 w 10000"/>
              <a:gd name="connsiteY67" fmla="*/ 9836 h 10014"/>
              <a:gd name="connsiteX68" fmla="*/ 381 w 10000"/>
              <a:gd name="connsiteY68" fmla="*/ 9403 h 10014"/>
              <a:gd name="connsiteX69" fmla="*/ 484 w 10000"/>
              <a:gd name="connsiteY69" fmla="*/ 8561 h 10014"/>
              <a:gd name="connsiteX70" fmla="*/ 356 w 10000"/>
              <a:gd name="connsiteY70" fmla="*/ 8092 h 10014"/>
              <a:gd name="connsiteX71" fmla="*/ 108 w 10000"/>
              <a:gd name="connsiteY71" fmla="*/ 7772 h 10014"/>
              <a:gd name="connsiteX72" fmla="*/ 16 w 10000"/>
              <a:gd name="connsiteY72" fmla="*/ 7416 h 10014"/>
              <a:gd name="connsiteX73" fmla="*/ 0 w 10000"/>
              <a:gd name="connsiteY73" fmla="*/ 7060 h 10014"/>
              <a:gd name="connsiteX74" fmla="*/ 119 w 10000"/>
              <a:gd name="connsiteY74" fmla="*/ 6668 h 10014"/>
              <a:gd name="connsiteX75" fmla="*/ 274 w 10000"/>
              <a:gd name="connsiteY75" fmla="*/ 6328 h 10014"/>
              <a:gd name="connsiteX76" fmla="*/ 274 w 10000"/>
              <a:gd name="connsiteY76" fmla="*/ 6220 h 10014"/>
              <a:gd name="connsiteX77" fmla="*/ 467 w 10000"/>
              <a:gd name="connsiteY77" fmla="*/ 4864 h 10014"/>
              <a:gd name="connsiteX78" fmla="*/ 483 w 10000"/>
              <a:gd name="connsiteY78" fmla="*/ 4506 h 10014"/>
              <a:gd name="connsiteX79" fmla="*/ 766 w 10000"/>
              <a:gd name="connsiteY79" fmla="*/ 4452 h 10014"/>
              <a:gd name="connsiteX80" fmla="*/ 812 w 10000"/>
              <a:gd name="connsiteY80" fmla="*/ 4140 h 10014"/>
              <a:gd name="connsiteX81" fmla="*/ 816 w 10000"/>
              <a:gd name="connsiteY81" fmla="*/ 3734 h 10014"/>
              <a:gd name="connsiteX82" fmla="*/ 1346 w 10000"/>
              <a:gd name="connsiteY82" fmla="*/ 3781 h 10014"/>
              <a:gd name="connsiteX83" fmla="*/ 1743 w 10000"/>
              <a:gd name="connsiteY83" fmla="*/ 3842 h 10014"/>
              <a:gd name="connsiteX84" fmla="*/ 1609 w 10000"/>
              <a:gd name="connsiteY84" fmla="*/ 6545 h 10014"/>
              <a:gd name="connsiteX85" fmla="*/ 3464 w 10000"/>
              <a:gd name="connsiteY85" fmla="*/ 6530 h 10014"/>
              <a:gd name="connsiteX86" fmla="*/ 3526 w 10000"/>
              <a:gd name="connsiteY86" fmla="*/ 6359 h 10014"/>
              <a:gd name="connsiteX87" fmla="*/ 3774 w 10000"/>
              <a:gd name="connsiteY87"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4469 w 10000"/>
              <a:gd name="connsiteY60" fmla="*/ 8332 h 10014"/>
              <a:gd name="connsiteX61" fmla="*/ 4495 w 10000"/>
              <a:gd name="connsiteY61" fmla="*/ 9134 h 10014"/>
              <a:gd name="connsiteX62" fmla="*/ 2809 w 10000"/>
              <a:gd name="connsiteY62" fmla="*/ 8742 h 10014"/>
              <a:gd name="connsiteX63" fmla="*/ 2392 w 10000"/>
              <a:gd name="connsiteY63" fmla="*/ 8881 h 10014"/>
              <a:gd name="connsiteX64" fmla="*/ 1886 w 10000"/>
              <a:gd name="connsiteY64" fmla="*/ 8745 h 10014"/>
              <a:gd name="connsiteX65" fmla="*/ 1453 w 10000"/>
              <a:gd name="connsiteY65" fmla="*/ 8722 h 10014"/>
              <a:gd name="connsiteX66" fmla="*/ 931 w 10000"/>
              <a:gd name="connsiteY66" fmla="*/ 10014 h 10014"/>
              <a:gd name="connsiteX67" fmla="*/ 374 w 10000"/>
              <a:gd name="connsiteY67" fmla="*/ 9836 h 10014"/>
              <a:gd name="connsiteX68" fmla="*/ 381 w 10000"/>
              <a:gd name="connsiteY68" fmla="*/ 9403 h 10014"/>
              <a:gd name="connsiteX69" fmla="*/ 484 w 10000"/>
              <a:gd name="connsiteY69" fmla="*/ 8561 h 10014"/>
              <a:gd name="connsiteX70" fmla="*/ 356 w 10000"/>
              <a:gd name="connsiteY70" fmla="*/ 8092 h 10014"/>
              <a:gd name="connsiteX71" fmla="*/ 108 w 10000"/>
              <a:gd name="connsiteY71" fmla="*/ 7772 h 10014"/>
              <a:gd name="connsiteX72" fmla="*/ 16 w 10000"/>
              <a:gd name="connsiteY72" fmla="*/ 7416 h 10014"/>
              <a:gd name="connsiteX73" fmla="*/ 0 w 10000"/>
              <a:gd name="connsiteY73" fmla="*/ 7060 h 10014"/>
              <a:gd name="connsiteX74" fmla="*/ 119 w 10000"/>
              <a:gd name="connsiteY74" fmla="*/ 6668 h 10014"/>
              <a:gd name="connsiteX75" fmla="*/ 274 w 10000"/>
              <a:gd name="connsiteY75" fmla="*/ 6328 h 10014"/>
              <a:gd name="connsiteX76" fmla="*/ 274 w 10000"/>
              <a:gd name="connsiteY76" fmla="*/ 6220 h 10014"/>
              <a:gd name="connsiteX77" fmla="*/ 467 w 10000"/>
              <a:gd name="connsiteY77" fmla="*/ 4864 h 10014"/>
              <a:gd name="connsiteX78" fmla="*/ 483 w 10000"/>
              <a:gd name="connsiteY78" fmla="*/ 4506 h 10014"/>
              <a:gd name="connsiteX79" fmla="*/ 766 w 10000"/>
              <a:gd name="connsiteY79" fmla="*/ 4452 h 10014"/>
              <a:gd name="connsiteX80" fmla="*/ 812 w 10000"/>
              <a:gd name="connsiteY80" fmla="*/ 4140 h 10014"/>
              <a:gd name="connsiteX81" fmla="*/ 816 w 10000"/>
              <a:gd name="connsiteY81" fmla="*/ 3734 h 10014"/>
              <a:gd name="connsiteX82" fmla="*/ 1346 w 10000"/>
              <a:gd name="connsiteY82" fmla="*/ 3781 h 10014"/>
              <a:gd name="connsiteX83" fmla="*/ 1743 w 10000"/>
              <a:gd name="connsiteY83" fmla="*/ 3842 h 10014"/>
              <a:gd name="connsiteX84" fmla="*/ 1609 w 10000"/>
              <a:gd name="connsiteY84" fmla="*/ 6545 h 10014"/>
              <a:gd name="connsiteX85" fmla="*/ 3464 w 10000"/>
              <a:gd name="connsiteY85" fmla="*/ 6530 h 10014"/>
              <a:gd name="connsiteX86" fmla="*/ 3526 w 10000"/>
              <a:gd name="connsiteY86" fmla="*/ 6359 h 10014"/>
              <a:gd name="connsiteX87" fmla="*/ 3774 w 10000"/>
              <a:gd name="connsiteY87"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4469 w 10000"/>
              <a:gd name="connsiteY60" fmla="*/ 8332 h 10014"/>
              <a:gd name="connsiteX61" fmla="*/ 4495 w 10000"/>
              <a:gd name="connsiteY61" fmla="*/ 9134 h 10014"/>
              <a:gd name="connsiteX62" fmla="*/ 2809 w 10000"/>
              <a:gd name="connsiteY62" fmla="*/ 8742 h 10014"/>
              <a:gd name="connsiteX63" fmla="*/ 2392 w 10000"/>
              <a:gd name="connsiteY63" fmla="*/ 8881 h 10014"/>
              <a:gd name="connsiteX64" fmla="*/ 1886 w 10000"/>
              <a:gd name="connsiteY64" fmla="*/ 8745 h 10014"/>
              <a:gd name="connsiteX65" fmla="*/ 1453 w 10000"/>
              <a:gd name="connsiteY65" fmla="*/ 8722 h 10014"/>
              <a:gd name="connsiteX66" fmla="*/ 931 w 10000"/>
              <a:gd name="connsiteY66" fmla="*/ 10014 h 10014"/>
              <a:gd name="connsiteX67" fmla="*/ 374 w 10000"/>
              <a:gd name="connsiteY67" fmla="*/ 9836 h 10014"/>
              <a:gd name="connsiteX68" fmla="*/ 381 w 10000"/>
              <a:gd name="connsiteY68" fmla="*/ 9403 h 10014"/>
              <a:gd name="connsiteX69" fmla="*/ 484 w 10000"/>
              <a:gd name="connsiteY69" fmla="*/ 8561 h 10014"/>
              <a:gd name="connsiteX70" fmla="*/ 356 w 10000"/>
              <a:gd name="connsiteY70" fmla="*/ 8092 h 10014"/>
              <a:gd name="connsiteX71" fmla="*/ 108 w 10000"/>
              <a:gd name="connsiteY71" fmla="*/ 7772 h 10014"/>
              <a:gd name="connsiteX72" fmla="*/ 16 w 10000"/>
              <a:gd name="connsiteY72" fmla="*/ 7416 h 10014"/>
              <a:gd name="connsiteX73" fmla="*/ 0 w 10000"/>
              <a:gd name="connsiteY73" fmla="*/ 7060 h 10014"/>
              <a:gd name="connsiteX74" fmla="*/ 119 w 10000"/>
              <a:gd name="connsiteY74" fmla="*/ 6668 h 10014"/>
              <a:gd name="connsiteX75" fmla="*/ 274 w 10000"/>
              <a:gd name="connsiteY75" fmla="*/ 6328 h 10014"/>
              <a:gd name="connsiteX76" fmla="*/ 274 w 10000"/>
              <a:gd name="connsiteY76" fmla="*/ 6220 h 10014"/>
              <a:gd name="connsiteX77" fmla="*/ 467 w 10000"/>
              <a:gd name="connsiteY77" fmla="*/ 4864 h 10014"/>
              <a:gd name="connsiteX78" fmla="*/ 483 w 10000"/>
              <a:gd name="connsiteY78" fmla="*/ 4506 h 10014"/>
              <a:gd name="connsiteX79" fmla="*/ 766 w 10000"/>
              <a:gd name="connsiteY79" fmla="*/ 4452 h 10014"/>
              <a:gd name="connsiteX80" fmla="*/ 812 w 10000"/>
              <a:gd name="connsiteY80" fmla="*/ 4140 h 10014"/>
              <a:gd name="connsiteX81" fmla="*/ 816 w 10000"/>
              <a:gd name="connsiteY81" fmla="*/ 3734 h 10014"/>
              <a:gd name="connsiteX82" fmla="*/ 1346 w 10000"/>
              <a:gd name="connsiteY82" fmla="*/ 3781 h 10014"/>
              <a:gd name="connsiteX83" fmla="*/ 1743 w 10000"/>
              <a:gd name="connsiteY83" fmla="*/ 3842 h 10014"/>
              <a:gd name="connsiteX84" fmla="*/ 1609 w 10000"/>
              <a:gd name="connsiteY84" fmla="*/ 6545 h 10014"/>
              <a:gd name="connsiteX85" fmla="*/ 3464 w 10000"/>
              <a:gd name="connsiteY85" fmla="*/ 6530 h 10014"/>
              <a:gd name="connsiteX86" fmla="*/ 3526 w 10000"/>
              <a:gd name="connsiteY86" fmla="*/ 6359 h 10014"/>
              <a:gd name="connsiteX87" fmla="*/ 3774 w 10000"/>
              <a:gd name="connsiteY87"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4469 w 10000"/>
              <a:gd name="connsiteY60" fmla="*/ 8332 h 10014"/>
              <a:gd name="connsiteX61" fmla="*/ 4495 w 10000"/>
              <a:gd name="connsiteY61" fmla="*/ 9134 h 10014"/>
              <a:gd name="connsiteX62" fmla="*/ 2809 w 10000"/>
              <a:gd name="connsiteY62" fmla="*/ 8742 h 10014"/>
              <a:gd name="connsiteX63" fmla="*/ 2392 w 10000"/>
              <a:gd name="connsiteY63" fmla="*/ 8881 h 10014"/>
              <a:gd name="connsiteX64" fmla="*/ 1886 w 10000"/>
              <a:gd name="connsiteY64" fmla="*/ 8745 h 10014"/>
              <a:gd name="connsiteX65" fmla="*/ 1453 w 10000"/>
              <a:gd name="connsiteY65" fmla="*/ 8722 h 10014"/>
              <a:gd name="connsiteX66" fmla="*/ 931 w 10000"/>
              <a:gd name="connsiteY66" fmla="*/ 10014 h 10014"/>
              <a:gd name="connsiteX67" fmla="*/ 374 w 10000"/>
              <a:gd name="connsiteY67" fmla="*/ 9836 h 10014"/>
              <a:gd name="connsiteX68" fmla="*/ 381 w 10000"/>
              <a:gd name="connsiteY68" fmla="*/ 9403 h 10014"/>
              <a:gd name="connsiteX69" fmla="*/ 484 w 10000"/>
              <a:gd name="connsiteY69" fmla="*/ 8561 h 10014"/>
              <a:gd name="connsiteX70" fmla="*/ 356 w 10000"/>
              <a:gd name="connsiteY70" fmla="*/ 8092 h 10014"/>
              <a:gd name="connsiteX71" fmla="*/ 108 w 10000"/>
              <a:gd name="connsiteY71" fmla="*/ 7772 h 10014"/>
              <a:gd name="connsiteX72" fmla="*/ 16 w 10000"/>
              <a:gd name="connsiteY72" fmla="*/ 7416 h 10014"/>
              <a:gd name="connsiteX73" fmla="*/ 0 w 10000"/>
              <a:gd name="connsiteY73" fmla="*/ 7060 h 10014"/>
              <a:gd name="connsiteX74" fmla="*/ 119 w 10000"/>
              <a:gd name="connsiteY74" fmla="*/ 6668 h 10014"/>
              <a:gd name="connsiteX75" fmla="*/ 274 w 10000"/>
              <a:gd name="connsiteY75" fmla="*/ 6328 h 10014"/>
              <a:gd name="connsiteX76" fmla="*/ 274 w 10000"/>
              <a:gd name="connsiteY76" fmla="*/ 6220 h 10014"/>
              <a:gd name="connsiteX77" fmla="*/ 467 w 10000"/>
              <a:gd name="connsiteY77" fmla="*/ 4864 h 10014"/>
              <a:gd name="connsiteX78" fmla="*/ 483 w 10000"/>
              <a:gd name="connsiteY78" fmla="*/ 4506 h 10014"/>
              <a:gd name="connsiteX79" fmla="*/ 766 w 10000"/>
              <a:gd name="connsiteY79" fmla="*/ 4452 h 10014"/>
              <a:gd name="connsiteX80" fmla="*/ 812 w 10000"/>
              <a:gd name="connsiteY80" fmla="*/ 4140 h 10014"/>
              <a:gd name="connsiteX81" fmla="*/ 816 w 10000"/>
              <a:gd name="connsiteY81" fmla="*/ 3734 h 10014"/>
              <a:gd name="connsiteX82" fmla="*/ 1346 w 10000"/>
              <a:gd name="connsiteY82" fmla="*/ 3781 h 10014"/>
              <a:gd name="connsiteX83" fmla="*/ 1743 w 10000"/>
              <a:gd name="connsiteY83" fmla="*/ 3842 h 10014"/>
              <a:gd name="connsiteX84" fmla="*/ 1609 w 10000"/>
              <a:gd name="connsiteY84" fmla="*/ 6545 h 10014"/>
              <a:gd name="connsiteX85" fmla="*/ 3464 w 10000"/>
              <a:gd name="connsiteY85" fmla="*/ 6530 h 10014"/>
              <a:gd name="connsiteX86" fmla="*/ 3526 w 10000"/>
              <a:gd name="connsiteY86" fmla="*/ 6359 h 10014"/>
              <a:gd name="connsiteX87" fmla="*/ 3774 w 10000"/>
              <a:gd name="connsiteY87"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4490 w 10000"/>
              <a:gd name="connsiteY60" fmla="*/ 8353 h 10014"/>
              <a:gd name="connsiteX61" fmla="*/ 4495 w 10000"/>
              <a:gd name="connsiteY61" fmla="*/ 9134 h 10014"/>
              <a:gd name="connsiteX62" fmla="*/ 2809 w 10000"/>
              <a:gd name="connsiteY62" fmla="*/ 8742 h 10014"/>
              <a:gd name="connsiteX63" fmla="*/ 2392 w 10000"/>
              <a:gd name="connsiteY63" fmla="*/ 8881 h 10014"/>
              <a:gd name="connsiteX64" fmla="*/ 1886 w 10000"/>
              <a:gd name="connsiteY64" fmla="*/ 8745 h 10014"/>
              <a:gd name="connsiteX65" fmla="*/ 1453 w 10000"/>
              <a:gd name="connsiteY65" fmla="*/ 8722 h 10014"/>
              <a:gd name="connsiteX66" fmla="*/ 931 w 10000"/>
              <a:gd name="connsiteY66" fmla="*/ 10014 h 10014"/>
              <a:gd name="connsiteX67" fmla="*/ 374 w 10000"/>
              <a:gd name="connsiteY67" fmla="*/ 9836 h 10014"/>
              <a:gd name="connsiteX68" fmla="*/ 381 w 10000"/>
              <a:gd name="connsiteY68" fmla="*/ 9403 h 10014"/>
              <a:gd name="connsiteX69" fmla="*/ 484 w 10000"/>
              <a:gd name="connsiteY69" fmla="*/ 8561 h 10014"/>
              <a:gd name="connsiteX70" fmla="*/ 356 w 10000"/>
              <a:gd name="connsiteY70" fmla="*/ 8092 h 10014"/>
              <a:gd name="connsiteX71" fmla="*/ 108 w 10000"/>
              <a:gd name="connsiteY71" fmla="*/ 7772 h 10014"/>
              <a:gd name="connsiteX72" fmla="*/ 16 w 10000"/>
              <a:gd name="connsiteY72" fmla="*/ 7416 h 10014"/>
              <a:gd name="connsiteX73" fmla="*/ 0 w 10000"/>
              <a:gd name="connsiteY73" fmla="*/ 7060 h 10014"/>
              <a:gd name="connsiteX74" fmla="*/ 119 w 10000"/>
              <a:gd name="connsiteY74" fmla="*/ 6668 h 10014"/>
              <a:gd name="connsiteX75" fmla="*/ 274 w 10000"/>
              <a:gd name="connsiteY75" fmla="*/ 6328 h 10014"/>
              <a:gd name="connsiteX76" fmla="*/ 274 w 10000"/>
              <a:gd name="connsiteY76" fmla="*/ 6220 h 10014"/>
              <a:gd name="connsiteX77" fmla="*/ 467 w 10000"/>
              <a:gd name="connsiteY77" fmla="*/ 4864 h 10014"/>
              <a:gd name="connsiteX78" fmla="*/ 483 w 10000"/>
              <a:gd name="connsiteY78" fmla="*/ 4506 h 10014"/>
              <a:gd name="connsiteX79" fmla="*/ 766 w 10000"/>
              <a:gd name="connsiteY79" fmla="*/ 4452 h 10014"/>
              <a:gd name="connsiteX80" fmla="*/ 812 w 10000"/>
              <a:gd name="connsiteY80" fmla="*/ 4140 h 10014"/>
              <a:gd name="connsiteX81" fmla="*/ 816 w 10000"/>
              <a:gd name="connsiteY81" fmla="*/ 3734 h 10014"/>
              <a:gd name="connsiteX82" fmla="*/ 1346 w 10000"/>
              <a:gd name="connsiteY82" fmla="*/ 3781 h 10014"/>
              <a:gd name="connsiteX83" fmla="*/ 1743 w 10000"/>
              <a:gd name="connsiteY83" fmla="*/ 3842 h 10014"/>
              <a:gd name="connsiteX84" fmla="*/ 1609 w 10000"/>
              <a:gd name="connsiteY84" fmla="*/ 6545 h 10014"/>
              <a:gd name="connsiteX85" fmla="*/ 3464 w 10000"/>
              <a:gd name="connsiteY85" fmla="*/ 6530 h 10014"/>
              <a:gd name="connsiteX86" fmla="*/ 3526 w 10000"/>
              <a:gd name="connsiteY86" fmla="*/ 6359 h 10014"/>
              <a:gd name="connsiteX87" fmla="*/ 3774 w 10000"/>
              <a:gd name="connsiteY87"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4490 w 10000"/>
              <a:gd name="connsiteY60" fmla="*/ 8353 h 10014"/>
              <a:gd name="connsiteX61" fmla="*/ 4495 w 10000"/>
              <a:gd name="connsiteY61" fmla="*/ 9134 h 10014"/>
              <a:gd name="connsiteX62" fmla="*/ 2809 w 10000"/>
              <a:gd name="connsiteY62" fmla="*/ 8742 h 10014"/>
              <a:gd name="connsiteX63" fmla="*/ 2392 w 10000"/>
              <a:gd name="connsiteY63" fmla="*/ 8881 h 10014"/>
              <a:gd name="connsiteX64" fmla="*/ 1886 w 10000"/>
              <a:gd name="connsiteY64" fmla="*/ 8745 h 10014"/>
              <a:gd name="connsiteX65" fmla="*/ 1453 w 10000"/>
              <a:gd name="connsiteY65" fmla="*/ 8722 h 10014"/>
              <a:gd name="connsiteX66" fmla="*/ 931 w 10000"/>
              <a:gd name="connsiteY66" fmla="*/ 10014 h 10014"/>
              <a:gd name="connsiteX67" fmla="*/ 374 w 10000"/>
              <a:gd name="connsiteY67" fmla="*/ 9836 h 10014"/>
              <a:gd name="connsiteX68" fmla="*/ 381 w 10000"/>
              <a:gd name="connsiteY68" fmla="*/ 9403 h 10014"/>
              <a:gd name="connsiteX69" fmla="*/ 484 w 10000"/>
              <a:gd name="connsiteY69" fmla="*/ 8561 h 10014"/>
              <a:gd name="connsiteX70" fmla="*/ 356 w 10000"/>
              <a:gd name="connsiteY70" fmla="*/ 8092 h 10014"/>
              <a:gd name="connsiteX71" fmla="*/ 108 w 10000"/>
              <a:gd name="connsiteY71" fmla="*/ 7772 h 10014"/>
              <a:gd name="connsiteX72" fmla="*/ 16 w 10000"/>
              <a:gd name="connsiteY72" fmla="*/ 7416 h 10014"/>
              <a:gd name="connsiteX73" fmla="*/ 0 w 10000"/>
              <a:gd name="connsiteY73" fmla="*/ 7060 h 10014"/>
              <a:gd name="connsiteX74" fmla="*/ 119 w 10000"/>
              <a:gd name="connsiteY74" fmla="*/ 6668 h 10014"/>
              <a:gd name="connsiteX75" fmla="*/ 274 w 10000"/>
              <a:gd name="connsiteY75" fmla="*/ 6328 h 10014"/>
              <a:gd name="connsiteX76" fmla="*/ 274 w 10000"/>
              <a:gd name="connsiteY76" fmla="*/ 6220 h 10014"/>
              <a:gd name="connsiteX77" fmla="*/ 467 w 10000"/>
              <a:gd name="connsiteY77" fmla="*/ 4864 h 10014"/>
              <a:gd name="connsiteX78" fmla="*/ 483 w 10000"/>
              <a:gd name="connsiteY78" fmla="*/ 4506 h 10014"/>
              <a:gd name="connsiteX79" fmla="*/ 766 w 10000"/>
              <a:gd name="connsiteY79" fmla="*/ 4452 h 10014"/>
              <a:gd name="connsiteX80" fmla="*/ 812 w 10000"/>
              <a:gd name="connsiteY80" fmla="*/ 4140 h 10014"/>
              <a:gd name="connsiteX81" fmla="*/ 816 w 10000"/>
              <a:gd name="connsiteY81" fmla="*/ 3734 h 10014"/>
              <a:gd name="connsiteX82" fmla="*/ 1346 w 10000"/>
              <a:gd name="connsiteY82" fmla="*/ 3781 h 10014"/>
              <a:gd name="connsiteX83" fmla="*/ 1743 w 10000"/>
              <a:gd name="connsiteY83" fmla="*/ 3842 h 10014"/>
              <a:gd name="connsiteX84" fmla="*/ 1609 w 10000"/>
              <a:gd name="connsiteY84" fmla="*/ 6545 h 10014"/>
              <a:gd name="connsiteX85" fmla="*/ 3464 w 10000"/>
              <a:gd name="connsiteY85" fmla="*/ 6530 h 10014"/>
              <a:gd name="connsiteX86" fmla="*/ 3526 w 10000"/>
              <a:gd name="connsiteY86" fmla="*/ 6359 h 10014"/>
              <a:gd name="connsiteX87" fmla="*/ 3774 w 10000"/>
              <a:gd name="connsiteY87"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4490 w 10000"/>
              <a:gd name="connsiteY60" fmla="*/ 8353 h 10014"/>
              <a:gd name="connsiteX61" fmla="*/ 2942 w 10000"/>
              <a:gd name="connsiteY61" fmla="*/ 8405 h 10014"/>
              <a:gd name="connsiteX62" fmla="*/ 2809 w 10000"/>
              <a:gd name="connsiteY62" fmla="*/ 8742 h 10014"/>
              <a:gd name="connsiteX63" fmla="*/ 2392 w 10000"/>
              <a:gd name="connsiteY63" fmla="*/ 8881 h 10014"/>
              <a:gd name="connsiteX64" fmla="*/ 1886 w 10000"/>
              <a:gd name="connsiteY64" fmla="*/ 8745 h 10014"/>
              <a:gd name="connsiteX65" fmla="*/ 1453 w 10000"/>
              <a:gd name="connsiteY65" fmla="*/ 8722 h 10014"/>
              <a:gd name="connsiteX66" fmla="*/ 931 w 10000"/>
              <a:gd name="connsiteY66" fmla="*/ 10014 h 10014"/>
              <a:gd name="connsiteX67" fmla="*/ 374 w 10000"/>
              <a:gd name="connsiteY67" fmla="*/ 9836 h 10014"/>
              <a:gd name="connsiteX68" fmla="*/ 381 w 10000"/>
              <a:gd name="connsiteY68" fmla="*/ 9403 h 10014"/>
              <a:gd name="connsiteX69" fmla="*/ 484 w 10000"/>
              <a:gd name="connsiteY69" fmla="*/ 8561 h 10014"/>
              <a:gd name="connsiteX70" fmla="*/ 356 w 10000"/>
              <a:gd name="connsiteY70" fmla="*/ 8092 h 10014"/>
              <a:gd name="connsiteX71" fmla="*/ 108 w 10000"/>
              <a:gd name="connsiteY71" fmla="*/ 7772 h 10014"/>
              <a:gd name="connsiteX72" fmla="*/ 16 w 10000"/>
              <a:gd name="connsiteY72" fmla="*/ 7416 h 10014"/>
              <a:gd name="connsiteX73" fmla="*/ 0 w 10000"/>
              <a:gd name="connsiteY73" fmla="*/ 7060 h 10014"/>
              <a:gd name="connsiteX74" fmla="*/ 119 w 10000"/>
              <a:gd name="connsiteY74" fmla="*/ 6668 h 10014"/>
              <a:gd name="connsiteX75" fmla="*/ 274 w 10000"/>
              <a:gd name="connsiteY75" fmla="*/ 6328 h 10014"/>
              <a:gd name="connsiteX76" fmla="*/ 274 w 10000"/>
              <a:gd name="connsiteY76" fmla="*/ 6220 h 10014"/>
              <a:gd name="connsiteX77" fmla="*/ 467 w 10000"/>
              <a:gd name="connsiteY77" fmla="*/ 4864 h 10014"/>
              <a:gd name="connsiteX78" fmla="*/ 483 w 10000"/>
              <a:gd name="connsiteY78" fmla="*/ 4506 h 10014"/>
              <a:gd name="connsiteX79" fmla="*/ 766 w 10000"/>
              <a:gd name="connsiteY79" fmla="*/ 4452 h 10014"/>
              <a:gd name="connsiteX80" fmla="*/ 812 w 10000"/>
              <a:gd name="connsiteY80" fmla="*/ 4140 h 10014"/>
              <a:gd name="connsiteX81" fmla="*/ 816 w 10000"/>
              <a:gd name="connsiteY81" fmla="*/ 3734 h 10014"/>
              <a:gd name="connsiteX82" fmla="*/ 1346 w 10000"/>
              <a:gd name="connsiteY82" fmla="*/ 3781 h 10014"/>
              <a:gd name="connsiteX83" fmla="*/ 1743 w 10000"/>
              <a:gd name="connsiteY83" fmla="*/ 3842 h 10014"/>
              <a:gd name="connsiteX84" fmla="*/ 1609 w 10000"/>
              <a:gd name="connsiteY84" fmla="*/ 6545 h 10014"/>
              <a:gd name="connsiteX85" fmla="*/ 3464 w 10000"/>
              <a:gd name="connsiteY85" fmla="*/ 6530 h 10014"/>
              <a:gd name="connsiteX86" fmla="*/ 3526 w 10000"/>
              <a:gd name="connsiteY86" fmla="*/ 6359 h 10014"/>
              <a:gd name="connsiteX87" fmla="*/ 3774 w 10000"/>
              <a:gd name="connsiteY87"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4490 w 10000"/>
              <a:gd name="connsiteY60" fmla="*/ 8353 h 10014"/>
              <a:gd name="connsiteX61" fmla="*/ 2942 w 10000"/>
              <a:gd name="connsiteY61" fmla="*/ 8405 h 10014"/>
              <a:gd name="connsiteX62" fmla="*/ 2809 w 10000"/>
              <a:gd name="connsiteY62" fmla="*/ 8742 h 10014"/>
              <a:gd name="connsiteX63" fmla="*/ 2392 w 10000"/>
              <a:gd name="connsiteY63" fmla="*/ 8881 h 10014"/>
              <a:gd name="connsiteX64" fmla="*/ 1886 w 10000"/>
              <a:gd name="connsiteY64" fmla="*/ 8745 h 10014"/>
              <a:gd name="connsiteX65" fmla="*/ 1453 w 10000"/>
              <a:gd name="connsiteY65" fmla="*/ 8722 h 10014"/>
              <a:gd name="connsiteX66" fmla="*/ 931 w 10000"/>
              <a:gd name="connsiteY66" fmla="*/ 10014 h 10014"/>
              <a:gd name="connsiteX67" fmla="*/ 374 w 10000"/>
              <a:gd name="connsiteY67" fmla="*/ 9836 h 10014"/>
              <a:gd name="connsiteX68" fmla="*/ 381 w 10000"/>
              <a:gd name="connsiteY68" fmla="*/ 9403 h 10014"/>
              <a:gd name="connsiteX69" fmla="*/ 484 w 10000"/>
              <a:gd name="connsiteY69" fmla="*/ 8561 h 10014"/>
              <a:gd name="connsiteX70" fmla="*/ 356 w 10000"/>
              <a:gd name="connsiteY70" fmla="*/ 8092 h 10014"/>
              <a:gd name="connsiteX71" fmla="*/ 108 w 10000"/>
              <a:gd name="connsiteY71" fmla="*/ 7772 h 10014"/>
              <a:gd name="connsiteX72" fmla="*/ 16 w 10000"/>
              <a:gd name="connsiteY72" fmla="*/ 7416 h 10014"/>
              <a:gd name="connsiteX73" fmla="*/ 0 w 10000"/>
              <a:gd name="connsiteY73" fmla="*/ 7060 h 10014"/>
              <a:gd name="connsiteX74" fmla="*/ 119 w 10000"/>
              <a:gd name="connsiteY74" fmla="*/ 6668 h 10014"/>
              <a:gd name="connsiteX75" fmla="*/ 274 w 10000"/>
              <a:gd name="connsiteY75" fmla="*/ 6328 h 10014"/>
              <a:gd name="connsiteX76" fmla="*/ 274 w 10000"/>
              <a:gd name="connsiteY76" fmla="*/ 6220 h 10014"/>
              <a:gd name="connsiteX77" fmla="*/ 467 w 10000"/>
              <a:gd name="connsiteY77" fmla="*/ 4864 h 10014"/>
              <a:gd name="connsiteX78" fmla="*/ 483 w 10000"/>
              <a:gd name="connsiteY78" fmla="*/ 4506 h 10014"/>
              <a:gd name="connsiteX79" fmla="*/ 766 w 10000"/>
              <a:gd name="connsiteY79" fmla="*/ 4452 h 10014"/>
              <a:gd name="connsiteX80" fmla="*/ 812 w 10000"/>
              <a:gd name="connsiteY80" fmla="*/ 4140 h 10014"/>
              <a:gd name="connsiteX81" fmla="*/ 816 w 10000"/>
              <a:gd name="connsiteY81" fmla="*/ 3734 h 10014"/>
              <a:gd name="connsiteX82" fmla="*/ 1346 w 10000"/>
              <a:gd name="connsiteY82" fmla="*/ 3781 h 10014"/>
              <a:gd name="connsiteX83" fmla="*/ 1743 w 10000"/>
              <a:gd name="connsiteY83" fmla="*/ 3842 h 10014"/>
              <a:gd name="connsiteX84" fmla="*/ 1609 w 10000"/>
              <a:gd name="connsiteY84" fmla="*/ 6545 h 10014"/>
              <a:gd name="connsiteX85" fmla="*/ 3464 w 10000"/>
              <a:gd name="connsiteY85" fmla="*/ 6530 h 10014"/>
              <a:gd name="connsiteX86" fmla="*/ 3526 w 10000"/>
              <a:gd name="connsiteY86" fmla="*/ 6359 h 10014"/>
              <a:gd name="connsiteX87" fmla="*/ 3774 w 10000"/>
              <a:gd name="connsiteY87"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4490 w 10000"/>
              <a:gd name="connsiteY60" fmla="*/ 8353 h 10014"/>
              <a:gd name="connsiteX61" fmla="*/ 2942 w 10000"/>
              <a:gd name="connsiteY61" fmla="*/ 8249 h 10014"/>
              <a:gd name="connsiteX62" fmla="*/ 2809 w 10000"/>
              <a:gd name="connsiteY62" fmla="*/ 8742 h 10014"/>
              <a:gd name="connsiteX63" fmla="*/ 2392 w 10000"/>
              <a:gd name="connsiteY63" fmla="*/ 8881 h 10014"/>
              <a:gd name="connsiteX64" fmla="*/ 1886 w 10000"/>
              <a:gd name="connsiteY64" fmla="*/ 8745 h 10014"/>
              <a:gd name="connsiteX65" fmla="*/ 1453 w 10000"/>
              <a:gd name="connsiteY65" fmla="*/ 8722 h 10014"/>
              <a:gd name="connsiteX66" fmla="*/ 931 w 10000"/>
              <a:gd name="connsiteY66" fmla="*/ 10014 h 10014"/>
              <a:gd name="connsiteX67" fmla="*/ 374 w 10000"/>
              <a:gd name="connsiteY67" fmla="*/ 9836 h 10014"/>
              <a:gd name="connsiteX68" fmla="*/ 381 w 10000"/>
              <a:gd name="connsiteY68" fmla="*/ 9403 h 10014"/>
              <a:gd name="connsiteX69" fmla="*/ 484 w 10000"/>
              <a:gd name="connsiteY69" fmla="*/ 8561 h 10014"/>
              <a:gd name="connsiteX70" fmla="*/ 356 w 10000"/>
              <a:gd name="connsiteY70" fmla="*/ 8092 h 10014"/>
              <a:gd name="connsiteX71" fmla="*/ 108 w 10000"/>
              <a:gd name="connsiteY71" fmla="*/ 7772 h 10014"/>
              <a:gd name="connsiteX72" fmla="*/ 16 w 10000"/>
              <a:gd name="connsiteY72" fmla="*/ 7416 h 10014"/>
              <a:gd name="connsiteX73" fmla="*/ 0 w 10000"/>
              <a:gd name="connsiteY73" fmla="*/ 7060 h 10014"/>
              <a:gd name="connsiteX74" fmla="*/ 119 w 10000"/>
              <a:gd name="connsiteY74" fmla="*/ 6668 h 10014"/>
              <a:gd name="connsiteX75" fmla="*/ 274 w 10000"/>
              <a:gd name="connsiteY75" fmla="*/ 6328 h 10014"/>
              <a:gd name="connsiteX76" fmla="*/ 274 w 10000"/>
              <a:gd name="connsiteY76" fmla="*/ 6220 h 10014"/>
              <a:gd name="connsiteX77" fmla="*/ 467 w 10000"/>
              <a:gd name="connsiteY77" fmla="*/ 4864 h 10014"/>
              <a:gd name="connsiteX78" fmla="*/ 483 w 10000"/>
              <a:gd name="connsiteY78" fmla="*/ 4506 h 10014"/>
              <a:gd name="connsiteX79" fmla="*/ 766 w 10000"/>
              <a:gd name="connsiteY79" fmla="*/ 4452 h 10014"/>
              <a:gd name="connsiteX80" fmla="*/ 812 w 10000"/>
              <a:gd name="connsiteY80" fmla="*/ 4140 h 10014"/>
              <a:gd name="connsiteX81" fmla="*/ 816 w 10000"/>
              <a:gd name="connsiteY81" fmla="*/ 3734 h 10014"/>
              <a:gd name="connsiteX82" fmla="*/ 1346 w 10000"/>
              <a:gd name="connsiteY82" fmla="*/ 3781 h 10014"/>
              <a:gd name="connsiteX83" fmla="*/ 1743 w 10000"/>
              <a:gd name="connsiteY83" fmla="*/ 3842 h 10014"/>
              <a:gd name="connsiteX84" fmla="*/ 1609 w 10000"/>
              <a:gd name="connsiteY84" fmla="*/ 6545 h 10014"/>
              <a:gd name="connsiteX85" fmla="*/ 3464 w 10000"/>
              <a:gd name="connsiteY85" fmla="*/ 6530 h 10014"/>
              <a:gd name="connsiteX86" fmla="*/ 3526 w 10000"/>
              <a:gd name="connsiteY86" fmla="*/ 6359 h 10014"/>
              <a:gd name="connsiteX87" fmla="*/ 3774 w 10000"/>
              <a:gd name="connsiteY87"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4490 w 10000"/>
              <a:gd name="connsiteY60" fmla="*/ 8353 h 10014"/>
              <a:gd name="connsiteX61" fmla="*/ 2942 w 10000"/>
              <a:gd name="connsiteY61" fmla="*/ 8249 h 10014"/>
              <a:gd name="connsiteX62" fmla="*/ 2809 w 10000"/>
              <a:gd name="connsiteY62" fmla="*/ 8742 h 10014"/>
              <a:gd name="connsiteX63" fmla="*/ 2392 w 10000"/>
              <a:gd name="connsiteY63" fmla="*/ 8881 h 10014"/>
              <a:gd name="connsiteX64" fmla="*/ 1886 w 10000"/>
              <a:gd name="connsiteY64" fmla="*/ 8745 h 10014"/>
              <a:gd name="connsiteX65" fmla="*/ 1453 w 10000"/>
              <a:gd name="connsiteY65" fmla="*/ 8722 h 10014"/>
              <a:gd name="connsiteX66" fmla="*/ 931 w 10000"/>
              <a:gd name="connsiteY66" fmla="*/ 10014 h 10014"/>
              <a:gd name="connsiteX67" fmla="*/ 374 w 10000"/>
              <a:gd name="connsiteY67" fmla="*/ 9836 h 10014"/>
              <a:gd name="connsiteX68" fmla="*/ 381 w 10000"/>
              <a:gd name="connsiteY68" fmla="*/ 9403 h 10014"/>
              <a:gd name="connsiteX69" fmla="*/ 484 w 10000"/>
              <a:gd name="connsiteY69" fmla="*/ 8561 h 10014"/>
              <a:gd name="connsiteX70" fmla="*/ 356 w 10000"/>
              <a:gd name="connsiteY70" fmla="*/ 8092 h 10014"/>
              <a:gd name="connsiteX71" fmla="*/ 108 w 10000"/>
              <a:gd name="connsiteY71" fmla="*/ 7772 h 10014"/>
              <a:gd name="connsiteX72" fmla="*/ 16 w 10000"/>
              <a:gd name="connsiteY72" fmla="*/ 7416 h 10014"/>
              <a:gd name="connsiteX73" fmla="*/ 0 w 10000"/>
              <a:gd name="connsiteY73" fmla="*/ 7060 h 10014"/>
              <a:gd name="connsiteX74" fmla="*/ 119 w 10000"/>
              <a:gd name="connsiteY74" fmla="*/ 6668 h 10014"/>
              <a:gd name="connsiteX75" fmla="*/ 274 w 10000"/>
              <a:gd name="connsiteY75" fmla="*/ 6328 h 10014"/>
              <a:gd name="connsiteX76" fmla="*/ 274 w 10000"/>
              <a:gd name="connsiteY76" fmla="*/ 6220 h 10014"/>
              <a:gd name="connsiteX77" fmla="*/ 467 w 10000"/>
              <a:gd name="connsiteY77" fmla="*/ 4864 h 10014"/>
              <a:gd name="connsiteX78" fmla="*/ 483 w 10000"/>
              <a:gd name="connsiteY78" fmla="*/ 4506 h 10014"/>
              <a:gd name="connsiteX79" fmla="*/ 766 w 10000"/>
              <a:gd name="connsiteY79" fmla="*/ 4452 h 10014"/>
              <a:gd name="connsiteX80" fmla="*/ 812 w 10000"/>
              <a:gd name="connsiteY80" fmla="*/ 4140 h 10014"/>
              <a:gd name="connsiteX81" fmla="*/ 1346 w 10000"/>
              <a:gd name="connsiteY81" fmla="*/ 3781 h 10014"/>
              <a:gd name="connsiteX82" fmla="*/ 1743 w 10000"/>
              <a:gd name="connsiteY82" fmla="*/ 3842 h 10014"/>
              <a:gd name="connsiteX83" fmla="*/ 1609 w 10000"/>
              <a:gd name="connsiteY83" fmla="*/ 6545 h 10014"/>
              <a:gd name="connsiteX84" fmla="*/ 3464 w 10000"/>
              <a:gd name="connsiteY84" fmla="*/ 6530 h 10014"/>
              <a:gd name="connsiteX85" fmla="*/ 3526 w 10000"/>
              <a:gd name="connsiteY85" fmla="*/ 6359 h 10014"/>
              <a:gd name="connsiteX86" fmla="*/ 3774 w 10000"/>
              <a:gd name="connsiteY86"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4490 w 10000"/>
              <a:gd name="connsiteY60" fmla="*/ 8353 h 10014"/>
              <a:gd name="connsiteX61" fmla="*/ 2942 w 10000"/>
              <a:gd name="connsiteY61" fmla="*/ 8249 h 10014"/>
              <a:gd name="connsiteX62" fmla="*/ 2809 w 10000"/>
              <a:gd name="connsiteY62" fmla="*/ 8742 h 10014"/>
              <a:gd name="connsiteX63" fmla="*/ 2392 w 10000"/>
              <a:gd name="connsiteY63" fmla="*/ 8881 h 10014"/>
              <a:gd name="connsiteX64" fmla="*/ 1886 w 10000"/>
              <a:gd name="connsiteY64" fmla="*/ 8745 h 10014"/>
              <a:gd name="connsiteX65" fmla="*/ 1453 w 10000"/>
              <a:gd name="connsiteY65" fmla="*/ 8722 h 10014"/>
              <a:gd name="connsiteX66" fmla="*/ 931 w 10000"/>
              <a:gd name="connsiteY66" fmla="*/ 10014 h 10014"/>
              <a:gd name="connsiteX67" fmla="*/ 374 w 10000"/>
              <a:gd name="connsiteY67" fmla="*/ 9836 h 10014"/>
              <a:gd name="connsiteX68" fmla="*/ 381 w 10000"/>
              <a:gd name="connsiteY68" fmla="*/ 9403 h 10014"/>
              <a:gd name="connsiteX69" fmla="*/ 484 w 10000"/>
              <a:gd name="connsiteY69" fmla="*/ 8561 h 10014"/>
              <a:gd name="connsiteX70" fmla="*/ 356 w 10000"/>
              <a:gd name="connsiteY70" fmla="*/ 8092 h 10014"/>
              <a:gd name="connsiteX71" fmla="*/ 108 w 10000"/>
              <a:gd name="connsiteY71" fmla="*/ 7772 h 10014"/>
              <a:gd name="connsiteX72" fmla="*/ 16 w 10000"/>
              <a:gd name="connsiteY72" fmla="*/ 7416 h 10014"/>
              <a:gd name="connsiteX73" fmla="*/ 0 w 10000"/>
              <a:gd name="connsiteY73" fmla="*/ 7060 h 10014"/>
              <a:gd name="connsiteX74" fmla="*/ 119 w 10000"/>
              <a:gd name="connsiteY74" fmla="*/ 6668 h 10014"/>
              <a:gd name="connsiteX75" fmla="*/ 274 w 10000"/>
              <a:gd name="connsiteY75" fmla="*/ 6328 h 10014"/>
              <a:gd name="connsiteX76" fmla="*/ 274 w 10000"/>
              <a:gd name="connsiteY76" fmla="*/ 6220 h 10014"/>
              <a:gd name="connsiteX77" fmla="*/ 467 w 10000"/>
              <a:gd name="connsiteY77" fmla="*/ 4864 h 10014"/>
              <a:gd name="connsiteX78" fmla="*/ 766 w 10000"/>
              <a:gd name="connsiteY78" fmla="*/ 4452 h 10014"/>
              <a:gd name="connsiteX79" fmla="*/ 812 w 10000"/>
              <a:gd name="connsiteY79" fmla="*/ 4140 h 10014"/>
              <a:gd name="connsiteX80" fmla="*/ 1346 w 10000"/>
              <a:gd name="connsiteY80" fmla="*/ 3781 h 10014"/>
              <a:gd name="connsiteX81" fmla="*/ 1743 w 10000"/>
              <a:gd name="connsiteY81" fmla="*/ 3842 h 10014"/>
              <a:gd name="connsiteX82" fmla="*/ 1609 w 10000"/>
              <a:gd name="connsiteY82" fmla="*/ 6545 h 10014"/>
              <a:gd name="connsiteX83" fmla="*/ 3464 w 10000"/>
              <a:gd name="connsiteY83" fmla="*/ 6530 h 10014"/>
              <a:gd name="connsiteX84" fmla="*/ 3526 w 10000"/>
              <a:gd name="connsiteY84" fmla="*/ 6359 h 10014"/>
              <a:gd name="connsiteX85" fmla="*/ 3774 w 10000"/>
              <a:gd name="connsiteY85"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4490 w 10000"/>
              <a:gd name="connsiteY60" fmla="*/ 8353 h 10014"/>
              <a:gd name="connsiteX61" fmla="*/ 2942 w 10000"/>
              <a:gd name="connsiteY61" fmla="*/ 8249 h 10014"/>
              <a:gd name="connsiteX62" fmla="*/ 2809 w 10000"/>
              <a:gd name="connsiteY62" fmla="*/ 8742 h 10014"/>
              <a:gd name="connsiteX63" fmla="*/ 2392 w 10000"/>
              <a:gd name="connsiteY63" fmla="*/ 8881 h 10014"/>
              <a:gd name="connsiteX64" fmla="*/ 1886 w 10000"/>
              <a:gd name="connsiteY64" fmla="*/ 8745 h 10014"/>
              <a:gd name="connsiteX65" fmla="*/ 1453 w 10000"/>
              <a:gd name="connsiteY65" fmla="*/ 8722 h 10014"/>
              <a:gd name="connsiteX66" fmla="*/ 931 w 10000"/>
              <a:gd name="connsiteY66" fmla="*/ 10014 h 10014"/>
              <a:gd name="connsiteX67" fmla="*/ 374 w 10000"/>
              <a:gd name="connsiteY67" fmla="*/ 9836 h 10014"/>
              <a:gd name="connsiteX68" fmla="*/ 381 w 10000"/>
              <a:gd name="connsiteY68" fmla="*/ 9403 h 10014"/>
              <a:gd name="connsiteX69" fmla="*/ 484 w 10000"/>
              <a:gd name="connsiteY69" fmla="*/ 8561 h 10014"/>
              <a:gd name="connsiteX70" fmla="*/ 356 w 10000"/>
              <a:gd name="connsiteY70" fmla="*/ 8092 h 10014"/>
              <a:gd name="connsiteX71" fmla="*/ 108 w 10000"/>
              <a:gd name="connsiteY71" fmla="*/ 7772 h 10014"/>
              <a:gd name="connsiteX72" fmla="*/ 16 w 10000"/>
              <a:gd name="connsiteY72" fmla="*/ 7416 h 10014"/>
              <a:gd name="connsiteX73" fmla="*/ 0 w 10000"/>
              <a:gd name="connsiteY73" fmla="*/ 7060 h 10014"/>
              <a:gd name="connsiteX74" fmla="*/ 119 w 10000"/>
              <a:gd name="connsiteY74" fmla="*/ 6668 h 10014"/>
              <a:gd name="connsiteX75" fmla="*/ 274 w 10000"/>
              <a:gd name="connsiteY75" fmla="*/ 6328 h 10014"/>
              <a:gd name="connsiteX76" fmla="*/ 274 w 10000"/>
              <a:gd name="connsiteY76" fmla="*/ 6220 h 10014"/>
              <a:gd name="connsiteX77" fmla="*/ 467 w 10000"/>
              <a:gd name="connsiteY77" fmla="*/ 4864 h 10014"/>
              <a:gd name="connsiteX78" fmla="*/ 812 w 10000"/>
              <a:gd name="connsiteY78" fmla="*/ 4140 h 10014"/>
              <a:gd name="connsiteX79" fmla="*/ 1346 w 10000"/>
              <a:gd name="connsiteY79" fmla="*/ 3781 h 10014"/>
              <a:gd name="connsiteX80" fmla="*/ 1743 w 10000"/>
              <a:gd name="connsiteY80" fmla="*/ 3842 h 10014"/>
              <a:gd name="connsiteX81" fmla="*/ 1609 w 10000"/>
              <a:gd name="connsiteY81" fmla="*/ 6545 h 10014"/>
              <a:gd name="connsiteX82" fmla="*/ 3464 w 10000"/>
              <a:gd name="connsiteY82" fmla="*/ 6530 h 10014"/>
              <a:gd name="connsiteX83" fmla="*/ 3526 w 10000"/>
              <a:gd name="connsiteY83" fmla="*/ 6359 h 10014"/>
              <a:gd name="connsiteX84" fmla="*/ 3774 w 10000"/>
              <a:gd name="connsiteY84"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4490 w 10000"/>
              <a:gd name="connsiteY60" fmla="*/ 8353 h 10014"/>
              <a:gd name="connsiteX61" fmla="*/ 2942 w 10000"/>
              <a:gd name="connsiteY61" fmla="*/ 8249 h 10014"/>
              <a:gd name="connsiteX62" fmla="*/ 2809 w 10000"/>
              <a:gd name="connsiteY62" fmla="*/ 8742 h 10014"/>
              <a:gd name="connsiteX63" fmla="*/ 2392 w 10000"/>
              <a:gd name="connsiteY63" fmla="*/ 8881 h 10014"/>
              <a:gd name="connsiteX64" fmla="*/ 1886 w 10000"/>
              <a:gd name="connsiteY64" fmla="*/ 8745 h 10014"/>
              <a:gd name="connsiteX65" fmla="*/ 1453 w 10000"/>
              <a:gd name="connsiteY65" fmla="*/ 8722 h 10014"/>
              <a:gd name="connsiteX66" fmla="*/ 931 w 10000"/>
              <a:gd name="connsiteY66" fmla="*/ 10014 h 10014"/>
              <a:gd name="connsiteX67" fmla="*/ 374 w 10000"/>
              <a:gd name="connsiteY67" fmla="*/ 9836 h 10014"/>
              <a:gd name="connsiteX68" fmla="*/ 381 w 10000"/>
              <a:gd name="connsiteY68" fmla="*/ 9403 h 10014"/>
              <a:gd name="connsiteX69" fmla="*/ 484 w 10000"/>
              <a:gd name="connsiteY69" fmla="*/ 8561 h 10014"/>
              <a:gd name="connsiteX70" fmla="*/ 356 w 10000"/>
              <a:gd name="connsiteY70" fmla="*/ 8092 h 10014"/>
              <a:gd name="connsiteX71" fmla="*/ 108 w 10000"/>
              <a:gd name="connsiteY71" fmla="*/ 7772 h 10014"/>
              <a:gd name="connsiteX72" fmla="*/ 16 w 10000"/>
              <a:gd name="connsiteY72" fmla="*/ 7416 h 10014"/>
              <a:gd name="connsiteX73" fmla="*/ 0 w 10000"/>
              <a:gd name="connsiteY73" fmla="*/ 7060 h 10014"/>
              <a:gd name="connsiteX74" fmla="*/ 119 w 10000"/>
              <a:gd name="connsiteY74" fmla="*/ 6668 h 10014"/>
              <a:gd name="connsiteX75" fmla="*/ 274 w 10000"/>
              <a:gd name="connsiteY75" fmla="*/ 6328 h 10014"/>
              <a:gd name="connsiteX76" fmla="*/ 274 w 10000"/>
              <a:gd name="connsiteY76" fmla="*/ 6220 h 10014"/>
              <a:gd name="connsiteX77" fmla="*/ 467 w 10000"/>
              <a:gd name="connsiteY77" fmla="*/ 4864 h 10014"/>
              <a:gd name="connsiteX78" fmla="*/ 1346 w 10000"/>
              <a:gd name="connsiteY78" fmla="*/ 3781 h 10014"/>
              <a:gd name="connsiteX79" fmla="*/ 1743 w 10000"/>
              <a:gd name="connsiteY79" fmla="*/ 3842 h 10014"/>
              <a:gd name="connsiteX80" fmla="*/ 1609 w 10000"/>
              <a:gd name="connsiteY80" fmla="*/ 6545 h 10014"/>
              <a:gd name="connsiteX81" fmla="*/ 3464 w 10000"/>
              <a:gd name="connsiteY81" fmla="*/ 6530 h 10014"/>
              <a:gd name="connsiteX82" fmla="*/ 3526 w 10000"/>
              <a:gd name="connsiteY82" fmla="*/ 6359 h 10014"/>
              <a:gd name="connsiteX83" fmla="*/ 3774 w 10000"/>
              <a:gd name="connsiteY83"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4490 w 10000"/>
              <a:gd name="connsiteY60" fmla="*/ 8353 h 10014"/>
              <a:gd name="connsiteX61" fmla="*/ 2942 w 10000"/>
              <a:gd name="connsiteY61" fmla="*/ 8249 h 10014"/>
              <a:gd name="connsiteX62" fmla="*/ 2809 w 10000"/>
              <a:gd name="connsiteY62" fmla="*/ 8742 h 10014"/>
              <a:gd name="connsiteX63" fmla="*/ 2392 w 10000"/>
              <a:gd name="connsiteY63" fmla="*/ 8881 h 10014"/>
              <a:gd name="connsiteX64" fmla="*/ 1886 w 10000"/>
              <a:gd name="connsiteY64" fmla="*/ 8745 h 10014"/>
              <a:gd name="connsiteX65" fmla="*/ 1453 w 10000"/>
              <a:gd name="connsiteY65" fmla="*/ 8722 h 10014"/>
              <a:gd name="connsiteX66" fmla="*/ 931 w 10000"/>
              <a:gd name="connsiteY66" fmla="*/ 10014 h 10014"/>
              <a:gd name="connsiteX67" fmla="*/ 374 w 10000"/>
              <a:gd name="connsiteY67" fmla="*/ 9836 h 10014"/>
              <a:gd name="connsiteX68" fmla="*/ 381 w 10000"/>
              <a:gd name="connsiteY68" fmla="*/ 9403 h 10014"/>
              <a:gd name="connsiteX69" fmla="*/ 484 w 10000"/>
              <a:gd name="connsiteY69" fmla="*/ 8561 h 10014"/>
              <a:gd name="connsiteX70" fmla="*/ 356 w 10000"/>
              <a:gd name="connsiteY70" fmla="*/ 8092 h 10014"/>
              <a:gd name="connsiteX71" fmla="*/ 108 w 10000"/>
              <a:gd name="connsiteY71" fmla="*/ 7772 h 10014"/>
              <a:gd name="connsiteX72" fmla="*/ 16 w 10000"/>
              <a:gd name="connsiteY72" fmla="*/ 7416 h 10014"/>
              <a:gd name="connsiteX73" fmla="*/ 0 w 10000"/>
              <a:gd name="connsiteY73" fmla="*/ 7060 h 10014"/>
              <a:gd name="connsiteX74" fmla="*/ 119 w 10000"/>
              <a:gd name="connsiteY74" fmla="*/ 6668 h 10014"/>
              <a:gd name="connsiteX75" fmla="*/ 274 w 10000"/>
              <a:gd name="connsiteY75" fmla="*/ 6328 h 10014"/>
              <a:gd name="connsiteX76" fmla="*/ 274 w 10000"/>
              <a:gd name="connsiteY76" fmla="*/ 6220 h 10014"/>
              <a:gd name="connsiteX77" fmla="*/ 1346 w 10000"/>
              <a:gd name="connsiteY77" fmla="*/ 3781 h 10014"/>
              <a:gd name="connsiteX78" fmla="*/ 1743 w 10000"/>
              <a:gd name="connsiteY78" fmla="*/ 3842 h 10014"/>
              <a:gd name="connsiteX79" fmla="*/ 1609 w 10000"/>
              <a:gd name="connsiteY79" fmla="*/ 6545 h 10014"/>
              <a:gd name="connsiteX80" fmla="*/ 3464 w 10000"/>
              <a:gd name="connsiteY80" fmla="*/ 6530 h 10014"/>
              <a:gd name="connsiteX81" fmla="*/ 3526 w 10000"/>
              <a:gd name="connsiteY81" fmla="*/ 6359 h 10014"/>
              <a:gd name="connsiteX82" fmla="*/ 3774 w 10000"/>
              <a:gd name="connsiteY82"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4490 w 10000"/>
              <a:gd name="connsiteY60" fmla="*/ 8353 h 10014"/>
              <a:gd name="connsiteX61" fmla="*/ 2942 w 10000"/>
              <a:gd name="connsiteY61" fmla="*/ 8249 h 10014"/>
              <a:gd name="connsiteX62" fmla="*/ 2809 w 10000"/>
              <a:gd name="connsiteY62" fmla="*/ 8742 h 10014"/>
              <a:gd name="connsiteX63" fmla="*/ 2392 w 10000"/>
              <a:gd name="connsiteY63" fmla="*/ 8881 h 10014"/>
              <a:gd name="connsiteX64" fmla="*/ 1886 w 10000"/>
              <a:gd name="connsiteY64" fmla="*/ 8745 h 10014"/>
              <a:gd name="connsiteX65" fmla="*/ 1453 w 10000"/>
              <a:gd name="connsiteY65" fmla="*/ 8722 h 10014"/>
              <a:gd name="connsiteX66" fmla="*/ 931 w 10000"/>
              <a:gd name="connsiteY66" fmla="*/ 10014 h 10014"/>
              <a:gd name="connsiteX67" fmla="*/ 374 w 10000"/>
              <a:gd name="connsiteY67" fmla="*/ 9836 h 10014"/>
              <a:gd name="connsiteX68" fmla="*/ 381 w 10000"/>
              <a:gd name="connsiteY68" fmla="*/ 9403 h 10014"/>
              <a:gd name="connsiteX69" fmla="*/ 484 w 10000"/>
              <a:gd name="connsiteY69" fmla="*/ 8561 h 10014"/>
              <a:gd name="connsiteX70" fmla="*/ 356 w 10000"/>
              <a:gd name="connsiteY70" fmla="*/ 8092 h 10014"/>
              <a:gd name="connsiteX71" fmla="*/ 108 w 10000"/>
              <a:gd name="connsiteY71" fmla="*/ 7772 h 10014"/>
              <a:gd name="connsiteX72" fmla="*/ 16 w 10000"/>
              <a:gd name="connsiteY72" fmla="*/ 7416 h 10014"/>
              <a:gd name="connsiteX73" fmla="*/ 0 w 10000"/>
              <a:gd name="connsiteY73" fmla="*/ 7060 h 10014"/>
              <a:gd name="connsiteX74" fmla="*/ 119 w 10000"/>
              <a:gd name="connsiteY74" fmla="*/ 6668 h 10014"/>
              <a:gd name="connsiteX75" fmla="*/ 274 w 10000"/>
              <a:gd name="connsiteY75" fmla="*/ 6328 h 10014"/>
              <a:gd name="connsiteX76" fmla="*/ 1346 w 10000"/>
              <a:gd name="connsiteY76" fmla="*/ 3781 h 10014"/>
              <a:gd name="connsiteX77" fmla="*/ 1743 w 10000"/>
              <a:gd name="connsiteY77" fmla="*/ 3842 h 10014"/>
              <a:gd name="connsiteX78" fmla="*/ 1609 w 10000"/>
              <a:gd name="connsiteY78" fmla="*/ 6545 h 10014"/>
              <a:gd name="connsiteX79" fmla="*/ 3464 w 10000"/>
              <a:gd name="connsiteY79" fmla="*/ 6530 h 10014"/>
              <a:gd name="connsiteX80" fmla="*/ 3526 w 10000"/>
              <a:gd name="connsiteY80" fmla="*/ 6359 h 10014"/>
              <a:gd name="connsiteX81" fmla="*/ 3774 w 10000"/>
              <a:gd name="connsiteY81"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4490 w 10000"/>
              <a:gd name="connsiteY60" fmla="*/ 8353 h 10014"/>
              <a:gd name="connsiteX61" fmla="*/ 2942 w 10000"/>
              <a:gd name="connsiteY61" fmla="*/ 8249 h 10014"/>
              <a:gd name="connsiteX62" fmla="*/ 2809 w 10000"/>
              <a:gd name="connsiteY62" fmla="*/ 8742 h 10014"/>
              <a:gd name="connsiteX63" fmla="*/ 2392 w 10000"/>
              <a:gd name="connsiteY63" fmla="*/ 8881 h 10014"/>
              <a:gd name="connsiteX64" fmla="*/ 1886 w 10000"/>
              <a:gd name="connsiteY64" fmla="*/ 8745 h 10014"/>
              <a:gd name="connsiteX65" fmla="*/ 1453 w 10000"/>
              <a:gd name="connsiteY65" fmla="*/ 8722 h 10014"/>
              <a:gd name="connsiteX66" fmla="*/ 931 w 10000"/>
              <a:gd name="connsiteY66" fmla="*/ 10014 h 10014"/>
              <a:gd name="connsiteX67" fmla="*/ 374 w 10000"/>
              <a:gd name="connsiteY67" fmla="*/ 9836 h 10014"/>
              <a:gd name="connsiteX68" fmla="*/ 381 w 10000"/>
              <a:gd name="connsiteY68" fmla="*/ 9403 h 10014"/>
              <a:gd name="connsiteX69" fmla="*/ 484 w 10000"/>
              <a:gd name="connsiteY69" fmla="*/ 8561 h 10014"/>
              <a:gd name="connsiteX70" fmla="*/ 356 w 10000"/>
              <a:gd name="connsiteY70" fmla="*/ 8092 h 10014"/>
              <a:gd name="connsiteX71" fmla="*/ 108 w 10000"/>
              <a:gd name="connsiteY71" fmla="*/ 7772 h 10014"/>
              <a:gd name="connsiteX72" fmla="*/ 16 w 10000"/>
              <a:gd name="connsiteY72" fmla="*/ 7416 h 10014"/>
              <a:gd name="connsiteX73" fmla="*/ 0 w 10000"/>
              <a:gd name="connsiteY73" fmla="*/ 7060 h 10014"/>
              <a:gd name="connsiteX74" fmla="*/ 119 w 10000"/>
              <a:gd name="connsiteY74" fmla="*/ 6668 h 10014"/>
              <a:gd name="connsiteX75" fmla="*/ 1346 w 10000"/>
              <a:gd name="connsiteY75" fmla="*/ 3781 h 10014"/>
              <a:gd name="connsiteX76" fmla="*/ 1743 w 10000"/>
              <a:gd name="connsiteY76" fmla="*/ 3842 h 10014"/>
              <a:gd name="connsiteX77" fmla="*/ 1609 w 10000"/>
              <a:gd name="connsiteY77" fmla="*/ 6545 h 10014"/>
              <a:gd name="connsiteX78" fmla="*/ 3464 w 10000"/>
              <a:gd name="connsiteY78" fmla="*/ 6530 h 10014"/>
              <a:gd name="connsiteX79" fmla="*/ 3526 w 10000"/>
              <a:gd name="connsiteY79" fmla="*/ 6359 h 10014"/>
              <a:gd name="connsiteX80" fmla="*/ 3774 w 10000"/>
              <a:gd name="connsiteY80" fmla="*/ 5838 h 10014"/>
              <a:gd name="connsiteX0" fmla="*/ 3774 w 10000"/>
              <a:gd name="connsiteY0" fmla="*/ 5838 h 10014"/>
              <a:gd name="connsiteX1" fmla="*/ 3954 w 10000"/>
              <a:gd name="connsiteY1" fmla="*/ 3899 h 10014"/>
              <a:gd name="connsiteX2" fmla="*/ 3073 w 10000"/>
              <a:gd name="connsiteY2" fmla="*/ 3481 h 10014"/>
              <a:gd name="connsiteX3" fmla="*/ 4372 w 10000"/>
              <a:gd name="connsiteY3" fmla="*/ 3095 h 10014"/>
              <a:gd name="connsiteX4" fmla="*/ 4887 w 10000"/>
              <a:gd name="connsiteY4" fmla="*/ 3002 h 10014"/>
              <a:gd name="connsiteX5" fmla="*/ 6046 w 10000"/>
              <a:gd name="connsiteY5" fmla="*/ 2961 h 10014"/>
              <a:gd name="connsiteX6" fmla="*/ 7557 w 10000"/>
              <a:gd name="connsiteY6" fmla="*/ 2924 h 10014"/>
              <a:gd name="connsiteX7" fmla="*/ 7619 w 10000"/>
              <a:gd name="connsiteY7" fmla="*/ 1547 h 10014"/>
              <a:gd name="connsiteX8" fmla="*/ 7748 w 10000"/>
              <a:gd name="connsiteY8" fmla="*/ 1351 h 10014"/>
              <a:gd name="connsiteX9" fmla="*/ 7855 w 10000"/>
              <a:gd name="connsiteY9" fmla="*/ 1336 h 10014"/>
              <a:gd name="connsiteX10" fmla="*/ 7943 w 10000"/>
              <a:gd name="connsiteY10" fmla="*/ 1304 h 10014"/>
              <a:gd name="connsiteX11" fmla="*/ 7964 w 10000"/>
              <a:gd name="connsiteY11" fmla="*/ 1238 h 10014"/>
              <a:gd name="connsiteX12" fmla="*/ 7964 w 10000"/>
              <a:gd name="connsiteY12" fmla="*/ 1160 h 10014"/>
              <a:gd name="connsiteX13" fmla="*/ 7886 w 10000"/>
              <a:gd name="connsiteY13" fmla="*/ 995 h 10014"/>
              <a:gd name="connsiteX14" fmla="*/ 7820 w 10000"/>
              <a:gd name="connsiteY14" fmla="*/ 918 h 10014"/>
              <a:gd name="connsiteX15" fmla="*/ 7820 w 10000"/>
              <a:gd name="connsiteY15" fmla="*/ 872 h 10014"/>
              <a:gd name="connsiteX16" fmla="*/ 7989 w 10000"/>
              <a:gd name="connsiteY16" fmla="*/ 779 h 10014"/>
              <a:gd name="connsiteX17" fmla="*/ 8361 w 10000"/>
              <a:gd name="connsiteY17" fmla="*/ 392 h 10014"/>
              <a:gd name="connsiteX18" fmla="*/ 8530 w 10000"/>
              <a:gd name="connsiteY18" fmla="*/ 0 h 10014"/>
              <a:gd name="connsiteX19" fmla="*/ 8732 w 10000"/>
              <a:gd name="connsiteY19" fmla="*/ 454 h 10014"/>
              <a:gd name="connsiteX20" fmla="*/ 8840 w 10000"/>
              <a:gd name="connsiteY20" fmla="*/ 779 h 10014"/>
              <a:gd name="connsiteX21" fmla="*/ 8825 w 10000"/>
              <a:gd name="connsiteY21" fmla="*/ 1057 h 10014"/>
              <a:gd name="connsiteX22" fmla="*/ 8763 w 10000"/>
              <a:gd name="connsiteY22" fmla="*/ 1413 h 10014"/>
              <a:gd name="connsiteX23" fmla="*/ 8876 w 10000"/>
              <a:gd name="connsiteY23" fmla="*/ 1547 h 10014"/>
              <a:gd name="connsiteX24" fmla="*/ 9171 w 10000"/>
              <a:gd name="connsiteY24" fmla="*/ 1181 h 10014"/>
              <a:gd name="connsiteX25" fmla="*/ 10000 w 10000"/>
              <a:gd name="connsiteY25" fmla="*/ 1181 h 10014"/>
              <a:gd name="connsiteX26" fmla="*/ 9768 w 10000"/>
              <a:gd name="connsiteY26" fmla="*/ 1996 h 10014"/>
              <a:gd name="connsiteX27" fmla="*/ 9155 w 10000"/>
              <a:gd name="connsiteY27" fmla="*/ 1996 h 10014"/>
              <a:gd name="connsiteX28" fmla="*/ 9366 w 10000"/>
              <a:gd name="connsiteY28" fmla="*/ 2243 h 10014"/>
              <a:gd name="connsiteX29" fmla="*/ 9753 w 10000"/>
              <a:gd name="connsiteY29" fmla="*/ 2552 h 10014"/>
              <a:gd name="connsiteX30" fmla="*/ 9753 w 10000"/>
              <a:gd name="connsiteY30" fmla="*/ 2599 h 10014"/>
              <a:gd name="connsiteX31" fmla="*/ 9675 w 10000"/>
              <a:gd name="connsiteY31" fmla="*/ 2558 h 10014"/>
              <a:gd name="connsiteX32" fmla="*/ 9187 w 10000"/>
              <a:gd name="connsiteY32" fmla="*/ 2552 h 10014"/>
              <a:gd name="connsiteX33" fmla="*/ 9139 w 10000"/>
              <a:gd name="connsiteY33" fmla="*/ 2682 h 10014"/>
              <a:gd name="connsiteX34" fmla="*/ 9077 w 10000"/>
              <a:gd name="connsiteY34" fmla="*/ 2805 h 10014"/>
              <a:gd name="connsiteX35" fmla="*/ 8458 w 10000"/>
              <a:gd name="connsiteY35" fmla="*/ 3140 h 10014"/>
              <a:gd name="connsiteX36" fmla="*/ 7820 w 10000"/>
              <a:gd name="connsiteY36" fmla="*/ 4167 h 10014"/>
              <a:gd name="connsiteX37" fmla="*/ 7650 w 10000"/>
              <a:gd name="connsiteY37" fmla="*/ 4214 h 10014"/>
              <a:gd name="connsiteX38" fmla="*/ 7496 w 10000"/>
              <a:gd name="connsiteY38" fmla="*/ 4178 h 10014"/>
              <a:gd name="connsiteX39" fmla="*/ 7310 w 10000"/>
              <a:gd name="connsiteY39" fmla="*/ 4105 h 10014"/>
              <a:gd name="connsiteX40" fmla="*/ 7207 w 10000"/>
              <a:gd name="connsiteY40" fmla="*/ 4229 h 10014"/>
              <a:gd name="connsiteX41" fmla="*/ 6876 w 10000"/>
              <a:gd name="connsiteY41" fmla="*/ 4214 h 10014"/>
              <a:gd name="connsiteX42" fmla="*/ 6830 w 10000"/>
              <a:gd name="connsiteY42" fmla="*/ 4255 h 10014"/>
              <a:gd name="connsiteX43" fmla="*/ 6803 w 10000"/>
              <a:gd name="connsiteY43" fmla="*/ 4291 h 10014"/>
              <a:gd name="connsiteX44" fmla="*/ 6696 w 10000"/>
              <a:gd name="connsiteY44" fmla="*/ 5204 h 10014"/>
              <a:gd name="connsiteX45" fmla="*/ 6495 w 10000"/>
              <a:gd name="connsiteY45" fmla="*/ 6452 h 10014"/>
              <a:gd name="connsiteX46" fmla="*/ 6104 w 10000"/>
              <a:gd name="connsiteY46" fmla="*/ 6442 h 10014"/>
              <a:gd name="connsiteX47" fmla="*/ 6041 w 10000"/>
              <a:gd name="connsiteY47" fmla="*/ 6900 h 10014"/>
              <a:gd name="connsiteX48" fmla="*/ 6077 w 10000"/>
              <a:gd name="connsiteY48" fmla="*/ 7009 h 10014"/>
              <a:gd name="connsiteX49" fmla="*/ 6428 w 10000"/>
              <a:gd name="connsiteY49" fmla="*/ 7060 h 10014"/>
              <a:gd name="connsiteX50" fmla="*/ 6490 w 10000"/>
              <a:gd name="connsiteY50" fmla="*/ 7401 h 10014"/>
              <a:gd name="connsiteX51" fmla="*/ 6696 w 10000"/>
              <a:gd name="connsiteY51" fmla="*/ 7509 h 10014"/>
              <a:gd name="connsiteX52" fmla="*/ 6660 w 10000"/>
              <a:gd name="connsiteY52" fmla="*/ 7664 h 10014"/>
              <a:gd name="connsiteX53" fmla="*/ 6449 w 10000"/>
              <a:gd name="connsiteY53" fmla="*/ 7829 h 10014"/>
              <a:gd name="connsiteX54" fmla="*/ 6242 w 10000"/>
              <a:gd name="connsiteY54" fmla="*/ 7818 h 10014"/>
              <a:gd name="connsiteX55" fmla="*/ 6231 w 10000"/>
              <a:gd name="connsiteY55" fmla="*/ 7911 h 10014"/>
              <a:gd name="connsiteX56" fmla="*/ 6289 w 10000"/>
              <a:gd name="connsiteY56" fmla="*/ 8201 h 10014"/>
              <a:gd name="connsiteX57" fmla="*/ 6449 w 10000"/>
              <a:gd name="connsiteY57" fmla="*/ 8216 h 10014"/>
              <a:gd name="connsiteX58" fmla="*/ 6511 w 10000"/>
              <a:gd name="connsiteY58" fmla="*/ 8406 h 10014"/>
              <a:gd name="connsiteX59" fmla="*/ 6388 w 10000"/>
              <a:gd name="connsiteY59" fmla="*/ 8515 h 10014"/>
              <a:gd name="connsiteX60" fmla="*/ 4490 w 10000"/>
              <a:gd name="connsiteY60" fmla="*/ 8353 h 10014"/>
              <a:gd name="connsiteX61" fmla="*/ 2942 w 10000"/>
              <a:gd name="connsiteY61" fmla="*/ 8249 h 10014"/>
              <a:gd name="connsiteX62" fmla="*/ 2809 w 10000"/>
              <a:gd name="connsiteY62" fmla="*/ 8742 h 10014"/>
              <a:gd name="connsiteX63" fmla="*/ 2392 w 10000"/>
              <a:gd name="connsiteY63" fmla="*/ 8881 h 10014"/>
              <a:gd name="connsiteX64" fmla="*/ 1886 w 10000"/>
              <a:gd name="connsiteY64" fmla="*/ 8745 h 10014"/>
              <a:gd name="connsiteX65" fmla="*/ 1453 w 10000"/>
              <a:gd name="connsiteY65" fmla="*/ 8722 h 10014"/>
              <a:gd name="connsiteX66" fmla="*/ 931 w 10000"/>
              <a:gd name="connsiteY66" fmla="*/ 10014 h 10014"/>
              <a:gd name="connsiteX67" fmla="*/ 374 w 10000"/>
              <a:gd name="connsiteY67" fmla="*/ 9836 h 10014"/>
              <a:gd name="connsiteX68" fmla="*/ 381 w 10000"/>
              <a:gd name="connsiteY68" fmla="*/ 9403 h 10014"/>
              <a:gd name="connsiteX69" fmla="*/ 484 w 10000"/>
              <a:gd name="connsiteY69" fmla="*/ 8561 h 10014"/>
              <a:gd name="connsiteX70" fmla="*/ 356 w 10000"/>
              <a:gd name="connsiteY70" fmla="*/ 8092 h 10014"/>
              <a:gd name="connsiteX71" fmla="*/ 108 w 10000"/>
              <a:gd name="connsiteY71" fmla="*/ 7772 h 10014"/>
              <a:gd name="connsiteX72" fmla="*/ 16 w 10000"/>
              <a:gd name="connsiteY72" fmla="*/ 7416 h 10014"/>
              <a:gd name="connsiteX73" fmla="*/ 0 w 10000"/>
              <a:gd name="connsiteY73" fmla="*/ 7060 h 10014"/>
              <a:gd name="connsiteX74" fmla="*/ 1346 w 10000"/>
              <a:gd name="connsiteY74" fmla="*/ 3781 h 10014"/>
              <a:gd name="connsiteX75" fmla="*/ 1743 w 10000"/>
              <a:gd name="connsiteY75" fmla="*/ 3842 h 10014"/>
              <a:gd name="connsiteX76" fmla="*/ 1609 w 10000"/>
              <a:gd name="connsiteY76" fmla="*/ 6545 h 10014"/>
              <a:gd name="connsiteX77" fmla="*/ 3464 w 10000"/>
              <a:gd name="connsiteY77" fmla="*/ 6530 h 10014"/>
              <a:gd name="connsiteX78" fmla="*/ 3526 w 10000"/>
              <a:gd name="connsiteY78" fmla="*/ 6359 h 10014"/>
              <a:gd name="connsiteX79" fmla="*/ 3774 w 10000"/>
              <a:gd name="connsiteY79" fmla="*/ 5838 h 10014"/>
              <a:gd name="connsiteX0" fmla="*/ 3758 w 9984"/>
              <a:gd name="connsiteY0" fmla="*/ 5838 h 10014"/>
              <a:gd name="connsiteX1" fmla="*/ 3938 w 9984"/>
              <a:gd name="connsiteY1" fmla="*/ 3899 h 10014"/>
              <a:gd name="connsiteX2" fmla="*/ 3057 w 9984"/>
              <a:gd name="connsiteY2" fmla="*/ 3481 h 10014"/>
              <a:gd name="connsiteX3" fmla="*/ 4356 w 9984"/>
              <a:gd name="connsiteY3" fmla="*/ 3095 h 10014"/>
              <a:gd name="connsiteX4" fmla="*/ 4871 w 9984"/>
              <a:gd name="connsiteY4" fmla="*/ 3002 h 10014"/>
              <a:gd name="connsiteX5" fmla="*/ 6030 w 9984"/>
              <a:gd name="connsiteY5" fmla="*/ 2961 h 10014"/>
              <a:gd name="connsiteX6" fmla="*/ 7541 w 9984"/>
              <a:gd name="connsiteY6" fmla="*/ 2924 h 10014"/>
              <a:gd name="connsiteX7" fmla="*/ 7603 w 9984"/>
              <a:gd name="connsiteY7" fmla="*/ 1547 h 10014"/>
              <a:gd name="connsiteX8" fmla="*/ 7732 w 9984"/>
              <a:gd name="connsiteY8" fmla="*/ 1351 h 10014"/>
              <a:gd name="connsiteX9" fmla="*/ 7839 w 9984"/>
              <a:gd name="connsiteY9" fmla="*/ 1336 h 10014"/>
              <a:gd name="connsiteX10" fmla="*/ 7927 w 9984"/>
              <a:gd name="connsiteY10" fmla="*/ 1304 h 10014"/>
              <a:gd name="connsiteX11" fmla="*/ 7948 w 9984"/>
              <a:gd name="connsiteY11" fmla="*/ 1238 h 10014"/>
              <a:gd name="connsiteX12" fmla="*/ 7948 w 9984"/>
              <a:gd name="connsiteY12" fmla="*/ 1160 h 10014"/>
              <a:gd name="connsiteX13" fmla="*/ 7870 w 9984"/>
              <a:gd name="connsiteY13" fmla="*/ 995 h 10014"/>
              <a:gd name="connsiteX14" fmla="*/ 7804 w 9984"/>
              <a:gd name="connsiteY14" fmla="*/ 918 h 10014"/>
              <a:gd name="connsiteX15" fmla="*/ 7804 w 9984"/>
              <a:gd name="connsiteY15" fmla="*/ 872 h 10014"/>
              <a:gd name="connsiteX16" fmla="*/ 7973 w 9984"/>
              <a:gd name="connsiteY16" fmla="*/ 779 h 10014"/>
              <a:gd name="connsiteX17" fmla="*/ 8345 w 9984"/>
              <a:gd name="connsiteY17" fmla="*/ 392 h 10014"/>
              <a:gd name="connsiteX18" fmla="*/ 8514 w 9984"/>
              <a:gd name="connsiteY18" fmla="*/ 0 h 10014"/>
              <a:gd name="connsiteX19" fmla="*/ 8716 w 9984"/>
              <a:gd name="connsiteY19" fmla="*/ 454 h 10014"/>
              <a:gd name="connsiteX20" fmla="*/ 8824 w 9984"/>
              <a:gd name="connsiteY20" fmla="*/ 779 h 10014"/>
              <a:gd name="connsiteX21" fmla="*/ 8809 w 9984"/>
              <a:gd name="connsiteY21" fmla="*/ 1057 h 10014"/>
              <a:gd name="connsiteX22" fmla="*/ 8747 w 9984"/>
              <a:gd name="connsiteY22" fmla="*/ 1413 h 10014"/>
              <a:gd name="connsiteX23" fmla="*/ 8860 w 9984"/>
              <a:gd name="connsiteY23" fmla="*/ 1547 h 10014"/>
              <a:gd name="connsiteX24" fmla="*/ 9155 w 9984"/>
              <a:gd name="connsiteY24" fmla="*/ 1181 h 10014"/>
              <a:gd name="connsiteX25" fmla="*/ 9984 w 9984"/>
              <a:gd name="connsiteY25" fmla="*/ 1181 h 10014"/>
              <a:gd name="connsiteX26" fmla="*/ 9752 w 9984"/>
              <a:gd name="connsiteY26" fmla="*/ 1996 h 10014"/>
              <a:gd name="connsiteX27" fmla="*/ 9139 w 9984"/>
              <a:gd name="connsiteY27" fmla="*/ 1996 h 10014"/>
              <a:gd name="connsiteX28" fmla="*/ 9350 w 9984"/>
              <a:gd name="connsiteY28" fmla="*/ 2243 h 10014"/>
              <a:gd name="connsiteX29" fmla="*/ 9737 w 9984"/>
              <a:gd name="connsiteY29" fmla="*/ 2552 h 10014"/>
              <a:gd name="connsiteX30" fmla="*/ 9737 w 9984"/>
              <a:gd name="connsiteY30" fmla="*/ 2599 h 10014"/>
              <a:gd name="connsiteX31" fmla="*/ 9659 w 9984"/>
              <a:gd name="connsiteY31" fmla="*/ 2558 h 10014"/>
              <a:gd name="connsiteX32" fmla="*/ 9171 w 9984"/>
              <a:gd name="connsiteY32" fmla="*/ 2552 h 10014"/>
              <a:gd name="connsiteX33" fmla="*/ 9123 w 9984"/>
              <a:gd name="connsiteY33" fmla="*/ 2682 h 10014"/>
              <a:gd name="connsiteX34" fmla="*/ 9061 w 9984"/>
              <a:gd name="connsiteY34" fmla="*/ 2805 h 10014"/>
              <a:gd name="connsiteX35" fmla="*/ 8442 w 9984"/>
              <a:gd name="connsiteY35" fmla="*/ 3140 h 10014"/>
              <a:gd name="connsiteX36" fmla="*/ 7804 w 9984"/>
              <a:gd name="connsiteY36" fmla="*/ 4167 h 10014"/>
              <a:gd name="connsiteX37" fmla="*/ 7634 w 9984"/>
              <a:gd name="connsiteY37" fmla="*/ 4214 h 10014"/>
              <a:gd name="connsiteX38" fmla="*/ 7480 w 9984"/>
              <a:gd name="connsiteY38" fmla="*/ 4178 h 10014"/>
              <a:gd name="connsiteX39" fmla="*/ 7294 w 9984"/>
              <a:gd name="connsiteY39" fmla="*/ 4105 h 10014"/>
              <a:gd name="connsiteX40" fmla="*/ 7191 w 9984"/>
              <a:gd name="connsiteY40" fmla="*/ 4229 h 10014"/>
              <a:gd name="connsiteX41" fmla="*/ 6860 w 9984"/>
              <a:gd name="connsiteY41" fmla="*/ 4214 h 10014"/>
              <a:gd name="connsiteX42" fmla="*/ 6814 w 9984"/>
              <a:gd name="connsiteY42" fmla="*/ 4255 h 10014"/>
              <a:gd name="connsiteX43" fmla="*/ 6787 w 9984"/>
              <a:gd name="connsiteY43" fmla="*/ 4291 h 10014"/>
              <a:gd name="connsiteX44" fmla="*/ 6680 w 9984"/>
              <a:gd name="connsiteY44" fmla="*/ 5204 h 10014"/>
              <a:gd name="connsiteX45" fmla="*/ 6479 w 9984"/>
              <a:gd name="connsiteY45" fmla="*/ 6452 h 10014"/>
              <a:gd name="connsiteX46" fmla="*/ 6088 w 9984"/>
              <a:gd name="connsiteY46" fmla="*/ 6442 h 10014"/>
              <a:gd name="connsiteX47" fmla="*/ 6025 w 9984"/>
              <a:gd name="connsiteY47" fmla="*/ 6900 h 10014"/>
              <a:gd name="connsiteX48" fmla="*/ 6061 w 9984"/>
              <a:gd name="connsiteY48" fmla="*/ 7009 h 10014"/>
              <a:gd name="connsiteX49" fmla="*/ 6412 w 9984"/>
              <a:gd name="connsiteY49" fmla="*/ 7060 h 10014"/>
              <a:gd name="connsiteX50" fmla="*/ 6474 w 9984"/>
              <a:gd name="connsiteY50" fmla="*/ 7401 h 10014"/>
              <a:gd name="connsiteX51" fmla="*/ 6680 w 9984"/>
              <a:gd name="connsiteY51" fmla="*/ 7509 h 10014"/>
              <a:gd name="connsiteX52" fmla="*/ 6644 w 9984"/>
              <a:gd name="connsiteY52" fmla="*/ 7664 h 10014"/>
              <a:gd name="connsiteX53" fmla="*/ 6433 w 9984"/>
              <a:gd name="connsiteY53" fmla="*/ 7829 h 10014"/>
              <a:gd name="connsiteX54" fmla="*/ 6226 w 9984"/>
              <a:gd name="connsiteY54" fmla="*/ 7818 h 10014"/>
              <a:gd name="connsiteX55" fmla="*/ 6215 w 9984"/>
              <a:gd name="connsiteY55" fmla="*/ 7911 h 10014"/>
              <a:gd name="connsiteX56" fmla="*/ 6273 w 9984"/>
              <a:gd name="connsiteY56" fmla="*/ 8201 h 10014"/>
              <a:gd name="connsiteX57" fmla="*/ 6433 w 9984"/>
              <a:gd name="connsiteY57" fmla="*/ 8216 h 10014"/>
              <a:gd name="connsiteX58" fmla="*/ 6495 w 9984"/>
              <a:gd name="connsiteY58" fmla="*/ 8406 h 10014"/>
              <a:gd name="connsiteX59" fmla="*/ 6372 w 9984"/>
              <a:gd name="connsiteY59" fmla="*/ 8515 h 10014"/>
              <a:gd name="connsiteX60" fmla="*/ 4474 w 9984"/>
              <a:gd name="connsiteY60" fmla="*/ 8353 h 10014"/>
              <a:gd name="connsiteX61" fmla="*/ 2926 w 9984"/>
              <a:gd name="connsiteY61" fmla="*/ 8249 h 10014"/>
              <a:gd name="connsiteX62" fmla="*/ 2793 w 9984"/>
              <a:gd name="connsiteY62" fmla="*/ 8742 h 10014"/>
              <a:gd name="connsiteX63" fmla="*/ 2376 w 9984"/>
              <a:gd name="connsiteY63" fmla="*/ 8881 h 10014"/>
              <a:gd name="connsiteX64" fmla="*/ 1870 w 9984"/>
              <a:gd name="connsiteY64" fmla="*/ 8745 h 10014"/>
              <a:gd name="connsiteX65" fmla="*/ 1437 w 9984"/>
              <a:gd name="connsiteY65" fmla="*/ 8722 h 10014"/>
              <a:gd name="connsiteX66" fmla="*/ 915 w 9984"/>
              <a:gd name="connsiteY66" fmla="*/ 10014 h 10014"/>
              <a:gd name="connsiteX67" fmla="*/ 358 w 9984"/>
              <a:gd name="connsiteY67" fmla="*/ 9836 h 10014"/>
              <a:gd name="connsiteX68" fmla="*/ 365 w 9984"/>
              <a:gd name="connsiteY68" fmla="*/ 9403 h 10014"/>
              <a:gd name="connsiteX69" fmla="*/ 468 w 9984"/>
              <a:gd name="connsiteY69" fmla="*/ 8561 h 10014"/>
              <a:gd name="connsiteX70" fmla="*/ 340 w 9984"/>
              <a:gd name="connsiteY70" fmla="*/ 8092 h 10014"/>
              <a:gd name="connsiteX71" fmla="*/ 92 w 9984"/>
              <a:gd name="connsiteY71" fmla="*/ 7772 h 10014"/>
              <a:gd name="connsiteX72" fmla="*/ 0 w 9984"/>
              <a:gd name="connsiteY72" fmla="*/ 7416 h 10014"/>
              <a:gd name="connsiteX73" fmla="*/ 1330 w 9984"/>
              <a:gd name="connsiteY73" fmla="*/ 3781 h 10014"/>
              <a:gd name="connsiteX74" fmla="*/ 1727 w 9984"/>
              <a:gd name="connsiteY74" fmla="*/ 3842 h 10014"/>
              <a:gd name="connsiteX75" fmla="*/ 1593 w 9984"/>
              <a:gd name="connsiteY75" fmla="*/ 6545 h 10014"/>
              <a:gd name="connsiteX76" fmla="*/ 3448 w 9984"/>
              <a:gd name="connsiteY76" fmla="*/ 6530 h 10014"/>
              <a:gd name="connsiteX77" fmla="*/ 3510 w 9984"/>
              <a:gd name="connsiteY77" fmla="*/ 6359 h 10014"/>
              <a:gd name="connsiteX78" fmla="*/ 3758 w 9984"/>
              <a:gd name="connsiteY78" fmla="*/ 5838 h 10014"/>
              <a:gd name="connsiteX0" fmla="*/ 3672 w 9908"/>
              <a:gd name="connsiteY0" fmla="*/ 5830 h 10000"/>
              <a:gd name="connsiteX1" fmla="*/ 3852 w 9908"/>
              <a:gd name="connsiteY1" fmla="*/ 3894 h 10000"/>
              <a:gd name="connsiteX2" fmla="*/ 2970 w 9908"/>
              <a:gd name="connsiteY2" fmla="*/ 3476 h 10000"/>
              <a:gd name="connsiteX3" fmla="*/ 4271 w 9908"/>
              <a:gd name="connsiteY3" fmla="*/ 3091 h 10000"/>
              <a:gd name="connsiteX4" fmla="*/ 4787 w 9908"/>
              <a:gd name="connsiteY4" fmla="*/ 2998 h 10000"/>
              <a:gd name="connsiteX5" fmla="*/ 5948 w 9908"/>
              <a:gd name="connsiteY5" fmla="*/ 2957 h 10000"/>
              <a:gd name="connsiteX6" fmla="*/ 7461 w 9908"/>
              <a:gd name="connsiteY6" fmla="*/ 2920 h 10000"/>
              <a:gd name="connsiteX7" fmla="*/ 7523 w 9908"/>
              <a:gd name="connsiteY7" fmla="*/ 1545 h 10000"/>
              <a:gd name="connsiteX8" fmla="*/ 7652 w 9908"/>
              <a:gd name="connsiteY8" fmla="*/ 1349 h 10000"/>
              <a:gd name="connsiteX9" fmla="*/ 7760 w 9908"/>
              <a:gd name="connsiteY9" fmla="*/ 1334 h 10000"/>
              <a:gd name="connsiteX10" fmla="*/ 7848 w 9908"/>
              <a:gd name="connsiteY10" fmla="*/ 1302 h 10000"/>
              <a:gd name="connsiteX11" fmla="*/ 7869 w 9908"/>
              <a:gd name="connsiteY11" fmla="*/ 1236 h 10000"/>
              <a:gd name="connsiteX12" fmla="*/ 7869 w 9908"/>
              <a:gd name="connsiteY12" fmla="*/ 1158 h 10000"/>
              <a:gd name="connsiteX13" fmla="*/ 7791 w 9908"/>
              <a:gd name="connsiteY13" fmla="*/ 994 h 10000"/>
              <a:gd name="connsiteX14" fmla="*/ 7725 w 9908"/>
              <a:gd name="connsiteY14" fmla="*/ 917 h 10000"/>
              <a:gd name="connsiteX15" fmla="*/ 7725 w 9908"/>
              <a:gd name="connsiteY15" fmla="*/ 871 h 10000"/>
              <a:gd name="connsiteX16" fmla="*/ 7894 w 9908"/>
              <a:gd name="connsiteY16" fmla="*/ 778 h 10000"/>
              <a:gd name="connsiteX17" fmla="*/ 8266 w 9908"/>
              <a:gd name="connsiteY17" fmla="*/ 391 h 10000"/>
              <a:gd name="connsiteX18" fmla="*/ 8436 w 9908"/>
              <a:gd name="connsiteY18" fmla="*/ 0 h 10000"/>
              <a:gd name="connsiteX19" fmla="*/ 8638 w 9908"/>
              <a:gd name="connsiteY19" fmla="*/ 453 h 10000"/>
              <a:gd name="connsiteX20" fmla="*/ 8746 w 9908"/>
              <a:gd name="connsiteY20" fmla="*/ 778 h 10000"/>
              <a:gd name="connsiteX21" fmla="*/ 8731 w 9908"/>
              <a:gd name="connsiteY21" fmla="*/ 1056 h 10000"/>
              <a:gd name="connsiteX22" fmla="*/ 8669 w 9908"/>
              <a:gd name="connsiteY22" fmla="*/ 1411 h 10000"/>
              <a:gd name="connsiteX23" fmla="*/ 8782 w 9908"/>
              <a:gd name="connsiteY23" fmla="*/ 1545 h 10000"/>
              <a:gd name="connsiteX24" fmla="*/ 9078 w 9908"/>
              <a:gd name="connsiteY24" fmla="*/ 1179 h 10000"/>
              <a:gd name="connsiteX25" fmla="*/ 9908 w 9908"/>
              <a:gd name="connsiteY25" fmla="*/ 1179 h 10000"/>
              <a:gd name="connsiteX26" fmla="*/ 9676 w 9908"/>
              <a:gd name="connsiteY26" fmla="*/ 1993 h 10000"/>
              <a:gd name="connsiteX27" fmla="*/ 9062 w 9908"/>
              <a:gd name="connsiteY27" fmla="*/ 1993 h 10000"/>
              <a:gd name="connsiteX28" fmla="*/ 9273 w 9908"/>
              <a:gd name="connsiteY28" fmla="*/ 2240 h 10000"/>
              <a:gd name="connsiteX29" fmla="*/ 9661 w 9908"/>
              <a:gd name="connsiteY29" fmla="*/ 2548 h 10000"/>
              <a:gd name="connsiteX30" fmla="*/ 9661 w 9908"/>
              <a:gd name="connsiteY30" fmla="*/ 2595 h 10000"/>
              <a:gd name="connsiteX31" fmla="*/ 9582 w 9908"/>
              <a:gd name="connsiteY31" fmla="*/ 2554 h 10000"/>
              <a:gd name="connsiteX32" fmla="*/ 9094 w 9908"/>
              <a:gd name="connsiteY32" fmla="*/ 2548 h 10000"/>
              <a:gd name="connsiteX33" fmla="*/ 9046 w 9908"/>
              <a:gd name="connsiteY33" fmla="*/ 2678 h 10000"/>
              <a:gd name="connsiteX34" fmla="*/ 8984 w 9908"/>
              <a:gd name="connsiteY34" fmla="*/ 2801 h 10000"/>
              <a:gd name="connsiteX35" fmla="*/ 8364 w 9908"/>
              <a:gd name="connsiteY35" fmla="*/ 3136 h 10000"/>
              <a:gd name="connsiteX36" fmla="*/ 7725 w 9908"/>
              <a:gd name="connsiteY36" fmla="*/ 4161 h 10000"/>
              <a:gd name="connsiteX37" fmla="*/ 7554 w 9908"/>
              <a:gd name="connsiteY37" fmla="*/ 4208 h 10000"/>
              <a:gd name="connsiteX38" fmla="*/ 7400 w 9908"/>
              <a:gd name="connsiteY38" fmla="*/ 4172 h 10000"/>
              <a:gd name="connsiteX39" fmla="*/ 7214 w 9908"/>
              <a:gd name="connsiteY39" fmla="*/ 4099 h 10000"/>
              <a:gd name="connsiteX40" fmla="*/ 7111 w 9908"/>
              <a:gd name="connsiteY40" fmla="*/ 4223 h 10000"/>
              <a:gd name="connsiteX41" fmla="*/ 6779 w 9908"/>
              <a:gd name="connsiteY41" fmla="*/ 4208 h 10000"/>
              <a:gd name="connsiteX42" fmla="*/ 6733 w 9908"/>
              <a:gd name="connsiteY42" fmla="*/ 4249 h 10000"/>
              <a:gd name="connsiteX43" fmla="*/ 6706 w 9908"/>
              <a:gd name="connsiteY43" fmla="*/ 4285 h 10000"/>
              <a:gd name="connsiteX44" fmla="*/ 6599 w 9908"/>
              <a:gd name="connsiteY44" fmla="*/ 5197 h 10000"/>
              <a:gd name="connsiteX45" fmla="*/ 6397 w 9908"/>
              <a:gd name="connsiteY45" fmla="*/ 6443 h 10000"/>
              <a:gd name="connsiteX46" fmla="*/ 6006 w 9908"/>
              <a:gd name="connsiteY46" fmla="*/ 6433 h 10000"/>
              <a:gd name="connsiteX47" fmla="*/ 5943 w 9908"/>
              <a:gd name="connsiteY47" fmla="*/ 6890 h 10000"/>
              <a:gd name="connsiteX48" fmla="*/ 5979 w 9908"/>
              <a:gd name="connsiteY48" fmla="*/ 6999 h 10000"/>
              <a:gd name="connsiteX49" fmla="*/ 6330 w 9908"/>
              <a:gd name="connsiteY49" fmla="*/ 7050 h 10000"/>
              <a:gd name="connsiteX50" fmla="*/ 6392 w 9908"/>
              <a:gd name="connsiteY50" fmla="*/ 7391 h 10000"/>
              <a:gd name="connsiteX51" fmla="*/ 6599 w 9908"/>
              <a:gd name="connsiteY51" fmla="*/ 7499 h 10000"/>
              <a:gd name="connsiteX52" fmla="*/ 6563 w 9908"/>
              <a:gd name="connsiteY52" fmla="*/ 7653 h 10000"/>
              <a:gd name="connsiteX53" fmla="*/ 6351 w 9908"/>
              <a:gd name="connsiteY53" fmla="*/ 7818 h 10000"/>
              <a:gd name="connsiteX54" fmla="*/ 6144 w 9908"/>
              <a:gd name="connsiteY54" fmla="*/ 7807 h 10000"/>
              <a:gd name="connsiteX55" fmla="*/ 6133 w 9908"/>
              <a:gd name="connsiteY55" fmla="*/ 7900 h 10000"/>
              <a:gd name="connsiteX56" fmla="*/ 6191 w 9908"/>
              <a:gd name="connsiteY56" fmla="*/ 8190 h 10000"/>
              <a:gd name="connsiteX57" fmla="*/ 6351 w 9908"/>
              <a:gd name="connsiteY57" fmla="*/ 8205 h 10000"/>
              <a:gd name="connsiteX58" fmla="*/ 6413 w 9908"/>
              <a:gd name="connsiteY58" fmla="*/ 8394 h 10000"/>
              <a:gd name="connsiteX59" fmla="*/ 6290 w 9908"/>
              <a:gd name="connsiteY59" fmla="*/ 8503 h 10000"/>
              <a:gd name="connsiteX60" fmla="*/ 4389 w 9908"/>
              <a:gd name="connsiteY60" fmla="*/ 8341 h 10000"/>
              <a:gd name="connsiteX61" fmla="*/ 2839 w 9908"/>
              <a:gd name="connsiteY61" fmla="*/ 8237 h 10000"/>
              <a:gd name="connsiteX62" fmla="*/ 2705 w 9908"/>
              <a:gd name="connsiteY62" fmla="*/ 8730 h 10000"/>
              <a:gd name="connsiteX63" fmla="*/ 2288 w 9908"/>
              <a:gd name="connsiteY63" fmla="*/ 8869 h 10000"/>
              <a:gd name="connsiteX64" fmla="*/ 1781 w 9908"/>
              <a:gd name="connsiteY64" fmla="*/ 8733 h 10000"/>
              <a:gd name="connsiteX65" fmla="*/ 1347 w 9908"/>
              <a:gd name="connsiteY65" fmla="*/ 8710 h 10000"/>
              <a:gd name="connsiteX66" fmla="*/ 824 w 9908"/>
              <a:gd name="connsiteY66" fmla="*/ 10000 h 10000"/>
              <a:gd name="connsiteX67" fmla="*/ 267 w 9908"/>
              <a:gd name="connsiteY67" fmla="*/ 9822 h 10000"/>
              <a:gd name="connsiteX68" fmla="*/ 274 w 9908"/>
              <a:gd name="connsiteY68" fmla="*/ 9390 h 10000"/>
              <a:gd name="connsiteX69" fmla="*/ 377 w 9908"/>
              <a:gd name="connsiteY69" fmla="*/ 8549 h 10000"/>
              <a:gd name="connsiteX70" fmla="*/ 249 w 9908"/>
              <a:gd name="connsiteY70" fmla="*/ 8081 h 10000"/>
              <a:gd name="connsiteX71" fmla="*/ 0 w 9908"/>
              <a:gd name="connsiteY71" fmla="*/ 7761 h 10000"/>
              <a:gd name="connsiteX72" fmla="*/ 1240 w 9908"/>
              <a:gd name="connsiteY72" fmla="*/ 3776 h 10000"/>
              <a:gd name="connsiteX73" fmla="*/ 1638 w 9908"/>
              <a:gd name="connsiteY73" fmla="*/ 3837 h 10000"/>
              <a:gd name="connsiteX74" fmla="*/ 1504 w 9908"/>
              <a:gd name="connsiteY74" fmla="*/ 6536 h 10000"/>
              <a:gd name="connsiteX75" fmla="*/ 3362 w 9908"/>
              <a:gd name="connsiteY75" fmla="*/ 6521 h 10000"/>
              <a:gd name="connsiteX76" fmla="*/ 3424 w 9908"/>
              <a:gd name="connsiteY76" fmla="*/ 6350 h 10000"/>
              <a:gd name="connsiteX77" fmla="*/ 3672 w 9908"/>
              <a:gd name="connsiteY77" fmla="*/ 5830 h 10000"/>
              <a:gd name="connsiteX0" fmla="*/ 3478 w 9772"/>
              <a:gd name="connsiteY0" fmla="*/ 5830 h 10000"/>
              <a:gd name="connsiteX1" fmla="*/ 3660 w 9772"/>
              <a:gd name="connsiteY1" fmla="*/ 3894 h 10000"/>
              <a:gd name="connsiteX2" fmla="*/ 2770 w 9772"/>
              <a:gd name="connsiteY2" fmla="*/ 3476 h 10000"/>
              <a:gd name="connsiteX3" fmla="*/ 4083 w 9772"/>
              <a:gd name="connsiteY3" fmla="*/ 3091 h 10000"/>
              <a:gd name="connsiteX4" fmla="*/ 4603 w 9772"/>
              <a:gd name="connsiteY4" fmla="*/ 2998 h 10000"/>
              <a:gd name="connsiteX5" fmla="*/ 5775 w 9772"/>
              <a:gd name="connsiteY5" fmla="*/ 2957 h 10000"/>
              <a:gd name="connsiteX6" fmla="*/ 7302 w 9772"/>
              <a:gd name="connsiteY6" fmla="*/ 2920 h 10000"/>
              <a:gd name="connsiteX7" fmla="*/ 7365 w 9772"/>
              <a:gd name="connsiteY7" fmla="*/ 1545 h 10000"/>
              <a:gd name="connsiteX8" fmla="*/ 7495 w 9772"/>
              <a:gd name="connsiteY8" fmla="*/ 1349 h 10000"/>
              <a:gd name="connsiteX9" fmla="*/ 7604 w 9772"/>
              <a:gd name="connsiteY9" fmla="*/ 1334 h 10000"/>
              <a:gd name="connsiteX10" fmla="*/ 7693 w 9772"/>
              <a:gd name="connsiteY10" fmla="*/ 1302 h 10000"/>
              <a:gd name="connsiteX11" fmla="*/ 7714 w 9772"/>
              <a:gd name="connsiteY11" fmla="*/ 1236 h 10000"/>
              <a:gd name="connsiteX12" fmla="*/ 7714 w 9772"/>
              <a:gd name="connsiteY12" fmla="*/ 1158 h 10000"/>
              <a:gd name="connsiteX13" fmla="*/ 7635 w 9772"/>
              <a:gd name="connsiteY13" fmla="*/ 994 h 10000"/>
              <a:gd name="connsiteX14" fmla="*/ 7569 w 9772"/>
              <a:gd name="connsiteY14" fmla="*/ 917 h 10000"/>
              <a:gd name="connsiteX15" fmla="*/ 7569 w 9772"/>
              <a:gd name="connsiteY15" fmla="*/ 871 h 10000"/>
              <a:gd name="connsiteX16" fmla="*/ 7739 w 9772"/>
              <a:gd name="connsiteY16" fmla="*/ 778 h 10000"/>
              <a:gd name="connsiteX17" fmla="*/ 8115 w 9772"/>
              <a:gd name="connsiteY17" fmla="*/ 391 h 10000"/>
              <a:gd name="connsiteX18" fmla="*/ 8286 w 9772"/>
              <a:gd name="connsiteY18" fmla="*/ 0 h 10000"/>
              <a:gd name="connsiteX19" fmla="*/ 8490 w 9772"/>
              <a:gd name="connsiteY19" fmla="*/ 453 h 10000"/>
              <a:gd name="connsiteX20" fmla="*/ 8599 w 9772"/>
              <a:gd name="connsiteY20" fmla="*/ 778 h 10000"/>
              <a:gd name="connsiteX21" fmla="*/ 8584 w 9772"/>
              <a:gd name="connsiteY21" fmla="*/ 1056 h 10000"/>
              <a:gd name="connsiteX22" fmla="*/ 8521 w 9772"/>
              <a:gd name="connsiteY22" fmla="*/ 1411 h 10000"/>
              <a:gd name="connsiteX23" fmla="*/ 8636 w 9772"/>
              <a:gd name="connsiteY23" fmla="*/ 1545 h 10000"/>
              <a:gd name="connsiteX24" fmla="*/ 8934 w 9772"/>
              <a:gd name="connsiteY24" fmla="*/ 1179 h 10000"/>
              <a:gd name="connsiteX25" fmla="*/ 9772 w 9772"/>
              <a:gd name="connsiteY25" fmla="*/ 1179 h 10000"/>
              <a:gd name="connsiteX26" fmla="*/ 9538 w 9772"/>
              <a:gd name="connsiteY26" fmla="*/ 1993 h 10000"/>
              <a:gd name="connsiteX27" fmla="*/ 8918 w 9772"/>
              <a:gd name="connsiteY27" fmla="*/ 1993 h 10000"/>
              <a:gd name="connsiteX28" fmla="*/ 9131 w 9772"/>
              <a:gd name="connsiteY28" fmla="*/ 2240 h 10000"/>
              <a:gd name="connsiteX29" fmla="*/ 9523 w 9772"/>
              <a:gd name="connsiteY29" fmla="*/ 2548 h 10000"/>
              <a:gd name="connsiteX30" fmla="*/ 9523 w 9772"/>
              <a:gd name="connsiteY30" fmla="*/ 2595 h 10000"/>
              <a:gd name="connsiteX31" fmla="*/ 9443 w 9772"/>
              <a:gd name="connsiteY31" fmla="*/ 2554 h 10000"/>
              <a:gd name="connsiteX32" fmla="*/ 8950 w 9772"/>
              <a:gd name="connsiteY32" fmla="*/ 2548 h 10000"/>
              <a:gd name="connsiteX33" fmla="*/ 8902 w 9772"/>
              <a:gd name="connsiteY33" fmla="*/ 2678 h 10000"/>
              <a:gd name="connsiteX34" fmla="*/ 8839 w 9772"/>
              <a:gd name="connsiteY34" fmla="*/ 2801 h 10000"/>
              <a:gd name="connsiteX35" fmla="*/ 8214 w 9772"/>
              <a:gd name="connsiteY35" fmla="*/ 3136 h 10000"/>
              <a:gd name="connsiteX36" fmla="*/ 7569 w 9772"/>
              <a:gd name="connsiteY36" fmla="*/ 4161 h 10000"/>
              <a:gd name="connsiteX37" fmla="*/ 7396 w 9772"/>
              <a:gd name="connsiteY37" fmla="*/ 4208 h 10000"/>
              <a:gd name="connsiteX38" fmla="*/ 7241 w 9772"/>
              <a:gd name="connsiteY38" fmla="*/ 4172 h 10000"/>
              <a:gd name="connsiteX39" fmla="*/ 7053 w 9772"/>
              <a:gd name="connsiteY39" fmla="*/ 4099 h 10000"/>
              <a:gd name="connsiteX40" fmla="*/ 6949 w 9772"/>
              <a:gd name="connsiteY40" fmla="*/ 4223 h 10000"/>
              <a:gd name="connsiteX41" fmla="*/ 6614 w 9772"/>
              <a:gd name="connsiteY41" fmla="*/ 4208 h 10000"/>
              <a:gd name="connsiteX42" fmla="*/ 6568 w 9772"/>
              <a:gd name="connsiteY42" fmla="*/ 4249 h 10000"/>
              <a:gd name="connsiteX43" fmla="*/ 6540 w 9772"/>
              <a:gd name="connsiteY43" fmla="*/ 4285 h 10000"/>
              <a:gd name="connsiteX44" fmla="*/ 6432 w 9772"/>
              <a:gd name="connsiteY44" fmla="*/ 5197 h 10000"/>
              <a:gd name="connsiteX45" fmla="*/ 6228 w 9772"/>
              <a:gd name="connsiteY45" fmla="*/ 6443 h 10000"/>
              <a:gd name="connsiteX46" fmla="*/ 5834 w 9772"/>
              <a:gd name="connsiteY46" fmla="*/ 6433 h 10000"/>
              <a:gd name="connsiteX47" fmla="*/ 5770 w 9772"/>
              <a:gd name="connsiteY47" fmla="*/ 6890 h 10000"/>
              <a:gd name="connsiteX48" fmla="*/ 5807 w 9772"/>
              <a:gd name="connsiteY48" fmla="*/ 6999 h 10000"/>
              <a:gd name="connsiteX49" fmla="*/ 6161 w 9772"/>
              <a:gd name="connsiteY49" fmla="*/ 7050 h 10000"/>
              <a:gd name="connsiteX50" fmla="*/ 6223 w 9772"/>
              <a:gd name="connsiteY50" fmla="*/ 7391 h 10000"/>
              <a:gd name="connsiteX51" fmla="*/ 6432 w 9772"/>
              <a:gd name="connsiteY51" fmla="*/ 7499 h 10000"/>
              <a:gd name="connsiteX52" fmla="*/ 6396 w 9772"/>
              <a:gd name="connsiteY52" fmla="*/ 7653 h 10000"/>
              <a:gd name="connsiteX53" fmla="*/ 6182 w 9772"/>
              <a:gd name="connsiteY53" fmla="*/ 7818 h 10000"/>
              <a:gd name="connsiteX54" fmla="*/ 5973 w 9772"/>
              <a:gd name="connsiteY54" fmla="*/ 7807 h 10000"/>
              <a:gd name="connsiteX55" fmla="*/ 5962 w 9772"/>
              <a:gd name="connsiteY55" fmla="*/ 7900 h 10000"/>
              <a:gd name="connsiteX56" fmla="*/ 6020 w 9772"/>
              <a:gd name="connsiteY56" fmla="*/ 8190 h 10000"/>
              <a:gd name="connsiteX57" fmla="*/ 6182 w 9772"/>
              <a:gd name="connsiteY57" fmla="*/ 8205 h 10000"/>
              <a:gd name="connsiteX58" fmla="*/ 6245 w 9772"/>
              <a:gd name="connsiteY58" fmla="*/ 8394 h 10000"/>
              <a:gd name="connsiteX59" fmla="*/ 6120 w 9772"/>
              <a:gd name="connsiteY59" fmla="*/ 8503 h 10000"/>
              <a:gd name="connsiteX60" fmla="*/ 4202 w 9772"/>
              <a:gd name="connsiteY60" fmla="*/ 8341 h 10000"/>
              <a:gd name="connsiteX61" fmla="*/ 2637 w 9772"/>
              <a:gd name="connsiteY61" fmla="*/ 8237 h 10000"/>
              <a:gd name="connsiteX62" fmla="*/ 2502 w 9772"/>
              <a:gd name="connsiteY62" fmla="*/ 8730 h 10000"/>
              <a:gd name="connsiteX63" fmla="*/ 2081 w 9772"/>
              <a:gd name="connsiteY63" fmla="*/ 8869 h 10000"/>
              <a:gd name="connsiteX64" fmla="*/ 1570 w 9772"/>
              <a:gd name="connsiteY64" fmla="*/ 8733 h 10000"/>
              <a:gd name="connsiteX65" fmla="*/ 1132 w 9772"/>
              <a:gd name="connsiteY65" fmla="*/ 8710 h 10000"/>
              <a:gd name="connsiteX66" fmla="*/ 604 w 9772"/>
              <a:gd name="connsiteY66" fmla="*/ 10000 h 10000"/>
              <a:gd name="connsiteX67" fmla="*/ 41 w 9772"/>
              <a:gd name="connsiteY67" fmla="*/ 9822 h 10000"/>
              <a:gd name="connsiteX68" fmla="*/ 49 w 9772"/>
              <a:gd name="connsiteY68" fmla="*/ 9390 h 10000"/>
              <a:gd name="connsiteX69" fmla="*/ 153 w 9772"/>
              <a:gd name="connsiteY69" fmla="*/ 8549 h 10000"/>
              <a:gd name="connsiteX70" fmla="*/ 23 w 9772"/>
              <a:gd name="connsiteY70" fmla="*/ 8081 h 10000"/>
              <a:gd name="connsiteX71" fmla="*/ 1024 w 9772"/>
              <a:gd name="connsiteY71" fmla="*/ 3776 h 10000"/>
              <a:gd name="connsiteX72" fmla="*/ 1425 w 9772"/>
              <a:gd name="connsiteY72" fmla="*/ 3837 h 10000"/>
              <a:gd name="connsiteX73" fmla="*/ 1290 w 9772"/>
              <a:gd name="connsiteY73" fmla="*/ 6536 h 10000"/>
              <a:gd name="connsiteX74" fmla="*/ 3165 w 9772"/>
              <a:gd name="connsiteY74" fmla="*/ 6521 h 10000"/>
              <a:gd name="connsiteX75" fmla="*/ 3228 w 9772"/>
              <a:gd name="connsiteY75" fmla="*/ 6350 h 10000"/>
              <a:gd name="connsiteX76" fmla="*/ 3478 w 9772"/>
              <a:gd name="connsiteY76" fmla="*/ 5830 h 10000"/>
              <a:gd name="connsiteX0" fmla="*/ 3559 w 10000"/>
              <a:gd name="connsiteY0" fmla="*/ 5830 h 10000"/>
              <a:gd name="connsiteX1" fmla="*/ 3745 w 10000"/>
              <a:gd name="connsiteY1" fmla="*/ 3894 h 10000"/>
              <a:gd name="connsiteX2" fmla="*/ 2835 w 10000"/>
              <a:gd name="connsiteY2" fmla="*/ 3476 h 10000"/>
              <a:gd name="connsiteX3" fmla="*/ 4178 w 10000"/>
              <a:gd name="connsiteY3" fmla="*/ 3091 h 10000"/>
              <a:gd name="connsiteX4" fmla="*/ 4710 w 10000"/>
              <a:gd name="connsiteY4" fmla="*/ 2998 h 10000"/>
              <a:gd name="connsiteX5" fmla="*/ 5910 w 10000"/>
              <a:gd name="connsiteY5" fmla="*/ 2957 h 10000"/>
              <a:gd name="connsiteX6" fmla="*/ 7472 w 10000"/>
              <a:gd name="connsiteY6" fmla="*/ 2920 h 10000"/>
              <a:gd name="connsiteX7" fmla="*/ 7537 w 10000"/>
              <a:gd name="connsiteY7" fmla="*/ 1545 h 10000"/>
              <a:gd name="connsiteX8" fmla="*/ 7670 w 10000"/>
              <a:gd name="connsiteY8" fmla="*/ 1349 h 10000"/>
              <a:gd name="connsiteX9" fmla="*/ 7781 w 10000"/>
              <a:gd name="connsiteY9" fmla="*/ 1334 h 10000"/>
              <a:gd name="connsiteX10" fmla="*/ 7872 w 10000"/>
              <a:gd name="connsiteY10" fmla="*/ 1302 h 10000"/>
              <a:gd name="connsiteX11" fmla="*/ 7894 w 10000"/>
              <a:gd name="connsiteY11" fmla="*/ 1236 h 10000"/>
              <a:gd name="connsiteX12" fmla="*/ 7894 w 10000"/>
              <a:gd name="connsiteY12" fmla="*/ 1158 h 10000"/>
              <a:gd name="connsiteX13" fmla="*/ 7813 w 10000"/>
              <a:gd name="connsiteY13" fmla="*/ 994 h 10000"/>
              <a:gd name="connsiteX14" fmla="*/ 7746 w 10000"/>
              <a:gd name="connsiteY14" fmla="*/ 917 h 10000"/>
              <a:gd name="connsiteX15" fmla="*/ 7746 w 10000"/>
              <a:gd name="connsiteY15" fmla="*/ 871 h 10000"/>
              <a:gd name="connsiteX16" fmla="*/ 7920 w 10000"/>
              <a:gd name="connsiteY16" fmla="*/ 778 h 10000"/>
              <a:gd name="connsiteX17" fmla="*/ 8304 w 10000"/>
              <a:gd name="connsiteY17" fmla="*/ 391 h 10000"/>
              <a:gd name="connsiteX18" fmla="*/ 8479 w 10000"/>
              <a:gd name="connsiteY18" fmla="*/ 0 h 10000"/>
              <a:gd name="connsiteX19" fmla="*/ 8688 w 10000"/>
              <a:gd name="connsiteY19" fmla="*/ 453 h 10000"/>
              <a:gd name="connsiteX20" fmla="*/ 8800 w 10000"/>
              <a:gd name="connsiteY20" fmla="*/ 778 h 10000"/>
              <a:gd name="connsiteX21" fmla="*/ 8784 w 10000"/>
              <a:gd name="connsiteY21" fmla="*/ 1056 h 10000"/>
              <a:gd name="connsiteX22" fmla="*/ 8720 w 10000"/>
              <a:gd name="connsiteY22" fmla="*/ 1411 h 10000"/>
              <a:gd name="connsiteX23" fmla="*/ 8837 w 10000"/>
              <a:gd name="connsiteY23" fmla="*/ 1545 h 10000"/>
              <a:gd name="connsiteX24" fmla="*/ 9142 w 10000"/>
              <a:gd name="connsiteY24" fmla="*/ 1179 h 10000"/>
              <a:gd name="connsiteX25" fmla="*/ 10000 w 10000"/>
              <a:gd name="connsiteY25" fmla="*/ 1179 h 10000"/>
              <a:gd name="connsiteX26" fmla="*/ 9761 w 10000"/>
              <a:gd name="connsiteY26" fmla="*/ 1993 h 10000"/>
              <a:gd name="connsiteX27" fmla="*/ 9126 w 10000"/>
              <a:gd name="connsiteY27" fmla="*/ 1993 h 10000"/>
              <a:gd name="connsiteX28" fmla="*/ 9344 w 10000"/>
              <a:gd name="connsiteY28" fmla="*/ 2240 h 10000"/>
              <a:gd name="connsiteX29" fmla="*/ 9745 w 10000"/>
              <a:gd name="connsiteY29" fmla="*/ 2548 h 10000"/>
              <a:gd name="connsiteX30" fmla="*/ 9745 w 10000"/>
              <a:gd name="connsiteY30" fmla="*/ 2595 h 10000"/>
              <a:gd name="connsiteX31" fmla="*/ 9663 w 10000"/>
              <a:gd name="connsiteY31" fmla="*/ 2554 h 10000"/>
              <a:gd name="connsiteX32" fmla="*/ 9159 w 10000"/>
              <a:gd name="connsiteY32" fmla="*/ 2548 h 10000"/>
              <a:gd name="connsiteX33" fmla="*/ 9110 w 10000"/>
              <a:gd name="connsiteY33" fmla="*/ 2678 h 10000"/>
              <a:gd name="connsiteX34" fmla="*/ 9045 w 10000"/>
              <a:gd name="connsiteY34" fmla="*/ 2801 h 10000"/>
              <a:gd name="connsiteX35" fmla="*/ 8406 w 10000"/>
              <a:gd name="connsiteY35" fmla="*/ 3136 h 10000"/>
              <a:gd name="connsiteX36" fmla="*/ 7746 w 10000"/>
              <a:gd name="connsiteY36" fmla="*/ 4161 h 10000"/>
              <a:gd name="connsiteX37" fmla="*/ 7569 w 10000"/>
              <a:gd name="connsiteY37" fmla="*/ 4208 h 10000"/>
              <a:gd name="connsiteX38" fmla="*/ 7410 w 10000"/>
              <a:gd name="connsiteY38" fmla="*/ 4172 h 10000"/>
              <a:gd name="connsiteX39" fmla="*/ 7218 w 10000"/>
              <a:gd name="connsiteY39" fmla="*/ 4099 h 10000"/>
              <a:gd name="connsiteX40" fmla="*/ 7111 w 10000"/>
              <a:gd name="connsiteY40" fmla="*/ 4223 h 10000"/>
              <a:gd name="connsiteX41" fmla="*/ 6768 w 10000"/>
              <a:gd name="connsiteY41" fmla="*/ 4208 h 10000"/>
              <a:gd name="connsiteX42" fmla="*/ 6721 w 10000"/>
              <a:gd name="connsiteY42" fmla="*/ 4249 h 10000"/>
              <a:gd name="connsiteX43" fmla="*/ 6693 w 10000"/>
              <a:gd name="connsiteY43" fmla="*/ 4285 h 10000"/>
              <a:gd name="connsiteX44" fmla="*/ 6582 w 10000"/>
              <a:gd name="connsiteY44" fmla="*/ 5197 h 10000"/>
              <a:gd name="connsiteX45" fmla="*/ 6373 w 10000"/>
              <a:gd name="connsiteY45" fmla="*/ 6443 h 10000"/>
              <a:gd name="connsiteX46" fmla="*/ 5970 w 10000"/>
              <a:gd name="connsiteY46" fmla="*/ 6433 h 10000"/>
              <a:gd name="connsiteX47" fmla="*/ 5905 w 10000"/>
              <a:gd name="connsiteY47" fmla="*/ 6890 h 10000"/>
              <a:gd name="connsiteX48" fmla="*/ 5942 w 10000"/>
              <a:gd name="connsiteY48" fmla="*/ 6999 h 10000"/>
              <a:gd name="connsiteX49" fmla="*/ 6305 w 10000"/>
              <a:gd name="connsiteY49" fmla="*/ 7050 h 10000"/>
              <a:gd name="connsiteX50" fmla="*/ 6368 w 10000"/>
              <a:gd name="connsiteY50" fmla="*/ 7391 h 10000"/>
              <a:gd name="connsiteX51" fmla="*/ 6582 w 10000"/>
              <a:gd name="connsiteY51" fmla="*/ 7499 h 10000"/>
              <a:gd name="connsiteX52" fmla="*/ 6545 w 10000"/>
              <a:gd name="connsiteY52" fmla="*/ 7653 h 10000"/>
              <a:gd name="connsiteX53" fmla="*/ 6326 w 10000"/>
              <a:gd name="connsiteY53" fmla="*/ 7818 h 10000"/>
              <a:gd name="connsiteX54" fmla="*/ 6112 w 10000"/>
              <a:gd name="connsiteY54" fmla="*/ 7807 h 10000"/>
              <a:gd name="connsiteX55" fmla="*/ 6101 w 10000"/>
              <a:gd name="connsiteY55" fmla="*/ 7900 h 10000"/>
              <a:gd name="connsiteX56" fmla="*/ 6160 w 10000"/>
              <a:gd name="connsiteY56" fmla="*/ 8190 h 10000"/>
              <a:gd name="connsiteX57" fmla="*/ 6326 w 10000"/>
              <a:gd name="connsiteY57" fmla="*/ 8205 h 10000"/>
              <a:gd name="connsiteX58" fmla="*/ 6391 w 10000"/>
              <a:gd name="connsiteY58" fmla="*/ 8394 h 10000"/>
              <a:gd name="connsiteX59" fmla="*/ 6263 w 10000"/>
              <a:gd name="connsiteY59" fmla="*/ 8503 h 10000"/>
              <a:gd name="connsiteX60" fmla="*/ 4300 w 10000"/>
              <a:gd name="connsiteY60" fmla="*/ 8341 h 10000"/>
              <a:gd name="connsiteX61" fmla="*/ 2699 w 10000"/>
              <a:gd name="connsiteY61" fmla="*/ 8237 h 10000"/>
              <a:gd name="connsiteX62" fmla="*/ 2560 w 10000"/>
              <a:gd name="connsiteY62" fmla="*/ 8730 h 10000"/>
              <a:gd name="connsiteX63" fmla="*/ 2130 w 10000"/>
              <a:gd name="connsiteY63" fmla="*/ 8869 h 10000"/>
              <a:gd name="connsiteX64" fmla="*/ 1607 w 10000"/>
              <a:gd name="connsiteY64" fmla="*/ 8733 h 10000"/>
              <a:gd name="connsiteX65" fmla="*/ 1158 w 10000"/>
              <a:gd name="connsiteY65" fmla="*/ 8710 h 10000"/>
              <a:gd name="connsiteX66" fmla="*/ 618 w 10000"/>
              <a:gd name="connsiteY66" fmla="*/ 10000 h 10000"/>
              <a:gd name="connsiteX67" fmla="*/ 42 w 10000"/>
              <a:gd name="connsiteY67" fmla="*/ 9822 h 10000"/>
              <a:gd name="connsiteX68" fmla="*/ 50 w 10000"/>
              <a:gd name="connsiteY68" fmla="*/ 9390 h 10000"/>
              <a:gd name="connsiteX69" fmla="*/ 157 w 10000"/>
              <a:gd name="connsiteY69" fmla="*/ 8549 h 10000"/>
              <a:gd name="connsiteX70" fmla="*/ 1048 w 10000"/>
              <a:gd name="connsiteY70" fmla="*/ 3776 h 10000"/>
              <a:gd name="connsiteX71" fmla="*/ 1458 w 10000"/>
              <a:gd name="connsiteY71" fmla="*/ 3837 h 10000"/>
              <a:gd name="connsiteX72" fmla="*/ 1320 w 10000"/>
              <a:gd name="connsiteY72" fmla="*/ 6536 h 10000"/>
              <a:gd name="connsiteX73" fmla="*/ 3239 w 10000"/>
              <a:gd name="connsiteY73" fmla="*/ 6521 h 10000"/>
              <a:gd name="connsiteX74" fmla="*/ 3303 w 10000"/>
              <a:gd name="connsiteY74" fmla="*/ 6350 h 10000"/>
              <a:gd name="connsiteX75" fmla="*/ 3559 w 10000"/>
              <a:gd name="connsiteY75" fmla="*/ 5830 h 10000"/>
              <a:gd name="connsiteX0" fmla="*/ 3559 w 10000"/>
              <a:gd name="connsiteY0" fmla="*/ 5830 h 10000"/>
              <a:gd name="connsiteX1" fmla="*/ 3745 w 10000"/>
              <a:gd name="connsiteY1" fmla="*/ 3894 h 10000"/>
              <a:gd name="connsiteX2" fmla="*/ 2835 w 10000"/>
              <a:gd name="connsiteY2" fmla="*/ 3476 h 10000"/>
              <a:gd name="connsiteX3" fmla="*/ 4178 w 10000"/>
              <a:gd name="connsiteY3" fmla="*/ 3091 h 10000"/>
              <a:gd name="connsiteX4" fmla="*/ 4710 w 10000"/>
              <a:gd name="connsiteY4" fmla="*/ 2998 h 10000"/>
              <a:gd name="connsiteX5" fmla="*/ 5910 w 10000"/>
              <a:gd name="connsiteY5" fmla="*/ 2957 h 10000"/>
              <a:gd name="connsiteX6" fmla="*/ 7472 w 10000"/>
              <a:gd name="connsiteY6" fmla="*/ 2920 h 10000"/>
              <a:gd name="connsiteX7" fmla="*/ 7537 w 10000"/>
              <a:gd name="connsiteY7" fmla="*/ 1545 h 10000"/>
              <a:gd name="connsiteX8" fmla="*/ 7670 w 10000"/>
              <a:gd name="connsiteY8" fmla="*/ 1349 h 10000"/>
              <a:gd name="connsiteX9" fmla="*/ 7781 w 10000"/>
              <a:gd name="connsiteY9" fmla="*/ 1334 h 10000"/>
              <a:gd name="connsiteX10" fmla="*/ 7872 w 10000"/>
              <a:gd name="connsiteY10" fmla="*/ 1302 h 10000"/>
              <a:gd name="connsiteX11" fmla="*/ 7894 w 10000"/>
              <a:gd name="connsiteY11" fmla="*/ 1236 h 10000"/>
              <a:gd name="connsiteX12" fmla="*/ 7894 w 10000"/>
              <a:gd name="connsiteY12" fmla="*/ 1158 h 10000"/>
              <a:gd name="connsiteX13" fmla="*/ 7813 w 10000"/>
              <a:gd name="connsiteY13" fmla="*/ 994 h 10000"/>
              <a:gd name="connsiteX14" fmla="*/ 7746 w 10000"/>
              <a:gd name="connsiteY14" fmla="*/ 917 h 10000"/>
              <a:gd name="connsiteX15" fmla="*/ 7746 w 10000"/>
              <a:gd name="connsiteY15" fmla="*/ 871 h 10000"/>
              <a:gd name="connsiteX16" fmla="*/ 7920 w 10000"/>
              <a:gd name="connsiteY16" fmla="*/ 778 h 10000"/>
              <a:gd name="connsiteX17" fmla="*/ 8304 w 10000"/>
              <a:gd name="connsiteY17" fmla="*/ 391 h 10000"/>
              <a:gd name="connsiteX18" fmla="*/ 8479 w 10000"/>
              <a:gd name="connsiteY18" fmla="*/ 0 h 10000"/>
              <a:gd name="connsiteX19" fmla="*/ 8688 w 10000"/>
              <a:gd name="connsiteY19" fmla="*/ 453 h 10000"/>
              <a:gd name="connsiteX20" fmla="*/ 8800 w 10000"/>
              <a:gd name="connsiteY20" fmla="*/ 778 h 10000"/>
              <a:gd name="connsiteX21" fmla="*/ 8784 w 10000"/>
              <a:gd name="connsiteY21" fmla="*/ 1056 h 10000"/>
              <a:gd name="connsiteX22" fmla="*/ 8720 w 10000"/>
              <a:gd name="connsiteY22" fmla="*/ 1411 h 10000"/>
              <a:gd name="connsiteX23" fmla="*/ 8837 w 10000"/>
              <a:gd name="connsiteY23" fmla="*/ 1545 h 10000"/>
              <a:gd name="connsiteX24" fmla="*/ 9142 w 10000"/>
              <a:gd name="connsiteY24" fmla="*/ 1179 h 10000"/>
              <a:gd name="connsiteX25" fmla="*/ 10000 w 10000"/>
              <a:gd name="connsiteY25" fmla="*/ 1179 h 10000"/>
              <a:gd name="connsiteX26" fmla="*/ 9761 w 10000"/>
              <a:gd name="connsiteY26" fmla="*/ 1993 h 10000"/>
              <a:gd name="connsiteX27" fmla="*/ 9126 w 10000"/>
              <a:gd name="connsiteY27" fmla="*/ 1993 h 10000"/>
              <a:gd name="connsiteX28" fmla="*/ 9344 w 10000"/>
              <a:gd name="connsiteY28" fmla="*/ 2240 h 10000"/>
              <a:gd name="connsiteX29" fmla="*/ 9745 w 10000"/>
              <a:gd name="connsiteY29" fmla="*/ 2548 h 10000"/>
              <a:gd name="connsiteX30" fmla="*/ 9745 w 10000"/>
              <a:gd name="connsiteY30" fmla="*/ 2595 h 10000"/>
              <a:gd name="connsiteX31" fmla="*/ 9663 w 10000"/>
              <a:gd name="connsiteY31" fmla="*/ 2554 h 10000"/>
              <a:gd name="connsiteX32" fmla="*/ 9159 w 10000"/>
              <a:gd name="connsiteY32" fmla="*/ 2548 h 10000"/>
              <a:gd name="connsiteX33" fmla="*/ 9110 w 10000"/>
              <a:gd name="connsiteY33" fmla="*/ 2678 h 10000"/>
              <a:gd name="connsiteX34" fmla="*/ 9045 w 10000"/>
              <a:gd name="connsiteY34" fmla="*/ 2801 h 10000"/>
              <a:gd name="connsiteX35" fmla="*/ 8406 w 10000"/>
              <a:gd name="connsiteY35" fmla="*/ 3136 h 10000"/>
              <a:gd name="connsiteX36" fmla="*/ 7746 w 10000"/>
              <a:gd name="connsiteY36" fmla="*/ 4161 h 10000"/>
              <a:gd name="connsiteX37" fmla="*/ 7569 w 10000"/>
              <a:gd name="connsiteY37" fmla="*/ 4208 h 10000"/>
              <a:gd name="connsiteX38" fmla="*/ 7410 w 10000"/>
              <a:gd name="connsiteY38" fmla="*/ 4172 h 10000"/>
              <a:gd name="connsiteX39" fmla="*/ 7218 w 10000"/>
              <a:gd name="connsiteY39" fmla="*/ 4099 h 10000"/>
              <a:gd name="connsiteX40" fmla="*/ 7111 w 10000"/>
              <a:gd name="connsiteY40" fmla="*/ 4223 h 10000"/>
              <a:gd name="connsiteX41" fmla="*/ 6768 w 10000"/>
              <a:gd name="connsiteY41" fmla="*/ 4208 h 10000"/>
              <a:gd name="connsiteX42" fmla="*/ 6721 w 10000"/>
              <a:gd name="connsiteY42" fmla="*/ 4249 h 10000"/>
              <a:gd name="connsiteX43" fmla="*/ 6693 w 10000"/>
              <a:gd name="connsiteY43" fmla="*/ 4285 h 10000"/>
              <a:gd name="connsiteX44" fmla="*/ 6582 w 10000"/>
              <a:gd name="connsiteY44" fmla="*/ 5197 h 10000"/>
              <a:gd name="connsiteX45" fmla="*/ 6373 w 10000"/>
              <a:gd name="connsiteY45" fmla="*/ 6443 h 10000"/>
              <a:gd name="connsiteX46" fmla="*/ 5970 w 10000"/>
              <a:gd name="connsiteY46" fmla="*/ 6433 h 10000"/>
              <a:gd name="connsiteX47" fmla="*/ 5905 w 10000"/>
              <a:gd name="connsiteY47" fmla="*/ 6890 h 10000"/>
              <a:gd name="connsiteX48" fmla="*/ 5942 w 10000"/>
              <a:gd name="connsiteY48" fmla="*/ 6999 h 10000"/>
              <a:gd name="connsiteX49" fmla="*/ 6305 w 10000"/>
              <a:gd name="connsiteY49" fmla="*/ 7050 h 10000"/>
              <a:gd name="connsiteX50" fmla="*/ 6368 w 10000"/>
              <a:gd name="connsiteY50" fmla="*/ 7391 h 10000"/>
              <a:gd name="connsiteX51" fmla="*/ 6582 w 10000"/>
              <a:gd name="connsiteY51" fmla="*/ 7499 h 10000"/>
              <a:gd name="connsiteX52" fmla="*/ 6545 w 10000"/>
              <a:gd name="connsiteY52" fmla="*/ 7653 h 10000"/>
              <a:gd name="connsiteX53" fmla="*/ 6326 w 10000"/>
              <a:gd name="connsiteY53" fmla="*/ 7818 h 10000"/>
              <a:gd name="connsiteX54" fmla="*/ 6112 w 10000"/>
              <a:gd name="connsiteY54" fmla="*/ 7807 h 10000"/>
              <a:gd name="connsiteX55" fmla="*/ 6101 w 10000"/>
              <a:gd name="connsiteY55" fmla="*/ 7900 h 10000"/>
              <a:gd name="connsiteX56" fmla="*/ 6160 w 10000"/>
              <a:gd name="connsiteY56" fmla="*/ 8190 h 10000"/>
              <a:gd name="connsiteX57" fmla="*/ 6326 w 10000"/>
              <a:gd name="connsiteY57" fmla="*/ 8205 h 10000"/>
              <a:gd name="connsiteX58" fmla="*/ 6391 w 10000"/>
              <a:gd name="connsiteY58" fmla="*/ 8394 h 10000"/>
              <a:gd name="connsiteX59" fmla="*/ 6263 w 10000"/>
              <a:gd name="connsiteY59" fmla="*/ 8503 h 10000"/>
              <a:gd name="connsiteX60" fmla="*/ 4300 w 10000"/>
              <a:gd name="connsiteY60" fmla="*/ 8341 h 10000"/>
              <a:gd name="connsiteX61" fmla="*/ 2699 w 10000"/>
              <a:gd name="connsiteY61" fmla="*/ 8237 h 10000"/>
              <a:gd name="connsiteX62" fmla="*/ 2560 w 10000"/>
              <a:gd name="connsiteY62" fmla="*/ 8730 h 10000"/>
              <a:gd name="connsiteX63" fmla="*/ 2130 w 10000"/>
              <a:gd name="connsiteY63" fmla="*/ 8869 h 10000"/>
              <a:gd name="connsiteX64" fmla="*/ 1607 w 10000"/>
              <a:gd name="connsiteY64" fmla="*/ 8733 h 10000"/>
              <a:gd name="connsiteX65" fmla="*/ 1158 w 10000"/>
              <a:gd name="connsiteY65" fmla="*/ 8710 h 10000"/>
              <a:gd name="connsiteX66" fmla="*/ 618 w 10000"/>
              <a:gd name="connsiteY66" fmla="*/ 10000 h 10000"/>
              <a:gd name="connsiteX67" fmla="*/ 42 w 10000"/>
              <a:gd name="connsiteY67" fmla="*/ 9822 h 10000"/>
              <a:gd name="connsiteX68" fmla="*/ 50 w 10000"/>
              <a:gd name="connsiteY68" fmla="*/ 9390 h 10000"/>
              <a:gd name="connsiteX69" fmla="*/ 1048 w 10000"/>
              <a:gd name="connsiteY69" fmla="*/ 3776 h 10000"/>
              <a:gd name="connsiteX70" fmla="*/ 1458 w 10000"/>
              <a:gd name="connsiteY70" fmla="*/ 3837 h 10000"/>
              <a:gd name="connsiteX71" fmla="*/ 1320 w 10000"/>
              <a:gd name="connsiteY71" fmla="*/ 6536 h 10000"/>
              <a:gd name="connsiteX72" fmla="*/ 3239 w 10000"/>
              <a:gd name="connsiteY72" fmla="*/ 6521 h 10000"/>
              <a:gd name="connsiteX73" fmla="*/ 3303 w 10000"/>
              <a:gd name="connsiteY73" fmla="*/ 6350 h 10000"/>
              <a:gd name="connsiteX74" fmla="*/ 3559 w 10000"/>
              <a:gd name="connsiteY74" fmla="*/ 5830 h 10000"/>
              <a:gd name="connsiteX0" fmla="*/ 3517 w 9958"/>
              <a:gd name="connsiteY0" fmla="*/ 5830 h 10000"/>
              <a:gd name="connsiteX1" fmla="*/ 3703 w 9958"/>
              <a:gd name="connsiteY1" fmla="*/ 3894 h 10000"/>
              <a:gd name="connsiteX2" fmla="*/ 2793 w 9958"/>
              <a:gd name="connsiteY2" fmla="*/ 3476 h 10000"/>
              <a:gd name="connsiteX3" fmla="*/ 4136 w 9958"/>
              <a:gd name="connsiteY3" fmla="*/ 3091 h 10000"/>
              <a:gd name="connsiteX4" fmla="*/ 4668 w 9958"/>
              <a:gd name="connsiteY4" fmla="*/ 2998 h 10000"/>
              <a:gd name="connsiteX5" fmla="*/ 5868 w 9958"/>
              <a:gd name="connsiteY5" fmla="*/ 2957 h 10000"/>
              <a:gd name="connsiteX6" fmla="*/ 7430 w 9958"/>
              <a:gd name="connsiteY6" fmla="*/ 2920 h 10000"/>
              <a:gd name="connsiteX7" fmla="*/ 7495 w 9958"/>
              <a:gd name="connsiteY7" fmla="*/ 1545 h 10000"/>
              <a:gd name="connsiteX8" fmla="*/ 7628 w 9958"/>
              <a:gd name="connsiteY8" fmla="*/ 1349 h 10000"/>
              <a:gd name="connsiteX9" fmla="*/ 7739 w 9958"/>
              <a:gd name="connsiteY9" fmla="*/ 1334 h 10000"/>
              <a:gd name="connsiteX10" fmla="*/ 7830 w 9958"/>
              <a:gd name="connsiteY10" fmla="*/ 1302 h 10000"/>
              <a:gd name="connsiteX11" fmla="*/ 7852 w 9958"/>
              <a:gd name="connsiteY11" fmla="*/ 1236 h 10000"/>
              <a:gd name="connsiteX12" fmla="*/ 7852 w 9958"/>
              <a:gd name="connsiteY12" fmla="*/ 1158 h 10000"/>
              <a:gd name="connsiteX13" fmla="*/ 7771 w 9958"/>
              <a:gd name="connsiteY13" fmla="*/ 994 h 10000"/>
              <a:gd name="connsiteX14" fmla="*/ 7704 w 9958"/>
              <a:gd name="connsiteY14" fmla="*/ 917 h 10000"/>
              <a:gd name="connsiteX15" fmla="*/ 7704 w 9958"/>
              <a:gd name="connsiteY15" fmla="*/ 871 h 10000"/>
              <a:gd name="connsiteX16" fmla="*/ 7878 w 9958"/>
              <a:gd name="connsiteY16" fmla="*/ 778 h 10000"/>
              <a:gd name="connsiteX17" fmla="*/ 8262 w 9958"/>
              <a:gd name="connsiteY17" fmla="*/ 391 h 10000"/>
              <a:gd name="connsiteX18" fmla="*/ 8437 w 9958"/>
              <a:gd name="connsiteY18" fmla="*/ 0 h 10000"/>
              <a:gd name="connsiteX19" fmla="*/ 8646 w 9958"/>
              <a:gd name="connsiteY19" fmla="*/ 453 h 10000"/>
              <a:gd name="connsiteX20" fmla="*/ 8758 w 9958"/>
              <a:gd name="connsiteY20" fmla="*/ 778 h 10000"/>
              <a:gd name="connsiteX21" fmla="*/ 8742 w 9958"/>
              <a:gd name="connsiteY21" fmla="*/ 1056 h 10000"/>
              <a:gd name="connsiteX22" fmla="*/ 8678 w 9958"/>
              <a:gd name="connsiteY22" fmla="*/ 1411 h 10000"/>
              <a:gd name="connsiteX23" fmla="*/ 8795 w 9958"/>
              <a:gd name="connsiteY23" fmla="*/ 1545 h 10000"/>
              <a:gd name="connsiteX24" fmla="*/ 9100 w 9958"/>
              <a:gd name="connsiteY24" fmla="*/ 1179 h 10000"/>
              <a:gd name="connsiteX25" fmla="*/ 9958 w 9958"/>
              <a:gd name="connsiteY25" fmla="*/ 1179 h 10000"/>
              <a:gd name="connsiteX26" fmla="*/ 9719 w 9958"/>
              <a:gd name="connsiteY26" fmla="*/ 1993 h 10000"/>
              <a:gd name="connsiteX27" fmla="*/ 9084 w 9958"/>
              <a:gd name="connsiteY27" fmla="*/ 1993 h 10000"/>
              <a:gd name="connsiteX28" fmla="*/ 9302 w 9958"/>
              <a:gd name="connsiteY28" fmla="*/ 2240 h 10000"/>
              <a:gd name="connsiteX29" fmla="*/ 9703 w 9958"/>
              <a:gd name="connsiteY29" fmla="*/ 2548 h 10000"/>
              <a:gd name="connsiteX30" fmla="*/ 9703 w 9958"/>
              <a:gd name="connsiteY30" fmla="*/ 2595 h 10000"/>
              <a:gd name="connsiteX31" fmla="*/ 9621 w 9958"/>
              <a:gd name="connsiteY31" fmla="*/ 2554 h 10000"/>
              <a:gd name="connsiteX32" fmla="*/ 9117 w 9958"/>
              <a:gd name="connsiteY32" fmla="*/ 2548 h 10000"/>
              <a:gd name="connsiteX33" fmla="*/ 9068 w 9958"/>
              <a:gd name="connsiteY33" fmla="*/ 2678 h 10000"/>
              <a:gd name="connsiteX34" fmla="*/ 9003 w 9958"/>
              <a:gd name="connsiteY34" fmla="*/ 2801 h 10000"/>
              <a:gd name="connsiteX35" fmla="*/ 8364 w 9958"/>
              <a:gd name="connsiteY35" fmla="*/ 3136 h 10000"/>
              <a:gd name="connsiteX36" fmla="*/ 7704 w 9958"/>
              <a:gd name="connsiteY36" fmla="*/ 4161 h 10000"/>
              <a:gd name="connsiteX37" fmla="*/ 7527 w 9958"/>
              <a:gd name="connsiteY37" fmla="*/ 4208 h 10000"/>
              <a:gd name="connsiteX38" fmla="*/ 7368 w 9958"/>
              <a:gd name="connsiteY38" fmla="*/ 4172 h 10000"/>
              <a:gd name="connsiteX39" fmla="*/ 7176 w 9958"/>
              <a:gd name="connsiteY39" fmla="*/ 4099 h 10000"/>
              <a:gd name="connsiteX40" fmla="*/ 7069 w 9958"/>
              <a:gd name="connsiteY40" fmla="*/ 4223 h 10000"/>
              <a:gd name="connsiteX41" fmla="*/ 6726 w 9958"/>
              <a:gd name="connsiteY41" fmla="*/ 4208 h 10000"/>
              <a:gd name="connsiteX42" fmla="*/ 6679 w 9958"/>
              <a:gd name="connsiteY42" fmla="*/ 4249 h 10000"/>
              <a:gd name="connsiteX43" fmla="*/ 6651 w 9958"/>
              <a:gd name="connsiteY43" fmla="*/ 4285 h 10000"/>
              <a:gd name="connsiteX44" fmla="*/ 6540 w 9958"/>
              <a:gd name="connsiteY44" fmla="*/ 5197 h 10000"/>
              <a:gd name="connsiteX45" fmla="*/ 6331 w 9958"/>
              <a:gd name="connsiteY45" fmla="*/ 6443 h 10000"/>
              <a:gd name="connsiteX46" fmla="*/ 5928 w 9958"/>
              <a:gd name="connsiteY46" fmla="*/ 6433 h 10000"/>
              <a:gd name="connsiteX47" fmla="*/ 5863 w 9958"/>
              <a:gd name="connsiteY47" fmla="*/ 6890 h 10000"/>
              <a:gd name="connsiteX48" fmla="*/ 5900 w 9958"/>
              <a:gd name="connsiteY48" fmla="*/ 6999 h 10000"/>
              <a:gd name="connsiteX49" fmla="*/ 6263 w 9958"/>
              <a:gd name="connsiteY49" fmla="*/ 7050 h 10000"/>
              <a:gd name="connsiteX50" fmla="*/ 6326 w 9958"/>
              <a:gd name="connsiteY50" fmla="*/ 7391 h 10000"/>
              <a:gd name="connsiteX51" fmla="*/ 6540 w 9958"/>
              <a:gd name="connsiteY51" fmla="*/ 7499 h 10000"/>
              <a:gd name="connsiteX52" fmla="*/ 6503 w 9958"/>
              <a:gd name="connsiteY52" fmla="*/ 7653 h 10000"/>
              <a:gd name="connsiteX53" fmla="*/ 6284 w 9958"/>
              <a:gd name="connsiteY53" fmla="*/ 7818 h 10000"/>
              <a:gd name="connsiteX54" fmla="*/ 6070 w 9958"/>
              <a:gd name="connsiteY54" fmla="*/ 7807 h 10000"/>
              <a:gd name="connsiteX55" fmla="*/ 6059 w 9958"/>
              <a:gd name="connsiteY55" fmla="*/ 7900 h 10000"/>
              <a:gd name="connsiteX56" fmla="*/ 6118 w 9958"/>
              <a:gd name="connsiteY56" fmla="*/ 8190 h 10000"/>
              <a:gd name="connsiteX57" fmla="*/ 6284 w 9958"/>
              <a:gd name="connsiteY57" fmla="*/ 8205 h 10000"/>
              <a:gd name="connsiteX58" fmla="*/ 6349 w 9958"/>
              <a:gd name="connsiteY58" fmla="*/ 8394 h 10000"/>
              <a:gd name="connsiteX59" fmla="*/ 6221 w 9958"/>
              <a:gd name="connsiteY59" fmla="*/ 8503 h 10000"/>
              <a:gd name="connsiteX60" fmla="*/ 4258 w 9958"/>
              <a:gd name="connsiteY60" fmla="*/ 8341 h 10000"/>
              <a:gd name="connsiteX61" fmla="*/ 2657 w 9958"/>
              <a:gd name="connsiteY61" fmla="*/ 8237 h 10000"/>
              <a:gd name="connsiteX62" fmla="*/ 2518 w 9958"/>
              <a:gd name="connsiteY62" fmla="*/ 8730 h 10000"/>
              <a:gd name="connsiteX63" fmla="*/ 2088 w 9958"/>
              <a:gd name="connsiteY63" fmla="*/ 8869 h 10000"/>
              <a:gd name="connsiteX64" fmla="*/ 1565 w 9958"/>
              <a:gd name="connsiteY64" fmla="*/ 8733 h 10000"/>
              <a:gd name="connsiteX65" fmla="*/ 1116 w 9958"/>
              <a:gd name="connsiteY65" fmla="*/ 8710 h 10000"/>
              <a:gd name="connsiteX66" fmla="*/ 576 w 9958"/>
              <a:gd name="connsiteY66" fmla="*/ 10000 h 10000"/>
              <a:gd name="connsiteX67" fmla="*/ 0 w 9958"/>
              <a:gd name="connsiteY67" fmla="*/ 9822 h 10000"/>
              <a:gd name="connsiteX68" fmla="*/ 1006 w 9958"/>
              <a:gd name="connsiteY68" fmla="*/ 3776 h 10000"/>
              <a:gd name="connsiteX69" fmla="*/ 1416 w 9958"/>
              <a:gd name="connsiteY69" fmla="*/ 3837 h 10000"/>
              <a:gd name="connsiteX70" fmla="*/ 1278 w 9958"/>
              <a:gd name="connsiteY70" fmla="*/ 6536 h 10000"/>
              <a:gd name="connsiteX71" fmla="*/ 3197 w 9958"/>
              <a:gd name="connsiteY71" fmla="*/ 6521 h 10000"/>
              <a:gd name="connsiteX72" fmla="*/ 3261 w 9958"/>
              <a:gd name="connsiteY72" fmla="*/ 6350 h 10000"/>
              <a:gd name="connsiteX73" fmla="*/ 3517 w 9958"/>
              <a:gd name="connsiteY73" fmla="*/ 5830 h 10000"/>
              <a:gd name="connsiteX0" fmla="*/ 2972 w 9440"/>
              <a:gd name="connsiteY0" fmla="*/ 5830 h 10000"/>
              <a:gd name="connsiteX1" fmla="*/ 3159 w 9440"/>
              <a:gd name="connsiteY1" fmla="*/ 3894 h 10000"/>
              <a:gd name="connsiteX2" fmla="*/ 2245 w 9440"/>
              <a:gd name="connsiteY2" fmla="*/ 3476 h 10000"/>
              <a:gd name="connsiteX3" fmla="*/ 3593 w 9440"/>
              <a:gd name="connsiteY3" fmla="*/ 3091 h 10000"/>
              <a:gd name="connsiteX4" fmla="*/ 4128 w 9440"/>
              <a:gd name="connsiteY4" fmla="*/ 2998 h 10000"/>
              <a:gd name="connsiteX5" fmla="*/ 5333 w 9440"/>
              <a:gd name="connsiteY5" fmla="*/ 2957 h 10000"/>
              <a:gd name="connsiteX6" fmla="*/ 6901 w 9440"/>
              <a:gd name="connsiteY6" fmla="*/ 2920 h 10000"/>
              <a:gd name="connsiteX7" fmla="*/ 6967 w 9440"/>
              <a:gd name="connsiteY7" fmla="*/ 1545 h 10000"/>
              <a:gd name="connsiteX8" fmla="*/ 7100 w 9440"/>
              <a:gd name="connsiteY8" fmla="*/ 1349 h 10000"/>
              <a:gd name="connsiteX9" fmla="*/ 7212 w 9440"/>
              <a:gd name="connsiteY9" fmla="*/ 1334 h 10000"/>
              <a:gd name="connsiteX10" fmla="*/ 7303 w 9440"/>
              <a:gd name="connsiteY10" fmla="*/ 1302 h 10000"/>
              <a:gd name="connsiteX11" fmla="*/ 7325 w 9440"/>
              <a:gd name="connsiteY11" fmla="*/ 1236 h 10000"/>
              <a:gd name="connsiteX12" fmla="*/ 7325 w 9440"/>
              <a:gd name="connsiteY12" fmla="*/ 1158 h 10000"/>
              <a:gd name="connsiteX13" fmla="*/ 7244 w 9440"/>
              <a:gd name="connsiteY13" fmla="*/ 994 h 10000"/>
              <a:gd name="connsiteX14" fmla="*/ 7176 w 9440"/>
              <a:gd name="connsiteY14" fmla="*/ 917 h 10000"/>
              <a:gd name="connsiteX15" fmla="*/ 7176 w 9440"/>
              <a:gd name="connsiteY15" fmla="*/ 871 h 10000"/>
              <a:gd name="connsiteX16" fmla="*/ 7351 w 9440"/>
              <a:gd name="connsiteY16" fmla="*/ 778 h 10000"/>
              <a:gd name="connsiteX17" fmla="*/ 7737 w 9440"/>
              <a:gd name="connsiteY17" fmla="*/ 391 h 10000"/>
              <a:gd name="connsiteX18" fmla="*/ 7913 w 9440"/>
              <a:gd name="connsiteY18" fmla="*/ 0 h 10000"/>
              <a:gd name="connsiteX19" fmla="*/ 8122 w 9440"/>
              <a:gd name="connsiteY19" fmla="*/ 453 h 10000"/>
              <a:gd name="connsiteX20" fmla="*/ 8235 w 9440"/>
              <a:gd name="connsiteY20" fmla="*/ 778 h 10000"/>
              <a:gd name="connsiteX21" fmla="*/ 8219 w 9440"/>
              <a:gd name="connsiteY21" fmla="*/ 1056 h 10000"/>
              <a:gd name="connsiteX22" fmla="*/ 8155 w 9440"/>
              <a:gd name="connsiteY22" fmla="*/ 1411 h 10000"/>
              <a:gd name="connsiteX23" fmla="*/ 8272 w 9440"/>
              <a:gd name="connsiteY23" fmla="*/ 1545 h 10000"/>
              <a:gd name="connsiteX24" fmla="*/ 8578 w 9440"/>
              <a:gd name="connsiteY24" fmla="*/ 1179 h 10000"/>
              <a:gd name="connsiteX25" fmla="*/ 9440 w 9440"/>
              <a:gd name="connsiteY25" fmla="*/ 1179 h 10000"/>
              <a:gd name="connsiteX26" fmla="*/ 9200 w 9440"/>
              <a:gd name="connsiteY26" fmla="*/ 1993 h 10000"/>
              <a:gd name="connsiteX27" fmla="*/ 8562 w 9440"/>
              <a:gd name="connsiteY27" fmla="*/ 1993 h 10000"/>
              <a:gd name="connsiteX28" fmla="*/ 8781 w 9440"/>
              <a:gd name="connsiteY28" fmla="*/ 2240 h 10000"/>
              <a:gd name="connsiteX29" fmla="*/ 9184 w 9440"/>
              <a:gd name="connsiteY29" fmla="*/ 2548 h 10000"/>
              <a:gd name="connsiteX30" fmla="*/ 9184 w 9440"/>
              <a:gd name="connsiteY30" fmla="*/ 2595 h 10000"/>
              <a:gd name="connsiteX31" fmla="*/ 9102 w 9440"/>
              <a:gd name="connsiteY31" fmla="*/ 2554 h 10000"/>
              <a:gd name="connsiteX32" fmla="*/ 8595 w 9440"/>
              <a:gd name="connsiteY32" fmla="*/ 2548 h 10000"/>
              <a:gd name="connsiteX33" fmla="*/ 8546 w 9440"/>
              <a:gd name="connsiteY33" fmla="*/ 2678 h 10000"/>
              <a:gd name="connsiteX34" fmla="*/ 8481 w 9440"/>
              <a:gd name="connsiteY34" fmla="*/ 2801 h 10000"/>
              <a:gd name="connsiteX35" fmla="*/ 7839 w 9440"/>
              <a:gd name="connsiteY35" fmla="*/ 3136 h 10000"/>
              <a:gd name="connsiteX36" fmla="*/ 7176 w 9440"/>
              <a:gd name="connsiteY36" fmla="*/ 4161 h 10000"/>
              <a:gd name="connsiteX37" fmla="*/ 6999 w 9440"/>
              <a:gd name="connsiteY37" fmla="*/ 4208 h 10000"/>
              <a:gd name="connsiteX38" fmla="*/ 6839 w 9440"/>
              <a:gd name="connsiteY38" fmla="*/ 4172 h 10000"/>
              <a:gd name="connsiteX39" fmla="*/ 6646 w 9440"/>
              <a:gd name="connsiteY39" fmla="*/ 4099 h 10000"/>
              <a:gd name="connsiteX40" fmla="*/ 6539 w 9440"/>
              <a:gd name="connsiteY40" fmla="*/ 4223 h 10000"/>
              <a:gd name="connsiteX41" fmla="*/ 6194 w 9440"/>
              <a:gd name="connsiteY41" fmla="*/ 4208 h 10000"/>
              <a:gd name="connsiteX42" fmla="*/ 6147 w 9440"/>
              <a:gd name="connsiteY42" fmla="*/ 4249 h 10000"/>
              <a:gd name="connsiteX43" fmla="*/ 6119 w 9440"/>
              <a:gd name="connsiteY43" fmla="*/ 4285 h 10000"/>
              <a:gd name="connsiteX44" fmla="*/ 6008 w 9440"/>
              <a:gd name="connsiteY44" fmla="*/ 5197 h 10000"/>
              <a:gd name="connsiteX45" fmla="*/ 5798 w 9440"/>
              <a:gd name="connsiteY45" fmla="*/ 6443 h 10000"/>
              <a:gd name="connsiteX46" fmla="*/ 5393 w 9440"/>
              <a:gd name="connsiteY46" fmla="*/ 6433 h 10000"/>
              <a:gd name="connsiteX47" fmla="*/ 5328 w 9440"/>
              <a:gd name="connsiteY47" fmla="*/ 6890 h 10000"/>
              <a:gd name="connsiteX48" fmla="*/ 5365 w 9440"/>
              <a:gd name="connsiteY48" fmla="*/ 6999 h 10000"/>
              <a:gd name="connsiteX49" fmla="*/ 5729 w 9440"/>
              <a:gd name="connsiteY49" fmla="*/ 7050 h 10000"/>
              <a:gd name="connsiteX50" fmla="*/ 5793 w 9440"/>
              <a:gd name="connsiteY50" fmla="*/ 7391 h 10000"/>
              <a:gd name="connsiteX51" fmla="*/ 6008 w 9440"/>
              <a:gd name="connsiteY51" fmla="*/ 7499 h 10000"/>
              <a:gd name="connsiteX52" fmla="*/ 5970 w 9440"/>
              <a:gd name="connsiteY52" fmla="*/ 7653 h 10000"/>
              <a:gd name="connsiteX53" fmla="*/ 5751 w 9440"/>
              <a:gd name="connsiteY53" fmla="*/ 7818 h 10000"/>
              <a:gd name="connsiteX54" fmla="*/ 5536 w 9440"/>
              <a:gd name="connsiteY54" fmla="*/ 7807 h 10000"/>
              <a:gd name="connsiteX55" fmla="*/ 5525 w 9440"/>
              <a:gd name="connsiteY55" fmla="*/ 7900 h 10000"/>
              <a:gd name="connsiteX56" fmla="*/ 5584 w 9440"/>
              <a:gd name="connsiteY56" fmla="*/ 8190 h 10000"/>
              <a:gd name="connsiteX57" fmla="*/ 5751 w 9440"/>
              <a:gd name="connsiteY57" fmla="*/ 8205 h 10000"/>
              <a:gd name="connsiteX58" fmla="*/ 5816 w 9440"/>
              <a:gd name="connsiteY58" fmla="*/ 8394 h 10000"/>
              <a:gd name="connsiteX59" fmla="*/ 5687 w 9440"/>
              <a:gd name="connsiteY59" fmla="*/ 8503 h 10000"/>
              <a:gd name="connsiteX60" fmla="*/ 3716 w 9440"/>
              <a:gd name="connsiteY60" fmla="*/ 8341 h 10000"/>
              <a:gd name="connsiteX61" fmla="*/ 2108 w 9440"/>
              <a:gd name="connsiteY61" fmla="*/ 8237 h 10000"/>
              <a:gd name="connsiteX62" fmla="*/ 1969 w 9440"/>
              <a:gd name="connsiteY62" fmla="*/ 8730 h 10000"/>
              <a:gd name="connsiteX63" fmla="*/ 1537 w 9440"/>
              <a:gd name="connsiteY63" fmla="*/ 8869 h 10000"/>
              <a:gd name="connsiteX64" fmla="*/ 1012 w 9440"/>
              <a:gd name="connsiteY64" fmla="*/ 8733 h 10000"/>
              <a:gd name="connsiteX65" fmla="*/ 561 w 9440"/>
              <a:gd name="connsiteY65" fmla="*/ 8710 h 10000"/>
              <a:gd name="connsiteX66" fmla="*/ 18 w 9440"/>
              <a:gd name="connsiteY66" fmla="*/ 10000 h 10000"/>
              <a:gd name="connsiteX67" fmla="*/ 450 w 9440"/>
              <a:gd name="connsiteY67" fmla="*/ 3776 h 10000"/>
              <a:gd name="connsiteX68" fmla="*/ 862 w 9440"/>
              <a:gd name="connsiteY68" fmla="*/ 3837 h 10000"/>
              <a:gd name="connsiteX69" fmla="*/ 723 w 9440"/>
              <a:gd name="connsiteY69" fmla="*/ 6536 h 10000"/>
              <a:gd name="connsiteX70" fmla="*/ 2650 w 9440"/>
              <a:gd name="connsiteY70" fmla="*/ 6521 h 10000"/>
              <a:gd name="connsiteX71" fmla="*/ 2715 w 9440"/>
              <a:gd name="connsiteY71" fmla="*/ 6350 h 10000"/>
              <a:gd name="connsiteX72" fmla="*/ 2972 w 9440"/>
              <a:gd name="connsiteY72" fmla="*/ 5830 h 10000"/>
              <a:gd name="connsiteX0" fmla="*/ 3283 w 10135"/>
              <a:gd name="connsiteY0" fmla="*/ 5830 h 11080"/>
              <a:gd name="connsiteX1" fmla="*/ 3481 w 10135"/>
              <a:gd name="connsiteY1" fmla="*/ 3894 h 11080"/>
              <a:gd name="connsiteX2" fmla="*/ 2513 w 10135"/>
              <a:gd name="connsiteY2" fmla="*/ 3476 h 11080"/>
              <a:gd name="connsiteX3" fmla="*/ 3941 w 10135"/>
              <a:gd name="connsiteY3" fmla="*/ 3091 h 11080"/>
              <a:gd name="connsiteX4" fmla="*/ 4508 w 10135"/>
              <a:gd name="connsiteY4" fmla="*/ 2998 h 11080"/>
              <a:gd name="connsiteX5" fmla="*/ 5784 w 10135"/>
              <a:gd name="connsiteY5" fmla="*/ 2957 h 11080"/>
              <a:gd name="connsiteX6" fmla="*/ 7445 w 10135"/>
              <a:gd name="connsiteY6" fmla="*/ 2920 h 11080"/>
              <a:gd name="connsiteX7" fmla="*/ 7515 w 10135"/>
              <a:gd name="connsiteY7" fmla="*/ 1545 h 11080"/>
              <a:gd name="connsiteX8" fmla="*/ 7656 w 10135"/>
              <a:gd name="connsiteY8" fmla="*/ 1349 h 11080"/>
              <a:gd name="connsiteX9" fmla="*/ 7775 w 10135"/>
              <a:gd name="connsiteY9" fmla="*/ 1334 h 11080"/>
              <a:gd name="connsiteX10" fmla="*/ 7871 w 10135"/>
              <a:gd name="connsiteY10" fmla="*/ 1302 h 11080"/>
              <a:gd name="connsiteX11" fmla="*/ 7895 w 10135"/>
              <a:gd name="connsiteY11" fmla="*/ 1236 h 11080"/>
              <a:gd name="connsiteX12" fmla="*/ 7895 w 10135"/>
              <a:gd name="connsiteY12" fmla="*/ 1158 h 11080"/>
              <a:gd name="connsiteX13" fmla="*/ 7809 w 10135"/>
              <a:gd name="connsiteY13" fmla="*/ 994 h 11080"/>
              <a:gd name="connsiteX14" fmla="*/ 7737 w 10135"/>
              <a:gd name="connsiteY14" fmla="*/ 917 h 11080"/>
              <a:gd name="connsiteX15" fmla="*/ 7737 w 10135"/>
              <a:gd name="connsiteY15" fmla="*/ 871 h 11080"/>
              <a:gd name="connsiteX16" fmla="*/ 7922 w 10135"/>
              <a:gd name="connsiteY16" fmla="*/ 778 h 11080"/>
              <a:gd name="connsiteX17" fmla="*/ 8331 w 10135"/>
              <a:gd name="connsiteY17" fmla="*/ 391 h 11080"/>
              <a:gd name="connsiteX18" fmla="*/ 8517 w 10135"/>
              <a:gd name="connsiteY18" fmla="*/ 0 h 11080"/>
              <a:gd name="connsiteX19" fmla="*/ 8739 w 10135"/>
              <a:gd name="connsiteY19" fmla="*/ 453 h 11080"/>
              <a:gd name="connsiteX20" fmla="*/ 8859 w 10135"/>
              <a:gd name="connsiteY20" fmla="*/ 778 h 11080"/>
              <a:gd name="connsiteX21" fmla="*/ 8842 w 10135"/>
              <a:gd name="connsiteY21" fmla="*/ 1056 h 11080"/>
              <a:gd name="connsiteX22" fmla="*/ 8774 w 10135"/>
              <a:gd name="connsiteY22" fmla="*/ 1411 h 11080"/>
              <a:gd name="connsiteX23" fmla="*/ 8898 w 10135"/>
              <a:gd name="connsiteY23" fmla="*/ 1545 h 11080"/>
              <a:gd name="connsiteX24" fmla="*/ 9222 w 10135"/>
              <a:gd name="connsiteY24" fmla="*/ 1179 h 11080"/>
              <a:gd name="connsiteX25" fmla="*/ 10135 w 10135"/>
              <a:gd name="connsiteY25" fmla="*/ 1179 h 11080"/>
              <a:gd name="connsiteX26" fmla="*/ 9881 w 10135"/>
              <a:gd name="connsiteY26" fmla="*/ 1993 h 11080"/>
              <a:gd name="connsiteX27" fmla="*/ 9205 w 10135"/>
              <a:gd name="connsiteY27" fmla="*/ 1993 h 11080"/>
              <a:gd name="connsiteX28" fmla="*/ 9437 w 10135"/>
              <a:gd name="connsiteY28" fmla="*/ 2240 h 11080"/>
              <a:gd name="connsiteX29" fmla="*/ 9864 w 10135"/>
              <a:gd name="connsiteY29" fmla="*/ 2548 h 11080"/>
              <a:gd name="connsiteX30" fmla="*/ 9864 w 10135"/>
              <a:gd name="connsiteY30" fmla="*/ 2595 h 11080"/>
              <a:gd name="connsiteX31" fmla="*/ 9777 w 10135"/>
              <a:gd name="connsiteY31" fmla="*/ 2554 h 11080"/>
              <a:gd name="connsiteX32" fmla="*/ 9240 w 10135"/>
              <a:gd name="connsiteY32" fmla="*/ 2548 h 11080"/>
              <a:gd name="connsiteX33" fmla="*/ 9188 w 10135"/>
              <a:gd name="connsiteY33" fmla="*/ 2678 h 11080"/>
              <a:gd name="connsiteX34" fmla="*/ 9119 w 10135"/>
              <a:gd name="connsiteY34" fmla="*/ 2801 h 11080"/>
              <a:gd name="connsiteX35" fmla="*/ 8439 w 10135"/>
              <a:gd name="connsiteY35" fmla="*/ 3136 h 11080"/>
              <a:gd name="connsiteX36" fmla="*/ 7737 w 10135"/>
              <a:gd name="connsiteY36" fmla="*/ 4161 h 11080"/>
              <a:gd name="connsiteX37" fmla="*/ 7549 w 10135"/>
              <a:gd name="connsiteY37" fmla="*/ 4208 h 11080"/>
              <a:gd name="connsiteX38" fmla="*/ 7380 w 10135"/>
              <a:gd name="connsiteY38" fmla="*/ 4172 h 11080"/>
              <a:gd name="connsiteX39" fmla="*/ 7175 w 10135"/>
              <a:gd name="connsiteY39" fmla="*/ 4099 h 11080"/>
              <a:gd name="connsiteX40" fmla="*/ 7062 w 10135"/>
              <a:gd name="connsiteY40" fmla="*/ 4223 h 11080"/>
              <a:gd name="connsiteX41" fmla="*/ 6696 w 10135"/>
              <a:gd name="connsiteY41" fmla="*/ 4208 h 11080"/>
              <a:gd name="connsiteX42" fmla="*/ 6647 w 10135"/>
              <a:gd name="connsiteY42" fmla="*/ 4249 h 11080"/>
              <a:gd name="connsiteX43" fmla="*/ 6617 w 10135"/>
              <a:gd name="connsiteY43" fmla="*/ 4285 h 11080"/>
              <a:gd name="connsiteX44" fmla="*/ 6499 w 10135"/>
              <a:gd name="connsiteY44" fmla="*/ 5197 h 11080"/>
              <a:gd name="connsiteX45" fmla="*/ 6277 w 10135"/>
              <a:gd name="connsiteY45" fmla="*/ 6443 h 11080"/>
              <a:gd name="connsiteX46" fmla="*/ 5848 w 10135"/>
              <a:gd name="connsiteY46" fmla="*/ 6433 h 11080"/>
              <a:gd name="connsiteX47" fmla="*/ 5779 w 10135"/>
              <a:gd name="connsiteY47" fmla="*/ 6890 h 11080"/>
              <a:gd name="connsiteX48" fmla="*/ 5818 w 10135"/>
              <a:gd name="connsiteY48" fmla="*/ 6999 h 11080"/>
              <a:gd name="connsiteX49" fmla="*/ 6204 w 10135"/>
              <a:gd name="connsiteY49" fmla="*/ 7050 h 11080"/>
              <a:gd name="connsiteX50" fmla="*/ 6272 w 10135"/>
              <a:gd name="connsiteY50" fmla="*/ 7391 h 11080"/>
              <a:gd name="connsiteX51" fmla="*/ 6499 w 10135"/>
              <a:gd name="connsiteY51" fmla="*/ 7499 h 11080"/>
              <a:gd name="connsiteX52" fmla="*/ 6459 w 10135"/>
              <a:gd name="connsiteY52" fmla="*/ 7653 h 11080"/>
              <a:gd name="connsiteX53" fmla="*/ 6227 w 10135"/>
              <a:gd name="connsiteY53" fmla="*/ 7818 h 11080"/>
              <a:gd name="connsiteX54" fmla="*/ 5999 w 10135"/>
              <a:gd name="connsiteY54" fmla="*/ 7807 h 11080"/>
              <a:gd name="connsiteX55" fmla="*/ 5988 w 10135"/>
              <a:gd name="connsiteY55" fmla="*/ 7900 h 11080"/>
              <a:gd name="connsiteX56" fmla="*/ 6050 w 10135"/>
              <a:gd name="connsiteY56" fmla="*/ 8190 h 11080"/>
              <a:gd name="connsiteX57" fmla="*/ 6227 w 10135"/>
              <a:gd name="connsiteY57" fmla="*/ 8205 h 11080"/>
              <a:gd name="connsiteX58" fmla="*/ 6296 w 10135"/>
              <a:gd name="connsiteY58" fmla="*/ 8394 h 11080"/>
              <a:gd name="connsiteX59" fmla="*/ 6159 w 10135"/>
              <a:gd name="connsiteY59" fmla="*/ 8503 h 11080"/>
              <a:gd name="connsiteX60" fmla="*/ 4071 w 10135"/>
              <a:gd name="connsiteY60" fmla="*/ 8341 h 11080"/>
              <a:gd name="connsiteX61" fmla="*/ 2368 w 10135"/>
              <a:gd name="connsiteY61" fmla="*/ 8237 h 11080"/>
              <a:gd name="connsiteX62" fmla="*/ 2221 w 10135"/>
              <a:gd name="connsiteY62" fmla="*/ 8730 h 11080"/>
              <a:gd name="connsiteX63" fmla="*/ 1763 w 10135"/>
              <a:gd name="connsiteY63" fmla="*/ 8869 h 11080"/>
              <a:gd name="connsiteX64" fmla="*/ 1207 w 10135"/>
              <a:gd name="connsiteY64" fmla="*/ 8733 h 11080"/>
              <a:gd name="connsiteX65" fmla="*/ 729 w 10135"/>
              <a:gd name="connsiteY65" fmla="*/ 8710 h 11080"/>
              <a:gd name="connsiteX66" fmla="*/ 154 w 10135"/>
              <a:gd name="connsiteY66" fmla="*/ 10000 h 11080"/>
              <a:gd name="connsiteX67" fmla="*/ 76 w 10135"/>
              <a:gd name="connsiteY67" fmla="*/ 10043 h 11080"/>
              <a:gd name="connsiteX68" fmla="*/ 612 w 10135"/>
              <a:gd name="connsiteY68" fmla="*/ 3776 h 11080"/>
              <a:gd name="connsiteX69" fmla="*/ 1048 w 10135"/>
              <a:gd name="connsiteY69" fmla="*/ 3837 h 11080"/>
              <a:gd name="connsiteX70" fmla="*/ 901 w 10135"/>
              <a:gd name="connsiteY70" fmla="*/ 6536 h 11080"/>
              <a:gd name="connsiteX71" fmla="*/ 2942 w 10135"/>
              <a:gd name="connsiteY71" fmla="*/ 6521 h 11080"/>
              <a:gd name="connsiteX72" fmla="*/ 3011 w 10135"/>
              <a:gd name="connsiteY72" fmla="*/ 6350 h 11080"/>
              <a:gd name="connsiteX73" fmla="*/ 3283 w 10135"/>
              <a:gd name="connsiteY73" fmla="*/ 5830 h 11080"/>
              <a:gd name="connsiteX0" fmla="*/ 3148 w 10000"/>
              <a:gd name="connsiteY0" fmla="*/ 5830 h 10000"/>
              <a:gd name="connsiteX1" fmla="*/ 3346 w 10000"/>
              <a:gd name="connsiteY1" fmla="*/ 3894 h 10000"/>
              <a:gd name="connsiteX2" fmla="*/ 2378 w 10000"/>
              <a:gd name="connsiteY2" fmla="*/ 3476 h 10000"/>
              <a:gd name="connsiteX3" fmla="*/ 3806 w 10000"/>
              <a:gd name="connsiteY3" fmla="*/ 3091 h 10000"/>
              <a:gd name="connsiteX4" fmla="*/ 4373 w 10000"/>
              <a:gd name="connsiteY4" fmla="*/ 2998 h 10000"/>
              <a:gd name="connsiteX5" fmla="*/ 5649 w 10000"/>
              <a:gd name="connsiteY5" fmla="*/ 2957 h 10000"/>
              <a:gd name="connsiteX6" fmla="*/ 7310 w 10000"/>
              <a:gd name="connsiteY6" fmla="*/ 2920 h 10000"/>
              <a:gd name="connsiteX7" fmla="*/ 7380 w 10000"/>
              <a:gd name="connsiteY7" fmla="*/ 1545 h 10000"/>
              <a:gd name="connsiteX8" fmla="*/ 7521 w 10000"/>
              <a:gd name="connsiteY8" fmla="*/ 1349 h 10000"/>
              <a:gd name="connsiteX9" fmla="*/ 7640 w 10000"/>
              <a:gd name="connsiteY9" fmla="*/ 1334 h 10000"/>
              <a:gd name="connsiteX10" fmla="*/ 7736 w 10000"/>
              <a:gd name="connsiteY10" fmla="*/ 1302 h 10000"/>
              <a:gd name="connsiteX11" fmla="*/ 7760 w 10000"/>
              <a:gd name="connsiteY11" fmla="*/ 1236 h 10000"/>
              <a:gd name="connsiteX12" fmla="*/ 7760 w 10000"/>
              <a:gd name="connsiteY12" fmla="*/ 1158 h 10000"/>
              <a:gd name="connsiteX13" fmla="*/ 7674 w 10000"/>
              <a:gd name="connsiteY13" fmla="*/ 994 h 10000"/>
              <a:gd name="connsiteX14" fmla="*/ 7602 w 10000"/>
              <a:gd name="connsiteY14" fmla="*/ 917 h 10000"/>
              <a:gd name="connsiteX15" fmla="*/ 7602 w 10000"/>
              <a:gd name="connsiteY15" fmla="*/ 871 h 10000"/>
              <a:gd name="connsiteX16" fmla="*/ 7787 w 10000"/>
              <a:gd name="connsiteY16" fmla="*/ 778 h 10000"/>
              <a:gd name="connsiteX17" fmla="*/ 8196 w 10000"/>
              <a:gd name="connsiteY17" fmla="*/ 391 h 10000"/>
              <a:gd name="connsiteX18" fmla="*/ 8382 w 10000"/>
              <a:gd name="connsiteY18" fmla="*/ 0 h 10000"/>
              <a:gd name="connsiteX19" fmla="*/ 8604 w 10000"/>
              <a:gd name="connsiteY19" fmla="*/ 453 h 10000"/>
              <a:gd name="connsiteX20" fmla="*/ 8724 w 10000"/>
              <a:gd name="connsiteY20" fmla="*/ 778 h 10000"/>
              <a:gd name="connsiteX21" fmla="*/ 8707 w 10000"/>
              <a:gd name="connsiteY21" fmla="*/ 1056 h 10000"/>
              <a:gd name="connsiteX22" fmla="*/ 8639 w 10000"/>
              <a:gd name="connsiteY22" fmla="*/ 1411 h 10000"/>
              <a:gd name="connsiteX23" fmla="*/ 8763 w 10000"/>
              <a:gd name="connsiteY23" fmla="*/ 1545 h 10000"/>
              <a:gd name="connsiteX24" fmla="*/ 9087 w 10000"/>
              <a:gd name="connsiteY24" fmla="*/ 1179 h 10000"/>
              <a:gd name="connsiteX25" fmla="*/ 10000 w 10000"/>
              <a:gd name="connsiteY25" fmla="*/ 1179 h 10000"/>
              <a:gd name="connsiteX26" fmla="*/ 9746 w 10000"/>
              <a:gd name="connsiteY26" fmla="*/ 1993 h 10000"/>
              <a:gd name="connsiteX27" fmla="*/ 9070 w 10000"/>
              <a:gd name="connsiteY27" fmla="*/ 1993 h 10000"/>
              <a:gd name="connsiteX28" fmla="*/ 9302 w 10000"/>
              <a:gd name="connsiteY28" fmla="*/ 2240 h 10000"/>
              <a:gd name="connsiteX29" fmla="*/ 9729 w 10000"/>
              <a:gd name="connsiteY29" fmla="*/ 2548 h 10000"/>
              <a:gd name="connsiteX30" fmla="*/ 9729 w 10000"/>
              <a:gd name="connsiteY30" fmla="*/ 2595 h 10000"/>
              <a:gd name="connsiteX31" fmla="*/ 9642 w 10000"/>
              <a:gd name="connsiteY31" fmla="*/ 2554 h 10000"/>
              <a:gd name="connsiteX32" fmla="*/ 9105 w 10000"/>
              <a:gd name="connsiteY32" fmla="*/ 2548 h 10000"/>
              <a:gd name="connsiteX33" fmla="*/ 9053 w 10000"/>
              <a:gd name="connsiteY33" fmla="*/ 2678 h 10000"/>
              <a:gd name="connsiteX34" fmla="*/ 8984 w 10000"/>
              <a:gd name="connsiteY34" fmla="*/ 2801 h 10000"/>
              <a:gd name="connsiteX35" fmla="*/ 8304 w 10000"/>
              <a:gd name="connsiteY35" fmla="*/ 3136 h 10000"/>
              <a:gd name="connsiteX36" fmla="*/ 7602 w 10000"/>
              <a:gd name="connsiteY36" fmla="*/ 4161 h 10000"/>
              <a:gd name="connsiteX37" fmla="*/ 7414 w 10000"/>
              <a:gd name="connsiteY37" fmla="*/ 4208 h 10000"/>
              <a:gd name="connsiteX38" fmla="*/ 7245 w 10000"/>
              <a:gd name="connsiteY38" fmla="*/ 4172 h 10000"/>
              <a:gd name="connsiteX39" fmla="*/ 7040 w 10000"/>
              <a:gd name="connsiteY39" fmla="*/ 4099 h 10000"/>
              <a:gd name="connsiteX40" fmla="*/ 6927 w 10000"/>
              <a:gd name="connsiteY40" fmla="*/ 4223 h 10000"/>
              <a:gd name="connsiteX41" fmla="*/ 6561 w 10000"/>
              <a:gd name="connsiteY41" fmla="*/ 4208 h 10000"/>
              <a:gd name="connsiteX42" fmla="*/ 6512 w 10000"/>
              <a:gd name="connsiteY42" fmla="*/ 4249 h 10000"/>
              <a:gd name="connsiteX43" fmla="*/ 6482 w 10000"/>
              <a:gd name="connsiteY43" fmla="*/ 4285 h 10000"/>
              <a:gd name="connsiteX44" fmla="*/ 6364 w 10000"/>
              <a:gd name="connsiteY44" fmla="*/ 5197 h 10000"/>
              <a:gd name="connsiteX45" fmla="*/ 6142 w 10000"/>
              <a:gd name="connsiteY45" fmla="*/ 6443 h 10000"/>
              <a:gd name="connsiteX46" fmla="*/ 5713 w 10000"/>
              <a:gd name="connsiteY46" fmla="*/ 6433 h 10000"/>
              <a:gd name="connsiteX47" fmla="*/ 5644 w 10000"/>
              <a:gd name="connsiteY47" fmla="*/ 6890 h 10000"/>
              <a:gd name="connsiteX48" fmla="*/ 5683 w 10000"/>
              <a:gd name="connsiteY48" fmla="*/ 6999 h 10000"/>
              <a:gd name="connsiteX49" fmla="*/ 6069 w 10000"/>
              <a:gd name="connsiteY49" fmla="*/ 7050 h 10000"/>
              <a:gd name="connsiteX50" fmla="*/ 6137 w 10000"/>
              <a:gd name="connsiteY50" fmla="*/ 7391 h 10000"/>
              <a:gd name="connsiteX51" fmla="*/ 6364 w 10000"/>
              <a:gd name="connsiteY51" fmla="*/ 7499 h 10000"/>
              <a:gd name="connsiteX52" fmla="*/ 6324 w 10000"/>
              <a:gd name="connsiteY52" fmla="*/ 7653 h 10000"/>
              <a:gd name="connsiteX53" fmla="*/ 6092 w 10000"/>
              <a:gd name="connsiteY53" fmla="*/ 7818 h 10000"/>
              <a:gd name="connsiteX54" fmla="*/ 5864 w 10000"/>
              <a:gd name="connsiteY54" fmla="*/ 7807 h 10000"/>
              <a:gd name="connsiteX55" fmla="*/ 5853 w 10000"/>
              <a:gd name="connsiteY55" fmla="*/ 7900 h 10000"/>
              <a:gd name="connsiteX56" fmla="*/ 5915 w 10000"/>
              <a:gd name="connsiteY56" fmla="*/ 8190 h 10000"/>
              <a:gd name="connsiteX57" fmla="*/ 6092 w 10000"/>
              <a:gd name="connsiteY57" fmla="*/ 8205 h 10000"/>
              <a:gd name="connsiteX58" fmla="*/ 6161 w 10000"/>
              <a:gd name="connsiteY58" fmla="*/ 8394 h 10000"/>
              <a:gd name="connsiteX59" fmla="*/ 6024 w 10000"/>
              <a:gd name="connsiteY59" fmla="*/ 8503 h 10000"/>
              <a:gd name="connsiteX60" fmla="*/ 3936 w 10000"/>
              <a:gd name="connsiteY60" fmla="*/ 8341 h 10000"/>
              <a:gd name="connsiteX61" fmla="*/ 2233 w 10000"/>
              <a:gd name="connsiteY61" fmla="*/ 8237 h 10000"/>
              <a:gd name="connsiteX62" fmla="*/ 2086 w 10000"/>
              <a:gd name="connsiteY62" fmla="*/ 8730 h 10000"/>
              <a:gd name="connsiteX63" fmla="*/ 1628 w 10000"/>
              <a:gd name="connsiteY63" fmla="*/ 8869 h 10000"/>
              <a:gd name="connsiteX64" fmla="*/ 1072 w 10000"/>
              <a:gd name="connsiteY64" fmla="*/ 8733 h 10000"/>
              <a:gd name="connsiteX65" fmla="*/ 594 w 10000"/>
              <a:gd name="connsiteY65" fmla="*/ 8710 h 10000"/>
              <a:gd name="connsiteX66" fmla="*/ 19 w 10000"/>
              <a:gd name="connsiteY66" fmla="*/ 10000 h 10000"/>
              <a:gd name="connsiteX67" fmla="*/ 477 w 10000"/>
              <a:gd name="connsiteY67" fmla="*/ 3776 h 10000"/>
              <a:gd name="connsiteX68" fmla="*/ 913 w 10000"/>
              <a:gd name="connsiteY68" fmla="*/ 3837 h 10000"/>
              <a:gd name="connsiteX69" fmla="*/ 766 w 10000"/>
              <a:gd name="connsiteY69" fmla="*/ 6536 h 10000"/>
              <a:gd name="connsiteX70" fmla="*/ 2807 w 10000"/>
              <a:gd name="connsiteY70" fmla="*/ 6521 h 10000"/>
              <a:gd name="connsiteX71" fmla="*/ 2876 w 10000"/>
              <a:gd name="connsiteY71" fmla="*/ 6350 h 10000"/>
              <a:gd name="connsiteX72" fmla="*/ 3148 w 10000"/>
              <a:gd name="connsiteY72" fmla="*/ 5830 h 10000"/>
              <a:gd name="connsiteX0" fmla="*/ 2724 w 9576"/>
              <a:gd name="connsiteY0" fmla="*/ 5830 h 8878"/>
              <a:gd name="connsiteX1" fmla="*/ 2922 w 9576"/>
              <a:gd name="connsiteY1" fmla="*/ 3894 h 8878"/>
              <a:gd name="connsiteX2" fmla="*/ 1954 w 9576"/>
              <a:gd name="connsiteY2" fmla="*/ 3476 h 8878"/>
              <a:gd name="connsiteX3" fmla="*/ 3382 w 9576"/>
              <a:gd name="connsiteY3" fmla="*/ 3091 h 8878"/>
              <a:gd name="connsiteX4" fmla="*/ 3949 w 9576"/>
              <a:gd name="connsiteY4" fmla="*/ 2998 h 8878"/>
              <a:gd name="connsiteX5" fmla="*/ 5225 w 9576"/>
              <a:gd name="connsiteY5" fmla="*/ 2957 h 8878"/>
              <a:gd name="connsiteX6" fmla="*/ 6886 w 9576"/>
              <a:gd name="connsiteY6" fmla="*/ 2920 h 8878"/>
              <a:gd name="connsiteX7" fmla="*/ 6956 w 9576"/>
              <a:gd name="connsiteY7" fmla="*/ 1545 h 8878"/>
              <a:gd name="connsiteX8" fmla="*/ 7097 w 9576"/>
              <a:gd name="connsiteY8" fmla="*/ 1349 h 8878"/>
              <a:gd name="connsiteX9" fmla="*/ 7216 w 9576"/>
              <a:gd name="connsiteY9" fmla="*/ 1334 h 8878"/>
              <a:gd name="connsiteX10" fmla="*/ 7312 w 9576"/>
              <a:gd name="connsiteY10" fmla="*/ 1302 h 8878"/>
              <a:gd name="connsiteX11" fmla="*/ 7336 w 9576"/>
              <a:gd name="connsiteY11" fmla="*/ 1236 h 8878"/>
              <a:gd name="connsiteX12" fmla="*/ 7336 w 9576"/>
              <a:gd name="connsiteY12" fmla="*/ 1158 h 8878"/>
              <a:gd name="connsiteX13" fmla="*/ 7250 w 9576"/>
              <a:gd name="connsiteY13" fmla="*/ 994 h 8878"/>
              <a:gd name="connsiteX14" fmla="*/ 7178 w 9576"/>
              <a:gd name="connsiteY14" fmla="*/ 917 h 8878"/>
              <a:gd name="connsiteX15" fmla="*/ 7178 w 9576"/>
              <a:gd name="connsiteY15" fmla="*/ 871 h 8878"/>
              <a:gd name="connsiteX16" fmla="*/ 7363 w 9576"/>
              <a:gd name="connsiteY16" fmla="*/ 778 h 8878"/>
              <a:gd name="connsiteX17" fmla="*/ 7772 w 9576"/>
              <a:gd name="connsiteY17" fmla="*/ 391 h 8878"/>
              <a:gd name="connsiteX18" fmla="*/ 7958 w 9576"/>
              <a:gd name="connsiteY18" fmla="*/ 0 h 8878"/>
              <a:gd name="connsiteX19" fmla="*/ 8180 w 9576"/>
              <a:gd name="connsiteY19" fmla="*/ 453 h 8878"/>
              <a:gd name="connsiteX20" fmla="*/ 8300 w 9576"/>
              <a:gd name="connsiteY20" fmla="*/ 778 h 8878"/>
              <a:gd name="connsiteX21" fmla="*/ 8283 w 9576"/>
              <a:gd name="connsiteY21" fmla="*/ 1056 h 8878"/>
              <a:gd name="connsiteX22" fmla="*/ 8215 w 9576"/>
              <a:gd name="connsiteY22" fmla="*/ 1411 h 8878"/>
              <a:gd name="connsiteX23" fmla="*/ 8339 w 9576"/>
              <a:gd name="connsiteY23" fmla="*/ 1545 h 8878"/>
              <a:gd name="connsiteX24" fmla="*/ 8663 w 9576"/>
              <a:gd name="connsiteY24" fmla="*/ 1179 h 8878"/>
              <a:gd name="connsiteX25" fmla="*/ 9576 w 9576"/>
              <a:gd name="connsiteY25" fmla="*/ 1179 h 8878"/>
              <a:gd name="connsiteX26" fmla="*/ 9322 w 9576"/>
              <a:gd name="connsiteY26" fmla="*/ 1993 h 8878"/>
              <a:gd name="connsiteX27" fmla="*/ 8646 w 9576"/>
              <a:gd name="connsiteY27" fmla="*/ 1993 h 8878"/>
              <a:gd name="connsiteX28" fmla="*/ 8878 w 9576"/>
              <a:gd name="connsiteY28" fmla="*/ 2240 h 8878"/>
              <a:gd name="connsiteX29" fmla="*/ 9305 w 9576"/>
              <a:gd name="connsiteY29" fmla="*/ 2548 h 8878"/>
              <a:gd name="connsiteX30" fmla="*/ 9305 w 9576"/>
              <a:gd name="connsiteY30" fmla="*/ 2595 h 8878"/>
              <a:gd name="connsiteX31" fmla="*/ 9218 w 9576"/>
              <a:gd name="connsiteY31" fmla="*/ 2554 h 8878"/>
              <a:gd name="connsiteX32" fmla="*/ 8681 w 9576"/>
              <a:gd name="connsiteY32" fmla="*/ 2548 h 8878"/>
              <a:gd name="connsiteX33" fmla="*/ 8629 w 9576"/>
              <a:gd name="connsiteY33" fmla="*/ 2678 h 8878"/>
              <a:gd name="connsiteX34" fmla="*/ 8560 w 9576"/>
              <a:gd name="connsiteY34" fmla="*/ 2801 h 8878"/>
              <a:gd name="connsiteX35" fmla="*/ 7880 w 9576"/>
              <a:gd name="connsiteY35" fmla="*/ 3136 h 8878"/>
              <a:gd name="connsiteX36" fmla="*/ 7178 w 9576"/>
              <a:gd name="connsiteY36" fmla="*/ 4161 h 8878"/>
              <a:gd name="connsiteX37" fmla="*/ 6990 w 9576"/>
              <a:gd name="connsiteY37" fmla="*/ 4208 h 8878"/>
              <a:gd name="connsiteX38" fmla="*/ 6821 w 9576"/>
              <a:gd name="connsiteY38" fmla="*/ 4172 h 8878"/>
              <a:gd name="connsiteX39" fmla="*/ 6616 w 9576"/>
              <a:gd name="connsiteY39" fmla="*/ 4099 h 8878"/>
              <a:gd name="connsiteX40" fmla="*/ 6503 w 9576"/>
              <a:gd name="connsiteY40" fmla="*/ 4223 h 8878"/>
              <a:gd name="connsiteX41" fmla="*/ 6137 w 9576"/>
              <a:gd name="connsiteY41" fmla="*/ 4208 h 8878"/>
              <a:gd name="connsiteX42" fmla="*/ 6088 w 9576"/>
              <a:gd name="connsiteY42" fmla="*/ 4249 h 8878"/>
              <a:gd name="connsiteX43" fmla="*/ 6058 w 9576"/>
              <a:gd name="connsiteY43" fmla="*/ 4285 h 8878"/>
              <a:gd name="connsiteX44" fmla="*/ 5940 w 9576"/>
              <a:gd name="connsiteY44" fmla="*/ 5197 h 8878"/>
              <a:gd name="connsiteX45" fmla="*/ 5718 w 9576"/>
              <a:gd name="connsiteY45" fmla="*/ 6443 h 8878"/>
              <a:gd name="connsiteX46" fmla="*/ 5289 w 9576"/>
              <a:gd name="connsiteY46" fmla="*/ 6433 h 8878"/>
              <a:gd name="connsiteX47" fmla="*/ 5220 w 9576"/>
              <a:gd name="connsiteY47" fmla="*/ 6890 h 8878"/>
              <a:gd name="connsiteX48" fmla="*/ 5259 w 9576"/>
              <a:gd name="connsiteY48" fmla="*/ 6999 h 8878"/>
              <a:gd name="connsiteX49" fmla="*/ 5645 w 9576"/>
              <a:gd name="connsiteY49" fmla="*/ 7050 h 8878"/>
              <a:gd name="connsiteX50" fmla="*/ 5713 w 9576"/>
              <a:gd name="connsiteY50" fmla="*/ 7391 h 8878"/>
              <a:gd name="connsiteX51" fmla="*/ 5940 w 9576"/>
              <a:gd name="connsiteY51" fmla="*/ 7499 h 8878"/>
              <a:gd name="connsiteX52" fmla="*/ 5900 w 9576"/>
              <a:gd name="connsiteY52" fmla="*/ 7653 h 8878"/>
              <a:gd name="connsiteX53" fmla="*/ 5668 w 9576"/>
              <a:gd name="connsiteY53" fmla="*/ 7818 h 8878"/>
              <a:gd name="connsiteX54" fmla="*/ 5440 w 9576"/>
              <a:gd name="connsiteY54" fmla="*/ 7807 h 8878"/>
              <a:gd name="connsiteX55" fmla="*/ 5429 w 9576"/>
              <a:gd name="connsiteY55" fmla="*/ 7900 h 8878"/>
              <a:gd name="connsiteX56" fmla="*/ 5491 w 9576"/>
              <a:gd name="connsiteY56" fmla="*/ 8190 h 8878"/>
              <a:gd name="connsiteX57" fmla="*/ 5668 w 9576"/>
              <a:gd name="connsiteY57" fmla="*/ 8205 h 8878"/>
              <a:gd name="connsiteX58" fmla="*/ 5737 w 9576"/>
              <a:gd name="connsiteY58" fmla="*/ 8394 h 8878"/>
              <a:gd name="connsiteX59" fmla="*/ 5600 w 9576"/>
              <a:gd name="connsiteY59" fmla="*/ 8503 h 8878"/>
              <a:gd name="connsiteX60" fmla="*/ 3512 w 9576"/>
              <a:gd name="connsiteY60" fmla="*/ 8341 h 8878"/>
              <a:gd name="connsiteX61" fmla="*/ 1809 w 9576"/>
              <a:gd name="connsiteY61" fmla="*/ 8237 h 8878"/>
              <a:gd name="connsiteX62" fmla="*/ 1662 w 9576"/>
              <a:gd name="connsiteY62" fmla="*/ 8730 h 8878"/>
              <a:gd name="connsiteX63" fmla="*/ 1204 w 9576"/>
              <a:gd name="connsiteY63" fmla="*/ 8869 h 8878"/>
              <a:gd name="connsiteX64" fmla="*/ 648 w 9576"/>
              <a:gd name="connsiteY64" fmla="*/ 8733 h 8878"/>
              <a:gd name="connsiteX65" fmla="*/ 170 w 9576"/>
              <a:gd name="connsiteY65" fmla="*/ 8710 h 8878"/>
              <a:gd name="connsiteX66" fmla="*/ 53 w 9576"/>
              <a:gd name="connsiteY66" fmla="*/ 3776 h 8878"/>
              <a:gd name="connsiteX67" fmla="*/ 489 w 9576"/>
              <a:gd name="connsiteY67" fmla="*/ 3837 h 8878"/>
              <a:gd name="connsiteX68" fmla="*/ 342 w 9576"/>
              <a:gd name="connsiteY68" fmla="*/ 6536 h 8878"/>
              <a:gd name="connsiteX69" fmla="*/ 2383 w 9576"/>
              <a:gd name="connsiteY69" fmla="*/ 6521 h 8878"/>
              <a:gd name="connsiteX70" fmla="*/ 2452 w 9576"/>
              <a:gd name="connsiteY70" fmla="*/ 6350 h 8878"/>
              <a:gd name="connsiteX71" fmla="*/ 2724 w 9576"/>
              <a:gd name="connsiteY71" fmla="*/ 5830 h 8878"/>
              <a:gd name="connsiteX0" fmla="*/ 2695 w 9850"/>
              <a:gd name="connsiteY0" fmla="*/ 6567 h 10000"/>
              <a:gd name="connsiteX1" fmla="*/ 2901 w 9850"/>
              <a:gd name="connsiteY1" fmla="*/ 4386 h 10000"/>
              <a:gd name="connsiteX2" fmla="*/ 1891 w 9850"/>
              <a:gd name="connsiteY2" fmla="*/ 3915 h 10000"/>
              <a:gd name="connsiteX3" fmla="*/ 3382 w 9850"/>
              <a:gd name="connsiteY3" fmla="*/ 3482 h 10000"/>
              <a:gd name="connsiteX4" fmla="*/ 3974 w 9850"/>
              <a:gd name="connsiteY4" fmla="*/ 3377 h 10000"/>
              <a:gd name="connsiteX5" fmla="*/ 5306 w 9850"/>
              <a:gd name="connsiteY5" fmla="*/ 3331 h 10000"/>
              <a:gd name="connsiteX6" fmla="*/ 7041 w 9850"/>
              <a:gd name="connsiteY6" fmla="*/ 3289 h 10000"/>
              <a:gd name="connsiteX7" fmla="*/ 7114 w 9850"/>
              <a:gd name="connsiteY7" fmla="*/ 1740 h 10000"/>
              <a:gd name="connsiteX8" fmla="*/ 7261 w 9850"/>
              <a:gd name="connsiteY8" fmla="*/ 1519 h 10000"/>
              <a:gd name="connsiteX9" fmla="*/ 7386 w 9850"/>
              <a:gd name="connsiteY9" fmla="*/ 1503 h 10000"/>
              <a:gd name="connsiteX10" fmla="*/ 7486 w 9850"/>
              <a:gd name="connsiteY10" fmla="*/ 1467 h 10000"/>
              <a:gd name="connsiteX11" fmla="*/ 7511 w 9850"/>
              <a:gd name="connsiteY11" fmla="*/ 1392 h 10000"/>
              <a:gd name="connsiteX12" fmla="*/ 7511 w 9850"/>
              <a:gd name="connsiteY12" fmla="*/ 1304 h 10000"/>
              <a:gd name="connsiteX13" fmla="*/ 7421 w 9850"/>
              <a:gd name="connsiteY13" fmla="*/ 1120 h 10000"/>
              <a:gd name="connsiteX14" fmla="*/ 7346 w 9850"/>
              <a:gd name="connsiteY14" fmla="*/ 1033 h 10000"/>
              <a:gd name="connsiteX15" fmla="*/ 7346 w 9850"/>
              <a:gd name="connsiteY15" fmla="*/ 981 h 10000"/>
              <a:gd name="connsiteX16" fmla="*/ 7539 w 9850"/>
              <a:gd name="connsiteY16" fmla="*/ 876 h 10000"/>
              <a:gd name="connsiteX17" fmla="*/ 7966 w 9850"/>
              <a:gd name="connsiteY17" fmla="*/ 440 h 10000"/>
              <a:gd name="connsiteX18" fmla="*/ 8160 w 9850"/>
              <a:gd name="connsiteY18" fmla="*/ 0 h 10000"/>
              <a:gd name="connsiteX19" fmla="*/ 8392 w 9850"/>
              <a:gd name="connsiteY19" fmla="*/ 510 h 10000"/>
              <a:gd name="connsiteX20" fmla="*/ 8518 w 9850"/>
              <a:gd name="connsiteY20" fmla="*/ 876 h 10000"/>
              <a:gd name="connsiteX21" fmla="*/ 8500 w 9850"/>
              <a:gd name="connsiteY21" fmla="*/ 1189 h 10000"/>
              <a:gd name="connsiteX22" fmla="*/ 8429 w 9850"/>
              <a:gd name="connsiteY22" fmla="*/ 1589 h 10000"/>
              <a:gd name="connsiteX23" fmla="*/ 8558 w 9850"/>
              <a:gd name="connsiteY23" fmla="*/ 1740 h 10000"/>
              <a:gd name="connsiteX24" fmla="*/ 8897 w 9850"/>
              <a:gd name="connsiteY24" fmla="*/ 1328 h 10000"/>
              <a:gd name="connsiteX25" fmla="*/ 9850 w 9850"/>
              <a:gd name="connsiteY25" fmla="*/ 1328 h 10000"/>
              <a:gd name="connsiteX26" fmla="*/ 9585 w 9850"/>
              <a:gd name="connsiteY26" fmla="*/ 2245 h 10000"/>
              <a:gd name="connsiteX27" fmla="*/ 8879 w 9850"/>
              <a:gd name="connsiteY27" fmla="*/ 2245 h 10000"/>
              <a:gd name="connsiteX28" fmla="*/ 9121 w 9850"/>
              <a:gd name="connsiteY28" fmla="*/ 2523 h 10000"/>
              <a:gd name="connsiteX29" fmla="*/ 9567 w 9850"/>
              <a:gd name="connsiteY29" fmla="*/ 2870 h 10000"/>
              <a:gd name="connsiteX30" fmla="*/ 9567 w 9850"/>
              <a:gd name="connsiteY30" fmla="*/ 2923 h 10000"/>
              <a:gd name="connsiteX31" fmla="*/ 9476 w 9850"/>
              <a:gd name="connsiteY31" fmla="*/ 2877 h 10000"/>
              <a:gd name="connsiteX32" fmla="*/ 8915 w 9850"/>
              <a:gd name="connsiteY32" fmla="*/ 2870 h 10000"/>
              <a:gd name="connsiteX33" fmla="*/ 8861 w 9850"/>
              <a:gd name="connsiteY33" fmla="*/ 3016 h 10000"/>
              <a:gd name="connsiteX34" fmla="*/ 8789 w 9850"/>
              <a:gd name="connsiteY34" fmla="*/ 3155 h 10000"/>
              <a:gd name="connsiteX35" fmla="*/ 8079 w 9850"/>
              <a:gd name="connsiteY35" fmla="*/ 3532 h 10000"/>
              <a:gd name="connsiteX36" fmla="*/ 7346 w 9850"/>
              <a:gd name="connsiteY36" fmla="*/ 4687 h 10000"/>
              <a:gd name="connsiteX37" fmla="*/ 7149 w 9850"/>
              <a:gd name="connsiteY37" fmla="*/ 4740 h 10000"/>
              <a:gd name="connsiteX38" fmla="*/ 6973 w 9850"/>
              <a:gd name="connsiteY38" fmla="*/ 4699 h 10000"/>
              <a:gd name="connsiteX39" fmla="*/ 6759 w 9850"/>
              <a:gd name="connsiteY39" fmla="*/ 4617 h 10000"/>
              <a:gd name="connsiteX40" fmla="*/ 6641 w 9850"/>
              <a:gd name="connsiteY40" fmla="*/ 4757 h 10000"/>
              <a:gd name="connsiteX41" fmla="*/ 6259 w 9850"/>
              <a:gd name="connsiteY41" fmla="*/ 4740 h 10000"/>
              <a:gd name="connsiteX42" fmla="*/ 6208 w 9850"/>
              <a:gd name="connsiteY42" fmla="*/ 4786 h 10000"/>
              <a:gd name="connsiteX43" fmla="*/ 6176 w 9850"/>
              <a:gd name="connsiteY43" fmla="*/ 4827 h 10000"/>
              <a:gd name="connsiteX44" fmla="*/ 6053 w 9850"/>
              <a:gd name="connsiteY44" fmla="*/ 5854 h 10000"/>
              <a:gd name="connsiteX45" fmla="*/ 5821 w 9850"/>
              <a:gd name="connsiteY45" fmla="*/ 7257 h 10000"/>
              <a:gd name="connsiteX46" fmla="*/ 5373 w 9850"/>
              <a:gd name="connsiteY46" fmla="*/ 7246 h 10000"/>
              <a:gd name="connsiteX47" fmla="*/ 5301 w 9850"/>
              <a:gd name="connsiteY47" fmla="*/ 7761 h 10000"/>
              <a:gd name="connsiteX48" fmla="*/ 5342 w 9850"/>
              <a:gd name="connsiteY48" fmla="*/ 7884 h 10000"/>
              <a:gd name="connsiteX49" fmla="*/ 5745 w 9850"/>
              <a:gd name="connsiteY49" fmla="*/ 7941 h 10000"/>
              <a:gd name="connsiteX50" fmla="*/ 5816 w 9850"/>
              <a:gd name="connsiteY50" fmla="*/ 8325 h 10000"/>
              <a:gd name="connsiteX51" fmla="*/ 6053 w 9850"/>
              <a:gd name="connsiteY51" fmla="*/ 8447 h 10000"/>
              <a:gd name="connsiteX52" fmla="*/ 6011 w 9850"/>
              <a:gd name="connsiteY52" fmla="*/ 8620 h 10000"/>
              <a:gd name="connsiteX53" fmla="*/ 5769 w 9850"/>
              <a:gd name="connsiteY53" fmla="*/ 8806 h 10000"/>
              <a:gd name="connsiteX54" fmla="*/ 5531 w 9850"/>
              <a:gd name="connsiteY54" fmla="*/ 8794 h 10000"/>
              <a:gd name="connsiteX55" fmla="*/ 5519 w 9850"/>
              <a:gd name="connsiteY55" fmla="*/ 8898 h 10000"/>
              <a:gd name="connsiteX56" fmla="*/ 5584 w 9850"/>
              <a:gd name="connsiteY56" fmla="*/ 9225 h 10000"/>
              <a:gd name="connsiteX57" fmla="*/ 5769 w 9850"/>
              <a:gd name="connsiteY57" fmla="*/ 9242 h 10000"/>
              <a:gd name="connsiteX58" fmla="*/ 5841 w 9850"/>
              <a:gd name="connsiteY58" fmla="*/ 9455 h 10000"/>
              <a:gd name="connsiteX59" fmla="*/ 5698 w 9850"/>
              <a:gd name="connsiteY59" fmla="*/ 9578 h 10000"/>
              <a:gd name="connsiteX60" fmla="*/ 3518 w 9850"/>
              <a:gd name="connsiteY60" fmla="*/ 9395 h 10000"/>
              <a:gd name="connsiteX61" fmla="*/ 1739 w 9850"/>
              <a:gd name="connsiteY61" fmla="*/ 9278 h 10000"/>
              <a:gd name="connsiteX62" fmla="*/ 1586 w 9850"/>
              <a:gd name="connsiteY62" fmla="*/ 9833 h 10000"/>
              <a:gd name="connsiteX63" fmla="*/ 1107 w 9850"/>
              <a:gd name="connsiteY63" fmla="*/ 9990 h 10000"/>
              <a:gd name="connsiteX64" fmla="*/ 527 w 9850"/>
              <a:gd name="connsiteY64" fmla="*/ 9837 h 10000"/>
              <a:gd name="connsiteX65" fmla="*/ 28 w 9850"/>
              <a:gd name="connsiteY65" fmla="*/ 9811 h 10000"/>
              <a:gd name="connsiteX66" fmla="*/ 361 w 9850"/>
              <a:gd name="connsiteY66" fmla="*/ 4322 h 10000"/>
              <a:gd name="connsiteX67" fmla="*/ 207 w 9850"/>
              <a:gd name="connsiteY67" fmla="*/ 7362 h 10000"/>
              <a:gd name="connsiteX68" fmla="*/ 2339 w 9850"/>
              <a:gd name="connsiteY68" fmla="*/ 7345 h 10000"/>
              <a:gd name="connsiteX69" fmla="*/ 2411 w 9850"/>
              <a:gd name="connsiteY69" fmla="*/ 7153 h 10000"/>
              <a:gd name="connsiteX70" fmla="*/ 2695 w 9850"/>
              <a:gd name="connsiteY70" fmla="*/ 6567 h 10000"/>
              <a:gd name="connsiteX0" fmla="*/ 2736 w 10000"/>
              <a:gd name="connsiteY0" fmla="*/ 6567 h 10000"/>
              <a:gd name="connsiteX1" fmla="*/ 2945 w 10000"/>
              <a:gd name="connsiteY1" fmla="*/ 4386 h 10000"/>
              <a:gd name="connsiteX2" fmla="*/ 1920 w 10000"/>
              <a:gd name="connsiteY2" fmla="*/ 3915 h 10000"/>
              <a:gd name="connsiteX3" fmla="*/ 3434 w 10000"/>
              <a:gd name="connsiteY3" fmla="*/ 3482 h 10000"/>
              <a:gd name="connsiteX4" fmla="*/ 4035 w 10000"/>
              <a:gd name="connsiteY4" fmla="*/ 3377 h 10000"/>
              <a:gd name="connsiteX5" fmla="*/ 5387 w 10000"/>
              <a:gd name="connsiteY5" fmla="*/ 3331 h 10000"/>
              <a:gd name="connsiteX6" fmla="*/ 7148 w 10000"/>
              <a:gd name="connsiteY6" fmla="*/ 3289 h 10000"/>
              <a:gd name="connsiteX7" fmla="*/ 7222 w 10000"/>
              <a:gd name="connsiteY7" fmla="*/ 1740 h 10000"/>
              <a:gd name="connsiteX8" fmla="*/ 7372 w 10000"/>
              <a:gd name="connsiteY8" fmla="*/ 1519 h 10000"/>
              <a:gd name="connsiteX9" fmla="*/ 7498 w 10000"/>
              <a:gd name="connsiteY9" fmla="*/ 1503 h 10000"/>
              <a:gd name="connsiteX10" fmla="*/ 7600 w 10000"/>
              <a:gd name="connsiteY10" fmla="*/ 1467 h 10000"/>
              <a:gd name="connsiteX11" fmla="*/ 7625 w 10000"/>
              <a:gd name="connsiteY11" fmla="*/ 1392 h 10000"/>
              <a:gd name="connsiteX12" fmla="*/ 7625 w 10000"/>
              <a:gd name="connsiteY12" fmla="*/ 1304 h 10000"/>
              <a:gd name="connsiteX13" fmla="*/ 7534 w 10000"/>
              <a:gd name="connsiteY13" fmla="*/ 1120 h 10000"/>
              <a:gd name="connsiteX14" fmla="*/ 7458 w 10000"/>
              <a:gd name="connsiteY14" fmla="*/ 1033 h 10000"/>
              <a:gd name="connsiteX15" fmla="*/ 7458 w 10000"/>
              <a:gd name="connsiteY15" fmla="*/ 981 h 10000"/>
              <a:gd name="connsiteX16" fmla="*/ 7654 w 10000"/>
              <a:gd name="connsiteY16" fmla="*/ 876 h 10000"/>
              <a:gd name="connsiteX17" fmla="*/ 8087 w 10000"/>
              <a:gd name="connsiteY17" fmla="*/ 440 h 10000"/>
              <a:gd name="connsiteX18" fmla="*/ 8284 w 10000"/>
              <a:gd name="connsiteY18" fmla="*/ 0 h 10000"/>
              <a:gd name="connsiteX19" fmla="*/ 8520 w 10000"/>
              <a:gd name="connsiteY19" fmla="*/ 510 h 10000"/>
              <a:gd name="connsiteX20" fmla="*/ 8648 w 10000"/>
              <a:gd name="connsiteY20" fmla="*/ 876 h 10000"/>
              <a:gd name="connsiteX21" fmla="*/ 8629 w 10000"/>
              <a:gd name="connsiteY21" fmla="*/ 1189 h 10000"/>
              <a:gd name="connsiteX22" fmla="*/ 8557 w 10000"/>
              <a:gd name="connsiteY22" fmla="*/ 1589 h 10000"/>
              <a:gd name="connsiteX23" fmla="*/ 8688 w 10000"/>
              <a:gd name="connsiteY23" fmla="*/ 1740 h 10000"/>
              <a:gd name="connsiteX24" fmla="*/ 9032 w 10000"/>
              <a:gd name="connsiteY24" fmla="*/ 1328 h 10000"/>
              <a:gd name="connsiteX25" fmla="*/ 10000 w 10000"/>
              <a:gd name="connsiteY25" fmla="*/ 1328 h 10000"/>
              <a:gd name="connsiteX26" fmla="*/ 9731 w 10000"/>
              <a:gd name="connsiteY26" fmla="*/ 2245 h 10000"/>
              <a:gd name="connsiteX27" fmla="*/ 9014 w 10000"/>
              <a:gd name="connsiteY27" fmla="*/ 2245 h 10000"/>
              <a:gd name="connsiteX28" fmla="*/ 9260 w 10000"/>
              <a:gd name="connsiteY28" fmla="*/ 2523 h 10000"/>
              <a:gd name="connsiteX29" fmla="*/ 9713 w 10000"/>
              <a:gd name="connsiteY29" fmla="*/ 2870 h 10000"/>
              <a:gd name="connsiteX30" fmla="*/ 9713 w 10000"/>
              <a:gd name="connsiteY30" fmla="*/ 2923 h 10000"/>
              <a:gd name="connsiteX31" fmla="*/ 9620 w 10000"/>
              <a:gd name="connsiteY31" fmla="*/ 2877 h 10000"/>
              <a:gd name="connsiteX32" fmla="*/ 9051 w 10000"/>
              <a:gd name="connsiteY32" fmla="*/ 2870 h 10000"/>
              <a:gd name="connsiteX33" fmla="*/ 8996 w 10000"/>
              <a:gd name="connsiteY33" fmla="*/ 3016 h 10000"/>
              <a:gd name="connsiteX34" fmla="*/ 8923 w 10000"/>
              <a:gd name="connsiteY34" fmla="*/ 3155 h 10000"/>
              <a:gd name="connsiteX35" fmla="*/ 8202 w 10000"/>
              <a:gd name="connsiteY35" fmla="*/ 3532 h 10000"/>
              <a:gd name="connsiteX36" fmla="*/ 7458 w 10000"/>
              <a:gd name="connsiteY36" fmla="*/ 4687 h 10000"/>
              <a:gd name="connsiteX37" fmla="*/ 7258 w 10000"/>
              <a:gd name="connsiteY37" fmla="*/ 4740 h 10000"/>
              <a:gd name="connsiteX38" fmla="*/ 7079 w 10000"/>
              <a:gd name="connsiteY38" fmla="*/ 4699 h 10000"/>
              <a:gd name="connsiteX39" fmla="*/ 6862 w 10000"/>
              <a:gd name="connsiteY39" fmla="*/ 4617 h 10000"/>
              <a:gd name="connsiteX40" fmla="*/ 6742 w 10000"/>
              <a:gd name="connsiteY40" fmla="*/ 4757 h 10000"/>
              <a:gd name="connsiteX41" fmla="*/ 6354 w 10000"/>
              <a:gd name="connsiteY41" fmla="*/ 4740 h 10000"/>
              <a:gd name="connsiteX42" fmla="*/ 6303 w 10000"/>
              <a:gd name="connsiteY42" fmla="*/ 4786 h 10000"/>
              <a:gd name="connsiteX43" fmla="*/ 6270 w 10000"/>
              <a:gd name="connsiteY43" fmla="*/ 4827 h 10000"/>
              <a:gd name="connsiteX44" fmla="*/ 6145 w 10000"/>
              <a:gd name="connsiteY44" fmla="*/ 5854 h 10000"/>
              <a:gd name="connsiteX45" fmla="*/ 5910 w 10000"/>
              <a:gd name="connsiteY45" fmla="*/ 7257 h 10000"/>
              <a:gd name="connsiteX46" fmla="*/ 5455 w 10000"/>
              <a:gd name="connsiteY46" fmla="*/ 7246 h 10000"/>
              <a:gd name="connsiteX47" fmla="*/ 5382 w 10000"/>
              <a:gd name="connsiteY47" fmla="*/ 7761 h 10000"/>
              <a:gd name="connsiteX48" fmla="*/ 5423 w 10000"/>
              <a:gd name="connsiteY48" fmla="*/ 7884 h 10000"/>
              <a:gd name="connsiteX49" fmla="*/ 5832 w 10000"/>
              <a:gd name="connsiteY49" fmla="*/ 7941 h 10000"/>
              <a:gd name="connsiteX50" fmla="*/ 5905 w 10000"/>
              <a:gd name="connsiteY50" fmla="*/ 8325 h 10000"/>
              <a:gd name="connsiteX51" fmla="*/ 6145 w 10000"/>
              <a:gd name="connsiteY51" fmla="*/ 8447 h 10000"/>
              <a:gd name="connsiteX52" fmla="*/ 6103 w 10000"/>
              <a:gd name="connsiteY52" fmla="*/ 8620 h 10000"/>
              <a:gd name="connsiteX53" fmla="*/ 5857 w 10000"/>
              <a:gd name="connsiteY53" fmla="*/ 8806 h 10000"/>
              <a:gd name="connsiteX54" fmla="*/ 5615 w 10000"/>
              <a:gd name="connsiteY54" fmla="*/ 8794 h 10000"/>
              <a:gd name="connsiteX55" fmla="*/ 5603 w 10000"/>
              <a:gd name="connsiteY55" fmla="*/ 8898 h 10000"/>
              <a:gd name="connsiteX56" fmla="*/ 5669 w 10000"/>
              <a:gd name="connsiteY56" fmla="*/ 9225 h 10000"/>
              <a:gd name="connsiteX57" fmla="*/ 5857 w 10000"/>
              <a:gd name="connsiteY57" fmla="*/ 9242 h 10000"/>
              <a:gd name="connsiteX58" fmla="*/ 5930 w 10000"/>
              <a:gd name="connsiteY58" fmla="*/ 9455 h 10000"/>
              <a:gd name="connsiteX59" fmla="*/ 5785 w 10000"/>
              <a:gd name="connsiteY59" fmla="*/ 9578 h 10000"/>
              <a:gd name="connsiteX60" fmla="*/ 3572 w 10000"/>
              <a:gd name="connsiteY60" fmla="*/ 9395 h 10000"/>
              <a:gd name="connsiteX61" fmla="*/ 1765 w 10000"/>
              <a:gd name="connsiteY61" fmla="*/ 9278 h 10000"/>
              <a:gd name="connsiteX62" fmla="*/ 1610 w 10000"/>
              <a:gd name="connsiteY62" fmla="*/ 9833 h 10000"/>
              <a:gd name="connsiteX63" fmla="*/ 1124 w 10000"/>
              <a:gd name="connsiteY63" fmla="*/ 9990 h 10000"/>
              <a:gd name="connsiteX64" fmla="*/ 535 w 10000"/>
              <a:gd name="connsiteY64" fmla="*/ 9837 h 10000"/>
              <a:gd name="connsiteX65" fmla="*/ 28 w 10000"/>
              <a:gd name="connsiteY65" fmla="*/ 9811 h 10000"/>
              <a:gd name="connsiteX66" fmla="*/ 366 w 10000"/>
              <a:gd name="connsiteY66" fmla="*/ 4322 h 10000"/>
              <a:gd name="connsiteX67" fmla="*/ 2375 w 10000"/>
              <a:gd name="connsiteY67" fmla="*/ 7345 h 10000"/>
              <a:gd name="connsiteX68" fmla="*/ 2448 w 10000"/>
              <a:gd name="connsiteY68" fmla="*/ 7153 h 10000"/>
              <a:gd name="connsiteX69" fmla="*/ 2736 w 10000"/>
              <a:gd name="connsiteY69" fmla="*/ 6567 h 10000"/>
              <a:gd name="connsiteX0" fmla="*/ 2736 w 10000"/>
              <a:gd name="connsiteY0" fmla="*/ 6567 h 10000"/>
              <a:gd name="connsiteX1" fmla="*/ 2945 w 10000"/>
              <a:gd name="connsiteY1" fmla="*/ 4386 h 10000"/>
              <a:gd name="connsiteX2" fmla="*/ 1920 w 10000"/>
              <a:gd name="connsiteY2" fmla="*/ 3915 h 10000"/>
              <a:gd name="connsiteX3" fmla="*/ 3434 w 10000"/>
              <a:gd name="connsiteY3" fmla="*/ 3482 h 10000"/>
              <a:gd name="connsiteX4" fmla="*/ 4035 w 10000"/>
              <a:gd name="connsiteY4" fmla="*/ 3377 h 10000"/>
              <a:gd name="connsiteX5" fmla="*/ 5387 w 10000"/>
              <a:gd name="connsiteY5" fmla="*/ 3331 h 10000"/>
              <a:gd name="connsiteX6" fmla="*/ 7148 w 10000"/>
              <a:gd name="connsiteY6" fmla="*/ 3289 h 10000"/>
              <a:gd name="connsiteX7" fmla="*/ 7222 w 10000"/>
              <a:gd name="connsiteY7" fmla="*/ 1740 h 10000"/>
              <a:gd name="connsiteX8" fmla="*/ 7372 w 10000"/>
              <a:gd name="connsiteY8" fmla="*/ 1519 h 10000"/>
              <a:gd name="connsiteX9" fmla="*/ 7498 w 10000"/>
              <a:gd name="connsiteY9" fmla="*/ 1503 h 10000"/>
              <a:gd name="connsiteX10" fmla="*/ 7600 w 10000"/>
              <a:gd name="connsiteY10" fmla="*/ 1467 h 10000"/>
              <a:gd name="connsiteX11" fmla="*/ 7625 w 10000"/>
              <a:gd name="connsiteY11" fmla="*/ 1392 h 10000"/>
              <a:gd name="connsiteX12" fmla="*/ 7625 w 10000"/>
              <a:gd name="connsiteY12" fmla="*/ 1304 h 10000"/>
              <a:gd name="connsiteX13" fmla="*/ 7534 w 10000"/>
              <a:gd name="connsiteY13" fmla="*/ 1120 h 10000"/>
              <a:gd name="connsiteX14" fmla="*/ 7458 w 10000"/>
              <a:gd name="connsiteY14" fmla="*/ 1033 h 10000"/>
              <a:gd name="connsiteX15" fmla="*/ 7458 w 10000"/>
              <a:gd name="connsiteY15" fmla="*/ 981 h 10000"/>
              <a:gd name="connsiteX16" fmla="*/ 7654 w 10000"/>
              <a:gd name="connsiteY16" fmla="*/ 876 h 10000"/>
              <a:gd name="connsiteX17" fmla="*/ 8087 w 10000"/>
              <a:gd name="connsiteY17" fmla="*/ 440 h 10000"/>
              <a:gd name="connsiteX18" fmla="*/ 8284 w 10000"/>
              <a:gd name="connsiteY18" fmla="*/ 0 h 10000"/>
              <a:gd name="connsiteX19" fmla="*/ 8520 w 10000"/>
              <a:gd name="connsiteY19" fmla="*/ 510 h 10000"/>
              <a:gd name="connsiteX20" fmla="*/ 8648 w 10000"/>
              <a:gd name="connsiteY20" fmla="*/ 876 h 10000"/>
              <a:gd name="connsiteX21" fmla="*/ 8629 w 10000"/>
              <a:gd name="connsiteY21" fmla="*/ 1189 h 10000"/>
              <a:gd name="connsiteX22" fmla="*/ 8557 w 10000"/>
              <a:gd name="connsiteY22" fmla="*/ 1589 h 10000"/>
              <a:gd name="connsiteX23" fmla="*/ 8688 w 10000"/>
              <a:gd name="connsiteY23" fmla="*/ 1740 h 10000"/>
              <a:gd name="connsiteX24" fmla="*/ 9032 w 10000"/>
              <a:gd name="connsiteY24" fmla="*/ 1328 h 10000"/>
              <a:gd name="connsiteX25" fmla="*/ 10000 w 10000"/>
              <a:gd name="connsiteY25" fmla="*/ 1328 h 10000"/>
              <a:gd name="connsiteX26" fmla="*/ 9731 w 10000"/>
              <a:gd name="connsiteY26" fmla="*/ 2245 h 10000"/>
              <a:gd name="connsiteX27" fmla="*/ 9014 w 10000"/>
              <a:gd name="connsiteY27" fmla="*/ 2245 h 10000"/>
              <a:gd name="connsiteX28" fmla="*/ 9260 w 10000"/>
              <a:gd name="connsiteY28" fmla="*/ 2523 h 10000"/>
              <a:gd name="connsiteX29" fmla="*/ 9713 w 10000"/>
              <a:gd name="connsiteY29" fmla="*/ 2870 h 10000"/>
              <a:gd name="connsiteX30" fmla="*/ 9713 w 10000"/>
              <a:gd name="connsiteY30" fmla="*/ 2923 h 10000"/>
              <a:gd name="connsiteX31" fmla="*/ 9620 w 10000"/>
              <a:gd name="connsiteY31" fmla="*/ 2877 h 10000"/>
              <a:gd name="connsiteX32" fmla="*/ 9051 w 10000"/>
              <a:gd name="connsiteY32" fmla="*/ 2870 h 10000"/>
              <a:gd name="connsiteX33" fmla="*/ 8996 w 10000"/>
              <a:gd name="connsiteY33" fmla="*/ 3016 h 10000"/>
              <a:gd name="connsiteX34" fmla="*/ 8923 w 10000"/>
              <a:gd name="connsiteY34" fmla="*/ 3155 h 10000"/>
              <a:gd name="connsiteX35" fmla="*/ 8202 w 10000"/>
              <a:gd name="connsiteY35" fmla="*/ 3532 h 10000"/>
              <a:gd name="connsiteX36" fmla="*/ 7458 w 10000"/>
              <a:gd name="connsiteY36" fmla="*/ 4687 h 10000"/>
              <a:gd name="connsiteX37" fmla="*/ 7258 w 10000"/>
              <a:gd name="connsiteY37" fmla="*/ 4740 h 10000"/>
              <a:gd name="connsiteX38" fmla="*/ 7079 w 10000"/>
              <a:gd name="connsiteY38" fmla="*/ 4699 h 10000"/>
              <a:gd name="connsiteX39" fmla="*/ 6862 w 10000"/>
              <a:gd name="connsiteY39" fmla="*/ 4617 h 10000"/>
              <a:gd name="connsiteX40" fmla="*/ 6742 w 10000"/>
              <a:gd name="connsiteY40" fmla="*/ 4757 h 10000"/>
              <a:gd name="connsiteX41" fmla="*/ 6354 w 10000"/>
              <a:gd name="connsiteY41" fmla="*/ 4740 h 10000"/>
              <a:gd name="connsiteX42" fmla="*/ 6303 w 10000"/>
              <a:gd name="connsiteY42" fmla="*/ 4786 h 10000"/>
              <a:gd name="connsiteX43" fmla="*/ 6270 w 10000"/>
              <a:gd name="connsiteY43" fmla="*/ 4827 h 10000"/>
              <a:gd name="connsiteX44" fmla="*/ 6145 w 10000"/>
              <a:gd name="connsiteY44" fmla="*/ 5854 h 10000"/>
              <a:gd name="connsiteX45" fmla="*/ 5910 w 10000"/>
              <a:gd name="connsiteY45" fmla="*/ 7257 h 10000"/>
              <a:gd name="connsiteX46" fmla="*/ 5455 w 10000"/>
              <a:gd name="connsiteY46" fmla="*/ 7246 h 10000"/>
              <a:gd name="connsiteX47" fmla="*/ 5382 w 10000"/>
              <a:gd name="connsiteY47" fmla="*/ 7761 h 10000"/>
              <a:gd name="connsiteX48" fmla="*/ 5423 w 10000"/>
              <a:gd name="connsiteY48" fmla="*/ 7884 h 10000"/>
              <a:gd name="connsiteX49" fmla="*/ 5832 w 10000"/>
              <a:gd name="connsiteY49" fmla="*/ 7941 h 10000"/>
              <a:gd name="connsiteX50" fmla="*/ 5905 w 10000"/>
              <a:gd name="connsiteY50" fmla="*/ 8325 h 10000"/>
              <a:gd name="connsiteX51" fmla="*/ 6145 w 10000"/>
              <a:gd name="connsiteY51" fmla="*/ 8447 h 10000"/>
              <a:gd name="connsiteX52" fmla="*/ 6103 w 10000"/>
              <a:gd name="connsiteY52" fmla="*/ 8620 h 10000"/>
              <a:gd name="connsiteX53" fmla="*/ 5857 w 10000"/>
              <a:gd name="connsiteY53" fmla="*/ 8806 h 10000"/>
              <a:gd name="connsiteX54" fmla="*/ 5615 w 10000"/>
              <a:gd name="connsiteY54" fmla="*/ 8794 h 10000"/>
              <a:gd name="connsiteX55" fmla="*/ 5603 w 10000"/>
              <a:gd name="connsiteY55" fmla="*/ 8898 h 10000"/>
              <a:gd name="connsiteX56" fmla="*/ 5669 w 10000"/>
              <a:gd name="connsiteY56" fmla="*/ 9225 h 10000"/>
              <a:gd name="connsiteX57" fmla="*/ 5857 w 10000"/>
              <a:gd name="connsiteY57" fmla="*/ 9242 h 10000"/>
              <a:gd name="connsiteX58" fmla="*/ 5930 w 10000"/>
              <a:gd name="connsiteY58" fmla="*/ 9455 h 10000"/>
              <a:gd name="connsiteX59" fmla="*/ 5785 w 10000"/>
              <a:gd name="connsiteY59" fmla="*/ 9578 h 10000"/>
              <a:gd name="connsiteX60" fmla="*/ 3572 w 10000"/>
              <a:gd name="connsiteY60" fmla="*/ 9395 h 10000"/>
              <a:gd name="connsiteX61" fmla="*/ 1765 w 10000"/>
              <a:gd name="connsiteY61" fmla="*/ 9278 h 10000"/>
              <a:gd name="connsiteX62" fmla="*/ 1610 w 10000"/>
              <a:gd name="connsiteY62" fmla="*/ 9833 h 10000"/>
              <a:gd name="connsiteX63" fmla="*/ 1124 w 10000"/>
              <a:gd name="connsiteY63" fmla="*/ 9990 h 10000"/>
              <a:gd name="connsiteX64" fmla="*/ 535 w 10000"/>
              <a:gd name="connsiteY64" fmla="*/ 9837 h 10000"/>
              <a:gd name="connsiteX65" fmla="*/ 28 w 10000"/>
              <a:gd name="connsiteY65" fmla="*/ 9811 h 10000"/>
              <a:gd name="connsiteX66" fmla="*/ 181 w 10000"/>
              <a:gd name="connsiteY66" fmla="*/ 7307 h 10000"/>
              <a:gd name="connsiteX67" fmla="*/ 2375 w 10000"/>
              <a:gd name="connsiteY67" fmla="*/ 7345 h 10000"/>
              <a:gd name="connsiteX68" fmla="*/ 2448 w 10000"/>
              <a:gd name="connsiteY68" fmla="*/ 7153 h 10000"/>
              <a:gd name="connsiteX69" fmla="*/ 2736 w 10000"/>
              <a:gd name="connsiteY69" fmla="*/ 6567 h 10000"/>
              <a:gd name="connsiteX0" fmla="*/ 2736 w 10000"/>
              <a:gd name="connsiteY0" fmla="*/ 6567 h 10000"/>
              <a:gd name="connsiteX1" fmla="*/ 2945 w 10000"/>
              <a:gd name="connsiteY1" fmla="*/ 4386 h 10000"/>
              <a:gd name="connsiteX2" fmla="*/ 1920 w 10000"/>
              <a:gd name="connsiteY2" fmla="*/ 3915 h 10000"/>
              <a:gd name="connsiteX3" fmla="*/ 3434 w 10000"/>
              <a:gd name="connsiteY3" fmla="*/ 3482 h 10000"/>
              <a:gd name="connsiteX4" fmla="*/ 4035 w 10000"/>
              <a:gd name="connsiteY4" fmla="*/ 3377 h 10000"/>
              <a:gd name="connsiteX5" fmla="*/ 5387 w 10000"/>
              <a:gd name="connsiteY5" fmla="*/ 3331 h 10000"/>
              <a:gd name="connsiteX6" fmla="*/ 7148 w 10000"/>
              <a:gd name="connsiteY6" fmla="*/ 3289 h 10000"/>
              <a:gd name="connsiteX7" fmla="*/ 7222 w 10000"/>
              <a:gd name="connsiteY7" fmla="*/ 1740 h 10000"/>
              <a:gd name="connsiteX8" fmla="*/ 7372 w 10000"/>
              <a:gd name="connsiteY8" fmla="*/ 1519 h 10000"/>
              <a:gd name="connsiteX9" fmla="*/ 7498 w 10000"/>
              <a:gd name="connsiteY9" fmla="*/ 1503 h 10000"/>
              <a:gd name="connsiteX10" fmla="*/ 7600 w 10000"/>
              <a:gd name="connsiteY10" fmla="*/ 1467 h 10000"/>
              <a:gd name="connsiteX11" fmla="*/ 7625 w 10000"/>
              <a:gd name="connsiteY11" fmla="*/ 1392 h 10000"/>
              <a:gd name="connsiteX12" fmla="*/ 7625 w 10000"/>
              <a:gd name="connsiteY12" fmla="*/ 1304 h 10000"/>
              <a:gd name="connsiteX13" fmla="*/ 7534 w 10000"/>
              <a:gd name="connsiteY13" fmla="*/ 1120 h 10000"/>
              <a:gd name="connsiteX14" fmla="*/ 7458 w 10000"/>
              <a:gd name="connsiteY14" fmla="*/ 1033 h 10000"/>
              <a:gd name="connsiteX15" fmla="*/ 7458 w 10000"/>
              <a:gd name="connsiteY15" fmla="*/ 981 h 10000"/>
              <a:gd name="connsiteX16" fmla="*/ 7654 w 10000"/>
              <a:gd name="connsiteY16" fmla="*/ 876 h 10000"/>
              <a:gd name="connsiteX17" fmla="*/ 8087 w 10000"/>
              <a:gd name="connsiteY17" fmla="*/ 440 h 10000"/>
              <a:gd name="connsiteX18" fmla="*/ 8284 w 10000"/>
              <a:gd name="connsiteY18" fmla="*/ 0 h 10000"/>
              <a:gd name="connsiteX19" fmla="*/ 8520 w 10000"/>
              <a:gd name="connsiteY19" fmla="*/ 510 h 10000"/>
              <a:gd name="connsiteX20" fmla="*/ 8648 w 10000"/>
              <a:gd name="connsiteY20" fmla="*/ 876 h 10000"/>
              <a:gd name="connsiteX21" fmla="*/ 8629 w 10000"/>
              <a:gd name="connsiteY21" fmla="*/ 1189 h 10000"/>
              <a:gd name="connsiteX22" fmla="*/ 8557 w 10000"/>
              <a:gd name="connsiteY22" fmla="*/ 1589 h 10000"/>
              <a:gd name="connsiteX23" fmla="*/ 8688 w 10000"/>
              <a:gd name="connsiteY23" fmla="*/ 1740 h 10000"/>
              <a:gd name="connsiteX24" fmla="*/ 9032 w 10000"/>
              <a:gd name="connsiteY24" fmla="*/ 1328 h 10000"/>
              <a:gd name="connsiteX25" fmla="*/ 10000 w 10000"/>
              <a:gd name="connsiteY25" fmla="*/ 1328 h 10000"/>
              <a:gd name="connsiteX26" fmla="*/ 9731 w 10000"/>
              <a:gd name="connsiteY26" fmla="*/ 2245 h 10000"/>
              <a:gd name="connsiteX27" fmla="*/ 9014 w 10000"/>
              <a:gd name="connsiteY27" fmla="*/ 2245 h 10000"/>
              <a:gd name="connsiteX28" fmla="*/ 9260 w 10000"/>
              <a:gd name="connsiteY28" fmla="*/ 2523 h 10000"/>
              <a:gd name="connsiteX29" fmla="*/ 9713 w 10000"/>
              <a:gd name="connsiteY29" fmla="*/ 2870 h 10000"/>
              <a:gd name="connsiteX30" fmla="*/ 9713 w 10000"/>
              <a:gd name="connsiteY30" fmla="*/ 2923 h 10000"/>
              <a:gd name="connsiteX31" fmla="*/ 9620 w 10000"/>
              <a:gd name="connsiteY31" fmla="*/ 2877 h 10000"/>
              <a:gd name="connsiteX32" fmla="*/ 9051 w 10000"/>
              <a:gd name="connsiteY32" fmla="*/ 2870 h 10000"/>
              <a:gd name="connsiteX33" fmla="*/ 8996 w 10000"/>
              <a:gd name="connsiteY33" fmla="*/ 3016 h 10000"/>
              <a:gd name="connsiteX34" fmla="*/ 8923 w 10000"/>
              <a:gd name="connsiteY34" fmla="*/ 3155 h 10000"/>
              <a:gd name="connsiteX35" fmla="*/ 8202 w 10000"/>
              <a:gd name="connsiteY35" fmla="*/ 3532 h 10000"/>
              <a:gd name="connsiteX36" fmla="*/ 7458 w 10000"/>
              <a:gd name="connsiteY36" fmla="*/ 4687 h 10000"/>
              <a:gd name="connsiteX37" fmla="*/ 7258 w 10000"/>
              <a:gd name="connsiteY37" fmla="*/ 4740 h 10000"/>
              <a:gd name="connsiteX38" fmla="*/ 7079 w 10000"/>
              <a:gd name="connsiteY38" fmla="*/ 4699 h 10000"/>
              <a:gd name="connsiteX39" fmla="*/ 6862 w 10000"/>
              <a:gd name="connsiteY39" fmla="*/ 4617 h 10000"/>
              <a:gd name="connsiteX40" fmla="*/ 6742 w 10000"/>
              <a:gd name="connsiteY40" fmla="*/ 4757 h 10000"/>
              <a:gd name="connsiteX41" fmla="*/ 6354 w 10000"/>
              <a:gd name="connsiteY41" fmla="*/ 4740 h 10000"/>
              <a:gd name="connsiteX42" fmla="*/ 6303 w 10000"/>
              <a:gd name="connsiteY42" fmla="*/ 4786 h 10000"/>
              <a:gd name="connsiteX43" fmla="*/ 6270 w 10000"/>
              <a:gd name="connsiteY43" fmla="*/ 4827 h 10000"/>
              <a:gd name="connsiteX44" fmla="*/ 6145 w 10000"/>
              <a:gd name="connsiteY44" fmla="*/ 5854 h 10000"/>
              <a:gd name="connsiteX45" fmla="*/ 5910 w 10000"/>
              <a:gd name="connsiteY45" fmla="*/ 7257 h 10000"/>
              <a:gd name="connsiteX46" fmla="*/ 5455 w 10000"/>
              <a:gd name="connsiteY46" fmla="*/ 7246 h 10000"/>
              <a:gd name="connsiteX47" fmla="*/ 5382 w 10000"/>
              <a:gd name="connsiteY47" fmla="*/ 7761 h 10000"/>
              <a:gd name="connsiteX48" fmla="*/ 5423 w 10000"/>
              <a:gd name="connsiteY48" fmla="*/ 7884 h 10000"/>
              <a:gd name="connsiteX49" fmla="*/ 5832 w 10000"/>
              <a:gd name="connsiteY49" fmla="*/ 7941 h 10000"/>
              <a:gd name="connsiteX50" fmla="*/ 5905 w 10000"/>
              <a:gd name="connsiteY50" fmla="*/ 8325 h 10000"/>
              <a:gd name="connsiteX51" fmla="*/ 6145 w 10000"/>
              <a:gd name="connsiteY51" fmla="*/ 8447 h 10000"/>
              <a:gd name="connsiteX52" fmla="*/ 6103 w 10000"/>
              <a:gd name="connsiteY52" fmla="*/ 8620 h 10000"/>
              <a:gd name="connsiteX53" fmla="*/ 5857 w 10000"/>
              <a:gd name="connsiteY53" fmla="*/ 8806 h 10000"/>
              <a:gd name="connsiteX54" fmla="*/ 5615 w 10000"/>
              <a:gd name="connsiteY54" fmla="*/ 8794 h 10000"/>
              <a:gd name="connsiteX55" fmla="*/ 5603 w 10000"/>
              <a:gd name="connsiteY55" fmla="*/ 8898 h 10000"/>
              <a:gd name="connsiteX56" fmla="*/ 5669 w 10000"/>
              <a:gd name="connsiteY56" fmla="*/ 9225 h 10000"/>
              <a:gd name="connsiteX57" fmla="*/ 5857 w 10000"/>
              <a:gd name="connsiteY57" fmla="*/ 9242 h 10000"/>
              <a:gd name="connsiteX58" fmla="*/ 5930 w 10000"/>
              <a:gd name="connsiteY58" fmla="*/ 9455 h 10000"/>
              <a:gd name="connsiteX59" fmla="*/ 5785 w 10000"/>
              <a:gd name="connsiteY59" fmla="*/ 9578 h 10000"/>
              <a:gd name="connsiteX60" fmla="*/ 3572 w 10000"/>
              <a:gd name="connsiteY60" fmla="*/ 9395 h 10000"/>
              <a:gd name="connsiteX61" fmla="*/ 1765 w 10000"/>
              <a:gd name="connsiteY61" fmla="*/ 9278 h 10000"/>
              <a:gd name="connsiteX62" fmla="*/ 1610 w 10000"/>
              <a:gd name="connsiteY62" fmla="*/ 9833 h 10000"/>
              <a:gd name="connsiteX63" fmla="*/ 1124 w 10000"/>
              <a:gd name="connsiteY63" fmla="*/ 9990 h 10000"/>
              <a:gd name="connsiteX64" fmla="*/ 535 w 10000"/>
              <a:gd name="connsiteY64" fmla="*/ 9837 h 10000"/>
              <a:gd name="connsiteX65" fmla="*/ 28 w 10000"/>
              <a:gd name="connsiteY65" fmla="*/ 9811 h 10000"/>
              <a:gd name="connsiteX66" fmla="*/ 181 w 10000"/>
              <a:gd name="connsiteY66" fmla="*/ 7307 h 10000"/>
              <a:gd name="connsiteX67" fmla="*/ 2375 w 10000"/>
              <a:gd name="connsiteY67" fmla="*/ 7345 h 10000"/>
              <a:gd name="connsiteX68" fmla="*/ 2448 w 10000"/>
              <a:gd name="connsiteY68" fmla="*/ 7153 h 10000"/>
              <a:gd name="connsiteX69" fmla="*/ 2736 w 10000"/>
              <a:gd name="connsiteY69" fmla="*/ 6567 h 10000"/>
              <a:gd name="connsiteX0" fmla="*/ 2736 w 10000"/>
              <a:gd name="connsiteY0" fmla="*/ 6567 h 10000"/>
              <a:gd name="connsiteX1" fmla="*/ 2945 w 10000"/>
              <a:gd name="connsiteY1" fmla="*/ 4386 h 10000"/>
              <a:gd name="connsiteX2" fmla="*/ 1920 w 10000"/>
              <a:gd name="connsiteY2" fmla="*/ 3915 h 10000"/>
              <a:gd name="connsiteX3" fmla="*/ 3434 w 10000"/>
              <a:gd name="connsiteY3" fmla="*/ 3482 h 10000"/>
              <a:gd name="connsiteX4" fmla="*/ 4035 w 10000"/>
              <a:gd name="connsiteY4" fmla="*/ 3377 h 10000"/>
              <a:gd name="connsiteX5" fmla="*/ 5387 w 10000"/>
              <a:gd name="connsiteY5" fmla="*/ 3331 h 10000"/>
              <a:gd name="connsiteX6" fmla="*/ 6855 w 10000"/>
              <a:gd name="connsiteY6" fmla="*/ 2158 h 10000"/>
              <a:gd name="connsiteX7" fmla="*/ 7222 w 10000"/>
              <a:gd name="connsiteY7" fmla="*/ 1740 h 10000"/>
              <a:gd name="connsiteX8" fmla="*/ 7372 w 10000"/>
              <a:gd name="connsiteY8" fmla="*/ 1519 h 10000"/>
              <a:gd name="connsiteX9" fmla="*/ 7498 w 10000"/>
              <a:gd name="connsiteY9" fmla="*/ 1503 h 10000"/>
              <a:gd name="connsiteX10" fmla="*/ 7600 w 10000"/>
              <a:gd name="connsiteY10" fmla="*/ 1467 h 10000"/>
              <a:gd name="connsiteX11" fmla="*/ 7625 w 10000"/>
              <a:gd name="connsiteY11" fmla="*/ 1392 h 10000"/>
              <a:gd name="connsiteX12" fmla="*/ 7625 w 10000"/>
              <a:gd name="connsiteY12" fmla="*/ 1304 h 10000"/>
              <a:gd name="connsiteX13" fmla="*/ 7534 w 10000"/>
              <a:gd name="connsiteY13" fmla="*/ 1120 h 10000"/>
              <a:gd name="connsiteX14" fmla="*/ 7458 w 10000"/>
              <a:gd name="connsiteY14" fmla="*/ 1033 h 10000"/>
              <a:gd name="connsiteX15" fmla="*/ 7458 w 10000"/>
              <a:gd name="connsiteY15" fmla="*/ 981 h 10000"/>
              <a:gd name="connsiteX16" fmla="*/ 7654 w 10000"/>
              <a:gd name="connsiteY16" fmla="*/ 876 h 10000"/>
              <a:gd name="connsiteX17" fmla="*/ 8087 w 10000"/>
              <a:gd name="connsiteY17" fmla="*/ 440 h 10000"/>
              <a:gd name="connsiteX18" fmla="*/ 8284 w 10000"/>
              <a:gd name="connsiteY18" fmla="*/ 0 h 10000"/>
              <a:gd name="connsiteX19" fmla="*/ 8520 w 10000"/>
              <a:gd name="connsiteY19" fmla="*/ 510 h 10000"/>
              <a:gd name="connsiteX20" fmla="*/ 8648 w 10000"/>
              <a:gd name="connsiteY20" fmla="*/ 876 h 10000"/>
              <a:gd name="connsiteX21" fmla="*/ 8629 w 10000"/>
              <a:gd name="connsiteY21" fmla="*/ 1189 h 10000"/>
              <a:gd name="connsiteX22" fmla="*/ 8557 w 10000"/>
              <a:gd name="connsiteY22" fmla="*/ 1589 h 10000"/>
              <a:gd name="connsiteX23" fmla="*/ 8688 w 10000"/>
              <a:gd name="connsiteY23" fmla="*/ 1740 h 10000"/>
              <a:gd name="connsiteX24" fmla="*/ 9032 w 10000"/>
              <a:gd name="connsiteY24" fmla="*/ 1328 h 10000"/>
              <a:gd name="connsiteX25" fmla="*/ 10000 w 10000"/>
              <a:gd name="connsiteY25" fmla="*/ 1328 h 10000"/>
              <a:gd name="connsiteX26" fmla="*/ 9731 w 10000"/>
              <a:gd name="connsiteY26" fmla="*/ 2245 h 10000"/>
              <a:gd name="connsiteX27" fmla="*/ 9014 w 10000"/>
              <a:gd name="connsiteY27" fmla="*/ 2245 h 10000"/>
              <a:gd name="connsiteX28" fmla="*/ 9260 w 10000"/>
              <a:gd name="connsiteY28" fmla="*/ 2523 h 10000"/>
              <a:gd name="connsiteX29" fmla="*/ 9713 w 10000"/>
              <a:gd name="connsiteY29" fmla="*/ 2870 h 10000"/>
              <a:gd name="connsiteX30" fmla="*/ 9713 w 10000"/>
              <a:gd name="connsiteY30" fmla="*/ 2923 h 10000"/>
              <a:gd name="connsiteX31" fmla="*/ 9620 w 10000"/>
              <a:gd name="connsiteY31" fmla="*/ 2877 h 10000"/>
              <a:gd name="connsiteX32" fmla="*/ 9051 w 10000"/>
              <a:gd name="connsiteY32" fmla="*/ 2870 h 10000"/>
              <a:gd name="connsiteX33" fmla="*/ 8996 w 10000"/>
              <a:gd name="connsiteY33" fmla="*/ 3016 h 10000"/>
              <a:gd name="connsiteX34" fmla="*/ 8923 w 10000"/>
              <a:gd name="connsiteY34" fmla="*/ 3155 h 10000"/>
              <a:gd name="connsiteX35" fmla="*/ 8202 w 10000"/>
              <a:gd name="connsiteY35" fmla="*/ 3532 h 10000"/>
              <a:gd name="connsiteX36" fmla="*/ 7458 w 10000"/>
              <a:gd name="connsiteY36" fmla="*/ 4687 h 10000"/>
              <a:gd name="connsiteX37" fmla="*/ 7258 w 10000"/>
              <a:gd name="connsiteY37" fmla="*/ 4740 h 10000"/>
              <a:gd name="connsiteX38" fmla="*/ 7079 w 10000"/>
              <a:gd name="connsiteY38" fmla="*/ 4699 h 10000"/>
              <a:gd name="connsiteX39" fmla="*/ 6862 w 10000"/>
              <a:gd name="connsiteY39" fmla="*/ 4617 h 10000"/>
              <a:gd name="connsiteX40" fmla="*/ 6742 w 10000"/>
              <a:gd name="connsiteY40" fmla="*/ 4757 h 10000"/>
              <a:gd name="connsiteX41" fmla="*/ 6354 w 10000"/>
              <a:gd name="connsiteY41" fmla="*/ 4740 h 10000"/>
              <a:gd name="connsiteX42" fmla="*/ 6303 w 10000"/>
              <a:gd name="connsiteY42" fmla="*/ 4786 h 10000"/>
              <a:gd name="connsiteX43" fmla="*/ 6270 w 10000"/>
              <a:gd name="connsiteY43" fmla="*/ 4827 h 10000"/>
              <a:gd name="connsiteX44" fmla="*/ 6145 w 10000"/>
              <a:gd name="connsiteY44" fmla="*/ 5854 h 10000"/>
              <a:gd name="connsiteX45" fmla="*/ 5910 w 10000"/>
              <a:gd name="connsiteY45" fmla="*/ 7257 h 10000"/>
              <a:gd name="connsiteX46" fmla="*/ 5455 w 10000"/>
              <a:gd name="connsiteY46" fmla="*/ 7246 h 10000"/>
              <a:gd name="connsiteX47" fmla="*/ 5382 w 10000"/>
              <a:gd name="connsiteY47" fmla="*/ 7761 h 10000"/>
              <a:gd name="connsiteX48" fmla="*/ 5423 w 10000"/>
              <a:gd name="connsiteY48" fmla="*/ 7884 h 10000"/>
              <a:gd name="connsiteX49" fmla="*/ 5832 w 10000"/>
              <a:gd name="connsiteY49" fmla="*/ 7941 h 10000"/>
              <a:gd name="connsiteX50" fmla="*/ 5905 w 10000"/>
              <a:gd name="connsiteY50" fmla="*/ 8325 h 10000"/>
              <a:gd name="connsiteX51" fmla="*/ 6145 w 10000"/>
              <a:gd name="connsiteY51" fmla="*/ 8447 h 10000"/>
              <a:gd name="connsiteX52" fmla="*/ 6103 w 10000"/>
              <a:gd name="connsiteY52" fmla="*/ 8620 h 10000"/>
              <a:gd name="connsiteX53" fmla="*/ 5857 w 10000"/>
              <a:gd name="connsiteY53" fmla="*/ 8806 h 10000"/>
              <a:gd name="connsiteX54" fmla="*/ 5615 w 10000"/>
              <a:gd name="connsiteY54" fmla="*/ 8794 h 10000"/>
              <a:gd name="connsiteX55" fmla="*/ 5603 w 10000"/>
              <a:gd name="connsiteY55" fmla="*/ 8898 h 10000"/>
              <a:gd name="connsiteX56" fmla="*/ 5669 w 10000"/>
              <a:gd name="connsiteY56" fmla="*/ 9225 h 10000"/>
              <a:gd name="connsiteX57" fmla="*/ 5857 w 10000"/>
              <a:gd name="connsiteY57" fmla="*/ 9242 h 10000"/>
              <a:gd name="connsiteX58" fmla="*/ 5930 w 10000"/>
              <a:gd name="connsiteY58" fmla="*/ 9455 h 10000"/>
              <a:gd name="connsiteX59" fmla="*/ 5785 w 10000"/>
              <a:gd name="connsiteY59" fmla="*/ 9578 h 10000"/>
              <a:gd name="connsiteX60" fmla="*/ 3572 w 10000"/>
              <a:gd name="connsiteY60" fmla="*/ 9395 h 10000"/>
              <a:gd name="connsiteX61" fmla="*/ 1765 w 10000"/>
              <a:gd name="connsiteY61" fmla="*/ 9278 h 10000"/>
              <a:gd name="connsiteX62" fmla="*/ 1610 w 10000"/>
              <a:gd name="connsiteY62" fmla="*/ 9833 h 10000"/>
              <a:gd name="connsiteX63" fmla="*/ 1124 w 10000"/>
              <a:gd name="connsiteY63" fmla="*/ 9990 h 10000"/>
              <a:gd name="connsiteX64" fmla="*/ 535 w 10000"/>
              <a:gd name="connsiteY64" fmla="*/ 9837 h 10000"/>
              <a:gd name="connsiteX65" fmla="*/ 28 w 10000"/>
              <a:gd name="connsiteY65" fmla="*/ 9811 h 10000"/>
              <a:gd name="connsiteX66" fmla="*/ 181 w 10000"/>
              <a:gd name="connsiteY66" fmla="*/ 7307 h 10000"/>
              <a:gd name="connsiteX67" fmla="*/ 2375 w 10000"/>
              <a:gd name="connsiteY67" fmla="*/ 7345 h 10000"/>
              <a:gd name="connsiteX68" fmla="*/ 2448 w 10000"/>
              <a:gd name="connsiteY68" fmla="*/ 7153 h 10000"/>
              <a:gd name="connsiteX69" fmla="*/ 2736 w 10000"/>
              <a:gd name="connsiteY69" fmla="*/ 6567 h 10000"/>
              <a:gd name="connsiteX0" fmla="*/ 2736 w 10000"/>
              <a:gd name="connsiteY0" fmla="*/ 6567 h 10000"/>
              <a:gd name="connsiteX1" fmla="*/ 2945 w 10000"/>
              <a:gd name="connsiteY1" fmla="*/ 4386 h 10000"/>
              <a:gd name="connsiteX2" fmla="*/ 1920 w 10000"/>
              <a:gd name="connsiteY2" fmla="*/ 3915 h 10000"/>
              <a:gd name="connsiteX3" fmla="*/ 3434 w 10000"/>
              <a:gd name="connsiteY3" fmla="*/ 3482 h 10000"/>
              <a:gd name="connsiteX4" fmla="*/ 4035 w 10000"/>
              <a:gd name="connsiteY4" fmla="*/ 3377 h 10000"/>
              <a:gd name="connsiteX5" fmla="*/ 6597 w 10000"/>
              <a:gd name="connsiteY5" fmla="*/ 1033 h 10000"/>
              <a:gd name="connsiteX6" fmla="*/ 6855 w 10000"/>
              <a:gd name="connsiteY6" fmla="*/ 2158 h 10000"/>
              <a:gd name="connsiteX7" fmla="*/ 7222 w 10000"/>
              <a:gd name="connsiteY7" fmla="*/ 1740 h 10000"/>
              <a:gd name="connsiteX8" fmla="*/ 7372 w 10000"/>
              <a:gd name="connsiteY8" fmla="*/ 1519 h 10000"/>
              <a:gd name="connsiteX9" fmla="*/ 7498 w 10000"/>
              <a:gd name="connsiteY9" fmla="*/ 1503 h 10000"/>
              <a:gd name="connsiteX10" fmla="*/ 7600 w 10000"/>
              <a:gd name="connsiteY10" fmla="*/ 1467 h 10000"/>
              <a:gd name="connsiteX11" fmla="*/ 7625 w 10000"/>
              <a:gd name="connsiteY11" fmla="*/ 1392 h 10000"/>
              <a:gd name="connsiteX12" fmla="*/ 7625 w 10000"/>
              <a:gd name="connsiteY12" fmla="*/ 1304 h 10000"/>
              <a:gd name="connsiteX13" fmla="*/ 7534 w 10000"/>
              <a:gd name="connsiteY13" fmla="*/ 1120 h 10000"/>
              <a:gd name="connsiteX14" fmla="*/ 7458 w 10000"/>
              <a:gd name="connsiteY14" fmla="*/ 1033 h 10000"/>
              <a:gd name="connsiteX15" fmla="*/ 7458 w 10000"/>
              <a:gd name="connsiteY15" fmla="*/ 981 h 10000"/>
              <a:gd name="connsiteX16" fmla="*/ 7654 w 10000"/>
              <a:gd name="connsiteY16" fmla="*/ 876 h 10000"/>
              <a:gd name="connsiteX17" fmla="*/ 8087 w 10000"/>
              <a:gd name="connsiteY17" fmla="*/ 440 h 10000"/>
              <a:gd name="connsiteX18" fmla="*/ 8284 w 10000"/>
              <a:gd name="connsiteY18" fmla="*/ 0 h 10000"/>
              <a:gd name="connsiteX19" fmla="*/ 8520 w 10000"/>
              <a:gd name="connsiteY19" fmla="*/ 510 h 10000"/>
              <a:gd name="connsiteX20" fmla="*/ 8648 w 10000"/>
              <a:gd name="connsiteY20" fmla="*/ 876 h 10000"/>
              <a:gd name="connsiteX21" fmla="*/ 8629 w 10000"/>
              <a:gd name="connsiteY21" fmla="*/ 1189 h 10000"/>
              <a:gd name="connsiteX22" fmla="*/ 8557 w 10000"/>
              <a:gd name="connsiteY22" fmla="*/ 1589 h 10000"/>
              <a:gd name="connsiteX23" fmla="*/ 8688 w 10000"/>
              <a:gd name="connsiteY23" fmla="*/ 1740 h 10000"/>
              <a:gd name="connsiteX24" fmla="*/ 9032 w 10000"/>
              <a:gd name="connsiteY24" fmla="*/ 1328 h 10000"/>
              <a:gd name="connsiteX25" fmla="*/ 10000 w 10000"/>
              <a:gd name="connsiteY25" fmla="*/ 1328 h 10000"/>
              <a:gd name="connsiteX26" fmla="*/ 9731 w 10000"/>
              <a:gd name="connsiteY26" fmla="*/ 2245 h 10000"/>
              <a:gd name="connsiteX27" fmla="*/ 9014 w 10000"/>
              <a:gd name="connsiteY27" fmla="*/ 2245 h 10000"/>
              <a:gd name="connsiteX28" fmla="*/ 9260 w 10000"/>
              <a:gd name="connsiteY28" fmla="*/ 2523 h 10000"/>
              <a:gd name="connsiteX29" fmla="*/ 9713 w 10000"/>
              <a:gd name="connsiteY29" fmla="*/ 2870 h 10000"/>
              <a:gd name="connsiteX30" fmla="*/ 9713 w 10000"/>
              <a:gd name="connsiteY30" fmla="*/ 2923 h 10000"/>
              <a:gd name="connsiteX31" fmla="*/ 9620 w 10000"/>
              <a:gd name="connsiteY31" fmla="*/ 2877 h 10000"/>
              <a:gd name="connsiteX32" fmla="*/ 9051 w 10000"/>
              <a:gd name="connsiteY32" fmla="*/ 2870 h 10000"/>
              <a:gd name="connsiteX33" fmla="*/ 8996 w 10000"/>
              <a:gd name="connsiteY33" fmla="*/ 3016 h 10000"/>
              <a:gd name="connsiteX34" fmla="*/ 8923 w 10000"/>
              <a:gd name="connsiteY34" fmla="*/ 3155 h 10000"/>
              <a:gd name="connsiteX35" fmla="*/ 8202 w 10000"/>
              <a:gd name="connsiteY35" fmla="*/ 3532 h 10000"/>
              <a:gd name="connsiteX36" fmla="*/ 7458 w 10000"/>
              <a:gd name="connsiteY36" fmla="*/ 4687 h 10000"/>
              <a:gd name="connsiteX37" fmla="*/ 7258 w 10000"/>
              <a:gd name="connsiteY37" fmla="*/ 4740 h 10000"/>
              <a:gd name="connsiteX38" fmla="*/ 7079 w 10000"/>
              <a:gd name="connsiteY38" fmla="*/ 4699 h 10000"/>
              <a:gd name="connsiteX39" fmla="*/ 6862 w 10000"/>
              <a:gd name="connsiteY39" fmla="*/ 4617 h 10000"/>
              <a:gd name="connsiteX40" fmla="*/ 6742 w 10000"/>
              <a:gd name="connsiteY40" fmla="*/ 4757 h 10000"/>
              <a:gd name="connsiteX41" fmla="*/ 6354 w 10000"/>
              <a:gd name="connsiteY41" fmla="*/ 4740 h 10000"/>
              <a:gd name="connsiteX42" fmla="*/ 6303 w 10000"/>
              <a:gd name="connsiteY42" fmla="*/ 4786 h 10000"/>
              <a:gd name="connsiteX43" fmla="*/ 6270 w 10000"/>
              <a:gd name="connsiteY43" fmla="*/ 4827 h 10000"/>
              <a:gd name="connsiteX44" fmla="*/ 6145 w 10000"/>
              <a:gd name="connsiteY44" fmla="*/ 5854 h 10000"/>
              <a:gd name="connsiteX45" fmla="*/ 5910 w 10000"/>
              <a:gd name="connsiteY45" fmla="*/ 7257 h 10000"/>
              <a:gd name="connsiteX46" fmla="*/ 5455 w 10000"/>
              <a:gd name="connsiteY46" fmla="*/ 7246 h 10000"/>
              <a:gd name="connsiteX47" fmla="*/ 5382 w 10000"/>
              <a:gd name="connsiteY47" fmla="*/ 7761 h 10000"/>
              <a:gd name="connsiteX48" fmla="*/ 5423 w 10000"/>
              <a:gd name="connsiteY48" fmla="*/ 7884 h 10000"/>
              <a:gd name="connsiteX49" fmla="*/ 5832 w 10000"/>
              <a:gd name="connsiteY49" fmla="*/ 7941 h 10000"/>
              <a:gd name="connsiteX50" fmla="*/ 5905 w 10000"/>
              <a:gd name="connsiteY50" fmla="*/ 8325 h 10000"/>
              <a:gd name="connsiteX51" fmla="*/ 6145 w 10000"/>
              <a:gd name="connsiteY51" fmla="*/ 8447 h 10000"/>
              <a:gd name="connsiteX52" fmla="*/ 6103 w 10000"/>
              <a:gd name="connsiteY52" fmla="*/ 8620 h 10000"/>
              <a:gd name="connsiteX53" fmla="*/ 5857 w 10000"/>
              <a:gd name="connsiteY53" fmla="*/ 8806 h 10000"/>
              <a:gd name="connsiteX54" fmla="*/ 5615 w 10000"/>
              <a:gd name="connsiteY54" fmla="*/ 8794 h 10000"/>
              <a:gd name="connsiteX55" fmla="*/ 5603 w 10000"/>
              <a:gd name="connsiteY55" fmla="*/ 8898 h 10000"/>
              <a:gd name="connsiteX56" fmla="*/ 5669 w 10000"/>
              <a:gd name="connsiteY56" fmla="*/ 9225 h 10000"/>
              <a:gd name="connsiteX57" fmla="*/ 5857 w 10000"/>
              <a:gd name="connsiteY57" fmla="*/ 9242 h 10000"/>
              <a:gd name="connsiteX58" fmla="*/ 5930 w 10000"/>
              <a:gd name="connsiteY58" fmla="*/ 9455 h 10000"/>
              <a:gd name="connsiteX59" fmla="*/ 5785 w 10000"/>
              <a:gd name="connsiteY59" fmla="*/ 9578 h 10000"/>
              <a:gd name="connsiteX60" fmla="*/ 3572 w 10000"/>
              <a:gd name="connsiteY60" fmla="*/ 9395 h 10000"/>
              <a:gd name="connsiteX61" fmla="*/ 1765 w 10000"/>
              <a:gd name="connsiteY61" fmla="*/ 9278 h 10000"/>
              <a:gd name="connsiteX62" fmla="*/ 1610 w 10000"/>
              <a:gd name="connsiteY62" fmla="*/ 9833 h 10000"/>
              <a:gd name="connsiteX63" fmla="*/ 1124 w 10000"/>
              <a:gd name="connsiteY63" fmla="*/ 9990 h 10000"/>
              <a:gd name="connsiteX64" fmla="*/ 535 w 10000"/>
              <a:gd name="connsiteY64" fmla="*/ 9837 h 10000"/>
              <a:gd name="connsiteX65" fmla="*/ 28 w 10000"/>
              <a:gd name="connsiteY65" fmla="*/ 9811 h 10000"/>
              <a:gd name="connsiteX66" fmla="*/ 181 w 10000"/>
              <a:gd name="connsiteY66" fmla="*/ 7307 h 10000"/>
              <a:gd name="connsiteX67" fmla="*/ 2375 w 10000"/>
              <a:gd name="connsiteY67" fmla="*/ 7345 h 10000"/>
              <a:gd name="connsiteX68" fmla="*/ 2448 w 10000"/>
              <a:gd name="connsiteY68" fmla="*/ 7153 h 10000"/>
              <a:gd name="connsiteX69" fmla="*/ 2736 w 10000"/>
              <a:gd name="connsiteY69" fmla="*/ 6567 h 10000"/>
              <a:gd name="connsiteX0" fmla="*/ 2736 w 10000"/>
              <a:gd name="connsiteY0" fmla="*/ 6567 h 10000"/>
              <a:gd name="connsiteX1" fmla="*/ 2945 w 10000"/>
              <a:gd name="connsiteY1" fmla="*/ 4386 h 10000"/>
              <a:gd name="connsiteX2" fmla="*/ 1920 w 10000"/>
              <a:gd name="connsiteY2" fmla="*/ 3915 h 10000"/>
              <a:gd name="connsiteX3" fmla="*/ 3434 w 10000"/>
              <a:gd name="connsiteY3" fmla="*/ 3482 h 10000"/>
              <a:gd name="connsiteX4" fmla="*/ 6381 w 10000"/>
              <a:gd name="connsiteY4" fmla="*/ 902 h 10000"/>
              <a:gd name="connsiteX5" fmla="*/ 6597 w 10000"/>
              <a:gd name="connsiteY5" fmla="*/ 1033 h 10000"/>
              <a:gd name="connsiteX6" fmla="*/ 6855 w 10000"/>
              <a:gd name="connsiteY6" fmla="*/ 2158 h 10000"/>
              <a:gd name="connsiteX7" fmla="*/ 7222 w 10000"/>
              <a:gd name="connsiteY7" fmla="*/ 1740 h 10000"/>
              <a:gd name="connsiteX8" fmla="*/ 7372 w 10000"/>
              <a:gd name="connsiteY8" fmla="*/ 1519 h 10000"/>
              <a:gd name="connsiteX9" fmla="*/ 7498 w 10000"/>
              <a:gd name="connsiteY9" fmla="*/ 1503 h 10000"/>
              <a:gd name="connsiteX10" fmla="*/ 7600 w 10000"/>
              <a:gd name="connsiteY10" fmla="*/ 1467 h 10000"/>
              <a:gd name="connsiteX11" fmla="*/ 7625 w 10000"/>
              <a:gd name="connsiteY11" fmla="*/ 1392 h 10000"/>
              <a:gd name="connsiteX12" fmla="*/ 7625 w 10000"/>
              <a:gd name="connsiteY12" fmla="*/ 1304 h 10000"/>
              <a:gd name="connsiteX13" fmla="*/ 7534 w 10000"/>
              <a:gd name="connsiteY13" fmla="*/ 1120 h 10000"/>
              <a:gd name="connsiteX14" fmla="*/ 7458 w 10000"/>
              <a:gd name="connsiteY14" fmla="*/ 1033 h 10000"/>
              <a:gd name="connsiteX15" fmla="*/ 7458 w 10000"/>
              <a:gd name="connsiteY15" fmla="*/ 981 h 10000"/>
              <a:gd name="connsiteX16" fmla="*/ 7654 w 10000"/>
              <a:gd name="connsiteY16" fmla="*/ 876 h 10000"/>
              <a:gd name="connsiteX17" fmla="*/ 8087 w 10000"/>
              <a:gd name="connsiteY17" fmla="*/ 440 h 10000"/>
              <a:gd name="connsiteX18" fmla="*/ 8284 w 10000"/>
              <a:gd name="connsiteY18" fmla="*/ 0 h 10000"/>
              <a:gd name="connsiteX19" fmla="*/ 8520 w 10000"/>
              <a:gd name="connsiteY19" fmla="*/ 510 h 10000"/>
              <a:gd name="connsiteX20" fmla="*/ 8648 w 10000"/>
              <a:gd name="connsiteY20" fmla="*/ 876 h 10000"/>
              <a:gd name="connsiteX21" fmla="*/ 8629 w 10000"/>
              <a:gd name="connsiteY21" fmla="*/ 1189 h 10000"/>
              <a:gd name="connsiteX22" fmla="*/ 8557 w 10000"/>
              <a:gd name="connsiteY22" fmla="*/ 1589 h 10000"/>
              <a:gd name="connsiteX23" fmla="*/ 8688 w 10000"/>
              <a:gd name="connsiteY23" fmla="*/ 1740 h 10000"/>
              <a:gd name="connsiteX24" fmla="*/ 9032 w 10000"/>
              <a:gd name="connsiteY24" fmla="*/ 1328 h 10000"/>
              <a:gd name="connsiteX25" fmla="*/ 10000 w 10000"/>
              <a:gd name="connsiteY25" fmla="*/ 1328 h 10000"/>
              <a:gd name="connsiteX26" fmla="*/ 9731 w 10000"/>
              <a:gd name="connsiteY26" fmla="*/ 2245 h 10000"/>
              <a:gd name="connsiteX27" fmla="*/ 9014 w 10000"/>
              <a:gd name="connsiteY27" fmla="*/ 2245 h 10000"/>
              <a:gd name="connsiteX28" fmla="*/ 9260 w 10000"/>
              <a:gd name="connsiteY28" fmla="*/ 2523 h 10000"/>
              <a:gd name="connsiteX29" fmla="*/ 9713 w 10000"/>
              <a:gd name="connsiteY29" fmla="*/ 2870 h 10000"/>
              <a:gd name="connsiteX30" fmla="*/ 9713 w 10000"/>
              <a:gd name="connsiteY30" fmla="*/ 2923 h 10000"/>
              <a:gd name="connsiteX31" fmla="*/ 9620 w 10000"/>
              <a:gd name="connsiteY31" fmla="*/ 2877 h 10000"/>
              <a:gd name="connsiteX32" fmla="*/ 9051 w 10000"/>
              <a:gd name="connsiteY32" fmla="*/ 2870 h 10000"/>
              <a:gd name="connsiteX33" fmla="*/ 8996 w 10000"/>
              <a:gd name="connsiteY33" fmla="*/ 3016 h 10000"/>
              <a:gd name="connsiteX34" fmla="*/ 8923 w 10000"/>
              <a:gd name="connsiteY34" fmla="*/ 3155 h 10000"/>
              <a:gd name="connsiteX35" fmla="*/ 8202 w 10000"/>
              <a:gd name="connsiteY35" fmla="*/ 3532 h 10000"/>
              <a:gd name="connsiteX36" fmla="*/ 7458 w 10000"/>
              <a:gd name="connsiteY36" fmla="*/ 4687 h 10000"/>
              <a:gd name="connsiteX37" fmla="*/ 7258 w 10000"/>
              <a:gd name="connsiteY37" fmla="*/ 4740 h 10000"/>
              <a:gd name="connsiteX38" fmla="*/ 7079 w 10000"/>
              <a:gd name="connsiteY38" fmla="*/ 4699 h 10000"/>
              <a:gd name="connsiteX39" fmla="*/ 6862 w 10000"/>
              <a:gd name="connsiteY39" fmla="*/ 4617 h 10000"/>
              <a:gd name="connsiteX40" fmla="*/ 6742 w 10000"/>
              <a:gd name="connsiteY40" fmla="*/ 4757 h 10000"/>
              <a:gd name="connsiteX41" fmla="*/ 6354 w 10000"/>
              <a:gd name="connsiteY41" fmla="*/ 4740 h 10000"/>
              <a:gd name="connsiteX42" fmla="*/ 6303 w 10000"/>
              <a:gd name="connsiteY42" fmla="*/ 4786 h 10000"/>
              <a:gd name="connsiteX43" fmla="*/ 6270 w 10000"/>
              <a:gd name="connsiteY43" fmla="*/ 4827 h 10000"/>
              <a:gd name="connsiteX44" fmla="*/ 6145 w 10000"/>
              <a:gd name="connsiteY44" fmla="*/ 5854 h 10000"/>
              <a:gd name="connsiteX45" fmla="*/ 5910 w 10000"/>
              <a:gd name="connsiteY45" fmla="*/ 7257 h 10000"/>
              <a:gd name="connsiteX46" fmla="*/ 5455 w 10000"/>
              <a:gd name="connsiteY46" fmla="*/ 7246 h 10000"/>
              <a:gd name="connsiteX47" fmla="*/ 5382 w 10000"/>
              <a:gd name="connsiteY47" fmla="*/ 7761 h 10000"/>
              <a:gd name="connsiteX48" fmla="*/ 5423 w 10000"/>
              <a:gd name="connsiteY48" fmla="*/ 7884 h 10000"/>
              <a:gd name="connsiteX49" fmla="*/ 5832 w 10000"/>
              <a:gd name="connsiteY49" fmla="*/ 7941 h 10000"/>
              <a:gd name="connsiteX50" fmla="*/ 5905 w 10000"/>
              <a:gd name="connsiteY50" fmla="*/ 8325 h 10000"/>
              <a:gd name="connsiteX51" fmla="*/ 6145 w 10000"/>
              <a:gd name="connsiteY51" fmla="*/ 8447 h 10000"/>
              <a:gd name="connsiteX52" fmla="*/ 6103 w 10000"/>
              <a:gd name="connsiteY52" fmla="*/ 8620 h 10000"/>
              <a:gd name="connsiteX53" fmla="*/ 5857 w 10000"/>
              <a:gd name="connsiteY53" fmla="*/ 8806 h 10000"/>
              <a:gd name="connsiteX54" fmla="*/ 5615 w 10000"/>
              <a:gd name="connsiteY54" fmla="*/ 8794 h 10000"/>
              <a:gd name="connsiteX55" fmla="*/ 5603 w 10000"/>
              <a:gd name="connsiteY55" fmla="*/ 8898 h 10000"/>
              <a:gd name="connsiteX56" fmla="*/ 5669 w 10000"/>
              <a:gd name="connsiteY56" fmla="*/ 9225 h 10000"/>
              <a:gd name="connsiteX57" fmla="*/ 5857 w 10000"/>
              <a:gd name="connsiteY57" fmla="*/ 9242 h 10000"/>
              <a:gd name="connsiteX58" fmla="*/ 5930 w 10000"/>
              <a:gd name="connsiteY58" fmla="*/ 9455 h 10000"/>
              <a:gd name="connsiteX59" fmla="*/ 5785 w 10000"/>
              <a:gd name="connsiteY59" fmla="*/ 9578 h 10000"/>
              <a:gd name="connsiteX60" fmla="*/ 3572 w 10000"/>
              <a:gd name="connsiteY60" fmla="*/ 9395 h 10000"/>
              <a:gd name="connsiteX61" fmla="*/ 1765 w 10000"/>
              <a:gd name="connsiteY61" fmla="*/ 9278 h 10000"/>
              <a:gd name="connsiteX62" fmla="*/ 1610 w 10000"/>
              <a:gd name="connsiteY62" fmla="*/ 9833 h 10000"/>
              <a:gd name="connsiteX63" fmla="*/ 1124 w 10000"/>
              <a:gd name="connsiteY63" fmla="*/ 9990 h 10000"/>
              <a:gd name="connsiteX64" fmla="*/ 535 w 10000"/>
              <a:gd name="connsiteY64" fmla="*/ 9837 h 10000"/>
              <a:gd name="connsiteX65" fmla="*/ 28 w 10000"/>
              <a:gd name="connsiteY65" fmla="*/ 9811 h 10000"/>
              <a:gd name="connsiteX66" fmla="*/ 181 w 10000"/>
              <a:gd name="connsiteY66" fmla="*/ 7307 h 10000"/>
              <a:gd name="connsiteX67" fmla="*/ 2375 w 10000"/>
              <a:gd name="connsiteY67" fmla="*/ 7345 h 10000"/>
              <a:gd name="connsiteX68" fmla="*/ 2448 w 10000"/>
              <a:gd name="connsiteY68" fmla="*/ 7153 h 10000"/>
              <a:gd name="connsiteX69" fmla="*/ 2736 w 10000"/>
              <a:gd name="connsiteY69" fmla="*/ 6567 h 10000"/>
              <a:gd name="connsiteX0" fmla="*/ 2736 w 10000"/>
              <a:gd name="connsiteY0" fmla="*/ 6621 h 10054"/>
              <a:gd name="connsiteX1" fmla="*/ 2945 w 10000"/>
              <a:gd name="connsiteY1" fmla="*/ 4440 h 10054"/>
              <a:gd name="connsiteX2" fmla="*/ 1920 w 10000"/>
              <a:gd name="connsiteY2" fmla="*/ 3969 h 10054"/>
              <a:gd name="connsiteX3" fmla="*/ 6110 w 10000"/>
              <a:gd name="connsiteY3" fmla="*/ 0 h 10054"/>
              <a:gd name="connsiteX4" fmla="*/ 6381 w 10000"/>
              <a:gd name="connsiteY4" fmla="*/ 956 h 10054"/>
              <a:gd name="connsiteX5" fmla="*/ 6597 w 10000"/>
              <a:gd name="connsiteY5" fmla="*/ 1087 h 10054"/>
              <a:gd name="connsiteX6" fmla="*/ 6855 w 10000"/>
              <a:gd name="connsiteY6" fmla="*/ 2212 h 10054"/>
              <a:gd name="connsiteX7" fmla="*/ 7222 w 10000"/>
              <a:gd name="connsiteY7" fmla="*/ 1794 h 10054"/>
              <a:gd name="connsiteX8" fmla="*/ 7372 w 10000"/>
              <a:gd name="connsiteY8" fmla="*/ 1573 h 10054"/>
              <a:gd name="connsiteX9" fmla="*/ 7498 w 10000"/>
              <a:gd name="connsiteY9" fmla="*/ 1557 h 10054"/>
              <a:gd name="connsiteX10" fmla="*/ 7600 w 10000"/>
              <a:gd name="connsiteY10" fmla="*/ 1521 h 10054"/>
              <a:gd name="connsiteX11" fmla="*/ 7625 w 10000"/>
              <a:gd name="connsiteY11" fmla="*/ 1446 h 10054"/>
              <a:gd name="connsiteX12" fmla="*/ 7625 w 10000"/>
              <a:gd name="connsiteY12" fmla="*/ 1358 h 10054"/>
              <a:gd name="connsiteX13" fmla="*/ 7534 w 10000"/>
              <a:gd name="connsiteY13" fmla="*/ 1174 h 10054"/>
              <a:gd name="connsiteX14" fmla="*/ 7458 w 10000"/>
              <a:gd name="connsiteY14" fmla="*/ 1087 h 10054"/>
              <a:gd name="connsiteX15" fmla="*/ 7458 w 10000"/>
              <a:gd name="connsiteY15" fmla="*/ 1035 h 10054"/>
              <a:gd name="connsiteX16" fmla="*/ 7654 w 10000"/>
              <a:gd name="connsiteY16" fmla="*/ 930 h 10054"/>
              <a:gd name="connsiteX17" fmla="*/ 8087 w 10000"/>
              <a:gd name="connsiteY17" fmla="*/ 494 h 10054"/>
              <a:gd name="connsiteX18" fmla="*/ 8284 w 10000"/>
              <a:gd name="connsiteY18" fmla="*/ 54 h 10054"/>
              <a:gd name="connsiteX19" fmla="*/ 8520 w 10000"/>
              <a:gd name="connsiteY19" fmla="*/ 564 h 10054"/>
              <a:gd name="connsiteX20" fmla="*/ 8648 w 10000"/>
              <a:gd name="connsiteY20" fmla="*/ 930 h 10054"/>
              <a:gd name="connsiteX21" fmla="*/ 8629 w 10000"/>
              <a:gd name="connsiteY21" fmla="*/ 1243 h 10054"/>
              <a:gd name="connsiteX22" fmla="*/ 8557 w 10000"/>
              <a:gd name="connsiteY22" fmla="*/ 1643 h 10054"/>
              <a:gd name="connsiteX23" fmla="*/ 8688 w 10000"/>
              <a:gd name="connsiteY23" fmla="*/ 1794 h 10054"/>
              <a:gd name="connsiteX24" fmla="*/ 9032 w 10000"/>
              <a:gd name="connsiteY24" fmla="*/ 1382 h 10054"/>
              <a:gd name="connsiteX25" fmla="*/ 10000 w 10000"/>
              <a:gd name="connsiteY25" fmla="*/ 1382 h 10054"/>
              <a:gd name="connsiteX26" fmla="*/ 9731 w 10000"/>
              <a:gd name="connsiteY26" fmla="*/ 2299 h 10054"/>
              <a:gd name="connsiteX27" fmla="*/ 9014 w 10000"/>
              <a:gd name="connsiteY27" fmla="*/ 2299 h 10054"/>
              <a:gd name="connsiteX28" fmla="*/ 9260 w 10000"/>
              <a:gd name="connsiteY28" fmla="*/ 2577 h 10054"/>
              <a:gd name="connsiteX29" fmla="*/ 9713 w 10000"/>
              <a:gd name="connsiteY29" fmla="*/ 2924 h 10054"/>
              <a:gd name="connsiteX30" fmla="*/ 9713 w 10000"/>
              <a:gd name="connsiteY30" fmla="*/ 2977 h 10054"/>
              <a:gd name="connsiteX31" fmla="*/ 9620 w 10000"/>
              <a:gd name="connsiteY31" fmla="*/ 2931 h 10054"/>
              <a:gd name="connsiteX32" fmla="*/ 9051 w 10000"/>
              <a:gd name="connsiteY32" fmla="*/ 2924 h 10054"/>
              <a:gd name="connsiteX33" fmla="*/ 8996 w 10000"/>
              <a:gd name="connsiteY33" fmla="*/ 3070 h 10054"/>
              <a:gd name="connsiteX34" fmla="*/ 8923 w 10000"/>
              <a:gd name="connsiteY34" fmla="*/ 3209 h 10054"/>
              <a:gd name="connsiteX35" fmla="*/ 8202 w 10000"/>
              <a:gd name="connsiteY35" fmla="*/ 3586 h 10054"/>
              <a:gd name="connsiteX36" fmla="*/ 7458 w 10000"/>
              <a:gd name="connsiteY36" fmla="*/ 4741 h 10054"/>
              <a:gd name="connsiteX37" fmla="*/ 7258 w 10000"/>
              <a:gd name="connsiteY37" fmla="*/ 4794 h 10054"/>
              <a:gd name="connsiteX38" fmla="*/ 7079 w 10000"/>
              <a:gd name="connsiteY38" fmla="*/ 4753 h 10054"/>
              <a:gd name="connsiteX39" fmla="*/ 6862 w 10000"/>
              <a:gd name="connsiteY39" fmla="*/ 4671 h 10054"/>
              <a:gd name="connsiteX40" fmla="*/ 6742 w 10000"/>
              <a:gd name="connsiteY40" fmla="*/ 4811 h 10054"/>
              <a:gd name="connsiteX41" fmla="*/ 6354 w 10000"/>
              <a:gd name="connsiteY41" fmla="*/ 4794 h 10054"/>
              <a:gd name="connsiteX42" fmla="*/ 6303 w 10000"/>
              <a:gd name="connsiteY42" fmla="*/ 4840 h 10054"/>
              <a:gd name="connsiteX43" fmla="*/ 6270 w 10000"/>
              <a:gd name="connsiteY43" fmla="*/ 4881 h 10054"/>
              <a:gd name="connsiteX44" fmla="*/ 6145 w 10000"/>
              <a:gd name="connsiteY44" fmla="*/ 5908 h 10054"/>
              <a:gd name="connsiteX45" fmla="*/ 5910 w 10000"/>
              <a:gd name="connsiteY45" fmla="*/ 7311 h 10054"/>
              <a:gd name="connsiteX46" fmla="*/ 5455 w 10000"/>
              <a:gd name="connsiteY46" fmla="*/ 7300 h 10054"/>
              <a:gd name="connsiteX47" fmla="*/ 5382 w 10000"/>
              <a:gd name="connsiteY47" fmla="*/ 7815 h 10054"/>
              <a:gd name="connsiteX48" fmla="*/ 5423 w 10000"/>
              <a:gd name="connsiteY48" fmla="*/ 7938 h 10054"/>
              <a:gd name="connsiteX49" fmla="*/ 5832 w 10000"/>
              <a:gd name="connsiteY49" fmla="*/ 7995 h 10054"/>
              <a:gd name="connsiteX50" fmla="*/ 5905 w 10000"/>
              <a:gd name="connsiteY50" fmla="*/ 8379 h 10054"/>
              <a:gd name="connsiteX51" fmla="*/ 6145 w 10000"/>
              <a:gd name="connsiteY51" fmla="*/ 8501 h 10054"/>
              <a:gd name="connsiteX52" fmla="*/ 6103 w 10000"/>
              <a:gd name="connsiteY52" fmla="*/ 8674 h 10054"/>
              <a:gd name="connsiteX53" fmla="*/ 5857 w 10000"/>
              <a:gd name="connsiteY53" fmla="*/ 8860 h 10054"/>
              <a:gd name="connsiteX54" fmla="*/ 5615 w 10000"/>
              <a:gd name="connsiteY54" fmla="*/ 8848 h 10054"/>
              <a:gd name="connsiteX55" fmla="*/ 5603 w 10000"/>
              <a:gd name="connsiteY55" fmla="*/ 8952 h 10054"/>
              <a:gd name="connsiteX56" fmla="*/ 5669 w 10000"/>
              <a:gd name="connsiteY56" fmla="*/ 9279 h 10054"/>
              <a:gd name="connsiteX57" fmla="*/ 5857 w 10000"/>
              <a:gd name="connsiteY57" fmla="*/ 9296 h 10054"/>
              <a:gd name="connsiteX58" fmla="*/ 5930 w 10000"/>
              <a:gd name="connsiteY58" fmla="*/ 9509 h 10054"/>
              <a:gd name="connsiteX59" fmla="*/ 5785 w 10000"/>
              <a:gd name="connsiteY59" fmla="*/ 9632 h 10054"/>
              <a:gd name="connsiteX60" fmla="*/ 3572 w 10000"/>
              <a:gd name="connsiteY60" fmla="*/ 9449 h 10054"/>
              <a:gd name="connsiteX61" fmla="*/ 1765 w 10000"/>
              <a:gd name="connsiteY61" fmla="*/ 9332 h 10054"/>
              <a:gd name="connsiteX62" fmla="*/ 1610 w 10000"/>
              <a:gd name="connsiteY62" fmla="*/ 9887 h 10054"/>
              <a:gd name="connsiteX63" fmla="*/ 1124 w 10000"/>
              <a:gd name="connsiteY63" fmla="*/ 10044 h 10054"/>
              <a:gd name="connsiteX64" fmla="*/ 535 w 10000"/>
              <a:gd name="connsiteY64" fmla="*/ 9891 h 10054"/>
              <a:gd name="connsiteX65" fmla="*/ 28 w 10000"/>
              <a:gd name="connsiteY65" fmla="*/ 9865 h 10054"/>
              <a:gd name="connsiteX66" fmla="*/ 181 w 10000"/>
              <a:gd name="connsiteY66" fmla="*/ 7361 h 10054"/>
              <a:gd name="connsiteX67" fmla="*/ 2375 w 10000"/>
              <a:gd name="connsiteY67" fmla="*/ 7399 h 10054"/>
              <a:gd name="connsiteX68" fmla="*/ 2448 w 10000"/>
              <a:gd name="connsiteY68" fmla="*/ 7207 h 10054"/>
              <a:gd name="connsiteX69" fmla="*/ 2736 w 10000"/>
              <a:gd name="connsiteY69" fmla="*/ 6621 h 10054"/>
              <a:gd name="connsiteX0" fmla="*/ 2736 w 10000"/>
              <a:gd name="connsiteY0" fmla="*/ 6695 h 10128"/>
              <a:gd name="connsiteX1" fmla="*/ 2945 w 10000"/>
              <a:gd name="connsiteY1" fmla="*/ 4514 h 10128"/>
              <a:gd name="connsiteX2" fmla="*/ 1920 w 10000"/>
              <a:gd name="connsiteY2" fmla="*/ 4043 h 10128"/>
              <a:gd name="connsiteX3" fmla="*/ 5412 w 10000"/>
              <a:gd name="connsiteY3" fmla="*/ 0 h 10128"/>
              <a:gd name="connsiteX4" fmla="*/ 6110 w 10000"/>
              <a:gd name="connsiteY4" fmla="*/ 74 h 10128"/>
              <a:gd name="connsiteX5" fmla="*/ 6381 w 10000"/>
              <a:gd name="connsiteY5" fmla="*/ 1030 h 10128"/>
              <a:gd name="connsiteX6" fmla="*/ 6597 w 10000"/>
              <a:gd name="connsiteY6" fmla="*/ 1161 h 10128"/>
              <a:gd name="connsiteX7" fmla="*/ 6855 w 10000"/>
              <a:gd name="connsiteY7" fmla="*/ 2286 h 10128"/>
              <a:gd name="connsiteX8" fmla="*/ 7222 w 10000"/>
              <a:gd name="connsiteY8" fmla="*/ 1868 h 10128"/>
              <a:gd name="connsiteX9" fmla="*/ 7372 w 10000"/>
              <a:gd name="connsiteY9" fmla="*/ 1647 h 10128"/>
              <a:gd name="connsiteX10" fmla="*/ 7498 w 10000"/>
              <a:gd name="connsiteY10" fmla="*/ 1631 h 10128"/>
              <a:gd name="connsiteX11" fmla="*/ 7600 w 10000"/>
              <a:gd name="connsiteY11" fmla="*/ 1595 h 10128"/>
              <a:gd name="connsiteX12" fmla="*/ 7625 w 10000"/>
              <a:gd name="connsiteY12" fmla="*/ 1520 h 10128"/>
              <a:gd name="connsiteX13" fmla="*/ 7625 w 10000"/>
              <a:gd name="connsiteY13" fmla="*/ 1432 h 10128"/>
              <a:gd name="connsiteX14" fmla="*/ 7534 w 10000"/>
              <a:gd name="connsiteY14" fmla="*/ 1248 h 10128"/>
              <a:gd name="connsiteX15" fmla="*/ 7458 w 10000"/>
              <a:gd name="connsiteY15" fmla="*/ 1161 h 10128"/>
              <a:gd name="connsiteX16" fmla="*/ 7458 w 10000"/>
              <a:gd name="connsiteY16" fmla="*/ 1109 h 10128"/>
              <a:gd name="connsiteX17" fmla="*/ 7654 w 10000"/>
              <a:gd name="connsiteY17" fmla="*/ 1004 h 10128"/>
              <a:gd name="connsiteX18" fmla="*/ 8087 w 10000"/>
              <a:gd name="connsiteY18" fmla="*/ 568 h 10128"/>
              <a:gd name="connsiteX19" fmla="*/ 8284 w 10000"/>
              <a:gd name="connsiteY19" fmla="*/ 128 h 10128"/>
              <a:gd name="connsiteX20" fmla="*/ 8520 w 10000"/>
              <a:gd name="connsiteY20" fmla="*/ 638 h 10128"/>
              <a:gd name="connsiteX21" fmla="*/ 8648 w 10000"/>
              <a:gd name="connsiteY21" fmla="*/ 1004 h 10128"/>
              <a:gd name="connsiteX22" fmla="*/ 8629 w 10000"/>
              <a:gd name="connsiteY22" fmla="*/ 1317 h 10128"/>
              <a:gd name="connsiteX23" fmla="*/ 8557 w 10000"/>
              <a:gd name="connsiteY23" fmla="*/ 1717 h 10128"/>
              <a:gd name="connsiteX24" fmla="*/ 8688 w 10000"/>
              <a:gd name="connsiteY24" fmla="*/ 1868 h 10128"/>
              <a:gd name="connsiteX25" fmla="*/ 9032 w 10000"/>
              <a:gd name="connsiteY25" fmla="*/ 1456 h 10128"/>
              <a:gd name="connsiteX26" fmla="*/ 10000 w 10000"/>
              <a:gd name="connsiteY26" fmla="*/ 1456 h 10128"/>
              <a:gd name="connsiteX27" fmla="*/ 9731 w 10000"/>
              <a:gd name="connsiteY27" fmla="*/ 2373 h 10128"/>
              <a:gd name="connsiteX28" fmla="*/ 9014 w 10000"/>
              <a:gd name="connsiteY28" fmla="*/ 2373 h 10128"/>
              <a:gd name="connsiteX29" fmla="*/ 9260 w 10000"/>
              <a:gd name="connsiteY29" fmla="*/ 2651 h 10128"/>
              <a:gd name="connsiteX30" fmla="*/ 9713 w 10000"/>
              <a:gd name="connsiteY30" fmla="*/ 2998 h 10128"/>
              <a:gd name="connsiteX31" fmla="*/ 9713 w 10000"/>
              <a:gd name="connsiteY31" fmla="*/ 3051 h 10128"/>
              <a:gd name="connsiteX32" fmla="*/ 9620 w 10000"/>
              <a:gd name="connsiteY32" fmla="*/ 3005 h 10128"/>
              <a:gd name="connsiteX33" fmla="*/ 9051 w 10000"/>
              <a:gd name="connsiteY33" fmla="*/ 2998 h 10128"/>
              <a:gd name="connsiteX34" fmla="*/ 8996 w 10000"/>
              <a:gd name="connsiteY34" fmla="*/ 3144 h 10128"/>
              <a:gd name="connsiteX35" fmla="*/ 8923 w 10000"/>
              <a:gd name="connsiteY35" fmla="*/ 3283 h 10128"/>
              <a:gd name="connsiteX36" fmla="*/ 8202 w 10000"/>
              <a:gd name="connsiteY36" fmla="*/ 3660 h 10128"/>
              <a:gd name="connsiteX37" fmla="*/ 7458 w 10000"/>
              <a:gd name="connsiteY37" fmla="*/ 4815 h 10128"/>
              <a:gd name="connsiteX38" fmla="*/ 7258 w 10000"/>
              <a:gd name="connsiteY38" fmla="*/ 4868 h 10128"/>
              <a:gd name="connsiteX39" fmla="*/ 7079 w 10000"/>
              <a:gd name="connsiteY39" fmla="*/ 4827 h 10128"/>
              <a:gd name="connsiteX40" fmla="*/ 6862 w 10000"/>
              <a:gd name="connsiteY40" fmla="*/ 4745 h 10128"/>
              <a:gd name="connsiteX41" fmla="*/ 6742 w 10000"/>
              <a:gd name="connsiteY41" fmla="*/ 4885 h 10128"/>
              <a:gd name="connsiteX42" fmla="*/ 6354 w 10000"/>
              <a:gd name="connsiteY42" fmla="*/ 4868 h 10128"/>
              <a:gd name="connsiteX43" fmla="*/ 6303 w 10000"/>
              <a:gd name="connsiteY43" fmla="*/ 4914 h 10128"/>
              <a:gd name="connsiteX44" fmla="*/ 6270 w 10000"/>
              <a:gd name="connsiteY44" fmla="*/ 4955 h 10128"/>
              <a:gd name="connsiteX45" fmla="*/ 6145 w 10000"/>
              <a:gd name="connsiteY45" fmla="*/ 5982 h 10128"/>
              <a:gd name="connsiteX46" fmla="*/ 5910 w 10000"/>
              <a:gd name="connsiteY46" fmla="*/ 7385 h 10128"/>
              <a:gd name="connsiteX47" fmla="*/ 5455 w 10000"/>
              <a:gd name="connsiteY47" fmla="*/ 7374 h 10128"/>
              <a:gd name="connsiteX48" fmla="*/ 5382 w 10000"/>
              <a:gd name="connsiteY48" fmla="*/ 7889 h 10128"/>
              <a:gd name="connsiteX49" fmla="*/ 5423 w 10000"/>
              <a:gd name="connsiteY49" fmla="*/ 8012 h 10128"/>
              <a:gd name="connsiteX50" fmla="*/ 5832 w 10000"/>
              <a:gd name="connsiteY50" fmla="*/ 8069 h 10128"/>
              <a:gd name="connsiteX51" fmla="*/ 5905 w 10000"/>
              <a:gd name="connsiteY51" fmla="*/ 8453 h 10128"/>
              <a:gd name="connsiteX52" fmla="*/ 6145 w 10000"/>
              <a:gd name="connsiteY52" fmla="*/ 8575 h 10128"/>
              <a:gd name="connsiteX53" fmla="*/ 6103 w 10000"/>
              <a:gd name="connsiteY53" fmla="*/ 8748 h 10128"/>
              <a:gd name="connsiteX54" fmla="*/ 5857 w 10000"/>
              <a:gd name="connsiteY54" fmla="*/ 8934 h 10128"/>
              <a:gd name="connsiteX55" fmla="*/ 5615 w 10000"/>
              <a:gd name="connsiteY55" fmla="*/ 8922 h 10128"/>
              <a:gd name="connsiteX56" fmla="*/ 5603 w 10000"/>
              <a:gd name="connsiteY56" fmla="*/ 9026 h 10128"/>
              <a:gd name="connsiteX57" fmla="*/ 5669 w 10000"/>
              <a:gd name="connsiteY57" fmla="*/ 9353 h 10128"/>
              <a:gd name="connsiteX58" fmla="*/ 5857 w 10000"/>
              <a:gd name="connsiteY58" fmla="*/ 9370 h 10128"/>
              <a:gd name="connsiteX59" fmla="*/ 5930 w 10000"/>
              <a:gd name="connsiteY59" fmla="*/ 9583 h 10128"/>
              <a:gd name="connsiteX60" fmla="*/ 5785 w 10000"/>
              <a:gd name="connsiteY60" fmla="*/ 9706 h 10128"/>
              <a:gd name="connsiteX61" fmla="*/ 3572 w 10000"/>
              <a:gd name="connsiteY61" fmla="*/ 9523 h 10128"/>
              <a:gd name="connsiteX62" fmla="*/ 1765 w 10000"/>
              <a:gd name="connsiteY62" fmla="*/ 9406 h 10128"/>
              <a:gd name="connsiteX63" fmla="*/ 1610 w 10000"/>
              <a:gd name="connsiteY63" fmla="*/ 9961 h 10128"/>
              <a:gd name="connsiteX64" fmla="*/ 1124 w 10000"/>
              <a:gd name="connsiteY64" fmla="*/ 10118 h 10128"/>
              <a:gd name="connsiteX65" fmla="*/ 535 w 10000"/>
              <a:gd name="connsiteY65" fmla="*/ 9965 h 10128"/>
              <a:gd name="connsiteX66" fmla="*/ 28 w 10000"/>
              <a:gd name="connsiteY66" fmla="*/ 9939 h 10128"/>
              <a:gd name="connsiteX67" fmla="*/ 181 w 10000"/>
              <a:gd name="connsiteY67" fmla="*/ 7435 h 10128"/>
              <a:gd name="connsiteX68" fmla="*/ 2375 w 10000"/>
              <a:gd name="connsiteY68" fmla="*/ 7473 h 10128"/>
              <a:gd name="connsiteX69" fmla="*/ 2448 w 10000"/>
              <a:gd name="connsiteY69" fmla="*/ 7281 h 10128"/>
              <a:gd name="connsiteX70" fmla="*/ 2736 w 10000"/>
              <a:gd name="connsiteY70" fmla="*/ 6695 h 10128"/>
              <a:gd name="connsiteX0" fmla="*/ 2736 w 10000"/>
              <a:gd name="connsiteY0" fmla="*/ 6695 h 10128"/>
              <a:gd name="connsiteX1" fmla="*/ 2945 w 10000"/>
              <a:gd name="connsiteY1" fmla="*/ 4514 h 10128"/>
              <a:gd name="connsiteX2" fmla="*/ 1920 w 10000"/>
              <a:gd name="connsiteY2" fmla="*/ 4043 h 10128"/>
              <a:gd name="connsiteX3" fmla="*/ 5229 w 10000"/>
              <a:gd name="connsiteY3" fmla="*/ 70 h 10128"/>
              <a:gd name="connsiteX4" fmla="*/ 5412 w 10000"/>
              <a:gd name="connsiteY4" fmla="*/ 0 h 10128"/>
              <a:gd name="connsiteX5" fmla="*/ 6110 w 10000"/>
              <a:gd name="connsiteY5" fmla="*/ 74 h 10128"/>
              <a:gd name="connsiteX6" fmla="*/ 6381 w 10000"/>
              <a:gd name="connsiteY6" fmla="*/ 1030 h 10128"/>
              <a:gd name="connsiteX7" fmla="*/ 6597 w 10000"/>
              <a:gd name="connsiteY7" fmla="*/ 1161 h 10128"/>
              <a:gd name="connsiteX8" fmla="*/ 6855 w 10000"/>
              <a:gd name="connsiteY8" fmla="*/ 2286 h 10128"/>
              <a:gd name="connsiteX9" fmla="*/ 7222 w 10000"/>
              <a:gd name="connsiteY9" fmla="*/ 1868 h 10128"/>
              <a:gd name="connsiteX10" fmla="*/ 7372 w 10000"/>
              <a:gd name="connsiteY10" fmla="*/ 1647 h 10128"/>
              <a:gd name="connsiteX11" fmla="*/ 7498 w 10000"/>
              <a:gd name="connsiteY11" fmla="*/ 1631 h 10128"/>
              <a:gd name="connsiteX12" fmla="*/ 7600 w 10000"/>
              <a:gd name="connsiteY12" fmla="*/ 1595 h 10128"/>
              <a:gd name="connsiteX13" fmla="*/ 7625 w 10000"/>
              <a:gd name="connsiteY13" fmla="*/ 1520 h 10128"/>
              <a:gd name="connsiteX14" fmla="*/ 7625 w 10000"/>
              <a:gd name="connsiteY14" fmla="*/ 1432 h 10128"/>
              <a:gd name="connsiteX15" fmla="*/ 7534 w 10000"/>
              <a:gd name="connsiteY15" fmla="*/ 1248 h 10128"/>
              <a:gd name="connsiteX16" fmla="*/ 7458 w 10000"/>
              <a:gd name="connsiteY16" fmla="*/ 1161 h 10128"/>
              <a:gd name="connsiteX17" fmla="*/ 7458 w 10000"/>
              <a:gd name="connsiteY17" fmla="*/ 1109 h 10128"/>
              <a:gd name="connsiteX18" fmla="*/ 7654 w 10000"/>
              <a:gd name="connsiteY18" fmla="*/ 1004 h 10128"/>
              <a:gd name="connsiteX19" fmla="*/ 8087 w 10000"/>
              <a:gd name="connsiteY19" fmla="*/ 568 h 10128"/>
              <a:gd name="connsiteX20" fmla="*/ 8284 w 10000"/>
              <a:gd name="connsiteY20" fmla="*/ 128 h 10128"/>
              <a:gd name="connsiteX21" fmla="*/ 8520 w 10000"/>
              <a:gd name="connsiteY21" fmla="*/ 638 h 10128"/>
              <a:gd name="connsiteX22" fmla="*/ 8648 w 10000"/>
              <a:gd name="connsiteY22" fmla="*/ 1004 h 10128"/>
              <a:gd name="connsiteX23" fmla="*/ 8629 w 10000"/>
              <a:gd name="connsiteY23" fmla="*/ 1317 h 10128"/>
              <a:gd name="connsiteX24" fmla="*/ 8557 w 10000"/>
              <a:gd name="connsiteY24" fmla="*/ 1717 h 10128"/>
              <a:gd name="connsiteX25" fmla="*/ 8688 w 10000"/>
              <a:gd name="connsiteY25" fmla="*/ 1868 h 10128"/>
              <a:gd name="connsiteX26" fmla="*/ 9032 w 10000"/>
              <a:gd name="connsiteY26" fmla="*/ 1456 h 10128"/>
              <a:gd name="connsiteX27" fmla="*/ 10000 w 10000"/>
              <a:gd name="connsiteY27" fmla="*/ 1456 h 10128"/>
              <a:gd name="connsiteX28" fmla="*/ 9731 w 10000"/>
              <a:gd name="connsiteY28" fmla="*/ 2373 h 10128"/>
              <a:gd name="connsiteX29" fmla="*/ 9014 w 10000"/>
              <a:gd name="connsiteY29" fmla="*/ 2373 h 10128"/>
              <a:gd name="connsiteX30" fmla="*/ 9260 w 10000"/>
              <a:gd name="connsiteY30" fmla="*/ 2651 h 10128"/>
              <a:gd name="connsiteX31" fmla="*/ 9713 w 10000"/>
              <a:gd name="connsiteY31" fmla="*/ 2998 h 10128"/>
              <a:gd name="connsiteX32" fmla="*/ 9713 w 10000"/>
              <a:gd name="connsiteY32" fmla="*/ 3051 h 10128"/>
              <a:gd name="connsiteX33" fmla="*/ 9620 w 10000"/>
              <a:gd name="connsiteY33" fmla="*/ 3005 h 10128"/>
              <a:gd name="connsiteX34" fmla="*/ 9051 w 10000"/>
              <a:gd name="connsiteY34" fmla="*/ 2998 h 10128"/>
              <a:gd name="connsiteX35" fmla="*/ 8996 w 10000"/>
              <a:gd name="connsiteY35" fmla="*/ 3144 h 10128"/>
              <a:gd name="connsiteX36" fmla="*/ 8923 w 10000"/>
              <a:gd name="connsiteY36" fmla="*/ 3283 h 10128"/>
              <a:gd name="connsiteX37" fmla="*/ 8202 w 10000"/>
              <a:gd name="connsiteY37" fmla="*/ 3660 h 10128"/>
              <a:gd name="connsiteX38" fmla="*/ 7458 w 10000"/>
              <a:gd name="connsiteY38" fmla="*/ 4815 h 10128"/>
              <a:gd name="connsiteX39" fmla="*/ 7258 w 10000"/>
              <a:gd name="connsiteY39" fmla="*/ 4868 h 10128"/>
              <a:gd name="connsiteX40" fmla="*/ 7079 w 10000"/>
              <a:gd name="connsiteY40" fmla="*/ 4827 h 10128"/>
              <a:gd name="connsiteX41" fmla="*/ 6862 w 10000"/>
              <a:gd name="connsiteY41" fmla="*/ 4745 h 10128"/>
              <a:gd name="connsiteX42" fmla="*/ 6742 w 10000"/>
              <a:gd name="connsiteY42" fmla="*/ 4885 h 10128"/>
              <a:gd name="connsiteX43" fmla="*/ 6354 w 10000"/>
              <a:gd name="connsiteY43" fmla="*/ 4868 h 10128"/>
              <a:gd name="connsiteX44" fmla="*/ 6303 w 10000"/>
              <a:gd name="connsiteY44" fmla="*/ 4914 h 10128"/>
              <a:gd name="connsiteX45" fmla="*/ 6270 w 10000"/>
              <a:gd name="connsiteY45" fmla="*/ 4955 h 10128"/>
              <a:gd name="connsiteX46" fmla="*/ 6145 w 10000"/>
              <a:gd name="connsiteY46" fmla="*/ 5982 h 10128"/>
              <a:gd name="connsiteX47" fmla="*/ 5910 w 10000"/>
              <a:gd name="connsiteY47" fmla="*/ 7385 h 10128"/>
              <a:gd name="connsiteX48" fmla="*/ 5455 w 10000"/>
              <a:gd name="connsiteY48" fmla="*/ 7374 h 10128"/>
              <a:gd name="connsiteX49" fmla="*/ 5382 w 10000"/>
              <a:gd name="connsiteY49" fmla="*/ 7889 h 10128"/>
              <a:gd name="connsiteX50" fmla="*/ 5423 w 10000"/>
              <a:gd name="connsiteY50" fmla="*/ 8012 h 10128"/>
              <a:gd name="connsiteX51" fmla="*/ 5832 w 10000"/>
              <a:gd name="connsiteY51" fmla="*/ 8069 h 10128"/>
              <a:gd name="connsiteX52" fmla="*/ 5905 w 10000"/>
              <a:gd name="connsiteY52" fmla="*/ 8453 h 10128"/>
              <a:gd name="connsiteX53" fmla="*/ 6145 w 10000"/>
              <a:gd name="connsiteY53" fmla="*/ 8575 h 10128"/>
              <a:gd name="connsiteX54" fmla="*/ 6103 w 10000"/>
              <a:gd name="connsiteY54" fmla="*/ 8748 h 10128"/>
              <a:gd name="connsiteX55" fmla="*/ 5857 w 10000"/>
              <a:gd name="connsiteY55" fmla="*/ 8934 h 10128"/>
              <a:gd name="connsiteX56" fmla="*/ 5615 w 10000"/>
              <a:gd name="connsiteY56" fmla="*/ 8922 h 10128"/>
              <a:gd name="connsiteX57" fmla="*/ 5603 w 10000"/>
              <a:gd name="connsiteY57" fmla="*/ 9026 h 10128"/>
              <a:gd name="connsiteX58" fmla="*/ 5669 w 10000"/>
              <a:gd name="connsiteY58" fmla="*/ 9353 h 10128"/>
              <a:gd name="connsiteX59" fmla="*/ 5857 w 10000"/>
              <a:gd name="connsiteY59" fmla="*/ 9370 h 10128"/>
              <a:gd name="connsiteX60" fmla="*/ 5930 w 10000"/>
              <a:gd name="connsiteY60" fmla="*/ 9583 h 10128"/>
              <a:gd name="connsiteX61" fmla="*/ 5785 w 10000"/>
              <a:gd name="connsiteY61" fmla="*/ 9706 h 10128"/>
              <a:gd name="connsiteX62" fmla="*/ 3572 w 10000"/>
              <a:gd name="connsiteY62" fmla="*/ 9523 h 10128"/>
              <a:gd name="connsiteX63" fmla="*/ 1765 w 10000"/>
              <a:gd name="connsiteY63" fmla="*/ 9406 h 10128"/>
              <a:gd name="connsiteX64" fmla="*/ 1610 w 10000"/>
              <a:gd name="connsiteY64" fmla="*/ 9961 h 10128"/>
              <a:gd name="connsiteX65" fmla="*/ 1124 w 10000"/>
              <a:gd name="connsiteY65" fmla="*/ 10118 h 10128"/>
              <a:gd name="connsiteX66" fmla="*/ 535 w 10000"/>
              <a:gd name="connsiteY66" fmla="*/ 9965 h 10128"/>
              <a:gd name="connsiteX67" fmla="*/ 28 w 10000"/>
              <a:gd name="connsiteY67" fmla="*/ 9939 h 10128"/>
              <a:gd name="connsiteX68" fmla="*/ 181 w 10000"/>
              <a:gd name="connsiteY68" fmla="*/ 7435 h 10128"/>
              <a:gd name="connsiteX69" fmla="*/ 2375 w 10000"/>
              <a:gd name="connsiteY69" fmla="*/ 7473 h 10128"/>
              <a:gd name="connsiteX70" fmla="*/ 2448 w 10000"/>
              <a:gd name="connsiteY70" fmla="*/ 7281 h 10128"/>
              <a:gd name="connsiteX71" fmla="*/ 2736 w 10000"/>
              <a:gd name="connsiteY71" fmla="*/ 6695 h 10128"/>
              <a:gd name="connsiteX0" fmla="*/ 2736 w 10000"/>
              <a:gd name="connsiteY0" fmla="*/ 7721 h 11154"/>
              <a:gd name="connsiteX1" fmla="*/ 2945 w 10000"/>
              <a:gd name="connsiteY1" fmla="*/ 5540 h 11154"/>
              <a:gd name="connsiteX2" fmla="*/ 1920 w 10000"/>
              <a:gd name="connsiteY2" fmla="*/ 5069 h 11154"/>
              <a:gd name="connsiteX3" fmla="*/ 5119 w 10000"/>
              <a:gd name="connsiteY3" fmla="*/ 0 h 11154"/>
              <a:gd name="connsiteX4" fmla="*/ 5229 w 10000"/>
              <a:gd name="connsiteY4" fmla="*/ 1096 h 11154"/>
              <a:gd name="connsiteX5" fmla="*/ 5412 w 10000"/>
              <a:gd name="connsiteY5" fmla="*/ 1026 h 11154"/>
              <a:gd name="connsiteX6" fmla="*/ 6110 w 10000"/>
              <a:gd name="connsiteY6" fmla="*/ 1100 h 11154"/>
              <a:gd name="connsiteX7" fmla="*/ 6381 w 10000"/>
              <a:gd name="connsiteY7" fmla="*/ 2056 h 11154"/>
              <a:gd name="connsiteX8" fmla="*/ 6597 w 10000"/>
              <a:gd name="connsiteY8" fmla="*/ 2187 h 11154"/>
              <a:gd name="connsiteX9" fmla="*/ 6855 w 10000"/>
              <a:gd name="connsiteY9" fmla="*/ 3312 h 11154"/>
              <a:gd name="connsiteX10" fmla="*/ 7222 w 10000"/>
              <a:gd name="connsiteY10" fmla="*/ 2894 h 11154"/>
              <a:gd name="connsiteX11" fmla="*/ 7372 w 10000"/>
              <a:gd name="connsiteY11" fmla="*/ 2673 h 11154"/>
              <a:gd name="connsiteX12" fmla="*/ 7498 w 10000"/>
              <a:gd name="connsiteY12" fmla="*/ 2657 h 11154"/>
              <a:gd name="connsiteX13" fmla="*/ 7600 w 10000"/>
              <a:gd name="connsiteY13" fmla="*/ 2621 h 11154"/>
              <a:gd name="connsiteX14" fmla="*/ 7625 w 10000"/>
              <a:gd name="connsiteY14" fmla="*/ 2546 h 11154"/>
              <a:gd name="connsiteX15" fmla="*/ 7625 w 10000"/>
              <a:gd name="connsiteY15" fmla="*/ 2458 h 11154"/>
              <a:gd name="connsiteX16" fmla="*/ 7534 w 10000"/>
              <a:gd name="connsiteY16" fmla="*/ 2274 h 11154"/>
              <a:gd name="connsiteX17" fmla="*/ 7458 w 10000"/>
              <a:gd name="connsiteY17" fmla="*/ 2187 h 11154"/>
              <a:gd name="connsiteX18" fmla="*/ 7458 w 10000"/>
              <a:gd name="connsiteY18" fmla="*/ 2135 h 11154"/>
              <a:gd name="connsiteX19" fmla="*/ 7654 w 10000"/>
              <a:gd name="connsiteY19" fmla="*/ 2030 h 11154"/>
              <a:gd name="connsiteX20" fmla="*/ 8087 w 10000"/>
              <a:gd name="connsiteY20" fmla="*/ 1594 h 11154"/>
              <a:gd name="connsiteX21" fmla="*/ 8284 w 10000"/>
              <a:gd name="connsiteY21" fmla="*/ 1154 h 11154"/>
              <a:gd name="connsiteX22" fmla="*/ 8520 w 10000"/>
              <a:gd name="connsiteY22" fmla="*/ 1664 h 11154"/>
              <a:gd name="connsiteX23" fmla="*/ 8648 w 10000"/>
              <a:gd name="connsiteY23" fmla="*/ 2030 h 11154"/>
              <a:gd name="connsiteX24" fmla="*/ 8629 w 10000"/>
              <a:gd name="connsiteY24" fmla="*/ 2343 h 11154"/>
              <a:gd name="connsiteX25" fmla="*/ 8557 w 10000"/>
              <a:gd name="connsiteY25" fmla="*/ 2743 h 11154"/>
              <a:gd name="connsiteX26" fmla="*/ 8688 w 10000"/>
              <a:gd name="connsiteY26" fmla="*/ 2894 h 11154"/>
              <a:gd name="connsiteX27" fmla="*/ 9032 w 10000"/>
              <a:gd name="connsiteY27" fmla="*/ 2482 h 11154"/>
              <a:gd name="connsiteX28" fmla="*/ 10000 w 10000"/>
              <a:gd name="connsiteY28" fmla="*/ 2482 h 11154"/>
              <a:gd name="connsiteX29" fmla="*/ 9731 w 10000"/>
              <a:gd name="connsiteY29" fmla="*/ 3399 h 11154"/>
              <a:gd name="connsiteX30" fmla="*/ 9014 w 10000"/>
              <a:gd name="connsiteY30" fmla="*/ 3399 h 11154"/>
              <a:gd name="connsiteX31" fmla="*/ 9260 w 10000"/>
              <a:gd name="connsiteY31" fmla="*/ 3677 h 11154"/>
              <a:gd name="connsiteX32" fmla="*/ 9713 w 10000"/>
              <a:gd name="connsiteY32" fmla="*/ 4024 h 11154"/>
              <a:gd name="connsiteX33" fmla="*/ 9713 w 10000"/>
              <a:gd name="connsiteY33" fmla="*/ 4077 h 11154"/>
              <a:gd name="connsiteX34" fmla="*/ 9620 w 10000"/>
              <a:gd name="connsiteY34" fmla="*/ 4031 h 11154"/>
              <a:gd name="connsiteX35" fmla="*/ 9051 w 10000"/>
              <a:gd name="connsiteY35" fmla="*/ 4024 h 11154"/>
              <a:gd name="connsiteX36" fmla="*/ 8996 w 10000"/>
              <a:gd name="connsiteY36" fmla="*/ 4170 h 11154"/>
              <a:gd name="connsiteX37" fmla="*/ 8923 w 10000"/>
              <a:gd name="connsiteY37" fmla="*/ 4309 h 11154"/>
              <a:gd name="connsiteX38" fmla="*/ 8202 w 10000"/>
              <a:gd name="connsiteY38" fmla="*/ 4686 h 11154"/>
              <a:gd name="connsiteX39" fmla="*/ 7458 w 10000"/>
              <a:gd name="connsiteY39" fmla="*/ 5841 h 11154"/>
              <a:gd name="connsiteX40" fmla="*/ 7258 w 10000"/>
              <a:gd name="connsiteY40" fmla="*/ 5894 h 11154"/>
              <a:gd name="connsiteX41" fmla="*/ 7079 w 10000"/>
              <a:gd name="connsiteY41" fmla="*/ 5853 h 11154"/>
              <a:gd name="connsiteX42" fmla="*/ 6862 w 10000"/>
              <a:gd name="connsiteY42" fmla="*/ 5771 h 11154"/>
              <a:gd name="connsiteX43" fmla="*/ 6742 w 10000"/>
              <a:gd name="connsiteY43" fmla="*/ 5911 h 11154"/>
              <a:gd name="connsiteX44" fmla="*/ 6354 w 10000"/>
              <a:gd name="connsiteY44" fmla="*/ 5894 h 11154"/>
              <a:gd name="connsiteX45" fmla="*/ 6303 w 10000"/>
              <a:gd name="connsiteY45" fmla="*/ 5940 h 11154"/>
              <a:gd name="connsiteX46" fmla="*/ 6270 w 10000"/>
              <a:gd name="connsiteY46" fmla="*/ 5981 h 11154"/>
              <a:gd name="connsiteX47" fmla="*/ 6145 w 10000"/>
              <a:gd name="connsiteY47" fmla="*/ 7008 h 11154"/>
              <a:gd name="connsiteX48" fmla="*/ 5910 w 10000"/>
              <a:gd name="connsiteY48" fmla="*/ 8411 h 11154"/>
              <a:gd name="connsiteX49" fmla="*/ 5455 w 10000"/>
              <a:gd name="connsiteY49" fmla="*/ 8400 h 11154"/>
              <a:gd name="connsiteX50" fmla="*/ 5382 w 10000"/>
              <a:gd name="connsiteY50" fmla="*/ 8915 h 11154"/>
              <a:gd name="connsiteX51" fmla="*/ 5423 w 10000"/>
              <a:gd name="connsiteY51" fmla="*/ 9038 h 11154"/>
              <a:gd name="connsiteX52" fmla="*/ 5832 w 10000"/>
              <a:gd name="connsiteY52" fmla="*/ 9095 h 11154"/>
              <a:gd name="connsiteX53" fmla="*/ 5905 w 10000"/>
              <a:gd name="connsiteY53" fmla="*/ 9479 h 11154"/>
              <a:gd name="connsiteX54" fmla="*/ 6145 w 10000"/>
              <a:gd name="connsiteY54" fmla="*/ 9601 h 11154"/>
              <a:gd name="connsiteX55" fmla="*/ 6103 w 10000"/>
              <a:gd name="connsiteY55" fmla="*/ 9774 h 11154"/>
              <a:gd name="connsiteX56" fmla="*/ 5857 w 10000"/>
              <a:gd name="connsiteY56" fmla="*/ 9960 h 11154"/>
              <a:gd name="connsiteX57" fmla="*/ 5615 w 10000"/>
              <a:gd name="connsiteY57" fmla="*/ 9948 h 11154"/>
              <a:gd name="connsiteX58" fmla="*/ 5603 w 10000"/>
              <a:gd name="connsiteY58" fmla="*/ 10052 h 11154"/>
              <a:gd name="connsiteX59" fmla="*/ 5669 w 10000"/>
              <a:gd name="connsiteY59" fmla="*/ 10379 h 11154"/>
              <a:gd name="connsiteX60" fmla="*/ 5857 w 10000"/>
              <a:gd name="connsiteY60" fmla="*/ 10396 h 11154"/>
              <a:gd name="connsiteX61" fmla="*/ 5930 w 10000"/>
              <a:gd name="connsiteY61" fmla="*/ 10609 h 11154"/>
              <a:gd name="connsiteX62" fmla="*/ 5785 w 10000"/>
              <a:gd name="connsiteY62" fmla="*/ 10732 h 11154"/>
              <a:gd name="connsiteX63" fmla="*/ 3572 w 10000"/>
              <a:gd name="connsiteY63" fmla="*/ 10549 h 11154"/>
              <a:gd name="connsiteX64" fmla="*/ 1765 w 10000"/>
              <a:gd name="connsiteY64" fmla="*/ 10432 h 11154"/>
              <a:gd name="connsiteX65" fmla="*/ 1610 w 10000"/>
              <a:gd name="connsiteY65" fmla="*/ 10987 h 11154"/>
              <a:gd name="connsiteX66" fmla="*/ 1124 w 10000"/>
              <a:gd name="connsiteY66" fmla="*/ 11144 h 11154"/>
              <a:gd name="connsiteX67" fmla="*/ 535 w 10000"/>
              <a:gd name="connsiteY67" fmla="*/ 10991 h 11154"/>
              <a:gd name="connsiteX68" fmla="*/ 28 w 10000"/>
              <a:gd name="connsiteY68" fmla="*/ 10965 h 11154"/>
              <a:gd name="connsiteX69" fmla="*/ 181 w 10000"/>
              <a:gd name="connsiteY69" fmla="*/ 8461 h 11154"/>
              <a:gd name="connsiteX70" fmla="*/ 2375 w 10000"/>
              <a:gd name="connsiteY70" fmla="*/ 8499 h 11154"/>
              <a:gd name="connsiteX71" fmla="*/ 2448 w 10000"/>
              <a:gd name="connsiteY71" fmla="*/ 8307 h 11154"/>
              <a:gd name="connsiteX72" fmla="*/ 2736 w 10000"/>
              <a:gd name="connsiteY72" fmla="*/ 7721 h 11154"/>
              <a:gd name="connsiteX0" fmla="*/ 2736 w 10000"/>
              <a:gd name="connsiteY0" fmla="*/ 8357 h 11790"/>
              <a:gd name="connsiteX1" fmla="*/ 2945 w 10000"/>
              <a:gd name="connsiteY1" fmla="*/ 6176 h 11790"/>
              <a:gd name="connsiteX2" fmla="*/ 1920 w 10000"/>
              <a:gd name="connsiteY2" fmla="*/ 5705 h 11790"/>
              <a:gd name="connsiteX3" fmla="*/ 5815 w 10000"/>
              <a:gd name="connsiteY3" fmla="*/ 0 h 11790"/>
              <a:gd name="connsiteX4" fmla="*/ 5119 w 10000"/>
              <a:gd name="connsiteY4" fmla="*/ 636 h 11790"/>
              <a:gd name="connsiteX5" fmla="*/ 5229 w 10000"/>
              <a:gd name="connsiteY5" fmla="*/ 1732 h 11790"/>
              <a:gd name="connsiteX6" fmla="*/ 5412 w 10000"/>
              <a:gd name="connsiteY6" fmla="*/ 1662 h 11790"/>
              <a:gd name="connsiteX7" fmla="*/ 6110 w 10000"/>
              <a:gd name="connsiteY7" fmla="*/ 1736 h 11790"/>
              <a:gd name="connsiteX8" fmla="*/ 6381 w 10000"/>
              <a:gd name="connsiteY8" fmla="*/ 2692 h 11790"/>
              <a:gd name="connsiteX9" fmla="*/ 6597 w 10000"/>
              <a:gd name="connsiteY9" fmla="*/ 2823 h 11790"/>
              <a:gd name="connsiteX10" fmla="*/ 6855 w 10000"/>
              <a:gd name="connsiteY10" fmla="*/ 3948 h 11790"/>
              <a:gd name="connsiteX11" fmla="*/ 7222 w 10000"/>
              <a:gd name="connsiteY11" fmla="*/ 3530 h 11790"/>
              <a:gd name="connsiteX12" fmla="*/ 7372 w 10000"/>
              <a:gd name="connsiteY12" fmla="*/ 3309 h 11790"/>
              <a:gd name="connsiteX13" fmla="*/ 7498 w 10000"/>
              <a:gd name="connsiteY13" fmla="*/ 3293 h 11790"/>
              <a:gd name="connsiteX14" fmla="*/ 7600 w 10000"/>
              <a:gd name="connsiteY14" fmla="*/ 3257 h 11790"/>
              <a:gd name="connsiteX15" fmla="*/ 7625 w 10000"/>
              <a:gd name="connsiteY15" fmla="*/ 3182 h 11790"/>
              <a:gd name="connsiteX16" fmla="*/ 7625 w 10000"/>
              <a:gd name="connsiteY16" fmla="*/ 3094 h 11790"/>
              <a:gd name="connsiteX17" fmla="*/ 7534 w 10000"/>
              <a:gd name="connsiteY17" fmla="*/ 2910 h 11790"/>
              <a:gd name="connsiteX18" fmla="*/ 7458 w 10000"/>
              <a:gd name="connsiteY18" fmla="*/ 2823 h 11790"/>
              <a:gd name="connsiteX19" fmla="*/ 7458 w 10000"/>
              <a:gd name="connsiteY19" fmla="*/ 2771 h 11790"/>
              <a:gd name="connsiteX20" fmla="*/ 7654 w 10000"/>
              <a:gd name="connsiteY20" fmla="*/ 2666 h 11790"/>
              <a:gd name="connsiteX21" fmla="*/ 8087 w 10000"/>
              <a:gd name="connsiteY21" fmla="*/ 2230 h 11790"/>
              <a:gd name="connsiteX22" fmla="*/ 8284 w 10000"/>
              <a:gd name="connsiteY22" fmla="*/ 1790 h 11790"/>
              <a:gd name="connsiteX23" fmla="*/ 8520 w 10000"/>
              <a:gd name="connsiteY23" fmla="*/ 2300 h 11790"/>
              <a:gd name="connsiteX24" fmla="*/ 8648 w 10000"/>
              <a:gd name="connsiteY24" fmla="*/ 2666 h 11790"/>
              <a:gd name="connsiteX25" fmla="*/ 8629 w 10000"/>
              <a:gd name="connsiteY25" fmla="*/ 2979 h 11790"/>
              <a:gd name="connsiteX26" fmla="*/ 8557 w 10000"/>
              <a:gd name="connsiteY26" fmla="*/ 3379 h 11790"/>
              <a:gd name="connsiteX27" fmla="*/ 8688 w 10000"/>
              <a:gd name="connsiteY27" fmla="*/ 3530 h 11790"/>
              <a:gd name="connsiteX28" fmla="*/ 9032 w 10000"/>
              <a:gd name="connsiteY28" fmla="*/ 3118 h 11790"/>
              <a:gd name="connsiteX29" fmla="*/ 10000 w 10000"/>
              <a:gd name="connsiteY29" fmla="*/ 3118 h 11790"/>
              <a:gd name="connsiteX30" fmla="*/ 9731 w 10000"/>
              <a:gd name="connsiteY30" fmla="*/ 4035 h 11790"/>
              <a:gd name="connsiteX31" fmla="*/ 9014 w 10000"/>
              <a:gd name="connsiteY31" fmla="*/ 4035 h 11790"/>
              <a:gd name="connsiteX32" fmla="*/ 9260 w 10000"/>
              <a:gd name="connsiteY32" fmla="*/ 4313 h 11790"/>
              <a:gd name="connsiteX33" fmla="*/ 9713 w 10000"/>
              <a:gd name="connsiteY33" fmla="*/ 4660 h 11790"/>
              <a:gd name="connsiteX34" fmla="*/ 9713 w 10000"/>
              <a:gd name="connsiteY34" fmla="*/ 4713 h 11790"/>
              <a:gd name="connsiteX35" fmla="*/ 9620 w 10000"/>
              <a:gd name="connsiteY35" fmla="*/ 4667 h 11790"/>
              <a:gd name="connsiteX36" fmla="*/ 9051 w 10000"/>
              <a:gd name="connsiteY36" fmla="*/ 4660 h 11790"/>
              <a:gd name="connsiteX37" fmla="*/ 8996 w 10000"/>
              <a:gd name="connsiteY37" fmla="*/ 4806 h 11790"/>
              <a:gd name="connsiteX38" fmla="*/ 8923 w 10000"/>
              <a:gd name="connsiteY38" fmla="*/ 4945 h 11790"/>
              <a:gd name="connsiteX39" fmla="*/ 8202 w 10000"/>
              <a:gd name="connsiteY39" fmla="*/ 5322 h 11790"/>
              <a:gd name="connsiteX40" fmla="*/ 7458 w 10000"/>
              <a:gd name="connsiteY40" fmla="*/ 6477 h 11790"/>
              <a:gd name="connsiteX41" fmla="*/ 7258 w 10000"/>
              <a:gd name="connsiteY41" fmla="*/ 6530 h 11790"/>
              <a:gd name="connsiteX42" fmla="*/ 7079 w 10000"/>
              <a:gd name="connsiteY42" fmla="*/ 6489 h 11790"/>
              <a:gd name="connsiteX43" fmla="*/ 6862 w 10000"/>
              <a:gd name="connsiteY43" fmla="*/ 6407 h 11790"/>
              <a:gd name="connsiteX44" fmla="*/ 6742 w 10000"/>
              <a:gd name="connsiteY44" fmla="*/ 6547 h 11790"/>
              <a:gd name="connsiteX45" fmla="*/ 6354 w 10000"/>
              <a:gd name="connsiteY45" fmla="*/ 6530 h 11790"/>
              <a:gd name="connsiteX46" fmla="*/ 6303 w 10000"/>
              <a:gd name="connsiteY46" fmla="*/ 6576 h 11790"/>
              <a:gd name="connsiteX47" fmla="*/ 6270 w 10000"/>
              <a:gd name="connsiteY47" fmla="*/ 6617 h 11790"/>
              <a:gd name="connsiteX48" fmla="*/ 6145 w 10000"/>
              <a:gd name="connsiteY48" fmla="*/ 7644 h 11790"/>
              <a:gd name="connsiteX49" fmla="*/ 5910 w 10000"/>
              <a:gd name="connsiteY49" fmla="*/ 9047 h 11790"/>
              <a:gd name="connsiteX50" fmla="*/ 5455 w 10000"/>
              <a:gd name="connsiteY50" fmla="*/ 9036 h 11790"/>
              <a:gd name="connsiteX51" fmla="*/ 5382 w 10000"/>
              <a:gd name="connsiteY51" fmla="*/ 9551 h 11790"/>
              <a:gd name="connsiteX52" fmla="*/ 5423 w 10000"/>
              <a:gd name="connsiteY52" fmla="*/ 9674 h 11790"/>
              <a:gd name="connsiteX53" fmla="*/ 5832 w 10000"/>
              <a:gd name="connsiteY53" fmla="*/ 9731 h 11790"/>
              <a:gd name="connsiteX54" fmla="*/ 5905 w 10000"/>
              <a:gd name="connsiteY54" fmla="*/ 10115 h 11790"/>
              <a:gd name="connsiteX55" fmla="*/ 6145 w 10000"/>
              <a:gd name="connsiteY55" fmla="*/ 10237 h 11790"/>
              <a:gd name="connsiteX56" fmla="*/ 6103 w 10000"/>
              <a:gd name="connsiteY56" fmla="*/ 10410 h 11790"/>
              <a:gd name="connsiteX57" fmla="*/ 5857 w 10000"/>
              <a:gd name="connsiteY57" fmla="*/ 10596 h 11790"/>
              <a:gd name="connsiteX58" fmla="*/ 5615 w 10000"/>
              <a:gd name="connsiteY58" fmla="*/ 10584 h 11790"/>
              <a:gd name="connsiteX59" fmla="*/ 5603 w 10000"/>
              <a:gd name="connsiteY59" fmla="*/ 10688 h 11790"/>
              <a:gd name="connsiteX60" fmla="*/ 5669 w 10000"/>
              <a:gd name="connsiteY60" fmla="*/ 11015 h 11790"/>
              <a:gd name="connsiteX61" fmla="*/ 5857 w 10000"/>
              <a:gd name="connsiteY61" fmla="*/ 11032 h 11790"/>
              <a:gd name="connsiteX62" fmla="*/ 5930 w 10000"/>
              <a:gd name="connsiteY62" fmla="*/ 11245 h 11790"/>
              <a:gd name="connsiteX63" fmla="*/ 5785 w 10000"/>
              <a:gd name="connsiteY63" fmla="*/ 11368 h 11790"/>
              <a:gd name="connsiteX64" fmla="*/ 3572 w 10000"/>
              <a:gd name="connsiteY64" fmla="*/ 11185 h 11790"/>
              <a:gd name="connsiteX65" fmla="*/ 1765 w 10000"/>
              <a:gd name="connsiteY65" fmla="*/ 11068 h 11790"/>
              <a:gd name="connsiteX66" fmla="*/ 1610 w 10000"/>
              <a:gd name="connsiteY66" fmla="*/ 11623 h 11790"/>
              <a:gd name="connsiteX67" fmla="*/ 1124 w 10000"/>
              <a:gd name="connsiteY67" fmla="*/ 11780 h 11790"/>
              <a:gd name="connsiteX68" fmla="*/ 535 w 10000"/>
              <a:gd name="connsiteY68" fmla="*/ 11627 h 11790"/>
              <a:gd name="connsiteX69" fmla="*/ 28 w 10000"/>
              <a:gd name="connsiteY69" fmla="*/ 11601 h 11790"/>
              <a:gd name="connsiteX70" fmla="*/ 181 w 10000"/>
              <a:gd name="connsiteY70" fmla="*/ 9097 h 11790"/>
              <a:gd name="connsiteX71" fmla="*/ 2375 w 10000"/>
              <a:gd name="connsiteY71" fmla="*/ 9135 h 11790"/>
              <a:gd name="connsiteX72" fmla="*/ 2448 w 10000"/>
              <a:gd name="connsiteY72" fmla="*/ 8943 h 11790"/>
              <a:gd name="connsiteX73" fmla="*/ 2736 w 10000"/>
              <a:gd name="connsiteY73" fmla="*/ 8357 h 11790"/>
              <a:gd name="connsiteX0" fmla="*/ 2736 w 10000"/>
              <a:gd name="connsiteY0" fmla="*/ 8994 h 12427"/>
              <a:gd name="connsiteX1" fmla="*/ 2945 w 10000"/>
              <a:gd name="connsiteY1" fmla="*/ 6813 h 12427"/>
              <a:gd name="connsiteX2" fmla="*/ 1920 w 10000"/>
              <a:gd name="connsiteY2" fmla="*/ 6342 h 12427"/>
              <a:gd name="connsiteX3" fmla="*/ 5559 w 10000"/>
              <a:gd name="connsiteY3" fmla="*/ 0 h 12427"/>
              <a:gd name="connsiteX4" fmla="*/ 5815 w 10000"/>
              <a:gd name="connsiteY4" fmla="*/ 637 h 12427"/>
              <a:gd name="connsiteX5" fmla="*/ 5119 w 10000"/>
              <a:gd name="connsiteY5" fmla="*/ 1273 h 12427"/>
              <a:gd name="connsiteX6" fmla="*/ 5229 w 10000"/>
              <a:gd name="connsiteY6" fmla="*/ 2369 h 12427"/>
              <a:gd name="connsiteX7" fmla="*/ 5412 w 10000"/>
              <a:gd name="connsiteY7" fmla="*/ 2299 h 12427"/>
              <a:gd name="connsiteX8" fmla="*/ 6110 w 10000"/>
              <a:gd name="connsiteY8" fmla="*/ 2373 h 12427"/>
              <a:gd name="connsiteX9" fmla="*/ 6381 w 10000"/>
              <a:gd name="connsiteY9" fmla="*/ 3329 h 12427"/>
              <a:gd name="connsiteX10" fmla="*/ 6597 w 10000"/>
              <a:gd name="connsiteY10" fmla="*/ 3460 h 12427"/>
              <a:gd name="connsiteX11" fmla="*/ 6855 w 10000"/>
              <a:gd name="connsiteY11" fmla="*/ 4585 h 12427"/>
              <a:gd name="connsiteX12" fmla="*/ 7222 w 10000"/>
              <a:gd name="connsiteY12" fmla="*/ 4167 h 12427"/>
              <a:gd name="connsiteX13" fmla="*/ 7372 w 10000"/>
              <a:gd name="connsiteY13" fmla="*/ 3946 h 12427"/>
              <a:gd name="connsiteX14" fmla="*/ 7498 w 10000"/>
              <a:gd name="connsiteY14" fmla="*/ 3930 h 12427"/>
              <a:gd name="connsiteX15" fmla="*/ 7600 w 10000"/>
              <a:gd name="connsiteY15" fmla="*/ 3894 h 12427"/>
              <a:gd name="connsiteX16" fmla="*/ 7625 w 10000"/>
              <a:gd name="connsiteY16" fmla="*/ 3819 h 12427"/>
              <a:gd name="connsiteX17" fmla="*/ 7625 w 10000"/>
              <a:gd name="connsiteY17" fmla="*/ 3731 h 12427"/>
              <a:gd name="connsiteX18" fmla="*/ 7534 w 10000"/>
              <a:gd name="connsiteY18" fmla="*/ 3547 h 12427"/>
              <a:gd name="connsiteX19" fmla="*/ 7458 w 10000"/>
              <a:gd name="connsiteY19" fmla="*/ 3460 h 12427"/>
              <a:gd name="connsiteX20" fmla="*/ 7458 w 10000"/>
              <a:gd name="connsiteY20" fmla="*/ 3408 h 12427"/>
              <a:gd name="connsiteX21" fmla="*/ 7654 w 10000"/>
              <a:gd name="connsiteY21" fmla="*/ 3303 h 12427"/>
              <a:gd name="connsiteX22" fmla="*/ 8087 w 10000"/>
              <a:gd name="connsiteY22" fmla="*/ 2867 h 12427"/>
              <a:gd name="connsiteX23" fmla="*/ 8284 w 10000"/>
              <a:gd name="connsiteY23" fmla="*/ 2427 h 12427"/>
              <a:gd name="connsiteX24" fmla="*/ 8520 w 10000"/>
              <a:gd name="connsiteY24" fmla="*/ 2937 h 12427"/>
              <a:gd name="connsiteX25" fmla="*/ 8648 w 10000"/>
              <a:gd name="connsiteY25" fmla="*/ 3303 h 12427"/>
              <a:gd name="connsiteX26" fmla="*/ 8629 w 10000"/>
              <a:gd name="connsiteY26" fmla="*/ 3616 h 12427"/>
              <a:gd name="connsiteX27" fmla="*/ 8557 w 10000"/>
              <a:gd name="connsiteY27" fmla="*/ 4016 h 12427"/>
              <a:gd name="connsiteX28" fmla="*/ 8688 w 10000"/>
              <a:gd name="connsiteY28" fmla="*/ 4167 h 12427"/>
              <a:gd name="connsiteX29" fmla="*/ 9032 w 10000"/>
              <a:gd name="connsiteY29" fmla="*/ 3755 h 12427"/>
              <a:gd name="connsiteX30" fmla="*/ 10000 w 10000"/>
              <a:gd name="connsiteY30" fmla="*/ 3755 h 12427"/>
              <a:gd name="connsiteX31" fmla="*/ 9731 w 10000"/>
              <a:gd name="connsiteY31" fmla="*/ 4672 h 12427"/>
              <a:gd name="connsiteX32" fmla="*/ 9014 w 10000"/>
              <a:gd name="connsiteY32" fmla="*/ 4672 h 12427"/>
              <a:gd name="connsiteX33" fmla="*/ 9260 w 10000"/>
              <a:gd name="connsiteY33" fmla="*/ 4950 h 12427"/>
              <a:gd name="connsiteX34" fmla="*/ 9713 w 10000"/>
              <a:gd name="connsiteY34" fmla="*/ 5297 h 12427"/>
              <a:gd name="connsiteX35" fmla="*/ 9713 w 10000"/>
              <a:gd name="connsiteY35" fmla="*/ 5350 h 12427"/>
              <a:gd name="connsiteX36" fmla="*/ 9620 w 10000"/>
              <a:gd name="connsiteY36" fmla="*/ 5304 h 12427"/>
              <a:gd name="connsiteX37" fmla="*/ 9051 w 10000"/>
              <a:gd name="connsiteY37" fmla="*/ 5297 h 12427"/>
              <a:gd name="connsiteX38" fmla="*/ 8996 w 10000"/>
              <a:gd name="connsiteY38" fmla="*/ 5443 h 12427"/>
              <a:gd name="connsiteX39" fmla="*/ 8923 w 10000"/>
              <a:gd name="connsiteY39" fmla="*/ 5582 h 12427"/>
              <a:gd name="connsiteX40" fmla="*/ 8202 w 10000"/>
              <a:gd name="connsiteY40" fmla="*/ 5959 h 12427"/>
              <a:gd name="connsiteX41" fmla="*/ 7458 w 10000"/>
              <a:gd name="connsiteY41" fmla="*/ 7114 h 12427"/>
              <a:gd name="connsiteX42" fmla="*/ 7258 w 10000"/>
              <a:gd name="connsiteY42" fmla="*/ 7167 h 12427"/>
              <a:gd name="connsiteX43" fmla="*/ 7079 w 10000"/>
              <a:gd name="connsiteY43" fmla="*/ 7126 h 12427"/>
              <a:gd name="connsiteX44" fmla="*/ 6862 w 10000"/>
              <a:gd name="connsiteY44" fmla="*/ 7044 h 12427"/>
              <a:gd name="connsiteX45" fmla="*/ 6742 w 10000"/>
              <a:gd name="connsiteY45" fmla="*/ 7184 h 12427"/>
              <a:gd name="connsiteX46" fmla="*/ 6354 w 10000"/>
              <a:gd name="connsiteY46" fmla="*/ 7167 h 12427"/>
              <a:gd name="connsiteX47" fmla="*/ 6303 w 10000"/>
              <a:gd name="connsiteY47" fmla="*/ 7213 h 12427"/>
              <a:gd name="connsiteX48" fmla="*/ 6270 w 10000"/>
              <a:gd name="connsiteY48" fmla="*/ 7254 h 12427"/>
              <a:gd name="connsiteX49" fmla="*/ 6145 w 10000"/>
              <a:gd name="connsiteY49" fmla="*/ 8281 h 12427"/>
              <a:gd name="connsiteX50" fmla="*/ 5910 w 10000"/>
              <a:gd name="connsiteY50" fmla="*/ 9684 h 12427"/>
              <a:gd name="connsiteX51" fmla="*/ 5455 w 10000"/>
              <a:gd name="connsiteY51" fmla="*/ 9673 h 12427"/>
              <a:gd name="connsiteX52" fmla="*/ 5382 w 10000"/>
              <a:gd name="connsiteY52" fmla="*/ 10188 h 12427"/>
              <a:gd name="connsiteX53" fmla="*/ 5423 w 10000"/>
              <a:gd name="connsiteY53" fmla="*/ 10311 h 12427"/>
              <a:gd name="connsiteX54" fmla="*/ 5832 w 10000"/>
              <a:gd name="connsiteY54" fmla="*/ 10368 h 12427"/>
              <a:gd name="connsiteX55" fmla="*/ 5905 w 10000"/>
              <a:gd name="connsiteY55" fmla="*/ 10752 h 12427"/>
              <a:gd name="connsiteX56" fmla="*/ 6145 w 10000"/>
              <a:gd name="connsiteY56" fmla="*/ 10874 h 12427"/>
              <a:gd name="connsiteX57" fmla="*/ 6103 w 10000"/>
              <a:gd name="connsiteY57" fmla="*/ 11047 h 12427"/>
              <a:gd name="connsiteX58" fmla="*/ 5857 w 10000"/>
              <a:gd name="connsiteY58" fmla="*/ 11233 h 12427"/>
              <a:gd name="connsiteX59" fmla="*/ 5615 w 10000"/>
              <a:gd name="connsiteY59" fmla="*/ 11221 h 12427"/>
              <a:gd name="connsiteX60" fmla="*/ 5603 w 10000"/>
              <a:gd name="connsiteY60" fmla="*/ 11325 h 12427"/>
              <a:gd name="connsiteX61" fmla="*/ 5669 w 10000"/>
              <a:gd name="connsiteY61" fmla="*/ 11652 h 12427"/>
              <a:gd name="connsiteX62" fmla="*/ 5857 w 10000"/>
              <a:gd name="connsiteY62" fmla="*/ 11669 h 12427"/>
              <a:gd name="connsiteX63" fmla="*/ 5930 w 10000"/>
              <a:gd name="connsiteY63" fmla="*/ 11882 h 12427"/>
              <a:gd name="connsiteX64" fmla="*/ 5785 w 10000"/>
              <a:gd name="connsiteY64" fmla="*/ 12005 h 12427"/>
              <a:gd name="connsiteX65" fmla="*/ 3572 w 10000"/>
              <a:gd name="connsiteY65" fmla="*/ 11822 h 12427"/>
              <a:gd name="connsiteX66" fmla="*/ 1765 w 10000"/>
              <a:gd name="connsiteY66" fmla="*/ 11705 h 12427"/>
              <a:gd name="connsiteX67" fmla="*/ 1610 w 10000"/>
              <a:gd name="connsiteY67" fmla="*/ 12260 h 12427"/>
              <a:gd name="connsiteX68" fmla="*/ 1124 w 10000"/>
              <a:gd name="connsiteY68" fmla="*/ 12417 h 12427"/>
              <a:gd name="connsiteX69" fmla="*/ 535 w 10000"/>
              <a:gd name="connsiteY69" fmla="*/ 12264 h 12427"/>
              <a:gd name="connsiteX70" fmla="*/ 28 w 10000"/>
              <a:gd name="connsiteY70" fmla="*/ 12238 h 12427"/>
              <a:gd name="connsiteX71" fmla="*/ 181 w 10000"/>
              <a:gd name="connsiteY71" fmla="*/ 9734 h 12427"/>
              <a:gd name="connsiteX72" fmla="*/ 2375 w 10000"/>
              <a:gd name="connsiteY72" fmla="*/ 9772 h 12427"/>
              <a:gd name="connsiteX73" fmla="*/ 2448 w 10000"/>
              <a:gd name="connsiteY73" fmla="*/ 9580 h 12427"/>
              <a:gd name="connsiteX74" fmla="*/ 2736 w 10000"/>
              <a:gd name="connsiteY74" fmla="*/ 8994 h 12427"/>
              <a:gd name="connsiteX0" fmla="*/ 2736 w 10000"/>
              <a:gd name="connsiteY0" fmla="*/ 8994 h 12427"/>
              <a:gd name="connsiteX1" fmla="*/ 2945 w 10000"/>
              <a:gd name="connsiteY1" fmla="*/ 6813 h 12427"/>
              <a:gd name="connsiteX2" fmla="*/ 1920 w 10000"/>
              <a:gd name="connsiteY2" fmla="*/ 6342 h 12427"/>
              <a:gd name="connsiteX3" fmla="*/ 4899 w 10000"/>
              <a:gd name="connsiteY3" fmla="*/ 1096 h 12427"/>
              <a:gd name="connsiteX4" fmla="*/ 5559 w 10000"/>
              <a:gd name="connsiteY4" fmla="*/ 0 h 12427"/>
              <a:gd name="connsiteX5" fmla="*/ 5815 w 10000"/>
              <a:gd name="connsiteY5" fmla="*/ 637 h 12427"/>
              <a:gd name="connsiteX6" fmla="*/ 5119 w 10000"/>
              <a:gd name="connsiteY6" fmla="*/ 1273 h 12427"/>
              <a:gd name="connsiteX7" fmla="*/ 5229 w 10000"/>
              <a:gd name="connsiteY7" fmla="*/ 2369 h 12427"/>
              <a:gd name="connsiteX8" fmla="*/ 5412 w 10000"/>
              <a:gd name="connsiteY8" fmla="*/ 2299 h 12427"/>
              <a:gd name="connsiteX9" fmla="*/ 6110 w 10000"/>
              <a:gd name="connsiteY9" fmla="*/ 2373 h 12427"/>
              <a:gd name="connsiteX10" fmla="*/ 6381 w 10000"/>
              <a:gd name="connsiteY10" fmla="*/ 3329 h 12427"/>
              <a:gd name="connsiteX11" fmla="*/ 6597 w 10000"/>
              <a:gd name="connsiteY11" fmla="*/ 3460 h 12427"/>
              <a:gd name="connsiteX12" fmla="*/ 6855 w 10000"/>
              <a:gd name="connsiteY12" fmla="*/ 4585 h 12427"/>
              <a:gd name="connsiteX13" fmla="*/ 7222 w 10000"/>
              <a:gd name="connsiteY13" fmla="*/ 4167 h 12427"/>
              <a:gd name="connsiteX14" fmla="*/ 7372 w 10000"/>
              <a:gd name="connsiteY14" fmla="*/ 3946 h 12427"/>
              <a:gd name="connsiteX15" fmla="*/ 7498 w 10000"/>
              <a:gd name="connsiteY15" fmla="*/ 3930 h 12427"/>
              <a:gd name="connsiteX16" fmla="*/ 7600 w 10000"/>
              <a:gd name="connsiteY16" fmla="*/ 3894 h 12427"/>
              <a:gd name="connsiteX17" fmla="*/ 7625 w 10000"/>
              <a:gd name="connsiteY17" fmla="*/ 3819 h 12427"/>
              <a:gd name="connsiteX18" fmla="*/ 7625 w 10000"/>
              <a:gd name="connsiteY18" fmla="*/ 3731 h 12427"/>
              <a:gd name="connsiteX19" fmla="*/ 7534 w 10000"/>
              <a:gd name="connsiteY19" fmla="*/ 3547 h 12427"/>
              <a:gd name="connsiteX20" fmla="*/ 7458 w 10000"/>
              <a:gd name="connsiteY20" fmla="*/ 3460 h 12427"/>
              <a:gd name="connsiteX21" fmla="*/ 7458 w 10000"/>
              <a:gd name="connsiteY21" fmla="*/ 3408 h 12427"/>
              <a:gd name="connsiteX22" fmla="*/ 7654 w 10000"/>
              <a:gd name="connsiteY22" fmla="*/ 3303 h 12427"/>
              <a:gd name="connsiteX23" fmla="*/ 8087 w 10000"/>
              <a:gd name="connsiteY23" fmla="*/ 2867 h 12427"/>
              <a:gd name="connsiteX24" fmla="*/ 8284 w 10000"/>
              <a:gd name="connsiteY24" fmla="*/ 2427 h 12427"/>
              <a:gd name="connsiteX25" fmla="*/ 8520 w 10000"/>
              <a:gd name="connsiteY25" fmla="*/ 2937 h 12427"/>
              <a:gd name="connsiteX26" fmla="*/ 8648 w 10000"/>
              <a:gd name="connsiteY26" fmla="*/ 3303 h 12427"/>
              <a:gd name="connsiteX27" fmla="*/ 8629 w 10000"/>
              <a:gd name="connsiteY27" fmla="*/ 3616 h 12427"/>
              <a:gd name="connsiteX28" fmla="*/ 8557 w 10000"/>
              <a:gd name="connsiteY28" fmla="*/ 4016 h 12427"/>
              <a:gd name="connsiteX29" fmla="*/ 8688 w 10000"/>
              <a:gd name="connsiteY29" fmla="*/ 4167 h 12427"/>
              <a:gd name="connsiteX30" fmla="*/ 9032 w 10000"/>
              <a:gd name="connsiteY30" fmla="*/ 3755 h 12427"/>
              <a:gd name="connsiteX31" fmla="*/ 10000 w 10000"/>
              <a:gd name="connsiteY31" fmla="*/ 3755 h 12427"/>
              <a:gd name="connsiteX32" fmla="*/ 9731 w 10000"/>
              <a:gd name="connsiteY32" fmla="*/ 4672 h 12427"/>
              <a:gd name="connsiteX33" fmla="*/ 9014 w 10000"/>
              <a:gd name="connsiteY33" fmla="*/ 4672 h 12427"/>
              <a:gd name="connsiteX34" fmla="*/ 9260 w 10000"/>
              <a:gd name="connsiteY34" fmla="*/ 4950 h 12427"/>
              <a:gd name="connsiteX35" fmla="*/ 9713 w 10000"/>
              <a:gd name="connsiteY35" fmla="*/ 5297 h 12427"/>
              <a:gd name="connsiteX36" fmla="*/ 9713 w 10000"/>
              <a:gd name="connsiteY36" fmla="*/ 5350 h 12427"/>
              <a:gd name="connsiteX37" fmla="*/ 9620 w 10000"/>
              <a:gd name="connsiteY37" fmla="*/ 5304 h 12427"/>
              <a:gd name="connsiteX38" fmla="*/ 9051 w 10000"/>
              <a:gd name="connsiteY38" fmla="*/ 5297 h 12427"/>
              <a:gd name="connsiteX39" fmla="*/ 8996 w 10000"/>
              <a:gd name="connsiteY39" fmla="*/ 5443 h 12427"/>
              <a:gd name="connsiteX40" fmla="*/ 8923 w 10000"/>
              <a:gd name="connsiteY40" fmla="*/ 5582 h 12427"/>
              <a:gd name="connsiteX41" fmla="*/ 8202 w 10000"/>
              <a:gd name="connsiteY41" fmla="*/ 5959 h 12427"/>
              <a:gd name="connsiteX42" fmla="*/ 7458 w 10000"/>
              <a:gd name="connsiteY42" fmla="*/ 7114 h 12427"/>
              <a:gd name="connsiteX43" fmla="*/ 7258 w 10000"/>
              <a:gd name="connsiteY43" fmla="*/ 7167 h 12427"/>
              <a:gd name="connsiteX44" fmla="*/ 7079 w 10000"/>
              <a:gd name="connsiteY44" fmla="*/ 7126 h 12427"/>
              <a:gd name="connsiteX45" fmla="*/ 6862 w 10000"/>
              <a:gd name="connsiteY45" fmla="*/ 7044 h 12427"/>
              <a:gd name="connsiteX46" fmla="*/ 6742 w 10000"/>
              <a:gd name="connsiteY46" fmla="*/ 7184 h 12427"/>
              <a:gd name="connsiteX47" fmla="*/ 6354 w 10000"/>
              <a:gd name="connsiteY47" fmla="*/ 7167 h 12427"/>
              <a:gd name="connsiteX48" fmla="*/ 6303 w 10000"/>
              <a:gd name="connsiteY48" fmla="*/ 7213 h 12427"/>
              <a:gd name="connsiteX49" fmla="*/ 6270 w 10000"/>
              <a:gd name="connsiteY49" fmla="*/ 7254 h 12427"/>
              <a:gd name="connsiteX50" fmla="*/ 6145 w 10000"/>
              <a:gd name="connsiteY50" fmla="*/ 8281 h 12427"/>
              <a:gd name="connsiteX51" fmla="*/ 5910 w 10000"/>
              <a:gd name="connsiteY51" fmla="*/ 9684 h 12427"/>
              <a:gd name="connsiteX52" fmla="*/ 5455 w 10000"/>
              <a:gd name="connsiteY52" fmla="*/ 9673 h 12427"/>
              <a:gd name="connsiteX53" fmla="*/ 5382 w 10000"/>
              <a:gd name="connsiteY53" fmla="*/ 10188 h 12427"/>
              <a:gd name="connsiteX54" fmla="*/ 5423 w 10000"/>
              <a:gd name="connsiteY54" fmla="*/ 10311 h 12427"/>
              <a:gd name="connsiteX55" fmla="*/ 5832 w 10000"/>
              <a:gd name="connsiteY55" fmla="*/ 10368 h 12427"/>
              <a:gd name="connsiteX56" fmla="*/ 5905 w 10000"/>
              <a:gd name="connsiteY56" fmla="*/ 10752 h 12427"/>
              <a:gd name="connsiteX57" fmla="*/ 6145 w 10000"/>
              <a:gd name="connsiteY57" fmla="*/ 10874 h 12427"/>
              <a:gd name="connsiteX58" fmla="*/ 6103 w 10000"/>
              <a:gd name="connsiteY58" fmla="*/ 11047 h 12427"/>
              <a:gd name="connsiteX59" fmla="*/ 5857 w 10000"/>
              <a:gd name="connsiteY59" fmla="*/ 11233 h 12427"/>
              <a:gd name="connsiteX60" fmla="*/ 5615 w 10000"/>
              <a:gd name="connsiteY60" fmla="*/ 11221 h 12427"/>
              <a:gd name="connsiteX61" fmla="*/ 5603 w 10000"/>
              <a:gd name="connsiteY61" fmla="*/ 11325 h 12427"/>
              <a:gd name="connsiteX62" fmla="*/ 5669 w 10000"/>
              <a:gd name="connsiteY62" fmla="*/ 11652 h 12427"/>
              <a:gd name="connsiteX63" fmla="*/ 5857 w 10000"/>
              <a:gd name="connsiteY63" fmla="*/ 11669 h 12427"/>
              <a:gd name="connsiteX64" fmla="*/ 5930 w 10000"/>
              <a:gd name="connsiteY64" fmla="*/ 11882 h 12427"/>
              <a:gd name="connsiteX65" fmla="*/ 5785 w 10000"/>
              <a:gd name="connsiteY65" fmla="*/ 12005 h 12427"/>
              <a:gd name="connsiteX66" fmla="*/ 3572 w 10000"/>
              <a:gd name="connsiteY66" fmla="*/ 11822 h 12427"/>
              <a:gd name="connsiteX67" fmla="*/ 1765 w 10000"/>
              <a:gd name="connsiteY67" fmla="*/ 11705 h 12427"/>
              <a:gd name="connsiteX68" fmla="*/ 1610 w 10000"/>
              <a:gd name="connsiteY68" fmla="*/ 12260 h 12427"/>
              <a:gd name="connsiteX69" fmla="*/ 1124 w 10000"/>
              <a:gd name="connsiteY69" fmla="*/ 12417 h 12427"/>
              <a:gd name="connsiteX70" fmla="*/ 535 w 10000"/>
              <a:gd name="connsiteY70" fmla="*/ 12264 h 12427"/>
              <a:gd name="connsiteX71" fmla="*/ 28 w 10000"/>
              <a:gd name="connsiteY71" fmla="*/ 12238 h 12427"/>
              <a:gd name="connsiteX72" fmla="*/ 181 w 10000"/>
              <a:gd name="connsiteY72" fmla="*/ 9734 h 12427"/>
              <a:gd name="connsiteX73" fmla="*/ 2375 w 10000"/>
              <a:gd name="connsiteY73" fmla="*/ 9772 h 12427"/>
              <a:gd name="connsiteX74" fmla="*/ 2448 w 10000"/>
              <a:gd name="connsiteY74" fmla="*/ 9580 h 12427"/>
              <a:gd name="connsiteX75" fmla="*/ 2736 w 10000"/>
              <a:gd name="connsiteY75" fmla="*/ 8994 h 12427"/>
              <a:gd name="connsiteX0" fmla="*/ 2736 w 10000"/>
              <a:gd name="connsiteY0" fmla="*/ 8994 h 12427"/>
              <a:gd name="connsiteX1" fmla="*/ 2945 w 10000"/>
              <a:gd name="connsiteY1" fmla="*/ 6813 h 12427"/>
              <a:gd name="connsiteX2" fmla="*/ 1920 w 10000"/>
              <a:gd name="connsiteY2" fmla="*/ 6342 h 12427"/>
              <a:gd name="connsiteX3" fmla="*/ 4056 w 10000"/>
              <a:gd name="connsiteY3" fmla="*/ 1450 h 12427"/>
              <a:gd name="connsiteX4" fmla="*/ 4899 w 10000"/>
              <a:gd name="connsiteY4" fmla="*/ 1096 h 12427"/>
              <a:gd name="connsiteX5" fmla="*/ 5559 w 10000"/>
              <a:gd name="connsiteY5" fmla="*/ 0 h 12427"/>
              <a:gd name="connsiteX6" fmla="*/ 5815 w 10000"/>
              <a:gd name="connsiteY6" fmla="*/ 637 h 12427"/>
              <a:gd name="connsiteX7" fmla="*/ 5119 w 10000"/>
              <a:gd name="connsiteY7" fmla="*/ 1273 h 12427"/>
              <a:gd name="connsiteX8" fmla="*/ 5229 w 10000"/>
              <a:gd name="connsiteY8" fmla="*/ 2369 h 12427"/>
              <a:gd name="connsiteX9" fmla="*/ 5412 w 10000"/>
              <a:gd name="connsiteY9" fmla="*/ 2299 h 12427"/>
              <a:gd name="connsiteX10" fmla="*/ 6110 w 10000"/>
              <a:gd name="connsiteY10" fmla="*/ 2373 h 12427"/>
              <a:gd name="connsiteX11" fmla="*/ 6381 w 10000"/>
              <a:gd name="connsiteY11" fmla="*/ 3329 h 12427"/>
              <a:gd name="connsiteX12" fmla="*/ 6597 w 10000"/>
              <a:gd name="connsiteY12" fmla="*/ 3460 h 12427"/>
              <a:gd name="connsiteX13" fmla="*/ 6855 w 10000"/>
              <a:gd name="connsiteY13" fmla="*/ 4585 h 12427"/>
              <a:gd name="connsiteX14" fmla="*/ 7222 w 10000"/>
              <a:gd name="connsiteY14" fmla="*/ 4167 h 12427"/>
              <a:gd name="connsiteX15" fmla="*/ 7372 w 10000"/>
              <a:gd name="connsiteY15" fmla="*/ 3946 h 12427"/>
              <a:gd name="connsiteX16" fmla="*/ 7498 w 10000"/>
              <a:gd name="connsiteY16" fmla="*/ 3930 h 12427"/>
              <a:gd name="connsiteX17" fmla="*/ 7600 w 10000"/>
              <a:gd name="connsiteY17" fmla="*/ 3894 h 12427"/>
              <a:gd name="connsiteX18" fmla="*/ 7625 w 10000"/>
              <a:gd name="connsiteY18" fmla="*/ 3819 h 12427"/>
              <a:gd name="connsiteX19" fmla="*/ 7625 w 10000"/>
              <a:gd name="connsiteY19" fmla="*/ 3731 h 12427"/>
              <a:gd name="connsiteX20" fmla="*/ 7534 w 10000"/>
              <a:gd name="connsiteY20" fmla="*/ 3547 h 12427"/>
              <a:gd name="connsiteX21" fmla="*/ 7458 w 10000"/>
              <a:gd name="connsiteY21" fmla="*/ 3460 h 12427"/>
              <a:gd name="connsiteX22" fmla="*/ 7458 w 10000"/>
              <a:gd name="connsiteY22" fmla="*/ 3408 h 12427"/>
              <a:gd name="connsiteX23" fmla="*/ 7654 w 10000"/>
              <a:gd name="connsiteY23" fmla="*/ 3303 h 12427"/>
              <a:gd name="connsiteX24" fmla="*/ 8087 w 10000"/>
              <a:gd name="connsiteY24" fmla="*/ 2867 h 12427"/>
              <a:gd name="connsiteX25" fmla="*/ 8284 w 10000"/>
              <a:gd name="connsiteY25" fmla="*/ 2427 h 12427"/>
              <a:gd name="connsiteX26" fmla="*/ 8520 w 10000"/>
              <a:gd name="connsiteY26" fmla="*/ 2937 h 12427"/>
              <a:gd name="connsiteX27" fmla="*/ 8648 w 10000"/>
              <a:gd name="connsiteY27" fmla="*/ 3303 h 12427"/>
              <a:gd name="connsiteX28" fmla="*/ 8629 w 10000"/>
              <a:gd name="connsiteY28" fmla="*/ 3616 h 12427"/>
              <a:gd name="connsiteX29" fmla="*/ 8557 w 10000"/>
              <a:gd name="connsiteY29" fmla="*/ 4016 h 12427"/>
              <a:gd name="connsiteX30" fmla="*/ 8688 w 10000"/>
              <a:gd name="connsiteY30" fmla="*/ 4167 h 12427"/>
              <a:gd name="connsiteX31" fmla="*/ 9032 w 10000"/>
              <a:gd name="connsiteY31" fmla="*/ 3755 h 12427"/>
              <a:gd name="connsiteX32" fmla="*/ 10000 w 10000"/>
              <a:gd name="connsiteY32" fmla="*/ 3755 h 12427"/>
              <a:gd name="connsiteX33" fmla="*/ 9731 w 10000"/>
              <a:gd name="connsiteY33" fmla="*/ 4672 h 12427"/>
              <a:gd name="connsiteX34" fmla="*/ 9014 w 10000"/>
              <a:gd name="connsiteY34" fmla="*/ 4672 h 12427"/>
              <a:gd name="connsiteX35" fmla="*/ 9260 w 10000"/>
              <a:gd name="connsiteY35" fmla="*/ 4950 h 12427"/>
              <a:gd name="connsiteX36" fmla="*/ 9713 w 10000"/>
              <a:gd name="connsiteY36" fmla="*/ 5297 h 12427"/>
              <a:gd name="connsiteX37" fmla="*/ 9713 w 10000"/>
              <a:gd name="connsiteY37" fmla="*/ 5350 h 12427"/>
              <a:gd name="connsiteX38" fmla="*/ 9620 w 10000"/>
              <a:gd name="connsiteY38" fmla="*/ 5304 h 12427"/>
              <a:gd name="connsiteX39" fmla="*/ 9051 w 10000"/>
              <a:gd name="connsiteY39" fmla="*/ 5297 h 12427"/>
              <a:gd name="connsiteX40" fmla="*/ 8996 w 10000"/>
              <a:gd name="connsiteY40" fmla="*/ 5443 h 12427"/>
              <a:gd name="connsiteX41" fmla="*/ 8923 w 10000"/>
              <a:gd name="connsiteY41" fmla="*/ 5582 h 12427"/>
              <a:gd name="connsiteX42" fmla="*/ 8202 w 10000"/>
              <a:gd name="connsiteY42" fmla="*/ 5959 h 12427"/>
              <a:gd name="connsiteX43" fmla="*/ 7458 w 10000"/>
              <a:gd name="connsiteY43" fmla="*/ 7114 h 12427"/>
              <a:gd name="connsiteX44" fmla="*/ 7258 w 10000"/>
              <a:gd name="connsiteY44" fmla="*/ 7167 h 12427"/>
              <a:gd name="connsiteX45" fmla="*/ 7079 w 10000"/>
              <a:gd name="connsiteY45" fmla="*/ 7126 h 12427"/>
              <a:gd name="connsiteX46" fmla="*/ 6862 w 10000"/>
              <a:gd name="connsiteY46" fmla="*/ 7044 h 12427"/>
              <a:gd name="connsiteX47" fmla="*/ 6742 w 10000"/>
              <a:gd name="connsiteY47" fmla="*/ 7184 h 12427"/>
              <a:gd name="connsiteX48" fmla="*/ 6354 w 10000"/>
              <a:gd name="connsiteY48" fmla="*/ 7167 h 12427"/>
              <a:gd name="connsiteX49" fmla="*/ 6303 w 10000"/>
              <a:gd name="connsiteY49" fmla="*/ 7213 h 12427"/>
              <a:gd name="connsiteX50" fmla="*/ 6270 w 10000"/>
              <a:gd name="connsiteY50" fmla="*/ 7254 h 12427"/>
              <a:gd name="connsiteX51" fmla="*/ 6145 w 10000"/>
              <a:gd name="connsiteY51" fmla="*/ 8281 h 12427"/>
              <a:gd name="connsiteX52" fmla="*/ 5910 w 10000"/>
              <a:gd name="connsiteY52" fmla="*/ 9684 h 12427"/>
              <a:gd name="connsiteX53" fmla="*/ 5455 w 10000"/>
              <a:gd name="connsiteY53" fmla="*/ 9673 h 12427"/>
              <a:gd name="connsiteX54" fmla="*/ 5382 w 10000"/>
              <a:gd name="connsiteY54" fmla="*/ 10188 h 12427"/>
              <a:gd name="connsiteX55" fmla="*/ 5423 w 10000"/>
              <a:gd name="connsiteY55" fmla="*/ 10311 h 12427"/>
              <a:gd name="connsiteX56" fmla="*/ 5832 w 10000"/>
              <a:gd name="connsiteY56" fmla="*/ 10368 h 12427"/>
              <a:gd name="connsiteX57" fmla="*/ 5905 w 10000"/>
              <a:gd name="connsiteY57" fmla="*/ 10752 h 12427"/>
              <a:gd name="connsiteX58" fmla="*/ 6145 w 10000"/>
              <a:gd name="connsiteY58" fmla="*/ 10874 h 12427"/>
              <a:gd name="connsiteX59" fmla="*/ 6103 w 10000"/>
              <a:gd name="connsiteY59" fmla="*/ 11047 h 12427"/>
              <a:gd name="connsiteX60" fmla="*/ 5857 w 10000"/>
              <a:gd name="connsiteY60" fmla="*/ 11233 h 12427"/>
              <a:gd name="connsiteX61" fmla="*/ 5615 w 10000"/>
              <a:gd name="connsiteY61" fmla="*/ 11221 h 12427"/>
              <a:gd name="connsiteX62" fmla="*/ 5603 w 10000"/>
              <a:gd name="connsiteY62" fmla="*/ 11325 h 12427"/>
              <a:gd name="connsiteX63" fmla="*/ 5669 w 10000"/>
              <a:gd name="connsiteY63" fmla="*/ 11652 h 12427"/>
              <a:gd name="connsiteX64" fmla="*/ 5857 w 10000"/>
              <a:gd name="connsiteY64" fmla="*/ 11669 h 12427"/>
              <a:gd name="connsiteX65" fmla="*/ 5930 w 10000"/>
              <a:gd name="connsiteY65" fmla="*/ 11882 h 12427"/>
              <a:gd name="connsiteX66" fmla="*/ 5785 w 10000"/>
              <a:gd name="connsiteY66" fmla="*/ 12005 h 12427"/>
              <a:gd name="connsiteX67" fmla="*/ 3572 w 10000"/>
              <a:gd name="connsiteY67" fmla="*/ 11822 h 12427"/>
              <a:gd name="connsiteX68" fmla="*/ 1765 w 10000"/>
              <a:gd name="connsiteY68" fmla="*/ 11705 h 12427"/>
              <a:gd name="connsiteX69" fmla="*/ 1610 w 10000"/>
              <a:gd name="connsiteY69" fmla="*/ 12260 h 12427"/>
              <a:gd name="connsiteX70" fmla="*/ 1124 w 10000"/>
              <a:gd name="connsiteY70" fmla="*/ 12417 h 12427"/>
              <a:gd name="connsiteX71" fmla="*/ 535 w 10000"/>
              <a:gd name="connsiteY71" fmla="*/ 12264 h 12427"/>
              <a:gd name="connsiteX72" fmla="*/ 28 w 10000"/>
              <a:gd name="connsiteY72" fmla="*/ 12238 h 12427"/>
              <a:gd name="connsiteX73" fmla="*/ 181 w 10000"/>
              <a:gd name="connsiteY73" fmla="*/ 9734 h 12427"/>
              <a:gd name="connsiteX74" fmla="*/ 2375 w 10000"/>
              <a:gd name="connsiteY74" fmla="*/ 9772 h 12427"/>
              <a:gd name="connsiteX75" fmla="*/ 2448 w 10000"/>
              <a:gd name="connsiteY75" fmla="*/ 9580 h 12427"/>
              <a:gd name="connsiteX76" fmla="*/ 2736 w 10000"/>
              <a:gd name="connsiteY76" fmla="*/ 8994 h 12427"/>
              <a:gd name="connsiteX0" fmla="*/ 2736 w 10000"/>
              <a:gd name="connsiteY0" fmla="*/ 8994 h 12427"/>
              <a:gd name="connsiteX1" fmla="*/ 2945 w 10000"/>
              <a:gd name="connsiteY1" fmla="*/ 6813 h 12427"/>
              <a:gd name="connsiteX2" fmla="*/ 1920 w 10000"/>
              <a:gd name="connsiteY2" fmla="*/ 6342 h 12427"/>
              <a:gd name="connsiteX3" fmla="*/ 2663 w 10000"/>
              <a:gd name="connsiteY3" fmla="*/ 1697 h 12427"/>
              <a:gd name="connsiteX4" fmla="*/ 4056 w 10000"/>
              <a:gd name="connsiteY4" fmla="*/ 1450 h 12427"/>
              <a:gd name="connsiteX5" fmla="*/ 4899 w 10000"/>
              <a:gd name="connsiteY5" fmla="*/ 1096 h 12427"/>
              <a:gd name="connsiteX6" fmla="*/ 5559 w 10000"/>
              <a:gd name="connsiteY6" fmla="*/ 0 h 12427"/>
              <a:gd name="connsiteX7" fmla="*/ 5815 w 10000"/>
              <a:gd name="connsiteY7" fmla="*/ 637 h 12427"/>
              <a:gd name="connsiteX8" fmla="*/ 5119 w 10000"/>
              <a:gd name="connsiteY8" fmla="*/ 1273 h 12427"/>
              <a:gd name="connsiteX9" fmla="*/ 5229 w 10000"/>
              <a:gd name="connsiteY9" fmla="*/ 2369 h 12427"/>
              <a:gd name="connsiteX10" fmla="*/ 5412 w 10000"/>
              <a:gd name="connsiteY10" fmla="*/ 2299 h 12427"/>
              <a:gd name="connsiteX11" fmla="*/ 6110 w 10000"/>
              <a:gd name="connsiteY11" fmla="*/ 2373 h 12427"/>
              <a:gd name="connsiteX12" fmla="*/ 6381 w 10000"/>
              <a:gd name="connsiteY12" fmla="*/ 3329 h 12427"/>
              <a:gd name="connsiteX13" fmla="*/ 6597 w 10000"/>
              <a:gd name="connsiteY13" fmla="*/ 3460 h 12427"/>
              <a:gd name="connsiteX14" fmla="*/ 6855 w 10000"/>
              <a:gd name="connsiteY14" fmla="*/ 4585 h 12427"/>
              <a:gd name="connsiteX15" fmla="*/ 7222 w 10000"/>
              <a:gd name="connsiteY15" fmla="*/ 4167 h 12427"/>
              <a:gd name="connsiteX16" fmla="*/ 7372 w 10000"/>
              <a:gd name="connsiteY16" fmla="*/ 3946 h 12427"/>
              <a:gd name="connsiteX17" fmla="*/ 7498 w 10000"/>
              <a:gd name="connsiteY17" fmla="*/ 3930 h 12427"/>
              <a:gd name="connsiteX18" fmla="*/ 7600 w 10000"/>
              <a:gd name="connsiteY18" fmla="*/ 3894 h 12427"/>
              <a:gd name="connsiteX19" fmla="*/ 7625 w 10000"/>
              <a:gd name="connsiteY19" fmla="*/ 3819 h 12427"/>
              <a:gd name="connsiteX20" fmla="*/ 7625 w 10000"/>
              <a:gd name="connsiteY20" fmla="*/ 3731 h 12427"/>
              <a:gd name="connsiteX21" fmla="*/ 7534 w 10000"/>
              <a:gd name="connsiteY21" fmla="*/ 3547 h 12427"/>
              <a:gd name="connsiteX22" fmla="*/ 7458 w 10000"/>
              <a:gd name="connsiteY22" fmla="*/ 3460 h 12427"/>
              <a:gd name="connsiteX23" fmla="*/ 7458 w 10000"/>
              <a:gd name="connsiteY23" fmla="*/ 3408 h 12427"/>
              <a:gd name="connsiteX24" fmla="*/ 7654 w 10000"/>
              <a:gd name="connsiteY24" fmla="*/ 3303 h 12427"/>
              <a:gd name="connsiteX25" fmla="*/ 8087 w 10000"/>
              <a:gd name="connsiteY25" fmla="*/ 2867 h 12427"/>
              <a:gd name="connsiteX26" fmla="*/ 8284 w 10000"/>
              <a:gd name="connsiteY26" fmla="*/ 2427 h 12427"/>
              <a:gd name="connsiteX27" fmla="*/ 8520 w 10000"/>
              <a:gd name="connsiteY27" fmla="*/ 2937 h 12427"/>
              <a:gd name="connsiteX28" fmla="*/ 8648 w 10000"/>
              <a:gd name="connsiteY28" fmla="*/ 3303 h 12427"/>
              <a:gd name="connsiteX29" fmla="*/ 8629 w 10000"/>
              <a:gd name="connsiteY29" fmla="*/ 3616 h 12427"/>
              <a:gd name="connsiteX30" fmla="*/ 8557 w 10000"/>
              <a:gd name="connsiteY30" fmla="*/ 4016 h 12427"/>
              <a:gd name="connsiteX31" fmla="*/ 8688 w 10000"/>
              <a:gd name="connsiteY31" fmla="*/ 4167 h 12427"/>
              <a:gd name="connsiteX32" fmla="*/ 9032 w 10000"/>
              <a:gd name="connsiteY32" fmla="*/ 3755 h 12427"/>
              <a:gd name="connsiteX33" fmla="*/ 10000 w 10000"/>
              <a:gd name="connsiteY33" fmla="*/ 3755 h 12427"/>
              <a:gd name="connsiteX34" fmla="*/ 9731 w 10000"/>
              <a:gd name="connsiteY34" fmla="*/ 4672 h 12427"/>
              <a:gd name="connsiteX35" fmla="*/ 9014 w 10000"/>
              <a:gd name="connsiteY35" fmla="*/ 4672 h 12427"/>
              <a:gd name="connsiteX36" fmla="*/ 9260 w 10000"/>
              <a:gd name="connsiteY36" fmla="*/ 4950 h 12427"/>
              <a:gd name="connsiteX37" fmla="*/ 9713 w 10000"/>
              <a:gd name="connsiteY37" fmla="*/ 5297 h 12427"/>
              <a:gd name="connsiteX38" fmla="*/ 9713 w 10000"/>
              <a:gd name="connsiteY38" fmla="*/ 5350 h 12427"/>
              <a:gd name="connsiteX39" fmla="*/ 9620 w 10000"/>
              <a:gd name="connsiteY39" fmla="*/ 5304 h 12427"/>
              <a:gd name="connsiteX40" fmla="*/ 9051 w 10000"/>
              <a:gd name="connsiteY40" fmla="*/ 5297 h 12427"/>
              <a:gd name="connsiteX41" fmla="*/ 8996 w 10000"/>
              <a:gd name="connsiteY41" fmla="*/ 5443 h 12427"/>
              <a:gd name="connsiteX42" fmla="*/ 8923 w 10000"/>
              <a:gd name="connsiteY42" fmla="*/ 5582 h 12427"/>
              <a:gd name="connsiteX43" fmla="*/ 8202 w 10000"/>
              <a:gd name="connsiteY43" fmla="*/ 5959 h 12427"/>
              <a:gd name="connsiteX44" fmla="*/ 7458 w 10000"/>
              <a:gd name="connsiteY44" fmla="*/ 7114 h 12427"/>
              <a:gd name="connsiteX45" fmla="*/ 7258 w 10000"/>
              <a:gd name="connsiteY45" fmla="*/ 7167 h 12427"/>
              <a:gd name="connsiteX46" fmla="*/ 7079 w 10000"/>
              <a:gd name="connsiteY46" fmla="*/ 7126 h 12427"/>
              <a:gd name="connsiteX47" fmla="*/ 6862 w 10000"/>
              <a:gd name="connsiteY47" fmla="*/ 7044 h 12427"/>
              <a:gd name="connsiteX48" fmla="*/ 6742 w 10000"/>
              <a:gd name="connsiteY48" fmla="*/ 7184 h 12427"/>
              <a:gd name="connsiteX49" fmla="*/ 6354 w 10000"/>
              <a:gd name="connsiteY49" fmla="*/ 7167 h 12427"/>
              <a:gd name="connsiteX50" fmla="*/ 6303 w 10000"/>
              <a:gd name="connsiteY50" fmla="*/ 7213 h 12427"/>
              <a:gd name="connsiteX51" fmla="*/ 6270 w 10000"/>
              <a:gd name="connsiteY51" fmla="*/ 7254 h 12427"/>
              <a:gd name="connsiteX52" fmla="*/ 6145 w 10000"/>
              <a:gd name="connsiteY52" fmla="*/ 8281 h 12427"/>
              <a:gd name="connsiteX53" fmla="*/ 5910 w 10000"/>
              <a:gd name="connsiteY53" fmla="*/ 9684 h 12427"/>
              <a:gd name="connsiteX54" fmla="*/ 5455 w 10000"/>
              <a:gd name="connsiteY54" fmla="*/ 9673 h 12427"/>
              <a:gd name="connsiteX55" fmla="*/ 5382 w 10000"/>
              <a:gd name="connsiteY55" fmla="*/ 10188 h 12427"/>
              <a:gd name="connsiteX56" fmla="*/ 5423 w 10000"/>
              <a:gd name="connsiteY56" fmla="*/ 10311 h 12427"/>
              <a:gd name="connsiteX57" fmla="*/ 5832 w 10000"/>
              <a:gd name="connsiteY57" fmla="*/ 10368 h 12427"/>
              <a:gd name="connsiteX58" fmla="*/ 5905 w 10000"/>
              <a:gd name="connsiteY58" fmla="*/ 10752 h 12427"/>
              <a:gd name="connsiteX59" fmla="*/ 6145 w 10000"/>
              <a:gd name="connsiteY59" fmla="*/ 10874 h 12427"/>
              <a:gd name="connsiteX60" fmla="*/ 6103 w 10000"/>
              <a:gd name="connsiteY60" fmla="*/ 11047 h 12427"/>
              <a:gd name="connsiteX61" fmla="*/ 5857 w 10000"/>
              <a:gd name="connsiteY61" fmla="*/ 11233 h 12427"/>
              <a:gd name="connsiteX62" fmla="*/ 5615 w 10000"/>
              <a:gd name="connsiteY62" fmla="*/ 11221 h 12427"/>
              <a:gd name="connsiteX63" fmla="*/ 5603 w 10000"/>
              <a:gd name="connsiteY63" fmla="*/ 11325 h 12427"/>
              <a:gd name="connsiteX64" fmla="*/ 5669 w 10000"/>
              <a:gd name="connsiteY64" fmla="*/ 11652 h 12427"/>
              <a:gd name="connsiteX65" fmla="*/ 5857 w 10000"/>
              <a:gd name="connsiteY65" fmla="*/ 11669 h 12427"/>
              <a:gd name="connsiteX66" fmla="*/ 5930 w 10000"/>
              <a:gd name="connsiteY66" fmla="*/ 11882 h 12427"/>
              <a:gd name="connsiteX67" fmla="*/ 5785 w 10000"/>
              <a:gd name="connsiteY67" fmla="*/ 12005 h 12427"/>
              <a:gd name="connsiteX68" fmla="*/ 3572 w 10000"/>
              <a:gd name="connsiteY68" fmla="*/ 11822 h 12427"/>
              <a:gd name="connsiteX69" fmla="*/ 1765 w 10000"/>
              <a:gd name="connsiteY69" fmla="*/ 11705 h 12427"/>
              <a:gd name="connsiteX70" fmla="*/ 1610 w 10000"/>
              <a:gd name="connsiteY70" fmla="*/ 12260 h 12427"/>
              <a:gd name="connsiteX71" fmla="*/ 1124 w 10000"/>
              <a:gd name="connsiteY71" fmla="*/ 12417 h 12427"/>
              <a:gd name="connsiteX72" fmla="*/ 535 w 10000"/>
              <a:gd name="connsiteY72" fmla="*/ 12264 h 12427"/>
              <a:gd name="connsiteX73" fmla="*/ 28 w 10000"/>
              <a:gd name="connsiteY73" fmla="*/ 12238 h 12427"/>
              <a:gd name="connsiteX74" fmla="*/ 181 w 10000"/>
              <a:gd name="connsiteY74" fmla="*/ 9734 h 12427"/>
              <a:gd name="connsiteX75" fmla="*/ 2375 w 10000"/>
              <a:gd name="connsiteY75" fmla="*/ 9772 h 12427"/>
              <a:gd name="connsiteX76" fmla="*/ 2448 w 10000"/>
              <a:gd name="connsiteY76" fmla="*/ 9580 h 12427"/>
              <a:gd name="connsiteX77" fmla="*/ 2736 w 10000"/>
              <a:gd name="connsiteY77" fmla="*/ 8994 h 12427"/>
              <a:gd name="connsiteX0" fmla="*/ 2736 w 10000"/>
              <a:gd name="connsiteY0" fmla="*/ 8994 h 12427"/>
              <a:gd name="connsiteX1" fmla="*/ 2945 w 10000"/>
              <a:gd name="connsiteY1" fmla="*/ 6813 h 12427"/>
              <a:gd name="connsiteX2" fmla="*/ 1920 w 10000"/>
              <a:gd name="connsiteY2" fmla="*/ 6342 h 12427"/>
              <a:gd name="connsiteX3" fmla="*/ 1637 w 10000"/>
              <a:gd name="connsiteY3" fmla="*/ 1733 h 12427"/>
              <a:gd name="connsiteX4" fmla="*/ 2663 w 10000"/>
              <a:gd name="connsiteY4" fmla="*/ 1697 h 12427"/>
              <a:gd name="connsiteX5" fmla="*/ 4056 w 10000"/>
              <a:gd name="connsiteY5" fmla="*/ 1450 h 12427"/>
              <a:gd name="connsiteX6" fmla="*/ 4899 w 10000"/>
              <a:gd name="connsiteY6" fmla="*/ 1096 h 12427"/>
              <a:gd name="connsiteX7" fmla="*/ 5559 w 10000"/>
              <a:gd name="connsiteY7" fmla="*/ 0 h 12427"/>
              <a:gd name="connsiteX8" fmla="*/ 5815 w 10000"/>
              <a:gd name="connsiteY8" fmla="*/ 637 h 12427"/>
              <a:gd name="connsiteX9" fmla="*/ 5119 w 10000"/>
              <a:gd name="connsiteY9" fmla="*/ 1273 h 12427"/>
              <a:gd name="connsiteX10" fmla="*/ 5229 w 10000"/>
              <a:gd name="connsiteY10" fmla="*/ 2369 h 12427"/>
              <a:gd name="connsiteX11" fmla="*/ 5412 w 10000"/>
              <a:gd name="connsiteY11" fmla="*/ 2299 h 12427"/>
              <a:gd name="connsiteX12" fmla="*/ 6110 w 10000"/>
              <a:gd name="connsiteY12" fmla="*/ 2373 h 12427"/>
              <a:gd name="connsiteX13" fmla="*/ 6381 w 10000"/>
              <a:gd name="connsiteY13" fmla="*/ 3329 h 12427"/>
              <a:gd name="connsiteX14" fmla="*/ 6597 w 10000"/>
              <a:gd name="connsiteY14" fmla="*/ 3460 h 12427"/>
              <a:gd name="connsiteX15" fmla="*/ 6855 w 10000"/>
              <a:gd name="connsiteY15" fmla="*/ 4585 h 12427"/>
              <a:gd name="connsiteX16" fmla="*/ 7222 w 10000"/>
              <a:gd name="connsiteY16" fmla="*/ 4167 h 12427"/>
              <a:gd name="connsiteX17" fmla="*/ 7372 w 10000"/>
              <a:gd name="connsiteY17" fmla="*/ 3946 h 12427"/>
              <a:gd name="connsiteX18" fmla="*/ 7498 w 10000"/>
              <a:gd name="connsiteY18" fmla="*/ 3930 h 12427"/>
              <a:gd name="connsiteX19" fmla="*/ 7600 w 10000"/>
              <a:gd name="connsiteY19" fmla="*/ 3894 h 12427"/>
              <a:gd name="connsiteX20" fmla="*/ 7625 w 10000"/>
              <a:gd name="connsiteY20" fmla="*/ 3819 h 12427"/>
              <a:gd name="connsiteX21" fmla="*/ 7625 w 10000"/>
              <a:gd name="connsiteY21" fmla="*/ 3731 h 12427"/>
              <a:gd name="connsiteX22" fmla="*/ 7534 w 10000"/>
              <a:gd name="connsiteY22" fmla="*/ 3547 h 12427"/>
              <a:gd name="connsiteX23" fmla="*/ 7458 w 10000"/>
              <a:gd name="connsiteY23" fmla="*/ 3460 h 12427"/>
              <a:gd name="connsiteX24" fmla="*/ 7458 w 10000"/>
              <a:gd name="connsiteY24" fmla="*/ 3408 h 12427"/>
              <a:gd name="connsiteX25" fmla="*/ 7654 w 10000"/>
              <a:gd name="connsiteY25" fmla="*/ 3303 h 12427"/>
              <a:gd name="connsiteX26" fmla="*/ 8087 w 10000"/>
              <a:gd name="connsiteY26" fmla="*/ 2867 h 12427"/>
              <a:gd name="connsiteX27" fmla="*/ 8284 w 10000"/>
              <a:gd name="connsiteY27" fmla="*/ 2427 h 12427"/>
              <a:gd name="connsiteX28" fmla="*/ 8520 w 10000"/>
              <a:gd name="connsiteY28" fmla="*/ 2937 h 12427"/>
              <a:gd name="connsiteX29" fmla="*/ 8648 w 10000"/>
              <a:gd name="connsiteY29" fmla="*/ 3303 h 12427"/>
              <a:gd name="connsiteX30" fmla="*/ 8629 w 10000"/>
              <a:gd name="connsiteY30" fmla="*/ 3616 h 12427"/>
              <a:gd name="connsiteX31" fmla="*/ 8557 w 10000"/>
              <a:gd name="connsiteY31" fmla="*/ 4016 h 12427"/>
              <a:gd name="connsiteX32" fmla="*/ 8688 w 10000"/>
              <a:gd name="connsiteY32" fmla="*/ 4167 h 12427"/>
              <a:gd name="connsiteX33" fmla="*/ 9032 w 10000"/>
              <a:gd name="connsiteY33" fmla="*/ 3755 h 12427"/>
              <a:gd name="connsiteX34" fmla="*/ 10000 w 10000"/>
              <a:gd name="connsiteY34" fmla="*/ 3755 h 12427"/>
              <a:gd name="connsiteX35" fmla="*/ 9731 w 10000"/>
              <a:gd name="connsiteY35" fmla="*/ 4672 h 12427"/>
              <a:gd name="connsiteX36" fmla="*/ 9014 w 10000"/>
              <a:gd name="connsiteY36" fmla="*/ 4672 h 12427"/>
              <a:gd name="connsiteX37" fmla="*/ 9260 w 10000"/>
              <a:gd name="connsiteY37" fmla="*/ 4950 h 12427"/>
              <a:gd name="connsiteX38" fmla="*/ 9713 w 10000"/>
              <a:gd name="connsiteY38" fmla="*/ 5297 h 12427"/>
              <a:gd name="connsiteX39" fmla="*/ 9713 w 10000"/>
              <a:gd name="connsiteY39" fmla="*/ 5350 h 12427"/>
              <a:gd name="connsiteX40" fmla="*/ 9620 w 10000"/>
              <a:gd name="connsiteY40" fmla="*/ 5304 h 12427"/>
              <a:gd name="connsiteX41" fmla="*/ 9051 w 10000"/>
              <a:gd name="connsiteY41" fmla="*/ 5297 h 12427"/>
              <a:gd name="connsiteX42" fmla="*/ 8996 w 10000"/>
              <a:gd name="connsiteY42" fmla="*/ 5443 h 12427"/>
              <a:gd name="connsiteX43" fmla="*/ 8923 w 10000"/>
              <a:gd name="connsiteY43" fmla="*/ 5582 h 12427"/>
              <a:gd name="connsiteX44" fmla="*/ 8202 w 10000"/>
              <a:gd name="connsiteY44" fmla="*/ 5959 h 12427"/>
              <a:gd name="connsiteX45" fmla="*/ 7458 w 10000"/>
              <a:gd name="connsiteY45" fmla="*/ 7114 h 12427"/>
              <a:gd name="connsiteX46" fmla="*/ 7258 w 10000"/>
              <a:gd name="connsiteY46" fmla="*/ 7167 h 12427"/>
              <a:gd name="connsiteX47" fmla="*/ 7079 w 10000"/>
              <a:gd name="connsiteY47" fmla="*/ 7126 h 12427"/>
              <a:gd name="connsiteX48" fmla="*/ 6862 w 10000"/>
              <a:gd name="connsiteY48" fmla="*/ 7044 h 12427"/>
              <a:gd name="connsiteX49" fmla="*/ 6742 w 10000"/>
              <a:gd name="connsiteY49" fmla="*/ 7184 h 12427"/>
              <a:gd name="connsiteX50" fmla="*/ 6354 w 10000"/>
              <a:gd name="connsiteY50" fmla="*/ 7167 h 12427"/>
              <a:gd name="connsiteX51" fmla="*/ 6303 w 10000"/>
              <a:gd name="connsiteY51" fmla="*/ 7213 h 12427"/>
              <a:gd name="connsiteX52" fmla="*/ 6270 w 10000"/>
              <a:gd name="connsiteY52" fmla="*/ 7254 h 12427"/>
              <a:gd name="connsiteX53" fmla="*/ 6145 w 10000"/>
              <a:gd name="connsiteY53" fmla="*/ 8281 h 12427"/>
              <a:gd name="connsiteX54" fmla="*/ 5910 w 10000"/>
              <a:gd name="connsiteY54" fmla="*/ 9684 h 12427"/>
              <a:gd name="connsiteX55" fmla="*/ 5455 w 10000"/>
              <a:gd name="connsiteY55" fmla="*/ 9673 h 12427"/>
              <a:gd name="connsiteX56" fmla="*/ 5382 w 10000"/>
              <a:gd name="connsiteY56" fmla="*/ 10188 h 12427"/>
              <a:gd name="connsiteX57" fmla="*/ 5423 w 10000"/>
              <a:gd name="connsiteY57" fmla="*/ 10311 h 12427"/>
              <a:gd name="connsiteX58" fmla="*/ 5832 w 10000"/>
              <a:gd name="connsiteY58" fmla="*/ 10368 h 12427"/>
              <a:gd name="connsiteX59" fmla="*/ 5905 w 10000"/>
              <a:gd name="connsiteY59" fmla="*/ 10752 h 12427"/>
              <a:gd name="connsiteX60" fmla="*/ 6145 w 10000"/>
              <a:gd name="connsiteY60" fmla="*/ 10874 h 12427"/>
              <a:gd name="connsiteX61" fmla="*/ 6103 w 10000"/>
              <a:gd name="connsiteY61" fmla="*/ 11047 h 12427"/>
              <a:gd name="connsiteX62" fmla="*/ 5857 w 10000"/>
              <a:gd name="connsiteY62" fmla="*/ 11233 h 12427"/>
              <a:gd name="connsiteX63" fmla="*/ 5615 w 10000"/>
              <a:gd name="connsiteY63" fmla="*/ 11221 h 12427"/>
              <a:gd name="connsiteX64" fmla="*/ 5603 w 10000"/>
              <a:gd name="connsiteY64" fmla="*/ 11325 h 12427"/>
              <a:gd name="connsiteX65" fmla="*/ 5669 w 10000"/>
              <a:gd name="connsiteY65" fmla="*/ 11652 h 12427"/>
              <a:gd name="connsiteX66" fmla="*/ 5857 w 10000"/>
              <a:gd name="connsiteY66" fmla="*/ 11669 h 12427"/>
              <a:gd name="connsiteX67" fmla="*/ 5930 w 10000"/>
              <a:gd name="connsiteY67" fmla="*/ 11882 h 12427"/>
              <a:gd name="connsiteX68" fmla="*/ 5785 w 10000"/>
              <a:gd name="connsiteY68" fmla="*/ 12005 h 12427"/>
              <a:gd name="connsiteX69" fmla="*/ 3572 w 10000"/>
              <a:gd name="connsiteY69" fmla="*/ 11822 h 12427"/>
              <a:gd name="connsiteX70" fmla="*/ 1765 w 10000"/>
              <a:gd name="connsiteY70" fmla="*/ 11705 h 12427"/>
              <a:gd name="connsiteX71" fmla="*/ 1610 w 10000"/>
              <a:gd name="connsiteY71" fmla="*/ 12260 h 12427"/>
              <a:gd name="connsiteX72" fmla="*/ 1124 w 10000"/>
              <a:gd name="connsiteY72" fmla="*/ 12417 h 12427"/>
              <a:gd name="connsiteX73" fmla="*/ 535 w 10000"/>
              <a:gd name="connsiteY73" fmla="*/ 12264 h 12427"/>
              <a:gd name="connsiteX74" fmla="*/ 28 w 10000"/>
              <a:gd name="connsiteY74" fmla="*/ 12238 h 12427"/>
              <a:gd name="connsiteX75" fmla="*/ 181 w 10000"/>
              <a:gd name="connsiteY75" fmla="*/ 9734 h 12427"/>
              <a:gd name="connsiteX76" fmla="*/ 2375 w 10000"/>
              <a:gd name="connsiteY76" fmla="*/ 9772 h 12427"/>
              <a:gd name="connsiteX77" fmla="*/ 2448 w 10000"/>
              <a:gd name="connsiteY77" fmla="*/ 9580 h 12427"/>
              <a:gd name="connsiteX78" fmla="*/ 2736 w 10000"/>
              <a:gd name="connsiteY78" fmla="*/ 8994 h 12427"/>
              <a:gd name="connsiteX0" fmla="*/ 2736 w 10000"/>
              <a:gd name="connsiteY0" fmla="*/ 8994 h 12427"/>
              <a:gd name="connsiteX1" fmla="*/ 2945 w 10000"/>
              <a:gd name="connsiteY1" fmla="*/ 6813 h 12427"/>
              <a:gd name="connsiteX2" fmla="*/ 1920 w 10000"/>
              <a:gd name="connsiteY2" fmla="*/ 6342 h 12427"/>
              <a:gd name="connsiteX3" fmla="*/ 903 w 10000"/>
              <a:gd name="connsiteY3" fmla="*/ 2829 h 12427"/>
              <a:gd name="connsiteX4" fmla="*/ 1637 w 10000"/>
              <a:gd name="connsiteY4" fmla="*/ 1733 h 12427"/>
              <a:gd name="connsiteX5" fmla="*/ 2663 w 10000"/>
              <a:gd name="connsiteY5" fmla="*/ 1697 h 12427"/>
              <a:gd name="connsiteX6" fmla="*/ 4056 w 10000"/>
              <a:gd name="connsiteY6" fmla="*/ 1450 h 12427"/>
              <a:gd name="connsiteX7" fmla="*/ 4899 w 10000"/>
              <a:gd name="connsiteY7" fmla="*/ 1096 h 12427"/>
              <a:gd name="connsiteX8" fmla="*/ 5559 w 10000"/>
              <a:gd name="connsiteY8" fmla="*/ 0 h 12427"/>
              <a:gd name="connsiteX9" fmla="*/ 5815 w 10000"/>
              <a:gd name="connsiteY9" fmla="*/ 637 h 12427"/>
              <a:gd name="connsiteX10" fmla="*/ 5119 w 10000"/>
              <a:gd name="connsiteY10" fmla="*/ 1273 h 12427"/>
              <a:gd name="connsiteX11" fmla="*/ 5229 w 10000"/>
              <a:gd name="connsiteY11" fmla="*/ 2369 h 12427"/>
              <a:gd name="connsiteX12" fmla="*/ 5412 w 10000"/>
              <a:gd name="connsiteY12" fmla="*/ 2299 h 12427"/>
              <a:gd name="connsiteX13" fmla="*/ 6110 w 10000"/>
              <a:gd name="connsiteY13" fmla="*/ 2373 h 12427"/>
              <a:gd name="connsiteX14" fmla="*/ 6381 w 10000"/>
              <a:gd name="connsiteY14" fmla="*/ 3329 h 12427"/>
              <a:gd name="connsiteX15" fmla="*/ 6597 w 10000"/>
              <a:gd name="connsiteY15" fmla="*/ 3460 h 12427"/>
              <a:gd name="connsiteX16" fmla="*/ 6855 w 10000"/>
              <a:gd name="connsiteY16" fmla="*/ 4585 h 12427"/>
              <a:gd name="connsiteX17" fmla="*/ 7222 w 10000"/>
              <a:gd name="connsiteY17" fmla="*/ 4167 h 12427"/>
              <a:gd name="connsiteX18" fmla="*/ 7372 w 10000"/>
              <a:gd name="connsiteY18" fmla="*/ 3946 h 12427"/>
              <a:gd name="connsiteX19" fmla="*/ 7498 w 10000"/>
              <a:gd name="connsiteY19" fmla="*/ 3930 h 12427"/>
              <a:gd name="connsiteX20" fmla="*/ 7600 w 10000"/>
              <a:gd name="connsiteY20" fmla="*/ 3894 h 12427"/>
              <a:gd name="connsiteX21" fmla="*/ 7625 w 10000"/>
              <a:gd name="connsiteY21" fmla="*/ 3819 h 12427"/>
              <a:gd name="connsiteX22" fmla="*/ 7625 w 10000"/>
              <a:gd name="connsiteY22" fmla="*/ 3731 h 12427"/>
              <a:gd name="connsiteX23" fmla="*/ 7534 w 10000"/>
              <a:gd name="connsiteY23" fmla="*/ 3547 h 12427"/>
              <a:gd name="connsiteX24" fmla="*/ 7458 w 10000"/>
              <a:gd name="connsiteY24" fmla="*/ 3460 h 12427"/>
              <a:gd name="connsiteX25" fmla="*/ 7458 w 10000"/>
              <a:gd name="connsiteY25" fmla="*/ 3408 h 12427"/>
              <a:gd name="connsiteX26" fmla="*/ 7654 w 10000"/>
              <a:gd name="connsiteY26" fmla="*/ 3303 h 12427"/>
              <a:gd name="connsiteX27" fmla="*/ 8087 w 10000"/>
              <a:gd name="connsiteY27" fmla="*/ 2867 h 12427"/>
              <a:gd name="connsiteX28" fmla="*/ 8284 w 10000"/>
              <a:gd name="connsiteY28" fmla="*/ 2427 h 12427"/>
              <a:gd name="connsiteX29" fmla="*/ 8520 w 10000"/>
              <a:gd name="connsiteY29" fmla="*/ 2937 h 12427"/>
              <a:gd name="connsiteX30" fmla="*/ 8648 w 10000"/>
              <a:gd name="connsiteY30" fmla="*/ 3303 h 12427"/>
              <a:gd name="connsiteX31" fmla="*/ 8629 w 10000"/>
              <a:gd name="connsiteY31" fmla="*/ 3616 h 12427"/>
              <a:gd name="connsiteX32" fmla="*/ 8557 w 10000"/>
              <a:gd name="connsiteY32" fmla="*/ 4016 h 12427"/>
              <a:gd name="connsiteX33" fmla="*/ 8688 w 10000"/>
              <a:gd name="connsiteY33" fmla="*/ 4167 h 12427"/>
              <a:gd name="connsiteX34" fmla="*/ 9032 w 10000"/>
              <a:gd name="connsiteY34" fmla="*/ 3755 h 12427"/>
              <a:gd name="connsiteX35" fmla="*/ 10000 w 10000"/>
              <a:gd name="connsiteY35" fmla="*/ 3755 h 12427"/>
              <a:gd name="connsiteX36" fmla="*/ 9731 w 10000"/>
              <a:gd name="connsiteY36" fmla="*/ 4672 h 12427"/>
              <a:gd name="connsiteX37" fmla="*/ 9014 w 10000"/>
              <a:gd name="connsiteY37" fmla="*/ 4672 h 12427"/>
              <a:gd name="connsiteX38" fmla="*/ 9260 w 10000"/>
              <a:gd name="connsiteY38" fmla="*/ 4950 h 12427"/>
              <a:gd name="connsiteX39" fmla="*/ 9713 w 10000"/>
              <a:gd name="connsiteY39" fmla="*/ 5297 h 12427"/>
              <a:gd name="connsiteX40" fmla="*/ 9713 w 10000"/>
              <a:gd name="connsiteY40" fmla="*/ 5350 h 12427"/>
              <a:gd name="connsiteX41" fmla="*/ 9620 w 10000"/>
              <a:gd name="connsiteY41" fmla="*/ 5304 h 12427"/>
              <a:gd name="connsiteX42" fmla="*/ 9051 w 10000"/>
              <a:gd name="connsiteY42" fmla="*/ 5297 h 12427"/>
              <a:gd name="connsiteX43" fmla="*/ 8996 w 10000"/>
              <a:gd name="connsiteY43" fmla="*/ 5443 h 12427"/>
              <a:gd name="connsiteX44" fmla="*/ 8923 w 10000"/>
              <a:gd name="connsiteY44" fmla="*/ 5582 h 12427"/>
              <a:gd name="connsiteX45" fmla="*/ 8202 w 10000"/>
              <a:gd name="connsiteY45" fmla="*/ 5959 h 12427"/>
              <a:gd name="connsiteX46" fmla="*/ 7458 w 10000"/>
              <a:gd name="connsiteY46" fmla="*/ 7114 h 12427"/>
              <a:gd name="connsiteX47" fmla="*/ 7258 w 10000"/>
              <a:gd name="connsiteY47" fmla="*/ 7167 h 12427"/>
              <a:gd name="connsiteX48" fmla="*/ 7079 w 10000"/>
              <a:gd name="connsiteY48" fmla="*/ 7126 h 12427"/>
              <a:gd name="connsiteX49" fmla="*/ 6862 w 10000"/>
              <a:gd name="connsiteY49" fmla="*/ 7044 h 12427"/>
              <a:gd name="connsiteX50" fmla="*/ 6742 w 10000"/>
              <a:gd name="connsiteY50" fmla="*/ 7184 h 12427"/>
              <a:gd name="connsiteX51" fmla="*/ 6354 w 10000"/>
              <a:gd name="connsiteY51" fmla="*/ 7167 h 12427"/>
              <a:gd name="connsiteX52" fmla="*/ 6303 w 10000"/>
              <a:gd name="connsiteY52" fmla="*/ 7213 h 12427"/>
              <a:gd name="connsiteX53" fmla="*/ 6270 w 10000"/>
              <a:gd name="connsiteY53" fmla="*/ 7254 h 12427"/>
              <a:gd name="connsiteX54" fmla="*/ 6145 w 10000"/>
              <a:gd name="connsiteY54" fmla="*/ 8281 h 12427"/>
              <a:gd name="connsiteX55" fmla="*/ 5910 w 10000"/>
              <a:gd name="connsiteY55" fmla="*/ 9684 h 12427"/>
              <a:gd name="connsiteX56" fmla="*/ 5455 w 10000"/>
              <a:gd name="connsiteY56" fmla="*/ 9673 h 12427"/>
              <a:gd name="connsiteX57" fmla="*/ 5382 w 10000"/>
              <a:gd name="connsiteY57" fmla="*/ 10188 h 12427"/>
              <a:gd name="connsiteX58" fmla="*/ 5423 w 10000"/>
              <a:gd name="connsiteY58" fmla="*/ 10311 h 12427"/>
              <a:gd name="connsiteX59" fmla="*/ 5832 w 10000"/>
              <a:gd name="connsiteY59" fmla="*/ 10368 h 12427"/>
              <a:gd name="connsiteX60" fmla="*/ 5905 w 10000"/>
              <a:gd name="connsiteY60" fmla="*/ 10752 h 12427"/>
              <a:gd name="connsiteX61" fmla="*/ 6145 w 10000"/>
              <a:gd name="connsiteY61" fmla="*/ 10874 h 12427"/>
              <a:gd name="connsiteX62" fmla="*/ 6103 w 10000"/>
              <a:gd name="connsiteY62" fmla="*/ 11047 h 12427"/>
              <a:gd name="connsiteX63" fmla="*/ 5857 w 10000"/>
              <a:gd name="connsiteY63" fmla="*/ 11233 h 12427"/>
              <a:gd name="connsiteX64" fmla="*/ 5615 w 10000"/>
              <a:gd name="connsiteY64" fmla="*/ 11221 h 12427"/>
              <a:gd name="connsiteX65" fmla="*/ 5603 w 10000"/>
              <a:gd name="connsiteY65" fmla="*/ 11325 h 12427"/>
              <a:gd name="connsiteX66" fmla="*/ 5669 w 10000"/>
              <a:gd name="connsiteY66" fmla="*/ 11652 h 12427"/>
              <a:gd name="connsiteX67" fmla="*/ 5857 w 10000"/>
              <a:gd name="connsiteY67" fmla="*/ 11669 h 12427"/>
              <a:gd name="connsiteX68" fmla="*/ 5930 w 10000"/>
              <a:gd name="connsiteY68" fmla="*/ 11882 h 12427"/>
              <a:gd name="connsiteX69" fmla="*/ 5785 w 10000"/>
              <a:gd name="connsiteY69" fmla="*/ 12005 h 12427"/>
              <a:gd name="connsiteX70" fmla="*/ 3572 w 10000"/>
              <a:gd name="connsiteY70" fmla="*/ 11822 h 12427"/>
              <a:gd name="connsiteX71" fmla="*/ 1765 w 10000"/>
              <a:gd name="connsiteY71" fmla="*/ 11705 h 12427"/>
              <a:gd name="connsiteX72" fmla="*/ 1610 w 10000"/>
              <a:gd name="connsiteY72" fmla="*/ 12260 h 12427"/>
              <a:gd name="connsiteX73" fmla="*/ 1124 w 10000"/>
              <a:gd name="connsiteY73" fmla="*/ 12417 h 12427"/>
              <a:gd name="connsiteX74" fmla="*/ 535 w 10000"/>
              <a:gd name="connsiteY74" fmla="*/ 12264 h 12427"/>
              <a:gd name="connsiteX75" fmla="*/ 28 w 10000"/>
              <a:gd name="connsiteY75" fmla="*/ 12238 h 12427"/>
              <a:gd name="connsiteX76" fmla="*/ 181 w 10000"/>
              <a:gd name="connsiteY76" fmla="*/ 9734 h 12427"/>
              <a:gd name="connsiteX77" fmla="*/ 2375 w 10000"/>
              <a:gd name="connsiteY77" fmla="*/ 9772 h 12427"/>
              <a:gd name="connsiteX78" fmla="*/ 2448 w 10000"/>
              <a:gd name="connsiteY78" fmla="*/ 9580 h 12427"/>
              <a:gd name="connsiteX79" fmla="*/ 2736 w 10000"/>
              <a:gd name="connsiteY79" fmla="*/ 8994 h 12427"/>
              <a:gd name="connsiteX0" fmla="*/ 2736 w 10000"/>
              <a:gd name="connsiteY0" fmla="*/ 8994 h 12427"/>
              <a:gd name="connsiteX1" fmla="*/ 2945 w 10000"/>
              <a:gd name="connsiteY1" fmla="*/ 6813 h 12427"/>
              <a:gd name="connsiteX2" fmla="*/ 1920 w 10000"/>
              <a:gd name="connsiteY2" fmla="*/ 6342 h 12427"/>
              <a:gd name="connsiteX3" fmla="*/ 903 w 10000"/>
              <a:gd name="connsiteY3" fmla="*/ 2829 h 12427"/>
              <a:gd name="connsiteX4" fmla="*/ 1637 w 10000"/>
              <a:gd name="connsiteY4" fmla="*/ 1733 h 12427"/>
              <a:gd name="connsiteX5" fmla="*/ 2663 w 10000"/>
              <a:gd name="connsiteY5" fmla="*/ 1697 h 12427"/>
              <a:gd name="connsiteX6" fmla="*/ 4056 w 10000"/>
              <a:gd name="connsiteY6" fmla="*/ 1450 h 12427"/>
              <a:gd name="connsiteX7" fmla="*/ 4899 w 10000"/>
              <a:gd name="connsiteY7" fmla="*/ 1096 h 12427"/>
              <a:gd name="connsiteX8" fmla="*/ 5559 w 10000"/>
              <a:gd name="connsiteY8" fmla="*/ 0 h 12427"/>
              <a:gd name="connsiteX9" fmla="*/ 5815 w 10000"/>
              <a:gd name="connsiteY9" fmla="*/ 637 h 12427"/>
              <a:gd name="connsiteX10" fmla="*/ 5119 w 10000"/>
              <a:gd name="connsiteY10" fmla="*/ 1273 h 12427"/>
              <a:gd name="connsiteX11" fmla="*/ 5229 w 10000"/>
              <a:gd name="connsiteY11" fmla="*/ 2369 h 12427"/>
              <a:gd name="connsiteX12" fmla="*/ 5412 w 10000"/>
              <a:gd name="connsiteY12" fmla="*/ 2299 h 12427"/>
              <a:gd name="connsiteX13" fmla="*/ 6110 w 10000"/>
              <a:gd name="connsiteY13" fmla="*/ 2373 h 12427"/>
              <a:gd name="connsiteX14" fmla="*/ 6381 w 10000"/>
              <a:gd name="connsiteY14" fmla="*/ 3329 h 12427"/>
              <a:gd name="connsiteX15" fmla="*/ 6597 w 10000"/>
              <a:gd name="connsiteY15" fmla="*/ 3460 h 12427"/>
              <a:gd name="connsiteX16" fmla="*/ 6855 w 10000"/>
              <a:gd name="connsiteY16" fmla="*/ 4585 h 12427"/>
              <a:gd name="connsiteX17" fmla="*/ 7222 w 10000"/>
              <a:gd name="connsiteY17" fmla="*/ 4167 h 12427"/>
              <a:gd name="connsiteX18" fmla="*/ 7372 w 10000"/>
              <a:gd name="connsiteY18" fmla="*/ 3946 h 12427"/>
              <a:gd name="connsiteX19" fmla="*/ 7498 w 10000"/>
              <a:gd name="connsiteY19" fmla="*/ 3930 h 12427"/>
              <a:gd name="connsiteX20" fmla="*/ 7600 w 10000"/>
              <a:gd name="connsiteY20" fmla="*/ 3894 h 12427"/>
              <a:gd name="connsiteX21" fmla="*/ 7625 w 10000"/>
              <a:gd name="connsiteY21" fmla="*/ 3819 h 12427"/>
              <a:gd name="connsiteX22" fmla="*/ 7625 w 10000"/>
              <a:gd name="connsiteY22" fmla="*/ 3731 h 12427"/>
              <a:gd name="connsiteX23" fmla="*/ 7534 w 10000"/>
              <a:gd name="connsiteY23" fmla="*/ 3547 h 12427"/>
              <a:gd name="connsiteX24" fmla="*/ 7458 w 10000"/>
              <a:gd name="connsiteY24" fmla="*/ 3460 h 12427"/>
              <a:gd name="connsiteX25" fmla="*/ 7458 w 10000"/>
              <a:gd name="connsiteY25" fmla="*/ 3408 h 12427"/>
              <a:gd name="connsiteX26" fmla="*/ 7654 w 10000"/>
              <a:gd name="connsiteY26" fmla="*/ 3303 h 12427"/>
              <a:gd name="connsiteX27" fmla="*/ 8087 w 10000"/>
              <a:gd name="connsiteY27" fmla="*/ 2867 h 12427"/>
              <a:gd name="connsiteX28" fmla="*/ 8284 w 10000"/>
              <a:gd name="connsiteY28" fmla="*/ 2427 h 12427"/>
              <a:gd name="connsiteX29" fmla="*/ 8520 w 10000"/>
              <a:gd name="connsiteY29" fmla="*/ 2937 h 12427"/>
              <a:gd name="connsiteX30" fmla="*/ 8648 w 10000"/>
              <a:gd name="connsiteY30" fmla="*/ 3303 h 12427"/>
              <a:gd name="connsiteX31" fmla="*/ 8629 w 10000"/>
              <a:gd name="connsiteY31" fmla="*/ 3616 h 12427"/>
              <a:gd name="connsiteX32" fmla="*/ 8557 w 10000"/>
              <a:gd name="connsiteY32" fmla="*/ 4016 h 12427"/>
              <a:gd name="connsiteX33" fmla="*/ 8688 w 10000"/>
              <a:gd name="connsiteY33" fmla="*/ 4167 h 12427"/>
              <a:gd name="connsiteX34" fmla="*/ 9032 w 10000"/>
              <a:gd name="connsiteY34" fmla="*/ 3755 h 12427"/>
              <a:gd name="connsiteX35" fmla="*/ 10000 w 10000"/>
              <a:gd name="connsiteY35" fmla="*/ 3755 h 12427"/>
              <a:gd name="connsiteX36" fmla="*/ 9731 w 10000"/>
              <a:gd name="connsiteY36" fmla="*/ 4672 h 12427"/>
              <a:gd name="connsiteX37" fmla="*/ 9014 w 10000"/>
              <a:gd name="connsiteY37" fmla="*/ 4672 h 12427"/>
              <a:gd name="connsiteX38" fmla="*/ 9260 w 10000"/>
              <a:gd name="connsiteY38" fmla="*/ 4950 h 12427"/>
              <a:gd name="connsiteX39" fmla="*/ 9713 w 10000"/>
              <a:gd name="connsiteY39" fmla="*/ 5297 h 12427"/>
              <a:gd name="connsiteX40" fmla="*/ 9713 w 10000"/>
              <a:gd name="connsiteY40" fmla="*/ 5350 h 12427"/>
              <a:gd name="connsiteX41" fmla="*/ 9620 w 10000"/>
              <a:gd name="connsiteY41" fmla="*/ 5304 h 12427"/>
              <a:gd name="connsiteX42" fmla="*/ 9051 w 10000"/>
              <a:gd name="connsiteY42" fmla="*/ 5297 h 12427"/>
              <a:gd name="connsiteX43" fmla="*/ 8996 w 10000"/>
              <a:gd name="connsiteY43" fmla="*/ 5443 h 12427"/>
              <a:gd name="connsiteX44" fmla="*/ 8923 w 10000"/>
              <a:gd name="connsiteY44" fmla="*/ 5582 h 12427"/>
              <a:gd name="connsiteX45" fmla="*/ 8202 w 10000"/>
              <a:gd name="connsiteY45" fmla="*/ 5959 h 12427"/>
              <a:gd name="connsiteX46" fmla="*/ 7458 w 10000"/>
              <a:gd name="connsiteY46" fmla="*/ 7114 h 12427"/>
              <a:gd name="connsiteX47" fmla="*/ 7258 w 10000"/>
              <a:gd name="connsiteY47" fmla="*/ 7167 h 12427"/>
              <a:gd name="connsiteX48" fmla="*/ 7079 w 10000"/>
              <a:gd name="connsiteY48" fmla="*/ 7126 h 12427"/>
              <a:gd name="connsiteX49" fmla="*/ 6862 w 10000"/>
              <a:gd name="connsiteY49" fmla="*/ 7044 h 12427"/>
              <a:gd name="connsiteX50" fmla="*/ 6742 w 10000"/>
              <a:gd name="connsiteY50" fmla="*/ 7184 h 12427"/>
              <a:gd name="connsiteX51" fmla="*/ 6354 w 10000"/>
              <a:gd name="connsiteY51" fmla="*/ 7167 h 12427"/>
              <a:gd name="connsiteX52" fmla="*/ 6303 w 10000"/>
              <a:gd name="connsiteY52" fmla="*/ 7213 h 12427"/>
              <a:gd name="connsiteX53" fmla="*/ 6270 w 10000"/>
              <a:gd name="connsiteY53" fmla="*/ 7254 h 12427"/>
              <a:gd name="connsiteX54" fmla="*/ 6145 w 10000"/>
              <a:gd name="connsiteY54" fmla="*/ 8281 h 12427"/>
              <a:gd name="connsiteX55" fmla="*/ 5910 w 10000"/>
              <a:gd name="connsiteY55" fmla="*/ 9684 h 12427"/>
              <a:gd name="connsiteX56" fmla="*/ 5455 w 10000"/>
              <a:gd name="connsiteY56" fmla="*/ 9673 h 12427"/>
              <a:gd name="connsiteX57" fmla="*/ 5382 w 10000"/>
              <a:gd name="connsiteY57" fmla="*/ 10188 h 12427"/>
              <a:gd name="connsiteX58" fmla="*/ 5423 w 10000"/>
              <a:gd name="connsiteY58" fmla="*/ 10311 h 12427"/>
              <a:gd name="connsiteX59" fmla="*/ 5832 w 10000"/>
              <a:gd name="connsiteY59" fmla="*/ 10368 h 12427"/>
              <a:gd name="connsiteX60" fmla="*/ 5905 w 10000"/>
              <a:gd name="connsiteY60" fmla="*/ 10752 h 12427"/>
              <a:gd name="connsiteX61" fmla="*/ 6145 w 10000"/>
              <a:gd name="connsiteY61" fmla="*/ 10874 h 12427"/>
              <a:gd name="connsiteX62" fmla="*/ 6103 w 10000"/>
              <a:gd name="connsiteY62" fmla="*/ 11047 h 12427"/>
              <a:gd name="connsiteX63" fmla="*/ 5857 w 10000"/>
              <a:gd name="connsiteY63" fmla="*/ 11233 h 12427"/>
              <a:gd name="connsiteX64" fmla="*/ 5615 w 10000"/>
              <a:gd name="connsiteY64" fmla="*/ 11221 h 12427"/>
              <a:gd name="connsiteX65" fmla="*/ 5603 w 10000"/>
              <a:gd name="connsiteY65" fmla="*/ 11325 h 12427"/>
              <a:gd name="connsiteX66" fmla="*/ 5669 w 10000"/>
              <a:gd name="connsiteY66" fmla="*/ 11652 h 12427"/>
              <a:gd name="connsiteX67" fmla="*/ 5857 w 10000"/>
              <a:gd name="connsiteY67" fmla="*/ 11669 h 12427"/>
              <a:gd name="connsiteX68" fmla="*/ 5930 w 10000"/>
              <a:gd name="connsiteY68" fmla="*/ 11882 h 12427"/>
              <a:gd name="connsiteX69" fmla="*/ 5785 w 10000"/>
              <a:gd name="connsiteY69" fmla="*/ 12005 h 12427"/>
              <a:gd name="connsiteX70" fmla="*/ 3572 w 10000"/>
              <a:gd name="connsiteY70" fmla="*/ 11822 h 12427"/>
              <a:gd name="connsiteX71" fmla="*/ 1765 w 10000"/>
              <a:gd name="connsiteY71" fmla="*/ 11705 h 12427"/>
              <a:gd name="connsiteX72" fmla="*/ 1610 w 10000"/>
              <a:gd name="connsiteY72" fmla="*/ 12260 h 12427"/>
              <a:gd name="connsiteX73" fmla="*/ 1124 w 10000"/>
              <a:gd name="connsiteY73" fmla="*/ 12417 h 12427"/>
              <a:gd name="connsiteX74" fmla="*/ 535 w 10000"/>
              <a:gd name="connsiteY74" fmla="*/ 12264 h 12427"/>
              <a:gd name="connsiteX75" fmla="*/ 28 w 10000"/>
              <a:gd name="connsiteY75" fmla="*/ 12238 h 12427"/>
              <a:gd name="connsiteX76" fmla="*/ 181 w 10000"/>
              <a:gd name="connsiteY76" fmla="*/ 9734 h 12427"/>
              <a:gd name="connsiteX77" fmla="*/ 2375 w 10000"/>
              <a:gd name="connsiteY77" fmla="*/ 9772 h 12427"/>
              <a:gd name="connsiteX78" fmla="*/ 2448 w 10000"/>
              <a:gd name="connsiteY78" fmla="*/ 9580 h 12427"/>
              <a:gd name="connsiteX79" fmla="*/ 2736 w 10000"/>
              <a:gd name="connsiteY79" fmla="*/ 8994 h 12427"/>
              <a:gd name="connsiteX0" fmla="*/ 2736 w 10000"/>
              <a:gd name="connsiteY0" fmla="*/ 8994 h 12427"/>
              <a:gd name="connsiteX1" fmla="*/ 2945 w 10000"/>
              <a:gd name="connsiteY1" fmla="*/ 6813 h 12427"/>
              <a:gd name="connsiteX2" fmla="*/ 1920 w 10000"/>
              <a:gd name="connsiteY2" fmla="*/ 6342 h 12427"/>
              <a:gd name="connsiteX3" fmla="*/ 1453 w 10000"/>
              <a:gd name="connsiteY3" fmla="*/ 3678 h 12427"/>
              <a:gd name="connsiteX4" fmla="*/ 903 w 10000"/>
              <a:gd name="connsiteY4" fmla="*/ 2829 h 12427"/>
              <a:gd name="connsiteX5" fmla="*/ 1637 w 10000"/>
              <a:gd name="connsiteY5" fmla="*/ 1733 h 12427"/>
              <a:gd name="connsiteX6" fmla="*/ 2663 w 10000"/>
              <a:gd name="connsiteY6" fmla="*/ 1697 h 12427"/>
              <a:gd name="connsiteX7" fmla="*/ 4056 w 10000"/>
              <a:gd name="connsiteY7" fmla="*/ 1450 h 12427"/>
              <a:gd name="connsiteX8" fmla="*/ 4899 w 10000"/>
              <a:gd name="connsiteY8" fmla="*/ 1096 h 12427"/>
              <a:gd name="connsiteX9" fmla="*/ 5559 w 10000"/>
              <a:gd name="connsiteY9" fmla="*/ 0 h 12427"/>
              <a:gd name="connsiteX10" fmla="*/ 5815 w 10000"/>
              <a:gd name="connsiteY10" fmla="*/ 637 h 12427"/>
              <a:gd name="connsiteX11" fmla="*/ 5119 w 10000"/>
              <a:gd name="connsiteY11" fmla="*/ 1273 h 12427"/>
              <a:gd name="connsiteX12" fmla="*/ 5229 w 10000"/>
              <a:gd name="connsiteY12" fmla="*/ 2369 h 12427"/>
              <a:gd name="connsiteX13" fmla="*/ 5412 w 10000"/>
              <a:gd name="connsiteY13" fmla="*/ 2299 h 12427"/>
              <a:gd name="connsiteX14" fmla="*/ 6110 w 10000"/>
              <a:gd name="connsiteY14" fmla="*/ 2373 h 12427"/>
              <a:gd name="connsiteX15" fmla="*/ 6381 w 10000"/>
              <a:gd name="connsiteY15" fmla="*/ 3329 h 12427"/>
              <a:gd name="connsiteX16" fmla="*/ 6597 w 10000"/>
              <a:gd name="connsiteY16" fmla="*/ 3460 h 12427"/>
              <a:gd name="connsiteX17" fmla="*/ 6855 w 10000"/>
              <a:gd name="connsiteY17" fmla="*/ 4585 h 12427"/>
              <a:gd name="connsiteX18" fmla="*/ 7222 w 10000"/>
              <a:gd name="connsiteY18" fmla="*/ 4167 h 12427"/>
              <a:gd name="connsiteX19" fmla="*/ 7372 w 10000"/>
              <a:gd name="connsiteY19" fmla="*/ 3946 h 12427"/>
              <a:gd name="connsiteX20" fmla="*/ 7498 w 10000"/>
              <a:gd name="connsiteY20" fmla="*/ 3930 h 12427"/>
              <a:gd name="connsiteX21" fmla="*/ 7600 w 10000"/>
              <a:gd name="connsiteY21" fmla="*/ 3894 h 12427"/>
              <a:gd name="connsiteX22" fmla="*/ 7625 w 10000"/>
              <a:gd name="connsiteY22" fmla="*/ 3819 h 12427"/>
              <a:gd name="connsiteX23" fmla="*/ 7625 w 10000"/>
              <a:gd name="connsiteY23" fmla="*/ 3731 h 12427"/>
              <a:gd name="connsiteX24" fmla="*/ 7534 w 10000"/>
              <a:gd name="connsiteY24" fmla="*/ 3547 h 12427"/>
              <a:gd name="connsiteX25" fmla="*/ 7458 w 10000"/>
              <a:gd name="connsiteY25" fmla="*/ 3460 h 12427"/>
              <a:gd name="connsiteX26" fmla="*/ 7458 w 10000"/>
              <a:gd name="connsiteY26" fmla="*/ 3408 h 12427"/>
              <a:gd name="connsiteX27" fmla="*/ 7654 w 10000"/>
              <a:gd name="connsiteY27" fmla="*/ 3303 h 12427"/>
              <a:gd name="connsiteX28" fmla="*/ 8087 w 10000"/>
              <a:gd name="connsiteY28" fmla="*/ 2867 h 12427"/>
              <a:gd name="connsiteX29" fmla="*/ 8284 w 10000"/>
              <a:gd name="connsiteY29" fmla="*/ 2427 h 12427"/>
              <a:gd name="connsiteX30" fmla="*/ 8520 w 10000"/>
              <a:gd name="connsiteY30" fmla="*/ 2937 h 12427"/>
              <a:gd name="connsiteX31" fmla="*/ 8648 w 10000"/>
              <a:gd name="connsiteY31" fmla="*/ 3303 h 12427"/>
              <a:gd name="connsiteX32" fmla="*/ 8629 w 10000"/>
              <a:gd name="connsiteY32" fmla="*/ 3616 h 12427"/>
              <a:gd name="connsiteX33" fmla="*/ 8557 w 10000"/>
              <a:gd name="connsiteY33" fmla="*/ 4016 h 12427"/>
              <a:gd name="connsiteX34" fmla="*/ 8688 w 10000"/>
              <a:gd name="connsiteY34" fmla="*/ 4167 h 12427"/>
              <a:gd name="connsiteX35" fmla="*/ 9032 w 10000"/>
              <a:gd name="connsiteY35" fmla="*/ 3755 h 12427"/>
              <a:gd name="connsiteX36" fmla="*/ 10000 w 10000"/>
              <a:gd name="connsiteY36" fmla="*/ 3755 h 12427"/>
              <a:gd name="connsiteX37" fmla="*/ 9731 w 10000"/>
              <a:gd name="connsiteY37" fmla="*/ 4672 h 12427"/>
              <a:gd name="connsiteX38" fmla="*/ 9014 w 10000"/>
              <a:gd name="connsiteY38" fmla="*/ 4672 h 12427"/>
              <a:gd name="connsiteX39" fmla="*/ 9260 w 10000"/>
              <a:gd name="connsiteY39" fmla="*/ 4950 h 12427"/>
              <a:gd name="connsiteX40" fmla="*/ 9713 w 10000"/>
              <a:gd name="connsiteY40" fmla="*/ 5297 h 12427"/>
              <a:gd name="connsiteX41" fmla="*/ 9713 w 10000"/>
              <a:gd name="connsiteY41" fmla="*/ 5350 h 12427"/>
              <a:gd name="connsiteX42" fmla="*/ 9620 w 10000"/>
              <a:gd name="connsiteY42" fmla="*/ 5304 h 12427"/>
              <a:gd name="connsiteX43" fmla="*/ 9051 w 10000"/>
              <a:gd name="connsiteY43" fmla="*/ 5297 h 12427"/>
              <a:gd name="connsiteX44" fmla="*/ 8996 w 10000"/>
              <a:gd name="connsiteY44" fmla="*/ 5443 h 12427"/>
              <a:gd name="connsiteX45" fmla="*/ 8923 w 10000"/>
              <a:gd name="connsiteY45" fmla="*/ 5582 h 12427"/>
              <a:gd name="connsiteX46" fmla="*/ 8202 w 10000"/>
              <a:gd name="connsiteY46" fmla="*/ 5959 h 12427"/>
              <a:gd name="connsiteX47" fmla="*/ 7458 w 10000"/>
              <a:gd name="connsiteY47" fmla="*/ 7114 h 12427"/>
              <a:gd name="connsiteX48" fmla="*/ 7258 w 10000"/>
              <a:gd name="connsiteY48" fmla="*/ 7167 h 12427"/>
              <a:gd name="connsiteX49" fmla="*/ 7079 w 10000"/>
              <a:gd name="connsiteY49" fmla="*/ 7126 h 12427"/>
              <a:gd name="connsiteX50" fmla="*/ 6862 w 10000"/>
              <a:gd name="connsiteY50" fmla="*/ 7044 h 12427"/>
              <a:gd name="connsiteX51" fmla="*/ 6742 w 10000"/>
              <a:gd name="connsiteY51" fmla="*/ 7184 h 12427"/>
              <a:gd name="connsiteX52" fmla="*/ 6354 w 10000"/>
              <a:gd name="connsiteY52" fmla="*/ 7167 h 12427"/>
              <a:gd name="connsiteX53" fmla="*/ 6303 w 10000"/>
              <a:gd name="connsiteY53" fmla="*/ 7213 h 12427"/>
              <a:gd name="connsiteX54" fmla="*/ 6270 w 10000"/>
              <a:gd name="connsiteY54" fmla="*/ 7254 h 12427"/>
              <a:gd name="connsiteX55" fmla="*/ 6145 w 10000"/>
              <a:gd name="connsiteY55" fmla="*/ 8281 h 12427"/>
              <a:gd name="connsiteX56" fmla="*/ 5910 w 10000"/>
              <a:gd name="connsiteY56" fmla="*/ 9684 h 12427"/>
              <a:gd name="connsiteX57" fmla="*/ 5455 w 10000"/>
              <a:gd name="connsiteY57" fmla="*/ 9673 h 12427"/>
              <a:gd name="connsiteX58" fmla="*/ 5382 w 10000"/>
              <a:gd name="connsiteY58" fmla="*/ 10188 h 12427"/>
              <a:gd name="connsiteX59" fmla="*/ 5423 w 10000"/>
              <a:gd name="connsiteY59" fmla="*/ 10311 h 12427"/>
              <a:gd name="connsiteX60" fmla="*/ 5832 w 10000"/>
              <a:gd name="connsiteY60" fmla="*/ 10368 h 12427"/>
              <a:gd name="connsiteX61" fmla="*/ 5905 w 10000"/>
              <a:gd name="connsiteY61" fmla="*/ 10752 h 12427"/>
              <a:gd name="connsiteX62" fmla="*/ 6145 w 10000"/>
              <a:gd name="connsiteY62" fmla="*/ 10874 h 12427"/>
              <a:gd name="connsiteX63" fmla="*/ 6103 w 10000"/>
              <a:gd name="connsiteY63" fmla="*/ 11047 h 12427"/>
              <a:gd name="connsiteX64" fmla="*/ 5857 w 10000"/>
              <a:gd name="connsiteY64" fmla="*/ 11233 h 12427"/>
              <a:gd name="connsiteX65" fmla="*/ 5615 w 10000"/>
              <a:gd name="connsiteY65" fmla="*/ 11221 h 12427"/>
              <a:gd name="connsiteX66" fmla="*/ 5603 w 10000"/>
              <a:gd name="connsiteY66" fmla="*/ 11325 h 12427"/>
              <a:gd name="connsiteX67" fmla="*/ 5669 w 10000"/>
              <a:gd name="connsiteY67" fmla="*/ 11652 h 12427"/>
              <a:gd name="connsiteX68" fmla="*/ 5857 w 10000"/>
              <a:gd name="connsiteY68" fmla="*/ 11669 h 12427"/>
              <a:gd name="connsiteX69" fmla="*/ 5930 w 10000"/>
              <a:gd name="connsiteY69" fmla="*/ 11882 h 12427"/>
              <a:gd name="connsiteX70" fmla="*/ 5785 w 10000"/>
              <a:gd name="connsiteY70" fmla="*/ 12005 h 12427"/>
              <a:gd name="connsiteX71" fmla="*/ 3572 w 10000"/>
              <a:gd name="connsiteY71" fmla="*/ 11822 h 12427"/>
              <a:gd name="connsiteX72" fmla="*/ 1765 w 10000"/>
              <a:gd name="connsiteY72" fmla="*/ 11705 h 12427"/>
              <a:gd name="connsiteX73" fmla="*/ 1610 w 10000"/>
              <a:gd name="connsiteY73" fmla="*/ 12260 h 12427"/>
              <a:gd name="connsiteX74" fmla="*/ 1124 w 10000"/>
              <a:gd name="connsiteY74" fmla="*/ 12417 h 12427"/>
              <a:gd name="connsiteX75" fmla="*/ 535 w 10000"/>
              <a:gd name="connsiteY75" fmla="*/ 12264 h 12427"/>
              <a:gd name="connsiteX76" fmla="*/ 28 w 10000"/>
              <a:gd name="connsiteY76" fmla="*/ 12238 h 12427"/>
              <a:gd name="connsiteX77" fmla="*/ 181 w 10000"/>
              <a:gd name="connsiteY77" fmla="*/ 9734 h 12427"/>
              <a:gd name="connsiteX78" fmla="*/ 2375 w 10000"/>
              <a:gd name="connsiteY78" fmla="*/ 9772 h 12427"/>
              <a:gd name="connsiteX79" fmla="*/ 2448 w 10000"/>
              <a:gd name="connsiteY79" fmla="*/ 9580 h 12427"/>
              <a:gd name="connsiteX80" fmla="*/ 2736 w 10000"/>
              <a:gd name="connsiteY80" fmla="*/ 8994 h 12427"/>
              <a:gd name="connsiteX0" fmla="*/ 2736 w 10000"/>
              <a:gd name="connsiteY0" fmla="*/ 8994 h 12427"/>
              <a:gd name="connsiteX1" fmla="*/ 2945 w 10000"/>
              <a:gd name="connsiteY1" fmla="*/ 6813 h 12427"/>
              <a:gd name="connsiteX2" fmla="*/ 1920 w 10000"/>
              <a:gd name="connsiteY2" fmla="*/ 6342 h 12427"/>
              <a:gd name="connsiteX3" fmla="*/ 1417 w 10000"/>
              <a:gd name="connsiteY3" fmla="*/ 4420 h 12427"/>
              <a:gd name="connsiteX4" fmla="*/ 1453 w 10000"/>
              <a:gd name="connsiteY4" fmla="*/ 3678 h 12427"/>
              <a:gd name="connsiteX5" fmla="*/ 903 w 10000"/>
              <a:gd name="connsiteY5" fmla="*/ 2829 h 12427"/>
              <a:gd name="connsiteX6" fmla="*/ 1637 w 10000"/>
              <a:gd name="connsiteY6" fmla="*/ 1733 h 12427"/>
              <a:gd name="connsiteX7" fmla="*/ 2663 w 10000"/>
              <a:gd name="connsiteY7" fmla="*/ 1697 h 12427"/>
              <a:gd name="connsiteX8" fmla="*/ 4056 w 10000"/>
              <a:gd name="connsiteY8" fmla="*/ 1450 h 12427"/>
              <a:gd name="connsiteX9" fmla="*/ 4899 w 10000"/>
              <a:gd name="connsiteY9" fmla="*/ 1096 h 12427"/>
              <a:gd name="connsiteX10" fmla="*/ 5559 w 10000"/>
              <a:gd name="connsiteY10" fmla="*/ 0 h 12427"/>
              <a:gd name="connsiteX11" fmla="*/ 5815 w 10000"/>
              <a:gd name="connsiteY11" fmla="*/ 637 h 12427"/>
              <a:gd name="connsiteX12" fmla="*/ 5119 w 10000"/>
              <a:gd name="connsiteY12" fmla="*/ 1273 h 12427"/>
              <a:gd name="connsiteX13" fmla="*/ 5229 w 10000"/>
              <a:gd name="connsiteY13" fmla="*/ 2369 h 12427"/>
              <a:gd name="connsiteX14" fmla="*/ 5412 w 10000"/>
              <a:gd name="connsiteY14" fmla="*/ 2299 h 12427"/>
              <a:gd name="connsiteX15" fmla="*/ 6110 w 10000"/>
              <a:gd name="connsiteY15" fmla="*/ 2373 h 12427"/>
              <a:gd name="connsiteX16" fmla="*/ 6381 w 10000"/>
              <a:gd name="connsiteY16" fmla="*/ 3329 h 12427"/>
              <a:gd name="connsiteX17" fmla="*/ 6597 w 10000"/>
              <a:gd name="connsiteY17" fmla="*/ 3460 h 12427"/>
              <a:gd name="connsiteX18" fmla="*/ 6855 w 10000"/>
              <a:gd name="connsiteY18" fmla="*/ 4585 h 12427"/>
              <a:gd name="connsiteX19" fmla="*/ 7222 w 10000"/>
              <a:gd name="connsiteY19" fmla="*/ 4167 h 12427"/>
              <a:gd name="connsiteX20" fmla="*/ 7372 w 10000"/>
              <a:gd name="connsiteY20" fmla="*/ 3946 h 12427"/>
              <a:gd name="connsiteX21" fmla="*/ 7498 w 10000"/>
              <a:gd name="connsiteY21" fmla="*/ 3930 h 12427"/>
              <a:gd name="connsiteX22" fmla="*/ 7600 w 10000"/>
              <a:gd name="connsiteY22" fmla="*/ 3894 h 12427"/>
              <a:gd name="connsiteX23" fmla="*/ 7625 w 10000"/>
              <a:gd name="connsiteY23" fmla="*/ 3819 h 12427"/>
              <a:gd name="connsiteX24" fmla="*/ 7625 w 10000"/>
              <a:gd name="connsiteY24" fmla="*/ 3731 h 12427"/>
              <a:gd name="connsiteX25" fmla="*/ 7534 w 10000"/>
              <a:gd name="connsiteY25" fmla="*/ 3547 h 12427"/>
              <a:gd name="connsiteX26" fmla="*/ 7458 w 10000"/>
              <a:gd name="connsiteY26" fmla="*/ 3460 h 12427"/>
              <a:gd name="connsiteX27" fmla="*/ 7458 w 10000"/>
              <a:gd name="connsiteY27" fmla="*/ 3408 h 12427"/>
              <a:gd name="connsiteX28" fmla="*/ 7654 w 10000"/>
              <a:gd name="connsiteY28" fmla="*/ 3303 h 12427"/>
              <a:gd name="connsiteX29" fmla="*/ 8087 w 10000"/>
              <a:gd name="connsiteY29" fmla="*/ 2867 h 12427"/>
              <a:gd name="connsiteX30" fmla="*/ 8284 w 10000"/>
              <a:gd name="connsiteY30" fmla="*/ 2427 h 12427"/>
              <a:gd name="connsiteX31" fmla="*/ 8520 w 10000"/>
              <a:gd name="connsiteY31" fmla="*/ 2937 h 12427"/>
              <a:gd name="connsiteX32" fmla="*/ 8648 w 10000"/>
              <a:gd name="connsiteY32" fmla="*/ 3303 h 12427"/>
              <a:gd name="connsiteX33" fmla="*/ 8629 w 10000"/>
              <a:gd name="connsiteY33" fmla="*/ 3616 h 12427"/>
              <a:gd name="connsiteX34" fmla="*/ 8557 w 10000"/>
              <a:gd name="connsiteY34" fmla="*/ 4016 h 12427"/>
              <a:gd name="connsiteX35" fmla="*/ 8688 w 10000"/>
              <a:gd name="connsiteY35" fmla="*/ 4167 h 12427"/>
              <a:gd name="connsiteX36" fmla="*/ 9032 w 10000"/>
              <a:gd name="connsiteY36" fmla="*/ 3755 h 12427"/>
              <a:gd name="connsiteX37" fmla="*/ 10000 w 10000"/>
              <a:gd name="connsiteY37" fmla="*/ 3755 h 12427"/>
              <a:gd name="connsiteX38" fmla="*/ 9731 w 10000"/>
              <a:gd name="connsiteY38" fmla="*/ 4672 h 12427"/>
              <a:gd name="connsiteX39" fmla="*/ 9014 w 10000"/>
              <a:gd name="connsiteY39" fmla="*/ 4672 h 12427"/>
              <a:gd name="connsiteX40" fmla="*/ 9260 w 10000"/>
              <a:gd name="connsiteY40" fmla="*/ 4950 h 12427"/>
              <a:gd name="connsiteX41" fmla="*/ 9713 w 10000"/>
              <a:gd name="connsiteY41" fmla="*/ 5297 h 12427"/>
              <a:gd name="connsiteX42" fmla="*/ 9713 w 10000"/>
              <a:gd name="connsiteY42" fmla="*/ 5350 h 12427"/>
              <a:gd name="connsiteX43" fmla="*/ 9620 w 10000"/>
              <a:gd name="connsiteY43" fmla="*/ 5304 h 12427"/>
              <a:gd name="connsiteX44" fmla="*/ 9051 w 10000"/>
              <a:gd name="connsiteY44" fmla="*/ 5297 h 12427"/>
              <a:gd name="connsiteX45" fmla="*/ 8996 w 10000"/>
              <a:gd name="connsiteY45" fmla="*/ 5443 h 12427"/>
              <a:gd name="connsiteX46" fmla="*/ 8923 w 10000"/>
              <a:gd name="connsiteY46" fmla="*/ 5582 h 12427"/>
              <a:gd name="connsiteX47" fmla="*/ 8202 w 10000"/>
              <a:gd name="connsiteY47" fmla="*/ 5959 h 12427"/>
              <a:gd name="connsiteX48" fmla="*/ 7458 w 10000"/>
              <a:gd name="connsiteY48" fmla="*/ 7114 h 12427"/>
              <a:gd name="connsiteX49" fmla="*/ 7258 w 10000"/>
              <a:gd name="connsiteY49" fmla="*/ 7167 h 12427"/>
              <a:gd name="connsiteX50" fmla="*/ 7079 w 10000"/>
              <a:gd name="connsiteY50" fmla="*/ 7126 h 12427"/>
              <a:gd name="connsiteX51" fmla="*/ 6862 w 10000"/>
              <a:gd name="connsiteY51" fmla="*/ 7044 h 12427"/>
              <a:gd name="connsiteX52" fmla="*/ 6742 w 10000"/>
              <a:gd name="connsiteY52" fmla="*/ 7184 h 12427"/>
              <a:gd name="connsiteX53" fmla="*/ 6354 w 10000"/>
              <a:gd name="connsiteY53" fmla="*/ 7167 h 12427"/>
              <a:gd name="connsiteX54" fmla="*/ 6303 w 10000"/>
              <a:gd name="connsiteY54" fmla="*/ 7213 h 12427"/>
              <a:gd name="connsiteX55" fmla="*/ 6270 w 10000"/>
              <a:gd name="connsiteY55" fmla="*/ 7254 h 12427"/>
              <a:gd name="connsiteX56" fmla="*/ 6145 w 10000"/>
              <a:gd name="connsiteY56" fmla="*/ 8281 h 12427"/>
              <a:gd name="connsiteX57" fmla="*/ 5910 w 10000"/>
              <a:gd name="connsiteY57" fmla="*/ 9684 h 12427"/>
              <a:gd name="connsiteX58" fmla="*/ 5455 w 10000"/>
              <a:gd name="connsiteY58" fmla="*/ 9673 h 12427"/>
              <a:gd name="connsiteX59" fmla="*/ 5382 w 10000"/>
              <a:gd name="connsiteY59" fmla="*/ 10188 h 12427"/>
              <a:gd name="connsiteX60" fmla="*/ 5423 w 10000"/>
              <a:gd name="connsiteY60" fmla="*/ 10311 h 12427"/>
              <a:gd name="connsiteX61" fmla="*/ 5832 w 10000"/>
              <a:gd name="connsiteY61" fmla="*/ 10368 h 12427"/>
              <a:gd name="connsiteX62" fmla="*/ 5905 w 10000"/>
              <a:gd name="connsiteY62" fmla="*/ 10752 h 12427"/>
              <a:gd name="connsiteX63" fmla="*/ 6145 w 10000"/>
              <a:gd name="connsiteY63" fmla="*/ 10874 h 12427"/>
              <a:gd name="connsiteX64" fmla="*/ 6103 w 10000"/>
              <a:gd name="connsiteY64" fmla="*/ 11047 h 12427"/>
              <a:gd name="connsiteX65" fmla="*/ 5857 w 10000"/>
              <a:gd name="connsiteY65" fmla="*/ 11233 h 12427"/>
              <a:gd name="connsiteX66" fmla="*/ 5615 w 10000"/>
              <a:gd name="connsiteY66" fmla="*/ 11221 h 12427"/>
              <a:gd name="connsiteX67" fmla="*/ 5603 w 10000"/>
              <a:gd name="connsiteY67" fmla="*/ 11325 h 12427"/>
              <a:gd name="connsiteX68" fmla="*/ 5669 w 10000"/>
              <a:gd name="connsiteY68" fmla="*/ 11652 h 12427"/>
              <a:gd name="connsiteX69" fmla="*/ 5857 w 10000"/>
              <a:gd name="connsiteY69" fmla="*/ 11669 h 12427"/>
              <a:gd name="connsiteX70" fmla="*/ 5930 w 10000"/>
              <a:gd name="connsiteY70" fmla="*/ 11882 h 12427"/>
              <a:gd name="connsiteX71" fmla="*/ 5785 w 10000"/>
              <a:gd name="connsiteY71" fmla="*/ 12005 h 12427"/>
              <a:gd name="connsiteX72" fmla="*/ 3572 w 10000"/>
              <a:gd name="connsiteY72" fmla="*/ 11822 h 12427"/>
              <a:gd name="connsiteX73" fmla="*/ 1765 w 10000"/>
              <a:gd name="connsiteY73" fmla="*/ 11705 h 12427"/>
              <a:gd name="connsiteX74" fmla="*/ 1610 w 10000"/>
              <a:gd name="connsiteY74" fmla="*/ 12260 h 12427"/>
              <a:gd name="connsiteX75" fmla="*/ 1124 w 10000"/>
              <a:gd name="connsiteY75" fmla="*/ 12417 h 12427"/>
              <a:gd name="connsiteX76" fmla="*/ 535 w 10000"/>
              <a:gd name="connsiteY76" fmla="*/ 12264 h 12427"/>
              <a:gd name="connsiteX77" fmla="*/ 28 w 10000"/>
              <a:gd name="connsiteY77" fmla="*/ 12238 h 12427"/>
              <a:gd name="connsiteX78" fmla="*/ 181 w 10000"/>
              <a:gd name="connsiteY78" fmla="*/ 9734 h 12427"/>
              <a:gd name="connsiteX79" fmla="*/ 2375 w 10000"/>
              <a:gd name="connsiteY79" fmla="*/ 9772 h 12427"/>
              <a:gd name="connsiteX80" fmla="*/ 2448 w 10000"/>
              <a:gd name="connsiteY80" fmla="*/ 9580 h 12427"/>
              <a:gd name="connsiteX81" fmla="*/ 2736 w 10000"/>
              <a:gd name="connsiteY81" fmla="*/ 8994 h 12427"/>
              <a:gd name="connsiteX0" fmla="*/ 2736 w 10000"/>
              <a:gd name="connsiteY0" fmla="*/ 8994 h 12427"/>
              <a:gd name="connsiteX1" fmla="*/ 2945 w 10000"/>
              <a:gd name="connsiteY1" fmla="*/ 6813 h 12427"/>
              <a:gd name="connsiteX2" fmla="*/ 1920 w 10000"/>
              <a:gd name="connsiteY2" fmla="*/ 6342 h 12427"/>
              <a:gd name="connsiteX3" fmla="*/ 1343 w 10000"/>
              <a:gd name="connsiteY3" fmla="*/ 5057 h 12427"/>
              <a:gd name="connsiteX4" fmla="*/ 1417 w 10000"/>
              <a:gd name="connsiteY4" fmla="*/ 4420 h 12427"/>
              <a:gd name="connsiteX5" fmla="*/ 1453 w 10000"/>
              <a:gd name="connsiteY5" fmla="*/ 3678 h 12427"/>
              <a:gd name="connsiteX6" fmla="*/ 903 w 10000"/>
              <a:gd name="connsiteY6" fmla="*/ 2829 h 12427"/>
              <a:gd name="connsiteX7" fmla="*/ 1637 w 10000"/>
              <a:gd name="connsiteY7" fmla="*/ 1733 h 12427"/>
              <a:gd name="connsiteX8" fmla="*/ 2663 w 10000"/>
              <a:gd name="connsiteY8" fmla="*/ 1697 h 12427"/>
              <a:gd name="connsiteX9" fmla="*/ 4056 w 10000"/>
              <a:gd name="connsiteY9" fmla="*/ 1450 h 12427"/>
              <a:gd name="connsiteX10" fmla="*/ 4899 w 10000"/>
              <a:gd name="connsiteY10" fmla="*/ 1096 h 12427"/>
              <a:gd name="connsiteX11" fmla="*/ 5559 w 10000"/>
              <a:gd name="connsiteY11" fmla="*/ 0 h 12427"/>
              <a:gd name="connsiteX12" fmla="*/ 5815 w 10000"/>
              <a:gd name="connsiteY12" fmla="*/ 637 h 12427"/>
              <a:gd name="connsiteX13" fmla="*/ 5119 w 10000"/>
              <a:gd name="connsiteY13" fmla="*/ 1273 h 12427"/>
              <a:gd name="connsiteX14" fmla="*/ 5229 w 10000"/>
              <a:gd name="connsiteY14" fmla="*/ 2369 h 12427"/>
              <a:gd name="connsiteX15" fmla="*/ 5412 w 10000"/>
              <a:gd name="connsiteY15" fmla="*/ 2299 h 12427"/>
              <a:gd name="connsiteX16" fmla="*/ 6110 w 10000"/>
              <a:gd name="connsiteY16" fmla="*/ 2373 h 12427"/>
              <a:gd name="connsiteX17" fmla="*/ 6381 w 10000"/>
              <a:gd name="connsiteY17" fmla="*/ 3329 h 12427"/>
              <a:gd name="connsiteX18" fmla="*/ 6597 w 10000"/>
              <a:gd name="connsiteY18" fmla="*/ 3460 h 12427"/>
              <a:gd name="connsiteX19" fmla="*/ 6855 w 10000"/>
              <a:gd name="connsiteY19" fmla="*/ 4585 h 12427"/>
              <a:gd name="connsiteX20" fmla="*/ 7222 w 10000"/>
              <a:gd name="connsiteY20" fmla="*/ 4167 h 12427"/>
              <a:gd name="connsiteX21" fmla="*/ 7372 w 10000"/>
              <a:gd name="connsiteY21" fmla="*/ 3946 h 12427"/>
              <a:gd name="connsiteX22" fmla="*/ 7498 w 10000"/>
              <a:gd name="connsiteY22" fmla="*/ 3930 h 12427"/>
              <a:gd name="connsiteX23" fmla="*/ 7600 w 10000"/>
              <a:gd name="connsiteY23" fmla="*/ 3894 h 12427"/>
              <a:gd name="connsiteX24" fmla="*/ 7625 w 10000"/>
              <a:gd name="connsiteY24" fmla="*/ 3819 h 12427"/>
              <a:gd name="connsiteX25" fmla="*/ 7625 w 10000"/>
              <a:gd name="connsiteY25" fmla="*/ 3731 h 12427"/>
              <a:gd name="connsiteX26" fmla="*/ 7534 w 10000"/>
              <a:gd name="connsiteY26" fmla="*/ 3547 h 12427"/>
              <a:gd name="connsiteX27" fmla="*/ 7458 w 10000"/>
              <a:gd name="connsiteY27" fmla="*/ 3460 h 12427"/>
              <a:gd name="connsiteX28" fmla="*/ 7458 w 10000"/>
              <a:gd name="connsiteY28" fmla="*/ 3408 h 12427"/>
              <a:gd name="connsiteX29" fmla="*/ 7654 w 10000"/>
              <a:gd name="connsiteY29" fmla="*/ 3303 h 12427"/>
              <a:gd name="connsiteX30" fmla="*/ 8087 w 10000"/>
              <a:gd name="connsiteY30" fmla="*/ 2867 h 12427"/>
              <a:gd name="connsiteX31" fmla="*/ 8284 w 10000"/>
              <a:gd name="connsiteY31" fmla="*/ 2427 h 12427"/>
              <a:gd name="connsiteX32" fmla="*/ 8520 w 10000"/>
              <a:gd name="connsiteY32" fmla="*/ 2937 h 12427"/>
              <a:gd name="connsiteX33" fmla="*/ 8648 w 10000"/>
              <a:gd name="connsiteY33" fmla="*/ 3303 h 12427"/>
              <a:gd name="connsiteX34" fmla="*/ 8629 w 10000"/>
              <a:gd name="connsiteY34" fmla="*/ 3616 h 12427"/>
              <a:gd name="connsiteX35" fmla="*/ 8557 w 10000"/>
              <a:gd name="connsiteY35" fmla="*/ 4016 h 12427"/>
              <a:gd name="connsiteX36" fmla="*/ 8688 w 10000"/>
              <a:gd name="connsiteY36" fmla="*/ 4167 h 12427"/>
              <a:gd name="connsiteX37" fmla="*/ 9032 w 10000"/>
              <a:gd name="connsiteY37" fmla="*/ 3755 h 12427"/>
              <a:gd name="connsiteX38" fmla="*/ 10000 w 10000"/>
              <a:gd name="connsiteY38" fmla="*/ 3755 h 12427"/>
              <a:gd name="connsiteX39" fmla="*/ 9731 w 10000"/>
              <a:gd name="connsiteY39" fmla="*/ 4672 h 12427"/>
              <a:gd name="connsiteX40" fmla="*/ 9014 w 10000"/>
              <a:gd name="connsiteY40" fmla="*/ 4672 h 12427"/>
              <a:gd name="connsiteX41" fmla="*/ 9260 w 10000"/>
              <a:gd name="connsiteY41" fmla="*/ 4950 h 12427"/>
              <a:gd name="connsiteX42" fmla="*/ 9713 w 10000"/>
              <a:gd name="connsiteY42" fmla="*/ 5297 h 12427"/>
              <a:gd name="connsiteX43" fmla="*/ 9713 w 10000"/>
              <a:gd name="connsiteY43" fmla="*/ 5350 h 12427"/>
              <a:gd name="connsiteX44" fmla="*/ 9620 w 10000"/>
              <a:gd name="connsiteY44" fmla="*/ 5304 h 12427"/>
              <a:gd name="connsiteX45" fmla="*/ 9051 w 10000"/>
              <a:gd name="connsiteY45" fmla="*/ 5297 h 12427"/>
              <a:gd name="connsiteX46" fmla="*/ 8996 w 10000"/>
              <a:gd name="connsiteY46" fmla="*/ 5443 h 12427"/>
              <a:gd name="connsiteX47" fmla="*/ 8923 w 10000"/>
              <a:gd name="connsiteY47" fmla="*/ 5582 h 12427"/>
              <a:gd name="connsiteX48" fmla="*/ 8202 w 10000"/>
              <a:gd name="connsiteY48" fmla="*/ 5959 h 12427"/>
              <a:gd name="connsiteX49" fmla="*/ 7458 w 10000"/>
              <a:gd name="connsiteY49" fmla="*/ 7114 h 12427"/>
              <a:gd name="connsiteX50" fmla="*/ 7258 w 10000"/>
              <a:gd name="connsiteY50" fmla="*/ 7167 h 12427"/>
              <a:gd name="connsiteX51" fmla="*/ 7079 w 10000"/>
              <a:gd name="connsiteY51" fmla="*/ 7126 h 12427"/>
              <a:gd name="connsiteX52" fmla="*/ 6862 w 10000"/>
              <a:gd name="connsiteY52" fmla="*/ 7044 h 12427"/>
              <a:gd name="connsiteX53" fmla="*/ 6742 w 10000"/>
              <a:gd name="connsiteY53" fmla="*/ 7184 h 12427"/>
              <a:gd name="connsiteX54" fmla="*/ 6354 w 10000"/>
              <a:gd name="connsiteY54" fmla="*/ 7167 h 12427"/>
              <a:gd name="connsiteX55" fmla="*/ 6303 w 10000"/>
              <a:gd name="connsiteY55" fmla="*/ 7213 h 12427"/>
              <a:gd name="connsiteX56" fmla="*/ 6270 w 10000"/>
              <a:gd name="connsiteY56" fmla="*/ 7254 h 12427"/>
              <a:gd name="connsiteX57" fmla="*/ 6145 w 10000"/>
              <a:gd name="connsiteY57" fmla="*/ 8281 h 12427"/>
              <a:gd name="connsiteX58" fmla="*/ 5910 w 10000"/>
              <a:gd name="connsiteY58" fmla="*/ 9684 h 12427"/>
              <a:gd name="connsiteX59" fmla="*/ 5455 w 10000"/>
              <a:gd name="connsiteY59" fmla="*/ 9673 h 12427"/>
              <a:gd name="connsiteX60" fmla="*/ 5382 w 10000"/>
              <a:gd name="connsiteY60" fmla="*/ 10188 h 12427"/>
              <a:gd name="connsiteX61" fmla="*/ 5423 w 10000"/>
              <a:gd name="connsiteY61" fmla="*/ 10311 h 12427"/>
              <a:gd name="connsiteX62" fmla="*/ 5832 w 10000"/>
              <a:gd name="connsiteY62" fmla="*/ 10368 h 12427"/>
              <a:gd name="connsiteX63" fmla="*/ 5905 w 10000"/>
              <a:gd name="connsiteY63" fmla="*/ 10752 h 12427"/>
              <a:gd name="connsiteX64" fmla="*/ 6145 w 10000"/>
              <a:gd name="connsiteY64" fmla="*/ 10874 h 12427"/>
              <a:gd name="connsiteX65" fmla="*/ 6103 w 10000"/>
              <a:gd name="connsiteY65" fmla="*/ 11047 h 12427"/>
              <a:gd name="connsiteX66" fmla="*/ 5857 w 10000"/>
              <a:gd name="connsiteY66" fmla="*/ 11233 h 12427"/>
              <a:gd name="connsiteX67" fmla="*/ 5615 w 10000"/>
              <a:gd name="connsiteY67" fmla="*/ 11221 h 12427"/>
              <a:gd name="connsiteX68" fmla="*/ 5603 w 10000"/>
              <a:gd name="connsiteY68" fmla="*/ 11325 h 12427"/>
              <a:gd name="connsiteX69" fmla="*/ 5669 w 10000"/>
              <a:gd name="connsiteY69" fmla="*/ 11652 h 12427"/>
              <a:gd name="connsiteX70" fmla="*/ 5857 w 10000"/>
              <a:gd name="connsiteY70" fmla="*/ 11669 h 12427"/>
              <a:gd name="connsiteX71" fmla="*/ 5930 w 10000"/>
              <a:gd name="connsiteY71" fmla="*/ 11882 h 12427"/>
              <a:gd name="connsiteX72" fmla="*/ 5785 w 10000"/>
              <a:gd name="connsiteY72" fmla="*/ 12005 h 12427"/>
              <a:gd name="connsiteX73" fmla="*/ 3572 w 10000"/>
              <a:gd name="connsiteY73" fmla="*/ 11822 h 12427"/>
              <a:gd name="connsiteX74" fmla="*/ 1765 w 10000"/>
              <a:gd name="connsiteY74" fmla="*/ 11705 h 12427"/>
              <a:gd name="connsiteX75" fmla="*/ 1610 w 10000"/>
              <a:gd name="connsiteY75" fmla="*/ 12260 h 12427"/>
              <a:gd name="connsiteX76" fmla="*/ 1124 w 10000"/>
              <a:gd name="connsiteY76" fmla="*/ 12417 h 12427"/>
              <a:gd name="connsiteX77" fmla="*/ 535 w 10000"/>
              <a:gd name="connsiteY77" fmla="*/ 12264 h 12427"/>
              <a:gd name="connsiteX78" fmla="*/ 28 w 10000"/>
              <a:gd name="connsiteY78" fmla="*/ 12238 h 12427"/>
              <a:gd name="connsiteX79" fmla="*/ 181 w 10000"/>
              <a:gd name="connsiteY79" fmla="*/ 9734 h 12427"/>
              <a:gd name="connsiteX80" fmla="*/ 2375 w 10000"/>
              <a:gd name="connsiteY80" fmla="*/ 9772 h 12427"/>
              <a:gd name="connsiteX81" fmla="*/ 2448 w 10000"/>
              <a:gd name="connsiteY81" fmla="*/ 9580 h 12427"/>
              <a:gd name="connsiteX82" fmla="*/ 2736 w 10000"/>
              <a:gd name="connsiteY82" fmla="*/ 8994 h 12427"/>
              <a:gd name="connsiteX0" fmla="*/ 2736 w 10000"/>
              <a:gd name="connsiteY0" fmla="*/ 8994 h 12427"/>
              <a:gd name="connsiteX1" fmla="*/ 2945 w 10000"/>
              <a:gd name="connsiteY1" fmla="*/ 6813 h 12427"/>
              <a:gd name="connsiteX2" fmla="*/ 1920 w 10000"/>
              <a:gd name="connsiteY2" fmla="*/ 6342 h 12427"/>
              <a:gd name="connsiteX3" fmla="*/ 1600 w 10000"/>
              <a:gd name="connsiteY3" fmla="*/ 5976 h 12427"/>
              <a:gd name="connsiteX4" fmla="*/ 1343 w 10000"/>
              <a:gd name="connsiteY4" fmla="*/ 5057 h 12427"/>
              <a:gd name="connsiteX5" fmla="*/ 1417 w 10000"/>
              <a:gd name="connsiteY5" fmla="*/ 4420 h 12427"/>
              <a:gd name="connsiteX6" fmla="*/ 1453 w 10000"/>
              <a:gd name="connsiteY6" fmla="*/ 3678 h 12427"/>
              <a:gd name="connsiteX7" fmla="*/ 903 w 10000"/>
              <a:gd name="connsiteY7" fmla="*/ 2829 h 12427"/>
              <a:gd name="connsiteX8" fmla="*/ 1637 w 10000"/>
              <a:gd name="connsiteY8" fmla="*/ 1733 h 12427"/>
              <a:gd name="connsiteX9" fmla="*/ 2663 w 10000"/>
              <a:gd name="connsiteY9" fmla="*/ 1697 h 12427"/>
              <a:gd name="connsiteX10" fmla="*/ 4056 w 10000"/>
              <a:gd name="connsiteY10" fmla="*/ 1450 h 12427"/>
              <a:gd name="connsiteX11" fmla="*/ 4899 w 10000"/>
              <a:gd name="connsiteY11" fmla="*/ 1096 h 12427"/>
              <a:gd name="connsiteX12" fmla="*/ 5559 w 10000"/>
              <a:gd name="connsiteY12" fmla="*/ 0 h 12427"/>
              <a:gd name="connsiteX13" fmla="*/ 5815 w 10000"/>
              <a:gd name="connsiteY13" fmla="*/ 637 h 12427"/>
              <a:gd name="connsiteX14" fmla="*/ 5119 w 10000"/>
              <a:gd name="connsiteY14" fmla="*/ 1273 h 12427"/>
              <a:gd name="connsiteX15" fmla="*/ 5229 w 10000"/>
              <a:gd name="connsiteY15" fmla="*/ 2369 h 12427"/>
              <a:gd name="connsiteX16" fmla="*/ 5412 w 10000"/>
              <a:gd name="connsiteY16" fmla="*/ 2299 h 12427"/>
              <a:gd name="connsiteX17" fmla="*/ 6110 w 10000"/>
              <a:gd name="connsiteY17" fmla="*/ 2373 h 12427"/>
              <a:gd name="connsiteX18" fmla="*/ 6381 w 10000"/>
              <a:gd name="connsiteY18" fmla="*/ 3329 h 12427"/>
              <a:gd name="connsiteX19" fmla="*/ 6597 w 10000"/>
              <a:gd name="connsiteY19" fmla="*/ 3460 h 12427"/>
              <a:gd name="connsiteX20" fmla="*/ 6855 w 10000"/>
              <a:gd name="connsiteY20" fmla="*/ 4585 h 12427"/>
              <a:gd name="connsiteX21" fmla="*/ 7222 w 10000"/>
              <a:gd name="connsiteY21" fmla="*/ 4167 h 12427"/>
              <a:gd name="connsiteX22" fmla="*/ 7372 w 10000"/>
              <a:gd name="connsiteY22" fmla="*/ 3946 h 12427"/>
              <a:gd name="connsiteX23" fmla="*/ 7498 w 10000"/>
              <a:gd name="connsiteY23" fmla="*/ 3930 h 12427"/>
              <a:gd name="connsiteX24" fmla="*/ 7600 w 10000"/>
              <a:gd name="connsiteY24" fmla="*/ 3894 h 12427"/>
              <a:gd name="connsiteX25" fmla="*/ 7625 w 10000"/>
              <a:gd name="connsiteY25" fmla="*/ 3819 h 12427"/>
              <a:gd name="connsiteX26" fmla="*/ 7625 w 10000"/>
              <a:gd name="connsiteY26" fmla="*/ 3731 h 12427"/>
              <a:gd name="connsiteX27" fmla="*/ 7534 w 10000"/>
              <a:gd name="connsiteY27" fmla="*/ 3547 h 12427"/>
              <a:gd name="connsiteX28" fmla="*/ 7458 w 10000"/>
              <a:gd name="connsiteY28" fmla="*/ 3460 h 12427"/>
              <a:gd name="connsiteX29" fmla="*/ 7458 w 10000"/>
              <a:gd name="connsiteY29" fmla="*/ 3408 h 12427"/>
              <a:gd name="connsiteX30" fmla="*/ 7654 w 10000"/>
              <a:gd name="connsiteY30" fmla="*/ 3303 h 12427"/>
              <a:gd name="connsiteX31" fmla="*/ 8087 w 10000"/>
              <a:gd name="connsiteY31" fmla="*/ 2867 h 12427"/>
              <a:gd name="connsiteX32" fmla="*/ 8284 w 10000"/>
              <a:gd name="connsiteY32" fmla="*/ 2427 h 12427"/>
              <a:gd name="connsiteX33" fmla="*/ 8520 w 10000"/>
              <a:gd name="connsiteY33" fmla="*/ 2937 h 12427"/>
              <a:gd name="connsiteX34" fmla="*/ 8648 w 10000"/>
              <a:gd name="connsiteY34" fmla="*/ 3303 h 12427"/>
              <a:gd name="connsiteX35" fmla="*/ 8629 w 10000"/>
              <a:gd name="connsiteY35" fmla="*/ 3616 h 12427"/>
              <a:gd name="connsiteX36" fmla="*/ 8557 w 10000"/>
              <a:gd name="connsiteY36" fmla="*/ 4016 h 12427"/>
              <a:gd name="connsiteX37" fmla="*/ 8688 w 10000"/>
              <a:gd name="connsiteY37" fmla="*/ 4167 h 12427"/>
              <a:gd name="connsiteX38" fmla="*/ 9032 w 10000"/>
              <a:gd name="connsiteY38" fmla="*/ 3755 h 12427"/>
              <a:gd name="connsiteX39" fmla="*/ 10000 w 10000"/>
              <a:gd name="connsiteY39" fmla="*/ 3755 h 12427"/>
              <a:gd name="connsiteX40" fmla="*/ 9731 w 10000"/>
              <a:gd name="connsiteY40" fmla="*/ 4672 h 12427"/>
              <a:gd name="connsiteX41" fmla="*/ 9014 w 10000"/>
              <a:gd name="connsiteY41" fmla="*/ 4672 h 12427"/>
              <a:gd name="connsiteX42" fmla="*/ 9260 w 10000"/>
              <a:gd name="connsiteY42" fmla="*/ 4950 h 12427"/>
              <a:gd name="connsiteX43" fmla="*/ 9713 w 10000"/>
              <a:gd name="connsiteY43" fmla="*/ 5297 h 12427"/>
              <a:gd name="connsiteX44" fmla="*/ 9713 w 10000"/>
              <a:gd name="connsiteY44" fmla="*/ 5350 h 12427"/>
              <a:gd name="connsiteX45" fmla="*/ 9620 w 10000"/>
              <a:gd name="connsiteY45" fmla="*/ 5304 h 12427"/>
              <a:gd name="connsiteX46" fmla="*/ 9051 w 10000"/>
              <a:gd name="connsiteY46" fmla="*/ 5297 h 12427"/>
              <a:gd name="connsiteX47" fmla="*/ 8996 w 10000"/>
              <a:gd name="connsiteY47" fmla="*/ 5443 h 12427"/>
              <a:gd name="connsiteX48" fmla="*/ 8923 w 10000"/>
              <a:gd name="connsiteY48" fmla="*/ 5582 h 12427"/>
              <a:gd name="connsiteX49" fmla="*/ 8202 w 10000"/>
              <a:gd name="connsiteY49" fmla="*/ 5959 h 12427"/>
              <a:gd name="connsiteX50" fmla="*/ 7458 w 10000"/>
              <a:gd name="connsiteY50" fmla="*/ 7114 h 12427"/>
              <a:gd name="connsiteX51" fmla="*/ 7258 w 10000"/>
              <a:gd name="connsiteY51" fmla="*/ 7167 h 12427"/>
              <a:gd name="connsiteX52" fmla="*/ 7079 w 10000"/>
              <a:gd name="connsiteY52" fmla="*/ 7126 h 12427"/>
              <a:gd name="connsiteX53" fmla="*/ 6862 w 10000"/>
              <a:gd name="connsiteY53" fmla="*/ 7044 h 12427"/>
              <a:gd name="connsiteX54" fmla="*/ 6742 w 10000"/>
              <a:gd name="connsiteY54" fmla="*/ 7184 h 12427"/>
              <a:gd name="connsiteX55" fmla="*/ 6354 w 10000"/>
              <a:gd name="connsiteY55" fmla="*/ 7167 h 12427"/>
              <a:gd name="connsiteX56" fmla="*/ 6303 w 10000"/>
              <a:gd name="connsiteY56" fmla="*/ 7213 h 12427"/>
              <a:gd name="connsiteX57" fmla="*/ 6270 w 10000"/>
              <a:gd name="connsiteY57" fmla="*/ 7254 h 12427"/>
              <a:gd name="connsiteX58" fmla="*/ 6145 w 10000"/>
              <a:gd name="connsiteY58" fmla="*/ 8281 h 12427"/>
              <a:gd name="connsiteX59" fmla="*/ 5910 w 10000"/>
              <a:gd name="connsiteY59" fmla="*/ 9684 h 12427"/>
              <a:gd name="connsiteX60" fmla="*/ 5455 w 10000"/>
              <a:gd name="connsiteY60" fmla="*/ 9673 h 12427"/>
              <a:gd name="connsiteX61" fmla="*/ 5382 w 10000"/>
              <a:gd name="connsiteY61" fmla="*/ 10188 h 12427"/>
              <a:gd name="connsiteX62" fmla="*/ 5423 w 10000"/>
              <a:gd name="connsiteY62" fmla="*/ 10311 h 12427"/>
              <a:gd name="connsiteX63" fmla="*/ 5832 w 10000"/>
              <a:gd name="connsiteY63" fmla="*/ 10368 h 12427"/>
              <a:gd name="connsiteX64" fmla="*/ 5905 w 10000"/>
              <a:gd name="connsiteY64" fmla="*/ 10752 h 12427"/>
              <a:gd name="connsiteX65" fmla="*/ 6145 w 10000"/>
              <a:gd name="connsiteY65" fmla="*/ 10874 h 12427"/>
              <a:gd name="connsiteX66" fmla="*/ 6103 w 10000"/>
              <a:gd name="connsiteY66" fmla="*/ 11047 h 12427"/>
              <a:gd name="connsiteX67" fmla="*/ 5857 w 10000"/>
              <a:gd name="connsiteY67" fmla="*/ 11233 h 12427"/>
              <a:gd name="connsiteX68" fmla="*/ 5615 w 10000"/>
              <a:gd name="connsiteY68" fmla="*/ 11221 h 12427"/>
              <a:gd name="connsiteX69" fmla="*/ 5603 w 10000"/>
              <a:gd name="connsiteY69" fmla="*/ 11325 h 12427"/>
              <a:gd name="connsiteX70" fmla="*/ 5669 w 10000"/>
              <a:gd name="connsiteY70" fmla="*/ 11652 h 12427"/>
              <a:gd name="connsiteX71" fmla="*/ 5857 w 10000"/>
              <a:gd name="connsiteY71" fmla="*/ 11669 h 12427"/>
              <a:gd name="connsiteX72" fmla="*/ 5930 w 10000"/>
              <a:gd name="connsiteY72" fmla="*/ 11882 h 12427"/>
              <a:gd name="connsiteX73" fmla="*/ 5785 w 10000"/>
              <a:gd name="connsiteY73" fmla="*/ 12005 h 12427"/>
              <a:gd name="connsiteX74" fmla="*/ 3572 w 10000"/>
              <a:gd name="connsiteY74" fmla="*/ 11822 h 12427"/>
              <a:gd name="connsiteX75" fmla="*/ 1765 w 10000"/>
              <a:gd name="connsiteY75" fmla="*/ 11705 h 12427"/>
              <a:gd name="connsiteX76" fmla="*/ 1610 w 10000"/>
              <a:gd name="connsiteY76" fmla="*/ 12260 h 12427"/>
              <a:gd name="connsiteX77" fmla="*/ 1124 w 10000"/>
              <a:gd name="connsiteY77" fmla="*/ 12417 h 12427"/>
              <a:gd name="connsiteX78" fmla="*/ 535 w 10000"/>
              <a:gd name="connsiteY78" fmla="*/ 12264 h 12427"/>
              <a:gd name="connsiteX79" fmla="*/ 28 w 10000"/>
              <a:gd name="connsiteY79" fmla="*/ 12238 h 12427"/>
              <a:gd name="connsiteX80" fmla="*/ 181 w 10000"/>
              <a:gd name="connsiteY80" fmla="*/ 9734 h 12427"/>
              <a:gd name="connsiteX81" fmla="*/ 2375 w 10000"/>
              <a:gd name="connsiteY81" fmla="*/ 9772 h 12427"/>
              <a:gd name="connsiteX82" fmla="*/ 2448 w 10000"/>
              <a:gd name="connsiteY82" fmla="*/ 9580 h 12427"/>
              <a:gd name="connsiteX83" fmla="*/ 2736 w 10000"/>
              <a:gd name="connsiteY83" fmla="*/ 8994 h 12427"/>
              <a:gd name="connsiteX0" fmla="*/ 2736 w 10000"/>
              <a:gd name="connsiteY0" fmla="*/ 8994 h 12427"/>
              <a:gd name="connsiteX1" fmla="*/ 2945 w 10000"/>
              <a:gd name="connsiteY1" fmla="*/ 6813 h 12427"/>
              <a:gd name="connsiteX2" fmla="*/ 1920 w 10000"/>
              <a:gd name="connsiteY2" fmla="*/ 6342 h 12427"/>
              <a:gd name="connsiteX3" fmla="*/ 1600 w 10000"/>
              <a:gd name="connsiteY3" fmla="*/ 5976 h 12427"/>
              <a:gd name="connsiteX4" fmla="*/ 1343 w 10000"/>
              <a:gd name="connsiteY4" fmla="*/ 5057 h 12427"/>
              <a:gd name="connsiteX5" fmla="*/ 1417 w 10000"/>
              <a:gd name="connsiteY5" fmla="*/ 4420 h 12427"/>
              <a:gd name="connsiteX6" fmla="*/ 1453 w 10000"/>
              <a:gd name="connsiteY6" fmla="*/ 3678 h 12427"/>
              <a:gd name="connsiteX7" fmla="*/ 903 w 10000"/>
              <a:gd name="connsiteY7" fmla="*/ 2829 h 12427"/>
              <a:gd name="connsiteX8" fmla="*/ 1637 w 10000"/>
              <a:gd name="connsiteY8" fmla="*/ 1733 h 12427"/>
              <a:gd name="connsiteX9" fmla="*/ 2663 w 10000"/>
              <a:gd name="connsiteY9" fmla="*/ 1697 h 12427"/>
              <a:gd name="connsiteX10" fmla="*/ 4056 w 10000"/>
              <a:gd name="connsiteY10" fmla="*/ 1450 h 12427"/>
              <a:gd name="connsiteX11" fmla="*/ 4899 w 10000"/>
              <a:gd name="connsiteY11" fmla="*/ 1096 h 12427"/>
              <a:gd name="connsiteX12" fmla="*/ 5559 w 10000"/>
              <a:gd name="connsiteY12" fmla="*/ 0 h 12427"/>
              <a:gd name="connsiteX13" fmla="*/ 5815 w 10000"/>
              <a:gd name="connsiteY13" fmla="*/ 637 h 12427"/>
              <a:gd name="connsiteX14" fmla="*/ 5119 w 10000"/>
              <a:gd name="connsiteY14" fmla="*/ 1273 h 12427"/>
              <a:gd name="connsiteX15" fmla="*/ 5229 w 10000"/>
              <a:gd name="connsiteY15" fmla="*/ 2369 h 12427"/>
              <a:gd name="connsiteX16" fmla="*/ 5412 w 10000"/>
              <a:gd name="connsiteY16" fmla="*/ 2299 h 12427"/>
              <a:gd name="connsiteX17" fmla="*/ 6110 w 10000"/>
              <a:gd name="connsiteY17" fmla="*/ 2373 h 12427"/>
              <a:gd name="connsiteX18" fmla="*/ 6381 w 10000"/>
              <a:gd name="connsiteY18" fmla="*/ 3329 h 12427"/>
              <a:gd name="connsiteX19" fmla="*/ 6597 w 10000"/>
              <a:gd name="connsiteY19" fmla="*/ 3460 h 12427"/>
              <a:gd name="connsiteX20" fmla="*/ 6855 w 10000"/>
              <a:gd name="connsiteY20" fmla="*/ 4585 h 12427"/>
              <a:gd name="connsiteX21" fmla="*/ 7222 w 10000"/>
              <a:gd name="connsiteY21" fmla="*/ 4167 h 12427"/>
              <a:gd name="connsiteX22" fmla="*/ 7372 w 10000"/>
              <a:gd name="connsiteY22" fmla="*/ 3946 h 12427"/>
              <a:gd name="connsiteX23" fmla="*/ 7498 w 10000"/>
              <a:gd name="connsiteY23" fmla="*/ 3930 h 12427"/>
              <a:gd name="connsiteX24" fmla="*/ 7600 w 10000"/>
              <a:gd name="connsiteY24" fmla="*/ 3894 h 12427"/>
              <a:gd name="connsiteX25" fmla="*/ 7625 w 10000"/>
              <a:gd name="connsiteY25" fmla="*/ 3819 h 12427"/>
              <a:gd name="connsiteX26" fmla="*/ 7625 w 10000"/>
              <a:gd name="connsiteY26" fmla="*/ 3731 h 12427"/>
              <a:gd name="connsiteX27" fmla="*/ 7534 w 10000"/>
              <a:gd name="connsiteY27" fmla="*/ 3547 h 12427"/>
              <a:gd name="connsiteX28" fmla="*/ 7458 w 10000"/>
              <a:gd name="connsiteY28" fmla="*/ 3460 h 12427"/>
              <a:gd name="connsiteX29" fmla="*/ 7458 w 10000"/>
              <a:gd name="connsiteY29" fmla="*/ 3408 h 12427"/>
              <a:gd name="connsiteX30" fmla="*/ 7654 w 10000"/>
              <a:gd name="connsiteY30" fmla="*/ 3303 h 12427"/>
              <a:gd name="connsiteX31" fmla="*/ 8087 w 10000"/>
              <a:gd name="connsiteY31" fmla="*/ 2867 h 12427"/>
              <a:gd name="connsiteX32" fmla="*/ 8284 w 10000"/>
              <a:gd name="connsiteY32" fmla="*/ 2427 h 12427"/>
              <a:gd name="connsiteX33" fmla="*/ 8520 w 10000"/>
              <a:gd name="connsiteY33" fmla="*/ 2937 h 12427"/>
              <a:gd name="connsiteX34" fmla="*/ 8648 w 10000"/>
              <a:gd name="connsiteY34" fmla="*/ 3303 h 12427"/>
              <a:gd name="connsiteX35" fmla="*/ 8629 w 10000"/>
              <a:gd name="connsiteY35" fmla="*/ 3616 h 12427"/>
              <a:gd name="connsiteX36" fmla="*/ 8557 w 10000"/>
              <a:gd name="connsiteY36" fmla="*/ 4016 h 12427"/>
              <a:gd name="connsiteX37" fmla="*/ 8688 w 10000"/>
              <a:gd name="connsiteY37" fmla="*/ 4167 h 12427"/>
              <a:gd name="connsiteX38" fmla="*/ 9032 w 10000"/>
              <a:gd name="connsiteY38" fmla="*/ 3755 h 12427"/>
              <a:gd name="connsiteX39" fmla="*/ 10000 w 10000"/>
              <a:gd name="connsiteY39" fmla="*/ 3755 h 12427"/>
              <a:gd name="connsiteX40" fmla="*/ 9731 w 10000"/>
              <a:gd name="connsiteY40" fmla="*/ 4672 h 12427"/>
              <a:gd name="connsiteX41" fmla="*/ 9014 w 10000"/>
              <a:gd name="connsiteY41" fmla="*/ 4672 h 12427"/>
              <a:gd name="connsiteX42" fmla="*/ 9260 w 10000"/>
              <a:gd name="connsiteY42" fmla="*/ 4950 h 12427"/>
              <a:gd name="connsiteX43" fmla="*/ 9713 w 10000"/>
              <a:gd name="connsiteY43" fmla="*/ 5297 h 12427"/>
              <a:gd name="connsiteX44" fmla="*/ 9713 w 10000"/>
              <a:gd name="connsiteY44" fmla="*/ 5350 h 12427"/>
              <a:gd name="connsiteX45" fmla="*/ 9620 w 10000"/>
              <a:gd name="connsiteY45" fmla="*/ 5304 h 12427"/>
              <a:gd name="connsiteX46" fmla="*/ 9051 w 10000"/>
              <a:gd name="connsiteY46" fmla="*/ 5297 h 12427"/>
              <a:gd name="connsiteX47" fmla="*/ 8996 w 10000"/>
              <a:gd name="connsiteY47" fmla="*/ 5443 h 12427"/>
              <a:gd name="connsiteX48" fmla="*/ 8923 w 10000"/>
              <a:gd name="connsiteY48" fmla="*/ 5582 h 12427"/>
              <a:gd name="connsiteX49" fmla="*/ 8202 w 10000"/>
              <a:gd name="connsiteY49" fmla="*/ 5959 h 12427"/>
              <a:gd name="connsiteX50" fmla="*/ 7458 w 10000"/>
              <a:gd name="connsiteY50" fmla="*/ 7114 h 12427"/>
              <a:gd name="connsiteX51" fmla="*/ 7258 w 10000"/>
              <a:gd name="connsiteY51" fmla="*/ 7167 h 12427"/>
              <a:gd name="connsiteX52" fmla="*/ 7079 w 10000"/>
              <a:gd name="connsiteY52" fmla="*/ 7126 h 12427"/>
              <a:gd name="connsiteX53" fmla="*/ 6862 w 10000"/>
              <a:gd name="connsiteY53" fmla="*/ 7044 h 12427"/>
              <a:gd name="connsiteX54" fmla="*/ 6742 w 10000"/>
              <a:gd name="connsiteY54" fmla="*/ 7184 h 12427"/>
              <a:gd name="connsiteX55" fmla="*/ 6354 w 10000"/>
              <a:gd name="connsiteY55" fmla="*/ 7167 h 12427"/>
              <a:gd name="connsiteX56" fmla="*/ 6303 w 10000"/>
              <a:gd name="connsiteY56" fmla="*/ 7213 h 12427"/>
              <a:gd name="connsiteX57" fmla="*/ 6270 w 10000"/>
              <a:gd name="connsiteY57" fmla="*/ 7254 h 12427"/>
              <a:gd name="connsiteX58" fmla="*/ 6145 w 10000"/>
              <a:gd name="connsiteY58" fmla="*/ 8281 h 12427"/>
              <a:gd name="connsiteX59" fmla="*/ 5910 w 10000"/>
              <a:gd name="connsiteY59" fmla="*/ 9684 h 12427"/>
              <a:gd name="connsiteX60" fmla="*/ 5455 w 10000"/>
              <a:gd name="connsiteY60" fmla="*/ 9673 h 12427"/>
              <a:gd name="connsiteX61" fmla="*/ 5382 w 10000"/>
              <a:gd name="connsiteY61" fmla="*/ 10188 h 12427"/>
              <a:gd name="connsiteX62" fmla="*/ 5423 w 10000"/>
              <a:gd name="connsiteY62" fmla="*/ 10311 h 12427"/>
              <a:gd name="connsiteX63" fmla="*/ 5832 w 10000"/>
              <a:gd name="connsiteY63" fmla="*/ 10368 h 12427"/>
              <a:gd name="connsiteX64" fmla="*/ 5905 w 10000"/>
              <a:gd name="connsiteY64" fmla="*/ 10752 h 12427"/>
              <a:gd name="connsiteX65" fmla="*/ 6145 w 10000"/>
              <a:gd name="connsiteY65" fmla="*/ 10874 h 12427"/>
              <a:gd name="connsiteX66" fmla="*/ 6103 w 10000"/>
              <a:gd name="connsiteY66" fmla="*/ 11047 h 12427"/>
              <a:gd name="connsiteX67" fmla="*/ 5857 w 10000"/>
              <a:gd name="connsiteY67" fmla="*/ 11233 h 12427"/>
              <a:gd name="connsiteX68" fmla="*/ 5615 w 10000"/>
              <a:gd name="connsiteY68" fmla="*/ 11221 h 12427"/>
              <a:gd name="connsiteX69" fmla="*/ 5603 w 10000"/>
              <a:gd name="connsiteY69" fmla="*/ 11325 h 12427"/>
              <a:gd name="connsiteX70" fmla="*/ 5669 w 10000"/>
              <a:gd name="connsiteY70" fmla="*/ 11652 h 12427"/>
              <a:gd name="connsiteX71" fmla="*/ 5857 w 10000"/>
              <a:gd name="connsiteY71" fmla="*/ 11669 h 12427"/>
              <a:gd name="connsiteX72" fmla="*/ 5930 w 10000"/>
              <a:gd name="connsiteY72" fmla="*/ 11882 h 12427"/>
              <a:gd name="connsiteX73" fmla="*/ 5785 w 10000"/>
              <a:gd name="connsiteY73" fmla="*/ 12005 h 12427"/>
              <a:gd name="connsiteX74" fmla="*/ 3572 w 10000"/>
              <a:gd name="connsiteY74" fmla="*/ 11822 h 12427"/>
              <a:gd name="connsiteX75" fmla="*/ 1765 w 10000"/>
              <a:gd name="connsiteY75" fmla="*/ 11705 h 12427"/>
              <a:gd name="connsiteX76" fmla="*/ 1610 w 10000"/>
              <a:gd name="connsiteY76" fmla="*/ 12260 h 12427"/>
              <a:gd name="connsiteX77" fmla="*/ 1124 w 10000"/>
              <a:gd name="connsiteY77" fmla="*/ 12417 h 12427"/>
              <a:gd name="connsiteX78" fmla="*/ 535 w 10000"/>
              <a:gd name="connsiteY78" fmla="*/ 12264 h 12427"/>
              <a:gd name="connsiteX79" fmla="*/ 28 w 10000"/>
              <a:gd name="connsiteY79" fmla="*/ 12238 h 12427"/>
              <a:gd name="connsiteX80" fmla="*/ 181 w 10000"/>
              <a:gd name="connsiteY80" fmla="*/ 9734 h 12427"/>
              <a:gd name="connsiteX81" fmla="*/ 2375 w 10000"/>
              <a:gd name="connsiteY81" fmla="*/ 9772 h 12427"/>
              <a:gd name="connsiteX82" fmla="*/ 2736 w 10000"/>
              <a:gd name="connsiteY82" fmla="*/ 8994 h 12427"/>
              <a:gd name="connsiteX0" fmla="*/ 2736 w 10000"/>
              <a:gd name="connsiteY0" fmla="*/ 8994 h 12427"/>
              <a:gd name="connsiteX1" fmla="*/ 2945 w 10000"/>
              <a:gd name="connsiteY1" fmla="*/ 6813 h 12427"/>
              <a:gd name="connsiteX2" fmla="*/ 1920 w 10000"/>
              <a:gd name="connsiteY2" fmla="*/ 6342 h 12427"/>
              <a:gd name="connsiteX3" fmla="*/ 1600 w 10000"/>
              <a:gd name="connsiteY3" fmla="*/ 5976 h 12427"/>
              <a:gd name="connsiteX4" fmla="*/ 1343 w 10000"/>
              <a:gd name="connsiteY4" fmla="*/ 5057 h 12427"/>
              <a:gd name="connsiteX5" fmla="*/ 1417 w 10000"/>
              <a:gd name="connsiteY5" fmla="*/ 4420 h 12427"/>
              <a:gd name="connsiteX6" fmla="*/ 1453 w 10000"/>
              <a:gd name="connsiteY6" fmla="*/ 3678 h 12427"/>
              <a:gd name="connsiteX7" fmla="*/ 903 w 10000"/>
              <a:gd name="connsiteY7" fmla="*/ 2829 h 12427"/>
              <a:gd name="connsiteX8" fmla="*/ 1637 w 10000"/>
              <a:gd name="connsiteY8" fmla="*/ 1733 h 12427"/>
              <a:gd name="connsiteX9" fmla="*/ 2663 w 10000"/>
              <a:gd name="connsiteY9" fmla="*/ 1697 h 12427"/>
              <a:gd name="connsiteX10" fmla="*/ 4056 w 10000"/>
              <a:gd name="connsiteY10" fmla="*/ 1450 h 12427"/>
              <a:gd name="connsiteX11" fmla="*/ 4899 w 10000"/>
              <a:gd name="connsiteY11" fmla="*/ 1096 h 12427"/>
              <a:gd name="connsiteX12" fmla="*/ 5559 w 10000"/>
              <a:gd name="connsiteY12" fmla="*/ 0 h 12427"/>
              <a:gd name="connsiteX13" fmla="*/ 5815 w 10000"/>
              <a:gd name="connsiteY13" fmla="*/ 637 h 12427"/>
              <a:gd name="connsiteX14" fmla="*/ 5119 w 10000"/>
              <a:gd name="connsiteY14" fmla="*/ 1273 h 12427"/>
              <a:gd name="connsiteX15" fmla="*/ 5229 w 10000"/>
              <a:gd name="connsiteY15" fmla="*/ 2369 h 12427"/>
              <a:gd name="connsiteX16" fmla="*/ 5412 w 10000"/>
              <a:gd name="connsiteY16" fmla="*/ 2299 h 12427"/>
              <a:gd name="connsiteX17" fmla="*/ 6110 w 10000"/>
              <a:gd name="connsiteY17" fmla="*/ 2373 h 12427"/>
              <a:gd name="connsiteX18" fmla="*/ 6381 w 10000"/>
              <a:gd name="connsiteY18" fmla="*/ 3329 h 12427"/>
              <a:gd name="connsiteX19" fmla="*/ 6597 w 10000"/>
              <a:gd name="connsiteY19" fmla="*/ 3460 h 12427"/>
              <a:gd name="connsiteX20" fmla="*/ 6855 w 10000"/>
              <a:gd name="connsiteY20" fmla="*/ 4585 h 12427"/>
              <a:gd name="connsiteX21" fmla="*/ 7222 w 10000"/>
              <a:gd name="connsiteY21" fmla="*/ 4167 h 12427"/>
              <a:gd name="connsiteX22" fmla="*/ 7372 w 10000"/>
              <a:gd name="connsiteY22" fmla="*/ 3946 h 12427"/>
              <a:gd name="connsiteX23" fmla="*/ 7498 w 10000"/>
              <a:gd name="connsiteY23" fmla="*/ 3930 h 12427"/>
              <a:gd name="connsiteX24" fmla="*/ 7600 w 10000"/>
              <a:gd name="connsiteY24" fmla="*/ 3894 h 12427"/>
              <a:gd name="connsiteX25" fmla="*/ 7625 w 10000"/>
              <a:gd name="connsiteY25" fmla="*/ 3819 h 12427"/>
              <a:gd name="connsiteX26" fmla="*/ 7625 w 10000"/>
              <a:gd name="connsiteY26" fmla="*/ 3731 h 12427"/>
              <a:gd name="connsiteX27" fmla="*/ 7534 w 10000"/>
              <a:gd name="connsiteY27" fmla="*/ 3547 h 12427"/>
              <a:gd name="connsiteX28" fmla="*/ 7458 w 10000"/>
              <a:gd name="connsiteY28" fmla="*/ 3460 h 12427"/>
              <a:gd name="connsiteX29" fmla="*/ 7458 w 10000"/>
              <a:gd name="connsiteY29" fmla="*/ 3408 h 12427"/>
              <a:gd name="connsiteX30" fmla="*/ 7654 w 10000"/>
              <a:gd name="connsiteY30" fmla="*/ 3303 h 12427"/>
              <a:gd name="connsiteX31" fmla="*/ 8087 w 10000"/>
              <a:gd name="connsiteY31" fmla="*/ 2867 h 12427"/>
              <a:gd name="connsiteX32" fmla="*/ 8284 w 10000"/>
              <a:gd name="connsiteY32" fmla="*/ 2427 h 12427"/>
              <a:gd name="connsiteX33" fmla="*/ 8520 w 10000"/>
              <a:gd name="connsiteY33" fmla="*/ 2937 h 12427"/>
              <a:gd name="connsiteX34" fmla="*/ 8648 w 10000"/>
              <a:gd name="connsiteY34" fmla="*/ 3303 h 12427"/>
              <a:gd name="connsiteX35" fmla="*/ 8629 w 10000"/>
              <a:gd name="connsiteY35" fmla="*/ 3616 h 12427"/>
              <a:gd name="connsiteX36" fmla="*/ 8557 w 10000"/>
              <a:gd name="connsiteY36" fmla="*/ 4016 h 12427"/>
              <a:gd name="connsiteX37" fmla="*/ 8688 w 10000"/>
              <a:gd name="connsiteY37" fmla="*/ 4167 h 12427"/>
              <a:gd name="connsiteX38" fmla="*/ 9032 w 10000"/>
              <a:gd name="connsiteY38" fmla="*/ 3755 h 12427"/>
              <a:gd name="connsiteX39" fmla="*/ 10000 w 10000"/>
              <a:gd name="connsiteY39" fmla="*/ 3755 h 12427"/>
              <a:gd name="connsiteX40" fmla="*/ 9731 w 10000"/>
              <a:gd name="connsiteY40" fmla="*/ 4672 h 12427"/>
              <a:gd name="connsiteX41" fmla="*/ 9014 w 10000"/>
              <a:gd name="connsiteY41" fmla="*/ 4672 h 12427"/>
              <a:gd name="connsiteX42" fmla="*/ 9260 w 10000"/>
              <a:gd name="connsiteY42" fmla="*/ 4950 h 12427"/>
              <a:gd name="connsiteX43" fmla="*/ 9713 w 10000"/>
              <a:gd name="connsiteY43" fmla="*/ 5297 h 12427"/>
              <a:gd name="connsiteX44" fmla="*/ 9713 w 10000"/>
              <a:gd name="connsiteY44" fmla="*/ 5350 h 12427"/>
              <a:gd name="connsiteX45" fmla="*/ 9620 w 10000"/>
              <a:gd name="connsiteY45" fmla="*/ 5304 h 12427"/>
              <a:gd name="connsiteX46" fmla="*/ 9051 w 10000"/>
              <a:gd name="connsiteY46" fmla="*/ 5297 h 12427"/>
              <a:gd name="connsiteX47" fmla="*/ 8996 w 10000"/>
              <a:gd name="connsiteY47" fmla="*/ 5443 h 12427"/>
              <a:gd name="connsiteX48" fmla="*/ 8923 w 10000"/>
              <a:gd name="connsiteY48" fmla="*/ 5582 h 12427"/>
              <a:gd name="connsiteX49" fmla="*/ 8202 w 10000"/>
              <a:gd name="connsiteY49" fmla="*/ 5959 h 12427"/>
              <a:gd name="connsiteX50" fmla="*/ 7458 w 10000"/>
              <a:gd name="connsiteY50" fmla="*/ 7114 h 12427"/>
              <a:gd name="connsiteX51" fmla="*/ 7258 w 10000"/>
              <a:gd name="connsiteY51" fmla="*/ 7167 h 12427"/>
              <a:gd name="connsiteX52" fmla="*/ 7079 w 10000"/>
              <a:gd name="connsiteY52" fmla="*/ 7126 h 12427"/>
              <a:gd name="connsiteX53" fmla="*/ 6862 w 10000"/>
              <a:gd name="connsiteY53" fmla="*/ 7044 h 12427"/>
              <a:gd name="connsiteX54" fmla="*/ 6742 w 10000"/>
              <a:gd name="connsiteY54" fmla="*/ 7184 h 12427"/>
              <a:gd name="connsiteX55" fmla="*/ 6354 w 10000"/>
              <a:gd name="connsiteY55" fmla="*/ 7167 h 12427"/>
              <a:gd name="connsiteX56" fmla="*/ 6303 w 10000"/>
              <a:gd name="connsiteY56" fmla="*/ 7213 h 12427"/>
              <a:gd name="connsiteX57" fmla="*/ 6270 w 10000"/>
              <a:gd name="connsiteY57" fmla="*/ 7254 h 12427"/>
              <a:gd name="connsiteX58" fmla="*/ 6145 w 10000"/>
              <a:gd name="connsiteY58" fmla="*/ 8281 h 12427"/>
              <a:gd name="connsiteX59" fmla="*/ 5910 w 10000"/>
              <a:gd name="connsiteY59" fmla="*/ 9684 h 12427"/>
              <a:gd name="connsiteX60" fmla="*/ 5455 w 10000"/>
              <a:gd name="connsiteY60" fmla="*/ 9673 h 12427"/>
              <a:gd name="connsiteX61" fmla="*/ 5382 w 10000"/>
              <a:gd name="connsiteY61" fmla="*/ 10188 h 12427"/>
              <a:gd name="connsiteX62" fmla="*/ 5423 w 10000"/>
              <a:gd name="connsiteY62" fmla="*/ 10311 h 12427"/>
              <a:gd name="connsiteX63" fmla="*/ 5832 w 10000"/>
              <a:gd name="connsiteY63" fmla="*/ 10368 h 12427"/>
              <a:gd name="connsiteX64" fmla="*/ 5905 w 10000"/>
              <a:gd name="connsiteY64" fmla="*/ 10752 h 12427"/>
              <a:gd name="connsiteX65" fmla="*/ 6145 w 10000"/>
              <a:gd name="connsiteY65" fmla="*/ 10874 h 12427"/>
              <a:gd name="connsiteX66" fmla="*/ 6103 w 10000"/>
              <a:gd name="connsiteY66" fmla="*/ 11047 h 12427"/>
              <a:gd name="connsiteX67" fmla="*/ 5857 w 10000"/>
              <a:gd name="connsiteY67" fmla="*/ 11233 h 12427"/>
              <a:gd name="connsiteX68" fmla="*/ 5615 w 10000"/>
              <a:gd name="connsiteY68" fmla="*/ 11221 h 12427"/>
              <a:gd name="connsiteX69" fmla="*/ 5603 w 10000"/>
              <a:gd name="connsiteY69" fmla="*/ 11325 h 12427"/>
              <a:gd name="connsiteX70" fmla="*/ 5669 w 10000"/>
              <a:gd name="connsiteY70" fmla="*/ 11652 h 12427"/>
              <a:gd name="connsiteX71" fmla="*/ 5857 w 10000"/>
              <a:gd name="connsiteY71" fmla="*/ 11669 h 12427"/>
              <a:gd name="connsiteX72" fmla="*/ 5930 w 10000"/>
              <a:gd name="connsiteY72" fmla="*/ 11882 h 12427"/>
              <a:gd name="connsiteX73" fmla="*/ 5785 w 10000"/>
              <a:gd name="connsiteY73" fmla="*/ 12005 h 12427"/>
              <a:gd name="connsiteX74" fmla="*/ 3572 w 10000"/>
              <a:gd name="connsiteY74" fmla="*/ 11822 h 12427"/>
              <a:gd name="connsiteX75" fmla="*/ 1765 w 10000"/>
              <a:gd name="connsiteY75" fmla="*/ 11705 h 12427"/>
              <a:gd name="connsiteX76" fmla="*/ 1610 w 10000"/>
              <a:gd name="connsiteY76" fmla="*/ 12260 h 12427"/>
              <a:gd name="connsiteX77" fmla="*/ 1124 w 10000"/>
              <a:gd name="connsiteY77" fmla="*/ 12417 h 12427"/>
              <a:gd name="connsiteX78" fmla="*/ 535 w 10000"/>
              <a:gd name="connsiteY78" fmla="*/ 12264 h 12427"/>
              <a:gd name="connsiteX79" fmla="*/ 28 w 10000"/>
              <a:gd name="connsiteY79" fmla="*/ 12238 h 12427"/>
              <a:gd name="connsiteX80" fmla="*/ 181 w 10000"/>
              <a:gd name="connsiteY80" fmla="*/ 9734 h 12427"/>
              <a:gd name="connsiteX81" fmla="*/ 2736 w 10000"/>
              <a:gd name="connsiteY81" fmla="*/ 8994 h 12427"/>
              <a:gd name="connsiteX0" fmla="*/ 353 w 10000"/>
              <a:gd name="connsiteY0" fmla="*/ 6943 h 12427"/>
              <a:gd name="connsiteX1" fmla="*/ 2945 w 10000"/>
              <a:gd name="connsiteY1" fmla="*/ 6813 h 12427"/>
              <a:gd name="connsiteX2" fmla="*/ 1920 w 10000"/>
              <a:gd name="connsiteY2" fmla="*/ 6342 h 12427"/>
              <a:gd name="connsiteX3" fmla="*/ 1600 w 10000"/>
              <a:gd name="connsiteY3" fmla="*/ 5976 h 12427"/>
              <a:gd name="connsiteX4" fmla="*/ 1343 w 10000"/>
              <a:gd name="connsiteY4" fmla="*/ 5057 h 12427"/>
              <a:gd name="connsiteX5" fmla="*/ 1417 w 10000"/>
              <a:gd name="connsiteY5" fmla="*/ 4420 h 12427"/>
              <a:gd name="connsiteX6" fmla="*/ 1453 w 10000"/>
              <a:gd name="connsiteY6" fmla="*/ 3678 h 12427"/>
              <a:gd name="connsiteX7" fmla="*/ 903 w 10000"/>
              <a:gd name="connsiteY7" fmla="*/ 2829 h 12427"/>
              <a:gd name="connsiteX8" fmla="*/ 1637 w 10000"/>
              <a:gd name="connsiteY8" fmla="*/ 1733 h 12427"/>
              <a:gd name="connsiteX9" fmla="*/ 2663 w 10000"/>
              <a:gd name="connsiteY9" fmla="*/ 1697 h 12427"/>
              <a:gd name="connsiteX10" fmla="*/ 4056 w 10000"/>
              <a:gd name="connsiteY10" fmla="*/ 1450 h 12427"/>
              <a:gd name="connsiteX11" fmla="*/ 4899 w 10000"/>
              <a:gd name="connsiteY11" fmla="*/ 1096 h 12427"/>
              <a:gd name="connsiteX12" fmla="*/ 5559 w 10000"/>
              <a:gd name="connsiteY12" fmla="*/ 0 h 12427"/>
              <a:gd name="connsiteX13" fmla="*/ 5815 w 10000"/>
              <a:gd name="connsiteY13" fmla="*/ 637 h 12427"/>
              <a:gd name="connsiteX14" fmla="*/ 5119 w 10000"/>
              <a:gd name="connsiteY14" fmla="*/ 1273 h 12427"/>
              <a:gd name="connsiteX15" fmla="*/ 5229 w 10000"/>
              <a:gd name="connsiteY15" fmla="*/ 2369 h 12427"/>
              <a:gd name="connsiteX16" fmla="*/ 5412 w 10000"/>
              <a:gd name="connsiteY16" fmla="*/ 2299 h 12427"/>
              <a:gd name="connsiteX17" fmla="*/ 6110 w 10000"/>
              <a:gd name="connsiteY17" fmla="*/ 2373 h 12427"/>
              <a:gd name="connsiteX18" fmla="*/ 6381 w 10000"/>
              <a:gd name="connsiteY18" fmla="*/ 3329 h 12427"/>
              <a:gd name="connsiteX19" fmla="*/ 6597 w 10000"/>
              <a:gd name="connsiteY19" fmla="*/ 3460 h 12427"/>
              <a:gd name="connsiteX20" fmla="*/ 6855 w 10000"/>
              <a:gd name="connsiteY20" fmla="*/ 4585 h 12427"/>
              <a:gd name="connsiteX21" fmla="*/ 7222 w 10000"/>
              <a:gd name="connsiteY21" fmla="*/ 4167 h 12427"/>
              <a:gd name="connsiteX22" fmla="*/ 7372 w 10000"/>
              <a:gd name="connsiteY22" fmla="*/ 3946 h 12427"/>
              <a:gd name="connsiteX23" fmla="*/ 7498 w 10000"/>
              <a:gd name="connsiteY23" fmla="*/ 3930 h 12427"/>
              <a:gd name="connsiteX24" fmla="*/ 7600 w 10000"/>
              <a:gd name="connsiteY24" fmla="*/ 3894 h 12427"/>
              <a:gd name="connsiteX25" fmla="*/ 7625 w 10000"/>
              <a:gd name="connsiteY25" fmla="*/ 3819 h 12427"/>
              <a:gd name="connsiteX26" fmla="*/ 7625 w 10000"/>
              <a:gd name="connsiteY26" fmla="*/ 3731 h 12427"/>
              <a:gd name="connsiteX27" fmla="*/ 7534 w 10000"/>
              <a:gd name="connsiteY27" fmla="*/ 3547 h 12427"/>
              <a:gd name="connsiteX28" fmla="*/ 7458 w 10000"/>
              <a:gd name="connsiteY28" fmla="*/ 3460 h 12427"/>
              <a:gd name="connsiteX29" fmla="*/ 7458 w 10000"/>
              <a:gd name="connsiteY29" fmla="*/ 3408 h 12427"/>
              <a:gd name="connsiteX30" fmla="*/ 7654 w 10000"/>
              <a:gd name="connsiteY30" fmla="*/ 3303 h 12427"/>
              <a:gd name="connsiteX31" fmla="*/ 8087 w 10000"/>
              <a:gd name="connsiteY31" fmla="*/ 2867 h 12427"/>
              <a:gd name="connsiteX32" fmla="*/ 8284 w 10000"/>
              <a:gd name="connsiteY32" fmla="*/ 2427 h 12427"/>
              <a:gd name="connsiteX33" fmla="*/ 8520 w 10000"/>
              <a:gd name="connsiteY33" fmla="*/ 2937 h 12427"/>
              <a:gd name="connsiteX34" fmla="*/ 8648 w 10000"/>
              <a:gd name="connsiteY34" fmla="*/ 3303 h 12427"/>
              <a:gd name="connsiteX35" fmla="*/ 8629 w 10000"/>
              <a:gd name="connsiteY35" fmla="*/ 3616 h 12427"/>
              <a:gd name="connsiteX36" fmla="*/ 8557 w 10000"/>
              <a:gd name="connsiteY36" fmla="*/ 4016 h 12427"/>
              <a:gd name="connsiteX37" fmla="*/ 8688 w 10000"/>
              <a:gd name="connsiteY37" fmla="*/ 4167 h 12427"/>
              <a:gd name="connsiteX38" fmla="*/ 9032 w 10000"/>
              <a:gd name="connsiteY38" fmla="*/ 3755 h 12427"/>
              <a:gd name="connsiteX39" fmla="*/ 10000 w 10000"/>
              <a:gd name="connsiteY39" fmla="*/ 3755 h 12427"/>
              <a:gd name="connsiteX40" fmla="*/ 9731 w 10000"/>
              <a:gd name="connsiteY40" fmla="*/ 4672 h 12427"/>
              <a:gd name="connsiteX41" fmla="*/ 9014 w 10000"/>
              <a:gd name="connsiteY41" fmla="*/ 4672 h 12427"/>
              <a:gd name="connsiteX42" fmla="*/ 9260 w 10000"/>
              <a:gd name="connsiteY42" fmla="*/ 4950 h 12427"/>
              <a:gd name="connsiteX43" fmla="*/ 9713 w 10000"/>
              <a:gd name="connsiteY43" fmla="*/ 5297 h 12427"/>
              <a:gd name="connsiteX44" fmla="*/ 9713 w 10000"/>
              <a:gd name="connsiteY44" fmla="*/ 5350 h 12427"/>
              <a:gd name="connsiteX45" fmla="*/ 9620 w 10000"/>
              <a:gd name="connsiteY45" fmla="*/ 5304 h 12427"/>
              <a:gd name="connsiteX46" fmla="*/ 9051 w 10000"/>
              <a:gd name="connsiteY46" fmla="*/ 5297 h 12427"/>
              <a:gd name="connsiteX47" fmla="*/ 8996 w 10000"/>
              <a:gd name="connsiteY47" fmla="*/ 5443 h 12427"/>
              <a:gd name="connsiteX48" fmla="*/ 8923 w 10000"/>
              <a:gd name="connsiteY48" fmla="*/ 5582 h 12427"/>
              <a:gd name="connsiteX49" fmla="*/ 8202 w 10000"/>
              <a:gd name="connsiteY49" fmla="*/ 5959 h 12427"/>
              <a:gd name="connsiteX50" fmla="*/ 7458 w 10000"/>
              <a:gd name="connsiteY50" fmla="*/ 7114 h 12427"/>
              <a:gd name="connsiteX51" fmla="*/ 7258 w 10000"/>
              <a:gd name="connsiteY51" fmla="*/ 7167 h 12427"/>
              <a:gd name="connsiteX52" fmla="*/ 7079 w 10000"/>
              <a:gd name="connsiteY52" fmla="*/ 7126 h 12427"/>
              <a:gd name="connsiteX53" fmla="*/ 6862 w 10000"/>
              <a:gd name="connsiteY53" fmla="*/ 7044 h 12427"/>
              <a:gd name="connsiteX54" fmla="*/ 6742 w 10000"/>
              <a:gd name="connsiteY54" fmla="*/ 7184 h 12427"/>
              <a:gd name="connsiteX55" fmla="*/ 6354 w 10000"/>
              <a:gd name="connsiteY55" fmla="*/ 7167 h 12427"/>
              <a:gd name="connsiteX56" fmla="*/ 6303 w 10000"/>
              <a:gd name="connsiteY56" fmla="*/ 7213 h 12427"/>
              <a:gd name="connsiteX57" fmla="*/ 6270 w 10000"/>
              <a:gd name="connsiteY57" fmla="*/ 7254 h 12427"/>
              <a:gd name="connsiteX58" fmla="*/ 6145 w 10000"/>
              <a:gd name="connsiteY58" fmla="*/ 8281 h 12427"/>
              <a:gd name="connsiteX59" fmla="*/ 5910 w 10000"/>
              <a:gd name="connsiteY59" fmla="*/ 9684 h 12427"/>
              <a:gd name="connsiteX60" fmla="*/ 5455 w 10000"/>
              <a:gd name="connsiteY60" fmla="*/ 9673 h 12427"/>
              <a:gd name="connsiteX61" fmla="*/ 5382 w 10000"/>
              <a:gd name="connsiteY61" fmla="*/ 10188 h 12427"/>
              <a:gd name="connsiteX62" fmla="*/ 5423 w 10000"/>
              <a:gd name="connsiteY62" fmla="*/ 10311 h 12427"/>
              <a:gd name="connsiteX63" fmla="*/ 5832 w 10000"/>
              <a:gd name="connsiteY63" fmla="*/ 10368 h 12427"/>
              <a:gd name="connsiteX64" fmla="*/ 5905 w 10000"/>
              <a:gd name="connsiteY64" fmla="*/ 10752 h 12427"/>
              <a:gd name="connsiteX65" fmla="*/ 6145 w 10000"/>
              <a:gd name="connsiteY65" fmla="*/ 10874 h 12427"/>
              <a:gd name="connsiteX66" fmla="*/ 6103 w 10000"/>
              <a:gd name="connsiteY66" fmla="*/ 11047 h 12427"/>
              <a:gd name="connsiteX67" fmla="*/ 5857 w 10000"/>
              <a:gd name="connsiteY67" fmla="*/ 11233 h 12427"/>
              <a:gd name="connsiteX68" fmla="*/ 5615 w 10000"/>
              <a:gd name="connsiteY68" fmla="*/ 11221 h 12427"/>
              <a:gd name="connsiteX69" fmla="*/ 5603 w 10000"/>
              <a:gd name="connsiteY69" fmla="*/ 11325 h 12427"/>
              <a:gd name="connsiteX70" fmla="*/ 5669 w 10000"/>
              <a:gd name="connsiteY70" fmla="*/ 11652 h 12427"/>
              <a:gd name="connsiteX71" fmla="*/ 5857 w 10000"/>
              <a:gd name="connsiteY71" fmla="*/ 11669 h 12427"/>
              <a:gd name="connsiteX72" fmla="*/ 5930 w 10000"/>
              <a:gd name="connsiteY72" fmla="*/ 11882 h 12427"/>
              <a:gd name="connsiteX73" fmla="*/ 5785 w 10000"/>
              <a:gd name="connsiteY73" fmla="*/ 12005 h 12427"/>
              <a:gd name="connsiteX74" fmla="*/ 3572 w 10000"/>
              <a:gd name="connsiteY74" fmla="*/ 11822 h 12427"/>
              <a:gd name="connsiteX75" fmla="*/ 1765 w 10000"/>
              <a:gd name="connsiteY75" fmla="*/ 11705 h 12427"/>
              <a:gd name="connsiteX76" fmla="*/ 1610 w 10000"/>
              <a:gd name="connsiteY76" fmla="*/ 12260 h 12427"/>
              <a:gd name="connsiteX77" fmla="*/ 1124 w 10000"/>
              <a:gd name="connsiteY77" fmla="*/ 12417 h 12427"/>
              <a:gd name="connsiteX78" fmla="*/ 535 w 10000"/>
              <a:gd name="connsiteY78" fmla="*/ 12264 h 12427"/>
              <a:gd name="connsiteX79" fmla="*/ 28 w 10000"/>
              <a:gd name="connsiteY79" fmla="*/ 12238 h 12427"/>
              <a:gd name="connsiteX80" fmla="*/ 181 w 10000"/>
              <a:gd name="connsiteY80" fmla="*/ 9734 h 12427"/>
              <a:gd name="connsiteX81" fmla="*/ 353 w 10000"/>
              <a:gd name="connsiteY81" fmla="*/ 6943 h 12427"/>
              <a:gd name="connsiteX0" fmla="*/ 486 w 10133"/>
              <a:gd name="connsiteY0" fmla="*/ 6943 h 12427"/>
              <a:gd name="connsiteX1" fmla="*/ 3078 w 10133"/>
              <a:gd name="connsiteY1" fmla="*/ 6813 h 12427"/>
              <a:gd name="connsiteX2" fmla="*/ 2053 w 10133"/>
              <a:gd name="connsiteY2" fmla="*/ 6342 h 12427"/>
              <a:gd name="connsiteX3" fmla="*/ 1733 w 10133"/>
              <a:gd name="connsiteY3" fmla="*/ 5976 h 12427"/>
              <a:gd name="connsiteX4" fmla="*/ 1476 w 10133"/>
              <a:gd name="connsiteY4" fmla="*/ 5057 h 12427"/>
              <a:gd name="connsiteX5" fmla="*/ 1550 w 10133"/>
              <a:gd name="connsiteY5" fmla="*/ 4420 h 12427"/>
              <a:gd name="connsiteX6" fmla="*/ 1586 w 10133"/>
              <a:gd name="connsiteY6" fmla="*/ 3678 h 12427"/>
              <a:gd name="connsiteX7" fmla="*/ 1036 w 10133"/>
              <a:gd name="connsiteY7" fmla="*/ 2829 h 12427"/>
              <a:gd name="connsiteX8" fmla="*/ 1770 w 10133"/>
              <a:gd name="connsiteY8" fmla="*/ 1733 h 12427"/>
              <a:gd name="connsiteX9" fmla="*/ 2796 w 10133"/>
              <a:gd name="connsiteY9" fmla="*/ 1697 h 12427"/>
              <a:gd name="connsiteX10" fmla="*/ 4189 w 10133"/>
              <a:gd name="connsiteY10" fmla="*/ 1450 h 12427"/>
              <a:gd name="connsiteX11" fmla="*/ 5032 w 10133"/>
              <a:gd name="connsiteY11" fmla="*/ 1096 h 12427"/>
              <a:gd name="connsiteX12" fmla="*/ 5692 w 10133"/>
              <a:gd name="connsiteY12" fmla="*/ 0 h 12427"/>
              <a:gd name="connsiteX13" fmla="*/ 5948 w 10133"/>
              <a:gd name="connsiteY13" fmla="*/ 637 h 12427"/>
              <a:gd name="connsiteX14" fmla="*/ 5252 w 10133"/>
              <a:gd name="connsiteY14" fmla="*/ 1273 h 12427"/>
              <a:gd name="connsiteX15" fmla="*/ 5362 w 10133"/>
              <a:gd name="connsiteY15" fmla="*/ 2369 h 12427"/>
              <a:gd name="connsiteX16" fmla="*/ 5545 w 10133"/>
              <a:gd name="connsiteY16" fmla="*/ 2299 h 12427"/>
              <a:gd name="connsiteX17" fmla="*/ 6243 w 10133"/>
              <a:gd name="connsiteY17" fmla="*/ 2373 h 12427"/>
              <a:gd name="connsiteX18" fmla="*/ 6514 w 10133"/>
              <a:gd name="connsiteY18" fmla="*/ 3329 h 12427"/>
              <a:gd name="connsiteX19" fmla="*/ 6730 w 10133"/>
              <a:gd name="connsiteY19" fmla="*/ 3460 h 12427"/>
              <a:gd name="connsiteX20" fmla="*/ 6988 w 10133"/>
              <a:gd name="connsiteY20" fmla="*/ 4585 h 12427"/>
              <a:gd name="connsiteX21" fmla="*/ 7355 w 10133"/>
              <a:gd name="connsiteY21" fmla="*/ 4167 h 12427"/>
              <a:gd name="connsiteX22" fmla="*/ 7505 w 10133"/>
              <a:gd name="connsiteY22" fmla="*/ 3946 h 12427"/>
              <a:gd name="connsiteX23" fmla="*/ 7631 w 10133"/>
              <a:gd name="connsiteY23" fmla="*/ 3930 h 12427"/>
              <a:gd name="connsiteX24" fmla="*/ 7733 w 10133"/>
              <a:gd name="connsiteY24" fmla="*/ 3894 h 12427"/>
              <a:gd name="connsiteX25" fmla="*/ 7758 w 10133"/>
              <a:gd name="connsiteY25" fmla="*/ 3819 h 12427"/>
              <a:gd name="connsiteX26" fmla="*/ 7758 w 10133"/>
              <a:gd name="connsiteY26" fmla="*/ 3731 h 12427"/>
              <a:gd name="connsiteX27" fmla="*/ 7667 w 10133"/>
              <a:gd name="connsiteY27" fmla="*/ 3547 h 12427"/>
              <a:gd name="connsiteX28" fmla="*/ 7591 w 10133"/>
              <a:gd name="connsiteY28" fmla="*/ 3460 h 12427"/>
              <a:gd name="connsiteX29" fmla="*/ 7591 w 10133"/>
              <a:gd name="connsiteY29" fmla="*/ 3408 h 12427"/>
              <a:gd name="connsiteX30" fmla="*/ 7787 w 10133"/>
              <a:gd name="connsiteY30" fmla="*/ 3303 h 12427"/>
              <a:gd name="connsiteX31" fmla="*/ 8220 w 10133"/>
              <a:gd name="connsiteY31" fmla="*/ 2867 h 12427"/>
              <a:gd name="connsiteX32" fmla="*/ 8417 w 10133"/>
              <a:gd name="connsiteY32" fmla="*/ 2427 h 12427"/>
              <a:gd name="connsiteX33" fmla="*/ 8653 w 10133"/>
              <a:gd name="connsiteY33" fmla="*/ 2937 h 12427"/>
              <a:gd name="connsiteX34" fmla="*/ 8781 w 10133"/>
              <a:gd name="connsiteY34" fmla="*/ 3303 h 12427"/>
              <a:gd name="connsiteX35" fmla="*/ 8762 w 10133"/>
              <a:gd name="connsiteY35" fmla="*/ 3616 h 12427"/>
              <a:gd name="connsiteX36" fmla="*/ 8690 w 10133"/>
              <a:gd name="connsiteY36" fmla="*/ 4016 h 12427"/>
              <a:gd name="connsiteX37" fmla="*/ 8821 w 10133"/>
              <a:gd name="connsiteY37" fmla="*/ 4167 h 12427"/>
              <a:gd name="connsiteX38" fmla="*/ 9165 w 10133"/>
              <a:gd name="connsiteY38" fmla="*/ 3755 h 12427"/>
              <a:gd name="connsiteX39" fmla="*/ 10133 w 10133"/>
              <a:gd name="connsiteY39" fmla="*/ 3755 h 12427"/>
              <a:gd name="connsiteX40" fmla="*/ 9864 w 10133"/>
              <a:gd name="connsiteY40" fmla="*/ 4672 h 12427"/>
              <a:gd name="connsiteX41" fmla="*/ 9147 w 10133"/>
              <a:gd name="connsiteY41" fmla="*/ 4672 h 12427"/>
              <a:gd name="connsiteX42" fmla="*/ 9393 w 10133"/>
              <a:gd name="connsiteY42" fmla="*/ 4950 h 12427"/>
              <a:gd name="connsiteX43" fmla="*/ 9846 w 10133"/>
              <a:gd name="connsiteY43" fmla="*/ 5297 h 12427"/>
              <a:gd name="connsiteX44" fmla="*/ 9846 w 10133"/>
              <a:gd name="connsiteY44" fmla="*/ 5350 h 12427"/>
              <a:gd name="connsiteX45" fmla="*/ 9753 w 10133"/>
              <a:gd name="connsiteY45" fmla="*/ 5304 h 12427"/>
              <a:gd name="connsiteX46" fmla="*/ 9184 w 10133"/>
              <a:gd name="connsiteY46" fmla="*/ 5297 h 12427"/>
              <a:gd name="connsiteX47" fmla="*/ 9129 w 10133"/>
              <a:gd name="connsiteY47" fmla="*/ 5443 h 12427"/>
              <a:gd name="connsiteX48" fmla="*/ 9056 w 10133"/>
              <a:gd name="connsiteY48" fmla="*/ 5582 h 12427"/>
              <a:gd name="connsiteX49" fmla="*/ 8335 w 10133"/>
              <a:gd name="connsiteY49" fmla="*/ 5959 h 12427"/>
              <a:gd name="connsiteX50" fmla="*/ 7591 w 10133"/>
              <a:gd name="connsiteY50" fmla="*/ 7114 h 12427"/>
              <a:gd name="connsiteX51" fmla="*/ 7391 w 10133"/>
              <a:gd name="connsiteY51" fmla="*/ 7167 h 12427"/>
              <a:gd name="connsiteX52" fmla="*/ 7212 w 10133"/>
              <a:gd name="connsiteY52" fmla="*/ 7126 h 12427"/>
              <a:gd name="connsiteX53" fmla="*/ 6995 w 10133"/>
              <a:gd name="connsiteY53" fmla="*/ 7044 h 12427"/>
              <a:gd name="connsiteX54" fmla="*/ 6875 w 10133"/>
              <a:gd name="connsiteY54" fmla="*/ 7184 h 12427"/>
              <a:gd name="connsiteX55" fmla="*/ 6487 w 10133"/>
              <a:gd name="connsiteY55" fmla="*/ 7167 h 12427"/>
              <a:gd name="connsiteX56" fmla="*/ 6436 w 10133"/>
              <a:gd name="connsiteY56" fmla="*/ 7213 h 12427"/>
              <a:gd name="connsiteX57" fmla="*/ 6403 w 10133"/>
              <a:gd name="connsiteY57" fmla="*/ 7254 h 12427"/>
              <a:gd name="connsiteX58" fmla="*/ 6278 w 10133"/>
              <a:gd name="connsiteY58" fmla="*/ 8281 h 12427"/>
              <a:gd name="connsiteX59" fmla="*/ 6043 w 10133"/>
              <a:gd name="connsiteY59" fmla="*/ 9684 h 12427"/>
              <a:gd name="connsiteX60" fmla="*/ 5588 w 10133"/>
              <a:gd name="connsiteY60" fmla="*/ 9673 h 12427"/>
              <a:gd name="connsiteX61" fmla="*/ 5515 w 10133"/>
              <a:gd name="connsiteY61" fmla="*/ 10188 h 12427"/>
              <a:gd name="connsiteX62" fmla="*/ 5556 w 10133"/>
              <a:gd name="connsiteY62" fmla="*/ 10311 h 12427"/>
              <a:gd name="connsiteX63" fmla="*/ 5965 w 10133"/>
              <a:gd name="connsiteY63" fmla="*/ 10368 h 12427"/>
              <a:gd name="connsiteX64" fmla="*/ 6038 w 10133"/>
              <a:gd name="connsiteY64" fmla="*/ 10752 h 12427"/>
              <a:gd name="connsiteX65" fmla="*/ 6278 w 10133"/>
              <a:gd name="connsiteY65" fmla="*/ 10874 h 12427"/>
              <a:gd name="connsiteX66" fmla="*/ 6236 w 10133"/>
              <a:gd name="connsiteY66" fmla="*/ 11047 h 12427"/>
              <a:gd name="connsiteX67" fmla="*/ 5990 w 10133"/>
              <a:gd name="connsiteY67" fmla="*/ 11233 h 12427"/>
              <a:gd name="connsiteX68" fmla="*/ 5748 w 10133"/>
              <a:gd name="connsiteY68" fmla="*/ 11221 h 12427"/>
              <a:gd name="connsiteX69" fmla="*/ 5736 w 10133"/>
              <a:gd name="connsiteY69" fmla="*/ 11325 h 12427"/>
              <a:gd name="connsiteX70" fmla="*/ 5802 w 10133"/>
              <a:gd name="connsiteY70" fmla="*/ 11652 h 12427"/>
              <a:gd name="connsiteX71" fmla="*/ 5990 w 10133"/>
              <a:gd name="connsiteY71" fmla="*/ 11669 h 12427"/>
              <a:gd name="connsiteX72" fmla="*/ 6063 w 10133"/>
              <a:gd name="connsiteY72" fmla="*/ 11882 h 12427"/>
              <a:gd name="connsiteX73" fmla="*/ 5918 w 10133"/>
              <a:gd name="connsiteY73" fmla="*/ 12005 h 12427"/>
              <a:gd name="connsiteX74" fmla="*/ 3705 w 10133"/>
              <a:gd name="connsiteY74" fmla="*/ 11822 h 12427"/>
              <a:gd name="connsiteX75" fmla="*/ 1898 w 10133"/>
              <a:gd name="connsiteY75" fmla="*/ 11705 h 12427"/>
              <a:gd name="connsiteX76" fmla="*/ 1743 w 10133"/>
              <a:gd name="connsiteY76" fmla="*/ 12260 h 12427"/>
              <a:gd name="connsiteX77" fmla="*/ 1257 w 10133"/>
              <a:gd name="connsiteY77" fmla="*/ 12417 h 12427"/>
              <a:gd name="connsiteX78" fmla="*/ 668 w 10133"/>
              <a:gd name="connsiteY78" fmla="*/ 12264 h 12427"/>
              <a:gd name="connsiteX79" fmla="*/ 161 w 10133"/>
              <a:gd name="connsiteY79" fmla="*/ 12238 h 12427"/>
              <a:gd name="connsiteX80" fmla="*/ 486 w 10133"/>
              <a:gd name="connsiteY80" fmla="*/ 6943 h 12427"/>
              <a:gd name="connsiteX0" fmla="*/ 325 w 9972"/>
              <a:gd name="connsiteY0" fmla="*/ 6943 h 12427"/>
              <a:gd name="connsiteX1" fmla="*/ 2917 w 9972"/>
              <a:gd name="connsiteY1" fmla="*/ 6813 h 12427"/>
              <a:gd name="connsiteX2" fmla="*/ 1892 w 9972"/>
              <a:gd name="connsiteY2" fmla="*/ 6342 h 12427"/>
              <a:gd name="connsiteX3" fmla="*/ 1572 w 9972"/>
              <a:gd name="connsiteY3" fmla="*/ 5976 h 12427"/>
              <a:gd name="connsiteX4" fmla="*/ 1315 w 9972"/>
              <a:gd name="connsiteY4" fmla="*/ 5057 h 12427"/>
              <a:gd name="connsiteX5" fmla="*/ 1389 w 9972"/>
              <a:gd name="connsiteY5" fmla="*/ 4420 h 12427"/>
              <a:gd name="connsiteX6" fmla="*/ 1425 w 9972"/>
              <a:gd name="connsiteY6" fmla="*/ 3678 h 12427"/>
              <a:gd name="connsiteX7" fmla="*/ 875 w 9972"/>
              <a:gd name="connsiteY7" fmla="*/ 2829 h 12427"/>
              <a:gd name="connsiteX8" fmla="*/ 1609 w 9972"/>
              <a:gd name="connsiteY8" fmla="*/ 1733 h 12427"/>
              <a:gd name="connsiteX9" fmla="*/ 2635 w 9972"/>
              <a:gd name="connsiteY9" fmla="*/ 1697 h 12427"/>
              <a:gd name="connsiteX10" fmla="*/ 4028 w 9972"/>
              <a:gd name="connsiteY10" fmla="*/ 1450 h 12427"/>
              <a:gd name="connsiteX11" fmla="*/ 4871 w 9972"/>
              <a:gd name="connsiteY11" fmla="*/ 1096 h 12427"/>
              <a:gd name="connsiteX12" fmla="*/ 5531 w 9972"/>
              <a:gd name="connsiteY12" fmla="*/ 0 h 12427"/>
              <a:gd name="connsiteX13" fmla="*/ 5787 w 9972"/>
              <a:gd name="connsiteY13" fmla="*/ 637 h 12427"/>
              <a:gd name="connsiteX14" fmla="*/ 5091 w 9972"/>
              <a:gd name="connsiteY14" fmla="*/ 1273 h 12427"/>
              <a:gd name="connsiteX15" fmla="*/ 5201 w 9972"/>
              <a:gd name="connsiteY15" fmla="*/ 2369 h 12427"/>
              <a:gd name="connsiteX16" fmla="*/ 5384 w 9972"/>
              <a:gd name="connsiteY16" fmla="*/ 2299 h 12427"/>
              <a:gd name="connsiteX17" fmla="*/ 6082 w 9972"/>
              <a:gd name="connsiteY17" fmla="*/ 2373 h 12427"/>
              <a:gd name="connsiteX18" fmla="*/ 6353 w 9972"/>
              <a:gd name="connsiteY18" fmla="*/ 3329 h 12427"/>
              <a:gd name="connsiteX19" fmla="*/ 6569 w 9972"/>
              <a:gd name="connsiteY19" fmla="*/ 3460 h 12427"/>
              <a:gd name="connsiteX20" fmla="*/ 6827 w 9972"/>
              <a:gd name="connsiteY20" fmla="*/ 4585 h 12427"/>
              <a:gd name="connsiteX21" fmla="*/ 7194 w 9972"/>
              <a:gd name="connsiteY21" fmla="*/ 4167 h 12427"/>
              <a:gd name="connsiteX22" fmla="*/ 7344 w 9972"/>
              <a:gd name="connsiteY22" fmla="*/ 3946 h 12427"/>
              <a:gd name="connsiteX23" fmla="*/ 7470 w 9972"/>
              <a:gd name="connsiteY23" fmla="*/ 3930 h 12427"/>
              <a:gd name="connsiteX24" fmla="*/ 7572 w 9972"/>
              <a:gd name="connsiteY24" fmla="*/ 3894 h 12427"/>
              <a:gd name="connsiteX25" fmla="*/ 7597 w 9972"/>
              <a:gd name="connsiteY25" fmla="*/ 3819 h 12427"/>
              <a:gd name="connsiteX26" fmla="*/ 7597 w 9972"/>
              <a:gd name="connsiteY26" fmla="*/ 3731 h 12427"/>
              <a:gd name="connsiteX27" fmla="*/ 7506 w 9972"/>
              <a:gd name="connsiteY27" fmla="*/ 3547 h 12427"/>
              <a:gd name="connsiteX28" fmla="*/ 7430 w 9972"/>
              <a:gd name="connsiteY28" fmla="*/ 3460 h 12427"/>
              <a:gd name="connsiteX29" fmla="*/ 7430 w 9972"/>
              <a:gd name="connsiteY29" fmla="*/ 3408 h 12427"/>
              <a:gd name="connsiteX30" fmla="*/ 7626 w 9972"/>
              <a:gd name="connsiteY30" fmla="*/ 3303 h 12427"/>
              <a:gd name="connsiteX31" fmla="*/ 8059 w 9972"/>
              <a:gd name="connsiteY31" fmla="*/ 2867 h 12427"/>
              <a:gd name="connsiteX32" fmla="*/ 8256 w 9972"/>
              <a:gd name="connsiteY32" fmla="*/ 2427 h 12427"/>
              <a:gd name="connsiteX33" fmla="*/ 8492 w 9972"/>
              <a:gd name="connsiteY33" fmla="*/ 2937 h 12427"/>
              <a:gd name="connsiteX34" fmla="*/ 8620 w 9972"/>
              <a:gd name="connsiteY34" fmla="*/ 3303 h 12427"/>
              <a:gd name="connsiteX35" fmla="*/ 8601 w 9972"/>
              <a:gd name="connsiteY35" fmla="*/ 3616 h 12427"/>
              <a:gd name="connsiteX36" fmla="*/ 8529 w 9972"/>
              <a:gd name="connsiteY36" fmla="*/ 4016 h 12427"/>
              <a:gd name="connsiteX37" fmla="*/ 8660 w 9972"/>
              <a:gd name="connsiteY37" fmla="*/ 4167 h 12427"/>
              <a:gd name="connsiteX38" fmla="*/ 9004 w 9972"/>
              <a:gd name="connsiteY38" fmla="*/ 3755 h 12427"/>
              <a:gd name="connsiteX39" fmla="*/ 9972 w 9972"/>
              <a:gd name="connsiteY39" fmla="*/ 3755 h 12427"/>
              <a:gd name="connsiteX40" fmla="*/ 9703 w 9972"/>
              <a:gd name="connsiteY40" fmla="*/ 4672 h 12427"/>
              <a:gd name="connsiteX41" fmla="*/ 8986 w 9972"/>
              <a:gd name="connsiteY41" fmla="*/ 4672 h 12427"/>
              <a:gd name="connsiteX42" fmla="*/ 9232 w 9972"/>
              <a:gd name="connsiteY42" fmla="*/ 4950 h 12427"/>
              <a:gd name="connsiteX43" fmla="*/ 9685 w 9972"/>
              <a:gd name="connsiteY43" fmla="*/ 5297 h 12427"/>
              <a:gd name="connsiteX44" fmla="*/ 9685 w 9972"/>
              <a:gd name="connsiteY44" fmla="*/ 5350 h 12427"/>
              <a:gd name="connsiteX45" fmla="*/ 9592 w 9972"/>
              <a:gd name="connsiteY45" fmla="*/ 5304 h 12427"/>
              <a:gd name="connsiteX46" fmla="*/ 9023 w 9972"/>
              <a:gd name="connsiteY46" fmla="*/ 5297 h 12427"/>
              <a:gd name="connsiteX47" fmla="*/ 8968 w 9972"/>
              <a:gd name="connsiteY47" fmla="*/ 5443 h 12427"/>
              <a:gd name="connsiteX48" fmla="*/ 8895 w 9972"/>
              <a:gd name="connsiteY48" fmla="*/ 5582 h 12427"/>
              <a:gd name="connsiteX49" fmla="*/ 8174 w 9972"/>
              <a:gd name="connsiteY49" fmla="*/ 5959 h 12427"/>
              <a:gd name="connsiteX50" fmla="*/ 7430 w 9972"/>
              <a:gd name="connsiteY50" fmla="*/ 7114 h 12427"/>
              <a:gd name="connsiteX51" fmla="*/ 7230 w 9972"/>
              <a:gd name="connsiteY51" fmla="*/ 7167 h 12427"/>
              <a:gd name="connsiteX52" fmla="*/ 7051 w 9972"/>
              <a:gd name="connsiteY52" fmla="*/ 7126 h 12427"/>
              <a:gd name="connsiteX53" fmla="*/ 6834 w 9972"/>
              <a:gd name="connsiteY53" fmla="*/ 7044 h 12427"/>
              <a:gd name="connsiteX54" fmla="*/ 6714 w 9972"/>
              <a:gd name="connsiteY54" fmla="*/ 7184 h 12427"/>
              <a:gd name="connsiteX55" fmla="*/ 6326 w 9972"/>
              <a:gd name="connsiteY55" fmla="*/ 7167 h 12427"/>
              <a:gd name="connsiteX56" fmla="*/ 6275 w 9972"/>
              <a:gd name="connsiteY56" fmla="*/ 7213 h 12427"/>
              <a:gd name="connsiteX57" fmla="*/ 6242 w 9972"/>
              <a:gd name="connsiteY57" fmla="*/ 7254 h 12427"/>
              <a:gd name="connsiteX58" fmla="*/ 6117 w 9972"/>
              <a:gd name="connsiteY58" fmla="*/ 8281 h 12427"/>
              <a:gd name="connsiteX59" fmla="*/ 5882 w 9972"/>
              <a:gd name="connsiteY59" fmla="*/ 9684 h 12427"/>
              <a:gd name="connsiteX60" fmla="*/ 5427 w 9972"/>
              <a:gd name="connsiteY60" fmla="*/ 9673 h 12427"/>
              <a:gd name="connsiteX61" fmla="*/ 5354 w 9972"/>
              <a:gd name="connsiteY61" fmla="*/ 10188 h 12427"/>
              <a:gd name="connsiteX62" fmla="*/ 5395 w 9972"/>
              <a:gd name="connsiteY62" fmla="*/ 10311 h 12427"/>
              <a:gd name="connsiteX63" fmla="*/ 5804 w 9972"/>
              <a:gd name="connsiteY63" fmla="*/ 10368 h 12427"/>
              <a:gd name="connsiteX64" fmla="*/ 5877 w 9972"/>
              <a:gd name="connsiteY64" fmla="*/ 10752 h 12427"/>
              <a:gd name="connsiteX65" fmla="*/ 6117 w 9972"/>
              <a:gd name="connsiteY65" fmla="*/ 10874 h 12427"/>
              <a:gd name="connsiteX66" fmla="*/ 6075 w 9972"/>
              <a:gd name="connsiteY66" fmla="*/ 11047 h 12427"/>
              <a:gd name="connsiteX67" fmla="*/ 5829 w 9972"/>
              <a:gd name="connsiteY67" fmla="*/ 11233 h 12427"/>
              <a:gd name="connsiteX68" fmla="*/ 5587 w 9972"/>
              <a:gd name="connsiteY68" fmla="*/ 11221 h 12427"/>
              <a:gd name="connsiteX69" fmla="*/ 5575 w 9972"/>
              <a:gd name="connsiteY69" fmla="*/ 11325 h 12427"/>
              <a:gd name="connsiteX70" fmla="*/ 5641 w 9972"/>
              <a:gd name="connsiteY70" fmla="*/ 11652 h 12427"/>
              <a:gd name="connsiteX71" fmla="*/ 5829 w 9972"/>
              <a:gd name="connsiteY71" fmla="*/ 11669 h 12427"/>
              <a:gd name="connsiteX72" fmla="*/ 5902 w 9972"/>
              <a:gd name="connsiteY72" fmla="*/ 11882 h 12427"/>
              <a:gd name="connsiteX73" fmla="*/ 5757 w 9972"/>
              <a:gd name="connsiteY73" fmla="*/ 12005 h 12427"/>
              <a:gd name="connsiteX74" fmla="*/ 3544 w 9972"/>
              <a:gd name="connsiteY74" fmla="*/ 11822 h 12427"/>
              <a:gd name="connsiteX75" fmla="*/ 1737 w 9972"/>
              <a:gd name="connsiteY75" fmla="*/ 11705 h 12427"/>
              <a:gd name="connsiteX76" fmla="*/ 1582 w 9972"/>
              <a:gd name="connsiteY76" fmla="*/ 12260 h 12427"/>
              <a:gd name="connsiteX77" fmla="*/ 1096 w 9972"/>
              <a:gd name="connsiteY77" fmla="*/ 12417 h 12427"/>
              <a:gd name="connsiteX78" fmla="*/ 507 w 9972"/>
              <a:gd name="connsiteY78" fmla="*/ 12264 h 12427"/>
              <a:gd name="connsiteX79" fmla="*/ 0 w 9972"/>
              <a:gd name="connsiteY79" fmla="*/ 12238 h 12427"/>
              <a:gd name="connsiteX80" fmla="*/ 325 w 9972"/>
              <a:gd name="connsiteY80" fmla="*/ 6943 h 12427"/>
              <a:gd name="connsiteX0" fmla="*/ 326 w 10000"/>
              <a:gd name="connsiteY0" fmla="*/ 5587 h 10000"/>
              <a:gd name="connsiteX1" fmla="*/ 1897 w 10000"/>
              <a:gd name="connsiteY1" fmla="*/ 5103 h 10000"/>
              <a:gd name="connsiteX2" fmla="*/ 1576 w 10000"/>
              <a:gd name="connsiteY2" fmla="*/ 4809 h 10000"/>
              <a:gd name="connsiteX3" fmla="*/ 1319 w 10000"/>
              <a:gd name="connsiteY3" fmla="*/ 4069 h 10000"/>
              <a:gd name="connsiteX4" fmla="*/ 1393 w 10000"/>
              <a:gd name="connsiteY4" fmla="*/ 3557 h 10000"/>
              <a:gd name="connsiteX5" fmla="*/ 1429 w 10000"/>
              <a:gd name="connsiteY5" fmla="*/ 2960 h 10000"/>
              <a:gd name="connsiteX6" fmla="*/ 877 w 10000"/>
              <a:gd name="connsiteY6" fmla="*/ 2276 h 10000"/>
              <a:gd name="connsiteX7" fmla="*/ 1614 w 10000"/>
              <a:gd name="connsiteY7" fmla="*/ 1395 h 10000"/>
              <a:gd name="connsiteX8" fmla="*/ 2642 w 10000"/>
              <a:gd name="connsiteY8" fmla="*/ 1366 h 10000"/>
              <a:gd name="connsiteX9" fmla="*/ 4039 w 10000"/>
              <a:gd name="connsiteY9" fmla="*/ 1167 h 10000"/>
              <a:gd name="connsiteX10" fmla="*/ 4885 w 10000"/>
              <a:gd name="connsiteY10" fmla="*/ 882 h 10000"/>
              <a:gd name="connsiteX11" fmla="*/ 5547 w 10000"/>
              <a:gd name="connsiteY11" fmla="*/ 0 h 10000"/>
              <a:gd name="connsiteX12" fmla="*/ 5803 w 10000"/>
              <a:gd name="connsiteY12" fmla="*/ 513 h 10000"/>
              <a:gd name="connsiteX13" fmla="*/ 5105 w 10000"/>
              <a:gd name="connsiteY13" fmla="*/ 1024 h 10000"/>
              <a:gd name="connsiteX14" fmla="*/ 5216 w 10000"/>
              <a:gd name="connsiteY14" fmla="*/ 1906 h 10000"/>
              <a:gd name="connsiteX15" fmla="*/ 5399 w 10000"/>
              <a:gd name="connsiteY15" fmla="*/ 1850 h 10000"/>
              <a:gd name="connsiteX16" fmla="*/ 6099 w 10000"/>
              <a:gd name="connsiteY16" fmla="*/ 1910 h 10000"/>
              <a:gd name="connsiteX17" fmla="*/ 6371 w 10000"/>
              <a:gd name="connsiteY17" fmla="*/ 2679 h 10000"/>
              <a:gd name="connsiteX18" fmla="*/ 6587 w 10000"/>
              <a:gd name="connsiteY18" fmla="*/ 2784 h 10000"/>
              <a:gd name="connsiteX19" fmla="*/ 6846 w 10000"/>
              <a:gd name="connsiteY19" fmla="*/ 3690 h 10000"/>
              <a:gd name="connsiteX20" fmla="*/ 7214 w 10000"/>
              <a:gd name="connsiteY20" fmla="*/ 3353 h 10000"/>
              <a:gd name="connsiteX21" fmla="*/ 7365 w 10000"/>
              <a:gd name="connsiteY21" fmla="*/ 3175 h 10000"/>
              <a:gd name="connsiteX22" fmla="*/ 7491 w 10000"/>
              <a:gd name="connsiteY22" fmla="*/ 3162 h 10000"/>
              <a:gd name="connsiteX23" fmla="*/ 7593 w 10000"/>
              <a:gd name="connsiteY23" fmla="*/ 3133 h 10000"/>
              <a:gd name="connsiteX24" fmla="*/ 7618 w 10000"/>
              <a:gd name="connsiteY24" fmla="*/ 3073 h 10000"/>
              <a:gd name="connsiteX25" fmla="*/ 7618 w 10000"/>
              <a:gd name="connsiteY25" fmla="*/ 3002 h 10000"/>
              <a:gd name="connsiteX26" fmla="*/ 7527 w 10000"/>
              <a:gd name="connsiteY26" fmla="*/ 2854 h 10000"/>
              <a:gd name="connsiteX27" fmla="*/ 7451 w 10000"/>
              <a:gd name="connsiteY27" fmla="*/ 2784 h 10000"/>
              <a:gd name="connsiteX28" fmla="*/ 7451 w 10000"/>
              <a:gd name="connsiteY28" fmla="*/ 2742 h 10000"/>
              <a:gd name="connsiteX29" fmla="*/ 7647 w 10000"/>
              <a:gd name="connsiteY29" fmla="*/ 2658 h 10000"/>
              <a:gd name="connsiteX30" fmla="*/ 8082 w 10000"/>
              <a:gd name="connsiteY30" fmla="*/ 2307 h 10000"/>
              <a:gd name="connsiteX31" fmla="*/ 8279 w 10000"/>
              <a:gd name="connsiteY31" fmla="*/ 1953 h 10000"/>
              <a:gd name="connsiteX32" fmla="*/ 8516 w 10000"/>
              <a:gd name="connsiteY32" fmla="*/ 2363 h 10000"/>
              <a:gd name="connsiteX33" fmla="*/ 8644 w 10000"/>
              <a:gd name="connsiteY33" fmla="*/ 2658 h 10000"/>
              <a:gd name="connsiteX34" fmla="*/ 8625 w 10000"/>
              <a:gd name="connsiteY34" fmla="*/ 2910 h 10000"/>
              <a:gd name="connsiteX35" fmla="*/ 8553 w 10000"/>
              <a:gd name="connsiteY35" fmla="*/ 3232 h 10000"/>
              <a:gd name="connsiteX36" fmla="*/ 8684 w 10000"/>
              <a:gd name="connsiteY36" fmla="*/ 3353 h 10000"/>
              <a:gd name="connsiteX37" fmla="*/ 9029 w 10000"/>
              <a:gd name="connsiteY37" fmla="*/ 3022 h 10000"/>
              <a:gd name="connsiteX38" fmla="*/ 10000 w 10000"/>
              <a:gd name="connsiteY38" fmla="*/ 3022 h 10000"/>
              <a:gd name="connsiteX39" fmla="*/ 9730 w 10000"/>
              <a:gd name="connsiteY39" fmla="*/ 3760 h 10000"/>
              <a:gd name="connsiteX40" fmla="*/ 9011 w 10000"/>
              <a:gd name="connsiteY40" fmla="*/ 3760 h 10000"/>
              <a:gd name="connsiteX41" fmla="*/ 9258 w 10000"/>
              <a:gd name="connsiteY41" fmla="*/ 3983 h 10000"/>
              <a:gd name="connsiteX42" fmla="*/ 9712 w 10000"/>
              <a:gd name="connsiteY42" fmla="*/ 4262 h 10000"/>
              <a:gd name="connsiteX43" fmla="*/ 9712 w 10000"/>
              <a:gd name="connsiteY43" fmla="*/ 4305 h 10000"/>
              <a:gd name="connsiteX44" fmla="*/ 9619 w 10000"/>
              <a:gd name="connsiteY44" fmla="*/ 4268 h 10000"/>
              <a:gd name="connsiteX45" fmla="*/ 9048 w 10000"/>
              <a:gd name="connsiteY45" fmla="*/ 4262 h 10000"/>
              <a:gd name="connsiteX46" fmla="*/ 8993 w 10000"/>
              <a:gd name="connsiteY46" fmla="*/ 4380 h 10000"/>
              <a:gd name="connsiteX47" fmla="*/ 8920 w 10000"/>
              <a:gd name="connsiteY47" fmla="*/ 4492 h 10000"/>
              <a:gd name="connsiteX48" fmla="*/ 8197 w 10000"/>
              <a:gd name="connsiteY48" fmla="*/ 4795 h 10000"/>
              <a:gd name="connsiteX49" fmla="*/ 7451 w 10000"/>
              <a:gd name="connsiteY49" fmla="*/ 5725 h 10000"/>
              <a:gd name="connsiteX50" fmla="*/ 7250 w 10000"/>
              <a:gd name="connsiteY50" fmla="*/ 5767 h 10000"/>
              <a:gd name="connsiteX51" fmla="*/ 7071 w 10000"/>
              <a:gd name="connsiteY51" fmla="*/ 5734 h 10000"/>
              <a:gd name="connsiteX52" fmla="*/ 6853 w 10000"/>
              <a:gd name="connsiteY52" fmla="*/ 5668 h 10000"/>
              <a:gd name="connsiteX53" fmla="*/ 6733 w 10000"/>
              <a:gd name="connsiteY53" fmla="*/ 5781 h 10000"/>
              <a:gd name="connsiteX54" fmla="*/ 6344 w 10000"/>
              <a:gd name="connsiteY54" fmla="*/ 5767 h 10000"/>
              <a:gd name="connsiteX55" fmla="*/ 6293 w 10000"/>
              <a:gd name="connsiteY55" fmla="*/ 5804 h 10000"/>
              <a:gd name="connsiteX56" fmla="*/ 6260 w 10000"/>
              <a:gd name="connsiteY56" fmla="*/ 5837 h 10000"/>
              <a:gd name="connsiteX57" fmla="*/ 6134 w 10000"/>
              <a:gd name="connsiteY57" fmla="*/ 6664 h 10000"/>
              <a:gd name="connsiteX58" fmla="*/ 5899 w 10000"/>
              <a:gd name="connsiteY58" fmla="*/ 7793 h 10000"/>
              <a:gd name="connsiteX59" fmla="*/ 5442 w 10000"/>
              <a:gd name="connsiteY59" fmla="*/ 7784 h 10000"/>
              <a:gd name="connsiteX60" fmla="*/ 5369 w 10000"/>
              <a:gd name="connsiteY60" fmla="*/ 8198 h 10000"/>
              <a:gd name="connsiteX61" fmla="*/ 5410 w 10000"/>
              <a:gd name="connsiteY61" fmla="*/ 8297 h 10000"/>
              <a:gd name="connsiteX62" fmla="*/ 5820 w 10000"/>
              <a:gd name="connsiteY62" fmla="*/ 8343 h 10000"/>
              <a:gd name="connsiteX63" fmla="*/ 5894 w 10000"/>
              <a:gd name="connsiteY63" fmla="*/ 8652 h 10000"/>
              <a:gd name="connsiteX64" fmla="*/ 6134 w 10000"/>
              <a:gd name="connsiteY64" fmla="*/ 8750 h 10000"/>
              <a:gd name="connsiteX65" fmla="*/ 6092 w 10000"/>
              <a:gd name="connsiteY65" fmla="*/ 8890 h 10000"/>
              <a:gd name="connsiteX66" fmla="*/ 5845 w 10000"/>
              <a:gd name="connsiteY66" fmla="*/ 9039 h 10000"/>
              <a:gd name="connsiteX67" fmla="*/ 5603 w 10000"/>
              <a:gd name="connsiteY67" fmla="*/ 9030 h 10000"/>
              <a:gd name="connsiteX68" fmla="*/ 5591 w 10000"/>
              <a:gd name="connsiteY68" fmla="*/ 9113 h 10000"/>
              <a:gd name="connsiteX69" fmla="*/ 5657 w 10000"/>
              <a:gd name="connsiteY69" fmla="*/ 9376 h 10000"/>
              <a:gd name="connsiteX70" fmla="*/ 5845 w 10000"/>
              <a:gd name="connsiteY70" fmla="*/ 9390 h 10000"/>
              <a:gd name="connsiteX71" fmla="*/ 5919 w 10000"/>
              <a:gd name="connsiteY71" fmla="*/ 9561 h 10000"/>
              <a:gd name="connsiteX72" fmla="*/ 5773 w 10000"/>
              <a:gd name="connsiteY72" fmla="*/ 9660 h 10000"/>
              <a:gd name="connsiteX73" fmla="*/ 3554 w 10000"/>
              <a:gd name="connsiteY73" fmla="*/ 9513 h 10000"/>
              <a:gd name="connsiteX74" fmla="*/ 1742 w 10000"/>
              <a:gd name="connsiteY74" fmla="*/ 9419 h 10000"/>
              <a:gd name="connsiteX75" fmla="*/ 1586 w 10000"/>
              <a:gd name="connsiteY75" fmla="*/ 9866 h 10000"/>
              <a:gd name="connsiteX76" fmla="*/ 1099 w 10000"/>
              <a:gd name="connsiteY76" fmla="*/ 9992 h 10000"/>
              <a:gd name="connsiteX77" fmla="*/ 508 w 10000"/>
              <a:gd name="connsiteY77" fmla="*/ 9869 h 10000"/>
              <a:gd name="connsiteX78" fmla="*/ 0 w 10000"/>
              <a:gd name="connsiteY78" fmla="*/ 9848 h 10000"/>
              <a:gd name="connsiteX79" fmla="*/ 326 w 10000"/>
              <a:gd name="connsiteY79" fmla="*/ 5587 h 10000"/>
              <a:gd name="connsiteX0" fmla="*/ 326 w 10000"/>
              <a:gd name="connsiteY0" fmla="*/ 5587 h 10000"/>
              <a:gd name="connsiteX1" fmla="*/ 1897 w 10000"/>
              <a:gd name="connsiteY1" fmla="*/ 5103 h 10000"/>
              <a:gd name="connsiteX2" fmla="*/ 1576 w 10000"/>
              <a:gd name="connsiteY2" fmla="*/ 4809 h 10000"/>
              <a:gd name="connsiteX3" fmla="*/ 1319 w 10000"/>
              <a:gd name="connsiteY3" fmla="*/ 4069 h 10000"/>
              <a:gd name="connsiteX4" fmla="*/ 1393 w 10000"/>
              <a:gd name="connsiteY4" fmla="*/ 3557 h 10000"/>
              <a:gd name="connsiteX5" fmla="*/ 1429 w 10000"/>
              <a:gd name="connsiteY5" fmla="*/ 2960 h 10000"/>
              <a:gd name="connsiteX6" fmla="*/ 877 w 10000"/>
              <a:gd name="connsiteY6" fmla="*/ 2276 h 10000"/>
              <a:gd name="connsiteX7" fmla="*/ 1614 w 10000"/>
              <a:gd name="connsiteY7" fmla="*/ 1395 h 10000"/>
              <a:gd name="connsiteX8" fmla="*/ 2642 w 10000"/>
              <a:gd name="connsiteY8" fmla="*/ 1366 h 10000"/>
              <a:gd name="connsiteX9" fmla="*/ 4039 w 10000"/>
              <a:gd name="connsiteY9" fmla="*/ 1167 h 10000"/>
              <a:gd name="connsiteX10" fmla="*/ 4885 w 10000"/>
              <a:gd name="connsiteY10" fmla="*/ 882 h 10000"/>
              <a:gd name="connsiteX11" fmla="*/ 5547 w 10000"/>
              <a:gd name="connsiteY11" fmla="*/ 0 h 10000"/>
              <a:gd name="connsiteX12" fmla="*/ 5803 w 10000"/>
              <a:gd name="connsiteY12" fmla="*/ 513 h 10000"/>
              <a:gd name="connsiteX13" fmla="*/ 5105 w 10000"/>
              <a:gd name="connsiteY13" fmla="*/ 1024 h 10000"/>
              <a:gd name="connsiteX14" fmla="*/ 5216 w 10000"/>
              <a:gd name="connsiteY14" fmla="*/ 1906 h 10000"/>
              <a:gd name="connsiteX15" fmla="*/ 5399 w 10000"/>
              <a:gd name="connsiteY15" fmla="*/ 1850 h 10000"/>
              <a:gd name="connsiteX16" fmla="*/ 6099 w 10000"/>
              <a:gd name="connsiteY16" fmla="*/ 1910 h 10000"/>
              <a:gd name="connsiteX17" fmla="*/ 6371 w 10000"/>
              <a:gd name="connsiteY17" fmla="*/ 2679 h 10000"/>
              <a:gd name="connsiteX18" fmla="*/ 6587 w 10000"/>
              <a:gd name="connsiteY18" fmla="*/ 2784 h 10000"/>
              <a:gd name="connsiteX19" fmla="*/ 6846 w 10000"/>
              <a:gd name="connsiteY19" fmla="*/ 3690 h 10000"/>
              <a:gd name="connsiteX20" fmla="*/ 7214 w 10000"/>
              <a:gd name="connsiteY20" fmla="*/ 3353 h 10000"/>
              <a:gd name="connsiteX21" fmla="*/ 7365 w 10000"/>
              <a:gd name="connsiteY21" fmla="*/ 3175 h 10000"/>
              <a:gd name="connsiteX22" fmla="*/ 7491 w 10000"/>
              <a:gd name="connsiteY22" fmla="*/ 3162 h 10000"/>
              <a:gd name="connsiteX23" fmla="*/ 7593 w 10000"/>
              <a:gd name="connsiteY23" fmla="*/ 3133 h 10000"/>
              <a:gd name="connsiteX24" fmla="*/ 7618 w 10000"/>
              <a:gd name="connsiteY24" fmla="*/ 3073 h 10000"/>
              <a:gd name="connsiteX25" fmla="*/ 7618 w 10000"/>
              <a:gd name="connsiteY25" fmla="*/ 3002 h 10000"/>
              <a:gd name="connsiteX26" fmla="*/ 7527 w 10000"/>
              <a:gd name="connsiteY26" fmla="*/ 2854 h 10000"/>
              <a:gd name="connsiteX27" fmla="*/ 7451 w 10000"/>
              <a:gd name="connsiteY27" fmla="*/ 2784 h 10000"/>
              <a:gd name="connsiteX28" fmla="*/ 7451 w 10000"/>
              <a:gd name="connsiteY28" fmla="*/ 2742 h 10000"/>
              <a:gd name="connsiteX29" fmla="*/ 7647 w 10000"/>
              <a:gd name="connsiteY29" fmla="*/ 2658 h 10000"/>
              <a:gd name="connsiteX30" fmla="*/ 8082 w 10000"/>
              <a:gd name="connsiteY30" fmla="*/ 2307 h 10000"/>
              <a:gd name="connsiteX31" fmla="*/ 8279 w 10000"/>
              <a:gd name="connsiteY31" fmla="*/ 1953 h 10000"/>
              <a:gd name="connsiteX32" fmla="*/ 8516 w 10000"/>
              <a:gd name="connsiteY32" fmla="*/ 2363 h 10000"/>
              <a:gd name="connsiteX33" fmla="*/ 8644 w 10000"/>
              <a:gd name="connsiteY33" fmla="*/ 2658 h 10000"/>
              <a:gd name="connsiteX34" fmla="*/ 8625 w 10000"/>
              <a:gd name="connsiteY34" fmla="*/ 2910 h 10000"/>
              <a:gd name="connsiteX35" fmla="*/ 8553 w 10000"/>
              <a:gd name="connsiteY35" fmla="*/ 3232 h 10000"/>
              <a:gd name="connsiteX36" fmla="*/ 8684 w 10000"/>
              <a:gd name="connsiteY36" fmla="*/ 3353 h 10000"/>
              <a:gd name="connsiteX37" fmla="*/ 9029 w 10000"/>
              <a:gd name="connsiteY37" fmla="*/ 3022 h 10000"/>
              <a:gd name="connsiteX38" fmla="*/ 10000 w 10000"/>
              <a:gd name="connsiteY38" fmla="*/ 3022 h 10000"/>
              <a:gd name="connsiteX39" fmla="*/ 9730 w 10000"/>
              <a:gd name="connsiteY39" fmla="*/ 3760 h 10000"/>
              <a:gd name="connsiteX40" fmla="*/ 9011 w 10000"/>
              <a:gd name="connsiteY40" fmla="*/ 3760 h 10000"/>
              <a:gd name="connsiteX41" fmla="*/ 9258 w 10000"/>
              <a:gd name="connsiteY41" fmla="*/ 3983 h 10000"/>
              <a:gd name="connsiteX42" fmla="*/ 9712 w 10000"/>
              <a:gd name="connsiteY42" fmla="*/ 4262 h 10000"/>
              <a:gd name="connsiteX43" fmla="*/ 9712 w 10000"/>
              <a:gd name="connsiteY43" fmla="*/ 4305 h 10000"/>
              <a:gd name="connsiteX44" fmla="*/ 9619 w 10000"/>
              <a:gd name="connsiteY44" fmla="*/ 4268 h 10000"/>
              <a:gd name="connsiteX45" fmla="*/ 9048 w 10000"/>
              <a:gd name="connsiteY45" fmla="*/ 4262 h 10000"/>
              <a:gd name="connsiteX46" fmla="*/ 8993 w 10000"/>
              <a:gd name="connsiteY46" fmla="*/ 4380 h 10000"/>
              <a:gd name="connsiteX47" fmla="*/ 8920 w 10000"/>
              <a:gd name="connsiteY47" fmla="*/ 4492 h 10000"/>
              <a:gd name="connsiteX48" fmla="*/ 8197 w 10000"/>
              <a:gd name="connsiteY48" fmla="*/ 4795 h 10000"/>
              <a:gd name="connsiteX49" fmla="*/ 7451 w 10000"/>
              <a:gd name="connsiteY49" fmla="*/ 5725 h 10000"/>
              <a:gd name="connsiteX50" fmla="*/ 7250 w 10000"/>
              <a:gd name="connsiteY50" fmla="*/ 5767 h 10000"/>
              <a:gd name="connsiteX51" fmla="*/ 7071 w 10000"/>
              <a:gd name="connsiteY51" fmla="*/ 5734 h 10000"/>
              <a:gd name="connsiteX52" fmla="*/ 6853 w 10000"/>
              <a:gd name="connsiteY52" fmla="*/ 5668 h 10000"/>
              <a:gd name="connsiteX53" fmla="*/ 6733 w 10000"/>
              <a:gd name="connsiteY53" fmla="*/ 5781 h 10000"/>
              <a:gd name="connsiteX54" fmla="*/ 6344 w 10000"/>
              <a:gd name="connsiteY54" fmla="*/ 5767 h 10000"/>
              <a:gd name="connsiteX55" fmla="*/ 6293 w 10000"/>
              <a:gd name="connsiteY55" fmla="*/ 5804 h 10000"/>
              <a:gd name="connsiteX56" fmla="*/ 6260 w 10000"/>
              <a:gd name="connsiteY56" fmla="*/ 5837 h 10000"/>
              <a:gd name="connsiteX57" fmla="*/ 6134 w 10000"/>
              <a:gd name="connsiteY57" fmla="*/ 6664 h 10000"/>
              <a:gd name="connsiteX58" fmla="*/ 5899 w 10000"/>
              <a:gd name="connsiteY58" fmla="*/ 7793 h 10000"/>
              <a:gd name="connsiteX59" fmla="*/ 5442 w 10000"/>
              <a:gd name="connsiteY59" fmla="*/ 7784 h 10000"/>
              <a:gd name="connsiteX60" fmla="*/ 5369 w 10000"/>
              <a:gd name="connsiteY60" fmla="*/ 8198 h 10000"/>
              <a:gd name="connsiteX61" fmla="*/ 5410 w 10000"/>
              <a:gd name="connsiteY61" fmla="*/ 8297 h 10000"/>
              <a:gd name="connsiteX62" fmla="*/ 5820 w 10000"/>
              <a:gd name="connsiteY62" fmla="*/ 8343 h 10000"/>
              <a:gd name="connsiteX63" fmla="*/ 5894 w 10000"/>
              <a:gd name="connsiteY63" fmla="*/ 8652 h 10000"/>
              <a:gd name="connsiteX64" fmla="*/ 6134 w 10000"/>
              <a:gd name="connsiteY64" fmla="*/ 8750 h 10000"/>
              <a:gd name="connsiteX65" fmla="*/ 6092 w 10000"/>
              <a:gd name="connsiteY65" fmla="*/ 8890 h 10000"/>
              <a:gd name="connsiteX66" fmla="*/ 5845 w 10000"/>
              <a:gd name="connsiteY66" fmla="*/ 9039 h 10000"/>
              <a:gd name="connsiteX67" fmla="*/ 5603 w 10000"/>
              <a:gd name="connsiteY67" fmla="*/ 9030 h 10000"/>
              <a:gd name="connsiteX68" fmla="*/ 5591 w 10000"/>
              <a:gd name="connsiteY68" fmla="*/ 9113 h 10000"/>
              <a:gd name="connsiteX69" fmla="*/ 5657 w 10000"/>
              <a:gd name="connsiteY69" fmla="*/ 9376 h 10000"/>
              <a:gd name="connsiteX70" fmla="*/ 5845 w 10000"/>
              <a:gd name="connsiteY70" fmla="*/ 9390 h 10000"/>
              <a:gd name="connsiteX71" fmla="*/ 5919 w 10000"/>
              <a:gd name="connsiteY71" fmla="*/ 9561 h 10000"/>
              <a:gd name="connsiteX72" fmla="*/ 5773 w 10000"/>
              <a:gd name="connsiteY72" fmla="*/ 9660 h 10000"/>
              <a:gd name="connsiteX73" fmla="*/ 3554 w 10000"/>
              <a:gd name="connsiteY73" fmla="*/ 9513 h 10000"/>
              <a:gd name="connsiteX74" fmla="*/ 1742 w 10000"/>
              <a:gd name="connsiteY74" fmla="*/ 9419 h 10000"/>
              <a:gd name="connsiteX75" fmla="*/ 1586 w 10000"/>
              <a:gd name="connsiteY75" fmla="*/ 9866 h 10000"/>
              <a:gd name="connsiteX76" fmla="*/ 1099 w 10000"/>
              <a:gd name="connsiteY76" fmla="*/ 9992 h 10000"/>
              <a:gd name="connsiteX77" fmla="*/ 508 w 10000"/>
              <a:gd name="connsiteY77" fmla="*/ 9869 h 10000"/>
              <a:gd name="connsiteX78" fmla="*/ 0 w 10000"/>
              <a:gd name="connsiteY78" fmla="*/ 9848 h 10000"/>
              <a:gd name="connsiteX79" fmla="*/ 326 w 10000"/>
              <a:gd name="connsiteY79" fmla="*/ 5587 h 10000"/>
              <a:gd name="connsiteX0" fmla="*/ 326 w 10000"/>
              <a:gd name="connsiteY0" fmla="*/ 5587 h 10000"/>
              <a:gd name="connsiteX1" fmla="*/ 1456 w 10000"/>
              <a:gd name="connsiteY1" fmla="*/ 5217 h 10000"/>
              <a:gd name="connsiteX2" fmla="*/ 1576 w 10000"/>
              <a:gd name="connsiteY2" fmla="*/ 4809 h 10000"/>
              <a:gd name="connsiteX3" fmla="*/ 1319 w 10000"/>
              <a:gd name="connsiteY3" fmla="*/ 4069 h 10000"/>
              <a:gd name="connsiteX4" fmla="*/ 1393 w 10000"/>
              <a:gd name="connsiteY4" fmla="*/ 3557 h 10000"/>
              <a:gd name="connsiteX5" fmla="*/ 1429 w 10000"/>
              <a:gd name="connsiteY5" fmla="*/ 2960 h 10000"/>
              <a:gd name="connsiteX6" fmla="*/ 877 w 10000"/>
              <a:gd name="connsiteY6" fmla="*/ 2276 h 10000"/>
              <a:gd name="connsiteX7" fmla="*/ 1614 w 10000"/>
              <a:gd name="connsiteY7" fmla="*/ 1395 h 10000"/>
              <a:gd name="connsiteX8" fmla="*/ 2642 w 10000"/>
              <a:gd name="connsiteY8" fmla="*/ 1366 h 10000"/>
              <a:gd name="connsiteX9" fmla="*/ 4039 w 10000"/>
              <a:gd name="connsiteY9" fmla="*/ 1167 h 10000"/>
              <a:gd name="connsiteX10" fmla="*/ 4885 w 10000"/>
              <a:gd name="connsiteY10" fmla="*/ 882 h 10000"/>
              <a:gd name="connsiteX11" fmla="*/ 5547 w 10000"/>
              <a:gd name="connsiteY11" fmla="*/ 0 h 10000"/>
              <a:gd name="connsiteX12" fmla="*/ 5803 w 10000"/>
              <a:gd name="connsiteY12" fmla="*/ 513 h 10000"/>
              <a:gd name="connsiteX13" fmla="*/ 5105 w 10000"/>
              <a:gd name="connsiteY13" fmla="*/ 1024 h 10000"/>
              <a:gd name="connsiteX14" fmla="*/ 5216 w 10000"/>
              <a:gd name="connsiteY14" fmla="*/ 1906 h 10000"/>
              <a:gd name="connsiteX15" fmla="*/ 5399 w 10000"/>
              <a:gd name="connsiteY15" fmla="*/ 1850 h 10000"/>
              <a:gd name="connsiteX16" fmla="*/ 6099 w 10000"/>
              <a:gd name="connsiteY16" fmla="*/ 1910 h 10000"/>
              <a:gd name="connsiteX17" fmla="*/ 6371 w 10000"/>
              <a:gd name="connsiteY17" fmla="*/ 2679 h 10000"/>
              <a:gd name="connsiteX18" fmla="*/ 6587 w 10000"/>
              <a:gd name="connsiteY18" fmla="*/ 2784 h 10000"/>
              <a:gd name="connsiteX19" fmla="*/ 6846 w 10000"/>
              <a:gd name="connsiteY19" fmla="*/ 3690 h 10000"/>
              <a:gd name="connsiteX20" fmla="*/ 7214 w 10000"/>
              <a:gd name="connsiteY20" fmla="*/ 3353 h 10000"/>
              <a:gd name="connsiteX21" fmla="*/ 7365 w 10000"/>
              <a:gd name="connsiteY21" fmla="*/ 3175 h 10000"/>
              <a:gd name="connsiteX22" fmla="*/ 7491 w 10000"/>
              <a:gd name="connsiteY22" fmla="*/ 3162 h 10000"/>
              <a:gd name="connsiteX23" fmla="*/ 7593 w 10000"/>
              <a:gd name="connsiteY23" fmla="*/ 3133 h 10000"/>
              <a:gd name="connsiteX24" fmla="*/ 7618 w 10000"/>
              <a:gd name="connsiteY24" fmla="*/ 3073 h 10000"/>
              <a:gd name="connsiteX25" fmla="*/ 7618 w 10000"/>
              <a:gd name="connsiteY25" fmla="*/ 3002 h 10000"/>
              <a:gd name="connsiteX26" fmla="*/ 7527 w 10000"/>
              <a:gd name="connsiteY26" fmla="*/ 2854 h 10000"/>
              <a:gd name="connsiteX27" fmla="*/ 7451 w 10000"/>
              <a:gd name="connsiteY27" fmla="*/ 2784 h 10000"/>
              <a:gd name="connsiteX28" fmla="*/ 7451 w 10000"/>
              <a:gd name="connsiteY28" fmla="*/ 2742 h 10000"/>
              <a:gd name="connsiteX29" fmla="*/ 7647 w 10000"/>
              <a:gd name="connsiteY29" fmla="*/ 2658 h 10000"/>
              <a:gd name="connsiteX30" fmla="*/ 8082 w 10000"/>
              <a:gd name="connsiteY30" fmla="*/ 2307 h 10000"/>
              <a:gd name="connsiteX31" fmla="*/ 8279 w 10000"/>
              <a:gd name="connsiteY31" fmla="*/ 1953 h 10000"/>
              <a:gd name="connsiteX32" fmla="*/ 8516 w 10000"/>
              <a:gd name="connsiteY32" fmla="*/ 2363 h 10000"/>
              <a:gd name="connsiteX33" fmla="*/ 8644 w 10000"/>
              <a:gd name="connsiteY33" fmla="*/ 2658 h 10000"/>
              <a:gd name="connsiteX34" fmla="*/ 8625 w 10000"/>
              <a:gd name="connsiteY34" fmla="*/ 2910 h 10000"/>
              <a:gd name="connsiteX35" fmla="*/ 8553 w 10000"/>
              <a:gd name="connsiteY35" fmla="*/ 3232 h 10000"/>
              <a:gd name="connsiteX36" fmla="*/ 8684 w 10000"/>
              <a:gd name="connsiteY36" fmla="*/ 3353 h 10000"/>
              <a:gd name="connsiteX37" fmla="*/ 9029 w 10000"/>
              <a:gd name="connsiteY37" fmla="*/ 3022 h 10000"/>
              <a:gd name="connsiteX38" fmla="*/ 10000 w 10000"/>
              <a:gd name="connsiteY38" fmla="*/ 3022 h 10000"/>
              <a:gd name="connsiteX39" fmla="*/ 9730 w 10000"/>
              <a:gd name="connsiteY39" fmla="*/ 3760 h 10000"/>
              <a:gd name="connsiteX40" fmla="*/ 9011 w 10000"/>
              <a:gd name="connsiteY40" fmla="*/ 3760 h 10000"/>
              <a:gd name="connsiteX41" fmla="*/ 9258 w 10000"/>
              <a:gd name="connsiteY41" fmla="*/ 3983 h 10000"/>
              <a:gd name="connsiteX42" fmla="*/ 9712 w 10000"/>
              <a:gd name="connsiteY42" fmla="*/ 4262 h 10000"/>
              <a:gd name="connsiteX43" fmla="*/ 9712 w 10000"/>
              <a:gd name="connsiteY43" fmla="*/ 4305 h 10000"/>
              <a:gd name="connsiteX44" fmla="*/ 9619 w 10000"/>
              <a:gd name="connsiteY44" fmla="*/ 4268 h 10000"/>
              <a:gd name="connsiteX45" fmla="*/ 9048 w 10000"/>
              <a:gd name="connsiteY45" fmla="*/ 4262 h 10000"/>
              <a:gd name="connsiteX46" fmla="*/ 8993 w 10000"/>
              <a:gd name="connsiteY46" fmla="*/ 4380 h 10000"/>
              <a:gd name="connsiteX47" fmla="*/ 8920 w 10000"/>
              <a:gd name="connsiteY47" fmla="*/ 4492 h 10000"/>
              <a:gd name="connsiteX48" fmla="*/ 8197 w 10000"/>
              <a:gd name="connsiteY48" fmla="*/ 4795 h 10000"/>
              <a:gd name="connsiteX49" fmla="*/ 7451 w 10000"/>
              <a:gd name="connsiteY49" fmla="*/ 5725 h 10000"/>
              <a:gd name="connsiteX50" fmla="*/ 7250 w 10000"/>
              <a:gd name="connsiteY50" fmla="*/ 5767 h 10000"/>
              <a:gd name="connsiteX51" fmla="*/ 7071 w 10000"/>
              <a:gd name="connsiteY51" fmla="*/ 5734 h 10000"/>
              <a:gd name="connsiteX52" fmla="*/ 6853 w 10000"/>
              <a:gd name="connsiteY52" fmla="*/ 5668 h 10000"/>
              <a:gd name="connsiteX53" fmla="*/ 6733 w 10000"/>
              <a:gd name="connsiteY53" fmla="*/ 5781 h 10000"/>
              <a:gd name="connsiteX54" fmla="*/ 6344 w 10000"/>
              <a:gd name="connsiteY54" fmla="*/ 5767 h 10000"/>
              <a:gd name="connsiteX55" fmla="*/ 6293 w 10000"/>
              <a:gd name="connsiteY55" fmla="*/ 5804 h 10000"/>
              <a:gd name="connsiteX56" fmla="*/ 6260 w 10000"/>
              <a:gd name="connsiteY56" fmla="*/ 5837 h 10000"/>
              <a:gd name="connsiteX57" fmla="*/ 6134 w 10000"/>
              <a:gd name="connsiteY57" fmla="*/ 6664 h 10000"/>
              <a:gd name="connsiteX58" fmla="*/ 5899 w 10000"/>
              <a:gd name="connsiteY58" fmla="*/ 7793 h 10000"/>
              <a:gd name="connsiteX59" fmla="*/ 5442 w 10000"/>
              <a:gd name="connsiteY59" fmla="*/ 7784 h 10000"/>
              <a:gd name="connsiteX60" fmla="*/ 5369 w 10000"/>
              <a:gd name="connsiteY60" fmla="*/ 8198 h 10000"/>
              <a:gd name="connsiteX61" fmla="*/ 5410 w 10000"/>
              <a:gd name="connsiteY61" fmla="*/ 8297 h 10000"/>
              <a:gd name="connsiteX62" fmla="*/ 5820 w 10000"/>
              <a:gd name="connsiteY62" fmla="*/ 8343 h 10000"/>
              <a:gd name="connsiteX63" fmla="*/ 5894 w 10000"/>
              <a:gd name="connsiteY63" fmla="*/ 8652 h 10000"/>
              <a:gd name="connsiteX64" fmla="*/ 6134 w 10000"/>
              <a:gd name="connsiteY64" fmla="*/ 8750 h 10000"/>
              <a:gd name="connsiteX65" fmla="*/ 6092 w 10000"/>
              <a:gd name="connsiteY65" fmla="*/ 8890 h 10000"/>
              <a:gd name="connsiteX66" fmla="*/ 5845 w 10000"/>
              <a:gd name="connsiteY66" fmla="*/ 9039 h 10000"/>
              <a:gd name="connsiteX67" fmla="*/ 5603 w 10000"/>
              <a:gd name="connsiteY67" fmla="*/ 9030 h 10000"/>
              <a:gd name="connsiteX68" fmla="*/ 5591 w 10000"/>
              <a:gd name="connsiteY68" fmla="*/ 9113 h 10000"/>
              <a:gd name="connsiteX69" fmla="*/ 5657 w 10000"/>
              <a:gd name="connsiteY69" fmla="*/ 9376 h 10000"/>
              <a:gd name="connsiteX70" fmla="*/ 5845 w 10000"/>
              <a:gd name="connsiteY70" fmla="*/ 9390 h 10000"/>
              <a:gd name="connsiteX71" fmla="*/ 5919 w 10000"/>
              <a:gd name="connsiteY71" fmla="*/ 9561 h 10000"/>
              <a:gd name="connsiteX72" fmla="*/ 5773 w 10000"/>
              <a:gd name="connsiteY72" fmla="*/ 9660 h 10000"/>
              <a:gd name="connsiteX73" fmla="*/ 3554 w 10000"/>
              <a:gd name="connsiteY73" fmla="*/ 9513 h 10000"/>
              <a:gd name="connsiteX74" fmla="*/ 1742 w 10000"/>
              <a:gd name="connsiteY74" fmla="*/ 9419 h 10000"/>
              <a:gd name="connsiteX75" fmla="*/ 1586 w 10000"/>
              <a:gd name="connsiteY75" fmla="*/ 9866 h 10000"/>
              <a:gd name="connsiteX76" fmla="*/ 1099 w 10000"/>
              <a:gd name="connsiteY76" fmla="*/ 9992 h 10000"/>
              <a:gd name="connsiteX77" fmla="*/ 508 w 10000"/>
              <a:gd name="connsiteY77" fmla="*/ 9869 h 10000"/>
              <a:gd name="connsiteX78" fmla="*/ 0 w 10000"/>
              <a:gd name="connsiteY78" fmla="*/ 9848 h 10000"/>
              <a:gd name="connsiteX79" fmla="*/ 326 w 10000"/>
              <a:gd name="connsiteY79" fmla="*/ 5587 h 10000"/>
              <a:gd name="connsiteX0" fmla="*/ 326 w 10000"/>
              <a:gd name="connsiteY0" fmla="*/ 5587 h 10000"/>
              <a:gd name="connsiteX1" fmla="*/ 1456 w 10000"/>
              <a:gd name="connsiteY1" fmla="*/ 5217 h 10000"/>
              <a:gd name="connsiteX2" fmla="*/ 1576 w 10000"/>
              <a:gd name="connsiteY2" fmla="*/ 4809 h 10000"/>
              <a:gd name="connsiteX3" fmla="*/ 1319 w 10000"/>
              <a:gd name="connsiteY3" fmla="*/ 4069 h 10000"/>
              <a:gd name="connsiteX4" fmla="*/ 1393 w 10000"/>
              <a:gd name="connsiteY4" fmla="*/ 3557 h 10000"/>
              <a:gd name="connsiteX5" fmla="*/ 1429 w 10000"/>
              <a:gd name="connsiteY5" fmla="*/ 2960 h 10000"/>
              <a:gd name="connsiteX6" fmla="*/ 877 w 10000"/>
              <a:gd name="connsiteY6" fmla="*/ 2276 h 10000"/>
              <a:gd name="connsiteX7" fmla="*/ 1614 w 10000"/>
              <a:gd name="connsiteY7" fmla="*/ 1395 h 10000"/>
              <a:gd name="connsiteX8" fmla="*/ 2642 w 10000"/>
              <a:gd name="connsiteY8" fmla="*/ 1366 h 10000"/>
              <a:gd name="connsiteX9" fmla="*/ 4039 w 10000"/>
              <a:gd name="connsiteY9" fmla="*/ 1167 h 10000"/>
              <a:gd name="connsiteX10" fmla="*/ 4885 w 10000"/>
              <a:gd name="connsiteY10" fmla="*/ 882 h 10000"/>
              <a:gd name="connsiteX11" fmla="*/ 5547 w 10000"/>
              <a:gd name="connsiteY11" fmla="*/ 0 h 10000"/>
              <a:gd name="connsiteX12" fmla="*/ 5803 w 10000"/>
              <a:gd name="connsiteY12" fmla="*/ 513 h 10000"/>
              <a:gd name="connsiteX13" fmla="*/ 5105 w 10000"/>
              <a:gd name="connsiteY13" fmla="*/ 1024 h 10000"/>
              <a:gd name="connsiteX14" fmla="*/ 5216 w 10000"/>
              <a:gd name="connsiteY14" fmla="*/ 1906 h 10000"/>
              <a:gd name="connsiteX15" fmla="*/ 5399 w 10000"/>
              <a:gd name="connsiteY15" fmla="*/ 1850 h 10000"/>
              <a:gd name="connsiteX16" fmla="*/ 6099 w 10000"/>
              <a:gd name="connsiteY16" fmla="*/ 1910 h 10000"/>
              <a:gd name="connsiteX17" fmla="*/ 6371 w 10000"/>
              <a:gd name="connsiteY17" fmla="*/ 2679 h 10000"/>
              <a:gd name="connsiteX18" fmla="*/ 6587 w 10000"/>
              <a:gd name="connsiteY18" fmla="*/ 2784 h 10000"/>
              <a:gd name="connsiteX19" fmla="*/ 6846 w 10000"/>
              <a:gd name="connsiteY19" fmla="*/ 3690 h 10000"/>
              <a:gd name="connsiteX20" fmla="*/ 7214 w 10000"/>
              <a:gd name="connsiteY20" fmla="*/ 3353 h 10000"/>
              <a:gd name="connsiteX21" fmla="*/ 7365 w 10000"/>
              <a:gd name="connsiteY21" fmla="*/ 3175 h 10000"/>
              <a:gd name="connsiteX22" fmla="*/ 7491 w 10000"/>
              <a:gd name="connsiteY22" fmla="*/ 3162 h 10000"/>
              <a:gd name="connsiteX23" fmla="*/ 7593 w 10000"/>
              <a:gd name="connsiteY23" fmla="*/ 3133 h 10000"/>
              <a:gd name="connsiteX24" fmla="*/ 7618 w 10000"/>
              <a:gd name="connsiteY24" fmla="*/ 3073 h 10000"/>
              <a:gd name="connsiteX25" fmla="*/ 7618 w 10000"/>
              <a:gd name="connsiteY25" fmla="*/ 3002 h 10000"/>
              <a:gd name="connsiteX26" fmla="*/ 7527 w 10000"/>
              <a:gd name="connsiteY26" fmla="*/ 2854 h 10000"/>
              <a:gd name="connsiteX27" fmla="*/ 7451 w 10000"/>
              <a:gd name="connsiteY27" fmla="*/ 2784 h 10000"/>
              <a:gd name="connsiteX28" fmla="*/ 7451 w 10000"/>
              <a:gd name="connsiteY28" fmla="*/ 2742 h 10000"/>
              <a:gd name="connsiteX29" fmla="*/ 7647 w 10000"/>
              <a:gd name="connsiteY29" fmla="*/ 2658 h 10000"/>
              <a:gd name="connsiteX30" fmla="*/ 8082 w 10000"/>
              <a:gd name="connsiteY30" fmla="*/ 2307 h 10000"/>
              <a:gd name="connsiteX31" fmla="*/ 8279 w 10000"/>
              <a:gd name="connsiteY31" fmla="*/ 1953 h 10000"/>
              <a:gd name="connsiteX32" fmla="*/ 8516 w 10000"/>
              <a:gd name="connsiteY32" fmla="*/ 2363 h 10000"/>
              <a:gd name="connsiteX33" fmla="*/ 8644 w 10000"/>
              <a:gd name="connsiteY33" fmla="*/ 2658 h 10000"/>
              <a:gd name="connsiteX34" fmla="*/ 8625 w 10000"/>
              <a:gd name="connsiteY34" fmla="*/ 2910 h 10000"/>
              <a:gd name="connsiteX35" fmla="*/ 8553 w 10000"/>
              <a:gd name="connsiteY35" fmla="*/ 3232 h 10000"/>
              <a:gd name="connsiteX36" fmla="*/ 8684 w 10000"/>
              <a:gd name="connsiteY36" fmla="*/ 3353 h 10000"/>
              <a:gd name="connsiteX37" fmla="*/ 9029 w 10000"/>
              <a:gd name="connsiteY37" fmla="*/ 3022 h 10000"/>
              <a:gd name="connsiteX38" fmla="*/ 10000 w 10000"/>
              <a:gd name="connsiteY38" fmla="*/ 3022 h 10000"/>
              <a:gd name="connsiteX39" fmla="*/ 9730 w 10000"/>
              <a:gd name="connsiteY39" fmla="*/ 3760 h 10000"/>
              <a:gd name="connsiteX40" fmla="*/ 9011 w 10000"/>
              <a:gd name="connsiteY40" fmla="*/ 3760 h 10000"/>
              <a:gd name="connsiteX41" fmla="*/ 9258 w 10000"/>
              <a:gd name="connsiteY41" fmla="*/ 3983 h 10000"/>
              <a:gd name="connsiteX42" fmla="*/ 9712 w 10000"/>
              <a:gd name="connsiteY42" fmla="*/ 4262 h 10000"/>
              <a:gd name="connsiteX43" fmla="*/ 9712 w 10000"/>
              <a:gd name="connsiteY43" fmla="*/ 4305 h 10000"/>
              <a:gd name="connsiteX44" fmla="*/ 9619 w 10000"/>
              <a:gd name="connsiteY44" fmla="*/ 4268 h 10000"/>
              <a:gd name="connsiteX45" fmla="*/ 9048 w 10000"/>
              <a:gd name="connsiteY45" fmla="*/ 4262 h 10000"/>
              <a:gd name="connsiteX46" fmla="*/ 8993 w 10000"/>
              <a:gd name="connsiteY46" fmla="*/ 4380 h 10000"/>
              <a:gd name="connsiteX47" fmla="*/ 8920 w 10000"/>
              <a:gd name="connsiteY47" fmla="*/ 4492 h 10000"/>
              <a:gd name="connsiteX48" fmla="*/ 8197 w 10000"/>
              <a:gd name="connsiteY48" fmla="*/ 4795 h 10000"/>
              <a:gd name="connsiteX49" fmla="*/ 7451 w 10000"/>
              <a:gd name="connsiteY49" fmla="*/ 5725 h 10000"/>
              <a:gd name="connsiteX50" fmla="*/ 7250 w 10000"/>
              <a:gd name="connsiteY50" fmla="*/ 5767 h 10000"/>
              <a:gd name="connsiteX51" fmla="*/ 7071 w 10000"/>
              <a:gd name="connsiteY51" fmla="*/ 5734 h 10000"/>
              <a:gd name="connsiteX52" fmla="*/ 6853 w 10000"/>
              <a:gd name="connsiteY52" fmla="*/ 5668 h 10000"/>
              <a:gd name="connsiteX53" fmla="*/ 6733 w 10000"/>
              <a:gd name="connsiteY53" fmla="*/ 5781 h 10000"/>
              <a:gd name="connsiteX54" fmla="*/ 6344 w 10000"/>
              <a:gd name="connsiteY54" fmla="*/ 5767 h 10000"/>
              <a:gd name="connsiteX55" fmla="*/ 6293 w 10000"/>
              <a:gd name="connsiteY55" fmla="*/ 5804 h 10000"/>
              <a:gd name="connsiteX56" fmla="*/ 6260 w 10000"/>
              <a:gd name="connsiteY56" fmla="*/ 5837 h 10000"/>
              <a:gd name="connsiteX57" fmla="*/ 6134 w 10000"/>
              <a:gd name="connsiteY57" fmla="*/ 6664 h 10000"/>
              <a:gd name="connsiteX58" fmla="*/ 5899 w 10000"/>
              <a:gd name="connsiteY58" fmla="*/ 7793 h 10000"/>
              <a:gd name="connsiteX59" fmla="*/ 5442 w 10000"/>
              <a:gd name="connsiteY59" fmla="*/ 7784 h 10000"/>
              <a:gd name="connsiteX60" fmla="*/ 5369 w 10000"/>
              <a:gd name="connsiteY60" fmla="*/ 8198 h 10000"/>
              <a:gd name="connsiteX61" fmla="*/ 5410 w 10000"/>
              <a:gd name="connsiteY61" fmla="*/ 8297 h 10000"/>
              <a:gd name="connsiteX62" fmla="*/ 5820 w 10000"/>
              <a:gd name="connsiteY62" fmla="*/ 8343 h 10000"/>
              <a:gd name="connsiteX63" fmla="*/ 5894 w 10000"/>
              <a:gd name="connsiteY63" fmla="*/ 8652 h 10000"/>
              <a:gd name="connsiteX64" fmla="*/ 6134 w 10000"/>
              <a:gd name="connsiteY64" fmla="*/ 8750 h 10000"/>
              <a:gd name="connsiteX65" fmla="*/ 6092 w 10000"/>
              <a:gd name="connsiteY65" fmla="*/ 8890 h 10000"/>
              <a:gd name="connsiteX66" fmla="*/ 5845 w 10000"/>
              <a:gd name="connsiteY66" fmla="*/ 9039 h 10000"/>
              <a:gd name="connsiteX67" fmla="*/ 5603 w 10000"/>
              <a:gd name="connsiteY67" fmla="*/ 9030 h 10000"/>
              <a:gd name="connsiteX68" fmla="*/ 5591 w 10000"/>
              <a:gd name="connsiteY68" fmla="*/ 9113 h 10000"/>
              <a:gd name="connsiteX69" fmla="*/ 5657 w 10000"/>
              <a:gd name="connsiteY69" fmla="*/ 9376 h 10000"/>
              <a:gd name="connsiteX70" fmla="*/ 5845 w 10000"/>
              <a:gd name="connsiteY70" fmla="*/ 9390 h 10000"/>
              <a:gd name="connsiteX71" fmla="*/ 5919 w 10000"/>
              <a:gd name="connsiteY71" fmla="*/ 9561 h 10000"/>
              <a:gd name="connsiteX72" fmla="*/ 5773 w 10000"/>
              <a:gd name="connsiteY72" fmla="*/ 9660 h 10000"/>
              <a:gd name="connsiteX73" fmla="*/ 3554 w 10000"/>
              <a:gd name="connsiteY73" fmla="*/ 9513 h 10000"/>
              <a:gd name="connsiteX74" fmla="*/ 1742 w 10000"/>
              <a:gd name="connsiteY74" fmla="*/ 9419 h 10000"/>
              <a:gd name="connsiteX75" fmla="*/ 1586 w 10000"/>
              <a:gd name="connsiteY75" fmla="*/ 9866 h 10000"/>
              <a:gd name="connsiteX76" fmla="*/ 1099 w 10000"/>
              <a:gd name="connsiteY76" fmla="*/ 9992 h 10000"/>
              <a:gd name="connsiteX77" fmla="*/ 508 w 10000"/>
              <a:gd name="connsiteY77" fmla="*/ 9869 h 10000"/>
              <a:gd name="connsiteX78" fmla="*/ 0 w 10000"/>
              <a:gd name="connsiteY78" fmla="*/ 9848 h 10000"/>
              <a:gd name="connsiteX79" fmla="*/ 326 w 10000"/>
              <a:gd name="connsiteY79" fmla="*/ 5587 h 10000"/>
              <a:gd name="connsiteX0" fmla="*/ 326 w 10000"/>
              <a:gd name="connsiteY0" fmla="*/ 5587 h 10000"/>
              <a:gd name="connsiteX1" fmla="*/ 1456 w 10000"/>
              <a:gd name="connsiteY1" fmla="*/ 5217 h 10000"/>
              <a:gd name="connsiteX2" fmla="*/ 1576 w 10000"/>
              <a:gd name="connsiteY2" fmla="*/ 4809 h 10000"/>
              <a:gd name="connsiteX3" fmla="*/ 1319 w 10000"/>
              <a:gd name="connsiteY3" fmla="*/ 4069 h 10000"/>
              <a:gd name="connsiteX4" fmla="*/ 1393 w 10000"/>
              <a:gd name="connsiteY4" fmla="*/ 3557 h 10000"/>
              <a:gd name="connsiteX5" fmla="*/ 1429 w 10000"/>
              <a:gd name="connsiteY5" fmla="*/ 2885 h 10000"/>
              <a:gd name="connsiteX6" fmla="*/ 877 w 10000"/>
              <a:gd name="connsiteY6" fmla="*/ 2276 h 10000"/>
              <a:gd name="connsiteX7" fmla="*/ 1614 w 10000"/>
              <a:gd name="connsiteY7" fmla="*/ 1395 h 10000"/>
              <a:gd name="connsiteX8" fmla="*/ 2642 w 10000"/>
              <a:gd name="connsiteY8" fmla="*/ 1366 h 10000"/>
              <a:gd name="connsiteX9" fmla="*/ 4039 w 10000"/>
              <a:gd name="connsiteY9" fmla="*/ 1167 h 10000"/>
              <a:gd name="connsiteX10" fmla="*/ 4885 w 10000"/>
              <a:gd name="connsiteY10" fmla="*/ 882 h 10000"/>
              <a:gd name="connsiteX11" fmla="*/ 5547 w 10000"/>
              <a:gd name="connsiteY11" fmla="*/ 0 h 10000"/>
              <a:gd name="connsiteX12" fmla="*/ 5803 w 10000"/>
              <a:gd name="connsiteY12" fmla="*/ 513 h 10000"/>
              <a:gd name="connsiteX13" fmla="*/ 5105 w 10000"/>
              <a:gd name="connsiteY13" fmla="*/ 1024 h 10000"/>
              <a:gd name="connsiteX14" fmla="*/ 5216 w 10000"/>
              <a:gd name="connsiteY14" fmla="*/ 1906 h 10000"/>
              <a:gd name="connsiteX15" fmla="*/ 5399 w 10000"/>
              <a:gd name="connsiteY15" fmla="*/ 1850 h 10000"/>
              <a:gd name="connsiteX16" fmla="*/ 6099 w 10000"/>
              <a:gd name="connsiteY16" fmla="*/ 1910 h 10000"/>
              <a:gd name="connsiteX17" fmla="*/ 6371 w 10000"/>
              <a:gd name="connsiteY17" fmla="*/ 2679 h 10000"/>
              <a:gd name="connsiteX18" fmla="*/ 6587 w 10000"/>
              <a:gd name="connsiteY18" fmla="*/ 2784 h 10000"/>
              <a:gd name="connsiteX19" fmla="*/ 6846 w 10000"/>
              <a:gd name="connsiteY19" fmla="*/ 3690 h 10000"/>
              <a:gd name="connsiteX20" fmla="*/ 7214 w 10000"/>
              <a:gd name="connsiteY20" fmla="*/ 3353 h 10000"/>
              <a:gd name="connsiteX21" fmla="*/ 7365 w 10000"/>
              <a:gd name="connsiteY21" fmla="*/ 3175 h 10000"/>
              <a:gd name="connsiteX22" fmla="*/ 7491 w 10000"/>
              <a:gd name="connsiteY22" fmla="*/ 3162 h 10000"/>
              <a:gd name="connsiteX23" fmla="*/ 7593 w 10000"/>
              <a:gd name="connsiteY23" fmla="*/ 3133 h 10000"/>
              <a:gd name="connsiteX24" fmla="*/ 7618 w 10000"/>
              <a:gd name="connsiteY24" fmla="*/ 3073 h 10000"/>
              <a:gd name="connsiteX25" fmla="*/ 7618 w 10000"/>
              <a:gd name="connsiteY25" fmla="*/ 3002 h 10000"/>
              <a:gd name="connsiteX26" fmla="*/ 7527 w 10000"/>
              <a:gd name="connsiteY26" fmla="*/ 2854 h 10000"/>
              <a:gd name="connsiteX27" fmla="*/ 7451 w 10000"/>
              <a:gd name="connsiteY27" fmla="*/ 2784 h 10000"/>
              <a:gd name="connsiteX28" fmla="*/ 7451 w 10000"/>
              <a:gd name="connsiteY28" fmla="*/ 2742 h 10000"/>
              <a:gd name="connsiteX29" fmla="*/ 7647 w 10000"/>
              <a:gd name="connsiteY29" fmla="*/ 2658 h 10000"/>
              <a:gd name="connsiteX30" fmla="*/ 8082 w 10000"/>
              <a:gd name="connsiteY30" fmla="*/ 2307 h 10000"/>
              <a:gd name="connsiteX31" fmla="*/ 8279 w 10000"/>
              <a:gd name="connsiteY31" fmla="*/ 1953 h 10000"/>
              <a:gd name="connsiteX32" fmla="*/ 8516 w 10000"/>
              <a:gd name="connsiteY32" fmla="*/ 2363 h 10000"/>
              <a:gd name="connsiteX33" fmla="*/ 8644 w 10000"/>
              <a:gd name="connsiteY33" fmla="*/ 2658 h 10000"/>
              <a:gd name="connsiteX34" fmla="*/ 8625 w 10000"/>
              <a:gd name="connsiteY34" fmla="*/ 2910 h 10000"/>
              <a:gd name="connsiteX35" fmla="*/ 8553 w 10000"/>
              <a:gd name="connsiteY35" fmla="*/ 3232 h 10000"/>
              <a:gd name="connsiteX36" fmla="*/ 8684 w 10000"/>
              <a:gd name="connsiteY36" fmla="*/ 3353 h 10000"/>
              <a:gd name="connsiteX37" fmla="*/ 9029 w 10000"/>
              <a:gd name="connsiteY37" fmla="*/ 3022 h 10000"/>
              <a:gd name="connsiteX38" fmla="*/ 10000 w 10000"/>
              <a:gd name="connsiteY38" fmla="*/ 3022 h 10000"/>
              <a:gd name="connsiteX39" fmla="*/ 9730 w 10000"/>
              <a:gd name="connsiteY39" fmla="*/ 3760 h 10000"/>
              <a:gd name="connsiteX40" fmla="*/ 9011 w 10000"/>
              <a:gd name="connsiteY40" fmla="*/ 3760 h 10000"/>
              <a:gd name="connsiteX41" fmla="*/ 9258 w 10000"/>
              <a:gd name="connsiteY41" fmla="*/ 3983 h 10000"/>
              <a:gd name="connsiteX42" fmla="*/ 9712 w 10000"/>
              <a:gd name="connsiteY42" fmla="*/ 4262 h 10000"/>
              <a:gd name="connsiteX43" fmla="*/ 9712 w 10000"/>
              <a:gd name="connsiteY43" fmla="*/ 4305 h 10000"/>
              <a:gd name="connsiteX44" fmla="*/ 9619 w 10000"/>
              <a:gd name="connsiteY44" fmla="*/ 4268 h 10000"/>
              <a:gd name="connsiteX45" fmla="*/ 9048 w 10000"/>
              <a:gd name="connsiteY45" fmla="*/ 4262 h 10000"/>
              <a:gd name="connsiteX46" fmla="*/ 8993 w 10000"/>
              <a:gd name="connsiteY46" fmla="*/ 4380 h 10000"/>
              <a:gd name="connsiteX47" fmla="*/ 8920 w 10000"/>
              <a:gd name="connsiteY47" fmla="*/ 4492 h 10000"/>
              <a:gd name="connsiteX48" fmla="*/ 8197 w 10000"/>
              <a:gd name="connsiteY48" fmla="*/ 4795 h 10000"/>
              <a:gd name="connsiteX49" fmla="*/ 7451 w 10000"/>
              <a:gd name="connsiteY49" fmla="*/ 5725 h 10000"/>
              <a:gd name="connsiteX50" fmla="*/ 7250 w 10000"/>
              <a:gd name="connsiteY50" fmla="*/ 5767 h 10000"/>
              <a:gd name="connsiteX51" fmla="*/ 7071 w 10000"/>
              <a:gd name="connsiteY51" fmla="*/ 5734 h 10000"/>
              <a:gd name="connsiteX52" fmla="*/ 6853 w 10000"/>
              <a:gd name="connsiteY52" fmla="*/ 5668 h 10000"/>
              <a:gd name="connsiteX53" fmla="*/ 6733 w 10000"/>
              <a:gd name="connsiteY53" fmla="*/ 5781 h 10000"/>
              <a:gd name="connsiteX54" fmla="*/ 6344 w 10000"/>
              <a:gd name="connsiteY54" fmla="*/ 5767 h 10000"/>
              <a:gd name="connsiteX55" fmla="*/ 6293 w 10000"/>
              <a:gd name="connsiteY55" fmla="*/ 5804 h 10000"/>
              <a:gd name="connsiteX56" fmla="*/ 6260 w 10000"/>
              <a:gd name="connsiteY56" fmla="*/ 5837 h 10000"/>
              <a:gd name="connsiteX57" fmla="*/ 6134 w 10000"/>
              <a:gd name="connsiteY57" fmla="*/ 6664 h 10000"/>
              <a:gd name="connsiteX58" fmla="*/ 5899 w 10000"/>
              <a:gd name="connsiteY58" fmla="*/ 7793 h 10000"/>
              <a:gd name="connsiteX59" fmla="*/ 5442 w 10000"/>
              <a:gd name="connsiteY59" fmla="*/ 7784 h 10000"/>
              <a:gd name="connsiteX60" fmla="*/ 5369 w 10000"/>
              <a:gd name="connsiteY60" fmla="*/ 8198 h 10000"/>
              <a:gd name="connsiteX61" fmla="*/ 5410 w 10000"/>
              <a:gd name="connsiteY61" fmla="*/ 8297 h 10000"/>
              <a:gd name="connsiteX62" fmla="*/ 5820 w 10000"/>
              <a:gd name="connsiteY62" fmla="*/ 8343 h 10000"/>
              <a:gd name="connsiteX63" fmla="*/ 5894 w 10000"/>
              <a:gd name="connsiteY63" fmla="*/ 8652 h 10000"/>
              <a:gd name="connsiteX64" fmla="*/ 6134 w 10000"/>
              <a:gd name="connsiteY64" fmla="*/ 8750 h 10000"/>
              <a:gd name="connsiteX65" fmla="*/ 6092 w 10000"/>
              <a:gd name="connsiteY65" fmla="*/ 8890 h 10000"/>
              <a:gd name="connsiteX66" fmla="*/ 5845 w 10000"/>
              <a:gd name="connsiteY66" fmla="*/ 9039 h 10000"/>
              <a:gd name="connsiteX67" fmla="*/ 5603 w 10000"/>
              <a:gd name="connsiteY67" fmla="*/ 9030 h 10000"/>
              <a:gd name="connsiteX68" fmla="*/ 5591 w 10000"/>
              <a:gd name="connsiteY68" fmla="*/ 9113 h 10000"/>
              <a:gd name="connsiteX69" fmla="*/ 5657 w 10000"/>
              <a:gd name="connsiteY69" fmla="*/ 9376 h 10000"/>
              <a:gd name="connsiteX70" fmla="*/ 5845 w 10000"/>
              <a:gd name="connsiteY70" fmla="*/ 9390 h 10000"/>
              <a:gd name="connsiteX71" fmla="*/ 5919 w 10000"/>
              <a:gd name="connsiteY71" fmla="*/ 9561 h 10000"/>
              <a:gd name="connsiteX72" fmla="*/ 5773 w 10000"/>
              <a:gd name="connsiteY72" fmla="*/ 9660 h 10000"/>
              <a:gd name="connsiteX73" fmla="*/ 3554 w 10000"/>
              <a:gd name="connsiteY73" fmla="*/ 9513 h 10000"/>
              <a:gd name="connsiteX74" fmla="*/ 1742 w 10000"/>
              <a:gd name="connsiteY74" fmla="*/ 9419 h 10000"/>
              <a:gd name="connsiteX75" fmla="*/ 1586 w 10000"/>
              <a:gd name="connsiteY75" fmla="*/ 9866 h 10000"/>
              <a:gd name="connsiteX76" fmla="*/ 1099 w 10000"/>
              <a:gd name="connsiteY76" fmla="*/ 9992 h 10000"/>
              <a:gd name="connsiteX77" fmla="*/ 508 w 10000"/>
              <a:gd name="connsiteY77" fmla="*/ 9869 h 10000"/>
              <a:gd name="connsiteX78" fmla="*/ 0 w 10000"/>
              <a:gd name="connsiteY78" fmla="*/ 9848 h 10000"/>
              <a:gd name="connsiteX79" fmla="*/ 326 w 10000"/>
              <a:gd name="connsiteY79" fmla="*/ 5587 h 10000"/>
              <a:gd name="connsiteX0" fmla="*/ 326 w 10000"/>
              <a:gd name="connsiteY0" fmla="*/ 5587 h 10000"/>
              <a:gd name="connsiteX1" fmla="*/ 1456 w 10000"/>
              <a:gd name="connsiteY1" fmla="*/ 5217 h 10000"/>
              <a:gd name="connsiteX2" fmla="*/ 1576 w 10000"/>
              <a:gd name="connsiteY2" fmla="*/ 4809 h 10000"/>
              <a:gd name="connsiteX3" fmla="*/ 1319 w 10000"/>
              <a:gd name="connsiteY3" fmla="*/ 4069 h 10000"/>
              <a:gd name="connsiteX4" fmla="*/ 1470 w 10000"/>
              <a:gd name="connsiteY4" fmla="*/ 3572 h 10000"/>
              <a:gd name="connsiteX5" fmla="*/ 1429 w 10000"/>
              <a:gd name="connsiteY5" fmla="*/ 2885 h 10000"/>
              <a:gd name="connsiteX6" fmla="*/ 877 w 10000"/>
              <a:gd name="connsiteY6" fmla="*/ 2276 h 10000"/>
              <a:gd name="connsiteX7" fmla="*/ 1614 w 10000"/>
              <a:gd name="connsiteY7" fmla="*/ 1395 h 10000"/>
              <a:gd name="connsiteX8" fmla="*/ 2642 w 10000"/>
              <a:gd name="connsiteY8" fmla="*/ 1366 h 10000"/>
              <a:gd name="connsiteX9" fmla="*/ 4039 w 10000"/>
              <a:gd name="connsiteY9" fmla="*/ 1167 h 10000"/>
              <a:gd name="connsiteX10" fmla="*/ 4885 w 10000"/>
              <a:gd name="connsiteY10" fmla="*/ 882 h 10000"/>
              <a:gd name="connsiteX11" fmla="*/ 5547 w 10000"/>
              <a:gd name="connsiteY11" fmla="*/ 0 h 10000"/>
              <a:gd name="connsiteX12" fmla="*/ 5803 w 10000"/>
              <a:gd name="connsiteY12" fmla="*/ 513 h 10000"/>
              <a:gd name="connsiteX13" fmla="*/ 5105 w 10000"/>
              <a:gd name="connsiteY13" fmla="*/ 1024 h 10000"/>
              <a:gd name="connsiteX14" fmla="*/ 5216 w 10000"/>
              <a:gd name="connsiteY14" fmla="*/ 1906 h 10000"/>
              <a:gd name="connsiteX15" fmla="*/ 5399 w 10000"/>
              <a:gd name="connsiteY15" fmla="*/ 1850 h 10000"/>
              <a:gd name="connsiteX16" fmla="*/ 6099 w 10000"/>
              <a:gd name="connsiteY16" fmla="*/ 1910 h 10000"/>
              <a:gd name="connsiteX17" fmla="*/ 6371 w 10000"/>
              <a:gd name="connsiteY17" fmla="*/ 2679 h 10000"/>
              <a:gd name="connsiteX18" fmla="*/ 6587 w 10000"/>
              <a:gd name="connsiteY18" fmla="*/ 2784 h 10000"/>
              <a:gd name="connsiteX19" fmla="*/ 6846 w 10000"/>
              <a:gd name="connsiteY19" fmla="*/ 3690 h 10000"/>
              <a:gd name="connsiteX20" fmla="*/ 7214 w 10000"/>
              <a:gd name="connsiteY20" fmla="*/ 3353 h 10000"/>
              <a:gd name="connsiteX21" fmla="*/ 7365 w 10000"/>
              <a:gd name="connsiteY21" fmla="*/ 3175 h 10000"/>
              <a:gd name="connsiteX22" fmla="*/ 7491 w 10000"/>
              <a:gd name="connsiteY22" fmla="*/ 3162 h 10000"/>
              <a:gd name="connsiteX23" fmla="*/ 7593 w 10000"/>
              <a:gd name="connsiteY23" fmla="*/ 3133 h 10000"/>
              <a:gd name="connsiteX24" fmla="*/ 7618 w 10000"/>
              <a:gd name="connsiteY24" fmla="*/ 3073 h 10000"/>
              <a:gd name="connsiteX25" fmla="*/ 7618 w 10000"/>
              <a:gd name="connsiteY25" fmla="*/ 3002 h 10000"/>
              <a:gd name="connsiteX26" fmla="*/ 7527 w 10000"/>
              <a:gd name="connsiteY26" fmla="*/ 2854 h 10000"/>
              <a:gd name="connsiteX27" fmla="*/ 7451 w 10000"/>
              <a:gd name="connsiteY27" fmla="*/ 2784 h 10000"/>
              <a:gd name="connsiteX28" fmla="*/ 7451 w 10000"/>
              <a:gd name="connsiteY28" fmla="*/ 2742 h 10000"/>
              <a:gd name="connsiteX29" fmla="*/ 7647 w 10000"/>
              <a:gd name="connsiteY29" fmla="*/ 2658 h 10000"/>
              <a:gd name="connsiteX30" fmla="*/ 8082 w 10000"/>
              <a:gd name="connsiteY30" fmla="*/ 2307 h 10000"/>
              <a:gd name="connsiteX31" fmla="*/ 8279 w 10000"/>
              <a:gd name="connsiteY31" fmla="*/ 1953 h 10000"/>
              <a:gd name="connsiteX32" fmla="*/ 8516 w 10000"/>
              <a:gd name="connsiteY32" fmla="*/ 2363 h 10000"/>
              <a:gd name="connsiteX33" fmla="*/ 8644 w 10000"/>
              <a:gd name="connsiteY33" fmla="*/ 2658 h 10000"/>
              <a:gd name="connsiteX34" fmla="*/ 8625 w 10000"/>
              <a:gd name="connsiteY34" fmla="*/ 2910 h 10000"/>
              <a:gd name="connsiteX35" fmla="*/ 8553 w 10000"/>
              <a:gd name="connsiteY35" fmla="*/ 3232 h 10000"/>
              <a:gd name="connsiteX36" fmla="*/ 8684 w 10000"/>
              <a:gd name="connsiteY36" fmla="*/ 3353 h 10000"/>
              <a:gd name="connsiteX37" fmla="*/ 9029 w 10000"/>
              <a:gd name="connsiteY37" fmla="*/ 3022 h 10000"/>
              <a:gd name="connsiteX38" fmla="*/ 10000 w 10000"/>
              <a:gd name="connsiteY38" fmla="*/ 3022 h 10000"/>
              <a:gd name="connsiteX39" fmla="*/ 9730 w 10000"/>
              <a:gd name="connsiteY39" fmla="*/ 3760 h 10000"/>
              <a:gd name="connsiteX40" fmla="*/ 9011 w 10000"/>
              <a:gd name="connsiteY40" fmla="*/ 3760 h 10000"/>
              <a:gd name="connsiteX41" fmla="*/ 9258 w 10000"/>
              <a:gd name="connsiteY41" fmla="*/ 3983 h 10000"/>
              <a:gd name="connsiteX42" fmla="*/ 9712 w 10000"/>
              <a:gd name="connsiteY42" fmla="*/ 4262 h 10000"/>
              <a:gd name="connsiteX43" fmla="*/ 9712 w 10000"/>
              <a:gd name="connsiteY43" fmla="*/ 4305 h 10000"/>
              <a:gd name="connsiteX44" fmla="*/ 9619 w 10000"/>
              <a:gd name="connsiteY44" fmla="*/ 4268 h 10000"/>
              <a:gd name="connsiteX45" fmla="*/ 9048 w 10000"/>
              <a:gd name="connsiteY45" fmla="*/ 4262 h 10000"/>
              <a:gd name="connsiteX46" fmla="*/ 8993 w 10000"/>
              <a:gd name="connsiteY46" fmla="*/ 4380 h 10000"/>
              <a:gd name="connsiteX47" fmla="*/ 8920 w 10000"/>
              <a:gd name="connsiteY47" fmla="*/ 4492 h 10000"/>
              <a:gd name="connsiteX48" fmla="*/ 8197 w 10000"/>
              <a:gd name="connsiteY48" fmla="*/ 4795 h 10000"/>
              <a:gd name="connsiteX49" fmla="*/ 7451 w 10000"/>
              <a:gd name="connsiteY49" fmla="*/ 5725 h 10000"/>
              <a:gd name="connsiteX50" fmla="*/ 7250 w 10000"/>
              <a:gd name="connsiteY50" fmla="*/ 5767 h 10000"/>
              <a:gd name="connsiteX51" fmla="*/ 7071 w 10000"/>
              <a:gd name="connsiteY51" fmla="*/ 5734 h 10000"/>
              <a:gd name="connsiteX52" fmla="*/ 6853 w 10000"/>
              <a:gd name="connsiteY52" fmla="*/ 5668 h 10000"/>
              <a:gd name="connsiteX53" fmla="*/ 6733 w 10000"/>
              <a:gd name="connsiteY53" fmla="*/ 5781 h 10000"/>
              <a:gd name="connsiteX54" fmla="*/ 6344 w 10000"/>
              <a:gd name="connsiteY54" fmla="*/ 5767 h 10000"/>
              <a:gd name="connsiteX55" fmla="*/ 6293 w 10000"/>
              <a:gd name="connsiteY55" fmla="*/ 5804 h 10000"/>
              <a:gd name="connsiteX56" fmla="*/ 6260 w 10000"/>
              <a:gd name="connsiteY56" fmla="*/ 5837 h 10000"/>
              <a:gd name="connsiteX57" fmla="*/ 6134 w 10000"/>
              <a:gd name="connsiteY57" fmla="*/ 6664 h 10000"/>
              <a:gd name="connsiteX58" fmla="*/ 5899 w 10000"/>
              <a:gd name="connsiteY58" fmla="*/ 7793 h 10000"/>
              <a:gd name="connsiteX59" fmla="*/ 5442 w 10000"/>
              <a:gd name="connsiteY59" fmla="*/ 7784 h 10000"/>
              <a:gd name="connsiteX60" fmla="*/ 5369 w 10000"/>
              <a:gd name="connsiteY60" fmla="*/ 8198 h 10000"/>
              <a:gd name="connsiteX61" fmla="*/ 5410 w 10000"/>
              <a:gd name="connsiteY61" fmla="*/ 8297 h 10000"/>
              <a:gd name="connsiteX62" fmla="*/ 5820 w 10000"/>
              <a:gd name="connsiteY62" fmla="*/ 8343 h 10000"/>
              <a:gd name="connsiteX63" fmla="*/ 5894 w 10000"/>
              <a:gd name="connsiteY63" fmla="*/ 8652 h 10000"/>
              <a:gd name="connsiteX64" fmla="*/ 6134 w 10000"/>
              <a:gd name="connsiteY64" fmla="*/ 8750 h 10000"/>
              <a:gd name="connsiteX65" fmla="*/ 6092 w 10000"/>
              <a:gd name="connsiteY65" fmla="*/ 8890 h 10000"/>
              <a:gd name="connsiteX66" fmla="*/ 5845 w 10000"/>
              <a:gd name="connsiteY66" fmla="*/ 9039 h 10000"/>
              <a:gd name="connsiteX67" fmla="*/ 5603 w 10000"/>
              <a:gd name="connsiteY67" fmla="*/ 9030 h 10000"/>
              <a:gd name="connsiteX68" fmla="*/ 5591 w 10000"/>
              <a:gd name="connsiteY68" fmla="*/ 9113 h 10000"/>
              <a:gd name="connsiteX69" fmla="*/ 5657 w 10000"/>
              <a:gd name="connsiteY69" fmla="*/ 9376 h 10000"/>
              <a:gd name="connsiteX70" fmla="*/ 5845 w 10000"/>
              <a:gd name="connsiteY70" fmla="*/ 9390 h 10000"/>
              <a:gd name="connsiteX71" fmla="*/ 5919 w 10000"/>
              <a:gd name="connsiteY71" fmla="*/ 9561 h 10000"/>
              <a:gd name="connsiteX72" fmla="*/ 5773 w 10000"/>
              <a:gd name="connsiteY72" fmla="*/ 9660 h 10000"/>
              <a:gd name="connsiteX73" fmla="*/ 3554 w 10000"/>
              <a:gd name="connsiteY73" fmla="*/ 9513 h 10000"/>
              <a:gd name="connsiteX74" fmla="*/ 1742 w 10000"/>
              <a:gd name="connsiteY74" fmla="*/ 9419 h 10000"/>
              <a:gd name="connsiteX75" fmla="*/ 1586 w 10000"/>
              <a:gd name="connsiteY75" fmla="*/ 9866 h 10000"/>
              <a:gd name="connsiteX76" fmla="*/ 1099 w 10000"/>
              <a:gd name="connsiteY76" fmla="*/ 9992 h 10000"/>
              <a:gd name="connsiteX77" fmla="*/ 508 w 10000"/>
              <a:gd name="connsiteY77" fmla="*/ 9869 h 10000"/>
              <a:gd name="connsiteX78" fmla="*/ 0 w 10000"/>
              <a:gd name="connsiteY78" fmla="*/ 9848 h 10000"/>
              <a:gd name="connsiteX79" fmla="*/ 326 w 10000"/>
              <a:gd name="connsiteY79" fmla="*/ 5587 h 10000"/>
              <a:gd name="connsiteX0" fmla="*/ 326 w 10000"/>
              <a:gd name="connsiteY0" fmla="*/ 5587 h 10000"/>
              <a:gd name="connsiteX1" fmla="*/ 988 w 10000"/>
              <a:gd name="connsiteY1" fmla="*/ 5519 h 10000"/>
              <a:gd name="connsiteX2" fmla="*/ 1456 w 10000"/>
              <a:gd name="connsiteY2" fmla="*/ 5217 h 10000"/>
              <a:gd name="connsiteX3" fmla="*/ 1576 w 10000"/>
              <a:gd name="connsiteY3" fmla="*/ 4809 h 10000"/>
              <a:gd name="connsiteX4" fmla="*/ 1319 w 10000"/>
              <a:gd name="connsiteY4" fmla="*/ 4069 h 10000"/>
              <a:gd name="connsiteX5" fmla="*/ 1470 w 10000"/>
              <a:gd name="connsiteY5" fmla="*/ 3572 h 10000"/>
              <a:gd name="connsiteX6" fmla="*/ 1429 w 10000"/>
              <a:gd name="connsiteY6" fmla="*/ 2885 h 10000"/>
              <a:gd name="connsiteX7" fmla="*/ 877 w 10000"/>
              <a:gd name="connsiteY7" fmla="*/ 2276 h 10000"/>
              <a:gd name="connsiteX8" fmla="*/ 1614 w 10000"/>
              <a:gd name="connsiteY8" fmla="*/ 1395 h 10000"/>
              <a:gd name="connsiteX9" fmla="*/ 2642 w 10000"/>
              <a:gd name="connsiteY9" fmla="*/ 1366 h 10000"/>
              <a:gd name="connsiteX10" fmla="*/ 4039 w 10000"/>
              <a:gd name="connsiteY10" fmla="*/ 1167 h 10000"/>
              <a:gd name="connsiteX11" fmla="*/ 4885 w 10000"/>
              <a:gd name="connsiteY11" fmla="*/ 882 h 10000"/>
              <a:gd name="connsiteX12" fmla="*/ 5547 w 10000"/>
              <a:gd name="connsiteY12" fmla="*/ 0 h 10000"/>
              <a:gd name="connsiteX13" fmla="*/ 5803 w 10000"/>
              <a:gd name="connsiteY13" fmla="*/ 513 h 10000"/>
              <a:gd name="connsiteX14" fmla="*/ 5105 w 10000"/>
              <a:gd name="connsiteY14" fmla="*/ 1024 h 10000"/>
              <a:gd name="connsiteX15" fmla="*/ 5216 w 10000"/>
              <a:gd name="connsiteY15" fmla="*/ 1906 h 10000"/>
              <a:gd name="connsiteX16" fmla="*/ 5399 w 10000"/>
              <a:gd name="connsiteY16" fmla="*/ 1850 h 10000"/>
              <a:gd name="connsiteX17" fmla="*/ 6099 w 10000"/>
              <a:gd name="connsiteY17" fmla="*/ 1910 h 10000"/>
              <a:gd name="connsiteX18" fmla="*/ 6371 w 10000"/>
              <a:gd name="connsiteY18" fmla="*/ 2679 h 10000"/>
              <a:gd name="connsiteX19" fmla="*/ 6587 w 10000"/>
              <a:gd name="connsiteY19" fmla="*/ 2784 h 10000"/>
              <a:gd name="connsiteX20" fmla="*/ 6846 w 10000"/>
              <a:gd name="connsiteY20" fmla="*/ 3690 h 10000"/>
              <a:gd name="connsiteX21" fmla="*/ 7214 w 10000"/>
              <a:gd name="connsiteY21" fmla="*/ 3353 h 10000"/>
              <a:gd name="connsiteX22" fmla="*/ 7365 w 10000"/>
              <a:gd name="connsiteY22" fmla="*/ 3175 h 10000"/>
              <a:gd name="connsiteX23" fmla="*/ 7491 w 10000"/>
              <a:gd name="connsiteY23" fmla="*/ 3162 h 10000"/>
              <a:gd name="connsiteX24" fmla="*/ 7593 w 10000"/>
              <a:gd name="connsiteY24" fmla="*/ 3133 h 10000"/>
              <a:gd name="connsiteX25" fmla="*/ 7618 w 10000"/>
              <a:gd name="connsiteY25" fmla="*/ 3073 h 10000"/>
              <a:gd name="connsiteX26" fmla="*/ 7618 w 10000"/>
              <a:gd name="connsiteY26" fmla="*/ 3002 h 10000"/>
              <a:gd name="connsiteX27" fmla="*/ 7527 w 10000"/>
              <a:gd name="connsiteY27" fmla="*/ 2854 h 10000"/>
              <a:gd name="connsiteX28" fmla="*/ 7451 w 10000"/>
              <a:gd name="connsiteY28" fmla="*/ 2784 h 10000"/>
              <a:gd name="connsiteX29" fmla="*/ 7451 w 10000"/>
              <a:gd name="connsiteY29" fmla="*/ 2742 h 10000"/>
              <a:gd name="connsiteX30" fmla="*/ 7647 w 10000"/>
              <a:gd name="connsiteY30" fmla="*/ 2658 h 10000"/>
              <a:gd name="connsiteX31" fmla="*/ 8082 w 10000"/>
              <a:gd name="connsiteY31" fmla="*/ 2307 h 10000"/>
              <a:gd name="connsiteX32" fmla="*/ 8279 w 10000"/>
              <a:gd name="connsiteY32" fmla="*/ 1953 h 10000"/>
              <a:gd name="connsiteX33" fmla="*/ 8516 w 10000"/>
              <a:gd name="connsiteY33" fmla="*/ 2363 h 10000"/>
              <a:gd name="connsiteX34" fmla="*/ 8644 w 10000"/>
              <a:gd name="connsiteY34" fmla="*/ 2658 h 10000"/>
              <a:gd name="connsiteX35" fmla="*/ 8625 w 10000"/>
              <a:gd name="connsiteY35" fmla="*/ 2910 h 10000"/>
              <a:gd name="connsiteX36" fmla="*/ 8553 w 10000"/>
              <a:gd name="connsiteY36" fmla="*/ 3232 h 10000"/>
              <a:gd name="connsiteX37" fmla="*/ 8684 w 10000"/>
              <a:gd name="connsiteY37" fmla="*/ 3353 h 10000"/>
              <a:gd name="connsiteX38" fmla="*/ 9029 w 10000"/>
              <a:gd name="connsiteY38" fmla="*/ 3022 h 10000"/>
              <a:gd name="connsiteX39" fmla="*/ 10000 w 10000"/>
              <a:gd name="connsiteY39" fmla="*/ 3022 h 10000"/>
              <a:gd name="connsiteX40" fmla="*/ 9730 w 10000"/>
              <a:gd name="connsiteY40" fmla="*/ 3760 h 10000"/>
              <a:gd name="connsiteX41" fmla="*/ 9011 w 10000"/>
              <a:gd name="connsiteY41" fmla="*/ 3760 h 10000"/>
              <a:gd name="connsiteX42" fmla="*/ 9258 w 10000"/>
              <a:gd name="connsiteY42" fmla="*/ 3983 h 10000"/>
              <a:gd name="connsiteX43" fmla="*/ 9712 w 10000"/>
              <a:gd name="connsiteY43" fmla="*/ 4262 h 10000"/>
              <a:gd name="connsiteX44" fmla="*/ 9712 w 10000"/>
              <a:gd name="connsiteY44" fmla="*/ 4305 h 10000"/>
              <a:gd name="connsiteX45" fmla="*/ 9619 w 10000"/>
              <a:gd name="connsiteY45" fmla="*/ 4268 h 10000"/>
              <a:gd name="connsiteX46" fmla="*/ 9048 w 10000"/>
              <a:gd name="connsiteY46" fmla="*/ 4262 h 10000"/>
              <a:gd name="connsiteX47" fmla="*/ 8993 w 10000"/>
              <a:gd name="connsiteY47" fmla="*/ 4380 h 10000"/>
              <a:gd name="connsiteX48" fmla="*/ 8920 w 10000"/>
              <a:gd name="connsiteY48" fmla="*/ 4492 h 10000"/>
              <a:gd name="connsiteX49" fmla="*/ 8197 w 10000"/>
              <a:gd name="connsiteY49" fmla="*/ 4795 h 10000"/>
              <a:gd name="connsiteX50" fmla="*/ 7451 w 10000"/>
              <a:gd name="connsiteY50" fmla="*/ 5725 h 10000"/>
              <a:gd name="connsiteX51" fmla="*/ 7250 w 10000"/>
              <a:gd name="connsiteY51" fmla="*/ 5767 h 10000"/>
              <a:gd name="connsiteX52" fmla="*/ 7071 w 10000"/>
              <a:gd name="connsiteY52" fmla="*/ 5734 h 10000"/>
              <a:gd name="connsiteX53" fmla="*/ 6853 w 10000"/>
              <a:gd name="connsiteY53" fmla="*/ 5668 h 10000"/>
              <a:gd name="connsiteX54" fmla="*/ 6733 w 10000"/>
              <a:gd name="connsiteY54" fmla="*/ 5781 h 10000"/>
              <a:gd name="connsiteX55" fmla="*/ 6344 w 10000"/>
              <a:gd name="connsiteY55" fmla="*/ 5767 h 10000"/>
              <a:gd name="connsiteX56" fmla="*/ 6293 w 10000"/>
              <a:gd name="connsiteY56" fmla="*/ 5804 h 10000"/>
              <a:gd name="connsiteX57" fmla="*/ 6260 w 10000"/>
              <a:gd name="connsiteY57" fmla="*/ 5837 h 10000"/>
              <a:gd name="connsiteX58" fmla="*/ 6134 w 10000"/>
              <a:gd name="connsiteY58" fmla="*/ 6664 h 10000"/>
              <a:gd name="connsiteX59" fmla="*/ 5899 w 10000"/>
              <a:gd name="connsiteY59" fmla="*/ 7793 h 10000"/>
              <a:gd name="connsiteX60" fmla="*/ 5442 w 10000"/>
              <a:gd name="connsiteY60" fmla="*/ 7784 h 10000"/>
              <a:gd name="connsiteX61" fmla="*/ 5369 w 10000"/>
              <a:gd name="connsiteY61" fmla="*/ 8198 h 10000"/>
              <a:gd name="connsiteX62" fmla="*/ 5410 w 10000"/>
              <a:gd name="connsiteY62" fmla="*/ 8297 h 10000"/>
              <a:gd name="connsiteX63" fmla="*/ 5820 w 10000"/>
              <a:gd name="connsiteY63" fmla="*/ 8343 h 10000"/>
              <a:gd name="connsiteX64" fmla="*/ 5894 w 10000"/>
              <a:gd name="connsiteY64" fmla="*/ 8652 h 10000"/>
              <a:gd name="connsiteX65" fmla="*/ 6134 w 10000"/>
              <a:gd name="connsiteY65" fmla="*/ 8750 h 10000"/>
              <a:gd name="connsiteX66" fmla="*/ 6092 w 10000"/>
              <a:gd name="connsiteY66" fmla="*/ 8890 h 10000"/>
              <a:gd name="connsiteX67" fmla="*/ 5845 w 10000"/>
              <a:gd name="connsiteY67" fmla="*/ 9039 h 10000"/>
              <a:gd name="connsiteX68" fmla="*/ 5603 w 10000"/>
              <a:gd name="connsiteY68" fmla="*/ 9030 h 10000"/>
              <a:gd name="connsiteX69" fmla="*/ 5591 w 10000"/>
              <a:gd name="connsiteY69" fmla="*/ 9113 h 10000"/>
              <a:gd name="connsiteX70" fmla="*/ 5657 w 10000"/>
              <a:gd name="connsiteY70" fmla="*/ 9376 h 10000"/>
              <a:gd name="connsiteX71" fmla="*/ 5845 w 10000"/>
              <a:gd name="connsiteY71" fmla="*/ 9390 h 10000"/>
              <a:gd name="connsiteX72" fmla="*/ 5919 w 10000"/>
              <a:gd name="connsiteY72" fmla="*/ 9561 h 10000"/>
              <a:gd name="connsiteX73" fmla="*/ 5773 w 10000"/>
              <a:gd name="connsiteY73" fmla="*/ 9660 h 10000"/>
              <a:gd name="connsiteX74" fmla="*/ 3554 w 10000"/>
              <a:gd name="connsiteY74" fmla="*/ 9513 h 10000"/>
              <a:gd name="connsiteX75" fmla="*/ 1742 w 10000"/>
              <a:gd name="connsiteY75" fmla="*/ 9419 h 10000"/>
              <a:gd name="connsiteX76" fmla="*/ 1586 w 10000"/>
              <a:gd name="connsiteY76" fmla="*/ 9866 h 10000"/>
              <a:gd name="connsiteX77" fmla="*/ 1099 w 10000"/>
              <a:gd name="connsiteY77" fmla="*/ 9992 h 10000"/>
              <a:gd name="connsiteX78" fmla="*/ 508 w 10000"/>
              <a:gd name="connsiteY78" fmla="*/ 9869 h 10000"/>
              <a:gd name="connsiteX79" fmla="*/ 0 w 10000"/>
              <a:gd name="connsiteY79" fmla="*/ 9848 h 10000"/>
              <a:gd name="connsiteX80" fmla="*/ 326 w 10000"/>
              <a:gd name="connsiteY80" fmla="*/ 5587 h 10000"/>
              <a:gd name="connsiteX0" fmla="*/ 249 w 10000"/>
              <a:gd name="connsiteY0" fmla="*/ 5497 h 10000"/>
              <a:gd name="connsiteX1" fmla="*/ 988 w 10000"/>
              <a:gd name="connsiteY1" fmla="*/ 5519 h 10000"/>
              <a:gd name="connsiteX2" fmla="*/ 1456 w 10000"/>
              <a:gd name="connsiteY2" fmla="*/ 5217 h 10000"/>
              <a:gd name="connsiteX3" fmla="*/ 1576 w 10000"/>
              <a:gd name="connsiteY3" fmla="*/ 4809 h 10000"/>
              <a:gd name="connsiteX4" fmla="*/ 1319 w 10000"/>
              <a:gd name="connsiteY4" fmla="*/ 4069 h 10000"/>
              <a:gd name="connsiteX5" fmla="*/ 1470 w 10000"/>
              <a:gd name="connsiteY5" fmla="*/ 3572 h 10000"/>
              <a:gd name="connsiteX6" fmla="*/ 1429 w 10000"/>
              <a:gd name="connsiteY6" fmla="*/ 2885 h 10000"/>
              <a:gd name="connsiteX7" fmla="*/ 877 w 10000"/>
              <a:gd name="connsiteY7" fmla="*/ 2276 h 10000"/>
              <a:gd name="connsiteX8" fmla="*/ 1614 w 10000"/>
              <a:gd name="connsiteY8" fmla="*/ 1395 h 10000"/>
              <a:gd name="connsiteX9" fmla="*/ 2642 w 10000"/>
              <a:gd name="connsiteY9" fmla="*/ 1366 h 10000"/>
              <a:gd name="connsiteX10" fmla="*/ 4039 w 10000"/>
              <a:gd name="connsiteY10" fmla="*/ 1167 h 10000"/>
              <a:gd name="connsiteX11" fmla="*/ 4885 w 10000"/>
              <a:gd name="connsiteY11" fmla="*/ 882 h 10000"/>
              <a:gd name="connsiteX12" fmla="*/ 5547 w 10000"/>
              <a:gd name="connsiteY12" fmla="*/ 0 h 10000"/>
              <a:gd name="connsiteX13" fmla="*/ 5803 w 10000"/>
              <a:gd name="connsiteY13" fmla="*/ 513 h 10000"/>
              <a:gd name="connsiteX14" fmla="*/ 5105 w 10000"/>
              <a:gd name="connsiteY14" fmla="*/ 1024 h 10000"/>
              <a:gd name="connsiteX15" fmla="*/ 5216 w 10000"/>
              <a:gd name="connsiteY15" fmla="*/ 1906 h 10000"/>
              <a:gd name="connsiteX16" fmla="*/ 5399 w 10000"/>
              <a:gd name="connsiteY16" fmla="*/ 1850 h 10000"/>
              <a:gd name="connsiteX17" fmla="*/ 6099 w 10000"/>
              <a:gd name="connsiteY17" fmla="*/ 1910 h 10000"/>
              <a:gd name="connsiteX18" fmla="*/ 6371 w 10000"/>
              <a:gd name="connsiteY18" fmla="*/ 2679 h 10000"/>
              <a:gd name="connsiteX19" fmla="*/ 6587 w 10000"/>
              <a:gd name="connsiteY19" fmla="*/ 2784 h 10000"/>
              <a:gd name="connsiteX20" fmla="*/ 6846 w 10000"/>
              <a:gd name="connsiteY20" fmla="*/ 3690 h 10000"/>
              <a:gd name="connsiteX21" fmla="*/ 7214 w 10000"/>
              <a:gd name="connsiteY21" fmla="*/ 3353 h 10000"/>
              <a:gd name="connsiteX22" fmla="*/ 7365 w 10000"/>
              <a:gd name="connsiteY22" fmla="*/ 3175 h 10000"/>
              <a:gd name="connsiteX23" fmla="*/ 7491 w 10000"/>
              <a:gd name="connsiteY23" fmla="*/ 3162 h 10000"/>
              <a:gd name="connsiteX24" fmla="*/ 7593 w 10000"/>
              <a:gd name="connsiteY24" fmla="*/ 3133 h 10000"/>
              <a:gd name="connsiteX25" fmla="*/ 7618 w 10000"/>
              <a:gd name="connsiteY25" fmla="*/ 3073 h 10000"/>
              <a:gd name="connsiteX26" fmla="*/ 7618 w 10000"/>
              <a:gd name="connsiteY26" fmla="*/ 3002 h 10000"/>
              <a:gd name="connsiteX27" fmla="*/ 7527 w 10000"/>
              <a:gd name="connsiteY27" fmla="*/ 2854 h 10000"/>
              <a:gd name="connsiteX28" fmla="*/ 7451 w 10000"/>
              <a:gd name="connsiteY28" fmla="*/ 2784 h 10000"/>
              <a:gd name="connsiteX29" fmla="*/ 7451 w 10000"/>
              <a:gd name="connsiteY29" fmla="*/ 2742 h 10000"/>
              <a:gd name="connsiteX30" fmla="*/ 7647 w 10000"/>
              <a:gd name="connsiteY30" fmla="*/ 2658 h 10000"/>
              <a:gd name="connsiteX31" fmla="*/ 8082 w 10000"/>
              <a:gd name="connsiteY31" fmla="*/ 2307 h 10000"/>
              <a:gd name="connsiteX32" fmla="*/ 8279 w 10000"/>
              <a:gd name="connsiteY32" fmla="*/ 1953 h 10000"/>
              <a:gd name="connsiteX33" fmla="*/ 8516 w 10000"/>
              <a:gd name="connsiteY33" fmla="*/ 2363 h 10000"/>
              <a:gd name="connsiteX34" fmla="*/ 8644 w 10000"/>
              <a:gd name="connsiteY34" fmla="*/ 2658 h 10000"/>
              <a:gd name="connsiteX35" fmla="*/ 8625 w 10000"/>
              <a:gd name="connsiteY35" fmla="*/ 2910 h 10000"/>
              <a:gd name="connsiteX36" fmla="*/ 8553 w 10000"/>
              <a:gd name="connsiteY36" fmla="*/ 3232 h 10000"/>
              <a:gd name="connsiteX37" fmla="*/ 8684 w 10000"/>
              <a:gd name="connsiteY37" fmla="*/ 3353 h 10000"/>
              <a:gd name="connsiteX38" fmla="*/ 9029 w 10000"/>
              <a:gd name="connsiteY38" fmla="*/ 3022 h 10000"/>
              <a:gd name="connsiteX39" fmla="*/ 10000 w 10000"/>
              <a:gd name="connsiteY39" fmla="*/ 3022 h 10000"/>
              <a:gd name="connsiteX40" fmla="*/ 9730 w 10000"/>
              <a:gd name="connsiteY40" fmla="*/ 3760 h 10000"/>
              <a:gd name="connsiteX41" fmla="*/ 9011 w 10000"/>
              <a:gd name="connsiteY41" fmla="*/ 3760 h 10000"/>
              <a:gd name="connsiteX42" fmla="*/ 9258 w 10000"/>
              <a:gd name="connsiteY42" fmla="*/ 3983 h 10000"/>
              <a:gd name="connsiteX43" fmla="*/ 9712 w 10000"/>
              <a:gd name="connsiteY43" fmla="*/ 4262 h 10000"/>
              <a:gd name="connsiteX44" fmla="*/ 9712 w 10000"/>
              <a:gd name="connsiteY44" fmla="*/ 4305 h 10000"/>
              <a:gd name="connsiteX45" fmla="*/ 9619 w 10000"/>
              <a:gd name="connsiteY45" fmla="*/ 4268 h 10000"/>
              <a:gd name="connsiteX46" fmla="*/ 9048 w 10000"/>
              <a:gd name="connsiteY46" fmla="*/ 4262 h 10000"/>
              <a:gd name="connsiteX47" fmla="*/ 8993 w 10000"/>
              <a:gd name="connsiteY47" fmla="*/ 4380 h 10000"/>
              <a:gd name="connsiteX48" fmla="*/ 8920 w 10000"/>
              <a:gd name="connsiteY48" fmla="*/ 4492 h 10000"/>
              <a:gd name="connsiteX49" fmla="*/ 8197 w 10000"/>
              <a:gd name="connsiteY49" fmla="*/ 4795 h 10000"/>
              <a:gd name="connsiteX50" fmla="*/ 7451 w 10000"/>
              <a:gd name="connsiteY50" fmla="*/ 5725 h 10000"/>
              <a:gd name="connsiteX51" fmla="*/ 7250 w 10000"/>
              <a:gd name="connsiteY51" fmla="*/ 5767 h 10000"/>
              <a:gd name="connsiteX52" fmla="*/ 7071 w 10000"/>
              <a:gd name="connsiteY52" fmla="*/ 5734 h 10000"/>
              <a:gd name="connsiteX53" fmla="*/ 6853 w 10000"/>
              <a:gd name="connsiteY53" fmla="*/ 5668 h 10000"/>
              <a:gd name="connsiteX54" fmla="*/ 6733 w 10000"/>
              <a:gd name="connsiteY54" fmla="*/ 5781 h 10000"/>
              <a:gd name="connsiteX55" fmla="*/ 6344 w 10000"/>
              <a:gd name="connsiteY55" fmla="*/ 5767 h 10000"/>
              <a:gd name="connsiteX56" fmla="*/ 6293 w 10000"/>
              <a:gd name="connsiteY56" fmla="*/ 5804 h 10000"/>
              <a:gd name="connsiteX57" fmla="*/ 6260 w 10000"/>
              <a:gd name="connsiteY57" fmla="*/ 5837 h 10000"/>
              <a:gd name="connsiteX58" fmla="*/ 6134 w 10000"/>
              <a:gd name="connsiteY58" fmla="*/ 6664 h 10000"/>
              <a:gd name="connsiteX59" fmla="*/ 5899 w 10000"/>
              <a:gd name="connsiteY59" fmla="*/ 7793 h 10000"/>
              <a:gd name="connsiteX60" fmla="*/ 5442 w 10000"/>
              <a:gd name="connsiteY60" fmla="*/ 7784 h 10000"/>
              <a:gd name="connsiteX61" fmla="*/ 5369 w 10000"/>
              <a:gd name="connsiteY61" fmla="*/ 8198 h 10000"/>
              <a:gd name="connsiteX62" fmla="*/ 5410 w 10000"/>
              <a:gd name="connsiteY62" fmla="*/ 8297 h 10000"/>
              <a:gd name="connsiteX63" fmla="*/ 5820 w 10000"/>
              <a:gd name="connsiteY63" fmla="*/ 8343 h 10000"/>
              <a:gd name="connsiteX64" fmla="*/ 5894 w 10000"/>
              <a:gd name="connsiteY64" fmla="*/ 8652 h 10000"/>
              <a:gd name="connsiteX65" fmla="*/ 6134 w 10000"/>
              <a:gd name="connsiteY65" fmla="*/ 8750 h 10000"/>
              <a:gd name="connsiteX66" fmla="*/ 6092 w 10000"/>
              <a:gd name="connsiteY66" fmla="*/ 8890 h 10000"/>
              <a:gd name="connsiteX67" fmla="*/ 5845 w 10000"/>
              <a:gd name="connsiteY67" fmla="*/ 9039 h 10000"/>
              <a:gd name="connsiteX68" fmla="*/ 5603 w 10000"/>
              <a:gd name="connsiteY68" fmla="*/ 9030 h 10000"/>
              <a:gd name="connsiteX69" fmla="*/ 5591 w 10000"/>
              <a:gd name="connsiteY69" fmla="*/ 9113 h 10000"/>
              <a:gd name="connsiteX70" fmla="*/ 5657 w 10000"/>
              <a:gd name="connsiteY70" fmla="*/ 9376 h 10000"/>
              <a:gd name="connsiteX71" fmla="*/ 5845 w 10000"/>
              <a:gd name="connsiteY71" fmla="*/ 9390 h 10000"/>
              <a:gd name="connsiteX72" fmla="*/ 5919 w 10000"/>
              <a:gd name="connsiteY72" fmla="*/ 9561 h 10000"/>
              <a:gd name="connsiteX73" fmla="*/ 5773 w 10000"/>
              <a:gd name="connsiteY73" fmla="*/ 9660 h 10000"/>
              <a:gd name="connsiteX74" fmla="*/ 3554 w 10000"/>
              <a:gd name="connsiteY74" fmla="*/ 9513 h 10000"/>
              <a:gd name="connsiteX75" fmla="*/ 1742 w 10000"/>
              <a:gd name="connsiteY75" fmla="*/ 9419 h 10000"/>
              <a:gd name="connsiteX76" fmla="*/ 1586 w 10000"/>
              <a:gd name="connsiteY76" fmla="*/ 9866 h 10000"/>
              <a:gd name="connsiteX77" fmla="*/ 1099 w 10000"/>
              <a:gd name="connsiteY77" fmla="*/ 9992 h 10000"/>
              <a:gd name="connsiteX78" fmla="*/ 508 w 10000"/>
              <a:gd name="connsiteY78" fmla="*/ 9869 h 10000"/>
              <a:gd name="connsiteX79" fmla="*/ 0 w 10000"/>
              <a:gd name="connsiteY79" fmla="*/ 9848 h 10000"/>
              <a:gd name="connsiteX80" fmla="*/ 249 w 10000"/>
              <a:gd name="connsiteY80" fmla="*/ 5497 h 10000"/>
              <a:gd name="connsiteX0" fmla="*/ 249 w 10000"/>
              <a:gd name="connsiteY0" fmla="*/ 5497 h 10000"/>
              <a:gd name="connsiteX1" fmla="*/ 988 w 10000"/>
              <a:gd name="connsiteY1" fmla="*/ 5519 h 10000"/>
              <a:gd name="connsiteX2" fmla="*/ 1456 w 10000"/>
              <a:gd name="connsiteY2" fmla="*/ 5217 h 10000"/>
              <a:gd name="connsiteX3" fmla="*/ 1576 w 10000"/>
              <a:gd name="connsiteY3" fmla="*/ 4809 h 10000"/>
              <a:gd name="connsiteX4" fmla="*/ 1319 w 10000"/>
              <a:gd name="connsiteY4" fmla="*/ 4069 h 10000"/>
              <a:gd name="connsiteX5" fmla="*/ 1470 w 10000"/>
              <a:gd name="connsiteY5" fmla="*/ 3572 h 10000"/>
              <a:gd name="connsiteX6" fmla="*/ 1429 w 10000"/>
              <a:gd name="connsiteY6" fmla="*/ 2885 h 10000"/>
              <a:gd name="connsiteX7" fmla="*/ 877 w 10000"/>
              <a:gd name="connsiteY7" fmla="*/ 2276 h 10000"/>
              <a:gd name="connsiteX8" fmla="*/ 1614 w 10000"/>
              <a:gd name="connsiteY8" fmla="*/ 1395 h 10000"/>
              <a:gd name="connsiteX9" fmla="*/ 2642 w 10000"/>
              <a:gd name="connsiteY9" fmla="*/ 1366 h 10000"/>
              <a:gd name="connsiteX10" fmla="*/ 4039 w 10000"/>
              <a:gd name="connsiteY10" fmla="*/ 1167 h 10000"/>
              <a:gd name="connsiteX11" fmla="*/ 4885 w 10000"/>
              <a:gd name="connsiteY11" fmla="*/ 882 h 10000"/>
              <a:gd name="connsiteX12" fmla="*/ 5547 w 10000"/>
              <a:gd name="connsiteY12" fmla="*/ 0 h 10000"/>
              <a:gd name="connsiteX13" fmla="*/ 5803 w 10000"/>
              <a:gd name="connsiteY13" fmla="*/ 513 h 10000"/>
              <a:gd name="connsiteX14" fmla="*/ 5105 w 10000"/>
              <a:gd name="connsiteY14" fmla="*/ 1024 h 10000"/>
              <a:gd name="connsiteX15" fmla="*/ 5216 w 10000"/>
              <a:gd name="connsiteY15" fmla="*/ 1906 h 10000"/>
              <a:gd name="connsiteX16" fmla="*/ 5399 w 10000"/>
              <a:gd name="connsiteY16" fmla="*/ 1850 h 10000"/>
              <a:gd name="connsiteX17" fmla="*/ 6099 w 10000"/>
              <a:gd name="connsiteY17" fmla="*/ 1910 h 10000"/>
              <a:gd name="connsiteX18" fmla="*/ 6371 w 10000"/>
              <a:gd name="connsiteY18" fmla="*/ 2679 h 10000"/>
              <a:gd name="connsiteX19" fmla="*/ 6587 w 10000"/>
              <a:gd name="connsiteY19" fmla="*/ 2784 h 10000"/>
              <a:gd name="connsiteX20" fmla="*/ 6846 w 10000"/>
              <a:gd name="connsiteY20" fmla="*/ 3690 h 10000"/>
              <a:gd name="connsiteX21" fmla="*/ 7214 w 10000"/>
              <a:gd name="connsiteY21" fmla="*/ 3353 h 10000"/>
              <a:gd name="connsiteX22" fmla="*/ 7365 w 10000"/>
              <a:gd name="connsiteY22" fmla="*/ 3175 h 10000"/>
              <a:gd name="connsiteX23" fmla="*/ 7491 w 10000"/>
              <a:gd name="connsiteY23" fmla="*/ 3162 h 10000"/>
              <a:gd name="connsiteX24" fmla="*/ 7593 w 10000"/>
              <a:gd name="connsiteY24" fmla="*/ 3133 h 10000"/>
              <a:gd name="connsiteX25" fmla="*/ 7618 w 10000"/>
              <a:gd name="connsiteY25" fmla="*/ 3073 h 10000"/>
              <a:gd name="connsiteX26" fmla="*/ 7618 w 10000"/>
              <a:gd name="connsiteY26" fmla="*/ 3002 h 10000"/>
              <a:gd name="connsiteX27" fmla="*/ 7527 w 10000"/>
              <a:gd name="connsiteY27" fmla="*/ 2854 h 10000"/>
              <a:gd name="connsiteX28" fmla="*/ 7451 w 10000"/>
              <a:gd name="connsiteY28" fmla="*/ 2784 h 10000"/>
              <a:gd name="connsiteX29" fmla="*/ 7451 w 10000"/>
              <a:gd name="connsiteY29" fmla="*/ 2742 h 10000"/>
              <a:gd name="connsiteX30" fmla="*/ 7647 w 10000"/>
              <a:gd name="connsiteY30" fmla="*/ 2658 h 10000"/>
              <a:gd name="connsiteX31" fmla="*/ 8082 w 10000"/>
              <a:gd name="connsiteY31" fmla="*/ 2307 h 10000"/>
              <a:gd name="connsiteX32" fmla="*/ 8279 w 10000"/>
              <a:gd name="connsiteY32" fmla="*/ 1953 h 10000"/>
              <a:gd name="connsiteX33" fmla="*/ 8516 w 10000"/>
              <a:gd name="connsiteY33" fmla="*/ 2363 h 10000"/>
              <a:gd name="connsiteX34" fmla="*/ 8644 w 10000"/>
              <a:gd name="connsiteY34" fmla="*/ 2658 h 10000"/>
              <a:gd name="connsiteX35" fmla="*/ 8625 w 10000"/>
              <a:gd name="connsiteY35" fmla="*/ 2910 h 10000"/>
              <a:gd name="connsiteX36" fmla="*/ 8553 w 10000"/>
              <a:gd name="connsiteY36" fmla="*/ 3232 h 10000"/>
              <a:gd name="connsiteX37" fmla="*/ 8684 w 10000"/>
              <a:gd name="connsiteY37" fmla="*/ 3353 h 10000"/>
              <a:gd name="connsiteX38" fmla="*/ 9029 w 10000"/>
              <a:gd name="connsiteY38" fmla="*/ 3022 h 10000"/>
              <a:gd name="connsiteX39" fmla="*/ 10000 w 10000"/>
              <a:gd name="connsiteY39" fmla="*/ 3022 h 10000"/>
              <a:gd name="connsiteX40" fmla="*/ 9730 w 10000"/>
              <a:gd name="connsiteY40" fmla="*/ 3760 h 10000"/>
              <a:gd name="connsiteX41" fmla="*/ 9011 w 10000"/>
              <a:gd name="connsiteY41" fmla="*/ 3760 h 10000"/>
              <a:gd name="connsiteX42" fmla="*/ 9258 w 10000"/>
              <a:gd name="connsiteY42" fmla="*/ 3983 h 10000"/>
              <a:gd name="connsiteX43" fmla="*/ 9712 w 10000"/>
              <a:gd name="connsiteY43" fmla="*/ 4262 h 10000"/>
              <a:gd name="connsiteX44" fmla="*/ 9712 w 10000"/>
              <a:gd name="connsiteY44" fmla="*/ 4305 h 10000"/>
              <a:gd name="connsiteX45" fmla="*/ 9619 w 10000"/>
              <a:gd name="connsiteY45" fmla="*/ 4268 h 10000"/>
              <a:gd name="connsiteX46" fmla="*/ 9048 w 10000"/>
              <a:gd name="connsiteY46" fmla="*/ 4262 h 10000"/>
              <a:gd name="connsiteX47" fmla="*/ 8993 w 10000"/>
              <a:gd name="connsiteY47" fmla="*/ 4380 h 10000"/>
              <a:gd name="connsiteX48" fmla="*/ 8920 w 10000"/>
              <a:gd name="connsiteY48" fmla="*/ 4492 h 10000"/>
              <a:gd name="connsiteX49" fmla="*/ 8197 w 10000"/>
              <a:gd name="connsiteY49" fmla="*/ 4795 h 10000"/>
              <a:gd name="connsiteX50" fmla="*/ 7451 w 10000"/>
              <a:gd name="connsiteY50" fmla="*/ 5725 h 10000"/>
              <a:gd name="connsiteX51" fmla="*/ 7250 w 10000"/>
              <a:gd name="connsiteY51" fmla="*/ 5767 h 10000"/>
              <a:gd name="connsiteX52" fmla="*/ 7071 w 10000"/>
              <a:gd name="connsiteY52" fmla="*/ 5734 h 10000"/>
              <a:gd name="connsiteX53" fmla="*/ 6853 w 10000"/>
              <a:gd name="connsiteY53" fmla="*/ 5668 h 10000"/>
              <a:gd name="connsiteX54" fmla="*/ 6733 w 10000"/>
              <a:gd name="connsiteY54" fmla="*/ 5781 h 10000"/>
              <a:gd name="connsiteX55" fmla="*/ 6344 w 10000"/>
              <a:gd name="connsiteY55" fmla="*/ 5767 h 10000"/>
              <a:gd name="connsiteX56" fmla="*/ 6293 w 10000"/>
              <a:gd name="connsiteY56" fmla="*/ 5804 h 10000"/>
              <a:gd name="connsiteX57" fmla="*/ 6260 w 10000"/>
              <a:gd name="connsiteY57" fmla="*/ 5837 h 10000"/>
              <a:gd name="connsiteX58" fmla="*/ 6134 w 10000"/>
              <a:gd name="connsiteY58" fmla="*/ 6664 h 10000"/>
              <a:gd name="connsiteX59" fmla="*/ 5899 w 10000"/>
              <a:gd name="connsiteY59" fmla="*/ 7793 h 10000"/>
              <a:gd name="connsiteX60" fmla="*/ 5442 w 10000"/>
              <a:gd name="connsiteY60" fmla="*/ 7784 h 10000"/>
              <a:gd name="connsiteX61" fmla="*/ 5369 w 10000"/>
              <a:gd name="connsiteY61" fmla="*/ 8198 h 10000"/>
              <a:gd name="connsiteX62" fmla="*/ 5410 w 10000"/>
              <a:gd name="connsiteY62" fmla="*/ 8297 h 10000"/>
              <a:gd name="connsiteX63" fmla="*/ 5820 w 10000"/>
              <a:gd name="connsiteY63" fmla="*/ 8343 h 10000"/>
              <a:gd name="connsiteX64" fmla="*/ 5894 w 10000"/>
              <a:gd name="connsiteY64" fmla="*/ 8652 h 10000"/>
              <a:gd name="connsiteX65" fmla="*/ 6134 w 10000"/>
              <a:gd name="connsiteY65" fmla="*/ 8750 h 10000"/>
              <a:gd name="connsiteX66" fmla="*/ 6092 w 10000"/>
              <a:gd name="connsiteY66" fmla="*/ 8890 h 10000"/>
              <a:gd name="connsiteX67" fmla="*/ 5845 w 10000"/>
              <a:gd name="connsiteY67" fmla="*/ 9039 h 10000"/>
              <a:gd name="connsiteX68" fmla="*/ 5603 w 10000"/>
              <a:gd name="connsiteY68" fmla="*/ 9030 h 10000"/>
              <a:gd name="connsiteX69" fmla="*/ 5591 w 10000"/>
              <a:gd name="connsiteY69" fmla="*/ 9113 h 10000"/>
              <a:gd name="connsiteX70" fmla="*/ 5657 w 10000"/>
              <a:gd name="connsiteY70" fmla="*/ 9376 h 10000"/>
              <a:gd name="connsiteX71" fmla="*/ 5845 w 10000"/>
              <a:gd name="connsiteY71" fmla="*/ 9390 h 10000"/>
              <a:gd name="connsiteX72" fmla="*/ 5919 w 10000"/>
              <a:gd name="connsiteY72" fmla="*/ 9561 h 10000"/>
              <a:gd name="connsiteX73" fmla="*/ 5773 w 10000"/>
              <a:gd name="connsiteY73" fmla="*/ 9660 h 10000"/>
              <a:gd name="connsiteX74" fmla="*/ 3554 w 10000"/>
              <a:gd name="connsiteY74" fmla="*/ 9513 h 10000"/>
              <a:gd name="connsiteX75" fmla="*/ 1742 w 10000"/>
              <a:gd name="connsiteY75" fmla="*/ 9419 h 10000"/>
              <a:gd name="connsiteX76" fmla="*/ 1586 w 10000"/>
              <a:gd name="connsiteY76" fmla="*/ 9866 h 10000"/>
              <a:gd name="connsiteX77" fmla="*/ 1099 w 10000"/>
              <a:gd name="connsiteY77" fmla="*/ 9992 h 10000"/>
              <a:gd name="connsiteX78" fmla="*/ 508 w 10000"/>
              <a:gd name="connsiteY78" fmla="*/ 9869 h 10000"/>
              <a:gd name="connsiteX79" fmla="*/ 0 w 10000"/>
              <a:gd name="connsiteY79" fmla="*/ 9848 h 10000"/>
              <a:gd name="connsiteX80" fmla="*/ 249 w 10000"/>
              <a:gd name="connsiteY80" fmla="*/ 5497 h 10000"/>
              <a:gd name="connsiteX0" fmla="*/ 249 w 10000"/>
              <a:gd name="connsiteY0" fmla="*/ 5497 h 10000"/>
              <a:gd name="connsiteX1" fmla="*/ 892 w 10000"/>
              <a:gd name="connsiteY1" fmla="*/ 5474 h 10000"/>
              <a:gd name="connsiteX2" fmla="*/ 1456 w 10000"/>
              <a:gd name="connsiteY2" fmla="*/ 5217 h 10000"/>
              <a:gd name="connsiteX3" fmla="*/ 1576 w 10000"/>
              <a:gd name="connsiteY3" fmla="*/ 4809 h 10000"/>
              <a:gd name="connsiteX4" fmla="*/ 1319 w 10000"/>
              <a:gd name="connsiteY4" fmla="*/ 4069 h 10000"/>
              <a:gd name="connsiteX5" fmla="*/ 1470 w 10000"/>
              <a:gd name="connsiteY5" fmla="*/ 3572 h 10000"/>
              <a:gd name="connsiteX6" fmla="*/ 1429 w 10000"/>
              <a:gd name="connsiteY6" fmla="*/ 2885 h 10000"/>
              <a:gd name="connsiteX7" fmla="*/ 877 w 10000"/>
              <a:gd name="connsiteY7" fmla="*/ 2276 h 10000"/>
              <a:gd name="connsiteX8" fmla="*/ 1614 w 10000"/>
              <a:gd name="connsiteY8" fmla="*/ 1395 h 10000"/>
              <a:gd name="connsiteX9" fmla="*/ 2642 w 10000"/>
              <a:gd name="connsiteY9" fmla="*/ 1366 h 10000"/>
              <a:gd name="connsiteX10" fmla="*/ 4039 w 10000"/>
              <a:gd name="connsiteY10" fmla="*/ 1167 h 10000"/>
              <a:gd name="connsiteX11" fmla="*/ 4885 w 10000"/>
              <a:gd name="connsiteY11" fmla="*/ 882 h 10000"/>
              <a:gd name="connsiteX12" fmla="*/ 5547 w 10000"/>
              <a:gd name="connsiteY12" fmla="*/ 0 h 10000"/>
              <a:gd name="connsiteX13" fmla="*/ 5803 w 10000"/>
              <a:gd name="connsiteY13" fmla="*/ 513 h 10000"/>
              <a:gd name="connsiteX14" fmla="*/ 5105 w 10000"/>
              <a:gd name="connsiteY14" fmla="*/ 1024 h 10000"/>
              <a:gd name="connsiteX15" fmla="*/ 5216 w 10000"/>
              <a:gd name="connsiteY15" fmla="*/ 1906 h 10000"/>
              <a:gd name="connsiteX16" fmla="*/ 5399 w 10000"/>
              <a:gd name="connsiteY16" fmla="*/ 1850 h 10000"/>
              <a:gd name="connsiteX17" fmla="*/ 6099 w 10000"/>
              <a:gd name="connsiteY17" fmla="*/ 1910 h 10000"/>
              <a:gd name="connsiteX18" fmla="*/ 6371 w 10000"/>
              <a:gd name="connsiteY18" fmla="*/ 2679 h 10000"/>
              <a:gd name="connsiteX19" fmla="*/ 6587 w 10000"/>
              <a:gd name="connsiteY19" fmla="*/ 2784 h 10000"/>
              <a:gd name="connsiteX20" fmla="*/ 6846 w 10000"/>
              <a:gd name="connsiteY20" fmla="*/ 3690 h 10000"/>
              <a:gd name="connsiteX21" fmla="*/ 7214 w 10000"/>
              <a:gd name="connsiteY21" fmla="*/ 3353 h 10000"/>
              <a:gd name="connsiteX22" fmla="*/ 7365 w 10000"/>
              <a:gd name="connsiteY22" fmla="*/ 3175 h 10000"/>
              <a:gd name="connsiteX23" fmla="*/ 7491 w 10000"/>
              <a:gd name="connsiteY23" fmla="*/ 3162 h 10000"/>
              <a:gd name="connsiteX24" fmla="*/ 7593 w 10000"/>
              <a:gd name="connsiteY24" fmla="*/ 3133 h 10000"/>
              <a:gd name="connsiteX25" fmla="*/ 7618 w 10000"/>
              <a:gd name="connsiteY25" fmla="*/ 3073 h 10000"/>
              <a:gd name="connsiteX26" fmla="*/ 7618 w 10000"/>
              <a:gd name="connsiteY26" fmla="*/ 3002 h 10000"/>
              <a:gd name="connsiteX27" fmla="*/ 7527 w 10000"/>
              <a:gd name="connsiteY27" fmla="*/ 2854 h 10000"/>
              <a:gd name="connsiteX28" fmla="*/ 7451 w 10000"/>
              <a:gd name="connsiteY28" fmla="*/ 2784 h 10000"/>
              <a:gd name="connsiteX29" fmla="*/ 7451 w 10000"/>
              <a:gd name="connsiteY29" fmla="*/ 2742 h 10000"/>
              <a:gd name="connsiteX30" fmla="*/ 7647 w 10000"/>
              <a:gd name="connsiteY30" fmla="*/ 2658 h 10000"/>
              <a:gd name="connsiteX31" fmla="*/ 8082 w 10000"/>
              <a:gd name="connsiteY31" fmla="*/ 2307 h 10000"/>
              <a:gd name="connsiteX32" fmla="*/ 8279 w 10000"/>
              <a:gd name="connsiteY32" fmla="*/ 1953 h 10000"/>
              <a:gd name="connsiteX33" fmla="*/ 8516 w 10000"/>
              <a:gd name="connsiteY33" fmla="*/ 2363 h 10000"/>
              <a:gd name="connsiteX34" fmla="*/ 8644 w 10000"/>
              <a:gd name="connsiteY34" fmla="*/ 2658 h 10000"/>
              <a:gd name="connsiteX35" fmla="*/ 8625 w 10000"/>
              <a:gd name="connsiteY35" fmla="*/ 2910 h 10000"/>
              <a:gd name="connsiteX36" fmla="*/ 8553 w 10000"/>
              <a:gd name="connsiteY36" fmla="*/ 3232 h 10000"/>
              <a:gd name="connsiteX37" fmla="*/ 8684 w 10000"/>
              <a:gd name="connsiteY37" fmla="*/ 3353 h 10000"/>
              <a:gd name="connsiteX38" fmla="*/ 9029 w 10000"/>
              <a:gd name="connsiteY38" fmla="*/ 3022 h 10000"/>
              <a:gd name="connsiteX39" fmla="*/ 10000 w 10000"/>
              <a:gd name="connsiteY39" fmla="*/ 3022 h 10000"/>
              <a:gd name="connsiteX40" fmla="*/ 9730 w 10000"/>
              <a:gd name="connsiteY40" fmla="*/ 3760 h 10000"/>
              <a:gd name="connsiteX41" fmla="*/ 9011 w 10000"/>
              <a:gd name="connsiteY41" fmla="*/ 3760 h 10000"/>
              <a:gd name="connsiteX42" fmla="*/ 9258 w 10000"/>
              <a:gd name="connsiteY42" fmla="*/ 3983 h 10000"/>
              <a:gd name="connsiteX43" fmla="*/ 9712 w 10000"/>
              <a:gd name="connsiteY43" fmla="*/ 4262 h 10000"/>
              <a:gd name="connsiteX44" fmla="*/ 9712 w 10000"/>
              <a:gd name="connsiteY44" fmla="*/ 4305 h 10000"/>
              <a:gd name="connsiteX45" fmla="*/ 9619 w 10000"/>
              <a:gd name="connsiteY45" fmla="*/ 4268 h 10000"/>
              <a:gd name="connsiteX46" fmla="*/ 9048 w 10000"/>
              <a:gd name="connsiteY46" fmla="*/ 4262 h 10000"/>
              <a:gd name="connsiteX47" fmla="*/ 8993 w 10000"/>
              <a:gd name="connsiteY47" fmla="*/ 4380 h 10000"/>
              <a:gd name="connsiteX48" fmla="*/ 8920 w 10000"/>
              <a:gd name="connsiteY48" fmla="*/ 4492 h 10000"/>
              <a:gd name="connsiteX49" fmla="*/ 8197 w 10000"/>
              <a:gd name="connsiteY49" fmla="*/ 4795 h 10000"/>
              <a:gd name="connsiteX50" fmla="*/ 7451 w 10000"/>
              <a:gd name="connsiteY50" fmla="*/ 5725 h 10000"/>
              <a:gd name="connsiteX51" fmla="*/ 7250 w 10000"/>
              <a:gd name="connsiteY51" fmla="*/ 5767 h 10000"/>
              <a:gd name="connsiteX52" fmla="*/ 7071 w 10000"/>
              <a:gd name="connsiteY52" fmla="*/ 5734 h 10000"/>
              <a:gd name="connsiteX53" fmla="*/ 6853 w 10000"/>
              <a:gd name="connsiteY53" fmla="*/ 5668 h 10000"/>
              <a:gd name="connsiteX54" fmla="*/ 6733 w 10000"/>
              <a:gd name="connsiteY54" fmla="*/ 5781 h 10000"/>
              <a:gd name="connsiteX55" fmla="*/ 6344 w 10000"/>
              <a:gd name="connsiteY55" fmla="*/ 5767 h 10000"/>
              <a:gd name="connsiteX56" fmla="*/ 6293 w 10000"/>
              <a:gd name="connsiteY56" fmla="*/ 5804 h 10000"/>
              <a:gd name="connsiteX57" fmla="*/ 6260 w 10000"/>
              <a:gd name="connsiteY57" fmla="*/ 5837 h 10000"/>
              <a:gd name="connsiteX58" fmla="*/ 6134 w 10000"/>
              <a:gd name="connsiteY58" fmla="*/ 6664 h 10000"/>
              <a:gd name="connsiteX59" fmla="*/ 5899 w 10000"/>
              <a:gd name="connsiteY59" fmla="*/ 7793 h 10000"/>
              <a:gd name="connsiteX60" fmla="*/ 5442 w 10000"/>
              <a:gd name="connsiteY60" fmla="*/ 7784 h 10000"/>
              <a:gd name="connsiteX61" fmla="*/ 5369 w 10000"/>
              <a:gd name="connsiteY61" fmla="*/ 8198 h 10000"/>
              <a:gd name="connsiteX62" fmla="*/ 5410 w 10000"/>
              <a:gd name="connsiteY62" fmla="*/ 8297 h 10000"/>
              <a:gd name="connsiteX63" fmla="*/ 5820 w 10000"/>
              <a:gd name="connsiteY63" fmla="*/ 8343 h 10000"/>
              <a:gd name="connsiteX64" fmla="*/ 5894 w 10000"/>
              <a:gd name="connsiteY64" fmla="*/ 8652 h 10000"/>
              <a:gd name="connsiteX65" fmla="*/ 6134 w 10000"/>
              <a:gd name="connsiteY65" fmla="*/ 8750 h 10000"/>
              <a:gd name="connsiteX66" fmla="*/ 6092 w 10000"/>
              <a:gd name="connsiteY66" fmla="*/ 8890 h 10000"/>
              <a:gd name="connsiteX67" fmla="*/ 5845 w 10000"/>
              <a:gd name="connsiteY67" fmla="*/ 9039 h 10000"/>
              <a:gd name="connsiteX68" fmla="*/ 5603 w 10000"/>
              <a:gd name="connsiteY68" fmla="*/ 9030 h 10000"/>
              <a:gd name="connsiteX69" fmla="*/ 5591 w 10000"/>
              <a:gd name="connsiteY69" fmla="*/ 9113 h 10000"/>
              <a:gd name="connsiteX70" fmla="*/ 5657 w 10000"/>
              <a:gd name="connsiteY70" fmla="*/ 9376 h 10000"/>
              <a:gd name="connsiteX71" fmla="*/ 5845 w 10000"/>
              <a:gd name="connsiteY71" fmla="*/ 9390 h 10000"/>
              <a:gd name="connsiteX72" fmla="*/ 5919 w 10000"/>
              <a:gd name="connsiteY72" fmla="*/ 9561 h 10000"/>
              <a:gd name="connsiteX73" fmla="*/ 5773 w 10000"/>
              <a:gd name="connsiteY73" fmla="*/ 9660 h 10000"/>
              <a:gd name="connsiteX74" fmla="*/ 3554 w 10000"/>
              <a:gd name="connsiteY74" fmla="*/ 9513 h 10000"/>
              <a:gd name="connsiteX75" fmla="*/ 1742 w 10000"/>
              <a:gd name="connsiteY75" fmla="*/ 9419 h 10000"/>
              <a:gd name="connsiteX76" fmla="*/ 1586 w 10000"/>
              <a:gd name="connsiteY76" fmla="*/ 9866 h 10000"/>
              <a:gd name="connsiteX77" fmla="*/ 1099 w 10000"/>
              <a:gd name="connsiteY77" fmla="*/ 9992 h 10000"/>
              <a:gd name="connsiteX78" fmla="*/ 508 w 10000"/>
              <a:gd name="connsiteY78" fmla="*/ 9869 h 10000"/>
              <a:gd name="connsiteX79" fmla="*/ 0 w 10000"/>
              <a:gd name="connsiteY79" fmla="*/ 9848 h 10000"/>
              <a:gd name="connsiteX80" fmla="*/ 249 w 10000"/>
              <a:gd name="connsiteY80" fmla="*/ 5497 h 10000"/>
              <a:gd name="connsiteX0" fmla="*/ 249 w 10000"/>
              <a:gd name="connsiteY0" fmla="*/ 4984 h 9479"/>
              <a:gd name="connsiteX1" fmla="*/ 892 w 10000"/>
              <a:gd name="connsiteY1" fmla="*/ 4961 h 9479"/>
              <a:gd name="connsiteX2" fmla="*/ 1456 w 10000"/>
              <a:gd name="connsiteY2" fmla="*/ 4704 h 9479"/>
              <a:gd name="connsiteX3" fmla="*/ 1576 w 10000"/>
              <a:gd name="connsiteY3" fmla="*/ 4296 h 9479"/>
              <a:gd name="connsiteX4" fmla="*/ 1319 w 10000"/>
              <a:gd name="connsiteY4" fmla="*/ 3556 h 9479"/>
              <a:gd name="connsiteX5" fmla="*/ 1470 w 10000"/>
              <a:gd name="connsiteY5" fmla="*/ 3059 h 9479"/>
              <a:gd name="connsiteX6" fmla="*/ 1429 w 10000"/>
              <a:gd name="connsiteY6" fmla="*/ 2372 h 9479"/>
              <a:gd name="connsiteX7" fmla="*/ 877 w 10000"/>
              <a:gd name="connsiteY7" fmla="*/ 1763 h 9479"/>
              <a:gd name="connsiteX8" fmla="*/ 1614 w 10000"/>
              <a:gd name="connsiteY8" fmla="*/ 882 h 9479"/>
              <a:gd name="connsiteX9" fmla="*/ 2642 w 10000"/>
              <a:gd name="connsiteY9" fmla="*/ 853 h 9479"/>
              <a:gd name="connsiteX10" fmla="*/ 4039 w 10000"/>
              <a:gd name="connsiteY10" fmla="*/ 654 h 9479"/>
              <a:gd name="connsiteX11" fmla="*/ 4885 w 10000"/>
              <a:gd name="connsiteY11" fmla="*/ 369 h 9479"/>
              <a:gd name="connsiteX12" fmla="*/ 5803 w 10000"/>
              <a:gd name="connsiteY12" fmla="*/ 0 h 9479"/>
              <a:gd name="connsiteX13" fmla="*/ 5105 w 10000"/>
              <a:gd name="connsiteY13" fmla="*/ 511 h 9479"/>
              <a:gd name="connsiteX14" fmla="*/ 5216 w 10000"/>
              <a:gd name="connsiteY14" fmla="*/ 1393 h 9479"/>
              <a:gd name="connsiteX15" fmla="*/ 5399 w 10000"/>
              <a:gd name="connsiteY15" fmla="*/ 1337 h 9479"/>
              <a:gd name="connsiteX16" fmla="*/ 6099 w 10000"/>
              <a:gd name="connsiteY16" fmla="*/ 1397 h 9479"/>
              <a:gd name="connsiteX17" fmla="*/ 6371 w 10000"/>
              <a:gd name="connsiteY17" fmla="*/ 2166 h 9479"/>
              <a:gd name="connsiteX18" fmla="*/ 6587 w 10000"/>
              <a:gd name="connsiteY18" fmla="*/ 2271 h 9479"/>
              <a:gd name="connsiteX19" fmla="*/ 6846 w 10000"/>
              <a:gd name="connsiteY19" fmla="*/ 3177 h 9479"/>
              <a:gd name="connsiteX20" fmla="*/ 7214 w 10000"/>
              <a:gd name="connsiteY20" fmla="*/ 2840 h 9479"/>
              <a:gd name="connsiteX21" fmla="*/ 7365 w 10000"/>
              <a:gd name="connsiteY21" fmla="*/ 2662 h 9479"/>
              <a:gd name="connsiteX22" fmla="*/ 7491 w 10000"/>
              <a:gd name="connsiteY22" fmla="*/ 2649 h 9479"/>
              <a:gd name="connsiteX23" fmla="*/ 7593 w 10000"/>
              <a:gd name="connsiteY23" fmla="*/ 2620 h 9479"/>
              <a:gd name="connsiteX24" fmla="*/ 7618 w 10000"/>
              <a:gd name="connsiteY24" fmla="*/ 2560 h 9479"/>
              <a:gd name="connsiteX25" fmla="*/ 7618 w 10000"/>
              <a:gd name="connsiteY25" fmla="*/ 2489 h 9479"/>
              <a:gd name="connsiteX26" fmla="*/ 7527 w 10000"/>
              <a:gd name="connsiteY26" fmla="*/ 2341 h 9479"/>
              <a:gd name="connsiteX27" fmla="*/ 7451 w 10000"/>
              <a:gd name="connsiteY27" fmla="*/ 2271 h 9479"/>
              <a:gd name="connsiteX28" fmla="*/ 7451 w 10000"/>
              <a:gd name="connsiteY28" fmla="*/ 2229 h 9479"/>
              <a:gd name="connsiteX29" fmla="*/ 7647 w 10000"/>
              <a:gd name="connsiteY29" fmla="*/ 2145 h 9479"/>
              <a:gd name="connsiteX30" fmla="*/ 8082 w 10000"/>
              <a:gd name="connsiteY30" fmla="*/ 1794 h 9479"/>
              <a:gd name="connsiteX31" fmla="*/ 8279 w 10000"/>
              <a:gd name="connsiteY31" fmla="*/ 1440 h 9479"/>
              <a:gd name="connsiteX32" fmla="*/ 8516 w 10000"/>
              <a:gd name="connsiteY32" fmla="*/ 1850 h 9479"/>
              <a:gd name="connsiteX33" fmla="*/ 8644 w 10000"/>
              <a:gd name="connsiteY33" fmla="*/ 2145 h 9479"/>
              <a:gd name="connsiteX34" fmla="*/ 8625 w 10000"/>
              <a:gd name="connsiteY34" fmla="*/ 2397 h 9479"/>
              <a:gd name="connsiteX35" fmla="*/ 8553 w 10000"/>
              <a:gd name="connsiteY35" fmla="*/ 2719 h 9479"/>
              <a:gd name="connsiteX36" fmla="*/ 8684 w 10000"/>
              <a:gd name="connsiteY36" fmla="*/ 2840 h 9479"/>
              <a:gd name="connsiteX37" fmla="*/ 9029 w 10000"/>
              <a:gd name="connsiteY37" fmla="*/ 2509 h 9479"/>
              <a:gd name="connsiteX38" fmla="*/ 10000 w 10000"/>
              <a:gd name="connsiteY38" fmla="*/ 2509 h 9479"/>
              <a:gd name="connsiteX39" fmla="*/ 9730 w 10000"/>
              <a:gd name="connsiteY39" fmla="*/ 3247 h 9479"/>
              <a:gd name="connsiteX40" fmla="*/ 9011 w 10000"/>
              <a:gd name="connsiteY40" fmla="*/ 3247 h 9479"/>
              <a:gd name="connsiteX41" fmla="*/ 9258 w 10000"/>
              <a:gd name="connsiteY41" fmla="*/ 3470 h 9479"/>
              <a:gd name="connsiteX42" fmla="*/ 9712 w 10000"/>
              <a:gd name="connsiteY42" fmla="*/ 3749 h 9479"/>
              <a:gd name="connsiteX43" fmla="*/ 9712 w 10000"/>
              <a:gd name="connsiteY43" fmla="*/ 3792 h 9479"/>
              <a:gd name="connsiteX44" fmla="*/ 9619 w 10000"/>
              <a:gd name="connsiteY44" fmla="*/ 3755 h 9479"/>
              <a:gd name="connsiteX45" fmla="*/ 9048 w 10000"/>
              <a:gd name="connsiteY45" fmla="*/ 3749 h 9479"/>
              <a:gd name="connsiteX46" fmla="*/ 8993 w 10000"/>
              <a:gd name="connsiteY46" fmla="*/ 3867 h 9479"/>
              <a:gd name="connsiteX47" fmla="*/ 8920 w 10000"/>
              <a:gd name="connsiteY47" fmla="*/ 3979 h 9479"/>
              <a:gd name="connsiteX48" fmla="*/ 8197 w 10000"/>
              <a:gd name="connsiteY48" fmla="*/ 4282 h 9479"/>
              <a:gd name="connsiteX49" fmla="*/ 7451 w 10000"/>
              <a:gd name="connsiteY49" fmla="*/ 5212 h 9479"/>
              <a:gd name="connsiteX50" fmla="*/ 7250 w 10000"/>
              <a:gd name="connsiteY50" fmla="*/ 5254 h 9479"/>
              <a:gd name="connsiteX51" fmla="*/ 7071 w 10000"/>
              <a:gd name="connsiteY51" fmla="*/ 5221 h 9479"/>
              <a:gd name="connsiteX52" fmla="*/ 6853 w 10000"/>
              <a:gd name="connsiteY52" fmla="*/ 5155 h 9479"/>
              <a:gd name="connsiteX53" fmla="*/ 6733 w 10000"/>
              <a:gd name="connsiteY53" fmla="*/ 5268 h 9479"/>
              <a:gd name="connsiteX54" fmla="*/ 6344 w 10000"/>
              <a:gd name="connsiteY54" fmla="*/ 5254 h 9479"/>
              <a:gd name="connsiteX55" fmla="*/ 6293 w 10000"/>
              <a:gd name="connsiteY55" fmla="*/ 5291 h 9479"/>
              <a:gd name="connsiteX56" fmla="*/ 6260 w 10000"/>
              <a:gd name="connsiteY56" fmla="*/ 5324 h 9479"/>
              <a:gd name="connsiteX57" fmla="*/ 6134 w 10000"/>
              <a:gd name="connsiteY57" fmla="*/ 6151 h 9479"/>
              <a:gd name="connsiteX58" fmla="*/ 5899 w 10000"/>
              <a:gd name="connsiteY58" fmla="*/ 7280 h 9479"/>
              <a:gd name="connsiteX59" fmla="*/ 5442 w 10000"/>
              <a:gd name="connsiteY59" fmla="*/ 7271 h 9479"/>
              <a:gd name="connsiteX60" fmla="*/ 5369 w 10000"/>
              <a:gd name="connsiteY60" fmla="*/ 7685 h 9479"/>
              <a:gd name="connsiteX61" fmla="*/ 5410 w 10000"/>
              <a:gd name="connsiteY61" fmla="*/ 7784 h 9479"/>
              <a:gd name="connsiteX62" fmla="*/ 5820 w 10000"/>
              <a:gd name="connsiteY62" fmla="*/ 7830 h 9479"/>
              <a:gd name="connsiteX63" fmla="*/ 5894 w 10000"/>
              <a:gd name="connsiteY63" fmla="*/ 8139 h 9479"/>
              <a:gd name="connsiteX64" fmla="*/ 6134 w 10000"/>
              <a:gd name="connsiteY64" fmla="*/ 8237 h 9479"/>
              <a:gd name="connsiteX65" fmla="*/ 6092 w 10000"/>
              <a:gd name="connsiteY65" fmla="*/ 8377 h 9479"/>
              <a:gd name="connsiteX66" fmla="*/ 5845 w 10000"/>
              <a:gd name="connsiteY66" fmla="*/ 8526 h 9479"/>
              <a:gd name="connsiteX67" fmla="*/ 5603 w 10000"/>
              <a:gd name="connsiteY67" fmla="*/ 8517 h 9479"/>
              <a:gd name="connsiteX68" fmla="*/ 5591 w 10000"/>
              <a:gd name="connsiteY68" fmla="*/ 8600 h 9479"/>
              <a:gd name="connsiteX69" fmla="*/ 5657 w 10000"/>
              <a:gd name="connsiteY69" fmla="*/ 8863 h 9479"/>
              <a:gd name="connsiteX70" fmla="*/ 5845 w 10000"/>
              <a:gd name="connsiteY70" fmla="*/ 8877 h 9479"/>
              <a:gd name="connsiteX71" fmla="*/ 5919 w 10000"/>
              <a:gd name="connsiteY71" fmla="*/ 9048 h 9479"/>
              <a:gd name="connsiteX72" fmla="*/ 5773 w 10000"/>
              <a:gd name="connsiteY72" fmla="*/ 9147 h 9479"/>
              <a:gd name="connsiteX73" fmla="*/ 3554 w 10000"/>
              <a:gd name="connsiteY73" fmla="*/ 9000 h 9479"/>
              <a:gd name="connsiteX74" fmla="*/ 1742 w 10000"/>
              <a:gd name="connsiteY74" fmla="*/ 8906 h 9479"/>
              <a:gd name="connsiteX75" fmla="*/ 1586 w 10000"/>
              <a:gd name="connsiteY75" fmla="*/ 9353 h 9479"/>
              <a:gd name="connsiteX76" fmla="*/ 1099 w 10000"/>
              <a:gd name="connsiteY76" fmla="*/ 9479 h 9479"/>
              <a:gd name="connsiteX77" fmla="*/ 508 w 10000"/>
              <a:gd name="connsiteY77" fmla="*/ 9356 h 9479"/>
              <a:gd name="connsiteX78" fmla="*/ 0 w 10000"/>
              <a:gd name="connsiteY78" fmla="*/ 9335 h 9479"/>
              <a:gd name="connsiteX79" fmla="*/ 249 w 10000"/>
              <a:gd name="connsiteY79" fmla="*/ 4984 h 9479"/>
              <a:gd name="connsiteX0" fmla="*/ 249 w 10000"/>
              <a:gd name="connsiteY0" fmla="*/ 5258 h 10000"/>
              <a:gd name="connsiteX1" fmla="*/ 892 w 10000"/>
              <a:gd name="connsiteY1" fmla="*/ 5234 h 10000"/>
              <a:gd name="connsiteX2" fmla="*/ 1456 w 10000"/>
              <a:gd name="connsiteY2" fmla="*/ 4963 h 10000"/>
              <a:gd name="connsiteX3" fmla="*/ 6090 w 10000"/>
              <a:gd name="connsiteY3" fmla="*/ 4265 h 10000"/>
              <a:gd name="connsiteX4" fmla="*/ 1319 w 10000"/>
              <a:gd name="connsiteY4" fmla="*/ 3751 h 10000"/>
              <a:gd name="connsiteX5" fmla="*/ 1470 w 10000"/>
              <a:gd name="connsiteY5" fmla="*/ 3227 h 10000"/>
              <a:gd name="connsiteX6" fmla="*/ 1429 w 10000"/>
              <a:gd name="connsiteY6" fmla="*/ 2502 h 10000"/>
              <a:gd name="connsiteX7" fmla="*/ 877 w 10000"/>
              <a:gd name="connsiteY7" fmla="*/ 1860 h 10000"/>
              <a:gd name="connsiteX8" fmla="*/ 1614 w 10000"/>
              <a:gd name="connsiteY8" fmla="*/ 930 h 10000"/>
              <a:gd name="connsiteX9" fmla="*/ 2642 w 10000"/>
              <a:gd name="connsiteY9" fmla="*/ 900 h 10000"/>
              <a:gd name="connsiteX10" fmla="*/ 4039 w 10000"/>
              <a:gd name="connsiteY10" fmla="*/ 690 h 10000"/>
              <a:gd name="connsiteX11" fmla="*/ 4885 w 10000"/>
              <a:gd name="connsiteY11" fmla="*/ 389 h 10000"/>
              <a:gd name="connsiteX12" fmla="*/ 5803 w 10000"/>
              <a:gd name="connsiteY12" fmla="*/ 0 h 10000"/>
              <a:gd name="connsiteX13" fmla="*/ 5105 w 10000"/>
              <a:gd name="connsiteY13" fmla="*/ 539 h 10000"/>
              <a:gd name="connsiteX14" fmla="*/ 5216 w 10000"/>
              <a:gd name="connsiteY14" fmla="*/ 1470 h 10000"/>
              <a:gd name="connsiteX15" fmla="*/ 5399 w 10000"/>
              <a:gd name="connsiteY15" fmla="*/ 1410 h 10000"/>
              <a:gd name="connsiteX16" fmla="*/ 6099 w 10000"/>
              <a:gd name="connsiteY16" fmla="*/ 1474 h 10000"/>
              <a:gd name="connsiteX17" fmla="*/ 6371 w 10000"/>
              <a:gd name="connsiteY17" fmla="*/ 2285 h 10000"/>
              <a:gd name="connsiteX18" fmla="*/ 6587 w 10000"/>
              <a:gd name="connsiteY18" fmla="*/ 2396 h 10000"/>
              <a:gd name="connsiteX19" fmla="*/ 6846 w 10000"/>
              <a:gd name="connsiteY19" fmla="*/ 3352 h 10000"/>
              <a:gd name="connsiteX20" fmla="*/ 7214 w 10000"/>
              <a:gd name="connsiteY20" fmla="*/ 2996 h 10000"/>
              <a:gd name="connsiteX21" fmla="*/ 7365 w 10000"/>
              <a:gd name="connsiteY21" fmla="*/ 2808 h 10000"/>
              <a:gd name="connsiteX22" fmla="*/ 7491 w 10000"/>
              <a:gd name="connsiteY22" fmla="*/ 2795 h 10000"/>
              <a:gd name="connsiteX23" fmla="*/ 7593 w 10000"/>
              <a:gd name="connsiteY23" fmla="*/ 2764 h 10000"/>
              <a:gd name="connsiteX24" fmla="*/ 7618 w 10000"/>
              <a:gd name="connsiteY24" fmla="*/ 2701 h 10000"/>
              <a:gd name="connsiteX25" fmla="*/ 7618 w 10000"/>
              <a:gd name="connsiteY25" fmla="*/ 2626 h 10000"/>
              <a:gd name="connsiteX26" fmla="*/ 7527 w 10000"/>
              <a:gd name="connsiteY26" fmla="*/ 2470 h 10000"/>
              <a:gd name="connsiteX27" fmla="*/ 7451 w 10000"/>
              <a:gd name="connsiteY27" fmla="*/ 2396 h 10000"/>
              <a:gd name="connsiteX28" fmla="*/ 7451 w 10000"/>
              <a:gd name="connsiteY28" fmla="*/ 2352 h 10000"/>
              <a:gd name="connsiteX29" fmla="*/ 7647 w 10000"/>
              <a:gd name="connsiteY29" fmla="*/ 2263 h 10000"/>
              <a:gd name="connsiteX30" fmla="*/ 8082 w 10000"/>
              <a:gd name="connsiteY30" fmla="*/ 1893 h 10000"/>
              <a:gd name="connsiteX31" fmla="*/ 8279 w 10000"/>
              <a:gd name="connsiteY31" fmla="*/ 1519 h 10000"/>
              <a:gd name="connsiteX32" fmla="*/ 8516 w 10000"/>
              <a:gd name="connsiteY32" fmla="*/ 1952 h 10000"/>
              <a:gd name="connsiteX33" fmla="*/ 8644 w 10000"/>
              <a:gd name="connsiteY33" fmla="*/ 2263 h 10000"/>
              <a:gd name="connsiteX34" fmla="*/ 8625 w 10000"/>
              <a:gd name="connsiteY34" fmla="*/ 2529 h 10000"/>
              <a:gd name="connsiteX35" fmla="*/ 8553 w 10000"/>
              <a:gd name="connsiteY35" fmla="*/ 2868 h 10000"/>
              <a:gd name="connsiteX36" fmla="*/ 8684 w 10000"/>
              <a:gd name="connsiteY36" fmla="*/ 2996 h 10000"/>
              <a:gd name="connsiteX37" fmla="*/ 9029 w 10000"/>
              <a:gd name="connsiteY37" fmla="*/ 2647 h 10000"/>
              <a:gd name="connsiteX38" fmla="*/ 10000 w 10000"/>
              <a:gd name="connsiteY38" fmla="*/ 2647 h 10000"/>
              <a:gd name="connsiteX39" fmla="*/ 9730 w 10000"/>
              <a:gd name="connsiteY39" fmla="*/ 3425 h 10000"/>
              <a:gd name="connsiteX40" fmla="*/ 9011 w 10000"/>
              <a:gd name="connsiteY40" fmla="*/ 3425 h 10000"/>
              <a:gd name="connsiteX41" fmla="*/ 9258 w 10000"/>
              <a:gd name="connsiteY41" fmla="*/ 3661 h 10000"/>
              <a:gd name="connsiteX42" fmla="*/ 9712 w 10000"/>
              <a:gd name="connsiteY42" fmla="*/ 3955 h 10000"/>
              <a:gd name="connsiteX43" fmla="*/ 9712 w 10000"/>
              <a:gd name="connsiteY43" fmla="*/ 4000 h 10000"/>
              <a:gd name="connsiteX44" fmla="*/ 9619 w 10000"/>
              <a:gd name="connsiteY44" fmla="*/ 3961 h 10000"/>
              <a:gd name="connsiteX45" fmla="*/ 9048 w 10000"/>
              <a:gd name="connsiteY45" fmla="*/ 3955 h 10000"/>
              <a:gd name="connsiteX46" fmla="*/ 8993 w 10000"/>
              <a:gd name="connsiteY46" fmla="*/ 4080 h 10000"/>
              <a:gd name="connsiteX47" fmla="*/ 8920 w 10000"/>
              <a:gd name="connsiteY47" fmla="*/ 4198 h 10000"/>
              <a:gd name="connsiteX48" fmla="*/ 8197 w 10000"/>
              <a:gd name="connsiteY48" fmla="*/ 4517 h 10000"/>
              <a:gd name="connsiteX49" fmla="*/ 7451 w 10000"/>
              <a:gd name="connsiteY49" fmla="*/ 5498 h 10000"/>
              <a:gd name="connsiteX50" fmla="*/ 7250 w 10000"/>
              <a:gd name="connsiteY50" fmla="*/ 5543 h 10000"/>
              <a:gd name="connsiteX51" fmla="*/ 7071 w 10000"/>
              <a:gd name="connsiteY51" fmla="*/ 5508 h 10000"/>
              <a:gd name="connsiteX52" fmla="*/ 6853 w 10000"/>
              <a:gd name="connsiteY52" fmla="*/ 5438 h 10000"/>
              <a:gd name="connsiteX53" fmla="*/ 6733 w 10000"/>
              <a:gd name="connsiteY53" fmla="*/ 5558 h 10000"/>
              <a:gd name="connsiteX54" fmla="*/ 6344 w 10000"/>
              <a:gd name="connsiteY54" fmla="*/ 5543 h 10000"/>
              <a:gd name="connsiteX55" fmla="*/ 6293 w 10000"/>
              <a:gd name="connsiteY55" fmla="*/ 5582 h 10000"/>
              <a:gd name="connsiteX56" fmla="*/ 6260 w 10000"/>
              <a:gd name="connsiteY56" fmla="*/ 5617 h 10000"/>
              <a:gd name="connsiteX57" fmla="*/ 6134 w 10000"/>
              <a:gd name="connsiteY57" fmla="*/ 6489 h 10000"/>
              <a:gd name="connsiteX58" fmla="*/ 5899 w 10000"/>
              <a:gd name="connsiteY58" fmla="*/ 7680 h 10000"/>
              <a:gd name="connsiteX59" fmla="*/ 5442 w 10000"/>
              <a:gd name="connsiteY59" fmla="*/ 7671 h 10000"/>
              <a:gd name="connsiteX60" fmla="*/ 5369 w 10000"/>
              <a:gd name="connsiteY60" fmla="*/ 8107 h 10000"/>
              <a:gd name="connsiteX61" fmla="*/ 5410 w 10000"/>
              <a:gd name="connsiteY61" fmla="*/ 8212 h 10000"/>
              <a:gd name="connsiteX62" fmla="*/ 5820 w 10000"/>
              <a:gd name="connsiteY62" fmla="*/ 8260 h 10000"/>
              <a:gd name="connsiteX63" fmla="*/ 5894 w 10000"/>
              <a:gd name="connsiteY63" fmla="*/ 8586 h 10000"/>
              <a:gd name="connsiteX64" fmla="*/ 6134 w 10000"/>
              <a:gd name="connsiteY64" fmla="*/ 8690 h 10000"/>
              <a:gd name="connsiteX65" fmla="*/ 6092 w 10000"/>
              <a:gd name="connsiteY65" fmla="*/ 8837 h 10000"/>
              <a:gd name="connsiteX66" fmla="*/ 5845 w 10000"/>
              <a:gd name="connsiteY66" fmla="*/ 8995 h 10000"/>
              <a:gd name="connsiteX67" fmla="*/ 5603 w 10000"/>
              <a:gd name="connsiteY67" fmla="*/ 8985 h 10000"/>
              <a:gd name="connsiteX68" fmla="*/ 5591 w 10000"/>
              <a:gd name="connsiteY68" fmla="*/ 9073 h 10000"/>
              <a:gd name="connsiteX69" fmla="*/ 5657 w 10000"/>
              <a:gd name="connsiteY69" fmla="*/ 9350 h 10000"/>
              <a:gd name="connsiteX70" fmla="*/ 5845 w 10000"/>
              <a:gd name="connsiteY70" fmla="*/ 9365 h 10000"/>
              <a:gd name="connsiteX71" fmla="*/ 5919 w 10000"/>
              <a:gd name="connsiteY71" fmla="*/ 9545 h 10000"/>
              <a:gd name="connsiteX72" fmla="*/ 5773 w 10000"/>
              <a:gd name="connsiteY72" fmla="*/ 9650 h 10000"/>
              <a:gd name="connsiteX73" fmla="*/ 3554 w 10000"/>
              <a:gd name="connsiteY73" fmla="*/ 9495 h 10000"/>
              <a:gd name="connsiteX74" fmla="*/ 1742 w 10000"/>
              <a:gd name="connsiteY74" fmla="*/ 9396 h 10000"/>
              <a:gd name="connsiteX75" fmla="*/ 1586 w 10000"/>
              <a:gd name="connsiteY75" fmla="*/ 9867 h 10000"/>
              <a:gd name="connsiteX76" fmla="*/ 1099 w 10000"/>
              <a:gd name="connsiteY76" fmla="*/ 10000 h 10000"/>
              <a:gd name="connsiteX77" fmla="*/ 508 w 10000"/>
              <a:gd name="connsiteY77" fmla="*/ 9870 h 10000"/>
              <a:gd name="connsiteX78" fmla="*/ 0 w 10000"/>
              <a:gd name="connsiteY78" fmla="*/ 9848 h 10000"/>
              <a:gd name="connsiteX79" fmla="*/ 249 w 10000"/>
              <a:gd name="connsiteY79" fmla="*/ 5258 h 10000"/>
              <a:gd name="connsiteX0" fmla="*/ 249 w 10000"/>
              <a:gd name="connsiteY0" fmla="*/ 5258 h 10000"/>
              <a:gd name="connsiteX1" fmla="*/ 892 w 10000"/>
              <a:gd name="connsiteY1" fmla="*/ 5234 h 10000"/>
              <a:gd name="connsiteX2" fmla="*/ 1456 w 10000"/>
              <a:gd name="connsiteY2" fmla="*/ 4963 h 10000"/>
              <a:gd name="connsiteX3" fmla="*/ 6090 w 10000"/>
              <a:gd name="connsiteY3" fmla="*/ 4265 h 10000"/>
              <a:gd name="connsiteX4" fmla="*/ 6094 w 10000"/>
              <a:gd name="connsiteY4" fmla="*/ 2629 h 10000"/>
              <a:gd name="connsiteX5" fmla="*/ 1470 w 10000"/>
              <a:gd name="connsiteY5" fmla="*/ 3227 h 10000"/>
              <a:gd name="connsiteX6" fmla="*/ 1429 w 10000"/>
              <a:gd name="connsiteY6" fmla="*/ 2502 h 10000"/>
              <a:gd name="connsiteX7" fmla="*/ 877 w 10000"/>
              <a:gd name="connsiteY7" fmla="*/ 1860 h 10000"/>
              <a:gd name="connsiteX8" fmla="*/ 1614 w 10000"/>
              <a:gd name="connsiteY8" fmla="*/ 930 h 10000"/>
              <a:gd name="connsiteX9" fmla="*/ 2642 w 10000"/>
              <a:gd name="connsiteY9" fmla="*/ 900 h 10000"/>
              <a:gd name="connsiteX10" fmla="*/ 4039 w 10000"/>
              <a:gd name="connsiteY10" fmla="*/ 690 h 10000"/>
              <a:gd name="connsiteX11" fmla="*/ 4885 w 10000"/>
              <a:gd name="connsiteY11" fmla="*/ 389 h 10000"/>
              <a:gd name="connsiteX12" fmla="*/ 5803 w 10000"/>
              <a:gd name="connsiteY12" fmla="*/ 0 h 10000"/>
              <a:gd name="connsiteX13" fmla="*/ 5105 w 10000"/>
              <a:gd name="connsiteY13" fmla="*/ 539 h 10000"/>
              <a:gd name="connsiteX14" fmla="*/ 5216 w 10000"/>
              <a:gd name="connsiteY14" fmla="*/ 1470 h 10000"/>
              <a:gd name="connsiteX15" fmla="*/ 5399 w 10000"/>
              <a:gd name="connsiteY15" fmla="*/ 1410 h 10000"/>
              <a:gd name="connsiteX16" fmla="*/ 6099 w 10000"/>
              <a:gd name="connsiteY16" fmla="*/ 1474 h 10000"/>
              <a:gd name="connsiteX17" fmla="*/ 6371 w 10000"/>
              <a:gd name="connsiteY17" fmla="*/ 2285 h 10000"/>
              <a:gd name="connsiteX18" fmla="*/ 6587 w 10000"/>
              <a:gd name="connsiteY18" fmla="*/ 2396 h 10000"/>
              <a:gd name="connsiteX19" fmla="*/ 6846 w 10000"/>
              <a:gd name="connsiteY19" fmla="*/ 3352 h 10000"/>
              <a:gd name="connsiteX20" fmla="*/ 7214 w 10000"/>
              <a:gd name="connsiteY20" fmla="*/ 2996 h 10000"/>
              <a:gd name="connsiteX21" fmla="*/ 7365 w 10000"/>
              <a:gd name="connsiteY21" fmla="*/ 2808 h 10000"/>
              <a:gd name="connsiteX22" fmla="*/ 7491 w 10000"/>
              <a:gd name="connsiteY22" fmla="*/ 2795 h 10000"/>
              <a:gd name="connsiteX23" fmla="*/ 7593 w 10000"/>
              <a:gd name="connsiteY23" fmla="*/ 2764 h 10000"/>
              <a:gd name="connsiteX24" fmla="*/ 7618 w 10000"/>
              <a:gd name="connsiteY24" fmla="*/ 2701 h 10000"/>
              <a:gd name="connsiteX25" fmla="*/ 7618 w 10000"/>
              <a:gd name="connsiteY25" fmla="*/ 2626 h 10000"/>
              <a:gd name="connsiteX26" fmla="*/ 7527 w 10000"/>
              <a:gd name="connsiteY26" fmla="*/ 2470 h 10000"/>
              <a:gd name="connsiteX27" fmla="*/ 7451 w 10000"/>
              <a:gd name="connsiteY27" fmla="*/ 2396 h 10000"/>
              <a:gd name="connsiteX28" fmla="*/ 7451 w 10000"/>
              <a:gd name="connsiteY28" fmla="*/ 2352 h 10000"/>
              <a:gd name="connsiteX29" fmla="*/ 7647 w 10000"/>
              <a:gd name="connsiteY29" fmla="*/ 2263 h 10000"/>
              <a:gd name="connsiteX30" fmla="*/ 8082 w 10000"/>
              <a:gd name="connsiteY30" fmla="*/ 1893 h 10000"/>
              <a:gd name="connsiteX31" fmla="*/ 8279 w 10000"/>
              <a:gd name="connsiteY31" fmla="*/ 1519 h 10000"/>
              <a:gd name="connsiteX32" fmla="*/ 8516 w 10000"/>
              <a:gd name="connsiteY32" fmla="*/ 1952 h 10000"/>
              <a:gd name="connsiteX33" fmla="*/ 8644 w 10000"/>
              <a:gd name="connsiteY33" fmla="*/ 2263 h 10000"/>
              <a:gd name="connsiteX34" fmla="*/ 8625 w 10000"/>
              <a:gd name="connsiteY34" fmla="*/ 2529 h 10000"/>
              <a:gd name="connsiteX35" fmla="*/ 8553 w 10000"/>
              <a:gd name="connsiteY35" fmla="*/ 2868 h 10000"/>
              <a:gd name="connsiteX36" fmla="*/ 8684 w 10000"/>
              <a:gd name="connsiteY36" fmla="*/ 2996 h 10000"/>
              <a:gd name="connsiteX37" fmla="*/ 9029 w 10000"/>
              <a:gd name="connsiteY37" fmla="*/ 2647 h 10000"/>
              <a:gd name="connsiteX38" fmla="*/ 10000 w 10000"/>
              <a:gd name="connsiteY38" fmla="*/ 2647 h 10000"/>
              <a:gd name="connsiteX39" fmla="*/ 9730 w 10000"/>
              <a:gd name="connsiteY39" fmla="*/ 3425 h 10000"/>
              <a:gd name="connsiteX40" fmla="*/ 9011 w 10000"/>
              <a:gd name="connsiteY40" fmla="*/ 3425 h 10000"/>
              <a:gd name="connsiteX41" fmla="*/ 9258 w 10000"/>
              <a:gd name="connsiteY41" fmla="*/ 3661 h 10000"/>
              <a:gd name="connsiteX42" fmla="*/ 9712 w 10000"/>
              <a:gd name="connsiteY42" fmla="*/ 3955 h 10000"/>
              <a:gd name="connsiteX43" fmla="*/ 9712 w 10000"/>
              <a:gd name="connsiteY43" fmla="*/ 4000 h 10000"/>
              <a:gd name="connsiteX44" fmla="*/ 9619 w 10000"/>
              <a:gd name="connsiteY44" fmla="*/ 3961 h 10000"/>
              <a:gd name="connsiteX45" fmla="*/ 9048 w 10000"/>
              <a:gd name="connsiteY45" fmla="*/ 3955 h 10000"/>
              <a:gd name="connsiteX46" fmla="*/ 8993 w 10000"/>
              <a:gd name="connsiteY46" fmla="*/ 4080 h 10000"/>
              <a:gd name="connsiteX47" fmla="*/ 8920 w 10000"/>
              <a:gd name="connsiteY47" fmla="*/ 4198 h 10000"/>
              <a:gd name="connsiteX48" fmla="*/ 8197 w 10000"/>
              <a:gd name="connsiteY48" fmla="*/ 4517 h 10000"/>
              <a:gd name="connsiteX49" fmla="*/ 7451 w 10000"/>
              <a:gd name="connsiteY49" fmla="*/ 5498 h 10000"/>
              <a:gd name="connsiteX50" fmla="*/ 7250 w 10000"/>
              <a:gd name="connsiteY50" fmla="*/ 5543 h 10000"/>
              <a:gd name="connsiteX51" fmla="*/ 7071 w 10000"/>
              <a:gd name="connsiteY51" fmla="*/ 5508 h 10000"/>
              <a:gd name="connsiteX52" fmla="*/ 6853 w 10000"/>
              <a:gd name="connsiteY52" fmla="*/ 5438 h 10000"/>
              <a:gd name="connsiteX53" fmla="*/ 6733 w 10000"/>
              <a:gd name="connsiteY53" fmla="*/ 5558 h 10000"/>
              <a:gd name="connsiteX54" fmla="*/ 6344 w 10000"/>
              <a:gd name="connsiteY54" fmla="*/ 5543 h 10000"/>
              <a:gd name="connsiteX55" fmla="*/ 6293 w 10000"/>
              <a:gd name="connsiteY55" fmla="*/ 5582 h 10000"/>
              <a:gd name="connsiteX56" fmla="*/ 6260 w 10000"/>
              <a:gd name="connsiteY56" fmla="*/ 5617 h 10000"/>
              <a:gd name="connsiteX57" fmla="*/ 6134 w 10000"/>
              <a:gd name="connsiteY57" fmla="*/ 6489 h 10000"/>
              <a:gd name="connsiteX58" fmla="*/ 5899 w 10000"/>
              <a:gd name="connsiteY58" fmla="*/ 7680 h 10000"/>
              <a:gd name="connsiteX59" fmla="*/ 5442 w 10000"/>
              <a:gd name="connsiteY59" fmla="*/ 7671 h 10000"/>
              <a:gd name="connsiteX60" fmla="*/ 5369 w 10000"/>
              <a:gd name="connsiteY60" fmla="*/ 8107 h 10000"/>
              <a:gd name="connsiteX61" fmla="*/ 5410 w 10000"/>
              <a:gd name="connsiteY61" fmla="*/ 8212 h 10000"/>
              <a:gd name="connsiteX62" fmla="*/ 5820 w 10000"/>
              <a:gd name="connsiteY62" fmla="*/ 8260 h 10000"/>
              <a:gd name="connsiteX63" fmla="*/ 5894 w 10000"/>
              <a:gd name="connsiteY63" fmla="*/ 8586 h 10000"/>
              <a:gd name="connsiteX64" fmla="*/ 6134 w 10000"/>
              <a:gd name="connsiteY64" fmla="*/ 8690 h 10000"/>
              <a:gd name="connsiteX65" fmla="*/ 6092 w 10000"/>
              <a:gd name="connsiteY65" fmla="*/ 8837 h 10000"/>
              <a:gd name="connsiteX66" fmla="*/ 5845 w 10000"/>
              <a:gd name="connsiteY66" fmla="*/ 8995 h 10000"/>
              <a:gd name="connsiteX67" fmla="*/ 5603 w 10000"/>
              <a:gd name="connsiteY67" fmla="*/ 8985 h 10000"/>
              <a:gd name="connsiteX68" fmla="*/ 5591 w 10000"/>
              <a:gd name="connsiteY68" fmla="*/ 9073 h 10000"/>
              <a:gd name="connsiteX69" fmla="*/ 5657 w 10000"/>
              <a:gd name="connsiteY69" fmla="*/ 9350 h 10000"/>
              <a:gd name="connsiteX70" fmla="*/ 5845 w 10000"/>
              <a:gd name="connsiteY70" fmla="*/ 9365 h 10000"/>
              <a:gd name="connsiteX71" fmla="*/ 5919 w 10000"/>
              <a:gd name="connsiteY71" fmla="*/ 9545 h 10000"/>
              <a:gd name="connsiteX72" fmla="*/ 5773 w 10000"/>
              <a:gd name="connsiteY72" fmla="*/ 9650 h 10000"/>
              <a:gd name="connsiteX73" fmla="*/ 3554 w 10000"/>
              <a:gd name="connsiteY73" fmla="*/ 9495 h 10000"/>
              <a:gd name="connsiteX74" fmla="*/ 1742 w 10000"/>
              <a:gd name="connsiteY74" fmla="*/ 9396 h 10000"/>
              <a:gd name="connsiteX75" fmla="*/ 1586 w 10000"/>
              <a:gd name="connsiteY75" fmla="*/ 9867 h 10000"/>
              <a:gd name="connsiteX76" fmla="*/ 1099 w 10000"/>
              <a:gd name="connsiteY76" fmla="*/ 10000 h 10000"/>
              <a:gd name="connsiteX77" fmla="*/ 508 w 10000"/>
              <a:gd name="connsiteY77" fmla="*/ 9870 h 10000"/>
              <a:gd name="connsiteX78" fmla="*/ 0 w 10000"/>
              <a:gd name="connsiteY78" fmla="*/ 9848 h 10000"/>
              <a:gd name="connsiteX79" fmla="*/ 249 w 10000"/>
              <a:gd name="connsiteY79" fmla="*/ 5258 h 10000"/>
              <a:gd name="connsiteX0" fmla="*/ 249 w 10000"/>
              <a:gd name="connsiteY0" fmla="*/ 5258 h 10000"/>
              <a:gd name="connsiteX1" fmla="*/ 892 w 10000"/>
              <a:gd name="connsiteY1" fmla="*/ 5234 h 10000"/>
              <a:gd name="connsiteX2" fmla="*/ 1456 w 10000"/>
              <a:gd name="connsiteY2" fmla="*/ 4963 h 10000"/>
              <a:gd name="connsiteX3" fmla="*/ 6090 w 10000"/>
              <a:gd name="connsiteY3" fmla="*/ 4265 h 10000"/>
              <a:gd name="connsiteX4" fmla="*/ 6094 w 10000"/>
              <a:gd name="connsiteY4" fmla="*/ 2629 h 10000"/>
              <a:gd name="connsiteX5" fmla="*/ 1429 w 10000"/>
              <a:gd name="connsiteY5" fmla="*/ 2502 h 10000"/>
              <a:gd name="connsiteX6" fmla="*/ 877 w 10000"/>
              <a:gd name="connsiteY6" fmla="*/ 1860 h 10000"/>
              <a:gd name="connsiteX7" fmla="*/ 1614 w 10000"/>
              <a:gd name="connsiteY7" fmla="*/ 930 h 10000"/>
              <a:gd name="connsiteX8" fmla="*/ 2642 w 10000"/>
              <a:gd name="connsiteY8" fmla="*/ 900 h 10000"/>
              <a:gd name="connsiteX9" fmla="*/ 4039 w 10000"/>
              <a:gd name="connsiteY9" fmla="*/ 690 h 10000"/>
              <a:gd name="connsiteX10" fmla="*/ 4885 w 10000"/>
              <a:gd name="connsiteY10" fmla="*/ 389 h 10000"/>
              <a:gd name="connsiteX11" fmla="*/ 5803 w 10000"/>
              <a:gd name="connsiteY11" fmla="*/ 0 h 10000"/>
              <a:gd name="connsiteX12" fmla="*/ 5105 w 10000"/>
              <a:gd name="connsiteY12" fmla="*/ 539 h 10000"/>
              <a:gd name="connsiteX13" fmla="*/ 5216 w 10000"/>
              <a:gd name="connsiteY13" fmla="*/ 1470 h 10000"/>
              <a:gd name="connsiteX14" fmla="*/ 5399 w 10000"/>
              <a:gd name="connsiteY14" fmla="*/ 1410 h 10000"/>
              <a:gd name="connsiteX15" fmla="*/ 6099 w 10000"/>
              <a:gd name="connsiteY15" fmla="*/ 1474 h 10000"/>
              <a:gd name="connsiteX16" fmla="*/ 6371 w 10000"/>
              <a:gd name="connsiteY16" fmla="*/ 2285 h 10000"/>
              <a:gd name="connsiteX17" fmla="*/ 6587 w 10000"/>
              <a:gd name="connsiteY17" fmla="*/ 2396 h 10000"/>
              <a:gd name="connsiteX18" fmla="*/ 6846 w 10000"/>
              <a:gd name="connsiteY18" fmla="*/ 3352 h 10000"/>
              <a:gd name="connsiteX19" fmla="*/ 7214 w 10000"/>
              <a:gd name="connsiteY19" fmla="*/ 2996 h 10000"/>
              <a:gd name="connsiteX20" fmla="*/ 7365 w 10000"/>
              <a:gd name="connsiteY20" fmla="*/ 2808 h 10000"/>
              <a:gd name="connsiteX21" fmla="*/ 7491 w 10000"/>
              <a:gd name="connsiteY21" fmla="*/ 2795 h 10000"/>
              <a:gd name="connsiteX22" fmla="*/ 7593 w 10000"/>
              <a:gd name="connsiteY22" fmla="*/ 2764 h 10000"/>
              <a:gd name="connsiteX23" fmla="*/ 7618 w 10000"/>
              <a:gd name="connsiteY23" fmla="*/ 2701 h 10000"/>
              <a:gd name="connsiteX24" fmla="*/ 7618 w 10000"/>
              <a:gd name="connsiteY24" fmla="*/ 2626 h 10000"/>
              <a:gd name="connsiteX25" fmla="*/ 7527 w 10000"/>
              <a:gd name="connsiteY25" fmla="*/ 2470 h 10000"/>
              <a:gd name="connsiteX26" fmla="*/ 7451 w 10000"/>
              <a:gd name="connsiteY26" fmla="*/ 2396 h 10000"/>
              <a:gd name="connsiteX27" fmla="*/ 7451 w 10000"/>
              <a:gd name="connsiteY27" fmla="*/ 2352 h 10000"/>
              <a:gd name="connsiteX28" fmla="*/ 7647 w 10000"/>
              <a:gd name="connsiteY28" fmla="*/ 2263 h 10000"/>
              <a:gd name="connsiteX29" fmla="*/ 8082 w 10000"/>
              <a:gd name="connsiteY29" fmla="*/ 1893 h 10000"/>
              <a:gd name="connsiteX30" fmla="*/ 8279 w 10000"/>
              <a:gd name="connsiteY30" fmla="*/ 1519 h 10000"/>
              <a:gd name="connsiteX31" fmla="*/ 8516 w 10000"/>
              <a:gd name="connsiteY31" fmla="*/ 1952 h 10000"/>
              <a:gd name="connsiteX32" fmla="*/ 8644 w 10000"/>
              <a:gd name="connsiteY32" fmla="*/ 2263 h 10000"/>
              <a:gd name="connsiteX33" fmla="*/ 8625 w 10000"/>
              <a:gd name="connsiteY33" fmla="*/ 2529 h 10000"/>
              <a:gd name="connsiteX34" fmla="*/ 8553 w 10000"/>
              <a:gd name="connsiteY34" fmla="*/ 2868 h 10000"/>
              <a:gd name="connsiteX35" fmla="*/ 8684 w 10000"/>
              <a:gd name="connsiteY35" fmla="*/ 2996 h 10000"/>
              <a:gd name="connsiteX36" fmla="*/ 9029 w 10000"/>
              <a:gd name="connsiteY36" fmla="*/ 2647 h 10000"/>
              <a:gd name="connsiteX37" fmla="*/ 10000 w 10000"/>
              <a:gd name="connsiteY37" fmla="*/ 2647 h 10000"/>
              <a:gd name="connsiteX38" fmla="*/ 9730 w 10000"/>
              <a:gd name="connsiteY38" fmla="*/ 3425 h 10000"/>
              <a:gd name="connsiteX39" fmla="*/ 9011 w 10000"/>
              <a:gd name="connsiteY39" fmla="*/ 3425 h 10000"/>
              <a:gd name="connsiteX40" fmla="*/ 9258 w 10000"/>
              <a:gd name="connsiteY40" fmla="*/ 3661 h 10000"/>
              <a:gd name="connsiteX41" fmla="*/ 9712 w 10000"/>
              <a:gd name="connsiteY41" fmla="*/ 3955 h 10000"/>
              <a:gd name="connsiteX42" fmla="*/ 9712 w 10000"/>
              <a:gd name="connsiteY42" fmla="*/ 4000 h 10000"/>
              <a:gd name="connsiteX43" fmla="*/ 9619 w 10000"/>
              <a:gd name="connsiteY43" fmla="*/ 3961 h 10000"/>
              <a:gd name="connsiteX44" fmla="*/ 9048 w 10000"/>
              <a:gd name="connsiteY44" fmla="*/ 3955 h 10000"/>
              <a:gd name="connsiteX45" fmla="*/ 8993 w 10000"/>
              <a:gd name="connsiteY45" fmla="*/ 4080 h 10000"/>
              <a:gd name="connsiteX46" fmla="*/ 8920 w 10000"/>
              <a:gd name="connsiteY46" fmla="*/ 4198 h 10000"/>
              <a:gd name="connsiteX47" fmla="*/ 8197 w 10000"/>
              <a:gd name="connsiteY47" fmla="*/ 4517 h 10000"/>
              <a:gd name="connsiteX48" fmla="*/ 7451 w 10000"/>
              <a:gd name="connsiteY48" fmla="*/ 5498 h 10000"/>
              <a:gd name="connsiteX49" fmla="*/ 7250 w 10000"/>
              <a:gd name="connsiteY49" fmla="*/ 5543 h 10000"/>
              <a:gd name="connsiteX50" fmla="*/ 7071 w 10000"/>
              <a:gd name="connsiteY50" fmla="*/ 5508 h 10000"/>
              <a:gd name="connsiteX51" fmla="*/ 6853 w 10000"/>
              <a:gd name="connsiteY51" fmla="*/ 5438 h 10000"/>
              <a:gd name="connsiteX52" fmla="*/ 6733 w 10000"/>
              <a:gd name="connsiteY52" fmla="*/ 5558 h 10000"/>
              <a:gd name="connsiteX53" fmla="*/ 6344 w 10000"/>
              <a:gd name="connsiteY53" fmla="*/ 5543 h 10000"/>
              <a:gd name="connsiteX54" fmla="*/ 6293 w 10000"/>
              <a:gd name="connsiteY54" fmla="*/ 5582 h 10000"/>
              <a:gd name="connsiteX55" fmla="*/ 6260 w 10000"/>
              <a:gd name="connsiteY55" fmla="*/ 5617 h 10000"/>
              <a:gd name="connsiteX56" fmla="*/ 6134 w 10000"/>
              <a:gd name="connsiteY56" fmla="*/ 6489 h 10000"/>
              <a:gd name="connsiteX57" fmla="*/ 5899 w 10000"/>
              <a:gd name="connsiteY57" fmla="*/ 7680 h 10000"/>
              <a:gd name="connsiteX58" fmla="*/ 5442 w 10000"/>
              <a:gd name="connsiteY58" fmla="*/ 7671 h 10000"/>
              <a:gd name="connsiteX59" fmla="*/ 5369 w 10000"/>
              <a:gd name="connsiteY59" fmla="*/ 8107 h 10000"/>
              <a:gd name="connsiteX60" fmla="*/ 5410 w 10000"/>
              <a:gd name="connsiteY60" fmla="*/ 8212 h 10000"/>
              <a:gd name="connsiteX61" fmla="*/ 5820 w 10000"/>
              <a:gd name="connsiteY61" fmla="*/ 8260 h 10000"/>
              <a:gd name="connsiteX62" fmla="*/ 5894 w 10000"/>
              <a:gd name="connsiteY62" fmla="*/ 8586 h 10000"/>
              <a:gd name="connsiteX63" fmla="*/ 6134 w 10000"/>
              <a:gd name="connsiteY63" fmla="*/ 8690 h 10000"/>
              <a:gd name="connsiteX64" fmla="*/ 6092 w 10000"/>
              <a:gd name="connsiteY64" fmla="*/ 8837 h 10000"/>
              <a:gd name="connsiteX65" fmla="*/ 5845 w 10000"/>
              <a:gd name="connsiteY65" fmla="*/ 8995 h 10000"/>
              <a:gd name="connsiteX66" fmla="*/ 5603 w 10000"/>
              <a:gd name="connsiteY66" fmla="*/ 8985 h 10000"/>
              <a:gd name="connsiteX67" fmla="*/ 5591 w 10000"/>
              <a:gd name="connsiteY67" fmla="*/ 9073 h 10000"/>
              <a:gd name="connsiteX68" fmla="*/ 5657 w 10000"/>
              <a:gd name="connsiteY68" fmla="*/ 9350 h 10000"/>
              <a:gd name="connsiteX69" fmla="*/ 5845 w 10000"/>
              <a:gd name="connsiteY69" fmla="*/ 9365 h 10000"/>
              <a:gd name="connsiteX70" fmla="*/ 5919 w 10000"/>
              <a:gd name="connsiteY70" fmla="*/ 9545 h 10000"/>
              <a:gd name="connsiteX71" fmla="*/ 5773 w 10000"/>
              <a:gd name="connsiteY71" fmla="*/ 9650 h 10000"/>
              <a:gd name="connsiteX72" fmla="*/ 3554 w 10000"/>
              <a:gd name="connsiteY72" fmla="*/ 9495 h 10000"/>
              <a:gd name="connsiteX73" fmla="*/ 1742 w 10000"/>
              <a:gd name="connsiteY73" fmla="*/ 9396 h 10000"/>
              <a:gd name="connsiteX74" fmla="*/ 1586 w 10000"/>
              <a:gd name="connsiteY74" fmla="*/ 9867 h 10000"/>
              <a:gd name="connsiteX75" fmla="*/ 1099 w 10000"/>
              <a:gd name="connsiteY75" fmla="*/ 10000 h 10000"/>
              <a:gd name="connsiteX76" fmla="*/ 508 w 10000"/>
              <a:gd name="connsiteY76" fmla="*/ 9870 h 10000"/>
              <a:gd name="connsiteX77" fmla="*/ 0 w 10000"/>
              <a:gd name="connsiteY77" fmla="*/ 9848 h 10000"/>
              <a:gd name="connsiteX78" fmla="*/ 249 w 10000"/>
              <a:gd name="connsiteY78" fmla="*/ 5258 h 10000"/>
              <a:gd name="connsiteX0" fmla="*/ 249 w 10000"/>
              <a:gd name="connsiteY0" fmla="*/ 5258 h 10000"/>
              <a:gd name="connsiteX1" fmla="*/ 892 w 10000"/>
              <a:gd name="connsiteY1" fmla="*/ 5234 h 10000"/>
              <a:gd name="connsiteX2" fmla="*/ 1456 w 10000"/>
              <a:gd name="connsiteY2" fmla="*/ 4963 h 10000"/>
              <a:gd name="connsiteX3" fmla="*/ 6090 w 10000"/>
              <a:gd name="connsiteY3" fmla="*/ 4265 h 10000"/>
              <a:gd name="connsiteX4" fmla="*/ 6094 w 10000"/>
              <a:gd name="connsiteY4" fmla="*/ 2629 h 10000"/>
              <a:gd name="connsiteX5" fmla="*/ 877 w 10000"/>
              <a:gd name="connsiteY5" fmla="*/ 1860 h 10000"/>
              <a:gd name="connsiteX6" fmla="*/ 1614 w 10000"/>
              <a:gd name="connsiteY6" fmla="*/ 930 h 10000"/>
              <a:gd name="connsiteX7" fmla="*/ 2642 w 10000"/>
              <a:gd name="connsiteY7" fmla="*/ 900 h 10000"/>
              <a:gd name="connsiteX8" fmla="*/ 4039 w 10000"/>
              <a:gd name="connsiteY8" fmla="*/ 690 h 10000"/>
              <a:gd name="connsiteX9" fmla="*/ 4885 w 10000"/>
              <a:gd name="connsiteY9" fmla="*/ 389 h 10000"/>
              <a:gd name="connsiteX10" fmla="*/ 5803 w 10000"/>
              <a:gd name="connsiteY10" fmla="*/ 0 h 10000"/>
              <a:gd name="connsiteX11" fmla="*/ 5105 w 10000"/>
              <a:gd name="connsiteY11" fmla="*/ 539 h 10000"/>
              <a:gd name="connsiteX12" fmla="*/ 5216 w 10000"/>
              <a:gd name="connsiteY12" fmla="*/ 1470 h 10000"/>
              <a:gd name="connsiteX13" fmla="*/ 5399 w 10000"/>
              <a:gd name="connsiteY13" fmla="*/ 1410 h 10000"/>
              <a:gd name="connsiteX14" fmla="*/ 6099 w 10000"/>
              <a:gd name="connsiteY14" fmla="*/ 1474 h 10000"/>
              <a:gd name="connsiteX15" fmla="*/ 6371 w 10000"/>
              <a:gd name="connsiteY15" fmla="*/ 2285 h 10000"/>
              <a:gd name="connsiteX16" fmla="*/ 6587 w 10000"/>
              <a:gd name="connsiteY16" fmla="*/ 2396 h 10000"/>
              <a:gd name="connsiteX17" fmla="*/ 6846 w 10000"/>
              <a:gd name="connsiteY17" fmla="*/ 3352 h 10000"/>
              <a:gd name="connsiteX18" fmla="*/ 7214 w 10000"/>
              <a:gd name="connsiteY18" fmla="*/ 2996 h 10000"/>
              <a:gd name="connsiteX19" fmla="*/ 7365 w 10000"/>
              <a:gd name="connsiteY19" fmla="*/ 2808 h 10000"/>
              <a:gd name="connsiteX20" fmla="*/ 7491 w 10000"/>
              <a:gd name="connsiteY20" fmla="*/ 2795 h 10000"/>
              <a:gd name="connsiteX21" fmla="*/ 7593 w 10000"/>
              <a:gd name="connsiteY21" fmla="*/ 2764 h 10000"/>
              <a:gd name="connsiteX22" fmla="*/ 7618 w 10000"/>
              <a:gd name="connsiteY22" fmla="*/ 2701 h 10000"/>
              <a:gd name="connsiteX23" fmla="*/ 7618 w 10000"/>
              <a:gd name="connsiteY23" fmla="*/ 2626 h 10000"/>
              <a:gd name="connsiteX24" fmla="*/ 7527 w 10000"/>
              <a:gd name="connsiteY24" fmla="*/ 2470 h 10000"/>
              <a:gd name="connsiteX25" fmla="*/ 7451 w 10000"/>
              <a:gd name="connsiteY25" fmla="*/ 2396 h 10000"/>
              <a:gd name="connsiteX26" fmla="*/ 7451 w 10000"/>
              <a:gd name="connsiteY26" fmla="*/ 2352 h 10000"/>
              <a:gd name="connsiteX27" fmla="*/ 7647 w 10000"/>
              <a:gd name="connsiteY27" fmla="*/ 2263 h 10000"/>
              <a:gd name="connsiteX28" fmla="*/ 8082 w 10000"/>
              <a:gd name="connsiteY28" fmla="*/ 1893 h 10000"/>
              <a:gd name="connsiteX29" fmla="*/ 8279 w 10000"/>
              <a:gd name="connsiteY29" fmla="*/ 1519 h 10000"/>
              <a:gd name="connsiteX30" fmla="*/ 8516 w 10000"/>
              <a:gd name="connsiteY30" fmla="*/ 1952 h 10000"/>
              <a:gd name="connsiteX31" fmla="*/ 8644 w 10000"/>
              <a:gd name="connsiteY31" fmla="*/ 2263 h 10000"/>
              <a:gd name="connsiteX32" fmla="*/ 8625 w 10000"/>
              <a:gd name="connsiteY32" fmla="*/ 2529 h 10000"/>
              <a:gd name="connsiteX33" fmla="*/ 8553 w 10000"/>
              <a:gd name="connsiteY33" fmla="*/ 2868 h 10000"/>
              <a:gd name="connsiteX34" fmla="*/ 8684 w 10000"/>
              <a:gd name="connsiteY34" fmla="*/ 2996 h 10000"/>
              <a:gd name="connsiteX35" fmla="*/ 9029 w 10000"/>
              <a:gd name="connsiteY35" fmla="*/ 2647 h 10000"/>
              <a:gd name="connsiteX36" fmla="*/ 10000 w 10000"/>
              <a:gd name="connsiteY36" fmla="*/ 2647 h 10000"/>
              <a:gd name="connsiteX37" fmla="*/ 9730 w 10000"/>
              <a:gd name="connsiteY37" fmla="*/ 3425 h 10000"/>
              <a:gd name="connsiteX38" fmla="*/ 9011 w 10000"/>
              <a:gd name="connsiteY38" fmla="*/ 3425 h 10000"/>
              <a:gd name="connsiteX39" fmla="*/ 9258 w 10000"/>
              <a:gd name="connsiteY39" fmla="*/ 3661 h 10000"/>
              <a:gd name="connsiteX40" fmla="*/ 9712 w 10000"/>
              <a:gd name="connsiteY40" fmla="*/ 3955 h 10000"/>
              <a:gd name="connsiteX41" fmla="*/ 9712 w 10000"/>
              <a:gd name="connsiteY41" fmla="*/ 4000 h 10000"/>
              <a:gd name="connsiteX42" fmla="*/ 9619 w 10000"/>
              <a:gd name="connsiteY42" fmla="*/ 3961 h 10000"/>
              <a:gd name="connsiteX43" fmla="*/ 9048 w 10000"/>
              <a:gd name="connsiteY43" fmla="*/ 3955 h 10000"/>
              <a:gd name="connsiteX44" fmla="*/ 8993 w 10000"/>
              <a:gd name="connsiteY44" fmla="*/ 4080 h 10000"/>
              <a:gd name="connsiteX45" fmla="*/ 8920 w 10000"/>
              <a:gd name="connsiteY45" fmla="*/ 4198 h 10000"/>
              <a:gd name="connsiteX46" fmla="*/ 8197 w 10000"/>
              <a:gd name="connsiteY46" fmla="*/ 4517 h 10000"/>
              <a:gd name="connsiteX47" fmla="*/ 7451 w 10000"/>
              <a:gd name="connsiteY47" fmla="*/ 5498 h 10000"/>
              <a:gd name="connsiteX48" fmla="*/ 7250 w 10000"/>
              <a:gd name="connsiteY48" fmla="*/ 5543 h 10000"/>
              <a:gd name="connsiteX49" fmla="*/ 7071 w 10000"/>
              <a:gd name="connsiteY49" fmla="*/ 5508 h 10000"/>
              <a:gd name="connsiteX50" fmla="*/ 6853 w 10000"/>
              <a:gd name="connsiteY50" fmla="*/ 5438 h 10000"/>
              <a:gd name="connsiteX51" fmla="*/ 6733 w 10000"/>
              <a:gd name="connsiteY51" fmla="*/ 5558 h 10000"/>
              <a:gd name="connsiteX52" fmla="*/ 6344 w 10000"/>
              <a:gd name="connsiteY52" fmla="*/ 5543 h 10000"/>
              <a:gd name="connsiteX53" fmla="*/ 6293 w 10000"/>
              <a:gd name="connsiteY53" fmla="*/ 5582 h 10000"/>
              <a:gd name="connsiteX54" fmla="*/ 6260 w 10000"/>
              <a:gd name="connsiteY54" fmla="*/ 5617 h 10000"/>
              <a:gd name="connsiteX55" fmla="*/ 6134 w 10000"/>
              <a:gd name="connsiteY55" fmla="*/ 6489 h 10000"/>
              <a:gd name="connsiteX56" fmla="*/ 5899 w 10000"/>
              <a:gd name="connsiteY56" fmla="*/ 7680 h 10000"/>
              <a:gd name="connsiteX57" fmla="*/ 5442 w 10000"/>
              <a:gd name="connsiteY57" fmla="*/ 7671 h 10000"/>
              <a:gd name="connsiteX58" fmla="*/ 5369 w 10000"/>
              <a:gd name="connsiteY58" fmla="*/ 8107 h 10000"/>
              <a:gd name="connsiteX59" fmla="*/ 5410 w 10000"/>
              <a:gd name="connsiteY59" fmla="*/ 8212 h 10000"/>
              <a:gd name="connsiteX60" fmla="*/ 5820 w 10000"/>
              <a:gd name="connsiteY60" fmla="*/ 8260 h 10000"/>
              <a:gd name="connsiteX61" fmla="*/ 5894 w 10000"/>
              <a:gd name="connsiteY61" fmla="*/ 8586 h 10000"/>
              <a:gd name="connsiteX62" fmla="*/ 6134 w 10000"/>
              <a:gd name="connsiteY62" fmla="*/ 8690 h 10000"/>
              <a:gd name="connsiteX63" fmla="*/ 6092 w 10000"/>
              <a:gd name="connsiteY63" fmla="*/ 8837 h 10000"/>
              <a:gd name="connsiteX64" fmla="*/ 5845 w 10000"/>
              <a:gd name="connsiteY64" fmla="*/ 8995 h 10000"/>
              <a:gd name="connsiteX65" fmla="*/ 5603 w 10000"/>
              <a:gd name="connsiteY65" fmla="*/ 8985 h 10000"/>
              <a:gd name="connsiteX66" fmla="*/ 5591 w 10000"/>
              <a:gd name="connsiteY66" fmla="*/ 9073 h 10000"/>
              <a:gd name="connsiteX67" fmla="*/ 5657 w 10000"/>
              <a:gd name="connsiteY67" fmla="*/ 9350 h 10000"/>
              <a:gd name="connsiteX68" fmla="*/ 5845 w 10000"/>
              <a:gd name="connsiteY68" fmla="*/ 9365 h 10000"/>
              <a:gd name="connsiteX69" fmla="*/ 5919 w 10000"/>
              <a:gd name="connsiteY69" fmla="*/ 9545 h 10000"/>
              <a:gd name="connsiteX70" fmla="*/ 5773 w 10000"/>
              <a:gd name="connsiteY70" fmla="*/ 9650 h 10000"/>
              <a:gd name="connsiteX71" fmla="*/ 3554 w 10000"/>
              <a:gd name="connsiteY71" fmla="*/ 9495 h 10000"/>
              <a:gd name="connsiteX72" fmla="*/ 1742 w 10000"/>
              <a:gd name="connsiteY72" fmla="*/ 9396 h 10000"/>
              <a:gd name="connsiteX73" fmla="*/ 1586 w 10000"/>
              <a:gd name="connsiteY73" fmla="*/ 9867 h 10000"/>
              <a:gd name="connsiteX74" fmla="*/ 1099 w 10000"/>
              <a:gd name="connsiteY74" fmla="*/ 10000 h 10000"/>
              <a:gd name="connsiteX75" fmla="*/ 508 w 10000"/>
              <a:gd name="connsiteY75" fmla="*/ 9870 h 10000"/>
              <a:gd name="connsiteX76" fmla="*/ 0 w 10000"/>
              <a:gd name="connsiteY76" fmla="*/ 9848 h 10000"/>
              <a:gd name="connsiteX77" fmla="*/ 249 w 10000"/>
              <a:gd name="connsiteY77" fmla="*/ 5258 h 10000"/>
              <a:gd name="connsiteX0" fmla="*/ 249 w 10000"/>
              <a:gd name="connsiteY0" fmla="*/ 5258 h 10000"/>
              <a:gd name="connsiteX1" fmla="*/ 892 w 10000"/>
              <a:gd name="connsiteY1" fmla="*/ 5234 h 10000"/>
              <a:gd name="connsiteX2" fmla="*/ 1456 w 10000"/>
              <a:gd name="connsiteY2" fmla="*/ 4963 h 10000"/>
              <a:gd name="connsiteX3" fmla="*/ 6090 w 10000"/>
              <a:gd name="connsiteY3" fmla="*/ 4265 h 10000"/>
              <a:gd name="connsiteX4" fmla="*/ 6094 w 10000"/>
              <a:gd name="connsiteY4" fmla="*/ 2629 h 10000"/>
              <a:gd name="connsiteX5" fmla="*/ 1614 w 10000"/>
              <a:gd name="connsiteY5" fmla="*/ 930 h 10000"/>
              <a:gd name="connsiteX6" fmla="*/ 2642 w 10000"/>
              <a:gd name="connsiteY6" fmla="*/ 900 h 10000"/>
              <a:gd name="connsiteX7" fmla="*/ 4039 w 10000"/>
              <a:gd name="connsiteY7" fmla="*/ 690 h 10000"/>
              <a:gd name="connsiteX8" fmla="*/ 4885 w 10000"/>
              <a:gd name="connsiteY8" fmla="*/ 389 h 10000"/>
              <a:gd name="connsiteX9" fmla="*/ 5803 w 10000"/>
              <a:gd name="connsiteY9" fmla="*/ 0 h 10000"/>
              <a:gd name="connsiteX10" fmla="*/ 5105 w 10000"/>
              <a:gd name="connsiteY10" fmla="*/ 539 h 10000"/>
              <a:gd name="connsiteX11" fmla="*/ 5216 w 10000"/>
              <a:gd name="connsiteY11" fmla="*/ 1470 h 10000"/>
              <a:gd name="connsiteX12" fmla="*/ 5399 w 10000"/>
              <a:gd name="connsiteY12" fmla="*/ 1410 h 10000"/>
              <a:gd name="connsiteX13" fmla="*/ 6099 w 10000"/>
              <a:gd name="connsiteY13" fmla="*/ 1474 h 10000"/>
              <a:gd name="connsiteX14" fmla="*/ 6371 w 10000"/>
              <a:gd name="connsiteY14" fmla="*/ 2285 h 10000"/>
              <a:gd name="connsiteX15" fmla="*/ 6587 w 10000"/>
              <a:gd name="connsiteY15" fmla="*/ 2396 h 10000"/>
              <a:gd name="connsiteX16" fmla="*/ 6846 w 10000"/>
              <a:gd name="connsiteY16" fmla="*/ 3352 h 10000"/>
              <a:gd name="connsiteX17" fmla="*/ 7214 w 10000"/>
              <a:gd name="connsiteY17" fmla="*/ 2996 h 10000"/>
              <a:gd name="connsiteX18" fmla="*/ 7365 w 10000"/>
              <a:gd name="connsiteY18" fmla="*/ 2808 h 10000"/>
              <a:gd name="connsiteX19" fmla="*/ 7491 w 10000"/>
              <a:gd name="connsiteY19" fmla="*/ 2795 h 10000"/>
              <a:gd name="connsiteX20" fmla="*/ 7593 w 10000"/>
              <a:gd name="connsiteY20" fmla="*/ 2764 h 10000"/>
              <a:gd name="connsiteX21" fmla="*/ 7618 w 10000"/>
              <a:gd name="connsiteY21" fmla="*/ 2701 h 10000"/>
              <a:gd name="connsiteX22" fmla="*/ 7618 w 10000"/>
              <a:gd name="connsiteY22" fmla="*/ 2626 h 10000"/>
              <a:gd name="connsiteX23" fmla="*/ 7527 w 10000"/>
              <a:gd name="connsiteY23" fmla="*/ 2470 h 10000"/>
              <a:gd name="connsiteX24" fmla="*/ 7451 w 10000"/>
              <a:gd name="connsiteY24" fmla="*/ 2396 h 10000"/>
              <a:gd name="connsiteX25" fmla="*/ 7451 w 10000"/>
              <a:gd name="connsiteY25" fmla="*/ 2352 h 10000"/>
              <a:gd name="connsiteX26" fmla="*/ 7647 w 10000"/>
              <a:gd name="connsiteY26" fmla="*/ 2263 h 10000"/>
              <a:gd name="connsiteX27" fmla="*/ 8082 w 10000"/>
              <a:gd name="connsiteY27" fmla="*/ 1893 h 10000"/>
              <a:gd name="connsiteX28" fmla="*/ 8279 w 10000"/>
              <a:gd name="connsiteY28" fmla="*/ 1519 h 10000"/>
              <a:gd name="connsiteX29" fmla="*/ 8516 w 10000"/>
              <a:gd name="connsiteY29" fmla="*/ 1952 h 10000"/>
              <a:gd name="connsiteX30" fmla="*/ 8644 w 10000"/>
              <a:gd name="connsiteY30" fmla="*/ 2263 h 10000"/>
              <a:gd name="connsiteX31" fmla="*/ 8625 w 10000"/>
              <a:gd name="connsiteY31" fmla="*/ 2529 h 10000"/>
              <a:gd name="connsiteX32" fmla="*/ 8553 w 10000"/>
              <a:gd name="connsiteY32" fmla="*/ 2868 h 10000"/>
              <a:gd name="connsiteX33" fmla="*/ 8684 w 10000"/>
              <a:gd name="connsiteY33" fmla="*/ 2996 h 10000"/>
              <a:gd name="connsiteX34" fmla="*/ 9029 w 10000"/>
              <a:gd name="connsiteY34" fmla="*/ 2647 h 10000"/>
              <a:gd name="connsiteX35" fmla="*/ 10000 w 10000"/>
              <a:gd name="connsiteY35" fmla="*/ 2647 h 10000"/>
              <a:gd name="connsiteX36" fmla="*/ 9730 w 10000"/>
              <a:gd name="connsiteY36" fmla="*/ 3425 h 10000"/>
              <a:gd name="connsiteX37" fmla="*/ 9011 w 10000"/>
              <a:gd name="connsiteY37" fmla="*/ 3425 h 10000"/>
              <a:gd name="connsiteX38" fmla="*/ 9258 w 10000"/>
              <a:gd name="connsiteY38" fmla="*/ 3661 h 10000"/>
              <a:gd name="connsiteX39" fmla="*/ 9712 w 10000"/>
              <a:gd name="connsiteY39" fmla="*/ 3955 h 10000"/>
              <a:gd name="connsiteX40" fmla="*/ 9712 w 10000"/>
              <a:gd name="connsiteY40" fmla="*/ 4000 h 10000"/>
              <a:gd name="connsiteX41" fmla="*/ 9619 w 10000"/>
              <a:gd name="connsiteY41" fmla="*/ 3961 h 10000"/>
              <a:gd name="connsiteX42" fmla="*/ 9048 w 10000"/>
              <a:gd name="connsiteY42" fmla="*/ 3955 h 10000"/>
              <a:gd name="connsiteX43" fmla="*/ 8993 w 10000"/>
              <a:gd name="connsiteY43" fmla="*/ 4080 h 10000"/>
              <a:gd name="connsiteX44" fmla="*/ 8920 w 10000"/>
              <a:gd name="connsiteY44" fmla="*/ 4198 h 10000"/>
              <a:gd name="connsiteX45" fmla="*/ 8197 w 10000"/>
              <a:gd name="connsiteY45" fmla="*/ 4517 h 10000"/>
              <a:gd name="connsiteX46" fmla="*/ 7451 w 10000"/>
              <a:gd name="connsiteY46" fmla="*/ 5498 h 10000"/>
              <a:gd name="connsiteX47" fmla="*/ 7250 w 10000"/>
              <a:gd name="connsiteY47" fmla="*/ 5543 h 10000"/>
              <a:gd name="connsiteX48" fmla="*/ 7071 w 10000"/>
              <a:gd name="connsiteY48" fmla="*/ 5508 h 10000"/>
              <a:gd name="connsiteX49" fmla="*/ 6853 w 10000"/>
              <a:gd name="connsiteY49" fmla="*/ 5438 h 10000"/>
              <a:gd name="connsiteX50" fmla="*/ 6733 w 10000"/>
              <a:gd name="connsiteY50" fmla="*/ 5558 h 10000"/>
              <a:gd name="connsiteX51" fmla="*/ 6344 w 10000"/>
              <a:gd name="connsiteY51" fmla="*/ 5543 h 10000"/>
              <a:gd name="connsiteX52" fmla="*/ 6293 w 10000"/>
              <a:gd name="connsiteY52" fmla="*/ 5582 h 10000"/>
              <a:gd name="connsiteX53" fmla="*/ 6260 w 10000"/>
              <a:gd name="connsiteY53" fmla="*/ 5617 h 10000"/>
              <a:gd name="connsiteX54" fmla="*/ 6134 w 10000"/>
              <a:gd name="connsiteY54" fmla="*/ 6489 h 10000"/>
              <a:gd name="connsiteX55" fmla="*/ 5899 w 10000"/>
              <a:gd name="connsiteY55" fmla="*/ 7680 h 10000"/>
              <a:gd name="connsiteX56" fmla="*/ 5442 w 10000"/>
              <a:gd name="connsiteY56" fmla="*/ 7671 h 10000"/>
              <a:gd name="connsiteX57" fmla="*/ 5369 w 10000"/>
              <a:gd name="connsiteY57" fmla="*/ 8107 h 10000"/>
              <a:gd name="connsiteX58" fmla="*/ 5410 w 10000"/>
              <a:gd name="connsiteY58" fmla="*/ 8212 h 10000"/>
              <a:gd name="connsiteX59" fmla="*/ 5820 w 10000"/>
              <a:gd name="connsiteY59" fmla="*/ 8260 h 10000"/>
              <a:gd name="connsiteX60" fmla="*/ 5894 w 10000"/>
              <a:gd name="connsiteY60" fmla="*/ 8586 h 10000"/>
              <a:gd name="connsiteX61" fmla="*/ 6134 w 10000"/>
              <a:gd name="connsiteY61" fmla="*/ 8690 h 10000"/>
              <a:gd name="connsiteX62" fmla="*/ 6092 w 10000"/>
              <a:gd name="connsiteY62" fmla="*/ 8837 h 10000"/>
              <a:gd name="connsiteX63" fmla="*/ 5845 w 10000"/>
              <a:gd name="connsiteY63" fmla="*/ 8995 h 10000"/>
              <a:gd name="connsiteX64" fmla="*/ 5603 w 10000"/>
              <a:gd name="connsiteY64" fmla="*/ 8985 h 10000"/>
              <a:gd name="connsiteX65" fmla="*/ 5591 w 10000"/>
              <a:gd name="connsiteY65" fmla="*/ 9073 h 10000"/>
              <a:gd name="connsiteX66" fmla="*/ 5657 w 10000"/>
              <a:gd name="connsiteY66" fmla="*/ 9350 h 10000"/>
              <a:gd name="connsiteX67" fmla="*/ 5845 w 10000"/>
              <a:gd name="connsiteY67" fmla="*/ 9365 h 10000"/>
              <a:gd name="connsiteX68" fmla="*/ 5919 w 10000"/>
              <a:gd name="connsiteY68" fmla="*/ 9545 h 10000"/>
              <a:gd name="connsiteX69" fmla="*/ 5773 w 10000"/>
              <a:gd name="connsiteY69" fmla="*/ 9650 h 10000"/>
              <a:gd name="connsiteX70" fmla="*/ 3554 w 10000"/>
              <a:gd name="connsiteY70" fmla="*/ 9495 h 10000"/>
              <a:gd name="connsiteX71" fmla="*/ 1742 w 10000"/>
              <a:gd name="connsiteY71" fmla="*/ 9396 h 10000"/>
              <a:gd name="connsiteX72" fmla="*/ 1586 w 10000"/>
              <a:gd name="connsiteY72" fmla="*/ 9867 h 10000"/>
              <a:gd name="connsiteX73" fmla="*/ 1099 w 10000"/>
              <a:gd name="connsiteY73" fmla="*/ 10000 h 10000"/>
              <a:gd name="connsiteX74" fmla="*/ 508 w 10000"/>
              <a:gd name="connsiteY74" fmla="*/ 9870 h 10000"/>
              <a:gd name="connsiteX75" fmla="*/ 0 w 10000"/>
              <a:gd name="connsiteY75" fmla="*/ 9848 h 10000"/>
              <a:gd name="connsiteX76" fmla="*/ 249 w 10000"/>
              <a:gd name="connsiteY76" fmla="*/ 5258 h 10000"/>
              <a:gd name="connsiteX0" fmla="*/ 249 w 10000"/>
              <a:gd name="connsiteY0" fmla="*/ 5258 h 10000"/>
              <a:gd name="connsiteX1" fmla="*/ 892 w 10000"/>
              <a:gd name="connsiteY1" fmla="*/ 5234 h 10000"/>
              <a:gd name="connsiteX2" fmla="*/ 1456 w 10000"/>
              <a:gd name="connsiteY2" fmla="*/ 4963 h 10000"/>
              <a:gd name="connsiteX3" fmla="*/ 6090 w 10000"/>
              <a:gd name="connsiteY3" fmla="*/ 4265 h 10000"/>
              <a:gd name="connsiteX4" fmla="*/ 6094 w 10000"/>
              <a:gd name="connsiteY4" fmla="*/ 2629 h 10000"/>
              <a:gd name="connsiteX5" fmla="*/ 2642 w 10000"/>
              <a:gd name="connsiteY5" fmla="*/ 900 h 10000"/>
              <a:gd name="connsiteX6" fmla="*/ 4039 w 10000"/>
              <a:gd name="connsiteY6" fmla="*/ 690 h 10000"/>
              <a:gd name="connsiteX7" fmla="*/ 4885 w 10000"/>
              <a:gd name="connsiteY7" fmla="*/ 389 h 10000"/>
              <a:gd name="connsiteX8" fmla="*/ 5803 w 10000"/>
              <a:gd name="connsiteY8" fmla="*/ 0 h 10000"/>
              <a:gd name="connsiteX9" fmla="*/ 5105 w 10000"/>
              <a:gd name="connsiteY9" fmla="*/ 539 h 10000"/>
              <a:gd name="connsiteX10" fmla="*/ 5216 w 10000"/>
              <a:gd name="connsiteY10" fmla="*/ 1470 h 10000"/>
              <a:gd name="connsiteX11" fmla="*/ 5399 w 10000"/>
              <a:gd name="connsiteY11" fmla="*/ 1410 h 10000"/>
              <a:gd name="connsiteX12" fmla="*/ 6099 w 10000"/>
              <a:gd name="connsiteY12" fmla="*/ 1474 h 10000"/>
              <a:gd name="connsiteX13" fmla="*/ 6371 w 10000"/>
              <a:gd name="connsiteY13" fmla="*/ 2285 h 10000"/>
              <a:gd name="connsiteX14" fmla="*/ 6587 w 10000"/>
              <a:gd name="connsiteY14" fmla="*/ 2396 h 10000"/>
              <a:gd name="connsiteX15" fmla="*/ 6846 w 10000"/>
              <a:gd name="connsiteY15" fmla="*/ 3352 h 10000"/>
              <a:gd name="connsiteX16" fmla="*/ 7214 w 10000"/>
              <a:gd name="connsiteY16" fmla="*/ 2996 h 10000"/>
              <a:gd name="connsiteX17" fmla="*/ 7365 w 10000"/>
              <a:gd name="connsiteY17" fmla="*/ 2808 h 10000"/>
              <a:gd name="connsiteX18" fmla="*/ 7491 w 10000"/>
              <a:gd name="connsiteY18" fmla="*/ 2795 h 10000"/>
              <a:gd name="connsiteX19" fmla="*/ 7593 w 10000"/>
              <a:gd name="connsiteY19" fmla="*/ 2764 h 10000"/>
              <a:gd name="connsiteX20" fmla="*/ 7618 w 10000"/>
              <a:gd name="connsiteY20" fmla="*/ 2701 h 10000"/>
              <a:gd name="connsiteX21" fmla="*/ 7618 w 10000"/>
              <a:gd name="connsiteY21" fmla="*/ 2626 h 10000"/>
              <a:gd name="connsiteX22" fmla="*/ 7527 w 10000"/>
              <a:gd name="connsiteY22" fmla="*/ 2470 h 10000"/>
              <a:gd name="connsiteX23" fmla="*/ 7451 w 10000"/>
              <a:gd name="connsiteY23" fmla="*/ 2396 h 10000"/>
              <a:gd name="connsiteX24" fmla="*/ 7451 w 10000"/>
              <a:gd name="connsiteY24" fmla="*/ 2352 h 10000"/>
              <a:gd name="connsiteX25" fmla="*/ 7647 w 10000"/>
              <a:gd name="connsiteY25" fmla="*/ 2263 h 10000"/>
              <a:gd name="connsiteX26" fmla="*/ 8082 w 10000"/>
              <a:gd name="connsiteY26" fmla="*/ 1893 h 10000"/>
              <a:gd name="connsiteX27" fmla="*/ 8279 w 10000"/>
              <a:gd name="connsiteY27" fmla="*/ 1519 h 10000"/>
              <a:gd name="connsiteX28" fmla="*/ 8516 w 10000"/>
              <a:gd name="connsiteY28" fmla="*/ 1952 h 10000"/>
              <a:gd name="connsiteX29" fmla="*/ 8644 w 10000"/>
              <a:gd name="connsiteY29" fmla="*/ 2263 h 10000"/>
              <a:gd name="connsiteX30" fmla="*/ 8625 w 10000"/>
              <a:gd name="connsiteY30" fmla="*/ 2529 h 10000"/>
              <a:gd name="connsiteX31" fmla="*/ 8553 w 10000"/>
              <a:gd name="connsiteY31" fmla="*/ 2868 h 10000"/>
              <a:gd name="connsiteX32" fmla="*/ 8684 w 10000"/>
              <a:gd name="connsiteY32" fmla="*/ 2996 h 10000"/>
              <a:gd name="connsiteX33" fmla="*/ 9029 w 10000"/>
              <a:gd name="connsiteY33" fmla="*/ 2647 h 10000"/>
              <a:gd name="connsiteX34" fmla="*/ 10000 w 10000"/>
              <a:gd name="connsiteY34" fmla="*/ 2647 h 10000"/>
              <a:gd name="connsiteX35" fmla="*/ 9730 w 10000"/>
              <a:gd name="connsiteY35" fmla="*/ 3425 h 10000"/>
              <a:gd name="connsiteX36" fmla="*/ 9011 w 10000"/>
              <a:gd name="connsiteY36" fmla="*/ 3425 h 10000"/>
              <a:gd name="connsiteX37" fmla="*/ 9258 w 10000"/>
              <a:gd name="connsiteY37" fmla="*/ 3661 h 10000"/>
              <a:gd name="connsiteX38" fmla="*/ 9712 w 10000"/>
              <a:gd name="connsiteY38" fmla="*/ 3955 h 10000"/>
              <a:gd name="connsiteX39" fmla="*/ 9712 w 10000"/>
              <a:gd name="connsiteY39" fmla="*/ 4000 h 10000"/>
              <a:gd name="connsiteX40" fmla="*/ 9619 w 10000"/>
              <a:gd name="connsiteY40" fmla="*/ 3961 h 10000"/>
              <a:gd name="connsiteX41" fmla="*/ 9048 w 10000"/>
              <a:gd name="connsiteY41" fmla="*/ 3955 h 10000"/>
              <a:gd name="connsiteX42" fmla="*/ 8993 w 10000"/>
              <a:gd name="connsiteY42" fmla="*/ 4080 h 10000"/>
              <a:gd name="connsiteX43" fmla="*/ 8920 w 10000"/>
              <a:gd name="connsiteY43" fmla="*/ 4198 h 10000"/>
              <a:gd name="connsiteX44" fmla="*/ 8197 w 10000"/>
              <a:gd name="connsiteY44" fmla="*/ 4517 h 10000"/>
              <a:gd name="connsiteX45" fmla="*/ 7451 w 10000"/>
              <a:gd name="connsiteY45" fmla="*/ 5498 h 10000"/>
              <a:gd name="connsiteX46" fmla="*/ 7250 w 10000"/>
              <a:gd name="connsiteY46" fmla="*/ 5543 h 10000"/>
              <a:gd name="connsiteX47" fmla="*/ 7071 w 10000"/>
              <a:gd name="connsiteY47" fmla="*/ 5508 h 10000"/>
              <a:gd name="connsiteX48" fmla="*/ 6853 w 10000"/>
              <a:gd name="connsiteY48" fmla="*/ 5438 h 10000"/>
              <a:gd name="connsiteX49" fmla="*/ 6733 w 10000"/>
              <a:gd name="connsiteY49" fmla="*/ 5558 h 10000"/>
              <a:gd name="connsiteX50" fmla="*/ 6344 w 10000"/>
              <a:gd name="connsiteY50" fmla="*/ 5543 h 10000"/>
              <a:gd name="connsiteX51" fmla="*/ 6293 w 10000"/>
              <a:gd name="connsiteY51" fmla="*/ 5582 h 10000"/>
              <a:gd name="connsiteX52" fmla="*/ 6260 w 10000"/>
              <a:gd name="connsiteY52" fmla="*/ 5617 h 10000"/>
              <a:gd name="connsiteX53" fmla="*/ 6134 w 10000"/>
              <a:gd name="connsiteY53" fmla="*/ 6489 h 10000"/>
              <a:gd name="connsiteX54" fmla="*/ 5899 w 10000"/>
              <a:gd name="connsiteY54" fmla="*/ 7680 h 10000"/>
              <a:gd name="connsiteX55" fmla="*/ 5442 w 10000"/>
              <a:gd name="connsiteY55" fmla="*/ 7671 h 10000"/>
              <a:gd name="connsiteX56" fmla="*/ 5369 w 10000"/>
              <a:gd name="connsiteY56" fmla="*/ 8107 h 10000"/>
              <a:gd name="connsiteX57" fmla="*/ 5410 w 10000"/>
              <a:gd name="connsiteY57" fmla="*/ 8212 h 10000"/>
              <a:gd name="connsiteX58" fmla="*/ 5820 w 10000"/>
              <a:gd name="connsiteY58" fmla="*/ 8260 h 10000"/>
              <a:gd name="connsiteX59" fmla="*/ 5894 w 10000"/>
              <a:gd name="connsiteY59" fmla="*/ 8586 h 10000"/>
              <a:gd name="connsiteX60" fmla="*/ 6134 w 10000"/>
              <a:gd name="connsiteY60" fmla="*/ 8690 h 10000"/>
              <a:gd name="connsiteX61" fmla="*/ 6092 w 10000"/>
              <a:gd name="connsiteY61" fmla="*/ 8837 h 10000"/>
              <a:gd name="connsiteX62" fmla="*/ 5845 w 10000"/>
              <a:gd name="connsiteY62" fmla="*/ 8995 h 10000"/>
              <a:gd name="connsiteX63" fmla="*/ 5603 w 10000"/>
              <a:gd name="connsiteY63" fmla="*/ 8985 h 10000"/>
              <a:gd name="connsiteX64" fmla="*/ 5591 w 10000"/>
              <a:gd name="connsiteY64" fmla="*/ 9073 h 10000"/>
              <a:gd name="connsiteX65" fmla="*/ 5657 w 10000"/>
              <a:gd name="connsiteY65" fmla="*/ 9350 h 10000"/>
              <a:gd name="connsiteX66" fmla="*/ 5845 w 10000"/>
              <a:gd name="connsiteY66" fmla="*/ 9365 h 10000"/>
              <a:gd name="connsiteX67" fmla="*/ 5919 w 10000"/>
              <a:gd name="connsiteY67" fmla="*/ 9545 h 10000"/>
              <a:gd name="connsiteX68" fmla="*/ 5773 w 10000"/>
              <a:gd name="connsiteY68" fmla="*/ 9650 h 10000"/>
              <a:gd name="connsiteX69" fmla="*/ 3554 w 10000"/>
              <a:gd name="connsiteY69" fmla="*/ 9495 h 10000"/>
              <a:gd name="connsiteX70" fmla="*/ 1742 w 10000"/>
              <a:gd name="connsiteY70" fmla="*/ 9396 h 10000"/>
              <a:gd name="connsiteX71" fmla="*/ 1586 w 10000"/>
              <a:gd name="connsiteY71" fmla="*/ 9867 h 10000"/>
              <a:gd name="connsiteX72" fmla="*/ 1099 w 10000"/>
              <a:gd name="connsiteY72" fmla="*/ 10000 h 10000"/>
              <a:gd name="connsiteX73" fmla="*/ 508 w 10000"/>
              <a:gd name="connsiteY73" fmla="*/ 9870 h 10000"/>
              <a:gd name="connsiteX74" fmla="*/ 0 w 10000"/>
              <a:gd name="connsiteY74" fmla="*/ 9848 h 10000"/>
              <a:gd name="connsiteX75" fmla="*/ 249 w 10000"/>
              <a:gd name="connsiteY75" fmla="*/ 5258 h 10000"/>
              <a:gd name="connsiteX0" fmla="*/ 249 w 10000"/>
              <a:gd name="connsiteY0" fmla="*/ 5258 h 10000"/>
              <a:gd name="connsiteX1" fmla="*/ 892 w 10000"/>
              <a:gd name="connsiteY1" fmla="*/ 5234 h 10000"/>
              <a:gd name="connsiteX2" fmla="*/ 1456 w 10000"/>
              <a:gd name="connsiteY2" fmla="*/ 4963 h 10000"/>
              <a:gd name="connsiteX3" fmla="*/ 6090 w 10000"/>
              <a:gd name="connsiteY3" fmla="*/ 4265 h 10000"/>
              <a:gd name="connsiteX4" fmla="*/ 6094 w 10000"/>
              <a:gd name="connsiteY4" fmla="*/ 2629 h 10000"/>
              <a:gd name="connsiteX5" fmla="*/ 4039 w 10000"/>
              <a:gd name="connsiteY5" fmla="*/ 690 h 10000"/>
              <a:gd name="connsiteX6" fmla="*/ 4885 w 10000"/>
              <a:gd name="connsiteY6" fmla="*/ 389 h 10000"/>
              <a:gd name="connsiteX7" fmla="*/ 5803 w 10000"/>
              <a:gd name="connsiteY7" fmla="*/ 0 h 10000"/>
              <a:gd name="connsiteX8" fmla="*/ 5105 w 10000"/>
              <a:gd name="connsiteY8" fmla="*/ 539 h 10000"/>
              <a:gd name="connsiteX9" fmla="*/ 5216 w 10000"/>
              <a:gd name="connsiteY9" fmla="*/ 1470 h 10000"/>
              <a:gd name="connsiteX10" fmla="*/ 5399 w 10000"/>
              <a:gd name="connsiteY10" fmla="*/ 1410 h 10000"/>
              <a:gd name="connsiteX11" fmla="*/ 6099 w 10000"/>
              <a:gd name="connsiteY11" fmla="*/ 1474 h 10000"/>
              <a:gd name="connsiteX12" fmla="*/ 6371 w 10000"/>
              <a:gd name="connsiteY12" fmla="*/ 2285 h 10000"/>
              <a:gd name="connsiteX13" fmla="*/ 6587 w 10000"/>
              <a:gd name="connsiteY13" fmla="*/ 2396 h 10000"/>
              <a:gd name="connsiteX14" fmla="*/ 6846 w 10000"/>
              <a:gd name="connsiteY14" fmla="*/ 3352 h 10000"/>
              <a:gd name="connsiteX15" fmla="*/ 7214 w 10000"/>
              <a:gd name="connsiteY15" fmla="*/ 2996 h 10000"/>
              <a:gd name="connsiteX16" fmla="*/ 7365 w 10000"/>
              <a:gd name="connsiteY16" fmla="*/ 2808 h 10000"/>
              <a:gd name="connsiteX17" fmla="*/ 7491 w 10000"/>
              <a:gd name="connsiteY17" fmla="*/ 2795 h 10000"/>
              <a:gd name="connsiteX18" fmla="*/ 7593 w 10000"/>
              <a:gd name="connsiteY18" fmla="*/ 2764 h 10000"/>
              <a:gd name="connsiteX19" fmla="*/ 7618 w 10000"/>
              <a:gd name="connsiteY19" fmla="*/ 2701 h 10000"/>
              <a:gd name="connsiteX20" fmla="*/ 7618 w 10000"/>
              <a:gd name="connsiteY20" fmla="*/ 2626 h 10000"/>
              <a:gd name="connsiteX21" fmla="*/ 7527 w 10000"/>
              <a:gd name="connsiteY21" fmla="*/ 2470 h 10000"/>
              <a:gd name="connsiteX22" fmla="*/ 7451 w 10000"/>
              <a:gd name="connsiteY22" fmla="*/ 2396 h 10000"/>
              <a:gd name="connsiteX23" fmla="*/ 7451 w 10000"/>
              <a:gd name="connsiteY23" fmla="*/ 2352 h 10000"/>
              <a:gd name="connsiteX24" fmla="*/ 7647 w 10000"/>
              <a:gd name="connsiteY24" fmla="*/ 2263 h 10000"/>
              <a:gd name="connsiteX25" fmla="*/ 8082 w 10000"/>
              <a:gd name="connsiteY25" fmla="*/ 1893 h 10000"/>
              <a:gd name="connsiteX26" fmla="*/ 8279 w 10000"/>
              <a:gd name="connsiteY26" fmla="*/ 1519 h 10000"/>
              <a:gd name="connsiteX27" fmla="*/ 8516 w 10000"/>
              <a:gd name="connsiteY27" fmla="*/ 1952 h 10000"/>
              <a:gd name="connsiteX28" fmla="*/ 8644 w 10000"/>
              <a:gd name="connsiteY28" fmla="*/ 2263 h 10000"/>
              <a:gd name="connsiteX29" fmla="*/ 8625 w 10000"/>
              <a:gd name="connsiteY29" fmla="*/ 2529 h 10000"/>
              <a:gd name="connsiteX30" fmla="*/ 8553 w 10000"/>
              <a:gd name="connsiteY30" fmla="*/ 2868 h 10000"/>
              <a:gd name="connsiteX31" fmla="*/ 8684 w 10000"/>
              <a:gd name="connsiteY31" fmla="*/ 2996 h 10000"/>
              <a:gd name="connsiteX32" fmla="*/ 9029 w 10000"/>
              <a:gd name="connsiteY32" fmla="*/ 2647 h 10000"/>
              <a:gd name="connsiteX33" fmla="*/ 10000 w 10000"/>
              <a:gd name="connsiteY33" fmla="*/ 2647 h 10000"/>
              <a:gd name="connsiteX34" fmla="*/ 9730 w 10000"/>
              <a:gd name="connsiteY34" fmla="*/ 3425 h 10000"/>
              <a:gd name="connsiteX35" fmla="*/ 9011 w 10000"/>
              <a:gd name="connsiteY35" fmla="*/ 3425 h 10000"/>
              <a:gd name="connsiteX36" fmla="*/ 9258 w 10000"/>
              <a:gd name="connsiteY36" fmla="*/ 3661 h 10000"/>
              <a:gd name="connsiteX37" fmla="*/ 9712 w 10000"/>
              <a:gd name="connsiteY37" fmla="*/ 3955 h 10000"/>
              <a:gd name="connsiteX38" fmla="*/ 9712 w 10000"/>
              <a:gd name="connsiteY38" fmla="*/ 4000 h 10000"/>
              <a:gd name="connsiteX39" fmla="*/ 9619 w 10000"/>
              <a:gd name="connsiteY39" fmla="*/ 3961 h 10000"/>
              <a:gd name="connsiteX40" fmla="*/ 9048 w 10000"/>
              <a:gd name="connsiteY40" fmla="*/ 3955 h 10000"/>
              <a:gd name="connsiteX41" fmla="*/ 8993 w 10000"/>
              <a:gd name="connsiteY41" fmla="*/ 4080 h 10000"/>
              <a:gd name="connsiteX42" fmla="*/ 8920 w 10000"/>
              <a:gd name="connsiteY42" fmla="*/ 4198 h 10000"/>
              <a:gd name="connsiteX43" fmla="*/ 8197 w 10000"/>
              <a:gd name="connsiteY43" fmla="*/ 4517 h 10000"/>
              <a:gd name="connsiteX44" fmla="*/ 7451 w 10000"/>
              <a:gd name="connsiteY44" fmla="*/ 5498 h 10000"/>
              <a:gd name="connsiteX45" fmla="*/ 7250 w 10000"/>
              <a:gd name="connsiteY45" fmla="*/ 5543 h 10000"/>
              <a:gd name="connsiteX46" fmla="*/ 7071 w 10000"/>
              <a:gd name="connsiteY46" fmla="*/ 5508 h 10000"/>
              <a:gd name="connsiteX47" fmla="*/ 6853 w 10000"/>
              <a:gd name="connsiteY47" fmla="*/ 5438 h 10000"/>
              <a:gd name="connsiteX48" fmla="*/ 6733 w 10000"/>
              <a:gd name="connsiteY48" fmla="*/ 5558 h 10000"/>
              <a:gd name="connsiteX49" fmla="*/ 6344 w 10000"/>
              <a:gd name="connsiteY49" fmla="*/ 5543 h 10000"/>
              <a:gd name="connsiteX50" fmla="*/ 6293 w 10000"/>
              <a:gd name="connsiteY50" fmla="*/ 5582 h 10000"/>
              <a:gd name="connsiteX51" fmla="*/ 6260 w 10000"/>
              <a:gd name="connsiteY51" fmla="*/ 5617 h 10000"/>
              <a:gd name="connsiteX52" fmla="*/ 6134 w 10000"/>
              <a:gd name="connsiteY52" fmla="*/ 6489 h 10000"/>
              <a:gd name="connsiteX53" fmla="*/ 5899 w 10000"/>
              <a:gd name="connsiteY53" fmla="*/ 7680 h 10000"/>
              <a:gd name="connsiteX54" fmla="*/ 5442 w 10000"/>
              <a:gd name="connsiteY54" fmla="*/ 7671 h 10000"/>
              <a:gd name="connsiteX55" fmla="*/ 5369 w 10000"/>
              <a:gd name="connsiteY55" fmla="*/ 8107 h 10000"/>
              <a:gd name="connsiteX56" fmla="*/ 5410 w 10000"/>
              <a:gd name="connsiteY56" fmla="*/ 8212 h 10000"/>
              <a:gd name="connsiteX57" fmla="*/ 5820 w 10000"/>
              <a:gd name="connsiteY57" fmla="*/ 8260 h 10000"/>
              <a:gd name="connsiteX58" fmla="*/ 5894 w 10000"/>
              <a:gd name="connsiteY58" fmla="*/ 8586 h 10000"/>
              <a:gd name="connsiteX59" fmla="*/ 6134 w 10000"/>
              <a:gd name="connsiteY59" fmla="*/ 8690 h 10000"/>
              <a:gd name="connsiteX60" fmla="*/ 6092 w 10000"/>
              <a:gd name="connsiteY60" fmla="*/ 8837 h 10000"/>
              <a:gd name="connsiteX61" fmla="*/ 5845 w 10000"/>
              <a:gd name="connsiteY61" fmla="*/ 8995 h 10000"/>
              <a:gd name="connsiteX62" fmla="*/ 5603 w 10000"/>
              <a:gd name="connsiteY62" fmla="*/ 8985 h 10000"/>
              <a:gd name="connsiteX63" fmla="*/ 5591 w 10000"/>
              <a:gd name="connsiteY63" fmla="*/ 9073 h 10000"/>
              <a:gd name="connsiteX64" fmla="*/ 5657 w 10000"/>
              <a:gd name="connsiteY64" fmla="*/ 9350 h 10000"/>
              <a:gd name="connsiteX65" fmla="*/ 5845 w 10000"/>
              <a:gd name="connsiteY65" fmla="*/ 9365 h 10000"/>
              <a:gd name="connsiteX66" fmla="*/ 5919 w 10000"/>
              <a:gd name="connsiteY66" fmla="*/ 9545 h 10000"/>
              <a:gd name="connsiteX67" fmla="*/ 5773 w 10000"/>
              <a:gd name="connsiteY67" fmla="*/ 9650 h 10000"/>
              <a:gd name="connsiteX68" fmla="*/ 3554 w 10000"/>
              <a:gd name="connsiteY68" fmla="*/ 9495 h 10000"/>
              <a:gd name="connsiteX69" fmla="*/ 1742 w 10000"/>
              <a:gd name="connsiteY69" fmla="*/ 9396 h 10000"/>
              <a:gd name="connsiteX70" fmla="*/ 1586 w 10000"/>
              <a:gd name="connsiteY70" fmla="*/ 9867 h 10000"/>
              <a:gd name="connsiteX71" fmla="*/ 1099 w 10000"/>
              <a:gd name="connsiteY71" fmla="*/ 10000 h 10000"/>
              <a:gd name="connsiteX72" fmla="*/ 508 w 10000"/>
              <a:gd name="connsiteY72" fmla="*/ 9870 h 10000"/>
              <a:gd name="connsiteX73" fmla="*/ 0 w 10000"/>
              <a:gd name="connsiteY73" fmla="*/ 9848 h 10000"/>
              <a:gd name="connsiteX74" fmla="*/ 249 w 10000"/>
              <a:gd name="connsiteY74" fmla="*/ 5258 h 10000"/>
              <a:gd name="connsiteX0" fmla="*/ 249 w 10000"/>
              <a:gd name="connsiteY0" fmla="*/ 5258 h 10000"/>
              <a:gd name="connsiteX1" fmla="*/ 892 w 10000"/>
              <a:gd name="connsiteY1" fmla="*/ 5234 h 10000"/>
              <a:gd name="connsiteX2" fmla="*/ 1456 w 10000"/>
              <a:gd name="connsiteY2" fmla="*/ 4963 h 10000"/>
              <a:gd name="connsiteX3" fmla="*/ 6090 w 10000"/>
              <a:gd name="connsiteY3" fmla="*/ 4265 h 10000"/>
              <a:gd name="connsiteX4" fmla="*/ 6094 w 10000"/>
              <a:gd name="connsiteY4" fmla="*/ 2629 h 10000"/>
              <a:gd name="connsiteX5" fmla="*/ 4885 w 10000"/>
              <a:gd name="connsiteY5" fmla="*/ 389 h 10000"/>
              <a:gd name="connsiteX6" fmla="*/ 5803 w 10000"/>
              <a:gd name="connsiteY6" fmla="*/ 0 h 10000"/>
              <a:gd name="connsiteX7" fmla="*/ 5105 w 10000"/>
              <a:gd name="connsiteY7" fmla="*/ 539 h 10000"/>
              <a:gd name="connsiteX8" fmla="*/ 5216 w 10000"/>
              <a:gd name="connsiteY8" fmla="*/ 1470 h 10000"/>
              <a:gd name="connsiteX9" fmla="*/ 5399 w 10000"/>
              <a:gd name="connsiteY9" fmla="*/ 1410 h 10000"/>
              <a:gd name="connsiteX10" fmla="*/ 6099 w 10000"/>
              <a:gd name="connsiteY10" fmla="*/ 1474 h 10000"/>
              <a:gd name="connsiteX11" fmla="*/ 6371 w 10000"/>
              <a:gd name="connsiteY11" fmla="*/ 2285 h 10000"/>
              <a:gd name="connsiteX12" fmla="*/ 6587 w 10000"/>
              <a:gd name="connsiteY12" fmla="*/ 2396 h 10000"/>
              <a:gd name="connsiteX13" fmla="*/ 6846 w 10000"/>
              <a:gd name="connsiteY13" fmla="*/ 3352 h 10000"/>
              <a:gd name="connsiteX14" fmla="*/ 7214 w 10000"/>
              <a:gd name="connsiteY14" fmla="*/ 2996 h 10000"/>
              <a:gd name="connsiteX15" fmla="*/ 7365 w 10000"/>
              <a:gd name="connsiteY15" fmla="*/ 2808 h 10000"/>
              <a:gd name="connsiteX16" fmla="*/ 7491 w 10000"/>
              <a:gd name="connsiteY16" fmla="*/ 2795 h 10000"/>
              <a:gd name="connsiteX17" fmla="*/ 7593 w 10000"/>
              <a:gd name="connsiteY17" fmla="*/ 2764 h 10000"/>
              <a:gd name="connsiteX18" fmla="*/ 7618 w 10000"/>
              <a:gd name="connsiteY18" fmla="*/ 2701 h 10000"/>
              <a:gd name="connsiteX19" fmla="*/ 7618 w 10000"/>
              <a:gd name="connsiteY19" fmla="*/ 2626 h 10000"/>
              <a:gd name="connsiteX20" fmla="*/ 7527 w 10000"/>
              <a:gd name="connsiteY20" fmla="*/ 2470 h 10000"/>
              <a:gd name="connsiteX21" fmla="*/ 7451 w 10000"/>
              <a:gd name="connsiteY21" fmla="*/ 2396 h 10000"/>
              <a:gd name="connsiteX22" fmla="*/ 7451 w 10000"/>
              <a:gd name="connsiteY22" fmla="*/ 2352 h 10000"/>
              <a:gd name="connsiteX23" fmla="*/ 7647 w 10000"/>
              <a:gd name="connsiteY23" fmla="*/ 2263 h 10000"/>
              <a:gd name="connsiteX24" fmla="*/ 8082 w 10000"/>
              <a:gd name="connsiteY24" fmla="*/ 1893 h 10000"/>
              <a:gd name="connsiteX25" fmla="*/ 8279 w 10000"/>
              <a:gd name="connsiteY25" fmla="*/ 1519 h 10000"/>
              <a:gd name="connsiteX26" fmla="*/ 8516 w 10000"/>
              <a:gd name="connsiteY26" fmla="*/ 1952 h 10000"/>
              <a:gd name="connsiteX27" fmla="*/ 8644 w 10000"/>
              <a:gd name="connsiteY27" fmla="*/ 2263 h 10000"/>
              <a:gd name="connsiteX28" fmla="*/ 8625 w 10000"/>
              <a:gd name="connsiteY28" fmla="*/ 2529 h 10000"/>
              <a:gd name="connsiteX29" fmla="*/ 8553 w 10000"/>
              <a:gd name="connsiteY29" fmla="*/ 2868 h 10000"/>
              <a:gd name="connsiteX30" fmla="*/ 8684 w 10000"/>
              <a:gd name="connsiteY30" fmla="*/ 2996 h 10000"/>
              <a:gd name="connsiteX31" fmla="*/ 9029 w 10000"/>
              <a:gd name="connsiteY31" fmla="*/ 2647 h 10000"/>
              <a:gd name="connsiteX32" fmla="*/ 10000 w 10000"/>
              <a:gd name="connsiteY32" fmla="*/ 2647 h 10000"/>
              <a:gd name="connsiteX33" fmla="*/ 9730 w 10000"/>
              <a:gd name="connsiteY33" fmla="*/ 3425 h 10000"/>
              <a:gd name="connsiteX34" fmla="*/ 9011 w 10000"/>
              <a:gd name="connsiteY34" fmla="*/ 3425 h 10000"/>
              <a:gd name="connsiteX35" fmla="*/ 9258 w 10000"/>
              <a:gd name="connsiteY35" fmla="*/ 3661 h 10000"/>
              <a:gd name="connsiteX36" fmla="*/ 9712 w 10000"/>
              <a:gd name="connsiteY36" fmla="*/ 3955 h 10000"/>
              <a:gd name="connsiteX37" fmla="*/ 9712 w 10000"/>
              <a:gd name="connsiteY37" fmla="*/ 4000 h 10000"/>
              <a:gd name="connsiteX38" fmla="*/ 9619 w 10000"/>
              <a:gd name="connsiteY38" fmla="*/ 3961 h 10000"/>
              <a:gd name="connsiteX39" fmla="*/ 9048 w 10000"/>
              <a:gd name="connsiteY39" fmla="*/ 3955 h 10000"/>
              <a:gd name="connsiteX40" fmla="*/ 8993 w 10000"/>
              <a:gd name="connsiteY40" fmla="*/ 4080 h 10000"/>
              <a:gd name="connsiteX41" fmla="*/ 8920 w 10000"/>
              <a:gd name="connsiteY41" fmla="*/ 4198 h 10000"/>
              <a:gd name="connsiteX42" fmla="*/ 8197 w 10000"/>
              <a:gd name="connsiteY42" fmla="*/ 4517 h 10000"/>
              <a:gd name="connsiteX43" fmla="*/ 7451 w 10000"/>
              <a:gd name="connsiteY43" fmla="*/ 5498 h 10000"/>
              <a:gd name="connsiteX44" fmla="*/ 7250 w 10000"/>
              <a:gd name="connsiteY44" fmla="*/ 5543 h 10000"/>
              <a:gd name="connsiteX45" fmla="*/ 7071 w 10000"/>
              <a:gd name="connsiteY45" fmla="*/ 5508 h 10000"/>
              <a:gd name="connsiteX46" fmla="*/ 6853 w 10000"/>
              <a:gd name="connsiteY46" fmla="*/ 5438 h 10000"/>
              <a:gd name="connsiteX47" fmla="*/ 6733 w 10000"/>
              <a:gd name="connsiteY47" fmla="*/ 5558 h 10000"/>
              <a:gd name="connsiteX48" fmla="*/ 6344 w 10000"/>
              <a:gd name="connsiteY48" fmla="*/ 5543 h 10000"/>
              <a:gd name="connsiteX49" fmla="*/ 6293 w 10000"/>
              <a:gd name="connsiteY49" fmla="*/ 5582 h 10000"/>
              <a:gd name="connsiteX50" fmla="*/ 6260 w 10000"/>
              <a:gd name="connsiteY50" fmla="*/ 5617 h 10000"/>
              <a:gd name="connsiteX51" fmla="*/ 6134 w 10000"/>
              <a:gd name="connsiteY51" fmla="*/ 6489 h 10000"/>
              <a:gd name="connsiteX52" fmla="*/ 5899 w 10000"/>
              <a:gd name="connsiteY52" fmla="*/ 7680 h 10000"/>
              <a:gd name="connsiteX53" fmla="*/ 5442 w 10000"/>
              <a:gd name="connsiteY53" fmla="*/ 7671 h 10000"/>
              <a:gd name="connsiteX54" fmla="*/ 5369 w 10000"/>
              <a:gd name="connsiteY54" fmla="*/ 8107 h 10000"/>
              <a:gd name="connsiteX55" fmla="*/ 5410 w 10000"/>
              <a:gd name="connsiteY55" fmla="*/ 8212 h 10000"/>
              <a:gd name="connsiteX56" fmla="*/ 5820 w 10000"/>
              <a:gd name="connsiteY56" fmla="*/ 8260 h 10000"/>
              <a:gd name="connsiteX57" fmla="*/ 5894 w 10000"/>
              <a:gd name="connsiteY57" fmla="*/ 8586 h 10000"/>
              <a:gd name="connsiteX58" fmla="*/ 6134 w 10000"/>
              <a:gd name="connsiteY58" fmla="*/ 8690 h 10000"/>
              <a:gd name="connsiteX59" fmla="*/ 6092 w 10000"/>
              <a:gd name="connsiteY59" fmla="*/ 8837 h 10000"/>
              <a:gd name="connsiteX60" fmla="*/ 5845 w 10000"/>
              <a:gd name="connsiteY60" fmla="*/ 8995 h 10000"/>
              <a:gd name="connsiteX61" fmla="*/ 5603 w 10000"/>
              <a:gd name="connsiteY61" fmla="*/ 8985 h 10000"/>
              <a:gd name="connsiteX62" fmla="*/ 5591 w 10000"/>
              <a:gd name="connsiteY62" fmla="*/ 9073 h 10000"/>
              <a:gd name="connsiteX63" fmla="*/ 5657 w 10000"/>
              <a:gd name="connsiteY63" fmla="*/ 9350 h 10000"/>
              <a:gd name="connsiteX64" fmla="*/ 5845 w 10000"/>
              <a:gd name="connsiteY64" fmla="*/ 9365 h 10000"/>
              <a:gd name="connsiteX65" fmla="*/ 5919 w 10000"/>
              <a:gd name="connsiteY65" fmla="*/ 9545 h 10000"/>
              <a:gd name="connsiteX66" fmla="*/ 5773 w 10000"/>
              <a:gd name="connsiteY66" fmla="*/ 9650 h 10000"/>
              <a:gd name="connsiteX67" fmla="*/ 3554 w 10000"/>
              <a:gd name="connsiteY67" fmla="*/ 9495 h 10000"/>
              <a:gd name="connsiteX68" fmla="*/ 1742 w 10000"/>
              <a:gd name="connsiteY68" fmla="*/ 9396 h 10000"/>
              <a:gd name="connsiteX69" fmla="*/ 1586 w 10000"/>
              <a:gd name="connsiteY69" fmla="*/ 9867 h 10000"/>
              <a:gd name="connsiteX70" fmla="*/ 1099 w 10000"/>
              <a:gd name="connsiteY70" fmla="*/ 10000 h 10000"/>
              <a:gd name="connsiteX71" fmla="*/ 508 w 10000"/>
              <a:gd name="connsiteY71" fmla="*/ 9870 h 10000"/>
              <a:gd name="connsiteX72" fmla="*/ 0 w 10000"/>
              <a:gd name="connsiteY72" fmla="*/ 9848 h 10000"/>
              <a:gd name="connsiteX73" fmla="*/ 249 w 10000"/>
              <a:gd name="connsiteY73" fmla="*/ 5258 h 10000"/>
              <a:gd name="connsiteX0" fmla="*/ 249 w 10000"/>
              <a:gd name="connsiteY0" fmla="*/ 5258 h 10000"/>
              <a:gd name="connsiteX1" fmla="*/ 892 w 10000"/>
              <a:gd name="connsiteY1" fmla="*/ 5234 h 10000"/>
              <a:gd name="connsiteX2" fmla="*/ 1456 w 10000"/>
              <a:gd name="connsiteY2" fmla="*/ 4963 h 10000"/>
              <a:gd name="connsiteX3" fmla="*/ 6090 w 10000"/>
              <a:gd name="connsiteY3" fmla="*/ 4265 h 10000"/>
              <a:gd name="connsiteX4" fmla="*/ 6094 w 10000"/>
              <a:gd name="connsiteY4" fmla="*/ 2629 h 10000"/>
              <a:gd name="connsiteX5" fmla="*/ 4885 w 10000"/>
              <a:gd name="connsiteY5" fmla="*/ 389 h 10000"/>
              <a:gd name="connsiteX6" fmla="*/ 5803 w 10000"/>
              <a:gd name="connsiteY6" fmla="*/ 0 h 10000"/>
              <a:gd name="connsiteX7" fmla="*/ 5216 w 10000"/>
              <a:gd name="connsiteY7" fmla="*/ 1470 h 10000"/>
              <a:gd name="connsiteX8" fmla="*/ 5399 w 10000"/>
              <a:gd name="connsiteY8" fmla="*/ 1410 h 10000"/>
              <a:gd name="connsiteX9" fmla="*/ 6099 w 10000"/>
              <a:gd name="connsiteY9" fmla="*/ 1474 h 10000"/>
              <a:gd name="connsiteX10" fmla="*/ 6371 w 10000"/>
              <a:gd name="connsiteY10" fmla="*/ 2285 h 10000"/>
              <a:gd name="connsiteX11" fmla="*/ 6587 w 10000"/>
              <a:gd name="connsiteY11" fmla="*/ 2396 h 10000"/>
              <a:gd name="connsiteX12" fmla="*/ 6846 w 10000"/>
              <a:gd name="connsiteY12" fmla="*/ 3352 h 10000"/>
              <a:gd name="connsiteX13" fmla="*/ 7214 w 10000"/>
              <a:gd name="connsiteY13" fmla="*/ 2996 h 10000"/>
              <a:gd name="connsiteX14" fmla="*/ 7365 w 10000"/>
              <a:gd name="connsiteY14" fmla="*/ 2808 h 10000"/>
              <a:gd name="connsiteX15" fmla="*/ 7491 w 10000"/>
              <a:gd name="connsiteY15" fmla="*/ 2795 h 10000"/>
              <a:gd name="connsiteX16" fmla="*/ 7593 w 10000"/>
              <a:gd name="connsiteY16" fmla="*/ 2764 h 10000"/>
              <a:gd name="connsiteX17" fmla="*/ 7618 w 10000"/>
              <a:gd name="connsiteY17" fmla="*/ 2701 h 10000"/>
              <a:gd name="connsiteX18" fmla="*/ 7618 w 10000"/>
              <a:gd name="connsiteY18" fmla="*/ 2626 h 10000"/>
              <a:gd name="connsiteX19" fmla="*/ 7527 w 10000"/>
              <a:gd name="connsiteY19" fmla="*/ 2470 h 10000"/>
              <a:gd name="connsiteX20" fmla="*/ 7451 w 10000"/>
              <a:gd name="connsiteY20" fmla="*/ 2396 h 10000"/>
              <a:gd name="connsiteX21" fmla="*/ 7451 w 10000"/>
              <a:gd name="connsiteY21" fmla="*/ 2352 h 10000"/>
              <a:gd name="connsiteX22" fmla="*/ 7647 w 10000"/>
              <a:gd name="connsiteY22" fmla="*/ 2263 h 10000"/>
              <a:gd name="connsiteX23" fmla="*/ 8082 w 10000"/>
              <a:gd name="connsiteY23" fmla="*/ 1893 h 10000"/>
              <a:gd name="connsiteX24" fmla="*/ 8279 w 10000"/>
              <a:gd name="connsiteY24" fmla="*/ 1519 h 10000"/>
              <a:gd name="connsiteX25" fmla="*/ 8516 w 10000"/>
              <a:gd name="connsiteY25" fmla="*/ 1952 h 10000"/>
              <a:gd name="connsiteX26" fmla="*/ 8644 w 10000"/>
              <a:gd name="connsiteY26" fmla="*/ 2263 h 10000"/>
              <a:gd name="connsiteX27" fmla="*/ 8625 w 10000"/>
              <a:gd name="connsiteY27" fmla="*/ 2529 h 10000"/>
              <a:gd name="connsiteX28" fmla="*/ 8553 w 10000"/>
              <a:gd name="connsiteY28" fmla="*/ 2868 h 10000"/>
              <a:gd name="connsiteX29" fmla="*/ 8684 w 10000"/>
              <a:gd name="connsiteY29" fmla="*/ 2996 h 10000"/>
              <a:gd name="connsiteX30" fmla="*/ 9029 w 10000"/>
              <a:gd name="connsiteY30" fmla="*/ 2647 h 10000"/>
              <a:gd name="connsiteX31" fmla="*/ 10000 w 10000"/>
              <a:gd name="connsiteY31" fmla="*/ 2647 h 10000"/>
              <a:gd name="connsiteX32" fmla="*/ 9730 w 10000"/>
              <a:gd name="connsiteY32" fmla="*/ 3425 h 10000"/>
              <a:gd name="connsiteX33" fmla="*/ 9011 w 10000"/>
              <a:gd name="connsiteY33" fmla="*/ 3425 h 10000"/>
              <a:gd name="connsiteX34" fmla="*/ 9258 w 10000"/>
              <a:gd name="connsiteY34" fmla="*/ 3661 h 10000"/>
              <a:gd name="connsiteX35" fmla="*/ 9712 w 10000"/>
              <a:gd name="connsiteY35" fmla="*/ 3955 h 10000"/>
              <a:gd name="connsiteX36" fmla="*/ 9712 w 10000"/>
              <a:gd name="connsiteY36" fmla="*/ 4000 h 10000"/>
              <a:gd name="connsiteX37" fmla="*/ 9619 w 10000"/>
              <a:gd name="connsiteY37" fmla="*/ 3961 h 10000"/>
              <a:gd name="connsiteX38" fmla="*/ 9048 w 10000"/>
              <a:gd name="connsiteY38" fmla="*/ 3955 h 10000"/>
              <a:gd name="connsiteX39" fmla="*/ 8993 w 10000"/>
              <a:gd name="connsiteY39" fmla="*/ 4080 h 10000"/>
              <a:gd name="connsiteX40" fmla="*/ 8920 w 10000"/>
              <a:gd name="connsiteY40" fmla="*/ 4198 h 10000"/>
              <a:gd name="connsiteX41" fmla="*/ 8197 w 10000"/>
              <a:gd name="connsiteY41" fmla="*/ 4517 h 10000"/>
              <a:gd name="connsiteX42" fmla="*/ 7451 w 10000"/>
              <a:gd name="connsiteY42" fmla="*/ 5498 h 10000"/>
              <a:gd name="connsiteX43" fmla="*/ 7250 w 10000"/>
              <a:gd name="connsiteY43" fmla="*/ 5543 h 10000"/>
              <a:gd name="connsiteX44" fmla="*/ 7071 w 10000"/>
              <a:gd name="connsiteY44" fmla="*/ 5508 h 10000"/>
              <a:gd name="connsiteX45" fmla="*/ 6853 w 10000"/>
              <a:gd name="connsiteY45" fmla="*/ 5438 h 10000"/>
              <a:gd name="connsiteX46" fmla="*/ 6733 w 10000"/>
              <a:gd name="connsiteY46" fmla="*/ 5558 h 10000"/>
              <a:gd name="connsiteX47" fmla="*/ 6344 w 10000"/>
              <a:gd name="connsiteY47" fmla="*/ 5543 h 10000"/>
              <a:gd name="connsiteX48" fmla="*/ 6293 w 10000"/>
              <a:gd name="connsiteY48" fmla="*/ 5582 h 10000"/>
              <a:gd name="connsiteX49" fmla="*/ 6260 w 10000"/>
              <a:gd name="connsiteY49" fmla="*/ 5617 h 10000"/>
              <a:gd name="connsiteX50" fmla="*/ 6134 w 10000"/>
              <a:gd name="connsiteY50" fmla="*/ 6489 h 10000"/>
              <a:gd name="connsiteX51" fmla="*/ 5899 w 10000"/>
              <a:gd name="connsiteY51" fmla="*/ 7680 h 10000"/>
              <a:gd name="connsiteX52" fmla="*/ 5442 w 10000"/>
              <a:gd name="connsiteY52" fmla="*/ 7671 h 10000"/>
              <a:gd name="connsiteX53" fmla="*/ 5369 w 10000"/>
              <a:gd name="connsiteY53" fmla="*/ 8107 h 10000"/>
              <a:gd name="connsiteX54" fmla="*/ 5410 w 10000"/>
              <a:gd name="connsiteY54" fmla="*/ 8212 h 10000"/>
              <a:gd name="connsiteX55" fmla="*/ 5820 w 10000"/>
              <a:gd name="connsiteY55" fmla="*/ 8260 h 10000"/>
              <a:gd name="connsiteX56" fmla="*/ 5894 w 10000"/>
              <a:gd name="connsiteY56" fmla="*/ 8586 h 10000"/>
              <a:gd name="connsiteX57" fmla="*/ 6134 w 10000"/>
              <a:gd name="connsiteY57" fmla="*/ 8690 h 10000"/>
              <a:gd name="connsiteX58" fmla="*/ 6092 w 10000"/>
              <a:gd name="connsiteY58" fmla="*/ 8837 h 10000"/>
              <a:gd name="connsiteX59" fmla="*/ 5845 w 10000"/>
              <a:gd name="connsiteY59" fmla="*/ 8995 h 10000"/>
              <a:gd name="connsiteX60" fmla="*/ 5603 w 10000"/>
              <a:gd name="connsiteY60" fmla="*/ 8985 h 10000"/>
              <a:gd name="connsiteX61" fmla="*/ 5591 w 10000"/>
              <a:gd name="connsiteY61" fmla="*/ 9073 h 10000"/>
              <a:gd name="connsiteX62" fmla="*/ 5657 w 10000"/>
              <a:gd name="connsiteY62" fmla="*/ 9350 h 10000"/>
              <a:gd name="connsiteX63" fmla="*/ 5845 w 10000"/>
              <a:gd name="connsiteY63" fmla="*/ 9365 h 10000"/>
              <a:gd name="connsiteX64" fmla="*/ 5919 w 10000"/>
              <a:gd name="connsiteY64" fmla="*/ 9545 h 10000"/>
              <a:gd name="connsiteX65" fmla="*/ 5773 w 10000"/>
              <a:gd name="connsiteY65" fmla="*/ 9650 h 10000"/>
              <a:gd name="connsiteX66" fmla="*/ 3554 w 10000"/>
              <a:gd name="connsiteY66" fmla="*/ 9495 h 10000"/>
              <a:gd name="connsiteX67" fmla="*/ 1742 w 10000"/>
              <a:gd name="connsiteY67" fmla="*/ 9396 h 10000"/>
              <a:gd name="connsiteX68" fmla="*/ 1586 w 10000"/>
              <a:gd name="connsiteY68" fmla="*/ 9867 h 10000"/>
              <a:gd name="connsiteX69" fmla="*/ 1099 w 10000"/>
              <a:gd name="connsiteY69" fmla="*/ 10000 h 10000"/>
              <a:gd name="connsiteX70" fmla="*/ 508 w 10000"/>
              <a:gd name="connsiteY70" fmla="*/ 9870 h 10000"/>
              <a:gd name="connsiteX71" fmla="*/ 0 w 10000"/>
              <a:gd name="connsiteY71" fmla="*/ 9848 h 10000"/>
              <a:gd name="connsiteX72" fmla="*/ 249 w 10000"/>
              <a:gd name="connsiteY72" fmla="*/ 5258 h 10000"/>
              <a:gd name="connsiteX0" fmla="*/ 249 w 10000"/>
              <a:gd name="connsiteY0" fmla="*/ 5258 h 10000"/>
              <a:gd name="connsiteX1" fmla="*/ 892 w 10000"/>
              <a:gd name="connsiteY1" fmla="*/ 5234 h 10000"/>
              <a:gd name="connsiteX2" fmla="*/ 1456 w 10000"/>
              <a:gd name="connsiteY2" fmla="*/ 4963 h 10000"/>
              <a:gd name="connsiteX3" fmla="*/ 6090 w 10000"/>
              <a:gd name="connsiteY3" fmla="*/ 4265 h 10000"/>
              <a:gd name="connsiteX4" fmla="*/ 6094 w 10000"/>
              <a:gd name="connsiteY4" fmla="*/ 2629 h 10000"/>
              <a:gd name="connsiteX5" fmla="*/ 5803 w 10000"/>
              <a:gd name="connsiteY5" fmla="*/ 0 h 10000"/>
              <a:gd name="connsiteX6" fmla="*/ 5216 w 10000"/>
              <a:gd name="connsiteY6" fmla="*/ 1470 h 10000"/>
              <a:gd name="connsiteX7" fmla="*/ 5399 w 10000"/>
              <a:gd name="connsiteY7" fmla="*/ 1410 h 10000"/>
              <a:gd name="connsiteX8" fmla="*/ 6099 w 10000"/>
              <a:gd name="connsiteY8" fmla="*/ 1474 h 10000"/>
              <a:gd name="connsiteX9" fmla="*/ 6371 w 10000"/>
              <a:gd name="connsiteY9" fmla="*/ 2285 h 10000"/>
              <a:gd name="connsiteX10" fmla="*/ 6587 w 10000"/>
              <a:gd name="connsiteY10" fmla="*/ 2396 h 10000"/>
              <a:gd name="connsiteX11" fmla="*/ 6846 w 10000"/>
              <a:gd name="connsiteY11" fmla="*/ 3352 h 10000"/>
              <a:gd name="connsiteX12" fmla="*/ 7214 w 10000"/>
              <a:gd name="connsiteY12" fmla="*/ 2996 h 10000"/>
              <a:gd name="connsiteX13" fmla="*/ 7365 w 10000"/>
              <a:gd name="connsiteY13" fmla="*/ 2808 h 10000"/>
              <a:gd name="connsiteX14" fmla="*/ 7491 w 10000"/>
              <a:gd name="connsiteY14" fmla="*/ 2795 h 10000"/>
              <a:gd name="connsiteX15" fmla="*/ 7593 w 10000"/>
              <a:gd name="connsiteY15" fmla="*/ 2764 h 10000"/>
              <a:gd name="connsiteX16" fmla="*/ 7618 w 10000"/>
              <a:gd name="connsiteY16" fmla="*/ 2701 h 10000"/>
              <a:gd name="connsiteX17" fmla="*/ 7618 w 10000"/>
              <a:gd name="connsiteY17" fmla="*/ 2626 h 10000"/>
              <a:gd name="connsiteX18" fmla="*/ 7527 w 10000"/>
              <a:gd name="connsiteY18" fmla="*/ 2470 h 10000"/>
              <a:gd name="connsiteX19" fmla="*/ 7451 w 10000"/>
              <a:gd name="connsiteY19" fmla="*/ 2396 h 10000"/>
              <a:gd name="connsiteX20" fmla="*/ 7451 w 10000"/>
              <a:gd name="connsiteY20" fmla="*/ 2352 h 10000"/>
              <a:gd name="connsiteX21" fmla="*/ 7647 w 10000"/>
              <a:gd name="connsiteY21" fmla="*/ 2263 h 10000"/>
              <a:gd name="connsiteX22" fmla="*/ 8082 w 10000"/>
              <a:gd name="connsiteY22" fmla="*/ 1893 h 10000"/>
              <a:gd name="connsiteX23" fmla="*/ 8279 w 10000"/>
              <a:gd name="connsiteY23" fmla="*/ 1519 h 10000"/>
              <a:gd name="connsiteX24" fmla="*/ 8516 w 10000"/>
              <a:gd name="connsiteY24" fmla="*/ 1952 h 10000"/>
              <a:gd name="connsiteX25" fmla="*/ 8644 w 10000"/>
              <a:gd name="connsiteY25" fmla="*/ 2263 h 10000"/>
              <a:gd name="connsiteX26" fmla="*/ 8625 w 10000"/>
              <a:gd name="connsiteY26" fmla="*/ 2529 h 10000"/>
              <a:gd name="connsiteX27" fmla="*/ 8553 w 10000"/>
              <a:gd name="connsiteY27" fmla="*/ 2868 h 10000"/>
              <a:gd name="connsiteX28" fmla="*/ 8684 w 10000"/>
              <a:gd name="connsiteY28" fmla="*/ 2996 h 10000"/>
              <a:gd name="connsiteX29" fmla="*/ 9029 w 10000"/>
              <a:gd name="connsiteY29" fmla="*/ 2647 h 10000"/>
              <a:gd name="connsiteX30" fmla="*/ 10000 w 10000"/>
              <a:gd name="connsiteY30" fmla="*/ 2647 h 10000"/>
              <a:gd name="connsiteX31" fmla="*/ 9730 w 10000"/>
              <a:gd name="connsiteY31" fmla="*/ 3425 h 10000"/>
              <a:gd name="connsiteX32" fmla="*/ 9011 w 10000"/>
              <a:gd name="connsiteY32" fmla="*/ 3425 h 10000"/>
              <a:gd name="connsiteX33" fmla="*/ 9258 w 10000"/>
              <a:gd name="connsiteY33" fmla="*/ 3661 h 10000"/>
              <a:gd name="connsiteX34" fmla="*/ 9712 w 10000"/>
              <a:gd name="connsiteY34" fmla="*/ 3955 h 10000"/>
              <a:gd name="connsiteX35" fmla="*/ 9712 w 10000"/>
              <a:gd name="connsiteY35" fmla="*/ 4000 h 10000"/>
              <a:gd name="connsiteX36" fmla="*/ 9619 w 10000"/>
              <a:gd name="connsiteY36" fmla="*/ 3961 h 10000"/>
              <a:gd name="connsiteX37" fmla="*/ 9048 w 10000"/>
              <a:gd name="connsiteY37" fmla="*/ 3955 h 10000"/>
              <a:gd name="connsiteX38" fmla="*/ 8993 w 10000"/>
              <a:gd name="connsiteY38" fmla="*/ 4080 h 10000"/>
              <a:gd name="connsiteX39" fmla="*/ 8920 w 10000"/>
              <a:gd name="connsiteY39" fmla="*/ 4198 h 10000"/>
              <a:gd name="connsiteX40" fmla="*/ 8197 w 10000"/>
              <a:gd name="connsiteY40" fmla="*/ 4517 h 10000"/>
              <a:gd name="connsiteX41" fmla="*/ 7451 w 10000"/>
              <a:gd name="connsiteY41" fmla="*/ 5498 h 10000"/>
              <a:gd name="connsiteX42" fmla="*/ 7250 w 10000"/>
              <a:gd name="connsiteY42" fmla="*/ 5543 h 10000"/>
              <a:gd name="connsiteX43" fmla="*/ 7071 w 10000"/>
              <a:gd name="connsiteY43" fmla="*/ 5508 h 10000"/>
              <a:gd name="connsiteX44" fmla="*/ 6853 w 10000"/>
              <a:gd name="connsiteY44" fmla="*/ 5438 h 10000"/>
              <a:gd name="connsiteX45" fmla="*/ 6733 w 10000"/>
              <a:gd name="connsiteY45" fmla="*/ 5558 h 10000"/>
              <a:gd name="connsiteX46" fmla="*/ 6344 w 10000"/>
              <a:gd name="connsiteY46" fmla="*/ 5543 h 10000"/>
              <a:gd name="connsiteX47" fmla="*/ 6293 w 10000"/>
              <a:gd name="connsiteY47" fmla="*/ 5582 h 10000"/>
              <a:gd name="connsiteX48" fmla="*/ 6260 w 10000"/>
              <a:gd name="connsiteY48" fmla="*/ 5617 h 10000"/>
              <a:gd name="connsiteX49" fmla="*/ 6134 w 10000"/>
              <a:gd name="connsiteY49" fmla="*/ 6489 h 10000"/>
              <a:gd name="connsiteX50" fmla="*/ 5899 w 10000"/>
              <a:gd name="connsiteY50" fmla="*/ 7680 h 10000"/>
              <a:gd name="connsiteX51" fmla="*/ 5442 w 10000"/>
              <a:gd name="connsiteY51" fmla="*/ 7671 h 10000"/>
              <a:gd name="connsiteX52" fmla="*/ 5369 w 10000"/>
              <a:gd name="connsiteY52" fmla="*/ 8107 h 10000"/>
              <a:gd name="connsiteX53" fmla="*/ 5410 w 10000"/>
              <a:gd name="connsiteY53" fmla="*/ 8212 h 10000"/>
              <a:gd name="connsiteX54" fmla="*/ 5820 w 10000"/>
              <a:gd name="connsiteY54" fmla="*/ 8260 h 10000"/>
              <a:gd name="connsiteX55" fmla="*/ 5894 w 10000"/>
              <a:gd name="connsiteY55" fmla="*/ 8586 h 10000"/>
              <a:gd name="connsiteX56" fmla="*/ 6134 w 10000"/>
              <a:gd name="connsiteY56" fmla="*/ 8690 h 10000"/>
              <a:gd name="connsiteX57" fmla="*/ 6092 w 10000"/>
              <a:gd name="connsiteY57" fmla="*/ 8837 h 10000"/>
              <a:gd name="connsiteX58" fmla="*/ 5845 w 10000"/>
              <a:gd name="connsiteY58" fmla="*/ 8995 h 10000"/>
              <a:gd name="connsiteX59" fmla="*/ 5603 w 10000"/>
              <a:gd name="connsiteY59" fmla="*/ 8985 h 10000"/>
              <a:gd name="connsiteX60" fmla="*/ 5591 w 10000"/>
              <a:gd name="connsiteY60" fmla="*/ 9073 h 10000"/>
              <a:gd name="connsiteX61" fmla="*/ 5657 w 10000"/>
              <a:gd name="connsiteY61" fmla="*/ 9350 h 10000"/>
              <a:gd name="connsiteX62" fmla="*/ 5845 w 10000"/>
              <a:gd name="connsiteY62" fmla="*/ 9365 h 10000"/>
              <a:gd name="connsiteX63" fmla="*/ 5919 w 10000"/>
              <a:gd name="connsiteY63" fmla="*/ 9545 h 10000"/>
              <a:gd name="connsiteX64" fmla="*/ 5773 w 10000"/>
              <a:gd name="connsiteY64" fmla="*/ 9650 h 10000"/>
              <a:gd name="connsiteX65" fmla="*/ 3554 w 10000"/>
              <a:gd name="connsiteY65" fmla="*/ 9495 h 10000"/>
              <a:gd name="connsiteX66" fmla="*/ 1742 w 10000"/>
              <a:gd name="connsiteY66" fmla="*/ 9396 h 10000"/>
              <a:gd name="connsiteX67" fmla="*/ 1586 w 10000"/>
              <a:gd name="connsiteY67" fmla="*/ 9867 h 10000"/>
              <a:gd name="connsiteX68" fmla="*/ 1099 w 10000"/>
              <a:gd name="connsiteY68" fmla="*/ 10000 h 10000"/>
              <a:gd name="connsiteX69" fmla="*/ 508 w 10000"/>
              <a:gd name="connsiteY69" fmla="*/ 9870 h 10000"/>
              <a:gd name="connsiteX70" fmla="*/ 0 w 10000"/>
              <a:gd name="connsiteY70" fmla="*/ 9848 h 10000"/>
              <a:gd name="connsiteX71" fmla="*/ 249 w 10000"/>
              <a:gd name="connsiteY71" fmla="*/ 5258 h 10000"/>
              <a:gd name="connsiteX0" fmla="*/ 249 w 10000"/>
              <a:gd name="connsiteY0" fmla="*/ 3848 h 8590"/>
              <a:gd name="connsiteX1" fmla="*/ 892 w 10000"/>
              <a:gd name="connsiteY1" fmla="*/ 3824 h 8590"/>
              <a:gd name="connsiteX2" fmla="*/ 1456 w 10000"/>
              <a:gd name="connsiteY2" fmla="*/ 3553 h 8590"/>
              <a:gd name="connsiteX3" fmla="*/ 6090 w 10000"/>
              <a:gd name="connsiteY3" fmla="*/ 2855 h 8590"/>
              <a:gd name="connsiteX4" fmla="*/ 6094 w 10000"/>
              <a:gd name="connsiteY4" fmla="*/ 1219 h 8590"/>
              <a:gd name="connsiteX5" fmla="*/ 5216 w 10000"/>
              <a:gd name="connsiteY5" fmla="*/ 60 h 8590"/>
              <a:gd name="connsiteX6" fmla="*/ 5399 w 10000"/>
              <a:gd name="connsiteY6" fmla="*/ 0 h 8590"/>
              <a:gd name="connsiteX7" fmla="*/ 6099 w 10000"/>
              <a:gd name="connsiteY7" fmla="*/ 64 h 8590"/>
              <a:gd name="connsiteX8" fmla="*/ 6371 w 10000"/>
              <a:gd name="connsiteY8" fmla="*/ 875 h 8590"/>
              <a:gd name="connsiteX9" fmla="*/ 6587 w 10000"/>
              <a:gd name="connsiteY9" fmla="*/ 986 h 8590"/>
              <a:gd name="connsiteX10" fmla="*/ 6846 w 10000"/>
              <a:gd name="connsiteY10" fmla="*/ 1942 h 8590"/>
              <a:gd name="connsiteX11" fmla="*/ 7214 w 10000"/>
              <a:gd name="connsiteY11" fmla="*/ 1586 h 8590"/>
              <a:gd name="connsiteX12" fmla="*/ 7365 w 10000"/>
              <a:gd name="connsiteY12" fmla="*/ 1398 h 8590"/>
              <a:gd name="connsiteX13" fmla="*/ 7491 w 10000"/>
              <a:gd name="connsiteY13" fmla="*/ 1385 h 8590"/>
              <a:gd name="connsiteX14" fmla="*/ 7593 w 10000"/>
              <a:gd name="connsiteY14" fmla="*/ 1354 h 8590"/>
              <a:gd name="connsiteX15" fmla="*/ 7618 w 10000"/>
              <a:gd name="connsiteY15" fmla="*/ 1291 h 8590"/>
              <a:gd name="connsiteX16" fmla="*/ 7618 w 10000"/>
              <a:gd name="connsiteY16" fmla="*/ 1216 h 8590"/>
              <a:gd name="connsiteX17" fmla="*/ 7527 w 10000"/>
              <a:gd name="connsiteY17" fmla="*/ 1060 h 8590"/>
              <a:gd name="connsiteX18" fmla="*/ 7451 w 10000"/>
              <a:gd name="connsiteY18" fmla="*/ 986 h 8590"/>
              <a:gd name="connsiteX19" fmla="*/ 7451 w 10000"/>
              <a:gd name="connsiteY19" fmla="*/ 942 h 8590"/>
              <a:gd name="connsiteX20" fmla="*/ 7647 w 10000"/>
              <a:gd name="connsiteY20" fmla="*/ 853 h 8590"/>
              <a:gd name="connsiteX21" fmla="*/ 8082 w 10000"/>
              <a:gd name="connsiteY21" fmla="*/ 483 h 8590"/>
              <a:gd name="connsiteX22" fmla="*/ 8279 w 10000"/>
              <a:gd name="connsiteY22" fmla="*/ 109 h 8590"/>
              <a:gd name="connsiteX23" fmla="*/ 8516 w 10000"/>
              <a:gd name="connsiteY23" fmla="*/ 542 h 8590"/>
              <a:gd name="connsiteX24" fmla="*/ 8644 w 10000"/>
              <a:gd name="connsiteY24" fmla="*/ 853 h 8590"/>
              <a:gd name="connsiteX25" fmla="*/ 8625 w 10000"/>
              <a:gd name="connsiteY25" fmla="*/ 1119 h 8590"/>
              <a:gd name="connsiteX26" fmla="*/ 8553 w 10000"/>
              <a:gd name="connsiteY26" fmla="*/ 1458 h 8590"/>
              <a:gd name="connsiteX27" fmla="*/ 8684 w 10000"/>
              <a:gd name="connsiteY27" fmla="*/ 1586 h 8590"/>
              <a:gd name="connsiteX28" fmla="*/ 9029 w 10000"/>
              <a:gd name="connsiteY28" fmla="*/ 1237 h 8590"/>
              <a:gd name="connsiteX29" fmla="*/ 10000 w 10000"/>
              <a:gd name="connsiteY29" fmla="*/ 1237 h 8590"/>
              <a:gd name="connsiteX30" fmla="*/ 9730 w 10000"/>
              <a:gd name="connsiteY30" fmla="*/ 2015 h 8590"/>
              <a:gd name="connsiteX31" fmla="*/ 9011 w 10000"/>
              <a:gd name="connsiteY31" fmla="*/ 2015 h 8590"/>
              <a:gd name="connsiteX32" fmla="*/ 9258 w 10000"/>
              <a:gd name="connsiteY32" fmla="*/ 2251 h 8590"/>
              <a:gd name="connsiteX33" fmla="*/ 9712 w 10000"/>
              <a:gd name="connsiteY33" fmla="*/ 2545 h 8590"/>
              <a:gd name="connsiteX34" fmla="*/ 9712 w 10000"/>
              <a:gd name="connsiteY34" fmla="*/ 2590 h 8590"/>
              <a:gd name="connsiteX35" fmla="*/ 9619 w 10000"/>
              <a:gd name="connsiteY35" fmla="*/ 2551 h 8590"/>
              <a:gd name="connsiteX36" fmla="*/ 9048 w 10000"/>
              <a:gd name="connsiteY36" fmla="*/ 2545 h 8590"/>
              <a:gd name="connsiteX37" fmla="*/ 8993 w 10000"/>
              <a:gd name="connsiteY37" fmla="*/ 2670 h 8590"/>
              <a:gd name="connsiteX38" fmla="*/ 8920 w 10000"/>
              <a:gd name="connsiteY38" fmla="*/ 2788 h 8590"/>
              <a:gd name="connsiteX39" fmla="*/ 8197 w 10000"/>
              <a:gd name="connsiteY39" fmla="*/ 3107 h 8590"/>
              <a:gd name="connsiteX40" fmla="*/ 7451 w 10000"/>
              <a:gd name="connsiteY40" fmla="*/ 4088 h 8590"/>
              <a:gd name="connsiteX41" fmla="*/ 7250 w 10000"/>
              <a:gd name="connsiteY41" fmla="*/ 4133 h 8590"/>
              <a:gd name="connsiteX42" fmla="*/ 7071 w 10000"/>
              <a:gd name="connsiteY42" fmla="*/ 4098 h 8590"/>
              <a:gd name="connsiteX43" fmla="*/ 6853 w 10000"/>
              <a:gd name="connsiteY43" fmla="*/ 4028 h 8590"/>
              <a:gd name="connsiteX44" fmla="*/ 6733 w 10000"/>
              <a:gd name="connsiteY44" fmla="*/ 4148 h 8590"/>
              <a:gd name="connsiteX45" fmla="*/ 6344 w 10000"/>
              <a:gd name="connsiteY45" fmla="*/ 4133 h 8590"/>
              <a:gd name="connsiteX46" fmla="*/ 6293 w 10000"/>
              <a:gd name="connsiteY46" fmla="*/ 4172 h 8590"/>
              <a:gd name="connsiteX47" fmla="*/ 6260 w 10000"/>
              <a:gd name="connsiteY47" fmla="*/ 4207 h 8590"/>
              <a:gd name="connsiteX48" fmla="*/ 6134 w 10000"/>
              <a:gd name="connsiteY48" fmla="*/ 5079 h 8590"/>
              <a:gd name="connsiteX49" fmla="*/ 5899 w 10000"/>
              <a:gd name="connsiteY49" fmla="*/ 6270 h 8590"/>
              <a:gd name="connsiteX50" fmla="*/ 5442 w 10000"/>
              <a:gd name="connsiteY50" fmla="*/ 6261 h 8590"/>
              <a:gd name="connsiteX51" fmla="*/ 5369 w 10000"/>
              <a:gd name="connsiteY51" fmla="*/ 6697 h 8590"/>
              <a:gd name="connsiteX52" fmla="*/ 5410 w 10000"/>
              <a:gd name="connsiteY52" fmla="*/ 6802 h 8590"/>
              <a:gd name="connsiteX53" fmla="*/ 5820 w 10000"/>
              <a:gd name="connsiteY53" fmla="*/ 6850 h 8590"/>
              <a:gd name="connsiteX54" fmla="*/ 5894 w 10000"/>
              <a:gd name="connsiteY54" fmla="*/ 7176 h 8590"/>
              <a:gd name="connsiteX55" fmla="*/ 6134 w 10000"/>
              <a:gd name="connsiteY55" fmla="*/ 7280 h 8590"/>
              <a:gd name="connsiteX56" fmla="*/ 6092 w 10000"/>
              <a:gd name="connsiteY56" fmla="*/ 7427 h 8590"/>
              <a:gd name="connsiteX57" fmla="*/ 5845 w 10000"/>
              <a:gd name="connsiteY57" fmla="*/ 7585 h 8590"/>
              <a:gd name="connsiteX58" fmla="*/ 5603 w 10000"/>
              <a:gd name="connsiteY58" fmla="*/ 7575 h 8590"/>
              <a:gd name="connsiteX59" fmla="*/ 5591 w 10000"/>
              <a:gd name="connsiteY59" fmla="*/ 7663 h 8590"/>
              <a:gd name="connsiteX60" fmla="*/ 5657 w 10000"/>
              <a:gd name="connsiteY60" fmla="*/ 7940 h 8590"/>
              <a:gd name="connsiteX61" fmla="*/ 5845 w 10000"/>
              <a:gd name="connsiteY61" fmla="*/ 7955 h 8590"/>
              <a:gd name="connsiteX62" fmla="*/ 5919 w 10000"/>
              <a:gd name="connsiteY62" fmla="*/ 8135 h 8590"/>
              <a:gd name="connsiteX63" fmla="*/ 5773 w 10000"/>
              <a:gd name="connsiteY63" fmla="*/ 8240 h 8590"/>
              <a:gd name="connsiteX64" fmla="*/ 3554 w 10000"/>
              <a:gd name="connsiteY64" fmla="*/ 8085 h 8590"/>
              <a:gd name="connsiteX65" fmla="*/ 1742 w 10000"/>
              <a:gd name="connsiteY65" fmla="*/ 7986 h 8590"/>
              <a:gd name="connsiteX66" fmla="*/ 1586 w 10000"/>
              <a:gd name="connsiteY66" fmla="*/ 8457 h 8590"/>
              <a:gd name="connsiteX67" fmla="*/ 1099 w 10000"/>
              <a:gd name="connsiteY67" fmla="*/ 8590 h 8590"/>
              <a:gd name="connsiteX68" fmla="*/ 508 w 10000"/>
              <a:gd name="connsiteY68" fmla="*/ 8460 h 8590"/>
              <a:gd name="connsiteX69" fmla="*/ 0 w 10000"/>
              <a:gd name="connsiteY69" fmla="*/ 8438 h 8590"/>
              <a:gd name="connsiteX70" fmla="*/ 249 w 10000"/>
              <a:gd name="connsiteY70" fmla="*/ 3848 h 8590"/>
              <a:gd name="connsiteX0" fmla="*/ 249 w 10000"/>
              <a:gd name="connsiteY0" fmla="*/ 4410 h 9930"/>
              <a:gd name="connsiteX1" fmla="*/ 892 w 10000"/>
              <a:gd name="connsiteY1" fmla="*/ 4382 h 9930"/>
              <a:gd name="connsiteX2" fmla="*/ 1456 w 10000"/>
              <a:gd name="connsiteY2" fmla="*/ 4066 h 9930"/>
              <a:gd name="connsiteX3" fmla="*/ 6090 w 10000"/>
              <a:gd name="connsiteY3" fmla="*/ 3254 h 9930"/>
              <a:gd name="connsiteX4" fmla="*/ 6094 w 10000"/>
              <a:gd name="connsiteY4" fmla="*/ 1349 h 9930"/>
              <a:gd name="connsiteX5" fmla="*/ 5216 w 10000"/>
              <a:gd name="connsiteY5" fmla="*/ 0 h 9930"/>
              <a:gd name="connsiteX6" fmla="*/ 6099 w 10000"/>
              <a:gd name="connsiteY6" fmla="*/ 5 h 9930"/>
              <a:gd name="connsiteX7" fmla="*/ 6371 w 10000"/>
              <a:gd name="connsiteY7" fmla="*/ 949 h 9930"/>
              <a:gd name="connsiteX8" fmla="*/ 6587 w 10000"/>
              <a:gd name="connsiteY8" fmla="*/ 1078 h 9930"/>
              <a:gd name="connsiteX9" fmla="*/ 6846 w 10000"/>
              <a:gd name="connsiteY9" fmla="*/ 2191 h 9930"/>
              <a:gd name="connsiteX10" fmla="*/ 7214 w 10000"/>
              <a:gd name="connsiteY10" fmla="*/ 1776 h 9930"/>
              <a:gd name="connsiteX11" fmla="*/ 7365 w 10000"/>
              <a:gd name="connsiteY11" fmla="*/ 1557 h 9930"/>
              <a:gd name="connsiteX12" fmla="*/ 7491 w 10000"/>
              <a:gd name="connsiteY12" fmla="*/ 1542 h 9930"/>
              <a:gd name="connsiteX13" fmla="*/ 7593 w 10000"/>
              <a:gd name="connsiteY13" fmla="*/ 1506 h 9930"/>
              <a:gd name="connsiteX14" fmla="*/ 7618 w 10000"/>
              <a:gd name="connsiteY14" fmla="*/ 1433 h 9930"/>
              <a:gd name="connsiteX15" fmla="*/ 7618 w 10000"/>
              <a:gd name="connsiteY15" fmla="*/ 1346 h 9930"/>
              <a:gd name="connsiteX16" fmla="*/ 7527 w 10000"/>
              <a:gd name="connsiteY16" fmla="*/ 1164 h 9930"/>
              <a:gd name="connsiteX17" fmla="*/ 7451 w 10000"/>
              <a:gd name="connsiteY17" fmla="*/ 1078 h 9930"/>
              <a:gd name="connsiteX18" fmla="*/ 7451 w 10000"/>
              <a:gd name="connsiteY18" fmla="*/ 1027 h 9930"/>
              <a:gd name="connsiteX19" fmla="*/ 7647 w 10000"/>
              <a:gd name="connsiteY19" fmla="*/ 923 h 9930"/>
              <a:gd name="connsiteX20" fmla="*/ 8082 w 10000"/>
              <a:gd name="connsiteY20" fmla="*/ 492 h 9930"/>
              <a:gd name="connsiteX21" fmla="*/ 8279 w 10000"/>
              <a:gd name="connsiteY21" fmla="*/ 57 h 9930"/>
              <a:gd name="connsiteX22" fmla="*/ 8516 w 10000"/>
              <a:gd name="connsiteY22" fmla="*/ 561 h 9930"/>
              <a:gd name="connsiteX23" fmla="*/ 8644 w 10000"/>
              <a:gd name="connsiteY23" fmla="*/ 923 h 9930"/>
              <a:gd name="connsiteX24" fmla="*/ 8625 w 10000"/>
              <a:gd name="connsiteY24" fmla="*/ 1233 h 9930"/>
              <a:gd name="connsiteX25" fmla="*/ 8553 w 10000"/>
              <a:gd name="connsiteY25" fmla="*/ 1627 h 9930"/>
              <a:gd name="connsiteX26" fmla="*/ 8684 w 10000"/>
              <a:gd name="connsiteY26" fmla="*/ 1776 h 9930"/>
              <a:gd name="connsiteX27" fmla="*/ 9029 w 10000"/>
              <a:gd name="connsiteY27" fmla="*/ 1370 h 9930"/>
              <a:gd name="connsiteX28" fmla="*/ 10000 w 10000"/>
              <a:gd name="connsiteY28" fmla="*/ 1370 h 9930"/>
              <a:gd name="connsiteX29" fmla="*/ 9730 w 10000"/>
              <a:gd name="connsiteY29" fmla="*/ 2276 h 9930"/>
              <a:gd name="connsiteX30" fmla="*/ 9011 w 10000"/>
              <a:gd name="connsiteY30" fmla="*/ 2276 h 9930"/>
              <a:gd name="connsiteX31" fmla="*/ 9258 w 10000"/>
              <a:gd name="connsiteY31" fmla="*/ 2550 h 9930"/>
              <a:gd name="connsiteX32" fmla="*/ 9712 w 10000"/>
              <a:gd name="connsiteY32" fmla="*/ 2893 h 9930"/>
              <a:gd name="connsiteX33" fmla="*/ 9712 w 10000"/>
              <a:gd name="connsiteY33" fmla="*/ 2945 h 9930"/>
              <a:gd name="connsiteX34" fmla="*/ 9619 w 10000"/>
              <a:gd name="connsiteY34" fmla="*/ 2900 h 9930"/>
              <a:gd name="connsiteX35" fmla="*/ 9048 w 10000"/>
              <a:gd name="connsiteY35" fmla="*/ 2893 h 9930"/>
              <a:gd name="connsiteX36" fmla="*/ 8993 w 10000"/>
              <a:gd name="connsiteY36" fmla="*/ 3038 h 9930"/>
              <a:gd name="connsiteX37" fmla="*/ 8920 w 10000"/>
              <a:gd name="connsiteY37" fmla="*/ 3176 h 9930"/>
              <a:gd name="connsiteX38" fmla="*/ 8197 w 10000"/>
              <a:gd name="connsiteY38" fmla="*/ 3547 h 9930"/>
              <a:gd name="connsiteX39" fmla="*/ 7451 w 10000"/>
              <a:gd name="connsiteY39" fmla="*/ 4689 h 9930"/>
              <a:gd name="connsiteX40" fmla="*/ 7250 w 10000"/>
              <a:gd name="connsiteY40" fmla="*/ 4741 h 9930"/>
              <a:gd name="connsiteX41" fmla="*/ 7071 w 10000"/>
              <a:gd name="connsiteY41" fmla="*/ 4701 h 9930"/>
              <a:gd name="connsiteX42" fmla="*/ 6853 w 10000"/>
              <a:gd name="connsiteY42" fmla="*/ 4619 h 9930"/>
              <a:gd name="connsiteX43" fmla="*/ 6733 w 10000"/>
              <a:gd name="connsiteY43" fmla="*/ 4759 h 9930"/>
              <a:gd name="connsiteX44" fmla="*/ 6344 w 10000"/>
              <a:gd name="connsiteY44" fmla="*/ 4741 h 9930"/>
              <a:gd name="connsiteX45" fmla="*/ 6293 w 10000"/>
              <a:gd name="connsiteY45" fmla="*/ 4787 h 9930"/>
              <a:gd name="connsiteX46" fmla="*/ 6260 w 10000"/>
              <a:gd name="connsiteY46" fmla="*/ 4828 h 9930"/>
              <a:gd name="connsiteX47" fmla="*/ 6134 w 10000"/>
              <a:gd name="connsiteY47" fmla="*/ 5843 h 9930"/>
              <a:gd name="connsiteX48" fmla="*/ 5899 w 10000"/>
              <a:gd name="connsiteY48" fmla="*/ 7229 h 9930"/>
              <a:gd name="connsiteX49" fmla="*/ 5442 w 10000"/>
              <a:gd name="connsiteY49" fmla="*/ 7219 h 9930"/>
              <a:gd name="connsiteX50" fmla="*/ 5369 w 10000"/>
              <a:gd name="connsiteY50" fmla="*/ 7726 h 9930"/>
              <a:gd name="connsiteX51" fmla="*/ 5410 w 10000"/>
              <a:gd name="connsiteY51" fmla="*/ 7849 h 9930"/>
              <a:gd name="connsiteX52" fmla="*/ 5820 w 10000"/>
              <a:gd name="connsiteY52" fmla="*/ 7904 h 9930"/>
              <a:gd name="connsiteX53" fmla="*/ 5894 w 10000"/>
              <a:gd name="connsiteY53" fmla="*/ 8284 h 9930"/>
              <a:gd name="connsiteX54" fmla="*/ 6134 w 10000"/>
              <a:gd name="connsiteY54" fmla="*/ 8405 h 9930"/>
              <a:gd name="connsiteX55" fmla="*/ 6092 w 10000"/>
              <a:gd name="connsiteY55" fmla="*/ 8576 h 9930"/>
              <a:gd name="connsiteX56" fmla="*/ 5845 w 10000"/>
              <a:gd name="connsiteY56" fmla="*/ 8760 h 9930"/>
              <a:gd name="connsiteX57" fmla="*/ 5603 w 10000"/>
              <a:gd name="connsiteY57" fmla="*/ 8748 h 9930"/>
              <a:gd name="connsiteX58" fmla="*/ 5591 w 10000"/>
              <a:gd name="connsiteY58" fmla="*/ 8851 h 9930"/>
              <a:gd name="connsiteX59" fmla="*/ 5657 w 10000"/>
              <a:gd name="connsiteY59" fmla="*/ 9173 h 9930"/>
              <a:gd name="connsiteX60" fmla="*/ 5845 w 10000"/>
              <a:gd name="connsiteY60" fmla="*/ 9191 h 9930"/>
              <a:gd name="connsiteX61" fmla="*/ 5919 w 10000"/>
              <a:gd name="connsiteY61" fmla="*/ 9400 h 9930"/>
              <a:gd name="connsiteX62" fmla="*/ 5773 w 10000"/>
              <a:gd name="connsiteY62" fmla="*/ 9523 h 9930"/>
              <a:gd name="connsiteX63" fmla="*/ 3554 w 10000"/>
              <a:gd name="connsiteY63" fmla="*/ 9342 h 9930"/>
              <a:gd name="connsiteX64" fmla="*/ 1742 w 10000"/>
              <a:gd name="connsiteY64" fmla="*/ 9227 h 9930"/>
              <a:gd name="connsiteX65" fmla="*/ 1586 w 10000"/>
              <a:gd name="connsiteY65" fmla="*/ 9775 h 9930"/>
              <a:gd name="connsiteX66" fmla="*/ 1099 w 10000"/>
              <a:gd name="connsiteY66" fmla="*/ 9930 h 9930"/>
              <a:gd name="connsiteX67" fmla="*/ 508 w 10000"/>
              <a:gd name="connsiteY67" fmla="*/ 9779 h 9930"/>
              <a:gd name="connsiteX68" fmla="*/ 0 w 10000"/>
              <a:gd name="connsiteY68" fmla="*/ 9753 h 9930"/>
              <a:gd name="connsiteX69" fmla="*/ 249 w 10000"/>
              <a:gd name="connsiteY69" fmla="*/ 4410 h 9930"/>
              <a:gd name="connsiteX0" fmla="*/ 249 w 10000"/>
              <a:gd name="connsiteY0" fmla="*/ 4436 h 9995"/>
              <a:gd name="connsiteX1" fmla="*/ 892 w 10000"/>
              <a:gd name="connsiteY1" fmla="*/ 4408 h 9995"/>
              <a:gd name="connsiteX2" fmla="*/ 1456 w 10000"/>
              <a:gd name="connsiteY2" fmla="*/ 4090 h 9995"/>
              <a:gd name="connsiteX3" fmla="*/ 6090 w 10000"/>
              <a:gd name="connsiteY3" fmla="*/ 3272 h 9995"/>
              <a:gd name="connsiteX4" fmla="*/ 6094 w 10000"/>
              <a:gd name="connsiteY4" fmla="*/ 1354 h 9995"/>
              <a:gd name="connsiteX5" fmla="*/ 6099 w 10000"/>
              <a:gd name="connsiteY5" fmla="*/ 0 h 9995"/>
              <a:gd name="connsiteX6" fmla="*/ 6371 w 10000"/>
              <a:gd name="connsiteY6" fmla="*/ 951 h 9995"/>
              <a:gd name="connsiteX7" fmla="*/ 6587 w 10000"/>
              <a:gd name="connsiteY7" fmla="*/ 1081 h 9995"/>
              <a:gd name="connsiteX8" fmla="*/ 6846 w 10000"/>
              <a:gd name="connsiteY8" fmla="*/ 2201 h 9995"/>
              <a:gd name="connsiteX9" fmla="*/ 7214 w 10000"/>
              <a:gd name="connsiteY9" fmla="*/ 1784 h 9995"/>
              <a:gd name="connsiteX10" fmla="*/ 7365 w 10000"/>
              <a:gd name="connsiteY10" fmla="*/ 1563 h 9995"/>
              <a:gd name="connsiteX11" fmla="*/ 7491 w 10000"/>
              <a:gd name="connsiteY11" fmla="*/ 1548 h 9995"/>
              <a:gd name="connsiteX12" fmla="*/ 7593 w 10000"/>
              <a:gd name="connsiteY12" fmla="*/ 1512 h 9995"/>
              <a:gd name="connsiteX13" fmla="*/ 7618 w 10000"/>
              <a:gd name="connsiteY13" fmla="*/ 1438 h 9995"/>
              <a:gd name="connsiteX14" fmla="*/ 7618 w 10000"/>
              <a:gd name="connsiteY14" fmla="*/ 1350 h 9995"/>
              <a:gd name="connsiteX15" fmla="*/ 7527 w 10000"/>
              <a:gd name="connsiteY15" fmla="*/ 1167 h 9995"/>
              <a:gd name="connsiteX16" fmla="*/ 7451 w 10000"/>
              <a:gd name="connsiteY16" fmla="*/ 1081 h 9995"/>
              <a:gd name="connsiteX17" fmla="*/ 7451 w 10000"/>
              <a:gd name="connsiteY17" fmla="*/ 1029 h 9995"/>
              <a:gd name="connsiteX18" fmla="*/ 7647 w 10000"/>
              <a:gd name="connsiteY18" fmla="*/ 925 h 9995"/>
              <a:gd name="connsiteX19" fmla="*/ 8082 w 10000"/>
              <a:gd name="connsiteY19" fmla="*/ 490 h 9995"/>
              <a:gd name="connsiteX20" fmla="*/ 8279 w 10000"/>
              <a:gd name="connsiteY20" fmla="*/ 52 h 9995"/>
              <a:gd name="connsiteX21" fmla="*/ 8516 w 10000"/>
              <a:gd name="connsiteY21" fmla="*/ 560 h 9995"/>
              <a:gd name="connsiteX22" fmla="*/ 8644 w 10000"/>
              <a:gd name="connsiteY22" fmla="*/ 925 h 9995"/>
              <a:gd name="connsiteX23" fmla="*/ 8625 w 10000"/>
              <a:gd name="connsiteY23" fmla="*/ 1237 h 9995"/>
              <a:gd name="connsiteX24" fmla="*/ 8553 w 10000"/>
              <a:gd name="connsiteY24" fmla="*/ 1633 h 9995"/>
              <a:gd name="connsiteX25" fmla="*/ 8684 w 10000"/>
              <a:gd name="connsiteY25" fmla="*/ 1784 h 9995"/>
              <a:gd name="connsiteX26" fmla="*/ 9029 w 10000"/>
              <a:gd name="connsiteY26" fmla="*/ 1375 h 9995"/>
              <a:gd name="connsiteX27" fmla="*/ 10000 w 10000"/>
              <a:gd name="connsiteY27" fmla="*/ 1375 h 9995"/>
              <a:gd name="connsiteX28" fmla="*/ 9730 w 10000"/>
              <a:gd name="connsiteY28" fmla="*/ 2287 h 9995"/>
              <a:gd name="connsiteX29" fmla="*/ 9011 w 10000"/>
              <a:gd name="connsiteY29" fmla="*/ 2287 h 9995"/>
              <a:gd name="connsiteX30" fmla="*/ 9258 w 10000"/>
              <a:gd name="connsiteY30" fmla="*/ 2563 h 9995"/>
              <a:gd name="connsiteX31" fmla="*/ 9712 w 10000"/>
              <a:gd name="connsiteY31" fmla="*/ 2908 h 9995"/>
              <a:gd name="connsiteX32" fmla="*/ 9712 w 10000"/>
              <a:gd name="connsiteY32" fmla="*/ 2961 h 9995"/>
              <a:gd name="connsiteX33" fmla="*/ 9619 w 10000"/>
              <a:gd name="connsiteY33" fmla="*/ 2915 h 9995"/>
              <a:gd name="connsiteX34" fmla="*/ 9048 w 10000"/>
              <a:gd name="connsiteY34" fmla="*/ 2908 h 9995"/>
              <a:gd name="connsiteX35" fmla="*/ 8993 w 10000"/>
              <a:gd name="connsiteY35" fmla="*/ 3054 h 9995"/>
              <a:gd name="connsiteX36" fmla="*/ 8920 w 10000"/>
              <a:gd name="connsiteY36" fmla="*/ 3193 h 9995"/>
              <a:gd name="connsiteX37" fmla="*/ 8197 w 10000"/>
              <a:gd name="connsiteY37" fmla="*/ 3567 h 9995"/>
              <a:gd name="connsiteX38" fmla="*/ 7451 w 10000"/>
              <a:gd name="connsiteY38" fmla="*/ 4717 h 9995"/>
              <a:gd name="connsiteX39" fmla="*/ 7250 w 10000"/>
              <a:gd name="connsiteY39" fmla="*/ 4769 h 9995"/>
              <a:gd name="connsiteX40" fmla="*/ 7071 w 10000"/>
              <a:gd name="connsiteY40" fmla="*/ 4729 h 9995"/>
              <a:gd name="connsiteX41" fmla="*/ 6853 w 10000"/>
              <a:gd name="connsiteY41" fmla="*/ 4647 h 9995"/>
              <a:gd name="connsiteX42" fmla="*/ 6733 w 10000"/>
              <a:gd name="connsiteY42" fmla="*/ 4788 h 9995"/>
              <a:gd name="connsiteX43" fmla="*/ 6344 w 10000"/>
              <a:gd name="connsiteY43" fmla="*/ 4769 h 9995"/>
              <a:gd name="connsiteX44" fmla="*/ 6293 w 10000"/>
              <a:gd name="connsiteY44" fmla="*/ 4816 h 9995"/>
              <a:gd name="connsiteX45" fmla="*/ 6260 w 10000"/>
              <a:gd name="connsiteY45" fmla="*/ 4857 h 9995"/>
              <a:gd name="connsiteX46" fmla="*/ 6134 w 10000"/>
              <a:gd name="connsiteY46" fmla="*/ 5879 h 9995"/>
              <a:gd name="connsiteX47" fmla="*/ 5899 w 10000"/>
              <a:gd name="connsiteY47" fmla="*/ 7275 h 9995"/>
              <a:gd name="connsiteX48" fmla="*/ 5442 w 10000"/>
              <a:gd name="connsiteY48" fmla="*/ 7265 h 9995"/>
              <a:gd name="connsiteX49" fmla="*/ 5369 w 10000"/>
              <a:gd name="connsiteY49" fmla="*/ 7775 h 9995"/>
              <a:gd name="connsiteX50" fmla="*/ 5410 w 10000"/>
              <a:gd name="connsiteY50" fmla="*/ 7899 h 9995"/>
              <a:gd name="connsiteX51" fmla="*/ 5820 w 10000"/>
              <a:gd name="connsiteY51" fmla="*/ 7955 h 9995"/>
              <a:gd name="connsiteX52" fmla="*/ 5894 w 10000"/>
              <a:gd name="connsiteY52" fmla="*/ 8337 h 9995"/>
              <a:gd name="connsiteX53" fmla="*/ 6134 w 10000"/>
              <a:gd name="connsiteY53" fmla="*/ 8459 h 9995"/>
              <a:gd name="connsiteX54" fmla="*/ 6092 w 10000"/>
              <a:gd name="connsiteY54" fmla="*/ 8631 h 9995"/>
              <a:gd name="connsiteX55" fmla="*/ 5845 w 10000"/>
              <a:gd name="connsiteY55" fmla="*/ 8817 h 9995"/>
              <a:gd name="connsiteX56" fmla="*/ 5603 w 10000"/>
              <a:gd name="connsiteY56" fmla="*/ 8805 h 9995"/>
              <a:gd name="connsiteX57" fmla="*/ 5591 w 10000"/>
              <a:gd name="connsiteY57" fmla="*/ 8908 h 9995"/>
              <a:gd name="connsiteX58" fmla="*/ 5657 w 10000"/>
              <a:gd name="connsiteY58" fmla="*/ 9233 h 9995"/>
              <a:gd name="connsiteX59" fmla="*/ 5845 w 10000"/>
              <a:gd name="connsiteY59" fmla="*/ 9251 h 9995"/>
              <a:gd name="connsiteX60" fmla="*/ 5919 w 10000"/>
              <a:gd name="connsiteY60" fmla="*/ 9461 h 9995"/>
              <a:gd name="connsiteX61" fmla="*/ 5773 w 10000"/>
              <a:gd name="connsiteY61" fmla="*/ 9585 h 9995"/>
              <a:gd name="connsiteX62" fmla="*/ 3554 w 10000"/>
              <a:gd name="connsiteY62" fmla="*/ 9403 h 9995"/>
              <a:gd name="connsiteX63" fmla="*/ 1742 w 10000"/>
              <a:gd name="connsiteY63" fmla="*/ 9287 h 9995"/>
              <a:gd name="connsiteX64" fmla="*/ 1586 w 10000"/>
              <a:gd name="connsiteY64" fmla="*/ 9839 h 9995"/>
              <a:gd name="connsiteX65" fmla="*/ 1099 w 10000"/>
              <a:gd name="connsiteY65" fmla="*/ 9995 h 9995"/>
              <a:gd name="connsiteX66" fmla="*/ 508 w 10000"/>
              <a:gd name="connsiteY66" fmla="*/ 9843 h 9995"/>
              <a:gd name="connsiteX67" fmla="*/ 0 w 10000"/>
              <a:gd name="connsiteY67" fmla="*/ 9817 h 9995"/>
              <a:gd name="connsiteX68" fmla="*/ 249 w 10000"/>
              <a:gd name="connsiteY68" fmla="*/ 4436 h 9995"/>
              <a:gd name="connsiteX0" fmla="*/ 249 w 10000"/>
              <a:gd name="connsiteY0" fmla="*/ 4386 h 9948"/>
              <a:gd name="connsiteX1" fmla="*/ 892 w 10000"/>
              <a:gd name="connsiteY1" fmla="*/ 4358 h 9948"/>
              <a:gd name="connsiteX2" fmla="*/ 1456 w 10000"/>
              <a:gd name="connsiteY2" fmla="*/ 4040 h 9948"/>
              <a:gd name="connsiteX3" fmla="*/ 6090 w 10000"/>
              <a:gd name="connsiteY3" fmla="*/ 3222 h 9948"/>
              <a:gd name="connsiteX4" fmla="*/ 6094 w 10000"/>
              <a:gd name="connsiteY4" fmla="*/ 1303 h 9948"/>
              <a:gd name="connsiteX5" fmla="*/ 6371 w 10000"/>
              <a:gd name="connsiteY5" fmla="*/ 899 h 9948"/>
              <a:gd name="connsiteX6" fmla="*/ 6587 w 10000"/>
              <a:gd name="connsiteY6" fmla="*/ 1030 h 9948"/>
              <a:gd name="connsiteX7" fmla="*/ 6846 w 10000"/>
              <a:gd name="connsiteY7" fmla="*/ 2150 h 9948"/>
              <a:gd name="connsiteX8" fmla="*/ 7214 w 10000"/>
              <a:gd name="connsiteY8" fmla="*/ 1733 h 9948"/>
              <a:gd name="connsiteX9" fmla="*/ 7365 w 10000"/>
              <a:gd name="connsiteY9" fmla="*/ 1512 h 9948"/>
              <a:gd name="connsiteX10" fmla="*/ 7491 w 10000"/>
              <a:gd name="connsiteY10" fmla="*/ 1497 h 9948"/>
              <a:gd name="connsiteX11" fmla="*/ 7593 w 10000"/>
              <a:gd name="connsiteY11" fmla="*/ 1461 h 9948"/>
              <a:gd name="connsiteX12" fmla="*/ 7618 w 10000"/>
              <a:gd name="connsiteY12" fmla="*/ 1387 h 9948"/>
              <a:gd name="connsiteX13" fmla="*/ 7618 w 10000"/>
              <a:gd name="connsiteY13" fmla="*/ 1299 h 9948"/>
              <a:gd name="connsiteX14" fmla="*/ 7527 w 10000"/>
              <a:gd name="connsiteY14" fmla="*/ 1116 h 9948"/>
              <a:gd name="connsiteX15" fmla="*/ 7451 w 10000"/>
              <a:gd name="connsiteY15" fmla="*/ 1030 h 9948"/>
              <a:gd name="connsiteX16" fmla="*/ 7451 w 10000"/>
              <a:gd name="connsiteY16" fmla="*/ 978 h 9948"/>
              <a:gd name="connsiteX17" fmla="*/ 7647 w 10000"/>
              <a:gd name="connsiteY17" fmla="*/ 873 h 9948"/>
              <a:gd name="connsiteX18" fmla="*/ 8082 w 10000"/>
              <a:gd name="connsiteY18" fmla="*/ 438 h 9948"/>
              <a:gd name="connsiteX19" fmla="*/ 8279 w 10000"/>
              <a:gd name="connsiteY19" fmla="*/ 0 h 9948"/>
              <a:gd name="connsiteX20" fmla="*/ 8516 w 10000"/>
              <a:gd name="connsiteY20" fmla="*/ 508 h 9948"/>
              <a:gd name="connsiteX21" fmla="*/ 8644 w 10000"/>
              <a:gd name="connsiteY21" fmla="*/ 873 h 9948"/>
              <a:gd name="connsiteX22" fmla="*/ 8625 w 10000"/>
              <a:gd name="connsiteY22" fmla="*/ 1186 h 9948"/>
              <a:gd name="connsiteX23" fmla="*/ 8553 w 10000"/>
              <a:gd name="connsiteY23" fmla="*/ 1582 h 9948"/>
              <a:gd name="connsiteX24" fmla="*/ 8684 w 10000"/>
              <a:gd name="connsiteY24" fmla="*/ 1733 h 9948"/>
              <a:gd name="connsiteX25" fmla="*/ 9029 w 10000"/>
              <a:gd name="connsiteY25" fmla="*/ 1324 h 9948"/>
              <a:gd name="connsiteX26" fmla="*/ 10000 w 10000"/>
              <a:gd name="connsiteY26" fmla="*/ 1324 h 9948"/>
              <a:gd name="connsiteX27" fmla="*/ 9730 w 10000"/>
              <a:gd name="connsiteY27" fmla="*/ 2236 h 9948"/>
              <a:gd name="connsiteX28" fmla="*/ 9011 w 10000"/>
              <a:gd name="connsiteY28" fmla="*/ 2236 h 9948"/>
              <a:gd name="connsiteX29" fmla="*/ 9258 w 10000"/>
              <a:gd name="connsiteY29" fmla="*/ 2512 h 9948"/>
              <a:gd name="connsiteX30" fmla="*/ 9712 w 10000"/>
              <a:gd name="connsiteY30" fmla="*/ 2857 h 9948"/>
              <a:gd name="connsiteX31" fmla="*/ 9712 w 10000"/>
              <a:gd name="connsiteY31" fmla="*/ 2910 h 9948"/>
              <a:gd name="connsiteX32" fmla="*/ 9619 w 10000"/>
              <a:gd name="connsiteY32" fmla="*/ 2864 h 9948"/>
              <a:gd name="connsiteX33" fmla="*/ 9048 w 10000"/>
              <a:gd name="connsiteY33" fmla="*/ 2857 h 9948"/>
              <a:gd name="connsiteX34" fmla="*/ 8993 w 10000"/>
              <a:gd name="connsiteY34" fmla="*/ 3004 h 9948"/>
              <a:gd name="connsiteX35" fmla="*/ 8920 w 10000"/>
              <a:gd name="connsiteY35" fmla="*/ 3143 h 9948"/>
              <a:gd name="connsiteX36" fmla="*/ 8197 w 10000"/>
              <a:gd name="connsiteY36" fmla="*/ 3517 h 9948"/>
              <a:gd name="connsiteX37" fmla="*/ 7451 w 10000"/>
              <a:gd name="connsiteY37" fmla="*/ 4667 h 9948"/>
              <a:gd name="connsiteX38" fmla="*/ 7250 w 10000"/>
              <a:gd name="connsiteY38" fmla="*/ 4719 h 9948"/>
              <a:gd name="connsiteX39" fmla="*/ 7071 w 10000"/>
              <a:gd name="connsiteY39" fmla="*/ 4679 h 9948"/>
              <a:gd name="connsiteX40" fmla="*/ 6853 w 10000"/>
              <a:gd name="connsiteY40" fmla="*/ 4597 h 9948"/>
              <a:gd name="connsiteX41" fmla="*/ 6733 w 10000"/>
              <a:gd name="connsiteY41" fmla="*/ 4738 h 9948"/>
              <a:gd name="connsiteX42" fmla="*/ 6344 w 10000"/>
              <a:gd name="connsiteY42" fmla="*/ 4719 h 9948"/>
              <a:gd name="connsiteX43" fmla="*/ 6293 w 10000"/>
              <a:gd name="connsiteY43" fmla="*/ 4766 h 9948"/>
              <a:gd name="connsiteX44" fmla="*/ 6260 w 10000"/>
              <a:gd name="connsiteY44" fmla="*/ 4807 h 9948"/>
              <a:gd name="connsiteX45" fmla="*/ 6134 w 10000"/>
              <a:gd name="connsiteY45" fmla="*/ 5830 h 9948"/>
              <a:gd name="connsiteX46" fmla="*/ 5899 w 10000"/>
              <a:gd name="connsiteY46" fmla="*/ 7227 h 9948"/>
              <a:gd name="connsiteX47" fmla="*/ 5442 w 10000"/>
              <a:gd name="connsiteY47" fmla="*/ 7217 h 9948"/>
              <a:gd name="connsiteX48" fmla="*/ 5369 w 10000"/>
              <a:gd name="connsiteY48" fmla="*/ 7727 h 9948"/>
              <a:gd name="connsiteX49" fmla="*/ 5410 w 10000"/>
              <a:gd name="connsiteY49" fmla="*/ 7851 h 9948"/>
              <a:gd name="connsiteX50" fmla="*/ 5820 w 10000"/>
              <a:gd name="connsiteY50" fmla="*/ 7907 h 9948"/>
              <a:gd name="connsiteX51" fmla="*/ 5894 w 10000"/>
              <a:gd name="connsiteY51" fmla="*/ 8289 h 9948"/>
              <a:gd name="connsiteX52" fmla="*/ 6134 w 10000"/>
              <a:gd name="connsiteY52" fmla="*/ 8411 h 9948"/>
              <a:gd name="connsiteX53" fmla="*/ 6092 w 10000"/>
              <a:gd name="connsiteY53" fmla="*/ 8583 h 9948"/>
              <a:gd name="connsiteX54" fmla="*/ 5845 w 10000"/>
              <a:gd name="connsiteY54" fmla="*/ 8769 h 9948"/>
              <a:gd name="connsiteX55" fmla="*/ 5603 w 10000"/>
              <a:gd name="connsiteY55" fmla="*/ 8757 h 9948"/>
              <a:gd name="connsiteX56" fmla="*/ 5591 w 10000"/>
              <a:gd name="connsiteY56" fmla="*/ 8860 h 9948"/>
              <a:gd name="connsiteX57" fmla="*/ 5657 w 10000"/>
              <a:gd name="connsiteY57" fmla="*/ 9186 h 9948"/>
              <a:gd name="connsiteX58" fmla="*/ 5845 w 10000"/>
              <a:gd name="connsiteY58" fmla="*/ 9204 h 9948"/>
              <a:gd name="connsiteX59" fmla="*/ 5919 w 10000"/>
              <a:gd name="connsiteY59" fmla="*/ 9414 h 9948"/>
              <a:gd name="connsiteX60" fmla="*/ 5773 w 10000"/>
              <a:gd name="connsiteY60" fmla="*/ 9538 h 9948"/>
              <a:gd name="connsiteX61" fmla="*/ 3554 w 10000"/>
              <a:gd name="connsiteY61" fmla="*/ 9356 h 9948"/>
              <a:gd name="connsiteX62" fmla="*/ 1742 w 10000"/>
              <a:gd name="connsiteY62" fmla="*/ 9240 h 9948"/>
              <a:gd name="connsiteX63" fmla="*/ 1586 w 10000"/>
              <a:gd name="connsiteY63" fmla="*/ 9792 h 9948"/>
              <a:gd name="connsiteX64" fmla="*/ 1099 w 10000"/>
              <a:gd name="connsiteY64" fmla="*/ 9948 h 9948"/>
              <a:gd name="connsiteX65" fmla="*/ 508 w 10000"/>
              <a:gd name="connsiteY65" fmla="*/ 9796 h 9948"/>
              <a:gd name="connsiteX66" fmla="*/ 0 w 10000"/>
              <a:gd name="connsiteY66" fmla="*/ 9770 h 9948"/>
              <a:gd name="connsiteX67" fmla="*/ 249 w 10000"/>
              <a:gd name="connsiteY67" fmla="*/ 4386 h 9948"/>
              <a:gd name="connsiteX0" fmla="*/ 229 w 10000"/>
              <a:gd name="connsiteY0" fmla="*/ 4332 h 10000"/>
              <a:gd name="connsiteX1" fmla="*/ 892 w 10000"/>
              <a:gd name="connsiteY1" fmla="*/ 4381 h 10000"/>
              <a:gd name="connsiteX2" fmla="*/ 1456 w 10000"/>
              <a:gd name="connsiteY2" fmla="*/ 4061 h 10000"/>
              <a:gd name="connsiteX3" fmla="*/ 6090 w 10000"/>
              <a:gd name="connsiteY3" fmla="*/ 3239 h 10000"/>
              <a:gd name="connsiteX4" fmla="*/ 6094 w 10000"/>
              <a:gd name="connsiteY4" fmla="*/ 1310 h 10000"/>
              <a:gd name="connsiteX5" fmla="*/ 6371 w 10000"/>
              <a:gd name="connsiteY5" fmla="*/ 904 h 10000"/>
              <a:gd name="connsiteX6" fmla="*/ 6587 w 10000"/>
              <a:gd name="connsiteY6" fmla="*/ 1035 h 10000"/>
              <a:gd name="connsiteX7" fmla="*/ 6846 w 10000"/>
              <a:gd name="connsiteY7" fmla="*/ 2161 h 10000"/>
              <a:gd name="connsiteX8" fmla="*/ 7214 w 10000"/>
              <a:gd name="connsiteY8" fmla="*/ 1742 h 10000"/>
              <a:gd name="connsiteX9" fmla="*/ 7365 w 10000"/>
              <a:gd name="connsiteY9" fmla="*/ 1520 h 10000"/>
              <a:gd name="connsiteX10" fmla="*/ 7491 w 10000"/>
              <a:gd name="connsiteY10" fmla="*/ 1505 h 10000"/>
              <a:gd name="connsiteX11" fmla="*/ 7593 w 10000"/>
              <a:gd name="connsiteY11" fmla="*/ 1469 h 10000"/>
              <a:gd name="connsiteX12" fmla="*/ 7618 w 10000"/>
              <a:gd name="connsiteY12" fmla="*/ 1394 h 10000"/>
              <a:gd name="connsiteX13" fmla="*/ 7618 w 10000"/>
              <a:gd name="connsiteY13" fmla="*/ 1306 h 10000"/>
              <a:gd name="connsiteX14" fmla="*/ 7527 w 10000"/>
              <a:gd name="connsiteY14" fmla="*/ 1122 h 10000"/>
              <a:gd name="connsiteX15" fmla="*/ 7451 w 10000"/>
              <a:gd name="connsiteY15" fmla="*/ 1035 h 10000"/>
              <a:gd name="connsiteX16" fmla="*/ 7451 w 10000"/>
              <a:gd name="connsiteY16" fmla="*/ 983 h 10000"/>
              <a:gd name="connsiteX17" fmla="*/ 7647 w 10000"/>
              <a:gd name="connsiteY17" fmla="*/ 878 h 10000"/>
              <a:gd name="connsiteX18" fmla="*/ 8082 w 10000"/>
              <a:gd name="connsiteY18" fmla="*/ 440 h 10000"/>
              <a:gd name="connsiteX19" fmla="*/ 8279 w 10000"/>
              <a:gd name="connsiteY19" fmla="*/ 0 h 10000"/>
              <a:gd name="connsiteX20" fmla="*/ 8516 w 10000"/>
              <a:gd name="connsiteY20" fmla="*/ 511 h 10000"/>
              <a:gd name="connsiteX21" fmla="*/ 8644 w 10000"/>
              <a:gd name="connsiteY21" fmla="*/ 878 h 10000"/>
              <a:gd name="connsiteX22" fmla="*/ 8625 w 10000"/>
              <a:gd name="connsiteY22" fmla="*/ 1192 h 10000"/>
              <a:gd name="connsiteX23" fmla="*/ 8553 w 10000"/>
              <a:gd name="connsiteY23" fmla="*/ 1590 h 10000"/>
              <a:gd name="connsiteX24" fmla="*/ 8684 w 10000"/>
              <a:gd name="connsiteY24" fmla="*/ 1742 h 10000"/>
              <a:gd name="connsiteX25" fmla="*/ 9029 w 10000"/>
              <a:gd name="connsiteY25" fmla="*/ 1331 h 10000"/>
              <a:gd name="connsiteX26" fmla="*/ 10000 w 10000"/>
              <a:gd name="connsiteY26" fmla="*/ 1331 h 10000"/>
              <a:gd name="connsiteX27" fmla="*/ 9730 w 10000"/>
              <a:gd name="connsiteY27" fmla="*/ 2248 h 10000"/>
              <a:gd name="connsiteX28" fmla="*/ 9011 w 10000"/>
              <a:gd name="connsiteY28" fmla="*/ 2248 h 10000"/>
              <a:gd name="connsiteX29" fmla="*/ 9258 w 10000"/>
              <a:gd name="connsiteY29" fmla="*/ 2525 h 10000"/>
              <a:gd name="connsiteX30" fmla="*/ 9712 w 10000"/>
              <a:gd name="connsiteY30" fmla="*/ 2872 h 10000"/>
              <a:gd name="connsiteX31" fmla="*/ 9712 w 10000"/>
              <a:gd name="connsiteY31" fmla="*/ 2925 h 10000"/>
              <a:gd name="connsiteX32" fmla="*/ 9619 w 10000"/>
              <a:gd name="connsiteY32" fmla="*/ 2879 h 10000"/>
              <a:gd name="connsiteX33" fmla="*/ 9048 w 10000"/>
              <a:gd name="connsiteY33" fmla="*/ 2872 h 10000"/>
              <a:gd name="connsiteX34" fmla="*/ 8993 w 10000"/>
              <a:gd name="connsiteY34" fmla="*/ 3020 h 10000"/>
              <a:gd name="connsiteX35" fmla="*/ 8920 w 10000"/>
              <a:gd name="connsiteY35" fmla="*/ 3159 h 10000"/>
              <a:gd name="connsiteX36" fmla="*/ 8197 w 10000"/>
              <a:gd name="connsiteY36" fmla="*/ 3535 h 10000"/>
              <a:gd name="connsiteX37" fmla="*/ 7451 w 10000"/>
              <a:gd name="connsiteY37" fmla="*/ 4691 h 10000"/>
              <a:gd name="connsiteX38" fmla="*/ 7250 w 10000"/>
              <a:gd name="connsiteY38" fmla="*/ 4744 h 10000"/>
              <a:gd name="connsiteX39" fmla="*/ 7071 w 10000"/>
              <a:gd name="connsiteY39" fmla="*/ 4703 h 10000"/>
              <a:gd name="connsiteX40" fmla="*/ 6853 w 10000"/>
              <a:gd name="connsiteY40" fmla="*/ 4621 h 10000"/>
              <a:gd name="connsiteX41" fmla="*/ 6733 w 10000"/>
              <a:gd name="connsiteY41" fmla="*/ 4763 h 10000"/>
              <a:gd name="connsiteX42" fmla="*/ 6344 w 10000"/>
              <a:gd name="connsiteY42" fmla="*/ 4744 h 10000"/>
              <a:gd name="connsiteX43" fmla="*/ 6293 w 10000"/>
              <a:gd name="connsiteY43" fmla="*/ 4791 h 10000"/>
              <a:gd name="connsiteX44" fmla="*/ 6260 w 10000"/>
              <a:gd name="connsiteY44" fmla="*/ 4832 h 10000"/>
              <a:gd name="connsiteX45" fmla="*/ 6134 w 10000"/>
              <a:gd name="connsiteY45" fmla="*/ 5860 h 10000"/>
              <a:gd name="connsiteX46" fmla="*/ 5899 w 10000"/>
              <a:gd name="connsiteY46" fmla="*/ 7265 h 10000"/>
              <a:gd name="connsiteX47" fmla="*/ 5442 w 10000"/>
              <a:gd name="connsiteY47" fmla="*/ 7255 h 10000"/>
              <a:gd name="connsiteX48" fmla="*/ 5369 w 10000"/>
              <a:gd name="connsiteY48" fmla="*/ 7767 h 10000"/>
              <a:gd name="connsiteX49" fmla="*/ 5410 w 10000"/>
              <a:gd name="connsiteY49" fmla="*/ 7892 h 10000"/>
              <a:gd name="connsiteX50" fmla="*/ 5820 w 10000"/>
              <a:gd name="connsiteY50" fmla="*/ 7948 h 10000"/>
              <a:gd name="connsiteX51" fmla="*/ 5894 w 10000"/>
              <a:gd name="connsiteY51" fmla="*/ 8332 h 10000"/>
              <a:gd name="connsiteX52" fmla="*/ 6134 w 10000"/>
              <a:gd name="connsiteY52" fmla="*/ 8455 h 10000"/>
              <a:gd name="connsiteX53" fmla="*/ 6092 w 10000"/>
              <a:gd name="connsiteY53" fmla="*/ 8628 h 10000"/>
              <a:gd name="connsiteX54" fmla="*/ 5845 w 10000"/>
              <a:gd name="connsiteY54" fmla="*/ 8815 h 10000"/>
              <a:gd name="connsiteX55" fmla="*/ 5603 w 10000"/>
              <a:gd name="connsiteY55" fmla="*/ 8803 h 10000"/>
              <a:gd name="connsiteX56" fmla="*/ 5591 w 10000"/>
              <a:gd name="connsiteY56" fmla="*/ 8906 h 10000"/>
              <a:gd name="connsiteX57" fmla="*/ 5657 w 10000"/>
              <a:gd name="connsiteY57" fmla="*/ 9234 h 10000"/>
              <a:gd name="connsiteX58" fmla="*/ 5845 w 10000"/>
              <a:gd name="connsiteY58" fmla="*/ 9252 h 10000"/>
              <a:gd name="connsiteX59" fmla="*/ 5919 w 10000"/>
              <a:gd name="connsiteY59" fmla="*/ 9463 h 10000"/>
              <a:gd name="connsiteX60" fmla="*/ 5773 w 10000"/>
              <a:gd name="connsiteY60" fmla="*/ 9588 h 10000"/>
              <a:gd name="connsiteX61" fmla="*/ 3554 w 10000"/>
              <a:gd name="connsiteY61" fmla="*/ 9405 h 10000"/>
              <a:gd name="connsiteX62" fmla="*/ 1742 w 10000"/>
              <a:gd name="connsiteY62" fmla="*/ 9288 h 10000"/>
              <a:gd name="connsiteX63" fmla="*/ 1586 w 10000"/>
              <a:gd name="connsiteY63" fmla="*/ 9843 h 10000"/>
              <a:gd name="connsiteX64" fmla="*/ 1099 w 10000"/>
              <a:gd name="connsiteY64" fmla="*/ 10000 h 10000"/>
              <a:gd name="connsiteX65" fmla="*/ 508 w 10000"/>
              <a:gd name="connsiteY65" fmla="*/ 9847 h 10000"/>
              <a:gd name="connsiteX66" fmla="*/ 0 w 10000"/>
              <a:gd name="connsiteY66" fmla="*/ 9821 h 10000"/>
              <a:gd name="connsiteX67" fmla="*/ 229 w 10000"/>
              <a:gd name="connsiteY67" fmla="*/ 4332 h 10000"/>
              <a:gd name="connsiteX0" fmla="*/ 229 w 10000"/>
              <a:gd name="connsiteY0" fmla="*/ 4332 h 10000"/>
              <a:gd name="connsiteX1" fmla="*/ 892 w 10000"/>
              <a:gd name="connsiteY1" fmla="*/ 4265 h 10000"/>
              <a:gd name="connsiteX2" fmla="*/ 1456 w 10000"/>
              <a:gd name="connsiteY2" fmla="*/ 4061 h 10000"/>
              <a:gd name="connsiteX3" fmla="*/ 6090 w 10000"/>
              <a:gd name="connsiteY3" fmla="*/ 3239 h 10000"/>
              <a:gd name="connsiteX4" fmla="*/ 6094 w 10000"/>
              <a:gd name="connsiteY4" fmla="*/ 1310 h 10000"/>
              <a:gd name="connsiteX5" fmla="*/ 6371 w 10000"/>
              <a:gd name="connsiteY5" fmla="*/ 904 h 10000"/>
              <a:gd name="connsiteX6" fmla="*/ 6587 w 10000"/>
              <a:gd name="connsiteY6" fmla="*/ 1035 h 10000"/>
              <a:gd name="connsiteX7" fmla="*/ 6846 w 10000"/>
              <a:gd name="connsiteY7" fmla="*/ 2161 h 10000"/>
              <a:gd name="connsiteX8" fmla="*/ 7214 w 10000"/>
              <a:gd name="connsiteY8" fmla="*/ 1742 h 10000"/>
              <a:gd name="connsiteX9" fmla="*/ 7365 w 10000"/>
              <a:gd name="connsiteY9" fmla="*/ 1520 h 10000"/>
              <a:gd name="connsiteX10" fmla="*/ 7491 w 10000"/>
              <a:gd name="connsiteY10" fmla="*/ 1505 h 10000"/>
              <a:gd name="connsiteX11" fmla="*/ 7593 w 10000"/>
              <a:gd name="connsiteY11" fmla="*/ 1469 h 10000"/>
              <a:gd name="connsiteX12" fmla="*/ 7618 w 10000"/>
              <a:gd name="connsiteY12" fmla="*/ 1394 h 10000"/>
              <a:gd name="connsiteX13" fmla="*/ 7618 w 10000"/>
              <a:gd name="connsiteY13" fmla="*/ 1306 h 10000"/>
              <a:gd name="connsiteX14" fmla="*/ 7527 w 10000"/>
              <a:gd name="connsiteY14" fmla="*/ 1122 h 10000"/>
              <a:gd name="connsiteX15" fmla="*/ 7451 w 10000"/>
              <a:gd name="connsiteY15" fmla="*/ 1035 h 10000"/>
              <a:gd name="connsiteX16" fmla="*/ 7451 w 10000"/>
              <a:gd name="connsiteY16" fmla="*/ 983 h 10000"/>
              <a:gd name="connsiteX17" fmla="*/ 7647 w 10000"/>
              <a:gd name="connsiteY17" fmla="*/ 878 h 10000"/>
              <a:gd name="connsiteX18" fmla="*/ 8082 w 10000"/>
              <a:gd name="connsiteY18" fmla="*/ 440 h 10000"/>
              <a:gd name="connsiteX19" fmla="*/ 8279 w 10000"/>
              <a:gd name="connsiteY19" fmla="*/ 0 h 10000"/>
              <a:gd name="connsiteX20" fmla="*/ 8516 w 10000"/>
              <a:gd name="connsiteY20" fmla="*/ 511 h 10000"/>
              <a:gd name="connsiteX21" fmla="*/ 8644 w 10000"/>
              <a:gd name="connsiteY21" fmla="*/ 878 h 10000"/>
              <a:gd name="connsiteX22" fmla="*/ 8625 w 10000"/>
              <a:gd name="connsiteY22" fmla="*/ 1192 h 10000"/>
              <a:gd name="connsiteX23" fmla="*/ 8553 w 10000"/>
              <a:gd name="connsiteY23" fmla="*/ 1590 h 10000"/>
              <a:gd name="connsiteX24" fmla="*/ 8684 w 10000"/>
              <a:gd name="connsiteY24" fmla="*/ 1742 h 10000"/>
              <a:gd name="connsiteX25" fmla="*/ 9029 w 10000"/>
              <a:gd name="connsiteY25" fmla="*/ 1331 h 10000"/>
              <a:gd name="connsiteX26" fmla="*/ 10000 w 10000"/>
              <a:gd name="connsiteY26" fmla="*/ 1331 h 10000"/>
              <a:gd name="connsiteX27" fmla="*/ 9730 w 10000"/>
              <a:gd name="connsiteY27" fmla="*/ 2248 h 10000"/>
              <a:gd name="connsiteX28" fmla="*/ 9011 w 10000"/>
              <a:gd name="connsiteY28" fmla="*/ 2248 h 10000"/>
              <a:gd name="connsiteX29" fmla="*/ 9258 w 10000"/>
              <a:gd name="connsiteY29" fmla="*/ 2525 h 10000"/>
              <a:gd name="connsiteX30" fmla="*/ 9712 w 10000"/>
              <a:gd name="connsiteY30" fmla="*/ 2872 h 10000"/>
              <a:gd name="connsiteX31" fmla="*/ 9712 w 10000"/>
              <a:gd name="connsiteY31" fmla="*/ 2925 h 10000"/>
              <a:gd name="connsiteX32" fmla="*/ 9619 w 10000"/>
              <a:gd name="connsiteY32" fmla="*/ 2879 h 10000"/>
              <a:gd name="connsiteX33" fmla="*/ 9048 w 10000"/>
              <a:gd name="connsiteY33" fmla="*/ 2872 h 10000"/>
              <a:gd name="connsiteX34" fmla="*/ 8993 w 10000"/>
              <a:gd name="connsiteY34" fmla="*/ 3020 h 10000"/>
              <a:gd name="connsiteX35" fmla="*/ 8920 w 10000"/>
              <a:gd name="connsiteY35" fmla="*/ 3159 h 10000"/>
              <a:gd name="connsiteX36" fmla="*/ 8197 w 10000"/>
              <a:gd name="connsiteY36" fmla="*/ 3535 h 10000"/>
              <a:gd name="connsiteX37" fmla="*/ 7451 w 10000"/>
              <a:gd name="connsiteY37" fmla="*/ 4691 h 10000"/>
              <a:gd name="connsiteX38" fmla="*/ 7250 w 10000"/>
              <a:gd name="connsiteY38" fmla="*/ 4744 h 10000"/>
              <a:gd name="connsiteX39" fmla="*/ 7071 w 10000"/>
              <a:gd name="connsiteY39" fmla="*/ 4703 h 10000"/>
              <a:gd name="connsiteX40" fmla="*/ 6853 w 10000"/>
              <a:gd name="connsiteY40" fmla="*/ 4621 h 10000"/>
              <a:gd name="connsiteX41" fmla="*/ 6733 w 10000"/>
              <a:gd name="connsiteY41" fmla="*/ 4763 h 10000"/>
              <a:gd name="connsiteX42" fmla="*/ 6344 w 10000"/>
              <a:gd name="connsiteY42" fmla="*/ 4744 h 10000"/>
              <a:gd name="connsiteX43" fmla="*/ 6293 w 10000"/>
              <a:gd name="connsiteY43" fmla="*/ 4791 h 10000"/>
              <a:gd name="connsiteX44" fmla="*/ 6260 w 10000"/>
              <a:gd name="connsiteY44" fmla="*/ 4832 h 10000"/>
              <a:gd name="connsiteX45" fmla="*/ 6134 w 10000"/>
              <a:gd name="connsiteY45" fmla="*/ 5860 h 10000"/>
              <a:gd name="connsiteX46" fmla="*/ 5899 w 10000"/>
              <a:gd name="connsiteY46" fmla="*/ 7265 h 10000"/>
              <a:gd name="connsiteX47" fmla="*/ 5442 w 10000"/>
              <a:gd name="connsiteY47" fmla="*/ 7255 h 10000"/>
              <a:gd name="connsiteX48" fmla="*/ 5369 w 10000"/>
              <a:gd name="connsiteY48" fmla="*/ 7767 h 10000"/>
              <a:gd name="connsiteX49" fmla="*/ 5410 w 10000"/>
              <a:gd name="connsiteY49" fmla="*/ 7892 h 10000"/>
              <a:gd name="connsiteX50" fmla="*/ 5820 w 10000"/>
              <a:gd name="connsiteY50" fmla="*/ 7948 h 10000"/>
              <a:gd name="connsiteX51" fmla="*/ 5894 w 10000"/>
              <a:gd name="connsiteY51" fmla="*/ 8332 h 10000"/>
              <a:gd name="connsiteX52" fmla="*/ 6134 w 10000"/>
              <a:gd name="connsiteY52" fmla="*/ 8455 h 10000"/>
              <a:gd name="connsiteX53" fmla="*/ 6092 w 10000"/>
              <a:gd name="connsiteY53" fmla="*/ 8628 h 10000"/>
              <a:gd name="connsiteX54" fmla="*/ 5845 w 10000"/>
              <a:gd name="connsiteY54" fmla="*/ 8815 h 10000"/>
              <a:gd name="connsiteX55" fmla="*/ 5603 w 10000"/>
              <a:gd name="connsiteY55" fmla="*/ 8803 h 10000"/>
              <a:gd name="connsiteX56" fmla="*/ 5591 w 10000"/>
              <a:gd name="connsiteY56" fmla="*/ 8906 h 10000"/>
              <a:gd name="connsiteX57" fmla="*/ 5657 w 10000"/>
              <a:gd name="connsiteY57" fmla="*/ 9234 h 10000"/>
              <a:gd name="connsiteX58" fmla="*/ 5845 w 10000"/>
              <a:gd name="connsiteY58" fmla="*/ 9252 h 10000"/>
              <a:gd name="connsiteX59" fmla="*/ 5919 w 10000"/>
              <a:gd name="connsiteY59" fmla="*/ 9463 h 10000"/>
              <a:gd name="connsiteX60" fmla="*/ 5773 w 10000"/>
              <a:gd name="connsiteY60" fmla="*/ 9588 h 10000"/>
              <a:gd name="connsiteX61" fmla="*/ 3554 w 10000"/>
              <a:gd name="connsiteY61" fmla="*/ 9405 h 10000"/>
              <a:gd name="connsiteX62" fmla="*/ 1742 w 10000"/>
              <a:gd name="connsiteY62" fmla="*/ 9288 h 10000"/>
              <a:gd name="connsiteX63" fmla="*/ 1586 w 10000"/>
              <a:gd name="connsiteY63" fmla="*/ 9843 h 10000"/>
              <a:gd name="connsiteX64" fmla="*/ 1099 w 10000"/>
              <a:gd name="connsiteY64" fmla="*/ 10000 h 10000"/>
              <a:gd name="connsiteX65" fmla="*/ 508 w 10000"/>
              <a:gd name="connsiteY65" fmla="*/ 9847 h 10000"/>
              <a:gd name="connsiteX66" fmla="*/ 0 w 10000"/>
              <a:gd name="connsiteY66" fmla="*/ 9821 h 10000"/>
              <a:gd name="connsiteX67" fmla="*/ 229 w 10000"/>
              <a:gd name="connsiteY67" fmla="*/ 4332 h 10000"/>
              <a:gd name="connsiteX0" fmla="*/ 229 w 10000"/>
              <a:gd name="connsiteY0" fmla="*/ 4332 h 10000"/>
              <a:gd name="connsiteX1" fmla="*/ 892 w 10000"/>
              <a:gd name="connsiteY1" fmla="*/ 4265 h 10000"/>
              <a:gd name="connsiteX2" fmla="*/ 1436 w 10000"/>
              <a:gd name="connsiteY2" fmla="*/ 3945 h 10000"/>
              <a:gd name="connsiteX3" fmla="*/ 6090 w 10000"/>
              <a:gd name="connsiteY3" fmla="*/ 3239 h 10000"/>
              <a:gd name="connsiteX4" fmla="*/ 6094 w 10000"/>
              <a:gd name="connsiteY4" fmla="*/ 1310 h 10000"/>
              <a:gd name="connsiteX5" fmla="*/ 6371 w 10000"/>
              <a:gd name="connsiteY5" fmla="*/ 904 h 10000"/>
              <a:gd name="connsiteX6" fmla="*/ 6587 w 10000"/>
              <a:gd name="connsiteY6" fmla="*/ 1035 h 10000"/>
              <a:gd name="connsiteX7" fmla="*/ 6846 w 10000"/>
              <a:gd name="connsiteY7" fmla="*/ 2161 h 10000"/>
              <a:gd name="connsiteX8" fmla="*/ 7214 w 10000"/>
              <a:gd name="connsiteY8" fmla="*/ 1742 h 10000"/>
              <a:gd name="connsiteX9" fmla="*/ 7365 w 10000"/>
              <a:gd name="connsiteY9" fmla="*/ 1520 h 10000"/>
              <a:gd name="connsiteX10" fmla="*/ 7491 w 10000"/>
              <a:gd name="connsiteY10" fmla="*/ 1505 h 10000"/>
              <a:gd name="connsiteX11" fmla="*/ 7593 w 10000"/>
              <a:gd name="connsiteY11" fmla="*/ 1469 h 10000"/>
              <a:gd name="connsiteX12" fmla="*/ 7618 w 10000"/>
              <a:gd name="connsiteY12" fmla="*/ 1394 h 10000"/>
              <a:gd name="connsiteX13" fmla="*/ 7618 w 10000"/>
              <a:gd name="connsiteY13" fmla="*/ 1306 h 10000"/>
              <a:gd name="connsiteX14" fmla="*/ 7527 w 10000"/>
              <a:gd name="connsiteY14" fmla="*/ 1122 h 10000"/>
              <a:gd name="connsiteX15" fmla="*/ 7451 w 10000"/>
              <a:gd name="connsiteY15" fmla="*/ 1035 h 10000"/>
              <a:gd name="connsiteX16" fmla="*/ 7451 w 10000"/>
              <a:gd name="connsiteY16" fmla="*/ 983 h 10000"/>
              <a:gd name="connsiteX17" fmla="*/ 7647 w 10000"/>
              <a:gd name="connsiteY17" fmla="*/ 878 h 10000"/>
              <a:gd name="connsiteX18" fmla="*/ 8082 w 10000"/>
              <a:gd name="connsiteY18" fmla="*/ 440 h 10000"/>
              <a:gd name="connsiteX19" fmla="*/ 8279 w 10000"/>
              <a:gd name="connsiteY19" fmla="*/ 0 h 10000"/>
              <a:gd name="connsiteX20" fmla="*/ 8516 w 10000"/>
              <a:gd name="connsiteY20" fmla="*/ 511 h 10000"/>
              <a:gd name="connsiteX21" fmla="*/ 8644 w 10000"/>
              <a:gd name="connsiteY21" fmla="*/ 878 h 10000"/>
              <a:gd name="connsiteX22" fmla="*/ 8625 w 10000"/>
              <a:gd name="connsiteY22" fmla="*/ 1192 h 10000"/>
              <a:gd name="connsiteX23" fmla="*/ 8553 w 10000"/>
              <a:gd name="connsiteY23" fmla="*/ 1590 h 10000"/>
              <a:gd name="connsiteX24" fmla="*/ 8684 w 10000"/>
              <a:gd name="connsiteY24" fmla="*/ 1742 h 10000"/>
              <a:gd name="connsiteX25" fmla="*/ 9029 w 10000"/>
              <a:gd name="connsiteY25" fmla="*/ 1331 h 10000"/>
              <a:gd name="connsiteX26" fmla="*/ 10000 w 10000"/>
              <a:gd name="connsiteY26" fmla="*/ 1331 h 10000"/>
              <a:gd name="connsiteX27" fmla="*/ 9730 w 10000"/>
              <a:gd name="connsiteY27" fmla="*/ 2248 h 10000"/>
              <a:gd name="connsiteX28" fmla="*/ 9011 w 10000"/>
              <a:gd name="connsiteY28" fmla="*/ 2248 h 10000"/>
              <a:gd name="connsiteX29" fmla="*/ 9258 w 10000"/>
              <a:gd name="connsiteY29" fmla="*/ 2525 h 10000"/>
              <a:gd name="connsiteX30" fmla="*/ 9712 w 10000"/>
              <a:gd name="connsiteY30" fmla="*/ 2872 h 10000"/>
              <a:gd name="connsiteX31" fmla="*/ 9712 w 10000"/>
              <a:gd name="connsiteY31" fmla="*/ 2925 h 10000"/>
              <a:gd name="connsiteX32" fmla="*/ 9619 w 10000"/>
              <a:gd name="connsiteY32" fmla="*/ 2879 h 10000"/>
              <a:gd name="connsiteX33" fmla="*/ 9048 w 10000"/>
              <a:gd name="connsiteY33" fmla="*/ 2872 h 10000"/>
              <a:gd name="connsiteX34" fmla="*/ 8993 w 10000"/>
              <a:gd name="connsiteY34" fmla="*/ 3020 h 10000"/>
              <a:gd name="connsiteX35" fmla="*/ 8920 w 10000"/>
              <a:gd name="connsiteY35" fmla="*/ 3159 h 10000"/>
              <a:gd name="connsiteX36" fmla="*/ 8197 w 10000"/>
              <a:gd name="connsiteY36" fmla="*/ 3535 h 10000"/>
              <a:gd name="connsiteX37" fmla="*/ 7451 w 10000"/>
              <a:gd name="connsiteY37" fmla="*/ 4691 h 10000"/>
              <a:gd name="connsiteX38" fmla="*/ 7250 w 10000"/>
              <a:gd name="connsiteY38" fmla="*/ 4744 h 10000"/>
              <a:gd name="connsiteX39" fmla="*/ 7071 w 10000"/>
              <a:gd name="connsiteY39" fmla="*/ 4703 h 10000"/>
              <a:gd name="connsiteX40" fmla="*/ 6853 w 10000"/>
              <a:gd name="connsiteY40" fmla="*/ 4621 h 10000"/>
              <a:gd name="connsiteX41" fmla="*/ 6733 w 10000"/>
              <a:gd name="connsiteY41" fmla="*/ 4763 h 10000"/>
              <a:gd name="connsiteX42" fmla="*/ 6344 w 10000"/>
              <a:gd name="connsiteY42" fmla="*/ 4744 h 10000"/>
              <a:gd name="connsiteX43" fmla="*/ 6293 w 10000"/>
              <a:gd name="connsiteY43" fmla="*/ 4791 h 10000"/>
              <a:gd name="connsiteX44" fmla="*/ 6260 w 10000"/>
              <a:gd name="connsiteY44" fmla="*/ 4832 h 10000"/>
              <a:gd name="connsiteX45" fmla="*/ 6134 w 10000"/>
              <a:gd name="connsiteY45" fmla="*/ 5860 h 10000"/>
              <a:gd name="connsiteX46" fmla="*/ 5899 w 10000"/>
              <a:gd name="connsiteY46" fmla="*/ 7265 h 10000"/>
              <a:gd name="connsiteX47" fmla="*/ 5442 w 10000"/>
              <a:gd name="connsiteY47" fmla="*/ 7255 h 10000"/>
              <a:gd name="connsiteX48" fmla="*/ 5369 w 10000"/>
              <a:gd name="connsiteY48" fmla="*/ 7767 h 10000"/>
              <a:gd name="connsiteX49" fmla="*/ 5410 w 10000"/>
              <a:gd name="connsiteY49" fmla="*/ 7892 h 10000"/>
              <a:gd name="connsiteX50" fmla="*/ 5820 w 10000"/>
              <a:gd name="connsiteY50" fmla="*/ 7948 h 10000"/>
              <a:gd name="connsiteX51" fmla="*/ 5894 w 10000"/>
              <a:gd name="connsiteY51" fmla="*/ 8332 h 10000"/>
              <a:gd name="connsiteX52" fmla="*/ 6134 w 10000"/>
              <a:gd name="connsiteY52" fmla="*/ 8455 h 10000"/>
              <a:gd name="connsiteX53" fmla="*/ 6092 w 10000"/>
              <a:gd name="connsiteY53" fmla="*/ 8628 h 10000"/>
              <a:gd name="connsiteX54" fmla="*/ 5845 w 10000"/>
              <a:gd name="connsiteY54" fmla="*/ 8815 h 10000"/>
              <a:gd name="connsiteX55" fmla="*/ 5603 w 10000"/>
              <a:gd name="connsiteY55" fmla="*/ 8803 h 10000"/>
              <a:gd name="connsiteX56" fmla="*/ 5591 w 10000"/>
              <a:gd name="connsiteY56" fmla="*/ 8906 h 10000"/>
              <a:gd name="connsiteX57" fmla="*/ 5657 w 10000"/>
              <a:gd name="connsiteY57" fmla="*/ 9234 h 10000"/>
              <a:gd name="connsiteX58" fmla="*/ 5845 w 10000"/>
              <a:gd name="connsiteY58" fmla="*/ 9252 h 10000"/>
              <a:gd name="connsiteX59" fmla="*/ 5919 w 10000"/>
              <a:gd name="connsiteY59" fmla="*/ 9463 h 10000"/>
              <a:gd name="connsiteX60" fmla="*/ 5773 w 10000"/>
              <a:gd name="connsiteY60" fmla="*/ 9588 h 10000"/>
              <a:gd name="connsiteX61" fmla="*/ 3554 w 10000"/>
              <a:gd name="connsiteY61" fmla="*/ 9405 h 10000"/>
              <a:gd name="connsiteX62" fmla="*/ 1742 w 10000"/>
              <a:gd name="connsiteY62" fmla="*/ 9288 h 10000"/>
              <a:gd name="connsiteX63" fmla="*/ 1586 w 10000"/>
              <a:gd name="connsiteY63" fmla="*/ 9843 h 10000"/>
              <a:gd name="connsiteX64" fmla="*/ 1099 w 10000"/>
              <a:gd name="connsiteY64" fmla="*/ 10000 h 10000"/>
              <a:gd name="connsiteX65" fmla="*/ 508 w 10000"/>
              <a:gd name="connsiteY65" fmla="*/ 9847 h 10000"/>
              <a:gd name="connsiteX66" fmla="*/ 0 w 10000"/>
              <a:gd name="connsiteY66" fmla="*/ 9821 h 10000"/>
              <a:gd name="connsiteX67" fmla="*/ 229 w 10000"/>
              <a:gd name="connsiteY67" fmla="*/ 4332 h 10000"/>
              <a:gd name="connsiteX0" fmla="*/ 1897 w 11668"/>
              <a:gd name="connsiteY0" fmla="*/ 4332 h 13041"/>
              <a:gd name="connsiteX1" fmla="*/ 2560 w 11668"/>
              <a:gd name="connsiteY1" fmla="*/ 4265 h 13041"/>
              <a:gd name="connsiteX2" fmla="*/ 3104 w 11668"/>
              <a:gd name="connsiteY2" fmla="*/ 3945 h 13041"/>
              <a:gd name="connsiteX3" fmla="*/ 7758 w 11668"/>
              <a:gd name="connsiteY3" fmla="*/ 3239 h 13041"/>
              <a:gd name="connsiteX4" fmla="*/ 7762 w 11668"/>
              <a:gd name="connsiteY4" fmla="*/ 1310 h 13041"/>
              <a:gd name="connsiteX5" fmla="*/ 8039 w 11668"/>
              <a:gd name="connsiteY5" fmla="*/ 904 h 13041"/>
              <a:gd name="connsiteX6" fmla="*/ 8255 w 11668"/>
              <a:gd name="connsiteY6" fmla="*/ 1035 h 13041"/>
              <a:gd name="connsiteX7" fmla="*/ 8514 w 11668"/>
              <a:gd name="connsiteY7" fmla="*/ 2161 h 13041"/>
              <a:gd name="connsiteX8" fmla="*/ 8882 w 11668"/>
              <a:gd name="connsiteY8" fmla="*/ 1742 h 13041"/>
              <a:gd name="connsiteX9" fmla="*/ 9033 w 11668"/>
              <a:gd name="connsiteY9" fmla="*/ 1520 h 13041"/>
              <a:gd name="connsiteX10" fmla="*/ 9159 w 11668"/>
              <a:gd name="connsiteY10" fmla="*/ 1505 h 13041"/>
              <a:gd name="connsiteX11" fmla="*/ 9261 w 11668"/>
              <a:gd name="connsiteY11" fmla="*/ 1469 h 13041"/>
              <a:gd name="connsiteX12" fmla="*/ 9286 w 11668"/>
              <a:gd name="connsiteY12" fmla="*/ 1394 h 13041"/>
              <a:gd name="connsiteX13" fmla="*/ 9286 w 11668"/>
              <a:gd name="connsiteY13" fmla="*/ 1306 h 13041"/>
              <a:gd name="connsiteX14" fmla="*/ 9195 w 11668"/>
              <a:gd name="connsiteY14" fmla="*/ 1122 h 13041"/>
              <a:gd name="connsiteX15" fmla="*/ 9119 w 11668"/>
              <a:gd name="connsiteY15" fmla="*/ 1035 h 13041"/>
              <a:gd name="connsiteX16" fmla="*/ 9119 w 11668"/>
              <a:gd name="connsiteY16" fmla="*/ 983 h 13041"/>
              <a:gd name="connsiteX17" fmla="*/ 9315 w 11668"/>
              <a:gd name="connsiteY17" fmla="*/ 878 h 13041"/>
              <a:gd name="connsiteX18" fmla="*/ 9750 w 11668"/>
              <a:gd name="connsiteY18" fmla="*/ 440 h 13041"/>
              <a:gd name="connsiteX19" fmla="*/ 9947 w 11668"/>
              <a:gd name="connsiteY19" fmla="*/ 0 h 13041"/>
              <a:gd name="connsiteX20" fmla="*/ 10184 w 11668"/>
              <a:gd name="connsiteY20" fmla="*/ 511 h 13041"/>
              <a:gd name="connsiteX21" fmla="*/ 10312 w 11668"/>
              <a:gd name="connsiteY21" fmla="*/ 878 h 13041"/>
              <a:gd name="connsiteX22" fmla="*/ 10293 w 11668"/>
              <a:gd name="connsiteY22" fmla="*/ 1192 h 13041"/>
              <a:gd name="connsiteX23" fmla="*/ 10221 w 11668"/>
              <a:gd name="connsiteY23" fmla="*/ 1590 h 13041"/>
              <a:gd name="connsiteX24" fmla="*/ 10352 w 11668"/>
              <a:gd name="connsiteY24" fmla="*/ 1742 h 13041"/>
              <a:gd name="connsiteX25" fmla="*/ 10697 w 11668"/>
              <a:gd name="connsiteY25" fmla="*/ 1331 h 13041"/>
              <a:gd name="connsiteX26" fmla="*/ 11668 w 11668"/>
              <a:gd name="connsiteY26" fmla="*/ 1331 h 13041"/>
              <a:gd name="connsiteX27" fmla="*/ 11398 w 11668"/>
              <a:gd name="connsiteY27" fmla="*/ 2248 h 13041"/>
              <a:gd name="connsiteX28" fmla="*/ 10679 w 11668"/>
              <a:gd name="connsiteY28" fmla="*/ 2248 h 13041"/>
              <a:gd name="connsiteX29" fmla="*/ 10926 w 11668"/>
              <a:gd name="connsiteY29" fmla="*/ 2525 h 13041"/>
              <a:gd name="connsiteX30" fmla="*/ 11380 w 11668"/>
              <a:gd name="connsiteY30" fmla="*/ 2872 h 13041"/>
              <a:gd name="connsiteX31" fmla="*/ 11380 w 11668"/>
              <a:gd name="connsiteY31" fmla="*/ 2925 h 13041"/>
              <a:gd name="connsiteX32" fmla="*/ 11287 w 11668"/>
              <a:gd name="connsiteY32" fmla="*/ 2879 h 13041"/>
              <a:gd name="connsiteX33" fmla="*/ 10716 w 11668"/>
              <a:gd name="connsiteY33" fmla="*/ 2872 h 13041"/>
              <a:gd name="connsiteX34" fmla="*/ 10661 w 11668"/>
              <a:gd name="connsiteY34" fmla="*/ 3020 h 13041"/>
              <a:gd name="connsiteX35" fmla="*/ 10588 w 11668"/>
              <a:gd name="connsiteY35" fmla="*/ 3159 h 13041"/>
              <a:gd name="connsiteX36" fmla="*/ 9865 w 11668"/>
              <a:gd name="connsiteY36" fmla="*/ 3535 h 13041"/>
              <a:gd name="connsiteX37" fmla="*/ 9119 w 11668"/>
              <a:gd name="connsiteY37" fmla="*/ 4691 h 13041"/>
              <a:gd name="connsiteX38" fmla="*/ 8918 w 11668"/>
              <a:gd name="connsiteY38" fmla="*/ 4744 h 13041"/>
              <a:gd name="connsiteX39" fmla="*/ 8739 w 11668"/>
              <a:gd name="connsiteY39" fmla="*/ 4703 h 13041"/>
              <a:gd name="connsiteX40" fmla="*/ 8521 w 11668"/>
              <a:gd name="connsiteY40" fmla="*/ 4621 h 13041"/>
              <a:gd name="connsiteX41" fmla="*/ 8401 w 11668"/>
              <a:gd name="connsiteY41" fmla="*/ 4763 h 13041"/>
              <a:gd name="connsiteX42" fmla="*/ 8012 w 11668"/>
              <a:gd name="connsiteY42" fmla="*/ 4744 h 13041"/>
              <a:gd name="connsiteX43" fmla="*/ 7961 w 11668"/>
              <a:gd name="connsiteY43" fmla="*/ 4791 h 13041"/>
              <a:gd name="connsiteX44" fmla="*/ 7928 w 11668"/>
              <a:gd name="connsiteY44" fmla="*/ 4832 h 13041"/>
              <a:gd name="connsiteX45" fmla="*/ 7802 w 11668"/>
              <a:gd name="connsiteY45" fmla="*/ 5860 h 13041"/>
              <a:gd name="connsiteX46" fmla="*/ 7567 w 11668"/>
              <a:gd name="connsiteY46" fmla="*/ 7265 h 13041"/>
              <a:gd name="connsiteX47" fmla="*/ 7110 w 11668"/>
              <a:gd name="connsiteY47" fmla="*/ 7255 h 13041"/>
              <a:gd name="connsiteX48" fmla="*/ 7037 w 11668"/>
              <a:gd name="connsiteY48" fmla="*/ 7767 h 13041"/>
              <a:gd name="connsiteX49" fmla="*/ 7078 w 11668"/>
              <a:gd name="connsiteY49" fmla="*/ 7892 h 13041"/>
              <a:gd name="connsiteX50" fmla="*/ 7488 w 11668"/>
              <a:gd name="connsiteY50" fmla="*/ 7948 h 13041"/>
              <a:gd name="connsiteX51" fmla="*/ 7562 w 11668"/>
              <a:gd name="connsiteY51" fmla="*/ 8332 h 13041"/>
              <a:gd name="connsiteX52" fmla="*/ 7802 w 11668"/>
              <a:gd name="connsiteY52" fmla="*/ 8455 h 13041"/>
              <a:gd name="connsiteX53" fmla="*/ 7760 w 11668"/>
              <a:gd name="connsiteY53" fmla="*/ 8628 h 13041"/>
              <a:gd name="connsiteX54" fmla="*/ 7513 w 11668"/>
              <a:gd name="connsiteY54" fmla="*/ 8815 h 13041"/>
              <a:gd name="connsiteX55" fmla="*/ 7271 w 11668"/>
              <a:gd name="connsiteY55" fmla="*/ 8803 h 13041"/>
              <a:gd name="connsiteX56" fmla="*/ 7259 w 11668"/>
              <a:gd name="connsiteY56" fmla="*/ 8906 h 13041"/>
              <a:gd name="connsiteX57" fmla="*/ 7325 w 11668"/>
              <a:gd name="connsiteY57" fmla="*/ 9234 h 13041"/>
              <a:gd name="connsiteX58" fmla="*/ 7513 w 11668"/>
              <a:gd name="connsiteY58" fmla="*/ 9252 h 13041"/>
              <a:gd name="connsiteX59" fmla="*/ 7587 w 11668"/>
              <a:gd name="connsiteY59" fmla="*/ 9463 h 13041"/>
              <a:gd name="connsiteX60" fmla="*/ 7441 w 11668"/>
              <a:gd name="connsiteY60" fmla="*/ 9588 h 13041"/>
              <a:gd name="connsiteX61" fmla="*/ 5222 w 11668"/>
              <a:gd name="connsiteY61" fmla="*/ 9405 h 13041"/>
              <a:gd name="connsiteX62" fmla="*/ 3410 w 11668"/>
              <a:gd name="connsiteY62" fmla="*/ 9288 h 13041"/>
              <a:gd name="connsiteX63" fmla="*/ 3254 w 11668"/>
              <a:gd name="connsiteY63" fmla="*/ 9843 h 13041"/>
              <a:gd name="connsiteX64" fmla="*/ 2767 w 11668"/>
              <a:gd name="connsiteY64" fmla="*/ 10000 h 13041"/>
              <a:gd name="connsiteX65" fmla="*/ 25 w 11668"/>
              <a:gd name="connsiteY65" fmla="*/ 13041 h 13041"/>
              <a:gd name="connsiteX66" fmla="*/ 1668 w 11668"/>
              <a:gd name="connsiteY66" fmla="*/ 9821 h 13041"/>
              <a:gd name="connsiteX67" fmla="*/ 1897 w 11668"/>
              <a:gd name="connsiteY67" fmla="*/ 4332 h 13041"/>
              <a:gd name="connsiteX0" fmla="*/ 2191 w 11962"/>
              <a:gd name="connsiteY0" fmla="*/ 4332 h 15226"/>
              <a:gd name="connsiteX1" fmla="*/ 2854 w 11962"/>
              <a:gd name="connsiteY1" fmla="*/ 4265 h 15226"/>
              <a:gd name="connsiteX2" fmla="*/ 3398 w 11962"/>
              <a:gd name="connsiteY2" fmla="*/ 3945 h 15226"/>
              <a:gd name="connsiteX3" fmla="*/ 8052 w 11962"/>
              <a:gd name="connsiteY3" fmla="*/ 3239 h 15226"/>
              <a:gd name="connsiteX4" fmla="*/ 8056 w 11962"/>
              <a:gd name="connsiteY4" fmla="*/ 1310 h 15226"/>
              <a:gd name="connsiteX5" fmla="*/ 8333 w 11962"/>
              <a:gd name="connsiteY5" fmla="*/ 904 h 15226"/>
              <a:gd name="connsiteX6" fmla="*/ 8549 w 11962"/>
              <a:gd name="connsiteY6" fmla="*/ 1035 h 15226"/>
              <a:gd name="connsiteX7" fmla="*/ 8808 w 11962"/>
              <a:gd name="connsiteY7" fmla="*/ 2161 h 15226"/>
              <a:gd name="connsiteX8" fmla="*/ 9176 w 11962"/>
              <a:gd name="connsiteY8" fmla="*/ 1742 h 15226"/>
              <a:gd name="connsiteX9" fmla="*/ 9327 w 11962"/>
              <a:gd name="connsiteY9" fmla="*/ 1520 h 15226"/>
              <a:gd name="connsiteX10" fmla="*/ 9453 w 11962"/>
              <a:gd name="connsiteY10" fmla="*/ 1505 h 15226"/>
              <a:gd name="connsiteX11" fmla="*/ 9555 w 11962"/>
              <a:gd name="connsiteY11" fmla="*/ 1469 h 15226"/>
              <a:gd name="connsiteX12" fmla="*/ 9580 w 11962"/>
              <a:gd name="connsiteY12" fmla="*/ 1394 h 15226"/>
              <a:gd name="connsiteX13" fmla="*/ 9580 w 11962"/>
              <a:gd name="connsiteY13" fmla="*/ 1306 h 15226"/>
              <a:gd name="connsiteX14" fmla="*/ 9489 w 11962"/>
              <a:gd name="connsiteY14" fmla="*/ 1122 h 15226"/>
              <a:gd name="connsiteX15" fmla="*/ 9413 w 11962"/>
              <a:gd name="connsiteY15" fmla="*/ 1035 h 15226"/>
              <a:gd name="connsiteX16" fmla="*/ 9413 w 11962"/>
              <a:gd name="connsiteY16" fmla="*/ 983 h 15226"/>
              <a:gd name="connsiteX17" fmla="*/ 9609 w 11962"/>
              <a:gd name="connsiteY17" fmla="*/ 878 h 15226"/>
              <a:gd name="connsiteX18" fmla="*/ 10044 w 11962"/>
              <a:gd name="connsiteY18" fmla="*/ 440 h 15226"/>
              <a:gd name="connsiteX19" fmla="*/ 10241 w 11962"/>
              <a:gd name="connsiteY19" fmla="*/ 0 h 15226"/>
              <a:gd name="connsiteX20" fmla="*/ 10478 w 11962"/>
              <a:gd name="connsiteY20" fmla="*/ 511 h 15226"/>
              <a:gd name="connsiteX21" fmla="*/ 10606 w 11962"/>
              <a:gd name="connsiteY21" fmla="*/ 878 h 15226"/>
              <a:gd name="connsiteX22" fmla="*/ 10587 w 11962"/>
              <a:gd name="connsiteY22" fmla="*/ 1192 h 15226"/>
              <a:gd name="connsiteX23" fmla="*/ 10515 w 11962"/>
              <a:gd name="connsiteY23" fmla="*/ 1590 h 15226"/>
              <a:gd name="connsiteX24" fmla="*/ 10646 w 11962"/>
              <a:gd name="connsiteY24" fmla="*/ 1742 h 15226"/>
              <a:gd name="connsiteX25" fmla="*/ 10991 w 11962"/>
              <a:gd name="connsiteY25" fmla="*/ 1331 h 15226"/>
              <a:gd name="connsiteX26" fmla="*/ 11962 w 11962"/>
              <a:gd name="connsiteY26" fmla="*/ 1331 h 15226"/>
              <a:gd name="connsiteX27" fmla="*/ 11692 w 11962"/>
              <a:gd name="connsiteY27" fmla="*/ 2248 h 15226"/>
              <a:gd name="connsiteX28" fmla="*/ 10973 w 11962"/>
              <a:gd name="connsiteY28" fmla="*/ 2248 h 15226"/>
              <a:gd name="connsiteX29" fmla="*/ 11220 w 11962"/>
              <a:gd name="connsiteY29" fmla="*/ 2525 h 15226"/>
              <a:gd name="connsiteX30" fmla="*/ 11674 w 11962"/>
              <a:gd name="connsiteY30" fmla="*/ 2872 h 15226"/>
              <a:gd name="connsiteX31" fmla="*/ 11674 w 11962"/>
              <a:gd name="connsiteY31" fmla="*/ 2925 h 15226"/>
              <a:gd name="connsiteX32" fmla="*/ 11581 w 11962"/>
              <a:gd name="connsiteY32" fmla="*/ 2879 h 15226"/>
              <a:gd name="connsiteX33" fmla="*/ 11010 w 11962"/>
              <a:gd name="connsiteY33" fmla="*/ 2872 h 15226"/>
              <a:gd name="connsiteX34" fmla="*/ 10955 w 11962"/>
              <a:gd name="connsiteY34" fmla="*/ 3020 h 15226"/>
              <a:gd name="connsiteX35" fmla="*/ 10882 w 11962"/>
              <a:gd name="connsiteY35" fmla="*/ 3159 h 15226"/>
              <a:gd name="connsiteX36" fmla="*/ 10159 w 11962"/>
              <a:gd name="connsiteY36" fmla="*/ 3535 h 15226"/>
              <a:gd name="connsiteX37" fmla="*/ 9413 w 11962"/>
              <a:gd name="connsiteY37" fmla="*/ 4691 h 15226"/>
              <a:gd name="connsiteX38" fmla="*/ 9212 w 11962"/>
              <a:gd name="connsiteY38" fmla="*/ 4744 h 15226"/>
              <a:gd name="connsiteX39" fmla="*/ 9033 w 11962"/>
              <a:gd name="connsiteY39" fmla="*/ 4703 h 15226"/>
              <a:gd name="connsiteX40" fmla="*/ 8815 w 11962"/>
              <a:gd name="connsiteY40" fmla="*/ 4621 h 15226"/>
              <a:gd name="connsiteX41" fmla="*/ 8695 w 11962"/>
              <a:gd name="connsiteY41" fmla="*/ 4763 h 15226"/>
              <a:gd name="connsiteX42" fmla="*/ 8306 w 11962"/>
              <a:gd name="connsiteY42" fmla="*/ 4744 h 15226"/>
              <a:gd name="connsiteX43" fmla="*/ 8255 w 11962"/>
              <a:gd name="connsiteY43" fmla="*/ 4791 h 15226"/>
              <a:gd name="connsiteX44" fmla="*/ 8222 w 11962"/>
              <a:gd name="connsiteY44" fmla="*/ 4832 h 15226"/>
              <a:gd name="connsiteX45" fmla="*/ 8096 w 11962"/>
              <a:gd name="connsiteY45" fmla="*/ 5860 h 15226"/>
              <a:gd name="connsiteX46" fmla="*/ 7861 w 11962"/>
              <a:gd name="connsiteY46" fmla="*/ 7265 h 15226"/>
              <a:gd name="connsiteX47" fmla="*/ 7404 w 11962"/>
              <a:gd name="connsiteY47" fmla="*/ 7255 h 15226"/>
              <a:gd name="connsiteX48" fmla="*/ 7331 w 11962"/>
              <a:gd name="connsiteY48" fmla="*/ 7767 h 15226"/>
              <a:gd name="connsiteX49" fmla="*/ 7372 w 11962"/>
              <a:gd name="connsiteY49" fmla="*/ 7892 h 15226"/>
              <a:gd name="connsiteX50" fmla="*/ 7782 w 11962"/>
              <a:gd name="connsiteY50" fmla="*/ 7948 h 15226"/>
              <a:gd name="connsiteX51" fmla="*/ 7856 w 11962"/>
              <a:gd name="connsiteY51" fmla="*/ 8332 h 15226"/>
              <a:gd name="connsiteX52" fmla="*/ 8096 w 11962"/>
              <a:gd name="connsiteY52" fmla="*/ 8455 h 15226"/>
              <a:gd name="connsiteX53" fmla="*/ 8054 w 11962"/>
              <a:gd name="connsiteY53" fmla="*/ 8628 h 15226"/>
              <a:gd name="connsiteX54" fmla="*/ 7807 w 11962"/>
              <a:gd name="connsiteY54" fmla="*/ 8815 h 15226"/>
              <a:gd name="connsiteX55" fmla="*/ 7565 w 11962"/>
              <a:gd name="connsiteY55" fmla="*/ 8803 h 15226"/>
              <a:gd name="connsiteX56" fmla="*/ 7553 w 11962"/>
              <a:gd name="connsiteY56" fmla="*/ 8906 h 15226"/>
              <a:gd name="connsiteX57" fmla="*/ 7619 w 11962"/>
              <a:gd name="connsiteY57" fmla="*/ 9234 h 15226"/>
              <a:gd name="connsiteX58" fmla="*/ 7807 w 11962"/>
              <a:gd name="connsiteY58" fmla="*/ 9252 h 15226"/>
              <a:gd name="connsiteX59" fmla="*/ 7881 w 11962"/>
              <a:gd name="connsiteY59" fmla="*/ 9463 h 15226"/>
              <a:gd name="connsiteX60" fmla="*/ 7735 w 11962"/>
              <a:gd name="connsiteY60" fmla="*/ 9588 h 15226"/>
              <a:gd name="connsiteX61" fmla="*/ 5516 w 11962"/>
              <a:gd name="connsiteY61" fmla="*/ 9405 h 15226"/>
              <a:gd name="connsiteX62" fmla="*/ 3704 w 11962"/>
              <a:gd name="connsiteY62" fmla="*/ 9288 h 15226"/>
              <a:gd name="connsiteX63" fmla="*/ 3548 w 11962"/>
              <a:gd name="connsiteY63" fmla="*/ 9843 h 15226"/>
              <a:gd name="connsiteX64" fmla="*/ 86 w 11962"/>
              <a:gd name="connsiteY64" fmla="*/ 15226 h 15226"/>
              <a:gd name="connsiteX65" fmla="*/ 319 w 11962"/>
              <a:gd name="connsiteY65" fmla="*/ 13041 h 15226"/>
              <a:gd name="connsiteX66" fmla="*/ 1962 w 11962"/>
              <a:gd name="connsiteY66" fmla="*/ 9821 h 15226"/>
              <a:gd name="connsiteX67" fmla="*/ 2191 w 11962"/>
              <a:gd name="connsiteY67" fmla="*/ 4332 h 15226"/>
              <a:gd name="connsiteX0" fmla="*/ 2191 w 11962"/>
              <a:gd name="connsiteY0" fmla="*/ 4332 h 15226"/>
              <a:gd name="connsiteX1" fmla="*/ 2854 w 11962"/>
              <a:gd name="connsiteY1" fmla="*/ 4265 h 15226"/>
              <a:gd name="connsiteX2" fmla="*/ 3398 w 11962"/>
              <a:gd name="connsiteY2" fmla="*/ 3945 h 15226"/>
              <a:gd name="connsiteX3" fmla="*/ 8052 w 11962"/>
              <a:gd name="connsiteY3" fmla="*/ 3239 h 15226"/>
              <a:gd name="connsiteX4" fmla="*/ 8056 w 11962"/>
              <a:gd name="connsiteY4" fmla="*/ 1310 h 15226"/>
              <a:gd name="connsiteX5" fmla="*/ 8333 w 11962"/>
              <a:gd name="connsiteY5" fmla="*/ 904 h 15226"/>
              <a:gd name="connsiteX6" fmla="*/ 8549 w 11962"/>
              <a:gd name="connsiteY6" fmla="*/ 1035 h 15226"/>
              <a:gd name="connsiteX7" fmla="*/ 8808 w 11962"/>
              <a:gd name="connsiteY7" fmla="*/ 2161 h 15226"/>
              <a:gd name="connsiteX8" fmla="*/ 9176 w 11962"/>
              <a:gd name="connsiteY8" fmla="*/ 1742 h 15226"/>
              <a:gd name="connsiteX9" fmla="*/ 9327 w 11962"/>
              <a:gd name="connsiteY9" fmla="*/ 1520 h 15226"/>
              <a:gd name="connsiteX10" fmla="*/ 9453 w 11962"/>
              <a:gd name="connsiteY10" fmla="*/ 1505 h 15226"/>
              <a:gd name="connsiteX11" fmla="*/ 9555 w 11962"/>
              <a:gd name="connsiteY11" fmla="*/ 1469 h 15226"/>
              <a:gd name="connsiteX12" fmla="*/ 9580 w 11962"/>
              <a:gd name="connsiteY12" fmla="*/ 1394 h 15226"/>
              <a:gd name="connsiteX13" fmla="*/ 9580 w 11962"/>
              <a:gd name="connsiteY13" fmla="*/ 1306 h 15226"/>
              <a:gd name="connsiteX14" fmla="*/ 9489 w 11962"/>
              <a:gd name="connsiteY14" fmla="*/ 1122 h 15226"/>
              <a:gd name="connsiteX15" fmla="*/ 9413 w 11962"/>
              <a:gd name="connsiteY15" fmla="*/ 1035 h 15226"/>
              <a:gd name="connsiteX16" fmla="*/ 9413 w 11962"/>
              <a:gd name="connsiteY16" fmla="*/ 983 h 15226"/>
              <a:gd name="connsiteX17" fmla="*/ 9609 w 11962"/>
              <a:gd name="connsiteY17" fmla="*/ 878 h 15226"/>
              <a:gd name="connsiteX18" fmla="*/ 10044 w 11962"/>
              <a:gd name="connsiteY18" fmla="*/ 440 h 15226"/>
              <a:gd name="connsiteX19" fmla="*/ 10241 w 11962"/>
              <a:gd name="connsiteY19" fmla="*/ 0 h 15226"/>
              <a:gd name="connsiteX20" fmla="*/ 10478 w 11962"/>
              <a:gd name="connsiteY20" fmla="*/ 511 h 15226"/>
              <a:gd name="connsiteX21" fmla="*/ 10606 w 11962"/>
              <a:gd name="connsiteY21" fmla="*/ 878 h 15226"/>
              <a:gd name="connsiteX22" fmla="*/ 10587 w 11962"/>
              <a:gd name="connsiteY22" fmla="*/ 1192 h 15226"/>
              <a:gd name="connsiteX23" fmla="*/ 10515 w 11962"/>
              <a:gd name="connsiteY23" fmla="*/ 1590 h 15226"/>
              <a:gd name="connsiteX24" fmla="*/ 10646 w 11962"/>
              <a:gd name="connsiteY24" fmla="*/ 1742 h 15226"/>
              <a:gd name="connsiteX25" fmla="*/ 10991 w 11962"/>
              <a:gd name="connsiteY25" fmla="*/ 1331 h 15226"/>
              <a:gd name="connsiteX26" fmla="*/ 11962 w 11962"/>
              <a:gd name="connsiteY26" fmla="*/ 1331 h 15226"/>
              <a:gd name="connsiteX27" fmla="*/ 11692 w 11962"/>
              <a:gd name="connsiteY27" fmla="*/ 2248 h 15226"/>
              <a:gd name="connsiteX28" fmla="*/ 10973 w 11962"/>
              <a:gd name="connsiteY28" fmla="*/ 2248 h 15226"/>
              <a:gd name="connsiteX29" fmla="*/ 11220 w 11962"/>
              <a:gd name="connsiteY29" fmla="*/ 2525 h 15226"/>
              <a:gd name="connsiteX30" fmla="*/ 11674 w 11962"/>
              <a:gd name="connsiteY30" fmla="*/ 2872 h 15226"/>
              <a:gd name="connsiteX31" fmla="*/ 11674 w 11962"/>
              <a:gd name="connsiteY31" fmla="*/ 2925 h 15226"/>
              <a:gd name="connsiteX32" fmla="*/ 11581 w 11962"/>
              <a:gd name="connsiteY32" fmla="*/ 2879 h 15226"/>
              <a:gd name="connsiteX33" fmla="*/ 11010 w 11962"/>
              <a:gd name="connsiteY33" fmla="*/ 2872 h 15226"/>
              <a:gd name="connsiteX34" fmla="*/ 10955 w 11962"/>
              <a:gd name="connsiteY34" fmla="*/ 3020 h 15226"/>
              <a:gd name="connsiteX35" fmla="*/ 10882 w 11962"/>
              <a:gd name="connsiteY35" fmla="*/ 3159 h 15226"/>
              <a:gd name="connsiteX36" fmla="*/ 10159 w 11962"/>
              <a:gd name="connsiteY36" fmla="*/ 3535 h 15226"/>
              <a:gd name="connsiteX37" fmla="*/ 9413 w 11962"/>
              <a:gd name="connsiteY37" fmla="*/ 4691 h 15226"/>
              <a:gd name="connsiteX38" fmla="*/ 9212 w 11962"/>
              <a:gd name="connsiteY38" fmla="*/ 4744 h 15226"/>
              <a:gd name="connsiteX39" fmla="*/ 9033 w 11962"/>
              <a:gd name="connsiteY39" fmla="*/ 4703 h 15226"/>
              <a:gd name="connsiteX40" fmla="*/ 8815 w 11962"/>
              <a:gd name="connsiteY40" fmla="*/ 4621 h 15226"/>
              <a:gd name="connsiteX41" fmla="*/ 8695 w 11962"/>
              <a:gd name="connsiteY41" fmla="*/ 4763 h 15226"/>
              <a:gd name="connsiteX42" fmla="*/ 8306 w 11962"/>
              <a:gd name="connsiteY42" fmla="*/ 4744 h 15226"/>
              <a:gd name="connsiteX43" fmla="*/ 8255 w 11962"/>
              <a:gd name="connsiteY43" fmla="*/ 4791 h 15226"/>
              <a:gd name="connsiteX44" fmla="*/ 8222 w 11962"/>
              <a:gd name="connsiteY44" fmla="*/ 4832 h 15226"/>
              <a:gd name="connsiteX45" fmla="*/ 8096 w 11962"/>
              <a:gd name="connsiteY45" fmla="*/ 5860 h 15226"/>
              <a:gd name="connsiteX46" fmla="*/ 7861 w 11962"/>
              <a:gd name="connsiteY46" fmla="*/ 7265 h 15226"/>
              <a:gd name="connsiteX47" fmla="*/ 7404 w 11962"/>
              <a:gd name="connsiteY47" fmla="*/ 7255 h 15226"/>
              <a:gd name="connsiteX48" fmla="*/ 7331 w 11962"/>
              <a:gd name="connsiteY48" fmla="*/ 7767 h 15226"/>
              <a:gd name="connsiteX49" fmla="*/ 7372 w 11962"/>
              <a:gd name="connsiteY49" fmla="*/ 7892 h 15226"/>
              <a:gd name="connsiteX50" fmla="*/ 7782 w 11962"/>
              <a:gd name="connsiteY50" fmla="*/ 7948 h 15226"/>
              <a:gd name="connsiteX51" fmla="*/ 7856 w 11962"/>
              <a:gd name="connsiteY51" fmla="*/ 8332 h 15226"/>
              <a:gd name="connsiteX52" fmla="*/ 8096 w 11962"/>
              <a:gd name="connsiteY52" fmla="*/ 8455 h 15226"/>
              <a:gd name="connsiteX53" fmla="*/ 8054 w 11962"/>
              <a:gd name="connsiteY53" fmla="*/ 8628 h 15226"/>
              <a:gd name="connsiteX54" fmla="*/ 7807 w 11962"/>
              <a:gd name="connsiteY54" fmla="*/ 8815 h 15226"/>
              <a:gd name="connsiteX55" fmla="*/ 7565 w 11962"/>
              <a:gd name="connsiteY55" fmla="*/ 8803 h 15226"/>
              <a:gd name="connsiteX56" fmla="*/ 7553 w 11962"/>
              <a:gd name="connsiteY56" fmla="*/ 8906 h 15226"/>
              <a:gd name="connsiteX57" fmla="*/ 7619 w 11962"/>
              <a:gd name="connsiteY57" fmla="*/ 9234 h 15226"/>
              <a:gd name="connsiteX58" fmla="*/ 7807 w 11962"/>
              <a:gd name="connsiteY58" fmla="*/ 9252 h 15226"/>
              <a:gd name="connsiteX59" fmla="*/ 7881 w 11962"/>
              <a:gd name="connsiteY59" fmla="*/ 9463 h 15226"/>
              <a:gd name="connsiteX60" fmla="*/ 7735 w 11962"/>
              <a:gd name="connsiteY60" fmla="*/ 9588 h 15226"/>
              <a:gd name="connsiteX61" fmla="*/ 5516 w 11962"/>
              <a:gd name="connsiteY61" fmla="*/ 9405 h 15226"/>
              <a:gd name="connsiteX62" fmla="*/ 3704 w 11962"/>
              <a:gd name="connsiteY62" fmla="*/ 9288 h 15226"/>
              <a:gd name="connsiteX63" fmla="*/ 3427 w 11962"/>
              <a:gd name="connsiteY63" fmla="*/ 9862 h 15226"/>
              <a:gd name="connsiteX64" fmla="*/ 86 w 11962"/>
              <a:gd name="connsiteY64" fmla="*/ 15226 h 15226"/>
              <a:gd name="connsiteX65" fmla="*/ 319 w 11962"/>
              <a:gd name="connsiteY65" fmla="*/ 13041 h 15226"/>
              <a:gd name="connsiteX66" fmla="*/ 1962 w 11962"/>
              <a:gd name="connsiteY66" fmla="*/ 9821 h 15226"/>
              <a:gd name="connsiteX67" fmla="*/ 2191 w 11962"/>
              <a:gd name="connsiteY67" fmla="*/ 4332 h 15226"/>
              <a:gd name="connsiteX0" fmla="*/ 2191 w 11962"/>
              <a:gd name="connsiteY0" fmla="*/ 4332 h 15226"/>
              <a:gd name="connsiteX1" fmla="*/ 2854 w 11962"/>
              <a:gd name="connsiteY1" fmla="*/ 4265 h 15226"/>
              <a:gd name="connsiteX2" fmla="*/ 3398 w 11962"/>
              <a:gd name="connsiteY2" fmla="*/ 3945 h 15226"/>
              <a:gd name="connsiteX3" fmla="*/ 8052 w 11962"/>
              <a:gd name="connsiteY3" fmla="*/ 3239 h 15226"/>
              <a:gd name="connsiteX4" fmla="*/ 8056 w 11962"/>
              <a:gd name="connsiteY4" fmla="*/ 1310 h 15226"/>
              <a:gd name="connsiteX5" fmla="*/ 8333 w 11962"/>
              <a:gd name="connsiteY5" fmla="*/ 904 h 15226"/>
              <a:gd name="connsiteX6" fmla="*/ 8549 w 11962"/>
              <a:gd name="connsiteY6" fmla="*/ 1035 h 15226"/>
              <a:gd name="connsiteX7" fmla="*/ 8808 w 11962"/>
              <a:gd name="connsiteY7" fmla="*/ 2161 h 15226"/>
              <a:gd name="connsiteX8" fmla="*/ 9176 w 11962"/>
              <a:gd name="connsiteY8" fmla="*/ 1742 h 15226"/>
              <a:gd name="connsiteX9" fmla="*/ 9327 w 11962"/>
              <a:gd name="connsiteY9" fmla="*/ 1520 h 15226"/>
              <a:gd name="connsiteX10" fmla="*/ 9453 w 11962"/>
              <a:gd name="connsiteY10" fmla="*/ 1505 h 15226"/>
              <a:gd name="connsiteX11" fmla="*/ 9555 w 11962"/>
              <a:gd name="connsiteY11" fmla="*/ 1469 h 15226"/>
              <a:gd name="connsiteX12" fmla="*/ 9580 w 11962"/>
              <a:gd name="connsiteY12" fmla="*/ 1394 h 15226"/>
              <a:gd name="connsiteX13" fmla="*/ 9580 w 11962"/>
              <a:gd name="connsiteY13" fmla="*/ 1306 h 15226"/>
              <a:gd name="connsiteX14" fmla="*/ 9489 w 11962"/>
              <a:gd name="connsiteY14" fmla="*/ 1122 h 15226"/>
              <a:gd name="connsiteX15" fmla="*/ 9413 w 11962"/>
              <a:gd name="connsiteY15" fmla="*/ 1035 h 15226"/>
              <a:gd name="connsiteX16" fmla="*/ 9413 w 11962"/>
              <a:gd name="connsiteY16" fmla="*/ 983 h 15226"/>
              <a:gd name="connsiteX17" fmla="*/ 9609 w 11962"/>
              <a:gd name="connsiteY17" fmla="*/ 878 h 15226"/>
              <a:gd name="connsiteX18" fmla="*/ 10044 w 11962"/>
              <a:gd name="connsiteY18" fmla="*/ 440 h 15226"/>
              <a:gd name="connsiteX19" fmla="*/ 10241 w 11962"/>
              <a:gd name="connsiteY19" fmla="*/ 0 h 15226"/>
              <a:gd name="connsiteX20" fmla="*/ 10478 w 11962"/>
              <a:gd name="connsiteY20" fmla="*/ 511 h 15226"/>
              <a:gd name="connsiteX21" fmla="*/ 10606 w 11962"/>
              <a:gd name="connsiteY21" fmla="*/ 878 h 15226"/>
              <a:gd name="connsiteX22" fmla="*/ 10587 w 11962"/>
              <a:gd name="connsiteY22" fmla="*/ 1192 h 15226"/>
              <a:gd name="connsiteX23" fmla="*/ 10515 w 11962"/>
              <a:gd name="connsiteY23" fmla="*/ 1590 h 15226"/>
              <a:gd name="connsiteX24" fmla="*/ 10646 w 11962"/>
              <a:gd name="connsiteY24" fmla="*/ 1742 h 15226"/>
              <a:gd name="connsiteX25" fmla="*/ 10991 w 11962"/>
              <a:gd name="connsiteY25" fmla="*/ 1331 h 15226"/>
              <a:gd name="connsiteX26" fmla="*/ 11962 w 11962"/>
              <a:gd name="connsiteY26" fmla="*/ 1331 h 15226"/>
              <a:gd name="connsiteX27" fmla="*/ 11692 w 11962"/>
              <a:gd name="connsiteY27" fmla="*/ 2248 h 15226"/>
              <a:gd name="connsiteX28" fmla="*/ 10973 w 11962"/>
              <a:gd name="connsiteY28" fmla="*/ 2248 h 15226"/>
              <a:gd name="connsiteX29" fmla="*/ 11220 w 11962"/>
              <a:gd name="connsiteY29" fmla="*/ 2525 h 15226"/>
              <a:gd name="connsiteX30" fmla="*/ 11674 w 11962"/>
              <a:gd name="connsiteY30" fmla="*/ 2872 h 15226"/>
              <a:gd name="connsiteX31" fmla="*/ 11674 w 11962"/>
              <a:gd name="connsiteY31" fmla="*/ 2925 h 15226"/>
              <a:gd name="connsiteX32" fmla="*/ 11581 w 11962"/>
              <a:gd name="connsiteY32" fmla="*/ 2879 h 15226"/>
              <a:gd name="connsiteX33" fmla="*/ 11010 w 11962"/>
              <a:gd name="connsiteY33" fmla="*/ 2872 h 15226"/>
              <a:gd name="connsiteX34" fmla="*/ 10955 w 11962"/>
              <a:gd name="connsiteY34" fmla="*/ 3020 h 15226"/>
              <a:gd name="connsiteX35" fmla="*/ 10882 w 11962"/>
              <a:gd name="connsiteY35" fmla="*/ 3159 h 15226"/>
              <a:gd name="connsiteX36" fmla="*/ 10159 w 11962"/>
              <a:gd name="connsiteY36" fmla="*/ 3535 h 15226"/>
              <a:gd name="connsiteX37" fmla="*/ 9413 w 11962"/>
              <a:gd name="connsiteY37" fmla="*/ 4691 h 15226"/>
              <a:gd name="connsiteX38" fmla="*/ 9212 w 11962"/>
              <a:gd name="connsiteY38" fmla="*/ 4744 h 15226"/>
              <a:gd name="connsiteX39" fmla="*/ 9033 w 11962"/>
              <a:gd name="connsiteY39" fmla="*/ 4703 h 15226"/>
              <a:gd name="connsiteX40" fmla="*/ 8815 w 11962"/>
              <a:gd name="connsiteY40" fmla="*/ 4621 h 15226"/>
              <a:gd name="connsiteX41" fmla="*/ 8695 w 11962"/>
              <a:gd name="connsiteY41" fmla="*/ 4763 h 15226"/>
              <a:gd name="connsiteX42" fmla="*/ 8306 w 11962"/>
              <a:gd name="connsiteY42" fmla="*/ 4744 h 15226"/>
              <a:gd name="connsiteX43" fmla="*/ 8255 w 11962"/>
              <a:gd name="connsiteY43" fmla="*/ 4791 h 15226"/>
              <a:gd name="connsiteX44" fmla="*/ 8222 w 11962"/>
              <a:gd name="connsiteY44" fmla="*/ 4832 h 15226"/>
              <a:gd name="connsiteX45" fmla="*/ 8096 w 11962"/>
              <a:gd name="connsiteY45" fmla="*/ 5860 h 15226"/>
              <a:gd name="connsiteX46" fmla="*/ 7861 w 11962"/>
              <a:gd name="connsiteY46" fmla="*/ 7265 h 15226"/>
              <a:gd name="connsiteX47" fmla="*/ 7404 w 11962"/>
              <a:gd name="connsiteY47" fmla="*/ 7255 h 15226"/>
              <a:gd name="connsiteX48" fmla="*/ 7331 w 11962"/>
              <a:gd name="connsiteY48" fmla="*/ 7767 h 15226"/>
              <a:gd name="connsiteX49" fmla="*/ 7372 w 11962"/>
              <a:gd name="connsiteY49" fmla="*/ 7892 h 15226"/>
              <a:gd name="connsiteX50" fmla="*/ 7782 w 11962"/>
              <a:gd name="connsiteY50" fmla="*/ 7948 h 15226"/>
              <a:gd name="connsiteX51" fmla="*/ 7856 w 11962"/>
              <a:gd name="connsiteY51" fmla="*/ 8332 h 15226"/>
              <a:gd name="connsiteX52" fmla="*/ 8096 w 11962"/>
              <a:gd name="connsiteY52" fmla="*/ 8455 h 15226"/>
              <a:gd name="connsiteX53" fmla="*/ 8054 w 11962"/>
              <a:gd name="connsiteY53" fmla="*/ 8628 h 15226"/>
              <a:gd name="connsiteX54" fmla="*/ 7807 w 11962"/>
              <a:gd name="connsiteY54" fmla="*/ 8815 h 15226"/>
              <a:gd name="connsiteX55" fmla="*/ 7565 w 11962"/>
              <a:gd name="connsiteY55" fmla="*/ 8803 h 15226"/>
              <a:gd name="connsiteX56" fmla="*/ 7553 w 11962"/>
              <a:gd name="connsiteY56" fmla="*/ 8906 h 15226"/>
              <a:gd name="connsiteX57" fmla="*/ 7619 w 11962"/>
              <a:gd name="connsiteY57" fmla="*/ 9234 h 15226"/>
              <a:gd name="connsiteX58" fmla="*/ 7807 w 11962"/>
              <a:gd name="connsiteY58" fmla="*/ 9252 h 15226"/>
              <a:gd name="connsiteX59" fmla="*/ 7881 w 11962"/>
              <a:gd name="connsiteY59" fmla="*/ 9463 h 15226"/>
              <a:gd name="connsiteX60" fmla="*/ 7735 w 11962"/>
              <a:gd name="connsiteY60" fmla="*/ 9588 h 15226"/>
              <a:gd name="connsiteX61" fmla="*/ 5516 w 11962"/>
              <a:gd name="connsiteY61" fmla="*/ 9405 h 15226"/>
              <a:gd name="connsiteX62" fmla="*/ 3583 w 11962"/>
              <a:gd name="connsiteY62" fmla="*/ 9211 h 15226"/>
              <a:gd name="connsiteX63" fmla="*/ 3427 w 11962"/>
              <a:gd name="connsiteY63" fmla="*/ 9862 h 15226"/>
              <a:gd name="connsiteX64" fmla="*/ 86 w 11962"/>
              <a:gd name="connsiteY64" fmla="*/ 15226 h 15226"/>
              <a:gd name="connsiteX65" fmla="*/ 319 w 11962"/>
              <a:gd name="connsiteY65" fmla="*/ 13041 h 15226"/>
              <a:gd name="connsiteX66" fmla="*/ 1962 w 11962"/>
              <a:gd name="connsiteY66" fmla="*/ 9821 h 15226"/>
              <a:gd name="connsiteX67" fmla="*/ 2191 w 11962"/>
              <a:gd name="connsiteY67" fmla="*/ 4332 h 15226"/>
              <a:gd name="connsiteX0" fmla="*/ 2191 w 11962"/>
              <a:gd name="connsiteY0" fmla="*/ 4332 h 15226"/>
              <a:gd name="connsiteX1" fmla="*/ 2854 w 11962"/>
              <a:gd name="connsiteY1" fmla="*/ 4265 h 15226"/>
              <a:gd name="connsiteX2" fmla="*/ 3398 w 11962"/>
              <a:gd name="connsiteY2" fmla="*/ 3945 h 15226"/>
              <a:gd name="connsiteX3" fmla="*/ 8052 w 11962"/>
              <a:gd name="connsiteY3" fmla="*/ 3239 h 15226"/>
              <a:gd name="connsiteX4" fmla="*/ 8056 w 11962"/>
              <a:gd name="connsiteY4" fmla="*/ 1310 h 15226"/>
              <a:gd name="connsiteX5" fmla="*/ 8333 w 11962"/>
              <a:gd name="connsiteY5" fmla="*/ 904 h 15226"/>
              <a:gd name="connsiteX6" fmla="*/ 8549 w 11962"/>
              <a:gd name="connsiteY6" fmla="*/ 1035 h 15226"/>
              <a:gd name="connsiteX7" fmla="*/ 8808 w 11962"/>
              <a:gd name="connsiteY7" fmla="*/ 2161 h 15226"/>
              <a:gd name="connsiteX8" fmla="*/ 9176 w 11962"/>
              <a:gd name="connsiteY8" fmla="*/ 1742 h 15226"/>
              <a:gd name="connsiteX9" fmla="*/ 9327 w 11962"/>
              <a:gd name="connsiteY9" fmla="*/ 1520 h 15226"/>
              <a:gd name="connsiteX10" fmla="*/ 9453 w 11962"/>
              <a:gd name="connsiteY10" fmla="*/ 1505 h 15226"/>
              <a:gd name="connsiteX11" fmla="*/ 9555 w 11962"/>
              <a:gd name="connsiteY11" fmla="*/ 1469 h 15226"/>
              <a:gd name="connsiteX12" fmla="*/ 9580 w 11962"/>
              <a:gd name="connsiteY12" fmla="*/ 1394 h 15226"/>
              <a:gd name="connsiteX13" fmla="*/ 9580 w 11962"/>
              <a:gd name="connsiteY13" fmla="*/ 1306 h 15226"/>
              <a:gd name="connsiteX14" fmla="*/ 9489 w 11962"/>
              <a:gd name="connsiteY14" fmla="*/ 1122 h 15226"/>
              <a:gd name="connsiteX15" fmla="*/ 9413 w 11962"/>
              <a:gd name="connsiteY15" fmla="*/ 1035 h 15226"/>
              <a:gd name="connsiteX16" fmla="*/ 9413 w 11962"/>
              <a:gd name="connsiteY16" fmla="*/ 983 h 15226"/>
              <a:gd name="connsiteX17" fmla="*/ 9609 w 11962"/>
              <a:gd name="connsiteY17" fmla="*/ 878 h 15226"/>
              <a:gd name="connsiteX18" fmla="*/ 10044 w 11962"/>
              <a:gd name="connsiteY18" fmla="*/ 440 h 15226"/>
              <a:gd name="connsiteX19" fmla="*/ 10241 w 11962"/>
              <a:gd name="connsiteY19" fmla="*/ 0 h 15226"/>
              <a:gd name="connsiteX20" fmla="*/ 10478 w 11962"/>
              <a:gd name="connsiteY20" fmla="*/ 511 h 15226"/>
              <a:gd name="connsiteX21" fmla="*/ 10606 w 11962"/>
              <a:gd name="connsiteY21" fmla="*/ 878 h 15226"/>
              <a:gd name="connsiteX22" fmla="*/ 10587 w 11962"/>
              <a:gd name="connsiteY22" fmla="*/ 1192 h 15226"/>
              <a:gd name="connsiteX23" fmla="*/ 10515 w 11962"/>
              <a:gd name="connsiteY23" fmla="*/ 1590 h 15226"/>
              <a:gd name="connsiteX24" fmla="*/ 10646 w 11962"/>
              <a:gd name="connsiteY24" fmla="*/ 1742 h 15226"/>
              <a:gd name="connsiteX25" fmla="*/ 10991 w 11962"/>
              <a:gd name="connsiteY25" fmla="*/ 1331 h 15226"/>
              <a:gd name="connsiteX26" fmla="*/ 11962 w 11962"/>
              <a:gd name="connsiteY26" fmla="*/ 1331 h 15226"/>
              <a:gd name="connsiteX27" fmla="*/ 11692 w 11962"/>
              <a:gd name="connsiteY27" fmla="*/ 2248 h 15226"/>
              <a:gd name="connsiteX28" fmla="*/ 10973 w 11962"/>
              <a:gd name="connsiteY28" fmla="*/ 2248 h 15226"/>
              <a:gd name="connsiteX29" fmla="*/ 11220 w 11962"/>
              <a:gd name="connsiteY29" fmla="*/ 2525 h 15226"/>
              <a:gd name="connsiteX30" fmla="*/ 11674 w 11962"/>
              <a:gd name="connsiteY30" fmla="*/ 2872 h 15226"/>
              <a:gd name="connsiteX31" fmla="*/ 11674 w 11962"/>
              <a:gd name="connsiteY31" fmla="*/ 2925 h 15226"/>
              <a:gd name="connsiteX32" fmla="*/ 11581 w 11962"/>
              <a:gd name="connsiteY32" fmla="*/ 2879 h 15226"/>
              <a:gd name="connsiteX33" fmla="*/ 11010 w 11962"/>
              <a:gd name="connsiteY33" fmla="*/ 2872 h 15226"/>
              <a:gd name="connsiteX34" fmla="*/ 10955 w 11962"/>
              <a:gd name="connsiteY34" fmla="*/ 3020 h 15226"/>
              <a:gd name="connsiteX35" fmla="*/ 10882 w 11962"/>
              <a:gd name="connsiteY35" fmla="*/ 3159 h 15226"/>
              <a:gd name="connsiteX36" fmla="*/ 10159 w 11962"/>
              <a:gd name="connsiteY36" fmla="*/ 3535 h 15226"/>
              <a:gd name="connsiteX37" fmla="*/ 9413 w 11962"/>
              <a:gd name="connsiteY37" fmla="*/ 4691 h 15226"/>
              <a:gd name="connsiteX38" fmla="*/ 9212 w 11962"/>
              <a:gd name="connsiteY38" fmla="*/ 4744 h 15226"/>
              <a:gd name="connsiteX39" fmla="*/ 9033 w 11962"/>
              <a:gd name="connsiteY39" fmla="*/ 4703 h 15226"/>
              <a:gd name="connsiteX40" fmla="*/ 8815 w 11962"/>
              <a:gd name="connsiteY40" fmla="*/ 4621 h 15226"/>
              <a:gd name="connsiteX41" fmla="*/ 8695 w 11962"/>
              <a:gd name="connsiteY41" fmla="*/ 4763 h 15226"/>
              <a:gd name="connsiteX42" fmla="*/ 8306 w 11962"/>
              <a:gd name="connsiteY42" fmla="*/ 4744 h 15226"/>
              <a:gd name="connsiteX43" fmla="*/ 8255 w 11962"/>
              <a:gd name="connsiteY43" fmla="*/ 4791 h 15226"/>
              <a:gd name="connsiteX44" fmla="*/ 8222 w 11962"/>
              <a:gd name="connsiteY44" fmla="*/ 4832 h 15226"/>
              <a:gd name="connsiteX45" fmla="*/ 8096 w 11962"/>
              <a:gd name="connsiteY45" fmla="*/ 5860 h 15226"/>
              <a:gd name="connsiteX46" fmla="*/ 7861 w 11962"/>
              <a:gd name="connsiteY46" fmla="*/ 7265 h 15226"/>
              <a:gd name="connsiteX47" fmla="*/ 7404 w 11962"/>
              <a:gd name="connsiteY47" fmla="*/ 7255 h 15226"/>
              <a:gd name="connsiteX48" fmla="*/ 7331 w 11962"/>
              <a:gd name="connsiteY48" fmla="*/ 7767 h 15226"/>
              <a:gd name="connsiteX49" fmla="*/ 7372 w 11962"/>
              <a:gd name="connsiteY49" fmla="*/ 7892 h 15226"/>
              <a:gd name="connsiteX50" fmla="*/ 7782 w 11962"/>
              <a:gd name="connsiteY50" fmla="*/ 7948 h 15226"/>
              <a:gd name="connsiteX51" fmla="*/ 7856 w 11962"/>
              <a:gd name="connsiteY51" fmla="*/ 8332 h 15226"/>
              <a:gd name="connsiteX52" fmla="*/ 8096 w 11962"/>
              <a:gd name="connsiteY52" fmla="*/ 8455 h 15226"/>
              <a:gd name="connsiteX53" fmla="*/ 8054 w 11962"/>
              <a:gd name="connsiteY53" fmla="*/ 8628 h 15226"/>
              <a:gd name="connsiteX54" fmla="*/ 7807 w 11962"/>
              <a:gd name="connsiteY54" fmla="*/ 8815 h 15226"/>
              <a:gd name="connsiteX55" fmla="*/ 7565 w 11962"/>
              <a:gd name="connsiteY55" fmla="*/ 8803 h 15226"/>
              <a:gd name="connsiteX56" fmla="*/ 7553 w 11962"/>
              <a:gd name="connsiteY56" fmla="*/ 8906 h 15226"/>
              <a:gd name="connsiteX57" fmla="*/ 7619 w 11962"/>
              <a:gd name="connsiteY57" fmla="*/ 9234 h 15226"/>
              <a:gd name="connsiteX58" fmla="*/ 7807 w 11962"/>
              <a:gd name="connsiteY58" fmla="*/ 9252 h 15226"/>
              <a:gd name="connsiteX59" fmla="*/ 7881 w 11962"/>
              <a:gd name="connsiteY59" fmla="*/ 9463 h 15226"/>
              <a:gd name="connsiteX60" fmla="*/ 7735 w 11962"/>
              <a:gd name="connsiteY60" fmla="*/ 9588 h 15226"/>
              <a:gd name="connsiteX61" fmla="*/ 5516 w 11962"/>
              <a:gd name="connsiteY61" fmla="*/ 9405 h 15226"/>
              <a:gd name="connsiteX62" fmla="*/ 3583 w 11962"/>
              <a:gd name="connsiteY62" fmla="*/ 9211 h 15226"/>
              <a:gd name="connsiteX63" fmla="*/ 3427 w 11962"/>
              <a:gd name="connsiteY63" fmla="*/ 9862 h 15226"/>
              <a:gd name="connsiteX64" fmla="*/ 2636 w 11962"/>
              <a:gd name="connsiteY64" fmla="*/ 11078 h 15226"/>
              <a:gd name="connsiteX65" fmla="*/ 86 w 11962"/>
              <a:gd name="connsiteY65" fmla="*/ 15226 h 15226"/>
              <a:gd name="connsiteX66" fmla="*/ 319 w 11962"/>
              <a:gd name="connsiteY66" fmla="*/ 13041 h 15226"/>
              <a:gd name="connsiteX67" fmla="*/ 1962 w 11962"/>
              <a:gd name="connsiteY67" fmla="*/ 9821 h 15226"/>
              <a:gd name="connsiteX68" fmla="*/ 2191 w 11962"/>
              <a:gd name="connsiteY68" fmla="*/ 4332 h 15226"/>
              <a:gd name="connsiteX0" fmla="*/ 2191 w 11962"/>
              <a:gd name="connsiteY0" fmla="*/ 4332 h 15797"/>
              <a:gd name="connsiteX1" fmla="*/ 2854 w 11962"/>
              <a:gd name="connsiteY1" fmla="*/ 4265 h 15797"/>
              <a:gd name="connsiteX2" fmla="*/ 3398 w 11962"/>
              <a:gd name="connsiteY2" fmla="*/ 3945 h 15797"/>
              <a:gd name="connsiteX3" fmla="*/ 8052 w 11962"/>
              <a:gd name="connsiteY3" fmla="*/ 3239 h 15797"/>
              <a:gd name="connsiteX4" fmla="*/ 8056 w 11962"/>
              <a:gd name="connsiteY4" fmla="*/ 1310 h 15797"/>
              <a:gd name="connsiteX5" fmla="*/ 8333 w 11962"/>
              <a:gd name="connsiteY5" fmla="*/ 904 h 15797"/>
              <a:gd name="connsiteX6" fmla="*/ 8549 w 11962"/>
              <a:gd name="connsiteY6" fmla="*/ 1035 h 15797"/>
              <a:gd name="connsiteX7" fmla="*/ 8808 w 11962"/>
              <a:gd name="connsiteY7" fmla="*/ 2161 h 15797"/>
              <a:gd name="connsiteX8" fmla="*/ 9176 w 11962"/>
              <a:gd name="connsiteY8" fmla="*/ 1742 h 15797"/>
              <a:gd name="connsiteX9" fmla="*/ 9327 w 11962"/>
              <a:gd name="connsiteY9" fmla="*/ 1520 h 15797"/>
              <a:gd name="connsiteX10" fmla="*/ 9453 w 11962"/>
              <a:gd name="connsiteY10" fmla="*/ 1505 h 15797"/>
              <a:gd name="connsiteX11" fmla="*/ 9555 w 11962"/>
              <a:gd name="connsiteY11" fmla="*/ 1469 h 15797"/>
              <a:gd name="connsiteX12" fmla="*/ 9580 w 11962"/>
              <a:gd name="connsiteY12" fmla="*/ 1394 h 15797"/>
              <a:gd name="connsiteX13" fmla="*/ 9580 w 11962"/>
              <a:gd name="connsiteY13" fmla="*/ 1306 h 15797"/>
              <a:gd name="connsiteX14" fmla="*/ 9489 w 11962"/>
              <a:gd name="connsiteY14" fmla="*/ 1122 h 15797"/>
              <a:gd name="connsiteX15" fmla="*/ 9413 w 11962"/>
              <a:gd name="connsiteY15" fmla="*/ 1035 h 15797"/>
              <a:gd name="connsiteX16" fmla="*/ 9413 w 11962"/>
              <a:gd name="connsiteY16" fmla="*/ 983 h 15797"/>
              <a:gd name="connsiteX17" fmla="*/ 9609 w 11962"/>
              <a:gd name="connsiteY17" fmla="*/ 878 h 15797"/>
              <a:gd name="connsiteX18" fmla="*/ 10044 w 11962"/>
              <a:gd name="connsiteY18" fmla="*/ 440 h 15797"/>
              <a:gd name="connsiteX19" fmla="*/ 10241 w 11962"/>
              <a:gd name="connsiteY19" fmla="*/ 0 h 15797"/>
              <a:gd name="connsiteX20" fmla="*/ 10478 w 11962"/>
              <a:gd name="connsiteY20" fmla="*/ 511 h 15797"/>
              <a:gd name="connsiteX21" fmla="*/ 10606 w 11962"/>
              <a:gd name="connsiteY21" fmla="*/ 878 h 15797"/>
              <a:gd name="connsiteX22" fmla="*/ 10587 w 11962"/>
              <a:gd name="connsiteY22" fmla="*/ 1192 h 15797"/>
              <a:gd name="connsiteX23" fmla="*/ 10515 w 11962"/>
              <a:gd name="connsiteY23" fmla="*/ 1590 h 15797"/>
              <a:gd name="connsiteX24" fmla="*/ 10646 w 11962"/>
              <a:gd name="connsiteY24" fmla="*/ 1742 h 15797"/>
              <a:gd name="connsiteX25" fmla="*/ 10991 w 11962"/>
              <a:gd name="connsiteY25" fmla="*/ 1331 h 15797"/>
              <a:gd name="connsiteX26" fmla="*/ 11962 w 11962"/>
              <a:gd name="connsiteY26" fmla="*/ 1331 h 15797"/>
              <a:gd name="connsiteX27" fmla="*/ 11692 w 11962"/>
              <a:gd name="connsiteY27" fmla="*/ 2248 h 15797"/>
              <a:gd name="connsiteX28" fmla="*/ 10973 w 11962"/>
              <a:gd name="connsiteY28" fmla="*/ 2248 h 15797"/>
              <a:gd name="connsiteX29" fmla="*/ 11220 w 11962"/>
              <a:gd name="connsiteY29" fmla="*/ 2525 h 15797"/>
              <a:gd name="connsiteX30" fmla="*/ 11674 w 11962"/>
              <a:gd name="connsiteY30" fmla="*/ 2872 h 15797"/>
              <a:gd name="connsiteX31" fmla="*/ 11674 w 11962"/>
              <a:gd name="connsiteY31" fmla="*/ 2925 h 15797"/>
              <a:gd name="connsiteX32" fmla="*/ 11581 w 11962"/>
              <a:gd name="connsiteY32" fmla="*/ 2879 h 15797"/>
              <a:gd name="connsiteX33" fmla="*/ 11010 w 11962"/>
              <a:gd name="connsiteY33" fmla="*/ 2872 h 15797"/>
              <a:gd name="connsiteX34" fmla="*/ 10955 w 11962"/>
              <a:gd name="connsiteY34" fmla="*/ 3020 h 15797"/>
              <a:gd name="connsiteX35" fmla="*/ 10882 w 11962"/>
              <a:gd name="connsiteY35" fmla="*/ 3159 h 15797"/>
              <a:gd name="connsiteX36" fmla="*/ 10159 w 11962"/>
              <a:gd name="connsiteY36" fmla="*/ 3535 h 15797"/>
              <a:gd name="connsiteX37" fmla="*/ 9413 w 11962"/>
              <a:gd name="connsiteY37" fmla="*/ 4691 h 15797"/>
              <a:gd name="connsiteX38" fmla="*/ 9212 w 11962"/>
              <a:gd name="connsiteY38" fmla="*/ 4744 h 15797"/>
              <a:gd name="connsiteX39" fmla="*/ 9033 w 11962"/>
              <a:gd name="connsiteY39" fmla="*/ 4703 h 15797"/>
              <a:gd name="connsiteX40" fmla="*/ 8815 w 11962"/>
              <a:gd name="connsiteY40" fmla="*/ 4621 h 15797"/>
              <a:gd name="connsiteX41" fmla="*/ 8695 w 11962"/>
              <a:gd name="connsiteY41" fmla="*/ 4763 h 15797"/>
              <a:gd name="connsiteX42" fmla="*/ 8306 w 11962"/>
              <a:gd name="connsiteY42" fmla="*/ 4744 h 15797"/>
              <a:gd name="connsiteX43" fmla="*/ 8255 w 11962"/>
              <a:gd name="connsiteY43" fmla="*/ 4791 h 15797"/>
              <a:gd name="connsiteX44" fmla="*/ 8222 w 11962"/>
              <a:gd name="connsiteY44" fmla="*/ 4832 h 15797"/>
              <a:gd name="connsiteX45" fmla="*/ 8096 w 11962"/>
              <a:gd name="connsiteY45" fmla="*/ 5860 h 15797"/>
              <a:gd name="connsiteX46" fmla="*/ 7861 w 11962"/>
              <a:gd name="connsiteY46" fmla="*/ 7265 h 15797"/>
              <a:gd name="connsiteX47" fmla="*/ 7404 w 11962"/>
              <a:gd name="connsiteY47" fmla="*/ 7255 h 15797"/>
              <a:gd name="connsiteX48" fmla="*/ 7331 w 11962"/>
              <a:gd name="connsiteY48" fmla="*/ 7767 h 15797"/>
              <a:gd name="connsiteX49" fmla="*/ 7372 w 11962"/>
              <a:gd name="connsiteY49" fmla="*/ 7892 h 15797"/>
              <a:gd name="connsiteX50" fmla="*/ 7782 w 11962"/>
              <a:gd name="connsiteY50" fmla="*/ 7948 h 15797"/>
              <a:gd name="connsiteX51" fmla="*/ 7856 w 11962"/>
              <a:gd name="connsiteY51" fmla="*/ 8332 h 15797"/>
              <a:gd name="connsiteX52" fmla="*/ 8096 w 11962"/>
              <a:gd name="connsiteY52" fmla="*/ 8455 h 15797"/>
              <a:gd name="connsiteX53" fmla="*/ 8054 w 11962"/>
              <a:gd name="connsiteY53" fmla="*/ 8628 h 15797"/>
              <a:gd name="connsiteX54" fmla="*/ 7807 w 11962"/>
              <a:gd name="connsiteY54" fmla="*/ 8815 h 15797"/>
              <a:gd name="connsiteX55" fmla="*/ 7565 w 11962"/>
              <a:gd name="connsiteY55" fmla="*/ 8803 h 15797"/>
              <a:gd name="connsiteX56" fmla="*/ 7553 w 11962"/>
              <a:gd name="connsiteY56" fmla="*/ 8906 h 15797"/>
              <a:gd name="connsiteX57" fmla="*/ 7619 w 11962"/>
              <a:gd name="connsiteY57" fmla="*/ 9234 h 15797"/>
              <a:gd name="connsiteX58" fmla="*/ 7807 w 11962"/>
              <a:gd name="connsiteY58" fmla="*/ 9252 h 15797"/>
              <a:gd name="connsiteX59" fmla="*/ 7881 w 11962"/>
              <a:gd name="connsiteY59" fmla="*/ 9463 h 15797"/>
              <a:gd name="connsiteX60" fmla="*/ 7735 w 11962"/>
              <a:gd name="connsiteY60" fmla="*/ 9588 h 15797"/>
              <a:gd name="connsiteX61" fmla="*/ 5516 w 11962"/>
              <a:gd name="connsiteY61" fmla="*/ 9405 h 15797"/>
              <a:gd name="connsiteX62" fmla="*/ 3583 w 11962"/>
              <a:gd name="connsiteY62" fmla="*/ 9211 h 15797"/>
              <a:gd name="connsiteX63" fmla="*/ 3427 w 11962"/>
              <a:gd name="connsiteY63" fmla="*/ 9862 h 15797"/>
              <a:gd name="connsiteX64" fmla="*/ 2194 w 11962"/>
              <a:gd name="connsiteY64" fmla="*/ 15510 h 15797"/>
              <a:gd name="connsiteX65" fmla="*/ 86 w 11962"/>
              <a:gd name="connsiteY65" fmla="*/ 15226 h 15797"/>
              <a:gd name="connsiteX66" fmla="*/ 319 w 11962"/>
              <a:gd name="connsiteY66" fmla="*/ 13041 h 15797"/>
              <a:gd name="connsiteX67" fmla="*/ 1962 w 11962"/>
              <a:gd name="connsiteY67" fmla="*/ 9821 h 15797"/>
              <a:gd name="connsiteX68" fmla="*/ 2191 w 11962"/>
              <a:gd name="connsiteY68" fmla="*/ 4332 h 15797"/>
              <a:gd name="connsiteX0" fmla="*/ 2396 w 12167"/>
              <a:gd name="connsiteY0" fmla="*/ 4332 h 15787"/>
              <a:gd name="connsiteX1" fmla="*/ 3059 w 12167"/>
              <a:gd name="connsiteY1" fmla="*/ 4265 h 15787"/>
              <a:gd name="connsiteX2" fmla="*/ 3603 w 12167"/>
              <a:gd name="connsiteY2" fmla="*/ 3945 h 15787"/>
              <a:gd name="connsiteX3" fmla="*/ 8257 w 12167"/>
              <a:gd name="connsiteY3" fmla="*/ 3239 h 15787"/>
              <a:gd name="connsiteX4" fmla="*/ 8261 w 12167"/>
              <a:gd name="connsiteY4" fmla="*/ 1310 h 15787"/>
              <a:gd name="connsiteX5" fmla="*/ 8538 w 12167"/>
              <a:gd name="connsiteY5" fmla="*/ 904 h 15787"/>
              <a:gd name="connsiteX6" fmla="*/ 8754 w 12167"/>
              <a:gd name="connsiteY6" fmla="*/ 1035 h 15787"/>
              <a:gd name="connsiteX7" fmla="*/ 9013 w 12167"/>
              <a:gd name="connsiteY7" fmla="*/ 2161 h 15787"/>
              <a:gd name="connsiteX8" fmla="*/ 9381 w 12167"/>
              <a:gd name="connsiteY8" fmla="*/ 1742 h 15787"/>
              <a:gd name="connsiteX9" fmla="*/ 9532 w 12167"/>
              <a:gd name="connsiteY9" fmla="*/ 1520 h 15787"/>
              <a:gd name="connsiteX10" fmla="*/ 9658 w 12167"/>
              <a:gd name="connsiteY10" fmla="*/ 1505 h 15787"/>
              <a:gd name="connsiteX11" fmla="*/ 9760 w 12167"/>
              <a:gd name="connsiteY11" fmla="*/ 1469 h 15787"/>
              <a:gd name="connsiteX12" fmla="*/ 9785 w 12167"/>
              <a:gd name="connsiteY12" fmla="*/ 1394 h 15787"/>
              <a:gd name="connsiteX13" fmla="*/ 9785 w 12167"/>
              <a:gd name="connsiteY13" fmla="*/ 1306 h 15787"/>
              <a:gd name="connsiteX14" fmla="*/ 9694 w 12167"/>
              <a:gd name="connsiteY14" fmla="*/ 1122 h 15787"/>
              <a:gd name="connsiteX15" fmla="*/ 9618 w 12167"/>
              <a:gd name="connsiteY15" fmla="*/ 1035 h 15787"/>
              <a:gd name="connsiteX16" fmla="*/ 9618 w 12167"/>
              <a:gd name="connsiteY16" fmla="*/ 983 h 15787"/>
              <a:gd name="connsiteX17" fmla="*/ 9814 w 12167"/>
              <a:gd name="connsiteY17" fmla="*/ 878 h 15787"/>
              <a:gd name="connsiteX18" fmla="*/ 10249 w 12167"/>
              <a:gd name="connsiteY18" fmla="*/ 440 h 15787"/>
              <a:gd name="connsiteX19" fmla="*/ 10446 w 12167"/>
              <a:gd name="connsiteY19" fmla="*/ 0 h 15787"/>
              <a:gd name="connsiteX20" fmla="*/ 10683 w 12167"/>
              <a:gd name="connsiteY20" fmla="*/ 511 h 15787"/>
              <a:gd name="connsiteX21" fmla="*/ 10811 w 12167"/>
              <a:gd name="connsiteY21" fmla="*/ 878 h 15787"/>
              <a:gd name="connsiteX22" fmla="*/ 10792 w 12167"/>
              <a:gd name="connsiteY22" fmla="*/ 1192 h 15787"/>
              <a:gd name="connsiteX23" fmla="*/ 10720 w 12167"/>
              <a:gd name="connsiteY23" fmla="*/ 1590 h 15787"/>
              <a:gd name="connsiteX24" fmla="*/ 10851 w 12167"/>
              <a:gd name="connsiteY24" fmla="*/ 1742 h 15787"/>
              <a:gd name="connsiteX25" fmla="*/ 11196 w 12167"/>
              <a:gd name="connsiteY25" fmla="*/ 1331 h 15787"/>
              <a:gd name="connsiteX26" fmla="*/ 12167 w 12167"/>
              <a:gd name="connsiteY26" fmla="*/ 1331 h 15787"/>
              <a:gd name="connsiteX27" fmla="*/ 11897 w 12167"/>
              <a:gd name="connsiteY27" fmla="*/ 2248 h 15787"/>
              <a:gd name="connsiteX28" fmla="*/ 11178 w 12167"/>
              <a:gd name="connsiteY28" fmla="*/ 2248 h 15787"/>
              <a:gd name="connsiteX29" fmla="*/ 11425 w 12167"/>
              <a:gd name="connsiteY29" fmla="*/ 2525 h 15787"/>
              <a:gd name="connsiteX30" fmla="*/ 11879 w 12167"/>
              <a:gd name="connsiteY30" fmla="*/ 2872 h 15787"/>
              <a:gd name="connsiteX31" fmla="*/ 11879 w 12167"/>
              <a:gd name="connsiteY31" fmla="*/ 2925 h 15787"/>
              <a:gd name="connsiteX32" fmla="*/ 11786 w 12167"/>
              <a:gd name="connsiteY32" fmla="*/ 2879 h 15787"/>
              <a:gd name="connsiteX33" fmla="*/ 11215 w 12167"/>
              <a:gd name="connsiteY33" fmla="*/ 2872 h 15787"/>
              <a:gd name="connsiteX34" fmla="*/ 11160 w 12167"/>
              <a:gd name="connsiteY34" fmla="*/ 3020 h 15787"/>
              <a:gd name="connsiteX35" fmla="*/ 11087 w 12167"/>
              <a:gd name="connsiteY35" fmla="*/ 3159 h 15787"/>
              <a:gd name="connsiteX36" fmla="*/ 10364 w 12167"/>
              <a:gd name="connsiteY36" fmla="*/ 3535 h 15787"/>
              <a:gd name="connsiteX37" fmla="*/ 9618 w 12167"/>
              <a:gd name="connsiteY37" fmla="*/ 4691 h 15787"/>
              <a:gd name="connsiteX38" fmla="*/ 9417 w 12167"/>
              <a:gd name="connsiteY38" fmla="*/ 4744 h 15787"/>
              <a:gd name="connsiteX39" fmla="*/ 9238 w 12167"/>
              <a:gd name="connsiteY39" fmla="*/ 4703 h 15787"/>
              <a:gd name="connsiteX40" fmla="*/ 9020 w 12167"/>
              <a:gd name="connsiteY40" fmla="*/ 4621 h 15787"/>
              <a:gd name="connsiteX41" fmla="*/ 8900 w 12167"/>
              <a:gd name="connsiteY41" fmla="*/ 4763 h 15787"/>
              <a:gd name="connsiteX42" fmla="*/ 8511 w 12167"/>
              <a:gd name="connsiteY42" fmla="*/ 4744 h 15787"/>
              <a:gd name="connsiteX43" fmla="*/ 8460 w 12167"/>
              <a:gd name="connsiteY43" fmla="*/ 4791 h 15787"/>
              <a:gd name="connsiteX44" fmla="*/ 8427 w 12167"/>
              <a:gd name="connsiteY44" fmla="*/ 4832 h 15787"/>
              <a:gd name="connsiteX45" fmla="*/ 8301 w 12167"/>
              <a:gd name="connsiteY45" fmla="*/ 5860 h 15787"/>
              <a:gd name="connsiteX46" fmla="*/ 8066 w 12167"/>
              <a:gd name="connsiteY46" fmla="*/ 7265 h 15787"/>
              <a:gd name="connsiteX47" fmla="*/ 7609 w 12167"/>
              <a:gd name="connsiteY47" fmla="*/ 7255 h 15787"/>
              <a:gd name="connsiteX48" fmla="*/ 7536 w 12167"/>
              <a:gd name="connsiteY48" fmla="*/ 7767 h 15787"/>
              <a:gd name="connsiteX49" fmla="*/ 7577 w 12167"/>
              <a:gd name="connsiteY49" fmla="*/ 7892 h 15787"/>
              <a:gd name="connsiteX50" fmla="*/ 7987 w 12167"/>
              <a:gd name="connsiteY50" fmla="*/ 7948 h 15787"/>
              <a:gd name="connsiteX51" fmla="*/ 8061 w 12167"/>
              <a:gd name="connsiteY51" fmla="*/ 8332 h 15787"/>
              <a:gd name="connsiteX52" fmla="*/ 8301 w 12167"/>
              <a:gd name="connsiteY52" fmla="*/ 8455 h 15787"/>
              <a:gd name="connsiteX53" fmla="*/ 8259 w 12167"/>
              <a:gd name="connsiteY53" fmla="*/ 8628 h 15787"/>
              <a:gd name="connsiteX54" fmla="*/ 8012 w 12167"/>
              <a:gd name="connsiteY54" fmla="*/ 8815 h 15787"/>
              <a:gd name="connsiteX55" fmla="*/ 7770 w 12167"/>
              <a:gd name="connsiteY55" fmla="*/ 8803 h 15787"/>
              <a:gd name="connsiteX56" fmla="*/ 7758 w 12167"/>
              <a:gd name="connsiteY56" fmla="*/ 8906 h 15787"/>
              <a:gd name="connsiteX57" fmla="*/ 7824 w 12167"/>
              <a:gd name="connsiteY57" fmla="*/ 9234 h 15787"/>
              <a:gd name="connsiteX58" fmla="*/ 8012 w 12167"/>
              <a:gd name="connsiteY58" fmla="*/ 9252 h 15787"/>
              <a:gd name="connsiteX59" fmla="*/ 8086 w 12167"/>
              <a:gd name="connsiteY59" fmla="*/ 9463 h 15787"/>
              <a:gd name="connsiteX60" fmla="*/ 7940 w 12167"/>
              <a:gd name="connsiteY60" fmla="*/ 9588 h 15787"/>
              <a:gd name="connsiteX61" fmla="*/ 5721 w 12167"/>
              <a:gd name="connsiteY61" fmla="*/ 9405 h 15787"/>
              <a:gd name="connsiteX62" fmla="*/ 3788 w 12167"/>
              <a:gd name="connsiteY62" fmla="*/ 9211 h 15787"/>
              <a:gd name="connsiteX63" fmla="*/ 3632 w 12167"/>
              <a:gd name="connsiteY63" fmla="*/ 9862 h 15787"/>
              <a:gd name="connsiteX64" fmla="*/ 2399 w 12167"/>
              <a:gd name="connsiteY64" fmla="*/ 15510 h 15787"/>
              <a:gd name="connsiteX65" fmla="*/ 70 w 12167"/>
              <a:gd name="connsiteY65" fmla="*/ 15149 h 15787"/>
              <a:gd name="connsiteX66" fmla="*/ 524 w 12167"/>
              <a:gd name="connsiteY66" fmla="*/ 13041 h 15787"/>
              <a:gd name="connsiteX67" fmla="*/ 2167 w 12167"/>
              <a:gd name="connsiteY67" fmla="*/ 9821 h 15787"/>
              <a:gd name="connsiteX68" fmla="*/ 2396 w 12167"/>
              <a:gd name="connsiteY68" fmla="*/ 4332 h 15787"/>
              <a:gd name="connsiteX0" fmla="*/ 2396 w 12167"/>
              <a:gd name="connsiteY0" fmla="*/ 4332 h 15931"/>
              <a:gd name="connsiteX1" fmla="*/ 3059 w 12167"/>
              <a:gd name="connsiteY1" fmla="*/ 4265 h 15931"/>
              <a:gd name="connsiteX2" fmla="*/ 3603 w 12167"/>
              <a:gd name="connsiteY2" fmla="*/ 3945 h 15931"/>
              <a:gd name="connsiteX3" fmla="*/ 8257 w 12167"/>
              <a:gd name="connsiteY3" fmla="*/ 3239 h 15931"/>
              <a:gd name="connsiteX4" fmla="*/ 8261 w 12167"/>
              <a:gd name="connsiteY4" fmla="*/ 1310 h 15931"/>
              <a:gd name="connsiteX5" fmla="*/ 8538 w 12167"/>
              <a:gd name="connsiteY5" fmla="*/ 904 h 15931"/>
              <a:gd name="connsiteX6" fmla="*/ 8754 w 12167"/>
              <a:gd name="connsiteY6" fmla="*/ 1035 h 15931"/>
              <a:gd name="connsiteX7" fmla="*/ 9013 w 12167"/>
              <a:gd name="connsiteY7" fmla="*/ 2161 h 15931"/>
              <a:gd name="connsiteX8" fmla="*/ 9381 w 12167"/>
              <a:gd name="connsiteY8" fmla="*/ 1742 h 15931"/>
              <a:gd name="connsiteX9" fmla="*/ 9532 w 12167"/>
              <a:gd name="connsiteY9" fmla="*/ 1520 h 15931"/>
              <a:gd name="connsiteX10" fmla="*/ 9658 w 12167"/>
              <a:gd name="connsiteY10" fmla="*/ 1505 h 15931"/>
              <a:gd name="connsiteX11" fmla="*/ 9760 w 12167"/>
              <a:gd name="connsiteY11" fmla="*/ 1469 h 15931"/>
              <a:gd name="connsiteX12" fmla="*/ 9785 w 12167"/>
              <a:gd name="connsiteY12" fmla="*/ 1394 h 15931"/>
              <a:gd name="connsiteX13" fmla="*/ 9785 w 12167"/>
              <a:gd name="connsiteY13" fmla="*/ 1306 h 15931"/>
              <a:gd name="connsiteX14" fmla="*/ 9694 w 12167"/>
              <a:gd name="connsiteY14" fmla="*/ 1122 h 15931"/>
              <a:gd name="connsiteX15" fmla="*/ 9618 w 12167"/>
              <a:gd name="connsiteY15" fmla="*/ 1035 h 15931"/>
              <a:gd name="connsiteX16" fmla="*/ 9618 w 12167"/>
              <a:gd name="connsiteY16" fmla="*/ 983 h 15931"/>
              <a:gd name="connsiteX17" fmla="*/ 9814 w 12167"/>
              <a:gd name="connsiteY17" fmla="*/ 878 h 15931"/>
              <a:gd name="connsiteX18" fmla="*/ 10249 w 12167"/>
              <a:gd name="connsiteY18" fmla="*/ 440 h 15931"/>
              <a:gd name="connsiteX19" fmla="*/ 10446 w 12167"/>
              <a:gd name="connsiteY19" fmla="*/ 0 h 15931"/>
              <a:gd name="connsiteX20" fmla="*/ 10683 w 12167"/>
              <a:gd name="connsiteY20" fmla="*/ 511 h 15931"/>
              <a:gd name="connsiteX21" fmla="*/ 10811 w 12167"/>
              <a:gd name="connsiteY21" fmla="*/ 878 h 15931"/>
              <a:gd name="connsiteX22" fmla="*/ 10792 w 12167"/>
              <a:gd name="connsiteY22" fmla="*/ 1192 h 15931"/>
              <a:gd name="connsiteX23" fmla="*/ 10720 w 12167"/>
              <a:gd name="connsiteY23" fmla="*/ 1590 h 15931"/>
              <a:gd name="connsiteX24" fmla="*/ 10851 w 12167"/>
              <a:gd name="connsiteY24" fmla="*/ 1742 h 15931"/>
              <a:gd name="connsiteX25" fmla="*/ 11196 w 12167"/>
              <a:gd name="connsiteY25" fmla="*/ 1331 h 15931"/>
              <a:gd name="connsiteX26" fmla="*/ 12167 w 12167"/>
              <a:gd name="connsiteY26" fmla="*/ 1331 h 15931"/>
              <a:gd name="connsiteX27" fmla="*/ 11897 w 12167"/>
              <a:gd name="connsiteY27" fmla="*/ 2248 h 15931"/>
              <a:gd name="connsiteX28" fmla="*/ 11178 w 12167"/>
              <a:gd name="connsiteY28" fmla="*/ 2248 h 15931"/>
              <a:gd name="connsiteX29" fmla="*/ 11425 w 12167"/>
              <a:gd name="connsiteY29" fmla="*/ 2525 h 15931"/>
              <a:gd name="connsiteX30" fmla="*/ 11879 w 12167"/>
              <a:gd name="connsiteY30" fmla="*/ 2872 h 15931"/>
              <a:gd name="connsiteX31" fmla="*/ 11879 w 12167"/>
              <a:gd name="connsiteY31" fmla="*/ 2925 h 15931"/>
              <a:gd name="connsiteX32" fmla="*/ 11786 w 12167"/>
              <a:gd name="connsiteY32" fmla="*/ 2879 h 15931"/>
              <a:gd name="connsiteX33" fmla="*/ 11215 w 12167"/>
              <a:gd name="connsiteY33" fmla="*/ 2872 h 15931"/>
              <a:gd name="connsiteX34" fmla="*/ 11160 w 12167"/>
              <a:gd name="connsiteY34" fmla="*/ 3020 h 15931"/>
              <a:gd name="connsiteX35" fmla="*/ 11087 w 12167"/>
              <a:gd name="connsiteY35" fmla="*/ 3159 h 15931"/>
              <a:gd name="connsiteX36" fmla="*/ 10364 w 12167"/>
              <a:gd name="connsiteY36" fmla="*/ 3535 h 15931"/>
              <a:gd name="connsiteX37" fmla="*/ 9618 w 12167"/>
              <a:gd name="connsiteY37" fmla="*/ 4691 h 15931"/>
              <a:gd name="connsiteX38" fmla="*/ 9417 w 12167"/>
              <a:gd name="connsiteY38" fmla="*/ 4744 h 15931"/>
              <a:gd name="connsiteX39" fmla="*/ 9238 w 12167"/>
              <a:gd name="connsiteY39" fmla="*/ 4703 h 15931"/>
              <a:gd name="connsiteX40" fmla="*/ 9020 w 12167"/>
              <a:gd name="connsiteY40" fmla="*/ 4621 h 15931"/>
              <a:gd name="connsiteX41" fmla="*/ 8900 w 12167"/>
              <a:gd name="connsiteY41" fmla="*/ 4763 h 15931"/>
              <a:gd name="connsiteX42" fmla="*/ 8511 w 12167"/>
              <a:gd name="connsiteY42" fmla="*/ 4744 h 15931"/>
              <a:gd name="connsiteX43" fmla="*/ 8460 w 12167"/>
              <a:gd name="connsiteY43" fmla="*/ 4791 h 15931"/>
              <a:gd name="connsiteX44" fmla="*/ 8427 w 12167"/>
              <a:gd name="connsiteY44" fmla="*/ 4832 h 15931"/>
              <a:gd name="connsiteX45" fmla="*/ 8301 w 12167"/>
              <a:gd name="connsiteY45" fmla="*/ 5860 h 15931"/>
              <a:gd name="connsiteX46" fmla="*/ 8066 w 12167"/>
              <a:gd name="connsiteY46" fmla="*/ 7265 h 15931"/>
              <a:gd name="connsiteX47" fmla="*/ 7609 w 12167"/>
              <a:gd name="connsiteY47" fmla="*/ 7255 h 15931"/>
              <a:gd name="connsiteX48" fmla="*/ 7536 w 12167"/>
              <a:gd name="connsiteY48" fmla="*/ 7767 h 15931"/>
              <a:gd name="connsiteX49" fmla="*/ 7577 w 12167"/>
              <a:gd name="connsiteY49" fmla="*/ 7892 h 15931"/>
              <a:gd name="connsiteX50" fmla="*/ 7987 w 12167"/>
              <a:gd name="connsiteY50" fmla="*/ 7948 h 15931"/>
              <a:gd name="connsiteX51" fmla="*/ 8061 w 12167"/>
              <a:gd name="connsiteY51" fmla="*/ 8332 h 15931"/>
              <a:gd name="connsiteX52" fmla="*/ 8301 w 12167"/>
              <a:gd name="connsiteY52" fmla="*/ 8455 h 15931"/>
              <a:gd name="connsiteX53" fmla="*/ 8259 w 12167"/>
              <a:gd name="connsiteY53" fmla="*/ 8628 h 15931"/>
              <a:gd name="connsiteX54" fmla="*/ 8012 w 12167"/>
              <a:gd name="connsiteY54" fmla="*/ 8815 h 15931"/>
              <a:gd name="connsiteX55" fmla="*/ 7770 w 12167"/>
              <a:gd name="connsiteY55" fmla="*/ 8803 h 15931"/>
              <a:gd name="connsiteX56" fmla="*/ 7758 w 12167"/>
              <a:gd name="connsiteY56" fmla="*/ 8906 h 15931"/>
              <a:gd name="connsiteX57" fmla="*/ 7824 w 12167"/>
              <a:gd name="connsiteY57" fmla="*/ 9234 h 15931"/>
              <a:gd name="connsiteX58" fmla="*/ 8012 w 12167"/>
              <a:gd name="connsiteY58" fmla="*/ 9252 h 15931"/>
              <a:gd name="connsiteX59" fmla="*/ 8086 w 12167"/>
              <a:gd name="connsiteY59" fmla="*/ 9463 h 15931"/>
              <a:gd name="connsiteX60" fmla="*/ 7940 w 12167"/>
              <a:gd name="connsiteY60" fmla="*/ 9588 h 15931"/>
              <a:gd name="connsiteX61" fmla="*/ 5721 w 12167"/>
              <a:gd name="connsiteY61" fmla="*/ 9405 h 15931"/>
              <a:gd name="connsiteX62" fmla="*/ 3788 w 12167"/>
              <a:gd name="connsiteY62" fmla="*/ 9211 h 15931"/>
              <a:gd name="connsiteX63" fmla="*/ 3632 w 12167"/>
              <a:gd name="connsiteY63" fmla="*/ 9862 h 15931"/>
              <a:gd name="connsiteX64" fmla="*/ 2399 w 12167"/>
              <a:gd name="connsiteY64" fmla="*/ 15510 h 15931"/>
              <a:gd name="connsiteX65" fmla="*/ 1494 w 12167"/>
              <a:gd name="connsiteY65" fmla="*/ 15413 h 15931"/>
              <a:gd name="connsiteX66" fmla="*/ 70 w 12167"/>
              <a:gd name="connsiteY66" fmla="*/ 15149 h 15931"/>
              <a:gd name="connsiteX67" fmla="*/ 524 w 12167"/>
              <a:gd name="connsiteY67" fmla="*/ 13041 h 15931"/>
              <a:gd name="connsiteX68" fmla="*/ 2167 w 12167"/>
              <a:gd name="connsiteY68" fmla="*/ 9821 h 15931"/>
              <a:gd name="connsiteX69" fmla="*/ 2396 w 12167"/>
              <a:gd name="connsiteY69" fmla="*/ 4332 h 15931"/>
              <a:gd name="connsiteX0" fmla="*/ 2396 w 12167"/>
              <a:gd name="connsiteY0" fmla="*/ 4332 h 15954"/>
              <a:gd name="connsiteX1" fmla="*/ 3059 w 12167"/>
              <a:gd name="connsiteY1" fmla="*/ 4265 h 15954"/>
              <a:gd name="connsiteX2" fmla="*/ 3603 w 12167"/>
              <a:gd name="connsiteY2" fmla="*/ 3945 h 15954"/>
              <a:gd name="connsiteX3" fmla="*/ 8257 w 12167"/>
              <a:gd name="connsiteY3" fmla="*/ 3239 h 15954"/>
              <a:gd name="connsiteX4" fmla="*/ 8261 w 12167"/>
              <a:gd name="connsiteY4" fmla="*/ 1310 h 15954"/>
              <a:gd name="connsiteX5" fmla="*/ 8538 w 12167"/>
              <a:gd name="connsiteY5" fmla="*/ 904 h 15954"/>
              <a:gd name="connsiteX6" fmla="*/ 8754 w 12167"/>
              <a:gd name="connsiteY6" fmla="*/ 1035 h 15954"/>
              <a:gd name="connsiteX7" fmla="*/ 9013 w 12167"/>
              <a:gd name="connsiteY7" fmla="*/ 2161 h 15954"/>
              <a:gd name="connsiteX8" fmla="*/ 9381 w 12167"/>
              <a:gd name="connsiteY8" fmla="*/ 1742 h 15954"/>
              <a:gd name="connsiteX9" fmla="*/ 9532 w 12167"/>
              <a:gd name="connsiteY9" fmla="*/ 1520 h 15954"/>
              <a:gd name="connsiteX10" fmla="*/ 9658 w 12167"/>
              <a:gd name="connsiteY10" fmla="*/ 1505 h 15954"/>
              <a:gd name="connsiteX11" fmla="*/ 9760 w 12167"/>
              <a:gd name="connsiteY11" fmla="*/ 1469 h 15954"/>
              <a:gd name="connsiteX12" fmla="*/ 9785 w 12167"/>
              <a:gd name="connsiteY12" fmla="*/ 1394 h 15954"/>
              <a:gd name="connsiteX13" fmla="*/ 9785 w 12167"/>
              <a:gd name="connsiteY13" fmla="*/ 1306 h 15954"/>
              <a:gd name="connsiteX14" fmla="*/ 9694 w 12167"/>
              <a:gd name="connsiteY14" fmla="*/ 1122 h 15954"/>
              <a:gd name="connsiteX15" fmla="*/ 9618 w 12167"/>
              <a:gd name="connsiteY15" fmla="*/ 1035 h 15954"/>
              <a:gd name="connsiteX16" fmla="*/ 9618 w 12167"/>
              <a:gd name="connsiteY16" fmla="*/ 983 h 15954"/>
              <a:gd name="connsiteX17" fmla="*/ 9814 w 12167"/>
              <a:gd name="connsiteY17" fmla="*/ 878 h 15954"/>
              <a:gd name="connsiteX18" fmla="*/ 10249 w 12167"/>
              <a:gd name="connsiteY18" fmla="*/ 440 h 15954"/>
              <a:gd name="connsiteX19" fmla="*/ 10446 w 12167"/>
              <a:gd name="connsiteY19" fmla="*/ 0 h 15954"/>
              <a:gd name="connsiteX20" fmla="*/ 10683 w 12167"/>
              <a:gd name="connsiteY20" fmla="*/ 511 h 15954"/>
              <a:gd name="connsiteX21" fmla="*/ 10811 w 12167"/>
              <a:gd name="connsiteY21" fmla="*/ 878 h 15954"/>
              <a:gd name="connsiteX22" fmla="*/ 10792 w 12167"/>
              <a:gd name="connsiteY22" fmla="*/ 1192 h 15954"/>
              <a:gd name="connsiteX23" fmla="*/ 10720 w 12167"/>
              <a:gd name="connsiteY23" fmla="*/ 1590 h 15954"/>
              <a:gd name="connsiteX24" fmla="*/ 10851 w 12167"/>
              <a:gd name="connsiteY24" fmla="*/ 1742 h 15954"/>
              <a:gd name="connsiteX25" fmla="*/ 11196 w 12167"/>
              <a:gd name="connsiteY25" fmla="*/ 1331 h 15954"/>
              <a:gd name="connsiteX26" fmla="*/ 12167 w 12167"/>
              <a:gd name="connsiteY26" fmla="*/ 1331 h 15954"/>
              <a:gd name="connsiteX27" fmla="*/ 11897 w 12167"/>
              <a:gd name="connsiteY27" fmla="*/ 2248 h 15954"/>
              <a:gd name="connsiteX28" fmla="*/ 11178 w 12167"/>
              <a:gd name="connsiteY28" fmla="*/ 2248 h 15954"/>
              <a:gd name="connsiteX29" fmla="*/ 11425 w 12167"/>
              <a:gd name="connsiteY29" fmla="*/ 2525 h 15954"/>
              <a:gd name="connsiteX30" fmla="*/ 11879 w 12167"/>
              <a:gd name="connsiteY30" fmla="*/ 2872 h 15954"/>
              <a:gd name="connsiteX31" fmla="*/ 11879 w 12167"/>
              <a:gd name="connsiteY31" fmla="*/ 2925 h 15954"/>
              <a:gd name="connsiteX32" fmla="*/ 11786 w 12167"/>
              <a:gd name="connsiteY32" fmla="*/ 2879 h 15954"/>
              <a:gd name="connsiteX33" fmla="*/ 11215 w 12167"/>
              <a:gd name="connsiteY33" fmla="*/ 2872 h 15954"/>
              <a:gd name="connsiteX34" fmla="*/ 11160 w 12167"/>
              <a:gd name="connsiteY34" fmla="*/ 3020 h 15954"/>
              <a:gd name="connsiteX35" fmla="*/ 11087 w 12167"/>
              <a:gd name="connsiteY35" fmla="*/ 3159 h 15954"/>
              <a:gd name="connsiteX36" fmla="*/ 10364 w 12167"/>
              <a:gd name="connsiteY36" fmla="*/ 3535 h 15954"/>
              <a:gd name="connsiteX37" fmla="*/ 9618 w 12167"/>
              <a:gd name="connsiteY37" fmla="*/ 4691 h 15954"/>
              <a:gd name="connsiteX38" fmla="*/ 9417 w 12167"/>
              <a:gd name="connsiteY38" fmla="*/ 4744 h 15954"/>
              <a:gd name="connsiteX39" fmla="*/ 9238 w 12167"/>
              <a:gd name="connsiteY39" fmla="*/ 4703 h 15954"/>
              <a:gd name="connsiteX40" fmla="*/ 9020 w 12167"/>
              <a:gd name="connsiteY40" fmla="*/ 4621 h 15954"/>
              <a:gd name="connsiteX41" fmla="*/ 8900 w 12167"/>
              <a:gd name="connsiteY41" fmla="*/ 4763 h 15954"/>
              <a:gd name="connsiteX42" fmla="*/ 8511 w 12167"/>
              <a:gd name="connsiteY42" fmla="*/ 4744 h 15954"/>
              <a:gd name="connsiteX43" fmla="*/ 8460 w 12167"/>
              <a:gd name="connsiteY43" fmla="*/ 4791 h 15954"/>
              <a:gd name="connsiteX44" fmla="*/ 8427 w 12167"/>
              <a:gd name="connsiteY44" fmla="*/ 4832 h 15954"/>
              <a:gd name="connsiteX45" fmla="*/ 8301 w 12167"/>
              <a:gd name="connsiteY45" fmla="*/ 5860 h 15954"/>
              <a:gd name="connsiteX46" fmla="*/ 8066 w 12167"/>
              <a:gd name="connsiteY46" fmla="*/ 7265 h 15954"/>
              <a:gd name="connsiteX47" fmla="*/ 7609 w 12167"/>
              <a:gd name="connsiteY47" fmla="*/ 7255 h 15954"/>
              <a:gd name="connsiteX48" fmla="*/ 7536 w 12167"/>
              <a:gd name="connsiteY48" fmla="*/ 7767 h 15954"/>
              <a:gd name="connsiteX49" fmla="*/ 7577 w 12167"/>
              <a:gd name="connsiteY49" fmla="*/ 7892 h 15954"/>
              <a:gd name="connsiteX50" fmla="*/ 7987 w 12167"/>
              <a:gd name="connsiteY50" fmla="*/ 7948 h 15954"/>
              <a:gd name="connsiteX51" fmla="*/ 8061 w 12167"/>
              <a:gd name="connsiteY51" fmla="*/ 8332 h 15954"/>
              <a:gd name="connsiteX52" fmla="*/ 8301 w 12167"/>
              <a:gd name="connsiteY52" fmla="*/ 8455 h 15954"/>
              <a:gd name="connsiteX53" fmla="*/ 8259 w 12167"/>
              <a:gd name="connsiteY53" fmla="*/ 8628 h 15954"/>
              <a:gd name="connsiteX54" fmla="*/ 8012 w 12167"/>
              <a:gd name="connsiteY54" fmla="*/ 8815 h 15954"/>
              <a:gd name="connsiteX55" fmla="*/ 7770 w 12167"/>
              <a:gd name="connsiteY55" fmla="*/ 8803 h 15954"/>
              <a:gd name="connsiteX56" fmla="*/ 7758 w 12167"/>
              <a:gd name="connsiteY56" fmla="*/ 8906 h 15954"/>
              <a:gd name="connsiteX57" fmla="*/ 7824 w 12167"/>
              <a:gd name="connsiteY57" fmla="*/ 9234 h 15954"/>
              <a:gd name="connsiteX58" fmla="*/ 8012 w 12167"/>
              <a:gd name="connsiteY58" fmla="*/ 9252 h 15954"/>
              <a:gd name="connsiteX59" fmla="*/ 8086 w 12167"/>
              <a:gd name="connsiteY59" fmla="*/ 9463 h 15954"/>
              <a:gd name="connsiteX60" fmla="*/ 7940 w 12167"/>
              <a:gd name="connsiteY60" fmla="*/ 9588 h 15954"/>
              <a:gd name="connsiteX61" fmla="*/ 5721 w 12167"/>
              <a:gd name="connsiteY61" fmla="*/ 9405 h 15954"/>
              <a:gd name="connsiteX62" fmla="*/ 3788 w 12167"/>
              <a:gd name="connsiteY62" fmla="*/ 9211 h 15954"/>
              <a:gd name="connsiteX63" fmla="*/ 3632 w 12167"/>
              <a:gd name="connsiteY63" fmla="*/ 9862 h 15954"/>
              <a:gd name="connsiteX64" fmla="*/ 2399 w 12167"/>
              <a:gd name="connsiteY64" fmla="*/ 15510 h 15954"/>
              <a:gd name="connsiteX65" fmla="*/ 2077 w 12167"/>
              <a:gd name="connsiteY65" fmla="*/ 15491 h 15954"/>
              <a:gd name="connsiteX66" fmla="*/ 1494 w 12167"/>
              <a:gd name="connsiteY66" fmla="*/ 15413 h 15954"/>
              <a:gd name="connsiteX67" fmla="*/ 70 w 12167"/>
              <a:gd name="connsiteY67" fmla="*/ 15149 h 15954"/>
              <a:gd name="connsiteX68" fmla="*/ 524 w 12167"/>
              <a:gd name="connsiteY68" fmla="*/ 13041 h 15954"/>
              <a:gd name="connsiteX69" fmla="*/ 2167 w 12167"/>
              <a:gd name="connsiteY69" fmla="*/ 9821 h 15954"/>
              <a:gd name="connsiteX70" fmla="*/ 2396 w 12167"/>
              <a:gd name="connsiteY70" fmla="*/ 4332 h 15954"/>
              <a:gd name="connsiteX0" fmla="*/ 2396 w 12167"/>
              <a:gd name="connsiteY0" fmla="*/ 4332 h 16026"/>
              <a:gd name="connsiteX1" fmla="*/ 3059 w 12167"/>
              <a:gd name="connsiteY1" fmla="*/ 4265 h 16026"/>
              <a:gd name="connsiteX2" fmla="*/ 3603 w 12167"/>
              <a:gd name="connsiteY2" fmla="*/ 3945 h 16026"/>
              <a:gd name="connsiteX3" fmla="*/ 8257 w 12167"/>
              <a:gd name="connsiteY3" fmla="*/ 3239 h 16026"/>
              <a:gd name="connsiteX4" fmla="*/ 8261 w 12167"/>
              <a:gd name="connsiteY4" fmla="*/ 1310 h 16026"/>
              <a:gd name="connsiteX5" fmla="*/ 8538 w 12167"/>
              <a:gd name="connsiteY5" fmla="*/ 904 h 16026"/>
              <a:gd name="connsiteX6" fmla="*/ 8754 w 12167"/>
              <a:gd name="connsiteY6" fmla="*/ 1035 h 16026"/>
              <a:gd name="connsiteX7" fmla="*/ 9013 w 12167"/>
              <a:gd name="connsiteY7" fmla="*/ 2161 h 16026"/>
              <a:gd name="connsiteX8" fmla="*/ 9381 w 12167"/>
              <a:gd name="connsiteY8" fmla="*/ 1742 h 16026"/>
              <a:gd name="connsiteX9" fmla="*/ 9532 w 12167"/>
              <a:gd name="connsiteY9" fmla="*/ 1520 h 16026"/>
              <a:gd name="connsiteX10" fmla="*/ 9658 w 12167"/>
              <a:gd name="connsiteY10" fmla="*/ 1505 h 16026"/>
              <a:gd name="connsiteX11" fmla="*/ 9760 w 12167"/>
              <a:gd name="connsiteY11" fmla="*/ 1469 h 16026"/>
              <a:gd name="connsiteX12" fmla="*/ 9785 w 12167"/>
              <a:gd name="connsiteY12" fmla="*/ 1394 h 16026"/>
              <a:gd name="connsiteX13" fmla="*/ 9785 w 12167"/>
              <a:gd name="connsiteY13" fmla="*/ 1306 h 16026"/>
              <a:gd name="connsiteX14" fmla="*/ 9694 w 12167"/>
              <a:gd name="connsiteY14" fmla="*/ 1122 h 16026"/>
              <a:gd name="connsiteX15" fmla="*/ 9618 w 12167"/>
              <a:gd name="connsiteY15" fmla="*/ 1035 h 16026"/>
              <a:gd name="connsiteX16" fmla="*/ 9618 w 12167"/>
              <a:gd name="connsiteY16" fmla="*/ 983 h 16026"/>
              <a:gd name="connsiteX17" fmla="*/ 9814 w 12167"/>
              <a:gd name="connsiteY17" fmla="*/ 878 h 16026"/>
              <a:gd name="connsiteX18" fmla="*/ 10249 w 12167"/>
              <a:gd name="connsiteY18" fmla="*/ 440 h 16026"/>
              <a:gd name="connsiteX19" fmla="*/ 10446 w 12167"/>
              <a:gd name="connsiteY19" fmla="*/ 0 h 16026"/>
              <a:gd name="connsiteX20" fmla="*/ 10683 w 12167"/>
              <a:gd name="connsiteY20" fmla="*/ 511 h 16026"/>
              <a:gd name="connsiteX21" fmla="*/ 10811 w 12167"/>
              <a:gd name="connsiteY21" fmla="*/ 878 h 16026"/>
              <a:gd name="connsiteX22" fmla="*/ 10792 w 12167"/>
              <a:gd name="connsiteY22" fmla="*/ 1192 h 16026"/>
              <a:gd name="connsiteX23" fmla="*/ 10720 w 12167"/>
              <a:gd name="connsiteY23" fmla="*/ 1590 h 16026"/>
              <a:gd name="connsiteX24" fmla="*/ 10851 w 12167"/>
              <a:gd name="connsiteY24" fmla="*/ 1742 h 16026"/>
              <a:gd name="connsiteX25" fmla="*/ 11196 w 12167"/>
              <a:gd name="connsiteY25" fmla="*/ 1331 h 16026"/>
              <a:gd name="connsiteX26" fmla="*/ 12167 w 12167"/>
              <a:gd name="connsiteY26" fmla="*/ 1331 h 16026"/>
              <a:gd name="connsiteX27" fmla="*/ 11897 w 12167"/>
              <a:gd name="connsiteY27" fmla="*/ 2248 h 16026"/>
              <a:gd name="connsiteX28" fmla="*/ 11178 w 12167"/>
              <a:gd name="connsiteY28" fmla="*/ 2248 h 16026"/>
              <a:gd name="connsiteX29" fmla="*/ 11425 w 12167"/>
              <a:gd name="connsiteY29" fmla="*/ 2525 h 16026"/>
              <a:gd name="connsiteX30" fmla="*/ 11879 w 12167"/>
              <a:gd name="connsiteY30" fmla="*/ 2872 h 16026"/>
              <a:gd name="connsiteX31" fmla="*/ 11879 w 12167"/>
              <a:gd name="connsiteY31" fmla="*/ 2925 h 16026"/>
              <a:gd name="connsiteX32" fmla="*/ 11786 w 12167"/>
              <a:gd name="connsiteY32" fmla="*/ 2879 h 16026"/>
              <a:gd name="connsiteX33" fmla="*/ 11215 w 12167"/>
              <a:gd name="connsiteY33" fmla="*/ 2872 h 16026"/>
              <a:gd name="connsiteX34" fmla="*/ 11160 w 12167"/>
              <a:gd name="connsiteY34" fmla="*/ 3020 h 16026"/>
              <a:gd name="connsiteX35" fmla="*/ 11087 w 12167"/>
              <a:gd name="connsiteY35" fmla="*/ 3159 h 16026"/>
              <a:gd name="connsiteX36" fmla="*/ 10364 w 12167"/>
              <a:gd name="connsiteY36" fmla="*/ 3535 h 16026"/>
              <a:gd name="connsiteX37" fmla="*/ 9618 w 12167"/>
              <a:gd name="connsiteY37" fmla="*/ 4691 h 16026"/>
              <a:gd name="connsiteX38" fmla="*/ 9417 w 12167"/>
              <a:gd name="connsiteY38" fmla="*/ 4744 h 16026"/>
              <a:gd name="connsiteX39" fmla="*/ 9238 w 12167"/>
              <a:gd name="connsiteY39" fmla="*/ 4703 h 16026"/>
              <a:gd name="connsiteX40" fmla="*/ 9020 w 12167"/>
              <a:gd name="connsiteY40" fmla="*/ 4621 h 16026"/>
              <a:gd name="connsiteX41" fmla="*/ 8900 w 12167"/>
              <a:gd name="connsiteY41" fmla="*/ 4763 h 16026"/>
              <a:gd name="connsiteX42" fmla="*/ 8511 w 12167"/>
              <a:gd name="connsiteY42" fmla="*/ 4744 h 16026"/>
              <a:gd name="connsiteX43" fmla="*/ 8460 w 12167"/>
              <a:gd name="connsiteY43" fmla="*/ 4791 h 16026"/>
              <a:gd name="connsiteX44" fmla="*/ 8427 w 12167"/>
              <a:gd name="connsiteY44" fmla="*/ 4832 h 16026"/>
              <a:gd name="connsiteX45" fmla="*/ 8301 w 12167"/>
              <a:gd name="connsiteY45" fmla="*/ 5860 h 16026"/>
              <a:gd name="connsiteX46" fmla="*/ 8066 w 12167"/>
              <a:gd name="connsiteY46" fmla="*/ 7265 h 16026"/>
              <a:gd name="connsiteX47" fmla="*/ 7609 w 12167"/>
              <a:gd name="connsiteY47" fmla="*/ 7255 h 16026"/>
              <a:gd name="connsiteX48" fmla="*/ 7536 w 12167"/>
              <a:gd name="connsiteY48" fmla="*/ 7767 h 16026"/>
              <a:gd name="connsiteX49" fmla="*/ 7577 w 12167"/>
              <a:gd name="connsiteY49" fmla="*/ 7892 h 16026"/>
              <a:gd name="connsiteX50" fmla="*/ 7987 w 12167"/>
              <a:gd name="connsiteY50" fmla="*/ 7948 h 16026"/>
              <a:gd name="connsiteX51" fmla="*/ 8061 w 12167"/>
              <a:gd name="connsiteY51" fmla="*/ 8332 h 16026"/>
              <a:gd name="connsiteX52" fmla="*/ 8301 w 12167"/>
              <a:gd name="connsiteY52" fmla="*/ 8455 h 16026"/>
              <a:gd name="connsiteX53" fmla="*/ 8259 w 12167"/>
              <a:gd name="connsiteY53" fmla="*/ 8628 h 16026"/>
              <a:gd name="connsiteX54" fmla="*/ 8012 w 12167"/>
              <a:gd name="connsiteY54" fmla="*/ 8815 h 16026"/>
              <a:gd name="connsiteX55" fmla="*/ 7770 w 12167"/>
              <a:gd name="connsiteY55" fmla="*/ 8803 h 16026"/>
              <a:gd name="connsiteX56" fmla="*/ 7758 w 12167"/>
              <a:gd name="connsiteY56" fmla="*/ 8906 h 16026"/>
              <a:gd name="connsiteX57" fmla="*/ 7824 w 12167"/>
              <a:gd name="connsiteY57" fmla="*/ 9234 h 16026"/>
              <a:gd name="connsiteX58" fmla="*/ 8012 w 12167"/>
              <a:gd name="connsiteY58" fmla="*/ 9252 h 16026"/>
              <a:gd name="connsiteX59" fmla="*/ 8086 w 12167"/>
              <a:gd name="connsiteY59" fmla="*/ 9463 h 16026"/>
              <a:gd name="connsiteX60" fmla="*/ 7940 w 12167"/>
              <a:gd name="connsiteY60" fmla="*/ 9588 h 16026"/>
              <a:gd name="connsiteX61" fmla="*/ 5721 w 12167"/>
              <a:gd name="connsiteY61" fmla="*/ 9405 h 16026"/>
              <a:gd name="connsiteX62" fmla="*/ 3788 w 12167"/>
              <a:gd name="connsiteY62" fmla="*/ 9211 h 16026"/>
              <a:gd name="connsiteX63" fmla="*/ 3632 w 12167"/>
              <a:gd name="connsiteY63" fmla="*/ 9862 h 16026"/>
              <a:gd name="connsiteX64" fmla="*/ 2399 w 12167"/>
              <a:gd name="connsiteY64" fmla="*/ 15510 h 16026"/>
              <a:gd name="connsiteX65" fmla="*/ 2258 w 12167"/>
              <a:gd name="connsiteY65" fmla="*/ 15743 h 16026"/>
              <a:gd name="connsiteX66" fmla="*/ 2077 w 12167"/>
              <a:gd name="connsiteY66" fmla="*/ 15491 h 16026"/>
              <a:gd name="connsiteX67" fmla="*/ 1494 w 12167"/>
              <a:gd name="connsiteY67" fmla="*/ 15413 h 16026"/>
              <a:gd name="connsiteX68" fmla="*/ 70 w 12167"/>
              <a:gd name="connsiteY68" fmla="*/ 15149 h 16026"/>
              <a:gd name="connsiteX69" fmla="*/ 524 w 12167"/>
              <a:gd name="connsiteY69" fmla="*/ 13041 h 16026"/>
              <a:gd name="connsiteX70" fmla="*/ 2167 w 12167"/>
              <a:gd name="connsiteY70" fmla="*/ 9821 h 16026"/>
              <a:gd name="connsiteX71" fmla="*/ 2396 w 12167"/>
              <a:gd name="connsiteY71" fmla="*/ 4332 h 16026"/>
              <a:gd name="connsiteX0" fmla="*/ 2396 w 12167"/>
              <a:gd name="connsiteY0" fmla="*/ 4332 h 15955"/>
              <a:gd name="connsiteX1" fmla="*/ 3059 w 12167"/>
              <a:gd name="connsiteY1" fmla="*/ 4265 h 15955"/>
              <a:gd name="connsiteX2" fmla="*/ 3603 w 12167"/>
              <a:gd name="connsiteY2" fmla="*/ 3945 h 15955"/>
              <a:gd name="connsiteX3" fmla="*/ 8257 w 12167"/>
              <a:gd name="connsiteY3" fmla="*/ 3239 h 15955"/>
              <a:gd name="connsiteX4" fmla="*/ 8261 w 12167"/>
              <a:gd name="connsiteY4" fmla="*/ 1310 h 15955"/>
              <a:gd name="connsiteX5" fmla="*/ 8538 w 12167"/>
              <a:gd name="connsiteY5" fmla="*/ 904 h 15955"/>
              <a:gd name="connsiteX6" fmla="*/ 8754 w 12167"/>
              <a:gd name="connsiteY6" fmla="*/ 1035 h 15955"/>
              <a:gd name="connsiteX7" fmla="*/ 9013 w 12167"/>
              <a:gd name="connsiteY7" fmla="*/ 2161 h 15955"/>
              <a:gd name="connsiteX8" fmla="*/ 9381 w 12167"/>
              <a:gd name="connsiteY8" fmla="*/ 1742 h 15955"/>
              <a:gd name="connsiteX9" fmla="*/ 9532 w 12167"/>
              <a:gd name="connsiteY9" fmla="*/ 1520 h 15955"/>
              <a:gd name="connsiteX10" fmla="*/ 9658 w 12167"/>
              <a:gd name="connsiteY10" fmla="*/ 1505 h 15955"/>
              <a:gd name="connsiteX11" fmla="*/ 9760 w 12167"/>
              <a:gd name="connsiteY11" fmla="*/ 1469 h 15955"/>
              <a:gd name="connsiteX12" fmla="*/ 9785 w 12167"/>
              <a:gd name="connsiteY12" fmla="*/ 1394 h 15955"/>
              <a:gd name="connsiteX13" fmla="*/ 9785 w 12167"/>
              <a:gd name="connsiteY13" fmla="*/ 1306 h 15955"/>
              <a:gd name="connsiteX14" fmla="*/ 9694 w 12167"/>
              <a:gd name="connsiteY14" fmla="*/ 1122 h 15955"/>
              <a:gd name="connsiteX15" fmla="*/ 9618 w 12167"/>
              <a:gd name="connsiteY15" fmla="*/ 1035 h 15955"/>
              <a:gd name="connsiteX16" fmla="*/ 9618 w 12167"/>
              <a:gd name="connsiteY16" fmla="*/ 983 h 15955"/>
              <a:gd name="connsiteX17" fmla="*/ 9814 w 12167"/>
              <a:gd name="connsiteY17" fmla="*/ 878 h 15955"/>
              <a:gd name="connsiteX18" fmla="*/ 10249 w 12167"/>
              <a:gd name="connsiteY18" fmla="*/ 440 h 15955"/>
              <a:gd name="connsiteX19" fmla="*/ 10446 w 12167"/>
              <a:gd name="connsiteY19" fmla="*/ 0 h 15955"/>
              <a:gd name="connsiteX20" fmla="*/ 10683 w 12167"/>
              <a:gd name="connsiteY20" fmla="*/ 511 h 15955"/>
              <a:gd name="connsiteX21" fmla="*/ 10811 w 12167"/>
              <a:gd name="connsiteY21" fmla="*/ 878 h 15955"/>
              <a:gd name="connsiteX22" fmla="*/ 10792 w 12167"/>
              <a:gd name="connsiteY22" fmla="*/ 1192 h 15955"/>
              <a:gd name="connsiteX23" fmla="*/ 10720 w 12167"/>
              <a:gd name="connsiteY23" fmla="*/ 1590 h 15955"/>
              <a:gd name="connsiteX24" fmla="*/ 10851 w 12167"/>
              <a:gd name="connsiteY24" fmla="*/ 1742 h 15955"/>
              <a:gd name="connsiteX25" fmla="*/ 11196 w 12167"/>
              <a:gd name="connsiteY25" fmla="*/ 1331 h 15955"/>
              <a:gd name="connsiteX26" fmla="*/ 12167 w 12167"/>
              <a:gd name="connsiteY26" fmla="*/ 1331 h 15955"/>
              <a:gd name="connsiteX27" fmla="*/ 11897 w 12167"/>
              <a:gd name="connsiteY27" fmla="*/ 2248 h 15955"/>
              <a:gd name="connsiteX28" fmla="*/ 11178 w 12167"/>
              <a:gd name="connsiteY28" fmla="*/ 2248 h 15955"/>
              <a:gd name="connsiteX29" fmla="*/ 11425 w 12167"/>
              <a:gd name="connsiteY29" fmla="*/ 2525 h 15955"/>
              <a:gd name="connsiteX30" fmla="*/ 11879 w 12167"/>
              <a:gd name="connsiteY30" fmla="*/ 2872 h 15955"/>
              <a:gd name="connsiteX31" fmla="*/ 11879 w 12167"/>
              <a:gd name="connsiteY31" fmla="*/ 2925 h 15955"/>
              <a:gd name="connsiteX32" fmla="*/ 11786 w 12167"/>
              <a:gd name="connsiteY32" fmla="*/ 2879 h 15955"/>
              <a:gd name="connsiteX33" fmla="*/ 11215 w 12167"/>
              <a:gd name="connsiteY33" fmla="*/ 2872 h 15955"/>
              <a:gd name="connsiteX34" fmla="*/ 11160 w 12167"/>
              <a:gd name="connsiteY34" fmla="*/ 3020 h 15955"/>
              <a:gd name="connsiteX35" fmla="*/ 11087 w 12167"/>
              <a:gd name="connsiteY35" fmla="*/ 3159 h 15955"/>
              <a:gd name="connsiteX36" fmla="*/ 10364 w 12167"/>
              <a:gd name="connsiteY36" fmla="*/ 3535 h 15955"/>
              <a:gd name="connsiteX37" fmla="*/ 9618 w 12167"/>
              <a:gd name="connsiteY37" fmla="*/ 4691 h 15955"/>
              <a:gd name="connsiteX38" fmla="*/ 9417 w 12167"/>
              <a:gd name="connsiteY38" fmla="*/ 4744 h 15955"/>
              <a:gd name="connsiteX39" fmla="*/ 9238 w 12167"/>
              <a:gd name="connsiteY39" fmla="*/ 4703 h 15955"/>
              <a:gd name="connsiteX40" fmla="*/ 9020 w 12167"/>
              <a:gd name="connsiteY40" fmla="*/ 4621 h 15955"/>
              <a:gd name="connsiteX41" fmla="*/ 8900 w 12167"/>
              <a:gd name="connsiteY41" fmla="*/ 4763 h 15955"/>
              <a:gd name="connsiteX42" fmla="*/ 8511 w 12167"/>
              <a:gd name="connsiteY42" fmla="*/ 4744 h 15955"/>
              <a:gd name="connsiteX43" fmla="*/ 8460 w 12167"/>
              <a:gd name="connsiteY43" fmla="*/ 4791 h 15955"/>
              <a:gd name="connsiteX44" fmla="*/ 8427 w 12167"/>
              <a:gd name="connsiteY44" fmla="*/ 4832 h 15955"/>
              <a:gd name="connsiteX45" fmla="*/ 8301 w 12167"/>
              <a:gd name="connsiteY45" fmla="*/ 5860 h 15955"/>
              <a:gd name="connsiteX46" fmla="*/ 8066 w 12167"/>
              <a:gd name="connsiteY46" fmla="*/ 7265 h 15955"/>
              <a:gd name="connsiteX47" fmla="*/ 7609 w 12167"/>
              <a:gd name="connsiteY47" fmla="*/ 7255 h 15955"/>
              <a:gd name="connsiteX48" fmla="*/ 7536 w 12167"/>
              <a:gd name="connsiteY48" fmla="*/ 7767 h 15955"/>
              <a:gd name="connsiteX49" fmla="*/ 7577 w 12167"/>
              <a:gd name="connsiteY49" fmla="*/ 7892 h 15955"/>
              <a:gd name="connsiteX50" fmla="*/ 7987 w 12167"/>
              <a:gd name="connsiteY50" fmla="*/ 7948 h 15955"/>
              <a:gd name="connsiteX51" fmla="*/ 8061 w 12167"/>
              <a:gd name="connsiteY51" fmla="*/ 8332 h 15955"/>
              <a:gd name="connsiteX52" fmla="*/ 8301 w 12167"/>
              <a:gd name="connsiteY52" fmla="*/ 8455 h 15955"/>
              <a:gd name="connsiteX53" fmla="*/ 8259 w 12167"/>
              <a:gd name="connsiteY53" fmla="*/ 8628 h 15955"/>
              <a:gd name="connsiteX54" fmla="*/ 8012 w 12167"/>
              <a:gd name="connsiteY54" fmla="*/ 8815 h 15955"/>
              <a:gd name="connsiteX55" fmla="*/ 7770 w 12167"/>
              <a:gd name="connsiteY55" fmla="*/ 8803 h 15955"/>
              <a:gd name="connsiteX56" fmla="*/ 7758 w 12167"/>
              <a:gd name="connsiteY56" fmla="*/ 8906 h 15955"/>
              <a:gd name="connsiteX57" fmla="*/ 7824 w 12167"/>
              <a:gd name="connsiteY57" fmla="*/ 9234 h 15955"/>
              <a:gd name="connsiteX58" fmla="*/ 8012 w 12167"/>
              <a:gd name="connsiteY58" fmla="*/ 9252 h 15955"/>
              <a:gd name="connsiteX59" fmla="*/ 8086 w 12167"/>
              <a:gd name="connsiteY59" fmla="*/ 9463 h 15955"/>
              <a:gd name="connsiteX60" fmla="*/ 7940 w 12167"/>
              <a:gd name="connsiteY60" fmla="*/ 9588 h 15955"/>
              <a:gd name="connsiteX61" fmla="*/ 5721 w 12167"/>
              <a:gd name="connsiteY61" fmla="*/ 9405 h 15955"/>
              <a:gd name="connsiteX62" fmla="*/ 3788 w 12167"/>
              <a:gd name="connsiteY62" fmla="*/ 9211 h 15955"/>
              <a:gd name="connsiteX63" fmla="*/ 3632 w 12167"/>
              <a:gd name="connsiteY63" fmla="*/ 9862 h 15955"/>
              <a:gd name="connsiteX64" fmla="*/ 2399 w 12167"/>
              <a:gd name="connsiteY64" fmla="*/ 15510 h 15955"/>
              <a:gd name="connsiteX65" fmla="*/ 2299 w 12167"/>
              <a:gd name="connsiteY65" fmla="*/ 15549 h 15955"/>
              <a:gd name="connsiteX66" fmla="*/ 2258 w 12167"/>
              <a:gd name="connsiteY66" fmla="*/ 15743 h 15955"/>
              <a:gd name="connsiteX67" fmla="*/ 2077 w 12167"/>
              <a:gd name="connsiteY67" fmla="*/ 15491 h 15955"/>
              <a:gd name="connsiteX68" fmla="*/ 1494 w 12167"/>
              <a:gd name="connsiteY68" fmla="*/ 15413 h 15955"/>
              <a:gd name="connsiteX69" fmla="*/ 70 w 12167"/>
              <a:gd name="connsiteY69" fmla="*/ 15149 h 15955"/>
              <a:gd name="connsiteX70" fmla="*/ 524 w 12167"/>
              <a:gd name="connsiteY70" fmla="*/ 13041 h 15955"/>
              <a:gd name="connsiteX71" fmla="*/ 2167 w 12167"/>
              <a:gd name="connsiteY71" fmla="*/ 9821 h 15955"/>
              <a:gd name="connsiteX72" fmla="*/ 2396 w 12167"/>
              <a:gd name="connsiteY72" fmla="*/ 4332 h 15955"/>
              <a:gd name="connsiteX0" fmla="*/ 2396 w 12167"/>
              <a:gd name="connsiteY0" fmla="*/ 4332 h 15955"/>
              <a:gd name="connsiteX1" fmla="*/ 3059 w 12167"/>
              <a:gd name="connsiteY1" fmla="*/ 4265 h 15955"/>
              <a:gd name="connsiteX2" fmla="*/ 3603 w 12167"/>
              <a:gd name="connsiteY2" fmla="*/ 3945 h 15955"/>
              <a:gd name="connsiteX3" fmla="*/ 8257 w 12167"/>
              <a:gd name="connsiteY3" fmla="*/ 3239 h 15955"/>
              <a:gd name="connsiteX4" fmla="*/ 8261 w 12167"/>
              <a:gd name="connsiteY4" fmla="*/ 1310 h 15955"/>
              <a:gd name="connsiteX5" fmla="*/ 8538 w 12167"/>
              <a:gd name="connsiteY5" fmla="*/ 904 h 15955"/>
              <a:gd name="connsiteX6" fmla="*/ 8754 w 12167"/>
              <a:gd name="connsiteY6" fmla="*/ 1035 h 15955"/>
              <a:gd name="connsiteX7" fmla="*/ 9013 w 12167"/>
              <a:gd name="connsiteY7" fmla="*/ 2161 h 15955"/>
              <a:gd name="connsiteX8" fmla="*/ 9381 w 12167"/>
              <a:gd name="connsiteY8" fmla="*/ 1742 h 15955"/>
              <a:gd name="connsiteX9" fmla="*/ 9532 w 12167"/>
              <a:gd name="connsiteY9" fmla="*/ 1520 h 15955"/>
              <a:gd name="connsiteX10" fmla="*/ 9658 w 12167"/>
              <a:gd name="connsiteY10" fmla="*/ 1505 h 15955"/>
              <a:gd name="connsiteX11" fmla="*/ 9760 w 12167"/>
              <a:gd name="connsiteY11" fmla="*/ 1469 h 15955"/>
              <a:gd name="connsiteX12" fmla="*/ 9785 w 12167"/>
              <a:gd name="connsiteY12" fmla="*/ 1394 h 15955"/>
              <a:gd name="connsiteX13" fmla="*/ 9785 w 12167"/>
              <a:gd name="connsiteY13" fmla="*/ 1306 h 15955"/>
              <a:gd name="connsiteX14" fmla="*/ 9694 w 12167"/>
              <a:gd name="connsiteY14" fmla="*/ 1122 h 15955"/>
              <a:gd name="connsiteX15" fmla="*/ 9618 w 12167"/>
              <a:gd name="connsiteY15" fmla="*/ 1035 h 15955"/>
              <a:gd name="connsiteX16" fmla="*/ 9618 w 12167"/>
              <a:gd name="connsiteY16" fmla="*/ 983 h 15955"/>
              <a:gd name="connsiteX17" fmla="*/ 9814 w 12167"/>
              <a:gd name="connsiteY17" fmla="*/ 878 h 15955"/>
              <a:gd name="connsiteX18" fmla="*/ 10249 w 12167"/>
              <a:gd name="connsiteY18" fmla="*/ 440 h 15955"/>
              <a:gd name="connsiteX19" fmla="*/ 10446 w 12167"/>
              <a:gd name="connsiteY19" fmla="*/ 0 h 15955"/>
              <a:gd name="connsiteX20" fmla="*/ 10683 w 12167"/>
              <a:gd name="connsiteY20" fmla="*/ 511 h 15955"/>
              <a:gd name="connsiteX21" fmla="*/ 10811 w 12167"/>
              <a:gd name="connsiteY21" fmla="*/ 878 h 15955"/>
              <a:gd name="connsiteX22" fmla="*/ 10792 w 12167"/>
              <a:gd name="connsiteY22" fmla="*/ 1192 h 15955"/>
              <a:gd name="connsiteX23" fmla="*/ 10720 w 12167"/>
              <a:gd name="connsiteY23" fmla="*/ 1590 h 15955"/>
              <a:gd name="connsiteX24" fmla="*/ 10851 w 12167"/>
              <a:gd name="connsiteY24" fmla="*/ 1742 h 15955"/>
              <a:gd name="connsiteX25" fmla="*/ 11196 w 12167"/>
              <a:gd name="connsiteY25" fmla="*/ 1331 h 15955"/>
              <a:gd name="connsiteX26" fmla="*/ 12167 w 12167"/>
              <a:gd name="connsiteY26" fmla="*/ 1331 h 15955"/>
              <a:gd name="connsiteX27" fmla="*/ 11897 w 12167"/>
              <a:gd name="connsiteY27" fmla="*/ 2248 h 15955"/>
              <a:gd name="connsiteX28" fmla="*/ 11178 w 12167"/>
              <a:gd name="connsiteY28" fmla="*/ 2248 h 15955"/>
              <a:gd name="connsiteX29" fmla="*/ 11425 w 12167"/>
              <a:gd name="connsiteY29" fmla="*/ 2525 h 15955"/>
              <a:gd name="connsiteX30" fmla="*/ 11879 w 12167"/>
              <a:gd name="connsiteY30" fmla="*/ 2872 h 15955"/>
              <a:gd name="connsiteX31" fmla="*/ 11879 w 12167"/>
              <a:gd name="connsiteY31" fmla="*/ 2925 h 15955"/>
              <a:gd name="connsiteX32" fmla="*/ 11786 w 12167"/>
              <a:gd name="connsiteY32" fmla="*/ 2879 h 15955"/>
              <a:gd name="connsiteX33" fmla="*/ 11215 w 12167"/>
              <a:gd name="connsiteY33" fmla="*/ 2872 h 15955"/>
              <a:gd name="connsiteX34" fmla="*/ 11160 w 12167"/>
              <a:gd name="connsiteY34" fmla="*/ 3020 h 15955"/>
              <a:gd name="connsiteX35" fmla="*/ 11087 w 12167"/>
              <a:gd name="connsiteY35" fmla="*/ 3159 h 15955"/>
              <a:gd name="connsiteX36" fmla="*/ 10364 w 12167"/>
              <a:gd name="connsiteY36" fmla="*/ 3535 h 15955"/>
              <a:gd name="connsiteX37" fmla="*/ 9618 w 12167"/>
              <a:gd name="connsiteY37" fmla="*/ 4691 h 15955"/>
              <a:gd name="connsiteX38" fmla="*/ 9417 w 12167"/>
              <a:gd name="connsiteY38" fmla="*/ 4744 h 15955"/>
              <a:gd name="connsiteX39" fmla="*/ 9238 w 12167"/>
              <a:gd name="connsiteY39" fmla="*/ 4703 h 15955"/>
              <a:gd name="connsiteX40" fmla="*/ 9020 w 12167"/>
              <a:gd name="connsiteY40" fmla="*/ 4621 h 15955"/>
              <a:gd name="connsiteX41" fmla="*/ 8900 w 12167"/>
              <a:gd name="connsiteY41" fmla="*/ 4763 h 15955"/>
              <a:gd name="connsiteX42" fmla="*/ 8511 w 12167"/>
              <a:gd name="connsiteY42" fmla="*/ 4744 h 15955"/>
              <a:gd name="connsiteX43" fmla="*/ 8460 w 12167"/>
              <a:gd name="connsiteY43" fmla="*/ 4791 h 15955"/>
              <a:gd name="connsiteX44" fmla="*/ 8427 w 12167"/>
              <a:gd name="connsiteY44" fmla="*/ 4832 h 15955"/>
              <a:gd name="connsiteX45" fmla="*/ 8301 w 12167"/>
              <a:gd name="connsiteY45" fmla="*/ 5860 h 15955"/>
              <a:gd name="connsiteX46" fmla="*/ 8066 w 12167"/>
              <a:gd name="connsiteY46" fmla="*/ 7265 h 15955"/>
              <a:gd name="connsiteX47" fmla="*/ 7609 w 12167"/>
              <a:gd name="connsiteY47" fmla="*/ 7255 h 15955"/>
              <a:gd name="connsiteX48" fmla="*/ 7536 w 12167"/>
              <a:gd name="connsiteY48" fmla="*/ 7767 h 15955"/>
              <a:gd name="connsiteX49" fmla="*/ 7577 w 12167"/>
              <a:gd name="connsiteY49" fmla="*/ 7892 h 15955"/>
              <a:gd name="connsiteX50" fmla="*/ 7987 w 12167"/>
              <a:gd name="connsiteY50" fmla="*/ 7948 h 15955"/>
              <a:gd name="connsiteX51" fmla="*/ 8061 w 12167"/>
              <a:gd name="connsiteY51" fmla="*/ 8332 h 15955"/>
              <a:gd name="connsiteX52" fmla="*/ 8301 w 12167"/>
              <a:gd name="connsiteY52" fmla="*/ 8455 h 15955"/>
              <a:gd name="connsiteX53" fmla="*/ 8259 w 12167"/>
              <a:gd name="connsiteY53" fmla="*/ 8628 h 15955"/>
              <a:gd name="connsiteX54" fmla="*/ 8012 w 12167"/>
              <a:gd name="connsiteY54" fmla="*/ 8815 h 15955"/>
              <a:gd name="connsiteX55" fmla="*/ 7770 w 12167"/>
              <a:gd name="connsiteY55" fmla="*/ 8803 h 15955"/>
              <a:gd name="connsiteX56" fmla="*/ 7758 w 12167"/>
              <a:gd name="connsiteY56" fmla="*/ 8906 h 15955"/>
              <a:gd name="connsiteX57" fmla="*/ 7824 w 12167"/>
              <a:gd name="connsiteY57" fmla="*/ 9234 h 15955"/>
              <a:gd name="connsiteX58" fmla="*/ 8012 w 12167"/>
              <a:gd name="connsiteY58" fmla="*/ 9252 h 15955"/>
              <a:gd name="connsiteX59" fmla="*/ 8086 w 12167"/>
              <a:gd name="connsiteY59" fmla="*/ 9463 h 15955"/>
              <a:gd name="connsiteX60" fmla="*/ 7940 w 12167"/>
              <a:gd name="connsiteY60" fmla="*/ 9588 h 15955"/>
              <a:gd name="connsiteX61" fmla="*/ 5721 w 12167"/>
              <a:gd name="connsiteY61" fmla="*/ 9405 h 15955"/>
              <a:gd name="connsiteX62" fmla="*/ 3788 w 12167"/>
              <a:gd name="connsiteY62" fmla="*/ 9211 h 15955"/>
              <a:gd name="connsiteX63" fmla="*/ 3632 w 12167"/>
              <a:gd name="connsiteY63" fmla="*/ 9862 h 15955"/>
              <a:gd name="connsiteX64" fmla="*/ 2399 w 12167"/>
              <a:gd name="connsiteY64" fmla="*/ 15510 h 15955"/>
              <a:gd name="connsiteX65" fmla="*/ 2299 w 12167"/>
              <a:gd name="connsiteY65" fmla="*/ 15549 h 15955"/>
              <a:gd name="connsiteX66" fmla="*/ 2077 w 12167"/>
              <a:gd name="connsiteY66" fmla="*/ 15491 h 15955"/>
              <a:gd name="connsiteX67" fmla="*/ 1494 w 12167"/>
              <a:gd name="connsiteY67" fmla="*/ 15413 h 15955"/>
              <a:gd name="connsiteX68" fmla="*/ 70 w 12167"/>
              <a:gd name="connsiteY68" fmla="*/ 15149 h 15955"/>
              <a:gd name="connsiteX69" fmla="*/ 524 w 12167"/>
              <a:gd name="connsiteY69" fmla="*/ 13041 h 15955"/>
              <a:gd name="connsiteX70" fmla="*/ 2167 w 12167"/>
              <a:gd name="connsiteY70" fmla="*/ 9821 h 15955"/>
              <a:gd name="connsiteX71" fmla="*/ 2396 w 12167"/>
              <a:gd name="connsiteY71" fmla="*/ 4332 h 15955"/>
              <a:gd name="connsiteX0" fmla="*/ 2396 w 12167"/>
              <a:gd name="connsiteY0" fmla="*/ 4332 h 15925"/>
              <a:gd name="connsiteX1" fmla="*/ 3059 w 12167"/>
              <a:gd name="connsiteY1" fmla="*/ 4265 h 15925"/>
              <a:gd name="connsiteX2" fmla="*/ 3603 w 12167"/>
              <a:gd name="connsiteY2" fmla="*/ 3945 h 15925"/>
              <a:gd name="connsiteX3" fmla="*/ 8257 w 12167"/>
              <a:gd name="connsiteY3" fmla="*/ 3239 h 15925"/>
              <a:gd name="connsiteX4" fmla="*/ 8261 w 12167"/>
              <a:gd name="connsiteY4" fmla="*/ 1310 h 15925"/>
              <a:gd name="connsiteX5" fmla="*/ 8538 w 12167"/>
              <a:gd name="connsiteY5" fmla="*/ 904 h 15925"/>
              <a:gd name="connsiteX6" fmla="*/ 8754 w 12167"/>
              <a:gd name="connsiteY6" fmla="*/ 1035 h 15925"/>
              <a:gd name="connsiteX7" fmla="*/ 9013 w 12167"/>
              <a:gd name="connsiteY7" fmla="*/ 2161 h 15925"/>
              <a:gd name="connsiteX8" fmla="*/ 9381 w 12167"/>
              <a:gd name="connsiteY8" fmla="*/ 1742 h 15925"/>
              <a:gd name="connsiteX9" fmla="*/ 9532 w 12167"/>
              <a:gd name="connsiteY9" fmla="*/ 1520 h 15925"/>
              <a:gd name="connsiteX10" fmla="*/ 9658 w 12167"/>
              <a:gd name="connsiteY10" fmla="*/ 1505 h 15925"/>
              <a:gd name="connsiteX11" fmla="*/ 9760 w 12167"/>
              <a:gd name="connsiteY11" fmla="*/ 1469 h 15925"/>
              <a:gd name="connsiteX12" fmla="*/ 9785 w 12167"/>
              <a:gd name="connsiteY12" fmla="*/ 1394 h 15925"/>
              <a:gd name="connsiteX13" fmla="*/ 9785 w 12167"/>
              <a:gd name="connsiteY13" fmla="*/ 1306 h 15925"/>
              <a:gd name="connsiteX14" fmla="*/ 9694 w 12167"/>
              <a:gd name="connsiteY14" fmla="*/ 1122 h 15925"/>
              <a:gd name="connsiteX15" fmla="*/ 9618 w 12167"/>
              <a:gd name="connsiteY15" fmla="*/ 1035 h 15925"/>
              <a:gd name="connsiteX16" fmla="*/ 9618 w 12167"/>
              <a:gd name="connsiteY16" fmla="*/ 983 h 15925"/>
              <a:gd name="connsiteX17" fmla="*/ 9814 w 12167"/>
              <a:gd name="connsiteY17" fmla="*/ 878 h 15925"/>
              <a:gd name="connsiteX18" fmla="*/ 10249 w 12167"/>
              <a:gd name="connsiteY18" fmla="*/ 440 h 15925"/>
              <a:gd name="connsiteX19" fmla="*/ 10446 w 12167"/>
              <a:gd name="connsiteY19" fmla="*/ 0 h 15925"/>
              <a:gd name="connsiteX20" fmla="*/ 10683 w 12167"/>
              <a:gd name="connsiteY20" fmla="*/ 511 h 15925"/>
              <a:gd name="connsiteX21" fmla="*/ 10811 w 12167"/>
              <a:gd name="connsiteY21" fmla="*/ 878 h 15925"/>
              <a:gd name="connsiteX22" fmla="*/ 10792 w 12167"/>
              <a:gd name="connsiteY22" fmla="*/ 1192 h 15925"/>
              <a:gd name="connsiteX23" fmla="*/ 10720 w 12167"/>
              <a:gd name="connsiteY23" fmla="*/ 1590 h 15925"/>
              <a:gd name="connsiteX24" fmla="*/ 10851 w 12167"/>
              <a:gd name="connsiteY24" fmla="*/ 1742 h 15925"/>
              <a:gd name="connsiteX25" fmla="*/ 11196 w 12167"/>
              <a:gd name="connsiteY25" fmla="*/ 1331 h 15925"/>
              <a:gd name="connsiteX26" fmla="*/ 12167 w 12167"/>
              <a:gd name="connsiteY26" fmla="*/ 1331 h 15925"/>
              <a:gd name="connsiteX27" fmla="*/ 11897 w 12167"/>
              <a:gd name="connsiteY27" fmla="*/ 2248 h 15925"/>
              <a:gd name="connsiteX28" fmla="*/ 11178 w 12167"/>
              <a:gd name="connsiteY28" fmla="*/ 2248 h 15925"/>
              <a:gd name="connsiteX29" fmla="*/ 11425 w 12167"/>
              <a:gd name="connsiteY29" fmla="*/ 2525 h 15925"/>
              <a:gd name="connsiteX30" fmla="*/ 11879 w 12167"/>
              <a:gd name="connsiteY30" fmla="*/ 2872 h 15925"/>
              <a:gd name="connsiteX31" fmla="*/ 11879 w 12167"/>
              <a:gd name="connsiteY31" fmla="*/ 2925 h 15925"/>
              <a:gd name="connsiteX32" fmla="*/ 11786 w 12167"/>
              <a:gd name="connsiteY32" fmla="*/ 2879 h 15925"/>
              <a:gd name="connsiteX33" fmla="*/ 11215 w 12167"/>
              <a:gd name="connsiteY33" fmla="*/ 2872 h 15925"/>
              <a:gd name="connsiteX34" fmla="*/ 11160 w 12167"/>
              <a:gd name="connsiteY34" fmla="*/ 3020 h 15925"/>
              <a:gd name="connsiteX35" fmla="*/ 11087 w 12167"/>
              <a:gd name="connsiteY35" fmla="*/ 3159 h 15925"/>
              <a:gd name="connsiteX36" fmla="*/ 10364 w 12167"/>
              <a:gd name="connsiteY36" fmla="*/ 3535 h 15925"/>
              <a:gd name="connsiteX37" fmla="*/ 9618 w 12167"/>
              <a:gd name="connsiteY37" fmla="*/ 4691 h 15925"/>
              <a:gd name="connsiteX38" fmla="*/ 9417 w 12167"/>
              <a:gd name="connsiteY38" fmla="*/ 4744 h 15925"/>
              <a:gd name="connsiteX39" fmla="*/ 9238 w 12167"/>
              <a:gd name="connsiteY39" fmla="*/ 4703 h 15925"/>
              <a:gd name="connsiteX40" fmla="*/ 9020 w 12167"/>
              <a:gd name="connsiteY40" fmla="*/ 4621 h 15925"/>
              <a:gd name="connsiteX41" fmla="*/ 8900 w 12167"/>
              <a:gd name="connsiteY41" fmla="*/ 4763 h 15925"/>
              <a:gd name="connsiteX42" fmla="*/ 8511 w 12167"/>
              <a:gd name="connsiteY42" fmla="*/ 4744 h 15925"/>
              <a:gd name="connsiteX43" fmla="*/ 8460 w 12167"/>
              <a:gd name="connsiteY43" fmla="*/ 4791 h 15925"/>
              <a:gd name="connsiteX44" fmla="*/ 8427 w 12167"/>
              <a:gd name="connsiteY44" fmla="*/ 4832 h 15925"/>
              <a:gd name="connsiteX45" fmla="*/ 8301 w 12167"/>
              <a:gd name="connsiteY45" fmla="*/ 5860 h 15925"/>
              <a:gd name="connsiteX46" fmla="*/ 8066 w 12167"/>
              <a:gd name="connsiteY46" fmla="*/ 7265 h 15925"/>
              <a:gd name="connsiteX47" fmla="*/ 7609 w 12167"/>
              <a:gd name="connsiteY47" fmla="*/ 7255 h 15925"/>
              <a:gd name="connsiteX48" fmla="*/ 7536 w 12167"/>
              <a:gd name="connsiteY48" fmla="*/ 7767 h 15925"/>
              <a:gd name="connsiteX49" fmla="*/ 7577 w 12167"/>
              <a:gd name="connsiteY49" fmla="*/ 7892 h 15925"/>
              <a:gd name="connsiteX50" fmla="*/ 7987 w 12167"/>
              <a:gd name="connsiteY50" fmla="*/ 7948 h 15925"/>
              <a:gd name="connsiteX51" fmla="*/ 8061 w 12167"/>
              <a:gd name="connsiteY51" fmla="*/ 8332 h 15925"/>
              <a:gd name="connsiteX52" fmla="*/ 8301 w 12167"/>
              <a:gd name="connsiteY52" fmla="*/ 8455 h 15925"/>
              <a:gd name="connsiteX53" fmla="*/ 8259 w 12167"/>
              <a:gd name="connsiteY53" fmla="*/ 8628 h 15925"/>
              <a:gd name="connsiteX54" fmla="*/ 8012 w 12167"/>
              <a:gd name="connsiteY54" fmla="*/ 8815 h 15925"/>
              <a:gd name="connsiteX55" fmla="*/ 7770 w 12167"/>
              <a:gd name="connsiteY55" fmla="*/ 8803 h 15925"/>
              <a:gd name="connsiteX56" fmla="*/ 7758 w 12167"/>
              <a:gd name="connsiteY56" fmla="*/ 8906 h 15925"/>
              <a:gd name="connsiteX57" fmla="*/ 7824 w 12167"/>
              <a:gd name="connsiteY57" fmla="*/ 9234 h 15925"/>
              <a:gd name="connsiteX58" fmla="*/ 8012 w 12167"/>
              <a:gd name="connsiteY58" fmla="*/ 9252 h 15925"/>
              <a:gd name="connsiteX59" fmla="*/ 8086 w 12167"/>
              <a:gd name="connsiteY59" fmla="*/ 9463 h 15925"/>
              <a:gd name="connsiteX60" fmla="*/ 7940 w 12167"/>
              <a:gd name="connsiteY60" fmla="*/ 9588 h 15925"/>
              <a:gd name="connsiteX61" fmla="*/ 5721 w 12167"/>
              <a:gd name="connsiteY61" fmla="*/ 9405 h 15925"/>
              <a:gd name="connsiteX62" fmla="*/ 3788 w 12167"/>
              <a:gd name="connsiteY62" fmla="*/ 9211 h 15925"/>
              <a:gd name="connsiteX63" fmla="*/ 3632 w 12167"/>
              <a:gd name="connsiteY63" fmla="*/ 9862 h 15925"/>
              <a:gd name="connsiteX64" fmla="*/ 2399 w 12167"/>
              <a:gd name="connsiteY64" fmla="*/ 15510 h 15925"/>
              <a:gd name="connsiteX65" fmla="*/ 2077 w 12167"/>
              <a:gd name="connsiteY65" fmla="*/ 15491 h 15925"/>
              <a:gd name="connsiteX66" fmla="*/ 1494 w 12167"/>
              <a:gd name="connsiteY66" fmla="*/ 15413 h 15925"/>
              <a:gd name="connsiteX67" fmla="*/ 70 w 12167"/>
              <a:gd name="connsiteY67" fmla="*/ 15149 h 15925"/>
              <a:gd name="connsiteX68" fmla="*/ 524 w 12167"/>
              <a:gd name="connsiteY68" fmla="*/ 13041 h 15925"/>
              <a:gd name="connsiteX69" fmla="*/ 2167 w 12167"/>
              <a:gd name="connsiteY69" fmla="*/ 9821 h 15925"/>
              <a:gd name="connsiteX70" fmla="*/ 2396 w 12167"/>
              <a:gd name="connsiteY70" fmla="*/ 4332 h 15925"/>
              <a:gd name="connsiteX0" fmla="*/ 2396 w 12167"/>
              <a:gd name="connsiteY0" fmla="*/ 4332 h 15901"/>
              <a:gd name="connsiteX1" fmla="*/ 3059 w 12167"/>
              <a:gd name="connsiteY1" fmla="*/ 4265 h 15901"/>
              <a:gd name="connsiteX2" fmla="*/ 3603 w 12167"/>
              <a:gd name="connsiteY2" fmla="*/ 3945 h 15901"/>
              <a:gd name="connsiteX3" fmla="*/ 8257 w 12167"/>
              <a:gd name="connsiteY3" fmla="*/ 3239 h 15901"/>
              <a:gd name="connsiteX4" fmla="*/ 8261 w 12167"/>
              <a:gd name="connsiteY4" fmla="*/ 1310 h 15901"/>
              <a:gd name="connsiteX5" fmla="*/ 8538 w 12167"/>
              <a:gd name="connsiteY5" fmla="*/ 904 h 15901"/>
              <a:gd name="connsiteX6" fmla="*/ 8754 w 12167"/>
              <a:gd name="connsiteY6" fmla="*/ 1035 h 15901"/>
              <a:gd name="connsiteX7" fmla="*/ 9013 w 12167"/>
              <a:gd name="connsiteY7" fmla="*/ 2161 h 15901"/>
              <a:gd name="connsiteX8" fmla="*/ 9381 w 12167"/>
              <a:gd name="connsiteY8" fmla="*/ 1742 h 15901"/>
              <a:gd name="connsiteX9" fmla="*/ 9532 w 12167"/>
              <a:gd name="connsiteY9" fmla="*/ 1520 h 15901"/>
              <a:gd name="connsiteX10" fmla="*/ 9658 w 12167"/>
              <a:gd name="connsiteY10" fmla="*/ 1505 h 15901"/>
              <a:gd name="connsiteX11" fmla="*/ 9760 w 12167"/>
              <a:gd name="connsiteY11" fmla="*/ 1469 h 15901"/>
              <a:gd name="connsiteX12" fmla="*/ 9785 w 12167"/>
              <a:gd name="connsiteY12" fmla="*/ 1394 h 15901"/>
              <a:gd name="connsiteX13" fmla="*/ 9785 w 12167"/>
              <a:gd name="connsiteY13" fmla="*/ 1306 h 15901"/>
              <a:gd name="connsiteX14" fmla="*/ 9694 w 12167"/>
              <a:gd name="connsiteY14" fmla="*/ 1122 h 15901"/>
              <a:gd name="connsiteX15" fmla="*/ 9618 w 12167"/>
              <a:gd name="connsiteY15" fmla="*/ 1035 h 15901"/>
              <a:gd name="connsiteX16" fmla="*/ 9618 w 12167"/>
              <a:gd name="connsiteY16" fmla="*/ 983 h 15901"/>
              <a:gd name="connsiteX17" fmla="*/ 9814 w 12167"/>
              <a:gd name="connsiteY17" fmla="*/ 878 h 15901"/>
              <a:gd name="connsiteX18" fmla="*/ 10249 w 12167"/>
              <a:gd name="connsiteY18" fmla="*/ 440 h 15901"/>
              <a:gd name="connsiteX19" fmla="*/ 10446 w 12167"/>
              <a:gd name="connsiteY19" fmla="*/ 0 h 15901"/>
              <a:gd name="connsiteX20" fmla="*/ 10683 w 12167"/>
              <a:gd name="connsiteY20" fmla="*/ 511 h 15901"/>
              <a:gd name="connsiteX21" fmla="*/ 10811 w 12167"/>
              <a:gd name="connsiteY21" fmla="*/ 878 h 15901"/>
              <a:gd name="connsiteX22" fmla="*/ 10792 w 12167"/>
              <a:gd name="connsiteY22" fmla="*/ 1192 h 15901"/>
              <a:gd name="connsiteX23" fmla="*/ 10720 w 12167"/>
              <a:gd name="connsiteY23" fmla="*/ 1590 h 15901"/>
              <a:gd name="connsiteX24" fmla="*/ 10851 w 12167"/>
              <a:gd name="connsiteY24" fmla="*/ 1742 h 15901"/>
              <a:gd name="connsiteX25" fmla="*/ 11196 w 12167"/>
              <a:gd name="connsiteY25" fmla="*/ 1331 h 15901"/>
              <a:gd name="connsiteX26" fmla="*/ 12167 w 12167"/>
              <a:gd name="connsiteY26" fmla="*/ 1331 h 15901"/>
              <a:gd name="connsiteX27" fmla="*/ 11897 w 12167"/>
              <a:gd name="connsiteY27" fmla="*/ 2248 h 15901"/>
              <a:gd name="connsiteX28" fmla="*/ 11178 w 12167"/>
              <a:gd name="connsiteY28" fmla="*/ 2248 h 15901"/>
              <a:gd name="connsiteX29" fmla="*/ 11425 w 12167"/>
              <a:gd name="connsiteY29" fmla="*/ 2525 h 15901"/>
              <a:gd name="connsiteX30" fmla="*/ 11879 w 12167"/>
              <a:gd name="connsiteY30" fmla="*/ 2872 h 15901"/>
              <a:gd name="connsiteX31" fmla="*/ 11879 w 12167"/>
              <a:gd name="connsiteY31" fmla="*/ 2925 h 15901"/>
              <a:gd name="connsiteX32" fmla="*/ 11786 w 12167"/>
              <a:gd name="connsiteY32" fmla="*/ 2879 h 15901"/>
              <a:gd name="connsiteX33" fmla="*/ 11215 w 12167"/>
              <a:gd name="connsiteY33" fmla="*/ 2872 h 15901"/>
              <a:gd name="connsiteX34" fmla="*/ 11160 w 12167"/>
              <a:gd name="connsiteY34" fmla="*/ 3020 h 15901"/>
              <a:gd name="connsiteX35" fmla="*/ 11087 w 12167"/>
              <a:gd name="connsiteY35" fmla="*/ 3159 h 15901"/>
              <a:gd name="connsiteX36" fmla="*/ 10364 w 12167"/>
              <a:gd name="connsiteY36" fmla="*/ 3535 h 15901"/>
              <a:gd name="connsiteX37" fmla="*/ 9618 w 12167"/>
              <a:gd name="connsiteY37" fmla="*/ 4691 h 15901"/>
              <a:gd name="connsiteX38" fmla="*/ 9417 w 12167"/>
              <a:gd name="connsiteY38" fmla="*/ 4744 h 15901"/>
              <a:gd name="connsiteX39" fmla="*/ 9238 w 12167"/>
              <a:gd name="connsiteY39" fmla="*/ 4703 h 15901"/>
              <a:gd name="connsiteX40" fmla="*/ 9020 w 12167"/>
              <a:gd name="connsiteY40" fmla="*/ 4621 h 15901"/>
              <a:gd name="connsiteX41" fmla="*/ 8900 w 12167"/>
              <a:gd name="connsiteY41" fmla="*/ 4763 h 15901"/>
              <a:gd name="connsiteX42" fmla="*/ 8511 w 12167"/>
              <a:gd name="connsiteY42" fmla="*/ 4744 h 15901"/>
              <a:gd name="connsiteX43" fmla="*/ 8460 w 12167"/>
              <a:gd name="connsiteY43" fmla="*/ 4791 h 15901"/>
              <a:gd name="connsiteX44" fmla="*/ 8427 w 12167"/>
              <a:gd name="connsiteY44" fmla="*/ 4832 h 15901"/>
              <a:gd name="connsiteX45" fmla="*/ 8301 w 12167"/>
              <a:gd name="connsiteY45" fmla="*/ 5860 h 15901"/>
              <a:gd name="connsiteX46" fmla="*/ 8066 w 12167"/>
              <a:gd name="connsiteY46" fmla="*/ 7265 h 15901"/>
              <a:gd name="connsiteX47" fmla="*/ 7609 w 12167"/>
              <a:gd name="connsiteY47" fmla="*/ 7255 h 15901"/>
              <a:gd name="connsiteX48" fmla="*/ 7536 w 12167"/>
              <a:gd name="connsiteY48" fmla="*/ 7767 h 15901"/>
              <a:gd name="connsiteX49" fmla="*/ 7577 w 12167"/>
              <a:gd name="connsiteY49" fmla="*/ 7892 h 15901"/>
              <a:gd name="connsiteX50" fmla="*/ 7987 w 12167"/>
              <a:gd name="connsiteY50" fmla="*/ 7948 h 15901"/>
              <a:gd name="connsiteX51" fmla="*/ 8061 w 12167"/>
              <a:gd name="connsiteY51" fmla="*/ 8332 h 15901"/>
              <a:gd name="connsiteX52" fmla="*/ 8301 w 12167"/>
              <a:gd name="connsiteY52" fmla="*/ 8455 h 15901"/>
              <a:gd name="connsiteX53" fmla="*/ 8259 w 12167"/>
              <a:gd name="connsiteY53" fmla="*/ 8628 h 15901"/>
              <a:gd name="connsiteX54" fmla="*/ 8012 w 12167"/>
              <a:gd name="connsiteY54" fmla="*/ 8815 h 15901"/>
              <a:gd name="connsiteX55" fmla="*/ 7770 w 12167"/>
              <a:gd name="connsiteY55" fmla="*/ 8803 h 15901"/>
              <a:gd name="connsiteX56" fmla="*/ 7758 w 12167"/>
              <a:gd name="connsiteY56" fmla="*/ 8906 h 15901"/>
              <a:gd name="connsiteX57" fmla="*/ 7824 w 12167"/>
              <a:gd name="connsiteY57" fmla="*/ 9234 h 15901"/>
              <a:gd name="connsiteX58" fmla="*/ 8012 w 12167"/>
              <a:gd name="connsiteY58" fmla="*/ 9252 h 15901"/>
              <a:gd name="connsiteX59" fmla="*/ 8086 w 12167"/>
              <a:gd name="connsiteY59" fmla="*/ 9463 h 15901"/>
              <a:gd name="connsiteX60" fmla="*/ 7940 w 12167"/>
              <a:gd name="connsiteY60" fmla="*/ 9588 h 15901"/>
              <a:gd name="connsiteX61" fmla="*/ 5721 w 12167"/>
              <a:gd name="connsiteY61" fmla="*/ 9405 h 15901"/>
              <a:gd name="connsiteX62" fmla="*/ 3788 w 12167"/>
              <a:gd name="connsiteY62" fmla="*/ 9211 h 15901"/>
              <a:gd name="connsiteX63" fmla="*/ 3632 w 12167"/>
              <a:gd name="connsiteY63" fmla="*/ 9862 h 15901"/>
              <a:gd name="connsiteX64" fmla="*/ 2399 w 12167"/>
              <a:gd name="connsiteY64" fmla="*/ 15510 h 15901"/>
              <a:gd name="connsiteX65" fmla="*/ 1213 w 12167"/>
              <a:gd name="connsiteY65" fmla="*/ 15394 h 15901"/>
              <a:gd name="connsiteX66" fmla="*/ 1494 w 12167"/>
              <a:gd name="connsiteY66" fmla="*/ 15413 h 15901"/>
              <a:gd name="connsiteX67" fmla="*/ 70 w 12167"/>
              <a:gd name="connsiteY67" fmla="*/ 15149 h 15901"/>
              <a:gd name="connsiteX68" fmla="*/ 524 w 12167"/>
              <a:gd name="connsiteY68" fmla="*/ 13041 h 15901"/>
              <a:gd name="connsiteX69" fmla="*/ 2167 w 12167"/>
              <a:gd name="connsiteY69" fmla="*/ 9821 h 15901"/>
              <a:gd name="connsiteX70" fmla="*/ 2396 w 12167"/>
              <a:gd name="connsiteY70" fmla="*/ 4332 h 15901"/>
              <a:gd name="connsiteX0" fmla="*/ 2427 w 12198"/>
              <a:gd name="connsiteY0" fmla="*/ 4332 h 15895"/>
              <a:gd name="connsiteX1" fmla="*/ 3090 w 12198"/>
              <a:gd name="connsiteY1" fmla="*/ 4265 h 15895"/>
              <a:gd name="connsiteX2" fmla="*/ 3634 w 12198"/>
              <a:gd name="connsiteY2" fmla="*/ 3945 h 15895"/>
              <a:gd name="connsiteX3" fmla="*/ 8288 w 12198"/>
              <a:gd name="connsiteY3" fmla="*/ 3239 h 15895"/>
              <a:gd name="connsiteX4" fmla="*/ 8292 w 12198"/>
              <a:gd name="connsiteY4" fmla="*/ 1310 h 15895"/>
              <a:gd name="connsiteX5" fmla="*/ 8569 w 12198"/>
              <a:gd name="connsiteY5" fmla="*/ 904 h 15895"/>
              <a:gd name="connsiteX6" fmla="*/ 8785 w 12198"/>
              <a:gd name="connsiteY6" fmla="*/ 1035 h 15895"/>
              <a:gd name="connsiteX7" fmla="*/ 9044 w 12198"/>
              <a:gd name="connsiteY7" fmla="*/ 2161 h 15895"/>
              <a:gd name="connsiteX8" fmla="*/ 9412 w 12198"/>
              <a:gd name="connsiteY8" fmla="*/ 1742 h 15895"/>
              <a:gd name="connsiteX9" fmla="*/ 9563 w 12198"/>
              <a:gd name="connsiteY9" fmla="*/ 1520 h 15895"/>
              <a:gd name="connsiteX10" fmla="*/ 9689 w 12198"/>
              <a:gd name="connsiteY10" fmla="*/ 1505 h 15895"/>
              <a:gd name="connsiteX11" fmla="*/ 9791 w 12198"/>
              <a:gd name="connsiteY11" fmla="*/ 1469 h 15895"/>
              <a:gd name="connsiteX12" fmla="*/ 9816 w 12198"/>
              <a:gd name="connsiteY12" fmla="*/ 1394 h 15895"/>
              <a:gd name="connsiteX13" fmla="*/ 9816 w 12198"/>
              <a:gd name="connsiteY13" fmla="*/ 1306 h 15895"/>
              <a:gd name="connsiteX14" fmla="*/ 9725 w 12198"/>
              <a:gd name="connsiteY14" fmla="*/ 1122 h 15895"/>
              <a:gd name="connsiteX15" fmla="*/ 9649 w 12198"/>
              <a:gd name="connsiteY15" fmla="*/ 1035 h 15895"/>
              <a:gd name="connsiteX16" fmla="*/ 9649 w 12198"/>
              <a:gd name="connsiteY16" fmla="*/ 983 h 15895"/>
              <a:gd name="connsiteX17" fmla="*/ 9845 w 12198"/>
              <a:gd name="connsiteY17" fmla="*/ 878 h 15895"/>
              <a:gd name="connsiteX18" fmla="*/ 10280 w 12198"/>
              <a:gd name="connsiteY18" fmla="*/ 440 h 15895"/>
              <a:gd name="connsiteX19" fmla="*/ 10477 w 12198"/>
              <a:gd name="connsiteY19" fmla="*/ 0 h 15895"/>
              <a:gd name="connsiteX20" fmla="*/ 10714 w 12198"/>
              <a:gd name="connsiteY20" fmla="*/ 511 h 15895"/>
              <a:gd name="connsiteX21" fmla="*/ 10842 w 12198"/>
              <a:gd name="connsiteY21" fmla="*/ 878 h 15895"/>
              <a:gd name="connsiteX22" fmla="*/ 10823 w 12198"/>
              <a:gd name="connsiteY22" fmla="*/ 1192 h 15895"/>
              <a:gd name="connsiteX23" fmla="*/ 10751 w 12198"/>
              <a:gd name="connsiteY23" fmla="*/ 1590 h 15895"/>
              <a:gd name="connsiteX24" fmla="*/ 10882 w 12198"/>
              <a:gd name="connsiteY24" fmla="*/ 1742 h 15895"/>
              <a:gd name="connsiteX25" fmla="*/ 11227 w 12198"/>
              <a:gd name="connsiteY25" fmla="*/ 1331 h 15895"/>
              <a:gd name="connsiteX26" fmla="*/ 12198 w 12198"/>
              <a:gd name="connsiteY26" fmla="*/ 1331 h 15895"/>
              <a:gd name="connsiteX27" fmla="*/ 11928 w 12198"/>
              <a:gd name="connsiteY27" fmla="*/ 2248 h 15895"/>
              <a:gd name="connsiteX28" fmla="*/ 11209 w 12198"/>
              <a:gd name="connsiteY28" fmla="*/ 2248 h 15895"/>
              <a:gd name="connsiteX29" fmla="*/ 11456 w 12198"/>
              <a:gd name="connsiteY29" fmla="*/ 2525 h 15895"/>
              <a:gd name="connsiteX30" fmla="*/ 11910 w 12198"/>
              <a:gd name="connsiteY30" fmla="*/ 2872 h 15895"/>
              <a:gd name="connsiteX31" fmla="*/ 11910 w 12198"/>
              <a:gd name="connsiteY31" fmla="*/ 2925 h 15895"/>
              <a:gd name="connsiteX32" fmla="*/ 11817 w 12198"/>
              <a:gd name="connsiteY32" fmla="*/ 2879 h 15895"/>
              <a:gd name="connsiteX33" fmla="*/ 11246 w 12198"/>
              <a:gd name="connsiteY33" fmla="*/ 2872 h 15895"/>
              <a:gd name="connsiteX34" fmla="*/ 11191 w 12198"/>
              <a:gd name="connsiteY34" fmla="*/ 3020 h 15895"/>
              <a:gd name="connsiteX35" fmla="*/ 11118 w 12198"/>
              <a:gd name="connsiteY35" fmla="*/ 3159 h 15895"/>
              <a:gd name="connsiteX36" fmla="*/ 10395 w 12198"/>
              <a:gd name="connsiteY36" fmla="*/ 3535 h 15895"/>
              <a:gd name="connsiteX37" fmla="*/ 9649 w 12198"/>
              <a:gd name="connsiteY37" fmla="*/ 4691 h 15895"/>
              <a:gd name="connsiteX38" fmla="*/ 9448 w 12198"/>
              <a:gd name="connsiteY38" fmla="*/ 4744 h 15895"/>
              <a:gd name="connsiteX39" fmla="*/ 9269 w 12198"/>
              <a:gd name="connsiteY39" fmla="*/ 4703 h 15895"/>
              <a:gd name="connsiteX40" fmla="*/ 9051 w 12198"/>
              <a:gd name="connsiteY40" fmla="*/ 4621 h 15895"/>
              <a:gd name="connsiteX41" fmla="*/ 8931 w 12198"/>
              <a:gd name="connsiteY41" fmla="*/ 4763 h 15895"/>
              <a:gd name="connsiteX42" fmla="*/ 8542 w 12198"/>
              <a:gd name="connsiteY42" fmla="*/ 4744 h 15895"/>
              <a:gd name="connsiteX43" fmla="*/ 8491 w 12198"/>
              <a:gd name="connsiteY43" fmla="*/ 4791 h 15895"/>
              <a:gd name="connsiteX44" fmla="*/ 8458 w 12198"/>
              <a:gd name="connsiteY44" fmla="*/ 4832 h 15895"/>
              <a:gd name="connsiteX45" fmla="*/ 8332 w 12198"/>
              <a:gd name="connsiteY45" fmla="*/ 5860 h 15895"/>
              <a:gd name="connsiteX46" fmla="*/ 8097 w 12198"/>
              <a:gd name="connsiteY46" fmla="*/ 7265 h 15895"/>
              <a:gd name="connsiteX47" fmla="*/ 7640 w 12198"/>
              <a:gd name="connsiteY47" fmla="*/ 7255 h 15895"/>
              <a:gd name="connsiteX48" fmla="*/ 7567 w 12198"/>
              <a:gd name="connsiteY48" fmla="*/ 7767 h 15895"/>
              <a:gd name="connsiteX49" fmla="*/ 7608 w 12198"/>
              <a:gd name="connsiteY49" fmla="*/ 7892 h 15895"/>
              <a:gd name="connsiteX50" fmla="*/ 8018 w 12198"/>
              <a:gd name="connsiteY50" fmla="*/ 7948 h 15895"/>
              <a:gd name="connsiteX51" fmla="*/ 8092 w 12198"/>
              <a:gd name="connsiteY51" fmla="*/ 8332 h 15895"/>
              <a:gd name="connsiteX52" fmla="*/ 8332 w 12198"/>
              <a:gd name="connsiteY52" fmla="*/ 8455 h 15895"/>
              <a:gd name="connsiteX53" fmla="*/ 8290 w 12198"/>
              <a:gd name="connsiteY53" fmla="*/ 8628 h 15895"/>
              <a:gd name="connsiteX54" fmla="*/ 8043 w 12198"/>
              <a:gd name="connsiteY54" fmla="*/ 8815 h 15895"/>
              <a:gd name="connsiteX55" fmla="*/ 7801 w 12198"/>
              <a:gd name="connsiteY55" fmla="*/ 8803 h 15895"/>
              <a:gd name="connsiteX56" fmla="*/ 7789 w 12198"/>
              <a:gd name="connsiteY56" fmla="*/ 8906 h 15895"/>
              <a:gd name="connsiteX57" fmla="*/ 7855 w 12198"/>
              <a:gd name="connsiteY57" fmla="*/ 9234 h 15895"/>
              <a:gd name="connsiteX58" fmla="*/ 8043 w 12198"/>
              <a:gd name="connsiteY58" fmla="*/ 9252 h 15895"/>
              <a:gd name="connsiteX59" fmla="*/ 8117 w 12198"/>
              <a:gd name="connsiteY59" fmla="*/ 9463 h 15895"/>
              <a:gd name="connsiteX60" fmla="*/ 7971 w 12198"/>
              <a:gd name="connsiteY60" fmla="*/ 9588 h 15895"/>
              <a:gd name="connsiteX61" fmla="*/ 5752 w 12198"/>
              <a:gd name="connsiteY61" fmla="*/ 9405 h 15895"/>
              <a:gd name="connsiteX62" fmla="*/ 3819 w 12198"/>
              <a:gd name="connsiteY62" fmla="*/ 9211 h 15895"/>
              <a:gd name="connsiteX63" fmla="*/ 3663 w 12198"/>
              <a:gd name="connsiteY63" fmla="*/ 9862 h 15895"/>
              <a:gd name="connsiteX64" fmla="*/ 2430 w 12198"/>
              <a:gd name="connsiteY64" fmla="*/ 15510 h 15895"/>
              <a:gd name="connsiteX65" fmla="*/ 18 w 12198"/>
              <a:gd name="connsiteY65" fmla="*/ 15239 h 15895"/>
              <a:gd name="connsiteX66" fmla="*/ 1244 w 12198"/>
              <a:gd name="connsiteY66" fmla="*/ 15394 h 15895"/>
              <a:gd name="connsiteX67" fmla="*/ 1525 w 12198"/>
              <a:gd name="connsiteY67" fmla="*/ 15413 h 15895"/>
              <a:gd name="connsiteX68" fmla="*/ 101 w 12198"/>
              <a:gd name="connsiteY68" fmla="*/ 15149 h 15895"/>
              <a:gd name="connsiteX69" fmla="*/ 555 w 12198"/>
              <a:gd name="connsiteY69" fmla="*/ 13041 h 15895"/>
              <a:gd name="connsiteX70" fmla="*/ 2198 w 12198"/>
              <a:gd name="connsiteY70" fmla="*/ 9821 h 15895"/>
              <a:gd name="connsiteX71" fmla="*/ 2427 w 12198"/>
              <a:gd name="connsiteY71" fmla="*/ 4332 h 15895"/>
              <a:gd name="connsiteX0" fmla="*/ 2428 w 12199"/>
              <a:gd name="connsiteY0" fmla="*/ 4332 h 15895"/>
              <a:gd name="connsiteX1" fmla="*/ 3091 w 12199"/>
              <a:gd name="connsiteY1" fmla="*/ 4265 h 15895"/>
              <a:gd name="connsiteX2" fmla="*/ 3635 w 12199"/>
              <a:gd name="connsiteY2" fmla="*/ 3945 h 15895"/>
              <a:gd name="connsiteX3" fmla="*/ 8289 w 12199"/>
              <a:gd name="connsiteY3" fmla="*/ 3239 h 15895"/>
              <a:gd name="connsiteX4" fmla="*/ 8293 w 12199"/>
              <a:gd name="connsiteY4" fmla="*/ 1310 h 15895"/>
              <a:gd name="connsiteX5" fmla="*/ 8570 w 12199"/>
              <a:gd name="connsiteY5" fmla="*/ 904 h 15895"/>
              <a:gd name="connsiteX6" fmla="*/ 8786 w 12199"/>
              <a:gd name="connsiteY6" fmla="*/ 1035 h 15895"/>
              <a:gd name="connsiteX7" fmla="*/ 9045 w 12199"/>
              <a:gd name="connsiteY7" fmla="*/ 2161 h 15895"/>
              <a:gd name="connsiteX8" fmla="*/ 9413 w 12199"/>
              <a:gd name="connsiteY8" fmla="*/ 1742 h 15895"/>
              <a:gd name="connsiteX9" fmla="*/ 9564 w 12199"/>
              <a:gd name="connsiteY9" fmla="*/ 1520 h 15895"/>
              <a:gd name="connsiteX10" fmla="*/ 9690 w 12199"/>
              <a:gd name="connsiteY10" fmla="*/ 1505 h 15895"/>
              <a:gd name="connsiteX11" fmla="*/ 9792 w 12199"/>
              <a:gd name="connsiteY11" fmla="*/ 1469 h 15895"/>
              <a:gd name="connsiteX12" fmla="*/ 9817 w 12199"/>
              <a:gd name="connsiteY12" fmla="*/ 1394 h 15895"/>
              <a:gd name="connsiteX13" fmla="*/ 9817 w 12199"/>
              <a:gd name="connsiteY13" fmla="*/ 1306 h 15895"/>
              <a:gd name="connsiteX14" fmla="*/ 9726 w 12199"/>
              <a:gd name="connsiteY14" fmla="*/ 1122 h 15895"/>
              <a:gd name="connsiteX15" fmla="*/ 9650 w 12199"/>
              <a:gd name="connsiteY15" fmla="*/ 1035 h 15895"/>
              <a:gd name="connsiteX16" fmla="*/ 9650 w 12199"/>
              <a:gd name="connsiteY16" fmla="*/ 983 h 15895"/>
              <a:gd name="connsiteX17" fmla="*/ 9846 w 12199"/>
              <a:gd name="connsiteY17" fmla="*/ 878 h 15895"/>
              <a:gd name="connsiteX18" fmla="*/ 10281 w 12199"/>
              <a:gd name="connsiteY18" fmla="*/ 440 h 15895"/>
              <a:gd name="connsiteX19" fmla="*/ 10478 w 12199"/>
              <a:gd name="connsiteY19" fmla="*/ 0 h 15895"/>
              <a:gd name="connsiteX20" fmla="*/ 10715 w 12199"/>
              <a:gd name="connsiteY20" fmla="*/ 511 h 15895"/>
              <a:gd name="connsiteX21" fmla="*/ 10843 w 12199"/>
              <a:gd name="connsiteY21" fmla="*/ 878 h 15895"/>
              <a:gd name="connsiteX22" fmla="*/ 10824 w 12199"/>
              <a:gd name="connsiteY22" fmla="*/ 1192 h 15895"/>
              <a:gd name="connsiteX23" fmla="*/ 10752 w 12199"/>
              <a:gd name="connsiteY23" fmla="*/ 1590 h 15895"/>
              <a:gd name="connsiteX24" fmla="*/ 10883 w 12199"/>
              <a:gd name="connsiteY24" fmla="*/ 1742 h 15895"/>
              <a:gd name="connsiteX25" fmla="*/ 11228 w 12199"/>
              <a:gd name="connsiteY25" fmla="*/ 1331 h 15895"/>
              <a:gd name="connsiteX26" fmla="*/ 12199 w 12199"/>
              <a:gd name="connsiteY26" fmla="*/ 1331 h 15895"/>
              <a:gd name="connsiteX27" fmla="*/ 11929 w 12199"/>
              <a:gd name="connsiteY27" fmla="*/ 2248 h 15895"/>
              <a:gd name="connsiteX28" fmla="*/ 11210 w 12199"/>
              <a:gd name="connsiteY28" fmla="*/ 2248 h 15895"/>
              <a:gd name="connsiteX29" fmla="*/ 11457 w 12199"/>
              <a:gd name="connsiteY29" fmla="*/ 2525 h 15895"/>
              <a:gd name="connsiteX30" fmla="*/ 11911 w 12199"/>
              <a:gd name="connsiteY30" fmla="*/ 2872 h 15895"/>
              <a:gd name="connsiteX31" fmla="*/ 11911 w 12199"/>
              <a:gd name="connsiteY31" fmla="*/ 2925 h 15895"/>
              <a:gd name="connsiteX32" fmla="*/ 11818 w 12199"/>
              <a:gd name="connsiteY32" fmla="*/ 2879 h 15895"/>
              <a:gd name="connsiteX33" fmla="*/ 11247 w 12199"/>
              <a:gd name="connsiteY33" fmla="*/ 2872 h 15895"/>
              <a:gd name="connsiteX34" fmla="*/ 11192 w 12199"/>
              <a:gd name="connsiteY34" fmla="*/ 3020 h 15895"/>
              <a:gd name="connsiteX35" fmla="*/ 11119 w 12199"/>
              <a:gd name="connsiteY35" fmla="*/ 3159 h 15895"/>
              <a:gd name="connsiteX36" fmla="*/ 10396 w 12199"/>
              <a:gd name="connsiteY36" fmla="*/ 3535 h 15895"/>
              <a:gd name="connsiteX37" fmla="*/ 9650 w 12199"/>
              <a:gd name="connsiteY37" fmla="*/ 4691 h 15895"/>
              <a:gd name="connsiteX38" fmla="*/ 9449 w 12199"/>
              <a:gd name="connsiteY38" fmla="*/ 4744 h 15895"/>
              <a:gd name="connsiteX39" fmla="*/ 9270 w 12199"/>
              <a:gd name="connsiteY39" fmla="*/ 4703 h 15895"/>
              <a:gd name="connsiteX40" fmla="*/ 9052 w 12199"/>
              <a:gd name="connsiteY40" fmla="*/ 4621 h 15895"/>
              <a:gd name="connsiteX41" fmla="*/ 8932 w 12199"/>
              <a:gd name="connsiteY41" fmla="*/ 4763 h 15895"/>
              <a:gd name="connsiteX42" fmla="*/ 8543 w 12199"/>
              <a:gd name="connsiteY42" fmla="*/ 4744 h 15895"/>
              <a:gd name="connsiteX43" fmla="*/ 8492 w 12199"/>
              <a:gd name="connsiteY43" fmla="*/ 4791 h 15895"/>
              <a:gd name="connsiteX44" fmla="*/ 8459 w 12199"/>
              <a:gd name="connsiteY44" fmla="*/ 4832 h 15895"/>
              <a:gd name="connsiteX45" fmla="*/ 8333 w 12199"/>
              <a:gd name="connsiteY45" fmla="*/ 5860 h 15895"/>
              <a:gd name="connsiteX46" fmla="*/ 8098 w 12199"/>
              <a:gd name="connsiteY46" fmla="*/ 7265 h 15895"/>
              <a:gd name="connsiteX47" fmla="*/ 7641 w 12199"/>
              <a:gd name="connsiteY47" fmla="*/ 7255 h 15895"/>
              <a:gd name="connsiteX48" fmla="*/ 7568 w 12199"/>
              <a:gd name="connsiteY48" fmla="*/ 7767 h 15895"/>
              <a:gd name="connsiteX49" fmla="*/ 7609 w 12199"/>
              <a:gd name="connsiteY49" fmla="*/ 7892 h 15895"/>
              <a:gd name="connsiteX50" fmla="*/ 8019 w 12199"/>
              <a:gd name="connsiteY50" fmla="*/ 7948 h 15895"/>
              <a:gd name="connsiteX51" fmla="*/ 8093 w 12199"/>
              <a:gd name="connsiteY51" fmla="*/ 8332 h 15895"/>
              <a:gd name="connsiteX52" fmla="*/ 8333 w 12199"/>
              <a:gd name="connsiteY52" fmla="*/ 8455 h 15895"/>
              <a:gd name="connsiteX53" fmla="*/ 8291 w 12199"/>
              <a:gd name="connsiteY53" fmla="*/ 8628 h 15895"/>
              <a:gd name="connsiteX54" fmla="*/ 8044 w 12199"/>
              <a:gd name="connsiteY54" fmla="*/ 8815 h 15895"/>
              <a:gd name="connsiteX55" fmla="*/ 7802 w 12199"/>
              <a:gd name="connsiteY55" fmla="*/ 8803 h 15895"/>
              <a:gd name="connsiteX56" fmla="*/ 7790 w 12199"/>
              <a:gd name="connsiteY56" fmla="*/ 8906 h 15895"/>
              <a:gd name="connsiteX57" fmla="*/ 7856 w 12199"/>
              <a:gd name="connsiteY57" fmla="*/ 9234 h 15895"/>
              <a:gd name="connsiteX58" fmla="*/ 8044 w 12199"/>
              <a:gd name="connsiteY58" fmla="*/ 9252 h 15895"/>
              <a:gd name="connsiteX59" fmla="*/ 8118 w 12199"/>
              <a:gd name="connsiteY59" fmla="*/ 9463 h 15895"/>
              <a:gd name="connsiteX60" fmla="*/ 7972 w 12199"/>
              <a:gd name="connsiteY60" fmla="*/ 9588 h 15895"/>
              <a:gd name="connsiteX61" fmla="*/ 5753 w 12199"/>
              <a:gd name="connsiteY61" fmla="*/ 9405 h 15895"/>
              <a:gd name="connsiteX62" fmla="*/ 3820 w 12199"/>
              <a:gd name="connsiteY62" fmla="*/ 9211 h 15895"/>
              <a:gd name="connsiteX63" fmla="*/ 3664 w 12199"/>
              <a:gd name="connsiteY63" fmla="*/ 9862 h 15895"/>
              <a:gd name="connsiteX64" fmla="*/ 2431 w 12199"/>
              <a:gd name="connsiteY64" fmla="*/ 15510 h 15895"/>
              <a:gd name="connsiteX65" fmla="*/ 19 w 12199"/>
              <a:gd name="connsiteY65" fmla="*/ 15239 h 15895"/>
              <a:gd name="connsiteX66" fmla="*/ 1245 w 12199"/>
              <a:gd name="connsiteY66" fmla="*/ 15394 h 15895"/>
              <a:gd name="connsiteX67" fmla="*/ 102 w 12199"/>
              <a:gd name="connsiteY67" fmla="*/ 15149 h 15895"/>
              <a:gd name="connsiteX68" fmla="*/ 556 w 12199"/>
              <a:gd name="connsiteY68" fmla="*/ 13041 h 15895"/>
              <a:gd name="connsiteX69" fmla="*/ 2199 w 12199"/>
              <a:gd name="connsiteY69" fmla="*/ 9821 h 15895"/>
              <a:gd name="connsiteX70" fmla="*/ 2428 w 12199"/>
              <a:gd name="connsiteY70" fmla="*/ 4332 h 15895"/>
              <a:gd name="connsiteX0" fmla="*/ 2428 w 12199"/>
              <a:gd name="connsiteY0" fmla="*/ 4332 h 15895"/>
              <a:gd name="connsiteX1" fmla="*/ 3091 w 12199"/>
              <a:gd name="connsiteY1" fmla="*/ 4265 h 15895"/>
              <a:gd name="connsiteX2" fmla="*/ 3635 w 12199"/>
              <a:gd name="connsiteY2" fmla="*/ 3945 h 15895"/>
              <a:gd name="connsiteX3" fmla="*/ 8289 w 12199"/>
              <a:gd name="connsiteY3" fmla="*/ 3239 h 15895"/>
              <a:gd name="connsiteX4" fmla="*/ 8293 w 12199"/>
              <a:gd name="connsiteY4" fmla="*/ 1310 h 15895"/>
              <a:gd name="connsiteX5" fmla="*/ 8570 w 12199"/>
              <a:gd name="connsiteY5" fmla="*/ 904 h 15895"/>
              <a:gd name="connsiteX6" fmla="*/ 8786 w 12199"/>
              <a:gd name="connsiteY6" fmla="*/ 1035 h 15895"/>
              <a:gd name="connsiteX7" fmla="*/ 9045 w 12199"/>
              <a:gd name="connsiteY7" fmla="*/ 2161 h 15895"/>
              <a:gd name="connsiteX8" fmla="*/ 9413 w 12199"/>
              <a:gd name="connsiteY8" fmla="*/ 1742 h 15895"/>
              <a:gd name="connsiteX9" fmla="*/ 9564 w 12199"/>
              <a:gd name="connsiteY9" fmla="*/ 1520 h 15895"/>
              <a:gd name="connsiteX10" fmla="*/ 9690 w 12199"/>
              <a:gd name="connsiteY10" fmla="*/ 1505 h 15895"/>
              <a:gd name="connsiteX11" fmla="*/ 9792 w 12199"/>
              <a:gd name="connsiteY11" fmla="*/ 1469 h 15895"/>
              <a:gd name="connsiteX12" fmla="*/ 9817 w 12199"/>
              <a:gd name="connsiteY12" fmla="*/ 1394 h 15895"/>
              <a:gd name="connsiteX13" fmla="*/ 9817 w 12199"/>
              <a:gd name="connsiteY13" fmla="*/ 1306 h 15895"/>
              <a:gd name="connsiteX14" fmla="*/ 9726 w 12199"/>
              <a:gd name="connsiteY14" fmla="*/ 1122 h 15895"/>
              <a:gd name="connsiteX15" fmla="*/ 9650 w 12199"/>
              <a:gd name="connsiteY15" fmla="*/ 1035 h 15895"/>
              <a:gd name="connsiteX16" fmla="*/ 9650 w 12199"/>
              <a:gd name="connsiteY16" fmla="*/ 983 h 15895"/>
              <a:gd name="connsiteX17" fmla="*/ 9846 w 12199"/>
              <a:gd name="connsiteY17" fmla="*/ 878 h 15895"/>
              <a:gd name="connsiteX18" fmla="*/ 10281 w 12199"/>
              <a:gd name="connsiteY18" fmla="*/ 440 h 15895"/>
              <a:gd name="connsiteX19" fmla="*/ 10478 w 12199"/>
              <a:gd name="connsiteY19" fmla="*/ 0 h 15895"/>
              <a:gd name="connsiteX20" fmla="*/ 10715 w 12199"/>
              <a:gd name="connsiteY20" fmla="*/ 511 h 15895"/>
              <a:gd name="connsiteX21" fmla="*/ 10843 w 12199"/>
              <a:gd name="connsiteY21" fmla="*/ 878 h 15895"/>
              <a:gd name="connsiteX22" fmla="*/ 10824 w 12199"/>
              <a:gd name="connsiteY22" fmla="*/ 1192 h 15895"/>
              <a:gd name="connsiteX23" fmla="*/ 10752 w 12199"/>
              <a:gd name="connsiteY23" fmla="*/ 1590 h 15895"/>
              <a:gd name="connsiteX24" fmla="*/ 10883 w 12199"/>
              <a:gd name="connsiteY24" fmla="*/ 1742 h 15895"/>
              <a:gd name="connsiteX25" fmla="*/ 11228 w 12199"/>
              <a:gd name="connsiteY25" fmla="*/ 1331 h 15895"/>
              <a:gd name="connsiteX26" fmla="*/ 12199 w 12199"/>
              <a:gd name="connsiteY26" fmla="*/ 1331 h 15895"/>
              <a:gd name="connsiteX27" fmla="*/ 11929 w 12199"/>
              <a:gd name="connsiteY27" fmla="*/ 2248 h 15895"/>
              <a:gd name="connsiteX28" fmla="*/ 11210 w 12199"/>
              <a:gd name="connsiteY28" fmla="*/ 2248 h 15895"/>
              <a:gd name="connsiteX29" fmla="*/ 11457 w 12199"/>
              <a:gd name="connsiteY29" fmla="*/ 2525 h 15895"/>
              <a:gd name="connsiteX30" fmla="*/ 11911 w 12199"/>
              <a:gd name="connsiteY30" fmla="*/ 2872 h 15895"/>
              <a:gd name="connsiteX31" fmla="*/ 11911 w 12199"/>
              <a:gd name="connsiteY31" fmla="*/ 2925 h 15895"/>
              <a:gd name="connsiteX32" fmla="*/ 11818 w 12199"/>
              <a:gd name="connsiteY32" fmla="*/ 2879 h 15895"/>
              <a:gd name="connsiteX33" fmla="*/ 11247 w 12199"/>
              <a:gd name="connsiteY33" fmla="*/ 2872 h 15895"/>
              <a:gd name="connsiteX34" fmla="*/ 11192 w 12199"/>
              <a:gd name="connsiteY34" fmla="*/ 3020 h 15895"/>
              <a:gd name="connsiteX35" fmla="*/ 11119 w 12199"/>
              <a:gd name="connsiteY35" fmla="*/ 3159 h 15895"/>
              <a:gd name="connsiteX36" fmla="*/ 10396 w 12199"/>
              <a:gd name="connsiteY36" fmla="*/ 3535 h 15895"/>
              <a:gd name="connsiteX37" fmla="*/ 9650 w 12199"/>
              <a:gd name="connsiteY37" fmla="*/ 4691 h 15895"/>
              <a:gd name="connsiteX38" fmla="*/ 9449 w 12199"/>
              <a:gd name="connsiteY38" fmla="*/ 4744 h 15895"/>
              <a:gd name="connsiteX39" fmla="*/ 9270 w 12199"/>
              <a:gd name="connsiteY39" fmla="*/ 4703 h 15895"/>
              <a:gd name="connsiteX40" fmla="*/ 9052 w 12199"/>
              <a:gd name="connsiteY40" fmla="*/ 4621 h 15895"/>
              <a:gd name="connsiteX41" fmla="*/ 8932 w 12199"/>
              <a:gd name="connsiteY41" fmla="*/ 4763 h 15895"/>
              <a:gd name="connsiteX42" fmla="*/ 8543 w 12199"/>
              <a:gd name="connsiteY42" fmla="*/ 4744 h 15895"/>
              <a:gd name="connsiteX43" fmla="*/ 8492 w 12199"/>
              <a:gd name="connsiteY43" fmla="*/ 4791 h 15895"/>
              <a:gd name="connsiteX44" fmla="*/ 8459 w 12199"/>
              <a:gd name="connsiteY44" fmla="*/ 4832 h 15895"/>
              <a:gd name="connsiteX45" fmla="*/ 8333 w 12199"/>
              <a:gd name="connsiteY45" fmla="*/ 5860 h 15895"/>
              <a:gd name="connsiteX46" fmla="*/ 8098 w 12199"/>
              <a:gd name="connsiteY46" fmla="*/ 7265 h 15895"/>
              <a:gd name="connsiteX47" fmla="*/ 7641 w 12199"/>
              <a:gd name="connsiteY47" fmla="*/ 7255 h 15895"/>
              <a:gd name="connsiteX48" fmla="*/ 7568 w 12199"/>
              <a:gd name="connsiteY48" fmla="*/ 7767 h 15895"/>
              <a:gd name="connsiteX49" fmla="*/ 7609 w 12199"/>
              <a:gd name="connsiteY49" fmla="*/ 7892 h 15895"/>
              <a:gd name="connsiteX50" fmla="*/ 8019 w 12199"/>
              <a:gd name="connsiteY50" fmla="*/ 7948 h 15895"/>
              <a:gd name="connsiteX51" fmla="*/ 8093 w 12199"/>
              <a:gd name="connsiteY51" fmla="*/ 8332 h 15895"/>
              <a:gd name="connsiteX52" fmla="*/ 8333 w 12199"/>
              <a:gd name="connsiteY52" fmla="*/ 8455 h 15895"/>
              <a:gd name="connsiteX53" fmla="*/ 8291 w 12199"/>
              <a:gd name="connsiteY53" fmla="*/ 8628 h 15895"/>
              <a:gd name="connsiteX54" fmla="*/ 8044 w 12199"/>
              <a:gd name="connsiteY54" fmla="*/ 8815 h 15895"/>
              <a:gd name="connsiteX55" fmla="*/ 7802 w 12199"/>
              <a:gd name="connsiteY55" fmla="*/ 8803 h 15895"/>
              <a:gd name="connsiteX56" fmla="*/ 7790 w 12199"/>
              <a:gd name="connsiteY56" fmla="*/ 8906 h 15895"/>
              <a:gd name="connsiteX57" fmla="*/ 7856 w 12199"/>
              <a:gd name="connsiteY57" fmla="*/ 9234 h 15895"/>
              <a:gd name="connsiteX58" fmla="*/ 8044 w 12199"/>
              <a:gd name="connsiteY58" fmla="*/ 9252 h 15895"/>
              <a:gd name="connsiteX59" fmla="*/ 8118 w 12199"/>
              <a:gd name="connsiteY59" fmla="*/ 9463 h 15895"/>
              <a:gd name="connsiteX60" fmla="*/ 7972 w 12199"/>
              <a:gd name="connsiteY60" fmla="*/ 9588 h 15895"/>
              <a:gd name="connsiteX61" fmla="*/ 5753 w 12199"/>
              <a:gd name="connsiteY61" fmla="*/ 9405 h 15895"/>
              <a:gd name="connsiteX62" fmla="*/ 3820 w 12199"/>
              <a:gd name="connsiteY62" fmla="*/ 9211 h 15895"/>
              <a:gd name="connsiteX63" fmla="*/ 3664 w 12199"/>
              <a:gd name="connsiteY63" fmla="*/ 9862 h 15895"/>
              <a:gd name="connsiteX64" fmla="*/ 2431 w 12199"/>
              <a:gd name="connsiteY64" fmla="*/ 15510 h 15895"/>
              <a:gd name="connsiteX65" fmla="*/ 19 w 12199"/>
              <a:gd name="connsiteY65" fmla="*/ 15239 h 15895"/>
              <a:gd name="connsiteX66" fmla="*/ 1245 w 12199"/>
              <a:gd name="connsiteY66" fmla="*/ 15394 h 15895"/>
              <a:gd name="connsiteX67" fmla="*/ 102 w 12199"/>
              <a:gd name="connsiteY67" fmla="*/ 15149 h 15895"/>
              <a:gd name="connsiteX68" fmla="*/ 395 w 12199"/>
              <a:gd name="connsiteY68" fmla="*/ 12964 h 15895"/>
              <a:gd name="connsiteX69" fmla="*/ 2199 w 12199"/>
              <a:gd name="connsiteY69" fmla="*/ 9821 h 15895"/>
              <a:gd name="connsiteX70" fmla="*/ 2428 w 12199"/>
              <a:gd name="connsiteY70" fmla="*/ 4332 h 15895"/>
              <a:gd name="connsiteX0" fmla="*/ 2428 w 12199"/>
              <a:gd name="connsiteY0" fmla="*/ 4332 h 15895"/>
              <a:gd name="connsiteX1" fmla="*/ 3091 w 12199"/>
              <a:gd name="connsiteY1" fmla="*/ 4265 h 15895"/>
              <a:gd name="connsiteX2" fmla="*/ 3635 w 12199"/>
              <a:gd name="connsiteY2" fmla="*/ 3945 h 15895"/>
              <a:gd name="connsiteX3" fmla="*/ 8289 w 12199"/>
              <a:gd name="connsiteY3" fmla="*/ 3239 h 15895"/>
              <a:gd name="connsiteX4" fmla="*/ 8293 w 12199"/>
              <a:gd name="connsiteY4" fmla="*/ 1310 h 15895"/>
              <a:gd name="connsiteX5" fmla="*/ 8570 w 12199"/>
              <a:gd name="connsiteY5" fmla="*/ 904 h 15895"/>
              <a:gd name="connsiteX6" fmla="*/ 8786 w 12199"/>
              <a:gd name="connsiteY6" fmla="*/ 1035 h 15895"/>
              <a:gd name="connsiteX7" fmla="*/ 9045 w 12199"/>
              <a:gd name="connsiteY7" fmla="*/ 2161 h 15895"/>
              <a:gd name="connsiteX8" fmla="*/ 9413 w 12199"/>
              <a:gd name="connsiteY8" fmla="*/ 1742 h 15895"/>
              <a:gd name="connsiteX9" fmla="*/ 9564 w 12199"/>
              <a:gd name="connsiteY9" fmla="*/ 1520 h 15895"/>
              <a:gd name="connsiteX10" fmla="*/ 9690 w 12199"/>
              <a:gd name="connsiteY10" fmla="*/ 1505 h 15895"/>
              <a:gd name="connsiteX11" fmla="*/ 9792 w 12199"/>
              <a:gd name="connsiteY11" fmla="*/ 1469 h 15895"/>
              <a:gd name="connsiteX12" fmla="*/ 9817 w 12199"/>
              <a:gd name="connsiteY12" fmla="*/ 1394 h 15895"/>
              <a:gd name="connsiteX13" fmla="*/ 9817 w 12199"/>
              <a:gd name="connsiteY13" fmla="*/ 1306 h 15895"/>
              <a:gd name="connsiteX14" fmla="*/ 9726 w 12199"/>
              <a:gd name="connsiteY14" fmla="*/ 1122 h 15895"/>
              <a:gd name="connsiteX15" fmla="*/ 9650 w 12199"/>
              <a:gd name="connsiteY15" fmla="*/ 1035 h 15895"/>
              <a:gd name="connsiteX16" fmla="*/ 9650 w 12199"/>
              <a:gd name="connsiteY16" fmla="*/ 983 h 15895"/>
              <a:gd name="connsiteX17" fmla="*/ 9846 w 12199"/>
              <a:gd name="connsiteY17" fmla="*/ 878 h 15895"/>
              <a:gd name="connsiteX18" fmla="*/ 10281 w 12199"/>
              <a:gd name="connsiteY18" fmla="*/ 440 h 15895"/>
              <a:gd name="connsiteX19" fmla="*/ 10478 w 12199"/>
              <a:gd name="connsiteY19" fmla="*/ 0 h 15895"/>
              <a:gd name="connsiteX20" fmla="*/ 10715 w 12199"/>
              <a:gd name="connsiteY20" fmla="*/ 511 h 15895"/>
              <a:gd name="connsiteX21" fmla="*/ 10843 w 12199"/>
              <a:gd name="connsiteY21" fmla="*/ 878 h 15895"/>
              <a:gd name="connsiteX22" fmla="*/ 10824 w 12199"/>
              <a:gd name="connsiteY22" fmla="*/ 1192 h 15895"/>
              <a:gd name="connsiteX23" fmla="*/ 10752 w 12199"/>
              <a:gd name="connsiteY23" fmla="*/ 1590 h 15895"/>
              <a:gd name="connsiteX24" fmla="*/ 10883 w 12199"/>
              <a:gd name="connsiteY24" fmla="*/ 1742 h 15895"/>
              <a:gd name="connsiteX25" fmla="*/ 11228 w 12199"/>
              <a:gd name="connsiteY25" fmla="*/ 1331 h 15895"/>
              <a:gd name="connsiteX26" fmla="*/ 12199 w 12199"/>
              <a:gd name="connsiteY26" fmla="*/ 1331 h 15895"/>
              <a:gd name="connsiteX27" fmla="*/ 11929 w 12199"/>
              <a:gd name="connsiteY27" fmla="*/ 2248 h 15895"/>
              <a:gd name="connsiteX28" fmla="*/ 11210 w 12199"/>
              <a:gd name="connsiteY28" fmla="*/ 2248 h 15895"/>
              <a:gd name="connsiteX29" fmla="*/ 11457 w 12199"/>
              <a:gd name="connsiteY29" fmla="*/ 2525 h 15895"/>
              <a:gd name="connsiteX30" fmla="*/ 11911 w 12199"/>
              <a:gd name="connsiteY30" fmla="*/ 2872 h 15895"/>
              <a:gd name="connsiteX31" fmla="*/ 11911 w 12199"/>
              <a:gd name="connsiteY31" fmla="*/ 2925 h 15895"/>
              <a:gd name="connsiteX32" fmla="*/ 11818 w 12199"/>
              <a:gd name="connsiteY32" fmla="*/ 2879 h 15895"/>
              <a:gd name="connsiteX33" fmla="*/ 11247 w 12199"/>
              <a:gd name="connsiteY33" fmla="*/ 2872 h 15895"/>
              <a:gd name="connsiteX34" fmla="*/ 11192 w 12199"/>
              <a:gd name="connsiteY34" fmla="*/ 3020 h 15895"/>
              <a:gd name="connsiteX35" fmla="*/ 11119 w 12199"/>
              <a:gd name="connsiteY35" fmla="*/ 3159 h 15895"/>
              <a:gd name="connsiteX36" fmla="*/ 10396 w 12199"/>
              <a:gd name="connsiteY36" fmla="*/ 3535 h 15895"/>
              <a:gd name="connsiteX37" fmla="*/ 9650 w 12199"/>
              <a:gd name="connsiteY37" fmla="*/ 4691 h 15895"/>
              <a:gd name="connsiteX38" fmla="*/ 9449 w 12199"/>
              <a:gd name="connsiteY38" fmla="*/ 4744 h 15895"/>
              <a:gd name="connsiteX39" fmla="*/ 9270 w 12199"/>
              <a:gd name="connsiteY39" fmla="*/ 4703 h 15895"/>
              <a:gd name="connsiteX40" fmla="*/ 9052 w 12199"/>
              <a:gd name="connsiteY40" fmla="*/ 4621 h 15895"/>
              <a:gd name="connsiteX41" fmla="*/ 8932 w 12199"/>
              <a:gd name="connsiteY41" fmla="*/ 4763 h 15895"/>
              <a:gd name="connsiteX42" fmla="*/ 8543 w 12199"/>
              <a:gd name="connsiteY42" fmla="*/ 4744 h 15895"/>
              <a:gd name="connsiteX43" fmla="*/ 8492 w 12199"/>
              <a:gd name="connsiteY43" fmla="*/ 4791 h 15895"/>
              <a:gd name="connsiteX44" fmla="*/ 8459 w 12199"/>
              <a:gd name="connsiteY44" fmla="*/ 4832 h 15895"/>
              <a:gd name="connsiteX45" fmla="*/ 8333 w 12199"/>
              <a:gd name="connsiteY45" fmla="*/ 5860 h 15895"/>
              <a:gd name="connsiteX46" fmla="*/ 8098 w 12199"/>
              <a:gd name="connsiteY46" fmla="*/ 7265 h 15895"/>
              <a:gd name="connsiteX47" fmla="*/ 7641 w 12199"/>
              <a:gd name="connsiteY47" fmla="*/ 7255 h 15895"/>
              <a:gd name="connsiteX48" fmla="*/ 7568 w 12199"/>
              <a:gd name="connsiteY48" fmla="*/ 7767 h 15895"/>
              <a:gd name="connsiteX49" fmla="*/ 7609 w 12199"/>
              <a:gd name="connsiteY49" fmla="*/ 7892 h 15895"/>
              <a:gd name="connsiteX50" fmla="*/ 8019 w 12199"/>
              <a:gd name="connsiteY50" fmla="*/ 7948 h 15895"/>
              <a:gd name="connsiteX51" fmla="*/ 8093 w 12199"/>
              <a:gd name="connsiteY51" fmla="*/ 8332 h 15895"/>
              <a:gd name="connsiteX52" fmla="*/ 8333 w 12199"/>
              <a:gd name="connsiteY52" fmla="*/ 8455 h 15895"/>
              <a:gd name="connsiteX53" fmla="*/ 8291 w 12199"/>
              <a:gd name="connsiteY53" fmla="*/ 8628 h 15895"/>
              <a:gd name="connsiteX54" fmla="*/ 8044 w 12199"/>
              <a:gd name="connsiteY54" fmla="*/ 8815 h 15895"/>
              <a:gd name="connsiteX55" fmla="*/ 7802 w 12199"/>
              <a:gd name="connsiteY55" fmla="*/ 8803 h 15895"/>
              <a:gd name="connsiteX56" fmla="*/ 7790 w 12199"/>
              <a:gd name="connsiteY56" fmla="*/ 8906 h 15895"/>
              <a:gd name="connsiteX57" fmla="*/ 7856 w 12199"/>
              <a:gd name="connsiteY57" fmla="*/ 9234 h 15895"/>
              <a:gd name="connsiteX58" fmla="*/ 8044 w 12199"/>
              <a:gd name="connsiteY58" fmla="*/ 9252 h 15895"/>
              <a:gd name="connsiteX59" fmla="*/ 8118 w 12199"/>
              <a:gd name="connsiteY59" fmla="*/ 9463 h 15895"/>
              <a:gd name="connsiteX60" fmla="*/ 7972 w 12199"/>
              <a:gd name="connsiteY60" fmla="*/ 9588 h 15895"/>
              <a:gd name="connsiteX61" fmla="*/ 5753 w 12199"/>
              <a:gd name="connsiteY61" fmla="*/ 9405 h 15895"/>
              <a:gd name="connsiteX62" fmla="*/ 3820 w 12199"/>
              <a:gd name="connsiteY62" fmla="*/ 9211 h 15895"/>
              <a:gd name="connsiteX63" fmla="*/ 3664 w 12199"/>
              <a:gd name="connsiteY63" fmla="*/ 9862 h 15895"/>
              <a:gd name="connsiteX64" fmla="*/ 2431 w 12199"/>
              <a:gd name="connsiteY64" fmla="*/ 15510 h 15895"/>
              <a:gd name="connsiteX65" fmla="*/ 19 w 12199"/>
              <a:gd name="connsiteY65" fmla="*/ 15239 h 15895"/>
              <a:gd name="connsiteX66" fmla="*/ 1245 w 12199"/>
              <a:gd name="connsiteY66" fmla="*/ 15394 h 15895"/>
              <a:gd name="connsiteX67" fmla="*/ 102 w 12199"/>
              <a:gd name="connsiteY67" fmla="*/ 15149 h 15895"/>
              <a:gd name="connsiteX68" fmla="*/ 395 w 12199"/>
              <a:gd name="connsiteY68" fmla="*/ 12964 h 15895"/>
              <a:gd name="connsiteX69" fmla="*/ 2038 w 12199"/>
              <a:gd name="connsiteY69" fmla="*/ 9763 h 15895"/>
              <a:gd name="connsiteX70" fmla="*/ 2428 w 12199"/>
              <a:gd name="connsiteY70" fmla="*/ 4332 h 15895"/>
              <a:gd name="connsiteX0" fmla="*/ 2574 w 12345"/>
              <a:gd name="connsiteY0" fmla="*/ 4332 h 15902"/>
              <a:gd name="connsiteX1" fmla="*/ 3237 w 12345"/>
              <a:gd name="connsiteY1" fmla="*/ 4265 h 15902"/>
              <a:gd name="connsiteX2" fmla="*/ 3781 w 12345"/>
              <a:gd name="connsiteY2" fmla="*/ 3945 h 15902"/>
              <a:gd name="connsiteX3" fmla="*/ 8435 w 12345"/>
              <a:gd name="connsiteY3" fmla="*/ 3239 h 15902"/>
              <a:gd name="connsiteX4" fmla="*/ 8439 w 12345"/>
              <a:gd name="connsiteY4" fmla="*/ 1310 h 15902"/>
              <a:gd name="connsiteX5" fmla="*/ 8716 w 12345"/>
              <a:gd name="connsiteY5" fmla="*/ 904 h 15902"/>
              <a:gd name="connsiteX6" fmla="*/ 8932 w 12345"/>
              <a:gd name="connsiteY6" fmla="*/ 1035 h 15902"/>
              <a:gd name="connsiteX7" fmla="*/ 9191 w 12345"/>
              <a:gd name="connsiteY7" fmla="*/ 2161 h 15902"/>
              <a:gd name="connsiteX8" fmla="*/ 9559 w 12345"/>
              <a:gd name="connsiteY8" fmla="*/ 1742 h 15902"/>
              <a:gd name="connsiteX9" fmla="*/ 9710 w 12345"/>
              <a:gd name="connsiteY9" fmla="*/ 1520 h 15902"/>
              <a:gd name="connsiteX10" fmla="*/ 9836 w 12345"/>
              <a:gd name="connsiteY10" fmla="*/ 1505 h 15902"/>
              <a:gd name="connsiteX11" fmla="*/ 9938 w 12345"/>
              <a:gd name="connsiteY11" fmla="*/ 1469 h 15902"/>
              <a:gd name="connsiteX12" fmla="*/ 9963 w 12345"/>
              <a:gd name="connsiteY12" fmla="*/ 1394 h 15902"/>
              <a:gd name="connsiteX13" fmla="*/ 9963 w 12345"/>
              <a:gd name="connsiteY13" fmla="*/ 1306 h 15902"/>
              <a:gd name="connsiteX14" fmla="*/ 9872 w 12345"/>
              <a:gd name="connsiteY14" fmla="*/ 1122 h 15902"/>
              <a:gd name="connsiteX15" fmla="*/ 9796 w 12345"/>
              <a:gd name="connsiteY15" fmla="*/ 1035 h 15902"/>
              <a:gd name="connsiteX16" fmla="*/ 9796 w 12345"/>
              <a:gd name="connsiteY16" fmla="*/ 983 h 15902"/>
              <a:gd name="connsiteX17" fmla="*/ 9992 w 12345"/>
              <a:gd name="connsiteY17" fmla="*/ 878 h 15902"/>
              <a:gd name="connsiteX18" fmla="*/ 10427 w 12345"/>
              <a:gd name="connsiteY18" fmla="*/ 440 h 15902"/>
              <a:gd name="connsiteX19" fmla="*/ 10624 w 12345"/>
              <a:gd name="connsiteY19" fmla="*/ 0 h 15902"/>
              <a:gd name="connsiteX20" fmla="*/ 10861 w 12345"/>
              <a:gd name="connsiteY20" fmla="*/ 511 h 15902"/>
              <a:gd name="connsiteX21" fmla="*/ 10989 w 12345"/>
              <a:gd name="connsiteY21" fmla="*/ 878 h 15902"/>
              <a:gd name="connsiteX22" fmla="*/ 10970 w 12345"/>
              <a:gd name="connsiteY22" fmla="*/ 1192 h 15902"/>
              <a:gd name="connsiteX23" fmla="*/ 10898 w 12345"/>
              <a:gd name="connsiteY23" fmla="*/ 1590 h 15902"/>
              <a:gd name="connsiteX24" fmla="*/ 11029 w 12345"/>
              <a:gd name="connsiteY24" fmla="*/ 1742 h 15902"/>
              <a:gd name="connsiteX25" fmla="*/ 11374 w 12345"/>
              <a:gd name="connsiteY25" fmla="*/ 1331 h 15902"/>
              <a:gd name="connsiteX26" fmla="*/ 12345 w 12345"/>
              <a:gd name="connsiteY26" fmla="*/ 1331 h 15902"/>
              <a:gd name="connsiteX27" fmla="*/ 12075 w 12345"/>
              <a:gd name="connsiteY27" fmla="*/ 2248 h 15902"/>
              <a:gd name="connsiteX28" fmla="*/ 11356 w 12345"/>
              <a:gd name="connsiteY28" fmla="*/ 2248 h 15902"/>
              <a:gd name="connsiteX29" fmla="*/ 11603 w 12345"/>
              <a:gd name="connsiteY29" fmla="*/ 2525 h 15902"/>
              <a:gd name="connsiteX30" fmla="*/ 12057 w 12345"/>
              <a:gd name="connsiteY30" fmla="*/ 2872 h 15902"/>
              <a:gd name="connsiteX31" fmla="*/ 12057 w 12345"/>
              <a:gd name="connsiteY31" fmla="*/ 2925 h 15902"/>
              <a:gd name="connsiteX32" fmla="*/ 11964 w 12345"/>
              <a:gd name="connsiteY32" fmla="*/ 2879 h 15902"/>
              <a:gd name="connsiteX33" fmla="*/ 11393 w 12345"/>
              <a:gd name="connsiteY33" fmla="*/ 2872 h 15902"/>
              <a:gd name="connsiteX34" fmla="*/ 11338 w 12345"/>
              <a:gd name="connsiteY34" fmla="*/ 3020 h 15902"/>
              <a:gd name="connsiteX35" fmla="*/ 11265 w 12345"/>
              <a:gd name="connsiteY35" fmla="*/ 3159 h 15902"/>
              <a:gd name="connsiteX36" fmla="*/ 10542 w 12345"/>
              <a:gd name="connsiteY36" fmla="*/ 3535 h 15902"/>
              <a:gd name="connsiteX37" fmla="*/ 9796 w 12345"/>
              <a:gd name="connsiteY37" fmla="*/ 4691 h 15902"/>
              <a:gd name="connsiteX38" fmla="*/ 9595 w 12345"/>
              <a:gd name="connsiteY38" fmla="*/ 4744 h 15902"/>
              <a:gd name="connsiteX39" fmla="*/ 9416 w 12345"/>
              <a:gd name="connsiteY39" fmla="*/ 4703 h 15902"/>
              <a:gd name="connsiteX40" fmla="*/ 9198 w 12345"/>
              <a:gd name="connsiteY40" fmla="*/ 4621 h 15902"/>
              <a:gd name="connsiteX41" fmla="*/ 9078 w 12345"/>
              <a:gd name="connsiteY41" fmla="*/ 4763 h 15902"/>
              <a:gd name="connsiteX42" fmla="*/ 8689 w 12345"/>
              <a:gd name="connsiteY42" fmla="*/ 4744 h 15902"/>
              <a:gd name="connsiteX43" fmla="*/ 8638 w 12345"/>
              <a:gd name="connsiteY43" fmla="*/ 4791 h 15902"/>
              <a:gd name="connsiteX44" fmla="*/ 8605 w 12345"/>
              <a:gd name="connsiteY44" fmla="*/ 4832 h 15902"/>
              <a:gd name="connsiteX45" fmla="*/ 8479 w 12345"/>
              <a:gd name="connsiteY45" fmla="*/ 5860 h 15902"/>
              <a:gd name="connsiteX46" fmla="*/ 8244 w 12345"/>
              <a:gd name="connsiteY46" fmla="*/ 7265 h 15902"/>
              <a:gd name="connsiteX47" fmla="*/ 7787 w 12345"/>
              <a:gd name="connsiteY47" fmla="*/ 7255 h 15902"/>
              <a:gd name="connsiteX48" fmla="*/ 7714 w 12345"/>
              <a:gd name="connsiteY48" fmla="*/ 7767 h 15902"/>
              <a:gd name="connsiteX49" fmla="*/ 7755 w 12345"/>
              <a:gd name="connsiteY49" fmla="*/ 7892 h 15902"/>
              <a:gd name="connsiteX50" fmla="*/ 8165 w 12345"/>
              <a:gd name="connsiteY50" fmla="*/ 7948 h 15902"/>
              <a:gd name="connsiteX51" fmla="*/ 8239 w 12345"/>
              <a:gd name="connsiteY51" fmla="*/ 8332 h 15902"/>
              <a:gd name="connsiteX52" fmla="*/ 8479 w 12345"/>
              <a:gd name="connsiteY52" fmla="*/ 8455 h 15902"/>
              <a:gd name="connsiteX53" fmla="*/ 8437 w 12345"/>
              <a:gd name="connsiteY53" fmla="*/ 8628 h 15902"/>
              <a:gd name="connsiteX54" fmla="*/ 8190 w 12345"/>
              <a:gd name="connsiteY54" fmla="*/ 8815 h 15902"/>
              <a:gd name="connsiteX55" fmla="*/ 7948 w 12345"/>
              <a:gd name="connsiteY55" fmla="*/ 8803 h 15902"/>
              <a:gd name="connsiteX56" fmla="*/ 7936 w 12345"/>
              <a:gd name="connsiteY56" fmla="*/ 8906 h 15902"/>
              <a:gd name="connsiteX57" fmla="*/ 8002 w 12345"/>
              <a:gd name="connsiteY57" fmla="*/ 9234 h 15902"/>
              <a:gd name="connsiteX58" fmla="*/ 8190 w 12345"/>
              <a:gd name="connsiteY58" fmla="*/ 9252 h 15902"/>
              <a:gd name="connsiteX59" fmla="*/ 8264 w 12345"/>
              <a:gd name="connsiteY59" fmla="*/ 9463 h 15902"/>
              <a:gd name="connsiteX60" fmla="*/ 8118 w 12345"/>
              <a:gd name="connsiteY60" fmla="*/ 9588 h 15902"/>
              <a:gd name="connsiteX61" fmla="*/ 5899 w 12345"/>
              <a:gd name="connsiteY61" fmla="*/ 9405 h 15902"/>
              <a:gd name="connsiteX62" fmla="*/ 3966 w 12345"/>
              <a:gd name="connsiteY62" fmla="*/ 9211 h 15902"/>
              <a:gd name="connsiteX63" fmla="*/ 3810 w 12345"/>
              <a:gd name="connsiteY63" fmla="*/ 9862 h 15902"/>
              <a:gd name="connsiteX64" fmla="*/ 2577 w 12345"/>
              <a:gd name="connsiteY64" fmla="*/ 15510 h 15902"/>
              <a:gd name="connsiteX65" fmla="*/ 165 w 12345"/>
              <a:gd name="connsiteY65" fmla="*/ 15239 h 15902"/>
              <a:gd name="connsiteX66" fmla="*/ 248 w 12345"/>
              <a:gd name="connsiteY66" fmla="*/ 15149 h 15902"/>
              <a:gd name="connsiteX67" fmla="*/ 541 w 12345"/>
              <a:gd name="connsiteY67" fmla="*/ 12964 h 15902"/>
              <a:gd name="connsiteX68" fmla="*/ 2184 w 12345"/>
              <a:gd name="connsiteY68" fmla="*/ 9763 h 15902"/>
              <a:gd name="connsiteX69" fmla="*/ 2574 w 12345"/>
              <a:gd name="connsiteY69" fmla="*/ 4332 h 15902"/>
              <a:gd name="connsiteX0" fmla="*/ 2408 w 12179"/>
              <a:gd name="connsiteY0" fmla="*/ 4332 h 15902"/>
              <a:gd name="connsiteX1" fmla="*/ 3071 w 12179"/>
              <a:gd name="connsiteY1" fmla="*/ 4265 h 15902"/>
              <a:gd name="connsiteX2" fmla="*/ 3615 w 12179"/>
              <a:gd name="connsiteY2" fmla="*/ 3945 h 15902"/>
              <a:gd name="connsiteX3" fmla="*/ 8269 w 12179"/>
              <a:gd name="connsiteY3" fmla="*/ 3239 h 15902"/>
              <a:gd name="connsiteX4" fmla="*/ 8273 w 12179"/>
              <a:gd name="connsiteY4" fmla="*/ 1310 h 15902"/>
              <a:gd name="connsiteX5" fmla="*/ 8550 w 12179"/>
              <a:gd name="connsiteY5" fmla="*/ 904 h 15902"/>
              <a:gd name="connsiteX6" fmla="*/ 8766 w 12179"/>
              <a:gd name="connsiteY6" fmla="*/ 1035 h 15902"/>
              <a:gd name="connsiteX7" fmla="*/ 9025 w 12179"/>
              <a:gd name="connsiteY7" fmla="*/ 2161 h 15902"/>
              <a:gd name="connsiteX8" fmla="*/ 9393 w 12179"/>
              <a:gd name="connsiteY8" fmla="*/ 1742 h 15902"/>
              <a:gd name="connsiteX9" fmla="*/ 9544 w 12179"/>
              <a:gd name="connsiteY9" fmla="*/ 1520 h 15902"/>
              <a:gd name="connsiteX10" fmla="*/ 9670 w 12179"/>
              <a:gd name="connsiteY10" fmla="*/ 1505 h 15902"/>
              <a:gd name="connsiteX11" fmla="*/ 9772 w 12179"/>
              <a:gd name="connsiteY11" fmla="*/ 1469 h 15902"/>
              <a:gd name="connsiteX12" fmla="*/ 9797 w 12179"/>
              <a:gd name="connsiteY12" fmla="*/ 1394 h 15902"/>
              <a:gd name="connsiteX13" fmla="*/ 9797 w 12179"/>
              <a:gd name="connsiteY13" fmla="*/ 1306 h 15902"/>
              <a:gd name="connsiteX14" fmla="*/ 9706 w 12179"/>
              <a:gd name="connsiteY14" fmla="*/ 1122 h 15902"/>
              <a:gd name="connsiteX15" fmla="*/ 9630 w 12179"/>
              <a:gd name="connsiteY15" fmla="*/ 1035 h 15902"/>
              <a:gd name="connsiteX16" fmla="*/ 9630 w 12179"/>
              <a:gd name="connsiteY16" fmla="*/ 983 h 15902"/>
              <a:gd name="connsiteX17" fmla="*/ 9826 w 12179"/>
              <a:gd name="connsiteY17" fmla="*/ 878 h 15902"/>
              <a:gd name="connsiteX18" fmla="*/ 10261 w 12179"/>
              <a:gd name="connsiteY18" fmla="*/ 440 h 15902"/>
              <a:gd name="connsiteX19" fmla="*/ 10458 w 12179"/>
              <a:gd name="connsiteY19" fmla="*/ 0 h 15902"/>
              <a:gd name="connsiteX20" fmla="*/ 10695 w 12179"/>
              <a:gd name="connsiteY20" fmla="*/ 511 h 15902"/>
              <a:gd name="connsiteX21" fmla="*/ 10823 w 12179"/>
              <a:gd name="connsiteY21" fmla="*/ 878 h 15902"/>
              <a:gd name="connsiteX22" fmla="*/ 10804 w 12179"/>
              <a:gd name="connsiteY22" fmla="*/ 1192 h 15902"/>
              <a:gd name="connsiteX23" fmla="*/ 10732 w 12179"/>
              <a:gd name="connsiteY23" fmla="*/ 1590 h 15902"/>
              <a:gd name="connsiteX24" fmla="*/ 10863 w 12179"/>
              <a:gd name="connsiteY24" fmla="*/ 1742 h 15902"/>
              <a:gd name="connsiteX25" fmla="*/ 11208 w 12179"/>
              <a:gd name="connsiteY25" fmla="*/ 1331 h 15902"/>
              <a:gd name="connsiteX26" fmla="*/ 12179 w 12179"/>
              <a:gd name="connsiteY26" fmla="*/ 1331 h 15902"/>
              <a:gd name="connsiteX27" fmla="*/ 11909 w 12179"/>
              <a:gd name="connsiteY27" fmla="*/ 2248 h 15902"/>
              <a:gd name="connsiteX28" fmla="*/ 11190 w 12179"/>
              <a:gd name="connsiteY28" fmla="*/ 2248 h 15902"/>
              <a:gd name="connsiteX29" fmla="*/ 11437 w 12179"/>
              <a:gd name="connsiteY29" fmla="*/ 2525 h 15902"/>
              <a:gd name="connsiteX30" fmla="*/ 11891 w 12179"/>
              <a:gd name="connsiteY30" fmla="*/ 2872 h 15902"/>
              <a:gd name="connsiteX31" fmla="*/ 11891 w 12179"/>
              <a:gd name="connsiteY31" fmla="*/ 2925 h 15902"/>
              <a:gd name="connsiteX32" fmla="*/ 11798 w 12179"/>
              <a:gd name="connsiteY32" fmla="*/ 2879 h 15902"/>
              <a:gd name="connsiteX33" fmla="*/ 11227 w 12179"/>
              <a:gd name="connsiteY33" fmla="*/ 2872 h 15902"/>
              <a:gd name="connsiteX34" fmla="*/ 11172 w 12179"/>
              <a:gd name="connsiteY34" fmla="*/ 3020 h 15902"/>
              <a:gd name="connsiteX35" fmla="*/ 11099 w 12179"/>
              <a:gd name="connsiteY35" fmla="*/ 3159 h 15902"/>
              <a:gd name="connsiteX36" fmla="*/ 10376 w 12179"/>
              <a:gd name="connsiteY36" fmla="*/ 3535 h 15902"/>
              <a:gd name="connsiteX37" fmla="*/ 9630 w 12179"/>
              <a:gd name="connsiteY37" fmla="*/ 4691 h 15902"/>
              <a:gd name="connsiteX38" fmla="*/ 9429 w 12179"/>
              <a:gd name="connsiteY38" fmla="*/ 4744 h 15902"/>
              <a:gd name="connsiteX39" fmla="*/ 9250 w 12179"/>
              <a:gd name="connsiteY39" fmla="*/ 4703 h 15902"/>
              <a:gd name="connsiteX40" fmla="*/ 9032 w 12179"/>
              <a:gd name="connsiteY40" fmla="*/ 4621 h 15902"/>
              <a:gd name="connsiteX41" fmla="*/ 8912 w 12179"/>
              <a:gd name="connsiteY41" fmla="*/ 4763 h 15902"/>
              <a:gd name="connsiteX42" fmla="*/ 8523 w 12179"/>
              <a:gd name="connsiteY42" fmla="*/ 4744 h 15902"/>
              <a:gd name="connsiteX43" fmla="*/ 8472 w 12179"/>
              <a:gd name="connsiteY43" fmla="*/ 4791 h 15902"/>
              <a:gd name="connsiteX44" fmla="*/ 8439 w 12179"/>
              <a:gd name="connsiteY44" fmla="*/ 4832 h 15902"/>
              <a:gd name="connsiteX45" fmla="*/ 8313 w 12179"/>
              <a:gd name="connsiteY45" fmla="*/ 5860 h 15902"/>
              <a:gd name="connsiteX46" fmla="*/ 8078 w 12179"/>
              <a:gd name="connsiteY46" fmla="*/ 7265 h 15902"/>
              <a:gd name="connsiteX47" fmla="*/ 7621 w 12179"/>
              <a:gd name="connsiteY47" fmla="*/ 7255 h 15902"/>
              <a:gd name="connsiteX48" fmla="*/ 7548 w 12179"/>
              <a:gd name="connsiteY48" fmla="*/ 7767 h 15902"/>
              <a:gd name="connsiteX49" fmla="*/ 7589 w 12179"/>
              <a:gd name="connsiteY49" fmla="*/ 7892 h 15902"/>
              <a:gd name="connsiteX50" fmla="*/ 7999 w 12179"/>
              <a:gd name="connsiteY50" fmla="*/ 7948 h 15902"/>
              <a:gd name="connsiteX51" fmla="*/ 8073 w 12179"/>
              <a:gd name="connsiteY51" fmla="*/ 8332 h 15902"/>
              <a:gd name="connsiteX52" fmla="*/ 8313 w 12179"/>
              <a:gd name="connsiteY52" fmla="*/ 8455 h 15902"/>
              <a:gd name="connsiteX53" fmla="*/ 8271 w 12179"/>
              <a:gd name="connsiteY53" fmla="*/ 8628 h 15902"/>
              <a:gd name="connsiteX54" fmla="*/ 8024 w 12179"/>
              <a:gd name="connsiteY54" fmla="*/ 8815 h 15902"/>
              <a:gd name="connsiteX55" fmla="*/ 7782 w 12179"/>
              <a:gd name="connsiteY55" fmla="*/ 8803 h 15902"/>
              <a:gd name="connsiteX56" fmla="*/ 7770 w 12179"/>
              <a:gd name="connsiteY56" fmla="*/ 8906 h 15902"/>
              <a:gd name="connsiteX57" fmla="*/ 7836 w 12179"/>
              <a:gd name="connsiteY57" fmla="*/ 9234 h 15902"/>
              <a:gd name="connsiteX58" fmla="*/ 8024 w 12179"/>
              <a:gd name="connsiteY58" fmla="*/ 9252 h 15902"/>
              <a:gd name="connsiteX59" fmla="*/ 8098 w 12179"/>
              <a:gd name="connsiteY59" fmla="*/ 9463 h 15902"/>
              <a:gd name="connsiteX60" fmla="*/ 7952 w 12179"/>
              <a:gd name="connsiteY60" fmla="*/ 9588 h 15902"/>
              <a:gd name="connsiteX61" fmla="*/ 5733 w 12179"/>
              <a:gd name="connsiteY61" fmla="*/ 9405 h 15902"/>
              <a:gd name="connsiteX62" fmla="*/ 3800 w 12179"/>
              <a:gd name="connsiteY62" fmla="*/ 9211 h 15902"/>
              <a:gd name="connsiteX63" fmla="*/ 3644 w 12179"/>
              <a:gd name="connsiteY63" fmla="*/ 9862 h 15902"/>
              <a:gd name="connsiteX64" fmla="*/ 2411 w 12179"/>
              <a:gd name="connsiteY64" fmla="*/ 15510 h 15902"/>
              <a:gd name="connsiteX65" fmla="*/ 82 w 12179"/>
              <a:gd name="connsiteY65" fmla="*/ 15149 h 15902"/>
              <a:gd name="connsiteX66" fmla="*/ 375 w 12179"/>
              <a:gd name="connsiteY66" fmla="*/ 12964 h 15902"/>
              <a:gd name="connsiteX67" fmla="*/ 2018 w 12179"/>
              <a:gd name="connsiteY67" fmla="*/ 9763 h 15902"/>
              <a:gd name="connsiteX68" fmla="*/ 2408 w 12179"/>
              <a:gd name="connsiteY68" fmla="*/ 4332 h 15902"/>
              <a:gd name="connsiteX0" fmla="*/ 2408 w 12179"/>
              <a:gd name="connsiteY0" fmla="*/ 4332 h 15902"/>
              <a:gd name="connsiteX1" fmla="*/ 3071 w 12179"/>
              <a:gd name="connsiteY1" fmla="*/ 4265 h 15902"/>
              <a:gd name="connsiteX2" fmla="*/ 3615 w 12179"/>
              <a:gd name="connsiteY2" fmla="*/ 3945 h 15902"/>
              <a:gd name="connsiteX3" fmla="*/ 8269 w 12179"/>
              <a:gd name="connsiteY3" fmla="*/ 3239 h 15902"/>
              <a:gd name="connsiteX4" fmla="*/ 8273 w 12179"/>
              <a:gd name="connsiteY4" fmla="*/ 1310 h 15902"/>
              <a:gd name="connsiteX5" fmla="*/ 8550 w 12179"/>
              <a:gd name="connsiteY5" fmla="*/ 904 h 15902"/>
              <a:gd name="connsiteX6" fmla="*/ 8766 w 12179"/>
              <a:gd name="connsiteY6" fmla="*/ 1035 h 15902"/>
              <a:gd name="connsiteX7" fmla="*/ 9025 w 12179"/>
              <a:gd name="connsiteY7" fmla="*/ 2161 h 15902"/>
              <a:gd name="connsiteX8" fmla="*/ 9393 w 12179"/>
              <a:gd name="connsiteY8" fmla="*/ 1742 h 15902"/>
              <a:gd name="connsiteX9" fmla="*/ 9544 w 12179"/>
              <a:gd name="connsiteY9" fmla="*/ 1520 h 15902"/>
              <a:gd name="connsiteX10" fmla="*/ 9670 w 12179"/>
              <a:gd name="connsiteY10" fmla="*/ 1505 h 15902"/>
              <a:gd name="connsiteX11" fmla="*/ 9772 w 12179"/>
              <a:gd name="connsiteY11" fmla="*/ 1469 h 15902"/>
              <a:gd name="connsiteX12" fmla="*/ 9797 w 12179"/>
              <a:gd name="connsiteY12" fmla="*/ 1394 h 15902"/>
              <a:gd name="connsiteX13" fmla="*/ 9797 w 12179"/>
              <a:gd name="connsiteY13" fmla="*/ 1306 h 15902"/>
              <a:gd name="connsiteX14" fmla="*/ 9706 w 12179"/>
              <a:gd name="connsiteY14" fmla="*/ 1122 h 15902"/>
              <a:gd name="connsiteX15" fmla="*/ 9630 w 12179"/>
              <a:gd name="connsiteY15" fmla="*/ 1035 h 15902"/>
              <a:gd name="connsiteX16" fmla="*/ 9630 w 12179"/>
              <a:gd name="connsiteY16" fmla="*/ 983 h 15902"/>
              <a:gd name="connsiteX17" fmla="*/ 9826 w 12179"/>
              <a:gd name="connsiteY17" fmla="*/ 878 h 15902"/>
              <a:gd name="connsiteX18" fmla="*/ 10261 w 12179"/>
              <a:gd name="connsiteY18" fmla="*/ 440 h 15902"/>
              <a:gd name="connsiteX19" fmla="*/ 10458 w 12179"/>
              <a:gd name="connsiteY19" fmla="*/ 0 h 15902"/>
              <a:gd name="connsiteX20" fmla="*/ 10695 w 12179"/>
              <a:gd name="connsiteY20" fmla="*/ 511 h 15902"/>
              <a:gd name="connsiteX21" fmla="*/ 10823 w 12179"/>
              <a:gd name="connsiteY21" fmla="*/ 878 h 15902"/>
              <a:gd name="connsiteX22" fmla="*/ 10804 w 12179"/>
              <a:gd name="connsiteY22" fmla="*/ 1192 h 15902"/>
              <a:gd name="connsiteX23" fmla="*/ 10732 w 12179"/>
              <a:gd name="connsiteY23" fmla="*/ 1590 h 15902"/>
              <a:gd name="connsiteX24" fmla="*/ 10863 w 12179"/>
              <a:gd name="connsiteY24" fmla="*/ 1742 h 15902"/>
              <a:gd name="connsiteX25" fmla="*/ 11208 w 12179"/>
              <a:gd name="connsiteY25" fmla="*/ 1331 h 15902"/>
              <a:gd name="connsiteX26" fmla="*/ 12179 w 12179"/>
              <a:gd name="connsiteY26" fmla="*/ 1331 h 15902"/>
              <a:gd name="connsiteX27" fmla="*/ 11909 w 12179"/>
              <a:gd name="connsiteY27" fmla="*/ 2248 h 15902"/>
              <a:gd name="connsiteX28" fmla="*/ 11190 w 12179"/>
              <a:gd name="connsiteY28" fmla="*/ 2248 h 15902"/>
              <a:gd name="connsiteX29" fmla="*/ 11437 w 12179"/>
              <a:gd name="connsiteY29" fmla="*/ 2525 h 15902"/>
              <a:gd name="connsiteX30" fmla="*/ 11891 w 12179"/>
              <a:gd name="connsiteY30" fmla="*/ 2872 h 15902"/>
              <a:gd name="connsiteX31" fmla="*/ 11891 w 12179"/>
              <a:gd name="connsiteY31" fmla="*/ 2925 h 15902"/>
              <a:gd name="connsiteX32" fmla="*/ 11798 w 12179"/>
              <a:gd name="connsiteY32" fmla="*/ 2879 h 15902"/>
              <a:gd name="connsiteX33" fmla="*/ 11227 w 12179"/>
              <a:gd name="connsiteY33" fmla="*/ 2872 h 15902"/>
              <a:gd name="connsiteX34" fmla="*/ 11172 w 12179"/>
              <a:gd name="connsiteY34" fmla="*/ 3020 h 15902"/>
              <a:gd name="connsiteX35" fmla="*/ 11099 w 12179"/>
              <a:gd name="connsiteY35" fmla="*/ 3159 h 15902"/>
              <a:gd name="connsiteX36" fmla="*/ 10376 w 12179"/>
              <a:gd name="connsiteY36" fmla="*/ 3535 h 15902"/>
              <a:gd name="connsiteX37" fmla="*/ 9630 w 12179"/>
              <a:gd name="connsiteY37" fmla="*/ 4691 h 15902"/>
              <a:gd name="connsiteX38" fmla="*/ 9429 w 12179"/>
              <a:gd name="connsiteY38" fmla="*/ 4744 h 15902"/>
              <a:gd name="connsiteX39" fmla="*/ 9250 w 12179"/>
              <a:gd name="connsiteY39" fmla="*/ 4703 h 15902"/>
              <a:gd name="connsiteX40" fmla="*/ 9032 w 12179"/>
              <a:gd name="connsiteY40" fmla="*/ 4621 h 15902"/>
              <a:gd name="connsiteX41" fmla="*/ 8912 w 12179"/>
              <a:gd name="connsiteY41" fmla="*/ 4763 h 15902"/>
              <a:gd name="connsiteX42" fmla="*/ 8523 w 12179"/>
              <a:gd name="connsiteY42" fmla="*/ 4744 h 15902"/>
              <a:gd name="connsiteX43" fmla="*/ 8472 w 12179"/>
              <a:gd name="connsiteY43" fmla="*/ 4791 h 15902"/>
              <a:gd name="connsiteX44" fmla="*/ 8439 w 12179"/>
              <a:gd name="connsiteY44" fmla="*/ 4832 h 15902"/>
              <a:gd name="connsiteX45" fmla="*/ 8313 w 12179"/>
              <a:gd name="connsiteY45" fmla="*/ 5860 h 15902"/>
              <a:gd name="connsiteX46" fmla="*/ 8078 w 12179"/>
              <a:gd name="connsiteY46" fmla="*/ 7265 h 15902"/>
              <a:gd name="connsiteX47" fmla="*/ 7621 w 12179"/>
              <a:gd name="connsiteY47" fmla="*/ 7255 h 15902"/>
              <a:gd name="connsiteX48" fmla="*/ 7548 w 12179"/>
              <a:gd name="connsiteY48" fmla="*/ 7767 h 15902"/>
              <a:gd name="connsiteX49" fmla="*/ 7589 w 12179"/>
              <a:gd name="connsiteY49" fmla="*/ 7892 h 15902"/>
              <a:gd name="connsiteX50" fmla="*/ 7999 w 12179"/>
              <a:gd name="connsiteY50" fmla="*/ 7948 h 15902"/>
              <a:gd name="connsiteX51" fmla="*/ 8073 w 12179"/>
              <a:gd name="connsiteY51" fmla="*/ 8332 h 15902"/>
              <a:gd name="connsiteX52" fmla="*/ 8313 w 12179"/>
              <a:gd name="connsiteY52" fmla="*/ 8455 h 15902"/>
              <a:gd name="connsiteX53" fmla="*/ 8271 w 12179"/>
              <a:gd name="connsiteY53" fmla="*/ 8628 h 15902"/>
              <a:gd name="connsiteX54" fmla="*/ 8024 w 12179"/>
              <a:gd name="connsiteY54" fmla="*/ 8815 h 15902"/>
              <a:gd name="connsiteX55" fmla="*/ 7782 w 12179"/>
              <a:gd name="connsiteY55" fmla="*/ 8803 h 15902"/>
              <a:gd name="connsiteX56" fmla="*/ 7770 w 12179"/>
              <a:gd name="connsiteY56" fmla="*/ 8906 h 15902"/>
              <a:gd name="connsiteX57" fmla="*/ 7836 w 12179"/>
              <a:gd name="connsiteY57" fmla="*/ 9234 h 15902"/>
              <a:gd name="connsiteX58" fmla="*/ 8024 w 12179"/>
              <a:gd name="connsiteY58" fmla="*/ 9252 h 15902"/>
              <a:gd name="connsiteX59" fmla="*/ 8098 w 12179"/>
              <a:gd name="connsiteY59" fmla="*/ 9463 h 15902"/>
              <a:gd name="connsiteX60" fmla="*/ 7952 w 12179"/>
              <a:gd name="connsiteY60" fmla="*/ 9588 h 15902"/>
              <a:gd name="connsiteX61" fmla="*/ 5733 w 12179"/>
              <a:gd name="connsiteY61" fmla="*/ 9405 h 15902"/>
              <a:gd name="connsiteX62" fmla="*/ 3800 w 12179"/>
              <a:gd name="connsiteY62" fmla="*/ 9211 h 15902"/>
              <a:gd name="connsiteX63" fmla="*/ 3644 w 12179"/>
              <a:gd name="connsiteY63" fmla="*/ 9862 h 15902"/>
              <a:gd name="connsiteX64" fmla="*/ 2471 w 12179"/>
              <a:gd name="connsiteY64" fmla="*/ 15510 h 15902"/>
              <a:gd name="connsiteX65" fmla="*/ 82 w 12179"/>
              <a:gd name="connsiteY65" fmla="*/ 15149 h 15902"/>
              <a:gd name="connsiteX66" fmla="*/ 375 w 12179"/>
              <a:gd name="connsiteY66" fmla="*/ 12964 h 15902"/>
              <a:gd name="connsiteX67" fmla="*/ 2018 w 12179"/>
              <a:gd name="connsiteY67" fmla="*/ 9763 h 15902"/>
              <a:gd name="connsiteX68" fmla="*/ 2408 w 12179"/>
              <a:gd name="connsiteY68" fmla="*/ 4332 h 15902"/>
              <a:gd name="connsiteX0" fmla="*/ 2408 w 12179"/>
              <a:gd name="connsiteY0" fmla="*/ 4332 h 15932"/>
              <a:gd name="connsiteX1" fmla="*/ 3071 w 12179"/>
              <a:gd name="connsiteY1" fmla="*/ 4265 h 15932"/>
              <a:gd name="connsiteX2" fmla="*/ 3615 w 12179"/>
              <a:gd name="connsiteY2" fmla="*/ 3945 h 15932"/>
              <a:gd name="connsiteX3" fmla="*/ 8269 w 12179"/>
              <a:gd name="connsiteY3" fmla="*/ 3239 h 15932"/>
              <a:gd name="connsiteX4" fmla="*/ 8273 w 12179"/>
              <a:gd name="connsiteY4" fmla="*/ 1310 h 15932"/>
              <a:gd name="connsiteX5" fmla="*/ 8550 w 12179"/>
              <a:gd name="connsiteY5" fmla="*/ 904 h 15932"/>
              <a:gd name="connsiteX6" fmla="*/ 8766 w 12179"/>
              <a:gd name="connsiteY6" fmla="*/ 1035 h 15932"/>
              <a:gd name="connsiteX7" fmla="*/ 9025 w 12179"/>
              <a:gd name="connsiteY7" fmla="*/ 2161 h 15932"/>
              <a:gd name="connsiteX8" fmla="*/ 9393 w 12179"/>
              <a:gd name="connsiteY8" fmla="*/ 1742 h 15932"/>
              <a:gd name="connsiteX9" fmla="*/ 9544 w 12179"/>
              <a:gd name="connsiteY9" fmla="*/ 1520 h 15932"/>
              <a:gd name="connsiteX10" fmla="*/ 9670 w 12179"/>
              <a:gd name="connsiteY10" fmla="*/ 1505 h 15932"/>
              <a:gd name="connsiteX11" fmla="*/ 9772 w 12179"/>
              <a:gd name="connsiteY11" fmla="*/ 1469 h 15932"/>
              <a:gd name="connsiteX12" fmla="*/ 9797 w 12179"/>
              <a:gd name="connsiteY12" fmla="*/ 1394 h 15932"/>
              <a:gd name="connsiteX13" fmla="*/ 9797 w 12179"/>
              <a:gd name="connsiteY13" fmla="*/ 1306 h 15932"/>
              <a:gd name="connsiteX14" fmla="*/ 9706 w 12179"/>
              <a:gd name="connsiteY14" fmla="*/ 1122 h 15932"/>
              <a:gd name="connsiteX15" fmla="*/ 9630 w 12179"/>
              <a:gd name="connsiteY15" fmla="*/ 1035 h 15932"/>
              <a:gd name="connsiteX16" fmla="*/ 9630 w 12179"/>
              <a:gd name="connsiteY16" fmla="*/ 983 h 15932"/>
              <a:gd name="connsiteX17" fmla="*/ 9826 w 12179"/>
              <a:gd name="connsiteY17" fmla="*/ 878 h 15932"/>
              <a:gd name="connsiteX18" fmla="*/ 10261 w 12179"/>
              <a:gd name="connsiteY18" fmla="*/ 440 h 15932"/>
              <a:gd name="connsiteX19" fmla="*/ 10458 w 12179"/>
              <a:gd name="connsiteY19" fmla="*/ 0 h 15932"/>
              <a:gd name="connsiteX20" fmla="*/ 10695 w 12179"/>
              <a:gd name="connsiteY20" fmla="*/ 511 h 15932"/>
              <a:gd name="connsiteX21" fmla="*/ 10823 w 12179"/>
              <a:gd name="connsiteY21" fmla="*/ 878 h 15932"/>
              <a:gd name="connsiteX22" fmla="*/ 10804 w 12179"/>
              <a:gd name="connsiteY22" fmla="*/ 1192 h 15932"/>
              <a:gd name="connsiteX23" fmla="*/ 10732 w 12179"/>
              <a:gd name="connsiteY23" fmla="*/ 1590 h 15932"/>
              <a:gd name="connsiteX24" fmla="*/ 10863 w 12179"/>
              <a:gd name="connsiteY24" fmla="*/ 1742 h 15932"/>
              <a:gd name="connsiteX25" fmla="*/ 11208 w 12179"/>
              <a:gd name="connsiteY25" fmla="*/ 1331 h 15932"/>
              <a:gd name="connsiteX26" fmla="*/ 12179 w 12179"/>
              <a:gd name="connsiteY26" fmla="*/ 1331 h 15932"/>
              <a:gd name="connsiteX27" fmla="*/ 11909 w 12179"/>
              <a:gd name="connsiteY27" fmla="*/ 2248 h 15932"/>
              <a:gd name="connsiteX28" fmla="*/ 11190 w 12179"/>
              <a:gd name="connsiteY28" fmla="*/ 2248 h 15932"/>
              <a:gd name="connsiteX29" fmla="*/ 11437 w 12179"/>
              <a:gd name="connsiteY29" fmla="*/ 2525 h 15932"/>
              <a:gd name="connsiteX30" fmla="*/ 11891 w 12179"/>
              <a:gd name="connsiteY30" fmla="*/ 2872 h 15932"/>
              <a:gd name="connsiteX31" fmla="*/ 11891 w 12179"/>
              <a:gd name="connsiteY31" fmla="*/ 2925 h 15932"/>
              <a:gd name="connsiteX32" fmla="*/ 11798 w 12179"/>
              <a:gd name="connsiteY32" fmla="*/ 2879 h 15932"/>
              <a:gd name="connsiteX33" fmla="*/ 11227 w 12179"/>
              <a:gd name="connsiteY33" fmla="*/ 2872 h 15932"/>
              <a:gd name="connsiteX34" fmla="*/ 11172 w 12179"/>
              <a:gd name="connsiteY34" fmla="*/ 3020 h 15932"/>
              <a:gd name="connsiteX35" fmla="*/ 11099 w 12179"/>
              <a:gd name="connsiteY35" fmla="*/ 3159 h 15932"/>
              <a:gd name="connsiteX36" fmla="*/ 10376 w 12179"/>
              <a:gd name="connsiteY36" fmla="*/ 3535 h 15932"/>
              <a:gd name="connsiteX37" fmla="*/ 9630 w 12179"/>
              <a:gd name="connsiteY37" fmla="*/ 4691 h 15932"/>
              <a:gd name="connsiteX38" fmla="*/ 9429 w 12179"/>
              <a:gd name="connsiteY38" fmla="*/ 4744 h 15932"/>
              <a:gd name="connsiteX39" fmla="*/ 9250 w 12179"/>
              <a:gd name="connsiteY39" fmla="*/ 4703 h 15932"/>
              <a:gd name="connsiteX40" fmla="*/ 9032 w 12179"/>
              <a:gd name="connsiteY40" fmla="*/ 4621 h 15932"/>
              <a:gd name="connsiteX41" fmla="*/ 8912 w 12179"/>
              <a:gd name="connsiteY41" fmla="*/ 4763 h 15932"/>
              <a:gd name="connsiteX42" fmla="*/ 8523 w 12179"/>
              <a:gd name="connsiteY42" fmla="*/ 4744 h 15932"/>
              <a:gd name="connsiteX43" fmla="*/ 8472 w 12179"/>
              <a:gd name="connsiteY43" fmla="*/ 4791 h 15932"/>
              <a:gd name="connsiteX44" fmla="*/ 8439 w 12179"/>
              <a:gd name="connsiteY44" fmla="*/ 4832 h 15932"/>
              <a:gd name="connsiteX45" fmla="*/ 8313 w 12179"/>
              <a:gd name="connsiteY45" fmla="*/ 5860 h 15932"/>
              <a:gd name="connsiteX46" fmla="*/ 8078 w 12179"/>
              <a:gd name="connsiteY46" fmla="*/ 7265 h 15932"/>
              <a:gd name="connsiteX47" fmla="*/ 7621 w 12179"/>
              <a:gd name="connsiteY47" fmla="*/ 7255 h 15932"/>
              <a:gd name="connsiteX48" fmla="*/ 7548 w 12179"/>
              <a:gd name="connsiteY48" fmla="*/ 7767 h 15932"/>
              <a:gd name="connsiteX49" fmla="*/ 7589 w 12179"/>
              <a:gd name="connsiteY49" fmla="*/ 7892 h 15932"/>
              <a:gd name="connsiteX50" fmla="*/ 7999 w 12179"/>
              <a:gd name="connsiteY50" fmla="*/ 7948 h 15932"/>
              <a:gd name="connsiteX51" fmla="*/ 8073 w 12179"/>
              <a:gd name="connsiteY51" fmla="*/ 8332 h 15932"/>
              <a:gd name="connsiteX52" fmla="*/ 8313 w 12179"/>
              <a:gd name="connsiteY52" fmla="*/ 8455 h 15932"/>
              <a:gd name="connsiteX53" fmla="*/ 8271 w 12179"/>
              <a:gd name="connsiteY53" fmla="*/ 8628 h 15932"/>
              <a:gd name="connsiteX54" fmla="*/ 8024 w 12179"/>
              <a:gd name="connsiteY54" fmla="*/ 8815 h 15932"/>
              <a:gd name="connsiteX55" fmla="*/ 7782 w 12179"/>
              <a:gd name="connsiteY55" fmla="*/ 8803 h 15932"/>
              <a:gd name="connsiteX56" fmla="*/ 7770 w 12179"/>
              <a:gd name="connsiteY56" fmla="*/ 8906 h 15932"/>
              <a:gd name="connsiteX57" fmla="*/ 7836 w 12179"/>
              <a:gd name="connsiteY57" fmla="*/ 9234 h 15932"/>
              <a:gd name="connsiteX58" fmla="*/ 8024 w 12179"/>
              <a:gd name="connsiteY58" fmla="*/ 9252 h 15932"/>
              <a:gd name="connsiteX59" fmla="*/ 8098 w 12179"/>
              <a:gd name="connsiteY59" fmla="*/ 9463 h 15932"/>
              <a:gd name="connsiteX60" fmla="*/ 7952 w 12179"/>
              <a:gd name="connsiteY60" fmla="*/ 9588 h 15932"/>
              <a:gd name="connsiteX61" fmla="*/ 5733 w 12179"/>
              <a:gd name="connsiteY61" fmla="*/ 9405 h 15932"/>
              <a:gd name="connsiteX62" fmla="*/ 3800 w 12179"/>
              <a:gd name="connsiteY62" fmla="*/ 9211 h 15932"/>
              <a:gd name="connsiteX63" fmla="*/ 3644 w 12179"/>
              <a:gd name="connsiteY63" fmla="*/ 9862 h 15932"/>
              <a:gd name="connsiteX64" fmla="*/ 2511 w 12179"/>
              <a:gd name="connsiteY64" fmla="*/ 15549 h 15932"/>
              <a:gd name="connsiteX65" fmla="*/ 82 w 12179"/>
              <a:gd name="connsiteY65" fmla="*/ 15149 h 15932"/>
              <a:gd name="connsiteX66" fmla="*/ 375 w 12179"/>
              <a:gd name="connsiteY66" fmla="*/ 12964 h 15932"/>
              <a:gd name="connsiteX67" fmla="*/ 2018 w 12179"/>
              <a:gd name="connsiteY67" fmla="*/ 9763 h 15932"/>
              <a:gd name="connsiteX68" fmla="*/ 2408 w 12179"/>
              <a:gd name="connsiteY68" fmla="*/ 4332 h 15932"/>
              <a:gd name="connsiteX0" fmla="*/ 2408 w 12179"/>
              <a:gd name="connsiteY0" fmla="*/ 4332 h 15932"/>
              <a:gd name="connsiteX1" fmla="*/ 3071 w 12179"/>
              <a:gd name="connsiteY1" fmla="*/ 4265 h 15932"/>
              <a:gd name="connsiteX2" fmla="*/ 3615 w 12179"/>
              <a:gd name="connsiteY2" fmla="*/ 3945 h 15932"/>
              <a:gd name="connsiteX3" fmla="*/ 8269 w 12179"/>
              <a:gd name="connsiteY3" fmla="*/ 3239 h 15932"/>
              <a:gd name="connsiteX4" fmla="*/ 8273 w 12179"/>
              <a:gd name="connsiteY4" fmla="*/ 1310 h 15932"/>
              <a:gd name="connsiteX5" fmla="*/ 8550 w 12179"/>
              <a:gd name="connsiteY5" fmla="*/ 904 h 15932"/>
              <a:gd name="connsiteX6" fmla="*/ 8766 w 12179"/>
              <a:gd name="connsiteY6" fmla="*/ 1035 h 15932"/>
              <a:gd name="connsiteX7" fmla="*/ 9025 w 12179"/>
              <a:gd name="connsiteY7" fmla="*/ 2161 h 15932"/>
              <a:gd name="connsiteX8" fmla="*/ 9393 w 12179"/>
              <a:gd name="connsiteY8" fmla="*/ 1742 h 15932"/>
              <a:gd name="connsiteX9" fmla="*/ 9544 w 12179"/>
              <a:gd name="connsiteY9" fmla="*/ 1520 h 15932"/>
              <a:gd name="connsiteX10" fmla="*/ 9670 w 12179"/>
              <a:gd name="connsiteY10" fmla="*/ 1505 h 15932"/>
              <a:gd name="connsiteX11" fmla="*/ 9772 w 12179"/>
              <a:gd name="connsiteY11" fmla="*/ 1469 h 15932"/>
              <a:gd name="connsiteX12" fmla="*/ 9797 w 12179"/>
              <a:gd name="connsiteY12" fmla="*/ 1394 h 15932"/>
              <a:gd name="connsiteX13" fmla="*/ 9797 w 12179"/>
              <a:gd name="connsiteY13" fmla="*/ 1306 h 15932"/>
              <a:gd name="connsiteX14" fmla="*/ 9706 w 12179"/>
              <a:gd name="connsiteY14" fmla="*/ 1122 h 15932"/>
              <a:gd name="connsiteX15" fmla="*/ 9630 w 12179"/>
              <a:gd name="connsiteY15" fmla="*/ 1035 h 15932"/>
              <a:gd name="connsiteX16" fmla="*/ 9630 w 12179"/>
              <a:gd name="connsiteY16" fmla="*/ 983 h 15932"/>
              <a:gd name="connsiteX17" fmla="*/ 9826 w 12179"/>
              <a:gd name="connsiteY17" fmla="*/ 878 h 15932"/>
              <a:gd name="connsiteX18" fmla="*/ 10261 w 12179"/>
              <a:gd name="connsiteY18" fmla="*/ 440 h 15932"/>
              <a:gd name="connsiteX19" fmla="*/ 10458 w 12179"/>
              <a:gd name="connsiteY19" fmla="*/ 0 h 15932"/>
              <a:gd name="connsiteX20" fmla="*/ 10695 w 12179"/>
              <a:gd name="connsiteY20" fmla="*/ 511 h 15932"/>
              <a:gd name="connsiteX21" fmla="*/ 10823 w 12179"/>
              <a:gd name="connsiteY21" fmla="*/ 878 h 15932"/>
              <a:gd name="connsiteX22" fmla="*/ 10804 w 12179"/>
              <a:gd name="connsiteY22" fmla="*/ 1192 h 15932"/>
              <a:gd name="connsiteX23" fmla="*/ 10732 w 12179"/>
              <a:gd name="connsiteY23" fmla="*/ 1590 h 15932"/>
              <a:gd name="connsiteX24" fmla="*/ 10863 w 12179"/>
              <a:gd name="connsiteY24" fmla="*/ 1742 h 15932"/>
              <a:gd name="connsiteX25" fmla="*/ 11208 w 12179"/>
              <a:gd name="connsiteY25" fmla="*/ 1331 h 15932"/>
              <a:gd name="connsiteX26" fmla="*/ 12179 w 12179"/>
              <a:gd name="connsiteY26" fmla="*/ 1331 h 15932"/>
              <a:gd name="connsiteX27" fmla="*/ 11909 w 12179"/>
              <a:gd name="connsiteY27" fmla="*/ 2248 h 15932"/>
              <a:gd name="connsiteX28" fmla="*/ 11190 w 12179"/>
              <a:gd name="connsiteY28" fmla="*/ 2248 h 15932"/>
              <a:gd name="connsiteX29" fmla="*/ 11437 w 12179"/>
              <a:gd name="connsiteY29" fmla="*/ 2525 h 15932"/>
              <a:gd name="connsiteX30" fmla="*/ 11891 w 12179"/>
              <a:gd name="connsiteY30" fmla="*/ 2872 h 15932"/>
              <a:gd name="connsiteX31" fmla="*/ 11891 w 12179"/>
              <a:gd name="connsiteY31" fmla="*/ 2925 h 15932"/>
              <a:gd name="connsiteX32" fmla="*/ 11798 w 12179"/>
              <a:gd name="connsiteY32" fmla="*/ 2879 h 15932"/>
              <a:gd name="connsiteX33" fmla="*/ 11227 w 12179"/>
              <a:gd name="connsiteY33" fmla="*/ 2872 h 15932"/>
              <a:gd name="connsiteX34" fmla="*/ 11172 w 12179"/>
              <a:gd name="connsiteY34" fmla="*/ 3020 h 15932"/>
              <a:gd name="connsiteX35" fmla="*/ 11099 w 12179"/>
              <a:gd name="connsiteY35" fmla="*/ 3159 h 15932"/>
              <a:gd name="connsiteX36" fmla="*/ 10376 w 12179"/>
              <a:gd name="connsiteY36" fmla="*/ 3535 h 15932"/>
              <a:gd name="connsiteX37" fmla="*/ 9630 w 12179"/>
              <a:gd name="connsiteY37" fmla="*/ 4691 h 15932"/>
              <a:gd name="connsiteX38" fmla="*/ 9429 w 12179"/>
              <a:gd name="connsiteY38" fmla="*/ 4744 h 15932"/>
              <a:gd name="connsiteX39" fmla="*/ 9250 w 12179"/>
              <a:gd name="connsiteY39" fmla="*/ 4703 h 15932"/>
              <a:gd name="connsiteX40" fmla="*/ 9032 w 12179"/>
              <a:gd name="connsiteY40" fmla="*/ 4621 h 15932"/>
              <a:gd name="connsiteX41" fmla="*/ 8912 w 12179"/>
              <a:gd name="connsiteY41" fmla="*/ 4763 h 15932"/>
              <a:gd name="connsiteX42" fmla="*/ 8523 w 12179"/>
              <a:gd name="connsiteY42" fmla="*/ 4744 h 15932"/>
              <a:gd name="connsiteX43" fmla="*/ 8472 w 12179"/>
              <a:gd name="connsiteY43" fmla="*/ 4791 h 15932"/>
              <a:gd name="connsiteX44" fmla="*/ 8439 w 12179"/>
              <a:gd name="connsiteY44" fmla="*/ 4832 h 15932"/>
              <a:gd name="connsiteX45" fmla="*/ 8313 w 12179"/>
              <a:gd name="connsiteY45" fmla="*/ 5860 h 15932"/>
              <a:gd name="connsiteX46" fmla="*/ 8078 w 12179"/>
              <a:gd name="connsiteY46" fmla="*/ 7265 h 15932"/>
              <a:gd name="connsiteX47" fmla="*/ 7621 w 12179"/>
              <a:gd name="connsiteY47" fmla="*/ 7255 h 15932"/>
              <a:gd name="connsiteX48" fmla="*/ 7548 w 12179"/>
              <a:gd name="connsiteY48" fmla="*/ 7767 h 15932"/>
              <a:gd name="connsiteX49" fmla="*/ 7589 w 12179"/>
              <a:gd name="connsiteY49" fmla="*/ 7892 h 15932"/>
              <a:gd name="connsiteX50" fmla="*/ 7999 w 12179"/>
              <a:gd name="connsiteY50" fmla="*/ 7948 h 15932"/>
              <a:gd name="connsiteX51" fmla="*/ 8073 w 12179"/>
              <a:gd name="connsiteY51" fmla="*/ 8332 h 15932"/>
              <a:gd name="connsiteX52" fmla="*/ 8313 w 12179"/>
              <a:gd name="connsiteY52" fmla="*/ 8455 h 15932"/>
              <a:gd name="connsiteX53" fmla="*/ 8271 w 12179"/>
              <a:gd name="connsiteY53" fmla="*/ 8628 h 15932"/>
              <a:gd name="connsiteX54" fmla="*/ 8024 w 12179"/>
              <a:gd name="connsiteY54" fmla="*/ 8815 h 15932"/>
              <a:gd name="connsiteX55" fmla="*/ 7782 w 12179"/>
              <a:gd name="connsiteY55" fmla="*/ 8803 h 15932"/>
              <a:gd name="connsiteX56" fmla="*/ 7770 w 12179"/>
              <a:gd name="connsiteY56" fmla="*/ 8906 h 15932"/>
              <a:gd name="connsiteX57" fmla="*/ 7836 w 12179"/>
              <a:gd name="connsiteY57" fmla="*/ 9234 h 15932"/>
              <a:gd name="connsiteX58" fmla="*/ 8024 w 12179"/>
              <a:gd name="connsiteY58" fmla="*/ 9252 h 15932"/>
              <a:gd name="connsiteX59" fmla="*/ 8098 w 12179"/>
              <a:gd name="connsiteY59" fmla="*/ 9463 h 15932"/>
              <a:gd name="connsiteX60" fmla="*/ 7952 w 12179"/>
              <a:gd name="connsiteY60" fmla="*/ 9588 h 15932"/>
              <a:gd name="connsiteX61" fmla="*/ 5733 w 12179"/>
              <a:gd name="connsiteY61" fmla="*/ 9405 h 15932"/>
              <a:gd name="connsiteX62" fmla="*/ 3800 w 12179"/>
              <a:gd name="connsiteY62" fmla="*/ 9211 h 15932"/>
              <a:gd name="connsiteX63" fmla="*/ 3644 w 12179"/>
              <a:gd name="connsiteY63" fmla="*/ 9862 h 15932"/>
              <a:gd name="connsiteX64" fmla="*/ 2511 w 12179"/>
              <a:gd name="connsiteY64" fmla="*/ 15549 h 15932"/>
              <a:gd name="connsiteX65" fmla="*/ 82 w 12179"/>
              <a:gd name="connsiteY65" fmla="*/ 15149 h 15932"/>
              <a:gd name="connsiteX66" fmla="*/ 375 w 12179"/>
              <a:gd name="connsiteY66" fmla="*/ 12964 h 15932"/>
              <a:gd name="connsiteX67" fmla="*/ 2018 w 12179"/>
              <a:gd name="connsiteY67" fmla="*/ 9763 h 15932"/>
              <a:gd name="connsiteX68" fmla="*/ 2408 w 12179"/>
              <a:gd name="connsiteY68" fmla="*/ 4332 h 15932"/>
              <a:gd name="connsiteX0" fmla="*/ 2408 w 12179"/>
              <a:gd name="connsiteY0" fmla="*/ 4332 h 15549"/>
              <a:gd name="connsiteX1" fmla="*/ 3071 w 12179"/>
              <a:gd name="connsiteY1" fmla="*/ 4265 h 15549"/>
              <a:gd name="connsiteX2" fmla="*/ 3615 w 12179"/>
              <a:gd name="connsiteY2" fmla="*/ 3945 h 15549"/>
              <a:gd name="connsiteX3" fmla="*/ 8269 w 12179"/>
              <a:gd name="connsiteY3" fmla="*/ 3239 h 15549"/>
              <a:gd name="connsiteX4" fmla="*/ 8273 w 12179"/>
              <a:gd name="connsiteY4" fmla="*/ 1310 h 15549"/>
              <a:gd name="connsiteX5" fmla="*/ 8550 w 12179"/>
              <a:gd name="connsiteY5" fmla="*/ 904 h 15549"/>
              <a:gd name="connsiteX6" fmla="*/ 8766 w 12179"/>
              <a:gd name="connsiteY6" fmla="*/ 1035 h 15549"/>
              <a:gd name="connsiteX7" fmla="*/ 9025 w 12179"/>
              <a:gd name="connsiteY7" fmla="*/ 2161 h 15549"/>
              <a:gd name="connsiteX8" fmla="*/ 9393 w 12179"/>
              <a:gd name="connsiteY8" fmla="*/ 1742 h 15549"/>
              <a:gd name="connsiteX9" fmla="*/ 9544 w 12179"/>
              <a:gd name="connsiteY9" fmla="*/ 1520 h 15549"/>
              <a:gd name="connsiteX10" fmla="*/ 9670 w 12179"/>
              <a:gd name="connsiteY10" fmla="*/ 1505 h 15549"/>
              <a:gd name="connsiteX11" fmla="*/ 9772 w 12179"/>
              <a:gd name="connsiteY11" fmla="*/ 1469 h 15549"/>
              <a:gd name="connsiteX12" fmla="*/ 9797 w 12179"/>
              <a:gd name="connsiteY12" fmla="*/ 1394 h 15549"/>
              <a:gd name="connsiteX13" fmla="*/ 9797 w 12179"/>
              <a:gd name="connsiteY13" fmla="*/ 1306 h 15549"/>
              <a:gd name="connsiteX14" fmla="*/ 9706 w 12179"/>
              <a:gd name="connsiteY14" fmla="*/ 1122 h 15549"/>
              <a:gd name="connsiteX15" fmla="*/ 9630 w 12179"/>
              <a:gd name="connsiteY15" fmla="*/ 1035 h 15549"/>
              <a:gd name="connsiteX16" fmla="*/ 9630 w 12179"/>
              <a:gd name="connsiteY16" fmla="*/ 983 h 15549"/>
              <a:gd name="connsiteX17" fmla="*/ 9826 w 12179"/>
              <a:gd name="connsiteY17" fmla="*/ 878 h 15549"/>
              <a:gd name="connsiteX18" fmla="*/ 10261 w 12179"/>
              <a:gd name="connsiteY18" fmla="*/ 440 h 15549"/>
              <a:gd name="connsiteX19" fmla="*/ 10458 w 12179"/>
              <a:gd name="connsiteY19" fmla="*/ 0 h 15549"/>
              <a:gd name="connsiteX20" fmla="*/ 10695 w 12179"/>
              <a:gd name="connsiteY20" fmla="*/ 511 h 15549"/>
              <a:gd name="connsiteX21" fmla="*/ 10823 w 12179"/>
              <a:gd name="connsiteY21" fmla="*/ 878 h 15549"/>
              <a:gd name="connsiteX22" fmla="*/ 10804 w 12179"/>
              <a:gd name="connsiteY22" fmla="*/ 1192 h 15549"/>
              <a:gd name="connsiteX23" fmla="*/ 10732 w 12179"/>
              <a:gd name="connsiteY23" fmla="*/ 1590 h 15549"/>
              <a:gd name="connsiteX24" fmla="*/ 10863 w 12179"/>
              <a:gd name="connsiteY24" fmla="*/ 1742 h 15549"/>
              <a:gd name="connsiteX25" fmla="*/ 11208 w 12179"/>
              <a:gd name="connsiteY25" fmla="*/ 1331 h 15549"/>
              <a:gd name="connsiteX26" fmla="*/ 12179 w 12179"/>
              <a:gd name="connsiteY26" fmla="*/ 1331 h 15549"/>
              <a:gd name="connsiteX27" fmla="*/ 11909 w 12179"/>
              <a:gd name="connsiteY27" fmla="*/ 2248 h 15549"/>
              <a:gd name="connsiteX28" fmla="*/ 11190 w 12179"/>
              <a:gd name="connsiteY28" fmla="*/ 2248 h 15549"/>
              <a:gd name="connsiteX29" fmla="*/ 11437 w 12179"/>
              <a:gd name="connsiteY29" fmla="*/ 2525 h 15549"/>
              <a:gd name="connsiteX30" fmla="*/ 11891 w 12179"/>
              <a:gd name="connsiteY30" fmla="*/ 2872 h 15549"/>
              <a:gd name="connsiteX31" fmla="*/ 11891 w 12179"/>
              <a:gd name="connsiteY31" fmla="*/ 2925 h 15549"/>
              <a:gd name="connsiteX32" fmla="*/ 11798 w 12179"/>
              <a:gd name="connsiteY32" fmla="*/ 2879 h 15549"/>
              <a:gd name="connsiteX33" fmla="*/ 11227 w 12179"/>
              <a:gd name="connsiteY33" fmla="*/ 2872 h 15549"/>
              <a:gd name="connsiteX34" fmla="*/ 11172 w 12179"/>
              <a:gd name="connsiteY34" fmla="*/ 3020 h 15549"/>
              <a:gd name="connsiteX35" fmla="*/ 11099 w 12179"/>
              <a:gd name="connsiteY35" fmla="*/ 3159 h 15549"/>
              <a:gd name="connsiteX36" fmla="*/ 10376 w 12179"/>
              <a:gd name="connsiteY36" fmla="*/ 3535 h 15549"/>
              <a:gd name="connsiteX37" fmla="*/ 9630 w 12179"/>
              <a:gd name="connsiteY37" fmla="*/ 4691 h 15549"/>
              <a:gd name="connsiteX38" fmla="*/ 9429 w 12179"/>
              <a:gd name="connsiteY38" fmla="*/ 4744 h 15549"/>
              <a:gd name="connsiteX39" fmla="*/ 9250 w 12179"/>
              <a:gd name="connsiteY39" fmla="*/ 4703 h 15549"/>
              <a:gd name="connsiteX40" fmla="*/ 9032 w 12179"/>
              <a:gd name="connsiteY40" fmla="*/ 4621 h 15549"/>
              <a:gd name="connsiteX41" fmla="*/ 8912 w 12179"/>
              <a:gd name="connsiteY41" fmla="*/ 4763 h 15549"/>
              <a:gd name="connsiteX42" fmla="*/ 8523 w 12179"/>
              <a:gd name="connsiteY42" fmla="*/ 4744 h 15549"/>
              <a:gd name="connsiteX43" fmla="*/ 8472 w 12179"/>
              <a:gd name="connsiteY43" fmla="*/ 4791 h 15549"/>
              <a:gd name="connsiteX44" fmla="*/ 8439 w 12179"/>
              <a:gd name="connsiteY44" fmla="*/ 4832 h 15549"/>
              <a:gd name="connsiteX45" fmla="*/ 8313 w 12179"/>
              <a:gd name="connsiteY45" fmla="*/ 5860 h 15549"/>
              <a:gd name="connsiteX46" fmla="*/ 8078 w 12179"/>
              <a:gd name="connsiteY46" fmla="*/ 7265 h 15549"/>
              <a:gd name="connsiteX47" fmla="*/ 7621 w 12179"/>
              <a:gd name="connsiteY47" fmla="*/ 7255 h 15549"/>
              <a:gd name="connsiteX48" fmla="*/ 7548 w 12179"/>
              <a:gd name="connsiteY48" fmla="*/ 7767 h 15549"/>
              <a:gd name="connsiteX49" fmla="*/ 7589 w 12179"/>
              <a:gd name="connsiteY49" fmla="*/ 7892 h 15549"/>
              <a:gd name="connsiteX50" fmla="*/ 7999 w 12179"/>
              <a:gd name="connsiteY50" fmla="*/ 7948 h 15549"/>
              <a:gd name="connsiteX51" fmla="*/ 8073 w 12179"/>
              <a:gd name="connsiteY51" fmla="*/ 8332 h 15549"/>
              <a:gd name="connsiteX52" fmla="*/ 8313 w 12179"/>
              <a:gd name="connsiteY52" fmla="*/ 8455 h 15549"/>
              <a:gd name="connsiteX53" fmla="*/ 8271 w 12179"/>
              <a:gd name="connsiteY53" fmla="*/ 8628 h 15549"/>
              <a:gd name="connsiteX54" fmla="*/ 8024 w 12179"/>
              <a:gd name="connsiteY54" fmla="*/ 8815 h 15549"/>
              <a:gd name="connsiteX55" fmla="*/ 7782 w 12179"/>
              <a:gd name="connsiteY55" fmla="*/ 8803 h 15549"/>
              <a:gd name="connsiteX56" fmla="*/ 7770 w 12179"/>
              <a:gd name="connsiteY56" fmla="*/ 8906 h 15549"/>
              <a:gd name="connsiteX57" fmla="*/ 7836 w 12179"/>
              <a:gd name="connsiteY57" fmla="*/ 9234 h 15549"/>
              <a:gd name="connsiteX58" fmla="*/ 8024 w 12179"/>
              <a:gd name="connsiteY58" fmla="*/ 9252 h 15549"/>
              <a:gd name="connsiteX59" fmla="*/ 8098 w 12179"/>
              <a:gd name="connsiteY59" fmla="*/ 9463 h 15549"/>
              <a:gd name="connsiteX60" fmla="*/ 7952 w 12179"/>
              <a:gd name="connsiteY60" fmla="*/ 9588 h 15549"/>
              <a:gd name="connsiteX61" fmla="*/ 5733 w 12179"/>
              <a:gd name="connsiteY61" fmla="*/ 9405 h 15549"/>
              <a:gd name="connsiteX62" fmla="*/ 3800 w 12179"/>
              <a:gd name="connsiteY62" fmla="*/ 9211 h 15549"/>
              <a:gd name="connsiteX63" fmla="*/ 3644 w 12179"/>
              <a:gd name="connsiteY63" fmla="*/ 9862 h 15549"/>
              <a:gd name="connsiteX64" fmla="*/ 2511 w 12179"/>
              <a:gd name="connsiteY64" fmla="*/ 15549 h 15549"/>
              <a:gd name="connsiteX65" fmla="*/ 82 w 12179"/>
              <a:gd name="connsiteY65" fmla="*/ 15149 h 15549"/>
              <a:gd name="connsiteX66" fmla="*/ 375 w 12179"/>
              <a:gd name="connsiteY66" fmla="*/ 12964 h 15549"/>
              <a:gd name="connsiteX67" fmla="*/ 2018 w 12179"/>
              <a:gd name="connsiteY67" fmla="*/ 9763 h 15549"/>
              <a:gd name="connsiteX68" fmla="*/ 2408 w 12179"/>
              <a:gd name="connsiteY68" fmla="*/ 4332 h 15549"/>
              <a:gd name="connsiteX0" fmla="*/ 2408 w 12179"/>
              <a:gd name="connsiteY0" fmla="*/ 4332 h 15549"/>
              <a:gd name="connsiteX1" fmla="*/ 5202 w 12179"/>
              <a:gd name="connsiteY1" fmla="*/ 4304 h 15549"/>
              <a:gd name="connsiteX2" fmla="*/ 3615 w 12179"/>
              <a:gd name="connsiteY2" fmla="*/ 3945 h 15549"/>
              <a:gd name="connsiteX3" fmla="*/ 8269 w 12179"/>
              <a:gd name="connsiteY3" fmla="*/ 3239 h 15549"/>
              <a:gd name="connsiteX4" fmla="*/ 8273 w 12179"/>
              <a:gd name="connsiteY4" fmla="*/ 1310 h 15549"/>
              <a:gd name="connsiteX5" fmla="*/ 8550 w 12179"/>
              <a:gd name="connsiteY5" fmla="*/ 904 h 15549"/>
              <a:gd name="connsiteX6" fmla="*/ 8766 w 12179"/>
              <a:gd name="connsiteY6" fmla="*/ 1035 h 15549"/>
              <a:gd name="connsiteX7" fmla="*/ 9025 w 12179"/>
              <a:gd name="connsiteY7" fmla="*/ 2161 h 15549"/>
              <a:gd name="connsiteX8" fmla="*/ 9393 w 12179"/>
              <a:gd name="connsiteY8" fmla="*/ 1742 h 15549"/>
              <a:gd name="connsiteX9" fmla="*/ 9544 w 12179"/>
              <a:gd name="connsiteY9" fmla="*/ 1520 h 15549"/>
              <a:gd name="connsiteX10" fmla="*/ 9670 w 12179"/>
              <a:gd name="connsiteY10" fmla="*/ 1505 h 15549"/>
              <a:gd name="connsiteX11" fmla="*/ 9772 w 12179"/>
              <a:gd name="connsiteY11" fmla="*/ 1469 h 15549"/>
              <a:gd name="connsiteX12" fmla="*/ 9797 w 12179"/>
              <a:gd name="connsiteY12" fmla="*/ 1394 h 15549"/>
              <a:gd name="connsiteX13" fmla="*/ 9797 w 12179"/>
              <a:gd name="connsiteY13" fmla="*/ 1306 h 15549"/>
              <a:gd name="connsiteX14" fmla="*/ 9706 w 12179"/>
              <a:gd name="connsiteY14" fmla="*/ 1122 h 15549"/>
              <a:gd name="connsiteX15" fmla="*/ 9630 w 12179"/>
              <a:gd name="connsiteY15" fmla="*/ 1035 h 15549"/>
              <a:gd name="connsiteX16" fmla="*/ 9630 w 12179"/>
              <a:gd name="connsiteY16" fmla="*/ 983 h 15549"/>
              <a:gd name="connsiteX17" fmla="*/ 9826 w 12179"/>
              <a:gd name="connsiteY17" fmla="*/ 878 h 15549"/>
              <a:gd name="connsiteX18" fmla="*/ 10261 w 12179"/>
              <a:gd name="connsiteY18" fmla="*/ 440 h 15549"/>
              <a:gd name="connsiteX19" fmla="*/ 10458 w 12179"/>
              <a:gd name="connsiteY19" fmla="*/ 0 h 15549"/>
              <a:gd name="connsiteX20" fmla="*/ 10695 w 12179"/>
              <a:gd name="connsiteY20" fmla="*/ 511 h 15549"/>
              <a:gd name="connsiteX21" fmla="*/ 10823 w 12179"/>
              <a:gd name="connsiteY21" fmla="*/ 878 h 15549"/>
              <a:gd name="connsiteX22" fmla="*/ 10804 w 12179"/>
              <a:gd name="connsiteY22" fmla="*/ 1192 h 15549"/>
              <a:gd name="connsiteX23" fmla="*/ 10732 w 12179"/>
              <a:gd name="connsiteY23" fmla="*/ 1590 h 15549"/>
              <a:gd name="connsiteX24" fmla="*/ 10863 w 12179"/>
              <a:gd name="connsiteY24" fmla="*/ 1742 h 15549"/>
              <a:gd name="connsiteX25" fmla="*/ 11208 w 12179"/>
              <a:gd name="connsiteY25" fmla="*/ 1331 h 15549"/>
              <a:gd name="connsiteX26" fmla="*/ 12179 w 12179"/>
              <a:gd name="connsiteY26" fmla="*/ 1331 h 15549"/>
              <a:gd name="connsiteX27" fmla="*/ 11909 w 12179"/>
              <a:gd name="connsiteY27" fmla="*/ 2248 h 15549"/>
              <a:gd name="connsiteX28" fmla="*/ 11190 w 12179"/>
              <a:gd name="connsiteY28" fmla="*/ 2248 h 15549"/>
              <a:gd name="connsiteX29" fmla="*/ 11437 w 12179"/>
              <a:gd name="connsiteY29" fmla="*/ 2525 h 15549"/>
              <a:gd name="connsiteX30" fmla="*/ 11891 w 12179"/>
              <a:gd name="connsiteY30" fmla="*/ 2872 h 15549"/>
              <a:gd name="connsiteX31" fmla="*/ 11891 w 12179"/>
              <a:gd name="connsiteY31" fmla="*/ 2925 h 15549"/>
              <a:gd name="connsiteX32" fmla="*/ 11798 w 12179"/>
              <a:gd name="connsiteY32" fmla="*/ 2879 h 15549"/>
              <a:gd name="connsiteX33" fmla="*/ 11227 w 12179"/>
              <a:gd name="connsiteY33" fmla="*/ 2872 h 15549"/>
              <a:gd name="connsiteX34" fmla="*/ 11172 w 12179"/>
              <a:gd name="connsiteY34" fmla="*/ 3020 h 15549"/>
              <a:gd name="connsiteX35" fmla="*/ 11099 w 12179"/>
              <a:gd name="connsiteY35" fmla="*/ 3159 h 15549"/>
              <a:gd name="connsiteX36" fmla="*/ 10376 w 12179"/>
              <a:gd name="connsiteY36" fmla="*/ 3535 h 15549"/>
              <a:gd name="connsiteX37" fmla="*/ 9630 w 12179"/>
              <a:gd name="connsiteY37" fmla="*/ 4691 h 15549"/>
              <a:gd name="connsiteX38" fmla="*/ 9429 w 12179"/>
              <a:gd name="connsiteY38" fmla="*/ 4744 h 15549"/>
              <a:gd name="connsiteX39" fmla="*/ 9250 w 12179"/>
              <a:gd name="connsiteY39" fmla="*/ 4703 h 15549"/>
              <a:gd name="connsiteX40" fmla="*/ 9032 w 12179"/>
              <a:gd name="connsiteY40" fmla="*/ 4621 h 15549"/>
              <a:gd name="connsiteX41" fmla="*/ 8912 w 12179"/>
              <a:gd name="connsiteY41" fmla="*/ 4763 h 15549"/>
              <a:gd name="connsiteX42" fmla="*/ 8523 w 12179"/>
              <a:gd name="connsiteY42" fmla="*/ 4744 h 15549"/>
              <a:gd name="connsiteX43" fmla="*/ 8472 w 12179"/>
              <a:gd name="connsiteY43" fmla="*/ 4791 h 15549"/>
              <a:gd name="connsiteX44" fmla="*/ 8439 w 12179"/>
              <a:gd name="connsiteY44" fmla="*/ 4832 h 15549"/>
              <a:gd name="connsiteX45" fmla="*/ 8313 w 12179"/>
              <a:gd name="connsiteY45" fmla="*/ 5860 h 15549"/>
              <a:gd name="connsiteX46" fmla="*/ 8078 w 12179"/>
              <a:gd name="connsiteY46" fmla="*/ 7265 h 15549"/>
              <a:gd name="connsiteX47" fmla="*/ 7621 w 12179"/>
              <a:gd name="connsiteY47" fmla="*/ 7255 h 15549"/>
              <a:gd name="connsiteX48" fmla="*/ 7548 w 12179"/>
              <a:gd name="connsiteY48" fmla="*/ 7767 h 15549"/>
              <a:gd name="connsiteX49" fmla="*/ 7589 w 12179"/>
              <a:gd name="connsiteY49" fmla="*/ 7892 h 15549"/>
              <a:gd name="connsiteX50" fmla="*/ 7999 w 12179"/>
              <a:gd name="connsiteY50" fmla="*/ 7948 h 15549"/>
              <a:gd name="connsiteX51" fmla="*/ 8073 w 12179"/>
              <a:gd name="connsiteY51" fmla="*/ 8332 h 15549"/>
              <a:gd name="connsiteX52" fmla="*/ 8313 w 12179"/>
              <a:gd name="connsiteY52" fmla="*/ 8455 h 15549"/>
              <a:gd name="connsiteX53" fmla="*/ 8271 w 12179"/>
              <a:gd name="connsiteY53" fmla="*/ 8628 h 15549"/>
              <a:gd name="connsiteX54" fmla="*/ 8024 w 12179"/>
              <a:gd name="connsiteY54" fmla="*/ 8815 h 15549"/>
              <a:gd name="connsiteX55" fmla="*/ 7782 w 12179"/>
              <a:gd name="connsiteY55" fmla="*/ 8803 h 15549"/>
              <a:gd name="connsiteX56" fmla="*/ 7770 w 12179"/>
              <a:gd name="connsiteY56" fmla="*/ 8906 h 15549"/>
              <a:gd name="connsiteX57" fmla="*/ 7836 w 12179"/>
              <a:gd name="connsiteY57" fmla="*/ 9234 h 15549"/>
              <a:gd name="connsiteX58" fmla="*/ 8024 w 12179"/>
              <a:gd name="connsiteY58" fmla="*/ 9252 h 15549"/>
              <a:gd name="connsiteX59" fmla="*/ 8098 w 12179"/>
              <a:gd name="connsiteY59" fmla="*/ 9463 h 15549"/>
              <a:gd name="connsiteX60" fmla="*/ 7952 w 12179"/>
              <a:gd name="connsiteY60" fmla="*/ 9588 h 15549"/>
              <a:gd name="connsiteX61" fmla="*/ 5733 w 12179"/>
              <a:gd name="connsiteY61" fmla="*/ 9405 h 15549"/>
              <a:gd name="connsiteX62" fmla="*/ 3800 w 12179"/>
              <a:gd name="connsiteY62" fmla="*/ 9211 h 15549"/>
              <a:gd name="connsiteX63" fmla="*/ 3644 w 12179"/>
              <a:gd name="connsiteY63" fmla="*/ 9862 h 15549"/>
              <a:gd name="connsiteX64" fmla="*/ 2511 w 12179"/>
              <a:gd name="connsiteY64" fmla="*/ 15549 h 15549"/>
              <a:gd name="connsiteX65" fmla="*/ 82 w 12179"/>
              <a:gd name="connsiteY65" fmla="*/ 15149 h 15549"/>
              <a:gd name="connsiteX66" fmla="*/ 375 w 12179"/>
              <a:gd name="connsiteY66" fmla="*/ 12964 h 15549"/>
              <a:gd name="connsiteX67" fmla="*/ 2018 w 12179"/>
              <a:gd name="connsiteY67" fmla="*/ 9763 h 15549"/>
              <a:gd name="connsiteX68" fmla="*/ 2408 w 12179"/>
              <a:gd name="connsiteY68" fmla="*/ 4332 h 15549"/>
              <a:gd name="connsiteX0" fmla="*/ 2408 w 12179"/>
              <a:gd name="connsiteY0" fmla="*/ 4332 h 15549"/>
              <a:gd name="connsiteX1" fmla="*/ 5202 w 12179"/>
              <a:gd name="connsiteY1" fmla="*/ 4304 h 15549"/>
              <a:gd name="connsiteX2" fmla="*/ 3615 w 12179"/>
              <a:gd name="connsiteY2" fmla="*/ 3945 h 15549"/>
              <a:gd name="connsiteX3" fmla="*/ 8269 w 12179"/>
              <a:gd name="connsiteY3" fmla="*/ 3239 h 15549"/>
              <a:gd name="connsiteX4" fmla="*/ 8273 w 12179"/>
              <a:gd name="connsiteY4" fmla="*/ 1310 h 15549"/>
              <a:gd name="connsiteX5" fmla="*/ 8550 w 12179"/>
              <a:gd name="connsiteY5" fmla="*/ 904 h 15549"/>
              <a:gd name="connsiteX6" fmla="*/ 8766 w 12179"/>
              <a:gd name="connsiteY6" fmla="*/ 1035 h 15549"/>
              <a:gd name="connsiteX7" fmla="*/ 9025 w 12179"/>
              <a:gd name="connsiteY7" fmla="*/ 2161 h 15549"/>
              <a:gd name="connsiteX8" fmla="*/ 9393 w 12179"/>
              <a:gd name="connsiteY8" fmla="*/ 1742 h 15549"/>
              <a:gd name="connsiteX9" fmla="*/ 9544 w 12179"/>
              <a:gd name="connsiteY9" fmla="*/ 1520 h 15549"/>
              <a:gd name="connsiteX10" fmla="*/ 9670 w 12179"/>
              <a:gd name="connsiteY10" fmla="*/ 1505 h 15549"/>
              <a:gd name="connsiteX11" fmla="*/ 9772 w 12179"/>
              <a:gd name="connsiteY11" fmla="*/ 1469 h 15549"/>
              <a:gd name="connsiteX12" fmla="*/ 9797 w 12179"/>
              <a:gd name="connsiteY12" fmla="*/ 1394 h 15549"/>
              <a:gd name="connsiteX13" fmla="*/ 9797 w 12179"/>
              <a:gd name="connsiteY13" fmla="*/ 1306 h 15549"/>
              <a:gd name="connsiteX14" fmla="*/ 9706 w 12179"/>
              <a:gd name="connsiteY14" fmla="*/ 1122 h 15549"/>
              <a:gd name="connsiteX15" fmla="*/ 9630 w 12179"/>
              <a:gd name="connsiteY15" fmla="*/ 1035 h 15549"/>
              <a:gd name="connsiteX16" fmla="*/ 9630 w 12179"/>
              <a:gd name="connsiteY16" fmla="*/ 983 h 15549"/>
              <a:gd name="connsiteX17" fmla="*/ 9826 w 12179"/>
              <a:gd name="connsiteY17" fmla="*/ 878 h 15549"/>
              <a:gd name="connsiteX18" fmla="*/ 10261 w 12179"/>
              <a:gd name="connsiteY18" fmla="*/ 440 h 15549"/>
              <a:gd name="connsiteX19" fmla="*/ 10458 w 12179"/>
              <a:gd name="connsiteY19" fmla="*/ 0 h 15549"/>
              <a:gd name="connsiteX20" fmla="*/ 10695 w 12179"/>
              <a:gd name="connsiteY20" fmla="*/ 511 h 15549"/>
              <a:gd name="connsiteX21" fmla="*/ 10823 w 12179"/>
              <a:gd name="connsiteY21" fmla="*/ 878 h 15549"/>
              <a:gd name="connsiteX22" fmla="*/ 10804 w 12179"/>
              <a:gd name="connsiteY22" fmla="*/ 1192 h 15549"/>
              <a:gd name="connsiteX23" fmla="*/ 10732 w 12179"/>
              <a:gd name="connsiteY23" fmla="*/ 1590 h 15549"/>
              <a:gd name="connsiteX24" fmla="*/ 10863 w 12179"/>
              <a:gd name="connsiteY24" fmla="*/ 1742 h 15549"/>
              <a:gd name="connsiteX25" fmla="*/ 11208 w 12179"/>
              <a:gd name="connsiteY25" fmla="*/ 1331 h 15549"/>
              <a:gd name="connsiteX26" fmla="*/ 12179 w 12179"/>
              <a:gd name="connsiteY26" fmla="*/ 1331 h 15549"/>
              <a:gd name="connsiteX27" fmla="*/ 11909 w 12179"/>
              <a:gd name="connsiteY27" fmla="*/ 2248 h 15549"/>
              <a:gd name="connsiteX28" fmla="*/ 11190 w 12179"/>
              <a:gd name="connsiteY28" fmla="*/ 2248 h 15549"/>
              <a:gd name="connsiteX29" fmla="*/ 11437 w 12179"/>
              <a:gd name="connsiteY29" fmla="*/ 2525 h 15549"/>
              <a:gd name="connsiteX30" fmla="*/ 11891 w 12179"/>
              <a:gd name="connsiteY30" fmla="*/ 2872 h 15549"/>
              <a:gd name="connsiteX31" fmla="*/ 11891 w 12179"/>
              <a:gd name="connsiteY31" fmla="*/ 2925 h 15549"/>
              <a:gd name="connsiteX32" fmla="*/ 11798 w 12179"/>
              <a:gd name="connsiteY32" fmla="*/ 2879 h 15549"/>
              <a:gd name="connsiteX33" fmla="*/ 11227 w 12179"/>
              <a:gd name="connsiteY33" fmla="*/ 2872 h 15549"/>
              <a:gd name="connsiteX34" fmla="*/ 11172 w 12179"/>
              <a:gd name="connsiteY34" fmla="*/ 3020 h 15549"/>
              <a:gd name="connsiteX35" fmla="*/ 11099 w 12179"/>
              <a:gd name="connsiteY35" fmla="*/ 3159 h 15549"/>
              <a:gd name="connsiteX36" fmla="*/ 10376 w 12179"/>
              <a:gd name="connsiteY36" fmla="*/ 3535 h 15549"/>
              <a:gd name="connsiteX37" fmla="*/ 9630 w 12179"/>
              <a:gd name="connsiteY37" fmla="*/ 4691 h 15549"/>
              <a:gd name="connsiteX38" fmla="*/ 9429 w 12179"/>
              <a:gd name="connsiteY38" fmla="*/ 4744 h 15549"/>
              <a:gd name="connsiteX39" fmla="*/ 9250 w 12179"/>
              <a:gd name="connsiteY39" fmla="*/ 4703 h 15549"/>
              <a:gd name="connsiteX40" fmla="*/ 9032 w 12179"/>
              <a:gd name="connsiteY40" fmla="*/ 4621 h 15549"/>
              <a:gd name="connsiteX41" fmla="*/ 8912 w 12179"/>
              <a:gd name="connsiteY41" fmla="*/ 4763 h 15549"/>
              <a:gd name="connsiteX42" fmla="*/ 8523 w 12179"/>
              <a:gd name="connsiteY42" fmla="*/ 4744 h 15549"/>
              <a:gd name="connsiteX43" fmla="*/ 8472 w 12179"/>
              <a:gd name="connsiteY43" fmla="*/ 4791 h 15549"/>
              <a:gd name="connsiteX44" fmla="*/ 8439 w 12179"/>
              <a:gd name="connsiteY44" fmla="*/ 4832 h 15549"/>
              <a:gd name="connsiteX45" fmla="*/ 8313 w 12179"/>
              <a:gd name="connsiteY45" fmla="*/ 5860 h 15549"/>
              <a:gd name="connsiteX46" fmla="*/ 8078 w 12179"/>
              <a:gd name="connsiteY46" fmla="*/ 7265 h 15549"/>
              <a:gd name="connsiteX47" fmla="*/ 7621 w 12179"/>
              <a:gd name="connsiteY47" fmla="*/ 7255 h 15549"/>
              <a:gd name="connsiteX48" fmla="*/ 7548 w 12179"/>
              <a:gd name="connsiteY48" fmla="*/ 7767 h 15549"/>
              <a:gd name="connsiteX49" fmla="*/ 7589 w 12179"/>
              <a:gd name="connsiteY49" fmla="*/ 7892 h 15549"/>
              <a:gd name="connsiteX50" fmla="*/ 7999 w 12179"/>
              <a:gd name="connsiteY50" fmla="*/ 7948 h 15549"/>
              <a:gd name="connsiteX51" fmla="*/ 8073 w 12179"/>
              <a:gd name="connsiteY51" fmla="*/ 8332 h 15549"/>
              <a:gd name="connsiteX52" fmla="*/ 8313 w 12179"/>
              <a:gd name="connsiteY52" fmla="*/ 8455 h 15549"/>
              <a:gd name="connsiteX53" fmla="*/ 8271 w 12179"/>
              <a:gd name="connsiteY53" fmla="*/ 8628 h 15549"/>
              <a:gd name="connsiteX54" fmla="*/ 8024 w 12179"/>
              <a:gd name="connsiteY54" fmla="*/ 8815 h 15549"/>
              <a:gd name="connsiteX55" fmla="*/ 7782 w 12179"/>
              <a:gd name="connsiteY55" fmla="*/ 8803 h 15549"/>
              <a:gd name="connsiteX56" fmla="*/ 7770 w 12179"/>
              <a:gd name="connsiteY56" fmla="*/ 8906 h 15549"/>
              <a:gd name="connsiteX57" fmla="*/ 7836 w 12179"/>
              <a:gd name="connsiteY57" fmla="*/ 9234 h 15549"/>
              <a:gd name="connsiteX58" fmla="*/ 8024 w 12179"/>
              <a:gd name="connsiteY58" fmla="*/ 9252 h 15549"/>
              <a:gd name="connsiteX59" fmla="*/ 8098 w 12179"/>
              <a:gd name="connsiteY59" fmla="*/ 9463 h 15549"/>
              <a:gd name="connsiteX60" fmla="*/ 7952 w 12179"/>
              <a:gd name="connsiteY60" fmla="*/ 9588 h 15549"/>
              <a:gd name="connsiteX61" fmla="*/ 5733 w 12179"/>
              <a:gd name="connsiteY61" fmla="*/ 9405 h 15549"/>
              <a:gd name="connsiteX62" fmla="*/ 3800 w 12179"/>
              <a:gd name="connsiteY62" fmla="*/ 9211 h 15549"/>
              <a:gd name="connsiteX63" fmla="*/ 3644 w 12179"/>
              <a:gd name="connsiteY63" fmla="*/ 9862 h 15549"/>
              <a:gd name="connsiteX64" fmla="*/ 2511 w 12179"/>
              <a:gd name="connsiteY64" fmla="*/ 15549 h 15549"/>
              <a:gd name="connsiteX65" fmla="*/ 82 w 12179"/>
              <a:gd name="connsiteY65" fmla="*/ 15149 h 15549"/>
              <a:gd name="connsiteX66" fmla="*/ 375 w 12179"/>
              <a:gd name="connsiteY66" fmla="*/ 12964 h 15549"/>
              <a:gd name="connsiteX67" fmla="*/ 2018 w 12179"/>
              <a:gd name="connsiteY67" fmla="*/ 9763 h 15549"/>
              <a:gd name="connsiteX68" fmla="*/ 2408 w 12179"/>
              <a:gd name="connsiteY68" fmla="*/ 4332 h 15549"/>
              <a:gd name="connsiteX0" fmla="*/ 2207 w 12179"/>
              <a:gd name="connsiteY0" fmla="*/ 7197 h 15549"/>
              <a:gd name="connsiteX1" fmla="*/ 5202 w 12179"/>
              <a:gd name="connsiteY1" fmla="*/ 4304 h 15549"/>
              <a:gd name="connsiteX2" fmla="*/ 3615 w 12179"/>
              <a:gd name="connsiteY2" fmla="*/ 3945 h 15549"/>
              <a:gd name="connsiteX3" fmla="*/ 8269 w 12179"/>
              <a:gd name="connsiteY3" fmla="*/ 3239 h 15549"/>
              <a:gd name="connsiteX4" fmla="*/ 8273 w 12179"/>
              <a:gd name="connsiteY4" fmla="*/ 1310 h 15549"/>
              <a:gd name="connsiteX5" fmla="*/ 8550 w 12179"/>
              <a:gd name="connsiteY5" fmla="*/ 904 h 15549"/>
              <a:gd name="connsiteX6" fmla="*/ 8766 w 12179"/>
              <a:gd name="connsiteY6" fmla="*/ 1035 h 15549"/>
              <a:gd name="connsiteX7" fmla="*/ 9025 w 12179"/>
              <a:gd name="connsiteY7" fmla="*/ 2161 h 15549"/>
              <a:gd name="connsiteX8" fmla="*/ 9393 w 12179"/>
              <a:gd name="connsiteY8" fmla="*/ 1742 h 15549"/>
              <a:gd name="connsiteX9" fmla="*/ 9544 w 12179"/>
              <a:gd name="connsiteY9" fmla="*/ 1520 h 15549"/>
              <a:gd name="connsiteX10" fmla="*/ 9670 w 12179"/>
              <a:gd name="connsiteY10" fmla="*/ 1505 h 15549"/>
              <a:gd name="connsiteX11" fmla="*/ 9772 w 12179"/>
              <a:gd name="connsiteY11" fmla="*/ 1469 h 15549"/>
              <a:gd name="connsiteX12" fmla="*/ 9797 w 12179"/>
              <a:gd name="connsiteY12" fmla="*/ 1394 h 15549"/>
              <a:gd name="connsiteX13" fmla="*/ 9797 w 12179"/>
              <a:gd name="connsiteY13" fmla="*/ 1306 h 15549"/>
              <a:gd name="connsiteX14" fmla="*/ 9706 w 12179"/>
              <a:gd name="connsiteY14" fmla="*/ 1122 h 15549"/>
              <a:gd name="connsiteX15" fmla="*/ 9630 w 12179"/>
              <a:gd name="connsiteY15" fmla="*/ 1035 h 15549"/>
              <a:gd name="connsiteX16" fmla="*/ 9630 w 12179"/>
              <a:gd name="connsiteY16" fmla="*/ 983 h 15549"/>
              <a:gd name="connsiteX17" fmla="*/ 9826 w 12179"/>
              <a:gd name="connsiteY17" fmla="*/ 878 h 15549"/>
              <a:gd name="connsiteX18" fmla="*/ 10261 w 12179"/>
              <a:gd name="connsiteY18" fmla="*/ 440 h 15549"/>
              <a:gd name="connsiteX19" fmla="*/ 10458 w 12179"/>
              <a:gd name="connsiteY19" fmla="*/ 0 h 15549"/>
              <a:gd name="connsiteX20" fmla="*/ 10695 w 12179"/>
              <a:gd name="connsiteY20" fmla="*/ 511 h 15549"/>
              <a:gd name="connsiteX21" fmla="*/ 10823 w 12179"/>
              <a:gd name="connsiteY21" fmla="*/ 878 h 15549"/>
              <a:gd name="connsiteX22" fmla="*/ 10804 w 12179"/>
              <a:gd name="connsiteY22" fmla="*/ 1192 h 15549"/>
              <a:gd name="connsiteX23" fmla="*/ 10732 w 12179"/>
              <a:gd name="connsiteY23" fmla="*/ 1590 h 15549"/>
              <a:gd name="connsiteX24" fmla="*/ 10863 w 12179"/>
              <a:gd name="connsiteY24" fmla="*/ 1742 h 15549"/>
              <a:gd name="connsiteX25" fmla="*/ 11208 w 12179"/>
              <a:gd name="connsiteY25" fmla="*/ 1331 h 15549"/>
              <a:gd name="connsiteX26" fmla="*/ 12179 w 12179"/>
              <a:gd name="connsiteY26" fmla="*/ 1331 h 15549"/>
              <a:gd name="connsiteX27" fmla="*/ 11909 w 12179"/>
              <a:gd name="connsiteY27" fmla="*/ 2248 h 15549"/>
              <a:gd name="connsiteX28" fmla="*/ 11190 w 12179"/>
              <a:gd name="connsiteY28" fmla="*/ 2248 h 15549"/>
              <a:gd name="connsiteX29" fmla="*/ 11437 w 12179"/>
              <a:gd name="connsiteY29" fmla="*/ 2525 h 15549"/>
              <a:gd name="connsiteX30" fmla="*/ 11891 w 12179"/>
              <a:gd name="connsiteY30" fmla="*/ 2872 h 15549"/>
              <a:gd name="connsiteX31" fmla="*/ 11891 w 12179"/>
              <a:gd name="connsiteY31" fmla="*/ 2925 h 15549"/>
              <a:gd name="connsiteX32" fmla="*/ 11798 w 12179"/>
              <a:gd name="connsiteY32" fmla="*/ 2879 h 15549"/>
              <a:gd name="connsiteX33" fmla="*/ 11227 w 12179"/>
              <a:gd name="connsiteY33" fmla="*/ 2872 h 15549"/>
              <a:gd name="connsiteX34" fmla="*/ 11172 w 12179"/>
              <a:gd name="connsiteY34" fmla="*/ 3020 h 15549"/>
              <a:gd name="connsiteX35" fmla="*/ 11099 w 12179"/>
              <a:gd name="connsiteY35" fmla="*/ 3159 h 15549"/>
              <a:gd name="connsiteX36" fmla="*/ 10376 w 12179"/>
              <a:gd name="connsiteY36" fmla="*/ 3535 h 15549"/>
              <a:gd name="connsiteX37" fmla="*/ 9630 w 12179"/>
              <a:gd name="connsiteY37" fmla="*/ 4691 h 15549"/>
              <a:gd name="connsiteX38" fmla="*/ 9429 w 12179"/>
              <a:gd name="connsiteY38" fmla="*/ 4744 h 15549"/>
              <a:gd name="connsiteX39" fmla="*/ 9250 w 12179"/>
              <a:gd name="connsiteY39" fmla="*/ 4703 h 15549"/>
              <a:gd name="connsiteX40" fmla="*/ 9032 w 12179"/>
              <a:gd name="connsiteY40" fmla="*/ 4621 h 15549"/>
              <a:gd name="connsiteX41" fmla="*/ 8912 w 12179"/>
              <a:gd name="connsiteY41" fmla="*/ 4763 h 15549"/>
              <a:gd name="connsiteX42" fmla="*/ 8523 w 12179"/>
              <a:gd name="connsiteY42" fmla="*/ 4744 h 15549"/>
              <a:gd name="connsiteX43" fmla="*/ 8472 w 12179"/>
              <a:gd name="connsiteY43" fmla="*/ 4791 h 15549"/>
              <a:gd name="connsiteX44" fmla="*/ 8439 w 12179"/>
              <a:gd name="connsiteY44" fmla="*/ 4832 h 15549"/>
              <a:gd name="connsiteX45" fmla="*/ 8313 w 12179"/>
              <a:gd name="connsiteY45" fmla="*/ 5860 h 15549"/>
              <a:gd name="connsiteX46" fmla="*/ 8078 w 12179"/>
              <a:gd name="connsiteY46" fmla="*/ 7265 h 15549"/>
              <a:gd name="connsiteX47" fmla="*/ 7621 w 12179"/>
              <a:gd name="connsiteY47" fmla="*/ 7255 h 15549"/>
              <a:gd name="connsiteX48" fmla="*/ 7548 w 12179"/>
              <a:gd name="connsiteY48" fmla="*/ 7767 h 15549"/>
              <a:gd name="connsiteX49" fmla="*/ 7589 w 12179"/>
              <a:gd name="connsiteY49" fmla="*/ 7892 h 15549"/>
              <a:gd name="connsiteX50" fmla="*/ 7999 w 12179"/>
              <a:gd name="connsiteY50" fmla="*/ 7948 h 15549"/>
              <a:gd name="connsiteX51" fmla="*/ 8073 w 12179"/>
              <a:gd name="connsiteY51" fmla="*/ 8332 h 15549"/>
              <a:gd name="connsiteX52" fmla="*/ 8313 w 12179"/>
              <a:gd name="connsiteY52" fmla="*/ 8455 h 15549"/>
              <a:gd name="connsiteX53" fmla="*/ 8271 w 12179"/>
              <a:gd name="connsiteY53" fmla="*/ 8628 h 15549"/>
              <a:gd name="connsiteX54" fmla="*/ 8024 w 12179"/>
              <a:gd name="connsiteY54" fmla="*/ 8815 h 15549"/>
              <a:gd name="connsiteX55" fmla="*/ 7782 w 12179"/>
              <a:gd name="connsiteY55" fmla="*/ 8803 h 15549"/>
              <a:gd name="connsiteX56" fmla="*/ 7770 w 12179"/>
              <a:gd name="connsiteY56" fmla="*/ 8906 h 15549"/>
              <a:gd name="connsiteX57" fmla="*/ 7836 w 12179"/>
              <a:gd name="connsiteY57" fmla="*/ 9234 h 15549"/>
              <a:gd name="connsiteX58" fmla="*/ 8024 w 12179"/>
              <a:gd name="connsiteY58" fmla="*/ 9252 h 15549"/>
              <a:gd name="connsiteX59" fmla="*/ 8098 w 12179"/>
              <a:gd name="connsiteY59" fmla="*/ 9463 h 15549"/>
              <a:gd name="connsiteX60" fmla="*/ 7952 w 12179"/>
              <a:gd name="connsiteY60" fmla="*/ 9588 h 15549"/>
              <a:gd name="connsiteX61" fmla="*/ 5733 w 12179"/>
              <a:gd name="connsiteY61" fmla="*/ 9405 h 15549"/>
              <a:gd name="connsiteX62" fmla="*/ 3800 w 12179"/>
              <a:gd name="connsiteY62" fmla="*/ 9211 h 15549"/>
              <a:gd name="connsiteX63" fmla="*/ 3644 w 12179"/>
              <a:gd name="connsiteY63" fmla="*/ 9862 h 15549"/>
              <a:gd name="connsiteX64" fmla="*/ 2511 w 12179"/>
              <a:gd name="connsiteY64" fmla="*/ 15549 h 15549"/>
              <a:gd name="connsiteX65" fmla="*/ 82 w 12179"/>
              <a:gd name="connsiteY65" fmla="*/ 15149 h 15549"/>
              <a:gd name="connsiteX66" fmla="*/ 375 w 12179"/>
              <a:gd name="connsiteY66" fmla="*/ 12964 h 15549"/>
              <a:gd name="connsiteX67" fmla="*/ 2018 w 12179"/>
              <a:gd name="connsiteY67" fmla="*/ 9763 h 15549"/>
              <a:gd name="connsiteX68" fmla="*/ 2207 w 12179"/>
              <a:gd name="connsiteY68" fmla="*/ 7197 h 15549"/>
              <a:gd name="connsiteX0" fmla="*/ 2207 w 12179"/>
              <a:gd name="connsiteY0" fmla="*/ 7197 h 15549"/>
              <a:gd name="connsiteX1" fmla="*/ 5202 w 12179"/>
              <a:gd name="connsiteY1" fmla="*/ 4304 h 15549"/>
              <a:gd name="connsiteX2" fmla="*/ 3776 w 12179"/>
              <a:gd name="connsiteY2" fmla="*/ 4371 h 15549"/>
              <a:gd name="connsiteX3" fmla="*/ 8269 w 12179"/>
              <a:gd name="connsiteY3" fmla="*/ 3239 h 15549"/>
              <a:gd name="connsiteX4" fmla="*/ 8273 w 12179"/>
              <a:gd name="connsiteY4" fmla="*/ 1310 h 15549"/>
              <a:gd name="connsiteX5" fmla="*/ 8550 w 12179"/>
              <a:gd name="connsiteY5" fmla="*/ 904 h 15549"/>
              <a:gd name="connsiteX6" fmla="*/ 8766 w 12179"/>
              <a:gd name="connsiteY6" fmla="*/ 1035 h 15549"/>
              <a:gd name="connsiteX7" fmla="*/ 9025 w 12179"/>
              <a:gd name="connsiteY7" fmla="*/ 2161 h 15549"/>
              <a:gd name="connsiteX8" fmla="*/ 9393 w 12179"/>
              <a:gd name="connsiteY8" fmla="*/ 1742 h 15549"/>
              <a:gd name="connsiteX9" fmla="*/ 9544 w 12179"/>
              <a:gd name="connsiteY9" fmla="*/ 1520 h 15549"/>
              <a:gd name="connsiteX10" fmla="*/ 9670 w 12179"/>
              <a:gd name="connsiteY10" fmla="*/ 1505 h 15549"/>
              <a:gd name="connsiteX11" fmla="*/ 9772 w 12179"/>
              <a:gd name="connsiteY11" fmla="*/ 1469 h 15549"/>
              <a:gd name="connsiteX12" fmla="*/ 9797 w 12179"/>
              <a:gd name="connsiteY12" fmla="*/ 1394 h 15549"/>
              <a:gd name="connsiteX13" fmla="*/ 9797 w 12179"/>
              <a:gd name="connsiteY13" fmla="*/ 1306 h 15549"/>
              <a:gd name="connsiteX14" fmla="*/ 9706 w 12179"/>
              <a:gd name="connsiteY14" fmla="*/ 1122 h 15549"/>
              <a:gd name="connsiteX15" fmla="*/ 9630 w 12179"/>
              <a:gd name="connsiteY15" fmla="*/ 1035 h 15549"/>
              <a:gd name="connsiteX16" fmla="*/ 9630 w 12179"/>
              <a:gd name="connsiteY16" fmla="*/ 983 h 15549"/>
              <a:gd name="connsiteX17" fmla="*/ 9826 w 12179"/>
              <a:gd name="connsiteY17" fmla="*/ 878 h 15549"/>
              <a:gd name="connsiteX18" fmla="*/ 10261 w 12179"/>
              <a:gd name="connsiteY18" fmla="*/ 440 h 15549"/>
              <a:gd name="connsiteX19" fmla="*/ 10458 w 12179"/>
              <a:gd name="connsiteY19" fmla="*/ 0 h 15549"/>
              <a:gd name="connsiteX20" fmla="*/ 10695 w 12179"/>
              <a:gd name="connsiteY20" fmla="*/ 511 h 15549"/>
              <a:gd name="connsiteX21" fmla="*/ 10823 w 12179"/>
              <a:gd name="connsiteY21" fmla="*/ 878 h 15549"/>
              <a:gd name="connsiteX22" fmla="*/ 10804 w 12179"/>
              <a:gd name="connsiteY22" fmla="*/ 1192 h 15549"/>
              <a:gd name="connsiteX23" fmla="*/ 10732 w 12179"/>
              <a:gd name="connsiteY23" fmla="*/ 1590 h 15549"/>
              <a:gd name="connsiteX24" fmla="*/ 10863 w 12179"/>
              <a:gd name="connsiteY24" fmla="*/ 1742 h 15549"/>
              <a:gd name="connsiteX25" fmla="*/ 11208 w 12179"/>
              <a:gd name="connsiteY25" fmla="*/ 1331 h 15549"/>
              <a:gd name="connsiteX26" fmla="*/ 12179 w 12179"/>
              <a:gd name="connsiteY26" fmla="*/ 1331 h 15549"/>
              <a:gd name="connsiteX27" fmla="*/ 11909 w 12179"/>
              <a:gd name="connsiteY27" fmla="*/ 2248 h 15549"/>
              <a:gd name="connsiteX28" fmla="*/ 11190 w 12179"/>
              <a:gd name="connsiteY28" fmla="*/ 2248 h 15549"/>
              <a:gd name="connsiteX29" fmla="*/ 11437 w 12179"/>
              <a:gd name="connsiteY29" fmla="*/ 2525 h 15549"/>
              <a:gd name="connsiteX30" fmla="*/ 11891 w 12179"/>
              <a:gd name="connsiteY30" fmla="*/ 2872 h 15549"/>
              <a:gd name="connsiteX31" fmla="*/ 11891 w 12179"/>
              <a:gd name="connsiteY31" fmla="*/ 2925 h 15549"/>
              <a:gd name="connsiteX32" fmla="*/ 11798 w 12179"/>
              <a:gd name="connsiteY32" fmla="*/ 2879 h 15549"/>
              <a:gd name="connsiteX33" fmla="*/ 11227 w 12179"/>
              <a:gd name="connsiteY33" fmla="*/ 2872 h 15549"/>
              <a:gd name="connsiteX34" fmla="*/ 11172 w 12179"/>
              <a:gd name="connsiteY34" fmla="*/ 3020 h 15549"/>
              <a:gd name="connsiteX35" fmla="*/ 11099 w 12179"/>
              <a:gd name="connsiteY35" fmla="*/ 3159 h 15549"/>
              <a:gd name="connsiteX36" fmla="*/ 10376 w 12179"/>
              <a:gd name="connsiteY36" fmla="*/ 3535 h 15549"/>
              <a:gd name="connsiteX37" fmla="*/ 9630 w 12179"/>
              <a:gd name="connsiteY37" fmla="*/ 4691 h 15549"/>
              <a:gd name="connsiteX38" fmla="*/ 9429 w 12179"/>
              <a:gd name="connsiteY38" fmla="*/ 4744 h 15549"/>
              <a:gd name="connsiteX39" fmla="*/ 9250 w 12179"/>
              <a:gd name="connsiteY39" fmla="*/ 4703 h 15549"/>
              <a:gd name="connsiteX40" fmla="*/ 9032 w 12179"/>
              <a:gd name="connsiteY40" fmla="*/ 4621 h 15549"/>
              <a:gd name="connsiteX41" fmla="*/ 8912 w 12179"/>
              <a:gd name="connsiteY41" fmla="*/ 4763 h 15549"/>
              <a:gd name="connsiteX42" fmla="*/ 8523 w 12179"/>
              <a:gd name="connsiteY42" fmla="*/ 4744 h 15549"/>
              <a:gd name="connsiteX43" fmla="*/ 8472 w 12179"/>
              <a:gd name="connsiteY43" fmla="*/ 4791 h 15549"/>
              <a:gd name="connsiteX44" fmla="*/ 8439 w 12179"/>
              <a:gd name="connsiteY44" fmla="*/ 4832 h 15549"/>
              <a:gd name="connsiteX45" fmla="*/ 8313 w 12179"/>
              <a:gd name="connsiteY45" fmla="*/ 5860 h 15549"/>
              <a:gd name="connsiteX46" fmla="*/ 8078 w 12179"/>
              <a:gd name="connsiteY46" fmla="*/ 7265 h 15549"/>
              <a:gd name="connsiteX47" fmla="*/ 7621 w 12179"/>
              <a:gd name="connsiteY47" fmla="*/ 7255 h 15549"/>
              <a:gd name="connsiteX48" fmla="*/ 7548 w 12179"/>
              <a:gd name="connsiteY48" fmla="*/ 7767 h 15549"/>
              <a:gd name="connsiteX49" fmla="*/ 7589 w 12179"/>
              <a:gd name="connsiteY49" fmla="*/ 7892 h 15549"/>
              <a:gd name="connsiteX50" fmla="*/ 7999 w 12179"/>
              <a:gd name="connsiteY50" fmla="*/ 7948 h 15549"/>
              <a:gd name="connsiteX51" fmla="*/ 8073 w 12179"/>
              <a:gd name="connsiteY51" fmla="*/ 8332 h 15549"/>
              <a:gd name="connsiteX52" fmla="*/ 8313 w 12179"/>
              <a:gd name="connsiteY52" fmla="*/ 8455 h 15549"/>
              <a:gd name="connsiteX53" fmla="*/ 8271 w 12179"/>
              <a:gd name="connsiteY53" fmla="*/ 8628 h 15549"/>
              <a:gd name="connsiteX54" fmla="*/ 8024 w 12179"/>
              <a:gd name="connsiteY54" fmla="*/ 8815 h 15549"/>
              <a:gd name="connsiteX55" fmla="*/ 7782 w 12179"/>
              <a:gd name="connsiteY55" fmla="*/ 8803 h 15549"/>
              <a:gd name="connsiteX56" fmla="*/ 7770 w 12179"/>
              <a:gd name="connsiteY56" fmla="*/ 8906 h 15549"/>
              <a:gd name="connsiteX57" fmla="*/ 7836 w 12179"/>
              <a:gd name="connsiteY57" fmla="*/ 9234 h 15549"/>
              <a:gd name="connsiteX58" fmla="*/ 8024 w 12179"/>
              <a:gd name="connsiteY58" fmla="*/ 9252 h 15549"/>
              <a:gd name="connsiteX59" fmla="*/ 8098 w 12179"/>
              <a:gd name="connsiteY59" fmla="*/ 9463 h 15549"/>
              <a:gd name="connsiteX60" fmla="*/ 7952 w 12179"/>
              <a:gd name="connsiteY60" fmla="*/ 9588 h 15549"/>
              <a:gd name="connsiteX61" fmla="*/ 5733 w 12179"/>
              <a:gd name="connsiteY61" fmla="*/ 9405 h 15549"/>
              <a:gd name="connsiteX62" fmla="*/ 3800 w 12179"/>
              <a:gd name="connsiteY62" fmla="*/ 9211 h 15549"/>
              <a:gd name="connsiteX63" fmla="*/ 3644 w 12179"/>
              <a:gd name="connsiteY63" fmla="*/ 9862 h 15549"/>
              <a:gd name="connsiteX64" fmla="*/ 2511 w 12179"/>
              <a:gd name="connsiteY64" fmla="*/ 15549 h 15549"/>
              <a:gd name="connsiteX65" fmla="*/ 82 w 12179"/>
              <a:gd name="connsiteY65" fmla="*/ 15149 h 15549"/>
              <a:gd name="connsiteX66" fmla="*/ 375 w 12179"/>
              <a:gd name="connsiteY66" fmla="*/ 12964 h 15549"/>
              <a:gd name="connsiteX67" fmla="*/ 2018 w 12179"/>
              <a:gd name="connsiteY67" fmla="*/ 9763 h 15549"/>
              <a:gd name="connsiteX68" fmla="*/ 2207 w 12179"/>
              <a:gd name="connsiteY68" fmla="*/ 7197 h 15549"/>
              <a:gd name="connsiteX0" fmla="*/ 2207 w 12179"/>
              <a:gd name="connsiteY0" fmla="*/ 7197 h 15549"/>
              <a:gd name="connsiteX1" fmla="*/ 5202 w 12179"/>
              <a:gd name="connsiteY1" fmla="*/ 4304 h 15549"/>
              <a:gd name="connsiteX2" fmla="*/ 3776 w 12179"/>
              <a:gd name="connsiteY2" fmla="*/ 4371 h 15549"/>
              <a:gd name="connsiteX3" fmla="*/ 8269 w 12179"/>
              <a:gd name="connsiteY3" fmla="*/ 3239 h 15549"/>
              <a:gd name="connsiteX4" fmla="*/ 8273 w 12179"/>
              <a:gd name="connsiteY4" fmla="*/ 1310 h 15549"/>
              <a:gd name="connsiteX5" fmla="*/ 8550 w 12179"/>
              <a:gd name="connsiteY5" fmla="*/ 904 h 15549"/>
              <a:gd name="connsiteX6" fmla="*/ 8766 w 12179"/>
              <a:gd name="connsiteY6" fmla="*/ 1035 h 15549"/>
              <a:gd name="connsiteX7" fmla="*/ 9025 w 12179"/>
              <a:gd name="connsiteY7" fmla="*/ 2161 h 15549"/>
              <a:gd name="connsiteX8" fmla="*/ 9393 w 12179"/>
              <a:gd name="connsiteY8" fmla="*/ 1742 h 15549"/>
              <a:gd name="connsiteX9" fmla="*/ 9544 w 12179"/>
              <a:gd name="connsiteY9" fmla="*/ 1520 h 15549"/>
              <a:gd name="connsiteX10" fmla="*/ 9670 w 12179"/>
              <a:gd name="connsiteY10" fmla="*/ 1505 h 15549"/>
              <a:gd name="connsiteX11" fmla="*/ 9772 w 12179"/>
              <a:gd name="connsiteY11" fmla="*/ 1469 h 15549"/>
              <a:gd name="connsiteX12" fmla="*/ 9797 w 12179"/>
              <a:gd name="connsiteY12" fmla="*/ 1394 h 15549"/>
              <a:gd name="connsiteX13" fmla="*/ 9797 w 12179"/>
              <a:gd name="connsiteY13" fmla="*/ 1306 h 15549"/>
              <a:gd name="connsiteX14" fmla="*/ 9706 w 12179"/>
              <a:gd name="connsiteY14" fmla="*/ 1122 h 15549"/>
              <a:gd name="connsiteX15" fmla="*/ 9630 w 12179"/>
              <a:gd name="connsiteY15" fmla="*/ 1035 h 15549"/>
              <a:gd name="connsiteX16" fmla="*/ 9630 w 12179"/>
              <a:gd name="connsiteY16" fmla="*/ 983 h 15549"/>
              <a:gd name="connsiteX17" fmla="*/ 9826 w 12179"/>
              <a:gd name="connsiteY17" fmla="*/ 878 h 15549"/>
              <a:gd name="connsiteX18" fmla="*/ 10261 w 12179"/>
              <a:gd name="connsiteY18" fmla="*/ 440 h 15549"/>
              <a:gd name="connsiteX19" fmla="*/ 10458 w 12179"/>
              <a:gd name="connsiteY19" fmla="*/ 0 h 15549"/>
              <a:gd name="connsiteX20" fmla="*/ 10695 w 12179"/>
              <a:gd name="connsiteY20" fmla="*/ 511 h 15549"/>
              <a:gd name="connsiteX21" fmla="*/ 10823 w 12179"/>
              <a:gd name="connsiteY21" fmla="*/ 878 h 15549"/>
              <a:gd name="connsiteX22" fmla="*/ 10804 w 12179"/>
              <a:gd name="connsiteY22" fmla="*/ 1192 h 15549"/>
              <a:gd name="connsiteX23" fmla="*/ 10732 w 12179"/>
              <a:gd name="connsiteY23" fmla="*/ 1590 h 15549"/>
              <a:gd name="connsiteX24" fmla="*/ 10863 w 12179"/>
              <a:gd name="connsiteY24" fmla="*/ 1742 h 15549"/>
              <a:gd name="connsiteX25" fmla="*/ 11208 w 12179"/>
              <a:gd name="connsiteY25" fmla="*/ 1331 h 15549"/>
              <a:gd name="connsiteX26" fmla="*/ 12179 w 12179"/>
              <a:gd name="connsiteY26" fmla="*/ 1331 h 15549"/>
              <a:gd name="connsiteX27" fmla="*/ 11909 w 12179"/>
              <a:gd name="connsiteY27" fmla="*/ 2248 h 15549"/>
              <a:gd name="connsiteX28" fmla="*/ 11190 w 12179"/>
              <a:gd name="connsiteY28" fmla="*/ 2248 h 15549"/>
              <a:gd name="connsiteX29" fmla="*/ 11437 w 12179"/>
              <a:gd name="connsiteY29" fmla="*/ 2525 h 15549"/>
              <a:gd name="connsiteX30" fmla="*/ 11891 w 12179"/>
              <a:gd name="connsiteY30" fmla="*/ 2872 h 15549"/>
              <a:gd name="connsiteX31" fmla="*/ 11891 w 12179"/>
              <a:gd name="connsiteY31" fmla="*/ 2925 h 15549"/>
              <a:gd name="connsiteX32" fmla="*/ 11798 w 12179"/>
              <a:gd name="connsiteY32" fmla="*/ 2879 h 15549"/>
              <a:gd name="connsiteX33" fmla="*/ 11227 w 12179"/>
              <a:gd name="connsiteY33" fmla="*/ 2872 h 15549"/>
              <a:gd name="connsiteX34" fmla="*/ 11172 w 12179"/>
              <a:gd name="connsiteY34" fmla="*/ 3020 h 15549"/>
              <a:gd name="connsiteX35" fmla="*/ 11099 w 12179"/>
              <a:gd name="connsiteY35" fmla="*/ 3159 h 15549"/>
              <a:gd name="connsiteX36" fmla="*/ 10376 w 12179"/>
              <a:gd name="connsiteY36" fmla="*/ 3535 h 15549"/>
              <a:gd name="connsiteX37" fmla="*/ 9630 w 12179"/>
              <a:gd name="connsiteY37" fmla="*/ 4691 h 15549"/>
              <a:gd name="connsiteX38" fmla="*/ 9429 w 12179"/>
              <a:gd name="connsiteY38" fmla="*/ 4744 h 15549"/>
              <a:gd name="connsiteX39" fmla="*/ 9250 w 12179"/>
              <a:gd name="connsiteY39" fmla="*/ 4703 h 15549"/>
              <a:gd name="connsiteX40" fmla="*/ 9032 w 12179"/>
              <a:gd name="connsiteY40" fmla="*/ 4621 h 15549"/>
              <a:gd name="connsiteX41" fmla="*/ 8912 w 12179"/>
              <a:gd name="connsiteY41" fmla="*/ 4763 h 15549"/>
              <a:gd name="connsiteX42" fmla="*/ 8523 w 12179"/>
              <a:gd name="connsiteY42" fmla="*/ 4744 h 15549"/>
              <a:gd name="connsiteX43" fmla="*/ 8472 w 12179"/>
              <a:gd name="connsiteY43" fmla="*/ 4791 h 15549"/>
              <a:gd name="connsiteX44" fmla="*/ 8439 w 12179"/>
              <a:gd name="connsiteY44" fmla="*/ 4832 h 15549"/>
              <a:gd name="connsiteX45" fmla="*/ 8313 w 12179"/>
              <a:gd name="connsiteY45" fmla="*/ 5860 h 15549"/>
              <a:gd name="connsiteX46" fmla="*/ 8078 w 12179"/>
              <a:gd name="connsiteY46" fmla="*/ 7265 h 15549"/>
              <a:gd name="connsiteX47" fmla="*/ 7621 w 12179"/>
              <a:gd name="connsiteY47" fmla="*/ 7255 h 15549"/>
              <a:gd name="connsiteX48" fmla="*/ 7548 w 12179"/>
              <a:gd name="connsiteY48" fmla="*/ 7767 h 15549"/>
              <a:gd name="connsiteX49" fmla="*/ 7589 w 12179"/>
              <a:gd name="connsiteY49" fmla="*/ 7892 h 15549"/>
              <a:gd name="connsiteX50" fmla="*/ 7999 w 12179"/>
              <a:gd name="connsiteY50" fmla="*/ 7948 h 15549"/>
              <a:gd name="connsiteX51" fmla="*/ 8073 w 12179"/>
              <a:gd name="connsiteY51" fmla="*/ 8332 h 15549"/>
              <a:gd name="connsiteX52" fmla="*/ 8313 w 12179"/>
              <a:gd name="connsiteY52" fmla="*/ 8455 h 15549"/>
              <a:gd name="connsiteX53" fmla="*/ 8271 w 12179"/>
              <a:gd name="connsiteY53" fmla="*/ 8628 h 15549"/>
              <a:gd name="connsiteX54" fmla="*/ 8024 w 12179"/>
              <a:gd name="connsiteY54" fmla="*/ 8815 h 15549"/>
              <a:gd name="connsiteX55" fmla="*/ 7782 w 12179"/>
              <a:gd name="connsiteY55" fmla="*/ 8803 h 15549"/>
              <a:gd name="connsiteX56" fmla="*/ 7770 w 12179"/>
              <a:gd name="connsiteY56" fmla="*/ 8906 h 15549"/>
              <a:gd name="connsiteX57" fmla="*/ 7836 w 12179"/>
              <a:gd name="connsiteY57" fmla="*/ 9234 h 15549"/>
              <a:gd name="connsiteX58" fmla="*/ 8024 w 12179"/>
              <a:gd name="connsiteY58" fmla="*/ 9252 h 15549"/>
              <a:gd name="connsiteX59" fmla="*/ 8098 w 12179"/>
              <a:gd name="connsiteY59" fmla="*/ 9463 h 15549"/>
              <a:gd name="connsiteX60" fmla="*/ 7952 w 12179"/>
              <a:gd name="connsiteY60" fmla="*/ 9588 h 15549"/>
              <a:gd name="connsiteX61" fmla="*/ 5733 w 12179"/>
              <a:gd name="connsiteY61" fmla="*/ 9405 h 15549"/>
              <a:gd name="connsiteX62" fmla="*/ 3800 w 12179"/>
              <a:gd name="connsiteY62" fmla="*/ 9211 h 15549"/>
              <a:gd name="connsiteX63" fmla="*/ 3644 w 12179"/>
              <a:gd name="connsiteY63" fmla="*/ 9862 h 15549"/>
              <a:gd name="connsiteX64" fmla="*/ 2511 w 12179"/>
              <a:gd name="connsiteY64" fmla="*/ 15549 h 15549"/>
              <a:gd name="connsiteX65" fmla="*/ 82 w 12179"/>
              <a:gd name="connsiteY65" fmla="*/ 15149 h 15549"/>
              <a:gd name="connsiteX66" fmla="*/ 375 w 12179"/>
              <a:gd name="connsiteY66" fmla="*/ 12964 h 15549"/>
              <a:gd name="connsiteX67" fmla="*/ 2018 w 12179"/>
              <a:gd name="connsiteY67" fmla="*/ 9763 h 15549"/>
              <a:gd name="connsiteX68" fmla="*/ 2207 w 12179"/>
              <a:gd name="connsiteY68" fmla="*/ 7197 h 15549"/>
              <a:gd name="connsiteX0" fmla="*/ 2207 w 12179"/>
              <a:gd name="connsiteY0" fmla="*/ 7197 h 15549"/>
              <a:gd name="connsiteX1" fmla="*/ 5202 w 12179"/>
              <a:gd name="connsiteY1" fmla="*/ 4304 h 15549"/>
              <a:gd name="connsiteX2" fmla="*/ 4258 w 12179"/>
              <a:gd name="connsiteY2" fmla="*/ 3984 h 15549"/>
              <a:gd name="connsiteX3" fmla="*/ 8269 w 12179"/>
              <a:gd name="connsiteY3" fmla="*/ 3239 h 15549"/>
              <a:gd name="connsiteX4" fmla="*/ 8273 w 12179"/>
              <a:gd name="connsiteY4" fmla="*/ 1310 h 15549"/>
              <a:gd name="connsiteX5" fmla="*/ 8550 w 12179"/>
              <a:gd name="connsiteY5" fmla="*/ 904 h 15549"/>
              <a:gd name="connsiteX6" fmla="*/ 8766 w 12179"/>
              <a:gd name="connsiteY6" fmla="*/ 1035 h 15549"/>
              <a:gd name="connsiteX7" fmla="*/ 9025 w 12179"/>
              <a:gd name="connsiteY7" fmla="*/ 2161 h 15549"/>
              <a:gd name="connsiteX8" fmla="*/ 9393 w 12179"/>
              <a:gd name="connsiteY8" fmla="*/ 1742 h 15549"/>
              <a:gd name="connsiteX9" fmla="*/ 9544 w 12179"/>
              <a:gd name="connsiteY9" fmla="*/ 1520 h 15549"/>
              <a:gd name="connsiteX10" fmla="*/ 9670 w 12179"/>
              <a:gd name="connsiteY10" fmla="*/ 1505 h 15549"/>
              <a:gd name="connsiteX11" fmla="*/ 9772 w 12179"/>
              <a:gd name="connsiteY11" fmla="*/ 1469 h 15549"/>
              <a:gd name="connsiteX12" fmla="*/ 9797 w 12179"/>
              <a:gd name="connsiteY12" fmla="*/ 1394 h 15549"/>
              <a:gd name="connsiteX13" fmla="*/ 9797 w 12179"/>
              <a:gd name="connsiteY13" fmla="*/ 1306 h 15549"/>
              <a:gd name="connsiteX14" fmla="*/ 9706 w 12179"/>
              <a:gd name="connsiteY14" fmla="*/ 1122 h 15549"/>
              <a:gd name="connsiteX15" fmla="*/ 9630 w 12179"/>
              <a:gd name="connsiteY15" fmla="*/ 1035 h 15549"/>
              <a:gd name="connsiteX16" fmla="*/ 9630 w 12179"/>
              <a:gd name="connsiteY16" fmla="*/ 983 h 15549"/>
              <a:gd name="connsiteX17" fmla="*/ 9826 w 12179"/>
              <a:gd name="connsiteY17" fmla="*/ 878 h 15549"/>
              <a:gd name="connsiteX18" fmla="*/ 10261 w 12179"/>
              <a:gd name="connsiteY18" fmla="*/ 440 h 15549"/>
              <a:gd name="connsiteX19" fmla="*/ 10458 w 12179"/>
              <a:gd name="connsiteY19" fmla="*/ 0 h 15549"/>
              <a:gd name="connsiteX20" fmla="*/ 10695 w 12179"/>
              <a:gd name="connsiteY20" fmla="*/ 511 h 15549"/>
              <a:gd name="connsiteX21" fmla="*/ 10823 w 12179"/>
              <a:gd name="connsiteY21" fmla="*/ 878 h 15549"/>
              <a:gd name="connsiteX22" fmla="*/ 10804 w 12179"/>
              <a:gd name="connsiteY22" fmla="*/ 1192 h 15549"/>
              <a:gd name="connsiteX23" fmla="*/ 10732 w 12179"/>
              <a:gd name="connsiteY23" fmla="*/ 1590 h 15549"/>
              <a:gd name="connsiteX24" fmla="*/ 10863 w 12179"/>
              <a:gd name="connsiteY24" fmla="*/ 1742 h 15549"/>
              <a:gd name="connsiteX25" fmla="*/ 11208 w 12179"/>
              <a:gd name="connsiteY25" fmla="*/ 1331 h 15549"/>
              <a:gd name="connsiteX26" fmla="*/ 12179 w 12179"/>
              <a:gd name="connsiteY26" fmla="*/ 1331 h 15549"/>
              <a:gd name="connsiteX27" fmla="*/ 11909 w 12179"/>
              <a:gd name="connsiteY27" fmla="*/ 2248 h 15549"/>
              <a:gd name="connsiteX28" fmla="*/ 11190 w 12179"/>
              <a:gd name="connsiteY28" fmla="*/ 2248 h 15549"/>
              <a:gd name="connsiteX29" fmla="*/ 11437 w 12179"/>
              <a:gd name="connsiteY29" fmla="*/ 2525 h 15549"/>
              <a:gd name="connsiteX30" fmla="*/ 11891 w 12179"/>
              <a:gd name="connsiteY30" fmla="*/ 2872 h 15549"/>
              <a:gd name="connsiteX31" fmla="*/ 11891 w 12179"/>
              <a:gd name="connsiteY31" fmla="*/ 2925 h 15549"/>
              <a:gd name="connsiteX32" fmla="*/ 11798 w 12179"/>
              <a:gd name="connsiteY32" fmla="*/ 2879 h 15549"/>
              <a:gd name="connsiteX33" fmla="*/ 11227 w 12179"/>
              <a:gd name="connsiteY33" fmla="*/ 2872 h 15549"/>
              <a:gd name="connsiteX34" fmla="*/ 11172 w 12179"/>
              <a:gd name="connsiteY34" fmla="*/ 3020 h 15549"/>
              <a:gd name="connsiteX35" fmla="*/ 11099 w 12179"/>
              <a:gd name="connsiteY35" fmla="*/ 3159 h 15549"/>
              <a:gd name="connsiteX36" fmla="*/ 10376 w 12179"/>
              <a:gd name="connsiteY36" fmla="*/ 3535 h 15549"/>
              <a:gd name="connsiteX37" fmla="*/ 9630 w 12179"/>
              <a:gd name="connsiteY37" fmla="*/ 4691 h 15549"/>
              <a:gd name="connsiteX38" fmla="*/ 9429 w 12179"/>
              <a:gd name="connsiteY38" fmla="*/ 4744 h 15549"/>
              <a:gd name="connsiteX39" fmla="*/ 9250 w 12179"/>
              <a:gd name="connsiteY39" fmla="*/ 4703 h 15549"/>
              <a:gd name="connsiteX40" fmla="*/ 9032 w 12179"/>
              <a:gd name="connsiteY40" fmla="*/ 4621 h 15549"/>
              <a:gd name="connsiteX41" fmla="*/ 8912 w 12179"/>
              <a:gd name="connsiteY41" fmla="*/ 4763 h 15549"/>
              <a:gd name="connsiteX42" fmla="*/ 8523 w 12179"/>
              <a:gd name="connsiteY42" fmla="*/ 4744 h 15549"/>
              <a:gd name="connsiteX43" fmla="*/ 8472 w 12179"/>
              <a:gd name="connsiteY43" fmla="*/ 4791 h 15549"/>
              <a:gd name="connsiteX44" fmla="*/ 8439 w 12179"/>
              <a:gd name="connsiteY44" fmla="*/ 4832 h 15549"/>
              <a:gd name="connsiteX45" fmla="*/ 8313 w 12179"/>
              <a:gd name="connsiteY45" fmla="*/ 5860 h 15549"/>
              <a:gd name="connsiteX46" fmla="*/ 8078 w 12179"/>
              <a:gd name="connsiteY46" fmla="*/ 7265 h 15549"/>
              <a:gd name="connsiteX47" fmla="*/ 7621 w 12179"/>
              <a:gd name="connsiteY47" fmla="*/ 7255 h 15549"/>
              <a:gd name="connsiteX48" fmla="*/ 7548 w 12179"/>
              <a:gd name="connsiteY48" fmla="*/ 7767 h 15549"/>
              <a:gd name="connsiteX49" fmla="*/ 7589 w 12179"/>
              <a:gd name="connsiteY49" fmla="*/ 7892 h 15549"/>
              <a:gd name="connsiteX50" fmla="*/ 7999 w 12179"/>
              <a:gd name="connsiteY50" fmla="*/ 7948 h 15549"/>
              <a:gd name="connsiteX51" fmla="*/ 8073 w 12179"/>
              <a:gd name="connsiteY51" fmla="*/ 8332 h 15549"/>
              <a:gd name="connsiteX52" fmla="*/ 8313 w 12179"/>
              <a:gd name="connsiteY52" fmla="*/ 8455 h 15549"/>
              <a:gd name="connsiteX53" fmla="*/ 8271 w 12179"/>
              <a:gd name="connsiteY53" fmla="*/ 8628 h 15549"/>
              <a:gd name="connsiteX54" fmla="*/ 8024 w 12179"/>
              <a:gd name="connsiteY54" fmla="*/ 8815 h 15549"/>
              <a:gd name="connsiteX55" fmla="*/ 7782 w 12179"/>
              <a:gd name="connsiteY55" fmla="*/ 8803 h 15549"/>
              <a:gd name="connsiteX56" fmla="*/ 7770 w 12179"/>
              <a:gd name="connsiteY56" fmla="*/ 8906 h 15549"/>
              <a:gd name="connsiteX57" fmla="*/ 7836 w 12179"/>
              <a:gd name="connsiteY57" fmla="*/ 9234 h 15549"/>
              <a:gd name="connsiteX58" fmla="*/ 8024 w 12179"/>
              <a:gd name="connsiteY58" fmla="*/ 9252 h 15549"/>
              <a:gd name="connsiteX59" fmla="*/ 8098 w 12179"/>
              <a:gd name="connsiteY59" fmla="*/ 9463 h 15549"/>
              <a:gd name="connsiteX60" fmla="*/ 7952 w 12179"/>
              <a:gd name="connsiteY60" fmla="*/ 9588 h 15549"/>
              <a:gd name="connsiteX61" fmla="*/ 5733 w 12179"/>
              <a:gd name="connsiteY61" fmla="*/ 9405 h 15549"/>
              <a:gd name="connsiteX62" fmla="*/ 3800 w 12179"/>
              <a:gd name="connsiteY62" fmla="*/ 9211 h 15549"/>
              <a:gd name="connsiteX63" fmla="*/ 3644 w 12179"/>
              <a:gd name="connsiteY63" fmla="*/ 9862 h 15549"/>
              <a:gd name="connsiteX64" fmla="*/ 2511 w 12179"/>
              <a:gd name="connsiteY64" fmla="*/ 15549 h 15549"/>
              <a:gd name="connsiteX65" fmla="*/ 82 w 12179"/>
              <a:gd name="connsiteY65" fmla="*/ 15149 h 15549"/>
              <a:gd name="connsiteX66" fmla="*/ 375 w 12179"/>
              <a:gd name="connsiteY66" fmla="*/ 12964 h 15549"/>
              <a:gd name="connsiteX67" fmla="*/ 2018 w 12179"/>
              <a:gd name="connsiteY67" fmla="*/ 9763 h 15549"/>
              <a:gd name="connsiteX68" fmla="*/ 2207 w 12179"/>
              <a:gd name="connsiteY68" fmla="*/ 7197 h 15549"/>
              <a:gd name="connsiteX0" fmla="*/ 2207 w 12179"/>
              <a:gd name="connsiteY0" fmla="*/ 7197 h 15549"/>
              <a:gd name="connsiteX1" fmla="*/ 4398 w 12179"/>
              <a:gd name="connsiteY1" fmla="*/ 6278 h 15549"/>
              <a:gd name="connsiteX2" fmla="*/ 4258 w 12179"/>
              <a:gd name="connsiteY2" fmla="*/ 3984 h 15549"/>
              <a:gd name="connsiteX3" fmla="*/ 8269 w 12179"/>
              <a:gd name="connsiteY3" fmla="*/ 3239 h 15549"/>
              <a:gd name="connsiteX4" fmla="*/ 8273 w 12179"/>
              <a:gd name="connsiteY4" fmla="*/ 1310 h 15549"/>
              <a:gd name="connsiteX5" fmla="*/ 8550 w 12179"/>
              <a:gd name="connsiteY5" fmla="*/ 904 h 15549"/>
              <a:gd name="connsiteX6" fmla="*/ 8766 w 12179"/>
              <a:gd name="connsiteY6" fmla="*/ 1035 h 15549"/>
              <a:gd name="connsiteX7" fmla="*/ 9025 w 12179"/>
              <a:gd name="connsiteY7" fmla="*/ 2161 h 15549"/>
              <a:gd name="connsiteX8" fmla="*/ 9393 w 12179"/>
              <a:gd name="connsiteY8" fmla="*/ 1742 h 15549"/>
              <a:gd name="connsiteX9" fmla="*/ 9544 w 12179"/>
              <a:gd name="connsiteY9" fmla="*/ 1520 h 15549"/>
              <a:gd name="connsiteX10" fmla="*/ 9670 w 12179"/>
              <a:gd name="connsiteY10" fmla="*/ 1505 h 15549"/>
              <a:gd name="connsiteX11" fmla="*/ 9772 w 12179"/>
              <a:gd name="connsiteY11" fmla="*/ 1469 h 15549"/>
              <a:gd name="connsiteX12" fmla="*/ 9797 w 12179"/>
              <a:gd name="connsiteY12" fmla="*/ 1394 h 15549"/>
              <a:gd name="connsiteX13" fmla="*/ 9797 w 12179"/>
              <a:gd name="connsiteY13" fmla="*/ 1306 h 15549"/>
              <a:gd name="connsiteX14" fmla="*/ 9706 w 12179"/>
              <a:gd name="connsiteY14" fmla="*/ 1122 h 15549"/>
              <a:gd name="connsiteX15" fmla="*/ 9630 w 12179"/>
              <a:gd name="connsiteY15" fmla="*/ 1035 h 15549"/>
              <a:gd name="connsiteX16" fmla="*/ 9630 w 12179"/>
              <a:gd name="connsiteY16" fmla="*/ 983 h 15549"/>
              <a:gd name="connsiteX17" fmla="*/ 9826 w 12179"/>
              <a:gd name="connsiteY17" fmla="*/ 878 h 15549"/>
              <a:gd name="connsiteX18" fmla="*/ 10261 w 12179"/>
              <a:gd name="connsiteY18" fmla="*/ 440 h 15549"/>
              <a:gd name="connsiteX19" fmla="*/ 10458 w 12179"/>
              <a:gd name="connsiteY19" fmla="*/ 0 h 15549"/>
              <a:gd name="connsiteX20" fmla="*/ 10695 w 12179"/>
              <a:gd name="connsiteY20" fmla="*/ 511 h 15549"/>
              <a:gd name="connsiteX21" fmla="*/ 10823 w 12179"/>
              <a:gd name="connsiteY21" fmla="*/ 878 h 15549"/>
              <a:gd name="connsiteX22" fmla="*/ 10804 w 12179"/>
              <a:gd name="connsiteY22" fmla="*/ 1192 h 15549"/>
              <a:gd name="connsiteX23" fmla="*/ 10732 w 12179"/>
              <a:gd name="connsiteY23" fmla="*/ 1590 h 15549"/>
              <a:gd name="connsiteX24" fmla="*/ 10863 w 12179"/>
              <a:gd name="connsiteY24" fmla="*/ 1742 h 15549"/>
              <a:gd name="connsiteX25" fmla="*/ 11208 w 12179"/>
              <a:gd name="connsiteY25" fmla="*/ 1331 h 15549"/>
              <a:gd name="connsiteX26" fmla="*/ 12179 w 12179"/>
              <a:gd name="connsiteY26" fmla="*/ 1331 h 15549"/>
              <a:gd name="connsiteX27" fmla="*/ 11909 w 12179"/>
              <a:gd name="connsiteY27" fmla="*/ 2248 h 15549"/>
              <a:gd name="connsiteX28" fmla="*/ 11190 w 12179"/>
              <a:gd name="connsiteY28" fmla="*/ 2248 h 15549"/>
              <a:gd name="connsiteX29" fmla="*/ 11437 w 12179"/>
              <a:gd name="connsiteY29" fmla="*/ 2525 h 15549"/>
              <a:gd name="connsiteX30" fmla="*/ 11891 w 12179"/>
              <a:gd name="connsiteY30" fmla="*/ 2872 h 15549"/>
              <a:gd name="connsiteX31" fmla="*/ 11891 w 12179"/>
              <a:gd name="connsiteY31" fmla="*/ 2925 h 15549"/>
              <a:gd name="connsiteX32" fmla="*/ 11798 w 12179"/>
              <a:gd name="connsiteY32" fmla="*/ 2879 h 15549"/>
              <a:gd name="connsiteX33" fmla="*/ 11227 w 12179"/>
              <a:gd name="connsiteY33" fmla="*/ 2872 h 15549"/>
              <a:gd name="connsiteX34" fmla="*/ 11172 w 12179"/>
              <a:gd name="connsiteY34" fmla="*/ 3020 h 15549"/>
              <a:gd name="connsiteX35" fmla="*/ 11099 w 12179"/>
              <a:gd name="connsiteY35" fmla="*/ 3159 h 15549"/>
              <a:gd name="connsiteX36" fmla="*/ 10376 w 12179"/>
              <a:gd name="connsiteY36" fmla="*/ 3535 h 15549"/>
              <a:gd name="connsiteX37" fmla="*/ 9630 w 12179"/>
              <a:gd name="connsiteY37" fmla="*/ 4691 h 15549"/>
              <a:gd name="connsiteX38" fmla="*/ 9429 w 12179"/>
              <a:gd name="connsiteY38" fmla="*/ 4744 h 15549"/>
              <a:gd name="connsiteX39" fmla="*/ 9250 w 12179"/>
              <a:gd name="connsiteY39" fmla="*/ 4703 h 15549"/>
              <a:gd name="connsiteX40" fmla="*/ 9032 w 12179"/>
              <a:gd name="connsiteY40" fmla="*/ 4621 h 15549"/>
              <a:gd name="connsiteX41" fmla="*/ 8912 w 12179"/>
              <a:gd name="connsiteY41" fmla="*/ 4763 h 15549"/>
              <a:gd name="connsiteX42" fmla="*/ 8523 w 12179"/>
              <a:gd name="connsiteY42" fmla="*/ 4744 h 15549"/>
              <a:gd name="connsiteX43" fmla="*/ 8472 w 12179"/>
              <a:gd name="connsiteY43" fmla="*/ 4791 h 15549"/>
              <a:gd name="connsiteX44" fmla="*/ 8439 w 12179"/>
              <a:gd name="connsiteY44" fmla="*/ 4832 h 15549"/>
              <a:gd name="connsiteX45" fmla="*/ 8313 w 12179"/>
              <a:gd name="connsiteY45" fmla="*/ 5860 h 15549"/>
              <a:gd name="connsiteX46" fmla="*/ 8078 w 12179"/>
              <a:gd name="connsiteY46" fmla="*/ 7265 h 15549"/>
              <a:gd name="connsiteX47" fmla="*/ 7621 w 12179"/>
              <a:gd name="connsiteY47" fmla="*/ 7255 h 15549"/>
              <a:gd name="connsiteX48" fmla="*/ 7548 w 12179"/>
              <a:gd name="connsiteY48" fmla="*/ 7767 h 15549"/>
              <a:gd name="connsiteX49" fmla="*/ 7589 w 12179"/>
              <a:gd name="connsiteY49" fmla="*/ 7892 h 15549"/>
              <a:gd name="connsiteX50" fmla="*/ 7999 w 12179"/>
              <a:gd name="connsiteY50" fmla="*/ 7948 h 15549"/>
              <a:gd name="connsiteX51" fmla="*/ 8073 w 12179"/>
              <a:gd name="connsiteY51" fmla="*/ 8332 h 15549"/>
              <a:gd name="connsiteX52" fmla="*/ 8313 w 12179"/>
              <a:gd name="connsiteY52" fmla="*/ 8455 h 15549"/>
              <a:gd name="connsiteX53" fmla="*/ 8271 w 12179"/>
              <a:gd name="connsiteY53" fmla="*/ 8628 h 15549"/>
              <a:gd name="connsiteX54" fmla="*/ 8024 w 12179"/>
              <a:gd name="connsiteY54" fmla="*/ 8815 h 15549"/>
              <a:gd name="connsiteX55" fmla="*/ 7782 w 12179"/>
              <a:gd name="connsiteY55" fmla="*/ 8803 h 15549"/>
              <a:gd name="connsiteX56" fmla="*/ 7770 w 12179"/>
              <a:gd name="connsiteY56" fmla="*/ 8906 h 15549"/>
              <a:gd name="connsiteX57" fmla="*/ 7836 w 12179"/>
              <a:gd name="connsiteY57" fmla="*/ 9234 h 15549"/>
              <a:gd name="connsiteX58" fmla="*/ 8024 w 12179"/>
              <a:gd name="connsiteY58" fmla="*/ 9252 h 15549"/>
              <a:gd name="connsiteX59" fmla="*/ 8098 w 12179"/>
              <a:gd name="connsiteY59" fmla="*/ 9463 h 15549"/>
              <a:gd name="connsiteX60" fmla="*/ 7952 w 12179"/>
              <a:gd name="connsiteY60" fmla="*/ 9588 h 15549"/>
              <a:gd name="connsiteX61" fmla="*/ 5733 w 12179"/>
              <a:gd name="connsiteY61" fmla="*/ 9405 h 15549"/>
              <a:gd name="connsiteX62" fmla="*/ 3800 w 12179"/>
              <a:gd name="connsiteY62" fmla="*/ 9211 h 15549"/>
              <a:gd name="connsiteX63" fmla="*/ 3644 w 12179"/>
              <a:gd name="connsiteY63" fmla="*/ 9862 h 15549"/>
              <a:gd name="connsiteX64" fmla="*/ 2511 w 12179"/>
              <a:gd name="connsiteY64" fmla="*/ 15549 h 15549"/>
              <a:gd name="connsiteX65" fmla="*/ 82 w 12179"/>
              <a:gd name="connsiteY65" fmla="*/ 15149 h 15549"/>
              <a:gd name="connsiteX66" fmla="*/ 375 w 12179"/>
              <a:gd name="connsiteY66" fmla="*/ 12964 h 15549"/>
              <a:gd name="connsiteX67" fmla="*/ 2018 w 12179"/>
              <a:gd name="connsiteY67" fmla="*/ 9763 h 15549"/>
              <a:gd name="connsiteX68" fmla="*/ 2207 w 12179"/>
              <a:gd name="connsiteY68" fmla="*/ 7197 h 15549"/>
              <a:gd name="connsiteX0" fmla="*/ 2207 w 12179"/>
              <a:gd name="connsiteY0" fmla="*/ 7197 h 15549"/>
              <a:gd name="connsiteX1" fmla="*/ 4398 w 12179"/>
              <a:gd name="connsiteY1" fmla="*/ 6278 h 15549"/>
              <a:gd name="connsiteX2" fmla="*/ 4140 w 12179"/>
              <a:gd name="connsiteY2" fmla="*/ 5098 h 15549"/>
              <a:gd name="connsiteX3" fmla="*/ 4258 w 12179"/>
              <a:gd name="connsiteY3" fmla="*/ 3984 h 15549"/>
              <a:gd name="connsiteX4" fmla="*/ 8269 w 12179"/>
              <a:gd name="connsiteY4" fmla="*/ 3239 h 15549"/>
              <a:gd name="connsiteX5" fmla="*/ 8273 w 12179"/>
              <a:gd name="connsiteY5" fmla="*/ 1310 h 15549"/>
              <a:gd name="connsiteX6" fmla="*/ 8550 w 12179"/>
              <a:gd name="connsiteY6" fmla="*/ 904 h 15549"/>
              <a:gd name="connsiteX7" fmla="*/ 8766 w 12179"/>
              <a:gd name="connsiteY7" fmla="*/ 1035 h 15549"/>
              <a:gd name="connsiteX8" fmla="*/ 9025 w 12179"/>
              <a:gd name="connsiteY8" fmla="*/ 2161 h 15549"/>
              <a:gd name="connsiteX9" fmla="*/ 9393 w 12179"/>
              <a:gd name="connsiteY9" fmla="*/ 1742 h 15549"/>
              <a:gd name="connsiteX10" fmla="*/ 9544 w 12179"/>
              <a:gd name="connsiteY10" fmla="*/ 1520 h 15549"/>
              <a:gd name="connsiteX11" fmla="*/ 9670 w 12179"/>
              <a:gd name="connsiteY11" fmla="*/ 1505 h 15549"/>
              <a:gd name="connsiteX12" fmla="*/ 9772 w 12179"/>
              <a:gd name="connsiteY12" fmla="*/ 1469 h 15549"/>
              <a:gd name="connsiteX13" fmla="*/ 9797 w 12179"/>
              <a:gd name="connsiteY13" fmla="*/ 1394 h 15549"/>
              <a:gd name="connsiteX14" fmla="*/ 9797 w 12179"/>
              <a:gd name="connsiteY14" fmla="*/ 1306 h 15549"/>
              <a:gd name="connsiteX15" fmla="*/ 9706 w 12179"/>
              <a:gd name="connsiteY15" fmla="*/ 1122 h 15549"/>
              <a:gd name="connsiteX16" fmla="*/ 9630 w 12179"/>
              <a:gd name="connsiteY16" fmla="*/ 1035 h 15549"/>
              <a:gd name="connsiteX17" fmla="*/ 9630 w 12179"/>
              <a:gd name="connsiteY17" fmla="*/ 983 h 15549"/>
              <a:gd name="connsiteX18" fmla="*/ 9826 w 12179"/>
              <a:gd name="connsiteY18" fmla="*/ 878 h 15549"/>
              <a:gd name="connsiteX19" fmla="*/ 10261 w 12179"/>
              <a:gd name="connsiteY19" fmla="*/ 440 h 15549"/>
              <a:gd name="connsiteX20" fmla="*/ 10458 w 12179"/>
              <a:gd name="connsiteY20" fmla="*/ 0 h 15549"/>
              <a:gd name="connsiteX21" fmla="*/ 10695 w 12179"/>
              <a:gd name="connsiteY21" fmla="*/ 511 h 15549"/>
              <a:gd name="connsiteX22" fmla="*/ 10823 w 12179"/>
              <a:gd name="connsiteY22" fmla="*/ 878 h 15549"/>
              <a:gd name="connsiteX23" fmla="*/ 10804 w 12179"/>
              <a:gd name="connsiteY23" fmla="*/ 1192 h 15549"/>
              <a:gd name="connsiteX24" fmla="*/ 10732 w 12179"/>
              <a:gd name="connsiteY24" fmla="*/ 1590 h 15549"/>
              <a:gd name="connsiteX25" fmla="*/ 10863 w 12179"/>
              <a:gd name="connsiteY25" fmla="*/ 1742 h 15549"/>
              <a:gd name="connsiteX26" fmla="*/ 11208 w 12179"/>
              <a:gd name="connsiteY26" fmla="*/ 1331 h 15549"/>
              <a:gd name="connsiteX27" fmla="*/ 12179 w 12179"/>
              <a:gd name="connsiteY27" fmla="*/ 1331 h 15549"/>
              <a:gd name="connsiteX28" fmla="*/ 11909 w 12179"/>
              <a:gd name="connsiteY28" fmla="*/ 2248 h 15549"/>
              <a:gd name="connsiteX29" fmla="*/ 11190 w 12179"/>
              <a:gd name="connsiteY29" fmla="*/ 2248 h 15549"/>
              <a:gd name="connsiteX30" fmla="*/ 11437 w 12179"/>
              <a:gd name="connsiteY30" fmla="*/ 2525 h 15549"/>
              <a:gd name="connsiteX31" fmla="*/ 11891 w 12179"/>
              <a:gd name="connsiteY31" fmla="*/ 2872 h 15549"/>
              <a:gd name="connsiteX32" fmla="*/ 11891 w 12179"/>
              <a:gd name="connsiteY32" fmla="*/ 2925 h 15549"/>
              <a:gd name="connsiteX33" fmla="*/ 11798 w 12179"/>
              <a:gd name="connsiteY33" fmla="*/ 2879 h 15549"/>
              <a:gd name="connsiteX34" fmla="*/ 11227 w 12179"/>
              <a:gd name="connsiteY34" fmla="*/ 2872 h 15549"/>
              <a:gd name="connsiteX35" fmla="*/ 11172 w 12179"/>
              <a:gd name="connsiteY35" fmla="*/ 3020 h 15549"/>
              <a:gd name="connsiteX36" fmla="*/ 11099 w 12179"/>
              <a:gd name="connsiteY36" fmla="*/ 3159 h 15549"/>
              <a:gd name="connsiteX37" fmla="*/ 10376 w 12179"/>
              <a:gd name="connsiteY37" fmla="*/ 3535 h 15549"/>
              <a:gd name="connsiteX38" fmla="*/ 9630 w 12179"/>
              <a:gd name="connsiteY38" fmla="*/ 4691 h 15549"/>
              <a:gd name="connsiteX39" fmla="*/ 9429 w 12179"/>
              <a:gd name="connsiteY39" fmla="*/ 4744 h 15549"/>
              <a:gd name="connsiteX40" fmla="*/ 9250 w 12179"/>
              <a:gd name="connsiteY40" fmla="*/ 4703 h 15549"/>
              <a:gd name="connsiteX41" fmla="*/ 9032 w 12179"/>
              <a:gd name="connsiteY41" fmla="*/ 4621 h 15549"/>
              <a:gd name="connsiteX42" fmla="*/ 8912 w 12179"/>
              <a:gd name="connsiteY42" fmla="*/ 4763 h 15549"/>
              <a:gd name="connsiteX43" fmla="*/ 8523 w 12179"/>
              <a:gd name="connsiteY43" fmla="*/ 4744 h 15549"/>
              <a:gd name="connsiteX44" fmla="*/ 8472 w 12179"/>
              <a:gd name="connsiteY44" fmla="*/ 4791 h 15549"/>
              <a:gd name="connsiteX45" fmla="*/ 8439 w 12179"/>
              <a:gd name="connsiteY45" fmla="*/ 4832 h 15549"/>
              <a:gd name="connsiteX46" fmla="*/ 8313 w 12179"/>
              <a:gd name="connsiteY46" fmla="*/ 5860 h 15549"/>
              <a:gd name="connsiteX47" fmla="*/ 8078 w 12179"/>
              <a:gd name="connsiteY47" fmla="*/ 7265 h 15549"/>
              <a:gd name="connsiteX48" fmla="*/ 7621 w 12179"/>
              <a:gd name="connsiteY48" fmla="*/ 7255 h 15549"/>
              <a:gd name="connsiteX49" fmla="*/ 7548 w 12179"/>
              <a:gd name="connsiteY49" fmla="*/ 7767 h 15549"/>
              <a:gd name="connsiteX50" fmla="*/ 7589 w 12179"/>
              <a:gd name="connsiteY50" fmla="*/ 7892 h 15549"/>
              <a:gd name="connsiteX51" fmla="*/ 7999 w 12179"/>
              <a:gd name="connsiteY51" fmla="*/ 7948 h 15549"/>
              <a:gd name="connsiteX52" fmla="*/ 8073 w 12179"/>
              <a:gd name="connsiteY52" fmla="*/ 8332 h 15549"/>
              <a:gd name="connsiteX53" fmla="*/ 8313 w 12179"/>
              <a:gd name="connsiteY53" fmla="*/ 8455 h 15549"/>
              <a:gd name="connsiteX54" fmla="*/ 8271 w 12179"/>
              <a:gd name="connsiteY54" fmla="*/ 8628 h 15549"/>
              <a:gd name="connsiteX55" fmla="*/ 8024 w 12179"/>
              <a:gd name="connsiteY55" fmla="*/ 8815 h 15549"/>
              <a:gd name="connsiteX56" fmla="*/ 7782 w 12179"/>
              <a:gd name="connsiteY56" fmla="*/ 8803 h 15549"/>
              <a:gd name="connsiteX57" fmla="*/ 7770 w 12179"/>
              <a:gd name="connsiteY57" fmla="*/ 8906 h 15549"/>
              <a:gd name="connsiteX58" fmla="*/ 7836 w 12179"/>
              <a:gd name="connsiteY58" fmla="*/ 9234 h 15549"/>
              <a:gd name="connsiteX59" fmla="*/ 8024 w 12179"/>
              <a:gd name="connsiteY59" fmla="*/ 9252 h 15549"/>
              <a:gd name="connsiteX60" fmla="*/ 8098 w 12179"/>
              <a:gd name="connsiteY60" fmla="*/ 9463 h 15549"/>
              <a:gd name="connsiteX61" fmla="*/ 7952 w 12179"/>
              <a:gd name="connsiteY61" fmla="*/ 9588 h 15549"/>
              <a:gd name="connsiteX62" fmla="*/ 5733 w 12179"/>
              <a:gd name="connsiteY62" fmla="*/ 9405 h 15549"/>
              <a:gd name="connsiteX63" fmla="*/ 3800 w 12179"/>
              <a:gd name="connsiteY63" fmla="*/ 9211 h 15549"/>
              <a:gd name="connsiteX64" fmla="*/ 3644 w 12179"/>
              <a:gd name="connsiteY64" fmla="*/ 9862 h 15549"/>
              <a:gd name="connsiteX65" fmla="*/ 2511 w 12179"/>
              <a:gd name="connsiteY65" fmla="*/ 15549 h 15549"/>
              <a:gd name="connsiteX66" fmla="*/ 82 w 12179"/>
              <a:gd name="connsiteY66" fmla="*/ 15149 h 15549"/>
              <a:gd name="connsiteX67" fmla="*/ 375 w 12179"/>
              <a:gd name="connsiteY67" fmla="*/ 12964 h 15549"/>
              <a:gd name="connsiteX68" fmla="*/ 2018 w 12179"/>
              <a:gd name="connsiteY68" fmla="*/ 9763 h 15549"/>
              <a:gd name="connsiteX69" fmla="*/ 2207 w 12179"/>
              <a:gd name="connsiteY69" fmla="*/ 7197 h 15549"/>
              <a:gd name="connsiteX0" fmla="*/ 2207 w 12179"/>
              <a:gd name="connsiteY0" fmla="*/ 7197 h 15549"/>
              <a:gd name="connsiteX1" fmla="*/ 4398 w 12179"/>
              <a:gd name="connsiteY1" fmla="*/ 6278 h 15549"/>
              <a:gd name="connsiteX2" fmla="*/ 5065 w 12179"/>
              <a:gd name="connsiteY2" fmla="*/ 4440 h 15549"/>
              <a:gd name="connsiteX3" fmla="*/ 4258 w 12179"/>
              <a:gd name="connsiteY3" fmla="*/ 3984 h 15549"/>
              <a:gd name="connsiteX4" fmla="*/ 8269 w 12179"/>
              <a:gd name="connsiteY4" fmla="*/ 3239 h 15549"/>
              <a:gd name="connsiteX5" fmla="*/ 8273 w 12179"/>
              <a:gd name="connsiteY5" fmla="*/ 1310 h 15549"/>
              <a:gd name="connsiteX6" fmla="*/ 8550 w 12179"/>
              <a:gd name="connsiteY6" fmla="*/ 904 h 15549"/>
              <a:gd name="connsiteX7" fmla="*/ 8766 w 12179"/>
              <a:gd name="connsiteY7" fmla="*/ 1035 h 15549"/>
              <a:gd name="connsiteX8" fmla="*/ 9025 w 12179"/>
              <a:gd name="connsiteY8" fmla="*/ 2161 h 15549"/>
              <a:gd name="connsiteX9" fmla="*/ 9393 w 12179"/>
              <a:gd name="connsiteY9" fmla="*/ 1742 h 15549"/>
              <a:gd name="connsiteX10" fmla="*/ 9544 w 12179"/>
              <a:gd name="connsiteY10" fmla="*/ 1520 h 15549"/>
              <a:gd name="connsiteX11" fmla="*/ 9670 w 12179"/>
              <a:gd name="connsiteY11" fmla="*/ 1505 h 15549"/>
              <a:gd name="connsiteX12" fmla="*/ 9772 w 12179"/>
              <a:gd name="connsiteY12" fmla="*/ 1469 h 15549"/>
              <a:gd name="connsiteX13" fmla="*/ 9797 w 12179"/>
              <a:gd name="connsiteY13" fmla="*/ 1394 h 15549"/>
              <a:gd name="connsiteX14" fmla="*/ 9797 w 12179"/>
              <a:gd name="connsiteY14" fmla="*/ 1306 h 15549"/>
              <a:gd name="connsiteX15" fmla="*/ 9706 w 12179"/>
              <a:gd name="connsiteY15" fmla="*/ 1122 h 15549"/>
              <a:gd name="connsiteX16" fmla="*/ 9630 w 12179"/>
              <a:gd name="connsiteY16" fmla="*/ 1035 h 15549"/>
              <a:gd name="connsiteX17" fmla="*/ 9630 w 12179"/>
              <a:gd name="connsiteY17" fmla="*/ 983 h 15549"/>
              <a:gd name="connsiteX18" fmla="*/ 9826 w 12179"/>
              <a:gd name="connsiteY18" fmla="*/ 878 h 15549"/>
              <a:gd name="connsiteX19" fmla="*/ 10261 w 12179"/>
              <a:gd name="connsiteY19" fmla="*/ 440 h 15549"/>
              <a:gd name="connsiteX20" fmla="*/ 10458 w 12179"/>
              <a:gd name="connsiteY20" fmla="*/ 0 h 15549"/>
              <a:gd name="connsiteX21" fmla="*/ 10695 w 12179"/>
              <a:gd name="connsiteY21" fmla="*/ 511 h 15549"/>
              <a:gd name="connsiteX22" fmla="*/ 10823 w 12179"/>
              <a:gd name="connsiteY22" fmla="*/ 878 h 15549"/>
              <a:gd name="connsiteX23" fmla="*/ 10804 w 12179"/>
              <a:gd name="connsiteY23" fmla="*/ 1192 h 15549"/>
              <a:gd name="connsiteX24" fmla="*/ 10732 w 12179"/>
              <a:gd name="connsiteY24" fmla="*/ 1590 h 15549"/>
              <a:gd name="connsiteX25" fmla="*/ 10863 w 12179"/>
              <a:gd name="connsiteY25" fmla="*/ 1742 h 15549"/>
              <a:gd name="connsiteX26" fmla="*/ 11208 w 12179"/>
              <a:gd name="connsiteY26" fmla="*/ 1331 h 15549"/>
              <a:gd name="connsiteX27" fmla="*/ 12179 w 12179"/>
              <a:gd name="connsiteY27" fmla="*/ 1331 h 15549"/>
              <a:gd name="connsiteX28" fmla="*/ 11909 w 12179"/>
              <a:gd name="connsiteY28" fmla="*/ 2248 h 15549"/>
              <a:gd name="connsiteX29" fmla="*/ 11190 w 12179"/>
              <a:gd name="connsiteY29" fmla="*/ 2248 h 15549"/>
              <a:gd name="connsiteX30" fmla="*/ 11437 w 12179"/>
              <a:gd name="connsiteY30" fmla="*/ 2525 h 15549"/>
              <a:gd name="connsiteX31" fmla="*/ 11891 w 12179"/>
              <a:gd name="connsiteY31" fmla="*/ 2872 h 15549"/>
              <a:gd name="connsiteX32" fmla="*/ 11891 w 12179"/>
              <a:gd name="connsiteY32" fmla="*/ 2925 h 15549"/>
              <a:gd name="connsiteX33" fmla="*/ 11798 w 12179"/>
              <a:gd name="connsiteY33" fmla="*/ 2879 h 15549"/>
              <a:gd name="connsiteX34" fmla="*/ 11227 w 12179"/>
              <a:gd name="connsiteY34" fmla="*/ 2872 h 15549"/>
              <a:gd name="connsiteX35" fmla="*/ 11172 w 12179"/>
              <a:gd name="connsiteY35" fmla="*/ 3020 h 15549"/>
              <a:gd name="connsiteX36" fmla="*/ 11099 w 12179"/>
              <a:gd name="connsiteY36" fmla="*/ 3159 h 15549"/>
              <a:gd name="connsiteX37" fmla="*/ 10376 w 12179"/>
              <a:gd name="connsiteY37" fmla="*/ 3535 h 15549"/>
              <a:gd name="connsiteX38" fmla="*/ 9630 w 12179"/>
              <a:gd name="connsiteY38" fmla="*/ 4691 h 15549"/>
              <a:gd name="connsiteX39" fmla="*/ 9429 w 12179"/>
              <a:gd name="connsiteY39" fmla="*/ 4744 h 15549"/>
              <a:gd name="connsiteX40" fmla="*/ 9250 w 12179"/>
              <a:gd name="connsiteY40" fmla="*/ 4703 h 15549"/>
              <a:gd name="connsiteX41" fmla="*/ 9032 w 12179"/>
              <a:gd name="connsiteY41" fmla="*/ 4621 h 15549"/>
              <a:gd name="connsiteX42" fmla="*/ 8912 w 12179"/>
              <a:gd name="connsiteY42" fmla="*/ 4763 h 15549"/>
              <a:gd name="connsiteX43" fmla="*/ 8523 w 12179"/>
              <a:gd name="connsiteY43" fmla="*/ 4744 h 15549"/>
              <a:gd name="connsiteX44" fmla="*/ 8472 w 12179"/>
              <a:gd name="connsiteY44" fmla="*/ 4791 h 15549"/>
              <a:gd name="connsiteX45" fmla="*/ 8439 w 12179"/>
              <a:gd name="connsiteY45" fmla="*/ 4832 h 15549"/>
              <a:gd name="connsiteX46" fmla="*/ 8313 w 12179"/>
              <a:gd name="connsiteY46" fmla="*/ 5860 h 15549"/>
              <a:gd name="connsiteX47" fmla="*/ 8078 w 12179"/>
              <a:gd name="connsiteY47" fmla="*/ 7265 h 15549"/>
              <a:gd name="connsiteX48" fmla="*/ 7621 w 12179"/>
              <a:gd name="connsiteY48" fmla="*/ 7255 h 15549"/>
              <a:gd name="connsiteX49" fmla="*/ 7548 w 12179"/>
              <a:gd name="connsiteY49" fmla="*/ 7767 h 15549"/>
              <a:gd name="connsiteX50" fmla="*/ 7589 w 12179"/>
              <a:gd name="connsiteY50" fmla="*/ 7892 h 15549"/>
              <a:gd name="connsiteX51" fmla="*/ 7999 w 12179"/>
              <a:gd name="connsiteY51" fmla="*/ 7948 h 15549"/>
              <a:gd name="connsiteX52" fmla="*/ 8073 w 12179"/>
              <a:gd name="connsiteY52" fmla="*/ 8332 h 15549"/>
              <a:gd name="connsiteX53" fmla="*/ 8313 w 12179"/>
              <a:gd name="connsiteY53" fmla="*/ 8455 h 15549"/>
              <a:gd name="connsiteX54" fmla="*/ 8271 w 12179"/>
              <a:gd name="connsiteY54" fmla="*/ 8628 h 15549"/>
              <a:gd name="connsiteX55" fmla="*/ 8024 w 12179"/>
              <a:gd name="connsiteY55" fmla="*/ 8815 h 15549"/>
              <a:gd name="connsiteX56" fmla="*/ 7782 w 12179"/>
              <a:gd name="connsiteY56" fmla="*/ 8803 h 15549"/>
              <a:gd name="connsiteX57" fmla="*/ 7770 w 12179"/>
              <a:gd name="connsiteY57" fmla="*/ 8906 h 15549"/>
              <a:gd name="connsiteX58" fmla="*/ 7836 w 12179"/>
              <a:gd name="connsiteY58" fmla="*/ 9234 h 15549"/>
              <a:gd name="connsiteX59" fmla="*/ 8024 w 12179"/>
              <a:gd name="connsiteY59" fmla="*/ 9252 h 15549"/>
              <a:gd name="connsiteX60" fmla="*/ 8098 w 12179"/>
              <a:gd name="connsiteY60" fmla="*/ 9463 h 15549"/>
              <a:gd name="connsiteX61" fmla="*/ 7952 w 12179"/>
              <a:gd name="connsiteY61" fmla="*/ 9588 h 15549"/>
              <a:gd name="connsiteX62" fmla="*/ 5733 w 12179"/>
              <a:gd name="connsiteY62" fmla="*/ 9405 h 15549"/>
              <a:gd name="connsiteX63" fmla="*/ 3800 w 12179"/>
              <a:gd name="connsiteY63" fmla="*/ 9211 h 15549"/>
              <a:gd name="connsiteX64" fmla="*/ 3644 w 12179"/>
              <a:gd name="connsiteY64" fmla="*/ 9862 h 15549"/>
              <a:gd name="connsiteX65" fmla="*/ 2511 w 12179"/>
              <a:gd name="connsiteY65" fmla="*/ 15549 h 15549"/>
              <a:gd name="connsiteX66" fmla="*/ 82 w 12179"/>
              <a:gd name="connsiteY66" fmla="*/ 15149 h 15549"/>
              <a:gd name="connsiteX67" fmla="*/ 375 w 12179"/>
              <a:gd name="connsiteY67" fmla="*/ 12964 h 15549"/>
              <a:gd name="connsiteX68" fmla="*/ 2018 w 12179"/>
              <a:gd name="connsiteY68" fmla="*/ 9763 h 15549"/>
              <a:gd name="connsiteX69" fmla="*/ 2207 w 12179"/>
              <a:gd name="connsiteY69" fmla="*/ 7197 h 15549"/>
              <a:gd name="connsiteX0" fmla="*/ 2207 w 12179"/>
              <a:gd name="connsiteY0" fmla="*/ 7197 h 15549"/>
              <a:gd name="connsiteX1" fmla="*/ 4478 w 12179"/>
              <a:gd name="connsiteY1" fmla="*/ 6433 h 15549"/>
              <a:gd name="connsiteX2" fmla="*/ 5065 w 12179"/>
              <a:gd name="connsiteY2" fmla="*/ 4440 h 15549"/>
              <a:gd name="connsiteX3" fmla="*/ 4258 w 12179"/>
              <a:gd name="connsiteY3" fmla="*/ 3984 h 15549"/>
              <a:gd name="connsiteX4" fmla="*/ 8269 w 12179"/>
              <a:gd name="connsiteY4" fmla="*/ 3239 h 15549"/>
              <a:gd name="connsiteX5" fmla="*/ 8273 w 12179"/>
              <a:gd name="connsiteY5" fmla="*/ 1310 h 15549"/>
              <a:gd name="connsiteX6" fmla="*/ 8550 w 12179"/>
              <a:gd name="connsiteY6" fmla="*/ 904 h 15549"/>
              <a:gd name="connsiteX7" fmla="*/ 8766 w 12179"/>
              <a:gd name="connsiteY7" fmla="*/ 1035 h 15549"/>
              <a:gd name="connsiteX8" fmla="*/ 9025 w 12179"/>
              <a:gd name="connsiteY8" fmla="*/ 2161 h 15549"/>
              <a:gd name="connsiteX9" fmla="*/ 9393 w 12179"/>
              <a:gd name="connsiteY9" fmla="*/ 1742 h 15549"/>
              <a:gd name="connsiteX10" fmla="*/ 9544 w 12179"/>
              <a:gd name="connsiteY10" fmla="*/ 1520 h 15549"/>
              <a:gd name="connsiteX11" fmla="*/ 9670 w 12179"/>
              <a:gd name="connsiteY11" fmla="*/ 1505 h 15549"/>
              <a:gd name="connsiteX12" fmla="*/ 9772 w 12179"/>
              <a:gd name="connsiteY12" fmla="*/ 1469 h 15549"/>
              <a:gd name="connsiteX13" fmla="*/ 9797 w 12179"/>
              <a:gd name="connsiteY13" fmla="*/ 1394 h 15549"/>
              <a:gd name="connsiteX14" fmla="*/ 9797 w 12179"/>
              <a:gd name="connsiteY14" fmla="*/ 1306 h 15549"/>
              <a:gd name="connsiteX15" fmla="*/ 9706 w 12179"/>
              <a:gd name="connsiteY15" fmla="*/ 1122 h 15549"/>
              <a:gd name="connsiteX16" fmla="*/ 9630 w 12179"/>
              <a:gd name="connsiteY16" fmla="*/ 1035 h 15549"/>
              <a:gd name="connsiteX17" fmla="*/ 9630 w 12179"/>
              <a:gd name="connsiteY17" fmla="*/ 983 h 15549"/>
              <a:gd name="connsiteX18" fmla="*/ 9826 w 12179"/>
              <a:gd name="connsiteY18" fmla="*/ 878 h 15549"/>
              <a:gd name="connsiteX19" fmla="*/ 10261 w 12179"/>
              <a:gd name="connsiteY19" fmla="*/ 440 h 15549"/>
              <a:gd name="connsiteX20" fmla="*/ 10458 w 12179"/>
              <a:gd name="connsiteY20" fmla="*/ 0 h 15549"/>
              <a:gd name="connsiteX21" fmla="*/ 10695 w 12179"/>
              <a:gd name="connsiteY21" fmla="*/ 511 h 15549"/>
              <a:gd name="connsiteX22" fmla="*/ 10823 w 12179"/>
              <a:gd name="connsiteY22" fmla="*/ 878 h 15549"/>
              <a:gd name="connsiteX23" fmla="*/ 10804 w 12179"/>
              <a:gd name="connsiteY23" fmla="*/ 1192 h 15549"/>
              <a:gd name="connsiteX24" fmla="*/ 10732 w 12179"/>
              <a:gd name="connsiteY24" fmla="*/ 1590 h 15549"/>
              <a:gd name="connsiteX25" fmla="*/ 10863 w 12179"/>
              <a:gd name="connsiteY25" fmla="*/ 1742 h 15549"/>
              <a:gd name="connsiteX26" fmla="*/ 11208 w 12179"/>
              <a:gd name="connsiteY26" fmla="*/ 1331 h 15549"/>
              <a:gd name="connsiteX27" fmla="*/ 12179 w 12179"/>
              <a:gd name="connsiteY27" fmla="*/ 1331 h 15549"/>
              <a:gd name="connsiteX28" fmla="*/ 11909 w 12179"/>
              <a:gd name="connsiteY28" fmla="*/ 2248 h 15549"/>
              <a:gd name="connsiteX29" fmla="*/ 11190 w 12179"/>
              <a:gd name="connsiteY29" fmla="*/ 2248 h 15549"/>
              <a:gd name="connsiteX30" fmla="*/ 11437 w 12179"/>
              <a:gd name="connsiteY30" fmla="*/ 2525 h 15549"/>
              <a:gd name="connsiteX31" fmla="*/ 11891 w 12179"/>
              <a:gd name="connsiteY31" fmla="*/ 2872 h 15549"/>
              <a:gd name="connsiteX32" fmla="*/ 11891 w 12179"/>
              <a:gd name="connsiteY32" fmla="*/ 2925 h 15549"/>
              <a:gd name="connsiteX33" fmla="*/ 11798 w 12179"/>
              <a:gd name="connsiteY33" fmla="*/ 2879 h 15549"/>
              <a:gd name="connsiteX34" fmla="*/ 11227 w 12179"/>
              <a:gd name="connsiteY34" fmla="*/ 2872 h 15549"/>
              <a:gd name="connsiteX35" fmla="*/ 11172 w 12179"/>
              <a:gd name="connsiteY35" fmla="*/ 3020 h 15549"/>
              <a:gd name="connsiteX36" fmla="*/ 11099 w 12179"/>
              <a:gd name="connsiteY36" fmla="*/ 3159 h 15549"/>
              <a:gd name="connsiteX37" fmla="*/ 10376 w 12179"/>
              <a:gd name="connsiteY37" fmla="*/ 3535 h 15549"/>
              <a:gd name="connsiteX38" fmla="*/ 9630 w 12179"/>
              <a:gd name="connsiteY38" fmla="*/ 4691 h 15549"/>
              <a:gd name="connsiteX39" fmla="*/ 9429 w 12179"/>
              <a:gd name="connsiteY39" fmla="*/ 4744 h 15549"/>
              <a:gd name="connsiteX40" fmla="*/ 9250 w 12179"/>
              <a:gd name="connsiteY40" fmla="*/ 4703 h 15549"/>
              <a:gd name="connsiteX41" fmla="*/ 9032 w 12179"/>
              <a:gd name="connsiteY41" fmla="*/ 4621 h 15549"/>
              <a:gd name="connsiteX42" fmla="*/ 8912 w 12179"/>
              <a:gd name="connsiteY42" fmla="*/ 4763 h 15549"/>
              <a:gd name="connsiteX43" fmla="*/ 8523 w 12179"/>
              <a:gd name="connsiteY43" fmla="*/ 4744 h 15549"/>
              <a:gd name="connsiteX44" fmla="*/ 8472 w 12179"/>
              <a:gd name="connsiteY44" fmla="*/ 4791 h 15549"/>
              <a:gd name="connsiteX45" fmla="*/ 8439 w 12179"/>
              <a:gd name="connsiteY45" fmla="*/ 4832 h 15549"/>
              <a:gd name="connsiteX46" fmla="*/ 8313 w 12179"/>
              <a:gd name="connsiteY46" fmla="*/ 5860 h 15549"/>
              <a:gd name="connsiteX47" fmla="*/ 8078 w 12179"/>
              <a:gd name="connsiteY47" fmla="*/ 7265 h 15549"/>
              <a:gd name="connsiteX48" fmla="*/ 7621 w 12179"/>
              <a:gd name="connsiteY48" fmla="*/ 7255 h 15549"/>
              <a:gd name="connsiteX49" fmla="*/ 7548 w 12179"/>
              <a:gd name="connsiteY49" fmla="*/ 7767 h 15549"/>
              <a:gd name="connsiteX50" fmla="*/ 7589 w 12179"/>
              <a:gd name="connsiteY50" fmla="*/ 7892 h 15549"/>
              <a:gd name="connsiteX51" fmla="*/ 7999 w 12179"/>
              <a:gd name="connsiteY51" fmla="*/ 7948 h 15549"/>
              <a:gd name="connsiteX52" fmla="*/ 8073 w 12179"/>
              <a:gd name="connsiteY52" fmla="*/ 8332 h 15549"/>
              <a:gd name="connsiteX53" fmla="*/ 8313 w 12179"/>
              <a:gd name="connsiteY53" fmla="*/ 8455 h 15549"/>
              <a:gd name="connsiteX54" fmla="*/ 8271 w 12179"/>
              <a:gd name="connsiteY54" fmla="*/ 8628 h 15549"/>
              <a:gd name="connsiteX55" fmla="*/ 8024 w 12179"/>
              <a:gd name="connsiteY55" fmla="*/ 8815 h 15549"/>
              <a:gd name="connsiteX56" fmla="*/ 7782 w 12179"/>
              <a:gd name="connsiteY56" fmla="*/ 8803 h 15549"/>
              <a:gd name="connsiteX57" fmla="*/ 7770 w 12179"/>
              <a:gd name="connsiteY57" fmla="*/ 8906 h 15549"/>
              <a:gd name="connsiteX58" fmla="*/ 7836 w 12179"/>
              <a:gd name="connsiteY58" fmla="*/ 9234 h 15549"/>
              <a:gd name="connsiteX59" fmla="*/ 8024 w 12179"/>
              <a:gd name="connsiteY59" fmla="*/ 9252 h 15549"/>
              <a:gd name="connsiteX60" fmla="*/ 8098 w 12179"/>
              <a:gd name="connsiteY60" fmla="*/ 9463 h 15549"/>
              <a:gd name="connsiteX61" fmla="*/ 7952 w 12179"/>
              <a:gd name="connsiteY61" fmla="*/ 9588 h 15549"/>
              <a:gd name="connsiteX62" fmla="*/ 5733 w 12179"/>
              <a:gd name="connsiteY62" fmla="*/ 9405 h 15549"/>
              <a:gd name="connsiteX63" fmla="*/ 3800 w 12179"/>
              <a:gd name="connsiteY63" fmla="*/ 9211 h 15549"/>
              <a:gd name="connsiteX64" fmla="*/ 3644 w 12179"/>
              <a:gd name="connsiteY64" fmla="*/ 9862 h 15549"/>
              <a:gd name="connsiteX65" fmla="*/ 2511 w 12179"/>
              <a:gd name="connsiteY65" fmla="*/ 15549 h 15549"/>
              <a:gd name="connsiteX66" fmla="*/ 82 w 12179"/>
              <a:gd name="connsiteY66" fmla="*/ 15149 h 15549"/>
              <a:gd name="connsiteX67" fmla="*/ 375 w 12179"/>
              <a:gd name="connsiteY67" fmla="*/ 12964 h 15549"/>
              <a:gd name="connsiteX68" fmla="*/ 2018 w 12179"/>
              <a:gd name="connsiteY68" fmla="*/ 9763 h 15549"/>
              <a:gd name="connsiteX69" fmla="*/ 2207 w 12179"/>
              <a:gd name="connsiteY69" fmla="*/ 7197 h 15549"/>
              <a:gd name="connsiteX0" fmla="*/ 2207 w 12179"/>
              <a:gd name="connsiteY0" fmla="*/ 7197 h 15549"/>
              <a:gd name="connsiteX1" fmla="*/ 3577 w 12179"/>
              <a:gd name="connsiteY1" fmla="*/ 7653 h 15549"/>
              <a:gd name="connsiteX2" fmla="*/ 4478 w 12179"/>
              <a:gd name="connsiteY2" fmla="*/ 6433 h 15549"/>
              <a:gd name="connsiteX3" fmla="*/ 5065 w 12179"/>
              <a:gd name="connsiteY3" fmla="*/ 4440 h 15549"/>
              <a:gd name="connsiteX4" fmla="*/ 4258 w 12179"/>
              <a:gd name="connsiteY4" fmla="*/ 3984 h 15549"/>
              <a:gd name="connsiteX5" fmla="*/ 8269 w 12179"/>
              <a:gd name="connsiteY5" fmla="*/ 3239 h 15549"/>
              <a:gd name="connsiteX6" fmla="*/ 8273 w 12179"/>
              <a:gd name="connsiteY6" fmla="*/ 1310 h 15549"/>
              <a:gd name="connsiteX7" fmla="*/ 8550 w 12179"/>
              <a:gd name="connsiteY7" fmla="*/ 904 h 15549"/>
              <a:gd name="connsiteX8" fmla="*/ 8766 w 12179"/>
              <a:gd name="connsiteY8" fmla="*/ 1035 h 15549"/>
              <a:gd name="connsiteX9" fmla="*/ 9025 w 12179"/>
              <a:gd name="connsiteY9" fmla="*/ 2161 h 15549"/>
              <a:gd name="connsiteX10" fmla="*/ 9393 w 12179"/>
              <a:gd name="connsiteY10" fmla="*/ 1742 h 15549"/>
              <a:gd name="connsiteX11" fmla="*/ 9544 w 12179"/>
              <a:gd name="connsiteY11" fmla="*/ 1520 h 15549"/>
              <a:gd name="connsiteX12" fmla="*/ 9670 w 12179"/>
              <a:gd name="connsiteY12" fmla="*/ 1505 h 15549"/>
              <a:gd name="connsiteX13" fmla="*/ 9772 w 12179"/>
              <a:gd name="connsiteY13" fmla="*/ 1469 h 15549"/>
              <a:gd name="connsiteX14" fmla="*/ 9797 w 12179"/>
              <a:gd name="connsiteY14" fmla="*/ 1394 h 15549"/>
              <a:gd name="connsiteX15" fmla="*/ 9797 w 12179"/>
              <a:gd name="connsiteY15" fmla="*/ 1306 h 15549"/>
              <a:gd name="connsiteX16" fmla="*/ 9706 w 12179"/>
              <a:gd name="connsiteY16" fmla="*/ 1122 h 15549"/>
              <a:gd name="connsiteX17" fmla="*/ 9630 w 12179"/>
              <a:gd name="connsiteY17" fmla="*/ 1035 h 15549"/>
              <a:gd name="connsiteX18" fmla="*/ 9630 w 12179"/>
              <a:gd name="connsiteY18" fmla="*/ 983 h 15549"/>
              <a:gd name="connsiteX19" fmla="*/ 9826 w 12179"/>
              <a:gd name="connsiteY19" fmla="*/ 878 h 15549"/>
              <a:gd name="connsiteX20" fmla="*/ 10261 w 12179"/>
              <a:gd name="connsiteY20" fmla="*/ 440 h 15549"/>
              <a:gd name="connsiteX21" fmla="*/ 10458 w 12179"/>
              <a:gd name="connsiteY21" fmla="*/ 0 h 15549"/>
              <a:gd name="connsiteX22" fmla="*/ 10695 w 12179"/>
              <a:gd name="connsiteY22" fmla="*/ 511 h 15549"/>
              <a:gd name="connsiteX23" fmla="*/ 10823 w 12179"/>
              <a:gd name="connsiteY23" fmla="*/ 878 h 15549"/>
              <a:gd name="connsiteX24" fmla="*/ 10804 w 12179"/>
              <a:gd name="connsiteY24" fmla="*/ 1192 h 15549"/>
              <a:gd name="connsiteX25" fmla="*/ 10732 w 12179"/>
              <a:gd name="connsiteY25" fmla="*/ 1590 h 15549"/>
              <a:gd name="connsiteX26" fmla="*/ 10863 w 12179"/>
              <a:gd name="connsiteY26" fmla="*/ 1742 h 15549"/>
              <a:gd name="connsiteX27" fmla="*/ 11208 w 12179"/>
              <a:gd name="connsiteY27" fmla="*/ 1331 h 15549"/>
              <a:gd name="connsiteX28" fmla="*/ 12179 w 12179"/>
              <a:gd name="connsiteY28" fmla="*/ 1331 h 15549"/>
              <a:gd name="connsiteX29" fmla="*/ 11909 w 12179"/>
              <a:gd name="connsiteY29" fmla="*/ 2248 h 15549"/>
              <a:gd name="connsiteX30" fmla="*/ 11190 w 12179"/>
              <a:gd name="connsiteY30" fmla="*/ 2248 h 15549"/>
              <a:gd name="connsiteX31" fmla="*/ 11437 w 12179"/>
              <a:gd name="connsiteY31" fmla="*/ 2525 h 15549"/>
              <a:gd name="connsiteX32" fmla="*/ 11891 w 12179"/>
              <a:gd name="connsiteY32" fmla="*/ 2872 h 15549"/>
              <a:gd name="connsiteX33" fmla="*/ 11891 w 12179"/>
              <a:gd name="connsiteY33" fmla="*/ 2925 h 15549"/>
              <a:gd name="connsiteX34" fmla="*/ 11798 w 12179"/>
              <a:gd name="connsiteY34" fmla="*/ 2879 h 15549"/>
              <a:gd name="connsiteX35" fmla="*/ 11227 w 12179"/>
              <a:gd name="connsiteY35" fmla="*/ 2872 h 15549"/>
              <a:gd name="connsiteX36" fmla="*/ 11172 w 12179"/>
              <a:gd name="connsiteY36" fmla="*/ 3020 h 15549"/>
              <a:gd name="connsiteX37" fmla="*/ 11099 w 12179"/>
              <a:gd name="connsiteY37" fmla="*/ 3159 h 15549"/>
              <a:gd name="connsiteX38" fmla="*/ 10376 w 12179"/>
              <a:gd name="connsiteY38" fmla="*/ 3535 h 15549"/>
              <a:gd name="connsiteX39" fmla="*/ 9630 w 12179"/>
              <a:gd name="connsiteY39" fmla="*/ 4691 h 15549"/>
              <a:gd name="connsiteX40" fmla="*/ 9429 w 12179"/>
              <a:gd name="connsiteY40" fmla="*/ 4744 h 15549"/>
              <a:gd name="connsiteX41" fmla="*/ 9250 w 12179"/>
              <a:gd name="connsiteY41" fmla="*/ 4703 h 15549"/>
              <a:gd name="connsiteX42" fmla="*/ 9032 w 12179"/>
              <a:gd name="connsiteY42" fmla="*/ 4621 h 15549"/>
              <a:gd name="connsiteX43" fmla="*/ 8912 w 12179"/>
              <a:gd name="connsiteY43" fmla="*/ 4763 h 15549"/>
              <a:gd name="connsiteX44" fmla="*/ 8523 w 12179"/>
              <a:gd name="connsiteY44" fmla="*/ 4744 h 15549"/>
              <a:gd name="connsiteX45" fmla="*/ 8472 w 12179"/>
              <a:gd name="connsiteY45" fmla="*/ 4791 h 15549"/>
              <a:gd name="connsiteX46" fmla="*/ 8439 w 12179"/>
              <a:gd name="connsiteY46" fmla="*/ 4832 h 15549"/>
              <a:gd name="connsiteX47" fmla="*/ 8313 w 12179"/>
              <a:gd name="connsiteY47" fmla="*/ 5860 h 15549"/>
              <a:gd name="connsiteX48" fmla="*/ 8078 w 12179"/>
              <a:gd name="connsiteY48" fmla="*/ 7265 h 15549"/>
              <a:gd name="connsiteX49" fmla="*/ 7621 w 12179"/>
              <a:gd name="connsiteY49" fmla="*/ 7255 h 15549"/>
              <a:gd name="connsiteX50" fmla="*/ 7548 w 12179"/>
              <a:gd name="connsiteY50" fmla="*/ 7767 h 15549"/>
              <a:gd name="connsiteX51" fmla="*/ 7589 w 12179"/>
              <a:gd name="connsiteY51" fmla="*/ 7892 h 15549"/>
              <a:gd name="connsiteX52" fmla="*/ 7999 w 12179"/>
              <a:gd name="connsiteY52" fmla="*/ 7948 h 15549"/>
              <a:gd name="connsiteX53" fmla="*/ 8073 w 12179"/>
              <a:gd name="connsiteY53" fmla="*/ 8332 h 15549"/>
              <a:gd name="connsiteX54" fmla="*/ 8313 w 12179"/>
              <a:gd name="connsiteY54" fmla="*/ 8455 h 15549"/>
              <a:gd name="connsiteX55" fmla="*/ 8271 w 12179"/>
              <a:gd name="connsiteY55" fmla="*/ 8628 h 15549"/>
              <a:gd name="connsiteX56" fmla="*/ 8024 w 12179"/>
              <a:gd name="connsiteY56" fmla="*/ 8815 h 15549"/>
              <a:gd name="connsiteX57" fmla="*/ 7782 w 12179"/>
              <a:gd name="connsiteY57" fmla="*/ 8803 h 15549"/>
              <a:gd name="connsiteX58" fmla="*/ 7770 w 12179"/>
              <a:gd name="connsiteY58" fmla="*/ 8906 h 15549"/>
              <a:gd name="connsiteX59" fmla="*/ 7836 w 12179"/>
              <a:gd name="connsiteY59" fmla="*/ 9234 h 15549"/>
              <a:gd name="connsiteX60" fmla="*/ 8024 w 12179"/>
              <a:gd name="connsiteY60" fmla="*/ 9252 h 15549"/>
              <a:gd name="connsiteX61" fmla="*/ 8098 w 12179"/>
              <a:gd name="connsiteY61" fmla="*/ 9463 h 15549"/>
              <a:gd name="connsiteX62" fmla="*/ 7952 w 12179"/>
              <a:gd name="connsiteY62" fmla="*/ 9588 h 15549"/>
              <a:gd name="connsiteX63" fmla="*/ 5733 w 12179"/>
              <a:gd name="connsiteY63" fmla="*/ 9405 h 15549"/>
              <a:gd name="connsiteX64" fmla="*/ 3800 w 12179"/>
              <a:gd name="connsiteY64" fmla="*/ 9211 h 15549"/>
              <a:gd name="connsiteX65" fmla="*/ 3644 w 12179"/>
              <a:gd name="connsiteY65" fmla="*/ 9862 h 15549"/>
              <a:gd name="connsiteX66" fmla="*/ 2511 w 12179"/>
              <a:gd name="connsiteY66" fmla="*/ 15549 h 15549"/>
              <a:gd name="connsiteX67" fmla="*/ 82 w 12179"/>
              <a:gd name="connsiteY67" fmla="*/ 15149 h 15549"/>
              <a:gd name="connsiteX68" fmla="*/ 375 w 12179"/>
              <a:gd name="connsiteY68" fmla="*/ 12964 h 15549"/>
              <a:gd name="connsiteX69" fmla="*/ 2018 w 12179"/>
              <a:gd name="connsiteY69" fmla="*/ 9763 h 15549"/>
              <a:gd name="connsiteX70" fmla="*/ 2207 w 12179"/>
              <a:gd name="connsiteY70" fmla="*/ 7197 h 15549"/>
              <a:gd name="connsiteX0" fmla="*/ 2207 w 12179"/>
              <a:gd name="connsiteY0" fmla="*/ 7197 h 15549"/>
              <a:gd name="connsiteX1" fmla="*/ 2813 w 12179"/>
              <a:gd name="connsiteY1" fmla="*/ 6647 h 15549"/>
              <a:gd name="connsiteX2" fmla="*/ 4478 w 12179"/>
              <a:gd name="connsiteY2" fmla="*/ 6433 h 15549"/>
              <a:gd name="connsiteX3" fmla="*/ 5065 w 12179"/>
              <a:gd name="connsiteY3" fmla="*/ 4440 h 15549"/>
              <a:gd name="connsiteX4" fmla="*/ 4258 w 12179"/>
              <a:gd name="connsiteY4" fmla="*/ 3984 h 15549"/>
              <a:gd name="connsiteX5" fmla="*/ 8269 w 12179"/>
              <a:gd name="connsiteY5" fmla="*/ 3239 h 15549"/>
              <a:gd name="connsiteX6" fmla="*/ 8273 w 12179"/>
              <a:gd name="connsiteY6" fmla="*/ 1310 h 15549"/>
              <a:gd name="connsiteX7" fmla="*/ 8550 w 12179"/>
              <a:gd name="connsiteY7" fmla="*/ 904 h 15549"/>
              <a:gd name="connsiteX8" fmla="*/ 8766 w 12179"/>
              <a:gd name="connsiteY8" fmla="*/ 1035 h 15549"/>
              <a:gd name="connsiteX9" fmla="*/ 9025 w 12179"/>
              <a:gd name="connsiteY9" fmla="*/ 2161 h 15549"/>
              <a:gd name="connsiteX10" fmla="*/ 9393 w 12179"/>
              <a:gd name="connsiteY10" fmla="*/ 1742 h 15549"/>
              <a:gd name="connsiteX11" fmla="*/ 9544 w 12179"/>
              <a:gd name="connsiteY11" fmla="*/ 1520 h 15549"/>
              <a:gd name="connsiteX12" fmla="*/ 9670 w 12179"/>
              <a:gd name="connsiteY12" fmla="*/ 1505 h 15549"/>
              <a:gd name="connsiteX13" fmla="*/ 9772 w 12179"/>
              <a:gd name="connsiteY13" fmla="*/ 1469 h 15549"/>
              <a:gd name="connsiteX14" fmla="*/ 9797 w 12179"/>
              <a:gd name="connsiteY14" fmla="*/ 1394 h 15549"/>
              <a:gd name="connsiteX15" fmla="*/ 9797 w 12179"/>
              <a:gd name="connsiteY15" fmla="*/ 1306 h 15549"/>
              <a:gd name="connsiteX16" fmla="*/ 9706 w 12179"/>
              <a:gd name="connsiteY16" fmla="*/ 1122 h 15549"/>
              <a:gd name="connsiteX17" fmla="*/ 9630 w 12179"/>
              <a:gd name="connsiteY17" fmla="*/ 1035 h 15549"/>
              <a:gd name="connsiteX18" fmla="*/ 9630 w 12179"/>
              <a:gd name="connsiteY18" fmla="*/ 983 h 15549"/>
              <a:gd name="connsiteX19" fmla="*/ 9826 w 12179"/>
              <a:gd name="connsiteY19" fmla="*/ 878 h 15549"/>
              <a:gd name="connsiteX20" fmla="*/ 10261 w 12179"/>
              <a:gd name="connsiteY20" fmla="*/ 440 h 15549"/>
              <a:gd name="connsiteX21" fmla="*/ 10458 w 12179"/>
              <a:gd name="connsiteY21" fmla="*/ 0 h 15549"/>
              <a:gd name="connsiteX22" fmla="*/ 10695 w 12179"/>
              <a:gd name="connsiteY22" fmla="*/ 511 h 15549"/>
              <a:gd name="connsiteX23" fmla="*/ 10823 w 12179"/>
              <a:gd name="connsiteY23" fmla="*/ 878 h 15549"/>
              <a:gd name="connsiteX24" fmla="*/ 10804 w 12179"/>
              <a:gd name="connsiteY24" fmla="*/ 1192 h 15549"/>
              <a:gd name="connsiteX25" fmla="*/ 10732 w 12179"/>
              <a:gd name="connsiteY25" fmla="*/ 1590 h 15549"/>
              <a:gd name="connsiteX26" fmla="*/ 10863 w 12179"/>
              <a:gd name="connsiteY26" fmla="*/ 1742 h 15549"/>
              <a:gd name="connsiteX27" fmla="*/ 11208 w 12179"/>
              <a:gd name="connsiteY27" fmla="*/ 1331 h 15549"/>
              <a:gd name="connsiteX28" fmla="*/ 12179 w 12179"/>
              <a:gd name="connsiteY28" fmla="*/ 1331 h 15549"/>
              <a:gd name="connsiteX29" fmla="*/ 11909 w 12179"/>
              <a:gd name="connsiteY29" fmla="*/ 2248 h 15549"/>
              <a:gd name="connsiteX30" fmla="*/ 11190 w 12179"/>
              <a:gd name="connsiteY30" fmla="*/ 2248 h 15549"/>
              <a:gd name="connsiteX31" fmla="*/ 11437 w 12179"/>
              <a:gd name="connsiteY31" fmla="*/ 2525 h 15549"/>
              <a:gd name="connsiteX32" fmla="*/ 11891 w 12179"/>
              <a:gd name="connsiteY32" fmla="*/ 2872 h 15549"/>
              <a:gd name="connsiteX33" fmla="*/ 11891 w 12179"/>
              <a:gd name="connsiteY33" fmla="*/ 2925 h 15549"/>
              <a:gd name="connsiteX34" fmla="*/ 11798 w 12179"/>
              <a:gd name="connsiteY34" fmla="*/ 2879 h 15549"/>
              <a:gd name="connsiteX35" fmla="*/ 11227 w 12179"/>
              <a:gd name="connsiteY35" fmla="*/ 2872 h 15549"/>
              <a:gd name="connsiteX36" fmla="*/ 11172 w 12179"/>
              <a:gd name="connsiteY36" fmla="*/ 3020 h 15549"/>
              <a:gd name="connsiteX37" fmla="*/ 11099 w 12179"/>
              <a:gd name="connsiteY37" fmla="*/ 3159 h 15549"/>
              <a:gd name="connsiteX38" fmla="*/ 10376 w 12179"/>
              <a:gd name="connsiteY38" fmla="*/ 3535 h 15549"/>
              <a:gd name="connsiteX39" fmla="*/ 9630 w 12179"/>
              <a:gd name="connsiteY39" fmla="*/ 4691 h 15549"/>
              <a:gd name="connsiteX40" fmla="*/ 9429 w 12179"/>
              <a:gd name="connsiteY40" fmla="*/ 4744 h 15549"/>
              <a:gd name="connsiteX41" fmla="*/ 9250 w 12179"/>
              <a:gd name="connsiteY41" fmla="*/ 4703 h 15549"/>
              <a:gd name="connsiteX42" fmla="*/ 9032 w 12179"/>
              <a:gd name="connsiteY42" fmla="*/ 4621 h 15549"/>
              <a:gd name="connsiteX43" fmla="*/ 8912 w 12179"/>
              <a:gd name="connsiteY43" fmla="*/ 4763 h 15549"/>
              <a:gd name="connsiteX44" fmla="*/ 8523 w 12179"/>
              <a:gd name="connsiteY44" fmla="*/ 4744 h 15549"/>
              <a:gd name="connsiteX45" fmla="*/ 8472 w 12179"/>
              <a:gd name="connsiteY45" fmla="*/ 4791 h 15549"/>
              <a:gd name="connsiteX46" fmla="*/ 8439 w 12179"/>
              <a:gd name="connsiteY46" fmla="*/ 4832 h 15549"/>
              <a:gd name="connsiteX47" fmla="*/ 8313 w 12179"/>
              <a:gd name="connsiteY47" fmla="*/ 5860 h 15549"/>
              <a:gd name="connsiteX48" fmla="*/ 8078 w 12179"/>
              <a:gd name="connsiteY48" fmla="*/ 7265 h 15549"/>
              <a:gd name="connsiteX49" fmla="*/ 7621 w 12179"/>
              <a:gd name="connsiteY49" fmla="*/ 7255 h 15549"/>
              <a:gd name="connsiteX50" fmla="*/ 7548 w 12179"/>
              <a:gd name="connsiteY50" fmla="*/ 7767 h 15549"/>
              <a:gd name="connsiteX51" fmla="*/ 7589 w 12179"/>
              <a:gd name="connsiteY51" fmla="*/ 7892 h 15549"/>
              <a:gd name="connsiteX52" fmla="*/ 7999 w 12179"/>
              <a:gd name="connsiteY52" fmla="*/ 7948 h 15549"/>
              <a:gd name="connsiteX53" fmla="*/ 8073 w 12179"/>
              <a:gd name="connsiteY53" fmla="*/ 8332 h 15549"/>
              <a:gd name="connsiteX54" fmla="*/ 8313 w 12179"/>
              <a:gd name="connsiteY54" fmla="*/ 8455 h 15549"/>
              <a:gd name="connsiteX55" fmla="*/ 8271 w 12179"/>
              <a:gd name="connsiteY55" fmla="*/ 8628 h 15549"/>
              <a:gd name="connsiteX56" fmla="*/ 8024 w 12179"/>
              <a:gd name="connsiteY56" fmla="*/ 8815 h 15549"/>
              <a:gd name="connsiteX57" fmla="*/ 7782 w 12179"/>
              <a:gd name="connsiteY57" fmla="*/ 8803 h 15549"/>
              <a:gd name="connsiteX58" fmla="*/ 7770 w 12179"/>
              <a:gd name="connsiteY58" fmla="*/ 8906 h 15549"/>
              <a:gd name="connsiteX59" fmla="*/ 7836 w 12179"/>
              <a:gd name="connsiteY59" fmla="*/ 9234 h 15549"/>
              <a:gd name="connsiteX60" fmla="*/ 8024 w 12179"/>
              <a:gd name="connsiteY60" fmla="*/ 9252 h 15549"/>
              <a:gd name="connsiteX61" fmla="*/ 8098 w 12179"/>
              <a:gd name="connsiteY61" fmla="*/ 9463 h 15549"/>
              <a:gd name="connsiteX62" fmla="*/ 7952 w 12179"/>
              <a:gd name="connsiteY62" fmla="*/ 9588 h 15549"/>
              <a:gd name="connsiteX63" fmla="*/ 5733 w 12179"/>
              <a:gd name="connsiteY63" fmla="*/ 9405 h 15549"/>
              <a:gd name="connsiteX64" fmla="*/ 3800 w 12179"/>
              <a:gd name="connsiteY64" fmla="*/ 9211 h 15549"/>
              <a:gd name="connsiteX65" fmla="*/ 3644 w 12179"/>
              <a:gd name="connsiteY65" fmla="*/ 9862 h 15549"/>
              <a:gd name="connsiteX66" fmla="*/ 2511 w 12179"/>
              <a:gd name="connsiteY66" fmla="*/ 15549 h 15549"/>
              <a:gd name="connsiteX67" fmla="*/ 82 w 12179"/>
              <a:gd name="connsiteY67" fmla="*/ 15149 h 15549"/>
              <a:gd name="connsiteX68" fmla="*/ 375 w 12179"/>
              <a:gd name="connsiteY68" fmla="*/ 12964 h 15549"/>
              <a:gd name="connsiteX69" fmla="*/ 2018 w 12179"/>
              <a:gd name="connsiteY69" fmla="*/ 9763 h 15549"/>
              <a:gd name="connsiteX70" fmla="*/ 2207 w 12179"/>
              <a:gd name="connsiteY70" fmla="*/ 7197 h 15549"/>
              <a:gd name="connsiteX0" fmla="*/ 2207 w 12179"/>
              <a:gd name="connsiteY0" fmla="*/ 7197 h 15549"/>
              <a:gd name="connsiteX1" fmla="*/ 2813 w 12179"/>
              <a:gd name="connsiteY1" fmla="*/ 6647 h 15549"/>
              <a:gd name="connsiteX2" fmla="*/ 4478 w 12179"/>
              <a:gd name="connsiteY2" fmla="*/ 6433 h 15549"/>
              <a:gd name="connsiteX3" fmla="*/ 5065 w 12179"/>
              <a:gd name="connsiteY3" fmla="*/ 4440 h 15549"/>
              <a:gd name="connsiteX4" fmla="*/ 4258 w 12179"/>
              <a:gd name="connsiteY4" fmla="*/ 3984 h 15549"/>
              <a:gd name="connsiteX5" fmla="*/ 8269 w 12179"/>
              <a:gd name="connsiteY5" fmla="*/ 3239 h 15549"/>
              <a:gd name="connsiteX6" fmla="*/ 8273 w 12179"/>
              <a:gd name="connsiteY6" fmla="*/ 1310 h 15549"/>
              <a:gd name="connsiteX7" fmla="*/ 8550 w 12179"/>
              <a:gd name="connsiteY7" fmla="*/ 904 h 15549"/>
              <a:gd name="connsiteX8" fmla="*/ 8766 w 12179"/>
              <a:gd name="connsiteY8" fmla="*/ 1035 h 15549"/>
              <a:gd name="connsiteX9" fmla="*/ 9025 w 12179"/>
              <a:gd name="connsiteY9" fmla="*/ 2161 h 15549"/>
              <a:gd name="connsiteX10" fmla="*/ 9393 w 12179"/>
              <a:gd name="connsiteY10" fmla="*/ 1742 h 15549"/>
              <a:gd name="connsiteX11" fmla="*/ 9544 w 12179"/>
              <a:gd name="connsiteY11" fmla="*/ 1520 h 15549"/>
              <a:gd name="connsiteX12" fmla="*/ 9670 w 12179"/>
              <a:gd name="connsiteY12" fmla="*/ 1505 h 15549"/>
              <a:gd name="connsiteX13" fmla="*/ 9772 w 12179"/>
              <a:gd name="connsiteY13" fmla="*/ 1469 h 15549"/>
              <a:gd name="connsiteX14" fmla="*/ 9797 w 12179"/>
              <a:gd name="connsiteY14" fmla="*/ 1394 h 15549"/>
              <a:gd name="connsiteX15" fmla="*/ 9797 w 12179"/>
              <a:gd name="connsiteY15" fmla="*/ 1306 h 15549"/>
              <a:gd name="connsiteX16" fmla="*/ 9706 w 12179"/>
              <a:gd name="connsiteY16" fmla="*/ 1122 h 15549"/>
              <a:gd name="connsiteX17" fmla="*/ 9630 w 12179"/>
              <a:gd name="connsiteY17" fmla="*/ 1035 h 15549"/>
              <a:gd name="connsiteX18" fmla="*/ 9630 w 12179"/>
              <a:gd name="connsiteY18" fmla="*/ 983 h 15549"/>
              <a:gd name="connsiteX19" fmla="*/ 9826 w 12179"/>
              <a:gd name="connsiteY19" fmla="*/ 878 h 15549"/>
              <a:gd name="connsiteX20" fmla="*/ 10261 w 12179"/>
              <a:gd name="connsiteY20" fmla="*/ 440 h 15549"/>
              <a:gd name="connsiteX21" fmla="*/ 10458 w 12179"/>
              <a:gd name="connsiteY21" fmla="*/ 0 h 15549"/>
              <a:gd name="connsiteX22" fmla="*/ 10695 w 12179"/>
              <a:gd name="connsiteY22" fmla="*/ 511 h 15549"/>
              <a:gd name="connsiteX23" fmla="*/ 10823 w 12179"/>
              <a:gd name="connsiteY23" fmla="*/ 878 h 15549"/>
              <a:gd name="connsiteX24" fmla="*/ 10804 w 12179"/>
              <a:gd name="connsiteY24" fmla="*/ 1192 h 15549"/>
              <a:gd name="connsiteX25" fmla="*/ 10732 w 12179"/>
              <a:gd name="connsiteY25" fmla="*/ 1590 h 15549"/>
              <a:gd name="connsiteX26" fmla="*/ 10863 w 12179"/>
              <a:gd name="connsiteY26" fmla="*/ 1742 h 15549"/>
              <a:gd name="connsiteX27" fmla="*/ 11208 w 12179"/>
              <a:gd name="connsiteY27" fmla="*/ 1331 h 15549"/>
              <a:gd name="connsiteX28" fmla="*/ 12179 w 12179"/>
              <a:gd name="connsiteY28" fmla="*/ 1331 h 15549"/>
              <a:gd name="connsiteX29" fmla="*/ 11909 w 12179"/>
              <a:gd name="connsiteY29" fmla="*/ 2248 h 15549"/>
              <a:gd name="connsiteX30" fmla="*/ 11190 w 12179"/>
              <a:gd name="connsiteY30" fmla="*/ 2248 h 15549"/>
              <a:gd name="connsiteX31" fmla="*/ 11437 w 12179"/>
              <a:gd name="connsiteY31" fmla="*/ 2525 h 15549"/>
              <a:gd name="connsiteX32" fmla="*/ 11891 w 12179"/>
              <a:gd name="connsiteY32" fmla="*/ 2872 h 15549"/>
              <a:gd name="connsiteX33" fmla="*/ 11891 w 12179"/>
              <a:gd name="connsiteY33" fmla="*/ 2925 h 15549"/>
              <a:gd name="connsiteX34" fmla="*/ 11798 w 12179"/>
              <a:gd name="connsiteY34" fmla="*/ 2879 h 15549"/>
              <a:gd name="connsiteX35" fmla="*/ 11227 w 12179"/>
              <a:gd name="connsiteY35" fmla="*/ 2872 h 15549"/>
              <a:gd name="connsiteX36" fmla="*/ 11172 w 12179"/>
              <a:gd name="connsiteY36" fmla="*/ 3020 h 15549"/>
              <a:gd name="connsiteX37" fmla="*/ 11099 w 12179"/>
              <a:gd name="connsiteY37" fmla="*/ 3159 h 15549"/>
              <a:gd name="connsiteX38" fmla="*/ 10376 w 12179"/>
              <a:gd name="connsiteY38" fmla="*/ 3535 h 15549"/>
              <a:gd name="connsiteX39" fmla="*/ 9630 w 12179"/>
              <a:gd name="connsiteY39" fmla="*/ 4691 h 15549"/>
              <a:gd name="connsiteX40" fmla="*/ 9429 w 12179"/>
              <a:gd name="connsiteY40" fmla="*/ 4744 h 15549"/>
              <a:gd name="connsiteX41" fmla="*/ 9250 w 12179"/>
              <a:gd name="connsiteY41" fmla="*/ 4703 h 15549"/>
              <a:gd name="connsiteX42" fmla="*/ 9032 w 12179"/>
              <a:gd name="connsiteY42" fmla="*/ 4621 h 15549"/>
              <a:gd name="connsiteX43" fmla="*/ 8912 w 12179"/>
              <a:gd name="connsiteY43" fmla="*/ 4763 h 15549"/>
              <a:gd name="connsiteX44" fmla="*/ 8523 w 12179"/>
              <a:gd name="connsiteY44" fmla="*/ 4744 h 15549"/>
              <a:gd name="connsiteX45" fmla="*/ 8472 w 12179"/>
              <a:gd name="connsiteY45" fmla="*/ 4791 h 15549"/>
              <a:gd name="connsiteX46" fmla="*/ 8439 w 12179"/>
              <a:gd name="connsiteY46" fmla="*/ 4832 h 15549"/>
              <a:gd name="connsiteX47" fmla="*/ 8313 w 12179"/>
              <a:gd name="connsiteY47" fmla="*/ 5860 h 15549"/>
              <a:gd name="connsiteX48" fmla="*/ 8078 w 12179"/>
              <a:gd name="connsiteY48" fmla="*/ 7265 h 15549"/>
              <a:gd name="connsiteX49" fmla="*/ 7621 w 12179"/>
              <a:gd name="connsiteY49" fmla="*/ 7255 h 15549"/>
              <a:gd name="connsiteX50" fmla="*/ 7548 w 12179"/>
              <a:gd name="connsiteY50" fmla="*/ 7767 h 15549"/>
              <a:gd name="connsiteX51" fmla="*/ 7589 w 12179"/>
              <a:gd name="connsiteY51" fmla="*/ 7892 h 15549"/>
              <a:gd name="connsiteX52" fmla="*/ 7999 w 12179"/>
              <a:gd name="connsiteY52" fmla="*/ 7948 h 15549"/>
              <a:gd name="connsiteX53" fmla="*/ 8073 w 12179"/>
              <a:gd name="connsiteY53" fmla="*/ 8332 h 15549"/>
              <a:gd name="connsiteX54" fmla="*/ 8313 w 12179"/>
              <a:gd name="connsiteY54" fmla="*/ 8455 h 15549"/>
              <a:gd name="connsiteX55" fmla="*/ 8271 w 12179"/>
              <a:gd name="connsiteY55" fmla="*/ 8628 h 15549"/>
              <a:gd name="connsiteX56" fmla="*/ 8024 w 12179"/>
              <a:gd name="connsiteY56" fmla="*/ 8815 h 15549"/>
              <a:gd name="connsiteX57" fmla="*/ 7782 w 12179"/>
              <a:gd name="connsiteY57" fmla="*/ 8803 h 15549"/>
              <a:gd name="connsiteX58" fmla="*/ 7770 w 12179"/>
              <a:gd name="connsiteY58" fmla="*/ 8906 h 15549"/>
              <a:gd name="connsiteX59" fmla="*/ 7836 w 12179"/>
              <a:gd name="connsiteY59" fmla="*/ 9234 h 15549"/>
              <a:gd name="connsiteX60" fmla="*/ 8024 w 12179"/>
              <a:gd name="connsiteY60" fmla="*/ 9252 h 15549"/>
              <a:gd name="connsiteX61" fmla="*/ 8098 w 12179"/>
              <a:gd name="connsiteY61" fmla="*/ 9463 h 15549"/>
              <a:gd name="connsiteX62" fmla="*/ 7952 w 12179"/>
              <a:gd name="connsiteY62" fmla="*/ 9588 h 15549"/>
              <a:gd name="connsiteX63" fmla="*/ 5733 w 12179"/>
              <a:gd name="connsiteY63" fmla="*/ 9405 h 15549"/>
              <a:gd name="connsiteX64" fmla="*/ 3800 w 12179"/>
              <a:gd name="connsiteY64" fmla="*/ 9211 h 15549"/>
              <a:gd name="connsiteX65" fmla="*/ 3644 w 12179"/>
              <a:gd name="connsiteY65" fmla="*/ 9862 h 15549"/>
              <a:gd name="connsiteX66" fmla="*/ 2511 w 12179"/>
              <a:gd name="connsiteY66" fmla="*/ 15549 h 15549"/>
              <a:gd name="connsiteX67" fmla="*/ 82 w 12179"/>
              <a:gd name="connsiteY67" fmla="*/ 15149 h 15549"/>
              <a:gd name="connsiteX68" fmla="*/ 375 w 12179"/>
              <a:gd name="connsiteY68" fmla="*/ 12964 h 15549"/>
              <a:gd name="connsiteX69" fmla="*/ 2018 w 12179"/>
              <a:gd name="connsiteY69" fmla="*/ 9763 h 15549"/>
              <a:gd name="connsiteX70" fmla="*/ 2207 w 12179"/>
              <a:gd name="connsiteY70" fmla="*/ 7197 h 15549"/>
              <a:gd name="connsiteX0" fmla="*/ 2247 w 12179"/>
              <a:gd name="connsiteY0" fmla="*/ 6965 h 15549"/>
              <a:gd name="connsiteX1" fmla="*/ 2813 w 12179"/>
              <a:gd name="connsiteY1" fmla="*/ 6647 h 15549"/>
              <a:gd name="connsiteX2" fmla="*/ 4478 w 12179"/>
              <a:gd name="connsiteY2" fmla="*/ 6433 h 15549"/>
              <a:gd name="connsiteX3" fmla="*/ 5065 w 12179"/>
              <a:gd name="connsiteY3" fmla="*/ 4440 h 15549"/>
              <a:gd name="connsiteX4" fmla="*/ 4258 w 12179"/>
              <a:gd name="connsiteY4" fmla="*/ 3984 h 15549"/>
              <a:gd name="connsiteX5" fmla="*/ 8269 w 12179"/>
              <a:gd name="connsiteY5" fmla="*/ 3239 h 15549"/>
              <a:gd name="connsiteX6" fmla="*/ 8273 w 12179"/>
              <a:gd name="connsiteY6" fmla="*/ 1310 h 15549"/>
              <a:gd name="connsiteX7" fmla="*/ 8550 w 12179"/>
              <a:gd name="connsiteY7" fmla="*/ 904 h 15549"/>
              <a:gd name="connsiteX8" fmla="*/ 8766 w 12179"/>
              <a:gd name="connsiteY8" fmla="*/ 1035 h 15549"/>
              <a:gd name="connsiteX9" fmla="*/ 9025 w 12179"/>
              <a:gd name="connsiteY9" fmla="*/ 2161 h 15549"/>
              <a:gd name="connsiteX10" fmla="*/ 9393 w 12179"/>
              <a:gd name="connsiteY10" fmla="*/ 1742 h 15549"/>
              <a:gd name="connsiteX11" fmla="*/ 9544 w 12179"/>
              <a:gd name="connsiteY11" fmla="*/ 1520 h 15549"/>
              <a:gd name="connsiteX12" fmla="*/ 9670 w 12179"/>
              <a:gd name="connsiteY12" fmla="*/ 1505 h 15549"/>
              <a:gd name="connsiteX13" fmla="*/ 9772 w 12179"/>
              <a:gd name="connsiteY13" fmla="*/ 1469 h 15549"/>
              <a:gd name="connsiteX14" fmla="*/ 9797 w 12179"/>
              <a:gd name="connsiteY14" fmla="*/ 1394 h 15549"/>
              <a:gd name="connsiteX15" fmla="*/ 9797 w 12179"/>
              <a:gd name="connsiteY15" fmla="*/ 1306 h 15549"/>
              <a:gd name="connsiteX16" fmla="*/ 9706 w 12179"/>
              <a:gd name="connsiteY16" fmla="*/ 1122 h 15549"/>
              <a:gd name="connsiteX17" fmla="*/ 9630 w 12179"/>
              <a:gd name="connsiteY17" fmla="*/ 1035 h 15549"/>
              <a:gd name="connsiteX18" fmla="*/ 9630 w 12179"/>
              <a:gd name="connsiteY18" fmla="*/ 983 h 15549"/>
              <a:gd name="connsiteX19" fmla="*/ 9826 w 12179"/>
              <a:gd name="connsiteY19" fmla="*/ 878 h 15549"/>
              <a:gd name="connsiteX20" fmla="*/ 10261 w 12179"/>
              <a:gd name="connsiteY20" fmla="*/ 440 h 15549"/>
              <a:gd name="connsiteX21" fmla="*/ 10458 w 12179"/>
              <a:gd name="connsiteY21" fmla="*/ 0 h 15549"/>
              <a:gd name="connsiteX22" fmla="*/ 10695 w 12179"/>
              <a:gd name="connsiteY22" fmla="*/ 511 h 15549"/>
              <a:gd name="connsiteX23" fmla="*/ 10823 w 12179"/>
              <a:gd name="connsiteY23" fmla="*/ 878 h 15549"/>
              <a:gd name="connsiteX24" fmla="*/ 10804 w 12179"/>
              <a:gd name="connsiteY24" fmla="*/ 1192 h 15549"/>
              <a:gd name="connsiteX25" fmla="*/ 10732 w 12179"/>
              <a:gd name="connsiteY25" fmla="*/ 1590 h 15549"/>
              <a:gd name="connsiteX26" fmla="*/ 10863 w 12179"/>
              <a:gd name="connsiteY26" fmla="*/ 1742 h 15549"/>
              <a:gd name="connsiteX27" fmla="*/ 11208 w 12179"/>
              <a:gd name="connsiteY27" fmla="*/ 1331 h 15549"/>
              <a:gd name="connsiteX28" fmla="*/ 12179 w 12179"/>
              <a:gd name="connsiteY28" fmla="*/ 1331 h 15549"/>
              <a:gd name="connsiteX29" fmla="*/ 11909 w 12179"/>
              <a:gd name="connsiteY29" fmla="*/ 2248 h 15549"/>
              <a:gd name="connsiteX30" fmla="*/ 11190 w 12179"/>
              <a:gd name="connsiteY30" fmla="*/ 2248 h 15549"/>
              <a:gd name="connsiteX31" fmla="*/ 11437 w 12179"/>
              <a:gd name="connsiteY31" fmla="*/ 2525 h 15549"/>
              <a:gd name="connsiteX32" fmla="*/ 11891 w 12179"/>
              <a:gd name="connsiteY32" fmla="*/ 2872 h 15549"/>
              <a:gd name="connsiteX33" fmla="*/ 11891 w 12179"/>
              <a:gd name="connsiteY33" fmla="*/ 2925 h 15549"/>
              <a:gd name="connsiteX34" fmla="*/ 11798 w 12179"/>
              <a:gd name="connsiteY34" fmla="*/ 2879 h 15549"/>
              <a:gd name="connsiteX35" fmla="*/ 11227 w 12179"/>
              <a:gd name="connsiteY35" fmla="*/ 2872 h 15549"/>
              <a:gd name="connsiteX36" fmla="*/ 11172 w 12179"/>
              <a:gd name="connsiteY36" fmla="*/ 3020 h 15549"/>
              <a:gd name="connsiteX37" fmla="*/ 11099 w 12179"/>
              <a:gd name="connsiteY37" fmla="*/ 3159 h 15549"/>
              <a:gd name="connsiteX38" fmla="*/ 10376 w 12179"/>
              <a:gd name="connsiteY38" fmla="*/ 3535 h 15549"/>
              <a:gd name="connsiteX39" fmla="*/ 9630 w 12179"/>
              <a:gd name="connsiteY39" fmla="*/ 4691 h 15549"/>
              <a:gd name="connsiteX40" fmla="*/ 9429 w 12179"/>
              <a:gd name="connsiteY40" fmla="*/ 4744 h 15549"/>
              <a:gd name="connsiteX41" fmla="*/ 9250 w 12179"/>
              <a:gd name="connsiteY41" fmla="*/ 4703 h 15549"/>
              <a:gd name="connsiteX42" fmla="*/ 9032 w 12179"/>
              <a:gd name="connsiteY42" fmla="*/ 4621 h 15549"/>
              <a:gd name="connsiteX43" fmla="*/ 8912 w 12179"/>
              <a:gd name="connsiteY43" fmla="*/ 4763 h 15549"/>
              <a:gd name="connsiteX44" fmla="*/ 8523 w 12179"/>
              <a:gd name="connsiteY44" fmla="*/ 4744 h 15549"/>
              <a:gd name="connsiteX45" fmla="*/ 8472 w 12179"/>
              <a:gd name="connsiteY45" fmla="*/ 4791 h 15549"/>
              <a:gd name="connsiteX46" fmla="*/ 8439 w 12179"/>
              <a:gd name="connsiteY46" fmla="*/ 4832 h 15549"/>
              <a:gd name="connsiteX47" fmla="*/ 8313 w 12179"/>
              <a:gd name="connsiteY47" fmla="*/ 5860 h 15549"/>
              <a:gd name="connsiteX48" fmla="*/ 8078 w 12179"/>
              <a:gd name="connsiteY48" fmla="*/ 7265 h 15549"/>
              <a:gd name="connsiteX49" fmla="*/ 7621 w 12179"/>
              <a:gd name="connsiteY49" fmla="*/ 7255 h 15549"/>
              <a:gd name="connsiteX50" fmla="*/ 7548 w 12179"/>
              <a:gd name="connsiteY50" fmla="*/ 7767 h 15549"/>
              <a:gd name="connsiteX51" fmla="*/ 7589 w 12179"/>
              <a:gd name="connsiteY51" fmla="*/ 7892 h 15549"/>
              <a:gd name="connsiteX52" fmla="*/ 7999 w 12179"/>
              <a:gd name="connsiteY52" fmla="*/ 7948 h 15549"/>
              <a:gd name="connsiteX53" fmla="*/ 8073 w 12179"/>
              <a:gd name="connsiteY53" fmla="*/ 8332 h 15549"/>
              <a:gd name="connsiteX54" fmla="*/ 8313 w 12179"/>
              <a:gd name="connsiteY54" fmla="*/ 8455 h 15549"/>
              <a:gd name="connsiteX55" fmla="*/ 8271 w 12179"/>
              <a:gd name="connsiteY55" fmla="*/ 8628 h 15549"/>
              <a:gd name="connsiteX56" fmla="*/ 8024 w 12179"/>
              <a:gd name="connsiteY56" fmla="*/ 8815 h 15549"/>
              <a:gd name="connsiteX57" fmla="*/ 7782 w 12179"/>
              <a:gd name="connsiteY57" fmla="*/ 8803 h 15549"/>
              <a:gd name="connsiteX58" fmla="*/ 7770 w 12179"/>
              <a:gd name="connsiteY58" fmla="*/ 8906 h 15549"/>
              <a:gd name="connsiteX59" fmla="*/ 7836 w 12179"/>
              <a:gd name="connsiteY59" fmla="*/ 9234 h 15549"/>
              <a:gd name="connsiteX60" fmla="*/ 8024 w 12179"/>
              <a:gd name="connsiteY60" fmla="*/ 9252 h 15549"/>
              <a:gd name="connsiteX61" fmla="*/ 8098 w 12179"/>
              <a:gd name="connsiteY61" fmla="*/ 9463 h 15549"/>
              <a:gd name="connsiteX62" fmla="*/ 7952 w 12179"/>
              <a:gd name="connsiteY62" fmla="*/ 9588 h 15549"/>
              <a:gd name="connsiteX63" fmla="*/ 5733 w 12179"/>
              <a:gd name="connsiteY63" fmla="*/ 9405 h 15549"/>
              <a:gd name="connsiteX64" fmla="*/ 3800 w 12179"/>
              <a:gd name="connsiteY64" fmla="*/ 9211 h 15549"/>
              <a:gd name="connsiteX65" fmla="*/ 3644 w 12179"/>
              <a:gd name="connsiteY65" fmla="*/ 9862 h 15549"/>
              <a:gd name="connsiteX66" fmla="*/ 2511 w 12179"/>
              <a:gd name="connsiteY66" fmla="*/ 15549 h 15549"/>
              <a:gd name="connsiteX67" fmla="*/ 82 w 12179"/>
              <a:gd name="connsiteY67" fmla="*/ 15149 h 15549"/>
              <a:gd name="connsiteX68" fmla="*/ 375 w 12179"/>
              <a:gd name="connsiteY68" fmla="*/ 12964 h 15549"/>
              <a:gd name="connsiteX69" fmla="*/ 2018 w 12179"/>
              <a:gd name="connsiteY69" fmla="*/ 9763 h 15549"/>
              <a:gd name="connsiteX70" fmla="*/ 2247 w 12179"/>
              <a:gd name="connsiteY70" fmla="*/ 6965 h 15549"/>
              <a:gd name="connsiteX0" fmla="*/ 2247 w 12179"/>
              <a:gd name="connsiteY0" fmla="*/ 6965 h 15549"/>
              <a:gd name="connsiteX1" fmla="*/ 2813 w 12179"/>
              <a:gd name="connsiteY1" fmla="*/ 6647 h 15549"/>
              <a:gd name="connsiteX2" fmla="*/ 4478 w 12179"/>
              <a:gd name="connsiteY2" fmla="*/ 6433 h 15549"/>
              <a:gd name="connsiteX3" fmla="*/ 5065 w 12179"/>
              <a:gd name="connsiteY3" fmla="*/ 4440 h 15549"/>
              <a:gd name="connsiteX4" fmla="*/ 4258 w 12179"/>
              <a:gd name="connsiteY4" fmla="*/ 3984 h 15549"/>
              <a:gd name="connsiteX5" fmla="*/ 8269 w 12179"/>
              <a:gd name="connsiteY5" fmla="*/ 3239 h 15549"/>
              <a:gd name="connsiteX6" fmla="*/ 8273 w 12179"/>
              <a:gd name="connsiteY6" fmla="*/ 1310 h 15549"/>
              <a:gd name="connsiteX7" fmla="*/ 8550 w 12179"/>
              <a:gd name="connsiteY7" fmla="*/ 904 h 15549"/>
              <a:gd name="connsiteX8" fmla="*/ 8766 w 12179"/>
              <a:gd name="connsiteY8" fmla="*/ 1035 h 15549"/>
              <a:gd name="connsiteX9" fmla="*/ 9025 w 12179"/>
              <a:gd name="connsiteY9" fmla="*/ 2161 h 15549"/>
              <a:gd name="connsiteX10" fmla="*/ 9393 w 12179"/>
              <a:gd name="connsiteY10" fmla="*/ 1742 h 15549"/>
              <a:gd name="connsiteX11" fmla="*/ 9544 w 12179"/>
              <a:gd name="connsiteY11" fmla="*/ 1520 h 15549"/>
              <a:gd name="connsiteX12" fmla="*/ 9670 w 12179"/>
              <a:gd name="connsiteY12" fmla="*/ 1505 h 15549"/>
              <a:gd name="connsiteX13" fmla="*/ 9772 w 12179"/>
              <a:gd name="connsiteY13" fmla="*/ 1469 h 15549"/>
              <a:gd name="connsiteX14" fmla="*/ 9797 w 12179"/>
              <a:gd name="connsiteY14" fmla="*/ 1394 h 15549"/>
              <a:gd name="connsiteX15" fmla="*/ 9797 w 12179"/>
              <a:gd name="connsiteY15" fmla="*/ 1306 h 15549"/>
              <a:gd name="connsiteX16" fmla="*/ 9706 w 12179"/>
              <a:gd name="connsiteY16" fmla="*/ 1122 h 15549"/>
              <a:gd name="connsiteX17" fmla="*/ 9630 w 12179"/>
              <a:gd name="connsiteY17" fmla="*/ 1035 h 15549"/>
              <a:gd name="connsiteX18" fmla="*/ 9630 w 12179"/>
              <a:gd name="connsiteY18" fmla="*/ 983 h 15549"/>
              <a:gd name="connsiteX19" fmla="*/ 9826 w 12179"/>
              <a:gd name="connsiteY19" fmla="*/ 878 h 15549"/>
              <a:gd name="connsiteX20" fmla="*/ 10261 w 12179"/>
              <a:gd name="connsiteY20" fmla="*/ 440 h 15549"/>
              <a:gd name="connsiteX21" fmla="*/ 10458 w 12179"/>
              <a:gd name="connsiteY21" fmla="*/ 0 h 15549"/>
              <a:gd name="connsiteX22" fmla="*/ 10695 w 12179"/>
              <a:gd name="connsiteY22" fmla="*/ 511 h 15549"/>
              <a:gd name="connsiteX23" fmla="*/ 10823 w 12179"/>
              <a:gd name="connsiteY23" fmla="*/ 878 h 15549"/>
              <a:gd name="connsiteX24" fmla="*/ 10804 w 12179"/>
              <a:gd name="connsiteY24" fmla="*/ 1192 h 15549"/>
              <a:gd name="connsiteX25" fmla="*/ 10732 w 12179"/>
              <a:gd name="connsiteY25" fmla="*/ 1590 h 15549"/>
              <a:gd name="connsiteX26" fmla="*/ 10863 w 12179"/>
              <a:gd name="connsiteY26" fmla="*/ 1742 h 15549"/>
              <a:gd name="connsiteX27" fmla="*/ 11208 w 12179"/>
              <a:gd name="connsiteY27" fmla="*/ 1331 h 15549"/>
              <a:gd name="connsiteX28" fmla="*/ 12179 w 12179"/>
              <a:gd name="connsiteY28" fmla="*/ 1331 h 15549"/>
              <a:gd name="connsiteX29" fmla="*/ 11909 w 12179"/>
              <a:gd name="connsiteY29" fmla="*/ 2248 h 15549"/>
              <a:gd name="connsiteX30" fmla="*/ 11190 w 12179"/>
              <a:gd name="connsiteY30" fmla="*/ 2248 h 15549"/>
              <a:gd name="connsiteX31" fmla="*/ 11437 w 12179"/>
              <a:gd name="connsiteY31" fmla="*/ 2525 h 15549"/>
              <a:gd name="connsiteX32" fmla="*/ 11891 w 12179"/>
              <a:gd name="connsiteY32" fmla="*/ 2872 h 15549"/>
              <a:gd name="connsiteX33" fmla="*/ 11891 w 12179"/>
              <a:gd name="connsiteY33" fmla="*/ 2925 h 15549"/>
              <a:gd name="connsiteX34" fmla="*/ 11798 w 12179"/>
              <a:gd name="connsiteY34" fmla="*/ 2879 h 15549"/>
              <a:gd name="connsiteX35" fmla="*/ 11227 w 12179"/>
              <a:gd name="connsiteY35" fmla="*/ 2872 h 15549"/>
              <a:gd name="connsiteX36" fmla="*/ 11172 w 12179"/>
              <a:gd name="connsiteY36" fmla="*/ 3020 h 15549"/>
              <a:gd name="connsiteX37" fmla="*/ 11099 w 12179"/>
              <a:gd name="connsiteY37" fmla="*/ 3159 h 15549"/>
              <a:gd name="connsiteX38" fmla="*/ 10376 w 12179"/>
              <a:gd name="connsiteY38" fmla="*/ 3535 h 15549"/>
              <a:gd name="connsiteX39" fmla="*/ 9630 w 12179"/>
              <a:gd name="connsiteY39" fmla="*/ 4691 h 15549"/>
              <a:gd name="connsiteX40" fmla="*/ 9429 w 12179"/>
              <a:gd name="connsiteY40" fmla="*/ 4744 h 15549"/>
              <a:gd name="connsiteX41" fmla="*/ 9250 w 12179"/>
              <a:gd name="connsiteY41" fmla="*/ 4703 h 15549"/>
              <a:gd name="connsiteX42" fmla="*/ 9032 w 12179"/>
              <a:gd name="connsiteY42" fmla="*/ 4621 h 15549"/>
              <a:gd name="connsiteX43" fmla="*/ 8912 w 12179"/>
              <a:gd name="connsiteY43" fmla="*/ 4763 h 15549"/>
              <a:gd name="connsiteX44" fmla="*/ 8523 w 12179"/>
              <a:gd name="connsiteY44" fmla="*/ 4744 h 15549"/>
              <a:gd name="connsiteX45" fmla="*/ 8472 w 12179"/>
              <a:gd name="connsiteY45" fmla="*/ 4791 h 15549"/>
              <a:gd name="connsiteX46" fmla="*/ 8439 w 12179"/>
              <a:gd name="connsiteY46" fmla="*/ 4832 h 15549"/>
              <a:gd name="connsiteX47" fmla="*/ 8313 w 12179"/>
              <a:gd name="connsiteY47" fmla="*/ 5860 h 15549"/>
              <a:gd name="connsiteX48" fmla="*/ 8078 w 12179"/>
              <a:gd name="connsiteY48" fmla="*/ 7265 h 15549"/>
              <a:gd name="connsiteX49" fmla="*/ 7621 w 12179"/>
              <a:gd name="connsiteY49" fmla="*/ 7255 h 15549"/>
              <a:gd name="connsiteX50" fmla="*/ 7548 w 12179"/>
              <a:gd name="connsiteY50" fmla="*/ 7767 h 15549"/>
              <a:gd name="connsiteX51" fmla="*/ 7589 w 12179"/>
              <a:gd name="connsiteY51" fmla="*/ 7892 h 15549"/>
              <a:gd name="connsiteX52" fmla="*/ 7999 w 12179"/>
              <a:gd name="connsiteY52" fmla="*/ 7948 h 15549"/>
              <a:gd name="connsiteX53" fmla="*/ 8073 w 12179"/>
              <a:gd name="connsiteY53" fmla="*/ 8332 h 15549"/>
              <a:gd name="connsiteX54" fmla="*/ 8313 w 12179"/>
              <a:gd name="connsiteY54" fmla="*/ 8455 h 15549"/>
              <a:gd name="connsiteX55" fmla="*/ 8271 w 12179"/>
              <a:gd name="connsiteY55" fmla="*/ 8628 h 15549"/>
              <a:gd name="connsiteX56" fmla="*/ 8024 w 12179"/>
              <a:gd name="connsiteY56" fmla="*/ 8815 h 15549"/>
              <a:gd name="connsiteX57" fmla="*/ 7782 w 12179"/>
              <a:gd name="connsiteY57" fmla="*/ 8803 h 15549"/>
              <a:gd name="connsiteX58" fmla="*/ 7770 w 12179"/>
              <a:gd name="connsiteY58" fmla="*/ 8906 h 15549"/>
              <a:gd name="connsiteX59" fmla="*/ 7836 w 12179"/>
              <a:gd name="connsiteY59" fmla="*/ 9234 h 15549"/>
              <a:gd name="connsiteX60" fmla="*/ 8024 w 12179"/>
              <a:gd name="connsiteY60" fmla="*/ 9252 h 15549"/>
              <a:gd name="connsiteX61" fmla="*/ 8098 w 12179"/>
              <a:gd name="connsiteY61" fmla="*/ 9463 h 15549"/>
              <a:gd name="connsiteX62" fmla="*/ 7952 w 12179"/>
              <a:gd name="connsiteY62" fmla="*/ 9588 h 15549"/>
              <a:gd name="connsiteX63" fmla="*/ 5733 w 12179"/>
              <a:gd name="connsiteY63" fmla="*/ 9405 h 15549"/>
              <a:gd name="connsiteX64" fmla="*/ 3800 w 12179"/>
              <a:gd name="connsiteY64" fmla="*/ 9211 h 15549"/>
              <a:gd name="connsiteX65" fmla="*/ 3644 w 12179"/>
              <a:gd name="connsiteY65" fmla="*/ 9862 h 15549"/>
              <a:gd name="connsiteX66" fmla="*/ 2511 w 12179"/>
              <a:gd name="connsiteY66" fmla="*/ 15549 h 15549"/>
              <a:gd name="connsiteX67" fmla="*/ 82 w 12179"/>
              <a:gd name="connsiteY67" fmla="*/ 15149 h 15549"/>
              <a:gd name="connsiteX68" fmla="*/ 375 w 12179"/>
              <a:gd name="connsiteY68" fmla="*/ 12964 h 15549"/>
              <a:gd name="connsiteX69" fmla="*/ 2340 w 12179"/>
              <a:gd name="connsiteY69" fmla="*/ 4266 h 15549"/>
              <a:gd name="connsiteX70" fmla="*/ 2247 w 12179"/>
              <a:gd name="connsiteY70" fmla="*/ 6965 h 15549"/>
              <a:gd name="connsiteX0" fmla="*/ 2219 w 12151"/>
              <a:gd name="connsiteY0" fmla="*/ 6965 h 15549"/>
              <a:gd name="connsiteX1" fmla="*/ 2785 w 12151"/>
              <a:gd name="connsiteY1" fmla="*/ 6647 h 15549"/>
              <a:gd name="connsiteX2" fmla="*/ 4450 w 12151"/>
              <a:gd name="connsiteY2" fmla="*/ 6433 h 15549"/>
              <a:gd name="connsiteX3" fmla="*/ 5037 w 12151"/>
              <a:gd name="connsiteY3" fmla="*/ 4440 h 15549"/>
              <a:gd name="connsiteX4" fmla="*/ 4230 w 12151"/>
              <a:gd name="connsiteY4" fmla="*/ 3984 h 15549"/>
              <a:gd name="connsiteX5" fmla="*/ 8241 w 12151"/>
              <a:gd name="connsiteY5" fmla="*/ 3239 h 15549"/>
              <a:gd name="connsiteX6" fmla="*/ 8245 w 12151"/>
              <a:gd name="connsiteY6" fmla="*/ 1310 h 15549"/>
              <a:gd name="connsiteX7" fmla="*/ 8522 w 12151"/>
              <a:gd name="connsiteY7" fmla="*/ 904 h 15549"/>
              <a:gd name="connsiteX8" fmla="*/ 8738 w 12151"/>
              <a:gd name="connsiteY8" fmla="*/ 1035 h 15549"/>
              <a:gd name="connsiteX9" fmla="*/ 8997 w 12151"/>
              <a:gd name="connsiteY9" fmla="*/ 2161 h 15549"/>
              <a:gd name="connsiteX10" fmla="*/ 9365 w 12151"/>
              <a:gd name="connsiteY10" fmla="*/ 1742 h 15549"/>
              <a:gd name="connsiteX11" fmla="*/ 9516 w 12151"/>
              <a:gd name="connsiteY11" fmla="*/ 1520 h 15549"/>
              <a:gd name="connsiteX12" fmla="*/ 9642 w 12151"/>
              <a:gd name="connsiteY12" fmla="*/ 1505 h 15549"/>
              <a:gd name="connsiteX13" fmla="*/ 9744 w 12151"/>
              <a:gd name="connsiteY13" fmla="*/ 1469 h 15549"/>
              <a:gd name="connsiteX14" fmla="*/ 9769 w 12151"/>
              <a:gd name="connsiteY14" fmla="*/ 1394 h 15549"/>
              <a:gd name="connsiteX15" fmla="*/ 9769 w 12151"/>
              <a:gd name="connsiteY15" fmla="*/ 1306 h 15549"/>
              <a:gd name="connsiteX16" fmla="*/ 9678 w 12151"/>
              <a:gd name="connsiteY16" fmla="*/ 1122 h 15549"/>
              <a:gd name="connsiteX17" fmla="*/ 9602 w 12151"/>
              <a:gd name="connsiteY17" fmla="*/ 1035 h 15549"/>
              <a:gd name="connsiteX18" fmla="*/ 9602 w 12151"/>
              <a:gd name="connsiteY18" fmla="*/ 983 h 15549"/>
              <a:gd name="connsiteX19" fmla="*/ 9798 w 12151"/>
              <a:gd name="connsiteY19" fmla="*/ 878 h 15549"/>
              <a:gd name="connsiteX20" fmla="*/ 10233 w 12151"/>
              <a:gd name="connsiteY20" fmla="*/ 440 h 15549"/>
              <a:gd name="connsiteX21" fmla="*/ 10430 w 12151"/>
              <a:gd name="connsiteY21" fmla="*/ 0 h 15549"/>
              <a:gd name="connsiteX22" fmla="*/ 10667 w 12151"/>
              <a:gd name="connsiteY22" fmla="*/ 511 h 15549"/>
              <a:gd name="connsiteX23" fmla="*/ 10795 w 12151"/>
              <a:gd name="connsiteY23" fmla="*/ 878 h 15549"/>
              <a:gd name="connsiteX24" fmla="*/ 10776 w 12151"/>
              <a:gd name="connsiteY24" fmla="*/ 1192 h 15549"/>
              <a:gd name="connsiteX25" fmla="*/ 10704 w 12151"/>
              <a:gd name="connsiteY25" fmla="*/ 1590 h 15549"/>
              <a:gd name="connsiteX26" fmla="*/ 10835 w 12151"/>
              <a:gd name="connsiteY26" fmla="*/ 1742 h 15549"/>
              <a:gd name="connsiteX27" fmla="*/ 11180 w 12151"/>
              <a:gd name="connsiteY27" fmla="*/ 1331 h 15549"/>
              <a:gd name="connsiteX28" fmla="*/ 12151 w 12151"/>
              <a:gd name="connsiteY28" fmla="*/ 1331 h 15549"/>
              <a:gd name="connsiteX29" fmla="*/ 11881 w 12151"/>
              <a:gd name="connsiteY29" fmla="*/ 2248 h 15549"/>
              <a:gd name="connsiteX30" fmla="*/ 11162 w 12151"/>
              <a:gd name="connsiteY30" fmla="*/ 2248 h 15549"/>
              <a:gd name="connsiteX31" fmla="*/ 11409 w 12151"/>
              <a:gd name="connsiteY31" fmla="*/ 2525 h 15549"/>
              <a:gd name="connsiteX32" fmla="*/ 11863 w 12151"/>
              <a:gd name="connsiteY32" fmla="*/ 2872 h 15549"/>
              <a:gd name="connsiteX33" fmla="*/ 11863 w 12151"/>
              <a:gd name="connsiteY33" fmla="*/ 2925 h 15549"/>
              <a:gd name="connsiteX34" fmla="*/ 11770 w 12151"/>
              <a:gd name="connsiteY34" fmla="*/ 2879 h 15549"/>
              <a:gd name="connsiteX35" fmla="*/ 11199 w 12151"/>
              <a:gd name="connsiteY35" fmla="*/ 2872 h 15549"/>
              <a:gd name="connsiteX36" fmla="*/ 11144 w 12151"/>
              <a:gd name="connsiteY36" fmla="*/ 3020 h 15549"/>
              <a:gd name="connsiteX37" fmla="*/ 11071 w 12151"/>
              <a:gd name="connsiteY37" fmla="*/ 3159 h 15549"/>
              <a:gd name="connsiteX38" fmla="*/ 10348 w 12151"/>
              <a:gd name="connsiteY38" fmla="*/ 3535 h 15549"/>
              <a:gd name="connsiteX39" fmla="*/ 9602 w 12151"/>
              <a:gd name="connsiteY39" fmla="*/ 4691 h 15549"/>
              <a:gd name="connsiteX40" fmla="*/ 9401 w 12151"/>
              <a:gd name="connsiteY40" fmla="*/ 4744 h 15549"/>
              <a:gd name="connsiteX41" fmla="*/ 9222 w 12151"/>
              <a:gd name="connsiteY41" fmla="*/ 4703 h 15549"/>
              <a:gd name="connsiteX42" fmla="*/ 9004 w 12151"/>
              <a:gd name="connsiteY42" fmla="*/ 4621 h 15549"/>
              <a:gd name="connsiteX43" fmla="*/ 8884 w 12151"/>
              <a:gd name="connsiteY43" fmla="*/ 4763 h 15549"/>
              <a:gd name="connsiteX44" fmla="*/ 8495 w 12151"/>
              <a:gd name="connsiteY44" fmla="*/ 4744 h 15549"/>
              <a:gd name="connsiteX45" fmla="*/ 8444 w 12151"/>
              <a:gd name="connsiteY45" fmla="*/ 4791 h 15549"/>
              <a:gd name="connsiteX46" fmla="*/ 8411 w 12151"/>
              <a:gd name="connsiteY46" fmla="*/ 4832 h 15549"/>
              <a:gd name="connsiteX47" fmla="*/ 8285 w 12151"/>
              <a:gd name="connsiteY47" fmla="*/ 5860 h 15549"/>
              <a:gd name="connsiteX48" fmla="*/ 8050 w 12151"/>
              <a:gd name="connsiteY48" fmla="*/ 7265 h 15549"/>
              <a:gd name="connsiteX49" fmla="*/ 7593 w 12151"/>
              <a:gd name="connsiteY49" fmla="*/ 7255 h 15549"/>
              <a:gd name="connsiteX50" fmla="*/ 7520 w 12151"/>
              <a:gd name="connsiteY50" fmla="*/ 7767 h 15549"/>
              <a:gd name="connsiteX51" fmla="*/ 7561 w 12151"/>
              <a:gd name="connsiteY51" fmla="*/ 7892 h 15549"/>
              <a:gd name="connsiteX52" fmla="*/ 7971 w 12151"/>
              <a:gd name="connsiteY52" fmla="*/ 7948 h 15549"/>
              <a:gd name="connsiteX53" fmla="*/ 8045 w 12151"/>
              <a:gd name="connsiteY53" fmla="*/ 8332 h 15549"/>
              <a:gd name="connsiteX54" fmla="*/ 8285 w 12151"/>
              <a:gd name="connsiteY54" fmla="*/ 8455 h 15549"/>
              <a:gd name="connsiteX55" fmla="*/ 8243 w 12151"/>
              <a:gd name="connsiteY55" fmla="*/ 8628 h 15549"/>
              <a:gd name="connsiteX56" fmla="*/ 7996 w 12151"/>
              <a:gd name="connsiteY56" fmla="*/ 8815 h 15549"/>
              <a:gd name="connsiteX57" fmla="*/ 7754 w 12151"/>
              <a:gd name="connsiteY57" fmla="*/ 8803 h 15549"/>
              <a:gd name="connsiteX58" fmla="*/ 7742 w 12151"/>
              <a:gd name="connsiteY58" fmla="*/ 8906 h 15549"/>
              <a:gd name="connsiteX59" fmla="*/ 7808 w 12151"/>
              <a:gd name="connsiteY59" fmla="*/ 9234 h 15549"/>
              <a:gd name="connsiteX60" fmla="*/ 7996 w 12151"/>
              <a:gd name="connsiteY60" fmla="*/ 9252 h 15549"/>
              <a:gd name="connsiteX61" fmla="*/ 8070 w 12151"/>
              <a:gd name="connsiteY61" fmla="*/ 9463 h 15549"/>
              <a:gd name="connsiteX62" fmla="*/ 7924 w 12151"/>
              <a:gd name="connsiteY62" fmla="*/ 9588 h 15549"/>
              <a:gd name="connsiteX63" fmla="*/ 5705 w 12151"/>
              <a:gd name="connsiteY63" fmla="*/ 9405 h 15549"/>
              <a:gd name="connsiteX64" fmla="*/ 3772 w 12151"/>
              <a:gd name="connsiteY64" fmla="*/ 9211 h 15549"/>
              <a:gd name="connsiteX65" fmla="*/ 3616 w 12151"/>
              <a:gd name="connsiteY65" fmla="*/ 9862 h 15549"/>
              <a:gd name="connsiteX66" fmla="*/ 2483 w 12151"/>
              <a:gd name="connsiteY66" fmla="*/ 15549 h 15549"/>
              <a:gd name="connsiteX67" fmla="*/ 54 w 12151"/>
              <a:gd name="connsiteY67" fmla="*/ 15149 h 15549"/>
              <a:gd name="connsiteX68" fmla="*/ 870 w 12151"/>
              <a:gd name="connsiteY68" fmla="*/ 4099 h 15549"/>
              <a:gd name="connsiteX69" fmla="*/ 2312 w 12151"/>
              <a:gd name="connsiteY69" fmla="*/ 4266 h 15549"/>
              <a:gd name="connsiteX70" fmla="*/ 2219 w 12151"/>
              <a:gd name="connsiteY70" fmla="*/ 6965 h 15549"/>
              <a:gd name="connsiteX0" fmla="*/ 1579 w 11511"/>
              <a:gd name="connsiteY0" fmla="*/ 6965 h 15549"/>
              <a:gd name="connsiteX1" fmla="*/ 2145 w 11511"/>
              <a:gd name="connsiteY1" fmla="*/ 6647 h 15549"/>
              <a:gd name="connsiteX2" fmla="*/ 3810 w 11511"/>
              <a:gd name="connsiteY2" fmla="*/ 6433 h 15549"/>
              <a:gd name="connsiteX3" fmla="*/ 4397 w 11511"/>
              <a:gd name="connsiteY3" fmla="*/ 4440 h 15549"/>
              <a:gd name="connsiteX4" fmla="*/ 3590 w 11511"/>
              <a:gd name="connsiteY4" fmla="*/ 3984 h 15549"/>
              <a:gd name="connsiteX5" fmla="*/ 7601 w 11511"/>
              <a:gd name="connsiteY5" fmla="*/ 3239 h 15549"/>
              <a:gd name="connsiteX6" fmla="*/ 7605 w 11511"/>
              <a:gd name="connsiteY6" fmla="*/ 1310 h 15549"/>
              <a:gd name="connsiteX7" fmla="*/ 7882 w 11511"/>
              <a:gd name="connsiteY7" fmla="*/ 904 h 15549"/>
              <a:gd name="connsiteX8" fmla="*/ 8098 w 11511"/>
              <a:gd name="connsiteY8" fmla="*/ 1035 h 15549"/>
              <a:gd name="connsiteX9" fmla="*/ 8357 w 11511"/>
              <a:gd name="connsiteY9" fmla="*/ 2161 h 15549"/>
              <a:gd name="connsiteX10" fmla="*/ 8725 w 11511"/>
              <a:gd name="connsiteY10" fmla="*/ 1742 h 15549"/>
              <a:gd name="connsiteX11" fmla="*/ 8876 w 11511"/>
              <a:gd name="connsiteY11" fmla="*/ 1520 h 15549"/>
              <a:gd name="connsiteX12" fmla="*/ 9002 w 11511"/>
              <a:gd name="connsiteY12" fmla="*/ 1505 h 15549"/>
              <a:gd name="connsiteX13" fmla="*/ 9104 w 11511"/>
              <a:gd name="connsiteY13" fmla="*/ 1469 h 15549"/>
              <a:gd name="connsiteX14" fmla="*/ 9129 w 11511"/>
              <a:gd name="connsiteY14" fmla="*/ 1394 h 15549"/>
              <a:gd name="connsiteX15" fmla="*/ 9129 w 11511"/>
              <a:gd name="connsiteY15" fmla="*/ 1306 h 15549"/>
              <a:gd name="connsiteX16" fmla="*/ 9038 w 11511"/>
              <a:gd name="connsiteY16" fmla="*/ 1122 h 15549"/>
              <a:gd name="connsiteX17" fmla="*/ 8962 w 11511"/>
              <a:gd name="connsiteY17" fmla="*/ 1035 h 15549"/>
              <a:gd name="connsiteX18" fmla="*/ 8962 w 11511"/>
              <a:gd name="connsiteY18" fmla="*/ 983 h 15549"/>
              <a:gd name="connsiteX19" fmla="*/ 9158 w 11511"/>
              <a:gd name="connsiteY19" fmla="*/ 878 h 15549"/>
              <a:gd name="connsiteX20" fmla="*/ 9593 w 11511"/>
              <a:gd name="connsiteY20" fmla="*/ 440 h 15549"/>
              <a:gd name="connsiteX21" fmla="*/ 9790 w 11511"/>
              <a:gd name="connsiteY21" fmla="*/ 0 h 15549"/>
              <a:gd name="connsiteX22" fmla="*/ 10027 w 11511"/>
              <a:gd name="connsiteY22" fmla="*/ 511 h 15549"/>
              <a:gd name="connsiteX23" fmla="*/ 10155 w 11511"/>
              <a:gd name="connsiteY23" fmla="*/ 878 h 15549"/>
              <a:gd name="connsiteX24" fmla="*/ 10136 w 11511"/>
              <a:gd name="connsiteY24" fmla="*/ 1192 h 15549"/>
              <a:gd name="connsiteX25" fmla="*/ 10064 w 11511"/>
              <a:gd name="connsiteY25" fmla="*/ 1590 h 15549"/>
              <a:gd name="connsiteX26" fmla="*/ 10195 w 11511"/>
              <a:gd name="connsiteY26" fmla="*/ 1742 h 15549"/>
              <a:gd name="connsiteX27" fmla="*/ 10540 w 11511"/>
              <a:gd name="connsiteY27" fmla="*/ 1331 h 15549"/>
              <a:gd name="connsiteX28" fmla="*/ 11511 w 11511"/>
              <a:gd name="connsiteY28" fmla="*/ 1331 h 15549"/>
              <a:gd name="connsiteX29" fmla="*/ 11241 w 11511"/>
              <a:gd name="connsiteY29" fmla="*/ 2248 h 15549"/>
              <a:gd name="connsiteX30" fmla="*/ 10522 w 11511"/>
              <a:gd name="connsiteY30" fmla="*/ 2248 h 15549"/>
              <a:gd name="connsiteX31" fmla="*/ 10769 w 11511"/>
              <a:gd name="connsiteY31" fmla="*/ 2525 h 15549"/>
              <a:gd name="connsiteX32" fmla="*/ 11223 w 11511"/>
              <a:gd name="connsiteY32" fmla="*/ 2872 h 15549"/>
              <a:gd name="connsiteX33" fmla="*/ 11223 w 11511"/>
              <a:gd name="connsiteY33" fmla="*/ 2925 h 15549"/>
              <a:gd name="connsiteX34" fmla="*/ 11130 w 11511"/>
              <a:gd name="connsiteY34" fmla="*/ 2879 h 15549"/>
              <a:gd name="connsiteX35" fmla="*/ 10559 w 11511"/>
              <a:gd name="connsiteY35" fmla="*/ 2872 h 15549"/>
              <a:gd name="connsiteX36" fmla="*/ 10504 w 11511"/>
              <a:gd name="connsiteY36" fmla="*/ 3020 h 15549"/>
              <a:gd name="connsiteX37" fmla="*/ 10431 w 11511"/>
              <a:gd name="connsiteY37" fmla="*/ 3159 h 15549"/>
              <a:gd name="connsiteX38" fmla="*/ 9708 w 11511"/>
              <a:gd name="connsiteY38" fmla="*/ 3535 h 15549"/>
              <a:gd name="connsiteX39" fmla="*/ 8962 w 11511"/>
              <a:gd name="connsiteY39" fmla="*/ 4691 h 15549"/>
              <a:gd name="connsiteX40" fmla="*/ 8761 w 11511"/>
              <a:gd name="connsiteY40" fmla="*/ 4744 h 15549"/>
              <a:gd name="connsiteX41" fmla="*/ 8582 w 11511"/>
              <a:gd name="connsiteY41" fmla="*/ 4703 h 15549"/>
              <a:gd name="connsiteX42" fmla="*/ 8364 w 11511"/>
              <a:gd name="connsiteY42" fmla="*/ 4621 h 15549"/>
              <a:gd name="connsiteX43" fmla="*/ 8244 w 11511"/>
              <a:gd name="connsiteY43" fmla="*/ 4763 h 15549"/>
              <a:gd name="connsiteX44" fmla="*/ 7855 w 11511"/>
              <a:gd name="connsiteY44" fmla="*/ 4744 h 15549"/>
              <a:gd name="connsiteX45" fmla="*/ 7804 w 11511"/>
              <a:gd name="connsiteY45" fmla="*/ 4791 h 15549"/>
              <a:gd name="connsiteX46" fmla="*/ 7771 w 11511"/>
              <a:gd name="connsiteY46" fmla="*/ 4832 h 15549"/>
              <a:gd name="connsiteX47" fmla="*/ 7645 w 11511"/>
              <a:gd name="connsiteY47" fmla="*/ 5860 h 15549"/>
              <a:gd name="connsiteX48" fmla="*/ 7410 w 11511"/>
              <a:gd name="connsiteY48" fmla="*/ 7265 h 15549"/>
              <a:gd name="connsiteX49" fmla="*/ 6953 w 11511"/>
              <a:gd name="connsiteY49" fmla="*/ 7255 h 15549"/>
              <a:gd name="connsiteX50" fmla="*/ 6880 w 11511"/>
              <a:gd name="connsiteY50" fmla="*/ 7767 h 15549"/>
              <a:gd name="connsiteX51" fmla="*/ 6921 w 11511"/>
              <a:gd name="connsiteY51" fmla="*/ 7892 h 15549"/>
              <a:gd name="connsiteX52" fmla="*/ 7331 w 11511"/>
              <a:gd name="connsiteY52" fmla="*/ 7948 h 15549"/>
              <a:gd name="connsiteX53" fmla="*/ 7405 w 11511"/>
              <a:gd name="connsiteY53" fmla="*/ 8332 h 15549"/>
              <a:gd name="connsiteX54" fmla="*/ 7645 w 11511"/>
              <a:gd name="connsiteY54" fmla="*/ 8455 h 15549"/>
              <a:gd name="connsiteX55" fmla="*/ 7603 w 11511"/>
              <a:gd name="connsiteY55" fmla="*/ 8628 h 15549"/>
              <a:gd name="connsiteX56" fmla="*/ 7356 w 11511"/>
              <a:gd name="connsiteY56" fmla="*/ 8815 h 15549"/>
              <a:gd name="connsiteX57" fmla="*/ 7114 w 11511"/>
              <a:gd name="connsiteY57" fmla="*/ 8803 h 15549"/>
              <a:gd name="connsiteX58" fmla="*/ 7102 w 11511"/>
              <a:gd name="connsiteY58" fmla="*/ 8906 h 15549"/>
              <a:gd name="connsiteX59" fmla="*/ 7168 w 11511"/>
              <a:gd name="connsiteY59" fmla="*/ 9234 h 15549"/>
              <a:gd name="connsiteX60" fmla="*/ 7356 w 11511"/>
              <a:gd name="connsiteY60" fmla="*/ 9252 h 15549"/>
              <a:gd name="connsiteX61" fmla="*/ 7430 w 11511"/>
              <a:gd name="connsiteY61" fmla="*/ 9463 h 15549"/>
              <a:gd name="connsiteX62" fmla="*/ 7284 w 11511"/>
              <a:gd name="connsiteY62" fmla="*/ 9588 h 15549"/>
              <a:gd name="connsiteX63" fmla="*/ 5065 w 11511"/>
              <a:gd name="connsiteY63" fmla="*/ 9405 h 15549"/>
              <a:gd name="connsiteX64" fmla="*/ 3132 w 11511"/>
              <a:gd name="connsiteY64" fmla="*/ 9211 h 15549"/>
              <a:gd name="connsiteX65" fmla="*/ 2976 w 11511"/>
              <a:gd name="connsiteY65" fmla="*/ 9862 h 15549"/>
              <a:gd name="connsiteX66" fmla="*/ 1843 w 11511"/>
              <a:gd name="connsiteY66" fmla="*/ 15549 h 15549"/>
              <a:gd name="connsiteX67" fmla="*/ 97 w 11511"/>
              <a:gd name="connsiteY67" fmla="*/ 7368 h 15549"/>
              <a:gd name="connsiteX68" fmla="*/ 230 w 11511"/>
              <a:gd name="connsiteY68" fmla="*/ 4099 h 15549"/>
              <a:gd name="connsiteX69" fmla="*/ 1672 w 11511"/>
              <a:gd name="connsiteY69" fmla="*/ 4266 h 15549"/>
              <a:gd name="connsiteX70" fmla="*/ 1579 w 11511"/>
              <a:gd name="connsiteY70" fmla="*/ 6965 h 15549"/>
              <a:gd name="connsiteX0" fmla="*/ 1579 w 11511"/>
              <a:gd name="connsiteY0" fmla="*/ 6965 h 9885"/>
              <a:gd name="connsiteX1" fmla="*/ 2145 w 11511"/>
              <a:gd name="connsiteY1" fmla="*/ 6647 h 9885"/>
              <a:gd name="connsiteX2" fmla="*/ 3810 w 11511"/>
              <a:gd name="connsiteY2" fmla="*/ 6433 h 9885"/>
              <a:gd name="connsiteX3" fmla="*/ 4397 w 11511"/>
              <a:gd name="connsiteY3" fmla="*/ 4440 h 9885"/>
              <a:gd name="connsiteX4" fmla="*/ 3590 w 11511"/>
              <a:gd name="connsiteY4" fmla="*/ 3984 h 9885"/>
              <a:gd name="connsiteX5" fmla="*/ 7601 w 11511"/>
              <a:gd name="connsiteY5" fmla="*/ 3239 h 9885"/>
              <a:gd name="connsiteX6" fmla="*/ 7605 w 11511"/>
              <a:gd name="connsiteY6" fmla="*/ 1310 h 9885"/>
              <a:gd name="connsiteX7" fmla="*/ 7882 w 11511"/>
              <a:gd name="connsiteY7" fmla="*/ 904 h 9885"/>
              <a:gd name="connsiteX8" fmla="*/ 8098 w 11511"/>
              <a:gd name="connsiteY8" fmla="*/ 1035 h 9885"/>
              <a:gd name="connsiteX9" fmla="*/ 8357 w 11511"/>
              <a:gd name="connsiteY9" fmla="*/ 2161 h 9885"/>
              <a:gd name="connsiteX10" fmla="*/ 8725 w 11511"/>
              <a:gd name="connsiteY10" fmla="*/ 1742 h 9885"/>
              <a:gd name="connsiteX11" fmla="*/ 8876 w 11511"/>
              <a:gd name="connsiteY11" fmla="*/ 1520 h 9885"/>
              <a:gd name="connsiteX12" fmla="*/ 9002 w 11511"/>
              <a:gd name="connsiteY12" fmla="*/ 1505 h 9885"/>
              <a:gd name="connsiteX13" fmla="*/ 9104 w 11511"/>
              <a:gd name="connsiteY13" fmla="*/ 1469 h 9885"/>
              <a:gd name="connsiteX14" fmla="*/ 9129 w 11511"/>
              <a:gd name="connsiteY14" fmla="*/ 1394 h 9885"/>
              <a:gd name="connsiteX15" fmla="*/ 9129 w 11511"/>
              <a:gd name="connsiteY15" fmla="*/ 1306 h 9885"/>
              <a:gd name="connsiteX16" fmla="*/ 9038 w 11511"/>
              <a:gd name="connsiteY16" fmla="*/ 1122 h 9885"/>
              <a:gd name="connsiteX17" fmla="*/ 8962 w 11511"/>
              <a:gd name="connsiteY17" fmla="*/ 1035 h 9885"/>
              <a:gd name="connsiteX18" fmla="*/ 8962 w 11511"/>
              <a:gd name="connsiteY18" fmla="*/ 983 h 9885"/>
              <a:gd name="connsiteX19" fmla="*/ 9158 w 11511"/>
              <a:gd name="connsiteY19" fmla="*/ 878 h 9885"/>
              <a:gd name="connsiteX20" fmla="*/ 9593 w 11511"/>
              <a:gd name="connsiteY20" fmla="*/ 440 h 9885"/>
              <a:gd name="connsiteX21" fmla="*/ 9790 w 11511"/>
              <a:gd name="connsiteY21" fmla="*/ 0 h 9885"/>
              <a:gd name="connsiteX22" fmla="*/ 10027 w 11511"/>
              <a:gd name="connsiteY22" fmla="*/ 511 h 9885"/>
              <a:gd name="connsiteX23" fmla="*/ 10155 w 11511"/>
              <a:gd name="connsiteY23" fmla="*/ 878 h 9885"/>
              <a:gd name="connsiteX24" fmla="*/ 10136 w 11511"/>
              <a:gd name="connsiteY24" fmla="*/ 1192 h 9885"/>
              <a:gd name="connsiteX25" fmla="*/ 10064 w 11511"/>
              <a:gd name="connsiteY25" fmla="*/ 1590 h 9885"/>
              <a:gd name="connsiteX26" fmla="*/ 10195 w 11511"/>
              <a:gd name="connsiteY26" fmla="*/ 1742 h 9885"/>
              <a:gd name="connsiteX27" fmla="*/ 10540 w 11511"/>
              <a:gd name="connsiteY27" fmla="*/ 1331 h 9885"/>
              <a:gd name="connsiteX28" fmla="*/ 11511 w 11511"/>
              <a:gd name="connsiteY28" fmla="*/ 1331 h 9885"/>
              <a:gd name="connsiteX29" fmla="*/ 11241 w 11511"/>
              <a:gd name="connsiteY29" fmla="*/ 2248 h 9885"/>
              <a:gd name="connsiteX30" fmla="*/ 10522 w 11511"/>
              <a:gd name="connsiteY30" fmla="*/ 2248 h 9885"/>
              <a:gd name="connsiteX31" fmla="*/ 10769 w 11511"/>
              <a:gd name="connsiteY31" fmla="*/ 2525 h 9885"/>
              <a:gd name="connsiteX32" fmla="*/ 11223 w 11511"/>
              <a:gd name="connsiteY32" fmla="*/ 2872 h 9885"/>
              <a:gd name="connsiteX33" fmla="*/ 11223 w 11511"/>
              <a:gd name="connsiteY33" fmla="*/ 2925 h 9885"/>
              <a:gd name="connsiteX34" fmla="*/ 11130 w 11511"/>
              <a:gd name="connsiteY34" fmla="*/ 2879 h 9885"/>
              <a:gd name="connsiteX35" fmla="*/ 10559 w 11511"/>
              <a:gd name="connsiteY35" fmla="*/ 2872 h 9885"/>
              <a:gd name="connsiteX36" fmla="*/ 10504 w 11511"/>
              <a:gd name="connsiteY36" fmla="*/ 3020 h 9885"/>
              <a:gd name="connsiteX37" fmla="*/ 10431 w 11511"/>
              <a:gd name="connsiteY37" fmla="*/ 3159 h 9885"/>
              <a:gd name="connsiteX38" fmla="*/ 9708 w 11511"/>
              <a:gd name="connsiteY38" fmla="*/ 3535 h 9885"/>
              <a:gd name="connsiteX39" fmla="*/ 8962 w 11511"/>
              <a:gd name="connsiteY39" fmla="*/ 4691 h 9885"/>
              <a:gd name="connsiteX40" fmla="*/ 8761 w 11511"/>
              <a:gd name="connsiteY40" fmla="*/ 4744 h 9885"/>
              <a:gd name="connsiteX41" fmla="*/ 8582 w 11511"/>
              <a:gd name="connsiteY41" fmla="*/ 4703 h 9885"/>
              <a:gd name="connsiteX42" fmla="*/ 8364 w 11511"/>
              <a:gd name="connsiteY42" fmla="*/ 4621 h 9885"/>
              <a:gd name="connsiteX43" fmla="*/ 8244 w 11511"/>
              <a:gd name="connsiteY43" fmla="*/ 4763 h 9885"/>
              <a:gd name="connsiteX44" fmla="*/ 7855 w 11511"/>
              <a:gd name="connsiteY44" fmla="*/ 4744 h 9885"/>
              <a:gd name="connsiteX45" fmla="*/ 7804 w 11511"/>
              <a:gd name="connsiteY45" fmla="*/ 4791 h 9885"/>
              <a:gd name="connsiteX46" fmla="*/ 7771 w 11511"/>
              <a:gd name="connsiteY46" fmla="*/ 4832 h 9885"/>
              <a:gd name="connsiteX47" fmla="*/ 7645 w 11511"/>
              <a:gd name="connsiteY47" fmla="*/ 5860 h 9885"/>
              <a:gd name="connsiteX48" fmla="*/ 7410 w 11511"/>
              <a:gd name="connsiteY48" fmla="*/ 7265 h 9885"/>
              <a:gd name="connsiteX49" fmla="*/ 6953 w 11511"/>
              <a:gd name="connsiteY49" fmla="*/ 7255 h 9885"/>
              <a:gd name="connsiteX50" fmla="*/ 6880 w 11511"/>
              <a:gd name="connsiteY50" fmla="*/ 7767 h 9885"/>
              <a:gd name="connsiteX51" fmla="*/ 6921 w 11511"/>
              <a:gd name="connsiteY51" fmla="*/ 7892 h 9885"/>
              <a:gd name="connsiteX52" fmla="*/ 7331 w 11511"/>
              <a:gd name="connsiteY52" fmla="*/ 7948 h 9885"/>
              <a:gd name="connsiteX53" fmla="*/ 7405 w 11511"/>
              <a:gd name="connsiteY53" fmla="*/ 8332 h 9885"/>
              <a:gd name="connsiteX54" fmla="*/ 7645 w 11511"/>
              <a:gd name="connsiteY54" fmla="*/ 8455 h 9885"/>
              <a:gd name="connsiteX55" fmla="*/ 7603 w 11511"/>
              <a:gd name="connsiteY55" fmla="*/ 8628 h 9885"/>
              <a:gd name="connsiteX56" fmla="*/ 7356 w 11511"/>
              <a:gd name="connsiteY56" fmla="*/ 8815 h 9885"/>
              <a:gd name="connsiteX57" fmla="*/ 7114 w 11511"/>
              <a:gd name="connsiteY57" fmla="*/ 8803 h 9885"/>
              <a:gd name="connsiteX58" fmla="*/ 7102 w 11511"/>
              <a:gd name="connsiteY58" fmla="*/ 8906 h 9885"/>
              <a:gd name="connsiteX59" fmla="*/ 7168 w 11511"/>
              <a:gd name="connsiteY59" fmla="*/ 9234 h 9885"/>
              <a:gd name="connsiteX60" fmla="*/ 7356 w 11511"/>
              <a:gd name="connsiteY60" fmla="*/ 9252 h 9885"/>
              <a:gd name="connsiteX61" fmla="*/ 7430 w 11511"/>
              <a:gd name="connsiteY61" fmla="*/ 9463 h 9885"/>
              <a:gd name="connsiteX62" fmla="*/ 7284 w 11511"/>
              <a:gd name="connsiteY62" fmla="*/ 9588 h 9885"/>
              <a:gd name="connsiteX63" fmla="*/ 5065 w 11511"/>
              <a:gd name="connsiteY63" fmla="*/ 9405 h 9885"/>
              <a:gd name="connsiteX64" fmla="*/ 3132 w 11511"/>
              <a:gd name="connsiteY64" fmla="*/ 9211 h 9885"/>
              <a:gd name="connsiteX65" fmla="*/ 2976 w 11511"/>
              <a:gd name="connsiteY65" fmla="*/ 9862 h 9885"/>
              <a:gd name="connsiteX66" fmla="*/ 1441 w 11511"/>
              <a:gd name="connsiteY66" fmla="*/ 8194 h 9885"/>
              <a:gd name="connsiteX67" fmla="*/ 97 w 11511"/>
              <a:gd name="connsiteY67" fmla="*/ 7368 h 9885"/>
              <a:gd name="connsiteX68" fmla="*/ 230 w 11511"/>
              <a:gd name="connsiteY68" fmla="*/ 4099 h 9885"/>
              <a:gd name="connsiteX69" fmla="*/ 1672 w 11511"/>
              <a:gd name="connsiteY69" fmla="*/ 4266 h 9885"/>
              <a:gd name="connsiteX70" fmla="*/ 1579 w 11511"/>
              <a:gd name="connsiteY70" fmla="*/ 6965 h 9885"/>
              <a:gd name="connsiteX0" fmla="*/ 1372 w 10000"/>
              <a:gd name="connsiteY0" fmla="*/ 7046 h 9977"/>
              <a:gd name="connsiteX1" fmla="*/ 1863 w 10000"/>
              <a:gd name="connsiteY1" fmla="*/ 6724 h 9977"/>
              <a:gd name="connsiteX2" fmla="*/ 3310 w 10000"/>
              <a:gd name="connsiteY2" fmla="*/ 6508 h 9977"/>
              <a:gd name="connsiteX3" fmla="*/ 3820 w 10000"/>
              <a:gd name="connsiteY3" fmla="*/ 4492 h 9977"/>
              <a:gd name="connsiteX4" fmla="*/ 3119 w 10000"/>
              <a:gd name="connsiteY4" fmla="*/ 4030 h 9977"/>
              <a:gd name="connsiteX5" fmla="*/ 6603 w 10000"/>
              <a:gd name="connsiteY5" fmla="*/ 3277 h 9977"/>
              <a:gd name="connsiteX6" fmla="*/ 6607 w 10000"/>
              <a:gd name="connsiteY6" fmla="*/ 1325 h 9977"/>
              <a:gd name="connsiteX7" fmla="*/ 6847 w 10000"/>
              <a:gd name="connsiteY7" fmla="*/ 915 h 9977"/>
              <a:gd name="connsiteX8" fmla="*/ 7035 w 10000"/>
              <a:gd name="connsiteY8" fmla="*/ 1047 h 9977"/>
              <a:gd name="connsiteX9" fmla="*/ 7260 w 10000"/>
              <a:gd name="connsiteY9" fmla="*/ 2186 h 9977"/>
              <a:gd name="connsiteX10" fmla="*/ 7580 w 10000"/>
              <a:gd name="connsiteY10" fmla="*/ 1762 h 9977"/>
              <a:gd name="connsiteX11" fmla="*/ 7711 w 10000"/>
              <a:gd name="connsiteY11" fmla="*/ 1538 h 9977"/>
              <a:gd name="connsiteX12" fmla="*/ 7820 w 10000"/>
              <a:gd name="connsiteY12" fmla="*/ 1523 h 9977"/>
              <a:gd name="connsiteX13" fmla="*/ 7909 w 10000"/>
              <a:gd name="connsiteY13" fmla="*/ 1486 h 9977"/>
              <a:gd name="connsiteX14" fmla="*/ 7931 w 10000"/>
              <a:gd name="connsiteY14" fmla="*/ 1410 h 9977"/>
              <a:gd name="connsiteX15" fmla="*/ 7931 w 10000"/>
              <a:gd name="connsiteY15" fmla="*/ 1321 h 9977"/>
              <a:gd name="connsiteX16" fmla="*/ 7852 w 10000"/>
              <a:gd name="connsiteY16" fmla="*/ 1135 h 9977"/>
              <a:gd name="connsiteX17" fmla="*/ 7786 w 10000"/>
              <a:gd name="connsiteY17" fmla="*/ 1047 h 9977"/>
              <a:gd name="connsiteX18" fmla="*/ 7786 w 10000"/>
              <a:gd name="connsiteY18" fmla="*/ 994 h 9977"/>
              <a:gd name="connsiteX19" fmla="*/ 7956 w 10000"/>
              <a:gd name="connsiteY19" fmla="*/ 888 h 9977"/>
              <a:gd name="connsiteX20" fmla="*/ 8334 w 10000"/>
              <a:gd name="connsiteY20" fmla="*/ 445 h 9977"/>
              <a:gd name="connsiteX21" fmla="*/ 8505 w 10000"/>
              <a:gd name="connsiteY21" fmla="*/ 0 h 9977"/>
              <a:gd name="connsiteX22" fmla="*/ 8711 w 10000"/>
              <a:gd name="connsiteY22" fmla="*/ 517 h 9977"/>
              <a:gd name="connsiteX23" fmla="*/ 8822 w 10000"/>
              <a:gd name="connsiteY23" fmla="*/ 888 h 9977"/>
              <a:gd name="connsiteX24" fmla="*/ 8805 w 10000"/>
              <a:gd name="connsiteY24" fmla="*/ 1206 h 9977"/>
              <a:gd name="connsiteX25" fmla="*/ 8743 w 10000"/>
              <a:gd name="connsiteY25" fmla="*/ 1608 h 9977"/>
              <a:gd name="connsiteX26" fmla="*/ 8857 w 10000"/>
              <a:gd name="connsiteY26" fmla="*/ 1762 h 9977"/>
              <a:gd name="connsiteX27" fmla="*/ 9156 w 10000"/>
              <a:gd name="connsiteY27" fmla="*/ 1346 h 9977"/>
              <a:gd name="connsiteX28" fmla="*/ 10000 w 10000"/>
              <a:gd name="connsiteY28" fmla="*/ 1346 h 9977"/>
              <a:gd name="connsiteX29" fmla="*/ 9765 w 10000"/>
              <a:gd name="connsiteY29" fmla="*/ 2274 h 9977"/>
              <a:gd name="connsiteX30" fmla="*/ 9141 w 10000"/>
              <a:gd name="connsiteY30" fmla="*/ 2274 h 9977"/>
              <a:gd name="connsiteX31" fmla="*/ 9355 w 10000"/>
              <a:gd name="connsiteY31" fmla="*/ 2554 h 9977"/>
              <a:gd name="connsiteX32" fmla="*/ 9750 w 10000"/>
              <a:gd name="connsiteY32" fmla="*/ 2905 h 9977"/>
              <a:gd name="connsiteX33" fmla="*/ 9750 w 10000"/>
              <a:gd name="connsiteY33" fmla="*/ 2959 h 9977"/>
              <a:gd name="connsiteX34" fmla="*/ 9669 w 10000"/>
              <a:gd name="connsiteY34" fmla="*/ 2912 h 9977"/>
              <a:gd name="connsiteX35" fmla="*/ 9173 w 10000"/>
              <a:gd name="connsiteY35" fmla="*/ 2905 h 9977"/>
              <a:gd name="connsiteX36" fmla="*/ 9125 w 10000"/>
              <a:gd name="connsiteY36" fmla="*/ 3055 h 9977"/>
              <a:gd name="connsiteX37" fmla="*/ 9062 w 10000"/>
              <a:gd name="connsiteY37" fmla="*/ 3196 h 9977"/>
              <a:gd name="connsiteX38" fmla="*/ 8434 w 10000"/>
              <a:gd name="connsiteY38" fmla="*/ 3576 h 9977"/>
              <a:gd name="connsiteX39" fmla="*/ 7786 w 10000"/>
              <a:gd name="connsiteY39" fmla="*/ 4746 h 9977"/>
              <a:gd name="connsiteX40" fmla="*/ 7611 w 10000"/>
              <a:gd name="connsiteY40" fmla="*/ 4799 h 9977"/>
              <a:gd name="connsiteX41" fmla="*/ 7455 w 10000"/>
              <a:gd name="connsiteY41" fmla="*/ 4758 h 9977"/>
              <a:gd name="connsiteX42" fmla="*/ 7266 w 10000"/>
              <a:gd name="connsiteY42" fmla="*/ 4675 h 9977"/>
              <a:gd name="connsiteX43" fmla="*/ 7162 w 10000"/>
              <a:gd name="connsiteY43" fmla="*/ 4818 h 9977"/>
              <a:gd name="connsiteX44" fmla="*/ 6824 w 10000"/>
              <a:gd name="connsiteY44" fmla="*/ 4799 h 9977"/>
              <a:gd name="connsiteX45" fmla="*/ 6780 w 10000"/>
              <a:gd name="connsiteY45" fmla="*/ 4847 h 9977"/>
              <a:gd name="connsiteX46" fmla="*/ 6751 w 10000"/>
              <a:gd name="connsiteY46" fmla="*/ 4888 h 9977"/>
              <a:gd name="connsiteX47" fmla="*/ 6641 w 10000"/>
              <a:gd name="connsiteY47" fmla="*/ 5928 h 9977"/>
              <a:gd name="connsiteX48" fmla="*/ 6437 w 10000"/>
              <a:gd name="connsiteY48" fmla="*/ 7350 h 9977"/>
              <a:gd name="connsiteX49" fmla="*/ 6040 w 10000"/>
              <a:gd name="connsiteY49" fmla="*/ 7339 h 9977"/>
              <a:gd name="connsiteX50" fmla="*/ 5977 w 10000"/>
              <a:gd name="connsiteY50" fmla="*/ 7857 h 9977"/>
              <a:gd name="connsiteX51" fmla="*/ 6013 w 10000"/>
              <a:gd name="connsiteY51" fmla="*/ 7984 h 9977"/>
              <a:gd name="connsiteX52" fmla="*/ 6369 w 10000"/>
              <a:gd name="connsiteY52" fmla="*/ 8040 h 9977"/>
              <a:gd name="connsiteX53" fmla="*/ 6433 w 10000"/>
              <a:gd name="connsiteY53" fmla="*/ 8429 h 9977"/>
              <a:gd name="connsiteX54" fmla="*/ 6641 w 10000"/>
              <a:gd name="connsiteY54" fmla="*/ 8553 h 9977"/>
              <a:gd name="connsiteX55" fmla="*/ 6605 w 10000"/>
              <a:gd name="connsiteY55" fmla="*/ 8728 h 9977"/>
              <a:gd name="connsiteX56" fmla="*/ 6390 w 10000"/>
              <a:gd name="connsiteY56" fmla="*/ 8918 h 9977"/>
              <a:gd name="connsiteX57" fmla="*/ 6180 w 10000"/>
              <a:gd name="connsiteY57" fmla="*/ 8905 h 9977"/>
              <a:gd name="connsiteX58" fmla="*/ 6170 w 10000"/>
              <a:gd name="connsiteY58" fmla="*/ 9010 h 9977"/>
              <a:gd name="connsiteX59" fmla="*/ 6227 w 10000"/>
              <a:gd name="connsiteY59" fmla="*/ 9341 h 9977"/>
              <a:gd name="connsiteX60" fmla="*/ 6390 w 10000"/>
              <a:gd name="connsiteY60" fmla="*/ 9360 h 9977"/>
              <a:gd name="connsiteX61" fmla="*/ 6455 w 10000"/>
              <a:gd name="connsiteY61" fmla="*/ 9573 h 9977"/>
              <a:gd name="connsiteX62" fmla="*/ 6328 w 10000"/>
              <a:gd name="connsiteY62" fmla="*/ 9700 h 9977"/>
              <a:gd name="connsiteX63" fmla="*/ 4400 w 10000"/>
              <a:gd name="connsiteY63" fmla="*/ 9514 h 9977"/>
              <a:gd name="connsiteX64" fmla="*/ 2721 w 10000"/>
              <a:gd name="connsiteY64" fmla="*/ 9318 h 9977"/>
              <a:gd name="connsiteX65" fmla="*/ 2585 w 10000"/>
              <a:gd name="connsiteY65" fmla="*/ 9977 h 9977"/>
              <a:gd name="connsiteX66" fmla="*/ 1899 w 10000"/>
              <a:gd name="connsiteY66" fmla="*/ 9073 h 9977"/>
              <a:gd name="connsiteX67" fmla="*/ 1252 w 10000"/>
              <a:gd name="connsiteY67" fmla="*/ 8289 h 9977"/>
              <a:gd name="connsiteX68" fmla="*/ 84 w 10000"/>
              <a:gd name="connsiteY68" fmla="*/ 7454 h 9977"/>
              <a:gd name="connsiteX69" fmla="*/ 200 w 10000"/>
              <a:gd name="connsiteY69" fmla="*/ 4147 h 9977"/>
              <a:gd name="connsiteX70" fmla="*/ 1453 w 10000"/>
              <a:gd name="connsiteY70" fmla="*/ 4316 h 9977"/>
              <a:gd name="connsiteX71" fmla="*/ 1372 w 10000"/>
              <a:gd name="connsiteY71" fmla="*/ 7046 h 9977"/>
              <a:gd name="connsiteX0" fmla="*/ 1372 w 10000"/>
              <a:gd name="connsiteY0" fmla="*/ 7062 h 10032"/>
              <a:gd name="connsiteX1" fmla="*/ 1863 w 10000"/>
              <a:gd name="connsiteY1" fmla="*/ 6740 h 10032"/>
              <a:gd name="connsiteX2" fmla="*/ 3310 w 10000"/>
              <a:gd name="connsiteY2" fmla="*/ 6523 h 10032"/>
              <a:gd name="connsiteX3" fmla="*/ 3820 w 10000"/>
              <a:gd name="connsiteY3" fmla="*/ 4502 h 10032"/>
              <a:gd name="connsiteX4" fmla="*/ 3119 w 10000"/>
              <a:gd name="connsiteY4" fmla="*/ 4039 h 10032"/>
              <a:gd name="connsiteX5" fmla="*/ 6603 w 10000"/>
              <a:gd name="connsiteY5" fmla="*/ 3285 h 10032"/>
              <a:gd name="connsiteX6" fmla="*/ 6607 w 10000"/>
              <a:gd name="connsiteY6" fmla="*/ 1328 h 10032"/>
              <a:gd name="connsiteX7" fmla="*/ 6847 w 10000"/>
              <a:gd name="connsiteY7" fmla="*/ 917 h 10032"/>
              <a:gd name="connsiteX8" fmla="*/ 7035 w 10000"/>
              <a:gd name="connsiteY8" fmla="*/ 1049 h 10032"/>
              <a:gd name="connsiteX9" fmla="*/ 7260 w 10000"/>
              <a:gd name="connsiteY9" fmla="*/ 2191 h 10032"/>
              <a:gd name="connsiteX10" fmla="*/ 7580 w 10000"/>
              <a:gd name="connsiteY10" fmla="*/ 1766 h 10032"/>
              <a:gd name="connsiteX11" fmla="*/ 7711 w 10000"/>
              <a:gd name="connsiteY11" fmla="*/ 1542 h 10032"/>
              <a:gd name="connsiteX12" fmla="*/ 7820 w 10000"/>
              <a:gd name="connsiteY12" fmla="*/ 1527 h 10032"/>
              <a:gd name="connsiteX13" fmla="*/ 7909 w 10000"/>
              <a:gd name="connsiteY13" fmla="*/ 1489 h 10032"/>
              <a:gd name="connsiteX14" fmla="*/ 7931 w 10000"/>
              <a:gd name="connsiteY14" fmla="*/ 1413 h 10032"/>
              <a:gd name="connsiteX15" fmla="*/ 7931 w 10000"/>
              <a:gd name="connsiteY15" fmla="*/ 1324 h 10032"/>
              <a:gd name="connsiteX16" fmla="*/ 7852 w 10000"/>
              <a:gd name="connsiteY16" fmla="*/ 1138 h 10032"/>
              <a:gd name="connsiteX17" fmla="*/ 7786 w 10000"/>
              <a:gd name="connsiteY17" fmla="*/ 1049 h 10032"/>
              <a:gd name="connsiteX18" fmla="*/ 7786 w 10000"/>
              <a:gd name="connsiteY18" fmla="*/ 996 h 10032"/>
              <a:gd name="connsiteX19" fmla="*/ 7956 w 10000"/>
              <a:gd name="connsiteY19" fmla="*/ 890 h 10032"/>
              <a:gd name="connsiteX20" fmla="*/ 8334 w 10000"/>
              <a:gd name="connsiteY20" fmla="*/ 446 h 10032"/>
              <a:gd name="connsiteX21" fmla="*/ 8505 w 10000"/>
              <a:gd name="connsiteY21" fmla="*/ 0 h 10032"/>
              <a:gd name="connsiteX22" fmla="*/ 8711 w 10000"/>
              <a:gd name="connsiteY22" fmla="*/ 518 h 10032"/>
              <a:gd name="connsiteX23" fmla="*/ 8822 w 10000"/>
              <a:gd name="connsiteY23" fmla="*/ 890 h 10032"/>
              <a:gd name="connsiteX24" fmla="*/ 8805 w 10000"/>
              <a:gd name="connsiteY24" fmla="*/ 1209 h 10032"/>
              <a:gd name="connsiteX25" fmla="*/ 8743 w 10000"/>
              <a:gd name="connsiteY25" fmla="*/ 1612 h 10032"/>
              <a:gd name="connsiteX26" fmla="*/ 8857 w 10000"/>
              <a:gd name="connsiteY26" fmla="*/ 1766 h 10032"/>
              <a:gd name="connsiteX27" fmla="*/ 9156 w 10000"/>
              <a:gd name="connsiteY27" fmla="*/ 1349 h 10032"/>
              <a:gd name="connsiteX28" fmla="*/ 10000 w 10000"/>
              <a:gd name="connsiteY28" fmla="*/ 1349 h 10032"/>
              <a:gd name="connsiteX29" fmla="*/ 9765 w 10000"/>
              <a:gd name="connsiteY29" fmla="*/ 2279 h 10032"/>
              <a:gd name="connsiteX30" fmla="*/ 9141 w 10000"/>
              <a:gd name="connsiteY30" fmla="*/ 2279 h 10032"/>
              <a:gd name="connsiteX31" fmla="*/ 9355 w 10000"/>
              <a:gd name="connsiteY31" fmla="*/ 2560 h 10032"/>
              <a:gd name="connsiteX32" fmla="*/ 9750 w 10000"/>
              <a:gd name="connsiteY32" fmla="*/ 2912 h 10032"/>
              <a:gd name="connsiteX33" fmla="*/ 9750 w 10000"/>
              <a:gd name="connsiteY33" fmla="*/ 2966 h 10032"/>
              <a:gd name="connsiteX34" fmla="*/ 9669 w 10000"/>
              <a:gd name="connsiteY34" fmla="*/ 2919 h 10032"/>
              <a:gd name="connsiteX35" fmla="*/ 9173 w 10000"/>
              <a:gd name="connsiteY35" fmla="*/ 2912 h 10032"/>
              <a:gd name="connsiteX36" fmla="*/ 9125 w 10000"/>
              <a:gd name="connsiteY36" fmla="*/ 3062 h 10032"/>
              <a:gd name="connsiteX37" fmla="*/ 9062 w 10000"/>
              <a:gd name="connsiteY37" fmla="*/ 3203 h 10032"/>
              <a:gd name="connsiteX38" fmla="*/ 8434 w 10000"/>
              <a:gd name="connsiteY38" fmla="*/ 3584 h 10032"/>
              <a:gd name="connsiteX39" fmla="*/ 7786 w 10000"/>
              <a:gd name="connsiteY39" fmla="*/ 4757 h 10032"/>
              <a:gd name="connsiteX40" fmla="*/ 7611 w 10000"/>
              <a:gd name="connsiteY40" fmla="*/ 4810 h 10032"/>
              <a:gd name="connsiteX41" fmla="*/ 7455 w 10000"/>
              <a:gd name="connsiteY41" fmla="*/ 4769 h 10032"/>
              <a:gd name="connsiteX42" fmla="*/ 7266 w 10000"/>
              <a:gd name="connsiteY42" fmla="*/ 4686 h 10032"/>
              <a:gd name="connsiteX43" fmla="*/ 7162 w 10000"/>
              <a:gd name="connsiteY43" fmla="*/ 4829 h 10032"/>
              <a:gd name="connsiteX44" fmla="*/ 6824 w 10000"/>
              <a:gd name="connsiteY44" fmla="*/ 4810 h 10032"/>
              <a:gd name="connsiteX45" fmla="*/ 6780 w 10000"/>
              <a:gd name="connsiteY45" fmla="*/ 4858 h 10032"/>
              <a:gd name="connsiteX46" fmla="*/ 6751 w 10000"/>
              <a:gd name="connsiteY46" fmla="*/ 4899 h 10032"/>
              <a:gd name="connsiteX47" fmla="*/ 6641 w 10000"/>
              <a:gd name="connsiteY47" fmla="*/ 5942 h 10032"/>
              <a:gd name="connsiteX48" fmla="*/ 6437 w 10000"/>
              <a:gd name="connsiteY48" fmla="*/ 7367 h 10032"/>
              <a:gd name="connsiteX49" fmla="*/ 6040 w 10000"/>
              <a:gd name="connsiteY49" fmla="*/ 7356 h 10032"/>
              <a:gd name="connsiteX50" fmla="*/ 5977 w 10000"/>
              <a:gd name="connsiteY50" fmla="*/ 7875 h 10032"/>
              <a:gd name="connsiteX51" fmla="*/ 6013 w 10000"/>
              <a:gd name="connsiteY51" fmla="*/ 8002 h 10032"/>
              <a:gd name="connsiteX52" fmla="*/ 6369 w 10000"/>
              <a:gd name="connsiteY52" fmla="*/ 8059 h 10032"/>
              <a:gd name="connsiteX53" fmla="*/ 6433 w 10000"/>
              <a:gd name="connsiteY53" fmla="*/ 8448 h 10032"/>
              <a:gd name="connsiteX54" fmla="*/ 6641 w 10000"/>
              <a:gd name="connsiteY54" fmla="*/ 8573 h 10032"/>
              <a:gd name="connsiteX55" fmla="*/ 6605 w 10000"/>
              <a:gd name="connsiteY55" fmla="*/ 8748 h 10032"/>
              <a:gd name="connsiteX56" fmla="*/ 6390 w 10000"/>
              <a:gd name="connsiteY56" fmla="*/ 8939 h 10032"/>
              <a:gd name="connsiteX57" fmla="*/ 6180 w 10000"/>
              <a:gd name="connsiteY57" fmla="*/ 8926 h 10032"/>
              <a:gd name="connsiteX58" fmla="*/ 6170 w 10000"/>
              <a:gd name="connsiteY58" fmla="*/ 9031 h 10032"/>
              <a:gd name="connsiteX59" fmla="*/ 6227 w 10000"/>
              <a:gd name="connsiteY59" fmla="*/ 9363 h 10032"/>
              <a:gd name="connsiteX60" fmla="*/ 6390 w 10000"/>
              <a:gd name="connsiteY60" fmla="*/ 9382 h 10032"/>
              <a:gd name="connsiteX61" fmla="*/ 6455 w 10000"/>
              <a:gd name="connsiteY61" fmla="*/ 9595 h 10032"/>
              <a:gd name="connsiteX62" fmla="*/ 6328 w 10000"/>
              <a:gd name="connsiteY62" fmla="*/ 9722 h 10032"/>
              <a:gd name="connsiteX63" fmla="*/ 4400 w 10000"/>
              <a:gd name="connsiteY63" fmla="*/ 9536 h 10032"/>
              <a:gd name="connsiteX64" fmla="*/ 2721 w 10000"/>
              <a:gd name="connsiteY64" fmla="*/ 9339 h 10032"/>
              <a:gd name="connsiteX65" fmla="*/ 2585 w 10000"/>
              <a:gd name="connsiteY65" fmla="*/ 10000 h 10032"/>
              <a:gd name="connsiteX66" fmla="*/ 1270 w 10000"/>
              <a:gd name="connsiteY66" fmla="*/ 9879 h 10032"/>
              <a:gd name="connsiteX67" fmla="*/ 1252 w 10000"/>
              <a:gd name="connsiteY67" fmla="*/ 8308 h 10032"/>
              <a:gd name="connsiteX68" fmla="*/ 84 w 10000"/>
              <a:gd name="connsiteY68" fmla="*/ 7471 h 10032"/>
              <a:gd name="connsiteX69" fmla="*/ 200 w 10000"/>
              <a:gd name="connsiteY69" fmla="*/ 4157 h 10032"/>
              <a:gd name="connsiteX70" fmla="*/ 1453 w 10000"/>
              <a:gd name="connsiteY70" fmla="*/ 4326 h 10032"/>
              <a:gd name="connsiteX71" fmla="*/ 1372 w 10000"/>
              <a:gd name="connsiteY71" fmla="*/ 7062 h 10032"/>
              <a:gd name="connsiteX0" fmla="*/ 1372 w 10000"/>
              <a:gd name="connsiteY0" fmla="*/ 7062 h 13463"/>
              <a:gd name="connsiteX1" fmla="*/ 1863 w 10000"/>
              <a:gd name="connsiteY1" fmla="*/ 6740 h 13463"/>
              <a:gd name="connsiteX2" fmla="*/ 3310 w 10000"/>
              <a:gd name="connsiteY2" fmla="*/ 6523 h 13463"/>
              <a:gd name="connsiteX3" fmla="*/ 3820 w 10000"/>
              <a:gd name="connsiteY3" fmla="*/ 4502 h 13463"/>
              <a:gd name="connsiteX4" fmla="*/ 3119 w 10000"/>
              <a:gd name="connsiteY4" fmla="*/ 4039 h 13463"/>
              <a:gd name="connsiteX5" fmla="*/ 6603 w 10000"/>
              <a:gd name="connsiteY5" fmla="*/ 3285 h 13463"/>
              <a:gd name="connsiteX6" fmla="*/ 6607 w 10000"/>
              <a:gd name="connsiteY6" fmla="*/ 1328 h 13463"/>
              <a:gd name="connsiteX7" fmla="*/ 6847 w 10000"/>
              <a:gd name="connsiteY7" fmla="*/ 917 h 13463"/>
              <a:gd name="connsiteX8" fmla="*/ 7035 w 10000"/>
              <a:gd name="connsiteY8" fmla="*/ 1049 h 13463"/>
              <a:gd name="connsiteX9" fmla="*/ 7260 w 10000"/>
              <a:gd name="connsiteY9" fmla="*/ 2191 h 13463"/>
              <a:gd name="connsiteX10" fmla="*/ 7580 w 10000"/>
              <a:gd name="connsiteY10" fmla="*/ 1766 h 13463"/>
              <a:gd name="connsiteX11" fmla="*/ 7711 w 10000"/>
              <a:gd name="connsiteY11" fmla="*/ 1542 h 13463"/>
              <a:gd name="connsiteX12" fmla="*/ 7820 w 10000"/>
              <a:gd name="connsiteY12" fmla="*/ 1527 h 13463"/>
              <a:gd name="connsiteX13" fmla="*/ 7909 w 10000"/>
              <a:gd name="connsiteY13" fmla="*/ 1489 h 13463"/>
              <a:gd name="connsiteX14" fmla="*/ 7931 w 10000"/>
              <a:gd name="connsiteY14" fmla="*/ 1413 h 13463"/>
              <a:gd name="connsiteX15" fmla="*/ 7931 w 10000"/>
              <a:gd name="connsiteY15" fmla="*/ 1324 h 13463"/>
              <a:gd name="connsiteX16" fmla="*/ 7852 w 10000"/>
              <a:gd name="connsiteY16" fmla="*/ 1138 h 13463"/>
              <a:gd name="connsiteX17" fmla="*/ 7786 w 10000"/>
              <a:gd name="connsiteY17" fmla="*/ 1049 h 13463"/>
              <a:gd name="connsiteX18" fmla="*/ 7786 w 10000"/>
              <a:gd name="connsiteY18" fmla="*/ 996 h 13463"/>
              <a:gd name="connsiteX19" fmla="*/ 7956 w 10000"/>
              <a:gd name="connsiteY19" fmla="*/ 890 h 13463"/>
              <a:gd name="connsiteX20" fmla="*/ 8334 w 10000"/>
              <a:gd name="connsiteY20" fmla="*/ 446 h 13463"/>
              <a:gd name="connsiteX21" fmla="*/ 8505 w 10000"/>
              <a:gd name="connsiteY21" fmla="*/ 0 h 13463"/>
              <a:gd name="connsiteX22" fmla="*/ 8711 w 10000"/>
              <a:gd name="connsiteY22" fmla="*/ 518 h 13463"/>
              <a:gd name="connsiteX23" fmla="*/ 8822 w 10000"/>
              <a:gd name="connsiteY23" fmla="*/ 890 h 13463"/>
              <a:gd name="connsiteX24" fmla="*/ 8805 w 10000"/>
              <a:gd name="connsiteY24" fmla="*/ 1209 h 13463"/>
              <a:gd name="connsiteX25" fmla="*/ 8743 w 10000"/>
              <a:gd name="connsiteY25" fmla="*/ 1612 h 13463"/>
              <a:gd name="connsiteX26" fmla="*/ 8857 w 10000"/>
              <a:gd name="connsiteY26" fmla="*/ 1766 h 13463"/>
              <a:gd name="connsiteX27" fmla="*/ 9156 w 10000"/>
              <a:gd name="connsiteY27" fmla="*/ 1349 h 13463"/>
              <a:gd name="connsiteX28" fmla="*/ 10000 w 10000"/>
              <a:gd name="connsiteY28" fmla="*/ 1349 h 13463"/>
              <a:gd name="connsiteX29" fmla="*/ 9765 w 10000"/>
              <a:gd name="connsiteY29" fmla="*/ 2279 h 13463"/>
              <a:gd name="connsiteX30" fmla="*/ 9141 w 10000"/>
              <a:gd name="connsiteY30" fmla="*/ 2279 h 13463"/>
              <a:gd name="connsiteX31" fmla="*/ 9355 w 10000"/>
              <a:gd name="connsiteY31" fmla="*/ 2560 h 13463"/>
              <a:gd name="connsiteX32" fmla="*/ 9750 w 10000"/>
              <a:gd name="connsiteY32" fmla="*/ 2912 h 13463"/>
              <a:gd name="connsiteX33" fmla="*/ 9750 w 10000"/>
              <a:gd name="connsiteY33" fmla="*/ 2966 h 13463"/>
              <a:gd name="connsiteX34" fmla="*/ 9669 w 10000"/>
              <a:gd name="connsiteY34" fmla="*/ 2919 h 13463"/>
              <a:gd name="connsiteX35" fmla="*/ 9173 w 10000"/>
              <a:gd name="connsiteY35" fmla="*/ 2912 h 13463"/>
              <a:gd name="connsiteX36" fmla="*/ 9125 w 10000"/>
              <a:gd name="connsiteY36" fmla="*/ 3062 h 13463"/>
              <a:gd name="connsiteX37" fmla="*/ 9062 w 10000"/>
              <a:gd name="connsiteY37" fmla="*/ 3203 h 13463"/>
              <a:gd name="connsiteX38" fmla="*/ 8434 w 10000"/>
              <a:gd name="connsiteY38" fmla="*/ 3584 h 13463"/>
              <a:gd name="connsiteX39" fmla="*/ 7786 w 10000"/>
              <a:gd name="connsiteY39" fmla="*/ 4757 h 13463"/>
              <a:gd name="connsiteX40" fmla="*/ 7611 w 10000"/>
              <a:gd name="connsiteY40" fmla="*/ 4810 h 13463"/>
              <a:gd name="connsiteX41" fmla="*/ 7455 w 10000"/>
              <a:gd name="connsiteY41" fmla="*/ 4769 h 13463"/>
              <a:gd name="connsiteX42" fmla="*/ 7266 w 10000"/>
              <a:gd name="connsiteY42" fmla="*/ 4686 h 13463"/>
              <a:gd name="connsiteX43" fmla="*/ 7162 w 10000"/>
              <a:gd name="connsiteY43" fmla="*/ 4829 h 13463"/>
              <a:gd name="connsiteX44" fmla="*/ 6824 w 10000"/>
              <a:gd name="connsiteY44" fmla="*/ 4810 h 13463"/>
              <a:gd name="connsiteX45" fmla="*/ 6780 w 10000"/>
              <a:gd name="connsiteY45" fmla="*/ 4858 h 13463"/>
              <a:gd name="connsiteX46" fmla="*/ 6751 w 10000"/>
              <a:gd name="connsiteY46" fmla="*/ 4899 h 13463"/>
              <a:gd name="connsiteX47" fmla="*/ 6641 w 10000"/>
              <a:gd name="connsiteY47" fmla="*/ 5942 h 13463"/>
              <a:gd name="connsiteX48" fmla="*/ 6437 w 10000"/>
              <a:gd name="connsiteY48" fmla="*/ 7367 h 13463"/>
              <a:gd name="connsiteX49" fmla="*/ 6040 w 10000"/>
              <a:gd name="connsiteY49" fmla="*/ 7356 h 13463"/>
              <a:gd name="connsiteX50" fmla="*/ 5977 w 10000"/>
              <a:gd name="connsiteY50" fmla="*/ 7875 h 13463"/>
              <a:gd name="connsiteX51" fmla="*/ 6013 w 10000"/>
              <a:gd name="connsiteY51" fmla="*/ 8002 h 13463"/>
              <a:gd name="connsiteX52" fmla="*/ 6369 w 10000"/>
              <a:gd name="connsiteY52" fmla="*/ 8059 h 13463"/>
              <a:gd name="connsiteX53" fmla="*/ 6433 w 10000"/>
              <a:gd name="connsiteY53" fmla="*/ 8448 h 13463"/>
              <a:gd name="connsiteX54" fmla="*/ 6641 w 10000"/>
              <a:gd name="connsiteY54" fmla="*/ 8573 h 13463"/>
              <a:gd name="connsiteX55" fmla="*/ 6605 w 10000"/>
              <a:gd name="connsiteY55" fmla="*/ 8748 h 13463"/>
              <a:gd name="connsiteX56" fmla="*/ 6390 w 10000"/>
              <a:gd name="connsiteY56" fmla="*/ 8939 h 13463"/>
              <a:gd name="connsiteX57" fmla="*/ 6180 w 10000"/>
              <a:gd name="connsiteY57" fmla="*/ 8926 h 13463"/>
              <a:gd name="connsiteX58" fmla="*/ 6170 w 10000"/>
              <a:gd name="connsiteY58" fmla="*/ 9031 h 13463"/>
              <a:gd name="connsiteX59" fmla="*/ 6227 w 10000"/>
              <a:gd name="connsiteY59" fmla="*/ 9363 h 13463"/>
              <a:gd name="connsiteX60" fmla="*/ 6390 w 10000"/>
              <a:gd name="connsiteY60" fmla="*/ 9382 h 13463"/>
              <a:gd name="connsiteX61" fmla="*/ 6455 w 10000"/>
              <a:gd name="connsiteY61" fmla="*/ 9595 h 13463"/>
              <a:gd name="connsiteX62" fmla="*/ 6328 w 10000"/>
              <a:gd name="connsiteY62" fmla="*/ 9722 h 13463"/>
              <a:gd name="connsiteX63" fmla="*/ 4400 w 10000"/>
              <a:gd name="connsiteY63" fmla="*/ 9536 h 13463"/>
              <a:gd name="connsiteX64" fmla="*/ 1953 w 10000"/>
              <a:gd name="connsiteY64" fmla="*/ 13460 h 13463"/>
              <a:gd name="connsiteX65" fmla="*/ 2585 w 10000"/>
              <a:gd name="connsiteY65" fmla="*/ 10000 h 13463"/>
              <a:gd name="connsiteX66" fmla="*/ 1270 w 10000"/>
              <a:gd name="connsiteY66" fmla="*/ 9879 h 13463"/>
              <a:gd name="connsiteX67" fmla="*/ 1252 w 10000"/>
              <a:gd name="connsiteY67" fmla="*/ 8308 h 13463"/>
              <a:gd name="connsiteX68" fmla="*/ 84 w 10000"/>
              <a:gd name="connsiteY68" fmla="*/ 7471 h 13463"/>
              <a:gd name="connsiteX69" fmla="*/ 200 w 10000"/>
              <a:gd name="connsiteY69" fmla="*/ 4157 h 13463"/>
              <a:gd name="connsiteX70" fmla="*/ 1453 w 10000"/>
              <a:gd name="connsiteY70" fmla="*/ 4326 h 13463"/>
              <a:gd name="connsiteX71" fmla="*/ 1372 w 10000"/>
              <a:gd name="connsiteY71" fmla="*/ 7062 h 13463"/>
              <a:gd name="connsiteX0" fmla="*/ 1372 w 10000"/>
              <a:gd name="connsiteY0" fmla="*/ 7062 h 13463"/>
              <a:gd name="connsiteX1" fmla="*/ 1863 w 10000"/>
              <a:gd name="connsiteY1" fmla="*/ 6740 h 13463"/>
              <a:gd name="connsiteX2" fmla="*/ 3310 w 10000"/>
              <a:gd name="connsiteY2" fmla="*/ 6523 h 13463"/>
              <a:gd name="connsiteX3" fmla="*/ 3820 w 10000"/>
              <a:gd name="connsiteY3" fmla="*/ 4502 h 13463"/>
              <a:gd name="connsiteX4" fmla="*/ 3119 w 10000"/>
              <a:gd name="connsiteY4" fmla="*/ 4039 h 13463"/>
              <a:gd name="connsiteX5" fmla="*/ 6603 w 10000"/>
              <a:gd name="connsiteY5" fmla="*/ 3285 h 13463"/>
              <a:gd name="connsiteX6" fmla="*/ 6607 w 10000"/>
              <a:gd name="connsiteY6" fmla="*/ 1328 h 13463"/>
              <a:gd name="connsiteX7" fmla="*/ 6847 w 10000"/>
              <a:gd name="connsiteY7" fmla="*/ 917 h 13463"/>
              <a:gd name="connsiteX8" fmla="*/ 7035 w 10000"/>
              <a:gd name="connsiteY8" fmla="*/ 1049 h 13463"/>
              <a:gd name="connsiteX9" fmla="*/ 7260 w 10000"/>
              <a:gd name="connsiteY9" fmla="*/ 2191 h 13463"/>
              <a:gd name="connsiteX10" fmla="*/ 7580 w 10000"/>
              <a:gd name="connsiteY10" fmla="*/ 1766 h 13463"/>
              <a:gd name="connsiteX11" fmla="*/ 7711 w 10000"/>
              <a:gd name="connsiteY11" fmla="*/ 1542 h 13463"/>
              <a:gd name="connsiteX12" fmla="*/ 7820 w 10000"/>
              <a:gd name="connsiteY12" fmla="*/ 1527 h 13463"/>
              <a:gd name="connsiteX13" fmla="*/ 7909 w 10000"/>
              <a:gd name="connsiteY13" fmla="*/ 1489 h 13463"/>
              <a:gd name="connsiteX14" fmla="*/ 7931 w 10000"/>
              <a:gd name="connsiteY14" fmla="*/ 1413 h 13463"/>
              <a:gd name="connsiteX15" fmla="*/ 7931 w 10000"/>
              <a:gd name="connsiteY15" fmla="*/ 1324 h 13463"/>
              <a:gd name="connsiteX16" fmla="*/ 7852 w 10000"/>
              <a:gd name="connsiteY16" fmla="*/ 1138 h 13463"/>
              <a:gd name="connsiteX17" fmla="*/ 7786 w 10000"/>
              <a:gd name="connsiteY17" fmla="*/ 1049 h 13463"/>
              <a:gd name="connsiteX18" fmla="*/ 7786 w 10000"/>
              <a:gd name="connsiteY18" fmla="*/ 996 h 13463"/>
              <a:gd name="connsiteX19" fmla="*/ 7956 w 10000"/>
              <a:gd name="connsiteY19" fmla="*/ 890 h 13463"/>
              <a:gd name="connsiteX20" fmla="*/ 8334 w 10000"/>
              <a:gd name="connsiteY20" fmla="*/ 446 h 13463"/>
              <a:gd name="connsiteX21" fmla="*/ 8505 w 10000"/>
              <a:gd name="connsiteY21" fmla="*/ 0 h 13463"/>
              <a:gd name="connsiteX22" fmla="*/ 8711 w 10000"/>
              <a:gd name="connsiteY22" fmla="*/ 518 h 13463"/>
              <a:gd name="connsiteX23" fmla="*/ 8822 w 10000"/>
              <a:gd name="connsiteY23" fmla="*/ 890 h 13463"/>
              <a:gd name="connsiteX24" fmla="*/ 8805 w 10000"/>
              <a:gd name="connsiteY24" fmla="*/ 1209 h 13463"/>
              <a:gd name="connsiteX25" fmla="*/ 8743 w 10000"/>
              <a:gd name="connsiteY25" fmla="*/ 1612 h 13463"/>
              <a:gd name="connsiteX26" fmla="*/ 8857 w 10000"/>
              <a:gd name="connsiteY26" fmla="*/ 1766 h 13463"/>
              <a:gd name="connsiteX27" fmla="*/ 9156 w 10000"/>
              <a:gd name="connsiteY27" fmla="*/ 1349 h 13463"/>
              <a:gd name="connsiteX28" fmla="*/ 10000 w 10000"/>
              <a:gd name="connsiteY28" fmla="*/ 1349 h 13463"/>
              <a:gd name="connsiteX29" fmla="*/ 9765 w 10000"/>
              <a:gd name="connsiteY29" fmla="*/ 2279 h 13463"/>
              <a:gd name="connsiteX30" fmla="*/ 9141 w 10000"/>
              <a:gd name="connsiteY30" fmla="*/ 2279 h 13463"/>
              <a:gd name="connsiteX31" fmla="*/ 9355 w 10000"/>
              <a:gd name="connsiteY31" fmla="*/ 2560 h 13463"/>
              <a:gd name="connsiteX32" fmla="*/ 9750 w 10000"/>
              <a:gd name="connsiteY32" fmla="*/ 2912 h 13463"/>
              <a:gd name="connsiteX33" fmla="*/ 9750 w 10000"/>
              <a:gd name="connsiteY33" fmla="*/ 2966 h 13463"/>
              <a:gd name="connsiteX34" fmla="*/ 9669 w 10000"/>
              <a:gd name="connsiteY34" fmla="*/ 2919 h 13463"/>
              <a:gd name="connsiteX35" fmla="*/ 9173 w 10000"/>
              <a:gd name="connsiteY35" fmla="*/ 2912 h 13463"/>
              <a:gd name="connsiteX36" fmla="*/ 9125 w 10000"/>
              <a:gd name="connsiteY36" fmla="*/ 3062 h 13463"/>
              <a:gd name="connsiteX37" fmla="*/ 9062 w 10000"/>
              <a:gd name="connsiteY37" fmla="*/ 3203 h 13463"/>
              <a:gd name="connsiteX38" fmla="*/ 8434 w 10000"/>
              <a:gd name="connsiteY38" fmla="*/ 3584 h 13463"/>
              <a:gd name="connsiteX39" fmla="*/ 7786 w 10000"/>
              <a:gd name="connsiteY39" fmla="*/ 4757 h 13463"/>
              <a:gd name="connsiteX40" fmla="*/ 7611 w 10000"/>
              <a:gd name="connsiteY40" fmla="*/ 4810 h 13463"/>
              <a:gd name="connsiteX41" fmla="*/ 7455 w 10000"/>
              <a:gd name="connsiteY41" fmla="*/ 4769 h 13463"/>
              <a:gd name="connsiteX42" fmla="*/ 7266 w 10000"/>
              <a:gd name="connsiteY42" fmla="*/ 4686 h 13463"/>
              <a:gd name="connsiteX43" fmla="*/ 7162 w 10000"/>
              <a:gd name="connsiteY43" fmla="*/ 4829 h 13463"/>
              <a:gd name="connsiteX44" fmla="*/ 6824 w 10000"/>
              <a:gd name="connsiteY44" fmla="*/ 4810 h 13463"/>
              <a:gd name="connsiteX45" fmla="*/ 6780 w 10000"/>
              <a:gd name="connsiteY45" fmla="*/ 4858 h 13463"/>
              <a:gd name="connsiteX46" fmla="*/ 6751 w 10000"/>
              <a:gd name="connsiteY46" fmla="*/ 4899 h 13463"/>
              <a:gd name="connsiteX47" fmla="*/ 6641 w 10000"/>
              <a:gd name="connsiteY47" fmla="*/ 5942 h 13463"/>
              <a:gd name="connsiteX48" fmla="*/ 6437 w 10000"/>
              <a:gd name="connsiteY48" fmla="*/ 7367 h 13463"/>
              <a:gd name="connsiteX49" fmla="*/ 6040 w 10000"/>
              <a:gd name="connsiteY49" fmla="*/ 7356 h 13463"/>
              <a:gd name="connsiteX50" fmla="*/ 5977 w 10000"/>
              <a:gd name="connsiteY50" fmla="*/ 7875 h 13463"/>
              <a:gd name="connsiteX51" fmla="*/ 6013 w 10000"/>
              <a:gd name="connsiteY51" fmla="*/ 8002 h 13463"/>
              <a:gd name="connsiteX52" fmla="*/ 6369 w 10000"/>
              <a:gd name="connsiteY52" fmla="*/ 8059 h 13463"/>
              <a:gd name="connsiteX53" fmla="*/ 6433 w 10000"/>
              <a:gd name="connsiteY53" fmla="*/ 8448 h 13463"/>
              <a:gd name="connsiteX54" fmla="*/ 6641 w 10000"/>
              <a:gd name="connsiteY54" fmla="*/ 8573 h 13463"/>
              <a:gd name="connsiteX55" fmla="*/ 6605 w 10000"/>
              <a:gd name="connsiteY55" fmla="*/ 8748 h 13463"/>
              <a:gd name="connsiteX56" fmla="*/ 6390 w 10000"/>
              <a:gd name="connsiteY56" fmla="*/ 8939 h 13463"/>
              <a:gd name="connsiteX57" fmla="*/ 6180 w 10000"/>
              <a:gd name="connsiteY57" fmla="*/ 8926 h 13463"/>
              <a:gd name="connsiteX58" fmla="*/ 6170 w 10000"/>
              <a:gd name="connsiteY58" fmla="*/ 9031 h 13463"/>
              <a:gd name="connsiteX59" fmla="*/ 6227 w 10000"/>
              <a:gd name="connsiteY59" fmla="*/ 9363 h 13463"/>
              <a:gd name="connsiteX60" fmla="*/ 6390 w 10000"/>
              <a:gd name="connsiteY60" fmla="*/ 9382 h 13463"/>
              <a:gd name="connsiteX61" fmla="*/ 6455 w 10000"/>
              <a:gd name="connsiteY61" fmla="*/ 9595 h 13463"/>
              <a:gd name="connsiteX62" fmla="*/ 6328 w 10000"/>
              <a:gd name="connsiteY62" fmla="*/ 9722 h 13463"/>
              <a:gd name="connsiteX63" fmla="*/ 4400 w 10000"/>
              <a:gd name="connsiteY63" fmla="*/ 9536 h 13463"/>
              <a:gd name="connsiteX64" fmla="*/ 3715 w 10000"/>
              <a:gd name="connsiteY64" fmla="*/ 10586 h 13463"/>
              <a:gd name="connsiteX65" fmla="*/ 1953 w 10000"/>
              <a:gd name="connsiteY65" fmla="*/ 13460 h 13463"/>
              <a:gd name="connsiteX66" fmla="*/ 2585 w 10000"/>
              <a:gd name="connsiteY66" fmla="*/ 10000 h 13463"/>
              <a:gd name="connsiteX67" fmla="*/ 1270 w 10000"/>
              <a:gd name="connsiteY67" fmla="*/ 9879 h 13463"/>
              <a:gd name="connsiteX68" fmla="*/ 1252 w 10000"/>
              <a:gd name="connsiteY68" fmla="*/ 8308 h 13463"/>
              <a:gd name="connsiteX69" fmla="*/ 84 w 10000"/>
              <a:gd name="connsiteY69" fmla="*/ 7471 h 13463"/>
              <a:gd name="connsiteX70" fmla="*/ 200 w 10000"/>
              <a:gd name="connsiteY70" fmla="*/ 4157 h 13463"/>
              <a:gd name="connsiteX71" fmla="*/ 1453 w 10000"/>
              <a:gd name="connsiteY71" fmla="*/ 4326 h 13463"/>
              <a:gd name="connsiteX72" fmla="*/ 1372 w 10000"/>
              <a:gd name="connsiteY72" fmla="*/ 7062 h 13463"/>
              <a:gd name="connsiteX0" fmla="*/ 1372 w 10000"/>
              <a:gd name="connsiteY0" fmla="*/ 7062 h 13687"/>
              <a:gd name="connsiteX1" fmla="*/ 1863 w 10000"/>
              <a:gd name="connsiteY1" fmla="*/ 6740 h 13687"/>
              <a:gd name="connsiteX2" fmla="*/ 3310 w 10000"/>
              <a:gd name="connsiteY2" fmla="*/ 6523 h 13687"/>
              <a:gd name="connsiteX3" fmla="*/ 3820 w 10000"/>
              <a:gd name="connsiteY3" fmla="*/ 4502 h 13687"/>
              <a:gd name="connsiteX4" fmla="*/ 3119 w 10000"/>
              <a:gd name="connsiteY4" fmla="*/ 4039 h 13687"/>
              <a:gd name="connsiteX5" fmla="*/ 6603 w 10000"/>
              <a:gd name="connsiteY5" fmla="*/ 3285 h 13687"/>
              <a:gd name="connsiteX6" fmla="*/ 6607 w 10000"/>
              <a:gd name="connsiteY6" fmla="*/ 1328 h 13687"/>
              <a:gd name="connsiteX7" fmla="*/ 6847 w 10000"/>
              <a:gd name="connsiteY7" fmla="*/ 917 h 13687"/>
              <a:gd name="connsiteX8" fmla="*/ 7035 w 10000"/>
              <a:gd name="connsiteY8" fmla="*/ 1049 h 13687"/>
              <a:gd name="connsiteX9" fmla="*/ 7260 w 10000"/>
              <a:gd name="connsiteY9" fmla="*/ 2191 h 13687"/>
              <a:gd name="connsiteX10" fmla="*/ 7580 w 10000"/>
              <a:gd name="connsiteY10" fmla="*/ 1766 h 13687"/>
              <a:gd name="connsiteX11" fmla="*/ 7711 w 10000"/>
              <a:gd name="connsiteY11" fmla="*/ 1542 h 13687"/>
              <a:gd name="connsiteX12" fmla="*/ 7820 w 10000"/>
              <a:gd name="connsiteY12" fmla="*/ 1527 h 13687"/>
              <a:gd name="connsiteX13" fmla="*/ 7909 w 10000"/>
              <a:gd name="connsiteY13" fmla="*/ 1489 h 13687"/>
              <a:gd name="connsiteX14" fmla="*/ 7931 w 10000"/>
              <a:gd name="connsiteY14" fmla="*/ 1413 h 13687"/>
              <a:gd name="connsiteX15" fmla="*/ 7931 w 10000"/>
              <a:gd name="connsiteY15" fmla="*/ 1324 h 13687"/>
              <a:gd name="connsiteX16" fmla="*/ 7852 w 10000"/>
              <a:gd name="connsiteY16" fmla="*/ 1138 h 13687"/>
              <a:gd name="connsiteX17" fmla="*/ 7786 w 10000"/>
              <a:gd name="connsiteY17" fmla="*/ 1049 h 13687"/>
              <a:gd name="connsiteX18" fmla="*/ 7786 w 10000"/>
              <a:gd name="connsiteY18" fmla="*/ 996 h 13687"/>
              <a:gd name="connsiteX19" fmla="*/ 7956 w 10000"/>
              <a:gd name="connsiteY19" fmla="*/ 890 h 13687"/>
              <a:gd name="connsiteX20" fmla="*/ 8334 w 10000"/>
              <a:gd name="connsiteY20" fmla="*/ 446 h 13687"/>
              <a:gd name="connsiteX21" fmla="*/ 8505 w 10000"/>
              <a:gd name="connsiteY21" fmla="*/ 0 h 13687"/>
              <a:gd name="connsiteX22" fmla="*/ 8711 w 10000"/>
              <a:gd name="connsiteY22" fmla="*/ 518 h 13687"/>
              <a:gd name="connsiteX23" fmla="*/ 8822 w 10000"/>
              <a:gd name="connsiteY23" fmla="*/ 890 h 13687"/>
              <a:gd name="connsiteX24" fmla="*/ 8805 w 10000"/>
              <a:gd name="connsiteY24" fmla="*/ 1209 h 13687"/>
              <a:gd name="connsiteX25" fmla="*/ 8743 w 10000"/>
              <a:gd name="connsiteY25" fmla="*/ 1612 h 13687"/>
              <a:gd name="connsiteX26" fmla="*/ 8857 w 10000"/>
              <a:gd name="connsiteY26" fmla="*/ 1766 h 13687"/>
              <a:gd name="connsiteX27" fmla="*/ 9156 w 10000"/>
              <a:gd name="connsiteY27" fmla="*/ 1349 h 13687"/>
              <a:gd name="connsiteX28" fmla="*/ 10000 w 10000"/>
              <a:gd name="connsiteY28" fmla="*/ 1349 h 13687"/>
              <a:gd name="connsiteX29" fmla="*/ 9765 w 10000"/>
              <a:gd name="connsiteY29" fmla="*/ 2279 h 13687"/>
              <a:gd name="connsiteX30" fmla="*/ 9141 w 10000"/>
              <a:gd name="connsiteY30" fmla="*/ 2279 h 13687"/>
              <a:gd name="connsiteX31" fmla="*/ 9355 w 10000"/>
              <a:gd name="connsiteY31" fmla="*/ 2560 h 13687"/>
              <a:gd name="connsiteX32" fmla="*/ 9750 w 10000"/>
              <a:gd name="connsiteY32" fmla="*/ 2912 h 13687"/>
              <a:gd name="connsiteX33" fmla="*/ 9750 w 10000"/>
              <a:gd name="connsiteY33" fmla="*/ 2966 h 13687"/>
              <a:gd name="connsiteX34" fmla="*/ 9669 w 10000"/>
              <a:gd name="connsiteY34" fmla="*/ 2919 h 13687"/>
              <a:gd name="connsiteX35" fmla="*/ 9173 w 10000"/>
              <a:gd name="connsiteY35" fmla="*/ 2912 h 13687"/>
              <a:gd name="connsiteX36" fmla="*/ 9125 w 10000"/>
              <a:gd name="connsiteY36" fmla="*/ 3062 h 13687"/>
              <a:gd name="connsiteX37" fmla="*/ 9062 w 10000"/>
              <a:gd name="connsiteY37" fmla="*/ 3203 h 13687"/>
              <a:gd name="connsiteX38" fmla="*/ 8434 w 10000"/>
              <a:gd name="connsiteY38" fmla="*/ 3584 h 13687"/>
              <a:gd name="connsiteX39" fmla="*/ 7786 w 10000"/>
              <a:gd name="connsiteY39" fmla="*/ 4757 h 13687"/>
              <a:gd name="connsiteX40" fmla="*/ 7611 w 10000"/>
              <a:gd name="connsiteY40" fmla="*/ 4810 h 13687"/>
              <a:gd name="connsiteX41" fmla="*/ 7455 w 10000"/>
              <a:gd name="connsiteY41" fmla="*/ 4769 h 13687"/>
              <a:gd name="connsiteX42" fmla="*/ 7266 w 10000"/>
              <a:gd name="connsiteY42" fmla="*/ 4686 h 13687"/>
              <a:gd name="connsiteX43" fmla="*/ 7162 w 10000"/>
              <a:gd name="connsiteY43" fmla="*/ 4829 h 13687"/>
              <a:gd name="connsiteX44" fmla="*/ 6824 w 10000"/>
              <a:gd name="connsiteY44" fmla="*/ 4810 h 13687"/>
              <a:gd name="connsiteX45" fmla="*/ 6780 w 10000"/>
              <a:gd name="connsiteY45" fmla="*/ 4858 h 13687"/>
              <a:gd name="connsiteX46" fmla="*/ 6751 w 10000"/>
              <a:gd name="connsiteY46" fmla="*/ 4899 h 13687"/>
              <a:gd name="connsiteX47" fmla="*/ 6641 w 10000"/>
              <a:gd name="connsiteY47" fmla="*/ 5942 h 13687"/>
              <a:gd name="connsiteX48" fmla="*/ 6437 w 10000"/>
              <a:gd name="connsiteY48" fmla="*/ 7367 h 13687"/>
              <a:gd name="connsiteX49" fmla="*/ 6040 w 10000"/>
              <a:gd name="connsiteY49" fmla="*/ 7356 h 13687"/>
              <a:gd name="connsiteX50" fmla="*/ 5977 w 10000"/>
              <a:gd name="connsiteY50" fmla="*/ 7875 h 13687"/>
              <a:gd name="connsiteX51" fmla="*/ 6013 w 10000"/>
              <a:gd name="connsiteY51" fmla="*/ 8002 h 13687"/>
              <a:gd name="connsiteX52" fmla="*/ 6369 w 10000"/>
              <a:gd name="connsiteY52" fmla="*/ 8059 h 13687"/>
              <a:gd name="connsiteX53" fmla="*/ 6433 w 10000"/>
              <a:gd name="connsiteY53" fmla="*/ 8448 h 13687"/>
              <a:gd name="connsiteX54" fmla="*/ 6641 w 10000"/>
              <a:gd name="connsiteY54" fmla="*/ 8573 h 13687"/>
              <a:gd name="connsiteX55" fmla="*/ 6605 w 10000"/>
              <a:gd name="connsiteY55" fmla="*/ 8748 h 13687"/>
              <a:gd name="connsiteX56" fmla="*/ 6390 w 10000"/>
              <a:gd name="connsiteY56" fmla="*/ 8939 h 13687"/>
              <a:gd name="connsiteX57" fmla="*/ 6180 w 10000"/>
              <a:gd name="connsiteY57" fmla="*/ 8926 h 13687"/>
              <a:gd name="connsiteX58" fmla="*/ 6170 w 10000"/>
              <a:gd name="connsiteY58" fmla="*/ 9031 h 13687"/>
              <a:gd name="connsiteX59" fmla="*/ 6227 w 10000"/>
              <a:gd name="connsiteY59" fmla="*/ 9363 h 13687"/>
              <a:gd name="connsiteX60" fmla="*/ 6390 w 10000"/>
              <a:gd name="connsiteY60" fmla="*/ 9382 h 13687"/>
              <a:gd name="connsiteX61" fmla="*/ 6455 w 10000"/>
              <a:gd name="connsiteY61" fmla="*/ 9595 h 13687"/>
              <a:gd name="connsiteX62" fmla="*/ 6328 w 10000"/>
              <a:gd name="connsiteY62" fmla="*/ 9722 h 13687"/>
              <a:gd name="connsiteX63" fmla="*/ 4400 w 10000"/>
              <a:gd name="connsiteY63" fmla="*/ 9536 h 13687"/>
              <a:gd name="connsiteX64" fmla="*/ 4274 w 10000"/>
              <a:gd name="connsiteY64" fmla="*/ 13687 h 13687"/>
              <a:gd name="connsiteX65" fmla="*/ 1953 w 10000"/>
              <a:gd name="connsiteY65" fmla="*/ 13460 h 13687"/>
              <a:gd name="connsiteX66" fmla="*/ 2585 w 10000"/>
              <a:gd name="connsiteY66" fmla="*/ 10000 h 13687"/>
              <a:gd name="connsiteX67" fmla="*/ 1270 w 10000"/>
              <a:gd name="connsiteY67" fmla="*/ 9879 h 13687"/>
              <a:gd name="connsiteX68" fmla="*/ 1252 w 10000"/>
              <a:gd name="connsiteY68" fmla="*/ 8308 h 13687"/>
              <a:gd name="connsiteX69" fmla="*/ 84 w 10000"/>
              <a:gd name="connsiteY69" fmla="*/ 7471 h 13687"/>
              <a:gd name="connsiteX70" fmla="*/ 200 w 10000"/>
              <a:gd name="connsiteY70" fmla="*/ 4157 h 13687"/>
              <a:gd name="connsiteX71" fmla="*/ 1453 w 10000"/>
              <a:gd name="connsiteY71" fmla="*/ 4326 h 13687"/>
              <a:gd name="connsiteX72" fmla="*/ 1372 w 10000"/>
              <a:gd name="connsiteY72" fmla="*/ 7062 h 13687"/>
              <a:gd name="connsiteX0" fmla="*/ 1372 w 10000"/>
              <a:gd name="connsiteY0" fmla="*/ 7062 h 13687"/>
              <a:gd name="connsiteX1" fmla="*/ 1863 w 10000"/>
              <a:gd name="connsiteY1" fmla="*/ 6740 h 13687"/>
              <a:gd name="connsiteX2" fmla="*/ 3310 w 10000"/>
              <a:gd name="connsiteY2" fmla="*/ 6523 h 13687"/>
              <a:gd name="connsiteX3" fmla="*/ 3820 w 10000"/>
              <a:gd name="connsiteY3" fmla="*/ 4502 h 13687"/>
              <a:gd name="connsiteX4" fmla="*/ 3119 w 10000"/>
              <a:gd name="connsiteY4" fmla="*/ 4039 h 13687"/>
              <a:gd name="connsiteX5" fmla="*/ 6603 w 10000"/>
              <a:gd name="connsiteY5" fmla="*/ 3285 h 13687"/>
              <a:gd name="connsiteX6" fmla="*/ 6817 w 10000"/>
              <a:gd name="connsiteY6" fmla="*/ 1328 h 13687"/>
              <a:gd name="connsiteX7" fmla="*/ 6847 w 10000"/>
              <a:gd name="connsiteY7" fmla="*/ 917 h 13687"/>
              <a:gd name="connsiteX8" fmla="*/ 7035 w 10000"/>
              <a:gd name="connsiteY8" fmla="*/ 1049 h 13687"/>
              <a:gd name="connsiteX9" fmla="*/ 7260 w 10000"/>
              <a:gd name="connsiteY9" fmla="*/ 2191 h 13687"/>
              <a:gd name="connsiteX10" fmla="*/ 7580 w 10000"/>
              <a:gd name="connsiteY10" fmla="*/ 1766 h 13687"/>
              <a:gd name="connsiteX11" fmla="*/ 7711 w 10000"/>
              <a:gd name="connsiteY11" fmla="*/ 1542 h 13687"/>
              <a:gd name="connsiteX12" fmla="*/ 7820 w 10000"/>
              <a:gd name="connsiteY12" fmla="*/ 1527 h 13687"/>
              <a:gd name="connsiteX13" fmla="*/ 7909 w 10000"/>
              <a:gd name="connsiteY13" fmla="*/ 1489 h 13687"/>
              <a:gd name="connsiteX14" fmla="*/ 7931 w 10000"/>
              <a:gd name="connsiteY14" fmla="*/ 1413 h 13687"/>
              <a:gd name="connsiteX15" fmla="*/ 7931 w 10000"/>
              <a:gd name="connsiteY15" fmla="*/ 1324 h 13687"/>
              <a:gd name="connsiteX16" fmla="*/ 7852 w 10000"/>
              <a:gd name="connsiteY16" fmla="*/ 1138 h 13687"/>
              <a:gd name="connsiteX17" fmla="*/ 7786 w 10000"/>
              <a:gd name="connsiteY17" fmla="*/ 1049 h 13687"/>
              <a:gd name="connsiteX18" fmla="*/ 7786 w 10000"/>
              <a:gd name="connsiteY18" fmla="*/ 996 h 13687"/>
              <a:gd name="connsiteX19" fmla="*/ 7956 w 10000"/>
              <a:gd name="connsiteY19" fmla="*/ 890 h 13687"/>
              <a:gd name="connsiteX20" fmla="*/ 8334 w 10000"/>
              <a:gd name="connsiteY20" fmla="*/ 446 h 13687"/>
              <a:gd name="connsiteX21" fmla="*/ 8505 w 10000"/>
              <a:gd name="connsiteY21" fmla="*/ 0 h 13687"/>
              <a:gd name="connsiteX22" fmla="*/ 8711 w 10000"/>
              <a:gd name="connsiteY22" fmla="*/ 518 h 13687"/>
              <a:gd name="connsiteX23" fmla="*/ 8822 w 10000"/>
              <a:gd name="connsiteY23" fmla="*/ 890 h 13687"/>
              <a:gd name="connsiteX24" fmla="*/ 8805 w 10000"/>
              <a:gd name="connsiteY24" fmla="*/ 1209 h 13687"/>
              <a:gd name="connsiteX25" fmla="*/ 8743 w 10000"/>
              <a:gd name="connsiteY25" fmla="*/ 1612 h 13687"/>
              <a:gd name="connsiteX26" fmla="*/ 8857 w 10000"/>
              <a:gd name="connsiteY26" fmla="*/ 1766 h 13687"/>
              <a:gd name="connsiteX27" fmla="*/ 9156 w 10000"/>
              <a:gd name="connsiteY27" fmla="*/ 1349 h 13687"/>
              <a:gd name="connsiteX28" fmla="*/ 10000 w 10000"/>
              <a:gd name="connsiteY28" fmla="*/ 1349 h 13687"/>
              <a:gd name="connsiteX29" fmla="*/ 9765 w 10000"/>
              <a:gd name="connsiteY29" fmla="*/ 2279 h 13687"/>
              <a:gd name="connsiteX30" fmla="*/ 9141 w 10000"/>
              <a:gd name="connsiteY30" fmla="*/ 2279 h 13687"/>
              <a:gd name="connsiteX31" fmla="*/ 9355 w 10000"/>
              <a:gd name="connsiteY31" fmla="*/ 2560 h 13687"/>
              <a:gd name="connsiteX32" fmla="*/ 9750 w 10000"/>
              <a:gd name="connsiteY32" fmla="*/ 2912 h 13687"/>
              <a:gd name="connsiteX33" fmla="*/ 9750 w 10000"/>
              <a:gd name="connsiteY33" fmla="*/ 2966 h 13687"/>
              <a:gd name="connsiteX34" fmla="*/ 9669 w 10000"/>
              <a:gd name="connsiteY34" fmla="*/ 2919 h 13687"/>
              <a:gd name="connsiteX35" fmla="*/ 9173 w 10000"/>
              <a:gd name="connsiteY35" fmla="*/ 2912 h 13687"/>
              <a:gd name="connsiteX36" fmla="*/ 9125 w 10000"/>
              <a:gd name="connsiteY36" fmla="*/ 3062 h 13687"/>
              <a:gd name="connsiteX37" fmla="*/ 9062 w 10000"/>
              <a:gd name="connsiteY37" fmla="*/ 3203 h 13687"/>
              <a:gd name="connsiteX38" fmla="*/ 8434 w 10000"/>
              <a:gd name="connsiteY38" fmla="*/ 3584 h 13687"/>
              <a:gd name="connsiteX39" fmla="*/ 7786 w 10000"/>
              <a:gd name="connsiteY39" fmla="*/ 4757 h 13687"/>
              <a:gd name="connsiteX40" fmla="*/ 7611 w 10000"/>
              <a:gd name="connsiteY40" fmla="*/ 4810 h 13687"/>
              <a:gd name="connsiteX41" fmla="*/ 7455 w 10000"/>
              <a:gd name="connsiteY41" fmla="*/ 4769 h 13687"/>
              <a:gd name="connsiteX42" fmla="*/ 7266 w 10000"/>
              <a:gd name="connsiteY42" fmla="*/ 4686 h 13687"/>
              <a:gd name="connsiteX43" fmla="*/ 7162 w 10000"/>
              <a:gd name="connsiteY43" fmla="*/ 4829 h 13687"/>
              <a:gd name="connsiteX44" fmla="*/ 6824 w 10000"/>
              <a:gd name="connsiteY44" fmla="*/ 4810 h 13687"/>
              <a:gd name="connsiteX45" fmla="*/ 6780 w 10000"/>
              <a:gd name="connsiteY45" fmla="*/ 4858 h 13687"/>
              <a:gd name="connsiteX46" fmla="*/ 6751 w 10000"/>
              <a:gd name="connsiteY46" fmla="*/ 4899 h 13687"/>
              <a:gd name="connsiteX47" fmla="*/ 6641 w 10000"/>
              <a:gd name="connsiteY47" fmla="*/ 5942 h 13687"/>
              <a:gd name="connsiteX48" fmla="*/ 6437 w 10000"/>
              <a:gd name="connsiteY48" fmla="*/ 7367 h 13687"/>
              <a:gd name="connsiteX49" fmla="*/ 6040 w 10000"/>
              <a:gd name="connsiteY49" fmla="*/ 7356 h 13687"/>
              <a:gd name="connsiteX50" fmla="*/ 5977 w 10000"/>
              <a:gd name="connsiteY50" fmla="*/ 7875 h 13687"/>
              <a:gd name="connsiteX51" fmla="*/ 6013 w 10000"/>
              <a:gd name="connsiteY51" fmla="*/ 8002 h 13687"/>
              <a:gd name="connsiteX52" fmla="*/ 6369 w 10000"/>
              <a:gd name="connsiteY52" fmla="*/ 8059 h 13687"/>
              <a:gd name="connsiteX53" fmla="*/ 6433 w 10000"/>
              <a:gd name="connsiteY53" fmla="*/ 8448 h 13687"/>
              <a:gd name="connsiteX54" fmla="*/ 6641 w 10000"/>
              <a:gd name="connsiteY54" fmla="*/ 8573 h 13687"/>
              <a:gd name="connsiteX55" fmla="*/ 6605 w 10000"/>
              <a:gd name="connsiteY55" fmla="*/ 8748 h 13687"/>
              <a:gd name="connsiteX56" fmla="*/ 6390 w 10000"/>
              <a:gd name="connsiteY56" fmla="*/ 8939 h 13687"/>
              <a:gd name="connsiteX57" fmla="*/ 6180 w 10000"/>
              <a:gd name="connsiteY57" fmla="*/ 8926 h 13687"/>
              <a:gd name="connsiteX58" fmla="*/ 6170 w 10000"/>
              <a:gd name="connsiteY58" fmla="*/ 9031 h 13687"/>
              <a:gd name="connsiteX59" fmla="*/ 6227 w 10000"/>
              <a:gd name="connsiteY59" fmla="*/ 9363 h 13687"/>
              <a:gd name="connsiteX60" fmla="*/ 6390 w 10000"/>
              <a:gd name="connsiteY60" fmla="*/ 9382 h 13687"/>
              <a:gd name="connsiteX61" fmla="*/ 6455 w 10000"/>
              <a:gd name="connsiteY61" fmla="*/ 9595 h 13687"/>
              <a:gd name="connsiteX62" fmla="*/ 6328 w 10000"/>
              <a:gd name="connsiteY62" fmla="*/ 9722 h 13687"/>
              <a:gd name="connsiteX63" fmla="*/ 4400 w 10000"/>
              <a:gd name="connsiteY63" fmla="*/ 9536 h 13687"/>
              <a:gd name="connsiteX64" fmla="*/ 4274 w 10000"/>
              <a:gd name="connsiteY64" fmla="*/ 13687 h 13687"/>
              <a:gd name="connsiteX65" fmla="*/ 1953 w 10000"/>
              <a:gd name="connsiteY65" fmla="*/ 13460 h 13687"/>
              <a:gd name="connsiteX66" fmla="*/ 2585 w 10000"/>
              <a:gd name="connsiteY66" fmla="*/ 10000 h 13687"/>
              <a:gd name="connsiteX67" fmla="*/ 1270 w 10000"/>
              <a:gd name="connsiteY67" fmla="*/ 9879 h 13687"/>
              <a:gd name="connsiteX68" fmla="*/ 1252 w 10000"/>
              <a:gd name="connsiteY68" fmla="*/ 8308 h 13687"/>
              <a:gd name="connsiteX69" fmla="*/ 84 w 10000"/>
              <a:gd name="connsiteY69" fmla="*/ 7471 h 13687"/>
              <a:gd name="connsiteX70" fmla="*/ 200 w 10000"/>
              <a:gd name="connsiteY70" fmla="*/ 4157 h 13687"/>
              <a:gd name="connsiteX71" fmla="*/ 1453 w 10000"/>
              <a:gd name="connsiteY71" fmla="*/ 4326 h 13687"/>
              <a:gd name="connsiteX72" fmla="*/ 1372 w 10000"/>
              <a:gd name="connsiteY72" fmla="*/ 7062 h 13687"/>
              <a:gd name="connsiteX0" fmla="*/ 1372 w 10000"/>
              <a:gd name="connsiteY0" fmla="*/ 7062 h 13687"/>
              <a:gd name="connsiteX1" fmla="*/ 1863 w 10000"/>
              <a:gd name="connsiteY1" fmla="*/ 6740 h 13687"/>
              <a:gd name="connsiteX2" fmla="*/ 3310 w 10000"/>
              <a:gd name="connsiteY2" fmla="*/ 6523 h 13687"/>
              <a:gd name="connsiteX3" fmla="*/ 3820 w 10000"/>
              <a:gd name="connsiteY3" fmla="*/ 4502 h 13687"/>
              <a:gd name="connsiteX4" fmla="*/ 3119 w 10000"/>
              <a:gd name="connsiteY4" fmla="*/ 4039 h 13687"/>
              <a:gd name="connsiteX5" fmla="*/ 6778 w 10000"/>
              <a:gd name="connsiteY5" fmla="*/ 3285 h 13687"/>
              <a:gd name="connsiteX6" fmla="*/ 6817 w 10000"/>
              <a:gd name="connsiteY6" fmla="*/ 1328 h 13687"/>
              <a:gd name="connsiteX7" fmla="*/ 6847 w 10000"/>
              <a:gd name="connsiteY7" fmla="*/ 917 h 13687"/>
              <a:gd name="connsiteX8" fmla="*/ 7035 w 10000"/>
              <a:gd name="connsiteY8" fmla="*/ 1049 h 13687"/>
              <a:gd name="connsiteX9" fmla="*/ 7260 w 10000"/>
              <a:gd name="connsiteY9" fmla="*/ 2191 h 13687"/>
              <a:gd name="connsiteX10" fmla="*/ 7580 w 10000"/>
              <a:gd name="connsiteY10" fmla="*/ 1766 h 13687"/>
              <a:gd name="connsiteX11" fmla="*/ 7711 w 10000"/>
              <a:gd name="connsiteY11" fmla="*/ 1542 h 13687"/>
              <a:gd name="connsiteX12" fmla="*/ 7820 w 10000"/>
              <a:gd name="connsiteY12" fmla="*/ 1527 h 13687"/>
              <a:gd name="connsiteX13" fmla="*/ 7909 w 10000"/>
              <a:gd name="connsiteY13" fmla="*/ 1489 h 13687"/>
              <a:gd name="connsiteX14" fmla="*/ 7931 w 10000"/>
              <a:gd name="connsiteY14" fmla="*/ 1413 h 13687"/>
              <a:gd name="connsiteX15" fmla="*/ 7931 w 10000"/>
              <a:gd name="connsiteY15" fmla="*/ 1324 h 13687"/>
              <a:gd name="connsiteX16" fmla="*/ 7852 w 10000"/>
              <a:gd name="connsiteY16" fmla="*/ 1138 h 13687"/>
              <a:gd name="connsiteX17" fmla="*/ 7786 w 10000"/>
              <a:gd name="connsiteY17" fmla="*/ 1049 h 13687"/>
              <a:gd name="connsiteX18" fmla="*/ 7786 w 10000"/>
              <a:gd name="connsiteY18" fmla="*/ 996 h 13687"/>
              <a:gd name="connsiteX19" fmla="*/ 7956 w 10000"/>
              <a:gd name="connsiteY19" fmla="*/ 890 h 13687"/>
              <a:gd name="connsiteX20" fmla="*/ 8334 w 10000"/>
              <a:gd name="connsiteY20" fmla="*/ 446 h 13687"/>
              <a:gd name="connsiteX21" fmla="*/ 8505 w 10000"/>
              <a:gd name="connsiteY21" fmla="*/ 0 h 13687"/>
              <a:gd name="connsiteX22" fmla="*/ 8711 w 10000"/>
              <a:gd name="connsiteY22" fmla="*/ 518 h 13687"/>
              <a:gd name="connsiteX23" fmla="*/ 8822 w 10000"/>
              <a:gd name="connsiteY23" fmla="*/ 890 h 13687"/>
              <a:gd name="connsiteX24" fmla="*/ 8805 w 10000"/>
              <a:gd name="connsiteY24" fmla="*/ 1209 h 13687"/>
              <a:gd name="connsiteX25" fmla="*/ 8743 w 10000"/>
              <a:gd name="connsiteY25" fmla="*/ 1612 h 13687"/>
              <a:gd name="connsiteX26" fmla="*/ 8857 w 10000"/>
              <a:gd name="connsiteY26" fmla="*/ 1766 h 13687"/>
              <a:gd name="connsiteX27" fmla="*/ 9156 w 10000"/>
              <a:gd name="connsiteY27" fmla="*/ 1349 h 13687"/>
              <a:gd name="connsiteX28" fmla="*/ 10000 w 10000"/>
              <a:gd name="connsiteY28" fmla="*/ 1349 h 13687"/>
              <a:gd name="connsiteX29" fmla="*/ 9765 w 10000"/>
              <a:gd name="connsiteY29" fmla="*/ 2279 h 13687"/>
              <a:gd name="connsiteX30" fmla="*/ 9141 w 10000"/>
              <a:gd name="connsiteY30" fmla="*/ 2279 h 13687"/>
              <a:gd name="connsiteX31" fmla="*/ 9355 w 10000"/>
              <a:gd name="connsiteY31" fmla="*/ 2560 h 13687"/>
              <a:gd name="connsiteX32" fmla="*/ 9750 w 10000"/>
              <a:gd name="connsiteY32" fmla="*/ 2912 h 13687"/>
              <a:gd name="connsiteX33" fmla="*/ 9750 w 10000"/>
              <a:gd name="connsiteY33" fmla="*/ 2966 h 13687"/>
              <a:gd name="connsiteX34" fmla="*/ 9669 w 10000"/>
              <a:gd name="connsiteY34" fmla="*/ 2919 h 13687"/>
              <a:gd name="connsiteX35" fmla="*/ 9173 w 10000"/>
              <a:gd name="connsiteY35" fmla="*/ 2912 h 13687"/>
              <a:gd name="connsiteX36" fmla="*/ 9125 w 10000"/>
              <a:gd name="connsiteY36" fmla="*/ 3062 h 13687"/>
              <a:gd name="connsiteX37" fmla="*/ 9062 w 10000"/>
              <a:gd name="connsiteY37" fmla="*/ 3203 h 13687"/>
              <a:gd name="connsiteX38" fmla="*/ 8434 w 10000"/>
              <a:gd name="connsiteY38" fmla="*/ 3584 h 13687"/>
              <a:gd name="connsiteX39" fmla="*/ 7786 w 10000"/>
              <a:gd name="connsiteY39" fmla="*/ 4757 h 13687"/>
              <a:gd name="connsiteX40" fmla="*/ 7611 w 10000"/>
              <a:gd name="connsiteY40" fmla="*/ 4810 h 13687"/>
              <a:gd name="connsiteX41" fmla="*/ 7455 w 10000"/>
              <a:gd name="connsiteY41" fmla="*/ 4769 h 13687"/>
              <a:gd name="connsiteX42" fmla="*/ 7266 w 10000"/>
              <a:gd name="connsiteY42" fmla="*/ 4686 h 13687"/>
              <a:gd name="connsiteX43" fmla="*/ 7162 w 10000"/>
              <a:gd name="connsiteY43" fmla="*/ 4829 h 13687"/>
              <a:gd name="connsiteX44" fmla="*/ 6824 w 10000"/>
              <a:gd name="connsiteY44" fmla="*/ 4810 h 13687"/>
              <a:gd name="connsiteX45" fmla="*/ 6780 w 10000"/>
              <a:gd name="connsiteY45" fmla="*/ 4858 h 13687"/>
              <a:gd name="connsiteX46" fmla="*/ 6751 w 10000"/>
              <a:gd name="connsiteY46" fmla="*/ 4899 h 13687"/>
              <a:gd name="connsiteX47" fmla="*/ 6641 w 10000"/>
              <a:gd name="connsiteY47" fmla="*/ 5942 h 13687"/>
              <a:gd name="connsiteX48" fmla="*/ 6437 w 10000"/>
              <a:gd name="connsiteY48" fmla="*/ 7367 h 13687"/>
              <a:gd name="connsiteX49" fmla="*/ 6040 w 10000"/>
              <a:gd name="connsiteY49" fmla="*/ 7356 h 13687"/>
              <a:gd name="connsiteX50" fmla="*/ 5977 w 10000"/>
              <a:gd name="connsiteY50" fmla="*/ 7875 h 13687"/>
              <a:gd name="connsiteX51" fmla="*/ 6013 w 10000"/>
              <a:gd name="connsiteY51" fmla="*/ 8002 h 13687"/>
              <a:gd name="connsiteX52" fmla="*/ 6369 w 10000"/>
              <a:gd name="connsiteY52" fmla="*/ 8059 h 13687"/>
              <a:gd name="connsiteX53" fmla="*/ 6433 w 10000"/>
              <a:gd name="connsiteY53" fmla="*/ 8448 h 13687"/>
              <a:gd name="connsiteX54" fmla="*/ 6641 w 10000"/>
              <a:gd name="connsiteY54" fmla="*/ 8573 h 13687"/>
              <a:gd name="connsiteX55" fmla="*/ 6605 w 10000"/>
              <a:gd name="connsiteY55" fmla="*/ 8748 h 13687"/>
              <a:gd name="connsiteX56" fmla="*/ 6390 w 10000"/>
              <a:gd name="connsiteY56" fmla="*/ 8939 h 13687"/>
              <a:gd name="connsiteX57" fmla="*/ 6180 w 10000"/>
              <a:gd name="connsiteY57" fmla="*/ 8926 h 13687"/>
              <a:gd name="connsiteX58" fmla="*/ 6170 w 10000"/>
              <a:gd name="connsiteY58" fmla="*/ 9031 h 13687"/>
              <a:gd name="connsiteX59" fmla="*/ 6227 w 10000"/>
              <a:gd name="connsiteY59" fmla="*/ 9363 h 13687"/>
              <a:gd name="connsiteX60" fmla="*/ 6390 w 10000"/>
              <a:gd name="connsiteY60" fmla="*/ 9382 h 13687"/>
              <a:gd name="connsiteX61" fmla="*/ 6455 w 10000"/>
              <a:gd name="connsiteY61" fmla="*/ 9595 h 13687"/>
              <a:gd name="connsiteX62" fmla="*/ 6328 w 10000"/>
              <a:gd name="connsiteY62" fmla="*/ 9722 h 13687"/>
              <a:gd name="connsiteX63" fmla="*/ 4400 w 10000"/>
              <a:gd name="connsiteY63" fmla="*/ 9536 h 13687"/>
              <a:gd name="connsiteX64" fmla="*/ 4274 w 10000"/>
              <a:gd name="connsiteY64" fmla="*/ 13687 h 13687"/>
              <a:gd name="connsiteX65" fmla="*/ 1953 w 10000"/>
              <a:gd name="connsiteY65" fmla="*/ 13460 h 13687"/>
              <a:gd name="connsiteX66" fmla="*/ 2585 w 10000"/>
              <a:gd name="connsiteY66" fmla="*/ 10000 h 13687"/>
              <a:gd name="connsiteX67" fmla="*/ 1270 w 10000"/>
              <a:gd name="connsiteY67" fmla="*/ 9879 h 13687"/>
              <a:gd name="connsiteX68" fmla="*/ 1252 w 10000"/>
              <a:gd name="connsiteY68" fmla="*/ 8308 h 13687"/>
              <a:gd name="connsiteX69" fmla="*/ 84 w 10000"/>
              <a:gd name="connsiteY69" fmla="*/ 7471 h 13687"/>
              <a:gd name="connsiteX70" fmla="*/ 200 w 10000"/>
              <a:gd name="connsiteY70" fmla="*/ 4157 h 13687"/>
              <a:gd name="connsiteX71" fmla="*/ 1453 w 10000"/>
              <a:gd name="connsiteY71" fmla="*/ 4326 h 13687"/>
              <a:gd name="connsiteX72" fmla="*/ 1372 w 10000"/>
              <a:gd name="connsiteY72" fmla="*/ 7062 h 13687"/>
              <a:gd name="connsiteX0" fmla="*/ 1372 w 10000"/>
              <a:gd name="connsiteY0" fmla="*/ 7062 h 13687"/>
              <a:gd name="connsiteX1" fmla="*/ 1863 w 10000"/>
              <a:gd name="connsiteY1" fmla="*/ 6740 h 13687"/>
              <a:gd name="connsiteX2" fmla="*/ 3310 w 10000"/>
              <a:gd name="connsiteY2" fmla="*/ 6523 h 13687"/>
              <a:gd name="connsiteX3" fmla="*/ 3820 w 10000"/>
              <a:gd name="connsiteY3" fmla="*/ 4502 h 13687"/>
              <a:gd name="connsiteX4" fmla="*/ 3119 w 10000"/>
              <a:gd name="connsiteY4" fmla="*/ 4039 h 13687"/>
              <a:gd name="connsiteX5" fmla="*/ 6778 w 10000"/>
              <a:gd name="connsiteY5" fmla="*/ 3285 h 13687"/>
              <a:gd name="connsiteX6" fmla="*/ 6817 w 10000"/>
              <a:gd name="connsiteY6" fmla="*/ 1328 h 13687"/>
              <a:gd name="connsiteX7" fmla="*/ 6847 w 10000"/>
              <a:gd name="connsiteY7" fmla="*/ 917 h 13687"/>
              <a:gd name="connsiteX8" fmla="*/ 7035 w 10000"/>
              <a:gd name="connsiteY8" fmla="*/ 1049 h 13687"/>
              <a:gd name="connsiteX9" fmla="*/ 7260 w 10000"/>
              <a:gd name="connsiteY9" fmla="*/ 2191 h 13687"/>
              <a:gd name="connsiteX10" fmla="*/ 7580 w 10000"/>
              <a:gd name="connsiteY10" fmla="*/ 1766 h 13687"/>
              <a:gd name="connsiteX11" fmla="*/ 7711 w 10000"/>
              <a:gd name="connsiteY11" fmla="*/ 1542 h 13687"/>
              <a:gd name="connsiteX12" fmla="*/ 7820 w 10000"/>
              <a:gd name="connsiteY12" fmla="*/ 1527 h 13687"/>
              <a:gd name="connsiteX13" fmla="*/ 7909 w 10000"/>
              <a:gd name="connsiteY13" fmla="*/ 1489 h 13687"/>
              <a:gd name="connsiteX14" fmla="*/ 7931 w 10000"/>
              <a:gd name="connsiteY14" fmla="*/ 1413 h 13687"/>
              <a:gd name="connsiteX15" fmla="*/ 7931 w 10000"/>
              <a:gd name="connsiteY15" fmla="*/ 1324 h 13687"/>
              <a:gd name="connsiteX16" fmla="*/ 7852 w 10000"/>
              <a:gd name="connsiteY16" fmla="*/ 1138 h 13687"/>
              <a:gd name="connsiteX17" fmla="*/ 7786 w 10000"/>
              <a:gd name="connsiteY17" fmla="*/ 1049 h 13687"/>
              <a:gd name="connsiteX18" fmla="*/ 7786 w 10000"/>
              <a:gd name="connsiteY18" fmla="*/ 996 h 13687"/>
              <a:gd name="connsiteX19" fmla="*/ 7956 w 10000"/>
              <a:gd name="connsiteY19" fmla="*/ 890 h 13687"/>
              <a:gd name="connsiteX20" fmla="*/ 8334 w 10000"/>
              <a:gd name="connsiteY20" fmla="*/ 446 h 13687"/>
              <a:gd name="connsiteX21" fmla="*/ 8505 w 10000"/>
              <a:gd name="connsiteY21" fmla="*/ 0 h 13687"/>
              <a:gd name="connsiteX22" fmla="*/ 8711 w 10000"/>
              <a:gd name="connsiteY22" fmla="*/ 518 h 13687"/>
              <a:gd name="connsiteX23" fmla="*/ 8822 w 10000"/>
              <a:gd name="connsiteY23" fmla="*/ 890 h 13687"/>
              <a:gd name="connsiteX24" fmla="*/ 8805 w 10000"/>
              <a:gd name="connsiteY24" fmla="*/ 1209 h 13687"/>
              <a:gd name="connsiteX25" fmla="*/ 8743 w 10000"/>
              <a:gd name="connsiteY25" fmla="*/ 1612 h 13687"/>
              <a:gd name="connsiteX26" fmla="*/ 8857 w 10000"/>
              <a:gd name="connsiteY26" fmla="*/ 1766 h 13687"/>
              <a:gd name="connsiteX27" fmla="*/ 9156 w 10000"/>
              <a:gd name="connsiteY27" fmla="*/ 1349 h 13687"/>
              <a:gd name="connsiteX28" fmla="*/ 10000 w 10000"/>
              <a:gd name="connsiteY28" fmla="*/ 1349 h 13687"/>
              <a:gd name="connsiteX29" fmla="*/ 9765 w 10000"/>
              <a:gd name="connsiteY29" fmla="*/ 2279 h 13687"/>
              <a:gd name="connsiteX30" fmla="*/ 9141 w 10000"/>
              <a:gd name="connsiteY30" fmla="*/ 2279 h 13687"/>
              <a:gd name="connsiteX31" fmla="*/ 9355 w 10000"/>
              <a:gd name="connsiteY31" fmla="*/ 2560 h 13687"/>
              <a:gd name="connsiteX32" fmla="*/ 9750 w 10000"/>
              <a:gd name="connsiteY32" fmla="*/ 2912 h 13687"/>
              <a:gd name="connsiteX33" fmla="*/ 9750 w 10000"/>
              <a:gd name="connsiteY33" fmla="*/ 2966 h 13687"/>
              <a:gd name="connsiteX34" fmla="*/ 9669 w 10000"/>
              <a:gd name="connsiteY34" fmla="*/ 2919 h 13687"/>
              <a:gd name="connsiteX35" fmla="*/ 9173 w 10000"/>
              <a:gd name="connsiteY35" fmla="*/ 2912 h 13687"/>
              <a:gd name="connsiteX36" fmla="*/ 9125 w 10000"/>
              <a:gd name="connsiteY36" fmla="*/ 3062 h 13687"/>
              <a:gd name="connsiteX37" fmla="*/ 9062 w 10000"/>
              <a:gd name="connsiteY37" fmla="*/ 3203 h 13687"/>
              <a:gd name="connsiteX38" fmla="*/ 8434 w 10000"/>
              <a:gd name="connsiteY38" fmla="*/ 3584 h 13687"/>
              <a:gd name="connsiteX39" fmla="*/ 7786 w 10000"/>
              <a:gd name="connsiteY39" fmla="*/ 4757 h 13687"/>
              <a:gd name="connsiteX40" fmla="*/ 7611 w 10000"/>
              <a:gd name="connsiteY40" fmla="*/ 4810 h 13687"/>
              <a:gd name="connsiteX41" fmla="*/ 7455 w 10000"/>
              <a:gd name="connsiteY41" fmla="*/ 4769 h 13687"/>
              <a:gd name="connsiteX42" fmla="*/ 7266 w 10000"/>
              <a:gd name="connsiteY42" fmla="*/ 4686 h 13687"/>
              <a:gd name="connsiteX43" fmla="*/ 7162 w 10000"/>
              <a:gd name="connsiteY43" fmla="*/ 4829 h 13687"/>
              <a:gd name="connsiteX44" fmla="*/ 6824 w 10000"/>
              <a:gd name="connsiteY44" fmla="*/ 4810 h 13687"/>
              <a:gd name="connsiteX45" fmla="*/ 6780 w 10000"/>
              <a:gd name="connsiteY45" fmla="*/ 4858 h 13687"/>
              <a:gd name="connsiteX46" fmla="*/ 6751 w 10000"/>
              <a:gd name="connsiteY46" fmla="*/ 4899 h 13687"/>
              <a:gd name="connsiteX47" fmla="*/ 6641 w 10000"/>
              <a:gd name="connsiteY47" fmla="*/ 5942 h 13687"/>
              <a:gd name="connsiteX48" fmla="*/ 6437 w 10000"/>
              <a:gd name="connsiteY48" fmla="*/ 7367 h 13687"/>
              <a:gd name="connsiteX49" fmla="*/ 6040 w 10000"/>
              <a:gd name="connsiteY49" fmla="*/ 7356 h 13687"/>
              <a:gd name="connsiteX50" fmla="*/ 5977 w 10000"/>
              <a:gd name="connsiteY50" fmla="*/ 7875 h 13687"/>
              <a:gd name="connsiteX51" fmla="*/ 6013 w 10000"/>
              <a:gd name="connsiteY51" fmla="*/ 8002 h 13687"/>
              <a:gd name="connsiteX52" fmla="*/ 6369 w 10000"/>
              <a:gd name="connsiteY52" fmla="*/ 8059 h 13687"/>
              <a:gd name="connsiteX53" fmla="*/ 6433 w 10000"/>
              <a:gd name="connsiteY53" fmla="*/ 8448 h 13687"/>
              <a:gd name="connsiteX54" fmla="*/ 6641 w 10000"/>
              <a:gd name="connsiteY54" fmla="*/ 8573 h 13687"/>
              <a:gd name="connsiteX55" fmla="*/ 6605 w 10000"/>
              <a:gd name="connsiteY55" fmla="*/ 8748 h 13687"/>
              <a:gd name="connsiteX56" fmla="*/ 6390 w 10000"/>
              <a:gd name="connsiteY56" fmla="*/ 8939 h 13687"/>
              <a:gd name="connsiteX57" fmla="*/ 6180 w 10000"/>
              <a:gd name="connsiteY57" fmla="*/ 8926 h 13687"/>
              <a:gd name="connsiteX58" fmla="*/ 6170 w 10000"/>
              <a:gd name="connsiteY58" fmla="*/ 9031 h 13687"/>
              <a:gd name="connsiteX59" fmla="*/ 6227 w 10000"/>
              <a:gd name="connsiteY59" fmla="*/ 9363 h 13687"/>
              <a:gd name="connsiteX60" fmla="*/ 6390 w 10000"/>
              <a:gd name="connsiteY60" fmla="*/ 9382 h 13687"/>
              <a:gd name="connsiteX61" fmla="*/ 6455 w 10000"/>
              <a:gd name="connsiteY61" fmla="*/ 9595 h 13687"/>
              <a:gd name="connsiteX62" fmla="*/ 6328 w 10000"/>
              <a:gd name="connsiteY62" fmla="*/ 9722 h 13687"/>
              <a:gd name="connsiteX63" fmla="*/ 4400 w 10000"/>
              <a:gd name="connsiteY63" fmla="*/ 9536 h 13687"/>
              <a:gd name="connsiteX64" fmla="*/ 4274 w 10000"/>
              <a:gd name="connsiteY64" fmla="*/ 13687 h 13687"/>
              <a:gd name="connsiteX65" fmla="*/ 1953 w 10000"/>
              <a:gd name="connsiteY65" fmla="*/ 13460 h 13687"/>
              <a:gd name="connsiteX66" fmla="*/ 2585 w 10000"/>
              <a:gd name="connsiteY66" fmla="*/ 10000 h 13687"/>
              <a:gd name="connsiteX67" fmla="*/ 1270 w 10000"/>
              <a:gd name="connsiteY67" fmla="*/ 9879 h 13687"/>
              <a:gd name="connsiteX68" fmla="*/ 1252 w 10000"/>
              <a:gd name="connsiteY68" fmla="*/ 8308 h 13687"/>
              <a:gd name="connsiteX69" fmla="*/ 432 w 10000"/>
              <a:gd name="connsiteY69" fmla="*/ 7995 h 13687"/>
              <a:gd name="connsiteX70" fmla="*/ 84 w 10000"/>
              <a:gd name="connsiteY70" fmla="*/ 7471 h 13687"/>
              <a:gd name="connsiteX71" fmla="*/ 200 w 10000"/>
              <a:gd name="connsiteY71" fmla="*/ 4157 h 13687"/>
              <a:gd name="connsiteX72" fmla="*/ 1453 w 10000"/>
              <a:gd name="connsiteY72" fmla="*/ 4326 h 13687"/>
              <a:gd name="connsiteX73" fmla="*/ 1372 w 10000"/>
              <a:gd name="connsiteY73" fmla="*/ 7062 h 13687"/>
              <a:gd name="connsiteX0" fmla="*/ 1372 w 10000"/>
              <a:gd name="connsiteY0" fmla="*/ 7062 h 13687"/>
              <a:gd name="connsiteX1" fmla="*/ 1863 w 10000"/>
              <a:gd name="connsiteY1" fmla="*/ 6740 h 13687"/>
              <a:gd name="connsiteX2" fmla="*/ 3310 w 10000"/>
              <a:gd name="connsiteY2" fmla="*/ 6523 h 13687"/>
              <a:gd name="connsiteX3" fmla="*/ 3820 w 10000"/>
              <a:gd name="connsiteY3" fmla="*/ 4502 h 13687"/>
              <a:gd name="connsiteX4" fmla="*/ 3119 w 10000"/>
              <a:gd name="connsiteY4" fmla="*/ 4039 h 13687"/>
              <a:gd name="connsiteX5" fmla="*/ 6778 w 10000"/>
              <a:gd name="connsiteY5" fmla="*/ 3285 h 13687"/>
              <a:gd name="connsiteX6" fmla="*/ 6817 w 10000"/>
              <a:gd name="connsiteY6" fmla="*/ 1328 h 13687"/>
              <a:gd name="connsiteX7" fmla="*/ 6847 w 10000"/>
              <a:gd name="connsiteY7" fmla="*/ 917 h 13687"/>
              <a:gd name="connsiteX8" fmla="*/ 7035 w 10000"/>
              <a:gd name="connsiteY8" fmla="*/ 1049 h 13687"/>
              <a:gd name="connsiteX9" fmla="*/ 7260 w 10000"/>
              <a:gd name="connsiteY9" fmla="*/ 2191 h 13687"/>
              <a:gd name="connsiteX10" fmla="*/ 7580 w 10000"/>
              <a:gd name="connsiteY10" fmla="*/ 1766 h 13687"/>
              <a:gd name="connsiteX11" fmla="*/ 7711 w 10000"/>
              <a:gd name="connsiteY11" fmla="*/ 1542 h 13687"/>
              <a:gd name="connsiteX12" fmla="*/ 7820 w 10000"/>
              <a:gd name="connsiteY12" fmla="*/ 1527 h 13687"/>
              <a:gd name="connsiteX13" fmla="*/ 7909 w 10000"/>
              <a:gd name="connsiteY13" fmla="*/ 1489 h 13687"/>
              <a:gd name="connsiteX14" fmla="*/ 7931 w 10000"/>
              <a:gd name="connsiteY14" fmla="*/ 1413 h 13687"/>
              <a:gd name="connsiteX15" fmla="*/ 7931 w 10000"/>
              <a:gd name="connsiteY15" fmla="*/ 1324 h 13687"/>
              <a:gd name="connsiteX16" fmla="*/ 7852 w 10000"/>
              <a:gd name="connsiteY16" fmla="*/ 1138 h 13687"/>
              <a:gd name="connsiteX17" fmla="*/ 7786 w 10000"/>
              <a:gd name="connsiteY17" fmla="*/ 1049 h 13687"/>
              <a:gd name="connsiteX18" fmla="*/ 7786 w 10000"/>
              <a:gd name="connsiteY18" fmla="*/ 996 h 13687"/>
              <a:gd name="connsiteX19" fmla="*/ 7956 w 10000"/>
              <a:gd name="connsiteY19" fmla="*/ 890 h 13687"/>
              <a:gd name="connsiteX20" fmla="*/ 8334 w 10000"/>
              <a:gd name="connsiteY20" fmla="*/ 446 h 13687"/>
              <a:gd name="connsiteX21" fmla="*/ 8505 w 10000"/>
              <a:gd name="connsiteY21" fmla="*/ 0 h 13687"/>
              <a:gd name="connsiteX22" fmla="*/ 8711 w 10000"/>
              <a:gd name="connsiteY22" fmla="*/ 518 h 13687"/>
              <a:gd name="connsiteX23" fmla="*/ 8822 w 10000"/>
              <a:gd name="connsiteY23" fmla="*/ 890 h 13687"/>
              <a:gd name="connsiteX24" fmla="*/ 8805 w 10000"/>
              <a:gd name="connsiteY24" fmla="*/ 1209 h 13687"/>
              <a:gd name="connsiteX25" fmla="*/ 8743 w 10000"/>
              <a:gd name="connsiteY25" fmla="*/ 1612 h 13687"/>
              <a:gd name="connsiteX26" fmla="*/ 8857 w 10000"/>
              <a:gd name="connsiteY26" fmla="*/ 1766 h 13687"/>
              <a:gd name="connsiteX27" fmla="*/ 9156 w 10000"/>
              <a:gd name="connsiteY27" fmla="*/ 1349 h 13687"/>
              <a:gd name="connsiteX28" fmla="*/ 10000 w 10000"/>
              <a:gd name="connsiteY28" fmla="*/ 1349 h 13687"/>
              <a:gd name="connsiteX29" fmla="*/ 9765 w 10000"/>
              <a:gd name="connsiteY29" fmla="*/ 2279 h 13687"/>
              <a:gd name="connsiteX30" fmla="*/ 9141 w 10000"/>
              <a:gd name="connsiteY30" fmla="*/ 2279 h 13687"/>
              <a:gd name="connsiteX31" fmla="*/ 9355 w 10000"/>
              <a:gd name="connsiteY31" fmla="*/ 2560 h 13687"/>
              <a:gd name="connsiteX32" fmla="*/ 9750 w 10000"/>
              <a:gd name="connsiteY32" fmla="*/ 2912 h 13687"/>
              <a:gd name="connsiteX33" fmla="*/ 9750 w 10000"/>
              <a:gd name="connsiteY33" fmla="*/ 2966 h 13687"/>
              <a:gd name="connsiteX34" fmla="*/ 9669 w 10000"/>
              <a:gd name="connsiteY34" fmla="*/ 2919 h 13687"/>
              <a:gd name="connsiteX35" fmla="*/ 9173 w 10000"/>
              <a:gd name="connsiteY35" fmla="*/ 2912 h 13687"/>
              <a:gd name="connsiteX36" fmla="*/ 9125 w 10000"/>
              <a:gd name="connsiteY36" fmla="*/ 3062 h 13687"/>
              <a:gd name="connsiteX37" fmla="*/ 9062 w 10000"/>
              <a:gd name="connsiteY37" fmla="*/ 3203 h 13687"/>
              <a:gd name="connsiteX38" fmla="*/ 8434 w 10000"/>
              <a:gd name="connsiteY38" fmla="*/ 3584 h 13687"/>
              <a:gd name="connsiteX39" fmla="*/ 7786 w 10000"/>
              <a:gd name="connsiteY39" fmla="*/ 4757 h 13687"/>
              <a:gd name="connsiteX40" fmla="*/ 7611 w 10000"/>
              <a:gd name="connsiteY40" fmla="*/ 4810 h 13687"/>
              <a:gd name="connsiteX41" fmla="*/ 7455 w 10000"/>
              <a:gd name="connsiteY41" fmla="*/ 4769 h 13687"/>
              <a:gd name="connsiteX42" fmla="*/ 7266 w 10000"/>
              <a:gd name="connsiteY42" fmla="*/ 4686 h 13687"/>
              <a:gd name="connsiteX43" fmla="*/ 7162 w 10000"/>
              <a:gd name="connsiteY43" fmla="*/ 4829 h 13687"/>
              <a:gd name="connsiteX44" fmla="*/ 6824 w 10000"/>
              <a:gd name="connsiteY44" fmla="*/ 4810 h 13687"/>
              <a:gd name="connsiteX45" fmla="*/ 6780 w 10000"/>
              <a:gd name="connsiteY45" fmla="*/ 4858 h 13687"/>
              <a:gd name="connsiteX46" fmla="*/ 6751 w 10000"/>
              <a:gd name="connsiteY46" fmla="*/ 4899 h 13687"/>
              <a:gd name="connsiteX47" fmla="*/ 6641 w 10000"/>
              <a:gd name="connsiteY47" fmla="*/ 5942 h 13687"/>
              <a:gd name="connsiteX48" fmla="*/ 6437 w 10000"/>
              <a:gd name="connsiteY48" fmla="*/ 7367 h 13687"/>
              <a:gd name="connsiteX49" fmla="*/ 6040 w 10000"/>
              <a:gd name="connsiteY49" fmla="*/ 7356 h 13687"/>
              <a:gd name="connsiteX50" fmla="*/ 5977 w 10000"/>
              <a:gd name="connsiteY50" fmla="*/ 7875 h 13687"/>
              <a:gd name="connsiteX51" fmla="*/ 6013 w 10000"/>
              <a:gd name="connsiteY51" fmla="*/ 8002 h 13687"/>
              <a:gd name="connsiteX52" fmla="*/ 6369 w 10000"/>
              <a:gd name="connsiteY52" fmla="*/ 8059 h 13687"/>
              <a:gd name="connsiteX53" fmla="*/ 6433 w 10000"/>
              <a:gd name="connsiteY53" fmla="*/ 8448 h 13687"/>
              <a:gd name="connsiteX54" fmla="*/ 6641 w 10000"/>
              <a:gd name="connsiteY54" fmla="*/ 8573 h 13687"/>
              <a:gd name="connsiteX55" fmla="*/ 6605 w 10000"/>
              <a:gd name="connsiteY55" fmla="*/ 8748 h 13687"/>
              <a:gd name="connsiteX56" fmla="*/ 6390 w 10000"/>
              <a:gd name="connsiteY56" fmla="*/ 8939 h 13687"/>
              <a:gd name="connsiteX57" fmla="*/ 6180 w 10000"/>
              <a:gd name="connsiteY57" fmla="*/ 8926 h 13687"/>
              <a:gd name="connsiteX58" fmla="*/ 6170 w 10000"/>
              <a:gd name="connsiteY58" fmla="*/ 9031 h 13687"/>
              <a:gd name="connsiteX59" fmla="*/ 6227 w 10000"/>
              <a:gd name="connsiteY59" fmla="*/ 9363 h 13687"/>
              <a:gd name="connsiteX60" fmla="*/ 6390 w 10000"/>
              <a:gd name="connsiteY60" fmla="*/ 9382 h 13687"/>
              <a:gd name="connsiteX61" fmla="*/ 6455 w 10000"/>
              <a:gd name="connsiteY61" fmla="*/ 9595 h 13687"/>
              <a:gd name="connsiteX62" fmla="*/ 6328 w 10000"/>
              <a:gd name="connsiteY62" fmla="*/ 9722 h 13687"/>
              <a:gd name="connsiteX63" fmla="*/ 4400 w 10000"/>
              <a:gd name="connsiteY63" fmla="*/ 9536 h 13687"/>
              <a:gd name="connsiteX64" fmla="*/ 4274 w 10000"/>
              <a:gd name="connsiteY64" fmla="*/ 13687 h 13687"/>
              <a:gd name="connsiteX65" fmla="*/ 1953 w 10000"/>
              <a:gd name="connsiteY65" fmla="*/ 13460 h 13687"/>
              <a:gd name="connsiteX66" fmla="*/ 2585 w 10000"/>
              <a:gd name="connsiteY66" fmla="*/ 10000 h 13687"/>
              <a:gd name="connsiteX67" fmla="*/ 1270 w 10000"/>
              <a:gd name="connsiteY67" fmla="*/ 9879 h 13687"/>
              <a:gd name="connsiteX68" fmla="*/ 1252 w 10000"/>
              <a:gd name="connsiteY68" fmla="*/ 8308 h 13687"/>
              <a:gd name="connsiteX69" fmla="*/ 362 w 10000"/>
              <a:gd name="connsiteY69" fmla="*/ 8113 h 13687"/>
              <a:gd name="connsiteX70" fmla="*/ 84 w 10000"/>
              <a:gd name="connsiteY70" fmla="*/ 7471 h 13687"/>
              <a:gd name="connsiteX71" fmla="*/ 200 w 10000"/>
              <a:gd name="connsiteY71" fmla="*/ 4157 h 13687"/>
              <a:gd name="connsiteX72" fmla="*/ 1453 w 10000"/>
              <a:gd name="connsiteY72" fmla="*/ 4326 h 13687"/>
              <a:gd name="connsiteX73" fmla="*/ 1372 w 10000"/>
              <a:gd name="connsiteY73" fmla="*/ 7062 h 13687"/>
              <a:gd name="connsiteX0" fmla="*/ 1372 w 10000"/>
              <a:gd name="connsiteY0" fmla="*/ 7062 h 13687"/>
              <a:gd name="connsiteX1" fmla="*/ 1863 w 10000"/>
              <a:gd name="connsiteY1" fmla="*/ 6740 h 13687"/>
              <a:gd name="connsiteX2" fmla="*/ 3310 w 10000"/>
              <a:gd name="connsiteY2" fmla="*/ 6523 h 13687"/>
              <a:gd name="connsiteX3" fmla="*/ 3820 w 10000"/>
              <a:gd name="connsiteY3" fmla="*/ 4502 h 13687"/>
              <a:gd name="connsiteX4" fmla="*/ 3119 w 10000"/>
              <a:gd name="connsiteY4" fmla="*/ 4039 h 13687"/>
              <a:gd name="connsiteX5" fmla="*/ 6778 w 10000"/>
              <a:gd name="connsiteY5" fmla="*/ 3285 h 13687"/>
              <a:gd name="connsiteX6" fmla="*/ 6817 w 10000"/>
              <a:gd name="connsiteY6" fmla="*/ 1328 h 13687"/>
              <a:gd name="connsiteX7" fmla="*/ 6847 w 10000"/>
              <a:gd name="connsiteY7" fmla="*/ 917 h 13687"/>
              <a:gd name="connsiteX8" fmla="*/ 7035 w 10000"/>
              <a:gd name="connsiteY8" fmla="*/ 1049 h 13687"/>
              <a:gd name="connsiteX9" fmla="*/ 7260 w 10000"/>
              <a:gd name="connsiteY9" fmla="*/ 2191 h 13687"/>
              <a:gd name="connsiteX10" fmla="*/ 7580 w 10000"/>
              <a:gd name="connsiteY10" fmla="*/ 1766 h 13687"/>
              <a:gd name="connsiteX11" fmla="*/ 7711 w 10000"/>
              <a:gd name="connsiteY11" fmla="*/ 1542 h 13687"/>
              <a:gd name="connsiteX12" fmla="*/ 7820 w 10000"/>
              <a:gd name="connsiteY12" fmla="*/ 1527 h 13687"/>
              <a:gd name="connsiteX13" fmla="*/ 7909 w 10000"/>
              <a:gd name="connsiteY13" fmla="*/ 1489 h 13687"/>
              <a:gd name="connsiteX14" fmla="*/ 7931 w 10000"/>
              <a:gd name="connsiteY14" fmla="*/ 1413 h 13687"/>
              <a:gd name="connsiteX15" fmla="*/ 7931 w 10000"/>
              <a:gd name="connsiteY15" fmla="*/ 1324 h 13687"/>
              <a:gd name="connsiteX16" fmla="*/ 7852 w 10000"/>
              <a:gd name="connsiteY16" fmla="*/ 1138 h 13687"/>
              <a:gd name="connsiteX17" fmla="*/ 7786 w 10000"/>
              <a:gd name="connsiteY17" fmla="*/ 1049 h 13687"/>
              <a:gd name="connsiteX18" fmla="*/ 7786 w 10000"/>
              <a:gd name="connsiteY18" fmla="*/ 996 h 13687"/>
              <a:gd name="connsiteX19" fmla="*/ 7956 w 10000"/>
              <a:gd name="connsiteY19" fmla="*/ 890 h 13687"/>
              <a:gd name="connsiteX20" fmla="*/ 8334 w 10000"/>
              <a:gd name="connsiteY20" fmla="*/ 446 h 13687"/>
              <a:gd name="connsiteX21" fmla="*/ 8505 w 10000"/>
              <a:gd name="connsiteY21" fmla="*/ 0 h 13687"/>
              <a:gd name="connsiteX22" fmla="*/ 8711 w 10000"/>
              <a:gd name="connsiteY22" fmla="*/ 518 h 13687"/>
              <a:gd name="connsiteX23" fmla="*/ 8822 w 10000"/>
              <a:gd name="connsiteY23" fmla="*/ 890 h 13687"/>
              <a:gd name="connsiteX24" fmla="*/ 8805 w 10000"/>
              <a:gd name="connsiteY24" fmla="*/ 1209 h 13687"/>
              <a:gd name="connsiteX25" fmla="*/ 8743 w 10000"/>
              <a:gd name="connsiteY25" fmla="*/ 1612 h 13687"/>
              <a:gd name="connsiteX26" fmla="*/ 8857 w 10000"/>
              <a:gd name="connsiteY26" fmla="*/ 1766 h 13687"/>
              <a:gd name="connsiteX27" fmla="*/ 9156 w 10000"/>
              <a:gd name="connsiteY27" fmla="*/ 1349 h 13687"/>
              <a:gd name="connsiteX28" fmla="*/ 10000 w 10000"/>
              <a:gd name="connsiteY28" fmla="*/ 1349 h 13687"/>
              <a:gd name="connsiteX29" fmla="*/ 9765 w 10000"/>
              <a:gd name="connsiteY29" fmla="*/ 2279 h 13687"/>
              <a:gd name="connsiteX30" fmla="*/ 9141 w 10000"/>
              <a:gd name="connsiteY30" fmla="*/ 2279 h 13687"/>
              <a:gd name="connsiteX31" fmla="*/ 9355 w 10000"/>
              <a:gd name="connsiteY31" fmla="*/ 2560 h 13687"/>
              <a:gd name="connsiteX32" fmla="*/ 9750 w 10000"/>
              <a:gd name="connsiteY32" fmla="*/ 2912 h 13687"/>
              <a:gd name="connsiteX33" fmla="*/ 9750 w 10000"/>
              <a:gd name="connsiteY33" fmla="*/ 2966 h 13687"/>
              <a:gd name="connsiteX34" fmla="*/ 9669 w 10000"/>
              <a:gd name="connsiteY34" fmla="*/ 2919 h 13687"/>
              <a:gd name="connsiteX35" fmla="*/ 9173 w 10000"/>
              <a:gd name="connsiteY35" fmla="*/ 2912 h 13687"/>
              <a:gd name="connsiteX36" fmla="*/ 9125 w 10000"/>
              <a:gd name="connsiteY36" fmla="*/ 3062 h 13687"/>
              <a:gd name="connsiteX37" fmla="*/ 9062 w 10000"/>
              <a:gd name="connsiteY37" fmla="*/ 3203 h 13687"/>
              <a:gd name="connsiteX38" fmla="*/ 8434 w 10000"/>
              <a:gd name="connsiteY38" fmla="*/ 3584 h 13687"/>
              <a:gd name="connsiteX39" fmla="*/ 7786 w 10000"/>
              <a:gd name="connsiteY39" fmla="*/ 4757 h 13687"/>
              <a:gd name="connsiteX40" fmla="*/ 7611 w 10000"/>
              <a:gd name="connsiteY40" fmla="*/ 4810 h 13687"/>
              <a:gd name="connsiteX41" fmla="*/ 7455 w 10000"/>
              <a:gd name="connsiteY41" fmla="*/ 4769 h 13687"/>
              <a:gd name="connsiteX42" fmla="*/ 7266 w 10000"/>
              <a:gd name="connsiteY42" fmla="*/ 4686 h 13687"/>
              <a:gd name="connsiteX43" fmla="*/ 7162 w 10000"/>
              <a:gd name="connsiteY43" fmla="*/ 4829 h 13687"/>
              <a:gd name="connsiteX44" fmla="*/ 6824 w 10000"/>
              <a:gd name="connsiteY44" fmla="*/ 4810 h 13687"/>
              <a:gd name="connsiteX45" fmla="*/ 6780 w 10000"/>
              <a:gd name="connsiteY45" fmla="*/ 4858 h 13687"/>
              <a:gd name="connsiteX46" fmla="*/ 6751 w 10000"/>
              <a:gd name="connsiteY46" fmla="*/ 4899 h 13687"/>
              <a:gd name="connsiteX47" fmla="*/ 6641 w 10000"/>
              <a:gd name="connsiteY47" fmla="*/ 5942 h 13687"/>
              <a:gd name="connsiteX48" fmla="*/ 6437 w 10000"/>
              <a:gd name="connsiteY48" fmla="*/ 7367 h 13687"/>
              <a:gd name="connsiteX49" fmla="*/ 6040 w 10000"/>
              <a:gd name="connsiteY49" fmla="*/ 7356 h 13687"/>
              <a:gd name="connsiteX50" fmla="*/ 5977 w 10000"/>
              <a:gd name="connsiteY50" fmla="*/ 7875 h 13687"/>
              <a:gd name="connsiteX51" fmla="*/ 6013 w 10000"/>
              <a:gd name="connsiteY51" fmla="*/ 8002 h 13687"/>
              <a:gd name="connsiteX52" fmla="*/ 6369 w 10000"/>
              <a:gd name="connsiteY52" fmla="*/ 8059 h 13687"/>
              <a:gd name="connsiteX53" fmla="*/ 6433 w 10000"/>
              <a:gd name="connsiteY53" fmla="*/ 8448 h 13687"/>
              <a:gd name="connsiteX54" fmla="*/ 6641 w 10000"/>
              <a:gd name="connsiteY54" fmla="*/ 8573 h 13687"/>
              <a:gd name="connsiteX55" fmla="*/ 6605 w 10000"/>
              <a:gd name="connsiteY55" fmla="*/ 8748 h 13687"/>
              <a:gd name="connsiteX56" fmla="*/ 6390 w 10000"/>
              <a:gd name="connsiteY56" fmla="*/ 8939 h 13687"/>
              <a:gd name="connsiteX57" fmla="*/ 6180 w 10000"/>
              <a:gd name="connsiteY57" fmla="*/ 8926 h 13687"/>
              <a:gd name="connsiteX58" fmla="*/ 6170 w 10000"/>
              <a:gd name="connsiteY58" fmla="*/ 9031 h 13687"/>
              <a:gd name="connsiteX59" fmla="*/ 6227 w 10000"/>
              <a:gd name="connsiteY59" fmla="*/ 9363 h 13687"/>
              <a:gd name="connsiteX60" fmla="*/ 6390 w 10000"/>
              <a:gd name="connsiteY60" fmla="*/ 9382 h 13687"/>
              <a:gd name="connsiteX61" fmla="*/ 6455 w 10000"/>
              <a:gd name="connsiteY61" fmla="*/ 9595 h 13687"/>
              <a:gd name="connsiteX62" fmla="*/ 6328 w 10000"/>
              <a:gd name="connsiteY62" fmla="*/ 9722 h 13687"/>
              <a:gd name="connsiteX63" fmla="*/ 4400 w 10000"/>
              <a:gd name="connsiteY63" fmla="*/ 9536 h 13687"/>
              <a:gd name="connsiteX64" fmla="*/ 4274 w 10000"/>
              <a:gd name="connsiteY64" fmla="*/ 13687 h 13687"/>
              <a:gd name="connsiteX65" fmla="*/ 1953 w 10000"/>
              <a:gd name="connsiteY65" fmla="*/ 13460 h 13687"/>
              <a:gd name="connsiteX66" fmla="*/ 2585 w 10000"/>
              <a:gd name="connsiteY66" fmla="*/ 10000 h 13687"/>
              <a:gd name="connsiteX67" fmla="*/ 1270 w 10000"/>
              <a:gd name="connsiteY67" fmla="*/ 9879 h 13687"/>
              <a:gd name="connsiteX68" fmla="*/ 1217 w 10000"/>
              <a:gd name="connsiteY68" fmla="*/ 8347 h 13687"/>
              <a:gd name="connsiteX69" fmla="*/ 362 w 10000"/>
              <a:gd name="connsiteY69" fmla="*/ 8113 h 13687"/>
              <a:gd name="connsiteX70" fmla="*/ 84 w 10000"/>
              <a:gd name="connsiteY70" fmla="*/ 7471 h 13687"/>
              <a:gd name="connsiteX71" fmla="*/ 200 w 10000"/>
              <a:gd name="connsiteY71" fmla="*/ 4157 h 13687"/>
              <a:gd name="connsiteX72" fmla="*/ 1453 w 10000"/>
              <a:gd name="connsiteY72" fmla="*/ 4326 h 13687"/>
              <a:gd name="connsiteX73" fmla="*/ 1372 w 10000"/>
              <a:gd name="connsiteY73" fmla="*/ 7062 h 13687"/>
              <a:gd name="connsiteX0" fmla="*/ 1372 w 10000"/>
              <a:gd name="connsiteY0" fmla="*/ 7062 h 13687"/>
              <a:gd name="connsiteX1" fmla="*/ 1863 w 10000"/>
              <a:gd name="connsiteY1" fmla="*/ 6740 h 13687"/>
              <a:gd name="connsiteX2" fmla="*/ 3310 w 10000"/>
              <a:gd name="connsiteY2" fmla="*/ 6523 h 13687"/>
              <a:gd name="connsiteX3" fmla="*/ 3820 w 10000"/>
              <a:gd name="connsiteY3" fmla="*/ 4502 h 13687"/>
              <a:gd name="connsiteX4" fmla="*/ 3119 w 10000"/>
              <a:gd name="connsiteY4" fmla="*/ 4039 h 13687"/>
              <a:gd name="connsiteX5" fmla="*/ 6778 w 10000"/>
              <a:gd name="connsiteY5" fmla="*/ 3285 h 13687"/>
              <a:gd name="connsiteX6" fmla="*/ 6817 w 10000"/>
              <a:gd name="connsiteY6" fmla="*/ 1328 h 13687"/>
              <a:gd name="connsiteX7" fmla="*/ 6847 w 10000"/>
              <a:gd name="connsiteY7" fmla="*/ 917 h 13687"/>
              <a:gd name="connsiteX8" fmla="*/ 7035 w 10000"/>
              <a:gd name="connsiteY8" fmla="*/ 1049 h 13687"/>
              <a:gd name="connsiteX9" fmla="*/ 7260 w 10000"/>
              <a:gd name="connsiteY9" fmla="*/ 2191 h 13687"/>
              <a:gd name="connsiteX10" fmla="*/ 7580 w 10000"/>
              <a:gd name="connsiteY10" fmla="*/ 1766 h 13687"/>
              <a:gd name="connsiteX11" fmla="*/ 7711 w 10000"/>
              <a:gd name="connsiteY11" fmla="*/ 1542 h 13687"/>
              <a:gd name="connsiteX12" fmla="*/ 7820 w 10000"/>
              <a:gd name="connsiteY12" fmla="*/ 1527 h 13687"/>
              <a:gd name="connsiteX13" fmla="*/ 7909 w 10000"/>
              <a:gd name="connsiteY13" fmla="*/ 1489 h 13687"/>
              <a:gd name="connsiteX14" fmla="*/ 7931 w 10000"/>
              <a:gd name="connsiteY14" fmla="*/ 1413 h 13687"/>
              <a:gd name="connsiteX15" fmla="*/ 7931 w 10000"/>
              <a:gd name="connsiteY15" fmla="*/ 1324 h 13687"/>
              <a:gd name="connsiteX16" fmla="*/ 7852 w 10000"/>
              <a:gd name="connsiteY16" fmla="*/ 1138 h 13687"/>
              <a:gd name="connsiteX17" fmla="*/ 7786 w 10000"/>
              <a:gd name="connsiteY17" fmla="*/ 1049 h 13687"/>
              <a:gd name="connsiteX18" fmla="*/ 7786 w 10000"/>
              <a:gd name="connsiteY18" fmla="*/ 996 h 13687"/>
              <a:gd name="connsiteX19" fmla="*/ 7956 w 10000"/>
              <a:gd name="connsiteY19" fmla="*/ 890 h 13687"/>
              <a:gd name="connsiteX20" fmla="*/ 8334 w 10000"/>
              <a:gd name="connsiteY20" fmla="*/ 446 h 13687"/>
              <a:gd name="connsiteX21" fmla="*/ 8505 w 10000"/>
              <a:gd name="connsiteY21" fmla="*/ 0 h 13687"/>
              <a:gd name="connsiteX22" fmla="*/ 8711 w 10000"/>
              <a:gd name="connsiteY22" fmla="*/ 518 h 13687"/>
              <a:gd name="connsiteX23" fmla="*/ 8822 w 10000"/>
              <a:gd name="connsiteY23" fmla="*/ 890 h 13687"/>
              <a:gd name="connsiteX24" fmla="*/ 8805 w 10000"/>
              <a:gd name="connsiteY24" fmla="*/ 1209 h 13687"/>
              <a:gd name="connsiteX25" fmla="*/ 8743 w 10000"/>
              <a:gd name="connsiteY25" fmla="*/ 1612 h 13687"/>
              <a:gd name="connsiteX26" fmla="*/ 8857 w 10000"/>
              <a:gd name="connsiteY26" fmla="*/ 1766 h 13687"/>
              <a:gd name="connsiteX27" fmla="*/ 9156 w 10000"/>
              <a:gd name="connsiteY27" fmla="*/ 1349 h 13687"/>
              <a:gd name="connsiteX28" fmla="*/ 10000 w 10000"/>
              <a:gd name="connsiteY28" fmla="*/ 1349 h 13687"/>
              <a:gd name="connsiteX29" fmla="*/ 9765 w 10000"/>
              <a:gd name="connsiteY29" fmla="*/ 2279 h 13687"/>
              <a:gd name="connsiteX30" fmla="*/ 9141 w 10000"/>
              <a:gd name="connsiteY30" fmla="*/ 2279 h 13687"/>
              <a:gd name="connsiteX31" fmla="*/ 9355 w 10000"/>
              <a:gd name="connsiteY31" fmla="*/ 2560 h 13687"/>
              <a:gd name="connsiteX32" fmla="*/ 9750 w 10000"/>
              <a:gd name="connsiteY32" fmla="*/ 2912 h 13687"/>
              <a:gd name="connsiteX33" fmla="*/ 9750 w 10000"/>
              <a:gd name="connsiteY33" fmla="*/ 2966 h 13687"/>
              <a:gd name="connsiteX34" fmla="*/ 9669 w 10000"/>
              <a:gd name="connsiteY34" fmla="*/ 2919 h 13687"/>
              <a:gd name="connsiteX35" fmla="*/ 9173 w 10000"/>
              <a:gd name="connsiteY35" fmla="*/ 2912 h 13687"/>
              <a:gd name="connsiteX36" fmla="*/ 9125 w 10000"/>
              <a:gd name="connsiteY36" fmla="*/ 3062 h 13687"/>
              <a:gd name="connsiteX37" fmla="*/ 9062 w 10000"/>
              <a:gd name="connsiteY37" fmla="*/ 3203 h 13687"/>
              <a:gd name="connsiteX38" fmla="*/ 8434 w 10000"/>
              <a:gd name="connsiteY38" fmla="*/ 3584 h 13687"/>
              <a:gd name="connsiteX39" fmla="*/ 7786 w 10000"/>
              <a:gd name="connsiteY39" fmla="*/ 4757 h 13687"/>
              <a:gd name="connsiteX40" fmla="*/ 7611 w 10000"/>
              <a:gd name="connsiteY40" fmla="*/ 4810 h 13687"/>
              <a:gd name="connsiteX41" fmla="*/ 7455 w 10000"/>
              <a:gd name="connsiteY41" fmla="*/ 4769 h 13687"/>
              <a:gd name="connsiteX42" fmla="*/ 7266 w 10000"/>
              <a:gd name="connsiteY42" fmla="*/ 4686 h 13687"/>
              <a:gd name="connsiteX43" fmla="*/ 7162 w 10000"/>
              <a:gd name="connsiteY43" fmla="*/ 4829 h 13687"/>
              <a:gd name="connsiteX44" fmla="*/ 6824 w 10000"/>
              <a:gd name="connsiteY44" fmla="*/ 4810 h 13687"/>
              <a:gd name="connsiteX45" fmla="*/ 6780 w 10000"/>
              <a:gd name="connsiteY45" fmla="*/ 4858 h 13687"/>
              <a:gd name="connsiteX46" fmla="*/ 6751 w 10000"/>
              <a:gd name="connsiteY46" fmla="*/ 4899 h 13687"/>
              <a:gd name="connsiteX47" fmla="*/ 6641 w 10000"/>
              <a:gd name="connsiteY47" fmla="*/ 5942 h 13687"/>
              <a:gd name="connsiteX48" fmla="*/ 6437 w 10000"/>
              <a:gd name="connsiteY48" fmla="*/ 7367 h 13687"/>
              <a:gd name="connsiteX49" fmla="*/ 6040 w 10000"/>
              <a:gd name="connsiteY49" fmla="*/ 7356 h 13687"/>
              <a:gd name="connsiteX50" fmla="*/ 5977 w 10000"/>
              <a:gd name="connsiteY50" fmla="*/ 7875 h 13687"/>
              <a:gd name="connsiteX51" fmla="*/ 6013 w 10000"/>
              <a:gd name="connsiteY51" fmla="*/ 8002 h 13687"/>
              <a:gd name="connsiteX52" fmla="*/ 6369 w 10000"/>
              <a:gd name="connsiteY52" fmla="*/ 8059 h 13687"/>
              <a:gd name="connsiteX53" fmla="*/ 6433 w 10000"/>
              <a:gd name="connsiteY53" fmla="*/ 8448 h 13687"/>
              <a:gd name="connsiteX54" fmla="*/ 6641 w 10000"/>
              <a:gd name="connsiteY54" fmla="*/ 8573 h 13687"/>
              <a:gd name="connsiteX55" fmla="*/ 6605 w 10000"/>
              <a:gd name="connsiteY55" fmla="*/ 8748 h 13687"/>
              <a:gd name="connsiteX56" fmla="*/ 6390 w 10000"/>
              <a:gd name="connsiteY56" fmla="*/ 8939 h 13687"/>
              <a:gd name="connsiteX57" fmla="*/ 6180 w 10000"/>
              <a:gd name="connsiteY57" fmla="*/ 8926 h 13687"/>
              <a:gd name="connsiteX58" fmla="*/ 6170 w 10000"/>
              <a:gd name="connsiteY58" fmla="*/ 9031 h 13687"/>
              <a:gd name="connsiteX59" fmla="*/ 6227 w 10000"/>
              <a:gd name="connsiteY59" fmla="*/ 9363 h 13687"/>
              <a:gd name="connsiteX60" fmla="*/ 6390 w 10000"/>
              <a:gd name="connsiteY60" fmla="*/ 9382 h 13687"/>
              <a:gd name="connsiteX61" fmla="*/ 6455 w 10000"/>
              <a:gd name="connsiteY61" fmla="*/ 9595 h 13687"/>
              <a:gd name="connsiteX62" fmla="*/ 6328 w 10000"/>
              <a:gd name="connsiteY62" fmla="*/ 9722 h 13687"/>
              <a:gd name="connsiteX63" fmla="*/ 4400 w 10000"/>
              <a:gd name="connsiteY63" fmla="*/ 9536 h 13687"/>
              <a:gd name="connsiteX64" fmla="*/ 4274 w 10000"/>
              <a:gd name="connsiteY64" fmla="*/ 13687 h 13687"/>
              <a:gd name="connsiteX65" fmla="*/ 1953 w 10000"/>
              <a:gd name="connsiteY65" fmla="*/ 13460 h 13687"/>
              <a:gd name="connsiteX66" fmla="*/ 2585 w 10000"/>
              <a:gd name="connsiteY66" fmla="*/ 10000 h 13687"/>
              <a:gd name="connsiteX67" fmla="*/ 1165 w 10000"/>
              <a:gd name="connsiteY67" fmla="*/ 9879 h 13687"/>
              <a:gd name="connsiteX68" fmla="*/ 1217 w 10000"/>
              <a:gd name="connsiteY68" fmla="*/ 8347 h 13687"/>
              <a:gd name="connsiteX69" fmla="*/ 362 w 10000"/>
              <a:gd name="connsiteY69" fmla="*/ 8113 h 13687"/>
              <a:gd name="connsiteX70" fmla="*/ 84 w 10000"/>
              <a:gd name="connsiteY70" fmla="*/ 7471 h 13687"/>
              <a:gd name="connsiteX71" fmla="*/ 200 w 10000"/>
              <a:gd name="connsiteY71" fmla="*/ 4157 h 13687"/>
              <a:gd name="connsiteX72" fmla="*/ 1453 w 10000"/>
              <a:gd name="connsiteY72" fmla="*/ 4326 h 13687"/>
              <a:gd name="connsiteX73" fmla="*/ 1372 w 10000"/>
              <a:gd name="connsiteY73" fmla="*/ 7062 h 13687"/>
              <a:gd name="connsiteX0" fmla="*/ 1372 w 10000"/>
              <a:gd name="connsiteY0" fmla="*/ 7062 h 13687"/>
              <a:gd name="connsiteX1" fmla="*/ 1863 w 10000"/>
              <a:gd name="connsiteY1" fmla="*/ 6740 h 13687"/>
              <a:gd name="connsiteX2" fmla="*/ 3310 w 10000"/>
              <a:gd name="connsiteY2" fmla="*/ 6523 h 13687"/>
              <a:gd name="connsiteX3" fmla="*/ 3820 w 10000"/>
              <a:gd name="connsiteY3" fmla="*/ 4502 h 13687"/>
              <a:gd name="connsiteX4" fmla="*/ 3119 w 10000"/>
              <a:gd name="connsiteY4" fmla="*/ 4039 h 13687"/>
              <a:gd name="connsiteX5" fmla="*/ 6778 w 10000"/>
              <a:gd name="connsiteY5" fmla="*/ 3285 h 13687"/>
              <a:gd name="connsiteX6" fmla="*/ 6817 w 10000"/>
              <a:gd name="connsiteY6" fmla="*/ 1328 h 13687"/>
              <a:gd name="connsiteX7" fmla="*/ 6847 w 10000"/>
              <a:gd name="connsiteY7" fmla="*/ 917 h 13687"/>
              <a:gd name="connsiteX8" fmla="*/ 7035 w 10000"/>
              <a:gd name="connsiteY8" fmla="*/ 1049 h 13687"/>
              <a:gd name="connsiteX9" fmla="*/ 7260 w 10000"/>
              <a:gd name="connsiteY9" fmla="*/ 2191 h 13687"/>
              <a:gd name="connsiteX10" fmla="*/ 7580 w 10000"/>
              <a:gd name="connsiteY10" fmla="*/ 1766 h 13687"/>
              <a:gd name="connsiteX11" fmla="*/ 7711 w 10000"/>
              <a:gd name="connsiteY11" fmla="*/ 1542 h 13687"/>
              <a:gd name="connsiteX12" fmla="*/ 7820 w 10000"/>
              <a:gd name="connsiteY12" fmla="*/ 1527 h 13687"/>
              <a:gd name="connsiteX13" fmla="*/ 7909 w 10000"/>
              <a:gd name="connsiteY13" fmla="*/ 1489 h 13687"/>
              <a:gd name="connsiteX14" fmla="*/ 7931 w 10000"/>
              <a:gd name="connsiteY14" fmla="*/ 1413 h 13687"/>
              <a:gd name="connsiteX15" fmla="*/ 7931 w 10000"/>
              <a:gd name="connsiteY15" fmla="*/ 1324 h 13687"/>
              <a:gd name="connsiteX16" fmla="*/ 7852 w 10000"/>
              <a:gd name="connsiteY16" fmla="*/ 1138 h 13687"/>
              <a:gd name="connsiteX17" fmla="*/ 7786 w 10000"/>
              <a:gd name="connsiteY17" fmla="*/ 1049 h 13687"/>
              <a:gd name="connsiteX18" fmla="*/ 7786 w 10000"/>
              <a:gd name="connsiteY18" fmla="*/ 996 h 13687"/>
              <a:gd name="connsiteX19" fmla="*/ 7956 w 10000"/>
              <a:gd name="connsiteY19" fmla="*/ 890 h 13687"/>
              <a:gd name="connsiteX20" fmla="*/ 8334 w 10000"/>
              <a:gd name="connsiteY20" fmla="*/ 446 h 13687"/>
              <a:gd name="connsiteX21" fmla="*/ 8505 w 10000"/>
              <a:gd name="connsiteY21" fmla="*/ 0 h 13687"/>
              <a:gd name="connsiteX22" fmla="*/ 8711 w 10000"/>
              <a:gd name="connsiteY22" fmla="*/ 518 h 13687"/>
              <a:gd name="connsiteX23" fmla="*/ 8822 w 10000"/>
              <a:gd name="connsiteY23" fmla="*/ 890 h 13687"/>
              <a:gd name="connsiteX24" fmla="*/ 8805 w 10000"/>
              <a:gd name="connsiteY24" fmla="*/ 1209 h 13687"/>
              <a:gd name="connsiteX25" fmla="*/ 8743 w 10000"/>
              <a:gd name="connsiteY25" fmla="*/ 1612 h 13687"/>
              <a:gd name="connsiteX26" fmla="*/ 8857 w 10000"/>
              <a:gd name="connsiteY26" fmla="*/ 1766 h 13687"/>
              <a:gd name="connsiteX27" fmla="*/ 9156 w 10000"/>
              <a:gd name="connsiteY27" fmla="*/ 1349 h 13687"/>
              <a:gd name="connsiteX28" fmla="*/ 10000 w 10000"/>
              <a:gd name="connsiteY28" fmla="*/ 1349 h 13687"/>
              <a:gd name="connsiteX29" fmla="*/ 9765 w 10000"/>
              <a:gd name="connsiteY29" fmla="*/ 2279 h 13687"/>
              <a:gd name="connsiteX30" fmla="*/ 9141 w 10000"/>
              <a:gd name="connsiteY30" fmla="*/ 2279 h 13687"/>
              <a:gd name="connsiteX31" fmla="*/ 9355 w 10000"/>
              <a:gd name="connsiteY31" fmla="*/ 2560 h 13687"/>
              <a:gd name="connsiteX32" fmla="*/ 9750 w 10000"/>
              <a:gd name="connsiteY32" fmla="*/ 2912 h 13687"/>
              <a:gd name="connsiteX33" fmla="*/ 9750 w 10000"/>
              <a:gd name="connsiteY33" fmla="*/ 2966 h 13687"/>
              <a:gd name="connsiteX34" fmla="*/ 9669 w 10000"/>
              <a:gd name="connsiteY34" fmla="*/ 2919 h 13687"/>
              <a:gd name="connsiteX35" fmla="*/ 9173 w 10000"/>
              <a:gd name="connsiteY35" fmla="*/ 2912 h 13687"/>
              <a:gd name="connsiteX36" fmla="*/ 9125 w 10000"/>
              <a:gd name="connsiteY36" fmla="*/ 3062 h 13687"/>
              <a:gd name="connsiteX37" fmla="*/ 9062 w 10000"/>
              <a:gd name="connsiteY37" fmla="*/ 3203 h 13687"/>
              <a:gd name="connsiteX38" fmla="*/ 8434 w 10000"/>
              <a:gd name="connsiteY38" fmla="*/ 3584 h 13687"/>
              <a:gd name="connsiteX39" fmla="*/ 7786 w 10000"/>
              <a:gd name="connsiteY39" fmla="*/ 4757 h 13687"/>
              <a:gd name="connsiteX40" fmla="*/ 7951 w 10000"/>
              <a:gd name="connsiteY40" fmla="*/ 4383 h 13687"/>
              <a:gd name="connsiteX41" fmla="*/ 7455 w 10000"/>
              <a:gd name="connsiteY41" fmla="*/ 4769 h 13687"/>
              <a:gd name="connsiteX42" fmla="*/ 7266 w 10000"/>
              <a:gd name="connsiteY42" fmla="*/ 4686 h 13687"/>
              <a:gd name="connsiteX43" fmla="*/ 7162 w 10000"/>
              <a:gd name="connsiteY43" fmla="*/ 4829 h 13687"/>
              <a:gd name="connsiteX44" fmla="*/ 6824 w 10000"/>
              <a:gd name="connsiteY44" fmla="*/ 4810 h 13687"/>
              <a:gd name="connsiteX45" fmla="*/ 6780 w 10000"/>
              <a:gd name="connsiteY45" fmla="*/ 4858 h 13687"/>
              <a:gd name="connsiteX46" fmla="*/ 6751 w 10000"/>
              <a:gd name="connsiteY46" fmla="*/ 4899 h 13687"/>
              <a:gd name="connsiteX47" fmla="*/ 6641 w 10000"/>
              <a:gd name="connsiteY47" fmla="*/ 5942 h 13687"/>
              <a:gd name="connsiteX48" fmla="*/ 6437 w 10000"/>
              <a:gd name="connsiteY48" fmla="*/ 7367 h 13687"/>
              <a:gd name="connsiteX49" fmla="*/ 6040 w 10000"/>
              <a:gd name="connsiteY49" fmla="*/ 7356 h 13687"/>
              <a:gd name="connsiteX50" fmla="*/ 5977 w 10000"/>
              <a:gd name="connsiteY50" fmla="*/ 7875 h 13687"/>
              <a:gd name="connsiteX51" fmla="*/ 6013 w 10000"/>
              <a:gd name="connsiteY51" fmla="*/ 8002 h 13687"/>
              <a:gd name="connsiteX52" fmla="*/ 6369 w 10000"/>
              <a:gd name="connsiteY52" fmla="*/ 8059 h 13687"/>
              <a:gd name="connsiteX53" fmla="*/ 6433 w 10000"/>
              <a:gd name="connsiteY53" fmla="*/ 8448 h 13687"/>
              <a:gd name="connsiteX54" fmla="*/ 6641 w 10000"/>
              <a:gd name="connsiteY54" fmla="*/ 8573 h 13687"/>
              <a:gd name="connsiteX55" fmla="*/ 6605 w 10000"/>
              <a:gd name="connsiteY55" fmla="*/ 8748 h 13687"/>
              <a:gd name="connsiteX56" fmla="*/ 6390 w 10000"/>
              <a:gd name="connsiteY56" fmla="*/ 8939 h 13687"/>
              <a:gd name="connsiteX57" fmla="*/ 6180 w 10000"/>
              <a:gd name="connsiteY57" fmla="*/ 8926 h 13687"/>
              <a:gd name="connsiteX58" fmla="*/ 6170 w 10000"/>
              <a:gd name="connsiteY58" fmla="*/ 9031 h 13687"/>
              <a:gd name="connsiteX59" fmla="*/ 6227 w 10000"/>
              <a:gd name="connsiteY59" fmla="*/ 9363 h 13687"/>
              <a:gd name="connsiteX60" fmla="*/ 6390 w 10000"/>
              <a:gd name="connsiteY60" fmla="*/ 9382 h 13687"/>
              <a:gd name="connsiteX61" fmla="*/ 6455 w 10000"/>
              <a:gd name="connsiteY61" fmla="*/ 9595 h 13687"/>
              <a:gd name="connsiteX62" fmla="*/ 6328 w 10000"/>
              <a:gd name="connsiteY62" fmla="*/ 9722 h 13687"/>
              <a:gd name="connsiteX63" fmla="*/ 4400 w 10000"/>
              <a:gd name="connsiteY63" fmla="*/ 9536 h 13687"/>
              <a:gd name="connsiteX64" fmla="*/ 4274 w 10000"/>
              <a:gd name="connsiteY64" fmla="*/ 13687 h 13687"/>
              <a:gd name="connsiteX65" fmla="*/ 1953 w 10000"/>
              <a:gd name="connsiteY65" fmla="*/ 13460 h 13687"/>
              <a:gd name="connsiteX66" fmla="*/ 2585 w 10000"/>
              <a:gd name="connsiteY66" fmla="*/ 10000 h 13687"/>
              <a:gd name="connsiteX67" fmla="*/ 1165 w 10000"/>
              <a:gd name="connsiteY67" fmla="*/ 9879 h 13687"/>
              <a:gd name="connsiteX68" fmla="*/ 1217 w 10000"/>
              <a:gd name="connsiteY68" fmla="*/ 8347 h 13687"/>
              <a:gd name="connsiteX69" fmla="*/ 362 w 10000"/>
              <a:gd name="connsiteY69" fmla="*/ 8113 h 13687"/>
              <a:gd name="connsiteX70" fmla="*/ 84 w 10000"/>
              <a:gd name="connsiteY70" fmla="*/ 7471 h 13687"/>
              <a:gd name="connsiteX71" fmla="*/ 200 w 10000"/>
              <a:gd name="connsiteY71" fmla="*/ 4157 h 13687"/>
              <a:gd name="connsiteX72" fmla="*/ 1453 w 10000"/>
              <a:gd name="connsiteY72" fmla="*/ 4326 h 13687"/>
              <a:gd name="connsiteX73" fmla="*/ 1372 w 10000"/>
              <a:gd name="connsiteY73" fmla="*/ 7062 h 13687"/>
              <a:gd name="connsiteX0" fmla="*/ 1372 w 10000"/>
              <a:gd name="connsiteY0" fmla="*/ 7062 h 13687"/>
              <a:gd name="connsiteX1" fmla="*/ 1863 w 10000"/>
              <a:gd name="connsiteY1" fmla="*/ 6740 h 13687"/>
              <a:gd name="connsiteX2" fmla="*/ 3310 w 10000"/>
              <a:gd name="connsiteY2" fmla="*/ 6523 h 13687"/>
              <a:gd name="connsiteX3" fmla="*/ 3820 w 10000"/>
              <a:gd name="connsiteY3" fmla="*/ 4502 h 13687"/>
              <a:gd name="connsiteX4" fmla="*/ 3119 w 10000"/>
              <a:gd name="connsiteY4" fmla="*/ 4039 h 13687"/>
              <a:gd name="connsiteX5" fmla="*/ 6778 w 10000"/>
              <a:gd name="connsiteY5" fmla="*/ 3285 h 13687"/>
              <a:gd name="connsiteX6" fmla="*/ 6817 w 10000"/>
              <a:gd name="connsiteY6" fmla="*/ 1328 h 13687"/>
              <a:gd name="connsiteX7" fmla="*/ 6847 w 10000"/>
              <a:gd name="connsiteY7" fmla="*/ 917 h 13687"/>
              <a:gd name="connsiteX8" fmla="*/ 7035 w 10000"/>
              <a:gd name="connsiteY8" fmla="*/ 1049 h 13687"/>
              <a:gd name="connsiteX9" fmla="*/ 7260 w 10000"/>
              <a:gd name="connsiteY9" fmla="*/ 2191 h 13687"/>
              <a:gd name="connsiteX10" fmla="*/ 7580 w 10000"/>
              <a:gd name="connsiteY10" fmla="*/ 1766 h 13687"/>
              <a:gd name="connsiteX11" fmla="*/ 7711 w 10000"/>
              <a:gd name="connsiteY11" fmla="*/ 1542 h 13687"/>
              <a:gd name="connsiteX12" fmla="*/ 7820 w 10000"/>
              <a:gd name="connsiteY12" fmla="*/ 1527 h 13687"/>
              <a:gd name="connsiteX13" fmla="*/ 7909 w 10000"/>
              <a:gd name="connsiteY13" fmla="*/ 1489 h 13687"/>
              <a:gd name="connsiteX14" fmla="*/ 7931 w 10000"/>
              <a:gd name="connsiteY14" fmla="*/ 1413 h 13687"/>
              <a:gd name="connsiteX15" fmla="*/ 7931 w 10000"/>
              <a:gd name="connsiteY15" fmla="*/ 1324 h 13687"/>
              <a:gd name="connsiteX16" fmla="*/ 7852 w 10000"/>
              <a:gd name="connsiteY16" fmla="*/ 1138 h 13687"/>
              <a:gd name="connsiteX17" fmla="*/ 7786 w 10000"/>
              <a:gd name="connsiteY17" fmla="*/ 1049 h 13687"/>
              <a:gd name="connsiteX18" fmla="*/ 7786 w 10000"/>
              <a:gd name="connsiteY18" fmla="*/ 996 h 13687"/>
              <a:gd name="connsiteX19" fmla="*/ 7956 w 10000"/>
              <a:gd name="connsiteY19" fmla="*/ 890 h 13687"/>
              <a:gd name="connsiteX20" fmla="*/ 8334 w 10000"/>
              <a:gd name="connsiteY20" fmla="*/ 446 h 13687"/>
              <a:gd name="connsiteX21" fmla="*/ 8505 w 10000"/>
              <a:gd name="connsiteY21" fmla="*/ 0 h 13687"/>
              <a:gd name="connsiteX22" fmla="*/ 8711 w 10000"/>
              <a:gd name="connsiteY22" fmla="*/ 518 h 13687"/>
              <a:gd name="connsiteX23" fmla="*/ 8822 w 10000"/>
              <a:gd name="connsiteY23" fmla="*/ 890 h 13687"/>
              <a:gd name="connsiteX24" fmla="*/ 8805 w 10000"/>
              <a:gd name="connsiteY24" fmla="*/ 1209 h 13687"/>
              <a:gd name="connsiteX25" fmla="*/ 8743 w 10000"/>
              <a:gd name="connsiteY25" fmla="*/ 1612 h 13687"/>
              <a:gd name="connsiteX26" fmla="*/ 8857 w 10000"/>
              <a:gd name="connsiteY26" fmla="*/ 1766 h 13687"/>
              <a:gd name="connsiteX27" fmla="*/ 9156 w 10000"/>
              <a:gd name="connsiteY27" fmla="*/ 1349 h 13687"/>
              <a:gd name="connsiteX28" fmla="*/ 10000 w 10000"/>
              <a:gd name="connsiteY28" fmla="*/ 1349 h 13687"/>
              <a:gd name="connsiteX29" fmla="*/ 9765 w 10000"/>
              <a:gd name="connsiteY29" fmla="*/ 2279 h 13687"/>
              <a:gd name="connsiteX30" fmla="*/ 9141 w 10000"/>
              <a:gd name="connsiteY30" fmla="*/ 2279 h 13687"/>
              <a:gd name="connsiteX31" fmla="*/ 9355 w 10000"/>
              <a:gd name="connsiteY31" fmla="*/ 2560 h 13687"/>
              <a:gd name="connsiteX32" fmla="*/ 9750 w 10000"/>
              <a:gd name="connsiteY32" fmla="*/ 2912 h 13687"/>
              <a:gd name="connsiteX33" fmla="*/ 9750 w 10000"/>
              <a:gd name="connsiteY33" fmla="*/ 2966 h 13687"/>
              <a:gd name="connsiteX34" fmla="*/ 9669 w 10000"/>
              <a:gd name="connsiteY34" fmla="*/ 2919 h 13687"/>
              <a:gd name="connsiteX35" fmla="*/ 9173 w 10000"/>
              <a:gd name="connsiteY35" fmla="*/ 2912 h 13687"/>
              <a:gd name="connsiteX36" fmla="*/ 9125 w 10000"/>
              <a:gd name="connsiteY36" fmla="*/ 3062 h 13687"/>
              <a:gd name="connsiteX37" fmla="*/ 9062 w 10000"/>
              <a:gd name="connsiteY37" fmla="*/ 3203 h 13687"/>
              <a:gd name="connsiteX38" fmla="*/ 8434 w 10000"/>
              <a:gd name="connsiteY38" fmla="*/ 3584 h 13687"/>
              <a:gd name="connsiteX39" fmla="*/ 7951 w 10000"/>
              <a:gd name="connsiteY39" fmla="*/ 4383 h 13687"/>
              <a:gd name="connsiteX40" fmla="*/ 7455 w 10000"/>
              <a:gd name="connsiteY40" fmla="*/ 4769 h 13687"/>
              <a:gd name="connsiteX41" fmla="*/ 7266 w 10000"/>
              <a:gd name="connsiteY41" fmla="*/ 4686 h 13687"/>
              <a:gd name="connsiteX42" fmla="*/ 7162 w 10000"/>
              <a:gd name="connsiteY42" fmla="*/ 4829 h 13687"/>
              <a:gd name="connsiteX43" fmla="*/ 6824 w 10000"/>
              <a:gd name="connsiteY43" fmla="*/ 4810 h 13687"/>
              <a:gd name="connsiteX44" fmla="*/ 6780 w 10000"/>
              <a:gd name="connsiteY44" fmla="*/ 4858 h 13687"/>
              <a:gd name="connsiteX45" fmla="*/ 6751 w 10000"/>
              <a:gd name="connsiteY45" fmla="*/ 4899 h 13687"/>
              <a:gd name="connsiteX46" fmla="*/ 6641 w 10000"/>
              <a:gd name="connsiteY46" fmla="*/ 5942 h 13687"/>
              <a:gd name="connsiteX47" fmla="*/ 6437 w 10000"/>
              <a:gd name="connsiteY47" fmla="*/ 7367 h 13687"/>
              <a:gd name="connsiteX48" fmla="*/ 6040 w 10000"/>
              <a:gd name="connsiteY48" fmla="*/ 7356 h 13687"/>
              <a:gd name="connsiteX49" fmla="*/ 5977 w 10000"/>
              <a:gd name="connsiteY49" fmla="*/ 7875 h 13687"/>
              <a:gd name="connsiteX50" fmla="*/ 6013 w 10000"/>
              <a:gd name="connsiteY50" fmla="*/ 8002 h 13687"/>
              <a:gd name="connsiteX51" fmla="*/ 6369 w 10000"/>
              <a:gd name="connsiteY51" fmla="*/ 8059 h 13687"/>
              <a:gd name="connsiteX52" fmla="*/ 6433 w 10000"/>
              <a:gd name="connsiteY52" fmla="*/ 8448 h 13687"/>
              <a:gd name="connsiteX53" fmla="*/ 6641 w 10000"/>
              <a:gd name="connsiteY53" fmla="*/ 8573 h 13687"/>
              <a:gd name="connsiteX54" fmla="*/ 6605 w 10000"/>
              <a:gd name="connsiteY54" fmla="*/ 8748 h 13687"/>
              <a:gd name="connsiteX55" fmla="*/ 6390 w 10000"/>
              <a:gd name="connsiteY55" fmla="*/ 8939 h 13687"/>
              <a:gd name="connsiteX56" fmla="*/ 6180 w 10000"/>
              <a:gd name="connsiteY56" fmla="*/ 8926 h 13687"/>
              <a:gd name="connsiteX57" fmla="*/ 6170 w 10000"/>
              <a:gd name="connsiteY57" fmla="*/ 9031 h 13687"/>
              <a:gd name="connsiteX58" fmla="*/ 6227 w 10000"/>
              <a:gd name="connsiteY58" fmla="*/ 9363 h 13687"/>
              <a:gd name="connsiteX59" fmla="*/ 6390 w 10000"/>
              <a:gd name="connsiteY59" fmla="*/ 9382 h 13687"/>
              <a:gd name="connsiteX60" fmla="*/ 6455 w 10000"/>
              <a:gd name="connsiteY60" fmla="*/ 9595 h 13687"/>
              <a:gd name="connsiteX61" fmla="*/ 6328 w 10000"/>
              <a:gd name="connsiteY61" fmla="*/ 9722 h 13687"/>
              <a:gd name="connsiteX62" fmla="*/ 4400 w 10000"/>
              <a:gd name="connsiteY62" fmla="*/ 9536 h 13687"/>
              <a:gd name="connsiteX63" fmla="*/ 4274 w 10000"/>
              <a:gd name="connsiteY63" fmla="*/ 13687 h 13687"/>
              <a:gd name="connsiteX64" fmla="*/ 1953 w 10000"/>
              <a:gd name="connsiteY64" fmla="*/ 13460 h 13687"/>
              <a:gd name="connsiteX65" fmla="*/ 2585 w 10000"/>
              <a:gd name="connsiteY65" fmla="*/ 10000 h 13687"/>
              <a:gd name="connsiteX66" fmla="*/ 1165 w 10000"/>
              <a:gd name="connsiteY66" fmla="*/ 9879 h 13687"/>
              <a:gd name="connsiteX67" fmla="*/ 1217 w 10000"/>
              <a:gd name="connsiteY67" fmla="*/ 8347 h 13687"/>
              <a:gd name="connsiteX68" fmla="*/ 362 w 10000"/>
              <a:gd name="connsiteY68" fmla="*/ 8113 h 13687"/>
              <a:gd name="connsiteX69" fmla="*/ 84 w 10000"/>
              <a:gd name="connsiteY69" fmla="*/ 7471 h 13687"/>
              <a:gd name="connsiteX70" fmla="*/ 200 w 10000"/>
              <a:gd name="connsiteY70" fmla="*/ 4157 h 13687"/>
              <a:gd name="connsiteX71" fmla="*/ 1453 w 10000"/>
              <a:gd name="connsiteY71" fmla="*/ 4326 h 13687"/>
              <a:gd name="connsiteX72" fmla="*/ 1372 w 10000"/>
              <a:gd name="connsiteY72" fmla="*/ 7062 h 13687"/>
              <a:gd name="connsiteX0" fmla="*/ 1372 w 10000"/>
              <a:gd name="connsiteY0" fmla="*/ 7062 h 13687"/>
              <a:gd name="connsiteX1" fmla="*/ 1863 w 10000"/>
              <a:gd name="connsiteY1" fmla="*/ 6740 h 13687"/>
              <a:gd name="connsiteX2" fmla="*/ 3310 w 10000"/>
              <a:gd name="connsiteY2" fmla="*/ 6523 h 13687"/>
              <a:gd name="connsiteX3" fmla="*/ 3820 w 10000"/>
              <a:gd name="connsiteY3" fmla="*/ 4502 h 13687"/>
              <a:gd name="connsiteX4" fmla="*/ 3119 w 10000"/>
              <a:gd name="connsiteY4" fmla="*/ 4039 h 13687"/>
              <a:gd name="connsiteX5" fmla="*/ 6778 w 10000"/>
              <a:gd name="connsiteY5" fmla="*/ 3285 h 13687"/>
              <a:gd name="connsiteX6" fmla="*/ 6817 w 10000"/>
              <a:gd name="connsiteY6" fmla="*/ 1328 h 13687"/>
              <a:gd name="connsiteX7" fmla="*/ 6847 w 10000"/>
              <a:gd name="connsiteY7" fmla="*/ 917 h 13687"/>
              <a:gd name="connsiteX8" fmla="*/ 7035 w 10000"/>
              <a:gd name="connsiteY8" fmla="*/ 1049 h 13687"/>
              <a:gd name="connsiteX9" fmla="*/ 7260 w 10000"/>
              <a:gd name="connsiteY9" fmla="*/ 2191 h 13687"/>
              <a:gd name="connsiteX10" fmla="*/ 7580 w 10000"/>
              <a:gd name="connsiteY10" fmla="*/ 1766 h 13687"/>
              <a:gd name="connsiteX11" fmla="*/ 7711 w 10000"/>
              <a:gd name="connsiteY11" fmla="*/ 1542 h 13687"/>
              <a:gd name="connsiteX12" fmla="*/ 7820 w 10000"/>
              <a:gd name="connsiteY12" fmla="*/ 1527 h 13687"/>
              <a:gd name="connsiteX13" fmla="*/ 7909 w 10000"/>
              <a:gd name="connsiteY13" fmla="*/ 1489 h 13687"/>
              <a:gd name="connsiteX14" fmla="*/ 7931 w 10000"/>
              <a:gd name="connsiteY14" fmla="*/ 1413 h 13687"/>
              <a:gd name="connsiteX15" fmla="*/ 7931 w 10000"/>
              <a:gd name="connsiteY15" fmla="*/ 1324 h 13687"/>
              <a:gd name="connsiteX16" fmla="*/ 7852 w 10000"/>
              <a:gd name="connsiteY16" fmla="*/ 1138 h 13687"/>
              <a:gd name="connsiteX17" fmla="*/ 7786 w 10000"/>
              <a:gd name="connsiteY17" fmla="*/ 1049 h 13687"/>
              <a:gd name="connsiteX18" fmla="*/ 7786 w 10000"/>
              <a:gd name="connsiteY18" fmla="*/ 996 h 13687"/>
              <a:gd name="connsiteX19" fmla="*/ 7956 w 10000"/>
              <a:gd name="connsiteY19" fmla="*/ 890 h 13687"/>
              <a:gd name="connsiteX20" fmla="*/ 8334 w 10000"/>
              <a:gd name="connsiteY20" fmla="*/ 446 h 13687"/>
              <a:gd name="connsiteX21" fmla="*/ 8505 w 10000"/>
              <a:gd name="connsiteY21" fmla="*/ 0 h 13687"/>
              <a:gd name="connsiteX22" fmla="*/ 8711 w 10000"/>
              <a:gd name="connsiteY22" fmla="*/ 518 h 13687"/>
              <a:gd name="connsiteX23" fmla="*/ 8822 w 10000"/>
              <a:gd name="connsiteY23" fmla="*/ 890 h 13687"/>
              <a:gd name="connsiteX24" fmla="*/ 8805 w 10000"/>
              <a:gd name="connsiteY24" fmla="*/ 1209 h 13687"/>
              <a:gd name="connsiteX25" fmla="*/ 8743 w 10000"/>
              <a:gd name="connsiteY25" fmla="*/ 1612 h 13687"/>
              <a:gd name="connsiteX26" fmla="*/ 8857 w 10000"/>
              <a:gd name="connsiteY26" fmla="*/ 1766 h 13687"/>
              <a:gd name="connsiteX27" fmla="*/ 9156 w 10000"/>
              <a:gd name="connsiteY27" fmla="*/ 1349 h 13687"/>
              <a:gd name="connsiteX28" fmla="*/ 10000 w 10000"/>
              <a:gd name="connsiteY28" fmla="*/ 1349 h 13687"/>
              <a:gd name="connsiteX29" fmla="*/ 9765 w 10000"/>
              <a:gd name="connsiteY29" fmla="*/ 2279 h 13687"/>
              <a:gd name="connsiteX30" fmla="*/ 9141 w 10000"/>
              <a:gd name="connsiteY30" fmla="*/ 2279 h 13687"/>
              <a:gd name="connsiteX31" fmla="*/ 9355 w 10000"/>
              <a:gd name="connsiteY31" fmla="*/ 2560 h 13687"/>
              <a:gd name="connsiteX32" fmla="*/ 9750 w 10000"/>
              <a:gd name="connsiteY32" fmla="*/ 2912 h 13687"/>
              <a:gd name="connsiteX33" fmla="*/ 9750 w 10000"/>
              <a:gd name="connsiteY33" fmla="*/ 2966 h 13687"/>
              <a:gd name="connsiteX34" fmla="*/ 9669 w 10000"/>
              <a:gd name="connsiteY34" fmla="*/ 2919 h 13687"/>
              <a:gd name="connsiteX35" fmla="*/ 9173 w 10000"/>
              <a:gd name="connsiteY35" fmla="*/ 2912 h 13687"/>
              <a:gd name="connsiteX36" fmla="*/ 9125 w 10000"/>
              <a:gd name="connsiteY36" fmla="*/ 3062 h 13687"/>
              <a:gd name="connsiteX37" fmla="*/ 9062 w 10000"/>
              <a:gd name="connsiteY37" fmla="*/ 3203 h 13687"/>
              <a:gd name="connsiteX38" fmla="*/ 8434 w 10000"/>
              <a:gd name="connsiteY38" fmla="*/ 3584 h 13687"/>
              <a:gd name="connsiteX39" fmla="*/ 7951 w 10000"/>
              <a:gd name="connsiteY39" fmla="*/ 4383 h 13687"/>
              <a:gd name="connsiteX40" fmla="*/ 7266 w 10000"/>
              <a:gd name="connsiteY40" fmla="*/ 4686 h 13687"/>
              <a:gd name="connsiteX41" fmla="*/ 7162 w 10000"/>
              <a:gd name="connsiteY41" fmla="*/ 4829 h 13687"/>
              <a:gd name="connsiteX42" fmla="*/ 6824 w 10000"/>
              <a:gd name="connsiteY42" fmla="*/ 4810 h 13687"/>
              <a:gd name="connsiteX43" fmla="*/ 6780 w 10000"/>
              <a:gd name="connsiteY43" fmla="*/ 4858 h 13687"/>
              <a:gd name="connsiteX44" fmla="*/ 6751 w 10000"/>
              <a:gd name="connsiteY44" fmla="*/ 4899 h 13687"/>
              <a:gd name="connsiteX45" fmla="*/ 6641 w 10000"/>
              <a:gd name="connsiteY45" fmla="*/ 5942 h 13687"/>
              <a:gd name="connsiteX46" fmla="*/ 6437 w 10000"/>
              <a:gd name="connsiteY46" fmla="*/ 7367 h 13687"/>
              <a:gd name="connsiteX47" fmla="*/ 6040 w 10000"/>
              <a:gd name="connsiteY47" fmla="*/ 7356 h 13687"/>
              <a:gd name="connsiteX48" fmla="*/ 5977 w 10000"/>
              <a:gd name="connsiteY48" fmla="*/ 7875 h 13687"/>
              <a:gd name="connsiteX49" fmla="*/ 6013 w 10000"/>
              <a:gd name="connsiteY49" fmla="*/ 8002 h 13687"/>
              <a:gd name="connsiteX50" fmla="*/ 6369 w 10000"/>
              <a:gd name="connsiteY50" fmla="*/ 8059 h 13687"/>
              <a:gd name="connsiteX51" fmla="*/ 6433 w 10000"/>
              <a:gd name="connsiteY51" fmla="*/ 8448 h 13687"/>
              <a:gd name="connsiteX52" fmla="*/ 6641 w 10000"/>
              <a:gd name="connsiteY52" fmla="*/ 8573 h 13687"/>
              <a:gd name="connsiteX53" fmla="*/ 6605 w 10000"/>
              <a:gd name="connsiteY53" fmla="*/ 8748 h 13687"/>
              <a:gd name="connsiteX54" fmla="*/ 6390 w 10000"/>
              <a:gd name="connsiteY54" fmla="*/ 8939 h 13687"/>
              <a:gd name="connsiteX55" fmla="*/ 6180 w 10000"/>
              <a:gd name="connsiteY55" fmla="*/ 8926 h 13687"/>
              <a:gd name="connsiteX56" fmla="*/ 6170 w 10000"/>
              <a:gd name="connsiteY56" fmla="*/ 9031 h 13687"/>
              <a:gd name="connsiteX57" fmla="*/ 6227 w 10000"/>
              <a:gd name="connsiteY57" fmla="*/ 9363 h 13687"/>
              <a:gd name="connsiteX58" fmla="*/ 6390 w 10000"/>
              <a:gd name="connsiteY58" fmla="*/ 9382 h 13687"/>
              <a:gd name="connsiteX59" fmla="*/ 6455 w 10000"/>
              <a:gd name="connsiteY59" fmla="*/ 9595 h 13687"/>
              <a:gd name="connsiteX60" fmla="*/ 6328 w 10000"/>
              <a:gd name="connsiteY60" fmla="*/ 9722 h 13687"/>
              <a:gd name="connsiteX61" fmla="*/ 4400 w 10000"/>
              <a:gd name="connsiteY61" fmla="*/ 9536 h 13687"/>
              <a:gd name="connsiteX62" fmla="*/ 4274 w 10000"/>
              <a:gd name="connsiteY62" fmla="*/ 13687 h 13687"/>
              <a:gd name="connsiteX63" fmla="*/ 1953 w 10000"/>
              <a:gd name="connsiteY63" fmla="*/ 13460 h 13687"/>
              <a:gd name="connsiteX64" fmla="*/ 2585 w 10000"/>
              <a:gd name="connsiteY64" fmla="*/ 10000 h 13687"/>
              <a:gd name="connsiteX65" fmla="*/ 1165 w 10000"/>
              <a:gd name="connsiteY65" fmla="*/ 9879 h 13687"/>
              <a:gd name="connsiteX66" fmla="*/ 1217 w 10000"/>
              <a:gd name="connsiteY66" fmla="*/ 8347 h 13687"/>
              <a:gd name="connsiteX67" fmla="*/ 362 w 10000"/>
              <a:gd name="connsiteY67" fmla="*/ 8113 h 13687"/>
              <a:gd name="connsiteX68" fmla="*/ 84 w 10000"/>
              <a:gd name="connsiteY68" fmla="*/ 7471 h 13687"/>
              <a:gd name="connsiteX69" fmla="*/ 200 w 10000"/>
              <a:gd name="connsiteY69" fmla="*/ 4157 h 13687"/>
              <a:gd name="connsiteX70" fmla="*/ 1453 w 10000"/>
              <a:gd name="connsiteY70" fmla="*/ 4326 h 13687"/>
              <a:gd name="connsiteX71" fmla="*/ 1372 w 10000"/>
              <a:gd name="connsiteY71" fmla="*/ 7062 h 13687"/>
              <a:gd name="connsiteX0" fmla="*/ 1372 w 10000"/>
              <a:gd name="connsiteY0" fmla="*/ 7062 h 13687"/>
              <a:gd name="connsiteX1" fmla="*/ 1863 w 10000"/>
              <a:gd name="connsiteY1" fmla="*/ 6740 h 13687"/>
              <a:gd name="connsiteX2" fmla="*/ 3310 w 10000"/>
              <a:gd name="connsiteY2" fmla="*/ 6523 h 13687"/>
              <a:gd name="connsiteX3" fmla="*/ 3820 w 10000"/>
              <a:gd name="connsiteY3" fmla="*/ 4502 h 13687"/>
              <a:gd name="connsiteX4" fmla="*/ 3119 w 10000"/>
              <a:gd name="connsiteY4" fmla="*/ 4039 h 13687"/>
              <a:gd name="connsiteX5" fmla="*/ 6778 w 10000"/>
              <a:gd name="connsiteY5" fmla="*/ 3285 h 13687"/>
              <a:gd name="connsiteX6" fmla="*/ 6817 w 10000"/>
              <a:gd name="connsiteY6" fmla="*/ 1328 h 13687"/>
              <a:gd name="connsiteX7" fmla="*/ 6847 w 10000"/>
              <a:gd name="connsiteY7" fmla="*/ 917 h 13687"/>
              <a:gd name="connsiteX8" fmla="*/ 7035 w 10000"/>
              <a:gd name="connsiteY8" fmla="*/ 1049 h 13687"/>
              <a:gd name="connsiteX9" fmla="*/ 7260 w 10000"/>
              <a:gd name="connsiteY9" fmla="*/ 2191 h 13687"/>
              <a:gd name="connsiteX10" fmla="*/ 7580 w 10000"/>
              <a:gd name="connsiteY10" fmla="*/ 1766 h 13687"/>
              <a:gd name="connsiteX11" fmla="*/ 7711 w 10000"/>
              <a:gd name="connsiteY11" fmla="*/ 1542 h 13687"/>
              <a:gd name="connsiteX12" fmla="*/ 7820 w 10000"/>
              <a:gd name="connsiteY12" fmla="*/ 1527 h 13687"/>
              <a:gd name="connsiteX13" fmla="*/ 7909 w 10000"/>
              <a:gd name="connsiteY13" fmla="*/ 1489 h 13687"/>
              <a:gd name="connsiteX14" fmla="*/ 7931 w 10000"/>
              <a:gd name="connsiteY14" fmla="*/ 1413 h 13687"/>
              <a:gd name="connsiteX15" fmla="*/ 7931 w 10000"/>
              <a:gd name="connsiteY15" fmla="*/ 1324 h 13687"/>
              <a:gd name="connsiteX16" fmla="*/ 7852 w 10000"/>
              <a:gd name="connsiteY16" fmla="*/ 1138 h 13687"/>
              <a:gd name="connsiteX17" fmla="*/ 7786 w 10000"/>
              <a:gd name="connsiteY17" fmla="*/ 1049 h 13687"/>
              <a:gd name="connsiteX18" fmla="*/ 7786 w 10000"/>
              <a:gd name="connsiteY18" fmla="*/ 996 h 13687"/>
              <a:gd name="connsiteX19" fmla="*/ 7956 w 10000"/>
              <a:gd name="connsiteY19" fmla="*/ 890 h 13687"/>
              <a:gd name="connsiteX20" fmla="*/ 8334 w 10000"/>
              <a:gd name="connsiteY20" fmla="*/ 446 h 13687"/>
              <a:gd name="connsiteX21" fmla="*/ 8505 w 10000"/>
              <a:gd name="connsiteY21" fmla="*/ 0 h 13687"/>
              <a:gd name="connsiteX22" fmla="*/ 8711 w 10000"/>
              <a:gd name="connsiteY22" fmla="*/ 518 h 13687"/>
              <a:gd name="connsiteX23" fmla="*/ 8822 w 10000"/>
              <a:gd name="connsiteY23" fmla="*/ 890 h 13687"/>
              <a:gd name="connsiteX24" fmla="*/ 8805 w 10000"/>
              <a:gd name="connsiteY24" fmla="*/ 1209 h 13687"/>
              <a:gd name="connsiteX25" fmla="*/ 8743 w 10000"/>
              <a:gd name="connsiteY25" fmla="*/ 1612 h 13687"/>
              <a:gd name="connsiteX26" fmla="*/ 8857 w 10000"/>
              <a:gd name="connsiteY26" fmla="*/ 1766 h 13687"/>
              <a:gd name="connsiteX27" fmla="*/ 9156 w 10000"/>
              <a:gd name="connsiteY27" fmla="*/ 1349 h 13687"/>
              <a:gd name="connsiteX28" fmla="*/ 10000 w 10000"/>
              <a:gd name="connsiteY28" fmla="*/ 1349 h 13687"/>
              <a:gd name="connsiteX29" fmla="*/ 9765 w 10000"/>
              <a:gd name="connsiteY29" fmla="*/ 2279 h 13687"/>
              <a:gd name="connsiteX30" fmla="*/ 9141 w 10000"/>
              <a:gd name="connsiteY30" fmla="*/ 2279 h 13687"/>
              <a:gd name="connsiteX31" fmla="*/ 9355 w 10000"/>
              <a:gd name="connsiteY31" fmla="*/ 2560 h 13687"/>
              <a:gd name="connsiteX32" fmla="*/ 9750 w 10000"/>
              <a:gd name="connsiteY32" fmla="*/ 2912 h 13687"/>
              <a:gd name="connsiteX33" fmla="*/ 9750 w 10000"/>
              <a:gd name="connsiteY33" fmla="*/ 2966 h 13687"/>
              <a:gd name="connsiteX34" fmla="*/ 9669 w 10000"/>
              <a:gd name="connsiteY34" fmla="*/ 2919 h 13687"/>
              <a:gd name="connsiteX35" fmla="*/ 9173 w 10000"/>
              <a:gd name="connsiteY35" fmla="*/ 2912 h 13687"/>
              <a:gd name="connsiteX36" fmla="*/ 9125 w 10000"/>
              <a:gd name="connsiteY36" fmla="*/ 3062 h 13687"/>
              <a:gd name="connsiteX37" fmla="*/ 9062 w 10000"/>
              <a:gd name="connsiteY37" fmla="*/ 3203 h 13687"/>
              <a:gd name="connsiteX38" fmla="*/ 8434 w 10000"/>
              <a:gd name="connsiteY38" fmla="*/ 3584 h 13687"/>
              <a:gd name="connsiteX39" fmla="*/ 7951 w 10000"/>
              <a:gd name="connsiteY39" fmla="*/ 4383 h 13687"/>
              <a:gd name="connsiteX40" fmla="*/ 7266 w 10000"/>
              <a:gd name="connsiteY40" fmla="*/ 4686 h 13687"/>
              <a:gd name="connsiteX41" fmla="*/ 7142 w 10000"/>
              <a:gd name="connsiteY41" fmla="*/ 4492 h 13687"/>
              <a:gd name="connsiteX42" fmla="*/ 6824 w 10000"/>
              <a:gd name="connsiteY42" fmla="*/ 4810 h 13687"/>
              <a:gd name="connsiteX43" fmla="*/ 6780 w 10000"/>
              <a:gd name="connsiteY43" fmla="*/ 4858 h 13687"/>
              <a:gd name="connsiteX44" fmla="*/ 6751 w 10000"/>
              <a:gd name="connsiteY44" fmla="*/ 4899 h 13687"/>
              <a:gd name="connsiteX45" fmla="*/ 6641 w 10000"/>
              <a:gd name="connsiteY45" fmla="*/ 5942 h 13687"/>
              <a:gd name="connsiteX46" fmla="*/ 6437 w 10000"/>
              <a:gd name="connsiteY46" fmla="*/ 7367 h 13687"/>
              <a:gd name="connsiteX47" fmla="*/ 6040 w 10000"/>
              <a:gd name="connsiteY47" fmla="*/ 7356 h 13687"/>
              <a:gd name="connsiteX48" fmla="*/ 5977 w 10000"/>
              <a:gd name="connsiteY48" fmla="*/ 7875 h 13687"/>
              <a:gd name="connsiteX49" fmla="*/ 6013 w 10000"/>
              <a:gd name="connsiteY49" fmla="*/ 8002 h 13687"/>
              <a:gd name="connsiteX50" fmla="*/ 6369 w 10000"/>
              <a:gd name="connsiteY50" fmla="*/ 8059 h 13687"/>
              <a:gd name="connsiteX51" fmla="*/ 6433 w 10000"/>
              <a:gd name="connsiteY51" fmla="*/ 8448 h 13687"/>
              <a:gd name="connsiteX52" fmla="*/ 6641 w 10000"/>
              <a:gd name="connsiteY52" fmla="*/ 8573 h 13687"/>
              <a:gd name="connsiteX53" fmla="*/ 6605 w 10000"/>
              <a:gd name="connsiteY53" fmla="*/ 8748 h 13687"/>
              <a:gd name="connsiteX54" fmla="*/ 6390 w 10000"/>
              <a:gd name="connsiteY54" fmla="*/ 8939 h 13687"/>
              <a:gd name="connsiteX55" fmla="*/ 6180 w 10000"/>
              <a:gd name="connsiteY55" fmla="*/ 8926 h 13687"/>
              <a:gd name="connsiteX56" fmla="*/ 6170 w 10000"/>
              <a:gd name="connsiteY56" fmla="*/ 9031 h 13687"/>
              <a:gd name="connsiteX57" fmla="*/ 6227 w 10000"/>
              <a:gd name="connsiteY57" fmla="*/ 9363 h 13687"/>
              <a:gd name="connsiteX58" fmla="*/ 6390 w 10000"/>
              <a:gd name="connsiteY58" fmla="*/ 9382 h 13687"/>
              <a:gd name="connsiteX59" fmla="*/ 6455 w 10000"/>
              <a:gd name="connsiteY59" fmla="*/ 9595 h 13687"/>
              <a:gd name="connsiteX60" fmla="*/ 6328 w 10000"/>
              <a:gd name="connsiteY60" fmla="*/ 9722 h 13687"/>
              <a:gd name="connsiteX61" fmla="*/ 4400 w 10000"/>
              <a:gd name="connsiteY61" fmla="*/ 9536 h 13687"/>
              <a:gd name="connsiteX62" fmla="*/ 4274 w 10000"/>
              <a:gd name="connsiteY62" fmla="*/ 13687 h 13687"/>
              <a:gd name="connsiteX63" fmla="*/ 1953 w 10000"/>
              <a:gd name="connsiteY63" fmla="*/ 13460 h 13687"/>
              <a:gd name="connsiteX64" fmla="*/ 2585 w 10000"/>
              <a:gd name="connsiteY64" fmla="*/ 10000 h 13687"/>
              <a:gd name="connsiteX65" fmla="*/ 1165 w 10000"/>
              <a:gd name="connsiteY65" fmla="*/ 9879 h 13687"/>
              <a:gd name="connsiteX66" fmla="*/ 1217 w 10000"/>
              <a:gd name="connsiteY66" fmla="*/ 8347 h 13687"/>
              <a:gd name="connsiteX67" fmla="*/ 362 w 10000"/>
              <a:gd name="connsiteY67" fmla="*/ 8113 h 13687"/>
              <a:gd name="connsiteX68" fmla="*/ 84 w 10000"/>
              <a:gd name="connsiteY68" fmla="*/ 7471 h 13687"/>
              <a:gd name="connsiteX69" fmla="*/ 200 w 10000"/>
              <a:gd name="connsiteY69" fmla="*/ 4157 h 13687"/>
              <a:gd name="connsiteX70" fmla="*/ 1453 w 10000"/>
              <a:gd name="connsiteY70" fmla="*/ 4326 h 13687"/>
              <a:gd name="connsiteX71" fmla="*/ 1372 w 10000"/>
              <a:gd name="connsiteY71" fmla="*/ 7062 h 13687"/>
              <a:gd name="connsiteX0" fmla="*/ 1372 w 10000"/>
              <a:gd name="connsiteY0" fmla="*/ 7062 h 13687"/>
              <a:gd name="connsiteX1" fmla="*/ 1863 w 10000"/>
              <a:gd name="connsiteY1" fmla="*/ 6740 h 13687"/>
              <a:gd name="connsiteX2" fmla="*/ 3310 w 10000"/>
              <a:gd name="connsiteY2" fmla="*/ 6523 h 13687"/>
              <a:gd name="connsiteX3" fmla="*/ 3820 w 10000"/>
              <a:gd name="connsiteY3" fmla="*/ 4502 h 13687"/>
              <a:gd name="connsiteX4" fmla="*/ 3119 w 10000"/>
              <a:gd name="connsiteY4" fmla="*/ 4039 h 13687"/>
              <a:gd name="connsiteX5" fmla="*/ 6778 w 10000"/>
              <a:gd name="connsiteY5" fmla="*/ 3285 h 13687"/>
              <a:gd name="connsiteX6" fmla="*/ 6817 w 10000"/>
              <a:gd name="connsiteY6" fmla="*/ 1328 h 13687"/>
              <a:gd name="connsiteX7" fmla="*/ 6847 w 10000"/>
              <a:gd name="connsiteY7" fmla="*/ 917 h 13687"/>
              <a:gd name="connsiteX8" fmla="*/ 7035 w 10000"/>
              <a:gd name="connsiteY8" fmla="*/ 1049 h 13687"/>
              <a:gd name="connsiteX9" fmla="*/ 7260 w 10000"/>
              <a:gd name="connsiteY9" fmla="*/ 2191 h 13687"/>
              <a:gd name="connsiteX10" fmla="*/ 7580 w 10000"/>
              <a:gd name="connsiteY10" fmla="*/ 1766 h 13687"/>
              <a:gd name="connsiteX11" fmla="*/ 7711 w 10000"/>
              <a:gd name="connsiteY11" fmla="*/ 1542 h 13687"/>
              <a:gd name="connsiteX12" fmla="*/ 7820 w 10000"/>
              <a:gd name="connsiteY12" fmla="*/ 1527 h 13687"/>
              <a:gd name="connsiteX13" fmla="*/ 7909 w 10000"/>
              <a:gd name="connsiteY13" fmla="*/ 1489 h 13687"/>
              <a:gd name="connsiteX14" fmla="*/ 7931 w 10000"/>
              <a:gd name="connsiteY14" fmla="*/ 1413 h 13687"/>
              <a:gd name="connsiteX15" fmla="*/ 7931 w 10000"/>
              <a:gd name="connsiteY15" fmla="*/ 1324 h 13687"/>
              <a:gd name="connsiteX16" fmla="*/ 7852 w 10000"/>
              <a:gd name="connsiteY16" fmla="*/ 1138 h 13687"/>
              <a:gd name="connsiteX17" fmla="*/ 7786 w 10000"/>
              <a:gd name="connsiteY17" fmla="*/ 1049 h 13687"/>
              <a:gd name="connsiteX18" fmla="*/ 7786 w 10000"/>
              <a:gd name="connsiteY18" fmla="*/ 996 h 13687"/>
              <a:gd name="connsiteX19" fmla="*/ 7956 w 10000"/>
              <a:gd name="connsiteY19" fmla="*/ 890 h 13687"/>
              <a:gd name="connsiteX20" fmla="*/ 8334 w 10000"/>
              <a:gd name="connsiteY20" fmla="*/ 446 h 13687"/>
              <a:gd name="connsiteX21" fmla="*/ 8505 w 10000"/>
              <a:gd name="connsiteY21" fmla="*/ 0 h 13687"/>
              <a:gd name="connsiteX22" fmla="*/ 8711 w 10000"/>
              <a:gd name="connsiteY22" fmla="*/ 518 h 13687"/>
              <a:gd name="connsiteX23" fmla="*/ 8822 w 10000"/>
              <a:gd name="connsiteY23" fmla="*/ 890 h 13687"/>
              <a:gd name="connsiteX24" fmla="*/ 8805 w 10000"/>
              <a:gd name="connsiteY24" fmla="*/ 1209 h 13687"/>
              <a:gd name="connsiteX25" fmla="*/ 8743 w 10000"/>
              <a:gd name="connsiteY25" fmla="*/ 1612 h 13687"/>
              <a:gd name="connsiteX26" fmla="*/ 8857 w 10000"/>
              <a:gd name="connsiteY26" fmla="*/ 1766 h 13687"/>
              <a:gd name="connsiteX27" fmla="*/ 9156 w 10000"/>
              <a:gd name="connsiteY27" fmla="*/ 1349 h 13687"/>
              <a:gd name="connsiteX28" fmla="*/ 10000 w 10000"/>
              <a:gd name="connsiteY28" fmla="*/ 1349 h 13687"/>
              <a:gd name="connsiteX29" fmla="*/ 9765 w 10000"/>
              <a:gd name="connsiteY29" fmla="*/ 2279 h 13687"/>
              <a:gd name="connsiteX30" fmla="*/ 9141 w 10000"/>
              <a:gd name="connsiteY30" fmla="*/ 2279 h 13687"/>
              <a:gd name="connsiteX31" fmla="*/ 9355 w 10000"/>
              <a:gd name="connsiteY31" fmla="*/ 2560 h 13687"/>
              <a:gd name="connsiteX32" fmla="*/ 9750 w 10000"/>
              <a:gd name="connsiteY32" fmla="*/ 2912 h 13687"/>
              <a:gd name="connsiteX33" fmla="*/ 9750 w 10000"/>
              <a:gd name="connsiteY33" fmla="*/ 2966 h 13687"/>
              <a:gd name="connsiteX34" fmla="*/ 9669 w 10000"/>
              <a:gd name="connsiteY34" fmla="*/ 2919 h 13687"/>
              <a:gd name="connsiteX35" fmla="*/ 9173 w 10000"/>
              <a:gd name="connsiteY35" fmla="*/ 2912 h 13687"/>
              <a:gd name="connsiteX36" fmla="*/ 9125 w 10000"/>
              <a:gd name="connsiteY36" fmla="*/ 3062 h 13687"/>
              <a:gd name="connsiteX37" fmla="*/ 9062 w 10000"/>
              <a:gd name="connsiteY37" fmla="*/ 3203 h 13687"/>
              <a:gd name="connsiteX38" fmla="*/ 8434 w 10000"/>
              <a:gd name="connsiteY38" fmla="*/ 3584 h 13687"/>
              <a:gd name="connsiteX39" fmla="*/ 7951 w 10000"/>
              <a:gd name="connsiteY39" fmla="*/ 4383 h 13687"/>
              <a:gd name="connsiteX40" fmla="*/ 7142 w 10000"/>
              <a:gd name="connsiteY40" fmla="*/ 4492 h 13687"/>
              <a:gd name="connsiteX41" fmla="*/ 6824 w 10000"/>
              <a:gd name="connsiteY41" fmla="*/ 4810 h 13687"/>
              <a:gd name="connsiteX42" fmla="*/ 6780 w 10000"/>
              <a:gd name="connsiteY42" fmla="*/ 4858 h 13687"/>
              <a:gd name="connsiteX43" fmla="*/ 6751 w 10000"/>
              <a:gd name="connsiteY43" fmla="*/ 4899 h 13687"/>
              <a:gd name="connsiteX44" fmla="*/ 6641 w 10000"/>
              <a:gd name="connsiteY44" fmla="*/ 5942 h 13687"/>
              <a:gd name="connsiteX45" fmla="*/ 6437 w 10000"/>
              <a:gd name="connsiteY45" fmla="*/ 7367 h 13687"/>
              <a:gd name="connsiteX46" fmla="*/ 6040 w 10000"/>
              <a:gd name="connsiteY46" fmla="*/ 7356 h 13687"/>
              <a:gd name="connsiteX47" fmla="*/ 5977 w 10000"/>
              <a:gd name="connsiteY47" fmla="*/ 7875 h 13687"/>
              <a:gd name="connsiteX48" fmla="*/ 6013 w 10000"/>
              <a:gd name="connsiteY48" fmla="*/ 8002 h 13687"/>
              <a:gd name="connsiteX49" fmla="*/ 6369 w 10000"/>
              <a:gd name="connsiteY49" fmla="*/ 8059 h 13687"/>
              <a:gd name="connsiteX50" fmla="*/ 6433 w 10000"/>
              <a:gd name="connsiteY50" fmla="*/ 8448 h 13687"/>
              <a:gd name="connsiteX51" fmla="*/ 6641 w 10000"/>
              <a:gd name="connsiteY51" fmla="*/ 8573 h 13687"/>
              <a:gd name="connsiteX52" fmla="*/ 6605 w 10000"/>
              <a:gd name="connsiteY52" fmla="*/ 8748 h 13687"/>
              <a:gd name="connsiteX53" fmla="*/ 6390 w 10000"/>
              <a:gd name="connsiteY53" fmla="*/ 8939 h 13687"/>
              <a:gd name="connsiteX54" fmla="*/ 6180 w 10000"/>
              <a:gd name="connsiteY54" fmla="*/ 8926 h 13687"/>
              <a:gd name="connsiteX55" fmla="*/ 6170 w 10000"/>
              <a:gd name="connsiteY55" fmla="*/ 9031 h 13687"/>
              <a:gd name="connsiteX56" fmla="*/ 6227 w 10000"/>
              <a:gd name="connsiteY56" fmla="*/ 9363 h 13687"/>
              <a:gd name="connsiteX57" fmla="*/ 6390 w 10000"/>
              <a:gd name="connsiteY57" fmla="*/ 9382 h 13687"/>
              <a:gd name="connsiteX58" fmla="*/ 6455 w 10000"/>
              <a:gd name="connsiteY58" fmla="*/ 9595 h 13687"/>
              <a:gd name="connsiteX59" fmla="*/ 6328 w 10000"/>
              <a:gd name="connsiteY59" fmla="*/ 9722 h 13687"/>
              <a:gd name="connsiteX60" fmla="*/ 4400 w 10000"/>
              <a:gd name="connsiteY60" fmla="*/ 9536 h 13687"/>
              <a:gd name="connsiteX61" fmla="*/ 4274 w 10000"/>
              <a:gd name="connsiteY61" fmla="*/ 13687 h 13687"/>
              <a:gd name="connsiteX62" fmla="*/ 1953 w 10000"/>
              <a:gd name="connsiteY62" fmla="*/ 13460 h 13687"/>
              <a:gd name="connsiteX63" fmla="*/ 2585 w 10000"/>
              <a:gd name="connsiteY63" fmla="*/ 10000 h 13687"/>
              <a:gd name="connsiteX64" fmla="*/ 1165 w 10000"/>
              <a:gd name="connsiteY64" fmla="*/ 9879 h 13687"/>
              <a:gd name="connsiteX65" fmla="*/ 1217 w 10000"/>
              <a:gd name="connsiteY65" fmla="*/ 8347 h 13687"/>
              <a:gd name="connsiteX66" fmla="*/ 362 w 10000"/>
              <a:gd name="connsiteY66" fmla="*/ 8113 h 13687"/>
              <a:gd name="connsiteX67" fmla="*/ 84 w 10000"/>
              <a:gd name="connsiteY67" fmla="*/ 7471 h 13687"/>
              <a:gd name="connsiteX68" fmla="*/ 200 w 10000"/>
              <a:gd name="connsiteY68" fmla="*/ 4157 h 13687"/>
              <a:gd name="connsiteX69" fmla="*/ 1453 w 10000"/>
              <a:gd name="connsiteY69" fmla="*/ 4326 h 13687"/>
              <a:gd name="connsiteX70" fmla="*/ 1372 w 10000"/>
              <a:gd name="connsiteY70" fmla="*/ 7062 h 13687"/>
              <a:gd name="connsiteX0" fmla="*/ 1372 w 10000"/>
              <a:gd name="connsiteY0" fmla="*/ 7062 h 13687"/>
              <a:gd name="connsiteX1" fmla="*/ 1863 w 10000"/>
              <a:gd name="connsiteY1" fmla="*/ 6740 h 13687"/>
              <a:gd name="connsiteX2" fmla="*/ 3310 w 10000"/>
              <a:gd name="connsiteY2" fmla="*/ 6523 h 13687"/>
              <a:gd name="connsiteX3" fmla="*/ 3820 w 10000"/>
              <a:gd name="connsiteY3" fmla="*/ 4502 h 13687"/>
              <a:gd name="connsiteX4" fmla="*/ 3119 w 10000"/>
              <a:gd name="connsiteY4" fmla="*/ 4039 h 13687"/>
              <a:gd name="connsiteX5" fmla="*/ 6778 w 10000"/>
              <a:gd name="connsiteY5" fmla="*/ 3285 h 13687"/>
              <a:gd name="connsiteX6" fmla="*/ 6817 w 10000"/>
              <a:gd name="connsiteY6" fmla="*/ 1328 h 13687"/>
              <a:gd name="connsiteX7" fmla="*/ 6847 w 10000"/>
              <a:gd name="connsiteY7" fmla="*/ 917 h 13687"/>
              <a:gd name="connsiteX8" fmla="*/ 7035 w 10000"/>
              <a:gd name="connsiteY8" fmla="*/ 1049 h 13687"/>
              <a:gd name="connsiteX9" fmla="*/ 7260 w 10000"/>
              <a:gd name="connsiteY9" fmla="*/ 2191 h 13687"/>
              <a:gd name="connsiteX10" fmla="*/ 7580 w 10000"/>
              <a:gd name="connsiteY10" fmla="*/ 1766 h 13687"/>
              <a:gd name="connsiteX11" fmla="*/ 7711 w 10000"/>
              <a:gd name="connsiteY11" fmla="*/ 1542 h 13687"/>
              <a:gd name="connsiteX12" fmla="*/ 7820 w 10000"/>
              <a:gd name="connsiteY12" fmla="*/ 1527 h 13687"/>
              <a:gd name="connsiteX13" fmla="*/ 7909 w 10000"/>
              <a:gd name="connsiteY13" fmla="*/ 1489 h 13687"/>
              <a:gd name="connsiteX14" fmla="*/ 7931 w 10000"/>
              <a:gd name="connsiteY14" fmla="*/ 1413 h 13687"/>
              <a:gd name="connsiteX15" fmla="*/ 7931 w 10000"/>
              <a:gd name="connsiteY15" fmla="*/ 1324 h 13687"/>
              <a:gd name="connsiteX16" fmla="*/ 7852 w 10000"/>
              <a:gd name="connsiteY16" fmla="*/ 1138 h 13687"/>
              <a:gd name="connsiteX17" fmla="*/ 7786 w 10000"/>
              <a:gd name="connsiteY17" fmla="*/ 1049 h 13687"/>
              <a:gd name="connsiteX18" fmla="*/ 7786 w 10000"/>
              <a:gd name="connsiteY18" fmla="*/ 996 h 13687"/>
              <a:gd name="connsiteX19" fmla="*/ 7956 w 10000"/>
              <a:gd name="connsiteY19" fmla="*/ 890 h 13687"/>
              <a:gd name="connsiteX20" fmla="*/ 8334 w 10000"/>
              <a:gd name="connsiteY20" fmla="*/ 446 h 13687"/>
              <a:gd name="connsiteX21" fmla="*/ 8505 w 10000"/>
              <a:gd name="connsiteY21" fmla="*/ 0 h 13687"/>
              <a:gd name="connsiteX22" fmla="*/ 8711 w 10000"/>
              <a:gd name="connsiteY22" fmla="*/ 518 h 13687"/>
              <a:gd name="connsiteX23" fmla="*/ 8822 w 10000"/>
              <a:gd name="connsiteY23" fmla="*/ 890 h 13687"/>
              <a:gd name="connsiteX24" fmla="*/ 8805 w 10000"/>
              <a:gd name="connsiteY24" fmla="*/ 1209 h 13687"/>
              <a:gd name="connsiteX25" fmla="*/ 8743 w 10000"/>
              <a:gd name="connsiteY25" fmla="*/ 1612 h 13687"/>
              <a:gd name="connsiteX26" fmla="*/ 8857 w 10000"/>
              <a:gd name="connsiteY26" fmla="*/ 1766 h 13687"/>
              <a:gd name="connsiteX27" fmla="*/ 9156 w 10000"/>
              <a:gd name="connsiteY27" fmla="*/ 1349 h 13687"/>
              <a:gd name="connsiteX28" fmla="*/ 10000 w 10000"/>
              <a:gd name="connsiteY28" fmla="*/ 1349 h 13687"/>
              <a:gd name="connsiteX29" fmla="*/ 9765 w 10000"/>
              <a:gd name="connsiteY29" fmla="*/ 2279 h 13687"/>
              <a:gd name="connsiteX30" fmla="*/ 9141 w 10000"/>
              <a:gd name="connsiteY30" fmla="*/ 2279 h 13687"/>
              <a:gd name="connsiteX31" fmla="*/ 9355 w 10000"/>
              <a:gd name="connsiteY31" fmla="*/ 2560 h 13687"/>
              <a:gd name="connsiteX32" fmla="*/ 9750 w 10000"/>
              <a:gd name="connsiteY32" fmla="*/ 2912 h 13687"/>
              <a:gd name="connsiteX33" fmla="*/ 9750 w 10000"/>
              <a:gd name="connsiteY33" fmla="*/ 2966 h 13687"/>
              <a:gd name="connsiteX34" fmla="*/ 9173 w 10000"/>
              <a:gd name="connsiteY34" fmla="*/ 2912 h 13687"/>
              <a:gd name="connsiteX35" fmla="*/ 9125 w 10000"/>
              <a:gd name="connsiteY35" fmla="*/ 3062 h 13687"/>
              <a:gd name="connsiteX36" fmla="*/ 9062 w 10000"/>
              <a:gd name="connsiteY36" fmla="*/ 3203 h 13687"/>
              <a:gd name="connsiteX37" fmla="*/ 8434 w 10000"/>
              <a:gd name="connsiteY37" fmla="*/ 3584 h 13687"/>
              <a:gd name="connsiteX38" fmla="*/ 7951 w 10000"/>
              <a:gd name="connsiteY38" fmla="*/ 4383 h 13687"/>
              <a:gd name="connsiteX39" fmla="*/ 7142 w 10000"/>
              <a:gd name="connsiteY39" fmla="*/ 4492 h 13687"/>
              <a:gd name="connsiteX40" fmla="*/ 6824 w 10000"/>
              <a:gd name="connsiteY40" fmla="*/ 4810 h 13687"/>
              <a:gd name="connsiteX41" fmla="*/ 6780 w 10000"/>
              <a:gd name="connsiteY41" fmla="*/ 4858 h 13687"/>
              <a:gd name="connsiteX42" fmla="*/ 6751 w 10000"/>
              <a:gd name="connsiteY42" fmla="*/ 4899 h 13687"/>
              <a:gd name="connsiteX43" fmla="*/ 6641 w 10000"/>
              <a:gd name="connsiteY43" fmla="*/ 5942 h 13687"/>
              <a:gd name="connsiteX44" fmla="*/ 6437 w 10000"/>
              <a:gd name="connsiteY44" fmla="*/ 7367 h 13687"/>
              <a:gd name="connsiteX45" fmla="*/ 6040 w 10000"/>
              <a:gd name="connsiteY45" fmla="*/ 7356 h 13687"/>
              <a:gd name="connsiteX46" fmla="*/ 5977 w 10000"/>
              <a:gd name="connsiteY46" fmla="*/ 7875 h 13687"/>
              <a:gd name="connsiteX47" fmla="*/ 6013 w 10000"/>
              <a:gd name="connsiteY47" fmla="*/ 8002 h 13687"/>
              <a:gd name="connsiteX48" fmla="*/ 6369 w 10000"/>
              <a:gd name="connsiteY48" fmla="*/ 8059 h 13687"/>
              <a:gd name="connsiteX49" fmla="*/ 6433 w 10000"/>
              <a:gd name="connsiteY49" fmla="*/ 8448 h 13687"/>
              <a:gd name="connsiteX50" fmla="*/ 6641 w 10000"/>
              <a:gd name="connsiteY50" fmla="*/ 8573 h 13687"/>
              <a:gd name="connsiteX51" fmla="*/ 6605 w 10000"/>
              <a:gd name="connsiteY51" fmla="*/ 8748 h 13687"/>
              <a:gd name="connsiteX52" fmla="*/ 6390 w 10000"/>
              <a:gd name="connsiteY52" fmla="*/ 8939 h 13687"/>
              <a:gd name="connsiteX53" fmla="*/ 6180 w 10000"/>
              <a:gd name="connsiteY53" fmla="*/ 8926 h 13687"/>
              <a:gd name="connsiteX54" fmla="*/ 6170 w 10000"/>
              <a:gd name="connsiteY54" fmla="*/ 9031 h 13687"/>
              <a:gd name="connsiteX55" fmla="*/ 6227 w 10000"/>
              <a:gd name="connsiteY55" fmla="*/ 9363 h 13687"/>
              <a:gd name="connsiteX56" fmla="*/ 6390 w 10000"/>
              <a:gd name="connsiteY56" fmla="*/ 9382 h 13687"/>
              <a:gd name="connsiteX57" fmla="*/ 6455 w 10000"/>
              <a:gd name="connsiteY57" fmla="*/ 9595 h 13687"/>
              <a:gd name="connsiteX58" fmla="*/ 6328 w 10000"/>
              <a:gd name="connsiteY58" fmla="*/ 9722 h 13687"/>
              <a:gd name="connsiteX59" fmla="*/ 4400 w 10000"/>
              <a:gd name="connsiteY59" fmla="*/ 9536 h 13687"/>
              <a:gd name="connsiteX60" fmla="*/ 4274 w 10000"/>
              <a:gd name="connsiteY60" fmla="*/ 13687 h 13687"/>
              <a:gd name="connsiteX61" fmla="*/ 1953 w 10000"/>
              <a:gd name="connsiteY61" fmla="*/ 13460 h 13687"/>
              <a:gd name="connsiteX62" fmla="*/ 2585 w 10000"/>
              <a:gd name="connsiteY62" fmla="*/ 10000 h 13687"/>
              <a:gd name="connsiteX63" fmla="*/ 1165 w 10000"/>
              <a:gd name="connsiteY63" fmla="*/ 9879 h 13687"/>
              <a:gd name="connsiteX64" fmla="*/ 1217 w 10000"/>
              <a:gd name="connsiteY64" fmla="*/ 8347 h 13687"/>
              <a:gd name="connsiteX65" fmla="*/ 362 w 10000"/>
              <a:gd name="connsiteY65" fmla="*/ 8113 h 13687"/>
              <a:gd name="connsiteX66" fmla="*/ 84 w 10000"/>
              <a:gd name="connsiteY66" fmla="*/ 7471 h 13687"/>
              <a:gd name="connsiteX67" fmla="*/ 200 w 10000"/>
              <a:gd name="connsiteY67" fmla="*/ 4157 h 13687"/>
              <a:gd name="connsiteX68" fmla="*/ 1453 w 10000"/>
              <a:gd name="connsiteY68" fmla="*/ 4326 h 13687"/>
              <a:gd name="connsiteX69" fmla="*/ 1372 w 10000"/>
              <a:gd name="connsiteY69" fmla="*/ 7062 h 13687"/>
              <a:gd name="connsiteX0" fmla="*/ 1372 w 10000"/>
              <a:gd name="connsiteY0" fmla="*/ 7062 h 13687"/>
              <a:gd name="connsiteX1" fmla="*/ 1863 w 10000"/>
              <a:gd name="connsiteY1" fmla="*/ 6740 h 13687"/>
              <a:gd name="connsiteX2" fmla="*/ 3310 w 10000"/>
              <a:gd name="connsiteY2" fmla="*/ 6523 h 13687"/>
              <a:gd name="connsiteX3" fmla="*/ 3820 w 10000"/>
              <a:gd name="connsiteY3" fmla="*/ 4502 h 13687"/>
              <a:gd name="connsiteX4" fmla="*/ 3119 w 10000"/>
              <a:gd name="connsiteY4" fmla="*/ 4039 h 13687"/>
              <a:gd name="connsiteX5" fmla="*/ 6778 w 10000"/>
              <a:gd name="connsiteY5" fmla="*/ 3285 h 13687"/>
              <a:gd name="connsiteX6" fmla="*/ 6817 w 10000"/>
              <a:gd name="connsiteY6" fmla="*/ 1328 h 13687"/>
              <a:gd name="connsiteX7" fmla="*/ 6847 w 10000"/>
              <a:gd name="connsiteY7" fmla="*/ 917 h 13687"/>
              <a:gd name="connsiteX8" fmla="*/ 7035 w 10000"/>
              <a:gd name="connsiteY8" fmla="*/ 1049 h 13687"/>
              <a:gd name="connsiteX9" fmla="*/ 7260 w 10000"/>
              <a:gd name="connsiteY9" fmla="*/ 2191 h 13687"/>
              <a:gd name="connsiteX10" fmla="*/ 7580 w 10000"/>
              <a:gd name="connsiteY10" fmla="*/ 1766 h 13687"/>
              <a:gd name="connsiteX11" fmla="*/ 7711 w 10000"/>
              <a:gd name="connsiteY11" fmla="*/ 1542 h 13687"/>
              <a:gd name="connsiteX12" fmla="*/ 7820 w 10000"/>
              <a:gd name="connsiteY12" fmla="*/ 1527 h 13687"/>
              <a:gd name="connsiteX13" fmla="*/ 7909 w 10000"/>
              <a:gd name="connsiteY13" fmla="*/ 1489 h 13687"/>
              <a:gd name="connsiteX14" fmla="*/ 7931 w 10000"/>
              <a:gd name="connsiteY14" fmla="*/ 1413 h 13687"/>
              <a:gd name="connsiteX15" fmla="*/ 7931 w 10000"/>
              <a:gd name="connsiteY15" fmla="*/ 1324 h 13687"/>
              <a:gd name="connsiteX16" fmla="*/ 7852 w 10000"/>
              <a:gd name="connsiteY16" fmla="*/ 1138 h 13687"/>
              <a:gd name="connsiteX17" fmla="*/ 7786 w 10000"/>
              <a:gd name="connsiteY17" fmla="*/ 1049 h 13687"/>
              <a:gd name="connsiteX18" fmla="*/ 7786 w 10000"/>
              <a:gd name="connsiteY18" fmla="*/ 996 h 13687"/>
              <a:gd name="connsiteX19" fmla="*/ 7956 w 10000"/>
              <a:gd name="connsiteY19" fmla="*/ 890 h 13687"/>
              <a:gd name="connsiteX20" fmla="*/ 8334 w 10000"/>
              <a:gd name="connsiteY20" fmla="*/ 446 h 13687"/>
              <a:gd name="connsiteX21" fmla="*/ 8505 w 10000"/>
              <a:gd name="connsiteY21" fmla="*/ 0 h 13687"/>
              <a:gd name="connsiteX22" fmla="*/ 8711 w 10000"/>
              <a:gd name="connsiteY22" fmla="*/ 518 h 13687"/>
              <a:gd name="connsiteX23" fmla="*/ 8822 w 10000"/>
              <a:gd name="connsiteY23" fmla="*/ 890 h 13687"/>
              <a:gd name="connsiteX24" fmla="*/ 8805 w 10000"/>
              <a:gd name="connsiteY24" fmla="*/ 1209 h 13687"/>
              <a:gd name="connsiteX25" fmla="*/ 8743 w 10000"/>
              <a:gd name="connsiteY25" fmla="*/ 1612 h 13687"/>
              <a:gd name="connsiteX26" fmla="*/ 8857 w 10000"/>
              <a:gd name="connsiteY26" fmla="*/ 1766 h 13687"/>
              <a:gd name="connsiteX27" fmla="*/ 9156 w 10000"/>
              <a:gd name="connsiteY27" fmla="*/ 1349 h 13687"/>
              <a:gd name="connsiteX28" fmla="*/ 10000 w 10000"/>
              <a:gd name="connsiteY28" fmla="*/ 1349 h 13687"/>
              <a:gd name="connsiteX29" fmla="*/ 9765 w 10000"/>
              <a:gd name="connsiteY29" fmla="*/ 2279 h 13687"/>
              <a:gd name="connsiteX30" fmla="*/ 9141 w 10000"/>
              <a:gd name="connsiteY30" fmla="*/ 2279 h 13687"/>
              <a:gd name="connsiteX31" fmla="*/ 9355 w 10000"/>
              <a:gd name="connsiteY31" fmla="*/ 2560 h 13687"/>
              <a:gd name="connsiteX32" fmla="*/ 9750 w 10000"/>
              <a:gd name="connsiteY32" fmla="*/ 2912 h 13687"/>
              <a:gd name="connsiteX33" fmla="*/ 9173 w 10000"/>
              <a:gd name="connsiteY33" fmla="*/ 2912 h 13687"/>
              <a:gd name="connsiteX34" fmla="*/ 9125 w 10000"/>
              <a:gd name="connsiteY34" fmla="*/ 3062 h 13687"/>
              <a:gd name="connsiteX35" fmla="*/ 9062 w 10000"/>
              <a:gd name="connsiteY35" fmla="*/ 3203 h 13687"/>
              <a:gd name="connsiteX36" fmla="*/ 8434 w 10000"/>
              <a:gd name="connsiteY36" fmla="*/ 3584 h 13687"/>
              <a:gd name="connsiteX37" fmla="*/ 7951 w 10000"/>
              <a:gd name="connsiteY37" fmla="*/ 4383 h 13687"/>
              <a:gd name="connsiteX38" fmla="*/ 7142 w 10000"/>
              <a:gd name="connsiteY38" fmla="*/ 4492 h 13687"/>
              <a:gd name="connsiteX39" fmla="*/ 6824 w 10000"/>
              <a:gd name="connsiteY39" fmla="*/ 4810 h 13687"/>
              <a:gd name="connsiteX40" fmla="*/ 6780 w 10000"/>
              <a:gd name="connsiteY40" fmla="*/ 4858 h 13687"/>
              <a:gd name="connsiteX41" fmla="*/ 6751 w 10000"/>
              <a:gd name="connsiteY41" fmla="*/ 4899 h 13687"/>
              <a:gd name="connsiteX42" fmla="*/ 6641 w 10000"/>
              <a:gd name="connsiteY42" fmla="*/ 5942 h 13687"/>
              <a:gd name="connsiteX43" fmla="*/ 6437 w 10000"/>
              <a:gd name="connsiteY43" fmla="*/ 7367 h 13687"/>
              <a:gd name="connsiteX44" fmla="*/ 6040 w 10000"/>
              <a:gd name="connsiteY44" fmla="*/ 7356 h 13687"/>
              <a:gd name="connsiteX45" fmla="*/ 5977 w 10000"/>
              <a:gd name="connsiteY45" fmla="*/ 7875 h 13687"/>
              <a:gd name="connsiteX46" fmla="*/ 6013 w 10000"/>
              <a:gd name="connsiteY46" fmla="*/ 8002 h 13687"/>
              <a:gd name="connsiteX47" fmla="*/ 6369 w 10000"/>
              <a:gd name="connsiteY47" fmla="*/ 8059 h 13687"/>
              <a:gd name="connsiteX48" fmla="*/ 6433 w 10000"/>
              <a:gd name="connsiteY48" fmla="*/ 8448 h 13687"/>
              <a:gd name="connsiteX49" fmla="*/ 6641 w 10000"/>
              <a:gd name="connsiteY49" fmla="*/ 8573 h 13687"/>
              <a:gd name="connsiteX50" fmla="*/ 6605 w 10000"/>
              <a:gd name="connsiteY50" fmla="*/ 8748 h 13687"/>
              <a:gd name="connsiteX51" fmla="*/ 6390 w 10000"/>
              <a:gd name="connsiteY51" fmla="*/ 8939 h 13687"/>
              <a:gd name="connsiteX52" fmla="*/ 6180 w 10000"/>
              <a:gd name="connsiteY52" fmla="*/ 8926 h 13687"/>
              <a:gd name="connsiteX53" fmla="*/ 6170 w 10000"/>
              <a:gd name="connsiteY53" fmla="*/ 9031 h 13687"/>
              <a:gd name="connsiteX54" fmla="*/ 6227 w 10000"/>
              <a:gd name="connsiteY54" fmla="*/ 9363 h 13687"/>
              <a:gd name="connsiteX55" fmla="*/ 6390 w 10000"/>
              <a:gd name="connsiteY55" fmla="*/ 9382 h 13687"/>
              <a:gd name="connsiteX56" fmla="*/ 6455 w 10000"/>
              <a:gd name="connsiteY56" fmla="*/ 9595 h 13687"/>
              <a:gd name="connsiteX57" fmla="*/ 6328 w 10000"/>
              <a:gd name="connsiteY57" fmla="*/ 9722 h 13687"/>
              <a:gd name="connsiteX58" fmla="*/ 4400 w 10000"/>
              <a:gd name="connsiteY58" fmla="*/ 9536 h 13687"/>
              <a:gd name="connsiteX59" fmla="*/ 4274 w 10000"/>
              <a:gd name="connsiteY59" fmla="*/ 13687 h 13687"/>
              <a:gd name="connsiteX60" fmla="*/ 1953 w 10000"/>
              <a:gd name="connsiteY60" fmla="*/ 13460 h 13687"/>
              <a:gd name="connsiteX61" fmla="*/ 2585 w 10000"/>
              <a:gd name="connsiteY61" fmla="*/ 10000 h 13687"/>
              <a:gd name="connsiteX62" fmla="*/ 1165 w 10000"/>
              <a:gd name="connsiteY62" fmla="*/ 9879 h 13687"/>
              <a:gd name="connsiteX63" fmla="*/ 1217 w 10000"/>
              <a:gd name="connsiteY63" fmla="*/ 8347 h 13687"/>
              <a:gd name="connsiteX64" fmla="*/ 362 w 10000"/>
              <a:gd name="connsiteY64" fmla="*/ 8113 h 13687"/>
              <a:gd name="connsiteX65" fmla="*/ 84 w 10000"/>
              <a:gd name="connsiteY65" fmla="*/ 7471 h 13687"/>
              <a:gd name="connsiteX66" fmla="*/ 200 w 10000"/>
              <a:gd name="connsiteY66" fmla="*/ 4157 h 13687"/>
              <a:gd name="connsiteX67" fmla="*/ 1453 w 10000"/>
              <a:gd name="connsiteY67" fmla="*/ 4326 h 13687"/>
              <a:gd name="connsiteX68" fmla="*/ 1372 w 10000"/>
              <a:gd name="connsiteY68" fmla="*/ 7062 h 13687"/>
              <a:gd name="connsiteX0" fmla="*/ 1372 w 10000"/>
              <a:gd name="connsiteY0" fmla="*/ 7062 h 13687"/>
              <a:gd name="connsiteX1" fmla="*/ 1863 w 10000"/>
              <a:gd name="connsiteY1" fmla="*/ 6740 h 13687"/>
              <a:gd name="connsiteX2" fmla="*/ 3310 w 10000"/>
              <a:gd name="connsiteY2" fmla="*/ 6523 h 13687"/>
              <a:gd name="connsiteX3" fmla="*/ 3820 w 10000"/>
              <a:gd name="connsiteY3" fmla="*/ 4502 h 13687"/>
              <a:gd name="connsiteX4" fmla="*/ 3119 w 10000"/>
              <a:gd name="connsiteY4" fmla="*/ 4039 h 13687"/>
              <a:gd name="connsiteX5" fmla="*/ 6778 w 10000"/>
              <a:gd name="connsiteY5" fmla="*/ 3285 h 13687"/>
              <a:gd name="connsiteX6" fmla="*/ 6817 w 10000"/>
              <a:gd name="connsiteY6" fmla="*/ 1328 h 13687"/>
              <a:gd name="connsiteX7" fmla="*/ 6847 w 10000"/>
              <a:gd name="connsiteY7" fmla="*/ 917 h 13687"/>
              <a:gd name="connsiteX8" fmla="*/ 7035 w 10000"/>
              <a:gd name="connsiteY8" fmla="*/ 1049 h 13687"/>
              <a:gd name="connsiteX9" fmla="*/ 7260 w 10000"/>
              <a:gd name="connsiteY9" fmla="*/ 2191 h 13687"/>
              <a:gd name="connsiteX10" fmla="*/ 7580 w 10000"/>
              <a:gd name="connsiteY10" fmla="*/ 1766 h 13687"/>
              <a:gd name="connsiteX11" fmla="*/ 7711 w 10000"/>
              <a:gd name="connsiteY11" fmla="*/ 1542 h 13687"/>
              <a:gd name="connsiteX12" fmla="*/ 7820 w 10000"/>
              <a:gd name="connsiteY12" fmla="*/ 1527 h 13687"/>
              <a:gd name="connsiteX13" fmla="*/ 7909 w 10000"/>
              <a:gd name="connsiteY13" fmla="*/ 1489 h 13687"/>
              <a:gd name="connsiteX14" fmla="*/ 7931 w 10000"/>
              <a:gd name="connsiteY14" fmla="*/ 1413 h 13687"/>
              <a:gd name="connsiteX15" fmla="*/ 7931 w 10000"/>
              <a:gd name="connsiteY15" fmla="*/ 1324 h 13687"/>
              <a:gd name="connsiteX16" fmla="*/ 7852 w 10000"/>
              <a:gd name="connsiteY16" fmla="*/ 1138 h 13687"/>
              <a:gd name="connsiteX17" fmla="*/ 7786 w 10000"/>
              <a:gd name="connsiteY17" fmla="*/ 1049 h 13687"/>
              <a:gd name="connsiteX18" fmla="*/ 7786 w 10000"/>
              <a:gd name="connsiteY18" fmla="*/ 996 h 13687"/>
              <a:gd name="connsiteX19" fmla="*/ 7956 w 10000"/>
              <a:gd name="connsiteY19" fmla="*/ 890 h 13687"/>
              <a:gd name="connsiteX20" fmla="*/ 8334 w 10000"/>
              <a:gd name="connsiteY20" fmla="*/ 446 h 13687"/>
              <a:gd name="connsiteX21" fmla="*/ 8505 w 10000"/>
              <a:gd name="connsiteY21" fmla="*/ 0 h 13687"/>
              <a:gd name="connsiteX22" fmla="*/ 8711 w 10000"/>
              <a:gd name="connsiteY22" fmla="*/ 518 h 13687"/>
              <a:gd name="connsiteX23" fmla="*/ 8822 w 10000"/>
              <a:gd name="connsiteY23" fmla="*/ 890 h 13687"/>
              <a:gd name="connsiteX24" fmla="*/ 8805 w 10000"/>
              <a:gd name="connsiteY24" fmla="*/ 1209 h 13687"/>
              <a:gd name="connsiteX25" fmla="*/ 8743 w 10000"/>
              <a:gd name="connsiteY25" fmla="*/ 1612 h 13687"/>
              <a:gd name="connsiteX26" fmla="*/ 8857 w 10000"/>
              <a:gd name="connsiteY26" fmla="*/ 1766 h 13687"/>
              <a:gd name="connsiteX27" fmla="*/ 9156 w 10000"/>
              <a:gd name="connsiteY27" fmla="*/ 1349 h 13687"/>
              <a:gd name="connsiteX28" fmla="*/ 10000 w 10000"/>
              <a:gd name="connsiteY28" fmla="*/ 1349 h 13687"/>
              <a:gd name="connsiteX29" fmla="*/ 9765 w 10000"/>
              <a:gd name="connsiteY29" fmla="*/ 2279 h 13687"/>
              <a:gd name="connsiteX30" fmla="*/ 9141 w 10000"/>
              <a:gd name="connsiteY30" fmla="*/ 2279 h 13687"/>
              <a:gd name="connsiteX31" fmla="*/ 9355 w 10000"/>
              <a:gd name="connsiteY31" fmla="*/ 2560 h 13687"/>
              <a:gd name="connsiteX32" fmla="*/ 9750 w 10000"/>
              <a:gd name="connsiteY32" fmla="*/ 2912 h 13687"/>
              <a:gd name="connsiteX33" fmla="*/ 9173 w 10000"/>
              <a:gd name="connsiteY33" fmla="*/ 2912 h 13687"/>
              <a:gd name="connsiteX34" fmla="*/ 9125 w 10000"/>
              <a:gd name="connsiteY34" fmla="*/ 3062 h 13687"/>
              <a:gd name="connsiteX35" fmla="*/ 9062 w 10000"/>
              <a:gd name="connsiteY35" fmla="*/ 3203 h 13687"/>
              <a:gd name="connsiteX36" fmla="*/ 8434 w 10000"/>
              <a:gd name="connsiteY36" fmla="*/ 3584 h 13687"/>
              <a:gd name="connsiteX37" fmla="*/ 7951 w 10000"/>
              <a:gd name="connsiteY37" fmla="*/ 4383 h 13687"/>
              <a:gd name="connsiteX38" fmla="*/ 7142 w 10000"/>
              <a:gd name="connsiteY38" fmla="*/ 4492 h 13687"/>
              <a:gd name="connsiteX39" fmla="*/ 6824 w 10000"/>
              <a:gd name="connsiteY39" fmla="*/ 4810 h 13687"/>
              <a:gd name="connsiteX40" fmla="*/ 6780 w 10000"/>
              <a:gd name="connsiteY40" fmla="*/ 4858 h 13687"/>
              <a:gd name="connsiteX41" fmla="*/ 6751 w 10000"/>
              <a:gd name="connsiteY41" fmla="*/ 4899 h 13687"/>
              <a:gd name="connsiteX42" fmla="*/ 6641 w 10000"/>
              <a:gd name="connsiteY42" fmla="*/ 5942 h 13687"/>
              <a:gd name="connsiteX43" fmla="*/ 6437 w 10000"/>
              <a:gd name="connsiteY43" fmla="*/ 7367 h 13687"/>
              <a:gd name="connsiteX44" fmla="*/ 6040 w 10000"/>
              <a:gd name="connsiteY44" fmla="*/ 7356 h 13687"/>
              <a:gd name="connsiteX45" fmla="*/ 5977 w 10000"/>
              <a:gd name="connsiteY45" fmla="*/ 7875 h 13687"/>
              <a:gd name="connsiteX46" fmla="*/ 6013 w 10000"/>
              <a:gd name="connsiteY46" fmla="*/ 8002 h 13687"/>
              <a:gd name="connsiteX47" fmla="*/ 6369 w 10000"/>
              <a:gd name="connsiteY47" fmla="*/ 8059 h 13687"/>
              <a:gd name="connsiteX48" fmla="*/ 6433 w 10000"/>
              <a:gd name="connsiteY48" fmla="*/ 8448 h 13687"/>
              <a:gd name="connsiteX49" fmla="*/ 6641 w 10000"/>
              <a:gd name="connsiteY49" fmla="*/ 8573 h 13687"/>
              <a:gd name="connsiteX50" fmla="*/ 6605 w 10000"/>
              <a:gd name="connsiteY50" fmla="*/ 8748 h 13687"/>
              <a:gd name="connsiteX51" fmla="*/ 6390 w 10000"/>
              <a:gd name="connsiteY51" fmla="*/ 8939 h 13687"/>
              <a:gd name="connsiteX52" fmla="*/ 6180 w 10000"/>
              <a:gd name="connsiteY52" fmla="*/ 8926 h 13687"/>
              <a:gd name="connsiteX53" fmla="*/ 6170 w 10000"/>
              <a:gd name="connsiteY53" fmla="*/ 9031 h 13687"/>
              <a:gd name="connsiteX54" fmla="*/ 6227 w 10000"/>
              <a:gd name="connsiteY54" fmla="*/ 9363 h 13687"/>
              <a:gd name="connsiteX55" fmla="*/ 6390 w 10000"/>
              <a:gd name="connsiteY55" fmla="*/ 9382 h 13687"/>
              <a:gd name="connsiteX56" fmla="*/ 6455 w 10000"/>
              <a:gd name="connsiteY56" fmla="*/ 9595 h 13687"/>
              <a:gd name="connsiteX57" fmla="*/ 6328 w 10000"/>
              <a:gd name="connsiteY57" fmla="*/ 9722 h 13687"/>
              <a:gd name="connsiteX58" fmla="*/ 4400 w 10000"/>
              <a:gd name="connsiteY58" fmla="*/ 9536 h 13687"/>
              <a:gd name="connsiteX59" fmla="*/ 4274 w 10000"/>
              <a:gd name="connsiteY59" fmla="*/ 13687 h 13687"/>
              <a:gd name="connsiteX60" fmla="*/ 1953 w 10000"/>
              <a:gd name="connsiteY60" fmla="*/ 13460 h 13687"/>
              <a:gd name="connsiteX61" fmla="*/ 2585 w 10000"/>
              <a:gd name="connsiteY61" fmla="*/ 10000 h 13687"/>
              <a:gd name="connsiteX62" fmla="*/ 1165 w 10000"/>
              <a:gd name="connsiteY62" fmla="*/ 9879 h 13687"/>
              <a:gd name="connsiteX63" fmla="*/ 1217 w 10000"/>
              <a:gd name="connsiteY63" fmla="*/ 8347 h 13687"/>
              <a:gd name="connsiteX64" fmla="*/ 362 w 10000"/>
              <a:gd name="connsiteY64" fmla="*/ 8113 h 13687"/>
              <a:gd name="connsiteX65" fmla="*/ 84 w 10000"/>
              <a:gd name="connsiteY65" fmla="*/ 7471 h 13687"/>
              <a:gd name="connsiteX66" fmla="*/ 200 w 10000"/>
              <a:gd name="connsiteY66" fmla="*/ 4157 h 13687"/>
              <a:gd name="connsiteX67" fmla="*/ 1453 w 10000"/>
              <a:gd name="connsiteY67" fmla="*/ 4326 h 13687"/>
              <a:gd name="connsiteX68" fmla="*/ 1372 w 10000"/>
              <a:gd name="connsiteY68" fmla="*/ 7062 h 1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0000" h="13687">
                <a:moveTo>
                  <a:pt x="1372" y="7062"/>
                </a:moveTo>
                <a:cubicBezTo>
                  <a:pt x="1598" y="6705"/>
                  <a:pt x="1535" y="6869"/>
                  <a:pt x="1863" y="6740"/>
                </a:cubicBezTo>
                <a:cubicBezTo>
                  <a:pt x="2192" y="6611"/>
                  <a:pt x="3094" y="7065"/>
                  <a:pt x="3310" y="6523"/>
                </a:cubicBezTo>
                <a:cubicBezTo>
                  <a:pt x="3590" y="6168"/>
                  <a:pt x="3840" y="4889"/>
                  <a:pt x="3820" y="4502"/>
                </a:cubicBezTo>
                <a:cubicBezTo>
                  <a:pt x="3800" y="4114"/>
                  <a:pt x="2521" y="4354"/>
                  <a:pt x="3119" y="4039"/>
                </a:cubicBezTo>
                <a:lnTo>
                  <a:pt x="6778" y="3285"/>
                </a:lnTo>
                <a:cubicBezTo>
                  <a:pt x="6758" y="3044"/>
                  <a:pt x="6843" y="1591"/>
                  <a:pt x="6817" y="1328"/>
                </a:cubicBezTo>
                <a:cubicBezTo>
                  <a:pt x="6858" y="934"/>
                  <a:pt x="6776" y="962"/>
                  <a:pt x="6847" y="917"/>
                </a:cubicBezTo>
                <a:lnTo>
                  <a:pt x="7035" y="1049"/>
                </a:lnTo>
                <a:lnTo>
                  <a:pt x="7260" y="2191"/>
                </a:lnTo>
                <a:cubicBezTo>
                  <a:pt x="7283" y="1668"/>
                  <a:pt x="7560" y="2289"/>
                  <a:pt x="7580" y="1766"/>
                </a:cubicBezTo>
                <a:lnTo>
                  <a:pt x="7711" y="1542"/>
                </a:lnTo>
                <a:lnTo>
                  <a:pt x="7820" y="1527"/>
                </a:lnTo>
                <a:cubicBezTo>
                  <a:pt x="7850" y="1513"/>
                  <a:pt x="7881" y="1502"/>
                  <a:pt x="7909" y="1489"/>
                </a:cubicBezTo>
                <a:cubicBezTo>
                  <a:pt x="7917" y="1465"/>
                  <a:pt x="7923" y="1437"/>
                  <a:pt x="7931" y="1413"/>
                </a:cubicBezTo>
                <a:lnTo>
                  <a:pt x="7931" y="1324"/>
                </a:lnTo>
                <a:cubicBezTo>
                  <a:pt x="7905" y="1260"/>
                  <a:pt x="7878" y="1202"/>
                  <a:pt x="7852" y="1138"/>
                </a:cubicBezTo>
                <a:cubicBezTo>
                  <a:pt x="7830" y="1108"/>
                  <a:pt x="7807" y="1079"/>
                  <a:pt x="7786" y="1049"/>
                </a:cubicBezTo>
                <a:lnTo>
                  <a:pt x="7786" y="996"/>
                </a:lnTo>
                <a:lnTo>
                  <a:pt x="7956" y="890"/>
                </a:lnTo>
                <a:lnTo>
                  <a:pt x="8334" y="446"/>
                </a:lnTo>
                <a:cubicBezTo>
                  <a:pt x="8390" y="299"/>
                  <a:pt x="8449" y="151"/>
                  <a:pt x="8505" y="0"/>
                </a:cubicBezTo>
                <a:cubicBezTo>
                  <a:pt x="8574" y="174"/>
                  <a:pt x="8645" y="346"/>
                  <a:pt x="8711" y="518"/>
                </a:cubicBezTo>
                <a:cubicBezTo>
                  <a:pt x="8749" y="641"/>
                  <a:pt x="8785" y="767"/>
                  <a:pt x="8822" y="890"/>
                </a:cubicBezTo>
                <a:cubicBezTo>
                  <a:pt x="8816" y="996"/>
                  <a:pt x="8811" y="1103"/>
                  <a:pt x="8805" y="1209"/>
                </a:cubicBezTo>
                <a:cubicBezTo>
                  <a:pt x="8786" y="1343"/>
                  <a:pt x="8764" y="1479"/>
                  <a:pt x="8743" y="1612"/>
                </a:cubicBezTo>
                <a:cubicBezTo>
                  <a:pt x="8781" y="1664"/>
                  <a:pt x="8819" y="1716"/>
                  <a:pt x="8857" y="1766"/>
                </a:cubicBezTo>
                <a:lnTo>
                  <a:pt x="9156" y="1349"/>
                </a:lnTo>
                <a:lnTo>
                  <a:pt x="10000" y="1349"/>
                </a:lnTo>
                <a:cubicBezTo>
                  <a:pt x="9921" y="1660"/>
                  <a:pt x="9844" y="1970"/>
                  <a:pt x="9765" y="2279"/>
                </a:cubicBezTo>
                <a:lnTo>
                  <a:pt x="9141" y="2279"/>
                </a:lnTo>
                <a:cubicBezTo>
                  <a:pt x="9212" y="2373"/>
                  <a:pt x="9284" y="2466"/>
                  <a:pt x="9355" y="2560"/>
                </a:cubicBezTo>
                <a:lnTo>
                  <a:pt x="9750" y="2912"/>
                </a:lnTo>
                <a:lnTo>
                  <a:pt x="9173" y="2912"/>
                </a:lnTo>
                <a:cubicBezTo>
                  <a:pt x="9156" y="2961"/>
                  <a:pt x="9141" y="3012"/>
                  <a:pt x="9125" y="3062"/>
                </a:cubicBezTo>
                <a:cubicBezTo>
                  <a:pt x="9104" y="3110"/>
                  <a:pt x="9083" y="3156"/>
                  <a:pt x="9062" y="3203"/>
                </a:cubicBezTo>
                <a:lnTo>
                  <a:pt x="8434" y="3584"/>
                </a:lnTo>
                <a:lnTo>
                  <a:pt x="7951" y="4383"/>
                </a:lnTo>
                <a:lnTo>
                  <a:pt x="7142" y="4492"/>
                </a:lnTo>
                <a:lnTo>
                  <a:pt x="6824" y="4810"/>
                </a:lnTo>
                <a:cubicBezTo>
                  <a:pt x="6810" y="4827"/>
                  <a:pt x="6794" y="4842"/>
                  <a:pt x="6780" y="4858"/>
                </a:cubicBezTo>
                <a:cubicBezTo>
                  <a:pt x="6770" y="4872"/>
                  <a:pt x="6760" y="4885"/>
                  <a:pt x="6751" y="4899"/>
                </a:cubicBezTo>
                <a:cubicBezTo>
                  <a:pt x="6714" y="5246"/>
                  <a:pt x="6680" y="5595"/>
                  <a:pt x="6641" y="5942"/>
                </a:cubicBezTo>
                <a:cubicBezTo>
                  <a:pt x="6575" y="6417"/>
                  <a:pt x="6505" y="6891"/>
                  <a:pt x="6437" y="7367"/>
                </a:cubicBezTo>
                <a:lnTo>
                  <a:pt x="6040" y="7356"/>
                </a:lnTo>
                <a:cubicBezTo>
                  <a:pt x="6019" y="7527"/>
                  <a:pt x="5997" y="7705"/>
                  <a:pt x="5977" y="7875"/>
                </a:cubicBezTo>
                <a:cubicBezTo>
                  <a:pt x="5989" y="7919"/>
                  <a:pt x="6001" y="7959"/>
                  <a:pt x="6013" y="8002"/>
                </a:cubicBezTo>
                <a:lnTo>
                  <a:pt x="6369" y="8059"/>
                </a:lnTo>
                <a:cubicBezTo>
                  <a:pt x="6389" y="8190"/>
                  <a:pt x="6411" y="8320"/>
                  <a:pt x="6433" y="8448"/>
                </a:cubicBezTo>
                <a:lnTo>
                  <a:pt x="6641" y="8573"/>
                </a:lnTo>
                <a:cubicBezTo>
                  <a:pt x="6630" y="8630"/>
                  <a:pt x="6618" y="8692"/>
                  <a:pt x="6605" y="8748"/>
                </a:cubicBezTo>
                <a:lnTo>
                  <a:pt x="6390" y="8939"/>
                </a:lnTo>
                <a:lnTo>
                  <a:pt x="6180" y="8926"/>
                </a:lnTo>
                <a:cubicBezTo>
                  <a:pt x="6178" y="8963"/>
                  <a:pt x="6174" y="8995"/>
                  <a:pt x="6170" y="9031"/>
                </a:cubicBezTo>
                <a:cubicBezTo>
                  <a:pt x="6190" y="9143"/>
                  <a:pt x="6209" y="9252"/>
                  <a:pt x="6227" y="9363"/>
                </a:cubicBezTo>
                <a:lnTo>
                  <a:pt x="6390" y="9382"/>
                </a:lnTo>
                <a:cubicBezTo>
                  <a:pt x="6411" y="9452"/>
                  <a:pt x="6434" y="9524"/>
                  <a:pt x="6455" y="9595"/>
                </a:cubicBezTo>
                <a:cubicBezTo>
                  <a:pt x="6412" y="9637"/>
                  <a:pt x="6370" y="9680"/>
                  <a:pt x="6328" y="9722"/>
                </a:cubicBezTo>
                <a:cubicBezTo>
                  <a:pt x="5980" y="9690"/>
                  <a:pt x="5048" y="9565"/>
                  <a:pt x="4400" y="9536"/>
                </a:cubicBezTo>
                <a:lnTo>
                  <a:pt x="4274" y="13687"/>
                </a:lnTo>
                <a:lnTo>
                  <a:pt x="1953" y="13460"/>
                </a:lnTo>
                <a:cubicBezTo>
                  <a:pt x="1909" y="13588"/>
                  <a:pt x="2632" y="9871"/>
                  <a:pt x="2585" y="10000"/>
                </a:cubicBezTo>
                <a:cubicBezTo>
                  <a:pt x="2448" y="9959"/>
                  <a:pt x="1387" y="10161"/>
                  <a:pt x="1165" y="9879"/>
                </a:cubicBezTo>
                <a:cubicBezTo>
                  <a:pt x="943" y="9597"/>
                  <a:pt x="1357" y="8661"/>
                  <a:pt x="1217" y="8347"/>
                </a:cubicBezTo>
                <a:cubicBezTo>
                  <a:pt x="1077" y="8033"/>
                  <a:pt x="557" y="8252"/>
                  <a:pt x="362" y="8113"/>
                </a:cubicBezTo>
                <a:cubicBezTo>
                  <a:pt x="167" y="7974"/>
                  <a:pt x="123" y="8111"/>
                  <a:pt x="84" y="7471"/>
                </a:cubicBezTo>
                <a:cubicBezTo>
                  <a:pt x="-205" y="7375"/>
                  <a:pt x="359" y="4180"/>
                  <a:pt x="200" y="4157"/>
                </a:cubicBezTo>
                <a:cubicBezTo>
                  <a:pt x="-59" y="4137"/>
                  <a:pt x="1916" y="4346"/>
                  <a:pt x="1453" y="4326"/>
                </a:cubicBezTo>
                <a:cubicBezTo>
                  <a:pt x="1546" y="2534"/>
                  <a:pt x="1278" y="8853"/>
                  <a:pt x="1372" y="7062"/>
                </a:cubicBezTo>
                <a:close/>
              </a:path>
            </a:pathLst>
          </a:custGeom>
          <a:solidFill>
            <a:srgbClr val="00B050">
              <a:alpha val="40000"/>
            </a:srgbClr>
          </a:solidFill>
          <a:ln w="3175" cap="flat" cmpd="sng">
            <a:noFill/>
            <a:prstDash val="solid"/>
            <a:round/>
            <a:headEnd type="none" w="med" len="med"/>
            <a:tailEnd type="none" w="med" len="med"/>
          </a:ln>
          <a:effectLst/>
        </p:spPr>
        <p:txBody>
          <a:bodyPr/>
          <a:lstStyle/>
          <a:p>
            <a:endParaRPr lang="ja-JP" altLang="en-US" sz="1662" dirty="0"/>
          </a:p>
        </p:txBody>
      </p:sp>
      <p:sp>
        <p:nvSpPr>
          <p:cNvPr id="82" name="フリーフォーム 81"/>
          <p:cNvSpPr/>
          <p:nvPr/>
        </p:nvSpPr>
        <p:spPr>
          <a:xfrm>
            <a:off x="899714" y="3718351"/>
            <a:ext cx="955223" cy="613194"/>
          </a:xfrm>
          <a:custGeom>
            <a:avLst/>
            <a:gdLst>
              <a:gd name="connsiteX0" fmla="*/ 133350 w 742950"/>
              <a:gd name="connsiteY0" fmla="*/ 101600 h 1377950"/>
              <a:gd name="connsiteX1" fmla="*/ 95250 w 742950"/>
              <a:gd name="connsiteY1" fmla="*/ 400050 h 1377950"/>
              <a:gd name="connsiteX2" fmla="*/ 88900 w 742950"/>
              <a:gd name="connsiteY2" fmla="*/ 488950 h 1377950"/>
              <a:gd name="connsiteX3" fmla="*/ 38100 w 742950"/>
              <a:gd name="connsiteY3" fmla="*/ 565150 h 1377950"/>
              <a:gd name="connsiteX4" fmla="*/ 6350 w 742950"/>
              <a:gd name="connsiteY4" fmla="*/ 641350 h 1377950"/>
              <a:gd name="connsiteX5" fmla="*/ 0 w 742950"/>
              <a:gd name="connsiteY5" fmla="*/ 717550 h 1377950"/>
              <a:gd name="connsiteX6" fmla="*/ 6350 w 742950"/>
              <a:gd name="connsiteY6" fmla="*/ 730250 h 1377950"/>
              <a:gd name="connsiteX7" fmla="*/ 19050 w 742950"/>
              <a:gd name="connsiteY7" fmla="*/ 825500 h 1377950"/>
              <a:gd name="connsiteX8" fmla="*/ 63500 w 742950"/>
              <a:gd name="connsiteY8" fmla="*/ 920750 h 1377950"/>
              <a:gd name="connsiteX9" fmla="*/ 107950 w 742950"/>
              <a:gd name="connsiteY9" fmla="*/ 1003300 h 1377950"/>
              <a:gd name="connsiteX10" fmla="*/ 158750 w 742950"/>
              <a:gd name="connsiteY10" fmla="*/ 1123950 h 1377950"/>
              <a:gd name="connsiteX11" fmla="*/ 184150 w 742950"/>
              <a:gd name="connsiteY11" fmla="*/ 1168400 h 1377950"/>
              <a:gd name="connsiteX12" fmla="*/ 285750 w 742950"/>
              <a:gd name="connsiteY12" fmla="*/ 1314450 h 1377950"/>
              <a:gd name="connsiteX13" fmla="*/ 641350 w 742950"/>
              <a:gd name="connsiteY13" fmla="*/ 1377950 h 1377950"/>
              <a:gd name="connsiteX14" fmla="*/ 717550 w 742950"/>
              <a:gd name="connsiteY14" fmla="*/ 1339850 h 1377950"/>
              <a:gd name="connsiteX15" fmla="*/ 742950 w 742950"/>
              <a:gd name="connsiteY15" fmla="*/ 1270000 h 1377950"/>
              <a:gd name="connsiteX16" fmla="*/ 730250 w 742950"/>
              <a:gd name="connsiteY16" fmla="*/ 1174750 h 1377950"/>
              <a:gd name="connsiteX17" fmla="*/ 673100 w 742950"/>
              <a:gd name="connsiteY17" fmla="*/ 1054100 h 1377950"/>
              <a:gd name="connsiteX18" fmla="*/ 590550 w 742950"/>
              <a:gd name="connsiteY18" fmla="*/ 927100 h 1377950"/>
              <a:gd name="connsiteX19" fmla="*/ 546100 w 742950"/>
              <a:gd name="connsiteY19" fmla="*/ 800100 h 1377950"/>
              <a:gd name="connsiteX20" fmla="*/ 628650 w 742950"/>
              <a:gd name="connsiteY20" fmla="*/ 641350 h 1377950"/>
              <a:gd name="connsiteX21" fmla="*/ 666750 w 742950"/>
              <a:gd name="connsiteY21" fmla="*/ 520700 h 1377950"/>
              <a:gd name="connsiteX22" fmla="*/ 698500 w 742950"/>
              <a:gd name="connsiteY22" fmla="*/ 368300 h 1377950"/>
              <a:gd name="connsiteX23" fmla="*/ 685800 w 742950"/>
              <a:gd name="connsiteY23" fmla="*/ 279400 h 1377950"/>
              <a:gd name="connsiteX24" fmla="*/ 635000 w 742950"/>
              <a:gd name="connsiteY24" fmla="*/ 171450 h 1377950"/>
              <a:gd name="connsiteX25" fmla="*/ 571500 w 742950"/>
              <a:gd name="connsiteY25" fmla="*/ 88900 h 1377950"/>
              <a:gd name="connsiteX26" fmla="*/ 482600 w 742950"/>
              <a:gd name="connsiteY26" fmla="*/ 0 h 1377950"/>
              <a:gd name="connsiteX27" fmla="*/ 476250 w 742950"/>
              <a:gd name="connsiteY27" fmla="*/ 76200 h 1377950"/>
              <a:gd name="connsiteX28" fmla="*/ 412750 w 742950"/>
              <a:gd name="connsiteY28" fmla="*/ 114300 h 1377950"/>
              <a:gd name="connsiteX29" fmla="*/ 285750 w 742950"/>
              <a:gd name="connsiteY29" fmla="*/ 95250 h 1377950"/>
              <a:gd name="connsiteX30" fmla="*/ 133350 w 742950"/>
              <a:gd name="connsiteY30" fmla="*/ 101600 h 1377950"/>
              <a:gd name="connsiteX0" fmla="*/ 133350 w 1114425"/>
              <a:gd name="connsiteY0" fmla="*/ 434975 h 1711325"/>
              <a:gd name="connsiteX1" fmla="*/ 95250 w 1114425"/>
              <a:gd name="connsiteY1" fmla="*/ 733425 h 1711325"/>
              <a:gd name="connsiteX2" fmla="*/ 88900 w 1114425"/>
              <a:gd name="connsiteY2" fmla="*/ 822325 h 1711325"/>
              <a:gd name="connsiteX3" fmla="*/ 38100 w 1114425"/>
              <a:gd name="connsiteY3" fmla="*/ 898525 h 1711325"/>
              <a:gd name="connsiteX4" fmla="*/ 6350 w 1114425"/>
              <a:gd name="connsiteY4" fmla="*/ 974725 h 1711325"/>
              <a:gd name="connsiteX5" fmla="*/ 0 w 1114425"/>
              <a:gd name="connsiteY5" fmla="*/ 1050925 h 1711325"/>
              <a:gd name="connsiteX6" fmla="*/ 6350 w 1114425"/>
              <a:gd name="connsiteY6" fmla="*/ 1063625 h 1711325"/>
              <a:gd name="connsiteX7" fmla="*/ 19050 w 1114425"/>
              <a:gd name="connsiteY7" fmla="*/ 1158875 h 1711325"/>
              <a:gd name="connsiteX8" fmla="*/ 63500 w 1114425"/>
              <a:gd name="connsiteY8" fmla="*/ 1254125 h 1711325"/>
              <a:gd name="connsiteX9" fmla="*/ 107950 w 1114425"/>
              <a:gd name="connsiteY9" fmla="*/ 1336675 h 1711325"/>
              <a:gd name="connsiteX10" fmla="*/ 158750 w 1114425"/>
              <a:gd name="connsiteY10" fmla="*/ 1457325 h 1711325"/>
              <a:gd name="connsiteX11" fmla="*/ 184150 w 1114425"/>
              <a:gd name="connsiteY11" fmla="*/ 1501775 h 1711325"/>
              <a:gd name="connsiteX12" fmla="*/ 285750 w 1114425"/>
              <a:gd name="connsiteY12" fmla="*/ 1647825 h 1711325"/>
              <a:gd name="connsiteX13" fmla="*/ 641350 w 1114425"/>
              <a:gd name="connsiteY13" fmla="*/ 1711325 h 1711325"/>
              <a:gd name="connsiteX14" fmla="*/ 717550 w 1114425"/>
              <a:gd name="connsiteY14" fmla="*/ 1673225 h 1711325"/>
              <a:gd name="connsiteX15" fmla="*/ 742950 w 1114425"/>
              <a:gd name="connsiteY15" fmla="*/ 1603375 h 1711325"/>
              <a:gd name="connsiteX16" fmla="*/ 730250 w 1114425"/>
              <a:gd name="connsiteY16" fmla="*/ 1508125 h 1711325"/>
              <a:gd name="connsiteX17" fmla="*/ 673100 w 1114425"/>
              <a:gd name="connsiteY17" fmla="*/ 1387475 h 1711325"/>
              <a:gd name="connsiteX18" fmla="*/ 590550 w 1114425"/>
              <a:gd name="connsiteY18" fmla="*/ 1260475 h 1711325"/>
              <a:gd name="connsiteX19" fmla="*/ 546100 w 1114425"/>
              <a:gd name="connsiteY19" fmla="*/ 1133475 h 1711325"/>
              <a:gd name="connsiteX20" fmla="*/ 628650 w 1114425"/>
              <a:gd name="connsiteY20" fmla="*/ 974725 h 1711325"/>
              <a:gd name="connsiteX21" fmla="*/ 666750 w 1114425"/>
              <a:gd name="connsiteY21" fmla="*/ 854075 h 1711325"/>
              <a:gd name="connsiteX22" fmla="*/ 698500 w 1114425"/>
              <a:gd name="connsiteY22" fmla="*/ 701675 h 1711325"/>
              <a:gd name="connsiteX23" fmla="*/ 685800 w 1114425"/>
              <a:gd name="connsiteY23" fmla="*/ 612775 h 1711325"/>
              <a:gd name="connsiteX24" fmla="*/ 635000 w 1114425"/>
              <a:gd name="connsiteY24" fmla="*/ 504825 h 1711325"/>
              <a:gd name="connsiteX25" fmla="*/ 571500 w 1114425"/>
              <a:gd name="connsiteY25" fmla="*/ 422275 h 1711325"/>
              <a:gd name="connsiteX26" fmla="*/ 482600 w 1114425"/>
              <a:gd name="connsiteY26" fmla="*/ 333375 h 1711325"/>
              <a:gd name="connsiteX27" fmla="*/ 476250 w 1114425"/>
              <a:gd name="connsiteY27" fmla="*/ 409575 h 1711325"/>
              <a:gd name="connsiteX28" fmla="*/ 412750 w 1114425"/>
              <a:gd name="connsiteY28" fmla="*/ 447675 h 1711325"/>
              <a:gd name="connsiteX29" fmla="*/ 1114425 w 1114425"/>
              <a:gd name="connsiteY29" fmla="*/ 0 h 1711325"/>
              <a:gd name="connsiteX30" fmla="*/ 133350 w 1114425"/>
              <a:gd name="connsiteY30" fmla="*/ 434975 h 1711325"/>
              <a:gd name="connsiteX0" fmla="*/ 133350 w 1320800"/>
              <a:gd name="connsiteY0" fmla="*/ 434975 h 1711325"/>
              <a:gd name="connsiteX1" fmla="*/ 95250 w 1320800"/>
              <a:gd name="connsiteY1" fmla="*/ 733425 h 1711325"/>
              <a:gd name="connsiteX2" fmla="*/ 88900 w 1320800"/>
              <a:gd name="connsiteY2" fmla="*/ 822325 h 1711325"/>
              <a:gd name="connsiteX3" fmla="*/ 38100 w 1320800"/>
              <a:gd name="connsiteY3" fmla="*/ 898525 h 1711325"/>
              <a:gd name="connsiteX4" fmla="*/ 6350 w 1320800"/>
              <a:gd name="connsiteY4" fmla="*/ 974725 h 1711325"/>
              <a:gd name="connsiteX5" fmla="*/ 0 w 1320800"/>
              <a:gd name="connsiteY5" fmla="*/ 1050925 h 1711325"/>
              <a:gd name="connsiteX6" fmla="*/ 6350 w 1320800"/>
              <a:gd name="connsiteY6" fmla="*/ 1063625 h 1711325"/>
              <a:gd name="connsiteX7" fmla="*/ 19050 w 1320800"/>
              <a:gd name="connsiteY7" fmla="*/ 1158875 h 1711325"/>
              <a:gd name="connsiteX8" fmla="*/ 63500 w 1320800"/>
              <a:gd name="connsiteY8" fmla="*/ 1254125 h 1711325"/>
              <a:gd name="connsiteX9" fmla="*/ 107950 w 1320800"/>
              <a:gd name="connsiteY9" fmla="*/ 1336675 h 1711325"/>
              <a:gd name="connsiteX10" fmla="*/ 158750 w 1320800"/>
              <a:gd name="connsiteY10" fmla="*/ 1457325 h 1711325"/>
              <a:gd name="connsiteX11" fmla="*/ 184150 w 1320800"/>
              <a:gd name="connsiteY11" fmla="*/ 1501775 h 1711325"/>
              <a:gd name="connsiteX12" fmla="*/ 285750 w 1320800"/>
              <a:gd name="connsiteY12" fmla="*/ 1647825 h 1711325"/>
              <a:gd name="connsiteX13" fmla="*/ 641350 w 1320800"/>
              <a:gd name="connsiteY13" fmla="*/ 1711325 h 1711325"/>
              <a:gd name="connsiteX14" fmla="*/ 717550 w 1320800"/>
              <a:gd name="connsiteY14" fmla="*/ 1673225 h 1711325"/>
              <a:gd name="connsiteX15" fmla="*/ 742950 w 1320800"/>
              <a:gd name="connsiteY15" fmla="*/ 1603375 h 1711325"/>
              <a:gd name="connsiteX16" fmla="*/ 730250 w 1320800"/>
              <a:gd name="connsiteY16" fmla="*/ 1508125 h 1711325"/>
              <a:gd name="connsiteX17" fmla="*/ 673100 w 1320800"/>
              <a:gd name="connsiteY17" fmla="*/ 1387475 h 1711325"/>
              <a:gd name="connsiteX18" fmla="*/ 590550 w 1320800"/>
              <a:gd name="connsiteY18" fmla="*/ 1260475 h 1711325"/>
              <a:gd name="connsiteX19" fmla="*/ 546100 w 1320800"/>
              <a:gd name="connsiteY19" fmla="*/ 1133475 h 1711325"/>
              <a:gd name="connsiteX20" fmla="*/ 628650 w 1320800"/>
              <a:gd name="connsiteY20" fmla="*/ 974725 h 1711325"/>
              <a:gd name="connsiteX21" fmla="*/ 666750 w 1320800"/>
              <a:gd name="connsiteY21" fmla="*/ 854075 h 1711325"/>
              <a:gd name="connsiteX22" fmla="*/ 698500 w 1320800"/>
              <a:gd name="connsiteY22" fmla="*/ 701675 h 1711325"/>
              <a:gd name="connsiteX23" fmla="*/ 685800 w 1320800"/>
              <a:gd name="connsiteY23" fmla="*/ 612775 h 1711325"/>
              <a:gd name="connsiteX24" fmla="*/ 635000 w 1320800"/>
              <a:gd name="connsiteY24" fmla="*/ 504825 h 1711325"/>
              <a:gd name="connsiteX25" fmla="*/ 571500 w 1320800"/>
              <a:gd name="connsiteY25" fmla="*/ 422275 h 1711325"/>
              <a:gd name="connsiteX26" fmla="*/ 1320800 w 1320800"/>
              <a:gd name="connsiteY26" fmla="*/ 638175 h 1711325"/>
              <a:gd name="connsiteX27" fmla="*/ 476250 w 1320800"/>
              <a:gd name="connsiteY27" fmla="*/ 409575 h 1711325"/>
              <a:gd name="connsiteX28" fmla="*/ 412750 w 1320800"/>
              <a:gd name="connsiteY28" fmla="*/ 447675 h 1711325"/>
              <a:gd name="connsiteX29" fmla="*/ 1114425 w 1320800"/>
              <a:gd name="connsiteY29" fmla="*/ 0 h 1711325"/>
              <a:gd name="connsiteX30" fmla="*/ 133350 w 1320800"/>
              <a:gd name="connsiteY30" fmla="*/ 434975 h 1711325"/>
              <a:gd name="connsiteX0" fmla="*/ 133350 w 1355725"/>
              <a:gd name="connsiteY0" fmla="*/ 434975 h 1711325"/>
              <a:gd name="connsiteX1" fmla="*/ 95250 w 1355725"/>
              <a:gd name="connsiteY1" fmla="*/ 733425 h 1711325"/>
              <a:gd name="connsiteX2" fmla="*/ 88900 w 1355725"/>
              <a:gd name="connsiteY2" fmla="*/ 822325 h 1711325"/>
              <a:gd name="connsiteX3" fmla="*/ 38100 w 1355725"/>
              <a:gd name="connsiteY3" fmla="*/ 898525 h 1711325"/>
              <a:gd name="connsiteX4" fmla="*/ 6350 w 1355725"/>
              <a:gd name="connsiteY4" fmla="*/ 974725 h 1711325"/>
              <a:gd name="connsiteX5" fmla="*/ 0 w 1355725"/>
              <a:gd name="connsiteY5" fmla="*/ 1050925 h 1711325"/>
              <a:gd name="connsiteX6" fmla="*/ 6350 w 1355725"/>
              <a:gd name="connsiteY6" fmla="*/ 1063625 h 1711325"/>
              <a:gd name="connsiteX7" fmla="*/ 19050 w 1355725"/>
              <a:gd name="connsiteY7" fmla="*/ 1158875 h 1711325"/>
              <a:gd name="connsiteX8" fmla="*/ 63500 w 1355725"/>
              <a:gd name="connsiteY8" fmla="*/ 1254125 h 1711325"/>
              <a:gd name="connsiteX9" fmla="*/ 107950 w 1355725"/>
              <a:gd name="connsiteY9" fmla="*/ 1336675 h 1711325"/>
              <a:gd name="connsiteX10" fmla="*/ 158750 w 1355725"/>
              <a:gd name="connsiteY10" fmla="*/ 1457325 h 1711325"/>
              <a:gd name="connsiteX11" fmla="*/ 184150 w 1355725"/>
              <a:gd name="connsiteY11" fmla="*/ 1501775 h 1711325"/>
              <a:gd name="connsiteX12" fmla="*/ 285750 w 1355725"/>
              <a:gd name="connsiteY12" fmla="*/ 1647825 h 1711325"/>
              <a:gd name="connsiteX13" fmla="*/ 641350 w 1355725"/>
              <a:gd name="connsiteY13" fmla="*/ 1711325 h 1711325"/>
              <a:gd name="connsiteX14" fmla="*/ 717550 w 1355725"/>
              <a:gd name="connsiteY14" fmla="*/ 1673225 h 1711325"/>
              <a:gd name="connsiteX15" fmla="*/ 742950 w 1355725"/>
              <a:gd name="connsiteY15" fmla="*/ 1603375 h 1711325"/>
              <a:gd name="connsiteX16" fmla="*/ 730250 w 1355725"/>
              <a:gd name="connsiteY16" fmla="*/ 1508125 h 1711325"/>
              <a:gd name="connsiteX17" fmla="*/ 673100 w 1355725"/>
              <a:gd name="connsiteY17" fmla="*/ 1387475 h 1711325"/>
              <a:gd name="connsiteX18" fmla="*/ 590550 w 1355725"/>
              <a:gd name="connsiteY18" fmla="*/ 1260475 h 1711325"/>
              <a:gd name="connsiteX19" fmla="*/ 546100 w 1355725"/>
              <a:gd name="connsiteY19" fmla="*/ 1133475 h 1711325"/>
              <a:gd name="connsiteX20" fmla="*/ 628650 w 1355725"/>
              <a:gd name="connsiteY20" fmla="*/ 974725 h 1711325"/>
              <a:gd name="connsiteX21" fmla="*/ 666750 w 1355725"/>
              <a:gd name="connsiteY21" fmla="*/ 854075 h 1711325"/>
              <a:gd name="connsiteX22" fmla="*/ 698500 w 1355725"/>
              <a:gd name="connsiteY22" fmla="*/ 701675 h 1711325"/>
              <a:gd name="connsiteX23" fmla="*/ 685800 w 1355725"/>
              <a:gd name="connsiteY23" fmla="*/ 612775 h 1711325"/>
              <a:gd name="connsiteX24" fmla="*/ 635000 w 1355725"/>
              <a:gd name="connsiteY24" fmla="*/ 504825 h 1711325"/>
              <a:gd name="connsiteX25" fmla="*/ 571500 w 1355725"/>
              <a:gd name="connsiteY25" fmla="*/ 422275 h 1711325"/>
              <a:gd name="connsiteX26" fmla="*/ 1320800 w 1355725"/>
              <a:gd name="connsiteY26" fmla="*/ 638175 h 1711325"/>
              <a:gd name="connsiteX27" fmla="*/ 476250 w 1355725"/>
              <a:gd name="connsiteY27" fmla="*/ 409575 h 1711325"/>
              <a:gd name="connsiteX28" fmla="*/ 1355725 w 1355725"/>
              <a:gd name="connsiteY28" fmla="*/ 200025 h 1711325"/>
              <a:gd name="connsiteX29" fmla="*/ 1114425 w 1355725"/>
              <a:gd name="connsiteY29" fmla="*/ 0 h 1711325"/>
              <a:gd name="connsiteX30" fmla="*/ 133350 w 1355725"/>
              <a:gd name="connsiteY30" fmla="*/ 434975 h 1711325"/>
              <a:gd name="connsiteX0" fmla="*/ 95250 w 1355725"/>
              <a:gd name="connsiteY0" fmla="*/ 425450 h 1711325"/>
              <a:gd name="connsiteX1" fmla="*/ 95250 w 1355725"/>
              <a:gd name="connsiteY1" fmla="*/ 733425 h 1711325"/>
              <a:gd name="connsiteX2" fmla="*/ 88900 w 1355725"/>
              <a:gd name="connsiteY2" fmla="*/ 822325 h 1711325"/>
              <a:gd name="connsiteX3" fmla="*/ 38100 w 1355725"/>
              <a:gd name="connsiteY3" fmla="*/ 898525 h 1711325"/>
              <a:gd name="connsiteX4" fmla="*/ 6350 w 1355725"/>
              <a:gd name="connsiteY4" fmla="*/ 974725 h 1711325"/>
              <a:gd name="connsiteX5" fmla="*/ 0 w 1355725"/>
              <a:gd name="connsiteY5" fmla="*/ 1050925 h 1711325"/>
              <a:gd name="connsiteX6" fmla="*/ 6350 w 1355725"/>
              <a:gd name="connsiteY6" fmla="*/ 1063625 h 1711325"/>
              <a:gd name="connsiteX7" fmla="*/ 19050 w 1355725"/>
              <a:gd name="connsiteY7" fmla="*/ 1158875 h 1711325"/>
              <a:gd name="connsiteX8" fmla="*/ 63500 w 1355725"/>
              <a:gd name="connsiteY8" fmla="*/ 1254125 h 1711325"/>
              <a:gd name="connsiteX9" fmla="*/ 107950 w 1355725"/>
              <a:gd name="connsiteY9" fmla="*/ 1336675 h 1711325"/>
              <a:gd name="connsiteX10" fmla="*/ 158750 w 1355725"/>
              <a:gd name="connsiteY10" fmla="*/ 1457325 h 1711325"/>
              <a:gd name="connsiteX11" fmla="*/ 184150 w 1355725"/>
              <a:gd name="connsiteY11" fmla="*/ 1501775 h 1711325"/>
              <a:gd name="connsiteX12" fmla="*/ 285750 w 1355725"/>
              <a:gd name="connsiteY12" fmla="*/ 1647825 h 1711325"/>
              <a:gd name="connsiteX13" fmla="*/ 641350 w 1355725"/>
              <a:gd name="connsiteY13" fmla="*/ 1711325 h 1711325"/>
              <a:gd name="connsiteX14" fmla="*/ 717550 w 1355725"/>
              <a:gd name="connsiteY14" fmla="*/ 1673225 h 1711325"/>
              <a:gd name="connsiteX15" fmla="*/ 742950 w 1355725"/>
              <a:gd name="connsiteY15" fmla="*/ 1603375 h 1711325"/>
              <a:gd name="connsiteX16" fmla="*/ 730250 w 1355725"/>
              <a:gd name="connsiteY16" fmla="*/ 1508125 h 1711325"/>
              <a:gd name="connsiteX17" fmla="*/ 673100 w 1355725"/>
              <a:gd name="connsiteY17" fmla="*/ 1387475 h 1711325"/>
              <a:gd name="connsiteX18" fmla="*/ 590550 w 1355725"/>
              <a:gd name="connsiteY18" fmla="*/ 1260475 h 1711325"/>
              <a:gd name="connsiteX19" fmla="*/ 546100 w 1355725"/>
              <a:gd name="connsiteY19" fmla="*/ 1133475 h 1711325"/>
              <a:gd name="connsiteX20" fmla="*/ 628650 w 1355725"/>
              <a:gd name="connsiteY20" fmla="*/ 974725 h 1711325"/>
              <a:gd name="connsiteX21" fmla="*/ 666750 w 1355725"/>
              <a:gd name="connsiteY21" fmla="*/ 854075 h 1711325"/>
              <a:gd name="connsiteX22" fmla="*/ 698500 w 1355725"/>
              <a:gd name="connsiteY22" fmla="*/ 701675 h 1711325"/>
              <a:gd name="connsiteX23" fmla="*/ 685800 w 1355725"/>
              <a:gd name="connsiteY23" fmla="*/ 612775 h 1711325"/>
              <a:gd name="connsiteX24" fmla="*/ 635000 w 1355725"/>
              <a:gd name="connsiteY24" fmla="*/ 504825 h 1711325"/>
              <a:gd name="connsiteX25" fmla="*/ 571500 w 1355725"/>
              <a:gd name="connsiteY25" fmla="*/ 422275 h 1711325"/>
              <a:gd name="connsiteX26" fmla="*/ 1320800 w 1355725"/>
              <a:gd name="connsiteY26" fmla="*/ 638175 h 1711325"/>
              <a:gd name="connsiteX27" fmla="*/ 476250 w 1355725"/>
              <a:gd name="connsiteY27" fmla="*/ 409575 h 1711325"/>
              <a:gd name="connsiteX28" fmla="*/ 1355725 w 1355725"/>
              <a:gd name="connsiteY28" fmla="*/ 200025 h 1711325"/>
              <a:gd name="connsiteX29" fmla="*/ 1114425 w 1355725"/>
              <a:gd name="connsiteY29" fmla="*/ 0 h 1711325"/>
              <a:gd name="connsiteX30" fmla="*/ 95250 w 1355725"/>
              <a:gd name="connsiteY30" fmla="*/ 425450 h 1711325"/>
              <a:gd name="connsiteX0" fmla="*/ 95250 w 1600200"/>
              <a:gd name="connsiteY0" fmla="*/ 425450 h 1711325"/>
              <a:gd name="connsiteX1" fmla="*/ 95250 w 1600200"/>
              <a:gd name="connsiteY1" fmla="*/ 733425 h 1711325"/>
              <a:gd name="connsiteX2" fmla="*/ 88900 w 1600200"/>
              <a:gd name="connsiteY2" fmla="*/ 822325 h 1711325"/>
              <a:gd name="connsiteX3" fmla="*/ 38100 w 1600200"/>
              <a:gd name="connsiteY3" fmla="*/ 898525 h 1711325"/>
              <a:gd name="connsiteX4" fmla="*/ 6350 w 1600200"/>
              <a:gd name="connsiteY4" fmla="*/ 974725 h 1711325"/>
              <a:gd name="connsiteX5" fmla="*/ 0 w 1600200"/>
              <a:gd name="connsiteY5" fmla="*/ 1050925 h 1711325"/>
              <a:gd name="connsiteX6" fmla="*/ 6350 w 1600200"/>
              <a:gd name="connsiteY6" fmla="*/ 1063625 h 1711325"/>
              <a:gd name="connsiteX7" fmla="*/ 19050 w 1600200"/>
              <a:gd name="connsiteY7" fmla="*/ 1158875 h 1711325"/>
              <a:gd name="connsiteX8" fmla="*/ 63500 w 1600200"/>
              <a:gd name="connsiteY8" fmla="*/ 1254125 h 1711325"/>
              <a:gd name="connsiteX9" fmla="*/ 107950 w 1600200"/>
              <a:gd name="connsiteY9" fmla="*/ 1336675 h 1711325"/>
              <a:gd name="connsiteX10" fmla="*/ 158750 w 1600200"/>
              <a:gd name="connsiteY10" fmla="*/ 1457325 h 1711325"/>
              <a:gd name="connsiteX11" fmla="*/ 184150 w 1600200"/>
              <a:gd name="connsiteY11" fmla="*/ 1501775 h 1711325"/>
              <a:gd name="connsiteX12" fmla="*/ 285750 w 1600200"/>
              <a:gd name="connsiteY12" fmla="*/ 1647825 h 1711325"/>
              <a:gd name="connsiteX13" fmla="*/ 641350 w 1600200"/>
              <a:gd name="connsiteY13" fmla="*/ 1711325 h 1711325"/>
              <a:gd name="connsiteX14" fmla="*/ 717550 w 1600200"/>
              <a:gd name="connsiteY14" fmla="*/ 1673225 h 1711325"/>
              <a:gd name="connsiteX15" fmla="*/ 742950 w 1600200"/>
              <a:gd name="connsiteY15" fmla="*/ 1603375 h 1711325"/>
              <a:gd name="connsiteX16" fmla="*/ 730250 w 1600200"/>
              <a:gd name="connsiteY16" fmla="*/ 1508125 h 1711325"/>
              <a:gd name="connsiteX17" fmla="*/ 673100 w 1600200"/>
              <a:gd name="connsiteY17" fmla="*/ 1387475 h 1711325"/>
              <a:gd name="connsiteX18" fmla="*/ 590550 w 1600200"/>
              <a:gd name="connsiteY18" fmla="*/ 1260475 h 1711325"/>
              <a:gd name="connsiteX19" fmla="*/ 546100 w 1600200"/>
              <a:gd name="connsiteY19" fmla="*/ 1133475 h 1711325"/>
              <a:gd name="connsiteX20" fmla="*/ 628650 w 1600200"/>
              <a:gd name="connsiteY20" fmla="*/ 974725 h 1711325"/>
              <a:gd name="connsiteX21" fmla="*/ 666750 w 1600200"/>
              <a:gd name="connsiteY21" fmla="*/ 854075 h 1711325"/>
              <a:gd name="connsiteX22" fmla="*/ 698500 w 1600200"/>
              <a:gd name="connsiteY22" fmla="*/ 701675 h 1711325"/>
              <a:gd name="connsiteX23" fmla="*/ 685800 w 1600200"/>
              <a:gd name="connsiteY23" fmla="*/ 612775 h 1711325"/>
              <a:gd name="connsiteX24" fmla="*/ 635000 w 1600200"/>
              <a:gd name="connsiteY24" fmla="*/ 504825 h 1711325"/>
              <a:gd name="connsiteX25" fmla="*/ 571500 w 1600200"/>
              <a:gd name="connsiteY25" fmla="*/ 422275 h 1711325"/>
              <a:gd name="connsiteX26" fmla="*/ 1320800 w 1600200"/>
              <a:gd name="connsiteY26" fmla="*/ 638175 h 1711325"/>
              <a:gd name="connsiteX27" fmla="*/ 1600200 w 1600200"/>
              <a:gd name="connsiteY27" fmla="*/ 133350 h 1711325"/>
              <a:gd name="connsiteX28" fmla="*/ 1355725 w 1600200"/>
              <a:gd name="connsiteY28" fmla="*/ 200025 h 1711325"/>
              <a:gd name="connsiteX29" fmla="*/ 1114425 w 1600200"/>
              <a:gd name="connsiteY29" fmla="*/ 0 h 1711325"/>
              <a:gd name="connsiteX30" fmla="*/ 95250 w 1600200"/>
              <a:gd name="connsiteY30" fmla="*/ 425450 h 1711325"/>
              <a:gd name="connsiteX0" fmla="*/ 95250 w 1911350"/>
              <a:gd name="connsiteY0" fmla="*/ 425450 h 1711325"/>
              <a:gd name="connsiteX1" fmla="*/ 95250 w 1911350"/>
              <a:gd name="connsiteY1" fmla="*/ 733425 h 1711325"/>
              <a:gd name="connsiteX2" fmla="*/ 88900 w 1911350"/>
              <a:gd name="connsiteY2" fmla="*/ 822325 h 1711325"/>
              <a:gd name="connsiteX3" fmla="*/ 38100 w 1911350"/>
              <a:gd name="connsiteY3" fmla="*/ 898525 h 1711325"/>
              <a:gd name="connsiteX4" fmla="*/ 6350 w 1911350"/>
              <a:gd name="connsiteY4" fmla="*/ 974725 h 1711325"/>
              <a:gd name="connsiteX5" fmla="*/ 0 w 1911350"/>
              <a:gd name="connsiteY5" fmla="*/ 1050925 h 1711325"/>
              <a:gd name="connsiteX6" fmla="*/ 6350 w 1911350"/>
              <a:gd name="connsiteY6" fmla="*/ 1063625 h 1711325"/>
              <a:gd name="connsiteX7" fmla="*/ 19050 w 1911350"/>
              <a:gd name="connsiteY7" fmla="*/ 1158875 h 1711325"/>
              <a:gd name="connsiteX8" fmla="*/ 63500 w 1911350"/>
              <a:gd name="connsiteY8" fmla="*/ 1254125 h 1711325"/>
              <a:gd name="connsiteX9" fmla="*/ 107950 w 1911350"/>
              <a:gd name="connsiteY9" fmla="*/ 1336675 h 1711325"/>
              <a:gd name="connsiteX10" fmla="*/ 158750 w 1911350"/>
              <a:gd name="connsiteY10" fmla="*/ 1457325 h 1711325"/>
              <a:gd name="connsiteX11" fmla="*/ 184150 w 1911350"/>
              <a:gd name="connsiteY11" fmla="*/ 1501775 h 1711325"/>
              <a:gd name="connsiteX12" fmla="*/ 285750 w 1911350"/>
              <a:gd name="connsiteY12" fmla="*/ 1647825 h 1711325"/>
              <a:gd name="connsiteX13" fmla="*/ 641350 w 1911350"/>
              <a:gd name="connsiteY13" fmla="*/ 1711325 h 1711325"/>
              <a:gd name="connsiteX14" fmla="*/ 717550 w 1911350"/>
              <a:gd name="connsiteY14" fmla="*/ 1673225 h 1711325"/>
              <a:gd name="connsiteX15" fmla="*/ 742950 w 1911350"/>
              <a:gd name="connsiteY15" fmla="*/ 1603375 h 1711325"/>
              <a:gd name="connsiteX16" fmla="*/ 730250 w 1911350"/>
              <a:gd name="connsiteY16" fmla="*/ 1508125 h 1711325"/>
              <a:gd name="connsiteX17" fmla="*/ 673100 w 1911350"/>
              <a:gd name="connsiteY17" fmla="*/ 1387475 h 1711325"/>
              <a:gd name="connsiteX18" fmla="*/ 590550 w 1911350"/>
              <a:gd name="connsiteY18" fmla="*/ 1260475 h 1711325"/>
              <a:gd name="connsiteX19" fmla="*/ 546100 w 1911350"/>
              <a:gd name="connsiteY19" fmla="*/ 1133475 h 1711325"/>
              <a:gd name="connsiteX20" fmla="*/ 628650 w 1911350"/>
              <a:gd name="connsiteY20" fmla="*/ 974725 h 1711325"/>
              <a:gd name="connsiteX21" fmla="*/ 666750 w 1911350"/>
              <a:gd name="connsiteY21" fmla="*/ 854075 h 1711325"/>
              <a:gd name="connsiteX22" fmla="*/ 698500 w 1911350"/>
              <a:gd name="connsiteY22" fmla="*/ 701675 h 1711325"/>
              <a:gd name="connsiteX23" fmla="*/ 685800 w 1911350"/>
              <a:gd name="connsiteY23" fmla="*/ 612775 h 1711325"/>
              <a:gd name="connsiteX24" fmla="*/ 635000 w 1911350"/>
              <a:gd name="connsiteY24" fmla="*/ 504825 h 1711325"/>
              <a:gd name="connsiteX25" fmla="*/ 571500 w 1911350"/>
              <a:gd name="connsiteY25" fmla="*/ 422275 h 1711325"/>
              <a:gd name="connsiteX26" fmla="*/ 1911350 w 1911350"/>
              <a:gd name="connsiteY26" fmla="*/ 266700 h 1711325"/>
              <a:gd name="connsiteX27" fmla="*/ 1600200 w 1911350"/>
              <a:gd name="connsiteY27" fmla="*/ 133350 h 1711325"/>
              <a:gd name="connsiteX28" fmla="*/ 1355725 w 1911350"/>
              <a:gd name="connsiteY28" fmla="*/ 200025 h 1711325"/>
              <a:gd name="connsiteX29" fmla="*/ 1114425 w 1911350"/>
              <a:gd name="connsiteY29" fmla="*/ 0 h 1711325"/>
              <a:gd name="connsiteX30" fmla="*/ 95250 w 1911350"/>
              <a:gd name="connsiteY30" fmla="*/ 425450 h 1711325"/>
              <a:gd name="connsiteX0" fmla="*/ 95250 w 1990725"/>
              <a:gd name="connsiteY0" fmla="*/ 425450 h 1711325"/>
              <a:gd name="connsiteX1" fmla="*/ 95250 w 1990725"/>
              <a:gd name="connsiteY1" fmla="*/ 733425 h 1711325"/>
              <a:gd name="connsiteX2" fmla="*/ 88900 w 1990725"/>
              <a:gd name="connsiteY2" fmla="*/ 822325 h 1711325"/>
              <a:gd name="connsiteX3" fmla="*/ 38100 w 1990725"/>
              <a:gd name="connsiteY3" fmla="*/ 898525 h 1711325"/>
              <a:gd name="connsiteX4" fmla="*/ 6350 w 1990725"/>
              <a:gd name="connsiteY4" fmla="*/ 974725 h 1711325"/>
              <a:gd name="connsiteX5" fmla="*/ 0 w 1990725"/>
              <a:gd name="connsiteY5" fmla="*/ 1050925 h 1711325"/>
              <a:gd name="connsiteX6" fmla="*/ 6350 w 1990725"/>
              <a:gd name="connsiteY6" fmla="*/ 1063625 h 1711325"/>
              <a:gd name="connsiteX7" fmla="*/ 19050 w 1990725"/>
              <a:gd name="connsiteY7" fmla="*/ 1158875 h 1711325"/>
              <a:gd name="connsiteX8" fmla="*/ 63500 w 1990725"/>
              <a:gd name="connsiteY8" fmla="*/ 1254125 h 1711325"/>
              <a:gd name="connsiteX9" fmla="*/ 107950 w 1990725"/>
              <a:gd name="connsiteY9" fmla="*/ 1336675 h 1711325"/>
              <a:gd name="connsiteX10" fmla="*/ 158750 w 1990725"/>
              <a:gd name="connsiteY10" fmla="*/ 1457325 h 1711325"/>
              <a:gd name="connsiteX11" fmla="*/ 184150 w 1990725"/>
              <a:gd name="connsiteY11" fmla="*/ 1501775 h 1711325"/>
              <a:gd name="connsiteX12" fmla="*/ 285750 w 1990725"/>
              <a:gd name="connsiteY12" fmla="*/ 1647825 h 1711325"/>
              <a:gd name="connsiteX13" fmla="*/ 641350 w 1990725"/>
              <a:gd name="connsiteY13" fmla="*/ 1711325 h 1711325"/>
              <a:gd name="connsiteX14" fmla="*/ 717550 w 1990725"/>
              <a:gd name="connsiteY14" fmla="*/ 1673225 h 1711325"/>
              <a:gd name="connsiteX15" fmla="*/ 742950 w 1990725"/>
              <a:gd name="connsiteY15" fmla="*/ 1603375 h 1711325"/>
              <a:gd name="connsiteX16" fmla="*/ 730250 w 1990725"/>
              <a:gd name="connsiteY16" fmla="*/ 1508125 h 1711325"/>
              <a:gd name="connsiteX17" fmla="*/ 673100 w 1990725"/>
              <a:gd name="connsiteY17" fmla="*/ 1387475 h 1711325"/>
              <a:gd name="connsiteX18" fmla="*/ 590550 w 1990725"/>
              <a:gd name="connsiteY18" fmla="*/ 1260475 h 1711325"/>
              <a:gd name="connsiteX19" fmla="*/ 546100 w 1990725"/>
              <a:gd name="connsiteY19" fmla="*/ 1133475 h 1711325"/>
              <a:gd name="connsiteX20" fmla="*/ 628650 w 1990725"/>
              <a:gd name="connsiteY20" fmla="*/ 974725 h 1711325"/>
              <a:gd name="connsiteX21" fmla="*/ 666750 w 1990725"/>
              <a:gd name="connsiteY21" fmla="*/ 854075 h 1711325"/>
              <a:gd name="connsiteX22" fmla="*/ 698500 w 1990725"/>
              <a:gd name="connsiteY22" fmla="*/ 701675 h 1711325"/>
              <a:gd name="connsiteX23" fmla="*/ 685800 w 1990725"/>
              <a:gd name="connsiteY23" fmla="*/ 612775 h 1711325"/>
              <a:gd name="connsiteX24" fmla="*/ 635000 w 1990725"/>
              <a:gd name="connsiteY24" fmla="*/ 504825 h 1711325"/>
              <a:gd name="connsiteX25" fmla="*/ 1990725 w 1990725"/>
              <a:gd name="connsiteY25" fmla="*/ 908050 h 1711325"/>
              <a:gd name="connsiteX26" fmla="*/ 1911350 w 1990725"/>
              <a:gd name="connsiteY26" fmla="*/ 266700 h 1711325"/>
              <a:gd name="connsiteX27" fmla="*/ 1600200 w 1990725"/>
              <a:gd name="connsiteY27" fmla="*/ 133350 h 1711325"/>
              <a:gd name="connsiteX28" fmla="*/ 1355725 w 1990725"/>
              <a:gd name="connsiteY28" fmla="*/ 200025 h 1711325"/>
              <a:gd name="connsiteX29" fmla="*/ 1114425 w 1990725"/>
              <a:gd name="connsiteY29" fmla="*/ 0 h 1711325"/>
              <a:gd name="connsiteX30" fmla="*/ 95250 w 1990725"/>
              <a:gd name="connsiteY30" fmla="*/ 425450 h 1711325"/>
              <a:gd name="connsiteX0" fmla="*/ 95250 w 1990725"/>
              <a:gd name="connsiteY0" fmla="*/ 425450 h 1711325"/>
              <a:gd name="connsiteX1" fmla="*/ 95250 w 1990725"/>
              <a:gd name="connsiteY1" fmla="*/ 733425 h 1711325"/>
              <a:gd name="connsiteX2" fmla="*/ 88900 w 1990725"/>
              <a:gd name="connsiteY2" fmla="*/ 822325 h 1711325"/>
              <a:gd name="connsiteX3" fmla="*/ 38100 w 1990725"/>
              <a:gd name="connsiteY3" fmla="*/ 898525 h 1711325"/>
              <a:gd name="connsiteX4" fmla="*/ 6350 w 1990725"/>
              <a:gd name="connsiteY4" fmla="*/ 974725 h 1711325"/>
              <a:gd name="connsiteX5" fmla="*/ 0 w 1990725"/>
              <a:gd name="connsiteY5" fmla="*/ 1050925 h 1711325"/>
              <a:gd name="connsiteX6" fmla="*/ 6350 w 1990725"/>
              <a:gd name="connsiteY6" fmla="*/ 1063625 h 1711325"/>
              <a:gd name="connsiteX7" fmla="*/ 19050 w 1990725"/>
              <a:gd name="connsiteY7" fmla="*/ 1158875 h 1711325"/>
              <a:gd name="connsiteX8" fmla="*/ 63500 w 1990725"/>
              <a:gd name="connsiteY8" fmla="*/ 1254125 h 1711325"/>
              <a:gd name="connsiteX9" fmla="*/ 107950 w 1990725"/>
              <a:gd name="connsiteY9" fmla="*/ 1336675 h 1711325"/>
              <a:gd name="connsiteX10" fmla="*/ 158750 w 1990725"/>
              <a:gd name="connsiteY10" fmla="*/ 1457325 h 1711325"/>
              <a:gd name="connsiteX11" fmla="*/ 184150 w 1990725"/>
              <a:gd name="connsiteY11" fmla="*/ 1501775 h 1711325"/>
              <a:gd name="connsiteX12" fmla="*/ 285750 w 1990725"/>
              <a:gd name="connsiteY12" fmla="*/ 1647825 h 1711325"/>
              <a:gd name="connsiteX13" fmla="*/ 641350 w 1990725"/>
              <a:gd name="connsiteY13" fmla="*/ 1711325 h 1711325"/>
              <a:gd name="connsiteX14" fmla="*/ 717550 w 1990725"/>
              <a:gd name="connsiteY14" fmla="*/ 1673225 h 1711325"/>
              <a:gd name="connsiteX15" fmla="*/ 742950 w 1990725"/>
              <a:gd name="connsiteY15" fmla="*/ 1603375 h 1711325"/>
              <a:gd name="connsiteX16" fmla="*/ 730250 w 1990725"/>
              <a:gd name="connsiteY16" fmla="*/ 1508125 h 1711325"/>
              <a:gd name="connsiteX17" fmla="*/ 673100 w 1990725"/>
              <a:gd name="connsiteY17" fmla="*/ 1387475 h 1711325"/>
              <a:gd name="connsiteX18" fmla="*/ 590550 w 1990725"/>
              <a:gd name="connsiteY18" fmla="*/ 1260475 h 1711325"/>
              <a:gd name="connsiteX19" fmla="*/ 546100 w 1990725"/>
              <a:gd name="connsiteY19" fmla="*/ 1133475 h 1711325"/>
              <a:gd name="connsiteX20" fmla="*/ 628650 w 1990725"/>
              <a:gd name="connsiteY20" fmla="*/ 974725 h 1711325"/>
              <a:gd name="connsiteX21" fmla="*/ 666750 w 1990725"/>
              <a:gd name="connsiteY21" fmla="*/ 854075 h 1711325"/>
              <a:gd name="connsiteX22" fmla="*/ 698500 w 1990725"/>
              <a:gd name="connsiteY22" fmla="*/ 701675 h 1711325"/>
              <a:gd name="connsiteX23" fmla="*/ 685800 w 1990725"/>
              <a:gd name="connsiteY23" fmla="*/ 612775 h 1711325"/>
              <a:gd name="connsiteX24" fmla="*/ 1625600 w 1990725"/>
              <a:gd name="connsiteY24" fmla="*/ 1076325 h 1711325"/>
              <a:gd name="connsiteX25" fmla="*/ 1990725 w 1990725"/>
              <a:gd name="connsiteY25" fmla="*/ 908050 h 1711325"/>
              <a:gd name="connsiteX26" fmla="*/ 1911350 w 1990725"/>
              <a:gd name="connsiteY26" fmla="*/ 266700 h 1711325"/>
              <a:gd name="connsiteX27" fmla="*/ 1600200 w 1990725"/>
              <a:gd name="connsiteY27" fmla="*/ 133350 h 1711325"/>
              <a:gd name="connsiteX28" fmla="*/ 1355725 w 1990725"/>
              <a:gd name="connsiteY28" fmla="*/ 200025 h 1711325"/>
              <a:gd name="connsiteX29" fmla="*/ 1114425 w 1990725"/>
              <a:gd name="connsiteY29" fmla="*/ 0 h 1711325"/>
              <a:gd name="connsiteX30" fmla="*/ 95250 w 1990725"/>
              <a:gd name="connsiteY30" fmla="*/ 425450 h 1711325"/>
              <a:gd name="connsiteX0" fmla="*/ 95250 w 1990725"/>
              <a:gd name="connsiteY0" fmla="*/ 425450 h 1711325"/>
              <a:gd name="connsiteX1" fmla="*/ 95250 w 1990725"/>
              <a:gd name="connsiteY1" fmla="*/ 733425 h 1711325"/>
              <a:gd name="connsiteX2" fmla="*/ 88900 w 1990725"/>
              <a:gd name="connsiteY2" fmla="*/ 822325 h 1711325"/>
              <a:gd name="connsiteX3" fmla="*/ 38100 w 1990725"/>
              <a:gd name="connsiteY3" fmla="*/ 898525 h 1711325"/>
              <a:gd name="connsiteX4" fmla="*/ 6350 w 1990725"/>
              <a:gd name="connsiteY4" fmla="*/ 974725 h 1711325"/>
              <a:gd name="connsiteX5" fmla="*/ 0 w 1990725"/>
              <a:gd name="connsiteY5" fmla="*/ 1050925 h 1711325"/>
              <a:gd name="connsiteX6" fmla="*/ 6350 w 1990725"/>
              <a:gd name="connsiteY6" fmla="*/ 1063625 h 1711325"/>
              <a:gd name="connsiteX7" fmla="*/ 19050 w 1990725"/>
              <a:gd name="connsiteY7" fmla="*/ 1158875 h 1711325"/>
              <a:gd name="connsiteX8" fmla="*/ 63500 w 1990725"/>
              <a:gd name="connsiteY8" fmla="*/ 1254125 h 1711325"/>
              <a:gd name="connsiteX9" fmla="*/ 107950 w 1990725"/>
              <a:gd name="connsiteY9" fmla="*/ 1336675 h 1711325"/>
              <a:gd name="connsiteX10" fmla="*/ 158750 w 1990725"/>
              <a:gd name="connsiteY10" fmla="*/ 1457325 h 1711325"/>
              <a:gd name="connsiteX11" fmla="*/ 184150 w 1990725"/>
              <a:gd name="connsiteY11" fmla="*/ 1501775 h 1711325"/>
              <a:gd name="connsiteX12" fmla="*/ 285750 w 1990725"/>
              <a:gd name="connsiteY12" fmla="*/ 1647825 h 1711325"/>
              <a:gd name="connsiteX13" fmla="*/ 641350 w 1990725"/>
              <a:gd name="connsiteY13" fmla="*/ 1711325 h 1711325"/>
              <a:gd name="connsiteX14" fmla="*/ 717550 w 1990725"/>
              <a:gd name="connsiteY14" fmla="*/ 1673225 h 1711325"/>
              <a:gd name="connsiteX15" fmla="*/ 742950 w 1990725"/>
              <a:gd name="connsiteY15" fmla="*/ 1603375 h 1711325"/>
              <a:gd name="connsiteX16" fmla="*/ 730250 w 1990725"/>
              <a:gd name="connsiteY16" fmla="*/ 1508125 h 1711325"/>
              <a:gd name="connsiteX17" fmla="*/ 673100 w 1990725"/>
              <a:gd name="connsiteY17" fmla="*/ 1387475 h 1711325"/>
              <a:gd name="connsiteX18" fmla="*/ 590550 w 1990725"/>
              <a:gd name="connsiteY18" fmla="*/ 1260475 h 1711325"/>
              <a:gd name="connsiteX19" fmla="*/ 546100 w 1990725"/>
              <a:gd name="connsiteY19" fmla="*/ 1133475 h 1711325"/>
              <a:gd name="connsiteX20" fmla="*/ 628650 w 1990725"/>
              <a:gd name="connsiteY20" fmla="*/ 974725 h 1711325"/>
              <a:gd name="connsiteX21" fmla="*/ 666750 w 1990725"/>
              <a:gd name="connsiteY21" fmla="*/ 854075 h 1711325"/>
              <a:gd name="connsiteX22" fmla="*/ 698500 w 1990725"/>
              <a:gd name="connsiteY22" fmla="*/ 701675 h 1711325"/>
              <a:gd name="connsiteX23" fmla="*/ 1724025 w 1990725"/>
              <a:gd name="connsiteY23" fmla="*/ 1203325 h 1711325"/>
              <a:gd name="connsiteX24" fmla="*/ 1625600 w 1990725"/>
              <a:gd name="connsiteY24" fmla="*/ 1076325 h 1711325"/>
              <a:gd name="connsiteX25" fmla="*/ 1990725 w 1990725"/>
              <a:gd name="connsiteY25" fmla="*/ 908050 h 1711325"/>
              <a:gd name="connsiteX26" fmla="*/ 1911350 w 1990725"/>
              <a:gd name="connsiteY26" fmla="*/ 266700 h 1711325"/>
              <a:gd name="connsiteX27" fmla="*/ 1600200 w 1990725"/>
              <a:gd name="connsiteY27" fmla="*/ 133350 h 1711325"/>
              <a:gd name="connsiteX28" fmla="*/ 1355725 w 1990725"/>
              <a:gd name="connsiteY28" fmla="*/ 200025 h 1711325"/>
              <a:gd name="connsiteX29" fmla="*/ 1114425 w 1990725"/>
              <a:gd name="connsiteY29" fmla="*/ 0 h 1711325"/>
              <a:gd name="connsiteX30" fmla="*/ 95250 w 1990725"/>
              <a:gd name="connsiteY30" fmla="*/ 425450 h 1711325"/>
              <a:gd name="connsiteX0" fmla="*/ 95250 w 1990725"/>
              <a:gd name="connsiteY0" fmla="*/ 425450 h 1711325"/>
              <a:gd name="connsiteX1" fmla="*/ 95250 w 1990725"/>
              <a:gd name="connsiteY1" fmla="*/ 733425 h 1711325"/>
              <a:gd name="connsiteX2" fmla="*/ 88900 w 1990725"/>
              <a:gd name="connsiteY2" fmla="*/ 822325 h 1711325"/>
              <a:gd name="connsiteX3" fmla="*/ 38100 w 1990725"/>
              <a:gd name="connsiteY3" fmla="*/ 898525 h 1711325"/>
              <a:gd name="connsiteX4" fmla="*/ 6350 w 1990725"/>
              <a:gd name="connsiteY4" fmla="*/ 974725 h 1711325"/>
              <a:gd name="connsiteX5" fmla="*/ 0 w 1990725"/>
              <a:gd name="connsiteY5" fmla="*/ 1050925 h 1711325"/>
              <a:gd name="connsiteX6" fmla="*/ 6350 w 1990725"/>
              <a:gd name="connsiteY6" fmla="*/ 1063625 h 1711325"/>
              <a:gd name="connsiteX7" fmla="*/ 19050 w 1990725"/>
              <a:gd name="connsiteY7" fmla="*/ 1158875 h 1711325"/>
              <a:gd name="connsiteX8" fmla="*/ 63500 w 1990725"/>
              <a:gd name="connsiteY8" fmla="*/ 1254125 h 1711325"/>
              <a:gd name="connsiteX9" fmla="*/ 107950 w 1990725"/>
              <a:gd name="connsiteY9" fmla="*/ 1336675 h 1711325"/>
              <a:gd name="connsiteX10" fmla="*/ 158750 w 1990725"/>
              <a:gd name="connsiteY10" fmla="*/ 1457325 h 1711325"/>
              <a:gd name="connsiteX11" fmla="*/ 184150 w 1990725"/>
              <a:gd name="connsiteY11" fmla="*/ 1501775 h 1711325"/>
              <a:gd name="connsiteX12" fmla="*/ 285750 w 1990725"/>
              <a:gd name="connsiteY12" fmla="*/ 1647825 h 1711325"/>
              <a:gd name="connsiteX13" fmla="*/ 641350 w 1990725"/>
              <a:gd name="connsiteY13" fmla="*/ 1711325 h 1711325"/>
              <a:gd name="connsiteX14" fmla="*/ 717550 w 1990725"/>
              <a:gd name="connsiteY14" fmla="*/ 1673225 h 1711325"/>
              <a:gd name="connsiteX15" fmla="*/ 742950 w 1990725"/>
              <a:gd name="connsiteY15" fmla="*/ 1603375 h 1711325"/>
              <a:gd name="connsiteX16" fmla="*/ 730250 w 1990725"/>
              <a:gd name="connsiteY16" fmla="*/ 1508125 h 1711325"/>
              <a:gd name="connsiteX17" fmla="*/ 673100 w 1990725"/>
              <a:gd name="connsiteY17" fmla="*/ 1387475 h 1711325"/>
              <a:gd name="connsiteX18" fmla="*/ 590550 w 1990725"/>
              <a:gd name="connsiteY18" fmla="*/ 1260475 h 1711325"/>
              <a:gd name="connsiteX19" fmla="*/ 546100 w 1990725"/>
              <a:gd name="connsiteY19" fmla="*/ 1133475 h 1711325"/>
              <a:gd name="connsiteX20" fmla="*/ 628650 w 1990725"/>
              <a:gd name="connsiteY20" fmla="*/ 974725 h 1711325"/>
              <a:gd name="connsiteX21" fmla="*/ 666750 w 1990725"/>
              <a:gd name="connsiteY21" fmla="*/ 854075 h 1711325"/>
              <a:gd name="connsiteX22" fmla="*/ 1936750 w 1990725"/>
              <a:gd name="connsiteY22" fmla="*/ 1130300 h 1711325"/>
              <a:gd name="connsiteX23" fmla="*/ 1724025 w 1990725"/>
              <a:gd name="connsiteY23" fmla="*/ 1203325 h 1711325"/>
              <a:gd name="connsiteX24" fmla="*/ 1625600 w 1990725"/>
              <a:gd name="connsiteY24" fmla="*/ 1076325 h 1711325"/>
              <a:gd name="connsiteX25" fmla="*/ 1990725 w 1990725"/>
              <a:gd name="connsiteY25" fmla="*/ 908050 h 1711325"/>
              <a:gd name="connsiteX26" fmla="*/ 1911350 w 1990725"/>
              <a:gd name="connsiteY26" fmla="*/ 266700 h 1711325"/>
              <a:gd name="connsiteX27" fmla="*/ 1600200 w 1990725"/>
              <a:gd name="connsiteY27" fmla="*/ 133350 h 1711325"/>
              <a:gd name="connsiteX28" fmla="*/ 1355725 w 1990725"/>
              <a:gd name="connsiteY28" fmla="*/ 200025 h 1711325"/>
              <a:gd name="connsiteX29" fmla="*/ 1114425 w 1990725"/>
              <a:gd name="connsiteY29" fmla="*/ 0 h 1711325"/>
              <a:gd name="connsiteX30" fmla="*/ 95250 w 1990725"/>
              <a:gd name="connsiteY30" fmla="*/ 425450 h 1711325"/>
              <a:gd name="connsiteX0" fmla="*/ 95250 w 1990725"/>
              <a:gd name="connsiteY0" fmla="*/ 425450 h 1711325"/>
              <a:gd name="connsiteX1" fmla="*/ 95250 w 1990725"/>
              <a:gd name="connsiteY1" fmla="*/ 733425 h 1711325"/>
              <a:gd name="connsiteX2" fmla="*/ 88900 w 1990725"/>
              <a:gd name="connsiteY2" fmla="*/ 822325 h 1711325"/>
              <a:gd name="connsiteX3" fmla="*/ 38100 w 1990725"/>
              <a:gd name="connsiteY3" fmla="*/ 898525 h 1711325"/>
              <a:gd name="connsiteX4" fmla="*/ 6350 w 1990725"/>
              <a:gd name="connsiteY4" fmla="*/ 974725 h 1711325"/>
              <a:gd name="connsiteX5" fmla="*/ 0 w 1990725"/>
              <a:gd name="connsiteY5" fmla="*/ 1050925 h 1711325"/>
              <a:gd name="connsiteX6" fmla="*/ 6350 w 1990725"/>
              <a:gd name="connsiteY6" fmla="*/ 1063625 h 1711325"/>
              <a:gd name="connsiteX7" fmla="*/ 19050 w 1990725"/>
              <a:gd name="connsiteY7" fmla="*/ 1158875 h 1711325"/>
              <a:gd name="connsiteX8" fmla="*/ 63500 w 1990725"/>
              <a:gd name="connsiteY8" fmla="*/ 1254125 h 1711325"/>
              <a:gd name="connsiteX9" fmla="*/ 107950 w 1990725"/>
              <a:gd name="connsiteY9" fmla="*/ 1336675 h 1711325"/>
              <a:gd name="connsiteX10" fmla="*/ 158750 w 1990725"/>
              <a:gd name="connsiteY10" fmla="*/ 1457325 h 1711325"/>
              <a:gd name="connsiteX11" fmla="*/ 184150 w 1990725"/>
              <a:gd name="connsiteY11" fmla="*/ 1501775 h 1711325"/>
              <a:gd name="connsiteX12" fmla="*/ 285750 w 1990725"/>
              <a:gd name="connsiteY12" fmla="*/ 1647825 h 1711325"/>
              <a:gd name="connsiteX13" fmla="*/ 641350 w 1990725"/>
              <a:gd name="connsiteY13" fmla="*/ 1711325 h 1711325"/>
              <a:gd name="connsiteX14" fmla="*/ 717550 w 1990725"/>
              <a:gd name="connsiteY14" fmla="*/ 1673225 h 1711325"/>
              <a:gd name="connsiteX15" fmla="*/ 742950 w 1990725"/>
              <a:gd name="connsiteY15" fmla="*/ 1603375 h 1711325"/>
              <a:gd name="connsiteX16" fmla="*/ 730250 w 1990725"/>
              <a:gd name="connsiteY16" fmla="*/ 1508125 h 1711325"/>
              <a:gd name="connsiteX17" fmla="*/ 673100 w 1990725"/>
              <a:gd name="connsiteY17" fmla="*/ 1387475 h 1711325"/>
              <a:gd name="connsiteX18" fmla="*/ 590550 w 1990725"/>
              <a:gd name="connsiteY18" fmla="*/ 1260475 h 1711325"/>
              <a:gd name="connsiteX19" fmla="*/ 546100 w 1990725"/>
              <a:gd name="connsiteY19" fmla="*/ 1133475 h 1711325"/>
              <a:gd name="connsiteX20" fmla="*/ 628650 w 1990725"/>
              <a:gd name="connsiteY20" fmla="*/ 974725 h 1711325"/>
              <a:gd name="connsiteX21" fmla="*/ 1990725 w 1990725"/>
              <a:gd name="connsiteY21" fmla="*/ 1311275 h 1711325"/>
              <a:gd name="connsiteX22" fmla="*/ 1936750 w 1990725"/>
              <a:gd name="connsiteY22" fmla="*/ 1130300 h 1711325"/>
              <a:gd name="connsiteX23" fmla="*/ 1724025 w 1990725"/>
              <a:gd name="connsiteY23" fmla="*/ 1203325 h 1711325"/>
              <a:gd name="connsiteX24" fmla="*/ 1625600 w 1990725"/>
              <a:gd name="connsiteY24" fmla="*/ 1076325 h 1711325"/>
              <a:gd name="connsiteX25" fmla="*/ 1990725 w 1990725"/>
              <a:gd name="connsiteY25" fmla="*/ 908050 h 1711325"/>
              <a:gd name="connsiteX26" fmla="*/ 1911350 w 1990725"/>
              <a:gd name="connsiteY26" fmla="*/ 266700 h 1711325"/>
              <a:gd name="connsiteX27" fmla="*/ 1600200 w 1990725"/>
              <a:gd name="connsiteY27" fmla="*/ 133350 h 1711325"/>
              <a:gd name="connsiteX28" fmla="*/ 1355725 w 1990725"/>
              <a:gd name="connsiteY28" fmla="*/ 200025 h 1711325"/>
              <a:gd name="connsiteX29" fmla="*/ 1114425 w 1990725"/>
              <a:gd name="connsiteY29" fmla="*/ 0 h 1711325"/>
              <a:gd name="connsiteX30" fmla="*/ 95250 w 1990725"/>
              <a:gd name="connsiteY30" fmla="*/ 425450 h 1711325"/>
              <a:gd name="connsiteX0" fmla="*/ 95250 w 1990725"/>
              <a:gd name="connsiteY0" fmla="*/ 425450 h 1711325"/>
              <a:gd name="connsiteX1" fmla="*/ 95250 w 1990725"/>
              <a:gd name="connsiteY1" fmla="*/ 733425 h 1711325"/>
              <a:gd name="connsiteX2" fmla="*/ 88900 w 1990725"/>
              <a:gd name="connsiteY2" fmla="*/ 822325 h 1711325"/>
              <a:gd name="connsiteX3" fmla="*/ 38100 w 1990725"/>
              <a:gd name="connsiteY3" fmla="*/ 898525 h 1711325"/>
              <a:gd name="connsiteX4" fmla="*/ 6350 w 1990725"/>
              <a:gd name="connsiteY4" fmla="*/ 974725 h 1711325"/>
              <a:gd name="connsiteX5" fmla="*/ 0 w 1990725"/>
              <a:gd name="connsiteY5" fmla="*/ 1050925 h 1711325"/>
              <a:gd name="connsiteX6" fmla="*/ 6350 w 1990725"/>
              <a:gd name="connsiteY6" fmla="*/ 1063625 h 1711325"/>
              <a:gd name="connsiteX7" fmla="*/ 19050 w 1990725"/>
              <a:gd name="connsiteY7" fmla="*/ 1158875 h 1711325"/>
              <a:gd name="connsiteX8" fmla="*/ 63500 w 1990725"/>
              <a:gd name="connsiteY8" fmla="*/ 1254125 h 1711325"/>
              <a:gd name="connsiteX9" fmla="*/ 107950 w 1990725"/>
              <a:gd name="connsiteY9" fmla="*/ 1336675 h 1711325"/>
              <a:gd name="connsiteX10" fmla="*/ 158750 w 1990725"/>
              <a:gd name="connsiteY10" fmla="*/ 1457325 h 1711325"/>
              <a:gd name="connsiteX11" fmla="*/ 184150 w 1990725"/>
              <a:gd name="connsiteY11" fmla="*/ 1501775 h 1711325"/>
              <a:gd name="connsiteX12" fmla="*/ 285750 w 1990725"/>
              <a:gd name="connsiteY12" fmla="*/ 1647825 h 1711325"/>
              <a:gd name="connsiteX13" fmla="*/ 641350 w 1990725"/>
              <a:gd name="connsiteY13" fmla="*/ 1711325 h 1711325"/>
              <a:gd name="connsiteX14" fmla="*/ 717550 w 1990725"/>
              <a:gd name="connsiteY14" fmla="*/ 1673225 h 1711325"/>
              <a:gd name="connsiteX15" fmla="*/ 742950 w 1990725"/>
              <a:gd name="connsiteY15" fmla="*/ 1603375 h 1711325"/>
              <a:gd name="connsiteX16" fmla="*/ 730250 w 1990725"/>
              <a:gd name="connsiteY16" fmla="*/ 1508125 h 1711325"/>
              <a:gd name="connsiteX17" fmla="*/ 673100 w 1990725"/>
              <a:gd name="connsiteY17" fmla="*/ 1387475 h 1711325"/>
              <a:gd name="connsiteX18" fmla="*/ 590550 w 1990725"/>
              <a:gd name="connsiteY18" fmla="*/ 1260475 h 1711325"/>
              <a:gd name="connsiteX19" fmla="*/ 546100 w 1990725"/>
              <a:gd name="connsiteY19" fmla="*/ 1133475 h 1711325"/>
              <a:gd name="connsiteX20" fmla="*/ 1952625 w 1990725"/>
              <a:gd name="connsiteY20" fmla="*/ 1403350 h 1711325"/>
              <a:gd name="connsiteX21" fmla="*/ 1990725 w 1990725"/>
              <a:gd name="connsiteY21" fmla="*/ 1311275 h 1711325"/>
              <a:gd name="connsiteX22" fmla="*/ 1936750 w 1990725"/>
              <a:gd name="connsiteY22" fmla="*/ 1130300 h 1711325"/>
              <a:gd name="connsiteX23" fmla="*/ 1724025 w 1990725"/>
              <a:gd name="connsiteY23" fmla="*/ 1203325 h 1711325"/>
              <a:gd name="connsiteX24" fmla="*/ 1625600 w 1990725"/>
              <a:gd name="connsiteY24" fmla="*/ 1076325 h 1711325"/>
              <a:gd name="connsiteX25" fmla="*/ 1990725 w 1990725"/>
              <a:gd name="connsiteY25" fmla="*/ 908050 h 1711325"/>
              <a:gd name="connsiteX26" fmla="*/ 1911350 w 1990725"/>
              <a:gd name="connsiteY26" fmla="*/ 266700 h 1711325"/>
              <a:gd name="connsiteX27" fmla="*/ 1600200 w 1990725"/>
              <a:gd name="connsiteY27" fmla="*/ 133350 h 1711325"/>
              <a:gd name="connsiteX28" fmla="*/ 1355725 w 1990725"/>
              <a:gd name="connsiteY28" fmla="*/ 200025 h 1711325"/>
              <a:gd name="connsiteX29" fmla="*/ 1114425 w 1990725"/>
              <a:gd name="connsiteY29" fmla="*/ 0 h 1711325"/>
              <a:gd name="connsiteX30" fmla="*/ 95250 w 1990725"/>
              <a:gd name="connsiteY30" fmla="*/ 425450 h 1711325"/>
              <a:gd name="connsiteX0" fmla="*/ 95250 w 2155825"/>
              <a:gd name="connsiteY0" fmla="*/ 425450 h 1711325"/>
              <a:gd name="connsiteX1" fmla="*/ 95250 w 2155825"/>
              <a:gd name="connsiteY1" fmla="*/ 733425 h 1711325"/>
              <a:gd name="connsiteX2" fmla="*/ 88900 w 2155825"/>
              <a:gd name="connsiteY2" fmla="*/ 822325 h 1711325"/>
              <a:gd name="connsiteX3" fmla="*/ 38100 w 2155825"/>
              <a:gd name="connsiteY3" fmla="*/ 898525 h 1711325"/>
              <a:gd name="connsiteX4" fmla="*/ 6350 w 2155825"/>
              <a:gd name="connsiteY4" fmla="*/ 974725 h 1711325"/>
              <a:gd name="connsiteX5" fmla="*/ 0 w 2155825"/>
              <a:gd name="connsiteY5" fmla="*/ 1050925 h 1711325"/>
              <a:gd name="connsiteX6" fmla="*/ 6350 w 2155825"/>
              <a:gd name="connsiteY6" fmla="*/ 1063625 h 1711325"/>
              <a:gd name="connsiteX7" fmla="*/ 19050 w 2155825"/>
              <a:gd name="connsiteY7" fmla="*/ 1158875 h 1711325"/>
              <a:gd name="connsiteX8" fmla="*/ 63500 w 2155825"/>
              <a:gd name="connsiteY8" fmla="*/ 1254125 h 1711325"/>
              <a:gd name="connsiteX9" fmla="*/ 107950 w 2155825"/>
              <a:gd name="connsiteY9" fmla="*/ 1336675 h 1711325"/>
              <a:gd name="connsiteX10" fmla="*/ 158750 w 2155825"/>
              <a:gd name="connsiteY10" fmla="*/ 1457325 h 1711325"/>
              <a:gd name="connsiteX11" fmla="*/ 184150 w 2155825"/>
              <a:gd name="connsiteY11" fmla="*/ 1501775 h 1711325"/>
              <a:gd name="connsiteX12" fmla="*/ 285750 w 2155825"/>
              <a:gd name="connsiteY12" fmla="*/ 1647825 h 1711325"/>
              <a:gd name="connsiteX13" fmla="*/ 641350 w 2155825"/>
              <a:gd name="connsiteY13" fmla="*/ 1711325 h 1711325"/>
              <a:gd name="connsiteX14" fmla="*/ 717550 w 2155825"/>
              <a:gd name="connsiteY14" fmla="*/ 1673225 h 1711325"/>
              <a:gd name="connsiteX15" fmla="*/ 742950 w 2155825"/>
              <a:gd name="connsiteY15" fmla="*/ 1603375 h 1711325"/>
              <a:gd name="connsiteX16" fmla="*/ 730250 w 2155825"/>
              <a:gd name="connsiteY16" fmla="*/ 1508125 h 1711325"/>
              <a:gd name="connsiteX17" fmla="*/ 673100 w 2155825"/>
              <a:gd name="connsiteY17" fmla="*/ 1387475 h 1711325"/>
              <a:gd name="connsiteX18" fmla="*/ 590550 w 2155825"/>
              <a:gd name="connsiteY18" fmla="*/ 1260475 h 1711325"/>
              <a:gd name="connsiteX19" fmla="*/ 2155825 w 2155825"/>
              <a:gd name="connsiteY19" fmla="*/ 1609725 h 1711325"/>
              <a:gd name="connsiteX20" fmla="*/ 1952625 w 2155825"/>
              <a:gd name="connsiteY20" fmla="*/ 1403350 h 1711325"/>
              <a:gd name="connsiteX21" fmla="*/ 1990725 w 2155825"/>
              <a:gd name="connsiteY21" fmla="*/ 1311275 h 1711325"/>
              <a:gd name="connsiteX22" fmla="*/ 1936750 w 2155825"/>
              <a:gd name="connsiteY22" fmla="*/ 1130300 h 1711325"/>
              <a:gd name="connsiteX23" fmla="*/ 1724025 w 2155825"/>
              <a:gd name="connsiteY23" fmla="*/ 1203325 h 1711325"/>
              <a:gd name="connsiteX24" fmla="*/ 1625600 w 2155825"/>
              <a:gd name="connsiteY24" fmla="*/ 1076325 h 1711325"/>
              <a:gd name="connsiteX25" fmla="*/ 1990725 w 2155825"/>
              <a:gd name="connsiteY25" fmla="*/ 908050 h 1711325"/>
              <a:gd name="connsiteX26" fmla="*/ 1911350 w 2155825"/>
              <a:gd name="connsiteY26" fmla="*/ 266700 h 1711325"/>
              <a:gd name="connsiteX27" fmla="*/ 1600200 w 2155825"/>
              <a:gd name="connsiteY27" fmla="*/ 133350 h 1711325"/>
              <a:gd name="connsiteX28" fmla="*/ 1355725 w 2155825"/>
              <a:gd name="connsiteY28" fmla="*/ 200025 h 1711325"/>
              <a:gd name="connsiteX29" fmla="*/ 1114425 w 2155825"/>
              <a:gd name="connsiteY29" fmla="*/ 0 h 1711325"/>
              <a:gd name="connsiteX30" fmla="*/ 95250 w 2155825"/>
              <a:gd name="connsiteY30" fmla="*/ 425450 h 1711325"/>
              <a:gd name="connsiteX0" fmla="*/ 95250 w 2286000"/>
              <a:gd name="connsiteY0" fmla="*/ 425450 h 1711325"/>
              <a:gd name="connsiteX1" fmla="*/ 95250 w 2286000"/>
              <a:gd name="connsiteY1" fmla="*/ 733425 h 1711325"/>
              <a:gd name="connsiteX2" fmla="*/ 88900 w 2286000"/>
              <a:gd name="connsiteY2" fmla="*/ 822325 h 1711325"/>
              <a:gd name="connsiteX3" fmla="*/ 38100 w 2286000"/>
              <a:gd name="connsiteY3" fmla="*/ 898525 h 1711325"/>
              <a:gd name="connsiteX4" fmla="*/ 6350 w 2286000"/>
              <a:gd name="connsiteY4" fmla="*/ 974725 h 1711325"/>
              <a:gd name="connsiteX5" fmla="*/ 0 w 2286000"/>
              <a:gd name="connsiteY5" fmla="*/ 1050925 h 1711325"/>
              <a:gd name="connsiteX6" fmla="*/ 6350 w 2286000"/>
              <a:gd name="connsiteY6" fmla="*/ 1063625 h 1711325"/>
              <a:gd name="connsiteX7" fmla="*/ 19050 w 2286000"/>
              <a:gd name="connsiteY7" fmla="*/ 1158875 h 1711325"/>
              <a:gd name="connsiteX8" fmla="*/ 63500 w 2286000"/>
              <a:gd name="connsiteY8" fmla="*/ 1254125 h 1711325"/>
              <a:gd name="connsiteX9" fmla="*/ 107950 w 2286000"/>
              <a:gd name="connsiteY9" fmla="*/ 1336675 h 1711325"/>
              <a:gd name="connsiteX10" fmla="*/ 158750 w 2286000"/>
              <a:gd name="connsiteY10" fmla="*/ 1457325 h 1711325"/>
              <a:gd name="connsiteX11" fmla="*/ 184150 w 2286000"/>
              <a:gd name="connsiteY11" fmla="*/ 1501775 h 1711325"/>
              <a:gd name="connsiteX12" fmla="*/ 285750 w 2286000"/>
              <a:gd name="connsiteY12" fmla="*/ 1647825 h 1711325"/>
              <a:gd name="connsiteX13" fmla="*/ 641350 w 2286000"/>
              <a:gd name="connsiteY13" fmla="*/ 1711325 h 1711325"/>
              <a:gd name="connsiteX14" fmla="*/ 717550 w 2286000"/>
              <a:gd name="connsiteY14" fmla="*/ 1673225 h 1711325"/>
              <a:gd name="connsiteX15" fmla="*/ 742950 w 2286000"/>
              <a:gd name="connsiteY15" fmla="*/ 1603375 h 1711325"/>
              <a:gd name="connsiteX16" fmla="*/ 730250 w 2286000"/>
              <a:gd name="connsiteY16" fmla="*/ 1508125 h 1711325"/>
              <a:gd name="connsiteX17" fmla="*/ 673100 w 2286000"/>
              <a:gd name="connsiteY17" fmla="*/ 1387475 h 1711325"/>
              <a:gd name="connsiteX18" fmla="*/ 2286000 w 2286000"/>
              <a:gd name="connsiteY18" fmla="*/ 1612900 h 1711325"/>
              <a:gd name="connsiteX19" fmla="*/ 2155825 w 2286000"/>
              <a:gd name="connsiteY19" fmla="*/ 1609725 h 1711325"/>
              <a:gd name="connsiteX20" fmla="*/ 1952625 w 2286000"/>
              <a:gd name="connsiteY20" fmla="*/ 1403350 h 1711325"/>
              <a:gd name="connsiteX21" fmla="*/ 1990725 w 2286000"/>
              <a:gd name="connsiteY21" fmla="*/ 1311275 h 1711325"/>
              <a:gd name="connsiteX22" fmla="*/ 1936750 w 2286000"/>
              <a:gd name="connsiteY22" fmla="*/ 1130300 h 1711325"/>
              <a:gd name="connsiteX23" fmla="*/ 1724025 w 2286000"/>
              <a:gd name="connsiteY23" fmla="*/ 1203325 h 1711325"/>
              <a:gd name="connsiteX24" fmla="*/ 1625600 w 2286000"/>
              <a:gd name="connsiteY24" fmla="*/ 1076325 h 1711325"/>
              <a:gd name="connsiteX25" fmla="*/ 1990725 w 2286000"/>
              <a:gd name="connsiteY25" fmla="*/ 908050 h 1711325"/>
              <a:gd name="connsiteX26" fmla="*/ 1911350 w 2286000"/>
              <a:gd name="connsiteY26" fmla="*/ 266700 h 1711325"/>
              <a:gd name="connsiteX27" fmla="*/ 1600200 w 2286000"/>
              <a:gd name="connsiteY27" fmla="*/ 133350 h 1711325"/>
              <a:gd name="connsiteX28" fmla="*/ 1355725 w 2286000"/>
              <a:gd name="connsiteY28" fmla="*/ 200025 h 1711325"/>
              <a:gd name="connsiteX29" fmla="*/ 1114425 w 2286000"/>
              <a:gd name="connsiteY29" fmla="*/ 0 h 1711325"/>
              <a:gd name="connsiteX30" fmla="*/ 95250 w 2286000"/>
              <a:gd name="connsiteY30" fmla="*/ 425450 h 1711325"/>
              <a:gd name="connsiteX0" fmla="*/ 95250 w 2286000"/>
              <a:gd name="connsiteY0" fmla="*/ 425450 h 1711325"/>
              <a:gd name="connsiteX1" fmla="*/ 95250 w 2286000"/>
              <a:gd name="connsiteY1" fmla="*/ 733425 h 1711325"/>
              <a:gd name="connsiteX2" fmla="*/ 88900 w 2286000"/>
              <a:gd name="connsiteY2" fmla="*/ 822325 h 1711325"/>
              <a:gd name="connsiteX3" fmla="*/ 38100 w 2286000"/>
              <a:gd name="connsiteY3" fmla="*/ 898525 h 1711325"/>
              <a:gd name="connsiteX4" fmla="*/ 6350 w 2286000"/>
              <a:gd name="connsiteY4" fmla="*/ 974725 h 1711325"/>
              <a:gd name="connsiteX5" fmla="*/ 0 w 2286000"/>
              <a:gd name="connsiteY5" fmla="*/ 1050925 h 1711325"/>
              <a:gd name="connsiteX6" fmla="*/ 6350 w 2286000"/>
              <a:gd name="connsiteY6" fmla="*/ 1063625 h 1711325"/>
              <a:gd name="connsiteX7" fmla="*/ 19050 w 2286000"/>
              <a:gd name="connsiteY7" fmla="*/ 1158875 h 1711325"/>
              <a:gd name="connsiteX8" fmla="*/ 63500 w 2286000"/>
              <a:gd name="connsiteY8" fmla="*/ 1254125 h 1711325"/>
              <a:gd name="connsiteX9" fmla="*/ 107950 w 2286000"/>
              <a:gd name="connsiteY9" fmla="*/ 1336675 h 1711325"/>
              <a:gd name="connsiteX10" fmla="*/ 158750 w 2286000"/>
              <a:gd name="connsiteY10" fmla="*/ 1457325 h 1711325"/>
              <a:gd name="connsiteX11" fmla="*/ 184150 w 2286000"/>
              <a:gd name="connsiteY11" fmla="*/ 1501775 h 1711325"/>
              <a:gd name="connsiteX12" fmla="*/ 285750 w 2286000"/>
              <a:gd name="connsiteY12" fmla="*/ 1647825 h 1711325"/>
              <a:gd name="connsiteX13" fmla="*/ 641350 w 2286000"/>
              <a:gd name="connsiteY13" fmla="*/ 1711325 h 1711325"/>
              <a:gd name="connsiteX14" fmla="*/ 717550 w 2286000"/>
              <a:gd name="connsiteY14" fmla="*/ 1673225 h 1711325"/>
              <a:gd name="connsiteX15" fmla="*/ 742950 w 2286000"/>
              <a:gd name="connsiteY15" fmla="*/ 1603375 h 1711325"/>
              <a:gd name="connsiteX16" fmla="*/ 730250 w 2286000"/>
              <a:gd name="connsiteY16" fmla="*/ 1508125 h 1711325"/>
              <a:gd name="connsiteX17" fmla="*/ 2273300 w 2286000"/>
              <a:gd name="connsiteY17" fmla="*/ 1216025 h 1711325"/>
              <a:gd name="connsiteX18" fmla="*/ 2286000 w 2286000"/>
              <a:gd name="connsiteY18" fmla="*/ 1612900 h 1711325"/>
              <a:gd name="connsiteX19" fmla="*/ 2155825 w 2286000"/>
              <a:gd name="connsiteY19" fmla="*/ 1609725 h 1711325"/>
              <a:gd name="connsiteX20" fmla="*/ 1952625 w 2286000"/>
              <a:gd name="connsiteY20" fmla="*/ 1403350 h 1711325"/>
              <a:gd name="connsiteX21" fmla="*/ 1990725 w 2286000"/>
              <a:gd name="connsiteY21" fmla="*/ 1311275 h 1711325"/>
              <a:gd name="connsiteX22" fmla="*/ 1936750 w 2286000"/>
              <a:gd name="connsiteY22" fmla="*/ 1130300 h 1711325"/>
              <a:gd name="connsiteX23" fmla="*/ 1724025 w 2286000"/>
              <a:gd name="connsiteY23" fmla="*/ 1203325 h 1711325"/>
              <a:gd name="connsiteX24" fmla="*/ 1625600 w 2286000"/>
              <a:gd name="connsiteY24" fmla="*/ 1076325 h 1711325"/>
              <a:gd name="connsiteX25" fmla="*/ 1990725 w 2286000"/>
              <a:gd name="connsiteY25" fmla="*/ 908050 h 1711325"/>
              <a:gd name="connsiteX26" fmla="*/ 1911350 w 2286000"/>
              <a:gd name="connsiteY26" fmla="*/ 266700 h 1711325"/>
              <a:gd name="connsiteX27" fmla="*/ 1600200 w 2286000"/>
              <a:gd name="connsiteY27" fmla="*/ 133350 h 1711325"/>
              <a:gd name="connsiteX28" fmla="*/ 1355725 w 2286000"/>
              <a:gd name="connsiteY28" fmla="*/ 200025 h 1711325"/>
              <a:gd name="connsiteX29" fmla="*/ 1114425 w 2286000"/>
              <a:gd name="connsiteY29" fmla="*/ 0 h 1711325"/>
              <a:gd name="connsiteX30" fmla="*/ 95250 w 2286000"/>
              <a:gd name="connsiteY30" fmla="*/ 425450 h 1711325"/>
              <a:gd name="connsiteX0" fmla="*/ 95250 w 2416175"/>
              <a:gd name="connsiteY0" fmla="*/ 425450 h 1711325"/>
              <a:gd name="connsiteX1" fmla="*/ 95250 w 2416175"/>
              <a:gd name="connsiteY1" fmla="*/ 733425 h 1711325"/>
              <a:gd name="connsiteX2" fmla="*/ 88900 w 2416175"/>
              <a:gd name="connsiteY2" fmla="*/ 822325 h 1711325"/>
              <a:gd name="connsiteX3" fmla="*/ 38100 w 2416175"/>
              <a:gd name="connsiteY3" fmla="*/ 898525 h 1711325"/>
              <a:gd name="connsiteX4" fmla="*/ 6350 w 2416175"/>
              <a:gd name="connsiteY4" fmla="*/ 974725 h 1711325"/>
              <a:gd name="connsiteX5" fmla="*/ 0 w 2416175"/>
              <a:gd name="connsiteY5" fmla="*/ 1050925 h 1711325"/>
              <a:gd name="connsiteX6" fmla="*/ 6350 w 2416175"/>
              <a:gd name="connsiteY6" fmla="*/ 1063625 h 1711325"/>
              <a:gd name="connsiteX7" fmla="*/ 19050 w 2416175"/>
              <a:gd name="connsiteY7" fmla="*/ 1158875 h 1711325"/>
              <a:gd name="connsiteX8" fmla="*/ 63500 w 2416175"/>
              <a:gd name="connsiteY8" fmla="*/ 1254125 h 1711325"/>
              <a:gd name="connsiteX9" fmla="*/ 107950 w 2416175"/>
              <a:gd name="connsiteY9" fmla="*/ 1336675 h 1711325"/>
              <a:gd name="connsiteX10" fmla="*/ 158750 w 2416175"/>
              <a:gd name="connsiteY10" fmla="*/ 1457325 h 1711325"/>
              <a:gd name="connsiteX11" fmla="*/ 184150 w 2416175"/>
              <a:gd name="connsiteY11" fmla="*/ 1501775 h 1711325"/>
              <a:gd name="connsiteX12" fmla="*/ 285750 w 2416175"/>
              <a:gd name="connsiteY12" fmla="*/ 1647825 h 1711325"/>
              <a:gd name="connsiteX13" fmla="*/ 641350 w 2416175"/>
              <a:gd name="connsiteY13" fmla="*/ 1711325 h 1711325"/>
              <a:gd name="connsiteX14" fmla="*/ 717550 w 2416175"/>
              <a:gd name="connsiteY14" fmla="*/ 1673225 h 1711325"/>
              <a:gd name="connsiteX15" fmla="*/ 742950 w 2416175"/>
              <a:gd name="connsiteY15" fmla="*/ 1603375 h 1711325"/>
              <a:gd name="connsiteX16" fmla="*/ 2416175 w 2416175"/>
              <a:gd name="connsiteY16" fmla="*/ 1250950 h 1711325"/>
              <a:gd name="connsiteX17" fmla="*/ 2273300 w 2416175"/>
              <a:gd name="connsiteY17" fmla="*/ 1216025 h 1711325"/>
              <a:gd name="connsiteX18" fmla="*/ 2286000 w 2416175"/>
              <a:gd name="connsiteY18" fmla="*/ 1612900 h 1711325"/>
              <a:gd name="connsiteX19" fmla="*/ 2155825 w 2416175"/>
              <a:gd name="connsiteY19" fmla="*/ 1609725 h 1711325"/>
              <a:gd name="connsiteX20" fmla="*/ 1952625 w 2416175"/>
              <a:gd name="connsiteY20" fmla="*/ 1403350 h 1711325"/>
              <a:gd name="connsiteX21" fmla="*/ 1990725 w 2416175"/>
              <a:gd name="connsiteY21" fmla="*/ 1311275 h 1711325"/>
              <a:gd name="connsiteX22" fmla="*/ 1936750 w 2416175"/>
              <a:gd name="connsiteY22" fmla="*/ 1130300 h 1711325"/>
              <a:gd name="connsiteX23" fmla="*/ 1724025 w 2416175"/>
              <a:gd name="connsiteY23" fmla="*/ 1203325 h 1711325"/>
              <a:gd name="connsiteX24" fmla="*/ 1625600 w 2416175"/>
              <a:gd name="connsiteY24" fmla="*/ 1076325 h 1711325"/>
              <a:gd name="connsiteX25" fmla="*/ 1990725 w 2416175"/>
              <a:gd name="connsiteY25" fmla="*/ 908050 h 1711325"/>
              <a:gd name="connsiteX26" fmla="*/ 1911350 w 2416175"/>
              <a:gd name="connsiteY26" fmla="*/ 266700 h 1711325"/>
              <a:gd name="connsiteX27" fmla="*/ 1600200 w 2416175"/>
              <a:gd name="connsiteY27" fmla="*/ 133350 h 1711325"/>
              <a:gd name="connsiteX28" fmla="*/ 1355725 w 2416175"/>
              <a:gd name="connsiteY28" fmla="*/ 200025 h 1711325"/>
              <a:gd name="connsiteX29" fmla="*/ 1114425 w 2416175"/>
              <a:gd name="connsiteY29" fmla="*/ 0 h 1711325"/>
              <a:gd name="connsiteX30" fmla="*/ 95250 w 2416175"/>
              <a:gd name="connsiteY30" fmla="*/ 425450 h 1711325"/>
              <a:gd name="connsiteX0" fmla="*/ 95250 w 2714625"/>
              <a:gd name="connsiteY0" fmla="*/ 425450 h 1711325"/>
              <a:gd name="connsiteX1" fmla="*/ 95250 w 2714625"/>
              <a:gd name="connsiteY1" fmla="*/ 733425 h 1711325"/>
              <a:gd name="connsiteX2" fmla="*/ 88900 w 2714625"/>
              <a:gd name="connsiteY2" fmla="*/ 822325 h 1711325"/>
              <a:gd name="connsiteX3" fmla="*/ 38100 w 2714625"/>
              <a:gd name="connsiteY3" fmla="*/ 898525 h 1711325"/>
              <a:gd name="connsiteX4" fmla="*/ 6350 w 2714625"/>
              <a:gd name="connsiteY4" fmla="*/ 974725 h 1711325"/>
              <a:gd name="connsiteX5" fmla="*/ 0 w 2714625"/>
              <a:gd name="connsiteY5" fmla="*/ 1050925 h 1711325"/>
              <a:gd name="connsiteX6" fmla="*/ 6350 w 2714625"/>
              <a:gd name="connsiteY6" fmla="*/ 1063625 h 1711325"/>
              <a:gd name="connsiteX7" fmla="*/ 19050 w 2714625"/>
              <a:gd name="connsiteY7" fmla="*/ 1158875 h 1711325"/>
              <a:gd name="connsiteX8" fmla="*/ 63500 w 2714625"/>
              <a:gd name="connsiteY8" fmla="*/ 1254125 h 1711325"/>
              <a:gd name="connsiteX9" fmla="*/ 107950 w 2714625"/>
              <a:gd name="connsiteY9" fmla="*/ 1336675 h 1711325"/>
              <a:gd name="connsiteX10" fmla="*/ 158750 w 2714625"/>
              <a:gd name="connsiteY10" fmla="*/ 1457325 h 1711325"/>
              <a:gd name="connsiteX11" fmla="*/ 184150 w 2714625"/>
              <a:gd name="connsiteY11" fmla="*/ 1501775 h 1711325"/>
              <a:gd name="connsiteX12" fmla="*/ 285750 w 2714625"/>
              <a:gd name="connsiteY12" fmla="*/ 1647825 h 1711325"/>
              <a:gd name="connsiteX13" fmla="*/ 641350 w 2714625"/>
              <a:gd name="connsiteY13" fmla="*/ 1711325 h 1711325"/>
              <a:gd name="connsiteX14" fmla="*/ 717550 w 2714625"/>
              <a:gd name="connsiteY14" fmla="*/ 1673225 h 1711325"/>
              <a:gd name="connsiteX15" fmla="*/ 2714625 w 2714625"/>
              <a:gd name="connsiteY15" fmla="*/ 1270000 h 1711325"/>
              <a:gd name="connsiteX16" fmla="*/ 2416175 w 2714625"/>
              <a:gd name="connsiteY16" fmla="*/ 1250950 h 1711325"/>
              <a:gd name="connsiteX17" fmla="*/ 2273300 w 2714625"/>
              <a:gd name="connsiteY17" fmla="*/ 1216025 h 1711325"/>
              <a:gd name="connsiteX18" fmla="*/ 2286000 w 2714625"/>
              <a:gd name="connsiteY18" fmla="*/ 1612900 h 1711325"/>
              <a:gd name="connsiteX19" fmla="*/ 2155825 w 2714625"/>
              <a:gd name="connsiteY19" fmla="*/ 1609725 h 1711325"/>
              <a:gd name="connsiteX20" fmla="*/ 1952625 w 2714625"/>
              <a:gd name="connsiteY20" fmla="*/ 1403350 h 1711325"/>
              <a:gd name="connsiteX21" fmla="*/ 1990725 w 2714625"/>
              <a:gd name="connsiteY21" fmla="*/ 1311275 h 1711325"/>
              <a:gd name="connsiteX22" fmla="*/ 1936750 w 2714625"/>
              <a:gd name="connsiteY22" fmla="*/ 1130300 h 1711325"/>
              <a:gd name="connsiteX23" fmla="*/ 1724025 w 2714625"/>
              <a:gd name="connsiteY23" fmla="*/ 1203325 h 1711325"/>
              <a:gd name="connsiteX24" fmla="*/ 1625600 w 2714625"/>
              <a:gd name="connsiteY24" fmla="*/ 1076325 h 1711325"/>
              <a:gd name="connsiteX25" fmla="*/ 1990725 w 2714625"/>
              <a:gd name="connsiteY25" fmla="*/ 908050 h 1711325"/>
              <a:gd name="connsiteX26" fmla="*/ 1911350 w 2714625"/>
              <a:gd name="connsiteY26" fmla="*/ 266700 h 1711325"/>
              <a:gd name="connsiteX27" fmla="*/ 1600200 w 2714625"/>
              <a:gd name="connsiteY27" fmla="*/ 133350 h 1711325"/>
              <a:gd name="connsiteX28" fmla="*/ 1355725 w 2714625"/>
              <a:gd name="connsiteY28" fmla="*/ 200025 h 1711325"/>
              <a:gd name="connsiteX29" fmla="*/ 1114425 w 2714625"/>
              <a:gd name="connsiteY29" fmla="*/ 0 h 1711325"/>
              <a:gd name="connsiteX30" fmla="*/ 95250 w 2714625"/>
              <a:gd name="connsiteY30" fmla="*/ 425450 h 1711325"/>
              <a:gd name="connsiteX0" fmla="*/ 95250 w 2705100"/>
              <a:gd name="connsiteY0" fmla="*/ 425450 h 1711325"/>
              <a:gd name="connsiteX1" fmla="*/ 95250 w 2705100"/>
              <a:gd name="connsiteY1" fmla="*/ 733425 h 1711325"/>
              <a:gd name="connsiteX2" fmla="*/ 88900 w 2705100"/>
              <a:gd name="connsiteY2" fmla="*/ 822325 h 1711325"/>
              <a:gd name="connsiteX3" fmla="*/ 38100 w 2705100"/>
              <a:gd name="connsiteY3" fmla="*/ 898525 h 1711325"/>
              <a:gd name="connsiteX4" fmla="*/ 6350 w 2705100"/>
              <a:gd name="connsiteY4" fmla="*/ 974725 h 1711325"/>
              <a:gd name="connsiteX5" fmla="*/ 0 w 2705100"/>
              <a:gd name="connsiteY5" fmla="*/ 1050925 h 1711325"/>
              <a:gd name="connsiteX6" fmla="*/ 6350 w 2705100"/>
              <a:gd name="connsiteY6" fmla="*/ 1063625 h 1711325"/>
              <a:gd name="connsiteX7" fmla="*/ 19050 w 2705100"/>
              <a:gd name="connsiteY7" fmla="*/ 1158875 h 1711325"/>
              <a:gd name="connsiteX8" fmla="*/ 63500 w 2705100"/>
              <a:gd name="connsiteY8" fmla="*/ 1254125 h 1711325"/>
              <a:gd name="connsiteX9" fmla="*/ 107950 w 2705100"/>
              <a:gd name="connsiteY9" fmla="*/ 1336675 h 1711325"/>
              <a:gd name="connsiteX10" fmla="*/ 158750 w 2705100"/>
              <a:gd name="connsiteY10" fmla="*/ 1457325 h 1711325"/>
              <a:gd name="connsiteX11" fmla="*/ 184150 w 2705100"/>
              <a:gd name="connsiteY11" fmla="*/ 1501775 h 1711325"/>
              <a:gd name="connsiteX12" fmla="*/ 285750 w 2705100"/>
              <a:gd name="connsiteY12" fmla="*/ 1647825 h 1711325"/>
              <a:gd name="connsiteX13" fmla="*/ 641350 w 2705100"/>
              <a:gd name="connsiteY13" fmla="*/ 1711325 h 1711325"/>
              <a:gd name="connsiteX14" fmla="*/ 717550 w 2705100"/>
              <a:gd name="connsiteY14" fmla="*/ 1673225 h 1711325"/>
              <a:gd name="connsiteX15" fmla="*/ 2705100 w 2705100"/>
              <a:gd name="connsiteY15" fmla="*/ 1260475 h 1711325"/>
              <a:gd name="connsiteX16" fmla="*/ 2416175 w 2705100"/>
              <a:gd name="connsiteY16" fmla="*/ 1250950 h 1711325"/>
              <a:gd name="connsiteX17" fmla="*/ 2273300 w 2705100"/>
              <a:gd name="connsiteY17" fmla="*/ 1216025 h 1711325"/>
              <a:gd name="connsiteX18" fmla="*/ 2286000 w 2705100"/>
              <a:gd name="connsiteY18" fmla="*/ 1612900 h 1711325"/>
              <a:gd name="connsiteX19" fmla="*/ 2155825 w 2705100"/>
              <a:gd name="connsiteY19" fmla="*/ 1609725 h 1711325"/>
              <a:gd name="connsiteX20" fmla="*/ 1952625 w 2705100"/>
              <a:gd name="connsiteY20" fmla="*/ 1403350 h 1711325"/>
              <a:gd name="connsiteX21" fmla="*/ 1990725 w 2705100"/>
              <a:gd name="connsiteY21" fmla="*/ 1311275 h 1711325"/>
              <a:gd name="connsiteX22" fmla="*/ 1936750 w 2705100"/>
              <a:gd name="connsiteY22" fmla="*/ 1130300 h 1711325"/>
              <a:gd name="connsiteX23" fmla="*/ 1724025 w 2705100"/>
              <a:gd name="connsiteY23" fmla="*/ 1203325 h 1711325"/>
              <a:gd name="connsiteX24" fmla="*/ 1625600 w 2705100"/>
              <a:gd name="connsiteY24" fmla="*/ 1076325 h 1711325"/>
              <a:gd name="connsiteX25" fmla="*/ 1990725 w 2705100"/>
              <a:gd name="connsiteY25" fmla="*/ 908050 h 1711325"/>
              <a:gd name="connsiteX26" fmla="*/ 1911350 w 2705100"/>
              <a:gd name="connsiteY26" fmla="*/ 266700 h 1711325"/>
              <a:gd name="connsiteX27" fmla="*/ 1600200 w 2705100"/>
              <a:gd name="connsiteY27" fmla="*/ 133350 h 1711325"/>
              <a:gd name="connsiteX28" fmla="*/ 1355725 w 2705100"/>
              <a:gd name="connsiteY28" fmla="*/ 200025 h 1711325"/>
              <a:gd name="connsiteX29" fmla="*/ 1114425 w 2705100"/>
              <a:gd name="connsiteY29" fmla="*/ 0 h 1711325"/>
              <a:gd name="connsiteX30" fmla="*/ 95250 w 2705100"/>
              <a:gd name="connsiteY30" fmla="*/ 425450 h 1711325"/>
              <a:gd name="connsiteX0" fmla="*/ 95250 w 2705100"/>
              <a:gd name="connsiteY0" fmla="*/ 425450 h 1720850"/>
              <a:gd name="connsiteX1" fmla="*/ 95250 w 2705100"/>
              <a:gd name="connsiteY1" fmla="*/ 733425 h 1720850"/>
              <a:gd name="connsiteX2" fmla="*/ 88900 w 2705100"/>
              <a:gd name="connsiteY2" fmla="*/ 822325 h 1720850"/>
              <a:gd name="connsiteX3" fmla="*/ 38100 w 2705100"/>
              <a:gd name="connsiteY3" fmla="*/ 898525 h 1720850"/>
              <a:gd name="connsiteX4" fmla="*/ 6350 w 2705100"/>
              <a:gd name="connsiteY4" fmla="*/ 974725 h 1720850"/>
              <a:gd name="connsiteX5" fmla="*/ 0 w 2705100"/>
              <a:gd name="connsiteY5" fmla="*/ 1050925 h 1720850"/>
              <a:gd name="connsiteX6" fmla="*/ 6350 w 2705100"/>
              <a:gd name="connsiteY6" fmla="*/ 1063625 h 1720850"/>
              <a:gd name="connsiteX7" fmla="*/ 19050 w 2705100"/>
              <a:gd name="connsiteY7" fmla="*/ 1158875 h 1720850"/>
              <a:gd name="connsiteX8" fmla="*/ 63500 w 2705100"/>
              <a:gd name="connsiteY8" fmla="*/ 1254125 h 1720850"/>
              <a:gd name="connsiteX9" fmla="*/ 107950 w 2705100"/>
              <a:gd name="connsiteY9" fmla="*/ 1336675 h 1720850"/>
              <a:gd name="connsiteX10" fmla="*/ 158750 w 2705100"/>
              <a:gd name="connsiteY10" fmla="*/ 1457325 h 1720850"/>
              <a:gd name="connsiteX11" fmla="*/ 184150 w 2705100"/>
              <a:gd name="connsiteY11" fmla="*/ 1501775 h 1720850"/>
              <a:gd name="connsiteX12" fmla="*/ 285750 w 2705100"/>
              <a:gd name="connsiteY12" fmla="*/ 1647825 h 1720850"/>
              <a:gd name="connsiteX13" fmla="*/ 641350 w 2705100"/>
              <a:gd name="connsiteY13" fmla="*/ 1711325 h 1720850"/>
              <a:gd name="connsiteX14" fmla="*/ 2698750 w 2705100"/>
              <a:gd name="connsiteY14" fmla="*/ 1720850 h 1720850"/>
              <a:gd name="connsiteX15" fmla="*/ 2705100 w 2705100"/>
              <a:gd name="connsiteY15" fmla="*/ 1260475 h 1720850"/>
              <a:gd name="connsiteX16" fmla="*/ 2416175 w 2705100"/>
              <a:gd name="connsiteY16" fmla="*/ 1250950 h 1720850"/>
              <a:gd name="connsiteX17" fmla="*/ 2273300 w 2705100"/>
              <a:gd name="connsiteY17" fmla="*/ 1216025 h 1720850"/>
              <a:gd name="connsiteX18" fmla="*/ 2286000 w 2705100"/>
              <a:gd name="connsiteY18" fmla="*/ 1612900 h 1720850"/>
              <a:gd name="connsiteX19" fmla="*/ 2155825 w 2705100"/>
              <a:gd name="connsiteY19" fmla="*/ 1609725 h 1720850"/>
              <a:gd name="connsiteX20" fmla="*/ 1952625 w 2705100"/>
              <a:gd name="connsiteY20" fmla="*/ 1403350 h 1720850"/>
              <a:gd name="connsiteX21" fmla="*/ 1990725 w 2705100"/>
              <a:gd name="connsiteY21" fmla="*/ 1311275 h 1720850"/>
              <a:gd name="connsiteX22" fmla="*/ 1936750 w 2705100"/>
              <a:gd name="connsiteY22" fmla="*/ 1130300 h 1720850"/>
              <a:gd name="connsiteX23" fmla="*/ 1724025 w 2705100"/>
              <a:gd name="connsiteY23" fmla="*/ 1203325 h 1720850"/>
              <a:gd name="connsiteX24" fmla="*/ 1625600 w 2705100"/>
              <a:gd name="connsiteY24" fmla="*/ 1076325 h 1720850"/>
              <a:gd name="connsiteX25" fmla="*/ 1990725 w 2705100"/>
              <a:gd name="connsiteY25" fmla="*/ 908050 h 1720850"/>
              <a:gd name="connsiteX26" fmla="*/ 1911350 w 2705100"/>
              <a:gd name="connsiteY26" fmla="*/ 266700 h 1720850"/>
              <a:gd name="connsiteX27" fmla="*/ 1600200 w 2705100"/>
              <a:gd name="connsiteY27" fmla="*/ 133350 h 1720850"/>
              <a:gd name="connsiteX28" fmla="*/ 1355725 w 2705100"/>
              <a:gd name="connsiteY28" fmla="*/ 200025 h 1720850"/>
              <a:gd name="connsiteX29" fmla="*/ 1114425 w 2705100"/>
              <a:gd name="connsiteY29" fmla="*/ 0 h 1720850"/>
              <a:gd name="connsiteX30" fmla="*/ 95250 w 2705100"/>
              <a:gd name="connsiteY30" fmla="*/ 425450 h 1720850"/>
              <a:gd name="connsiteX0" fmla="*/ 95250 w 3860800"/>
              <a:gd name="connsiteY0" fmla="*/ 425450 h 1835150"/>
              <a:gd name="connsiteX1" fmla="*/ 95250 w 3860800"/>
              <a:gd name="connsiteY1" fmla="*/ 733425 h 1835150"/>
              <a:gd name="connsiteX2" fmla="*/ 88900 w 3860800"/>
              <a:gd name="connsiteY2" fmla="*/ 822325 h 1835150"/>
              <a:gd name="connsiteX3" fmla="*/ 38100 w 3860800"/>
              <a:gd name="connsiteY3" fmla="*/ 898525 h 1835150"/>
              <a:gd name="connsiteX4" fmla="*/ 6350 w 3860800"/>
              <a:gd name="connsiteY4" fmla="*/ 974725 h 1835150"/>
              <a:gd name="connsiteX5" fmla="*/ 0 w 3860800"/>
              <a:gd name="connsiteY5" fmla="*/ 1050925 h 1835150"/>
              <a:gd name="connsiteX6" fmla="*/ 6350 w 3860800"/>
              <a:gd name="connsiteY6" fmla="*/ 1063625 h 1835150"/>
              <a:gd name="connsiteX7" fmla="*/ 19050 w 3860800"/>
              <a:gd name="connsiteY7" fmla="*/ 1158875 h 1835150"/>
              <a:gd name="connsiteX8" fmla="*/ 63500 w 3860800"/>
              <a:gd name="connsiteY8" fmla="*/ 1254125 h 1835150"/>
              <a:gd name="connsiteX9" fmla="*/ 107950 w 3860800"/>
              <a:gd name="connsiteY9" fmla="*/ 1336675 h 1835150"/>
              <a:gd name="connsiteX10" fmla="*/ 158750 w 3860800"/>
              <a:gd name="connsiteY10" fmla="*/ 1457325 h 1835150"/>
              <a:gd name="connsiteX11" fmla="*/ 184150 w 3860800"/>
              <a:gd name="connsiteY11" fmla="*/ 1501775 h 1835150"/>
              <a:gd name="connsiteX12" fmla="*/ 285750 w 3860800"/>
              <a:gd name="connsiteY12" fmla="*/ 1647825 h 1835150"/>
              <a:gd name="connsiteX13" fmla="*/ 3860800 w 3860800"/>
              <a:gd name="connsiteY13" fmla="*/ 1835150 h 1835150"/>
              <a:gd name="connsiteX14" fmla="*/ 2698750 w 3860800"/>
              <a:gd name="connsiteY14" fmla="*/ 1720850 h 1835150"/>
              <a:gd name="connsiteX15" fmla="*/ 2705100 w 3860800"/>
              <a:gd name="connsiteY15" fmla="*/ 1260475 h 1835150"/>
              <a:gd name="connsiteX16" fmla="*/ 2416175 w 3860800"/>
              <a:gd name="connsiteY16" fmla="*/ 1250950 h 1835150"/>
              <a:gd name="connsiteX17" fmla="*/ 2273300 w 3860800"/>
              <a:gd name="connsiteY17" fmla="*/ 1216025 h 1835150"/>
              <a:gd name="connsiteX18" fmla="*/ 2286000 w 3860800"/>
              <a:gd name="connsiteY18" fmla="*/ 1612900 h 1835150"/>
              <a:gd name="connsiteX19" fmla="*/ 2155825 w 3860800"/>
              <a:gd name="connsiteY19" fmla="*/ 1609725 h 1835150"/>
              <a:gd name="connsiteX20" fmla="*/ 1952625 w 3860800"/>
              <a:gd name="connsiteY20" fmla="*/ 1403350 h 1835150"/>
              <a:gd name="connsiteX21" fmla="*/ 1990725 w 3860800"/>
              <a:gd name="connsiteY21" fmla="*/ 1311275 h 1835150"/>
              <a:gd name="connsiteX22" fmla="*/ 1936750 w 3860800"/>
              <a:gd name="connsiteY22" fmla="*/ 1130300 h 1835150"/>
              <a:gd name="connsiteX23" fmla="*/ 1724025 w 3860800"/>
              <a:gd name="connsiteY23" fmla="*/ 1203325 h 1835150"/>
              <a:gd name="connsiteX24" fmla="*/ 1625600 w 3860800"/>
              <a:gd name="connsiteY24" fmla="*/ 1076325 h 1835150"/>
              <a:gd name="connsiteX25" fmla="*/ 1990725 w 3860800"/>
              <a:gd name="connsiteY25" fmla="*/ 908050 h 1835150"/>
              <a:gd name="connsiteX26" fmla="*/ 1911350 w 3860800"/>
              <a:gd name="connsiteY26" fmla="*/ 266700 h 1835150"/>
              <a:gd name="connsiteX27" fmla="*/ 1600200 w 3860800"/>
              <a:gd name="connsiteY27" fmla="*/ 133350 h 1835150"/>
              <a:gd name="connsiteX28" fmla="*/ 1355725 w 3860800"/>
              <a:gd name="connsiteY28" fmla="*/ 200025 h 1835150"/>
              <a:gd name="connsiteX29" fmla="*/ 1114425 w 3860800"/>
              <a:gd name="connsiteY29" fmla="*/ 0 h 1835150"/>
              <a:gd name="connsiteX30" fmla="*/ 95250 w 3860800"/>
              <a:gd name="connsiteY30" fmla="*/ 425450 h 1835150"/>
              <a:gd name="connsiteX0" fmla="*/ 95250 w 3860800"/>
              <a:gd name="connsiteY0" fmla="*/ 425450 h 2419350"/>
              <a:gd name="connsiteX1" fmla="*/ 95250 w 3860800"/>
              <a:gd name="connsiteY1" fmla="*/ 733425 h 2419350"/>
              <a:gd name="connsiteX2" fmla="*/ 88900 w 3860800"/>
              <a:gd name="connsiteY2" fmla="*/ 822325 h 2419350"/>
              <a:gd name="connsiteX3" fmla="*/ 38100 w 3860800"/>
              <a:gd name="connsiteY3" fmla="*/ 898525 h 2419350"/>
              <a:gd name="connsiteX4" fmla="*/ 6350 w 3860800"/>
              <a:gd name="connsiteY4" fmla="*/ 974725 h 2419350"/>
              <a:gd name="connsiteX5" fmla="*/ 0 w 3860800"/>
              <a:gd name="connsiteY5" fmla="*/ 1050925 h 2419350"/>
              <a:gd name="connsiteX6" fmla="*/ 6350 w 3860800"/>
              <a:gd name="connsiteY6" fmla="*/ 1063625 h 2419350"/>
              <a:gd name="connsiteX7" fmla="*/ 19050 w 3860800"/>
              <a:gd name="connsiteY7" fmla="*/ 1158875 h 2419350"/>
              <a:gd name="connsiteX8" fmla="*/ 63500 w 3860800"/>
              <a:gd name="connsiteY8" fmla="*/ 1254125 h 2419350"/>
              <a:gd name="connsiteX9" fmla="*/ 107950 w 3860800"/>
              <a:gd name="connsiteY9" fmla="*/ 1336675 h 2419350"/>
              <a:gd name="connsiteX10" fmla="*/ 158750 w 3860800"/>
              <a:gd name="connsiteY10" fmla="*/ 1457325 h 2419350"/>
              <a:gd name="connsiteX11" fmla="*/ 184150 w 3860800"/>
              <a:gd name="connsiteY11" fmla="*/ 1501775 h 2419350"/>
              <a:gd name="connsiteX12" fmla="*/ 3676650 w 3860800"/>
              <a:gd name="connsiteY12" fmla="*/ 2419350 h 2419350"/>
              <a:gd name="connsiteX13" fmla="*/ 3860800 w 3860800"/>
              <a:gd name="connsiteY13" fmla="*/ 1835150 h 2419350"/>
              <a:gd name="connsiteX14" fmla="*/ 2698750 w 3860800"/>
              <a:gd name="connsiteY14" fmla="*/ 1720850 h 2419350"/>
              <a:gd name="connsiteX15" fmla="*/ 2705100 w 3860800"/>
              <a:gd name="connsiteY15" fmla="*/ 1260475 h 2419350"/>
              <a:gd name="connsiteX16" fmla="*/ 2416175 w 3860800"/>
              <a:gd name="connsiteY16" fmla="*/ 1250950 h 2419350"/>
              <a:gd name="connsiteX17" fmla="*/ 2273300 w 3860800"/>
              <a:gd name="connsiteY17" fmla="*/ 1216025 h 2419350"/>
              <a:gd name="connsiteX18" fmla="*/ 2286000 w 3860800"/>
              <a:gd name="connsiteY18" fmla="*/ 1612900 h 2419350"/>
              <a:gd name="connsiteX19" fmla="*/ 2155825 w 3860800"/>
              <a:gd name="connsiteY19" fmla="*/ 1609725 h 2419350"/>
              <a:gd name="connsiteX20" fmla="*/ 1952625 w 3860800"/>
              <a:gd name="connsiteY20" fmla="*/ 1403350 h 2419350"/>
              <a:gd name="connsiteX21" fmla="*/ 1990725 w 3860800"/>
              <a:gd name="connsiteY21" fmla="*/ 1311275 h 2419350"/>
              <a:gd name="connsiteX22" fmla="*/ 1936750 w 3860800"/>
              <a:gd name="connsiteY22" fmla="*/ 1130300 h 2419350"/>
              <a:gd name="connsiteX23" fmla="*/ 1724025 w 3860800"/>
              <a:gd name="connsiteY23" fmla="*/ 1203325 h 2419350"/>
              <a:gd name="connsiteX24" fmla="*/ 1625600 w 3860800"/>
              <a:gd name="connsiteY24" fmla="*/ 1076325 h 2419350"/>
              <a:gd name="connsiteX25" fmla="*/ 1990725 w 3860800"/>
              <a:gd name="connsiteY25" fmla="*/ 908050 h 2419350"/>
              <a:gd name="connsiteX26" fmla="*/ 1911350 w 3860800"/>
              <a:gd name="connsiteY26" fmla="*/ 266700 h 2419350"/>
              <a:gd name="connsiteX27" fmla="*/ 1600200 w 3860800"/>
              <a:gd name="connsiteY27" fmla="*/ 133350 h 2419350"/>
              <a:gd name="connsiteX28" fmla="*/ 1355725 w 3860800"/>
              <a:gd name="connsiteY28" fmla="*/ 200025 h 2419350"/>
              <a:gd name="connsiteX29" fmla="*/ 1114425 w 3860800"/>
              <a:gd name="connsiteY29" fmla="*/ 0 h 2419350"/>
              <a:gd name="connsiteX30" fmla="*/ 95250 w 3860800"/>
              <a:gd name="connsiteY30" fmla="*/ 425450 h 2419350"/>
              <a:gd name="connsiteX0" fmla="*/ 95250 w 3851275"/>
              <a:gd name="connsiteY0" fmla="*/ 425450 h 2419350"/>
              <a:gd name="connsiteX1" fmla="*/ 95250 w 3851275"/>
              <a:gd name="connsiteY1" fmla="*/ 733425 h 2419350"/>
              <a:gd name="connsiteX2" fmla="*/ 88900 w 3851275"/>
              <a:gd name="connsiteY2" fmla="*/ 822325 h 2419350"/>
              <a:gd name="connsiteX3" fmla="*/ 38100 w 3851275"/>
              <a:gd name="connsiteY3" fmla="*/ 898525 h 2419350"/>
              <a:gd name="connsiteX4" fmla="*/ 6350 w 3851275"/>
              <a:gd name="connsiteY4" fmla="*/ 974725 h 2419350"/>
              <a:gd name="connsiteX5" fmla="*/ 0 w 3851275"/>
              <a:gd name="connsiteY5" fmla="*/ 1050925 h 2419350"/>
              <a:gd name="connsiteX6" fmla="*/ 6350 w 3851275"/>
              <a:gd name="connsiteY6" fmla="*/ 1063625 h 2419350"/>
              <a:gd name="connsiteX7" fmla="*/ 19050 w 3851275"/>
              <a:gd name="connsiteY7" fmla="*/ 1158875 h 2419350"/>
              <a:gd name="connsiteX8" fmla="*/ 63500 w 3851275"/>
              <a:gd name="connsiteY8" fmla="*/ 1254125 h 2419350"/>
              <a:gd name="connsiteX9" fmla="*/ 107950 w 3851275"/>
              <a:gd name="connsiteY9" fmla="*/ 1336675 h 2419350"/>
              <a:gd name="connsiteX10" fmla="*/ 158750 w 3851275"/>
              <a:gd name="connsiteY10" fmla="*/ 1457325 h 2419350"/>
              <a:gd name="connsiteX11" fmla="*/ 184150 w 3851275"/>
              <a:gd name="connsiteY11" fmla="*/ 1501775 h 2419350"/>
              <a:gd name="connsiteX12" fmla="*/ 3676650 w 3851275"/>
              <a:gd name="connsiteY12" fmla="*/ 2419350 h 2419350"/>
              <a:gd name="connsiteX13" fmla="*/ 3851275 w 3851275"/>
              <a:gd name="connsiteY13" fmla="*/ 1825625 h 2419350"/>
              <a:gd name="connsiteX14" fmla="*/ 2698750 w 3851275"/>
              <a:gd name="connsiteY14" fmla="*/ 1720850 h 2419350"/>
              <a:gd name="connsiteX15" fmla="*/ 2705100 w 3851275"/>
              <a:gd name="connsiteY15" fmla="*/ 1260475 h 2419350"/>
              <a:gd name="connsiteX16" fmla="*/ 2416175 w 3851275"/>
              <a:gd name="connsiteY16" fmla="*/ 1250950 h 2419350"/>
              <a:gd name="connsiteX17" fmla="*/ 2273300 w 3851275"/>
              <a:gd name="connsiteY17" fmla="*/ 1216025 h 2419350"/>
              <a:gd name="connsiteX18" fmla="*/ 2286000 w 3851275"/>
              <a:gd name="connsiteY18" fmla="*/ 1612900 h 2419350"/>
              <a:gd name="connsiteX19" fmla="*/ 2155825 w 3851275"/>
              <a:gd name="connsiteY19" fmla="*/ 1609725 h 2419350"/>
              <a:gd name="connsiteX20" fmla="*/ 1952625 w 3851275"/>
              <a:gd name="connsiteY20" fmla="*/ 1403350 h 2419350"/>
              <a:gd name="connsiteX21" fmla="*/ 1990725 w 3851275"/>
              <a:gd name="connsiteY21" fmla="*/ 1311275 h 2419350"/>
              <a:gd name="connsiteX22" fmla="*/ 1936750 w 3851275"/>
              <a:gd name="connsiteY22" fmla="*/ 1130300 h 2419350"/>
              <a:gd name="connsiteX23" fmla="*/ 1724025 w 3851275"/>
              <a:gd name="connsiteY23" fmla="*/ 1203325 h 2419350"/>
              <a:gd name="connsiteX24" fmla="*/ 1625600 w 3851275"/>
              <a:gd name="connsiteY24" fmla="*/ 1076325 h 2419350"/>
              <a:gd name="connsiteX25" fmla="*/ 1990725 w 3851275"/>
              <a:gd name="connsiteY25" fmla="*/ 908050 h 2419350"/>
              <a:gd name="connsiteX26" fmla="*/ 1911350 w 3851275"/>
              <a:gd name="connsiteY26" fmla="*/ 266700 h 2419350"/>
              <a:gd name="connsiteX27" fmla="*/ 1600200 w 3851275"/>
              <a:gd name="connsiteY27" fmla="*/ 133350 h 2419350"/>
              <a:gd name="connsiteX28" fmla="*/ 1355725 w 3851275"/>
              <a:gd name="connsiteY28" fmla="*/ 200025 h 2419350"/>
              <a:gd name="connsiteX29" fmla="*/ 1114425 w 3851275"/>
              <a:gd name="connsiteY29" fmla="*/ 0 h 2419350"/>
              <a:gd name="connsiteX30" fmla="*/ 95250 w 3851275"/>
              <a:gd name="connsiteY30" fmla="*/ 425450 h 2419350"/>
              <a:gd name="connsiteX0" fmla="*/ 95250 w 3851275"/>
              <a:gd name="connsiteY0" fmla="*/ 425450 h 2419350"/>
              <a:gd name="connsiteX1" fmla="*/ 95250 w 3851275"/>
              <a:gd name="connsiteY1" fmla="*/ 733425 h 2419350"/>
              <a:gd name="connsiteX2" fmla="*/ 88900 w 3851275"/>
              <a:gd name="connsiteY2" fmla="*/ 822325 h 2419350"/>
              <a:gd name="connsiteX3" fmla="*/ 38100 w 3851275"/>
              <a:gd name="connsiteY3" fmla="*/ 898525 h 2419350"/>
              <a:gd name="connsiteX4" fmla="*/ 6350 w 3851275"/>
              <a:gd name="connsiteY4" fmla="*/ 974725 h 2419350"/>
              <a:gd name="connsiteX5" fmla="*/ 0 w 3851275"/>
              <a:gd name="connsiteY5" fmla="*/ 1050925 h 2419350"/>
              <a:gd name="connsiteX6" fmla="*/ 6350 w 3851275"/>
              <a:gd name="connsiteY6" fmla="*/ 1063625 h 2419350"/>
              <a:gd name="connsiteX7" fmla="*/ 19050 w 3851275"/>
              <a:gd name="connsiteY7" fmla="*/ 1158875 h 2419350"/>
              <a:gd name="connsiteX8" fmla="*/ 63500 w 3851275"/>
              <a:gd name="connsiteY8" fmla="*/ 1254125 h 2419350"/>
              <a:gd name="connsiteX9" fmla="*/ 107950 w 3851275"/>
              <a:gd name="connsiteY9" fmla="*/ 1336675 h 2419350"/>
              <a:gd name="connsiteX10" fmla="*/ 158750 w 3851275"/>
              <a:gd name="connsiteY10" fmla="*/ 1457325 h 2419350"/>
              <a:gd name="connsiteX11" fmla="*/ 184150 w 3851275"/>
              <a:gd name="connsiteY11" fmla="*/ 1501775 h 2419350"/>
              <a:gd name="connsiteX12" fmla="*/ 2225673 w 3851275"/>
              <a:gd name="connsiteY12" fmla="*/ 1873250 h 2419350"/>
              <a:gd name="connsiteX13" fmla="*/ 3676650 w 3851275"/>
              <a:gd name="connsiteY13" fmla="*/ 2419350 h 2419350"/>
              <a:gd name="connsiteX14" fmla="*/ 3851275 w 3851275"/>
              <a:gd name="connsiteY14" fmla="*/ 1825625 h 2419350"/>
              <a:gd name="connsiteX15" fmla="*/ 2698750 w 3851275"/>
              <a:gd name="connsiteY15" fmla="*/ 1720850 h 2419350"/>
              <a:gd name="connsiteX16" fmla="*/ 2705100 w 3851275"/>
              <a:gd name="connsiteY16" fmla="*/ 1260475 h 2419350"/>
              <a:gd name="connsiteX17" fmla="*/ 2416175 w 3851275"/>
              <a:gd name="connsiteY17" fmla="*/ 1250950 h 2419350"/>
              <a:gd name="connsiteX18" fmla="*/ 2273300 w 3851275"/>
              <a:gd name="connsiteY18" fmla="*/ 1216025 h 2419350"/>
              <a:gd name="connsiteX19" fmla="*/ 2286000 w 3851275"/>
              <a:gd name="connsiteY19" fmla="*/ 1612900 h 2419350"/>
              <a:gd name="connsiteX20" fmla="*/ 2155825 w 3851275"/>
              <a:gd name="connsiteY20" fmla="*/ 1609725 h 2419350"/>
              <a:gd name="connsiteX21" fmla="*/ 1952625 w 3851275"/>
              <a:gd name="connsiteY21" fmla="*/ 1403350 h 2419350"/>
              <a:gd name="connsiteX22" fmla="*/ 1990725 w 3851275"/>
              <a:gd name="connsiteY22" fmla="*/ 1311275 h 2419350"/>
              <a:gd name="connsiteX23" fmla="*/ 1936750 w 3851275"/>
              <a:gd name="connsiteY23" fmla="*/ 1130300 h 2419350"/>
              <a:gd name="connsiteX24" fmla="*/ 1724025 w 3851275"/>
              <a:gd name="connsiteY24" fmla="*/ 1203325 h 2419350"/>
              <a:gd name="connsiteX25" fmla="*/ 1625600 w 3851275"/>
              <a:gd name="connsiteY25" fmla="*/ 1076325 h 2419350"/>
              <a:gd name="connsiteX26" fmla="*/ 1990725 w 3851275"/>
              <a:gd name="connsiteY26" fmla="*/ 908050 h 2419350"/>
              <a:gd name="connsiteX27" fmla="*/ 1911350 w 3851275"/>
              <a:gd name="connsiteY27" fmla="*/ 266700 h 2419350"/>
              <a:gd name="connsiteX28" fmla="*/ 1600200 w 3851275"/>
              <a:gd name="connsiteY28" fmla="*/ 133350 h 2419350"/>
              <a:gd name="connsiteX29" fmla="*/ 1355725 w 3851275"/>
              <a:gd name="connsiteY29" fmla="*/ 200025 h 2419350"/>
              <a:gd name="connsiteX30" fmla="*/ 1114425 w 3851275"/>
              <a:gd name="connsiteY30" fmla="*/ 0 h 2419350"/>
              <a:gd name="connsiteX31" fmla="*/ 95250 w 3851275"/>
              <a:gd name="connsiteY31" fmla="*/ 425450 h 2419350"/>
              <a:gd name="connsiteX0" fmla="*/ 95250 w 3851275"/>
              <a:gd name="connsiteY0" fmla="*/ 425450 h 2419350"/>
              <a:gd name="connsiteX1" fmla="*/ 95250 w 3851275"/>
              <a:gd name="connsiteY1" fmla="*/ 733425 h 2419350"/>
              <a:gd name="connsiteX2" fmla="*/ 88900 w 3851275"/>
              <a:gd name="connsiteY2" fmla="*/ 822325 h 2419350"/>
              <a:gd name="connsiteX3" fmla="*/ 38100 w 3851275"/>
              <a:gd name="connsiteY3" fmla="*/ 898525 h 2419350"/>
              <a:gd name="connsiteX4" fmla="*/ 6350 w 3851275"/>
              <a:gd name="connsiteY4" fmla="*/ 974725 h 2419350"/>
              <a:gd name="connsiteX5" fmla="*/ 0 w 3851275"/>
              <a:gd name="connsiteY5" fmla="*/ 1050925 h 2419350"/>
              <a:gd name="connsiteX6" fmla="*/ 6350 w 3851275"/>
              <a:gd name="connsiteY6" fmla="*/ 1063625 h 2419350"/>
              <a:gd name="connsiteX7" fmla="*/ 19050 w 3851275"/>
              <a:gd name="connsiteY7" fmla="*/ 1158875 h 2419350"/>
              <a:gd name="connsiteX8" fmla="*/ 63500 w 3851275"/>
              <a:gd name="connsiteY8" fmla="*/ 1254125 h 2419350"/>
              <a:gd name="connsiteX9" fmla="*/ 107950 w 3851275"/>
              <a:gd name="connsiteY9" fmla="*/ 1336675 h 2419350"/>
              <a:gd name="connsiteX10" fmla="*/ 158750 w 3851275"/>
              <a:gd name="connsiteY10" fmla="*/ 1457325 h 2419350"/>
              <a:gd name="connsiteX11" fmla="*/ 1212850 w 3851275"/>
              <a:gd name="connsiteY11" fmla="*/ 1873250 h 2419350"/>
              <a:gd name="connsiteX12" fmla="*/ 2225673 w 3851275"/>
              <a:gd name="connsiteY12" fmla="*/ 1873250 h 2419350"/>
              <a:gd name="connsiteX13" fmla="*/ 3676650 w 3851275"/>
              <a:gd name="connsiteY13" fmla="*/ 2419350 h 2419350"/>
              <a:gd name="connsiteX14" fmla="*/ 3851275 w 3851275"/>
              <a:gd name="connsiteY14" fmla="*/ 1825625 h 2419350"/>
              <a:gd name="connsiteX15" fmla="*/ 2698750 w 3851275"/>
              <a:gd name="connsiteY15" fmla="*/ 1720850 h 2419350"/>
              <a:gd name="connsiteX16" fmla="*/ 2705100 w 3851275"/>
              <a:gd name="connsiteY16" fmla="*/ 1260475 h 2419350"/>
              <a:gd name="connsiteX17" fmla="*/ 2416175 w 3851275"/>
              <a:gd name="connsiteY17" fmla="*/ 1250950 h 2419350"/>
              <a:gd name="connsiteX18" fmla="*/ 2273300 w 3851275"/>
              <a:gd name="connsiteY18" fmla="*/ 1216025 h 2419350"/>
              <a:gd name="connsiteX19" fmla="*/ 2286000 w 3851275"/>
              <a:gd name="connsiteY19" fmla="*/ 1612900 h 2419350"/>
              <a:gd name="connsiteX20" fmla="*/ 2155825 w 3851275"/>
              <a:gd name="connsiteY20" fmla="*/ 1609725 h 2419350"/>
              <a:gd name="connsiteX21" fmla="*/ 1952625 w 3851275"/>
              <a:gd name="connsiteY21" fmla="*/ 1403350 h 2419350"/>
              <a:gd name="connsiteX22" fmla="*/ 1990725 w 3851275"/>
              <a:gd name="connsiteY22" fmla="*/ 1311275 h 2419350"/>
              <a:gd name="connsiteX23" fmla="*/ 1936750 w 3851275"/>
              <a:gd name="connsiteY23" fmla="*/ 1130300 h 2419350"/>
              <a:gd name="connsiteX24" fmla="*/ 1724025 w 3851275"/>
              <a:gd name="connsiteY24" fmla="*/ 1203325 h 2419350"/>
              <a:gd name="connsiteX25" fmla="*/ 1625600 w 3851275"/>
              <a:gd name="connsiteY25" fmla="*/ 1076325 h 2419350"/>
              <a:gd name="connsiteX26" fmla="*/ 1990725 w 3851275"/>
              <a:gd name="connsiteY26" fmla="*/ 908050 h 2419350"/>
              <a:gd name="connsiteX27" fmla="*/ 1911350 w 3851275"/>
              <a:gd name="connsiteY27" fmla="*/ 266700 h 2419350"/>
              <a:gd name="connsiteX28" fmla="*/ 1600200 w 3851275"/>
              <a:gd name="connsiteY28" fmla="*/ 133350 h 2419350"/>
              <a:gd name="connsiteX29" fmla="*/ 1355725 w 3851275"/>
              <a:gd name="connsiteY29" fmla="*/ 200025 h 2419350"/>
              <a:gd name="connsiteX30" fmla="*/ 1114425 w 3851275"/>
              <a:gd name="connsiteY30" fmla="*/ 0 h 2419350"/>
              <a:gd name="connsiteX31" fmla="*/ 95250 w 3851275"/>
              <a:gd name="connsiteY31" fmla="*/ 425450 h 2419350"/>
              <a:gd name="connsiteX0" fmla="*/ 95250 w 3851275"/>
              <a:gd name="connsiteY0" fmla="*/ 425450 h 2419350"/>
              <a:gd name="connsiteX1" fmla="*/ 95250 w 3851275"/>
              <a:gd name="connsiteY1" fmla="*/ 733425 h 2419350"/>
              <a:gd name="connsiteX2" fmla="*/ 88900 w 3851275"/>
              <a:gd name="connsiteY2" fmla="*/ 822325 h 2419350"/>
              <a:gd name="connsiteX3" fmla="*/ 38100 w 3851275"/>
              <a:gd name="connsiteY3" fmla="*/ 898525 h 2419350"/>
              <a:gd name="connsiteX4" fmla="*/ 6350 w 3851275"/>
              <a:gd name="connsiteY4" fmla="*/ 974725 h 2419350"/>
              <a:gd name="connsiteX5" fmla="*/ 0 w 3851275"/>
              <a:gd name="connsiteY5" fmla="*/ 1050925 h 2419350"/>
              <a:gd name="connsiteX6" fmla="*/ 6350 w 3851275"/>
              <a:gd name="connsiteY6" fmla="*/ 1063625 h 2419350"/>
              <a:gd name="connsiteX7" fmla="*/ 19050 w 3851275"/>
              <a:gd name="connsiteY7" fmla="*/ 1158875 h 2419350"/>
              <a:gd name="connsiteX8" fmla="*/ 63500 w 3851275"/>
              <a:gd name="connsiteY8" fmla="*/ 1254125 h 2419350"/>
              <a:gd name="connsiteX9" fmla="*/ 107950 w 3851275"/>
              <a:gd name="connsiteY9" fmla="*/ 1336675 h 2419350"/>
              <a:gd name="connsiteX10" fmla="*/ 1177925 w 3851275"/>
              <a:gd name="connsiteY10" fmla="*/ 1800225 h 2419350"/>
              <a:gd name="connsiteX11" fmla="*/ 1212850 w 3851275"/>
              <a:gd name="connsiteY11" fmla="*/ 1873250 h 2419350"/>
              <a:gd name="connsiteX12" fmla="*/ 2225673 w 3851275"/>
              <a:gd name="connsiteY12" fmla="*/ 1873250 h 2419350"/>
              <a:gd name="connsiteX13" fmla="*/ 3676650 w 3851275"/>
              <a:gd name="connsiteY13" fmla="*/ 2419350 h 2419350"/>
              <a:gd name="connsiteX14" fmla="*/ 3851275 w 3851275"/>
              <a:gd name="connsiteY14" fmla="*/ 1825625 h 2419350"/>
              <a:gd name="connsiteX15" fmla="*/ 2698750 w 3851275"/>
              <a:gd name="connsiteY15" fmla="*/ 1720850 h 2419350"/>
              <a:gd name="connsiteX16" fmla="*/ 2705100 w 3851275"/>
              <a:gd name="connsiteY16" fmla="*/ 1260475 h 2419350"/>
              <a:gd name="connsiteX17" fmla="*/ 2416175 w 3851275"/>
              <a:gd name="connsiteY17" fmla="*/ 1250950 h 2419350"/>
              <a:gd name="connsiteX18" fmla="*/ 2273300 w 3851275"/>
              <a:gd name="connsiteY18" fmla="*/ 1216025 h 2419350"/>
              <a:gd name="connsiteX19" fmla="*/ 2286000 w 3851275"/>
              <a:gd name="connsiteY19" fmla="*/ 1612900 h 2419350"/>
              <a:gd name="connsiteX20" fmla="*/ 2155825 w 3851275"/>
              <a:gd name="connsiteY20" fmla="*/ 1609725 h 2419350"/>
              <a:gd name="connsiteX21" fmla="*/ 1952625 w 3851275"/>
              <a:gd name="connsiteY21" fmla="*/ 1403350 h 2419350"/>
              <a:gd name="connsiteX22" fmla="*/ 1990725 w 3851275"/>
              <a:gd name="connsiteY22" fmla="*/ 1311275 h 2419350"/>
              <a:gd name="connsiteX23" fmla="*/ 1936750 w 3851275"/>
              <a:gd name="connsiteY23" fmla="*/ 1130300 h 2419350"/>
              <a:gd name="connsiteX24" fmla="*/ 1724025 w 3851275"/>
              <a:gd name="connsiteY24" fmla="*/ 1203325 h 2419350"/>
              <a:gd name="connsiteX25" fmla="*/ 1625600 w 3851275"/>
              <a:gd name="connsiteY25" fmla="*/ 1076325 h 2419350"/>
              <a:gd name="connsiteX26" fmla="*/ 1990725 w 3851275"/>
              <a:gd name="connsiteY26" fmla="*/ 908050 h 2419350"/>
              <a:gd name="connsiteX27" fmla="*/ 1911350 w 3851275"/>
              <a:gd name="connsiteY27" fmla="*/ 266700 h 2419350"/>
              <a:gd name="connsiteX28" fmla="*/ 1600200 w 3851275"/>
              <a:gd name="connsiteY28" fmla="*/ 133350 h 2419350"/>
              <a:gd name="connsiteX29" fmla="*/ 1355725 w 3851275"/>
              <a:gd name="connsiteY29" fmla="*/ 200025 h 2419350"/>
              <a:gd name="connsiteX30" fmla="*/ 1114425 w 3851275"/>
              <a:gd name="connsiteY30" fmla="*/ 0 h 2419350"/>
              <a:gd name="connsiteX31" fmla="*/ 95250 w 3851275"/>
              <a:gd name="connsiteY31" fmla="*/ 425450 h 2419350"/>
              <a:gd name="connsiteX0" fmla="*/ 95250 w 3851275"/>
              <a:gd name="connsiteY0" fmla="*/ 425450 h 2419350"/>
              <a:gd name="connsiteX1" fmla="*/ 95250 w 3851275"/>
              <a:gd name="connsiteY1" fmla="*/ 733425 h 2419350"/>
              <a:gd name="connsiteX2" fmla="*/ 88900 w 3851275"/>
              <a:gd name="connsiteY2" fmla="*/ 822325 h 2419350"/>
              <a:gd name="connsiteX3" fmla="*/ 38100 w 3851275"/>
              <a:gd name="connsiteY3" fmla="*/ 898525 h 2419350"/>
              <a:gd name="connsiteX4" fmla="*/ 6350 w 3851275"/>
              <a:gd name="connsiteY4" fmla="*/ 974725 h 2419350"/>
              <a:gd name="connsiteX5" fmla="*/ 0 w 3851275"/>
              <a:gd name="connsiteY5" fmla="*/ 1050925 h 2419350"/>
              <a:gd name="connsiteX6" fmla="*/ 6350 w 3851275"/>
              <a:gd name="connsiteY6" fmla="*/ 1063625 h 2419350"/>
              <a:gd name="connsiteX7" fmla="*/ 19050 w 3851275"/>
              <a:gd name="connsiteY7" fmla="*/ 1158875 h 2419350"/>
              <a:gd name="connsiteX8" fmla="*/ 63500 w 3851275"/>
              <a:gd name="connsiteY8" fmla="*/ 1254125 h 2419350"/>
              <a:gd name="connsiteX9" fmla="*/ 1050925 w 3851275"/>
              <a:gd name="connsiteY9" fmla="*/ 1774825 h 2419350"/>
              <a:gd name="connsiteX10" fmla="*/ 1177925 w 3851275"/>
              <a:gd name="connsiteY10" fmla="*/ 1800225 h 2419350"/>
              <a:gd name="connsiteX11" fmla="*/ 1212850 w 3851275"/>
              <a:gd name="connsiteY11" fmla="*/ 1873250 h 2419350"/>
              <a:gd name="connsiteX12" fmla="*/ 2225673 w 3851275"/>
              <a:gd name="connsiteY12" fmla="*/ 1873250 h 2419350"/>
              <a:gd name="connsiteX13" fmla="*/ 3676650 w 3851275"/>
              <a:gd name="connsiteY13" fmla="*/ 2419350 h 2419350"/>
              <a:gd name="connsiteX14" fmla="*/ 3851275 w 3851275"/>
              <a:gd name="connsiteY14" fmla="*/ 1825625 h 2419350"/>
              <a:gd name="connsiteX15" fmla="*/ 2698750 w 3851275"/>
              <a:gd name="connsiteY15" fmla="*/ 1720850 h 2419350"/>
              <a:gd name="connsiteX16" fmla="*/ 2705100 w 3851275"/>
              <a:gd name="connsiteY16" fmla="*/ 1260475 h 2419350"/>
              <a:gd name="connsiteX17" fmla="*/ 2416175 w 3851275"/>
              <a:gd name="connsiteY17" fmla="*/ 1250950 h 2419350"/>
              <a:gd name="connsiteX18" fmla="*/ 2273300 w 3851275"/>
              <a:gd name="connsiteY18" fmla="*/ 1216025 h 2419350"/>
              <a:gd name="connsiteX19" fmla="*/ 2286000 w 3851275"/>
              <a:gd name="connsiteY19" fmla="*/ 1612900 h 2419350"/>
              <a:gd name="connsiteX20" fmla="*/ 2155825 w 3851275"/>
              <a:gd name="connsiteY20" fmla="*/ 1609725 h 2419350"/>
              <a:gd name="connsiteX21" fmla="*/ 1952625 w 3851275"/>
              <a:gd name="connsiteY21" fmla="*/ 1403350 h 2419350"/>
              <a:gd name="connsiteX22" fmla="*/ 1990725 w 3851275"/>
              <a:gd name="connsiteY22" fmla="*/ 1311275 h 2419350"/>
              <a:gd name="connsiteX23" fmla="*/ 1936750 w 3851275"/>
              <a:gd name="connsiteY23" fmla="*/ 1130300 h 2419350"/>
              <a:gd name="connsiteX24" fmla="*/ 1724025 w 3851275"/>
              <a:gd name="connsiteY24" fmla="*/ 1203325 h 2419350"/>
              <a:gd name="connsiteX25" fmla="*/ 1625600 w 3851275"/>
              <a:gd name="connsiteY25" fmla="*/ 1076325 h 2419350"/>
              <a:gd name="connsiteX26" fmla="*/ 1990725 w 3851275"/>
              <a:gd name="connsiteY26" fmla="*/ 908050 h 2419350"/>
              <a:gd name="connsiteX27" fmla="*/ 1911350 w 3851275"/>
              <a:gd name="connsiteY27" fmla="*/ 266700 h 2419350"/>
              <a:gd name="connsiteX28" fmla="*/ 1600200 w 3851275"/>
              <a:gd name="connsiteY28" fmla="*/ 133350 h 2419350"/>
              <a:gd name="connsiteX29" fmla="*/ 1355725 w 3851275"/>
              <a:gd name="connsiteY29" fmla="*/ 200025 h 2419350"/>
              <a:gd name="connsiteX30" fmla="*/ 1114425 w 3851275"/>
              <a:gd name="connsiteY30" fmla="*/ 0 h 2419350"/>
              <a:gd name="connsiteX31" fmla="*/ 95250 w 3851275"/>
              <a:gd name="connsiteY31" fmla="*/ 425450 h 2419350"/>
              <a:gd name="connsiteX0" fmla="*/ 95250 w 3851275"/>
              <a:gd name="connsiteY0" fmla="*/ 425450 h 2419350"/>
              <a:gd name="connsiteX1" fmla="*/ 95250 w 3851275"/>
              <a:gd name="connsiteY1" fmla="*/ 733425 h 2419350"/>
              <a:gd name="connsiteX2" fmla="*/ 88900 w 3851275"/>
              <a:gd name="connsiteY2" fmla="*/ 822325 h 2419350"/>
              <a:gd name="connsiteX3" fmla="*/ 38100 w 3851275"/>
              <a:gd name="connsiteY3" fmla="*/ 898525 h 2419350"/>
              <a:gd name="connsiteX4" fmla="*/ 6350 w 3851275"/>
              <a:gd name="connsiteY4" fmla="*/ 974725 h 2419350"/>
              <a:gd name="connsiteX5" fmla="*/ 0 w 3851275"/>
              <a:gd name="connsiteY5" fmla="*/ 1050925 h 2419350"/>
              <a:gd name="connsiteX6" fmla="*/ 6350 w 3851275"/>
              <a:gd name="connsiteY6" fmla="*/ 1063625 h 2419350"/>
              <a:gd name="connsiteX7" fmla="*/ 19050 w 3851275"/>
              <a:gd name="connsiteY7" fmla="*/ 1158875 h 2419350"/>
              <a:gd name="connsiteX8" fmla="*/ 968375 w 3851275"/>
              <a:gd name="connsiteY8" fmla="*/ 1816100 h 2419350"/>
              <a:gd name="connsiteX9" fmla="*/ 1050925 w 3851275"/>
              <a:gd name="connsiteY9" fmla="*/ 1774825 h 2419350"/>
              <a:gd name="connsiteX10" fmla="*/ 1177925 w 3851275"/>
              <a:gd name="connsiteY10" fmla="*/ 1800225 h 2419350"/>
              <a:gd name="connsiteX11" fmla="*/ 1212850 w 3851275"/>
              <a:gd name="connsiteY11" fmla="*/ 1873250 h 2419350"/>
              <a:gd name="connsiteX12" fmla="*/ 2225673 w 3851275"/>
              <a:gd name="connsiteY12" fmla="*/ 1873250 h 2419350"/>
              <a:gd name="connsiteX13" fmla="*/ 3676650 w 3851275"/>
              <a:gd name="connsiteY13" fmla="*/ 2419350 h 2419350"/>
              <a:gd name="connsiteX14" fmla="*/ 3851275 w 3851275"/>
              <a:gd name="connsiteY14" fmla="*/ 1825625 h 2419350"/>
              <a:gd name="connsiteX15" fmla="*/ 2698750 w 3851275"/>
              <a:gd name="connsiteY15" fmla="*/ 1720850 h 2419350"/>
              <a:gd name="connsiteX16" fmla="*/ 2705100 w 3851275"/>
              <a:gd name="connsiteY16" fmla="*/ 1260475 h 2419350"/>
              <a:gd name="connsiteX17" fmla="*/ 2416175 w 3851275"/>
              <a:gd name="connsiteY17" fmla="*/ 1250950 h 2419350"/>
              <a:gd name="connsiteX18" fmla="*/ 2273300 w 3851275"/>
              <a:gd name="connsiteY18" fmla="*/ 1216025 h 2419350"/>
              <a:gd name="connsiteX19" fmla="*/ 2286000 w 3851275"/>
              <a:gd name="connsiteY19" fmla="*/ 1612900 h 2419350"/>
              <a:gd name="connsiteX20" fmla="*/ 2155825 w 3851275"/>
              <a:gd name="connsiteY20" fmla="*/ 1609725 h 2419350"/>
              <a:gd name="connsiteX21" fmla="*/ 1952625 w 3851275"/>
              <a:gd name="connsiteY21" fmla="*/ 1403350 h 2419350"/>
              <a:gd name="connsiteX22" fmla="*/ 1990725 w 3851275"/>
              <a:gd name="connsiteY22" fmla="*/ 1311275 h 2419350"/>
              <a:gd name="connsiteX23" fmla="*/ 1936750 w 3851275"/>
              <a:gd name="connsiteY23" fmla="*/ 1130300 h 2419350"/>
              <a:gd name="connsiteX24" fmla="*/ 1724025 w 3851275"/>
              <a:gd name="connsiteY24" fmla="*/ 1203325 h 2419350"/>
              <a:gd name="connsiteX25" fmla="*/ 1625600 w 3851275"/>
              <a:gd name="connsiteY25" fmla="*/ 1076325 h 2419350"/>
              <a:gd name="connsiteX26" fmla="*/ 1990725 w 3851275"/>
              <a:gd name="connsiteY26" fmla="*/ 908050 h 2419350"/>
              <a:gd name="connsiteX27" fmla="*/ 1911350 w 3851275"/>
              <a:gd name="connsiteY27" fmla="*/ 266700 h 2419350"/>
              <a:gd name="connsiteX28" fmla="*/ 1600200 w 3851275"/>
              <a:gd name="connsiteY28" fmla="*/ 133350 h 2419350"/>
              <a:gd name="connsiteX29" fmla="*/ 1355725 w 3851275"/>
              <a:gd name="connsiteY29" fmla="*/ 200025 h 2419350"/>
              <a:gd name="connsiteX30" fmla="*/ 1114425 w 3851275"/>
              <a:gd name="connsiteY30" fmla="*/ 0 h 2419350"/>
              <a:gd name="connsiteX31" fmla="*/ 95250 w 3851275"/>
              <a:gd name="connsiteY31" fmla="*/ 425450 h 2419350"/>
              <a:gd name="connsiteX0" fmla="*/ 95250 w 3851275"/>
              <a:gd name="connsiteY0" fmla="*/ 425450 h 2419350"/>
              <a:gd name="connsiteX1" fmla="*/ 95250 w 3851275"/>
              <a:gd name="connsiteY1" fmla="*/ 733425 h 2419350"/>
              <a:gd name="connsiteX2" fmla="*/ 88900 w 3851275"/>
              <a:gd name="connsiteY2" fmla="*/ 822325 h 2419350"/>
              <a:gd name="connsiteX3" fmla="*/ 38100 w 3851275"/>
              <a:gd name="connsiteY3" fmla="*/ 898525 h 2419350"/>
              <a:gd name="connsiteX4" fmla="*/ 6350 w 3851275"/>
              <a:gd name="connsiteY4" fmla="*/ 974725 h 2419350"/>
              <a:gd name="connsiteX5" fmla="*/ 0 w 3851275"/>
              <a:gd name="connsiteY5" fmla="*/ 1050925 h 2419350"/>
              <a:gd name="connsiteX6" fmla="*/ 6350 w 3851275"/>
              <a:gd name="connsiteY6" fmla="*/ 1063625 h 2419350"/>
              <a:gd name="connsiteX7" fmla="*/ 19050 w 3851275"/>
              <a:gd name="connsiteY7" fmla="*/ 1158875 h 2419350"/>
              <a:gd name="connsiteX8" fmla="*/ 930273 w 3851275"/>
              <a:gd name="connsiteY8" fmla="*/ 1835150 h 2419350"/>
              <a:gd name="connsiteX9" fmla="*/ 968375 w 3851275"/>
              <a:gd name="connsiteY9" fmla="*/ 1816100 h 2419350"/>
              <a:gd name="connsiteX10" fmla="*/ 1050925 w 3851275"/>
              <a:gd name="connsiteY10" fmla="*/ 1774825 h 2419350"/>
              <a:gd name="connsiteX11" fmla="*/ 1177925 w 3851275"/>
              <a:gd name="connsiteY11" fmla="*/ 1800225 h 2419350"/>
              <a:gd name="connsiteX12" fmla="*/ 1212850 w 3851275"/>
              <a:gd name="connsiteY12" fmla="*/ 1873250 h 2419350"/>
              <a:gd name="connsiteX13" fmla="*/ 2225673 w 3851275"/>
              <a:gd name="connsiteY13" fmla="*/ 1873250 h 2419350"/>
              <a:gd name="connsiteX14" fmla="*/ 3676650 w 3851275"/>
              <a:gd name="connsiteY14" fmla="*/ 2419350 h 2419350"/>
              <a:gd name="connsiteX15" fmla="*/ 3851275 w 3851275"/>
              <a:gd name="connsiteY15" fmla="*/ 1825625 h 2419350"/>
              <a:gd name="connsiteX16" fmla="*/ 2698750 w 3851275"/>
              <a:gd name="connsiteY16" fmla="*/ 1720850 h 2419350"/>
              <a:gd name="connsiteX17" fmla="*/ 2705100 w 3851275"/>
              <a:gd name="connsiteY17" fmla="*/ 1260475 h 2419350"/>
              <a:gd name="connsiteX18" fmla="*/ 2416175 w 3851275"/>
              <a:gd name="connsiteY18" fmla="*/ 1250950 h 2419350"/>
              <a:gd name="connsiteX19" fmla="*/ 2273300 w 3851275"/>
              <a:gd name="connsiteY19" fmla="*/ 1216025 h 2419350"/>
              <a:gd name="connsiteX20" fmla="*/ 2286000 w 3851275"/>
              <a:gd name="connsiteY20" fmla="*/ 1612900 h 2419350"/>
              <a:gd name="connsiteX21" fmla="*/ 2155825 w 3851275"/>
              <a:gd name="connsiteY21" fmla="*/ 1609725 h 2419350"/>
              <a:gd name="connsiteX22" fmla="*/ 1952625 w 3851275"/>
              <a:gd name="connsiteY22" fmla="*/ 1403350 h 2419350"/>
              <a:gd name="connsiteX23" fmla="*/ 1990725 w 3851275"/>
              <a:gd name="connsiteY23" fmla="*/ 1311275 h 2419350"/>
              <a:gd name="connsiteX24" fmla="*/ 1936750 w 3851275"/>
              <a:gd name="connsiteY24" fmla="*/ 1130300 h 2419350"/>
              <a:gd name="connsiteX25" fmla="*/ 1724025 w 3851275"/>
              <a:gd name="connsiteY25" fmla="*/ 1203325 h 2419350"/>
              <a:gd name="connsiteX26" fmla="*/ 1625600 w 3851275"/>
              <a:gd name="connsiteY26" fmla="*/ 1076325 h 2419350"/>
              <a:gd name="connsiteX27" fmla="*/ 1990725 w 3851275"/>
              <a:gd name="connsiteY27" fmla="*/ 908050 h 2419350"/>
              <a:gd name="connsiteX28" fmla="*/ 1911350 w 3851275"/>
              <a:gd name="connsiteY28" fmla="*/ 266700 h 2419350"/>
              <a:gd name="connsiteX29" fmla="*/ 1600200 w 3851275"/>
              <a:gd name="connsiteY29" fmla="*/ 133350 h 2419350"/>
              <a:gd name="connsiteX30" fmla="*/ 1355725 w 3851275"/>
              <a:gd name="connsiteY30" fmla="*/ 200025 h 2419350"/>
              <a:gd name="connsiteX31" fmla="*/ 1114425 w 3851275"/>
              <a:gd name="connsiteY31" fmla="*/ 0 h 2419350"/>
              <a:gd name="connsiteX32" fmla="*/ 95250 w 3851275"/>
              <a:gd name="connsiteY32" fmla="*/ 425450 h 2419350"/>
              <a:gd name="connsiteX0" fmla="*/ 95250 w 3851275"/>
              <a:gd name="connsiteY0" fmla="*/ 425450 h 2419350"/>
              <a:gd name="connsiteX1" fmla="*/ 95250 w 3851275"/>
              <a:gd name="connsiteY1" fmla="*/ 733425 h 2419350"/>
              <a:gd name="connsiteX2" fmla="*/ 88900 w 3851275"/>
              <a:gd name="connsiteY2" fmla="*/ 822325 h 2419350"/>
              <a:gd name="connsiteX3" fmla="*/ 38100 w 3851275"/>
              <a:gd name="connsiteY3" fmla="*/ 898525 h 2419350"/>
              <a:gd name="connsiteX4" fmla="*/ 6350 w 3851275"/>
              <a:gd name="connsiteY4" fmla="*/ 974725 h 2419350"/>
              <a:gd name="connsiteX5" fmla="*/ 0 w 3851275"/>
              <a:gd name="connsiteY5" fmla="*/ 1050925 h 2419350"/>
              <a:gd name="connsiteX6" fmla="*/ 6350 w 3851275"/>
              <a:gd name="connsiteY6" fmla="*/ 1063625 h 2419350"/>
              <a:gd name="connsiteX7" fmla="*/ 847725 w 3851275"/>
              <a:gd name="connsiteY7" fmla="*/ 1768475 h 2419350"/>
              <a:gd name="connsiteX8" fmla="*/ 930273 w 3851275"/>
              <a:gd name="connsiteY8" fmla="*/ 1835150 h 2419350"/>
              <a:gd name="connsiteX9" fmla="*/ 968375 w 3851275"/>
              <a:gd name="connsiteY9" fmla="*/ 1816100 h 2419350"/>
              <a:gd name="connsiteX10" fmla="*/ 1050925 w 3851275"/>
              <a:gd name="connsiteY10" fmla="*/ 1774825 h 2419350"/>
              <a:gd name="connsiteX11" fmla="*/ 1177925 w 3851275"/>
              <a:gd name="connsiteY11" fmla="*/ 1800225 h 2419350"/>
              <a:gd name="connsiteX12" fmla="*/ 1212850 w 3851275"/>
              <a:gd name="connsiteY12" fmla="*/ 1873250 h 2419350"/>
              <a:gd name="connsiteX13" fmla="*/ 2225673 w 3851275"/>
              <a:gd name="connsiteY13" fmla="*/ 1873250 h 2419350"/>
              <a:gd name="connsiteX14" fmla="*/ 3676650 w 3851275"/>
              <a:gd name="connsiteY14" fmla="*/ 2419350 h 2419350"/>
              <a:gd name="connsiteX15" fmla="*/ 3851275 w 3851275"/>
              <a:gd name="connsiteY15" fmla="*/ 1825625 h 2419350"/>
              <a:gd name="connsiteX16" fmla="*/ 2698750 w 3851275"/>
              <a:gd name="connsiteY16" fmla="*/ 1720850 h 2419350"/>
              <a:gd name="connsiteX17" fmla="*/ 2705100 w 3851275"/>
              <a:gd name="connsiteY17" fmla="*/ 1260475 h 2419350"/>
              <a:gd name="connsiteX18" fmla="*/ 2416175 w 3851275"/>
              <a:gd name="connsiteY18" fmla="*/ 1250950 h 2419350"/>
              <a:gd name="connsiteX19" fmla="*/ 2273300 w 3851275"/>
              <a:gd name="connsiteY19" fmla="*/ 1216025 h 2419350"/>
              <a:gd name="connsiteX20" fmla="*/ 2286000 w 3851275"/>
              <a:gd name="connsiteY20" fmla="*/ 1612900 h 2419350"/>
              <a:gd name="connsiteX21" fmla="*/ 2155825 w 3851275"/>
              <a:gd name="connsiteY21" fmla="*/ 1609725 h 2419350"/>
              <a:gd name="connsiteX22" fmla="*/ 1952625 w 3851275"/>
              <a:gd name="connsiteY22" fmla="*/ 1403350 h 2419350"/>
              <a:gd name="connsiteX23" fmla="*/ 1990725 w 3851275"/>
              <a:gd name="connsiteY23" fmla="*/ 1311275 h 2419350"/>
              <a:gd name="connsiteX24" fmla="*/ 1936750 w 3851275"/>
              <a:gd name="connsiteY24" fmla="*/ 1130300 h 2419350"/>
              <a:gd name="connsiteX25" fmla="*/ 1724025 w 3851275"/>
              <a:gd name="connsiteY25" fmla="*/ 1203325 h 2419350"/>
              <a:gd name="connsiteX26" fmla="*/ 1625600 w 3851275"/>
              <a:gd name="connsiteY26" fmla="*/ 1076325 h 2419350"/>
              <a:gd name="connsiteX27" fmla="*/ 1990725 w 3851275"/>
              <a:gd name="connsiteY27" fmla="*/ 908050 h 2419350"/>
              <a:gd name="connsiteX28" fmla="*/ 1911350 w 3851275"/>
              <a:gd name="connsiteY28" fmla="*/ 266700 h 2419350"/>
              <a:gd name="connsiteX29" fmla="*/ 1600200 w 3851275"/>
              <a:gd name="connsiteY29" fmla="*/ 133350 h 2419350"/>
              <a:gd name="connsiteX30" fmla="*/ 1355725 w 3851275"/>
              <a:gd name="connsiteY30" fmla="*/ 200025 h 2419350"/>
              <a:gd name="connsiteX31" fmla="*/ 1114425 w 3851275"/>
              <a:gd name="connsiteY31" fmla="*/ 0 h 2419350"/>
              <a:gd name="connsiteX32" fmla="*/ 95250 w 3851275"/>
              <a:gd name="connsiteY32" fmla="*/ 425450 h 2419350"/>
              <a:gd name="connsiteX0" fmla="*/ 95250 w 3851275"/>
              <a:gd name="connsiteY0" fmla="*/ 425450 h 2419350"/>
              <a:gd name="connsiteX1" fmla="*/ 95250 w 3851275"/>
              <a:gd name="connsiteY1" fmla="*/ 733425 h 2419350"/>
              <a:gd name="connsiteX2" fmla="*/ 88900 w 3851275"/>
              <a:gd name="connsiteY2" fmla="*/ 822325 h 2419350"/>
              <a:gd name="connsiteX3" fmla="*/ 38100 w 3851275"/>
              <a:gd name="connsiteY3" fmla="*/ 898525 h 2419350"/>
              <a:gd name="connsiteX4" fmla="*/ 6350 w 3851275"/>
              <a:gd name="connsiteY4" fmla="*/ 974725 h 2419350"/>
              <a:gd name="connsiteX5" fmla="*/ 0 w 3851275"/>
              <a:gd name="connsiteY5" fmla="*/ 1050925 h 2419350"/>
              <a:gd name="connsiteX6" fmla="*/ 282575 w 3851275"/>
              <a:gd name="connsiteY6" fmla="*/ 1768475 h 2419350"/>
              <a:gd name="connsiteX7" fmla="*/ 847725 w 3851275"/>
              <a:gd name="connsiteY7" fmla="*/ 1768475 h 2419350"/>
              <a:gd name="connsiteX8" fmla="*/ 930273 w 3851275"/>
              <a:gd name="connsiteY8" fmla="*/ 1835150 h 2419350"/>
              <a:gd name="connsiteX9" fmla="*/ 968375 w 3851275"/>
              <a:gd name="connsiteY9" fmla="*/ 1816100 h 2419350"/>
              <a:gd name="connsiteX10" fmla="*/ 1050925 w 3851275"/>
              <a:gd name="connsiteY10" fmla="*/ 1774825 h 2419350"/>
              <a:gd name="connsiteX11" fmla="*/ 1177925 w 3851275"/>
              <a:gd name="connsiteY11" fmla="*/ 1800225 h 2419350"/>
              <a:gd name="connsiteX12" fmla="*/ 1212850 w 3851275"/>
              <a:gd name="connsiteY12" fmla="*/ 1873250 h 2419350"/>
              <a:gd name="connsiteX13" fmla="*/ 2225673 w 3851275"/>
              <a:gd name="connsiteY13" fmla="*/ 1873250 h 2419350"/>
              <a:gd name="connsiteX14" fmla="*/ 3676650 w 3851275"/>
              <a:gd name="connsiteY14" fmla="*/ 2419350 h 2419350"/>
              <a:gd name="connsiteX15" fmla="*/ 3851275 w 3851275"/>
              <a:gd name="connsiteY15" fmla="*/ 1825625 h 2419350"/>
              <a:gd name="connsiteX16" fmla="*/ 2698750 w 3851275"/>
              <a:gd name="connsiteY16" fmla="*/ 1720850 h 2419350"/>
              <a:gd name="connsiteX17" fmla="*/ 2705100 w 3851275"/>
              <a:gd name="connsiteY17" fmla="*/ 1260475 h 2419350"/>
              <a:gd name="connsiteX18" fmla="*/ 2416175 w 3851275"/>
              <a:gd name="connsiteY18" fmla="*/ 1250950 h 2419350"/>
              <a:gd name="connsiteX19" fmla="*/ 2273300 w 3851275"/>
              <a:gd name="connsiteY19" fmla="*/ 1216025 h 2419350"/>
              <a:gd name="connsiteX20" fmla="*/ 2286000 w 3851275"/>
              <a:gd name="connsiteY20" fmla="*/ 1612900 h 2419350"/>
              <a:gd name="connsiteX21" fmla="*/ 2155825 w 3851275"/>
              <a:gd name="connsiteY21" fmla="*/ 1609725 h 2419350"/>
              <a:gd name="connsiteX22" fmla="*/ 1952625 w 3851275"/>
              <a:gd name="connsiteY22" fmla="*/ 1403350 h 2419350"/>
              <a:gd name="connsiteX23" fmla="*/ 1990725 w 3851275"/>
              <a:gd name="connsiteY23" fmla="*/ 1311275 h 2419350"/>
              <a:gd name="connsiteX24" fmla="*/ 1936750 w 3851275"/>
              <a:gd name="connsiteY24" fmla="*/ 1130300 h 2419350"/>
              <a:gd name="connsiteX25" fmla="*/ 1724025 w 3851275"/>
              <a:gd name="connsiteY25" fmla="*/ 1203325 h 2419350"/>
              <a:gd name="connsiteX26" fmla="*/ 1625600 w 3851275"/>
              <a:gd name="connsiteY26" fmla="*/ 1076325 h 2419350"/>
              <a:gd name="connsiteX27" fmla="*/ 1990725 w 3851275"/>
              <a:gd name="connsiteY27" fmla="*/ 908050 h 2419350"/>
              <a:gd name="connsiteX28" fmla="*/ 1911350 w 3851275"/>
              <a:gd name="connsiteY28" fmla="*/ 266700 h 2419350"/>
              <a:gd name="connsiteX29" fmla="*/ 1600200 w 3851275"/>
              <a:gd name="connsiteY29" fmla="*/ 133350 h 2419350"/>
              <a:gd name="connsiteX30" fmla="*/ 1355725 w 3851275"/>
              <a:gd name="connsiteY30" fmla="*/ 200025 h 2419350"/>
              <a:gd name="connsiteX31" fmla="*/ 1114425 w 3851275"/>
              <a:gd name="connsiteY31" fmla="*/ 0 h 2419350"/>
              <a:gd name="connsiteX32" fmla="*/ 95250 w 3851275"/>
              <a:gd name="connsiteY32" fmla="*/ 425450 h 2419350"/>
              <a:gd name="connsiteX0" fmla="*/ 88900 w 3844925"/>
              <a:gd name="connsiteY0" fmla="*/ 425450 h 2419350"/>
              <a:gd name="connsiteX1" fmla="*/ 88900 w 3844925"/>
              <a:gd name="connsiteY1" fmla="*/ 733425 h 2419350"/>
              <a:gd name="connsiteX2" fmla="*/ 82550 w 3844925"/>
              <a:gd name="connsiteY2" fmla="*/ 822325 h 2419350"/>
              <a:gd name="connsiteX3" fmla="*/ 31750 w 3844925"/>
              <a:gd name="connsiteY3" fmla="*/ 898525 h 2419350"/>
              <a:gd name="connsiteX4" fmla="*/ 0 w 3844925"/>
              <a:gd name="connsiteY4" fmla="*/ 974725 h 2419350"/>
              <a:gd name="connsiteX5" fmla="*/ 146050 w 3844925"/>
              <a:gd name="connsiteY5" fmla="*/ 1355725 h 2419350"/>
              <a:gd name="connsiteX6" fmla="*/ 276225 w 3844925"/>
              <a:gd name="connsiteY6" fmla="*/ 1768475 h 2419350"/>
              <a:gd name="connsiteX7" fmla="*/ 841375 w 3844925"/>
              <a:gd name="connsiteY7" fmla="*/ 1768475 h 2419350"/>
              <a:gd name="connsiteX8" fmla="*/ 923923 w 3844925"/>
              <a:gd name="connsiteY8" fmla="*/ 1835150 h 2419350"/>
              <a:gd name="connsiteX9" fmla="*/ 962025 w 3844925"/>
              <a:gd name="connsiteY9" fmla="*/ 1816100 h 2419350"/>
              <a:gd name="connsiteX10" fmla="*/ 1044575 w 3844925"/>
              <a:gd name="connsiteY10" fmla="*/ 1774825 h 2419350"/>
              <a:gd name="connsiteX11" fmla="*/ 1171575 w 3844925"/>
              <a:gd name="connsiteY11" fmla="*/ 1800225 h 2419350"/>
              <a:gd name="connsiteX12" fmla="*/ 1206500 w 3844925"/>
              <a:gd name="connsiteY12" fmla="*/ 1873250 h 2419350"/>
              <a:gd name="connsiteX13" fmla="*/ 2219323 w 3844925"/>
              <a:gd name="connsiteY13" fmla="*/ 1873250 h 2419350"/>
              <a:gd name="connsiteX14" fmla="*/ 3670300 w 3844925"/>
              <a:gd name="connsiteY14" fmla="*/ 2419350 h 2419350"/>
              <a:gd name="connsiteX15" fmla="*/ 3844925 w 3844925"/>
              <a:gd name="connsiteY15" fmla="*/ 1825625 h 2419350"/>
              <a:gd name="connsiteX16" fmla="*/ 2692400 w 3844925"/>
              <a:gd name="connsiteY16" fmla="*/ 1720850 h 2419350"/>
              <a:gd name="connsiteX17" fmla="*/ 2698750 w 3844925"/>
              <a:gd name="connsiteY17" fmla="*/ 1260475 h 2419350"/>
              <a:gd name="connsiteX18" fmla="*/ 2409825 w 3844925"/>
              <a:gd name="connsiteY18" fmla="*/ 1250950 h 2419350"/>
              <a:gd name="connsiteX19" fmla="*/ 2266950 w 3844925"/>
              <a:gd name="connsiteY19" fmla="*/ 1216025 h 2419350"/>
              <a:gd name="connsiteX20" fmla="*/ 2279650 w 3844925"/>
              <a:gd name="connsiteY20" fmla="*/ 1612900 h 2419350"/>
              <a:gd name="connsiteX21" fmla="*/ 2149475 w 3844925"/>
              <a:gd name="connsiteY21" fmla="*/ 1609725 h 2419350"/>
              <a:gd name="connsiteX22" fmla="*/ 1946275 w 3844925"/>
              <a:gd name="connsiteY22" fmla="*/ 1403350 h 2419350"/>
              <a:gd name="connsiteX23" fmla="*/ 1984375 w 3844925"/>
              <a:gd name="connsiteY23" fmla="*/ 1311275 h 2419350"/>
              <a:gd name="connsiteX24" fmla="*/ 1930400 w 3844925"/>
              <a:gd name="connsiteY24" fmla="*/ 1130300 h 2419350"/>
              <a:gd name="connsiteX25" fmla="*/ 1717675 w 3844925"/>
              <a:gd name="connsiteY25" fmla="*/ 1203325 h 2419350"/>
              <a:gd name="connsiteX26" fmla="*/ 1619250 w 3844925"/>
              <a:gd name="connsiteY26" fmla="*/ 1076325 h 2419350"/>
              <a:gd name="connsiteX27" fmla="*/ 1984375 w 3844925"/>
              <a:gd name="connsiteY27" fmla="*/ 908050 h 2419350"/>
              <a:gd name="connsiteX28" fmla="*/ 1905000 w 3844925"/>
              <a:gd name="connsiteY28" fmla="*/ 266700 h 2419350"/>
              <a:gd name="connsiteX29" fmla="*/ 1593850 w 3844925"/>
              <a:gd name="connsiteY29" fmla="*/ 133350 h 2419350"/>
              <a:gd name="connsiteX30" fmla="*/ 1349375 w 3844925"/>
              <a:gd name="connsiteY30" fmla="*/ 200025 h 2419350"/>
              <a:gd name="connsiteX31" fmla="*/ 1108075 w 3844925"/>
              <a:gd name="connsiteY31" fmla="*/ 0 h 2419350"/>
              <a:gd name="connsiteX32" fmla="*/ 88900 w 3844925"/>
              <a:gd name="connsiteY32" fmla="*/ 425450 h 2419350"/>
              <a:gd name="connsiteX0" fmla="*/ 57150 w 3813175"/>
              <a:gd name="connsiteY0" fmla="*/ 425450 h 2419350"/>
              <a:gd name="connsiteX1" fmla="*/ 57150 w 3813175"/>
              <a:gd name="connsiteY1" fmla="*/ 733425 h 2419350"/>
              <a:gd name="connsiteX2" fmla="*/ 50800 w 3813175"/>
              <a:gd name="connsiteY2" fmla="*/ 822325 h 2419350"/>
              <a:gd name="connsiteX3" fmla="*/ 0 w 3813175"/>
              <a:gd name="connsiteY3" fmla="*/ 898525 h 2419350"/>
              <a:gd name="connsiteX4" fmla="*/ 234950 w 3813175"/>
              <a:gd name="connsiteY4" fmla="*/ 1317625 h 2419350"/>
              <a:gd name="connsiteX5" fmla="*/ 114300 w 3813175"/>
              <a:gd name="connsiteY5" fmla="*/ 1355725 h 2419350"/>
              <a:gd name="connsiteX6" fmla="*/ 244475 w 3813175"/>
              <a:gd name="connsiteY6" fmla="*/ 1768475 h 2419350"/>
              <a:gd name="connsiteX7" fmla="*/ 809625 w 3813175"/>
              <a:gd name="connsiteY7" fmla="*/ 1768475 h 2419350"/>
              <a:gd name="connsiteX8" fmla="*/ 892173 w 3813175"/>
              <a:gd name="connsiteY8" fmla="*/ 1835150 h 2419350"/>
              <a:gd name="connsiteX9" fmla="*/ 930275 w 3813175"/>
              <a:gd name="connsiteY9" fmla="*/ 1816100 h 2419350"/>
              <a:gd name="connsiteX10" fmla="*/ 1012825 w 3813175"/>
              <a:gd name="connsiteY10" fmla="*/ 1774825 h 2419350"/>
              <a:gd name="connsiteX11" fmla="*/ 1139825 w 3813175"/>
              <a:gd name="connsiteY11" fmla="*/ 1800225 h 2419350"/>
              <a:gd name="connsiteX12" fmla="*/ 1174750 w 3813175"/>
              <a:gd name="connsiteY12" fmla="*/ 1873250 h 2419350"/>
              <a:gd name="connsiteX13" fmla="*/ 2187573 w 3813175"/>
              <a:gd name="connsiteY13" fmla="*/ 1873250 h 2419350"/>
              <a:gd name="connsiteX14" fmla="*/ 3638550 w 3813175"/>
              <a:gd name="connsiteY14" fmla="*/ 2419350 h 2419350"/>
              <a:gd name="connsiteX15" fmla="*/ 3813175 w 3813175"/>
              <a:gd name="connsiteY15" fmla="*/ 1825625 h 2419350"/>
              <a:gd name="connsiteX16" fmla="*/ 2660650 w 3813175"/>
              <a:gd name="connsiteY16" fmla="*/ 1720850 h 2419350"/>
              <a:gd name="connsiteX17" fmla="*/ 2667000 w 3813175"/>
              <a:gd name="connsiteY17" fmla="*/ 1260475 h 2419350"/>
              <a:gd name="connsiteX18" fmla="*/ 2378075 w 3813175"/>
              <a:gd name="connsiteY18" fmla="*/ 1250950 h 2419350"/>
              <a:gd name="connsiteX19" fmla="*/ 2235200 w 3813175"/>
              <a:gd name="connsiteY19" fmla="*/ 1216025 h 2419350"/>
              <a:gd name="connsiteX20" fmla="*/ 2247900 w 3813175"/>
              <a:gd name="connsiteY20" fmla="*/ 1612900 h 2419350"/>
              <a:gd name="connsiteX21" fmla="*/ 2117725 w 3813175"/>
              <a:gd name="connsiteY21" fmla="*/ 1609725 h 2419350"/>
              <a:gd name="connsiteX22" fmla="*/ 1914525 w 3813175"/>
              <a:gd name="connsiteY22" fmla="*/ 1403350 h 2419350"/>
              <a:gd name="connsiteX23" fmla="*/ 1952625 w 3813175"/>
              <a:gd name="connsiteY23" fmla="*/ 1311275 h 2419350"/>
              <a:gd name="connsiteX24" fmla="*/ 1898650 w 3813175"/>
              <a:gd name="connsiteY24" fmla="*/ 1130300 h 2419350"/>
              <a:gd name="connsiteX25" fmla="*/ 1685925 w 3813175"/>
              <a:gd name="connsiteY25" fmla="*/ 1203325 h 2419350"/>
              <a:gd name="connsiteX26" fmla="*/ 1587500 w 3813175"/>
              <a:gd name="connsiteY26" fmla="*/ 1076325 h 2419350"/>
              <a:gd name="connsiteX27" fmla="*/ 1952625 w 3813175"/>
              <a:gd name="connsiteY27" fmla="*/ 908050 h 2419350"/>
              <a:gd name="connsiteX28" fmla="*/ 1873250 w 3813175"/>
              <a:gd name="connsiteY28" fmla="*/ 266700 h 2419350"/>
              <a:gd name="connsiteX29" fmla="*/ 1562100 w 3813175"/>
              <a:gd name="connsiteY29" fmla="*/ 133350 h 2419350"/>
              <a:gd name="connsiteX30" fmla="*/ 1317625 w 3813175"/>
              <a:gd name="connsiteY30" fmla="*/ 200025 h 2419350"/>
              <a:gd name="connsiteX31" fmla="*/ 1076325 w 3813175"/>
              <a:gd name="connsiteY31" fmla="*/ 0 h 2419350"/>
              <a:gd name="connsiteX32" fmla="*/ 57150 w 3813175"/>
              <a:gd name="connsiteY32" fmla="*/ 425450 h 2419350"/>
              <a:gd name="connsiteX0" fmla="*/ 57150 w 3813175"/>
              <a:gd name="connsiteY0" fmla="*/ 425450 h 2419350"/>
              <a:gd name="connsiteX1" fmla="*/ 57150 w 3813175"/>
              <a:gd name="connsiteY1" fmla="*/ 733425 h 2419350"/>
              <a:gd name="connsiteX2" fmla="*/ 50800 w 3813175"/>
              <a:gd name="connsiteY2" fmla="*/ 822325 h 2419350"/>
              <a:gd name="connsiteX3" fmla="*/ 0 w 3813175"/>
              <a:gd name="connsiteY3" fmla="*/ 898525 h 2419350"/>
              <a:gd name="connsiteX4" fmla="*/ 234950 w 3813175"/>
              <a:gd name="connsiteY4" fmla="*/ 1317625 h 2419350"/>
              <a:gd name="connsiteX5" fmla="*/ 114300 w 3813175"/>
              <a:gd name="connsiteY5" fmla="*/ 1317625 h 2419350"/>
              <a:gd name="connsiteX6" fmla="*/ 244475 w 3813175"/>
              <a:gd name="connsiteY6" fmla="*/ 1768475 h 2419350"/>
              <a:gd name="connsiteX7" fmla="*/ 809625 w 3813175"/>
              <a:gd name="connsiteY7" fmla="*/ 1768475 h 2419350"/>
              <a:gd name="connsiteX8" fmla="*/ 892173 w 3813175"/>
              <a:gd name="connsiteY8" fmla="*/ 1835150 h 2419350"/>
              <a:gd name="connsiteX9" fmla="*/ 930275 w 3813175"/>
              <a:gd name="connsiteY9" fmla="*/ 1816100 h 2419350"/>
              <a:gd name="connsiteX10" fmla="*/ 1012825 w 3813175"/>
              <a:gd name="connsiteY10" fmla="*/ 1774825 h 2419350"/>
              <a:gd name="connsiteX11" fmla="*/ 1139825 w 3813175"/>
              <a:gd name="connsiteY11" fmla="*/ 1800225 h 2419350"/>
              <a:gd name="connsiteX12" fmla="*/ 1174750 w 3813175"/>
              <a:gd name="connsiteY12" fmla="*/ 1873250 h 2419350"/>
              <a:gd name="connsiteX13" fmla="*/ 2187573 w 3813175"/>
              <a:gd name="connsiteY13" fmla="*/ 1873250 h 2419350"/>
              <a:gd name="connsiteX14" fmla="*/ 3638550 w 3813175"/>
              <a:gd name="connsiteY14" fmla="*/ 2419350 h 2419350"/>
              <a:gd name="connsiteX15" fmla="*/ 3813175 w 3813175"/>
              <a:gd name="connsiteY15" fmla="*/ 1825625 h 2419350"/>
              <a:gd name="connsiteX16" fmla="*/ 2660650 w 3813175"/>
              <a:gd name="connsiteY16" fmla="*/ 1720850 h 2419350"/>
              <a:gd name="connsiteX17" fmla="*/ 2667000 w 3813175"/>
              <a:gd name="connsiteY17" fmla="*/ 1260475 h 2419350"/>
              <a:gd name="connsiteX18" fmla="*/ 2378075 w 3813175"/>
              <a:gd name="connsiteY18" fmla="*/ 1250950 h 2419350"/>
              <a:gd name="connsiteX19" fmla="*/ 2235200 w 3813175"/>
              <a:gd name="connsiteY19" fmla="*/ 1216025 h 2419350"/>
              <a:gd name="connsiteX20" fmla="*/ 2247900 w 3813175"/>
              <a:gd name="connsiteY20" fmla="*/ 1612900 h 2419350"/>
              <a:gd name="connsiteX21" fmla="*/ 2117725 w 3813175"/>
              <a:gd name="connsiteY21" fmla="*/ 1609725 h 2419350"/>
              <a:gd name="connsiteX22" fmla="*/ 1914525 w 3813175"/>
              <a:gd name="connsiteY22" fmla="*/ 1403350 h 2419350"/>
              <a:gd name="connsiteX23" fmla="*/ 1952625 w 3813175"/>
              <a:gd name="connsiteY23" fmla="*/ 1311275 h 2419350"/>
              <a:gd name="connsiteX24" fmla="*/ 1898650 w 3813175"/>
              <a:gd name="connsiteY24" fmla="*/ 1130300 h 2419350"/>
              <a:gd name="connsiteX25" fmla="*/ 1685925 w 3813175"/>
              <a:gd name="connsiteY25" fmla="*/ 1203325 h 2419350"/>
              <a:gd name="connsiteX26" fmla="*/ 1587500 w 3813175"/>
              <a:gd name="connsiteY26" fmla="*/ 1076325 h 2419350"/>
              <a:gd name="connsiteX27" fmla="*/ 1952625 w 3813175"/>
              <a:gd name="connsiteY27" fmla="*/ 908050 h 2419350"/>
              <a:gd name="connsiteX28" fmla="*/ 1873250 w 3813175"/>
              <a:gd name="connsiteY28" fmla="*/ 266700 h 2419350"/>
              <a:gd name="connsiteX29" fmla="*/ 1562100 w 3813175"/>
              <a:gd name="connsiteY29" fmla="*/ 133350 h 2419350"/>
              <a:gd name="connsiteX30" fmla="*/ 1317625 w 3813175"/>
              <a:gd name="connsiteY30" fmla="*/ 200025 h 2419350"/>
              <a:gd name="connsiteX31" fmla="*/ 1076325 w 3813175"/>
              <a:gd name="connsiteY31" fmla="*/ 0 h 2419350"/>
              <a:gd name="connsiteX32" fmla="*/ 57150 w 3813175"/>
              <a:gd name="connsiteY32" fmla="*/ 425450 h 2419350"/>
              <a:gd name="connsiteX0" fmla="*/ 6350 w 3762375"/>
              <a:gd name="connsiteY0" fmla="*/ 425450 h 2419350"/>
              <a:gd name="connsiteX1" fmla="*/ 6350 w 3762375"/>
              <a:gd name="connsiteY1" fmla="*/ 733425 h 2419350"/>
              <a:gd name="connsiteX2" fmla="*/ 0 w 3762375"/>
              <a:gd name="connsiteY2" fmla="*/ 822325 h 2419350"/>
              <a:gd name="connsiteX3" fmla="*/ 292100 w 3762375"/>
              <a:gd name="connsiteY3" fmla="*/ 1393825 h 2419350"/>
              <a:gd name="connsiteX4" fmla="*/ 184150 w 3762375"/>
              <a:gd name="connsiteY4" fmla="*/ 1317625 h 2419350"/>
              <a:gd name="connsiteX5" fmla="*/ 63500 w 3762375"/>
              <a:gd name="connsiteY5" fmla="*/ 1317625 h 2419350"/>
              <a:gd name="connsiteX6" fmla="*/ 193675 w 3762375"/>
              <a:gd name="connsiteY6" fmla="*/ 1768475 h 2419350"/>
              <a:gd name="connsiteX7" fmla="*/ 758825 w 3762375"/>
              <a:gd name="connsiteY7" fmla="*/ 1768475 h 2419350"/>
              <a:gd name="connsiteX8" fmla="*/ 841373 w 3762375"/>
              <a:gd name="connsiteY8" fmla="*/ 1835150 h 2419350"/>
              <a:gd name="connsiteX9" fmla="*/ 879475 w 3762375"/>
              <a:gd name="connsiteY9" fmla="*/ 1816100 h 2419350"/>
              <a:gd name="connsiteX10" fmla="*/ 962025 w 3762375"/>
              <a:gd name="connsiteY10" fmla="*/ 1774825 h 2419350"/>
              <a:gd name="connsiteX11" fmla="*/ 1089025 w 3762375"/>
              <a:gd name="connsiteY11" fmla="*/ 1800225 h 2419350"/>
              <a:gd name="connsiteX12" fmla="*/ 1123950 w 3762375"/>
              <a:gd name="connsiteY12" fmla="*/ 1873250 h 2419350"/>
              <a:gd name="connsiteX13" fmla="*/ 2136773 w 3762375"/>
              <a:gd name="connsiteY13" fmla="*/ 1873250 h 2419350"/>
              <a:gd name="connsiteX14" fmla="*/ 3587750 w 3762375"/>
              <a:gd name="connsiteY14" fmla="*/ 2419350 h 2419350"/>
              <a:gd name="connsiteX15" fmla="*/ 3762375 w 3762375"/>
              <a:gd name="connsiteY15" fmla="*/ 1825625 h 2419350"/>
              <a:gd name="connsiteX16" fmla="*/ 2609850 w 3762375"/>
              <a:gd name="connsiteY16" fmla="*/ 1720850 h 2419350"/>
              <a:gd name="connsiteX17" fmla="*/ 2616200 w 3762375"/>
              <a:gd name="connsiteY17" fmla="*/ 1260475 h 2419350"/>
              <a:gd name="connsiteX18" fmla="*/ 2327275 w 3762375"/>
              <a:gd name="connsiteY18" fmla="*/ 1250950 h 2419350"/>
              <a:gd name="connsiteX19" fmla="*/ 2184400 w 3762375"/>
              <a:gd name="connsiteY19" fmla="*/ 1216025 h 2419350"/>
              <a:gd name="connsiteX20" fmla="*/ 2197100 w 3762375"/>
              <a:gd name="connsiteY20" fmla="*/ 1612900 h 2419350"/>
              <a:gd name="connsiteX21" fmla="*/ 2066925 w 3762375"/>
              <a:gd name="connsiteY21" fmla="*/ 1609725 h 2419350"/>
              <a:gd name="connsiteX22" fmla="*/ 1863725 w 3762375"/>
              <a:gd name="connsiteY22" fmla="*/ 1403350 h 2419350"/>
              <a:gd name="connsiteX23" fmla="*/ 1901825 w 3762375"/>
              <a:gd name="connsiteY23" fmla="*/ 1311275 h 2419350"/>
              <a:gd name="connsiteX24" fmla="*/ 1847850 w 3762375"/>
              <a:gd name="connsiteY24" fmla="*/ 1130300 h 2419350"/>
              <a:gd name="connsiteX25" fmla="*/ 1635125 w 3762375"/>
              <a:gd name="connsiteY25" fmla="*/ 1203325 h 2419350"/>
              <a:gd name="connsiteX26" fmla="*/ 1536700 w 3762375"/>
              <a:gd name="connsiteY26" fmla="*/ 1076325 h 2419350"/>
              <a:gd name="connsiteX27" fmla="*/ 1901825 w 3762375"/>
              <a:gd name="connsiteY27" fmla="*/ 908050 h 2419350"/>
              <a:gd name="connsiteX28" fmla="*/ 1822450 w 3762375"/>
              <a:gd name="connsiteY28" fmla="*/ 266700 h 2419350"/>
              <a:gd name="connsiteX29" fmla="*/ 1511300 w 3762375"/>
              <a:gd name="connsiteY29" fmla="*/ 133350 h 2419350"/>
              <a:gd name="connsiteX30" fmla="*/ 1266825 w 3762375"/>
              <a:gd name="connsiteY30" fmla="*/ 200025 h 2419350"/>
              <a:gd name="connsiteX31" fmla="*/ 1025525 w 3762375"/>
              <a:gd name="connsiteY31" fmla="*/ 0 h 2419350"/>
              <a:gd name="connsiteX32" fmla="*/ 6350 w 3762375"/>
              <a:gd name="connsiteY32" fmla="*/ 425450 h 2419350"/>
              <a:gd name="connsiteX0" fmla="*/ 0 w 3756025"/>
              <a:gd name="connsiteY0" fmla="*/ 425450 h 2419350"/>
              <a:gd name="connsiteX1" fmla="*/ 0 w 3756025"/>
              <a:gd name="connsiteY1" fmla="*/ 733425 h 2419350"/>
              <a:gd name="connsiteX2" fmla="*/ 812800 w 3756025"/>
              <a:gd name="connsiteY2" fmla="*/ 1422400 h 2419350"/>
              <a:gd name="connsiteX3" fmla="*/ 285750 w 3756025"/>
              <a:gd name="connsiteY3" fmla="*/ 1393825 h 2419350"/>
              <a:gd name="connsiteX4" fmla="*/ 177800 w 3756025"/>
              <a:gd name="connsiteY4" fmla="*/ 1317625 h 2419350"/>
              <a:gd name="connsiteX5" fmla="*/ 57150 w 3756025"/>
              <a:gd name="connsiteY5" fmla="*/ 1317625 h 2419350"/>
              <a:gd name="connsiteX6" fmla="*/ 187325 w 3756025"/>
              <a:gd name="connsiteY6" fmla="*/ 1768475 h 2419350"/>
              <a:gd name="connsiteX7" fmla="*/ 752475 w 3756025"/>
              <a:gd name="connsiteY7" fmla="*/ 1768475 h 2419350"/>
              <a:gd name="connsiteX8" fmla="*/ 835023 w 3756025"/>
              <a:gd name="connsiteY8" fmla="*/ 1835150 h 2419350"/>
              <a:gd name="connsiteX9" fmla="*/ 873125 w 3756025"/>
              <a:gd name="connsiteY9" fmla="*/ 1816100 h 2419350"/>
              <a:gd name="connsiteX10" fmla="*/ 955675 w 3756025"/>
              <a:gd name="connsiteY10" fmla="*/ 1774825 h 2419350"/>
              <a:gd name="connsiteX11" fmla="*/ 1082675 w 3756025"/>
              <a:gd name="connsiteY11" fmla="*/ 1800225 h 2419350"/>
              <a:gd name="connsiteX12" fmla="*/ 1117600 w 3756025"/>
              <a:gd name="connsiteY12" fmla="*/ 1873250 h 2419350"/>
              <a:gd name="connsiteX13" fmla="*/ 2130423 w 3756025"/>
              <a:gd name="connsiteY13" fmla="*/ 1873250 h 2419350"/>
              <a:gd name="connsiteX14" fmla="*/ 3581400 w 3756025"/>
              <a:gd name="connsiteY14" fmla="*/ 2419350 h 2419350"/>
              <a:gd name="connsiteX15" fmla="*/ 3756025 w 3756025"/>
              <a:gd name="connsiteY15" fmla="*/ 1825625 h 2419350"/>
              <a:gd name="connsiteX16" fmla="*/ 2603500 w 3756025"/>
              <a:gd name="connsiteY16" fmla="*/ 1720850 h 2419350"/>
              <a:gd name="connsiteX17" fmla="*/ 2609850 w 3756025"/>
              <a:gd name="connsiteY17" fmla="*/ 1260475 h 2419350"/>
              <a:gd name="connsiteX18" fmla="*/ 2320925 w 3756025"/>
              <a:gd name="connsiteY18" fmla="*/ 1250950 h 2419350"/>
              <a:gd name="connsiteX19" fmla="*/ 2178050 w 3756025"/>
              <a:gd name="connsiteY19" fmla="*/ 1216025 h 2419350"/>
              <a:gd name="connsiteX20" fmla="*/ 2190750 w 3756025"/>
              <a:gd name="connsiteY20" fmla="*/ 1612900 h 2419350"/>
              <a:gd name="connsiteX21" fmla="*/ 2060575 w 3756025"/>
              <a:gd name="connsiteY21" fmla="*/ 1609725 h 2419350"/>
              <a:gd name="connsiteX22" fmla="*/ 1857375 w 3756025"/>
              <a:gd name="connsiteY22" fmla="*/ 1403350 h 2419350"/>
              <a:gd name="connsiteX23" fmla="*/ 1895475 w 3756025"/>
              <a:gd name="connsiteY23" fmla="*/ 1311275 h 2419350"/>
              <a:gd name="connsiteX24" fmla="*/ 1841500 w 3756025"/>
              <a:gd name="connsiteY24" fmla="*/ 1130300 h 2419350"/>
              <a:gd name="connsiteX25" fmla="*/ 1628775 w 3756025"/>
              <a:gd name="connsiteY25" fmla="*/ 1203325 h 2419350"/>
              <a:gd name="connsiteX26" fmla="*/ 1530350 w 3756025"/>
              <a:gd name="connsiteY26" fmla="*/ 1076325 h 2419350"/>
              <a:gd name="connsiteX27" fmla="*/ 1895475 w 3756025"/>
              <a:gd name="connsiteY27" fmla="*/ 908050 h 2419350"/>
              <a:gd name="connsiteX28" fmla="*/ 1816100 w 3756025"/>
              <a:gd name="connsiteY28" fmla="*/ 266700 h 2419350"/>
              <a:gd name="connsiteX29" fmla="*/ 1504950 w 3756025"/>
              <a:gd name="connsiteY29" fmla="*/ 133350 h 2419350"/>
              <a:gd name="connsiteX30" fmla="*/ 1260475 w 3756025"/>
              <a:gd name="connsiteY30" fmla="*/ 200025 h 2419350"/>
              <a:gd name="connsiteX31" fmla="*/ 1019175 w 3756025"/>
              <a:gd name="connsiteY31" fmla="*/ 0 h 2419350"/>
              <a:gd name="connsiteX32" fmla="*/ 0 w 3756025"/>
              <a:gd name="connsiteY32" fmla="*/ 425450 h 2419350"/>
              <a:gd name="connsiteX0" fmla="*/ 0 w 3756025"/>
              <a:gd name="connsiteY0" fmla="*/ 425450 h 2419350"/>
              <a:gd name="connsiteX1" fmla="*/ 0 w 3756025"/>
              <a:gd name="connsiteY1" fmla="*/ 733425 h 2419350"/>
              <a:gd name="connsiteX2" fmla="*/ 920748 w 3756025"/>
              <a:gd name="connsiteY2" fmla="*/ 1711325 h 2419350"/>
              <a:gd name="connsiteX3" fmla="*/ 812800 w 3756025"/>
              <a:gd name="connsiteY3" fmla="*/ 1422400 h 2419350"/>
              <a:gd name="connsiteX4" fmla="*/ 285750 w 3756025"/>
              <a:gd name="connsiteY4" fmla="*/ 1393825 h 2419350"/>
              <a:gd name="connsiteX5" fmla="*/ 177800 w 3756025"/>
              <a:gd name="connsiteY5" fmla="*/ 1317625 h 2419350"/>
              <a:gd name="connsiteX6" fmla="*/ 57150 w 3756025"/>
              <a:gd name="connsiteY6" fmla="*/ 1317625 h 2419350"/>
              <a:gd name="connsiteX7" fmla="*/ 187325 w 3756025"/>
              <a:gd name="connsiteY7" fmla="*/ 1768475 h 2419350"/>
              <a:gd name="connsiteX8" fmla="*/ 752475 w 3756025"/>
              <a:gd name="connsiteY8" fmla="*/ 1768475 h 2419350"/>
              <a:gd name="connsiteX9" fmla="*/ 835023 w 3756025"/>
              <a:gd name="connsiteY9" fmla="*/ 1835150 h 2419350"/>
              <a:gd name="connsiteX10" fmla="*/ 873125 w 3756025"/>
              <a:gd name="connsiteY10" fmla="*/ 1816100 h 2419350"/>
              <a:gd name="connsiteX11" fmla="*/ 955675 w 3756025"/>
              <a:gd name="connsiteY11" fmla="*/ 1774825 h 2419350"/>
              <a:gd name="connsiteX12" fmla="*/ 1082675 w 3756025"/>
              <a:gd name="connsiteY12" fmla="*/ 1800225 h 2419350"/>
              <a:gd name="connsiteX13" fmla="*/ 1117600 w 3756025"/>
              <a:gd name="connsiteY13" fmla="*/ 1873250 h 2419350"/>
              <a:gd name="connsiteX14" fmla="*/ 2130423 w 3756025"/>
              <a:gd name="connsiteY14" fmla="*/ 1873250 h 2419350"/>
              <a:gd name="connsiteX15" fmla="*/ 3581400 w 3756025"/>
              <a:gd name="connsiteY15" fmla="*/ 2419350 h 2419350"/>
              <a:gd name="connsiteX16" fmla="*/ 3756025 w 3756025"/>
              <a:gd name="connsiteY16" fmla="*/ 1825625 h 2419350"/>
              <a:gd name="connsiteX17" fmla="*/ 2603500 w 3756025"/>
              <a:gd name="connsiteY17" fmla="*/ 1720850 h 2419350"/>
              <a:gd name="connsiteX18" fmla="*/ 2609850 w 3756025"/>
              <a:gd name="connsiteY18" fmla="*/ 1260475 h 2419350"/>
              <a:gd name="connsiteX19" fmla="*/ 2320925 w 3756025"/>
              <a:gd name="connsiteY19" fmla="*/ 1250950 h 2419350"/>
              <a:gd name="connsiteX20" fmla="*/ 2178050 w 3756025"/>
              <a:gd name="connsiteY20" fmla="*/ 1216025 h 2419350"/>
              <a:gd name="connsiteX21" fmla="*/ 2190750 w 3756025"/>
              <a:gd name="connsiteY21" fmla="*/ 1612900 h 2419350"/>
              <a:gd name="connsiteX22" fmla="*/ 2060575 w 3756025"/>
              <a:gd name="connsiteY22" fmla="*/ 1609725 h 2419350"/>
              <a:gd name="connsiteX23" fmla="*/ 1857375 w 3756025"/>
              <a:gd name="connsiteY23" fmla="*/ 1403350 h 2419350"/>
              <a:gd name="connsiteX24" fmla="*/ 1895475 w 3756025"/>
              <a:gd name="connsiteY24" fmla="*/ 1311275 h 2419350"/>
              <a:gd name="connsiteX25" fmla="*/ 1841500 w 3756025"/>
              <a:gd name="connsiteY25" fmla="*/ 1130300 h 2419350"/>
              <a:gd name="connsiteX26" fmla="*/ 1628775 w 3756025"/>
              <a:gd name="connsiteY26" fmla="*/ 1203325 h 2419350"/>
              <a:gd name="connsiteX27" fmla="*/ 1530350 w 3756025"/>
              <a:gd name="connsiteY27" fmla="*/ 1076325 h 2419350"/>
              <a:gd name="connsiteX28" fmla="*/ 1895475 w 3756025"/>
              <a:gd name="connsiteY28" fmla="*/ 908050 h 2419350"/>
              <a:gd name="connsiteX29" fmla="*/ 1816100 w 3756025"/>
              <a:gd name="connsiteY29" fmla="*/ 266700 h 2419350"/>
              <a:gd name="connsiteX30" fmla="*/ 1504950 w 3756025"/>
              <a:gd name="connsiteY30" fmla="*/ 133350 h 2419350"/>
              <a:gd name="connsiteX31" fmla="*/ 1260475 w 3756025"/>
              <a:gd name="connsiteY31" fmla="*/ 200025 h 2419350"/>
              <a:gd name="connsiteX32" fmla="*/ 1019175 w 3756025"/>
              <a:gd name="connsiteY32" fmla="*/ 0 h 2419350"/>
              <a:gd name="connsiteX33" fmla="*/ 0 w 3756025"/>
              <a:gd name="connsiteY33" fmla="*/ 425450 h 2419350"/>
              <a:gd name="connsiteX0" fmla="*/ 0 w 3756025"/>
              <a:gd name="connsiteY0" fmla="*/ 425450 h 2419350"/>
              <a:gd name="connsiteX1" fmla="*/ 0 w 3756025"/>
              <a:gd name="connsiteY1" fmla="*/ 733425 h 2419350"/>
              <a:gd name="connsiteX2" fmla="*/ 920748 w 3756025"/>
              <a:gd name="connsiteY2" fmla="*/ 1711325 h 2419350"/>
              <a:gd name="connsiteX3" fmla="*/ 841375 w 3756025"/>
              <a:gd name="connsiteY3" fmla="*/ 1422400 h 2419350"/>
              <a:gd name="connsiteX4" fmla="*/ 285750 w 3756025"/>
              <a:gd name="connsiteY4" fmla="*/ 1393825 h 2419350"/>
              <a:gd name="connsiteX5" fmla="*/ 177800 w 3756025"/>
              <a:gd name="connsiteY5" fmla="*/ 1317625 h 2419350"/>
              <a:gd name="connsiteX6" fmla="*/ 57150 w 3756025"/>
              <a:gd name="connsiteY6" fmla="*/ 1317625 h 2419350"/>
              <a:gd name="connsiteX7" fmla="*/ 187325 w 3756025"/>
              <a:gd name="connsiteY7" fmla="*/ 1768475 h 2419350"/>
              <a:gd name="connsiteX8" fmla="*/ 752475 w 3756025"/>
              <a:gd name="connsiteY8" fmla="*/ 1768475 h 2419350"/>
              <a:gd name="connsiteX9" fmla="*/ 835023 w 3756025"/>
              <a:gd name="connsiteY9" fmla="*/ 1835150 h 2419350"/>
              <a:gd name="connsiteX10" fmla="*/ 873125 w 3756025"/>
              <a:gd name="connsiteY10" fmla="*/ 1816100 h 2419350"/>
              <a:gd name="connsiteX11" fmla="*/ 955675 w 3756025"/>
              <a:gd name="connsiteY11" fmla="*/ 1774825 h 2419350"/>
              <a:gd name="connsiteX12" fmla="*/ 1082675 w 3756025"/>
              <a:gd name="connsiteY12" fmla="*/ 1800225 h 2419350"/>
              <a:gd name="connsiteX13" fmla="*/ 1117600 w 3756025"/>
              <a:gd name="connsiteY13" fmla="*/ 1873250 h 2419350"/>
              <a:gd name="connsiteX14" fmla="*/ 2130423 w 3756025"/>
              <a:gd name="connsiteY14" fmla="*/ 1873250 h 2419350"/>
              <a:gd name="connsiteX15" fmla="*/ 3581400 w 3756025"/>
              <a:gd name="connsiteY15" fmla="*/ 2419350 h 2419350"/>
              <a:gd name="connsiteX16" fmla="*/ 3756025 w 3756025"/>
              <a:gd name="connsiteY16" fmla="*/ 1825625 h 2419350"/>
              <a:gd name="connsiteX17" fmla="*/ 2603500 w 3756025"/>
              <a:gd name="connsiteY17" fmla="*/ 1720850 h 2419350"/>
              <a:gd name="connsiteX18" fmla="*/ 2609850 w 3756025"/>
              <a:gd name="connsiteY18" fmla="*/ 1260475 h 2419350"/>
              <a:gd name="connsiteX19" fmla="*/ 2320925 w 3756025"/>
              <a:gd name="connsiteY19" fmla="*/ 1250950 h 2419350"/>
              <a:gd name="connsiteX20" fmla="*/ 2178050 w 3756025"/>
              <a:gd name="connsiteY20" fmla="*/ 1216025 h 2419350"/>
              <a:gd name="connsiteX21" fmla="*/ 2190750 w 3756025"/>
              <a:gd name="connsiteY21" fmla="*/ 1612900 h 2419350"/>
              <a:gd name="connsiteX22" fmla="*/ 2060575 w 3756025"/>
              <a:gd name="connsiteY22" fmla="*/ 1609725 h 2419350"/>
              <a:gd name="connsiteX23" fmla="*/ 1857375 w 3756025"/>
              <a:gd name="connsiteY23" fmla="*/ 1403350 h 2419350"/>
              <a:gd name="connsiteX24" fmla="*/ 1895475 w 3756025"/>
              <a:gd name="connsiteY24" fmla="*/ 1311275 h 2419350"/>
              <a:gd name="connsiteX25" fmla="*/ 1841500 w 3756025"/>
              <a:gd name="connsiteY25" fmla="*/ 1130300 h 2419350"/>
              <a:gd name="connsiteX26" fmla="*/ 1628775 w 3756025"/>
              <a:gd name="connsiteY26" fmla="*/ 1203325 h 2419350"/>
              <a:gd name="connsiteX27" fmla="*/ 1530350 w 3756025"/>
              <a:gd name="connsiteY27" fmla="*/ 1076325 h 2419350"/>
              <a:gd name="connsiteX28" fmla="*/ 1895475 w 3756025"/>
              <a:gd name="connsiteY28" fmla="*/ 908050 h 2419350"/>
              <a:gd name="connsiteX29" fmla="*/ 1816100 w 3756025"/>
              <a:gd name="connsiteY29" fmla="*/ 266700 h 2419350"/>
              <a:gd name="connsiteX30" fmla="*/ 1504950 w 3756025"/>
              <a:gd name="connsiteY30" fmla="*/ 133350 h 2419350"/>
              <a:gd name="connsiteX31" fmla="*/ 1260475 w 3756025"/>
              <a:gd name="connsiteY31" fmla="*/ 200025 h 2419350"/>
              <a:gd name="connsiteX32" fmla="*/ 1019175 w 3756025"/>
              <a:gd name="connsiteY32" fmla="*/ 0 h 2419350"/>
              <a:gd name="connsiteX33" fmla="*/ 0 w 3756025"/>
              <a:gd name="connsiteY33" fmla="*/ 425450 h 2419350"/>
              <a:gd name="connsiteX0" fmla="*/ 0 w 3756025"/>
              <a:gd name="connsiteY0" fmla="*/ 425450 h 2419350"/>
              <a:gd name="connsiteX1" fmla="*/ 0 w 3756025"/>
              <a:gd name="connsiteY1" fmla="*/ 733425 h 2419350"/>
              <a:gd name="connsiteX2" fmla="*/ 1063623 w 3756025"/>
              <a:gd name="connsiteY2" fmla="*/ 1701800 h 2419350"/>
              <a:gd name="connsiteX3" fmla="*/ 920748 w 3756025"/>
              <a:gd name="connsiteY3" fmla="*/ 1711325 h 2419350"/>
              <a:gd name="connsiteX4" fmla="*/ 841375 w 3756025"/>
              <a:gd name="connsiteY4" fmla="*/ 1422400 h 2419350"/>
              <a:gd name="connsiteX5" fmla="*/ 285750 w 3756025"/>
              <a:gd name="connsiteY5" fmla="*/ 1393825 h 2419350"/>
              <a:gd name="connsiteX6" fmla="*/ 177800 w 3756025"/>
              <a:gd name="connsiteY6" fmla="*/ 1317625 h 2419350"/>
              <a:gd name="connsiteX7" fmla="*/ 57150 w 3756025"/>
              <a:gd name="connsiteY7" fmla="*/ 1317625 h 2419350"/>
              <a:gd name="connsiteX8" fmla="*/ 187325 w 3756025"/>
              <a:gd name="connsiteY8" fmla="*/ 1768475 h 2419350"/>
              <a:gd name="connsiteX9" fmla="*/ 752475 w 3756025"/>
              <a:gd name="connsiteY9" fmla="*/ 1768475 h 2419350"/>
              <a:gd name="connsiteX10" fmla="*/ 835023 w 3756025"/>
              <a:gd name="connsiteY10" fmla="*/ 1835150 h 2419350"/>
              <a:gd name="connsiteX11" fmla="*/ 873125 w 3756025"/>
              <a:gd name="connsiteY11" fmla="*/ 1816100 h 2419350"/>
              <a:gd name="connsiteX12" fmla="*/ 955675 w 3756025"/>
              <a:gd name="connsiteY12" fmla="*/ 1774825 h 2419350"/>
              <a:gd name="connsiteX13" fmla="*/ 1082675 w 3756025"/>
              <a:gd name="connsiteY13" fmla="*/ 1800225 h 2419350"/>
              <a:gd name="connsiteX14" fmla="*/ 1117600 w 3756025"/>
              <a:gd name="connsiteY14" fmla="*/ 1873250 h 2419350"/>
              <a:gd name="connsiteX15" fmla="*/ 2130423 w 3756025"/>
              <a:gd name="connsiteY15" fmla="*/ 1873250 h 2419350"/>
              <a:gd name="connsiteX16" fmla="*/ 3581400 w 3756025"/>
              <a:gd name="connsiteY16" fmla="*/ 2419350 h 2419350"/>
              <a:gd name="connsiteX17" fmla="*/ 3756025 w 3756025"/>
              <a:gd name="connsiteY17" fmla="*/ 1825625 h 2419350"/>
              <a:gd name="connsiteX18" fmla="*/ 2603500 w 3756025"/>
              <a:gd name="connsiteY18" fmla="*/ 1720850 h 2419350"/>
              <a:gd name="connsiteX19" fmla="*/ 2609850 w 3756025"/>
              <a:gd name="connsiteY19" fmla="*/ 1260475 h 2419350"/>
              <a:gd name="connsiteX20" fmla="*/ 2320925 w 3756025"/>
              <a:gd name="connsiteY20" fmla="*/ 1250950 h 2419350"/>
              <a:gd name="connsiteX21" fmla="*/ 2178050 w 3756025"/>
              <a:gd name="connsiteY21" fmla="*/ 1216025 h 2419350"/>
              <a:gd name="connsiteX22" fmla="*/ 2190750 w 3756025"/>
              <a:gd name="connsiteY22" fmla="*/ 1612900 h 2419350"/>
              <a:gd name="connsiteX23" fmla="*/ 2060575 w 3756025"/>
              <a:gd name="connsiteY23" fmla="*/ 1609725 h 2419350"/>
              <a:gd name="connsiteX24" fmla="*/ 1857375 w 3756025"/>
              <a:gd name="connsiteY24" fmla="*/ 1403350 h 2419350"/>
              <a:gd name="connsiteX25" fmla="*/ 1895475 w 3756025"/>
              <a:gd name="connsiteY25" fmla="*/ 1311275 h 2419350"/>
              <a:gd name="connsiteX26" fmla="*/ 1841500 w 3756025"/>
              <a:gd name="connsiteY26" fmla="*/ 1130300 h 2419350"/>
              <a:gd name="connsiteX27" fmla="*/ 1628775 w 3756025"/>
              <a:gd name="connsiteY27" fmla="*/ 1203325 h 2419350"/>
              <a:gd name="connsiteX28" fmla="*/ 1530350 w 3756025"/>
              <a:gd name="connsiteY28" fmla="*/ 1076325 h 2419350"/>
              <a:gd name="connsiteX29" fmla="*/ 1895475 w 3756025"/>
              <a:gd name="connsiteY29" fmla="*/ 908050 h 2419350"/>
              <a:gd name="connsiteX30" fmla="*/ 1816100 w 3756025"/>
              <a:gd name="connsiteY30" fmla="*/ 266700 h 2419350"/>
              <a:gd name="connsiteX31" fmla="*/ 1504950 w 3756025"/>
              <a:gd name="connsiteY31" fmla="*/ 133350 h 2419350"/>
              <a:gd name="connsiteX32" fmla="*/ 1260475 w 3756025"/>
              <a:gd name="connsiteY32" fmla="*/ 200025 h 2419350"/>
              <a:gd name="connsiteX33" fmla="*/ 1019175 w 3756025"/>
              <a:gd name="connsiteY33" fmla="*/ 0 h 2419350"/>
              <a:gd name="connsiteX34" fmla="*/ 0 w 3756025"/>
              <a:gd name="connsiteY34" fmla="*/ 425450 h 2419350"/>
              <a:gd name="connsiteX0" fmla="*/ 0 w 3756025"/>
              <a:gd name="connsiteY0" fmla="*/ 425450 h 2419350"/>
              <a:gd name="connsiteX1" fmla="*/ 0 w 3756025"/>
              <a:gd name="connsiteY1" fmla="*/ 733425 h 2419350"/>
              <a:gd name="connsiteX2" fmla="*/ 1063623 w 3756025"/>
              <a:gd name="connsiteY2" fmla="*/ 1444625 h 2419350"/>
              <a:gd name="connsiteX3" fmla="*/ 1063623 w 3756025"/>
              <a:gd name="connsiteY3" fmla="*/ 1701800 h 2419350"/>
              <a:gd name="connsiteX4" fmla="*/ 920748 w 3756025"/>
              <a:gd name="connsiteY4" fmla="*/ 1711325 h 2419350"/>
              <a:gd name="connsiteX5" fmla="*/ 841375 w 3756025"/>
              <a:gd name="connsiteY5" fmla="*/ 1422400 h 2419350"/>
              <a:gd name="connsiteX6" fmla="*/ 285750 w 3756025"/>
              <a:gd name="connsiteY6" fmla="*/ 1393825 h 2419350"/>
              <a:gd name="connsiteX7" fmla="*/ 177800 w 3756025"/>
              <a:gd name="connsiteY7" fmla="*/ 1317625 h 2419350"/>
              <a:gd name="connsiteX8" fmla="*/ 57150 w 3756025"/>
              <a:gd name="connsiteY8" fmla="*/ 1317625 h 2419350"/>
              <a:gd name="connsiteX9" fmla="*/ 187325 w 3756025"/>
              <a:gd name="connsiteY9" fmla="*/ 1768475 h 2419350"/>
              <a:gd name="connsiteX10" fmla="*/ 752475 w 3756025"/>
              <a:gd name="connsiteY10" fmla="*/ 1768475 h 2419350"/>
              <a:gd name="connsiteX11" fmla="*/ 835023 w 3756025"/>
              <a:gd name="connsiteY11" fmla="*/ 1835150 h 2419350"/>
              <a:gd name="connsiteX12" fmla="*/ 873125 w 3756025"/>
              <a:gd name="connsiteY12" fmla="*/ 1816100 h 2419350"/>
              <a:gd name="connsiteX13" fmla="*/ 955675 w 3756025"/>
              <a:gd name="connsiteY13" fmla="*/ 1774825 h 2419350"/>
              <a:gd name="connsiteX14" fmla="*/ 1082675 w 3756025"/>
              <a:gd name="connsiteY14" fmla="*/ 1800225 h 2419350"/>
              <a:gd name="connsiteX15" fmla="*/ 1117600 w 3756025"/>
              <a:gd name="connsiteY15" fmla="*/ 1873250 h 2419350"/>
              <a:gd name="connsiteX16" fmla="*/ 2130423 w 3756025"/>
              <a:gd name="connsiteY16" fmla="*/ 1873250 h 2419350"/>
              <a:gd name="connsiteX17" fmla="*/ 3581400 w 3756025"/>
              <a:gd name="connsiteY17" fmla="*/ 2419350 h 2419350"/>
              <a:gd name="connsiteX18" fmla="*/ 3756025 w 3756025"/>
              <a:gd name="connsiteY18" fmla="*/ 1825625 h 2419350"/>
              <a:gd name="connsiteX19" fmla="*/ 2603500 w 3756025"/>
              <a:gd name="connsiteY19" fmla="*/ 1720850 h 2419350"/>
              <a:gd name="connsiteX20" fmla="*/ 2609850 w 3756025"/>
              <a:gd name="connsiteY20" fmla="*/ 1260475 h 2419350"/>
              <a:gd name="connsiteX21" fmla="*/ 2320925 w 3756025"/>
              <a:gd name="connsiteY21" fmla="*/ 1250950 h 2419350"/>
              <a:gd name="connsiteX22" fmla="*/ 2178050 w 3756025"/>
              <a:gd name="connsiteY22" fmla="*/ 1216025 h 2419350"/>
              <a:gd name="connsiteX23" fmla="*/ 2190750 w 3756025"/>
              <a:gd name="connsiteY23" fmla="*/ 1612900 h 2419350"/>
              <a:gd name="connsiteX24" fmla="*/ 2060575 w 3756025"/>
              <a:gd name="connsiteY24" fmla="*/ 1609725 h 2419350"/>
              <a:gd name="connsiteX25" fmla="*/ 1857375 w 3756025"/>
              <a:gd name="connsiteY25" fmla="*/ 1403350 h 2419350"/>
              <a:gd name="connsiteX26" fmla="*/ 1895475 w 3756025"/>
              <a:gd name="connsiteY26" fmla="*/ 1311275 h 2419350"/>
              <a:gd name="connsiteX27" fmla="*/ 1841500 w 3756025"/>
              <a:gd name="connsiteY27" fmla="*/ 1130300 h 2419350"/>
              <a:gd name="connsiteX28" fmla="*/ 1628775 w 3756025"/>
              <a:gd name="connsiteY28" fmla="*/ 1203325 h 2419350"/>
              <a:gd name="connsiteX29" fmla="*/ 1530350 w 3756025"/>
              <a:gd name="connsiteY29" fmla="*/ 1076325 h 2419350"/>
              <a:gd name="connsiteX30" fmla="*/ 1895475 w 3756025"/>
              <a:gd name="connsiteY30" fmla="*/ 908050 h 2419350"/>
              <a:gd name="connsiteX31" fmla="*/ 1816100 w 3756025"/>
              <a:gd name="connsiteY31" fmla="*/ 266700 h 2419350"/>
              <a:gd name="connsiteX32" fmla="*/ 1504950 w 3756025"/>
              <a:gd name="connsiteY32" fmla="*/ 133350 h 2419350"/>
              <a:gd name="connsiteX33" fmla="*/ 1260475 w 3756025"/>
              <a:gd name="connsiteY33" fmla="*/ 200025 h 2419350"/>
              <a:gd name="connsiteX34" fmla="*/ 1019175 w 3756025"/>
              <a:gd name="connsiteY34" fmla="*/ 0 h 2419350"/>
              <a:gd name="connsiteX35" fmla="*/ 0 w 3756025"/>
              <a:gd name="connsiteY35" fmla="*/ 425450 h 2419350"/>
              <a:gd name="connsiteX0" fmla="*/ 0 w 3756025"/>
              <a:gd name="connsiteY0" fmla="*/ 425450 h 2419350"/>
              <a:gd name="connsiteX1" fmla="*/ 0 w 3756025"/>
              <a:gd name="connsiteY1" fmla="*/ 733425 h 2419350"/>
              <a:gd name="connsiteX2" fmla="*/ 1177923 w 3756025"/>
              <a:gd name="connsiteY2" fmla="*/ 1463675 h 2419350"/>
              <a:gd name="connsiteX3" fmla="*/ 1063623 w 3756025"/>
              <a:gd name="connsiteY3" fmla="*/ 1444625 h 2419350"/>
              <a:gd name="connsiteX4" fmla="*/ 1063623 w 3756025"/>
              <a:gd name="connsiteY4" fmla="*/ 1701800 h 2419350"/>
              <a:gd name="connsiteX5" fmla="*/ 920748 w 3756025"/>
              <a:gd name="connsiteY5" fmla="*/ 1711325 h 2419350"/>
              <a:gd name="connsiteX6" fmla="*/ 841375 w 3756025"/>
              <a:gd name="connsiteY6" fmla="*/ 1422400 h 2419350"/>
              <a:gd name="connsiteX7" fmla="*/ 285750 w 3756025"/>
              <a:gd name="connsiteY7" fmla="*/ 1393825 h 2419350"/>
              <a:gd name="connsiteX8" fmla="*/ 177800 w 3756025"/>
              <a:gd name="connsiteY8" fmla="*/ 1317625 h 2419350"/>
              <a:gd name="connsiteX9" fmla="*/ 57150 w 3756025"/>
              <a:gd name="connsiteY9" fmla="*/ 1317625 h 2419350"/>
              <a:gd name="connsiteX10" fmla="*/ 187325 w 3756025"/>
              <a:gd name="connsiteY10" fmla="*/ 1768475 h 2419350"/>
              <a:gd name="connsiteX11" fmla="*/ 752475 w 3756025"/>
              <a:gd name="connsiteY11" fmla="*/ 1768475 h 2419350"/>
              <a:gd name="connsiteX12" fmla="*/ 835023 w 3756025"/>
              <a:gd name="connsiteY12" fmla="*/ 1835150 h 2419350"/>
              <a:gd name="connsiteX13" fmla="*/ 873125 w 3756025"/>
              <a:gd name="connsiteY13" fmla="*/ 1816100 h 2419350"/>
              <a:gd name="connsiteX14" fmla="*/ 955675 w 3756025"/>
              <a:gd name="connsiteY14" fmla="*/ 1774825 h 2419350"/>
              <a:gd name="connsiteX15" fmla="*/ 1082675 w 3756025"/>
              <a:gd name="connsiteY15" fmla="*/ 1800225 h 2419350"/>
              <a:gd name="connsiteX16" fmla="*/ 1117600 w 3756025"/>
              <a:gd name="connsiteY16" fmla="*/ 1873250 h 2419350"/>
              <a:gd name="connsiteX17" fmla="*/ 2130423 w 3756025"/>
              <a:gd name="connsiteY17" fmla="*/ 1873250 h 2419350"/>
              <a:gd name="connsiteX18" fmla="*/ 3581400 w 3756025"/>
              <a:gd name="connsiteY18" fmla="*/ 2419350 h 2419350"/>
              <a:gd name="connsiteX19" fmla="*/ 3756025 w 3756025"/>
              <a:gd name="connsiteY19" fmla="*/ 1825625 h 2419350"/>
              <a:gd name="connsiteX20" fmla="*/ 2603500 w 3756025"/>
              <a:gd name="connsiteY20" fmla="*/ 1720850 h 2419350"/>
              <a:gd name="connsiteX21" fmla="*/ 2609850 w 3756025"/>
              <a:gd name="connsiteY21" fmla="*/ 1260475 h 2419350"/>
              <a:gd name="connsiteX22" fmla="*/ 2320925 w 3756025"/>
              <a:gd name="connsiteY22" fmla="*/ 1250950 h 2419350"/>
              <a:gd name="connsiteX23" fmla="*/ 2178050 w 3756025"/>
              <a:gd name="connsiteY23" fmla="*/ 1216025 h 2419350"/>
              <a:gd name="connsiteX24" fmla="*/ 2190750 w 3756025"/>
              <a:gd name="connsiteY24" fmla="*/ 1612900 h 2419350"/>
              <a:gd name="connsiteX25" fmla="*/ 2060575 w 3756025"/>
              <a:gd name="connsiteY25" fmla="*/ 1609725 h 2419350"/>
              <a:gd name="connsiteX26" fmla="*/ 1857375 w 3756025"/>
              <a:gd name="connsiteY26" fmla="*/ 1403350 h 2419350"/>
              <a:gd name="connsiteX27" fmla="*/ 1895475 w 3756025"/>
              <a:gd name="connsiteY27" fmla="*/ 1311275 h 2419350"/>
              <a:gd name="connsiteX28" fmla="*/ 1841500 w 3756025"/>
              <a:gd name="connsiteY28" fmla="*/ 1130300 h 2419350"/>
              <a:gd name="connsiteX29" fmla="*/ 1628775 w 3756025"/>
              <a:gd name="connsiteY29" fmla="*/ 1203325 h 2419350"/>
              <a:gd name="connsiteX30" fmla="*/ 1530350 w 3756025"/>
              <a:gd name="connsiteY30" fmla="*/ 1076325 h 2419350"/>
              <a:gd name="connsiteX31" fmla="*/ 1895475 w 3756025"/>
              <a:gd name="connsiteY31" fmla="*/ 908050 h 2419350"/>
              <a:gd name="connsiteX32" fmla="*/ 1816100 w 3756025"/>
              <a:gd name="connsiteY32" fmla="*/ 266700 h 2419350"/>
              <a:gd name="connsiteX33" fmla="*/ 1504950 w 3756025"/>
              <a:gd name="connsiteY33" fmla="*/ 133350 h 2419350"/>
              <a:gd name="connsiteX34" fmla="*/ 1260475 w 3756025"/>
              <a:gd name="connsiteY34" fmla="*/ 200025 h 2419350"/>
              <a:gd name="connsiteX35" fmla="*/ 1019175 w 3756025"/>
              <a:gd name="connsiteY35" fmla="*/ 0 h 2419350"/>
              <a:gd name="connsiteX36" fmla="*/ 0 w 3756025"/>
              <a:gd name="connsiteY36" fmla="*/ 425450 h 2419350"/>
              <a:gd name="connsiteX0" fmla="*/ 0 w 3756025"/>
              <a:gd name="connsiteY0" fmla="*/ 425450 h 2419350"/>
              <a:gd name="connsiteX1" fmla="*/ 0 w 3756025"/>
              <a:gd name="connsiteY1" fmla="*/ 733425 h 2419350"/>
              <a:gd name="connsiteX2" fmla="*/ 1206498 w 3756025"/>
              <a:gd name="connsiteY2" fmla="*/ 1692275 h 2419350"/>
              <a:gd name="connsiteX3" fmla="*/ 1177923 w 3756025"/>
              <a:gd name="connsiteY3" fmla="*/ 1463675 h 2419350"/>
              <a:gd name="connsiteX4" fmla="*/ 1063623 w 3756025"/>
              <a:gd name="connsiteY4" fmla="*/ 1444625 h 2419350"/>
              <a:gd name="connsiteX5" fmla="*/ 1063623 w 3756025"/>
              <a:gd name="connsiteY5" fmla="*/ 1701800 h 2419350"/>
              <a:gd name="connsiteX6" fmla="*/ 920748 w 3756025"/>
              <a:gd name="connsiteY6" fmla="*/ 1711325 h 2419350"/>
              <a:gd name="connsiteX7" fmla="*/ 841375 w 3756025"/>
              <a:gd name="connsiteY7" fmla="*/ 1422400 h 2419350"/>
              <a:gd name="connsiteX8" fmla="*/ 285750 w 3756025"/>
              <a:gd name="connsiteY8" fmla="*/ 1393825 h 2419350"/>
              <a:gd name="connsiteX9" fmla="*/ 177800 w 3756025"/>
              <a:gd name="connsiteY9" fmla="*/ 1317625 h 2419350"/>
              <a:gd name="connsiteX10" fmla="*/ 57150 w 3756025"/>
              <a:gd name="connsiteY10" fmla="*/ 1317625 h 2419350"/>
              <a:gd name="connsiteX11" fmla="*/ 187325 w 3756025"/>
              <a:gd name="connsiteY11" fmla="*/ 1768475 h 2419350"/>
              <a:gd name="connsiteX12" fmla="*/ 752475 w 3756025"/>
              <a:gd name="connsiteY12" fmla="*/ 1768475 h 2419350"/>
              <a:gd name="connsiteX13" fmla="*/ 835023 w 3756025"/>
              <a:gd name="connsiteY13" fmla="*/ 1835150 h 2419350"/>
              <a:gd name="connsiteX14" fmla="*/ 873125 w 3756025"/>
              <a:gd name="connsiteY14" fmla="*/ 1816100 h 2419350"/>
              <a:gd name="connsiteX15" fmla="*/ 955675 w 3756025"/>
              <a:gd name="connsiteY15" fmla="*/ 1774825 h 2419350"/>
              <a:gd name="connsiteX16" fmla="*/ 1082675 w 3756025"/>
              <a:gd name="connsiteY16" fmla="*/ 1800225 h 2419350"/>
              <a:gd name="connsiteX17" fmla="*/ 1117600 w 3756025"/>
              <a:gd name="connsiteY17" fmla="*/ 1873250 h 2419350"/>
              <a:gd name="connsiteX18" fmla="*/ 2130423 w 3756025"/>
              <a:gd name="connsiteY18" fmla="*/ 1873250 h 2419350"/>
              <a:gd name="connsiteX19" fmla="*/ 3581400 w 3756025"/>
              <a:gd name="connsiteY19" fmla="*/ 2419350 h 2419350"/>
              <a:gd name="connsiteX20" fmla="*/ 3756025 w 3756025"/>
              <a:gd name="connsiteY20" fmla="*/ 1825625 h 2419350"/>
              <a:gd name="connsiteX21" fmla="*/ 2603500 w 3756025"/>
              <a:gd name="connsiteY21" fmla="*/ 1720850 h 2419350"/>
              <a:gd name="connsiteX22" fmla="*/ 2609850 w 3756025"/>
              <a:gd name="connsiteY22" fmla="*/ 1260475 h 2419350"/>
              <a:gd name="connsiteX23" fmla="*/ 2320925 w 3756025"/>
              <a:gd name="connsiteY23" fmla="*/ 1250950 h 2419350"/>
              <a:gd name="connsiteX24" fmla="*/ 2178050 w 3756025"/>
              <a:gd name="connsiteY24" fmla="*/ 1216025 h 2419350"/>
              <a:gd name="connsiteX25" fmla="*/ 2190750 w 3756025"/>
              <a:gd name="connsiteY25" fmla="*/ 1612900 h 2419350"/>
              <a:gd name="connsiteX26" fmla="*/ 2060575 w 3756025"/>
              <a:gd name="connsiteY26" fmla="*/ 1609725 h 2419350"/>
              <a:gd name="connsiteX27" fmla="*/ 1857375 w 3756025"/>
              <a:gd name="connsiteY27" fmla="*/ 1403350 h 2419350"/>
              <a:gd name="connsiteX28" fmla="*/ 1895475 w 3756025"/>
              <a:gd name="connsiteY28" fmla="*/ 1311275 h 2419350"/>
              <a:gd name="connsiteX29" fmla="*/ 1841500 w 3756025"/>
              <a:gd name="connsiteY29" fmla="*/ 1130300 h 2419350"/>
              <a:gd name="connsiteX30" fmla="*/ 1628775 w 3756025"/>
              <a:gd name="connsiteY30" fmla="*/ 1203325 h 2419350"/>
              <a:gd name="connsiteX31" fmla="*/ 1530350 w 3756025"/>
              <a:gd name="connsiteY31" fmla="*/ 1076325 h 2419350"/>
              <a:gd name="connsiteX32" fmla="*/ 1895475 w 3756025"/>
              <a:gd name="connsiteY32" fmla="*/ 908050 h 2419350"/>
              <a:gd name="connsiteX33" fmla="*/ 1816100 w 3756025"/>
              <a:gd name="connsiteY33" fmla="*/ 266700 h 2419350"/>
              <a:gd name="connsiteX34" fmla="*/ 1504950 w 3756025"/>
              <a:gd name="connsiteY34" fmla="*/ 133350 h 2419350"/>
              <a:gd name="connsiteX35" fmla="*/ 1260475 w 3756025"/>
              <a:gd name="connsiteY35" fmla="*/ 200025 h 2419350"/>
              <a:gd name="connsiteX36" fmla="*/ 1019175 w 3756025"/>
              <a:gd name="connsiteY36" fmla="*/ 0 h 2419350"/>
              <a:gd name="connsiteX37" fmla="*/ 0 w 3756025"/>
              <a:gd name="connsiteY37" fmla="*/ 425450 h 2419350"/>
              <a:gd name="connsiteX0" fmla="*/ 0 w 3756025"/>
              <a:gd name="connsiteY0" fmla="*/ 425450 h 2419350"/>
              <a:gd name="connsiteX1" fmla="*/ 0 w 3756025"/>
              <a:gd name="connsiteY1" fmla="*/ 733425 h 2419350"/>
              <a:gd name="connsiteX2" fmla="*/ 1539873 w 3756025"/>
              <a:gd name="connsiteY2" fmla="*/ 1682750 h 2419350"/>
              <a:gd name="connsiteX3" fmla="*/ 1206498 w 3756025"/>
              <a:gd name="connsiteY3" fmla="*/ 1692275 h 2419350"/>
              <a:gd name="connsiteX4" fmla="*/ 1177923 w 3756025"/>
              <a:gd name="connsiteY4" fmla="*/ 1463675 h 2419350"/>
              <a:gd name="connsiteX5" fmla="*/ 1063623 w 3756025"/>
              <a:gd name="connsiteY5" fmla="*/ 1444625 h 2419350"/>
              <a:gd name="connsiteX6" fmla="*/ 1063623 w 3756025"/>
              <a:gd name="connsiteY6" fmla="*/ 1701800 h 2419350"/>
              <a:gd name="connsiteX7" fmla="*/ 920748 w 3756025"/>
              <a:gd name="connsiteY7" fmla="*/ 1711325 h 2419350"/>
              <a:gd name="connsiteX8" fmla="*/ 841375 w 3756025"/>
              <a:gd name="connsiteY8" fmla="*/ 1422400 h 2419350"/>
              <a:gd name="connsiteX9" fmla="*/ 285750 w 3756025"/>
              <a:gd name="connsiteY9" fmla="*/ 1393825 h 2419350"/>
              <a:gd name="connsiteX10" fmla="*/ 177800 w 3756025"/>
              <a:gd name="connsiteY10" fmla="*/ 1317625 h 2419350"/>
              <a:gd name="connsiteX11" fmla="*/ 57150 w 3756025"/>
              <a:gd name="connsiteY11" fmla="*/ 1317625 h 2419350"/>
              <a:gd name="connsiteX12" fmla="*/ 187325 w 3756025"/>
              <a:gd name="connsiteY12" fmla="*/ 1768475 h 2419350"/>
              <a:gd name="connsiteX13" fmla="*/ 752475 w 3756025"/>
              <a:gd name="connsiteY13" fmla="*/ 1768475 h 2419350"/>
              <a:gd name="connsiteX14" fmla="*/ 835023 w 3756025"/>
              <a:gd name="connsiteY14" fmla="*/ 1835150 h 2419350"/>
              <a:gd name="connsiteX15" fmla="*/ 873125 w 3756025"/>
              <a:gd name="connsiteY15" fmla="*/ 1816100 h 2419350"/>
              <a:gd name="connsiteX16" fmla="*/ 955675 w 3756025"/>
              <a:gd name="connsiteY16" fmla="*/ 1774825 h 2419350"/>
              <a:gd name="connsiteX17" fmla="*/ 1082675 w 3756025"/>
              <a:gd name="connsiteY17" fmla="*/ 1800225 h 2419350"/>
              <a:gd name="connsiteX18" fmla="*/ 1117600 w 3756025"/>
              <a:gd name="connsiteY18" fmla="*/ 1873250 h 2419350"/>
              <a:gd name="connsiteX19" fmla="*/ 2130423 w 3756025"/>
              <a:gd name="connsiteY19" fmla="*/ 1873250 h 2419350"/>
              <a:gd name="connsiteX20" fmla="*/ 3581400 w 3756025"/>
              <a:gd name="connsiteY20" fmla="*/ 2419350 h 2419350"/>
              <a:gd name="connsiteX21" fmla="*/ 3756025 w 3756025"/>
              <a:gd name="connsiteY21" fmla="*/ 1825625 h 2419350"/>
              <a:gd name="connsiteX22" fmla="*/ 2603500 w 3756025"/>
              <a:gd name="connsiteY22" fmla="*/ 1720850 h 2419350"/>
              <a:gd name="connsiteX23" fmla="*/ 2609850 w 3756025"/>
              <a:gd name="connsiteY23" fmla="*/ 1260475 h 2419350"/>
              <a:gd name="connsiteX24" fmla="*/ 2320925 w 3756025"/>
              <a:gd name="connsiteY24" fmla="*/ 1250950 h 2419350"/>
              <a:gd name="connsiteX25" fmla="*/ 2178050 w 3756025"/>
              <a:gd name="connsiteY25" fmla="*/ 1216025 h 2419350"/>
              <a:gd name="connsiteX26" fmla="*/ 2190750 w 3756025"/>
              <a:gd name="connsiteY26" fmla="*/ 1612900 h 2419350"/>
              <a:gd name="connsiteX27" fmla="*/ 2060575 w 3756025"/>
              <a:gd name="connsiteY27" fmla="*/ 1609725 h 2419350"/>
              <a:gd name="connsiteX28" fmla="*/ 1857375 w 3756025"/>
              <a:gd name="connsiteY28" fmla="*/ 1403350 h 2419350"/>
              <a:gd name="connsiteX29" fmla="*/ 1895475 w 3756025"/>
              <a:gd name="connsiteY29" fmla="*/ 1311275 h 2419350"/>
              <a:gd name="connsiteX30" fmla="*/ 1841500 w 3756025"/>
              <a:gd name="connsiteY30" fmla="*/ 1130300 h 2419350"/>
              <a:gd name="connsiteX31" fmla="*/ 1628775 w 3756025"/>
              <a:gd name="connsiteY31" fmla="*/ 1203325 h 2419350"/>
              <a:gd name="connsiteX32" fmla="*/ 1530350 w 3756025"/>
              <a:gd name="connsiteY32" fmla="*/ 1076325 h 2419350"/>
              <a:gd name="connsiteX33" fmla="*/ 1895475 w 3756025"/>
              <a:gd name="connsiteY33" fmla="*/ 908050 h 2419350"/>
              <a:gd name="connsiteX34" fmla="*/ 1816100 w 3756025"/>
              <a:gd name="connsiteY34" fmla="*/ 266700 h 2419350"/>
              <a:gd name="connsiteX35" fmla="*/ 1504950 w 3756025"/>
              <a:gd name="connsiteY35" fmla="*/ 133350 h 2419350"/>
              <a:gd name="connsiteX36" fmla="*/ 1260475 w 3756025"/>
              <a:gd name="connsiteY36" fmla="*/ 200025 h 2419350"/>
              <a:gd name="connsiteX37" fmla="*/ 1019175 w 3756025"/>
              <a:gd name="connsiteY37" fmla="*/ 0 h 2419350"/>
              <a:gd name="connsiteX38" fmla="*/ 0 w 3756025"/>
              <a:gd name="connsiteY38" fmla="*/ 425450 h 2419350"/>
              <a:gd name="connsiteX0" fmla="*/ 0 w 3756025"/>
              <a:gd name="connsiteY0" fmla="*/ 425450 h 2419350"/>
              <a:gd name="connsiteX1" fmla="*/ 0 w 3756025"/>
              <a:gd name="connsiteY1" fmla="*/ 733425 h 2419350"/>
              <a:gd name="connsiteX2" fmla="*/ 1387473 w 3756025"/>
              <a:gd name="connsiteY2" fmla="*/ 1549400 h 2419350"/>
              <a:gd name="connsiteX3" fmla="*/ 1539873 w 3756025"/>
              <a:gd name="connsiteY3" fmla="*/ 1682750 h 2419350"/>
              <a:gd name="connsiteX4" fmla="*/ 1206498 w 3756025"/>
              <a:gd name="connsiteY4" fmla="*/ 1692275 h 2419350"/>
              <a:gd name="connsiteX5" fmla="*/ 1177923 w 3756025"/>
              <a:gd name="connsiteY5" fmla="*/ 1463675 h 2419350"/>
              <a:gd name="connsiteX6" fmla="*/ 1063623 w 3756025"/>
              <a:gd name="connsiteY6" fmla="*/ 1444625 h 2419350"/>
              <a:gd name="connsiteX7" fmla="*/ 1063623 w 3756025"/>
              <a:gd name="connsiteY7" fmla="*/ 1701800 h 2419350"/>
              <a:gd name="connsiteX8" fmla="*/ 920748 w 3756025"/>
              <a:gd name="connsiteY8" fmla="*/ 1711325 h 2419350"/>
              <a:gd name="connsiteX9" fmla="*/ 841375 w 3756025"/>
              <a:gd name="connsiteY9" fmla="*/ 1422400 h 2419350"/>
              <a:gd name="connsiteX10" fmla="*/ 285750 w 3756025"/>
              <a:gd name="connsiteY10" fmla="*/ 1393825 h 2419350"/>
              <a:gd name="connsiteX11" fmla="*/ 177800 w 3756025"/>
              <a:gd name="connsiteY11" fmla="*/ 1317625 h 2419350"/>
              <a:gd name="connsiteX12" fmla="*/ 57150 w 3756025"/>
              <a:gd name="connsiteY12" fmla="*/ 1317625 h 2419350"/>
              <a:gd name="connsiteX13" fmla="*/ 187325 w 3756025"/>
              <a:gd name="connsiteY13" fmla="*/ 1768475 h 2419350"/>
              <a:gd name="connsiteX14" fmla="*/ 752475 w 3756025"/>
              <a:gd name="connsiteY14" fmla="*/ 1768475 h 2419350"/>
              <a:gd name="connsiteX15" fmla="*/ 835023 w 3756025"/>
              <a:gd name="connsiteY15" fmla="*/ 1835150 h 2419350"/>
              <a:gd name="connsiteX16" fmla="*/ 873125 w 3756025"/>
              <a:gd name="connsiteY16" fmla="*/ 1816100 h 2419350"/>
              <a:gd name="connsiteX17" fmla="*/ 955675 w 3756025"/>
              <a:gd name="connsiteY17" fmla="*/ 1774825 h 2419350"/>
              <a:gd name="connsiteX18" fmla="*/ 1082675 w 3756025"/>
              <a:gd name="connsiteY18" fmla="*/ 1800225 h 2419350"/>
              <a:gd name="connsiteX19" fmla="*/ 1117600 w 3756025"/>
              <a:gd name="connsiteY19" fmla="*/ 1873250 h 2419350"/>
              <a:gd name="connsiteX20" fmla="*/ 2130423 w 3756025"/>
              <a:gd name="connsiteY20" fmla="*/ 1873250 h 2419350"/>
              <a:gd name="connsiteX21" fmla="*/ 3581400 w 3756025"/>
              <a:gd name="connsiteY21" fmla="*/ 2419350 h 2419350"/>
              <a:gd name="connsiteX22" fmla="*/ 3756025 w 3756025"/>
              <a:gd name="connsiteY22" fmla="*/ 1825625 h 2419350"/>
              <a:gd name="connsiteX23" fmla="*/ 2603500 w 3756025"/>
              <a:gd name="connsiteY23" fmla="*/ 1720850 h 2419350"/>
              <a:gd name="connsiteX24" fmla="*/ 2609850 w 3756025"/>
              <a:gd name="connsiteY24" fmla="*/ 1260475 h 2419350"/>
              <a:gd name="connsiteX25" fmla="*/ 2320925 w 3756025"/>
              <a:gd name="connsiteY25" fmla="*/ 1250950 h 2419350"/>
              <a:gd name="connsiteX26" fmla="*/ 2178050 w 3756025"/>
              <a:gd name="connsiteY26" fmla="*/ 1216025 h 2419350"/>
              <a:gd name="connsiteX27" fmla="*/ 2190750 w 3756025"/>
              <a:gd name="connsiteY27" fmla="*/ 1612900 h 2419350"/>
              <a:gd name="connsiteX28" fmla="*/ 2060575 w 3756025"/>
              <a:gd name="connsiteY28" fmla="*/ 1609725 h 2419350"/>
              <a:gd name="connsiteX29" fmla="*/ 1857375 w 3756025"/>
              <a:gd name="connsiteY29" fmla="*/ 1403350 h 2419350"/>
              <a:gd name="connsiteX30" fmla="*/ 1895475 w 3756025"/>
              <a:gd name="connsiteY30" fmla="*/ 1311275 h 2419350"/>
              <a:gd name="connsiteX31" fmla="*/ 1841500 w 3756025"/>
              <a:gd name="connsiteY31" fmla="*/ 1130300 h 2419350"/>
              <a:gd name="connsiteX32" fmla="*/ 1628775 w 3756025"/>
              <a:gd name="connsiteY32" fmla="*/ 1203325 h 2419350"/>
              <a:gd name="connsiteX33" fmla="*/ 1530350 w 3756025"/>
              <a:gd name="connsiteY33" fmla="*/ 1076325 h 2419350"/>
              <a:gd name="connsiteX34" fmla="*/ 1895475 w 3756025"/>
              <a:gd name="connsiteY34" fmla="*/ 908050 h 2419350"/>
              <a:gd name="connsiteX35" fmla="*/ 1816100 w 3756025"/>
              <a:gd name="connsiteY35" fmla="*/ 266700 h 2419350"/>
              <a:gd name="connsiteX36" fmla="*/ 1504950 w 3756025"/>
              <a:gd name="connsiteY36" fmla="*/ 133350 h 2419350"/>
              <a:gd name="connsiteX37" fmla="*/ 1260475 w 3756025"/>
              <a:gd name="connsiteY37" fmla="*/ 200025 h 2419350"/>
              <a:gd name="connsiteX38" fmla="*/ 1019175 w 3756025"/>
              <a:gd name="connsiteY38" fmla="*/ 0 h 2419350"/>
              <a:gd name="connsiteX39" fmla="*/ 0 w 3756025"/>
              <a:gd name="connsiteY39" fmla="*/ 425450 h 2419350"/>
              <a:gd name="connsiteX0" fmla="*/ 0 w 3756025"/>
              <a:gd name="connsiteY0" fmla="*/ 425450 h 2419350"/>
              <a:gd name="connsiteX1" fmla="*/ 0 w 3756025"/>
              <a:gd name="connsiteY1" fmla="*/ 733425 h 2419350"/>
              <a:gd name="connsiteX2" fmla="*/ 1387473 w 3756025"/>
              <a:gd name="connsiteY2" fmla="*/ 1549400 h 2419350"/>
              <a:gd name="connsiteX3" fmla="*/ 1520823 w 3756025"/>
              <a:gd name="connsiteY3" fmla="*/ 1644650 h 2419350"/>
              <a:gd name="connsiteX4" fmla="*/ 1206498 w 3756025"/>
              <a:gd name="connsiteY4" fmla="*/ 1692275 h 2419350"/>
              <a:gd name="connsiteX5" fmla="*/ 1177923 w 3756025"/>
              <a:gd name="connsiteY5" fmla="*/ 1463675 h 2419350"/>
              <a:gd name="connsiteX6" fmla="*/ 1063623 w 3756025"/>
              <a:gd name="connsiteY6" fmla="*/ 1444625 h 2419350"/>
              <a:gd name="connsiteX7" fmla="*/ 1063623 w 3756025"/>
              <a:gd name="connsiteY7" fmla="*/ 1701800 h 2419350"/>
              <a:gd name="connsiteX8" fmla="*/ 920748 w 3756025"/>
              <a:gd name="connsiteY8" fmla="*/ 1711325 h 2419350"/>
              <a:gd name="connsiteX9" fmla="*/ 841375 w 3756025"/>
              <a:gd name="connsiteY9" fmla="*/ 1422400 h 2419350"/>
              <a:gd name="connsiteX10" fmla="*/ 285750 w 3756025"/>
              <a:gd name="connsiteY10" fmla="*/ 1393825 h 2419350"/>
              <a:gd name="connsiteX11" fmla="*/ 177800 w 3756025"/>
              <a:gd name="connsiteY11" fmla="*/ 1317625 h 2419350"/>
              <a:gd name="connsiteX12" fmla="*/ 57150 w 3756025"/>
              <a:gd name="connsiteY12" fmla="*/ 1317625 h 2419350"/>
              <a:gd name="connsiteX13" fmla="*/ 187325 w 3756025"/>
              <a:gd name="connsiteY13" fmla="*/ 1768475 h 2419350"/>
              <a:gd name="connsiteX14" fmla="*/ 752475 w 3756025"/>
              <a:gd name="connsiteY14" fmla="*/ 1768475 h 2419350"/>
              <a:gd name="connsiteX15" fmla="*/ 835023 w 3756025"/>
              <a:gd name="connsiteY15" fmla="*/ 1835150 h 2419350"/>
              <a:gd name="connsiteX16" fmla="*/ 873125 w 3756025"/>
              <a:gd name="connsiteY16" fmla="*/ 1816100 h 2419350"/>
              <a:gd name="connsiteX17" fmla="*/ 955675 w 3756025"/>
              <a:gd name="connsiteY17" fmla="*/ 1774825 h 2419350"/>
              <a:gd name="connsiteX18" fmla="*/ 1082675 w 3756025"/>
              <a:gd name="connsiteY18" fmla="*/ 1800225 h 2419350"/>
              <a:gd name="connsiteX19" fmla="*/ 1117600 w 3756025"/>
              <a:gd name="connsiteY19" fmla="*/ 1873250 h 2419350"/>
              <a:gd name="connsiteX20" fmla="*/ 2130423 w 3756025"/>
              <a:gd name="connsiteY20" fmla="*/ 1873250 h 2419350"/>
              <a:gd name="connsiteX21" fmla="*/ 3581400 w 3756025"/>
              <a:gd name="connsiteY21" fmla="*/ 2419350 h 2419350"/>
              <a:gd name="connsiteX22" fmla="*/ 3756025 w 3756025"/>
              <a:gd name="connsiteY22" fmla="*/ 1825625 h 2419350"/>
              <a:gd name="connsiteX23" fmla="*/ 2603500 w 3756025"/>
              <a:gd name="connsiteY23" fmla="*/ 1720850 h 2419350"/>
              <a:gd name="connsiteX24" fmla="*/ 2609850 w 3756025"/>
              <a:gd name="connsiteY24" fmla="*/ 1260475 h 2419350"/>
              <a:gd name="connsiteX25" fmla="*/ 2320925 w 3756025"/>
              <a:gd name="connsiteY25" fmla="*/ 1250950 h 2419350"/>
              <a:gd name="connsiteX26" fmla="*/ 2178050 w 3756025"/>
              <a:gd name="connsiteY26" fmla="*/ 1216025 h 2419350"/>
              <a:gd name="connsiteX27" fmla="*/ 2190750 w 3756025"/>
              <a:gd name="connsiteY27" fmla="*/ 1612900 h 2419350"/>
              <a:gd name="connsiteX28" fmla="*/ 2060575 w 3756025"/>
              <a:gd name="connsiteY28" fmla="*/ 1609725 h 2419350"/>
              <a:gd name="connsiteX29" fmla="*/ 1857375 w 3756025"/>
              <a:gd name="connsiteY29" fmla="*/ 1403350 h 2419350"/>
              <a:gd name="connsiteX30" fmla="*/ 1895475 w 3756025"/>
              <a:gd name="connsiteY30" fmla="*/ 1311275 h 2419350"/>
              <a:gd name="connsiteX31" fmla="*/ 1841500 w 3756025"/>
              <a:gd name="connsiteY31" fmla="*/ 1130300 h 2419350"/>
              <a:gd name="connsiteX32" fmla="*/ 1628775 w 3756025"/>
              <a:gd name="connsiteY32" fmla="*/ 1203325 h 2419350"/>
              <a:gd name="connsiteX33" fmla="*/ 1530350 w 3756025"/>
              <a:gd name="connsiteY33" fmla="*/ 1076325 h 2419350"/>
              <a:gd name="connsiteX34" fmla="*/ 1895475 w 3756025"/>
              <a:gd name="connsiteY34" fmla="*/ 908050 h 2419350"/>
              <a:gd name="connsiteX35" fmla="*/ 1816100 w 3756025"/>
              <a:gd name="connsiteY35" fmla="*/ 266700 h 2419350"/>
              <a:gd name="connsiteX36" fmla="*/ 1504950 w 3756025"/>
              <a:gd name="connsiteY36" fmla="*/ 133350 h 2419350"/>
              <a:gd name="connsiteX37" fmla="*/ 1260475 w 3756025"/>
              <a:gd name="connsiteY37" fmla="*/ 200025 h 2419350"/>
              <a:gd name="connsiteX38" fmla="*/ 1019175 w 3756025"/>
              <a:gd name="connsiteY38" fmla="*/ 0 h 2419350"/>
              <a:gd name="connsiteX39" fmla="*/ 0 w 3756025"/>
              <a:gd name="connsiteY39" fmla="*/ 425450 h 2419350"/>
              <a:gd name="connsiteX0" fmla="*/ 0 w 3756025"/>
              <a:gd name="connsiteY0" fmla="*/ 425450 h 2419350"/>
              <a:gd name="connsiteX1" fmla="*/ 0 w 3756025"/>
              <a:gd name="connsiteY1" fmla="*/ 733425 h 2419350"/>
              <a:gd name="connsiteX2" fmla="*/ 1387473 w 3756025"/>
              <a:gd name="connsiteY2" fmla="*/ 1520825 h 2419350"/>
              <a:gd name="connsiteX3" fmla="*/ 1387473 w 3756025"/>
              <a:gd name="connsiteY3" fmla="*/ 1549400 h 2419350"/>
              <a:gd name="connsiteX4" fmla="*/ 1520823 w 3756025"/>
              <a:gd name="connsiteY4" fmla="*/ 1644650 h 2419350"/>
              <a:gd name="connsiteX5" fmla="*/ 1206498 w 3756025"/>
              <a:gd name="connsiteY5" fmla="*/ 1692275 h 2419350"/>
              <a:gd name="connsiteX6" fmla="*/ 1177923 w 3756025"/>
              <a:gd name="connsiteY6" fmla="*/ 1463675 h 2419350"/>
              <a:gd name="connsiteX7" fmla="*/ 1063623 w 3756025"/>
              <a:gd name="connsiteY7" fmla="*/ 1444625 h 2419350"/>
              <a:gd name="connsiteX8" fmla="*/ 1063623 w 3756025"/>
              <a:gd name="connsiteY8" fmla="*/ 1701800 h 2419350"/>
              <a:gd name="connsiteX9" fmla="*/ 920748 w 3756025"/>
              <a:gd name="connsiteY9" fmla="*/ 1711325 h 2419350"/>
              <a:gd name="connsiteX10" fmla="*/ 841375 w 3756025"/>
              <a:gd name="connsiteY10" fmla="*/ 1422400 h 2419350"/>
              <a:gd name="connsiteX11" fmla="*/ 285750 w 3756025"/>
              <a:gd name="connsiteY11" fmla="*/ 1393825 h 2419350"/>
              <a:gd name="connsiteX12" fmla="*/ 177800 w 3756025"/>
              <a:gd name="connsiteY12" fmla="*/ 1317625 h 2419350"/>
              <a:gd name="connsiteX13" fmla="*/ 57150 w 3756025"/>
              <a:gd name="connsiteY13" fmla="*/ 1317625 h 2419350"/>
              <a:gd name="connsiteX14" fmla="*/ 187325 w 3756025"/>
              <a:gd name="connsiteY14" fmla="*/ 1768475 h 2419350"/>
              <a:gd name="connsiteX15" fmla="*/ 752475 w 3756025"/>
              <a:gd name="connsiteY15" fmla="*/ 1768475 h 2419350"/>
              <a:gd name="connsiteX16" fmla="*/ 835023 w 3756025"/>
              <a:gd name="connsiteY16" fmla="*/ 1835150 h 2419350"/>
              <a:gd name="connsiteX17" fmla="*/ 873125 w 3756025"/>
              <a:gd name="connsiteY17" fmla="*/ 1816100 h 2419350"/>
              <a:gd name="connsiteX18" fmla="*/ 955675 w 3756025"/>
              <a:gd name="connsiteY18" fmla="*/ 1774825 h 2419350"/>
              <a:gd name="connsiteX19" fmla="*/ 1082675 w 3756025"/>
              <a:gd name="connsiteY19" fmla="*/ 1800225 h 2419350"/>
              <a:gd name="connsiteX20" fmla="*/ 1117600 w 3756025"/>
              <a:gd name="connsiteY20" fmla="*/ 1873250 h 2419350"/>
              <a:gd name="connsiteX21" fmla="*/ 2130423 w 3756025"/>
              <a:gd name="connsiteY21" fmla="*/ 1873250 h 2419350"/>
              <a:gd name="connsiteX22" fmla="*/ 3581400 w 3756025"/>
              <a:gd name="connsiteY22" fmla="*/ 2419350 h 2419350"/>
              <a:gd name="connsiteX23" fmla="*/ 3756025 w 3756025"/>
              <a:gd name="connsiteY23" fmla="*/ 1825625 h 2419350"/>
              <a:gd name="connsiteX24" fmla="*/ 2603500 w 3756025"/>
              <a:gd name="connsiteY24" fmla="*/ 1720850 h 2419350"/>
              <a:gd name="connsiteX25" fmla="*/ 2609850 w 3756025"/>
              <a:gd name="connsiteY25" fmla="*/ 1260475 h 2419350"/>
              <a:gd name="connsiteX26" fmla="*/ 2320925 w 3756025"/>
              <a:gd name="connsiteY26" fmla="*/ 1250950 h 2419350"/>
              <a:gd name="connsiteX27" fmla="*/ 2178050 w 3756025"/>
              <a:gd name="connsiteY27" fmla="*/ 1216025 h 2419350"/>
              <a:gd name="connsiteX28" fmla="*/ 2190750 w 3756025"/>
              <a:gd name="connsiteY28" fmla="*/ 1612900 h 2419350"/>
              <a:gd name="connsiteX29" fmla="*/ 2060575 w 3756025"/>
              <a:gd name="connsiteY29" fmla="*/ 1609725 h 2419350"/>
              <a:gd name="connsiteX30" fmla="*/ 1857375 w 3756025"/>
              <a:gd name="connsiteY30" fmla="*/ 1403350 h 2419350"/>
              <a:gd name="connsiteX31" fmla="*/ 1895475 w 3756025"/>
              <a:gd name="connsiteY31" fmla="*/ 1311275 h 2419350"/>
              <a:gd name="connsiteX32" fmla="*/ 1841500 w 3756025"/>
              <a:gd name="connsiteY32" fmla="*/ 1130300 h 2419350"/>
              <a:gd name="connsiteX33" fmla="*/ 1628775 w 3756025"/>
              <a:gd name="connsiteY33" fmla="*/ 1203325 h 2419350"/>
              <a:gd name="connsiteX34" fmla="*/ 1530350 w 3756025"/>
              <a:gd name="connsiteY34" fmla="*/ 1076325 h 2419350"/>
              <a:gd name="connsiteX35" fmla="*/ 1895475 w 3756025"/>
              <a:gd name="connsiteY35" fmla="*/ 908050 h 2419350"/>
              <a:gd name="connsiteX36" fmla="*/ 1816100 w 3756025"/>
              <a:gd name="connsiteY36" fmla="*/ 266700 h 2419350"/>
              <a:gd name="connsiteX37" fmla="*/ 1504950 w 3756025"/>
              <a:gd name="connsiteY37" fmla="*/ 133350 h 2419350"/>
              <a:gd name="connsiteX38" fmla="*/ 1260475 w 3756025"/>
              <a:gd name="connsiteY38" fmla="*/ 200025 h 2419350"/>
              <a:gd name="connsiteX39" fmla="*/ 1019175 w 3756025"/>
              <a:gd name="connsiteY39" fmla="*/ 0 h 2419350"/>
              <a:gd name="connsiteX40" fmla="*/ 0 w 3756025"/>
              <a:gd name="connsiteY40" fmla="*/ 425450 h 2419350"/>
              <a:gd name="connsiteX0" fmla="*/ 0 w 3756025"/>
              <a:gd name="connsiteY0" fmla="*/ 425450 h 2419350"/>
              <a:gd name="connsiteX1" fmla="*/ 0 w 3756025"/>
              <a:gd name="connsiteY1" fmla="*/ 733425 h 2419350"/>
              <a:gd name="connsiteX2" fmla="*/ 1444623 w 3756025"/>
              <a:gd name="connsiteY2" fmla="*/ 1473200 h 2419350"/>
              <a:gd name="connsiteX3" fmla="*/ 1387473 w 3756025"/>
              <a:gd name="connsiteY3" fmla="*/ 1520825 h 2419350"/>
              <a:gd name="connsiteX4" fmla="*/ 1387473 w 3756025"/>
              <a:gd name="connsiteY4" fmla="*/ 1549400 h 2419350"/>
              <a:gd name="connsiteX5" fmla="*/ 1520823 w 3756025"/>
              <a:gd name="connsiteY5" fmla="*/ 1644650 h 2419350"/>
              <a:gd name="connsiteX6" fmla="*/ 1206498 w 3756025"/>
              <a:gd name="connsiteY6" fmla="*/ 1692275 h 2419350"/>
              <a:gd name="connsiteX7" fmla="*/ 1177923 w 3756025"/>
              <a:gd name="connsiteY7" fmla="*/ 1463675 h 2419350"/>
              <a:gd name="connsiteX8" fmla="*/ 1063623 w 3756025"/>
              <a:gd name="connsiteY8" fmla="*/ 1444625 h 2419350"/>
              <a:gd name="connsiteX9" fmla="*/ 1063623 w 3756025"/>
              <a:gd name="connsiteY9" fmla="*/ 1701800 h 2419350"/>
              <a:gd name="connsiteX10" fmla="*/ 920748 w 3756025"/>
              <a:gd name="connsiteY10" fmla="*/ 1711325 h 2419350"/>
              <a:gd name="connsiteX11" fmla="*/ 841375 w 3756025"/>
              <a:gd name="connsiteY11" fmla="*/ 1422400 h 2419350"/>
              <a:gd name="connsiteX12" fmla="*/ 285750 w 3756025"/>
              <a:gd name="connsiteY12" fmla="*/ 1393825 h 2419350"/>
              <a:gd name="connsiteX13" fmla="*/ 177800 w 3756025"/>
              <a:gd name="connsiteY13" fmla="*/ 1317625 h 2419350"/>
              <a:gd name="connsiteX14" fmla="*/ 57150 w 3756025"/>
              <a:gd name="connsiteY14" fmla="*/ 1317625 h 2419350"/>
              <a:gd name="connsiteX15" fmla="*/ 187325 w 3756025"/>
              <a:gd name="connsiteY15" fmla="*/ 1768475 h 2419350"/>
              <a:gd name="connsiteX16" fmla="*/ 752475 w 3756025"/>
              <a:gd name="connsiteY16" fmla="*/ 1768475 h 2419350"/>
              <a:gd name="connsiteX17" fmla="*/ 835023 w 3756025"/>
              <a:gd name="connsiteY17" fmla="*/ 1835150 h 2419350"/>
              <a:gd name="connsiteX18" fmla="*/ 873125 w 3756025"/>
              <a:gd name="connsiteY18" fmla="*/ 1816100 h 2419350"/>
              <a:gd name="connsiteX19" fmla="*/ 955675 w 3756025"/>
              <a:gd name="connsiteY19" fmla="*/ 1774825 h 2419350"/>
              <a:gd name="connsiteX20" fmla="*/ 1082675 w 3756025"/>
              <a:gd name="connsiteY20" fmla="*/ 1800225 h 2419350"/>
              <a:gd name="connsiteX21" fmla="*/ 1117600 w 3756025"/>
              <a:gd name="connsiteY21" fmla="*/ 1873250 h 2419350"/>
              <a:gd name="connsiteX22" fmla="*/ 2130423 w 3756025"/>
              <a:gd name="connsiteY22" fmla="*/ 1873250 h 2419350"/>
              <a:gd name="connsiteX23" fmla="*/ 3581400 w 3756025"/>
              <a:gd name="connsiteY23" fmla="*/ 2419350 h 2419350"/>
              <a:gd name="connsiteX24" fmla="*/ 3756025 w 3756025"/>
              <a:gd name="connsiteY24" fmla="*/ 1825625 h 2419350"/>
              <a:gd name="connsiteX25" fmla="*/ 2603500 w 3756025"/>
              <a:gd name="connsiteY25" fmla="*/ 1720850 h 2419350"/>
              <a:gd name="connsiteX26" fmla="*/ 2609850 w 3756025"/>
              <a:gd name="connsiteY26" fmla="*/ 1260475 h 2419350"/>
              <a:gd name="connsiteX27" fmla="*/ 2320925 w 3756025"/>
              <a:gd name="connsiteY27" fmla="*/ 1250950 h 2419350"/>
              <a:gd name="connsiteX28" fmla="*/ 2178050 w 3756025"/>
              <a:gd name="connsiteY28" fmla="*/ 1216025 h 2419350"/>
              <a:gd name="connsiteX29" fmla="*/ 2190750 w 3756025"/>
              <a:gd name="connsiteY29" fmla="*/ 1612900 h 2419350"/>
              <a:gd name="connsiteX30" fmla="*/ 2060575 w 3756025"/>
              <a:gd name="connsiteY30" fmla="*/ 1609725 h 2419350"/>
              <a:gd name="connsiteX31" fmla="*/ 1857375 w 3756025"/>
              <a:gd name="connsiteY31" fmla="*/ 1403350 h 2419350"/>
              <a:gd name="connsiteX32" fmla="*/ 1895475 w 3756025"/>
              <a:gd name="connsiteY32" fmla="*/ 1311275 h 2419350"/>
              <a:gd name="connsiteX33" fmla="*/ 1841500 w 3756025"/>
              <a:gd name="connsiteY33" fmla="*/ 1130300 h 2419350"/>
              <a:gd name="connsiteX34" fmla="*/ 1628775 w 3756025"/>
              <a:gd name="connsiteY34" fmla="*/ 1203325 h 2419350"/>
              <a:gd name="connsiteX35" fmla="*/ 1530350 w 3756025"/>
              <a:gd name="connsiteY35" fmla="*/ 1076325 h 2419350"/>
              <a:gd name="connsiteX36" fmla="*/ 1895475 w 3756025"/>
              <a:gd name="connsiteY36" fmla="*/ 908050 h 2419350"/>
              <a:gd name="connsiteX37" fmla="*/ 1816100 w 3756025"/>
              <a:gd name="connsiteY37" fmla="*/ 266700 h 2419350"/>
              <a:gd name="connsiteX38" fmla="*/ 1504950 w 3756025"/>
              <a:gd name="connsiteY38" fmla="*/ 133350 h 2419350"/>
              <a:gd name="connsiteX39" fmla="*/ 1260475 w 3756025"/>
              <a:gd name="connsiteY39" fmla="*/ 200025 h 2419350"/>
              <a:gd name="connsiteX40" fmla="*/ 1019175 w 3756025"/>
              <a:gd name="connsiteY40" fmla="*/ 0 h 2419350"/>
              <a:gd name="connsiteX41" fmla="*/ 0 w 3756025"/>
              <a:gd name="connsiteY41" fmla="*/ 425450 h 2419350"/>
              <a:gd name="connsiteX0" fmla="*/ 0 w 3756025"/>
              <a:gd name="connsiteY0" fmla="*/ 425450 h 2419350"/>
              <a:gd name="connsiteX1" fmla="*/ 0 w 3756025"/>
              <a:gd name="connsiteY1" fmla="*/ 733425 h 2419350"/>
              <a:gd name="connsiteX2" fmla="*/ 1435098 w 3756025"/>
              <a:gd name="connsiteY2" fmla="*/ 1273175 h 2419350"/>
              <a:gd name="connsiteX3" fmla="*/ 1444623 w 3756025"/>
              <a:gd name="connsiteY3" fmla="*/ 1473200 h 2419350"/>
              <a:gd name="connsiteX4" fmla="*/ 1387473 w 3756025"/>
              <a:gd name="connsiteY4" fmla="*/ 1520825 h 2419350"/>
              <a:gd name="connsiteX5" fmla="*/ 1387473 w 3756025"/>
              <a:gd name="connsiteY5" fmla="*/ 1549400 h 2419350"/>
              <a:gd name="connsiteX6" fmla="*/ 1520823 w 3756025"/>
              <a:gd name="connsiteY6" fmla="*/ 1644650 h 2419350"/>
              <a:gd name="connsiteX7" fmla="*/ 1206498 w 3756025"/>
              <a:gd name="connsiteY7" fmla="*/ 1692275 h 2419350"/>
              <a:gd name="connsiteX8" fmla="*/ 1177923 w 3756025"/>
              <a:gd name="connsiteY8" fmla="*/ 1463675 h 2419350"/>
              <a:gd name="connsiteX9" fmla="*/ 1063623 w 3756025"/>
              <a:gd name="connsiteY9" fmla="*/ 1444625 h 2419350"/>
              <a:gd name="connsiteX10" fmla="*/ 1063623 w 3756025"/>
              <a:gd name="connsiteY10" fmla="*/ 1701800 h 2419350"/>
              <a:gd name="connsiteX11" fmla="*/ 920748 w 3756025"/>
              <a:gd name="connsiteY11" fmla="*/ 1711325 h 2419350"/>
              <a:gd name="connsiteX12" fmla="*/ 841375 w 3756025"/>
              <a:gd name="connsiteY12" fmla="*/ 1422400 h 2419350"/>
              <a:gd name="connsiteX13" fmla="*/ 285750 w 3756025"/>
              <a:gd name="connsiteY13" fmla="*/ 1393825 h 2419350"/>
              <a:gd name="connsiteX14" fmla="*/ 177800 w 3756025"/>
              <a:gd name="connsiteY14" fmla="*/ 1317625 h 2419350"/>
              <a:gd name="connsiteX15" fmla="*/ 57150 w 3756025"/>
              <a:gd name="connsiteY15" fmla="*/ 1317625 h 2419350"/>
              <a:gd name="connsiteX16" fmla="*/ 187325 w 3756025"/>
              <a:gd name="connsiteY16" fmla="*/ 1768475 h 2419350"/>
              <a:gd name="connsiteX17" fmla="*/ 752475 w 3756025"/>
              <a:gd name="connsiteY17" fmla="*/ 1768475 h 2419350"/>
              <a:gd name="connsiteX18" fmla="*/ 835023 w 3756025"/>
              <a:gd name="connsiteY18" fmla="*/ 1835150 h 2419350"/>
              <a:gd name="connsiteX19" fmla="*/ 873125 w 3756025"/>
              <a:gd name="connsiteY19" fmla="*/ 1816100 h 2419350"/>
              <a:gd name="connsiteX20" fmla="*/ 955675 w 3756025"/>
              <a:gd name="connsiteY20" fmla="*/ 1774825 h 2419350"/>
              <a:gd name="connsiteX21" fmla="*/ 1082675 w 3756025"/>
              <a:gd name="connsiteY21" fmla="*/ 1800225 h 2419350"/>
              <a:gd name="connsiteX22" fmla="*/ 1117600 w 3756025"/>
              <a:gd name="connsiteY22" fmla="*/ 1873250 h 2419350"/>
              <a:gd name="connsiteX23" fmla="*/ 2130423 w 3756025"/>
              <a:gd name="connsiteY23" fmla="*/ 1873250 h 2419350"/>
              <a:gd name="connsiteX24" fmla="*/ 3581400 w 3756025"/>
              <a:gd name="connsiteY24" fmla="*/ 2419350 h 2419350"/>
              <a:gd name="connsiteX25" fmla="*/ 3756025 w 3756025"/>
              <a:gd name="connsiteY25" fmla="*/ 1825625 h 2419350"/>
              <a:gd name="connsiteX26" fmla="*/ 2603500 w 3756025"/>
              <a:gd name="connsiteY26" fmla="*/ 1720850 h 2419350"/>
              <a:gd name="connsiteX27" fmla="*/ 2609850 w 3756025"/>
              <a:gd name="connsiteY27" fmla="*/ 1260475 h 2419350"/>
              <a:gd name="connsiteX28" fmla="*/ 2320925 w 3756025"/>
              <a:gd name="connsiteY28" fmla="*/ 1250950 h 2419350"/>
              <a:gd name="connsiteX29" fmla="*/ 2178050 w 3756025"/>
              <a:gd name="connsiteY29" fmla="*/ 1216025 h 2419350"/>
              <a:gd name="connsiteX30" fmla="*/ 2190750 w 3756025"/>
              <a:gd name="connsiteY30" fmla="*/ 1612900 h 2419350"/>
              <a:gd name="connsiteX31" fmla="*/ 2060575 w 3756025"/>
              <a:gd name="connsiteY31" fmla="*/ 1609725 h 2419350"/>
              <a:gd name="connsiteX32" fmla="*/ 1857375 w 3756025"/>
              <a:gd name="connsiteY32" fmla="*/ 1403350 h 2419350"/>
              <a:gd name="connsiteX33" fmla="*/ 1895475 w 3756025"/>
              <a:gd name="connsiteY33" fmla="*/ 1311275 h 2419350"/>
              <a:gd name="connsiteX34" fmla="*/ 1841500 w 3756025"/>
              <a:gd name="connsiteY34" fmla="*/ 1130300 h 2419350"/>
              <a:gd name="connsiteX35" fmla="*/ 1628775 w 3756025"/>
              <a:gd name="connsiteY35" fmla="*/ 1203325 h 2419350"/>
              <a:gd name="connsiteX36" fmla="*/ 1530350 w 3756025"/>
              <a:gd name="connsiteY36" fmla="*/ 1076325 h 2419350"/>
              <a:gd name="connsiteX37" fmla="*/ 1895475 w 3756025"/>
              <a:gd name="connsiteY37" fmla="*/ 908050 h 2419350"/>
              <a:gd name="connsiteX38" fmla="*/ 1816100 w 3756025"/>
              <a:gd name="connsiteY38" fmla="*/ 266700 h 2419350"/>
              <a:gd name="connsiteX39" fmla="*/ 1504950 w 3756025"/>
              <a:gd name="connsiteY39" fmla="*/ 133350 h 2419350"/>
              <a:gd name="connsiteX40" fmla="*/ 1260475 w 3756025"/>
              <a:gd name="connsiteY40" fmla="*/ 200025 h 2419350"/>
              <a:gd name="connsiteX41" fmla="*/ 1019175 w 3756025"/>
              <a:gd name="connsiteY41" fmla="*/ 0 h 2419350"/>
              <a:gd name="connsiteX42" fmla="*/ 0 w 3756025"/>
              <a:gd name="connsiteY42" fmla="*/ 425450 h 2419350"/>
              <a:gd name="connsiteX0" fmla="*/ 0 w 3756025"/>
              <a:gd name="connsiteY0" fmla="*/ 425450 h 2419350"/>
              <a:gd name="connsiteX1" fmla="*/ 0 w 3756025"/>
              <a:gd name="connsiteY1" fmla="*/ 733425 h 2419350"/>
              <a:gd name="connsiteX2" fmla="*/ 1473198 w 3756025"/>
              <a:gd name="connsiteY2" fmla="*/ 1254125 h 2419350"/>
              <a:gd name="connsiteX3" fmla="*/ 1435098 w 3756025"/>
              <a:gd name="connsiteY3" fmla="*/ 1273175 h 2419350"/>
              <a:gd name="connsiteX4" fmla="*/ 1444623 w 3756025"/>
              <a:gd name="connsiteY4" fmla="*/ 1473200 h 2419350"/>
              <a:gd name="connsiteX5" fmla="*/ 1387473 w 3756025"/>
              <a:gd name="connsiteY5" fmla="*/ 1520825 h 2419350"/>
              <a:gd name="connsiteX6" fmla="*/ 1387473 w 3756025"/>
              <a:gd name="connsiteY6" fmla="*/ 1549400 h 2419350"/>
              <a:gd name="connsiteX7" fmla="*/ 1520823 w 3756025"/>
              <a:gd name="connsiteY7" fmla="*/ 1644650 h 2419350"/>
              <a:gd name="connsiteX8" fmla="*/ 1206498 w 3756025"/>
              <a:gd name="connsiteY8" fmla="*/ 1692275 h 2419350"/>
              <a:gd name="connsiteX9" fmla="*/ 1177923 w 3756025"/>
              <a:gd name="connsiteY9" fmla="*/ 1463675 h 2419350"/>
              <a:gd name="connsiteX10" fmla="*/ 1063623 w 3756025"/>
              <a:gd name="connsiteY10" fmla="*/ 1444625 h 2419350"/>
              <a:gd name="connsiteX11" fmla="*/ 1063623 w 3756025"/>
              <a:gd name="connsiteY11" fmla="*/ 1701800 h 2419350"/>
              <a:gd name="connsiteX12" fmla="*/ 920748 w 3756025"/>
              <a:gd name="connsiteY12" fmla="*/ 1711325 h 2419350"/>
              <a:gd name="connsiteX13" fmla="*/ 841375 w 3756025"/>
              <a:gd name="connsiteY13" fmla="*/ 1422400 h 2419350"/>
              <a:gd name="connsiteX14" fmla="*/ 285750 w 3756025"/>
              <a:gd name="connsiteY14" fmla="*/ 1393825 h 2419350"/>
              <a:gd name="connsiteX15" fmla="*/ 177800 w 3756025"/>
              <a:gd name="connsiteY15" fmla="*/ 1317625 h 2419350"/>
              <a:gd name="connsiteX16" fmla="*/ 57150 w 3756025"/>
              <a:gd name="connsiteY16" fmla="*/ 1317625 h 2419350"/>
              <a:gd name="connsiteX17" fmla="*/ 187325 w 3756025"/>
              <a:gd name="connsiteY17" fmla="*/ 1768475 h 2419350"/>
              <a:gd name="connsiteX18" fmla="*/ 752475 w 3756025"/>
              <a:gd name="connsiteY18" fmla="*/ 1768475 h 2419350"/>
              <a:gd name="connsiteX19" fmla="*/ 835023 w 3756025"/>
              <a:gd name="connsiteY19" fmla="*/ 1835150 h 2419350"/>
              <a:gd name="connsiteX20" fmla="*/ 873125 w 3756025"/>
              <a:gd name="connsiteY20" fmla="*/ 1816100 h 2419350"/>
              <a:gd name="connsiteX21" fmla="*/ 955675 w 3756025"/>
              <a:gd name="connsiteY21" fmla="*/ 1774825 h 2419350"/>
              <a:gd name="connsiteX22" fmla="*/ 1082675 w 3756025"/>
              <a:gd name="connsiteY22" fmla="*/ 1800225 h 2419350"/>
              <a:gd name="connsiteX23" fmla="*/ 1117600 w 3756025"/>
              <a:gd name="connsiteY23" fmla="*/ 1873250 h 2419350"/>
              <a:gd name="connsiteX24" fmla="*/ 2130423 w 3756025"/>
              <a:gd name="connsiteY24" fmla="*/ 1873250 h 2419350"/>
              <a:gd name="connsiteX25" fmla="*/ 3581400 w 3756025"/>
              <a:gd name="connsiteY25" fmla="*/ 2419350 h 2419350"/>
              <a:gd name="connsiteX26" fmla="*/ 3756025 w 3756025"/>
              <a:gd name="connsiteY26" fmla="*/ 1825625 h 2419350"/>
              <a:gd name="connsiteX27" fmla="*/ 2603500 w 3756025"/>
              <a:gd name="connsiteY27" fmla="*/ 1720850 h 2419350"/>
              <a:gd name="connsiteX28" fmla="*/ 2609850 w 3756025"/>
              <a:gd name="connsiteY28" fmla="*/ 1260475 h 2419350"/>
              <a:gd name="connsiteX29" fmla="*/ 2320925 w 3756025"/>
              <a:gd name="connsiteY29" fmla="*/ 1250950 h 2419350"/>
              <a:gd name="connsiteX30" fmla="*/ 2178050 w 3756025"/>
              <a:gd name="connsiteY30" fmla="*/ 1216025 h 2419350"/>
              <a:gd name="connsiteX31" fmla="*/ 2190750 w 3756025"/>
              <a:gd name="connsiteY31" fmla="*/ 1612900 h 2419350"/>
              <a:gd name="connsiteX32" fmla="*/ 2060575 w 3756025"/>
              <a:gd name="connsiteY32" fmla="*/ 1609725 h 2419350"/>
              <a:gd name="connsiteX33" fmla="*/ 1857375 w 3756025"/>
              <a:gd name="connsiteY33" fmla="*/ 1403350 h 2419350"/>
              <a:gd name="connsiteX34" fmla="*/ 1895475 w 3756025"/>
              <a:gd name="connsiteY34" fmla="*/ 1311275 h 2419350"/>
              <a:gd name="connsiteX35" fmla="*/ 1841500 w 3756025"/>
              <a:gd name="connsiteY35" fmla="*/ 1130300 h 2419350"/>
              <a:gd name="connsiteX36" fmla="*/ 1628775 w 3756025"/>
              <a:gd name="connsiteY36" fmla="*/ 1203325 h 2419350"/>
              <a:gd name="connsiteX37" fmla="*/ 1530350 w 3756025"/>
              <a:gd name="connsiteY37" fmla="*/ 1076325 h 2419350"/>
              <a:gd name="connsiteX38" fmla="*/ 1895475 w 3756025"/>
              <a:gd name="connsiteY38" fmla="*/ 908050 h 2419350"/>
              <a:gd name="connsiteX39" fmla="*/ 1816100 w 3756025"/>
              <a:gd name="connsiteY39" fmla="*/ 266700 h 2419350"/>
              <a:gd name="connsiteX40" fmla="*/ 1504950 w 3756025"/>
              <a:gd name="connsiteY40" fmla="*/ 133350 h 2419350"/>
              <a:gd name="connsiteX41" fmla="*/ 1260475 w 3756025"/>
              <a:gd name="connsiteY41" fmla="*/ 200025 h 2419350"/>
              <a:gd name="connsiteX42" fmla="*/ 1019175 w 3756025"/>
              <a:gd name="connsiteY42" fmla="*/ 0 h 2419350"/>
              <a:gd name="connsiteX43" fmla="*/ 0 w 3756025"/>
              <a:gd name="connsiteY43" fmla="*/ 425450 h 2419350"/>
              <a:gd name="connsiteX0" fmla="*/ 0 w 3756025"/>
              <a:gd name="connsiteY0" fmla="*/ 425450 h 2419350"/>
              <a:gd name="connsiteX1" fmla="*/ 0 w 3756025"/>
              <a:gd name="connsiteY1" fmla="*/ 733425 h 2419350"/>
              <a:gd name="connsiteX2" fmla="*/ 1463673 w 3756025"/>
              <a:gd name="connsiteY2" fmla="*/ 1149350 h 2419350"/>
              <a:gd name="connsiteX3" fmla="*/ 1473198 w 3756025"/>
              <a:gd name="connsiteY3" fmla="*/ 1254125 h 2419350"/>
              <a:gd name="connsiteX4" fmla="*/ 1435098 w 3756025"/>
              <a:gd name="connsiteY4" fmla="*/ 1273175 h 2419350"/>
              <a:gd name="connsiteX5" fmla="*/ 1444623 w 3756025"/>
              <a:gd name="connsiteY5" fmla="*/ 1473200 h 2419350"/>
              <a:gd name="connsiteX6" fmla="*/ 1387473 w 3756025"/>
              <a:gd name="connsiteY6" fmla="*/ 1520825 h 2419350"/>
              <a:gd name="connsiteX7" fmla="*/ 1387473 w 3756025"/>
              <a:gd name="connsiteY7" fmla="*/ 1549400 h 2419350"/>
              <a:gd name="connsiteX8" fmla="*/ 1520823 w 3756025"/>
              <a:gd name="connsiteY8" fmla="*/ 1644650 h 2419350"/>
              <a:gd name="connsiteX9" fmla="*/ 1206498 w 3756025"/>
              <a:gd name="connsiteY9" fmla="*/ 1692275 h 2419350"/>
              <a:gd name="connsiteX10" fmla="*/ 1177923 w 3756025"/>
              <a:gd name="connsiteY10" fmla="*/ 1463675 h 2419350"/>
              <a:gd name="connsiteX11" fmla="*/ 1063623 w 3756025"/>
              <a:gd name="connsiteY11" fmla="*/ 1444625 h 2419350"/>
              <a:gd name="connsiteX12" fmla="*/ 1063623 w 3756025"/>
              <a:gd name="connsiteY12" fmla="*/ 1701800 h 2419350"/>
              <a:gd name="connsiteX13" fmla="*/ 920748 w 3756025"/>
              <a:gd name="connsiteY13" fmla="*/ 1711325 h 2419350"/>
              <a:gd name="connsiteX14" fmla="*/ 841375 w 3756025"/>
              <a:gd name="connsiteY14" fmla="*/ 1422400 h 2419350"/>
              <a:gd name="connsiteX15" fmla="*/ 285750 w 3756025"/>
              <a:gd name="connsiteY15" fmla="*/ 1393825 h 2419350"/>
              <a:gd name="connsiteX16" fmla="*/ 177800 w 3756025"/>
              <a:gd name="connsiteY16" fmla="*/ 1317625 h 2419350"/>
              <a:gd name="connsiteX17" fmla="*/ 57150 w 3756025"/>
              <a:gd name="connsiteY17" fmla="*/ 1317625 h 2419350"/>
              <a:gd name="connsiteX18" fmla="*/ 187325 w 3756025"/>
              <a:gd name="connsiteY18" fmla="*/ 1768475 h 2419350"/>
              <a:gd name="connsiteX19" fmla="*/ 752475 w 3756025"/>
              <a:gd name="connsiteY19" fmla="*/ 1768475 h 2419350"/>
              <a:gd name="connsiteX20" fmla="*/ 835023 w 3756025"/>
              <a:gd name="connsiteY20" fmla="*/ 1835150 h 2419350"/>
              <a:gd name="connsiteX21" fmla="*/ 873125 w 3756025"/>
              <a:gd name="connsiteY21" fmla="*/ 1816100 h 2419350"/>
              <a:gd name="connsiteX22" fmla="*/ 955675 w 3756025"/>
              <a:gd name="connsiteY22" fmla="*/ 1774825 h 2419350"/>
              <a:gd name="connsiteX23" fmla="*/ 1082675 w 3756025"/>
              <a:gd name="connsiteY23" fmla="*/ 1800225 h 2419350"/>
              <a:gd name="connsiteX24" fmla="*/ 1117600 w 3756025"/>
              <a:gd name="connsiteY24" fmla="*/ 1873250 h 2419350"/>
              <a:gd name="connsiteX25" fmla="*/ 2130423 w 3756025"/>
              <a:gd name="connsiteY25" fmla="*/ 1873250 h 2419350"/>
              <a:gd name="connsiteX26" fmla="*/ 3581400 w 3756025"/>
              <a:gd name="connsiteY26" fmla="*/ 2419350 h 2419350"/>
              <a:gd name="connsiteX27" fmla="*/ 3756025 w 3756025"/>
              <a:gd name="connsiteY27" fmla="*/ 1825625 h 2419350"/>
              <a:gd name="connsiteX28" fmla="*/ 2603500 w 3756025"/>
              <a:gd name="connsiteY28" fmla="*/ 1720850 h 2419350"/>
              <a:gd name="connsiteX29" fmla="*/ 2609850 w 3756025"/>
              <a:gd name="connsiteY29" fmla="*/ 1260475 h 2419350"/>
              <a:gd name="connsiteX30" fmla="*/ 2320925 w 3756025"/>
              <a:gd name="connsiteY30" fmla="*/ 1250950 h 2419350"/>
              <a:gd name="connsiteX31" fmla="*/ 2178050 w 3756025"/>
              <a:gd name="connsiteY31" fmla="*/ 1216025 h 2419350"/>
              <a:gd name="connsiteX32" fmla="*/ 2190750 w 3756025"/>
              <a:gd name="connsiteY32" fmla="*/ 1612900 h 2419350"/>
              <a:gd name="connsiteX33" fmla="*/ 2060575 w 3756025"/>
              <a:gd name="connsiteY33" fmla="*/ 1609725 h 2419350"/>
              <a:gd name="connsiteX34" fmla="*/ 1857375 w 3756025"/>
              <a:gd name="connsiteY34" fmla="*/ 1403350 h 2419350"/>
              <a:gd name="connsiteX35" fmla="*/ 1895475 w 3756025"/>
              <a:gd name="connsiteY35" fmla="*/ 1311275 h 2419350"/>
              <a:gd name="connsiteX36" fmla="*/ 1841500 w 3756025"/>
              <a:gd name="connsiteY36" fmla="*/ 1130300 h 2419350"/>
              <a:gd name="connsiteX37" fmla="*/ 1628775 w 3756025"/>
              <a:gd name="connsiteY37" fmla="*/ 1203325 h 2419350"/>
              <a:gd name="connsiteX38" fmla="*/ 1530350 w 3756025"/>
              <a:gd name="connsiteY38" fmla="*/ 1076325 h 2419350"/>
              <a:gd name="connsiteX39" fmla="*/ 1895475 w 3756025"/>
              <a:gd name="connsiteY39" fmla="*/ 908050 h 2419350"/>
              <a:gd name="connsiteX40" fmla="*/ 1816100 w 3756025"/>
              <a:gd name="connsiteY40" fmla="*/ 266700 h 2419350"/>
              <a:gd name="connsiteX41" fmla="*/ 1504950 w 3756025"/>
              <a:gd name="connsiteY41" fmla="*/ 133350 h 2419350"/>
              <a:gd name="connsiteX42" fmla="*/ 1260475 w 3756025"/>
              <a:gd name="connsiteY42" fmla="*/ 200025 h 2419350"/>
              <a:gd name="connsiteX43" fmla="*/ 1019175 w 3756025"/>
              <a:gd name="connsiteY43" fmla="*/ 0 h 2419350"/>
              <a:gd name="connsiteX44" fmla="*/ 0 w 3756025"/>
              <a:gd name="connsiteY44" fmla="*/ 425450 h 2419350"/>
              <a:gd name="connsiteX0" fmla="*/ 0 w 3756025"/>
              <a:gd name="connsiteY0" fmla="*/ 425450 h 2419350"/>
              <a:gd name="connsiteX1" fmla="*/ 0 w 3756025"/>
              <a:gd name="connsiteY1" fmla="*/ 733425 h 2419350"/>
              <a:gd name="connsiteX2" fmla="*/ 1082673 w 3756025"/>
              <a:gd name="connsiteY2" fmla="*/ 1235075 h 2419350"/>
              <a:gd name="connsiteX3" fmla="*/ 1463673 w 3756025"/>
              <a:gd name="connsiteY3" fmla="*/ 1149350 h 2419350"/>
              <a:gd name="connsiteX4" fmla="*/ 1473198 w 3756025"/>
              <a:gd name="connsiteY4" fmla="*/ 1254125 h 2419350"/>
              <a:gd name="connsiteX5" fmla="*/ 1435098 w 3756025"/>
              <a:gd name="connsiteY5" fmla="*/ 1273175 h 2419350"/>
              <a:gd name="connsiteX6" fmla="*/ 1444623 w 3756025"/>
              <a:gd name="connsiteY6" fmla="*/ 1473200 h 2419350"/>
              <a:gd name="connsiteX7" fmla="*/ 1387473 w 3756025"/>
              <a:gd name="connsiteY7" fmla="*/ 1520825 h 2419350"/>
              <a:gd name="connsiteX8" fmla="*/ 1387473 w 3756025"/>
              <a:gd name="connsiteY8" fmla="*/ 1549400 h 2419350"/>
              <a:gd name="connsiteX9" fmla="*/ 1520823 w 3756025"/>
              <a:gd name="connsiteY9" fmla="*/ 1644650 h 2419350"/>
              <a:gd name="connsiteX10" fmla="*/ 1206498 w 3756025"/>
              <a:gd name="connsiteY10" fmla="*/ 1692275 h 2419350"/>
              <a:gd name="connsiteX11" fmla="*/ 1177923 w 3756025"/>
              <a:gd name="connsiteY11" fmla="*/ 1463675 h 2419350"/>
              <a:gd name="connsiteX12" fmla="*/ 1063623 w 3756025"/>
              <a:gd name="connsiteY12" fmla="*/ 1444625 h 2419350"/>
              <a:gd name="connsiteX13" fmla="*/ 1063623 w 3756025"/>
              <a:gd name="connsiteY13" fmla="*/ 1701800 h 2419350"/>
              <a:gd name="connsiteX14" fmla="*/ 920748 w 3756025"/>
              <a:gd name="connsiteY14" fmla="*/ 1711325 h 2419350"/>
              <a:gd name="connsiteX15" fmla="*/ 841375 w 3756025"/>
              <a:gd name="connsiteY15" fmla="*/ 1422400 h 2419350"/>
              <a:gd name="connsiteX16" fmla="*/ 285750 w 3756025"/>
              <a:gd name="connsiteY16" fmla="*/ 1393825 h 2419350"/>
              <a:gd name="connsiteX17" fmla="*/ 177800 w 3756025"/>
              <a:gd name="connsiteY17" fmla="*/ 1317625 h 2419350"/>
              <a:gd name="connsiteX18" fmla="*/ 57150 w 3756025"/>
              <a:gd name="connsiteY18" fmla="*/ 1317625 h 2419350"/>
              <a:gd name="connsiteX19" fmla="*/ 187325 w 3756025"/>
              <a:gd name="connsiteY19" fmla="*/ 1768475 h 2419350"/>
              <a:gd name="connsiteX20" fmla="*/ 752475 w 3756025"/>
              <a:gd name="connsiteY20" fmla="*/ 1768475 h 2419350"/>
              <a:gd name="connsiteX21" fmla="*/ 835023 w 3756025"/>
              <a:gd name="connsiteY21" fmla="*/ 1835150 h 2419350"/>
              <a:gd name="connsiteX22" fmla="*/ 873125 w 3756025"/>
              <a:gd name="connsiteY22" fmla="*/ 1816100 h 2419350"/>
              <a:gd name="connsiteX23" fmla="*/ 955675 w 3756025"/>
              <a:gd name="connsiteY23" fmla="*/ 1774825 h 2419350"/>
              <a:gd name="connsiteX24" fmla="*/ 1082675 w 3756025"/>
              <a:gd name="connsiteY24" fmla="*/ 1800225 h 2419350"/>
              <a:gd name="connsiteX25" fmla="*/ 1117600 w 3756025"/>
              <a:gd name="connsiteY25" fmla="*/ 1873250 h 2419350"/>
              <a:gd name="connsiteX26" fmla="*/ 2130423 w 3756025"/>
              <a:gd name="connsiteY26" fmla="*/ 1873250 h 2419350"/>
              <a:gd name="connsiteX27" fmla="*/ 3581400 w 3756025"/>
              <a:gd name="connsiteY27" fmla="*/ 2419350 h 2419350"/>
              <a:gd name="connsiteX28" fmla="*/ 3756025 w 3756025"/>
              <a:gd name="connsiteY28" fmla="*/ 1825625 h 2419350"/>
              <a:gd name="connsiteX29" fmla="*/ 2603500 w 3756025"/>
              <a:gd name="connsiteY29" fmla="*/ 1720850 h 2419350"/>
              <a:gd name="connsiteX30" fmla="*/ 2609850 w 3756025"/>
              <a:gd name="connsiteY30" fmla="*/ 1260475 h 2419350"/>
              <a:gd name="connsiteX31" fmla="*/ 2320925 w 3756025"/>
              <a:gd name="connsiteY31" fmla="*/ 1250950 h 2419350"/>
              <a:gd name="connsiteX32" fmla="*/ 2178050 w 3756025"/>
              <a:gd name="connsiteY32" fmla="*/ 1216025 h 2419350"/>
              <a:gd name="connsiteX33" fmla="*/ 2190750 w 3756025"/>
              <a:gd name="connsiteY33" fmla="*/ 1612900 h 2419350"/>
              <a:gd name="connsiteX34" fmla="*/ 2060575 w 3756025"/>
              <a:gd name="connsiteY34" fmla="*/ 1609725 h 2419350"/>
              <a:gd name="connsiteX35" fmla="*/ 1857375 w 3756025"/>
              <a:gd name="connsiteY35" fmla="*/ 1403350 h 2419350"/>
              <a:gd name="connsiteX36" fmla="*/ 1895475 w 3756025"/>
              <a:gd name="connsiteY36" fmla="*/ 1311275 h 2419350"/>
              <a:gd name="connsiteX37" fmla="*/ 1841500 w 3756025"/>
              <a:gd name="connsiteY37" fmla="*/ 1130300 h 2419350"/>
              <a:gd name="connsiteX38" fmla="*/ 1628775 w 3756025"/>
              <a:gd name="connsiteY38" fmla="*/ 1203325 h 2419350"/>
              <a:gd name="connsiteX39" fmla="*/ 1530350 w 3756025"/>
              <a:gd name="connsiteY39" fmla="*/ 1076325 h 2419350"/>
              <a:gd name="connsiteX40" fmla="*/ 1895475 w 3756025"/>
              <a:gd name="connsiteY40" fmla="*/ 908050 h 2419350"/>
              <a:gd name="connsiteX41" fmla="*/ 1816100 w 3756025"/>
              <a:gd name="connsiteY41" fmla="*/ 266700 h 2419350"/>
              <a:gd name="connsiteX42" fmla="*/ 1504950 w 3756025"/>
              <a:gd name="connsiteY42" fmla="*/ 133350 h 2419350"/>
              <a:gd name="connsiteX43" fmla="*/ 1260475 w 3756025"/>
              <a:gd name="connsiteY43" fmla="*/ 200025 h 2419350"/>
              <a:gd name="connsiteX44" fmla="*/ 1019175 w 3756025"/>
              <a:gd name="connsiteY44" fmla="*/ 0 h 2419350"/>
              <a:gd name="connsiteX45" fmla="*/ 0 w 3756025"/>
              <a:gd name="connsiteY45" fmla="*/ 425450 h 2419350"/>
              <a:gd name="connsiteX0" fmla="*/ 0 w 3756025"/>
              <a:gd name="connsiteY0" fmla="*/ 425450 h 2419350"/>
              <a:gd name="connsiteX1" fmla="*/ 0 w 3756025"/>
              <a:gd name="connsiteY1" fmla="*/ 733425 h 2419350"/>
              <a:gd name="connsiteX2" fmla="*/ 1082673 w 3756025"/>
              <a:gd name="connsiteY2" fmla="*/ 1235075 h 2419350"/>
              <a:gd name="connsiteX3" fmla="*/ 1435098 w 3756025"/>
              <a:gd name="connsiteY3" fmla="*/ 1139825 h 2419350"/>
              <a:gd name="connsiteX4" fmla="*/ 1473198 w 3756025"/>
              <a:gd name="connsiteY4" fmla="*/ 1254125 h 2419350"/>
              <a:gd name="connsiteX5" fmla="*/ 1435098 w 3756025"/>
              <a:gd name="connsiteY5" fmla="*/ 1273175 h 2419350"/>
              <a:gd name="connsiteX6" fmla="*/ 1444623 w 3756025"/>
              <a:gd name="connsiteY6" fmla="*/ 1473200 h 2419350"/>
              <a:gd name="connsiteX7" fmla="*/ 1387473 w 3756025"/>
              <a:gd name="connsiteY7" fmla="*/ 1520825 h 2419350"/>
              <a:gd name="connsiteX8" fmla="*/ 1387473 w 3756025"/>
              <a:gd name="connsiteY8" fmla="*/ 1549400 h 2419350"/>
              <a:gd name="connsiteX9" fmla="*/ 1520823 w 3756025"/>
              <a:gd name="connsiteY9" fmla="*/ 1644650 h 2419350"/>
              <a:gd name="connsiteX10" fmla="*/ 1206498 w 3756025"/>
              <a:gd name="connsiteY10" fmla="*/ 1692275 h 2419350"/>
              <a:gd name="connsiteX11" fmla="*/ 1177923 w 3756025"/>
              <a:gd name="connsiteY11" fmla="*/ 1463675 h 2419350"/>
              <a:gd name="connsiteX12" fmla="*/ 1063623 w 3756025"/>
              <a:gd name="connsiteY12" fmla="*/ 1444625 h 2419350"/>
              <a:gd name="connsiteX13" fmla="*/ 1063623 w 3756025"/>
              <a:gd name="connsiteY13" fmla="*/ 1701800 h 2419350"/>
              <a:gd name="connsiteX14" fmla="*/ 920748 w 3756025"/>
              <a:gd name="connsiteY14" fmla="*/ 1711325 h 2419350"/>
              <a:gd name="connsiteX15" fmla="*/ 841375 w 3756025"/>
              <a:gd name="connsiteY15" fmla="*/ 1422400 h 2419350"/>
              <a:gd name="connsiteX16" fmla="*/ 285750 w 3756025"/>
              <a:gd name="connsiteY16" fmla="*/ 1393825 h 2419350"/>
              <a:gd name="connsiteX17" fmla="*/ 177800 w 3756025"/>
              <a:gd name="connsiteY17" fmla="*/ 1317625 h 2419350"/>
              <a:gd name="connsiteX18" fmla="*/ 57150 w 3756025"/>
              <a:gd name="connsiteY18" fmla="*/ 1317625 h 2419350"/>
              <a:gd name="connsiteX19" fmla="*/ 187325 w 3756025"/>
              <a:gd name="connsiteY19" fmla="*/ 1768475 h 2419350"/>
              <a:gd name="connsiteX20" fmla="*/ 752475 w 3756025"/>
              <a:gd name="connsiteY20" fmla="*/ 1768475 h 2419350"/>
              <a:gd name="connsiteX21" fmla="*/ 835023 w 3756025"/>
              <a:gd name="connsiteY21" fmla="*/ 1835150 h 2419350"/>
              <a:gd name="connsiteX22" fmla="*/ 873125 w 3756025"/>
              <a:gd name="connsiteY22" fmla="*/ 1816100 h 2419350"/>
              <a:gd name="connsiteX23" fmla="*/ 955675 w 3756025"/>
              <a:gd name="connsiteY23" fmla="*/ 1774825 h 2419350"/>
              <a:gd name="connsiteX24" fmla="*/ 1082675 w 3756025"/>
              <a:gd name="connsiteY24" fmla="*/ 1800225 h 2419350"/>
              <a:gd name="connsiteX25" fmla="*/ 1117600 w 3756025"/>
              <a:gd name="connsiteY25" fmla="*/ 1873250 h 2419350"/>
              <a:gd name="connsiteX26" fmla="*/ 2130423 w 3756025"/>
              <a:gd name="connsiteY26" fmla="*/ 1873250 h 2419350"/>
              <a:gd name="connsiteX27" fmla="*/ 3581400 w 3756025"/>
              <a:gd name="connsiteY27" fmla="*/ 2419350 h 2419350"/>
              <a:gd name="connsiteX28" fmla="*/ 3756025 w 3756025"/>
              <a:gd name="connsiteY28" fmla="*/ 1825625 h 2419350"/>
              <a:gd name="connsiteX29" fmla="*/ 2603500 w 3756025"/>
              <a:gd name="connsiteY29" fmla="*/ 1720850 h 2419350"/>
              <a:gd name="connsiteX30" fmla="*/ 2609850 w 3756025"/>
              <a:gd name="connsiteY30" fmla="*/ 1260475 h 2419350"/>
              <a:gd name="connsiteX31" fmla="*/ 2320925 w 3756025"/>
              <a:gd name="connsiteY31" fmla="*/ 1250950 h 2419350"/>
              <a:gd name="connsiteX32" fmla="*/ 2178050 w 3756025"/>
              <a:gd name="connsiteY32" fmla="*/ 1216025 h 2419350"/>
              <a:gd name="connsiteX33" fmla="*/ 2190750 w 3756025"/>
              <a:gd name="connsiteY33" fmla="*/ 1612900 h 2419350"/>
              <a:gd name="connsiteX34" fmla="*/ 2060575 w 3756025"/>
              <a:gd name="connsiteY34" fmla="*/ 1609725 h 2419350"/>
              <a:gd name="connsiteX35" fmla="*/ 1857375 w 3756025"/>
              <a:gd name="connsiteY35" fmla="*/ 1403350 h 2419350"/>
              <a:gd name="connsiteX36" fmla="*/ 1895475 w 3756025"/>
              <a:gd name="connsiteY36" fmla="*/ 1311275 h 2419350"/>
              <a:gd name="connsiteX37" fmla="*/ 1841500 w 3756025"/>
              <a:gd name="connsiteY37" fmla="*/ 1130300 h 2419350"/>
              <a:gd name="connsiteX38" fmla="*/ 1628775 w 3756025"/>
              <a:gd name="connsiteY38" fmla="*/ 1203325 h 2419350"/>
              <a:gd name="connsiteX39" fmla="*/ 1530350 w 3756025"/>
              <a:gd name="connsiteY39" fmla="*/ 1076325 h 2419350"/>
              <a:gd name="connsiteX40" fmla="*/ 1895475 w 3756025"/>
              <a:gd name="connsiteY40" fmla="*/ 908050 h 2419350"/>
              <a:gd name="connsiteX41" fmla="*/ 1816100 w 3756025"/>
              <a:gd name="connsiteY41" fmla="*/ 266700 h 2419350"/>
              <a:gd name="connsiteX42" fmla="*/ 1504950 w 3756025"/>
              <a:gd name="connsiteY42" fmla="*/ 133350 h 2419350"/>
              <a:gd name="connsiteX43" fmla="*/ 1260475 w 3756025"/>
              <a:gd name="connsiteY43" fmla="*/ 200025 h 2419350"/>
              <a:gd name="connsiteX44" fmla="*/ 1019175 w 3756025"/>
              <a:gd name="connsiteY44" fmla="*/ 0 h 2419350"/>
              <a:gd name="connsiteX45" fmla="*/ 0 w 3756025"/>
              <a:gd name="connsiteY45" fmla="*/ 425450 h 2419350"/>
              <a:gd name="connsiteX0" fmla="*/ 0 w 3756025"/>
              <a:gd name="connsiteY0" fmla="*/ 425450 h 2419350"/>
              <a:gd name="connsiteX1" fmla="*/ 0 w 3756025"/>
              <a:gd name="connsiteY1" fmla="*/ 733425 h 2419350"/>
              <a:gd name="connsiteX2" fmla="*/ 996948 w 3756025"/>
              <a:gd name="connsiteY2" fmla="*/ 1082675 h 2419350"/>
              <a:gd name="connsiteX3" fmla="*/ 1082673 w 3756025"/>
              <a:gd name="connsiteY3" fmla="*/ 1235075 h 2419350"/>
              <a:gd name="connsiteX4" fmla="*/ 1435098 w 3756025"/>
              <a:gd name="connsiteY4" fmla="*/ 1139825 h 2419350"/>
              <a:gd name="connsiteX5" fmla="*/ 1473198 w 3756025"/>
              <a:gd name="connsiteY5" fmla="*/ 1254125 h 2419350"/>
              <a:gd name="connsiteX6" fmla="*/ 1435098 w 3756025"/>
              <a:gd name="connsiteY6" fmla="*/ 1273175 h 2419350"/>
              <a:gd name="connsiteX7" fmla="*/ 1444623 w 3756025"/>
              <a:gd name="connsiteY7" fmla="*/ 1473200 h 2419350"/>
              <a:gd name="connsiteX8" fmla="*/ 1387473 w 3756025"/>
              <a:gd name="connsiteY8" fmla="*/ 1520825 h 2419350"/>
              <a:gd name="connsiteX9" fmla="*/ 1387473 w 3756025"/>
              <a:gd name="connsiteY9" fmla="*/ 1549400 h 2419350"/>
              <a:gd name="connsiteX10" fmla="*/ 1520823 w 3756025"/>
              <a:gd name="connsiteY10" fmla="*/ 1644650 h 2419350"/>
              <a:gd name="connsiteX11" fmla="*/ 1206498 w 3756025"/>
              <a:gd name="connsiteY11" fmla="*/ 1692275 h 2419350"/>
              <a:gd name="connsiteX12" fmla="*/ 1177923 w 3756025"/>
              <a:gd name="connsiteY12" fmla="*/ 1463675 h 2419350"/>
              <a:gd name="connsiteX13" fmla="*/ 1063623 w 3756025"/>
              <a:gd name="connsiteY13" fmla="*/ 1444625 h 2419350"/>
              <a:gd name="connsiteX14" fmla="*/ 1063623 w 3756025"/>
              <a:gd name="connsiteY14" fmla="*/ 1701800 h 2419350"/>
              <a:gd name="connsiteX15" fmla="*/ 920748 w 3756025"/>
              <a:gd name="connsiteY15" fmla="*/ 1711325 h 2419350"/>
              <a:gd name="connsiteX16" fmla="*/ 841375 w 3756025"/>
              <a:gd name="connsiteY16" fmla="*/ 1422400 h 2419350"/>
              <a:gd name="connsiteX17" fmla="*/ 285750 w 3756025"/>
              <a:gd name="connsiteY17" fmla="*/ 1393825 h 2419350"/>
              <a:gd name="connsiteX18" fmla="*/ 177800 w 3756025"/>
              <a:gd name="connsiteY18" fmla="*/ 1317625 h 2419350"/>
              <a:gd name="connsiteX19" fmla="*/ 57150 w 3756025"/>
              <a:gd name="connsiteY19" fmla="*/ 1317625 h 2419350"/>
              <a:gd name="connsiteX20" fmla="*/ 187325 w 3756025"/>
              <a:gd name="connsiteY20" fmla="*/ 1768475 h 2419350"/>
              <a:gd name="connsiteX21" fmla="*/ 752475 w 3756025"/>
              <a:gd name="connsiteY21" fmla="*/ 1768475 h 2419350"/>
              <a:gd name="connsiteX22" fmla="*/ 835023 w 3756025"/>
              <a:gd name="connsiteY22" fmla="*/ 1835150 h 2419350"/>
              <a:gd name="connsiteX23" fmla="*/ 873125 w 3756025"/>
              <a:gd name="connsiteY23" fmla="*/ 1816100 h 2419350"/>
              <a:gd name="connsiteX24" fmla="*/ 955675 w 3756025"/>
              <a:gd name="connsiteY24" fmla="*/ 1774825 h 2419350"/>
              <a:gd name="connsiteX25" fmla="*/ 1082675 w 3756025"/>
              <a:gd name="connsiteY25" fmla="*/ 1800225 h 2419350"/>
              <a:gd name="connsiteX26" fmla="*/ 1117600 w 3756025"/>
              <a:gd name="connsiteY26" fmla="*/ 1873250 h 2419350"/>
              <a:gd name="connsiteX27" fmla="*/ 2130423 w 3756025"/>
              <a:gd name="connsiteY27" fmla="*/ 1873250 h 2419350"/>
              <a:gd name="connsiteX28" fmla="*/ 3581400 w 3756025"/>
              <a:gd name="connsiteY28" fmla="*/ 2419350 h 2419350"/>
              <a:gd name="connsiteX29" fmla="*/ 3756025 w 3756025"/>
              <a:gd name="connsiteY29" fmla="*/ 1825625 h 2419350"/>
              <a:gd name="connsiteX30" fmla="*/ 2603500 w 3756025"/>
              <a:gd name="connsiteY30" fmla="*/ 1720850 h 2419350"/>
              <a:gd name="connsiteX31" fmla="*/ 2609850 w 3756025"/>
              <a:gd name="connsiteY31" fmla="*/ 1260475 h 2419350"/>
              <a:gd name="connsiteX32" fmla="*/ 2320925 w 3756025"/>
              <a:gd name="connsiteY32" fmla="*/ 1250950 h 2419350"/>
              <a:gd name="connsiteX33" fmla="*/ 2178050 w 3756025"/>
              <a:gd name="connsiteY33" fmla="*/ 1216025 h 2419350"/>
              <a:gd name="connsiteX34" fmla="*/ 2190750 w 3756025"/>
              <a:gd name="connsiteY34" fmla="*/ 1612900 h 2419350"/>
              <a:gd name="connsiteX35" fmla="*/ 2060575 w 3756025"/>
              <a:gd name="connsiteY35" fmla="*/ 1609725 h 2419350"/>
              <a:gd name="connsiteX36" fmla="*/ 1857375 w 3756025"/>
              <a:gd name="connsiteY36" fmla="*/ 1403350 h 2419350"/>
              <a:gd name="connsiteX37" fmla="*/ 1895475 w 3756025"/>
              <a:gd name="connsiteY37" fmla="*/ 1311275 h 2419350"/>
              <a:gd name="connsiteX38" fmla="*/ 1841500 w 3756025"/>
              <a:gd name="connsiteY38" fmla="*/ 1130300 h 2419350"/>
              <a:gd name="connsiteX39" fmla="*/ 1628775 w 3756025"/>
              <a:gd name="connsiteY39" fmla="*/ 1203325 h 2419350"/>
              <a:gd name="connsiteX40" fmla="*/ 1530350 w 3756025"/>
              <a:gd name="connsiteY40" fmla="*/ 1076325 h 2419350"/>
              <a:gd name="connsiteX41" fmla="*/ 1895475 w 3756025"/>
              <a:gd name="connsiteY41" fmla="*/ 908050 h 2419350"/>
              <a:gd name="connsiteX42" fmla="*/ 1816100 w 3756025"/>
              <a:gd name="connsiteY42" fmla="*/ 266700 h 2419350"/>
              <a:gd name="connsiteX43" fmla="*/ 1504950 w 3756025"/>
              <a:gd name="connsiteY43" fmla="*/ 133350 h 2419350"/>
              <a:gd name="connsiteX44" fmla="*/ 1260475 w 3756025"/>
              <a:gd name="connsiteY44" fmla="*/ 200025 h 2419350"/>
              <a:gd name="connsiteX45" fmla="*/ 1019175 w 3756025"/>
              <a:gd name="connsiteY45" fmla="*/ 0 h 2419350"/>
              <a:gd name="connsiteX46" fmla="*/ 0 w 3756025"/>
              <a:gd name="connsiteY46" fmla="*/ 425450 h 2419350"/>
              <a:gd name="connsiteX0" fmla="*/ 0 w 3756025"/>
              <a:gd name="connsiteY0" fmla="*/ 425450 h 2419350"/>
              <a:gd name="connsiteX1" fmla="*/ 0 w 3756025"/>
              <a:gd name="connsiteY1" fmla="*/ 733425 h 2419350"/>
              <a:gd name="connsiteX2" fmla="*/ 577848 w 3756025"/>
              <a:gd name="connsiteY2" fmla="*/ 1035050 h 2419350"/>
              <a:gd name="connsiteX3" fmla="*/ 996948 w 3756025"/>
              <a:gd name="connsiteY3" fmla="*/ 1082675 h 2419350"/>
              <a:gd name="connsiteX4" fmla="*/ 1082673 w 3756025"/>
              <a:gd name="connsiteY4" fmla="*/ 1235075 h 2419350"/>
              <a:gd name="connsiteX5" fmla="*/ 1435098 w 3756025"/>
              <a:gd name="connsiteY5" fmla="*/ 1139825 h 2419350"/>
              <a:gd name="connsiteX6" fmla="*/ 1473198 w 3756025"/>
              <a:gd name="connsiteY6" fmla="*/ 1254125 h 2419350"/>
              <a:gd name="connsiteX7" fmla="*/ 1435098 w 3756025"/>
              <a:gd name="connsiteY7" fmla="*/ 1273175 h 2419350"/>
              <a:gd name="connsiteX8" fmla="*/ 1444623 w 3756025"/>
              <a:gd name="connsiteY8" fmla="*/ 1473200 h 2419350"/>
              <a:gd name="connsiteX9" fmla="*/ 1387473 w 3756025"/>
              <a:gd name="connsiteY9" fmla="*/ 1520825 h 2419350"/>
              <a:gd name="connsiteX10" fmla="*/ 1387473 w 3756025"/>
              <a:gd name="connsiteY10" fmla="*/ 1549400 h 2419350"/>
              <a:gd name="connsiteX11" fmla="*/ 1520823 w 3756025"/>
              <a:gd name="connsiteY11" fmla="*/ 1644650 h 2419350"/>
              <a:gd name="connsiteX12" fmla="*/ 1206498 w 3756025"/>
              <a:gd name="connsiteY12" fmla="*/ 1692275 h 2419350"/>
              <a:gd name="connsiteX13" fmla="*/ 1177923 w 3756025"/>
              <a:gd name="connsiteY13" fmla="*/ 1463675 h 2419350"/>
              <a:gd name="connsiteX14" fmla="*/ 1063623 w 3756025"/>
              <a:gd name="connsiteY14" fmla="*/ 1444625 h 2419350"/>
              <a:gd name="connsiteX15" fmla="*/ 1063623 w 3756025"/>
              <a:gd name="connsiteY15" fmla="*/ 1701800 h 2419350"/>
              <a:gd name="connsiteX16" fmla="*/ 920748 w 3756025"/>
              <a:gd name="connsiteY16" fmla="*/ 1711325 h 2419350"/>
              <a:gd name="connsiteX17" fmla="*/ 841375 w 3756025"/>
              <a:gd name="connsiteY17" fmla="*/ 1422400 h 2419350"/>
              <a:gd name="connsiteX18" fmla="*/ 285750 w 3756025"/>
              <a:gd name="connsiteY18" fmla="*/ 1393825 h 2419350"/>
              <a:gd name="connsiteX19" fmla="*/ 177800 w 3756025"/>
              <a:gd name="connsiteY19" fmla="*/ 1317625 h 2419350"/>
              <a:gd name="connsiteX20" fmla="*/ 57150 w 3756025"/>
              <a:gd name="connsiteY20" fmla="*/ 1317625 h 2419350"/>
              <a:gd name="connsiteX21" fmla="*/ 187325 w 3756025"/>
              <a:gd name="connsiteY21" fmla="*/ 1768475 h 2419350"/>
              <a:gd name="connsiteX22" fmla="*/ 752475 w 3756025"/>
              <a:gd name="connsiteY22" fmla="*/ 1768475 h 2419350"/>
              <a:gd name="connsiteX23" fmla="*/ 835023 w 3756025"/>
              <a:gd name="connsiteY23" fmla="*/ 1835150 h 2419350"/>
              <a:gd name="connsiteX24" fmla="*/ 873125 w 3756025"/>
              <a:gd name="connsiteY24" fmla="*/ 1816100 h 2419350"/>
              <a:gd name="connsiteX25" fmla="*/ 955675 w 3756025"/>
              <a:gd name="connsiteY25" fmla="*/ 1774825 h 2419350"/>
              <a:gd name="connsiteX26" fmla="*/ 1082675 w 3756025"/>
              <a:gd name="connsiteY26" fmla="*/ 1800225 h 2419350"/>
              <a:gd name="connsiteX27" fmla="*/ 1117600 w 3756025"/>
              <a:gd name="connsiteY27" fmla="*/ 1873250 h 2419350"/>
              <a:gd name="connsiteX28" fmla="*/ 2130423 w 3756025"/>
              <a:gd name="connsiteY28" fmla="*/ 1873250 h 2419350"/>
              <a:gd name="connsiteX29" fmla="*/ 3581400 w 3756025"/>
              <a:gd name="connsiteY29" fmla="*/ 2419350 h 2419350"/>
              <a:gd name="connsiteX30" fmla="*/ 3756025 w 3756025"/>
              <a:gd name="connsiteY30" fmla="*/ 1825625 h 2419350"/>
              <a:gd name="connsiteX31" fmla="*/ 2603500 w 3756025"/>
              <a:gd name="connsiteY31" fmla="*/ 1720850 h 2419350"/>
              <a:gd name="connsiteX32" fmla="*/ 2609850 w 3756025"/>
              <a:gd name="connsiteY32" fmla="*/ 1260475 h 2419350"/>
              <a:gd name="connsiteX33" fmla="*/ 2320925 w 3756025"/>
              <a:gd name="connsiteY33" fmla="*/ 1250950 h 2419350"/>
              <a:gd name="connsiteX34" fmla="*/ 2178050 w 3756025"/>
              <a:gd name="connsiteY34" fmla="*/ 1216025 h 2419350"/>
              <a:gd name="connsiteX35" fmla="*/ 2190750 w 3756025"/>
              <a:gd name="connsiteY35" fmla="*/ 1612900 h 2419350"/>
              <a:gd name="connsiteX36" fmla="*/ 2060575 w 3756025"/>
              <a:gd name="connsiteY36" fmla="*/ 1609725 h 2419350"/>
              <a:gd name="connsiteX37" fmla="*/ 1857375 w 3756025"/>
              <a:gd name="connsiteY37" fmla="*/ 1403350 h 2419350"/>
              <a:gd name="connsiteX38" fmla="*/ 1895475 w 3756025"/>
              <a:gd name="connsiteY38" fmla="*/ 1311275 h 2419350"/>
              <a:gd name="connsiteX39" fmla="*/ 1841500 w 3756025"/>
              <a:gd name="connsiteY39" fmla="*/ 1130300 h 2419350"/>
              <a:gd name="connsiteX40" fmla="*/ 1628775 w 3756025"/>
              <a:gd name="connsiteY40" fmla="*/ 1203325 h 2419350"/>
              <a:gd name="connsiteX41" fmla="*/ 1530350 w 3756025"/>
              <a:gd name="connsiteY41" fmla="*/ 1076325 h 2419350"/>
              <a:gd name="connsiteX42" fmla="*/ 1895475 w 3756025"/>
              <a:gd name="connsiteY42" fmla="*/ 908050 h 2419350"/>
              <a:gd name="connsiteX43" fmla="*/ 1816100 w 3756025"/>
              <a:gd name="connsiteY43" fmla="*/ 266700 h 2419350"/>
              <a:gd name="connsiteX44" fmla="*/ 1504950 w 3756025"/>
              <a:gd name="connsiteY44" fmla="*/ 133350 h 2419350"/>
              <a:gd name="connsiteX45" fmla="*/ 1260475 w 3756025"/>
              <a:gd name="connsiteY45" fmla="*/ 200025 h 2419350"/>
              <a:gd name="connsiteX46" fmla="*/ 1019175 w 3756025"/>
              <a:gd name="connsiteY46" fmla="*/ 0 h 2419350"/>
              <a:gd name="connsiteX47" fmla="*/ 0 w 3756025"/>
              <a:gd name="connsiteY47" fmla="*/ 425450 h 2419350"/>
              <a:gd name="connsiteX0" fmla="*/ 0 w 3756025"/>
              <a:gd name="connsiteY0" fmla="*/ 425450 h 2419350"/>
              <a:gd name="connsiteX1" fmla="*/ 0 w 3756025"/>
              <a:gd name="connsiteY1" fmla="*/ 733425 h 2419350"/>
              <a:gd name="connsiteX2" fmla="*/ 425448 w 3756025"/>
              <a:gd name="connsiteY2" fmla="*/ 892175 h 2419350"/>
              <a:gd name="connsiteX3" fmla="*/ 577848 w 3756025"/>
              <a:gd name="connsiteY3" fmla="*/ 1035050 h 2419350"/>
              <a:gd name="connsiteX4" fmla="*/ 996948 w 3756025"/>
              <a:gd name="connsiteY4" fmla="*/ 1082675 h 2419350"/>
              <a:gd name="connsiteX5" fmla="*/ 1082673 w 3756025"/>
              <a:gd name="connsiteY5" fmla="*/ 1235075 h 2419350"/>
              <a:gd name="connsiteX6" fmla="*/ 1435098 w 3756025"/>
              <a:gd name="connsiteY6" fmla="*/ 1139825 h 2419350"/>
              <a:gd name="connsiteX7" fmla="*/ 1473198 w 3756025"/>
              <a:gd name="connsiteY7" fmla="*/ 1254125 h 2419350"/>
              <a:gd name="connsiteX8" fmla="*/ 1435098 w 3756025"/>
              <a:gd name="connsiteY8" fmla="*/ 1273175 h 2419350"/>
              <a:gd name="connsiteX9" fmla="*/ 1444623 w 3756025"/>
              <a:gd name="connsiteY9" fmla="*/ 1473200 h 2419350"/>
              <a:gd name="connsiteX10" fmla="*/ 1387473 w 3756025"/>
              <a:gd name="connsiteY10" fmla="*/ 1520825 h 2419350"/>
              <a:gd name="connsiteX11" fmla="*/ 1387473 w 3756025"/>
              <a:gd name="connsiteY11" fmla="*/ 1549400 h 2419350"/>
              <a:gd name="connsiteX12" fmla="*/ 1520823 w 3756025"/>
              <a:gd name="connsiteY12" fmla="*/ 1644650 h 2419350"/>
              <a:gd name="connsiteX13" fmla="*/ 1206498 w 3756025"/>
              <a:gd name="connsiteY13" fmla="*/ 1692275 h 2419350"/>
              <a:gd name="connsiteX14" fmla="*/ 1177923 w 3756025"/>
              <a:gd name="connsiteY14" fmla="*/ 1463675 h 2419350"/>
              <a:gd name="connsiteX15" fmla="*/ 1063623 w 3756025"/>
              <a:gd name="connsiteY15" fmla="*/ 1444625 h 2419350"/>
              <a:gd name="connsiteX16" fmla="*/ 1063623 w 3756025"/>
              <a:gd name="connsiteY16" fmla="*/ 1701800 h 2419350"/>
              <a:gd name="connsiteX17" fmla="*/ 920748 w 3756025"/>
              <a:gd name="connsiteY17" fmla="*/ 1711325 h 2419350"/>
              <a:gd name="connsiteX18" fmla="*/ 841375 w 3756025"/>
              <a:gd name="connsiteY18" fmla="*/ 1422400 h 2419350"/>
              <a:gd name="connsiteX19" fmla="*/ 285750 w 3756025"/>
              <a:gd name="connsiteY19" fmla="*/ 1393825 h 2419350"/>
              <a:gd name="connsiteX20" fmla="*/ 177800 w 3756025"/>
              <a:gd name="connsiteY20" fmla="*/ 1317625 h 2419350"/>
              <a:gd name="connsiteX21" fmla="*/ 57150 w 3756025"/>
              <a:gd name="connsiteY21" fmla="*/ 1317625 h 2419350"/>
              <a:gd name="connsiteX22" fmla="*/ 187325 w 3756025"/>
              <a:gd name="connsiteY22" fmla="*/ 1768475 h 2419350"/>
              <a:gd name="connsiteX23" fmla="*/ 752475 w 3756025"/>
              <a:gd name="connsiteY23" fmla="*/ 1768475 h 2419350"/>
              <a:gd name="connsiteX24" fmla="*/ 835023 w 3756025"/>
              <a:gd name="connsiteY24" fmla="*/ 1835150 h 2419350"/>
              <a:gd name="connsiteX25" fmla="*/ 873125 w 3756025"/>
              <a:gd name="connsiteY25" fmla="*/ 1816100 h 2419350"/>
              <a:gd name="connsiteX26" fmla="*/ 955675 w 3756025"/>
              <a:gd name="connsiteY26" fmla="*/ 1774825 h 2419350"/>
              <a:gd name="connsiteX27" fmla="*/ 1082675 w 3756025"/>
              <a:gd name="connsiteY27" fmla="*/ 1800225 h 2419350"/>
              <a:gd name="connsiteX28" fmla="*/ 1117600 w 3756025"/>
              <a:gd name="connsiteY28" fmla="*/ 1873250 h 2419350"/>
              <a:gd name="connsiteX29" fmla="*/ 2130423 w 3756025"/>
              <a:gd name="connsiteY29" fmla="*/ 1873250 h 2419350"/>
              <a:gd name="connsiteX30" fmla="*/ 3581400 w 3756025"/>
              <a:gd name="connsiteY30" fmla="*/ 2419350 h 2419350"/>
              <a:gd name="connsiteX31" fmla="*/ 3756025 w 3756025"/>
              <a:gd name="connsiteY31" fmla="*/ 1825625 h 2419350"/>
              <a:gd name="connsiteX32" fmla="*/ 2603500 w 3756025"/>
              <a:gd name="connsiteY32" fmla="*/ 1720850 h 2419350"/>
              <a:gd name="connsiteX33" fmla="*/ 2609850 w 3756025"/>
              <a:gd name="connsiteY33" fmla="*/ 1260475 h 2419350"/>
              <a:gd name="connsiteX34" fmla="*/ 2320925 w 3756025"/>
              <a:gd name="connsiteY34" fmla="*/ 1250950 h 2419350"/>
              <a:gd name="connsiteX35" fmla="*/ 2178050 w 3756025"/>
              <a:gd name="connsiteY35" fmla="*/ 1216025 h 2419350"/>
              <a:gd name="connsiteX36" fmla="*/ 2190750 w 3756025"/>
              <a:gd name="connsiteY36" fmla="*/ 1612900 h 2419350"/>
              <a:gd name="connsiteX37" fmla="*/ 2060575 w 3756025"/>
              <a:gd name="connsiteY37" fmla="*/ 1609725 h 2419350"/>
              <a:gd name="connsiteX38" fmla="*/ 1857375 w 3756025"/>
              <a:gd name="connsiteY38" fmla="*/ 1403350 h 2419350"/>
              <a:gd name="connsiteX39" fmla="*/ 1895475 w 3756025"/>
              <a:gd name="connsiteY39" fmla="*/ 1311275 h 2419350"/>
              <a:gd name="connsiteX40" fmla="*/ 1841500 w 3756025"/>
              <a:gd name="connsiteY40" fmla="*/ 1130300 h 2419350"/>
              <a:gd name="connsiteX41" fmla="*/ 1628775 w 3756025"/>
              <a:gd name="connsiteY41" fmla="*/ 1203325 h 2419350"/>
              <a:gd name="connsiteX42" fmla="*/ 1530350 w 3756025"/>
              <a:gd name="connsiteY42" fmla="*/ 1076325 h 2419350"/>
              <a:gd name="connsiteX43" fmla="*/ 1895475 w 3756025"/>
              <a:gd name="connsiteY43" fmla="*/ 908050 h 2419350"/>
              <a:gd name="connsiteX44" fmla="*/ 1816100 w 3756025"/>
              <a:gd name="connsiteY44" fmla="*/ 266700 h 2419350"/>
              <a:gd name="connsiteX45" fmla="*/ 1504950 w 3756025"/>
              <a:gd name="connsiteY45" fmla="*/ 133350 h 2419350"/>
              <a:gd name="connsiteX46" fmla="*/ 1260475 w 3756025"/>
              <a:gd name="connsiteY46" fmla="*/ 200025 h 2419350"/>
              <a:gd name="connsiteX47" fmla="*/ 1019175 w 3756025"/>
              <a:gd name="connsiteY47" fmla="*/ 0 h 2419350"/>
              <a:gd name="connsiteX48" fmla="*/ 0 w 3756025"/>
              <a:gd name="connsiteY48" fmla="*/ 425450 h 2419350"/>
              <a:gd name="connsiteX0" fmla="*/ 0 w 3756025"/>
              <a:gd name="connsiteY0" fmla="*/ 425450 h 2419350"/>
              <a:gd name="connsiteX1" fmla="*/ 0 w 3756025"/>
              <a:gd name="connsiteY1" fmla="*/ 733425 h 2419350"/>
              <a:gd name="connsiteX2" fmla="*/ 425448 w 3756025"/>
              <a:gd name="connsiteY2" fmla="*/ 892175 h 2419350"/>
              <a:gd name="connsiteX3" fmla="*/ 577848 w 3756025"/>
              <a:gd name="connsiteY3" fmla="*/ 1035050 h 2419350"/>
              <a:gd name="connsiteX4" fmla="*/ 996948 w 3756025"/>
              <a:gd name="connsiteY4" fmla="*/ 1082675 h 2419350"/>
              <a:gd name="connsiteX5" fmla="*/ 1082673 w 3756025"/>
              <a:gd name="connsiteY5" fmla="*/ 1235075 h 2419350"/>
              <a:gd name="connsiteX6" fmla="*/ 1435098 w 3756025"/>
              <a:gd name="connsiteY6" fmla="*/ 1139825 h 2419350"/>
              <a:gd name="connsiteX7" fmla="*/ 1473198 w 3756025"/>
              <a:gd name="connsiteY7" fmla="*/ 1254125 h 2419350"/>
              <a:gd name="connsiteX8" fmla="*/ 1435098 w 3756025"/>
              <a:gd name="connsiteY8" fmla="*/ 1273175 h 2419350"/>
              <a:gd name="connsiteX9" fmla="*/ 1444623 w 3756025"/>
              <a:gd name="connsiteY9" fmla="*/ 1473200 h 2419350"/>
              <a:gd name="connsiteX10" fmla="*/ 1387473 w 3756025"/>
              <a:gd name="connsiteY10" fmla="*/ 1520825 h 2419350"/>
              <a:gd name="connsiteX11" fmla="*/ 1387473 w 3756025"/>
              <a:gd name="connsiteY11" fmla="*/ 1549400 h 2419350"/>
              <a:gd name="connsiteX12" fmla="*/ 1520823 w 3756025"/>
              <a:gd name="connsiteY12" fmla="*/ 1644650 h 2419350"/>
              <a:gd name="connsiteX13" fmla="*/ 1206498 w 3756025"/>
              <a:gd name="connsiteY13" fmla="*/ 1692275 h 2419350"/>
              <a:gd name="connsiteX14" fmla="*/ 1177923 w 3756025"/>
              <a:gd name="connsiteY14" fmla="*/ 1463675 h 2419350"/>
              <a:gd name="connsiteX15" fmla="*/ 1063623 w 3756025"/>
              <a:gd name="connsiteY15" fmla="*/ 1444625 h 2419350"/>
              <a:gd name="connsiteX16" fmla="*/ 1063623 w 3756025"/>
              <a:gd name="connsiteY16" fmla="*/ 1701800 h 2419350"/>
              <a:gd name="connsiteX17" fmla="*/ 920748 w 3756025"/>
              <a:gd name="connsiteY17" fmla="*/ 1711325 h 2419350"/>
              <a:gd name="connsiteX18" fmla="*/ 841375 w 3756025"/>
              <a:gd name="connsiteY18" fmla="*/ 1422400 h 2419350"/>
              <a:gd name="connsiteX19" fmla="*/ 285750 w 3756025"/>
              <a:gd name="connsiteY19" fmla="*/ 1393825 h 2419350"/>
              <a:gd name="connsiteX20" fmla="*/ 177800 w 3756025"/>
              <a:gd name="connsiteY20" fmla="*/ 1317625 h 2419350"/>
              <a:gd name="connsiteX21" fmla="*/ 57150 w 3756025"/>
              <a:gd name="connsiteY21" fmla="*/ 1317625 h 2419350"/>
              <a:gd name="connsiteX22" fmla="*/ 187325 w 3756025"/>
              <a:gd name="connsiteY22" fmla="*/ 1768475 h 2419350"/>
              <a:gd name="connsiteX23" fmla="*/ 752475 w 3756025"/>
              <a:gd name="connsiteY23" fmla="*/ 1768475 h 2419350"/>
              <a:gd name="connsiteX24" fmla="*/ 835023 w 3756025"/>
              <a:gd name="connsiteY24" fmla="*/ 1835150 h 2419350"/>
              <a:gd name="connsiteX25" fmla="*/ 873125 w 3756025"/>
              <a:gd name="connsiteY25" fmla="*/ 1816100 h 2419350"/>
              <a:gd name="connsiteX26" fmla="*/ 955675 w 3756025"/>
              <a:gd name="connsiteY26" fmla="*/ 1774825 h 2419350"/>
              <a:gd name="connsiteX27" fmla="*/ 1082675 w 3756025"/>
              <a:gd name="connsiteY27" fmla="*/ 1800225 h 2419350"/>
              <a:gd name="connsiteX28" fmla="*/ 1117600 w 3756025"/>
              <a:gd name="connsiteY28" fmla="*/ 1873250 h 2419350"/>
              <a:gd name="connsiteX29" fmla="*/ 2130423 w 3756025"/>
              <a:gd name="connsiteY29" fmla="*/ 1873250 h 2419350"/>
              <a:gd name="connsiteX30" fmla="*/ 3581400 w 3756025"/>
              <a:gd name="connsiteY30" fmla="*/ 2419350 h 2419350"/>
              <a:gd name="connsiteX31" fmla="*/ 3756025 w 3756025"/>
              <a:gd name="connsiteY31" fmla="*/ 1825625 h 2419350"/>
              <a:gd name="connsiteX32" fmla="*/ 2603500 w 3756025"/>
              <a:gd name="connsiteY32" fmla="*/ 1720850 h 2419350"/>
              <a:gd name="connsiteX33" fmla="*/ 2609850 w 3756025"/>
              <a:gd name="connsiteY33" fmla="*/ 1260475 h 2419350"/>
              <a:gd name="connsiteX34" fmla="*/ 2320925 w 3756025"/>
              <a:gd name="connsiteY34" fmla="*/ 1250950 h 2419350"/>
              <a:gd name="connsiteX35" fmla="*/ 2178050 w 3756025"/>
              <a:gd name="connsiteY35" fmla="*/ 1216025 h 2419350"/>
              <a:gd name="connsiteX36" fmla="*/ 2190750 w 3756025"/>
              <a:gd name="connsiteY36" fmla="*/ 1612900 h 2419350"/>
              <a:gd name="connsiteX37" fmla="*/ 2060575 w 3756025"/>
              <a:gd name="connsiteY37" fmla="*/ 1609725 h 2419350"/>
              <a:gd name="connsiteX38" fmla="*/ 1857375 w 3756025"/>
              <a:gd name="connsiteY38" fmla="*/ 1403350 h 2419350"/>
              <a:gd name="connsiteX39" fmla="*/ 1895475 w 3756025"/>
              <a:gd name="connsiteY39" fmla="*/ 1311275 h 2419350"/>
              <a:gd name="connsiteX40" fmla="*/ 1841500 w 3756025"/>
              <a:gd name="connsiteY40" fmla="*/ 1130300 h 2419350"/>
              <a:gd name="connsiteX41" fmla="*/ 1628775 w 3756025"/>
              <a:gd name="connsiteY41" fmla="*/ 1203325 h 2419350"/>
              <a:gd name="connsiteX42" fmla="*/ 1530350 w 3756025"/>
              <a:gd name="connsiteY42" fmla="*/ 1076325 h 2419350"/>
              <a:gd name="connsiteX43" fmla="*/ 1895475 w 3756025"/>
              <a:gd name="connsiteY43" fmla="*/ 908050 h 2419350"/>
              <a:gd name="connsiteX44" fmla="*/ 1816100 w 3756025"/>
              <a:gd name="connsiteY44" fmla="*/ 266700 h 2419350"/>
              <a:gd name="connsiteX45" fmla="*/ 1504950 w 3756025"/>
              <a:gd name="connsiteY45" fmla="*/ 133350 h 2419350"/>
              <a:gd name="connsiteX46" fmla="*/ 1260475 w 3756025"/>
              <a:gd name="connsiteY46" fmla="*/ 200025 h 2419350"/>
              <a:gd name="connsiteX47" fmla="*/ 1019175 w 3756025"/>
              <a:gd name="connsiteY47" fmla="*/ 0 h 2419350"/>
              <a:gd name="connsiteX48" fmla="*/ 0 w 3756025"/>
              <a:gd name="connsiteY48" fmla="*/ 425450 h 2419350"/>
              <a:gd name="connsiteX0" fmla="*/ 0 w 3756025"/>
              <a:gd name="connsiteY0" fmla="*/ 425450 h 2419350"/>
              <a:gd name="connsiteX1" fmla="*/ 0 w 3756025"/>
              <a:gd name="connsiteY1" fmla="*/ 733425 h 2419350"/>
              <a:gd name="connsiteX2" fmla="*/ 425448 w 3756025"/>
              <a:gd name="connsiteY2" fmla="*/ 892175 h 2419350"/>
              <a:gd name="connsiteX3" fmla="*/ 577848 w 3756025"/>
              <a:gd name="connsiteY3" fmla="*/ 1035050 h 2419350"/>
              <a:gd name="connsiteX4" fmla="*/ 996948 w 3756025"/>
              <a:gd name="connsiteY4" fmla="*/ 1082675 h 2419350"/>
              <a:gd name="connsiteX5" fmla="*/ 1082673 w 3756025"/>
              <a:gd name="connsiteY5" fmla="*/ 1235075 h 2419350"/>
              <a:gd name="connsiteX6" fmla="*/ 1435098 w 3756025"/>
              <a:gd name="connsiteY6" fmla="*/ 1139825 h 2419350"/>
              <a:gd name="connsiteX7" fmla="*/ 1473198 w 3756025"/>
              <a:gd name="connsiteY7" fmla="*/ 1254125 h 2419350"/>
              <a:gd name="connsiteX8" fmla="*/ 1435098 w 3756025"/>
              <a:gd name="connsiteY8" fmla="*/ 1273175 h 2419350"/>
              <a:gd name="connsiteX9" fmla="*/ 1444623 w 3756025"/>
              <a:gd name="connsiteY9" fmla="*/ 1473200 h 2419350"/>
              <a:gd name="connsiteX10" fmla="*/ 1387473 w 3756025"/>
              <a:gd name="connsiteY10" fmla="*/ 1520825 h 2419350"/>
              <a:gd name="connsiteX11" fmla="*/ 1387473 w 3756025"/>
              <a:gd name="connsiteY11" fmla="*/ 1549400 h 2419350"/>
              <a:gd name="connsiteX12" fmla="*/ 1520823 w 3756025"/>
              <a:gd name="connsiteY12" fmla="*/ 1644650 h 2419350"/>
              <a:gd name="connsiteX13" fmla="*/ 1206498 w 3756025"/>
              <a:gd name="connsiteY13" fmla="*/ 1692275 h 2419350"/>
              <a:gd name="connsiteX14" fmla="*/ 1177923 w 3756025"/>
              <a:gd name="connsiteY14" fmla="*/ 1463675 h 2419350"/>
              <a:gd name="connsiteX15" fmla="*/ 1063623 w 3756025"/>
              <a:gd name="connsiteY15" fmla="*/ 1444625 h 2419350"/>
              <a:gd name="connsiteX16" fmla="*/ 1063623 w 3756025"/>
              <a:gd name="connsiteY16" fmla="*/ 1701800 h 2419350"/>
              <a:gd name="connsiteX17" fmla="*/ 920748 w 3756025"/>
              <a:gd name="connsiteY17" fmla="*/ 1711325 h 2419350"/>
              <a:gd name="connsiteX18" fmla="*/ 841375 w 3756025"/>
              <a:gd name="connsiteY18" fmla="*/ 1422400 h 2419350"/>
              <a:gd name="connsiteX19" fmla="*/ 285750 w 3756025"/>
              <a:gd name="connsiteY19" fmla="*/ 1393825 h 2419350"/>
              <a:gd name="connsiteX20" fmla="*/ 177800 w 3756025"/>
              <a:gd name="connsiteY20" fmla="*/ 1317625 h 2419350"/>
              <a:gd name="connsiteX21" fmla="*/ 57150 w 3756025"/>
              <a:gd name="connsiteY21" fmla="*/ 1317625 h 2419350"/>
              <a:gd name="connsiteX22" fmla="*/ 187325 w 3756025"/>
              <a:gd name="connsiteY22" fmla="*/ 1768475 h 2419350"/>
              <a:gd name="connsiteX23" fmla="*/ 752475 w 3756025"/>
              <a:gd name="connsiteY23" fmla="*/ 1768475 h 2419350"/>
              <a:gd name="connsiteX24" fmla="*/ 835023 w 3756025"/>
              <a:gd name="connsiteY24" fmla="*/ 1835150 h 2419350"/>
              <a:gd name="connsiteX25" fmla="*/ 873125 w 3756025"/>
              <a:gd name="connsiteY25" fmla="*/ 1816100 h 2419350"/>
              <a:gd name="connsiteX26" fmla="*/ 955675 w 3756025"/>
              <a:gd name="connsiteY26" fmla="*/ 1774825 h 2419350"/>
              <a:gd name="connsiteX27" fmla="*/ 1082675 w 3756025"/>
              <a:gd name="connsiteY27" fmla="*/ 1800225 h 2419350"/>
              <a:gd name="connsiteX28" fmla="*/ 1117600 w 3756025"/>
              <a:gd name="connsiteY28" fmla="*/ 1873250 h 2419350"/>
              <a:gd name="connsiteX29" fmla="*/ 2130423 w 3756025"/>
              <a:gd name="connsiteY29" fmla="*/ 1873250 h 2419350"/>
              <a:gd name="connsiteX30" fmla="*/ 3581400 w 3756025"/>
              <a:gd name="connsiteY30" fmla="*/ 2419350 h 2419350"/>
              <a:gd name="connsiteX31" fmla="*/ 3756025 w 3756025"/>
              <a:gd name="connsiteY31" fmla="*/ 1825625 h 2419350"/>
              <a:gd name="connsiteX32" fmla="*/ 2603500 w 3756025"/>
              <a:gd name="connsiteY32" fmla="*/ 1720850 h 2419350"/>
              <a:gd name="connsiteX33" fmla="*/ 2609850 w 3756025"/>
              <a:gd name="connsiteY33" fmla="*/ 1260475 h 2419350"/>
              <a:gd name="connsiteX34" fmla="*/ 2320925 w 3756025"/>
              <a:gd name="connsiteY34" fmla="*/ 1250950 h 2419350"/>
              <a:gd name="connsiteX35" fmla="*/ 2178050 w 3756025"/>
              <a:gd name="connsiteY35" fmla="*/ 1216025 h 2419350"/>
              <a:gd name="connsiteX36" fmla="*/ 2190750 w 3756025"/>
              <a:gd name="connsiteY36" fmla="*/ 1612900 h 2419350"/>
              <a:gd name="connsiteX37" fmla="*/ 2060575 w 3756025"/>
              <a:gd name="connsiteY37" fmla="*/ 1609725 h 2419350"/>
              <a:gd name="connsiteX38" fmla="*/ 1857375 w 3756025"/>
              <a:gd name="connsiteY38" fmla="*/ 1403350 h 2419350"/>
              <a:gd name="connsiteX39" fmla="*/ 1895475 w 3756025"/>
              <a:gd name="connsiteY39" fmla="*/ 1311275 h 2419350"/>
              <a:gd name="connsiteX40" fmla="*/ 1841500 w 3756025"/>
              <a:gd name="connsiteY40" fmla="*/ 1130300 h 2419350"/>
              <a:gd name="connsiteX41" fmla="*/ 1628775 w 3756025"/>
              <a:gd name="connsiteY41" fmla="*/ 1203325 h 2419350"/>
              <a:gd name="connsiteX42" fmla="*/ 1530350 w 3756025"/>
              <a:gd name="connsiteY42" fmla="*/ 1076325 h 2419350"/>
              <a:gd name="connsiteX43" fmla="*/ 1895475 w 3756025"/>
              <a:gd name="connsiteY43" fmla="*/ 908050 h 2419350"/>
              <a:gd name="connsiteX44" fmla="*/ 1816100 w 3756025"/>
              <a:gd name="connsiteY44" fmla="*/ 266700 h 2419350"/>
              <a:gd name="connsiteX45" fmla="*/ 1504950 w 3756025"/>
              <a:gd name="connsiteY45" fmla="*/ 133350 h 2419350"/>
              <a:gd name="connsiteX46" fmla="*/ 1260475 w 3756025"/>
              <a:gd name="connsiteY46" fmla="*/ 200025 h 2419350"/>
              <a:gd name="connsiteX47" fmla="*/ 1019175 w 3756025"/>
              <a:gd name="connsiteY47" fmla="*/ 0 h 2419350"/>
              <a:gd name="connsiteX48" fmla="*/ 0 w 3756025"/>
              <a:gd name="connsiteY48" fmla="*/ 425450 h 2419350"/>
              <a:gd name="connsiteX0" fmla="*/ 0 w 3756025"/>
              <a:gd name="connsiteY0" fmla="*/ 425450 h 2419350"/>
              <a:gd name="connsiteX1" fmla="*/ 0 w 3756025"/>
              <a:gd name="connsiteY1" fmla="*/ 733425 h 2419350"/>
              <a:gd name="connsiteX2" fmla="*/ 711198 w 3756025"/>
              <a:gd name="connsiteY2" fmla="*/ 615950 h 2419350"/>
              <a:gd name="connsiteX3" fmla="*/ 425448 w 3756025"/>
              <a:gd name="connsiteY3" fmla="*/ 892175 h 2419350"/>
              <a:gd name="connsiteX4" fmla="*/ 577848 w 3756025"/>
              <a:gd name="connsiteY4" fmla="*/ 1035050 h 2419350"/>
              <a:gd name="connsiteX5" fmla="*/ 996948 w 3756025"/>
              <a:gd name="connsiteY5" fmla="*/ 1082675 h 2419350"/>
              <a:gd name="connsiteX6" fmla="*/ 1082673 w 3756025"/>
              <a:gd name="connsiteY6" fmla="*/ 1235075 h 2419350"/>
              <a:gd name="connsiteX7" fmla="*/ 1435098 w 3756025"/>
              <a:gd name="connsiteY7" fmla="*/ 1139825 h 2419350"/>
              <a:gd name="connsiteX8" fmla="*/ 1473198 w 3756025"/>
              <a:gd name="connsiteY8" fmla="*/ 1254125 h 2419350"/>
              <a:gd name="connsiteX9" fmla="*/ 1435098 w 3756025"/>
              <a:gd name="connsiteY9" fmla="*/ 1273175 h 2419350"/>
              <a:gd name="connsiteX10" fmla="*/ 1444623 w 3756025"/>
              <a:gd name="connsiteY10" fmla="*/ 1473200 h 2419350"/>
              <a:gd name="connsiteX11" fmla="*/ 1387473 w 3756025"/>
              <a:gd name="connsiteY11" fmla="*/ 1520825 h 2419350"/>
              <a:gd name="connsiteX12" fmla="*/ 1387473 w 3756025"/>
              <a:gd name="connsiteY12" fmla="*/ 1549400 h 2419350"/>
              <a:gd name="connsiteX13" fmla="*/ 1520823 w 3756025"/>
              <a:gd name="connsiteY13" fmla="*/ 1644650 h 2419350"/>
              <a:gd name="connsiteX14" fmla="*/ 1206498 w 3756025"/>
              <a:gd name="connsiteY14" fmla="*/ 1692275 h 2419350"/>
              <a:gd name="connsiteX15" fmla="*/ 1177923 w 3756025"/>
              <a:gd name="connsiteY15" fmla="*/ 1463675 h 2419350"/>
              <a:gd name="connsiteX16" fmla="*/ 1063623 w 3756025"/>
              <a:gd name="connsiteY16" fmla="*/ 1444625 h 2419350"/>
              <a:gd name="connsiteX17" fmla="*/ 1063623 w 3756025"/>
              <a:gd name="connsiteY17" fmla="*/ 1701800 h 2419350"/>
              <a:gd name="connsiteX18" fmla="*/ 920748 w 3756025"/>
              <a:gd name="connsiteY18" fmla="*/ 1711325 h 2419350"/>
              <a:gd name="connsiteX19" fmla="*/ 841375 w 3756025"/>
              <a:gd name="connsiteY19" fmla="*/ 1422400 h 2419350"/>
              <a:gd name="connsiteX20" fmla="*/ 285750 w 3756025"/>
              <a:gd name="connsiteY20" fmla="*/ 1393825 h 2419350"/>
              <a:gd name="connsiteX21" fmla="*/ 177800 w 3756025"/>
              <a:gd name="connsiteY21" fmla="*/ 1317625 h 2419350"/>
              <a:gd name="connsiteX22" fmla="*/ 57150 w 3756025"/>
              <a:gd name="connsiteY22" fmla="*/ 1317625 h 2419350"/>
              <a:gd name="connsiteX23" fmla="*/ 187325 w 3756025"/>
              <a:gd name="connsiteY23" fmla="*/ 1768475 h 2419350"/>
              <a:gd name="connsiteX24" fmla="*/ 752475 w 3756025"/>
              <a:gd name="connsiteY24" fmla="*/ 1768475 h 2419350"/>
              <a:gd name="connsiteX25" fmla="*/ 835023 w 3756025"/>
              <a:gd name="connsiteY25" fmla="*/ 1835150 h 2419350"/>
              <a:gd name="connsiteX26" fmla="*/ 873125 w 3756025"/>
              <a:gd name="connsiteY26" fmla="*/ 1816100 h 2419350"/>
              <a:gd name="connsiteX27" fmla="*/ 955675 w 3756025"/>
              <a:gd name="connsiteY27" fmla="*/ 1774825 h 2419350"/>
              <a:gd name="connsiteX28" fmla="*/ 1082675 w 3756025"/>
              <a:gd name="connsiteY28" fmla="*/ 1800225 h 2419350"/>
              <a:gd name="connsiteX29" fmla="*/ 1117600 w 3756025"/>
              <a:gd name="connsiteY29" fmla="*/ 1873250 h 2419350"/>
              <a:gd name="connsiteX30" fmla="*/ 2130423 w 3756025"/>
              <a:gd name="connsiteY30" fmla="*/ 1873250 h 2419350"/>
              <a:gd name="connsiteX31" fmla="*/ 3581400 w 3756025"/>
              <a:gd name="connsiteY31" fmla="*/ 2419350 h 2419350"/>
              <a:gd name="connsiteX32" fmla="*/ 3756025 w 3756025"/>
              <a:gd name="connsiteY32" fmla="*/ 1825625 h 2419350"/>
              <a:gd name="connsiteX33" fmla="*/ 2603500 w 3756025"/>
              <a:gd name="connsiteY33" fmla="*/ 1720850 h 2419350"/>
              <a:gd name="connsiteX34" fmla="*/ 2609850 w 3756025"/>
              <a:gd name="connsiteY34" fmla="*/ 1260475 h 2419350"/>
              <a:gd name="connsiteX35" fmla="*/ 2320925 w 3756025"/>
              <a:gd name="connsiteY35" fmla="*/ 1250950 h 2419350"/>
              <a:gd name="connsiteX36" fmla="*/ 2178050 w 3756025"/>
              <a:gd name="connsiteY36" fmla="*/ 1216025 h 2419350"/>
              <a:gd name="connsiteX37" fmla="*/ 2190750 w 3756025"/>
              <a:gd name="connsiteY37" fmla="*/ 1612900 h 2419350"/>
              <a:gd name="connsiteX38" fmla="*/ 2060575 w 3756025"/>
              <a:gd name="connsiteY38" fmla="*/ 1609725 h 2419350"/>
              <a:gd name="connsiteX39" fmla="*/ 1857375 w 3756025"/>
              <a:gd name="connsiteY39" fmla="*/ 1403350 h 2419350"/>
              <a:gd name="connsiteX40" fmla="*/ 1895475 w 3756025"/>
              <a:gd name="connsiteY40" fmla="*/ 1311275 h 2419350"/>
              <a:gd name="connsiteX41" fmla="*/ 1841500 w 3756025"/>
              <a:gd name="connsiteY41" fmla="*/ 1130300 h 2419350"/>
              <a:gd name="connsiteX42" fmla="*/ 1628775 w 3756025"/>
              <a:gd name="connsiteY42" fmla="*/ 1203325 h 2419350"/>
              <a:gd name="connsiteX43" fmla="*/ 1530350 w 3756025"/>
              <a:gd name="connsiteY43" fmla="*/ 1076325 h 2419350"/>
              <a:gd name="connsiteX44" fmla="*/ 1895475 w 3756025"/>
              <a:gd name="connsiteY44" fmla="*/ 908050 h 2419350"/>
              <a:gd name="connsiteX45" fmla="*/ 1816100 w 3756025"/>
              <a:gd name="connsiteY45" fmla="*/ 266700 h 2419350"/>
              <a:gd name="connsiteX46" fmla="*/ 1504950 w 3756025"/>
              <a:gd name="connsiteY46" fmla="*/ 133350 h 2419350"/>
              <a:gd name="connsiteX47" fmla="*/ 1260475 w 3756025"/>
              <a:gd name="connsiteY47" fmla="*/ 200025 h 2419350"/>
              <a:gd name="connsiteX48" fmla="*/ 1019175 w 3756025"/>
              <a:gd name="connsiteY48" fmla="*/ 0 h 2419350"/>
              <a:gd name="connsiteX49" fmla="*/ 0 w 3756025"/>
              <a:gd name="connsiteY49" fmla="*/ 425450 h 2419350"/>
              <a:gd name="connsiteX0" fmla="*/ 0 w 3756025"/>
              <a:gd name="connsiteY0" fmla="*/ 425450 h 2419350"/>
              <a:gd name="connsiteX1" fmla="*/ 0 w 3756025"/>
              <a:gd name="connsiteY1" fmla="*/ 733425 h 2419350"/>
              <a:gd name="connsiteX2" fmla="*/ 711198 w 3756025"/>
              <a:gd name="connsiteY2" fmla="*/ 615950 h 2419350"/>
              <a:gd name="connsiteX3" fmla="*/ 415923 w 3756025"/>
              <a:gd name="connsiteY3" fmla="*/ 863600 h 2419350"/>
              <a:gd name="connsiteX4" fmla="*/ 577848 w 3756025"/>
              <a:gd name="connsiteY4" fmla="*/ 1035050 h 2419350"/>
              <a:gd name="connsiteX5" fmla="*/ 996948 w 3756025"/>
              <a:gd name="connsiteY5" fmla="*/ 1082675 h 2419350"/>
              <a:gd name="connsiteX6" fmla="*/ 1082673 w 3756025"/>
              <a:gd name="connsiteY6" fmla="*/ 1235075 h 2419350"/>
              <a:gd name="connsiteX7" fmla="*/ 1435098 w 3756025"/>
              <a:gd name="connsiteY7" fmla="*/ 1139825 h 2419350"/>
              <a:gd name="connsiteX8" fmla="*/ 1473198 w 3756025"/>
              <a:gd name="connsiteY8" fmla="*/ 1254125 h 2419350"/>
              <a:gd name="connsiteX9" fmla="*/ 1435098 w 3756025"/>
              <a:gd name="connsiteY9" fmla="*/ 1273175 h 2419350"/>
              <a:gd name="connsiteX10" fmla="*/ 1444623 w 3756025"/>
              <a:gd name="connsiteY10" fmla="*/ 1473200 h 2419350"/>
              <a:gd name="connsiteX11" fmla="*/ 1387473 w 3756025"/>
              <a:gd name="connsiteY11" fmla="*/ 1520825 h 2419350"/>
              <a:gd name="connsiteX12" fmla="*/ 1387473 w 3756025"/>
              <a:gd name="connsiteY12" fmla="*/ 1549400 h 2419350"/>
              <a:gd name="connsiteX13" fmla="*/ 1520823 w 3756025"/>
              <a:gd name="connsiteY13" fmla="*/ 1644650 h 2419350"/>
              <a:gd name="connsiteX14" fmla="*/ 1206498 w 3756025"/>
              <a:gd name="connsiteY14" fmla="*/ 1692275 h 2419350"/>
              <a:gd name="connsiteX15" fmla="*/ 1177923 w 3756025"/>
              <a:gd name="connsiteY15" fmla="*/ 1463675 h 2419350"/>
              <a:gd name="connsiteX16" fmla="*/ 1063623 w 3756025"/>
              <a:gd name="connsiteY16" fmla="*/ 1444625 h 2419350"/>
              <a:gd name="connsiteX17" fmla="*/ 1063623 w 3756025"/>
              <a:gd name="connsiteY17" fmla="*/ 1701800 h 2419350"/>
              <a:gd name="connsiteX18" fmla="*/ 920748 w 3756025"/>
              <a:gd name="connsiteY18" fmla="*/ 1711325 h 2419350"/>
              <a:gd name="connsiteX19" fmla="*/ 841375 w 3756025"/>
              <a:gd name="connsiteY19" fmla="*/ 1422400 h 2419350"/>
              <a:gd name="connsiteX20" fmla="*/ 285750 w 3756025"/>
              <a:gd name="connsiteY20" fmla="*/ 1393825 h 2419350"/>
              <a:gd name="connsiteX21" fmla="*/ 177800 w 3756025"/>
              <a:gd name="connsiteY21" fmla="*/ 1317625 h 2419350"/>
              <a:gd name="connsiteX22" fmla="*/ 57150 w 3756025"/>
              <a:gd name="connsiteY22" fmla="*/ 1317625 h 2419350"/>
              <a:gd name="connsiteX23" fmla="*/ 187325 w 3756025"/>
              <a:gd name="connsiteY23" fmla="*/ 1768475 h 2419350"/>
              <a:gd name="connsiteX24" fmla="*/ 752475 w 3756025"/>
              <a:gd name="connsiteY24" fmla="*/ 1768475 h 2419350"/>
              <a:gd name="connsiteX25" fmla="*/ 835023 w 3756025"/>
              <a:gd name="connsiteY25" fmla="*/ 1835150 h 2419350"/>
              <a:gd name="connsiteX26" fmla="*/ 873125 w 3756025"/>
              <a:gd name="connsiteY26" fmla="*/ 1816100 h 2419350"/>
              <a:gd name="connsiteX27" fmla="*/ 955675 w 3756025"/>
              <a:gd name="connsiteY27" fmla="*/ 1774825 h 2419350"/>
              <a:gd name="connsiteX28" fmla="*/ 1082675 w 3756025"/>
              <a:gd name="connsiteY28" fmla="*/ 1800225 h 2419350"/>
              <a:gd name="connsiteX29" fmla="*/ 1117600 w 3756025"/>
              <a:gd name="connsiteY29" fmla="*/ 1873250 h 2419350"/>
              <a:gd name="connsiteX30" fmla="*/ 2130423 w 3756025"/>
              <a:gd name="connsiteY30" fmla="*/ 1873250 h 2419350"/>
              <a:gd name="connsiteX31" fmla="*/ 3581400 w 3756025"/>
              <a:gd name="connsiteY31" fmla="*/ 2419350 h 2419350"/>
              <a:gd name="connsiteX32" fmla="*/ 3756025 w 3756025"/>
              <a:gd name="connsiteY32" fmla="*/ 1825625 h 2419350"/>
              <a:gd name="connsiteX33" fmla="*/ 2603500 w 3756025"/>
              <a:gd name="connsiteY33" fmla="*/ 1720850 h 2419350"/>
              <a:gd name="connsiteX34" fmla="*/ 2609850 w 3756025"/>
              <a:gd name="connsiteY34" fmla="*/ 1260475 h 2419350"/>
              <a:gd name="connsiteX35" fmla="*/ 2320925 w 3756025"/>
              <a:gd name="connsiteY35" fmla="*/ 1250950 h 2419350"/>
              <a:gd name="connsiteX36" fmla="*/ 2178050 w 3756025"/>
              <a:gd name="connsiteY36" fmla="*/ 1216025 h 2419350"/>
              <a:gd name="connsiteX37" fmla="*/ 2190750 w 3756025"/>
              <a:gd name="connsiteY37" fmla="*/ 1612900 h 2419350"/>
              <a:gd name="connsiteX38" fmla="*/ 2060575 w 3756025"/>
              <a:gd name="connsiteY38" fmla="*/ 1609725 h 2419350"/>
              <a:gd name="connsiteX39" fmla="*/ 1857375 w 3756025"/>
              <a:gd name="connsiteY39" fmla="*/ 1403350 h 2419350"/>
              <a:gd name="connsiteX40" fmla="*/ 1895475 w 3756025"/>
              <a:gd name="connsiteY40" fmla="*/ 1311275 h 2419350"/>
              <a:gd name="connsiteX41" fmla="*/ 1841500 w 3756025"/>
              <a:gd name="connsiteY41" fmla="*/ 1130300 h 2419350"/>
              <a:gd name="connsiteX42" fmla="*/ 1628775 w 3756025"/>
              <a:gd name="connsiteY42" fmla="*/ 1203325 h 2419350"/>
              <a:gd name="connsiteX43" fmla="*/ 1530350 w 3756025"/>
              <a:gd name="connsiteY43" fmla="*/ 1076325 h 2419350"/>
              <a:gd name="connsiteX44" fmla="*/ 1895475 w 3756025"/>
              <a:gd name="connsiteY44" fmla="*/ 908050 h 2419350"/>
              <a:gd name="connsiteX45" fmla="*/ 1816100 w 3756025"/>
              <a:gd name="connsiteY45" fmla="*/ 266700 h 2419350"/>
              <a:gd name="connsiteX46" fmla="*/ 1504950 w 3756025"/>
              <a:gd name="connsiteY46" fmla="*/ 133350 h 2419350"/>
              <a:gd name="connsiteX47" fmla="*/ 1260475 w 3756025"/>
              <a:gd name="connsiteY47" fmla="*/ 200025 h 2419350"/>
              <a:gd name="connsiteX48" fmla="*/ 1019175 w 3756025"/>
              <a:gd name="connsiteY48" fmla="*/ 0 h 2419350"/>
              <a:gd name="connsiteX49" fmla="*/ 0 w 3756025"/>
              <a:gd name="connsiteY49" fmla="*/ 425450 h 2419350"/>
              <a:gd name="connsiteX0" fmla="*/ 0 w 3756025"/>
              <a:gd name="connsiteY0" fmla="*/ 425450 h 2419350"/>
              <a:gd name="connsiteX1" fmla="*/ 0 w 3756025"/>
              <a:gd name="connsiteY1" fmla="*/ 733425 h 2419350"/>
              <a:gd name="connsiteX2" fmla="*/ 711198 w 3756025"/>
              <a:gd name="connsiteY2" fmla="*/ 615950 h 2419350"/>
              <a:gd name="connsiteX3" fmla="*/ 415923 w 3756025"/>
              <a:gd name="connsiteY3" fmla="*/ 863600 h 2419350"/>
              <a:gd name="connsiteX4" fmla="*/ 530223 w 3756025"/>
              <a:gd name="connsiteY4" fmla="*/ 1044575 h 2419350"/>
              <a:gd name="connsiteX5" fmla="*/ 996948 w 3756025"/>
              <a:gd name="connsiteY5" fmla="*/ 1082675 h 2419350"/>
              <a:gd name="connsiteX6" fmla="*/ 1082673 w 3756025"/>
              <a:gd name="connsiteY6" fmla="*/ 1235075 h 2419350"/>
              <a:gd name="connsiteX7" fmla="*/ 1435098 w 3756025"/>
              <a:gd name="connsiteY7" fmla="*/ 1139825 h 2419350"/>
              <a:gd name="connsiteX8" fmla="*/ 1473198 w 3756025"/>
              <a:gd name="connsiteY8" fmla="*/ 1254125 h 2419350"/>
              <a:gd name="connsiteX9" fmla="*/ 1435098 w 3756025"/>
              <a:gd name="connsiteY9" fmla="*/ 1273175 h 2419350"/>
              <a:gd name="connsiteX10" fmla="*/ 1444623 w 3756025"/>
              <a:gd name="connsiteY10" fmla="*/ 1473200 h 2419350"/>
              <a:gd name="connsiteX11" fmla="*/ 1387473 w 3756025"/>
              <a:gd name="connsiteY11" fmla="*/ 1520825 h 2419350"/>
              <a:gd name="connsiteX12" fmla="*/ 1387473 w 3756025"/>
              <a:gd name="connsiteY12" fmla="*/ 1549400 h 2419350"/>
              <a:gd name="connsiteX13" fmla="*/ 1520823 w 3756025"/>
              <a:gd name="connsiteY13" fmla="*/ 1644650 h 2419350"/>
              <a:gd name="connsiteX14" fmla="*/ 1206498 w 3756025"/>
              <a:gd name="connsiteY14" fmla="*/ 1692275 h 2419350"/>
              <a:gd name="connsiteX15" fmla="*/ 1177923 w 3756025"/>
              <a:gd name="connsiteY15" fmla="*/ 1463675 h 2419350"/>
              <a:gd name="connsiteX16" fmla="*/ 1063623 w 3756025"/>
              <a:gd name="connsiteY16" fmla="*/ 1444625 h 2419350"/>
              <a:gd name="connsiteX17" fmla="*/ 1063623 w 3756025"/>
              <a:gd name="connsiteY17" fmla="*/ 1701800 h 2419350"/>
              <a:gd name="connsiteX18" fmla="*/ 920748 w 3756025"/>
              <a:gd name="connsiteY18" fmla="*/ 1711325 h 2419350"/>
              <a:gd name="connsiteX19" fmla="*/ 841375 w 3756025"/>
              <a:gd name="connsiteY19" fmla="*/ 1422400 h 2419350"/>
              <a:gd name="connsiteX20" fmla="*/ 285750 w 3756025"/>
              <a:gd name="connsiteY20" fmla="*/ 1393825 h 2419350"/>
              <a:gd name="connsiteX21" fmla="*/ 177800 w 3756025"/>
              <a:gd name="connsiteY21" fmla="*/ 1317625 h 2419350"/>
              <a:gd name="connsiteX22" fmla="*/ 57150 w 3756025"/>
              <a:gd name="connsiteY22" fmla="*/ 1317625 h 2419350"/>
              <a:gd name="connsiteX23" fmla="*/ 187325 w 3756025"/>
              <a:gd name="connsiteY23" fmla="*/ 1768475 h 2419350"/>
              <a:gd name="connsiteX24" fmla="*/ 752475 w 3756025"/>
              <a:gd name="connsiteY24" fmla="*/ 1768475 h 2419350"/>
              <a:gd name="connsiteX25" fmla="*/ 835023 w 3756025"/>
              <a:gd name="connsiteY25" fmla="*/ 1835150 h 2419350"/>
              <a:gd name="connsiteX26" fmla="*/ 873125 w 3756025"/>
              <a:gd name="connsiteY26" fmla="*/ 1816100 h 2419350"/>
              <a:gd name="connsiteX27" fmla="*/ 955675 w 3756025"/>
              <a:gd name="connsiteY27" fmla="*/ 1774825 h 2419350"/>
              <a:gd name="connsiteX28" fmla="*/ 1082675 w 3756025"/>
              <a:gd name="connsiteY28" fmla="*/ 1800225 h 2419350"/>
              <a:gd name="connsiteX29" fmla="*/ 1117600 w 3756025"/>
              <a:gd name="connsiteY29" fmla="*/ 1873250 h 2419350"/>
              <a:gd name="connsiteX30" fmla="*/ 2130423 w 3756025"/>
              <a:gd name="connsiteY30" fmla="*/ 1873250 h 2419350"/>
              <a:gd name="connsiteX31" fmla="*/ 3581400 w 3756025"/>
              <a:gd name="connsiteY31" fmla="*/ 2419350 h 2419350"/>
              <a:gd name="connsiteX32" fmla="*/ 3756025 w 3756025"/>
              <a:gd name="connsiteY32" fmla="*/ 1825625 h 2419350"/>
              <a:gd name="connsiteX33" fmla="*/ 2603500 w 3756025"/>
              <a:gd name="connsiteY33" fmla="*/ 1720850 h 2419350"/>
              <a:gd name="connsiteX34" fmla="*/ 2609850 w 3756025"/>
              <a:gd name="connsiteY34" fmla="*/ 1260475 h 2419350"/>
              <a:gd name="connsiteX35" fmla="*/ 2320925 w 3756025"/>
              <a:gd name="connsiteY35" fmla="*/ 1250950 h 2419350"/>
              <a:gd name="connsiteX36" fmla="*/ 2178050 w 3756025"/>
              <a:gd name="connsiteY36" fmla="*/ 1216025 h 2419350"/>
              <a:gd name="connsiteX37" fmla="*/ 2190750 w 3756025"/>
              <a:gd name="connsiteY37" fmla="*/ 1612900 h 2419350"/>
              <a:gd name="connsiteX38" fmla="*/ 2060575 w 3756025"/>
              <a:gd name="connsiteY38" fmla="*/ 1609725 h 2419350"/>
              <a:gd name="connsiteX39" fmla="*/ 1857375 w 3756025"/>
              <a:gd name="connsiteY39" fmla="*/ 1403350 h 2419350"/>
              <a:gd name="connsiteX40" fmla="*/ 1895475 w 3756025"/>
              <a:gd name="connsiteY40" fmla="*/ 1311275 h 2419350"/>
              <a:gd name="connsiteX41" fmla="*/ 1841500 w 3756025"/>
              <a:gd name="connsiteY41" fmla="*/ 1130300 h 2419350"/>
              <a:gd name="connsiteX42" fmla="*/ 1628775 w 3756025"/>
              <a:gd name="connsiteY42" fmla="*/ 1203325 h 2419350"/>
              <a:gd name="connsiteX43" fmla="*/ 1530350 w 3756025"/>
              <a:gd name="connsiteY43" fmla="*/ 1076325 h 2419350"/>
              <a:gd name="connsiteX44" fmla="*/ 1895475 w 3756025"/>
              <a:gd name="connsiteY44" fmla="*/ 908050 h 2419350"/>
              <a:gd name="connsiteX45" fmla="*/ 1816100 w 3756025"/>
              <a:gd name="connsiteY45" fmla="*/ 266700 h 2419350"/>
              <a:gd name="connsiteX46" fmla="*/ 1504950 w 3756025"/>
              <a:gd name="connsiteY46" fmla="*/ 133350 h 2419350"/>
              <a:gd name="connsiteX47" fmla="*/ 1260475 w 3756025"/>
              <a:gd name="connsiteY47" fmla="*/ 200025 h 2419350"/>
              <a:gd name="connsiteX48" fmla="*/ 1019175 w 3756025"/>
              <a:gd name="connsiteY48" fmla="*/ 0 h 2419350"/>
              <a:gd name="connsiteX49" fmla="*/ 0 w 3756025"/>
              <a:gd name="connsiteY49" fmla="*/ 425450 h 2419350"/>
              <a:gd name="connsiteX0" fmla="*/ 0 w 3756025"/>
              <a:gd name="connsiteY0" fmla="*/ 425450 h 2419350"/>
              <a:gd name="connsiteX1" fmla="*/ 0 w 3756025"/>
              <a:gd name="connsiteY1" fmla="*/ 733425 h 2419350"/>
              <a:gd name="connsiteX2" fmla="*/ 711198 w 3756025"/>
              <a:gd name="connsiteY2" fmla="*/ 615950 h 2419350"/>
              <a:gd name="connsiteX3" fmla="*/ 406398 w 3756025"/>
              <a:gd name="connsiteY3" fmla="*/ 892175 h 2419350"/>
              <a:gd name="connsiteX4" fmla="*/ 530223 w 3756025"/>
              <a:gd name="connsiteY4" fmla="*/ 1044575 h 2419350"/>
              <a:gd name="connsiteX5" fmla="*/ 996948 w 3756025"/>
              <a:gd name="connsiteY5" fmla="*/ 1082675 h 2419350"/>
              <a:gd name="connsiteX6" fmla="*/ 1082673 w 3756025"/>
              <a:gd name="connsiteY6" fmla="*/ 1235075 h 2419350"/>
              <a:gd name="connsiteX7" fmla="*/ 1435098 w 3756025"/>
              <a:gd name="connsiteY7" fmla="*/ 1139825 h 2419350"/>
              <a:gd name="connsiteX8" fmla="*/ 1473198 w 3756025"/>
              <a:gd name="connsiteY8" fmla="*/ 1254125 h 2419350"/>
              <a:gd name="connsiteX9" fmla="*/ 1435098 w 3756025"/>
              <a:gd name="connsiteY9" fmla="*/ 1273175 h 2419350"/>
              <a:gd name="connsiteX10" fmla="*/ 1444623 w 3756025"/>
              <a:gd name="connsiteY10" fmla="*/ 1473200 h 2419350"/>
              <a:gd name="connsiteX11" fmla="*/ 1387473 w 3756025"/>
              <a:gd name="connsiteY11" fmla="*/ 1520825 h 2419350"/>
              <a:gd name="connsiteX12" fmla="*/ 1387473 w 3756025"/>
              <a:gd name="connsiteY12" fmla="*/ 1549400 h 2419350"/>
              <a:gd name="connsiteX13" fmla="*/ 1520823 w 3756025"/>
              <a:gd name="connsiteY13" fmla="*/ 1644650 h 2419350"/>
              <a:gd name="connsiteX14" fmla="*/ 1206498 w 3756025"/>
              <a:gd name="connsiteY14" fmla="*/ 1692275 h 2419350"/>
              <a:gd name="connsiteX15" fmla="*/ 1177923 w 3756025"/>
              <a:gd name="connsiteY15" fmla="*/ 1463675 h 2419350"/>
              <a:gd name="connsiteX16" fmla="*/ 1063623 w 3756025"/>
              <a:gd name="connsiteY16" fmla="*/ 1444625 h 2419350"/>
              <a:gd name="connsiteX17" fmla="*/ 1063623 w 3756025"/>
              <a:gd name="connsiteY17" fmla="*/ 1701800 h 2419350"/>
              <a:gd name="connsiteX18" fmla="*/ 920748 w 3756025"/>
              <a:gd name="connsiteY18" fmla="*/ 1711325 h 2419350"/>
              <a:gd name="connsiteX19" fmla="*/ 841375 w 3756025"/>
              <a:gd name="connsiteY19" fmla="*/ 1422400 h 2419350"/>
              <a:gd name="connsiteX20" fmla="*/ 285750 w 3756025"/>
              <a:gd name="connsiteY20" fmla="*/ 1393825 h 2419350"/>
              <a:gd name="connsiteX21" fmla="*/ 177800 w 3756025"/>
              <a:gd name="connsiteY21" fmla="*/ 1317625 h 2419350"/>
              <a:gd name="connsiteX22" fmla="*/ 57150 w 3756025"/>
              <a:gd name="connsiteY22" fmla="*/ 1317625 h 2419350"/>
              <a:gd name="connsiteX23" fmla="*/ 187325 w 3756025"/>
              <a:gd name="connsiteY23" fmla="*/ 1768475 h 2419350"/>
              <a:gd name="connsiteX24" fmla="*/ 752475 w 3756025"/>
              <a:gd name="connsiteY24" fmla="*/ 1768475 h 2419350"/>
              <a:gd name="connsiteX25" fmla="*/ 835023 w 3756025"/>
              <a:gd name="connsiteY25" fmla="*/ 1835150 h 2419350"/>
              <a:gd name="connsiteX26" fmla="*/ 873125 w 3756025"/>
              <a:gd name="connsiteY26" fmla="*/ 1816100 h 2419350"/>
              <a:gd name="connsiteX27" fmla="*/ 955675 w 3756025"/>
              <a:gd name="connsiteY27" fmla="*/ 1774825 h 2419350"/>
              <a:gd name="connsiteX28" fmla="*/ 1082675 w 3756025"/>
              <a:gd name="connsiteY28" fmla="*/ 1800225 h 2419350"/>
              <a:gd name="connsiteX29" fmla="*/ 1117600 w 3756025"/>
              <a:gd name="connsiteY29" fmla="*/ 1873250 h 2419350"/>
              <a:gd name="connsiteX30" fmla="*/ 2130423 w 3756025"/>
              <a:gd name="connsiteY30" fmla="*/ 1873250 h 2419350"/>
              <a:gd name="connsiteX31" fmla="*/ 3581400 w 3756025"/>
              <a:gd name="connsiteY31" fmla="*/ 2419350 h 2419350"/>
              <a:gd name="connsiteX32" fmla="*/ 3756025 w 3756025"/>
              <a:gd name="connsiteY32" fmla="*/ 1825625 h 2419350"/>
              <a:gd name="connsiteX33" fmla="*/ 2603500 w 3756025"/>
              <a:gd name="connsiteY33" fmla="*/ 1720850 h 2419350"/>
              <a:gd name="connsiteX34" fmla="*/ 2609850 w 3756025"/>
              <a:gd name="connsiteY34" fmla="*/ 1260475 h 2419350"/>
              <a:gd name="connsiteX35" fmla="*/ 2320925 w 3756025"/>
              <a:gd name="connsiteY35" fmla="*/ 1250950 h 2419350"/>
              <a:gd name="connsiteX36" fmla="*/ 2178050 w 3756025"/>
              <a:gd name="connsiteY36" fmla="*/ 1216025 h 2419350"/>
              <a:gd name="connsiteX37" fmla="*/ 2190750 w 3756025"/>
              <a:gd name="connsiteY37" fmla="*/ 1612900 h 2419350"/>
              <a:gd name="connsiteX38" fmla="*/ 2060575 w 3756025"/>
              <a:gd name="connsiteY38" fmla="*/ 1609725 h 2419350"/>
              <a:gd name="connsiteX39" fmla="*/ 1857375 w 3756025"/>
              <a:gd name="connsiteY39" fmla="*/ 1403350 h 2419350"/>
              <a:gd name="connsiteX40" fmla="*/ 1895475 w 3756025"/>
              <a:gd name="connsiteY40" fmla="*/ 1311275 h 2419350"/>
              <a:gd name="connsiteX41" fmla="*/ 1841500 w 3756025"/>
              <a:gd name="connsiteY41" fmla="*/ 1130300 h 2419350"/>
              <a:gd name="connsiteX42" fmla="*/ 1628775 w 3756025"/>
              <a:gd name="connsiteY42" fmla="*/ 1203325 h 2419350"/>
              <a:gd name="connsiteX43" fmla="*/ 1530350 w 3756025"/>
              <a:gd name="connsiteY43" fmla="*/ 1076325 h 2419350"/>
              <a:gd name="connsiteX44" fmla="*/ 1895475 w 3756025"/>
              <a:gd name="connsiteY44" fmla="*/ 908050 h 2419350"/>
              <a:gd name="connsiteX45" fmla="*/ 1816100 w 3756025"/>
              <a:gd name="connsiteY45" fmla="*/ 266700 h 2419350"/>
              <a:gd name="connsiteX46" fmla="*/ 1504950 w 3756025"/>
              <a:gd name="connsiteY46" fmla="*/ 133350 h 2419350"/>
              <a:gd name="connsiteX47" fmla="*/ 1260475 w 3756025"/>
              <a:gd name="connsiteY47" fmla="*/ 200025 h 2419350"/>
              <a:gd name="connsiteX48" fmla="*/ 1019175 w 3756025"/>
              <a:gd name="connsiteY48" fmla="*/ 0 h 2419350"/>
              <a:gd name="connsiteX49" fmla="*/ 0 w 3756025"/>
              <a:gd name="connsiteY49" fmla="*/ 425450 h 2419350"/>
              <a:gd name="connsiteX0" fmla="*/ 0 w 3756025"/>
              <a:gd name="connsiteY0" fmla="*/ 425450 h 2419350"/>
              <a:gd name="connsiteX1" fmla="*/ 0 w 3756025"/>
              <a:gd name="connsiteY1" fmla="*/ 733425 h 2419350"/>
              <a:gd name="connsiteX2" fmla="*/ 606423 w 3756025"/>
              <a:gd name="connsiteY2" fmla="*/ 482600 h 2419350"/>
              <a:gd name="connsiteX3" fmla="*/ 711198 w 3756025"/>
              <a:gd name="connsiteY3" fmla="*/ 615950 h 2419350"/>
              <a:gd name="connsiteX4" fmla="*/ 406398 w 3756025"/>
              <a:gd name="connsiteY4" fmla="*/ 892175 h 2419350"/>
              <a:gd name="connsiteX5" fmla="*/ 530223 w 3756025"/>
              <a:gd name="connsiteY5" fmla="*/ 1044575 h 2419350"/>
              <a:gd name="connsiteX6" fmla="*/ 996948 w 3756025"/>
              <a:gd name="connsiteY6" fmla="*/ 1082675 h 2419350"/>
              <a:gd name="connsiteX7" fmla="*/ 1082673 w 3756025"/>
              <a:gd name="connsiteY7" fmla="*/ 1235075 h 2419350"/>
              <a:gd name="connsiteX8" fmla="*/ 1435098 w 3756025"/>
              <a:gd name="connsiteY8" fmla="*/ 1139825 h 2419350"/>
              <a:gd name="connsiteX9" fmla="*/ 1473198 w 3756025"/>
              <a:gd name="connsiteY9" fmla="*/ 1254125 h 2419350"/>
              <a:gd name="connsiteX10" fmla="*/ 1435098 w 3756025"/>
              <a:gd name="connsiteY10" fmla="*/ 1273175 h 2419350"/>
              <a:gd name="connsiteX11" fmla="*/ 1444623 w 3756025"/>
              <a:gd name="connsiteY11" fmla="*/ 1473200 h 2419350"/>
              <a:gd name="connsiteX12" fmla="*/ 1387473 w 3756025"/>
              <a:gd name="connsiteY12" fmla="*/ 1520825 h 2419350"/>
              <a:gd name="connsiteX13" fmla="*/ 1387473 w 3756025"/>
              <a:gd name="connsiteY13" fmla="*/ 1549400 h 2419350"/>
              <a:gd name="connsiteX14" fmla="*/ 1520823 w 3756025"/>
              <a:gd name="connsiteY14" fmla="*/ 1644650 h 2419350"/>
              <a:gd name="connsiteX15" fmla="*/ 1206498 w 3756025"/>
              <a:gd name="connsiteY15" fmla="*/ 1692275 h 2419350"/>
              <a:gd name="connsiteX16" fmla="*/ 1177923 w 3756025"/>
              <a:gd name="connsiteY16" fmla="*/ 1463675 h 2419350"/>
              <a:gd name="connsiteX17" fmla="*/ 1063623 w 3756025"/>
              <a:gd name="connsiteY17" fmla="*/ 1444625 h 2419350"/>
              <a:gd name="connsiteX18" fmla="*/ 1063623 w 3756025"/>
              <a:gd name="connsiteY18" fmla="*/ 1701800 h 2419350"/>
              <a:gd name="connsiteX19" fmla="*/ 920748 w 3756025"/>
              <a:gd name="connsiteY19" fmla="*/ 1711325 h 2419350"/>
              <a:gd name="connsiteX20" fmla="*/ 841375 w 3756025"/>
              <a:gd name="connsiteY20" fmla="*/ 1422400 h 2419350"/>
              <a:gd name="connsiteX21" fmla="*/ 285750 w 3756025"/>
              <a:gd name="connsiteY21" fmla="*/ 1393825 h 2419350"/>
              <a:gd name="connsiteX22" fmla="*/ 177800 w 3756025"/>
              <a:gd name="connsiteY22" fmla="*/ 1317625 h 2419350"/>
              <a:gd name="connsiteX23" fmla="*/ 57150 w 3756025"/>
              <a:gd name="connsiteY23" fmla="*/ 1317625 h 2419350"/>
              <a:gd name="connsiteX24" fmla="*/ 187325 w 3756025"/>
              <a:gd name="connsiteY24" fmla="*/ 1768475 h 2419350"/>
              <a:gd name="connsiteX25" fmla="*/ 752475 w 3756025"/>
              <a:gd name="connsiteY25" fmla="*/ 1768475 h 2419350"/>
              <a:gd name="connsiteX26" fmla="*/ 835023 w 3756025"/>
              <a:gd name="connsiteY26" fmla="*/ 1835150 h 2419350"/>
              <a:gd name="connsiteX27" fmla="*/ 873125 w 3756025"/>
              <a:gd name="connsiteY27" fmla="*/ 1816100 h 2419350"/>
              <a:gd name="connsiteX28" fmla="*/ 955675 w 3756025"/>
              <a:gd name="connsiteY28" fmla="*/ 1774825 h 2419350"/>
              <a:gd name="connsiteX29" fmla="*/ 1082675 w 3756025"/>
              <a:gd name="connsiteY29" fmla="*/ 1800225 h 2419350"/>
              <a:gd name="connsiteX30" fmla="*/ 1117600 w 3756025"/>
              <a:gd name="connsiteY30" fmla="*/ 1873250 h 2419350"/>
              <a:gd name="connsiteX31" fmla="*/ 2130423 w 3756025"/>
              <a:gd name="connsiteY31" fmla="*/ 1873250 h 2419350"/>
              <a:gd name="connsiteX32" fmla="*/ 3581400 w 3756025"/>
              <a:gd name="connsiteY32" fmla="*/ 2419350 h 2419350"/>
              <a:gd name="connsiteX33" fmla="*/ 3756025 w 3756025"/>
              <a:gd name="connsiteY33" fmla="*/ 1825625 h 2419350"/>
              <a:gd name="connsiteX34" fmla="*/ 2603500 w 3756025"/>
              <a:gd name="connsiteY34" fmla="*/ 1720850 h 2419350"/>
              <a:gd name="connsiteX35" fmla="*/ 2609850 w 3756025"/>
              <a:gd name="connsiteY35" fmla="*/ 1260475 h 2419350"/>
              <a:gd name="connsiteX36" fmla="*/ 2320925 w 3756025"/>
              <a:gd name="connsiteY36" fmla="*/ 1250950 h 2419350"/>
              <a:gd name="connsiteX37" fmla="*/ 2178050 w 3756025"/>
              <a:gd name="connsiteY37" fmla="*/ 1216025 h 2419350"/>
              <a:gd name="connsiteX38" fmla="*/ 2190750 w 3756025"/>
              <a:gd name="connsiteY38" fmla="*/ 1612900 h 2419350"/>
              <a:gd name="connsiteX39" fmla="*/ 2060575 w 3756025"/>
              <a:gd name="connsiteY39" fmla="*/ 1609725 h 2419350"/>
              <a:gd name="connsiteX40" fmla="*/ 1857375 w 3756025"/>
              <a:gd name="connsiteY40" fmla="*/ 1403350 h 2419350"/>
              <a:gd name="connsiteX41" fmla="*/ 1895475 w 3756025"/>
              <a:gd name="connsiteY41" fmla="*/ 1311275 h 2419350"/>
              <a:gd name="connsiteX42" fmla="*/ 1841500 w 3756025"/>
              <a:gd name="connsiteY42" fmla="*/ 1130300 h 2419350"/>
              <a:gd name="connsiteX43" fmla="*/ 1628775 w 3756025"/>
              <a:gd name="connsiteY43" fmla="*/ 1203325 h 2419350"/>
              <a:gd name="connsiteX44" fmla="*/ 1530350 w 3756025"/>
              <a:gd name="connsiteY44" fmla="*/ 1076325 h 2419350"/>
              <a:gd name="connsiteX45" fmla="*/ 1895475 w 3756025"/>
              <a:gd name="connsiteY45" fmla="*/ 908050 h 2419350"/>
              <a:gd name="connsiteX46" fmla="*/ 1816100 w 3756025"/>
              <a:gd name="connsiteY46" fmla="*/ 266700 h 2419350"/>
              <a:gd name="connsiteX47" fmla="*/ 1504950 w 3756025"/>
              <a:gd name="connsiteY47" fmla="*/ 133350 h 2419350"/>
              <a:gd name="connsiteX48" fmla="*/ 1260475 w 3756025"/>
              <a:gd name="connsiteY48" fmla="*/ 200025 h 2419350"/>
              <a:gd name="connsiteX49" fmla="*/ 1019175 w 3756025"/>
              <a:gd name="connsiteY49" fmla="*/ 0 h 2419350"/>
              <a:gd name="connsiteX50" fmla="*/ 0 w 3756025"/>
              <a:gd name="connsiteY50" fmla="*/ 425450 h 2419350"/>
              <a:gd name="connsiteX0" fmla="*/ 0 w 3756025"/>
              <a:gd name="connsiteY0" fmla="*/ 425450 h 2419350"/>
              <a:gd name="connsiteX1" fmla="*/ 0 w 3756025"/>
              <a:gd name="connsiteY1" fmla="*/ 733425 h 2419350"/>
              <a:gd name="connsiteX2" fmla="*/ 339723 w 3756025"/>
              <a:gd name="connsiteY2" fmla="*/ 720725 h 2419350"/>
              <a:gd name="connsiteX3" fmla="*/ 606423 w 3756025"/>
              <a:gd name="connsiteY3" fmla="*/ 482600 h 2419350"/>
              <a:gd name="connsiteX4" fmla="*/ 711198 w 3756025"/>
              <a:gd name="connsiteY4" fmla="*/ 615950 h 2419350"/>
              <a:gd name="connsiteX5" fmla="*/ 406398 w 3756025"/>
              <a:gd name="connsiteY5" fmla="*/ 892175 h 2419350"/>
              <a:gd name="connsiteX6" fmla="*/ 530223 w 3756025"/>
              <a:gd name="connsiteY6" fmla="*/ 1044575 h 2419350"/>
              <a:gd name="connsiteX7" fmla="*/ 996948 w 3756025"/>
              <a:gd name="connsiteY7" fmla="*/ 1082675 h 2419350"/>
              <a:gd name="connsiteX8" fmla="*/ 1082673 w 3756025"/>
              <a:gd name="connsiteY8" fmla="*/ 1235075 h 2419350"/>
              <a:gd name="connsiteX9" fmla="*/ 1435098 w 3756025"/>
              <a:gd name="connsiteY9" fmla="*/ 1139825 h 2419350"/>
              <a:gd name="connsiteX10" fmla="*/ 1473198 w 3756025"/>
              <a:gd name="connsiteY10" fmla="*/ 1254125 h 2419350"/>
              <a:gd name="connsiteX11" fmla="*/ 1435098 w 3756025"/>
              <a:gd name="connsiteY11" fmla="*/ 1273175 h 2419350"/>
              <a:gd name="connsiteX12" fmla="*/ 1444623 w 3756025"/>
              <a:gd name="connsiteY12" fmla="*/ 1473200 h 2419350"/>
              <a:gd name="connsiteX13" fmla="*/ 1387473 w 3756025"/>
              <a:gd name="connsiteY13" fmla="*/ 1520825 h 2419350"/>
              <a:gd name="connsiteX14" fmla="*/ 1387473 w 3756025"/>
              <a:gd name="connsiteY14" fmla="*/ 1549400 h 2419350"/>
              <a:gd name="connsiteX15" fmla="*/ 1520823 w 3756025"/>
              <a:gd name="connsiteY15" fmla="*/ 1644650 h 2419350"/>
              <a:gd name="connsiteX16" fmla="*/ 1206498 w 3756025"/>
              <a:gd name="connsiteY16" fmla="*/ 1692275 h 2419350"/>
              <a:gd name="connsiteX17" fmla="*/ 1177923 w 3756025"/>
              <a:gd name="connsiteY17" fmla="*/ 1463675 h 2419350"/>
              <a:gd name="connsiteX18" fmla="*/ 1063623 w 3756025"/>
              <a:gd name="connsiteY18" fmla="*/ 1444625 h 2419350"/>
              <a:gd name="connsiteX19" fmla="*/ 1063623 w 3756025"/>
              <a:gd name="connsiteY19" fmla="*/ 1701800 h 2419350"/>
              <a:gd name="connsiteX20" fmla="*/ 920748 w 3756025"/>
              <a:gd name="connsiteY20" fmla="*/ 1711325 h 2419350"/>
              <a:gd name="connsiteX21" fmla="*/ 841375 w 3756025"/>
              <a:gd name="connsiteY21" fmla="*/ 1422400 h 2419350"/>
              <a:gd name="connsiteX22" fmla="*/ 285750 w 3756025"/>
              <a:gd name="connsiteY22" fmla="*/ 1393825 h 2419350"/>
              <a:gd name="connsiteX23" fmla="*/ 177800 w 3756025"/>
              <a:gd name="connsiteY23" fmla="*/ 1317625 h 2419350"/>
              <a:gd name="connsiteX24" fmla="*/ 57150 w 3756025"/>
              <a:gd name="connsiteY24" fmla="*/ 1317625 h 2419350"/>
              <a:gd name="connsiteX25" fmla="*/ 187325 w 3756025"/>
              <a:gd name="connsiteY25" fmla="*/ 1768475 h 2419350"/>
              <a:gd name="connsiteX26" fmla="*/ 752475 w 3756025"/>
              <a:gd name="connsiteY26" fmla="*/ 1768475 h 2419350"/>
              <a:gd name="connsiteX27" fmla="*/ 835023 w 3756025"/>
              <a:gd name="connsiteY27" fmla="*/ 1835150 h 2419350"/>
              <a:gd name="connsiteX28" fmla="*/ 873125 w 3756025"/>
              <a:gd name="connsiteY28" fmla="*/ 1816100 h 2419350"/>
              <a:gd name="connsiteX29" fmla="*/ 955675 w 3756025"/>
              <a:gd name="connsiteY29" fmla="*/ 1774825 h 2419350"/>
              <a:gd name="connsiteX30" fmla="*/ 1082675 w 3756025"/>
              <a:gd name="connsiteY30" fmla="*/ 1800225 h 2419350"/>
              <a:gd name="connsiteX31" fmla="*/ 1117600 w 3756025"/>
              <a:gd name="connsiteY31" fmla="*/ 1873250 h 2419350"/>
              <a:gd name="connsiteX32" fmla="*/ 2130423 w 3756025"/>
              <a:gd name="connsiteY32" fmla="*/ 1873250 h 2419350"/>
              <a:gd name="connsiteX33" fmla="*/ 3581400 w 3756025"/>
              <a:gd name="connsiteY33" fmla="*/ 2419350 h 2419350"/>
              <a:gd name="connsiteX34" fmla="*/ 3756025 w 3756025"/>
              <a:gd name="connsiteY34" fmla="*/ 1825625 h 2419350"/>
              <a:gd name="connsiteX35" fmla="*/ 2603500 w 3756025"/>
              <a:gd name="connsiteY35" fmla="*/ 1720850 h 2419350"/>
              <a:gd name="connsiteX36" fmla="*/ 2609850 w 3756025"/>
              <a:gd name="connsiteY36" fmla="*/ 1260475 h 2419350"/>
              <a:gd name="connsiteX37" fmla="*/ 2320925 w 3756025"/>
              <a:gd name="connsiteY37" fmla="*/ 1250950 h 2419350"/>
              <a:gd name="connsiteX38" fmla="*/ 2178050 w 3756025"/>
              <a:gd name="connsiteY38" fmla="*/ 1216025 h 2419350"/>
              <a:gd name="connsiteX39" fmla="*/ 2190750 w 3756025"/>
              <a:gd name="connsiteY39" fmla="*/ 1612900 h 2419350"/>
              <a:gd name="connsiteX40" fmla="*/ 2060575 w 3756025"/>
              <a:gd name="connsiteY40" fmla="*/ 1609725 h 2419350"/>
              <a:gd name="connsiteX41" fmla="*/ 1857375 w 3756025"/>
              <a:gd name="connsiteY41" fmla="*/ 1403350 h 2419350"/>
              <a:gd name="connsiteX42" fmla="*/ 1895475 w 3756025"/>
              <a:gd name="connsiteY42" fmla="*/ 1311275 h 2419350"/>
              <a:gd name="connsiteX43" fmla="*/ 1841500 w 3756025"/>
              <a:gd name="connsiteY43" fmla="*/ 1130300 h 2419350"/>
              <a:gd name="connsiteX44" fmla="*/ 1628775 w 3756025"/>
              <a:gd name="connsiteY44" fmla="*/ 1203325 h 2419350"/>
              <a:gd name="connsiteX45" fmla="*/ 1530350 w 3756025"/>
              <a:gd name="connsiteY45" fmla="*/ 1076325 h 2419350"/>
              <a:gd name="connsiteX46" fmla="*/ 1895475 w 3756025"/>
              <a:gd name="connsiteY46" fmla="*/ 908050 h 2419350"/>
              <a:gd name="connsiteX47" fmla="*/ 1816100 w 3756025"/>
              <a:gd name="connsiteY47" fmla="*/ 266700 h 2419350"/>
              <a:gd name="connsiteX48" fmla="*/ 1504950 w 3756025"/>
              <a:gd name="connsiteY48" fmla="*/ 133350 h 2419350"/>
              <a:gd name="connsiteX49" fmla="*/ 1260475 w 3756025"/>
              <a:gd name="connsiteY49" fmla="*/ 200025 h 2419350"/>
              <a:gd name="connsiteX50" fmla="*/ 1019175 w 3756025"/>
              <a:gd name="connsiteY50" fmla="*/ 0 h 2419350"/>
              <a:gd name="connsiteX51" fmla="*/ 0 w 3756025"/>
              <a:gd name="connsiteY51" fmla="*/ 425450 h 2419350"/>
              <a:gd name="connsiteX0" fmla="*/ 0 w 4065588"/>
              <a:gd name="connsiteY0" fmla="*/ 425450 h 2419350"/>
              <a:gd name="connsiteX1" fmla="*/ 0 w 4065588"/>
              <a:gd name="connsiteY1" fmla="*/ 733425 h 2419350"/>
              <a:gd name="connsiteX2" fmla="*/ 339723 w 4065588"/>
              <a:gd name="connsiteY2" fmla="*/ 720725 h 2419350"/>
              <a:gd name="connsiteX3" fmla="*/ 606423 w 4065588"/>
              <a:gd name="connsiteY3" fmla="*/ 482600 h 2419350"/>
              <a:gd name="connsiteX4" fmla="*/ 711198 w 4065588"/>
              <a:gd name="connsiteY4" fmla="*/ 615950 h 2419350"/>
              <a:gd name="connsiteX5" fmla="*/ 406398 w 4065588"/>
              <a:gd name="connsiteY5" fmla="*/ 892175 h 2419350"/>
              <a:gd name="connsiteX6" fmla="*/ 530223 w 4065588"/>
              <a:gd name="connsiteY6" fmla="*/ 1044575 h 2419350"/>
              <a:gd name="connsiteX7" fmla="*/ 996948 w 4065588"/>
              <a:gd name="connsiteY7" fmla="*/ 1082675 h 2419350"/>
              <a:gd name="connsiteX8" fmla="*/ 1082673 w 4065588"/>
              <a:gd name="connsiteY8" fmla="*/ 1235075 h 2419350"/>
              <a:gd name="connsiteX9" fmla="*/ 1435098 w 4065588"/>
              <a:gd name="connsiteY9" fmla="*/ 1139825 h 2419350"/>
              <a:gd name="connsiteX10" fmla="*/ 1473198 w 4065588"/>
              <a:gd name="connsiteY10" fmla="*/ 1254125 h 2419350"/>
              <a:gd name="connsiteX11" fmla="*/ 1435098 w 4065588"/>
              <a:gd name="connsiteY11" fmla="*/ 1273175 h 2419350"/>
              <a:gd name="connsiteX12" fmla="*/ 1444623 w 4065588"/>
              <a:gd name="connsiteY12" fmla="*/ 1473200 h 2419350"/>
              <a:gd name="connsiteX13" fmla="*/ 1387473 w 4065588"/>
              <a:gd name="connsiteY13" fmla="*/ 1520825 h 2419350"/>
              <a:gd name="connsiteX14" fmla="*/ 1387473 w 4065588"/>
              <a:gd name="connsiteY14" fmla="*/ 1549400 h 2419350"/>
              <a:gd name="connsiteX15" fmla="*/ 1520823 w 4065588"/>
              <a:gd name="connsiteY15" fmla="*/ 1644650 h 2419350"/>
              <a:gd name="connsiteX16" fmla="*/ 1206498 w 4065588"/>
              <a:gd name="connsiteY16" fmla="*/ 1692275 h 2419350"/>
              <a:gd name="connsiteX17" fmla="*/ 1177923 w 4065588"/>
              <a:gd name="connsiteY17" fmla="*/ 1463675 h 2419350"/>
              <a:gd name="connsiteX18" fmla="*/ 1063623 w 4065588"/>
              <a:gd name="connsiteY18" fmla="*/ 1444625 h 2419350"/>
              <a:gd name="connsiteX19" fmla="*/ 1063623 w 4065588"/>
              <a:gd name="connsiteY19" fmla="*/ 1701800 h 2419350"/>
              <a:gd name="connsiteX20" fmla="*/ 920748 w 4065588"/>
              <a:gd name="connsiteY20" fmla="*/ 1711325 h 2419350"/>
              <a:gd name="connsiteX21" fmla="*/ 841375 w 4065588"/>
              <a:gd name="connsiteY21" fmla="*/ 1422400 h 2419350"/>
              <a:gd name="connsiteX22" fmla="*/ 285750 w 4065588"/>
              <a:gd name="connsiteY22" fmla="*/ 1393825 h 2419350"/>
              <a:gd name="connsiteX23" fmla="*/ 177800 w 4065588"/>
              <a:gd name="connsiteY23" fmla="*/ 1317625 h 2419350"/>
              <a:gd name="connsiteX24" fmla="*/ 57150 w 4065588"/>
              <a:gd name="connsiteY24" fmla="*/ 1317625 h 2419350"/>
              <a:gd name="connsiteX25" fmla="*/ 187325 w 4065588"/>
              <a:gd name="connsiteY25" fmla="*/ 1768475 h 2419350"/>
              <a:gd name="connsiteX26" fmla="*/ 752475 w 4065588"/>
              <a:gd name="connsiteY26" fmla="*/ 1768475 h 2419350"/>
              <a:gd name="connsiteX27" fmla="*/ 835023 w 4065588"/>
              <a:gd name="connsiteY27" fmla="*/ 1835150 h 2419350"/>
              <a:gd name="connsiteX28" fmla="*/ 873125 w 4065588"/>
              <a:gd name="connsiteY28" fmla="*/ 1816100 h 2419350"/>
              <a:gd name="connsiteX29" fmla="*/ 955675 w 4065588"/>
              <a:gd name="connsiteY29" fmla="*/ 1774825 h 2419350"/>
              <a:gd name="connsiteX30" fmla="*/ 1082675 w 4065588"/>
              <a:gd name="connsiteY30" fmla="*/ 1800225 h 2419350"/>
              <a:gd name="connsiteX31" fmla="*/ 1117600 w 4065588"/>
              <a:gd name="connsiteY31" fmla="*/ 1873250 h 2419350"/>
              <a:gd name="connsiteX32" fmla="*/ 2130423 w 4065588"/>
              <a:gd name="connsiteY32" fmla="*/ 1873250 h 2419350"/>
              <a:gd name="connsiteX33" fmla="*/ 3581400 w 4065588"/>
              <a:gd name="connsiteY33" fmla="*/ 2419350 h 2419350"/>
              <a:gd name="connsiteX34" fmla="*/ 4065588 w 4065588"/>
              <a:gd name="connsiteY34" fmla="*/ 1857375 h 2419350"/>
              <a:gd name="connsiteX35" fmla="*/ 2603500 w 4065588"/>
              <a:gd name="connsiteY35" fmla="*/ 1720850 h 2419350"/>
              <a:gd name="connsiteX36" fmla="*/ 2609850 w 4065588"/>
              <a:gd name="connsiteY36" fmla="*/ 1260475 h 2419350"/>
              <a:gd name="connsiteX37" fmla="*/ 2320925 w 4065588"/>
              <a:gd name="connsiteY37" fmla="*/ 1250950 h 2419350"/>
              <a:gd name="connsiteX38" fmla="*/ 2178050 w 4065588"/>
              <a:gd name="connsiteY38" fmla="*/ 1216025 h 2419350"/>
              <a:gd name="connsiteX39" fmla="*/ 2190750 w 4065588"/>
              <a:gd name="connsiteY39" fmla="*/ 1612900 h 2419350"/>
              <a:gd name="connsiteX40" fmla="*/ 2060575 w 4065588"/>
              <a:gd name="connsiteY40" fmla="*/ 1609725 h 2419350"/>
              <a:gd name="connsiteX41" fmla="*/ 1857375 w 4065588"/>
              <a:gd name="connsiteY41" fmla="*/ 1403350 h 2419350"/>
              <a:gd name="connsiteX42" fmla="*/ 1895475 w 4065588"/>
              <a:gd name="connsiteY42" fmla="*/ 1311275 h 2419350"/>
              <a:gd name="connsiteX43" fmla="*/ 1841500 w 4065588"/>
              <a:gd name="connsiteY43" fmla="*/ 1130300 h 2419350"/>
              <a:gd name="connsiteX44" fmla="*/ 1628775 w 4065588"/>
              <a:gd name="connsiteY44" fmla="*/ 1203325 h 2419350"/>
              <a:gd name="connsiteX45" fmla="*/ 1530350 w 4065588"/>
              <a:gd name="connsiteY45" fmla="*/ 1076325 h 2419350"/>
              <a:gd name="connsiteX46" fmla="*/ 1895475 w 4065588"/>
              <a:gd name="connsiteY46" fmla="*/ 908050 h 2419350"/>
              <a:gd name="connsiteX47" fmla="*/ 1816100 w 4065588"/>
              <a:gd name="connsiteY47" fmla="*/ 266700 h 2419350"/>
              <a:gd name="connsiteX48" fmla="*/ 1504950 w 4065588"/>
              <a:gd name="connsiteY48" fmla="*/ 133350 h 2419350"/>
              <a:gd name="connsiteX49" fmla="*/ 1260475 w 4065588"/>
              <a:gd name="connsiteY49" fmla="*/ 200025 h 2419350"/>
              <a:gd name="connsiteX50" fmla="*/ 1019175 w 4065588"/>
              <a:gd name="connsiteY50" fmla="*/ 0 h 2419350"/>
              <a:gd name="connsiteX51" fmla="*/ 0 w 4065588"/>
              <a:gd name="connsiteY51" fmla="*/ 425450 h 2419350"/>
              <a:gd name="connsiteX0" fmla="*/ 0 w 4065588"/>
              <a:gd name="connsiteY0" fmla="*/ 425450 h 2609850"/>
              <a:gd name="connsiteX1" fmla="*/ 0 w 4065588"/>
              <a:gd name="connsiteY1" fmla="*/ 733425 h 2609850"/>
              <a:gd name="connsiteX2" fmla="*/ 339723 w 4065588"/>
              <a:gd name="connsiteY2" fmla="*/ 720725 h 2609850"/>
              <a:gd name="connsiteX3" fmla="*/ 606423 w 4065588"/>
              <a:gd name="connsiteY3" fmla="*/ 482600 h 2609850"/>
              <a:gd name="connsiteX4" fmla="*/ 711198 w 4065588"/>
              <a:gd name="connsiteY4" fmla="*/ 615950 h 2609850"/>
              <a:gd name="connsiteX5" fmla="*/ 406398 w 4065588"/>
              <a:gd name="connsiteY5" fmla="*/ 892175 h 2609850"/>
              <a:gd name="connsiteX6" fmla="*/ 530223 w 4065588"/>
              <a:gd name="connsiteY6" fmla="*/ 1044575 h 2609850"/>
              <a:gd name="connsiteX7" fmla="*/ 996948 w 4065588"/>
              <a:gd name="connsiteY7" fmla="*/ 1082675 h 2609850"/>
              <a:gd name="connsiteX8" fmla="*/ 1082673 w 4065588"/>
              <a:gd name="connsiteY8" fmla="*/ 1235075 h 2609850"/>
              <a:gd name="connsiteX9" fmla="*/ 1435098 w 4065588"/>
              <a:gd name="connsiteY9" fmla="*/ 1139825 h 2609850"/>
              <a:gd name="connsiteX10" fmla="*/ 1473198 w 4065588"/>
              <a:gd name="connsiteY10" fmla="*/ 1254125 h 2609850"/>
              <a:gd name="connsiteX11" fmla="*/ 1435098 w 4065588"/>
              <a:gd name="connsiteY11" fmla="*/ 1273175 h 2609850"/>
              <a:gd name="connsiteX12" fmla="*/ 1444623 w 4065588"/>
              <a:gd name="connsiteY12" fmla="*/ 1473200 h 2609850"/>
              <a:gd name="connsiteX13" fmla="*/ 1387473 w 4065588"/>
              <a:gd name="connsiteY13" fmla="*/ 1520825 h 2609850"/>
              <a:gd name="connsiteX14" fmla="*/ 1387473 w 4065588"/>
              <a:gd name="connsiteY14" fmla="*/ 1549400 h 2609850"/>
              <a:gd name="connsiteX15" fmla="*/ 1520823 w 4065588"/>
              <a:gd name="connsiteY15" fmla="*/ 1644650 h 2609850"/>
              <a:gd name="connsiteX16" fmla="*/ 1206498 w 4065588"/>
              <a:gd name="connsiteY16" fmla="*/ 1692275 h 2609850"/>
              <a:gd name="connsiteX17" fmla="*/ 1177923 w 4065588"/>
              <a:gd name="connsiteY17" fmla="*/ 1463675 h 2609850"/>
              <a:gd name="connsiteX18" fmla="*/ 1063623 w 4065588"/>
              <a:gd name="connsiteY18" fmla="*/ 1444625 h 2609850"/>
              <a:gd name="connsiteX19" fmla="*/ 1063623 w 4065588"/>
              <a:gd name="connsiteY19" fmla="*/ 1701800 h 2609850"/>
              <a:gd name="connsiteX20" fmla="*/ 920748 w 4065588"/>
              <a:gd name="connsiteY20" fmla="*/ 1711325 h 2609850"/>
              <a:gd name="connsiteX21" fmla="*/ 841375 w 4065588"/>
              <a:gd name="connsiteY21" fmla="*/ 1422400 h 2609850"/>
              <a:gd name="connsiteX22" fmla="*/ 285750 w 4065588"/>
              <a:gd name="connsiteY22" fmla="*/ 1393825 h 2609850"/>
              <a:gd name="connsiteX23" fmla="*/ 177800 w 4065588"/>
              <a:gd name="connsiteY23" fmla="*/ 1317625 h 2609850"/>
              <a:gd name="connsiteX24" fmla="*/ 57150 w 4065588"/>
              <a:gd name="connsiteY24" fmla="*/ 1317625 h 2609850"/>
              <a:gd name="connsiteX25" fmla="*/ 187325 w 4065588"/>
              <a:gd name="connsiteY25" fmla="*/ 1768475 h 2609850"/>
              <a:gd name="connsiteX26" fmla="*/ 752475 w 4065588"/>
              <a:gd name="connsiteY26" fmla="*/ 1768475 h 2609850"/>
              <a:gd name="connsiteX27" fmla="*/ 835023 w 4065588"/>
              <a:gd name="connsiteY27" fmla="*/ 1835150 h 2609850"/>
              <a:gd name="connsiteX28" fmla="*/ 873125 w 4065588"/>
              <a:gd name="connsiteY28" fmla="*/ 1816100 h 2609850"/>
              <a:gd name="connsiteX29" fmla="*/ 955675 w 4065588"/>
              <a:gd name="connsiteY29" fmla="*/ 1774825 h 2609850"/>
              <a:gd name="connsiteX30" fmla="*/ 1082675 w 4065588"/>
              <a:gd name="connsiteY30" fmla="*/ 1800225 h 2609850"/>
              <a:gd name="connsiteX31" fmla="*/ 1117600 w 4065588"/>
              <a:gd name="connsiteY31" fmla="*/ 1873250 h 2609850"/>
              <a:gd name="connsiteX32" fmla="*/ 2130423 w 4065588"/>
              <a:gd name="connsiteY32" fmla="*/ 1873250 h 2609850"/>
              <a:gd name="connsiteX33" fmla="*/ 3970338 w 4065588"/>
              <a:gd name="connsiteY33" fmla="*/ 2609850 h 2609850"/>
              <a:gd name="connsiteX34" fmla="*/ 4065588 w 4065588"/>
              <a:gd name="connsiteY34" fmla="*/ 1857375 h 2609850"/>
              <a:gd name="connsiteX35" fmla="*/ 2603500 w 4065588"/>
              <a:gd name="connsiteY35" fmla="*/ 1720850 h 2609850"/>
              <a:gd name="connsiteX36" fmla="*/ 2609850 w 4065588"/>
              <a:gd name="connsiteY36" fmla="*/ 1260475 h 2609850"/>
              <a:gd name="connsiteX37" fmla="*/ 2320925 w 4065588"/>
              <a:gd name="connsiteY37" fmla="*/ 1250950 h 2609850"/>
              <a:gd name="connsiteX38" fmla="*/ 2178050 w 4065588"/>
              <a:gd name="connsiteY38" fmla="*/ 1216025 h 2609850"/>
              <a:gd name="connsiteX39" fmla="*/ 2190750 w 4065588"/>
              <a:gd name="connsiteY39" fmla="*/ 1612900 h 2609850"/>
              <a:gd name="connsiteX40" fmla="*/ 2060575 w 4065588"/>
              <a:gd name="connsiteY40" fmla="*/ 1609725 h 2609850"/>
              <a:gd name="connsiteX41" fmla="*/ 1857375 w 4065588"/>
              <a:gd name="connsiteY41" fmla="*/ 1403350 h 2609850"/>
              <a:gd name="connsiteX42" fmla="*/ 1895475 w 4065588"/>
              <a:gd name="connsiteY42" fmla="*/ 1311275 h 2609850"/>
              <a:gd name="connsiteX43" fmla="*/ 1841500 w 4065588"/>
              <a:gd name="connsiteY43" fmla="*/ 1130300 h 2609850"/>
              <a:gd name="connsiteX44" fmla="*/ 1628775 w 4065588"/>
              <a:gd name="connsiteY44" fmla="*/ 1203325 h 2609850"/>
              <a:gd name="connsiteX45" fmla="*/ 1530350 w 4065588"/>
              <a:gd name="connsiteY45" fmla="*/ 1076325 h 2609850"/>
              <a:gd name="connsiteX46" fmla="*/ 1895475 w 4065588"/>
              <a:gd name="connsiteY46" fmla="*/ 908050 h 2609850"/>
              <a:gd name="connsiteX47" fmla="*/ 1816100 w 4065588"/>
              <a:gd name="connsiteY47" fmla="*/ 266700 h 2609850"/>
              <a:gd name="connsiteX48" fmla="*/ 1504950 w 4065588"/>
              <a:gd name="connsiteY48" fmla="*/ 133350 h 2609850"/>
              <a:gd name="connsiteX49" fmla="*/ 1260475 w 4065588"/>
              <a:gd name="connsiteY49" fmla="*/ 200025 h 2609850"/>
              <a:gd name="connsiteX50" fmla="*/ 1019175 w 4065588"/>
              <a:gd name="connsiteY50" fmla="*/ 0 h 2609850"/>
              <a:gd name="connsiteX51" fmla="*/ 0 w 4065588"/>
              <a:gd name="connsiteY51" fmla="*/ 425450 h 2609850"/>
              <a:gd name="connsiteX0" fmla="*/ 0 w 4065588"/>
              <a:gd name="connsiteY0" fmla="*/ 425450 h 2609850"/>
              <a:gd name="connsiteX1" fmla="*/ 0 w 4065588"/>
              <a:gd name="connsiteY1" fmla="*/ 733425 h 2609850"/>
              <a:gd name="connsiteX2" fmla="*/ 339723 w 4065588"/>
              <a:gd name="connsiteY2" fmla="*/ 720725 h 2609850"/>
              <a:gd name="connsiteX3" fmla="*/ 606423 w 4065588"/>
              <a:gd name="connsiteY3" fmla="*/ 482600 h 2609850"/>
              <a:gd name="connsiteX4" fmla="*/ 711198 w 4065588"/>
              <a:gd name="connsiteY4" fmla="*/ 615950 h 2609850"/>
              <a:gd name="connsiteX5" fmla="*/ 406398 w 4065588"/>
              <a:gd name="connsiteY5" fmla="*/ 892175 h 2609850"/>
              <a:gd name="connsiteX6" fmla="*/ 530223 w 4065588"/>
              <a:gd name="connsiteY6" fmla="*/ 1044575 h 2609850"/>
              <a:gd name="connsiteX7" fmla="*/ 996948 w 4065588"/>
              <a:gd name="connsiteY7" fmla="*/ 1082675 h 2609850"/>
              <a:gd name="connsiteX8" fmla="*/ 1082673 w 4065588"/>
              <a:gd name="connsiteY8" fmla="*/ 1235075 h 2609850"/>
              <a:gd name="connsiteX9" fmla="*/ 1435098 w 4065588"/>
              <a:gd name="connsiteY9" fmla="*/ 1139825 h 2609850"/>
              <a:gd name="connsiteX10" fmla="*/ 1473198 w 4065588"/>
              <a:gd name="connsiteY10" fmla="*/ 1254125 h 2609850"/>
              <a:gd name="connsiteX11" fmla="*/ 1435098 w 4065588"/>
              <a:gd name="connsiteY11" fmla="*/ 1273175 h 2609850"/>
              <a:gd name="connsiteX12" fmla="*/ 1444623 w 4065588"/>
              <a:gd name="connsiteY12" fmla="*/ 1473200 h 2609850"/>
              <a:gd name="connsiteX13" fmla="*/ 1387473 w 4065588"/>
              <a:gd name="connsiteY13" fmla="*/ 1520825 h 2609850"/>
              <a:gd name="connsiteX14" fmla="*/ 1387473 w 4065588"/>
              <a:gd name="connsiteY14" fmla="*/ 1549400 h 2609850"/>
              <a:gd name="connsiteX15" fmla="*/ 1520823 w 4065588"/>
              <a:gd name="connsiteY15" fmla="*/ 1644650 h 2609850"/>
              <a:gd name="connsiteX16" fmla="*/ 1206498 w 4065588"/>
              <a:gd name="connsiteY16" fmla="*/ 1692275 h 2609850"/>
              <a:gd name="connsiteX17" fmla="*/ 1177923 w 4065588"/>
              <a:gd name="connsiteY17" fmla="*/ 1463675 h 2609850"/>
              <a:gd name="connsiteX18" fmla="*/ 1063623 w 4065588"/>
              <a:gd name="connsiteY18" fmla="*/ 1444625 h 2609850"/>
              <a:gd name="connsiteX19" fmla="*/ 1063623 w 4065588"/>
              <a:gd name="connsiteY19" fmla="*/ 1701800 h 2609850"/>
              <a:gd name="connsiteX20" fmla="*/ 920748 w 4065588"/>
              <a:gd name="connsiteY20" fmla="*/ 1711325 h 2609850"/>
              <a:gd name="connsiteX21" fmla="*/ 841375 w 4065588"/>
              <a:gd name="connsiteY21" fmla="*/ 1422400 h 2609850"/>
              <a:gd name="connsiteX22" fmla="*/ 285750 w 4065588"/>
              <a:gd name="connsiteY22" fmla="*/ 1393825 h 2609850"/>
              <a:gd name="connsiteX23" fmla="*/ 177800 w 4065588"/>
              <a:gd name="connsiteY23" fmla="*/ 1317625 h 2609850"/>
              <a:gd name="connsiteX24" fmla="*/ 57150 w 4065588"/>
              <a:gd name="connsiteY24" fmla="*/ 1317625 h 2609850"/>
              <a:gd name="connsiteX25" fmla="*/ 187325 w 4065588"/>
              <a:gd name="connsiteY25" fmla="*/ 1768475 h 2609850"/>
              <a:gd name="connsiteX26" fmla="*/ 752475 w 4065588"/>
              <a:gd name="connsiteY26" fmla="*/ 1768475 h 2609850"/>
              <a:gd name="connsiteX27" fmla="*/ 835023 w 4065588"/>
              <a:gd name="connsiteY27" fmla="*/ 1835150 h 2609850"/>
              <a:gd name="connsiteX28" fmla="*/ 873125 w 4065588"/>
              <a:gd name="connsiteY28" fmla="*/ 1816100 h 2609850"/>
              <a:gd name="connsiteX29" fmla="*/ 955675 w 4065588"/>
              <a:gd name="connsiteY29" fmla="*/ 1774825 h 2609850"/>
              <a:gd name="connsiteX30" fmla="*/ 1082675 w 4065588"/>
              <a:gd name="connsiteY30" fmla="*/ 1800225 h 2609850"/>
              <a:gd name="connsiteX31" fmla="*/ 1117600 w 4065588"/>
              <a:gd name="connsiteY31" fmla="*/ 1873250 h 2609850"/>
              <a:gd name="connsiteX32" fmla="*/ 2130423 w 4065588"/>
              <a:gd name="connsiteY32" fmla="*/ 1873250 h 2609850"/>
              <a:gd name="connsiteX33" fmla="*/ 3970338 w 4065588"/>
              <a:gd name="connsiteY33" fmla="*/ 2609850 h 2609850"/>
              <a:gd name="connsiteX34" fmla="*/ 4065588 w 4065588"/>
              <a:gd name="connsiteY34" fmla="*/ 1857375 h 2609850"/>
              <a:gd name="connsiteX35" fmla="*/ 2667000 w 4065588"/>
              <a:gd name="connsiteY35" fmla="*/ 1720850 h 2609850"/>
              <a:gd name="connsiteX36" fmla="*/ 2609850 w 4065588"/>
              <a:gd name="connsiteY36" fmla="*/ 1260475 h 2609850"/>
              <a:gd name="connsiteX37" fmla="*/ 2320925 w 4065588"/>
              <a:gd name="connsiteY37" fmla="*/ 1250950 h 2609850"/>
              <a:gd name="connsiteX38" fmla="*/ 2178050 w 4065588"/>
              <a:gd name="connsiteY38" fmla="*/ 1216025 h 2609850"/>
              <a:gd name="connsiteX39" fmla="*/ 2190750 w 4065588"/>
              <a:gd name="connsiteY39" fmla="*/ 1612900 h 2609850"/>
              <a:gd name="connsiteX40" fmla="*/ 2060575 w 4065588"/>
              <a:gd name="connsiteY40" fmla="*/ 1609725 h 2609850"/>
              <a:gd name="connsiteX41" fmla="*/ 1857375 w 4065588"/>
              <a:gd name="connsiteY41" fmla="*/ 1403350 h 2609850"/>
              <a:gd name="connsiteX42" fmla="*/ 1895475 w 4065588"/>
              <a:gd name="connsiteY42" fmla="*/ 1311275 h 2609850"/>
              <a:gd name="connsiteX43" fmla="*/ 1841500 w 4065588"/>
              <a:gd name="connsiteY43" fmla="*/ 1130300 h 2609850"/>
              <a:gd name="connsiteX44" fmla="*/ 1628775 w 4065588"/>
              <a:gd name="connsiteY44" fmla="*/ 1203325 h 2609850"/>
              <a:gd name="connsiteX45" fmla="*/ 1530350 w 4065588"/>
              <a:gd name="connsiteY45" fmla="*/ 1076325 h 2609850"/>
              <a:gd name="connsiteX46" fmla="*/ 1895475 w 4065588"/>
              <a:gd name="connsiteY46" fmla="*/ 908050 h 2609850"/>
              <a:gd name="connsiteX47" fmla="*/ 1816100 w 4065588"/>
              <a:gd name="connsiteY47" fmla="*/ 266700 h 2609850"/>
              <a:gd name="connsiteX48" fmla="*/ 1504950 w 4065588"/>
              <a:gd name="connsiteY48" fmla="*/ 133350 h 2609850"/>
              <a:gd name="connsiteX49" fmla="*/ 1260475 w 4065588"/>
              <a:gd name="connsiteY49" fmla="*/ 200025 h 2609850"/>
              <a:gd name="connsiteX50" fmla="*/ 1019175 w 4065588"/>
              <a:gd name="connsiteY50" fmla="*/ 0 h 2609850"/>
              <a:gd name="connsiteX51" fmla="*/ 0 w 4065588"/>
              <a:gd name="connsiteY51" fmla="*/ 425450 h 2609850"/>
              <a:gd name="connsiteX0" fmla="*/ 0 w 4065588"/>
              <a:gd name="connsiteY0" fmla="*/ 425450 h 2609850"/>
              <a:gd name="connsiteX1" fmla="*/ 0 w 4065588"/>
              <a:gd name="connsiteY1" fmla="*/ 733425 h 2609850"/>
              <a:gd name="connsiteX2" fmla="*/ 339723 w 4065588"/>
              <a:gd name="connsiteY2" fmla="*/ 720725 h 2609850"/>
              <a:gd name="connsiteX3" fmla="*/ 606423 w 4065588"/>
              <a:gd name="connsiteY3" fmla="*/ 482600 h 2609850"/>
              <a:gd name="connsiteX4" fmla="*/ 711198 w 4065588"/>
              <a:gd name="connsiteY4" fmla="*/ 615950 h 2609850"/>
              <a:gd name="connsiteX5" fmla="*/ 406398 w 4065588"/>
              <a:gd name="connsiteY5" fmla="*/ 892175 h 2609850"/>
              <a:gd name="connsiteX6" fmla="*/ 530223 w 4065588"/>
              <a:gd name="connsiteY6" fmla="*/ 1044575 h 2609850"/>
              <a:gd name="connsiteX7" fmla="*/ 996948 w 4065588"/>
              <a:gd name="connsiteY7" fmla="*/ 1082675 h 2609850"/>
              <a:gd name="connsiteX8" fmla="*/ 1082673 w 4065588"/>
              <a:gd name="connsiteY8" fmla="*/ 1235075 h 2609850"/>
              <a:gd name="connsiteX9" fmla="*/ 1435098 w 4065588"/>
              <a:gd name="connsiteY9" fmla="*/ 1139825 h 2609850"/>
              <a:gd name="connsiteX10" fmla="*/ 1473198 w 4065588"/>
              <a:gd name="connsiteY10" fmla="*/ 1254125 h 2609850"/>
              <a:gd name="connsiteX11" fmla="*/ 1435098 w 4065588"/>
              <a:gd name="connsiteY11" fmla="*/ 1273175 h 2609850"/>
              <a:gd name="connsiteX12" fmla="*/ 1444623 w 4065588"/>
              <a:gd name="connsiteY12" fmla="*/ 1473200 h 2609850"/>
              <a:gd name="connsiteX13" fmla="*/ 1387473 w 4065588"/>
              <a:gd name="connsiteY13" fmla="*/ 1520825 h 2609850"/>
              <a:gd name="connsiteX14" fmla="*/ 1387473 w 4065588"/>
              <a:gd name="connsiteY14" fmla="*/ 1549400 h 2609850"/>
              <a:gd name="connsiteX15" fmla="*/ 1520823 w 4065588"/>
              <a:gd name="connsiteY15" fmla="*/ 1644650 h 2609850"/>
              <a:gd name="connsiteX16" fmla="*/ 1206498 w 4065588"/>
              <a:gd name="connsiteY16" fmla="*/ 1692275 h 2609850"/>
              <a:gd name="connsiteX17" fmla="*/ 1177923 w 4065588"/>
              <a:gd name="connsiteY17" fmla="*/ 1463675 h 2609850"/>
              <a:gd name="connsiteX18" fmla="*/ 1063623 w 4065588"/>
              <a:gd name="connsiteY18" fmla="*/ 1444625 h 2609850"/>
              <a:gd name="connsiteX19" fmla="*/ 1063623 w 4065588"/>
              <a:gd name="connsiteY19" fmla="*/ 1701800 h 2609850"/>
              <a:gd name="connsiteX20" fmla="*/ 920748 w 4065588"/>
              <a:gd name="connsiteY20" fmla="*/ 1711325 h 2609850"/>
              <a:gd name="connsiteX21" fmla="*/ 841375 w 4065588"/>
              <a:gd name="connsiteY21" fmla="*/ 1422400 h 2609850"/>
              <a:gd name="connsiteX22" fmla="*/ 285750 w 4065588"/>
              <a:gd name="connsiteY22" fmla="*/ 1393825 h 2609850"/>
              <a:gd name="connsiteX23" fmla="*/ 177800 w 4065588"/>
              <a:gd name="connsiteY23" fmla="*/ 1317625 h 2609850"/>
              <a:gd name="connsiteX24" fmla="*/ 57150 w 4065588"/>
              <a:gd name="connsiteY24" fmla="*/ 1317625 h 2609850"/>
              <a:gd name="connsiteX25" fmla="*/ 187325 w 4065588"/>
              <a:gd name="connsiteY25" fmla="*/ 1768475 h 2609850"/>
              <a:gd name="connsiteX26" fmla="*/ 752475 w 4065588"/>
              <a:gd name="connsiteY26" fmla="*/ 1768475 h 2609850"/>
              <a:gd name="connsiteX27" fmla="*/ 835023 w 4065588"/>
              <a:gd name="connsiteY27" fmla="*/ 1835150 h 2609850"/>
              <a:gd name="connsiteX28" fmla="*/ 873125 w 4065588"/>
              <a:gd name="connsiteY28" fmla="*/ 1816100 h 2609850"/>
              <a:gd name="connsiteX29" fmla="*/ 955675 w 4065588"/>
              <a:gd name="connsiteY29" fmla="*/ 1774825 h 2609850"/>
              <a:gd name="connsiteX30" fmla="*/ 1082675 w 4065588"/>
              <a:gd name="connsiteY30" fmla="*/ 1800225 h 2609850"/>
              <a:gd name="connsiteX31" fmla="*/ 1117600 w 4065588"/>
              <a:gd name="connsiteY31" fmla="*/ 1873250 h 2609850"/>
              <a:gd name="connsiteX32" fmla="*/ 2130423 w 4065588"/>
              <a:gd name="connsiteY32" fmla="*/ 1873250 h 2609850"/>
              <a:gd name="connsiteX33" fmla="*/ 3970338 w 4065588"/>
              <a:gd name="connsiteY33" fmla="*/ 2609850 h 2609850"/>
              <a:gd name="connsiteX34" fmla="*/ 4065588 w 4065588"/>
              <a:gd name="connsiteY34" fmla="*/ 1857375 h 2609850"/>
              <a:gd name="connsiteX35" fmla="*/ 2667000 w 4065588"/>
              <a:gd name="connsiteY35" fmla="*/ 1720850 h 2609850"/>
              <a:gd name="connsiteX36" fmla="*/ 2665411 w 4065588"/>
              <a:gd name="connsiteY36" fmla="*/ 1260475 h 2609850"/>
              <a:gd name="connsiteX37" fmla="*/ 2320925 w 4065588"/>
              <a:gd name="connsiteY37" fmla="*/ 1250950 h 2609850"/>
              <a:gd name="connsiteX38" fmla="*/ 2178050 w 4065588"/>
              <a:gd name="connsiteY38" fmla="*/ 1216025 h 2609850"/>
              <a:gd name="connsiteX39" fmla="*/ 2190750 w 4065588"/>
              <a:gd name="connsiteY39" fmla="*/ 1612900 h 2609850"/>
              <a:gd name="connsiteX40" fmla="*/ 2060575 w 4065588"/>
              <a:gd name="connsiteY40" fmla="*/ 1609725 h 2609850"/>
              <a:gd name="connsiteX41" fmla="*/ 1857375 w 4065588"/>
              <a:gd name="connsiteY41" fmla="*/ 1403350 h 2609850"/>
              <a:gd name="connsiteX42" fmla="*/ 1895475 w 4065588"/>
              <a:gd name="connsiteY42" fmla="*/ 1311275 h 2609850"/>
              <a:gd name="connsiteX43" fmla="*/ 1841500 w 4065588"/>
              <a:gd name="connsiteY43" fmla="*/ 1130300 h 2609850"/>
              <a:gd name="connsiteX44" fmla="*/ 1628775 w 4065588"/>
              <a:gd name="connsiteY44" fmla="*/ 1203325 h 2609850"/>
              <a:gd name="connsiteX45" fmla="*/ 1530350 w 4065588"/>
              <a:gd name="connsiteY45" fmla="*/ 1076325 h 2609850"/>
              <a:gd name="connsiteX46" fmla="*/ 1895475 w 4065588"/>
              <a:gd name="connsiteY46" fmla="*/ 908050 h 2609850"/>
              <a:gd name="connsiteX47" fmla="*/ 1816100 w 4065588"/>
              <a:gd name="connsiteY47" fmla="*/ 266700 h 2609850"/>
              <a:gd name="connsiteX48" fmla="*/ 1504950 w 4065588"/>
              <a:gd name="connsiteY48" fmla="*/ 133350 h 2609850"/>
              <a:gd name="connsiteX49" fmla="*/ 1260475 w 4065588"/>
              <a:gd name="connsiteY49" fmla="*/ 200025 h 2609850"/>
              <a:gd name="connsiteX50" fmla="*/ 1019175 w 4065588"/>
              <a:gd name="connsiteY50" fmla="*/ 0 h 2609850"/>
              <a:gd name="connsiteX51" fmla="*/ 0 w 4065588"/>
              <a:gd name="connsiteY51" fmla="*/ 425450 h 2609850"/>
              <a:gd name="connsiteX0" fmla="*/ 0 w 4065588"/>
              <a:gd name="connsiteY0" fmla="*/ 425450 h 2609850"/>
              <a:gd name="connsiteX1" fmla="*/ 0 w 4065588"/>
              <a:gd name="connsiteY1" fmla="*/ 733425 h 2609850"/>
              <a:gd name="connsiteX2" fmla="*/ 339723 w 4065588"/>
              <a:gd name="connsiteY2" fmla="*/ 720725 h 2609850"/>
              <a:gd name="connsiteX3" fmla="*/ 606423 w 4065588"/>
              <a:gd name="connsiteY3" fmla="*/ 482600 h 2609850"/>
              <a:gd name="connsiteX4" fmla="*/ 711198 w 4065588"/>
              <a:gd name="connsiteY4" fmla="*/ 615950 h 2609850"/>
              <a:gd name="connsiteX5" fmla="*/ 406398 w 4065588"/>
              <a:gd name="connsiteY5" fmla="*/ 892175 h 2609850"/>
              <a:gd name="connsiteX6" fmla="*/ 530223 w 4065588"/>
              <a:gd name="connsiteY6" fmla="*/ 1044575 h 2609850"/>
              <a:gd name="connsiteX7" fmla="*/ 996948 w 4065588"/>
              <a:gd name="connsiteY7" fmla="*/ 1082675 h 2609850"/>
              <a:gd name="connsiteX8" fmla="*/ 1082673 w 4065588"/>
              <a:gd name="connsiteY8" fmla="*/ 1235075 h 2609850"/>
              <a:gd name="connsiteX9" fmla="*/ 1435098 w 4065588"/>
              <a:gd name="connsiteY9" fmla="*/ 1139825 h 2609850"/>
              <a:gd name="connsiteX10" fmla="*/ 1473198 w 4065588"/>
              <a:gd name="connsiteY10" fmla="*/ 1254125 h 2609850"/>
              <a:gd name="connsiteX11" fmla="*/ 1435098 w 4065588"/>
              <a:gd name="connsiteY11" fmla="*/ 1273175 h 2609850"/>
              <a:gd name="connsiteX12" fmla="*/ 1444623 w 4065588"/>
              <a:gd name="connsiteY12" fmla="*/ 1473200 h 2609850"/>
              <a:gd name="connsiteX13" fmla="*/ 1387473 w 4065588"/>
              <a:gd name="connsiteY13" fmla="*/ 1520825 h 2609850"/>
              <a:gd name="connsiteX14" fmla="*/ 1387473 w 4065588"/>
              <a:gd name="connsiteY14" fmla="*/ 1549400 h 2609850"/>
              <a:gd name="connsiteX15" fmla="*/ 1520823 w 4065588"/>
              <a:gd name="connsiteY15" fmla="*/ 1644650 h 2609850"/>
              <a:gd name="connsiteX16" fmla="*/ 1206498 w 4065588"/>
              <a:gd name="connsiteY16" fmla="*/ 1692275 h 2609850"/>
              <a:gd name="connsiteX17" fmla="*/ 1177923 w 4065588"/>
              <a:gd name="connsiteY17" fmla="*/ 1463675 h 2609850"/>
              <a:gd name="connsiteX18" fmla="*/ 1063623 w 4065588"/>
              <a:gd name="connsiteY18" fmla="*/ 1444625 h 2609850"/>
              <a:gd name="connsiteX19" fmla="*/ 1063623 w 4065588"/>
              <a:gd name="connsiteY19" fmla="*/ 1701800 h 2609850"/>
              <a:gd name="connsiteX20" fmla="*/ 920748 w 4065588"/>
              <a:gd name="connsiteY20" fmla="*/ 1711325 h 2609850"/>
              <a:gd name="connsiteX21" fmla="*/ 841375 w 4065588"/>
              <a:gd name="connsiteY21" fmla="*/ 1422400 h 2609850"/>
              <a:gd name="connsiteX22" fmla="*/ 285750 w 4065588"/>
              <a:gd name="connsiteY22" fmla="*/ 1393825 h 2609850"/>
              <a:gd name="connsiteX23" fmla="*/ 177800 w 4065588"/>
              <a:gd name="connsiteY23" fmla="*/ 1317625 h 2609850"/>
              <a:gd name="connsiteX24" fmla="*/ 57150 w 4065588"/>
              <a:gd name="connsiteY24" fmla="*/ 1317625 h 2609850"/>
              <a:gd name="connsiteX25" fmla="*/ 187325 w 4065588"/>
              <a:gd name="connsiteY25" fmla="*/ 1768475 h 2609850"/>
              <a:gd name="connsiteX26" fmla="*/ 752475 w 4065588"/>
              <a:gd name="connsiteY26" fmla="*/ 1768475 h 2609850"/>
              <a:gd name="connsiteX27" fmla="*/ 835023 w 4065588"/>
              <a:gd name="connsiteY27" fmla="*/ 1835150 h 2609850"/>
              <a:gd name="connsiteX28" fmla="*/ 873125 w 4065588"/>
              <a:gd name="connsiteY28" fmla="*/ 1816100 h 2609850"/>
              <a:gd name="connsiteX29" fmla="*/ 955675 w 4065588"/>
              <a:gd name="connsiteY29" fmla="*/ 1774825 h 2609850"/>
              <a:gd name="connsiteX30" fmla="*/ 1082675 w 4065588"/>
              <a:gd name="connsiteY30" fmla="*/ 1800225 h 2609850"/>
              <a:gd name="connsiteX31" fmla="*/ 1117600 w 4065588"/>
              <a:gd name="connsiteY31" fmla="*/ 1873250 h 2609850"/>
              <a:gd name="connsiteX32" fmla="*/ 2130423 w 4065588"/>
              <a:gd name="connsiteY32" fmla="*/ 1873250 h 2609850"/>
              <a:gd name="connsiteX33" fmla="*/ 3970338 w 4065588"/>
              <a:gd name="connsiteY33" fmla="*/ 2609850 h 2609850"/>
              <a:gd name="connsiteX34" fmla="*/ 4065588 w 4065588"/>
              <a:gd name="connsiteY34" fmla="*/ 1857375 h 2609850"/>
              <a:gd name="connsiteX35" fmla="*/ 2667000 w 4065588"/>
              <a:gd name="connsiteY35" fmla="*/ 1720850 h 2609850"/>
              <a:gd name="connsiteX36" fmla="*/ 2649536 w 4065588"/>
              <a:gd name="connsiteY36" fmla="*/ 1252537 h 2609850"/>
              <a:gd name="connsiteX37" fmla="*/ 2320925 w 4065588"/>
              <a:gd name="connsiteY37" fmla="*/ 1250950 h 2609850"/>
              <a:gd name="connsiteX38" fmla="*/ 2178050 w 4065588"/>
              <a:gd name="connsiteY38" fmla="*/ 1216025 h 2609850"/>
              <a:gd name="connsiteX39" fmla="*/ 2190750 w 4065588"/>
              <a:gd name="connsiteY39" fmla="*/ 1612900 h 2609850"/>
              <a:gd name="connsiteX40" fmla="*/ 2060575 w 4065588"/>
              <a:gd name="connsiteY40" fmla="*/ 1609725 h 2609850"/>
              <a:gd name="connsiteX41" fmla="*/ 1857375 w 4065588"/>
              <a:gd name="connsiteY41" fmla="*/ 1403350 h 2609850"/>
              <a:gd name="connsiteX42" fmla="*/ 1895475 w 4065588"/>
              <a:gd name="connsiteY42" fmla="*/ 1311275 h 2609850"/>
              <a:gd name="connsiteX43" fmla="*/ 1841500 w 4065588"/>
              <a:gd name="connsiteY43" fmla="*/ 1130300 h 2609850"/>
              <a:gd name="connsiteX44" fmla="*/ 1628775 w 4065588"/>
              <a:gd name="connsiteY44" fmla="*/ 1203325 h 2609850"/>
              <a:gd name="connsiteX45" fmla="*/ 1530350 w 4065588"/>
              <a:gd name="connsiteY45" fmla="*/ 1076325 h 2609850"/>
              <a:gd name="connsiteX46" fmla="*/ 1895475 w 4065588"/>
              <a:gd name="connsiteY46" fmla="*/ 908050 h 2609850"/>
              <a:gd name="connsiteX47" fmla="*/ 1816100 w 4065588"/>
              <a:gd name="connsiteY47" fmla="*/ 266700 h 2609850"/>
              <a:gd name="connsiteX48" fmla="*/ 1504950 w 4065588"/>
              <a:gd name="connsiteY48" fmla="*/ 133350 h 2609850"/>
              <a:gd name="connsiteX49" fmla="*/ 1260475 w 4065588"/>
              <a:gd name="connsiteY49" fmla="*/ 200025 h 2609850"/>
              <a:gd name="connsiteX50" fmla="*/ 1019175 w 4065588"/>
              <a:gd name="connsiteY50" fmla="*/ 0 h 2609850"/>
              <a:gd name="connsiteX51" fmla="*/ 0 w 4065588"/>
              <a:gd name="connsiteY51" fmla="*/ 425450 h 260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065588" h="2609850">
                <a:moveTo>
                  <a:pt x="0" y="425450"/>
                </a:moveTo>
                <a:lnTo>
                  <a:pt x="0" y="733425"/>
                </a:lnTo>
                <a:lnTo>
                  <a:pt x="339723" y="720725"/>
                </a:lnTo>
                <a:lnTo>
                  <a:pt x="606423" y="482600"/>
                </a:lnTo>
                <a:lnTo>
                  <a:pt x="711198" y="615950"/>
                </a:lnTo>
                <a:lnTo>
                  <a:pt x="406398" y="892175"/>
                </a:lnTo>
                <a:lnTo>
                  <a:pt x="530223" y="1044575"/>
                </a:lnTo>
                <a:lnTo>
                  <a:pt x="996948" y="1082675"/>
                </a:lnTo>
                <a:lnTo>
                  <a:pt x="1082673" y="1235075"/>
                </a:lnTo>
                <a:lnTo>
                  <a:pt x="1435098" y="1139825"/>
                </a:lnTo>
                <a:lnTo>
                  <a:pt x="1473198" y="1254125"/>
                </a:lnTo>
                <a:lnTo>
                  <a:pt x="1435098" y="1273175"/>
                </a:lnTo>
                <a:lnTo>
                  <a:pt x="1444623" y="1473200"/>
                </a:lnTo>
                <a:lnTo>
                  <a:pt x="1387473" y="1520825"/>
                </a:lnTo>
                <a:lnTo>
                  <a:pt x="1387473" y="1549400"/>
                </a:lnTo>
                <a:lnTo>
                  <a:pt x="1520823" y="1644650"/>
                </a:lnTo>
                <a:lnTo>
                  <a:pt x="1206498" y="1692275"/>
                </a:lnTo>
                <a:lnTo>
                  <a:pt x="1177923" y="1463675"/>
                </a:lnTo>
                <a:lnTo>
                  <a:pt x="1063623" y="1444625"/>
                </a:lnTo>
                <a:lnTo>
                  <a:pt x="1063623" y="1701800"/>
                </a:lnTo>
                <a:lnTo>
                  <a:pt x="920748" y="1711325"/>
                </a:lnTo>
                <a:lnTo>
                  <a:pt x="841375" y="1422400"/>
                </a:lnTo>
                <a:lnTo>
                  <a:pt x="285750" y="1393825"/>
                </a:lnTo>
                <a:lnTo>
                  <a:pt x="177800" y="1317625"/>
                </a:lnTo>
                <a:lnTo>
                  <a:pt x="57150" y="1317625"/>
                </a:lnTo>
                <a:lnTo>
                  <a:pt x="187325" y="1768475"/>
                </a:lnTo>
                <a:lnTo>
                  <a:pt x="752475" y="1768475"/>
                </a:lnTo>
                <a:lnTo>
                  <a:pt x="835023" y="1835150"/>
                </a:lnTo>
                <a:lnTo>
                  <a:pt x="873125" y="1816100"/>
                </a:lnTo>
                <a:lnTo>
                  <a:pt x="955675" y="1774825"/>
                </a:lnTo>
                <a:lnTo>
                  <a:pt x="1082675" y="1800225"/>
                </a:lnTo>
                <a:lnTo>
                  <a:pt x="1117600" y="1873250"/>
                </a:lnTo>
                <a:lnTo>
                  <a:pt x="2130423" y="1873250"/>
                </a:lnTo>
                <a:lnTo>
                  <a:pt x="3970338" y="2609850"/>
                </a:lnTo>
                <a:lnTo>
                  <a:pt x="4065588" y="1857375"/>
                </a:lnTo>
                <a:lnTo>
                  <a:pt x="2667000" y="1720850"/>
                </a:lnTo>
                <a:cubicBezTo>
                  <a:pt x="2669117" y="1567392"/>
                  <a:pt x="2647419" y="1405995"/>
                  <a:pt x="2649536" y="1252537"/>
                </a:cubicBezTo>
                <a:lnTo>
                  <a:pt x="2320925" y="1250950"/>
                </a:lnTo>
                <a:lnTo>
                  <a:pt x="2178050" y="1216025"/>
                </a:lnTo>
                <a:lnTo>
                  <a:pt x="2190750" y="1612900"/>
                </a:lnTo>
                <a:lnTo>
                  <a:pt x="2060575" y="1609725"/>
                </a:lnTo>
                <a:lnTo>
                  <a:pt x="1857375" y="1403350"/>
                </a:lnTo>
                <a:lnTo>
                  <a:pt x="1895475" y="1311275"/>
                </a:lnTo>
                <a:lnTo>
                  <a:pt x="1841500" y="1130300"/>
                </a:lnTo>
                <a:lnTo>
                  <a:pt x="1628775" y="1203325"/>
                </a:lnTo>
                <a:lnTo>
                  <a:pt x="1530350" y="1076325"/>
                </a:lnTo>
                <a:lnTo>
                  <a:pt x="1895475" y="908050"/>
                </a:lnTo>
                <a:lnTo>
                  <a:pt x="1816100" y="266700"/>
                </a:lnTo>
                <a:lnTo>
                  <a:pt x="1504950" y="133350"/>
                </a:lnTo>
                <a:lnTo>
                  <a:pt x="1260475" y="200025"/>
                </a:lnTo>
                <a:lnTo>
                  <a:pt x="1019175" y="0"/>
                </a:lnTo>
                <a:lnTo>
                  <a:pt x="0" y="425450"/>
                </a:lnTo>
                <a:close/>
              </a:path>
            </a:pathLst>
          </a:custGeom>
          <a:solidFill>
            <a:srgbClr val="66FFFF">
              <a:alpha val="20000"/>
            </a:srgbClr>
          </a:solidFill>
          <a:ln w="3175" cap="flat" cmpd="sng">
            <a:noFill/>
            <a:prstDash val="solid"/>
            <a:round/>
            <a:headEnd type="none" w="med" len="med"/>
            <a:tailEnd type="none" w="med" len="med"/>
          </a:ln>
          <a:effectLst/>
        </p:spPr>
        <p:txBody>
          <a:bodyPr wrap="none" lIns="16615" tIns="16615" rIns="16615" bIns="16615" anchor="ctr"/>
          <a:lstStyle/>
          <a:p>
            <a:endParaRPr lang="ja-JP" altLang="en-US" sz="1662" dirty="0"/>
          </a:p>
        </p:txBody>
      </p:sp>
      <p:sp>
        <p:nvSpPr>
          <p:cNvPr id="83" name="Freeform 4"/>
          <p:cNvSpPr>
            <a:spLocks/>
          </p:cNvSpPr>
          <p:nvPr/>
        </p:nvSpPr>
        <p:spPr bwMode="auto">
          <a:xfrm>
            <a:off x="782522" y="3359310"/>
            <a:ext cx="255304" cy="181793"/>
          </a:xfrm>
          <a:custGeom>
            <a:avLst/>
            <a:gdLst>
              <a:gd name="connsiteX0" fmla="*/ 6752 w 10000"/>
              <a:gd name="connsiteY0" fmla="*/ 0 h 10986"/>
              <a:gd name="connsiteX1" fmla="*/ 9675 w 10000"/>
              <a:gd name="connsiteY1" fmla="*/ 3223 h 10986"/>
              <a:gd name="connsiteX2" fmla="*/ 10000 w 10000"/>
              <a:gd name="connsiteY2" fmla="*/ 6379 h 10986"/>
              <a:gd name="connsiteX3" fmla="*/ 3876 w 10000"/>
              <a:gd name="connsiteY3" fmla="*/ 10986 h 10986"/>
              <a:gd name="connsiteX4" fmla="*/ 0 w 10000"/>
              <a:gd name="connsiteY4" fmla="*/ 7409 h 10986"/>
              <a:gd name="connsiteX5" fmla="*/ 418 w 10000"/>
              <a:gd name="connsiteY5" fmla="*/ 3787 h 10986"/>
              <a:gd name="connsiteX6" fmla="*/ 6752 w 10000"/>
              <a:gd name="connsiteY6" fmla="*/ 0 h 10986"/>
              <a:gd name="connsiteX0" fmla="*/ 6752 w 10000"/>
              <a:gd name="connsiteY0" fmla="*/ 0 h 11306"/>
              <a:gd name="connsiteX1" fmla="*/ 9675 w 10000"/>
              <a:gd name="connsiteY1" fmla="*/ 3223 h 11306"/>
              <a:gd name="connsiteX2" fmla="*/ 10000 w 10000"/>
              <a:gd name="connsiteY2" fmla="*/ 6379 h 11306"/>
              <a:gd name="connsiteX3" fmla="*/ 8332 w 10000"/>
              <a:gd name="connsiteY3" fmla="*/ 11306 h 11306"/>
              <a:gd name="connsiteX4" fmla="*/ 3876 w 10000"/>
              <a:gd name="connsiteY4" fmla="*/ 10986 h 11306"/>
              <a:gd name="connsiteX5" fmla="*/ 0 w 10000"/>
              <a:gd name="connsiteY5" fmla="*/ 7409 h 11306"/>
              <a:gd name="connsiteX6" fmla="*/ 418 w 10000"/>
              <a:gd name="connsiteY6" fmla="*/ 3787 h 11306"/>
              <a:gd name="connsiteX7" fmla="*/ 6752 w 10000"/>
              <a:gd name="connsiteY7" fmla="*/ 0 h 11306"/>
              <a:gd name="connsiteX0" fmla="*/ 6752 w 10000"/>
              <a:gd name="connsiteY0" fmla="*/ 0 h 11306"/>
              <a:gd name="connsiteX1" fmla="*/ 9675 w 10000"/>
              <a:gd name="connsiteY1" fmla="*/ 3223 h 11306"/>
              <a:gd name="connsiteX2" fmla="*/ 10000 w 10000"/>
              <a:gd name="connsiteY2" fmla="*/ 6379 h 11306"/>
              <a:gd name="connsiteX3" fmla="*/ 8332 w 10000"/>
              <a:gd name="connsiteY3" fmla="*/ 11306 h 11306"/>
              <a:gd name="connsiteX4" fmla="*/ 3876 w 10000"/>
              <a:gd name="connsiteY4" fmla="*/ 10986 h 11306"/>
              <a:gd name="connsiteX5" fmla="*/ 0 w 10000"/>
              <a:gd name="connsiteY5" fmla="*/ 7409 h 11306"/>
              <a:gd name="connsiteX6" fmla="*/ 418 w 10000"/>
              <a:gd name="connsiteY6" fmla="*/ 3787 h 11306"/>
              <a:gd name="connsiteX7" fmla="*/ 6752 w 10000"/>
              <a:gd name="connsiteY7" fmla="*/ 0 h 11306"/>
              <a:gd name="connsiteX0" fmla="*/ 6752 w 10000"/>
              <a:gd name="connsiteY0" fmla="*/ 0 h 11306"/>
              <a:gd name="connsiteX1" fmla="*/ 9675 w 10000"/>
              <a:gd name="connsiteY1" fmla="*/ 3223 h 11306"/>
              <a:gd name="connsiteX2" fmla="*/ 10000 w 10000"/>
              <a:gd name="connsiteY2" fmla="*/ 6379 h 11306"/>
              <a:gd name="connsiteX3" fmla="*/ 8332 w 10000"/>
              <a:gd name="connsiteY3" fmla="*/ 11306 h 11306"/>
              <a:gd name="connsiteX4" fmla="*/ 3962 w 10000"/>
              <a:gd name="connsiteY4" fmla="*/ 9013 h 11306"/>
              <a:gd name="connsiteX5" fmla="*/ 0 w 10000"/>
              <a:gd name="connsiteY5" fmla="*/ 7409 h 11306"/>
              <a:gd name="connsiteX6" fmla="*/ 418 w 10000"/>
              <a:gd name="connsiteY6" fmla="*/ 3787 h 11306"/>
              <a:gd name="connsiteX7" fmla="*/ 6752 w 10000"/>
              <a:gd name="connsiteY7" fmla="*/ 0 h 11306"/>
              <a:gd name="connsiteX0" fmla="*/ 6752 w 10000"/>
              <a:gd name="connsiteY0" fmla="*/ 0 h 10196"/>
              <a:gd name="connsiteX1" fmla="*/ 9675 w 10000"/>
              <a:gd name="connsiteY1" fmla="*/ 3223 h 10196"/>
              <a:gd name="connsiteX2" fmla="*/ 10000 w 10000"/>
              <a:gd name="connsiteY2" fmla="*/ 6379 h 10196"/>
              <a:gd name="connsiteX3" fmla="*/ 7988 w 10000"/>
              <a:gd name="connsiteY3" fmla="*/ 10196 h 10196"/>
              <a:gd name="connsiteX4" fmla="*/ 3962 w 10000"/>
              <a:gd name="connsiteY4" fmla="*/ 9013 h 10196"/>
              <a:gd name="connsiteX5" fmla="*/ 0 w 10000"/>
              <a:gd name="connsiteY5" fmla="*/ 7409 h 10196"/>
              <a:gd name="connsiteX6" fmla="*/ 418 w 10000"/>
              <a:gd name="connsiteY6" fmla="*/ 3787 h 10196"/>
              <a:gd name="connsiteX7" fmla="*/ 6752 w 10000"/>
              <a:gd name="connsiteY7" fmla="*/ 0 h 10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196">
                <a:moveTo>
                  <a:pt x="6752" y="0"/>
                </a:moveTo>
                <a:lnTo>
                  <a:pt x="9675" y="3223"/>
                </a:lnTo>
                <a:cubicBezTo>
                  <a:pt x="9783" y="4275"/>
                  <a:pt x="9892" y="5327"/>
                  <a:pt x="10000" y="6379"/>
                </a:cubicBezTo>
                <a:cubicBezTo>
                  <a:pt x="9243" y="6953"/>
                  <a:pt x="8745" y="9622"/>
                  <a:pt x="7988" y="10196"/>
                </a:cubicBezTo>
                <a:lnTo>
                  <a:pt x="3962" y="9013"/>
                </a:lnTo>
                <a:lnTo>
                  <a:pt x="0" y="7409"/>
                </a:lnTo>
                <a:cubicBezTo>
                  <a:pt x="139" y="6202"/>
                  <a:pt x="279" y="4994"/>
                  <a:pt x="418" y="3787"/>
                </a:cubicBezTo>
                <a:lnTo>
                  <a:pt x="6752" y="0"/>
                </a:lnTo>
                <a:close/>
              </a:path>
            </a:pathLst>
          </a:custGeom>
          <a:solidFill>
            <a:srgbClr val="FF99CC">
              <a:alpha val="20000"/>
            </a:srgbClr>
          </a:solidFill>
          <a:ln w="28575" cap="flat" cmpd="sng">
            <a:solidFill>
              <a:srgbClr val="192C43"/>
            </a:solidFill>
            <a:prstDash val="solid"/>
            <a:round/>
            <a:headEnd type="none" w="med" len="med"/>
            <a:tailEnd type="none" w="med" len="med"/>
          </a:ln>
          <a:effectLst/>
        </p:spPr>
        <p:txBody>
          <a:bodyPr wrap="none" lIns="16615" tIns="16615" rIns="16615" bIns="16615" anchor="ctr"/>
          <a:lstStyle/>
          <a:p>
            <a:endParaRPr lang="ja-JP" altLang="en-US" sz="1662" dirty="0"/>
          </a:p>
        </p:txBody>
      </p:sp>
      <p:sp>
        <p:nvSpPr>
          <p:cNvPr id="84" name="Freeform 5"/>
          <p:cNvSpPr>
            <a:spLocks/>
          </p:cNvSpPr>
          <p:nvPr/>
        </p:nvSpPr>
        <p:spPr bwMode="auto">
          <a:xfrm>
            <a:off x="754733" y="3555853"/>
            <a:ext cx="193804" cy="207263"/>
          </a:xfrm>
          <a:custGeom>
            <a:avLst/>
            <a:gdLst>
              <a:gd name="connsiteX0" fmla="*/ 3780 w 10000"/>
              <a:gd name="connsiteY0" fmla="*/ 1094 h 9048"/>
              <a:gd name="connsiteX1" fmla="*/ 5608 w 10000"/>
              <a:gd name="connsiteY1" fmla="*/ 0 h 9048"/>
              <a:gd name="connsiteX2" fmla="*/ 9183 w 10000"/>
              <a:gd name="connsiteY2" fmla="*/ 677 h 9048"/>
              <a:gd name="connsiteX3" fmla="*/ 10000 w 10000"/>
              <a:gd name="connsiteY3" fmla="*/ 2482 h 9048"/>
              <a:gd name="connsiteX4" fmla="*/ 7015 w 10000"/>
              <a:gd name="connsiteY4" fmla="*/ 9048 h 9048"/>
              <a:gd name="connsiteX5" fmla="*/ 2167 w 10000"/>
              <a:gd name="connsiteY5" fmla="*/ 8346 h 9048"/>
              <a:gd name="connsiteX6" fmla="*/ 1939 w 10000"/>
              <a:gd name="connsiteY6" fmla="*/ 8296 h 9048"/>
              <a:gd name="connsiteX7" fmla="*/ 0 w 10000"/>
              <a:gd name="connsiteY7" fmla="*/ 3860 h 9048"/>
              <a:gd name="connsiteX8" fmla="*/ 3780 w 10000"/>
              <a:gd name="connsiteY8" fmla="*/ 1094 h 9048"/>
              <a:gd name="connsiteX0" fmla="*/ 1841 w 8061"/>
              <a:gd name="connsiteY0" fmla="*/ 1209 h 10000"/>
              <a:gd name="connsiteX1" fmla="*/ 3669 w 8061"/>
              <a:gd name="connsiteY1" fmla="*/ 0 h 10000"/>
              <a:gd name="connsiteX2" fmla="*/ 7244 w 8061"/>
              <a:gd name="connsiteY2" fmla="*/ 748 h 10000"/>
              <a:gd name="connsiteX3" fmla="*/ 8061 w 8061"/>
              <a:gd name="connsiteY3" fmla="*/ 2743 h 10000"/>
              <a:gd name="connsiteX4" fmla="*/ 5076 w 8061"/>
              <a:gd name="connsiteY4" fmla="*/ 10000 h 10000"/>
              <a:gd name="connsiteX5" fmla="*/ 228 w 8061"/>
              <a:gd name="connsiteY5" fmla="*/ 9224 h 10000"/>
              <a:gd name="connsiteX6" fmla="*/ 0 w 8061"/>
              <a:gd name="connsiteY6" fmla="*/ 9169 h 10000"/>
              <a:gd name="connsiteX7" fmla="*/ 2153 w 8061"/>
              <a:gd name="connsiteY7" fmla="*/ 4472 h 10000"/>
              <a:gd name="connsiteX8" fmla="*/ 1841 w 8061"/>
              <a:gd name="connsiteY8" fmla="*/ 1209 h 10000"/>
              <a:gd name="connsiteX0" fmla="*/ 2001 w 9717"/>
              <a:gd name="connsiteY0" fmla="*/ 1209 h 10000"/>
              <a:gd name="connsiteX1" fmla="*/ 4269 w 9717"/>
              <a:gd name="connsiteY1" fmla="*/ 0 h 10000"/>
              <a:gd name="connsiteX2" fmla="*/ 8703 w 9717"/>
              <a:gd name="connsiteY2" fmla="*/ 748 h 10000"/>
              <a:gd name="connsiteX3" fmla="*/ 9717 w 9717"/>
              <a:gd name="connsiteY3" fmla="*/ 2743 h 10000"/>
              <a:gd name="connsiteX4" fmla="*/ 6014 w 9717"/>
              <a:gd name="connsiteY4" fmla="*/ 10000 h 10000"/>
              <a:gd name="connsiteX5" fmla="*/ 0 w 9717"/>
              <a:gd name="connsiteY5" fmla="*/ 9224 h 10000"/>
              <a:gd name="connsiteX6" fmla="*/ 2430 w 9717"/>
              <a:gd name="connsiteY6" fmla="*/ 6599 h 10000"/>
              <a:gd name="connsiteX7" fmla="*/ 2388 w 9717"/>
              <a:gd name="connsiteY7" fmla="*/ 4472 h 10000"/>
              <a:gd name="connsiteX8" fmla="*/ 2001 w 9717"/>
              <a:gd name="connsiteY8" fmla="*/ 1209 h 10000"/>
              <a:gd name="connsiteX0" fmla="*/ 0 w 7941"/>
              <a:gd name="connsiteY0" fmla="*/ 1209 h 10000"/>
              <a:gd name="connsiteX1" fmla="*/ 2334 w 7941"/>
              <a:gd name="connsiteY1" fmla="*/ 0 h 10000"/>
              <a:gd name="connsiteX2" fmla="*/ 6897 w 7941"/>
              <a:gd name="connsiteY2" fmla="*/ 748 h 10000"/>
              <a:gd name="connsiteX3" fmla="*/ 7941 w 7941"/>
              <a:gd name="connsiteY3" fmla="*/ 2743 h 10000"/>
              <a:gd name="connsiteX4" fmla="*/ 4130 w 7941"/>
              <a:gd name="connsiteY4" fmla="*/ 10000 h 10000"/>
              <a:gd name="connsiteX5" fmla="*/ 442 w 7941"/>
              <a:gd name="connsiteY5" fmla="*/ 6599 h 10000"/>
              <a:gd name="connsiteX6" fmla="*/ 399 w 7941"/>
              <a:gd name="connsiteY6" fmla="*/ 4472 h 10000"/>
              <a:gd name="connsiteX7" fmla="*/ 0 w 7941"/>
              <a:gd name="connsiteY7" fmla="*/ 1209 h 10000"/>
              <a:gd name="connsiteX0" fmla="*/ 0 w 10000"/>
              <a:gd name="connsiteY0" fmla="*/ 1209 h 9692"/>
              <a:gd name="connsiteX1" fmla="*/ 2939 w 10000"/>
              <a:gd name="connsiteY1" fmla="*/ 0 h 9692"/>
              <a:gd name="connsiteX2" fmla="*/ 8685 w 10000"/>
              <a:gd name="connsiteY2" fmla="*/ 748 h 9692"/>
              <a:gd name="connsiteX3" fmla="*/ 10000 w 10000"/>
              <a:gd name="connsiteY3" fmla="*/ 2743 h 9692"/>
              <a:gd name="connsiteX4" fmla="*/ 4067 w 10000"/>
              <a:gd name="connsiteY4" fmla="*/ 9692 h 9692"/>
              <a:gd name="connsiteX5" fmla="*/ 557 w 10000"/>
              <a:gd name="connsiteY5" fmla="*/ 6599 h 9692"/>
              <a:gd name="connsiteX6" fmla="*/ 502 w 10000"/>
              <a:gd name="connsiteY6" fmla="*/ 4472 h 9692"/>
              <a:gd name="connsiteX7" fmla="*/ 0 w 10000"/>
              <a:gd name="connsiteY7" fmla="*/ 1209 h 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9692">
                <a:moveTo>
                  <a:pt x="0" y="1209"/>
                </a:moveTo>
                <a:lnTo>
                  <a:pt x="2939" y="0"/>
                </a:lnTo>
                <a:lnTo>
                  <a:pt x="8685" y="748"/>
                </a:lnTo>
                <a:lnTo>
                  <a:pt x="10000" y="2743"/>
                </a:lnTo>
                <a:lnTo>
                  <a:pt x="4067" y="9692"/>
                </a:lnTo>
                <a:lnTo>
                  <a:pt x="557" y="6599"/>
                </a:lnTo>
                <a:cubicBezTo>
                  <a:pt x="539" y="5890"/>
                  <a:pt x="520" y="5181"/>
                  <a:pt x="502" y="4472"/>
                </a:cubicBezTo>
                <a:cubicBezTo>
                  <a:pt x="335" y="3384"/>
                  <a:pt x="167" y="2297"/>
                  <a:pt x="0" y="1209"/>
                </a:cubicBezTo>
                <a:close/>
              </a:path>
            </a:pathLst>
          </a:custGeom>
          <a:solidFill>
            <a:srgbClr val="FF99CC">
              <a:alpha val="20000"/>
            </a:srgbClr>
          </a:solidFill>
          <a:ln w="28575" cap="flat" cmpd="sng">
            <a:solidFill>
              <a:srgbClr val="192C43"/>
            </a:solidFill>
            <a:prstDash val="solid"/>
            <a:round/>
            <a:headEnd type="none" w="med" len="med"/>
            <a:tailEnd type="none" w="med" len="med"/>
          </a:ln>
          <a:effectLst/>
        </p:spPr>
        <p:txBody>
          <a:bodyPr wrap="none" lIns="16615" tIns="16615" rIns="16615" bIns="16615" anchor="ctr"/>
          <a:lstStyle/>
          <a:p>
            <a:endParaRPr lang="ja-JP" altLang="en-US" sz="1662" dirty="0"/>
          </a:p>
        </p:txBody>
      </p:sp>
      <p:sp>
        <p:nvSpPr>
          <p:cNvPr id="85" name="フリーフォーム 84"/>
          <p:cNvSpPr/>
          <p:nvPr/>
        </p:nvSpPr>
        <p:spPr>
          <a:xfrm>
            <a:off x="2797229" y="2243525"/>
            <a:ext cx="665510" cy="689858"/>
          </a:xfrm>
          <a:custGeom>
            <a:avLst/>
            <a:gdLst>
              <a:gd name="connsiteX0" fmla="*/ 342900 w 386861"/>
              <a:gd name="connsiteY0" fmla="*/ 0 h 1380392"/>
              <a:gd name="connsiteX1" fmla="*/ 386861 w 386861"/>
              <a:gd name="connsiteY1" fmla="*/ 1072662 h 1380392"/>
              <a:gd name="connsiteX2" fmla="*/ 167054 w 386861"/>
              <a:gd name="connsiteY2" fmla="*/ 1151792 h 1380392"/>
              <a:gd name="connsiteX3" fmla="*/ 0 w 386861"/>
              <a:gd name="connsiteY3" fmla="*/ 1380392 h 1380392"/>
              <a:gd name="connsiteX0" fmla="*/ 342900 w 342900"/>
              <a:gd name="connsiteY0" fmla="*/ 0 h 1380392"/>
              <a:gd name="connsiteX1" fmla="*/ 175845 w 342900"/>
              <a:gd name="connsiteY1" fmla="*/ 17585 h 1380392"/>
              <a:gd name="connsiteX2" fmla="*/ 167054 w 342900"/>
              <a:gd name="connsiteY2" fmla="*/ 1151792 h 1380392"/>
              <a:gd name="connsiteX3" fmla="*/ 0 w 342900"/>
              <a:gd name="connsiteY3" fmla="*/ 1380392 h 1380392"/>
              <a:gd name="connsiteX0" fmla="*/ 342900 w 342900"/>
              <a:gd name="connsiteY0" fmla="*/ 0 h 1380392"/>
              <a:gd name="connsiteX1" fmla="*/ 175845 w 342900"/>
              <a:gd name="connsiteY1" fmla="*/ 17585 h 1380392"/>
              <a:gd name="connsiteX2" fmla="*/ 26377 w 342900"/>
              <a:gd name="connsiteY2" fmla="*/ 509953 h 1380392"/>
              <a:gd name="connsiteX3" fmla="*/ 0 w 342900"/>
              <a:gd name="connsiteY3" fmla="*/ 1380392 h 1380392"/>
              <a:gd name="connsiteX0" fmla="*/ 720969 w 720969"/>
              <a:gd name="connsiteY0" fmla="*/ 0 h 747346"/>
              <a:gd name="connsiteX1" fmla="*/ 553914 w 720969"/>
              <a:gd name="connsiteY1" fmla="*/ 17585 h 747346"/>
              <a:gd name="connsiteX2" fmla="*/ 404446 w 720969"/>
              <a:gd name="connsiteY2" fmla="*/ 509953 h 747346"/>
              <a:gd name="connsiteX3" fmla="*/ 0 w 720969"/>
              <a:gd name="connsiteY3" fmla="*/ 747346 h 747346"/>
              <a:gd name="connsiteX0" fmla="*/ 720969 w 720969"/>
              <a:gd name="connsiteY0" fmla="*/ 0 h 747346"/>
              <a:gd name="connsiteX1" fmla="*/ 553914 w 720969"/>
              <a:gd name="connsiteY1" fmla="*/ 17585 h 747346"/>
              <a:gd name="connsiteX2" fmla="*/ 404446 w 720969"/>
              <a:gd name="connsiteY2" fmla="*/ 509953 h 747346"/>
              <a:gd name="connsiteX3" fmla="*/ 137746 w 720969"/>
              <a:gd name="connsiteY3" fmla="*/ 542193 h 747346"/>
              <a:gd name="connsiteX4" fmla="*/ 0 w 720969"/>
              <a:gd name="connsiteY4" fmla="*/ 747346 h 747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969" h="747346">
                <a:moveTo>
                  <a:pt x="720969" y="0"/>
                </a:moveTo>
                <a:lnTo>
                  <a:pt x="553914" y="17585"/>
                </a:lnTo>
                <a:cubicBezTo>
                  <a:pt x="550984" y="395654"/>
                  <a:pt x="473807" y="422518"/>
                  <a:pt x="404446" y="509953"/>
                </a:cubicBezTo>
                <a:cubicBezTo>
                  <a:pt x="335085" y="597388"/>
                  <a:pt x="205154" y="502628"/>
                  <a:pt x="137746" y="542193"/>
                </a:cubicBezTo>
                <a:cubicBezTo>
                  <a:pt x="70338" y="581759"/>
                  <a:pt x="53731" y="716085"/>
                  <a:pt x="0" y="747346"/>
                </a:cubicBezTo>
              </a:path>
            </a:pathLst>
          </a:cu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86" name="テキスト ボックス 85"/>
          <p:cNvSpPr txBox="1"/>
          <p:nvPr/>
        </p:nvSpPr>
        <p:spPr>
          <a:xfrm>
            <a:off x="2641581" y="2856162"/>
            <a:ext cx="933143" cy="205890"/>
          </a:xfrm>
          <a:prstGeom prst="rect">
            <a:avLst/>
          </a:prstGeom>
          <a:noFill/>
        </p:spPr>
        <p:txBody>
          <a:bodyPr wrap="square" rtlCol="0">
            <a:spAutoFit/>
          </a:bodyPr>
          <a:lstStyle/>
          <a:p>
            <a:r>
              <a:rPr lang="ja-JP" altLang="en-US" sz="738" b="1" dirty="0">
                <a:solidFill>
                  <a:srgbClr val="00B050"/>
                </a:solidFill>
              </a:rPr>
              <a:t>◎ </a:t>
            </a:r>
            <a:r>
              <a:rPr lang="en-US" altLang="ja-JP" sz="738" b="1" dirty="0">
                <a:solidFill>
                  <a:srgbClr val="00B050"/>
                </a:solidFill>
              </a:rPr>
              <a:t>D</a:t>
            </a:r>
            <a:r>
              <a:rPr lang="ja-JP" altLang="en-US" sz="738" b="1" dirty="0">
                <a:solidFill>
                  <a:srgbClr val="00B050"/>
                </a:solidFill>
              </a:rPr>
              <a:t>配水場</a:t>
            </a:r>
          </a:p>
        </p:txBody>
      </p:sp>
      <p:sp>
        <p:nvSpPr>
          <p:cNvPr id="87" name="フリーフォーム 86"/>
          <p:cNvSpPr/>
          <p:nvPr/>
        </p:nvSpPr>
        <p:spPr>
          <a:xfrm>
            <a:off x="2565834" y="2419012"/>
            <a:ext cx="132560" cy="1344546"/>
          </a:xfrm>
          <a:custGeom>
            <a:avLst/>
            <a:gdLst>
              <a:gd name="connsiteX0" fmla="*/ 342900 w 386861"/>
              <a:gd name="connsiteY0" fmla="*/ 0 h 1380392"/>
              <a:gd name="connsiteX1" fmla="*/ 386861 w 386861"/>
              <a:gd name="connsiteY1" fmla="*/ 1072662 h 1380392"/>
              <a:gd name="connsiteX2" fmla="*/ 167054 w 386861"/>
              <a:gd name="connsiteY2" fmla="*/ 1151792 h 1380392"/>
              <a:gd name="connsiteX3" fmla="*/ 0 w 386861"/>
              <a:gd name="connsiteY3" fmla="*/ 1380392 h 1380392"/>
              <a:gd name="connsiteX0" fmla="*/ 342900 w 364001"/>
              <a:gd name="connsiteY0" fmla="*/ 0 h 1380392"/>
              <a:gd name="connsiteX1" fmla="*/ 364001 w 364001"/>
              <a:gd name="connsiteY1" fmla="*/ 364002 h 1380392"/>
              <a:gd name="connsiteX2" fmla="*/ 167054 w 364001"/>
              <a:gd name="connsiteY2" fmla="*/ 1151792 h 1380392"/>
              <a:gd name="connsiteX3" fmla="*/ 0 w 364001"/>
              <a:gd name="connsiteY3" fmla="*/ 1380392 h 1380392"/>
              <a:gd name="connsiteX0" fmla="*/ 342900 w 364001"/>
              <a:gd name="connsiteY0" fmla="*/ 0 h 1380392"/>
              <a:gd name="connsiteX1" fmla="*/ 364001 w 364001"/>
              <a:gd name="connsiteY1" fmla="*/ 364002 h 1380392"/>
              <a:gd name="connsiteX2" fmla="*/ 265332 w 364001"/>
              <a:gd name="connsiteY2" fmla="*/ 370254 h 1380392"/>
              <a:gd name="connsiteX3" fmla="*/ 167054 w 364001"/>
              <a:gd name="connsiteY3" fmla="*/ 1151792 h 1380392"/>
              <a:gd name="connsiteX4" fmla="*/ 0 w 364001"/>
              <a:gd name="connsiteY4" fmla="*/ 1380392 h 1380392"/>
              <a:gd name="connsiteX0" fmla="*/ 342900 w 364001"/>
              <a:gd name="connsiteY0" fmla="*/ 0 h 1380392"/>
              <a:gd name="connsiteX1" fmla="*/ 364001 w 364001"/>
              <a:gd name="connsiteY1" fmla="*/ 364002 h 1380392"/>
              <a:gd name="connsiteX2" fmla="*/ 242472 w 364001"/>
              <a:gd name="connsiteY2" fmla="*/ 438834 h 1380392"/>
              <a:gd name="connsiteX3" fmla="*/ 167054 w 364001"/>
              <a:gd name="connsiteY3" fmla="*/ 1151792 h 1380392"/>
              <a:gd name="connsiteX4" fmla="*/ 0 w 364001"/>
              <a:gd name="connsiteY4" fmla="*/ 1380392 h 1380392"/>
              <a:gd name="connsiteX0" fmla="*/ 342900 w 364001"/>
              <a:gd name="connsiteY0" fmla="*/ 0 h 1380392"/>
              <a:gd name="connsiteX1" fmla="*/ 364001 w 364001"/>
              <a:gd name="connsiteY1" fmla="*/ 364002 h 1380392"/>
              <a:gd name="connsiteX2" fmla="*/ 242472 w 364001"/>
              <a:gd name="connsiteY2" fmla="*/ 438834 h 1380392"/>
              <a:gd name="connsiteX3" fmla="*/ 167054 w 364001"/>
              <a:gd name="connsiteY3" fmla="*/ 1151792 h 1380392"/>
              <a:gd name="connsiteX4" fmla="*/ 0 w 364001"/>
              <a:gd name="connsiteY4" fmla="*/ 1380392 h 1380392"/>
              <a:gd name="connsiteX0" fmla="*/ 342900 w 364001"/>
              <a:gd name="connsiteY0" fmla="*/ 0 h 1380392"/>
              <a:gd name="connsiteX1" fmla="*/ 364001 w 364001"/>
              <a:gd name="connsiteY1" fmla="*/ 364002 h 1380392"/>
              <a:gd name="connsiteX2" fmla="*/ 250092 w 364001"/>
              <a:gd name="connsiteY2" fmla="*/ 476934 h 1380392"/>
              <a:gd name="connsiteX3" fmla="*/ 167054 w 364001"/>
              <a:gd name="connsiteY3" fmla="*/ 1151792 h 1380392"/>
              <a:gd name="connsiteX4" fmla="*/ 0 w 364001"/>
              <a:gd name="connsiteY4" fmla="*/ 1380392 h 1380392"/>
              <a:gd name="connsiteX0" fmla="*/ 175846 w 196947"/>
              <a:gd name="connsiteY0" fmla="*/ 0 h 1151792"/>
              <a:gd name="connsiteX1" fmla="*/ 196947 w 196947"/>
              <a:gd name="connsiteY1" fmla="*/ 364002 h 1151792"/>
              <a:gd name="connsiteX2" fmla="*/ 83038 w 196947"/>
              <a:gd name="connsiteY2" fmla="*/ 476934 h 1151792"/>
              <a:gd name="connsiteX3" fmla="*/ 0 w 196947"/>
              <a:gd name="connsiteY3" fmla="*/ 1151792 h 1151792"/>
              <a:gd name="connsiteX0" fmla="*/ 122506 w 143607"/>
              <a:gd name="connsiteY0" fmla="*/ 0 h 1456592"/>
              <a:gd name="connsiteX1" fmla="*/ 143607 w 143607"/>
              <a:gd name="connsiteY1" fmla="*/ 364002 h 1456592"/>
              <a:gd name="connsiteX2" fmla="*/ 29698 w 143607"/>
              <a:gd name="connsiteY2" fmla="*/ 476934 h 1456592"/>
              <a:gd name="connsiteX3" fmla="*/ 0 w 143607"/>
              <a:gd name="connsiteY3" fmla="*/ 1456592 h 1456592"/>
            </a:gdLst>
            <a:ahLst/>
            <a:cxnLst>
              <a:cxn ang="0">
                <a:pos x="connsiteX0" y="connsiteY0"/>
              </a:cxn>
              <a:cxn ang="0">
                <a:pos x="connsiteX1" y="connsiteY1"/>
              </a:cxn>
              <a:cxn ang="0">
                <a:pos x="connsiteX2" y="connsiteY2"/>
              </a:cxn>
              <a:cxn ang="0">
                <a:pos x="connsiteX3" y="connsiteY3"/>
              </a:cxn>
            </a:cxnLst>
            <a:rect l="l" t="t" r="r" b="b"/>
            <a:pathLst>
              <a:path w="143607" h="1456592">
                <a:moveTo>
                  <a:pt x="122506" y="0"/>
                </a:moveTo>
                <a:lnTo>
                  <a:pt x="143607" y="364002"/>
                </a:lnTo>
                <a:cubicBezTo>
                  <a:pt x="131949" y="481591"/>
                  <a:pt x="131103" y="414216"/>
                  <a:pt x="29698" y="476934"/>
                </a:cubicBezTo>
                <a:cubicBezTo>
                  <a:pt x="-3126" y="608232"/>
                  <a:pt x="41682" y="1306016"/>
                  <a:pt x="0" y="1456592"/>
                </a:cubicBezTo>
              </a:path>
            </a:pathLst>
          </a:custGeom>
          <a:noFill/>
          <a:ln w="127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88" name="フリーフォーム 87"/>
          <p:cNvSpPr/>
          <p:nvPr/>
        </p:nvSpPr>
        <p:spPr>
          <a:xfrm>
            <a:off x="2530665" y="2404944"/>
            <a:ext cx="132560" cy="1344546"/>
          </a:xfrm>
          <a:custGeom>
            <a:avLst/>
            <a:gdLst>
              <a:gd name="connsiteX0" fmla="*/ 342900 w 386861"/>
              <a:gd name="connsiteY0" fmla="*/ 0 h 1380392"/>
              <a:gd name="connsiteX1" fmla="*/ 386861 w 386861"/>
              <a:gd name="connsiteY1" fmla="*/ 1072662 h 1380392"/>
              <a:gd name="connsiteX2" fmla="*/ 167054 w 386861"/>
              <a:gd name="connsiteY2" fmla="*/ 1151792 h 1380392"/>
              <a:gd name="connsiteX3" fmla="*/ 0 w 386861"/>
              <a:gd name="connsiteY3" fmla="*/ 1380392 h 1380392"/>
              <a:gd name="connsiteX0" fmla="*/ 342900 w 364001"/>
              <a:gd name="connsiteY0" fmla="*/ 0 h 1380392"/>
              <a:gd name="connsiteX1" fmla="*/ 364001 w 364001"/>
              <a:gd name="connsiteY1" fmla="*/ 364002 h 1380392"/>
              <a:gd name="connsiteX2" fmla="*/ 167054 w 364001"/>
              <a:gd name="connsiteY2" fmla="*/ 1151792 h 1380392"/>
              <a:gd name="connsiteX3" fmla="*/ 0 w 364001"/>
              <a:gd name="connsiteY3" fmla="*/ 1380392 h 1380392"/>
              <a:gd name="connsiteX0" fmla="*/ 342900 w 364001"/>
              <a:gd name="connsiteY0" fmla="*/ 0 h 1380392"/>
              <a:gd name="connsiteX1" fmla="*/ 364001 w 364001"/>
              <a:gd name="connsiteY1" fmla="*/ 364002 h 1380392"/>
              <a:gd name="connsiteX2" fmla="*/ 265332 w 364001"/>
              <a:gd name="connsiteY2" fmla="*/ 370254 h 1380392"/>
              <a:gd name="connsiteX3" fmla="*/ 167054 w 364001"/>
              <a:gd name="connsiteY3" fmla="*/ 1151792 h 1380392"/>
              <a:gd name="connsiteX4" fmla="*/ 0 w 364001"/>
              <a:gd name="connsiteY4" fmla="*/ 1380392 h 1380392"/>
              <a:gd name="connsiteX0" fmla="*/ 342900 w 364001"/>
              <a:gd name="connsiteY0" fmla="*/ 0 h 1380392"/>
              <a:gd name="connsiteX1" fmla="*/ 364001 w 364001"/>
              <a:gd name="connsiteY1" fmla="*/ 364002 h 1380392"/>
              <a:gd name="connsiteX2" fmla="*/ 242472 w 364001"/>
              <a:gd name="connsiteY2" fmla="*/ 438834 h 1380392"/>
              <a:gd name="connsiteX3" fmla="*/ 167054 w 364001"/>
              <a:gd name="connsiteY3" fmla="*/ 1151792 h 1380392"/>
              <a:gd name="connsiteX4" fmla="*/ 0 w 364001"/>
              <a:gd name="connsiteY4" fmla="*/ 1380392 h 1380392"/>
              <a:gd name="connsiteX0" fmla="*/ 342900 w 364001"/>
              <a:gd name="connsiteY0" fmla="*/ 0 h 1380392"/>
              <a:gd name="connsiteX1" fmla="*/ 364001 w 364001"/>
              <a:gd name="connsiteY1" fmla="*/ 364002 h 1380392"/>
              <a:gd name="connsiteX2" fmla="*/ 242472 w 364001"/>
              <a:gd name="connsiteY2" fmla="*/ 438834 h 1380392"/>
              <a:gd name="connsiteX3" fmla="*/ 167054 w 364001"/>
              <a:gd name="connsiteY3" fmla="*/ 1151792 h 1380392"/>
              <a:gd name="connsiteX4" fmla="*/ 0 w 364001"/>
              <a:gd name="connsiteY4" fmla="*/ 1380392 h 1380392"/>
              <a:gd name="connsiteX0" fmla="*/ 342900 w 364001"/>
              <a:gd name="connsiteY0" fmla="*/ 0 h 1380392"/>
              <a:gd name="connsiteX1" fmla="*/ 364001 w 364001"/>
              <a:gd name="connsiteY1" fmla="*/ 364002 h 1380392"/>
              <a:gd name="connsiteX2" fmla="*/ 250092 w 364001"/>
              <a:gd name="connsiteY2" fmla="*/ 476934 h 1380392"/>
              <a:gd name="connsiteX3" fmla="*/ 167054 w 364001"/>
              <a:gd name="connsiteY3" fmla="*/ 1151792 h 1380392"/>
              <a:gd name="connsiteX4" fmla="*/ 0 w 364001"/>
              <a:gd name="connsiteY4" fmla="*/ 1380392 h 1380392"/>
              <a:gd name="connsiteX0" fmla="*/ 175846 w 196947"/>
              <a:gd name="connsiteY0" fmla="*/ 0 h 1151792"/>
              <a:gd name="connsiteX1" fmla="*/ 196947 w 196947"/>
              <a:gd name="connsiteY1" fmla="*/ 364002 h 1151792"/>
              <a:gd name="connsiteX2" fmla="*/ 83038 w 196947"/>
              <a:gd name="connsiteY2" fmla="*/ 476934 h 1151792"/>
              <a:gd name="connsiteX3" fmla="*/ 0 w 196947"/>
              <a:gd name="connsiteY3" fmla="*/ 1151792 h 1151792"/>
              <a:gd name="connsiteX0" fmla="*/ 122506 w 143607"/>
              <a:gd name="connsiteY0" fmla="*/ 0 h 1456592"/>
              <a:gd name="connsiteX1" fmla="*/ 143607 w 143607"/>
              <a:gd name="connsiteY1" fmla="*/ 364002 h 1456592"/>
              <a:gd name="connsiteX2" fmla="*/ 29698 w 143607"/>
              <a:gd name="connsiteY2" fmla="*/ 476934 h 1456592"/>
              <a:gd name="connsiteX3" fmla="*/ 0 w 143607"/>
              <a:gd name="connsiteY3" fmla="*/ 1456592 h 1456592"/>
            </a:gdLst>
            <a:ahLst/>
            <a:cxnLst>
              <a:cxn ang="0">
                <a:pos x="connsiteX0" y="connsiteY0"/>
              </a:cxn>
              <a:cxn ang="0">
                <a:pos x="connsiteX1" y="connsiteY1"/>
              </a:cxn>
              <a:cxn ang="0">
                <a:pos x="connsiteX2" y="connsiteY2"/>
              </a:cxn>
              <a:cxn ang="0">
                <a:pos x="connsiteX3" y="connsiteY3"/>
              </a:cxn>
            </a:cxnLst>
            <a:rect l="l" t="t" r="r" b="b"/>
            <a:pathLst>
              <a:path w="143607" h="1456592">
                <a:moveTo>
                  <a:pt x="122506" y="0"/>
                </a:moveTo>
                <a:lnTo>
                  <a:pt x="143607" y="364002"/>
                </a:lnTo>
                <a:cubicBezTo>
                  <a:pt x="131949" y="481591"/>
                  <a:pt x="131103" y="414216"/>
                  <a:pt x="29698" y="476934"/>
                </a:cubicBezTo>
                <a:cubicBezTo>
                  <a:pt x="-3126" y="608232"/>
                  <a:pt x="41682" y="1306016"/>
                  <a:pt x="0" y="1456592"/>
                </a:cubicBezTo>
              </a:path>
            </a:pathLst>
          </a:custGeom>
          <a:noFill/>
          <a:ln w="127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89" name="フリーフォーム 88"/>
          <p:cNvSpPr/>
          <p:nvPr/>
        </p:nvSpPr>
        <p:spPr>
          <a:xfrm>
            <a:off x="1756943" y="2404944"/>
            <a:ext cx="860076" cy="613026"/>
          </a:xfrm>
          <a:custGeom>
            <a:avLst/>
            <a:gdLst>
              <a:gd name="connsiteX0" fmla="*/ 342900 w 386861"/>
              <a:gd name="connsiteY0" fmla="*/ 0 h 1380392"/>
              <a:gd name="connsiteX1" fmla="*/ 386861 w 386861"/>
              <a:gd name="connsiteY1" fmla="*/ 1072662 h 1380392"/>
              <a:gd name="connsiteX2" fmla="*/ 167054 w 386861"/>
              <a:gd name="connsiteY2" fmla="*/ 1151792 h 1380392"/>
              <a:gd name="connsiteX3" fmla="*/ 0 w 386861"/>
              <a:gd name="connsiteY3" fmla="*/ 1380392 h 1380392"/>
              <a:gd name="connsiteX0" fmla="*/ 342900 w 364001"/>
              <a:gd name="connsiteY0" fmla="*/ 0 h 1380392"/>
              <a:gd name="connsiteX1" fmla="*/ 364001 w 364001"/>
              <a:gd name="connsiteY1" fmla="*/ 364002 h 1380392"/>
              <a:gd name="connsiteX2" fmla="*/ 167054 w 364001"/>
              <a:gd name="connsiteY2" fmla="*/ 1151792 h 1380392"/>
              <a:gd name="connsiteX3" fmla="*/ 0 w 364001"/>
              <a:gd name="connsiteY3" fmla="*/ 1380392 h 1380392"/>
              <a:gd name="connsiteX0" fmla="*/ 342900 w 364001"/>
              <a:gd name="connsiteY0" fmla="*/ 0 h 1380392"/>
              <a:gd name="connsiteX1" fmla="*/ 364001 w 364001"/>
              <a:gd name="connsiteY1" fmla="*/ 364002 h 1380392"/>
              <a:gd name="connsiteX2" fmla="*/ 265332 w 364001"/>
              <a:gd name="connsiteY2" fmla="*/ 370254 h 1380392"/>
              <a:gd name="connsiteX3" fmla="*/ 167054 w 364001"/>
              <a:gd name="connsiteY3" fmla="*/ 1151792 h 1380392"/>
              <a:gd name="connsiteX4" fmla="*/ 0 w 364001"/>
              <a:gd name="connsiteY4" fmla="*/ 1380392 h 1380392"/>
              <a:gd name="connsiteX0" fmla="*/ 342900 w 364001"/>
              <a:gd name="connsiteY0" fmla="*/ 0 h 1380392"/>
              <a:gd name="connsiteX1" fmla="*/ 364001 w 364001"/>
              <a:gd name="connsiteY1" fmla="*/ 364002 h 1380392"/>
              <a:gd name="connsiteX2" fmla="*/ 242472 w 364001"/>
              <a:gd name="connsiteY2" fmla="*/ 438834 h 1380392"/>
              <a:gd name="connsiteX3" fmla="*/ 167054 w 364001"/>
              <a:gd name="connsiteY3" fmla="*/ 1151792 h 1380392"/>
              <a:gd name="connsiteX4" fmla="*/ 0 w 364001"/>
              <a:gd name="connsiteY4" fmla="*/ 1380392 h 1380392"/>
              <a:gd name="connsiteX0" fmla="*/ 342900 w 364001"/>
              <a:gd name="connsiteY0" fmla="*/ 0 h 1380392"/>
              <a:gd name="connsiteX1" fmla="*/ 364001 w 364001"/>
              <a:gd name="connsiteY1" fmla="*/ 364002 h 1380392"/>
              <a:gd name="connsiteX2" fmla="*/ 242472 w 364001"/>
              <a:gd name="connsiteY2" fmla="*/ 438834 h 1380392"/>
              <a:gd name="connsiteX3" fmla="*/ 167054 w 364001"/>
              <a:gd name="connsiteY3" fmla="*/ 1151792 h 1380392"/>
              <a:gd name="connsiteX4" fmla="*/ 0 w 364001"/>
              <a:gd name="connsiteY4" fmla="*/ 1380392 h 1380392"/>
              <a:gd name="connsiteX0" fmla="*/ 342900 w 364001"/>
              <a:gd name="connsiteY0" fmla="*/ 0 h 1380392"/>
              <a:gd name="connsiteX1" fmla="*/ 364001 w 364001"/>
              <a:gd name="connsiteY1" fmla="*/ 364002 h 1380392"/>
              <a:gd name="connsiteX2" fmla="*/ 250092 w 364001"/>
              <a:gd name="connsiteY2" fmla="*/ 476934 h 1380392"/>
              <a:gd name="connsiteX3" fmla="*/ 167054 w 364001"/>
              <a:gd name="connsiteY3" fmla="*/ 1151792 h 1380392"/>
              <a:gd name="connsiteX4" fmla="*/ 0 w 364001"/>
              <a:gd name="connsiteY4" fmla="*/ 1380392 h 1380392"/>
              <a:gd name="connsiteX0" fmla="*/ 175846 w 196947"/>
              <a:gd name="connsiteY0" fmla="*/ 0 h 1151792"/>
              <a:gd name="connsiteX1" fmla="*/ 196947 w 196947"/>
              <a:gd name="connsiteY1" fmla="*/ 364002 h 1151792"/>
              <a:gd name="connsiteX2" fmla="*/ 83038 w 196947"/>
              <a:gd name="connsiteY2" fmla="*/ 476934 h 1151792"/>
              <a:gd name="connsiteX3" fmla="*/ 0 w 196947"/>
              <a:gd name="connsiteY3" fmla="*/ 1151792 h 1151792"/>
              <a:gd name="connsiteX0" fmla="*/ 122506 w 143607"/>
              <a:gd name="connsiteY0" fmla="*/ 0 h 1456592"/>
              <a:gd name="connsiteX1" fmla="*/ 143607 w 143607"/>
              <a:gd name="connsiteY1" fmla="*/ 364002 h 1456592"/>
              <a:gd name="connsiteX2" fmla="*/ 29698 w 143607"/>
              <a:gd name="connsiteY2" fmla="*/ 476934 h 1456592"/>
              <a:gd name="connsiteX3" fmla="*/ 0 w 143607"/>
              <a:gd name="connsiteY3" fmla="*/ 1456592 h 1456592"/>
              <a:gd name="connsiteX0" fmla="*/ 274906 w 274906"/>
              <a:gd name="connsiteY0" fmla="*/ 0 h 1502312"/>
              <a:gd name="connsiteX1" fmla="*/ 143607 w 274906"/>
              <a:gd name="connsiteY1" fmla="*/ 409722 h 1502312"/>
              <a:gd name="connsiteX2" fmla="*/ 29698 w 274906"/>
              <a:gd name="connsiteY2" fmla="*/ 522654 h 1502312"/>
              <a:gd name="connsiteX3" fmla="*/ 0 w 274906"/>
              <a:gd name="connsiteY3" fmla="*/ 1502312 h 1502312"/>
              <a:gd name="connsiteX0" fmla="*/ 274906 w 274906"/>
              <a:gd name="connsiteY0" fmla="*/ 0 h 1502312"/>
              <a:gd name="connsiteX1" fmla="*/ 250287 w 274906"/>
              <a:gd name="connsiteY1" fmla="*/ 66822 h 1502312"/>
              <a:gd name="connsiteX2" fmla="*/ 29698 w 274906"/>
              <a:gd name="connsiteY2" fmla="*/ 522654 h 1502312"/>
              <a:gd name="connsiteX3" fmla="*/ 0 w 274906"/>
              <a:gd name="connsiteY3" fmla="*/ 1502312 h 1502312"/>
              <a:gd name="connsiteX0" fmla="*/ 274906 w 276429"/>
              <a:gd name="connsiteY0" fmla="*/ 0 h 1502312"/>
              <a:gd name="connsiteX1" fmla="*/ 250287 w 276429"/>
              <a:gd name="connsiteY1" fmla="*/ 66822 h 1502312"/>
              <a:gd name="connsiteX2" fmla="*/ 227818 w 276429"/>
              <a:gd name="connsiteY2" fmla="*/ 179754 h 1502312"/>
              <a:gd name="connsiteX3" fmla="*/ 0 w 276429"/>
              <a:gd name="connsiteY3" fmla="*/ 1502312 h 1502312"/>
              <a:gd name="connsiteX0" fmla="*/ 930226 w 931749"/>
              <a:gd name="connsiteY0" fmla="*/ 0 h 664112"/>
              <a:gd name="connsiteX1" fmla="*/ 905607 w 931749"/>
              <a:gd name="connsiteY1" fmla="*/ 66822 h 664112"/>
              <a:gd name="connsiteX2" fmla="*/ 883138 w 931749"/>
              <a:gd name="connsiteY2" fmla="*/ 179754 h 664112"/>
              <a:gd name="connsiteX3" fmla="*/ 0 w 931749"/>
              <a:gd name="connsiteY3" fmla="*/ 664112 h 664112"/>
              <a:gd name="connsiteX0" fmla="*/ 930226 w 931749"/>
              <a:gd name="connsiteY0" fmla="*/ 0 h 664112"/>
              <a:gd name="connsiteX1" fmla="*/ 905607 w 931749"/>
              <a:gd name="connsiteY1" fmla="*/ 66822 h 664112"/>
              <a:gd name="connsiteX2" fmla="*/ 883138 w 931749"/>
              <a:gd name="connsiteY2" fmla="*/ 179754 h 664112"/>
              <a:gd name="connsiteX3" fmla="*/ 0 w 931749"/>
              <a:gd name="connsiteY3" fmla="*/ 664112 h 664112"/>
            </a:gdLst>
            <a:ahLst/>
            <a:cxnLst>
              <a:cxn ang="0">
                <a:pos x="connsiteX0" y="connsiteY0"/>
              </a:cxn>
              <a:cxn ang="0">
                <a:pos x="connsiteX1" y="connsiteY1"/>
              </a:cxn>
              <a:cxn ang="0">
                <a:pos x="connsiteX2" y="connsiteY2"/>
              </a:cxn>
              <a:cxn ang="0">
                <a:pos x="connsiteX3" y="connsiteY3"/>
              </a:cxn>
            </a:cxnLst>
            <a:rect l="l" t="t" r="r" b="b"/>
            <a:pathLst>
              <a:path w="931749" h="664112">
                <a:moveTo>
                  <a:pt x="930226" y="0"/>
                </a:moveTo>
                <a:lnTo>
                  <a:pt x="905607" y="66822"/>
                </a:lnTo>
                <a:cubicBezTo>
                  <a:pt x="893949" y="184411"/>
                  <a:pt x="984543" y="117036"/>
                  <a:pt x="883138" y="179754"/>
                </a:cubicBezTo>
                <a:cubicBezTo>
                  <a:pt x="850314" y="311052"/>
                  <a:pt x="3582" y="643076"/>
                  <a:pt x="0" y="664112"/>
                </a:cubicBezTo>
              </a:path>
            </a:pathLst>
          </a:custGeom>
          <a:noFill/>
          <a:ln w="127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90" name="楕円 89"/>
          <p:cNvSpPr/>
          <p:nvPr/>
        </p:nvSpPr>
        <p:spPr>
          <a:xfrm>
            <a:off x="2529943" y="2184009"/>
            <a:ext cx="133643" cy="13364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91" name="テキスト ボックス 90"/>
          <p:cNvSpPr txBox="1"/>
          <p:nvPr/>
        </p:nvSpPr>
        <p:spPr>
          <a:xfrm>
            <a:off x="1975160" y="2116791"/>
            <a:ext cx="779866" cy="205890"/>
          </a:xfrm>
          <a:prstGeom prst="rect">
            <a:avLst/>
          </a:prstGeom>
          <a:noFill/>
        </p:spPr>
        <p:txBody>
          <a:bodyPr wrap="square" rtlCol="0">
            <a:spAutoFit/>
          </a:bodyPr>
          <a:lstStyle/>
          <a:p>
            <a:r>
              <a:rPr lang="ja-JP" altLang="en-US" sz="738" b="1" dirty="0">
                <a:solidFill>
                  <a:srgbClr val="FF0000"/>
                </a:solidFill>
              </a:rPr>
              <a:t>□□取水場</a:t>
            </a:r>
          </a:p>
        </p:txBody>
      </p:sp>
      <p:sp>
        <p:nvSpPr>
          <p:cNvPr id="92" name="フリーフォーム 91"/>
          <p:cNvSpPr/>
          <p:nvPr/>
        </p:nvSpPr>
        <p:spPr>
          <a:xfrm>
            <a:off x="2122702" y="2264267"/>
            <a:ext cx="443673" cy="310571"/>
          </a:xfrm>
          <a:custGeom>
            <a:avLst/>
            <a:gdLst>
              <a:gd name="connsiteX0" fmla="*/ 342900 w 386861"/>
              <a:gd name="connsiteY0" fmla="*/ 0 h 1380392"/>
              <a:gd name="connsiteX1" fmla="*/ 386861 w 386861"/>
              <a:gd name="connsiteY1" fmla="*/ 1072662 h 1380392"/>
              <a:gd name="connsiteX2" fmla="*/ 167054 w 386861"/>
              <a:gd name="connsiteY2" fmla="*/ 1151792 h 1380392"/>
              <a:gd name="connsiteX3" fmla="*/ 0 w 386861"/>
              <a:gd name="connsiteY3" fmla="*/ 1380392 h 1380392"/>
              <a:gd name="connsiteX0" fmla="*/ 342900 w 364001"/>
              <a:gd name="connsiteY0" fmla="*/ 0 h 1380392"/>
              <a:gd name="connsiteX1" fmla="*/ 364001 w 364001"/>
              <a:gd name="connsiteY1" fmla="*/ 364002 h 1380392"/>
              <a:gd name="connsiteX2" fmla="*/ 167054 w 364001"/>
              <a:gd name="connsiteY2" fmla="*/ 1151792 h 1380392"/>
              <a:gd name="connsiteX3" fmla="*/ 0 w 364001"/>
              <a:gd name="connsiteY3" fmla="*/ 1380392 h 1380392"/>
              <a:gd name="connsiteX0" fmla="*/ 342900 w 364001"/>
              <a:gd name="connsiteY0" fmla="*/ 0 h 1380392"/>
              <a:gd name="connsiteX1" fmla="*/ 364001 w 364001"/>
              <a:gd name="connsiteY1" fmla="*/ 364002 h 1380392"/>
              <a:gd name="connsiteX2" fmla="*/ 265332 w 364001"/>
              <a:gd name="connsiteY2" fmla="*/ 370254 h 1380392"/>
              <a:gd name="connsiteX3" fmla="*/ 167054 w 364001"/>
              <a:gd name="connsiteY3" fmla="*/ 1151792 h 1380392"/>
              <a:gd name="connsiteX4" fmla="*/ 0 w 364001"/>
              <a:gd name="connsiteY4" fmla="*/ 1380392 h 1380392"/>
              <a:gd name="connsiteX0" fmla="*/ 342900 w 364001"/>
              <a:gd name="connsiteY0" fmla="*/ 0 h 1380392"/>
              <a:gd name="connsiteX1" fmla="*/ 364001 w 364001"/>
              <a:gd name="connsiteY1" fmla="*/ 364002 h 1380392"/>
              <a:gd name="connsiteX2" fmla="*/ 242472 w 364001"/>
              <a:gd name="connsiteY2" fmla="*/ 438834 h 1380392"/>
              <a:gd name="connsiteX3" fmla="*/ 167054 w 364001"/>
              <a:gd name="connsiteY3" fmla="*/ 1151792 h 1380392"/>
              <a:gd name="connsiteX4" fmla="*/ 0 w 364001"/>
              <a:gd name="connsiteY4" fmla="*/ 1380392 h 1380392"/>
              <a:gd name="connsiteX0" fmla="*/ 342900 w 364001"/>
              <a:gd name="connsiteY0" fmla="*/ 0 h 1380392"/>
              <a:gd name="connsiteX1" fmla="*/ 364001 w 364001"/>
              <a:gd name="connsiteY1" fmla="*/ 364002 h 1380392"/>
              <a:gd name="connsiteX2" fmla="*/ 242472 w 364001"/>
              <a:gd name="connsiteY2" fmla="*/ 438834 h 1380392"/>
              <a:gd name="connsiteX3" fmla="*/ 167054 w 364001"/>
              <a:gd name="connsiteY3" fmla="*/ 1151792 h 1380392"/>
              <a:gd name="connsiteX4" fmla="*/ 0 w 364001"/>
              <a:gd name="connsiteY4" fmla="*/ 1380392 h 1380392"/>
              <a:gd name="connsiteX0" fmla="*/ 342900 w 364001"/>
              <a:gd name="connsiteY0" fmla="*/ 0 h 1380392"/>
              <a:gd name="connsiteX1" fmla="*/ 364001 w 364001"/>
              <a:gd name="connsiteY1" fmla="*/ 364002 h 1380392"/>
              <a:gd name="connsiteX2" fmla="*/ 250092 w 364001"/>
              <a:gd name="connsiteY2" fmla="*/ 476934 h 1380392"/>
              <a:gd name="connsiteX3" fmla="*/ 167054 w 364001"/>
              <a:gd name="connsiteY3" fmla="*/ 1151792 h 1380392"/>
              <a:gd name="connsiteX4" fmla="*/ 0 w 364001"/>
              <a:gd name="connsiteY4" fmla="*/ 1380392 h 1380392"/>
              <a:gd name="connsiteX0" fmla="*/ 175846 w 196947"/>
              <a:gd name="connsiteY0" fmla="*/ 0 h 1151792"/>
              <a:gd name="connsiteX1" fmla="*/ 196947 w 196947"/>
              <a:gd name="connsiteY1" fmla="*/ 364002 h 1151792"/>
              <a:gd name="connsiteX2" fmla="*/ 83038 w 196947"/>
              <a:gd name="connsiteY2" fmla="*/ 476934 h 1151792"/>
              <a:gd name="connsiteX3" fmla="*/ 0 w 196947"/>
              <a:gd name="connsiteY3" fmla="*/ 1151792 h 1151792"/>
              <a:gd name="connsiteX0" fmla="*/ 122506 w 143607"/>
              <a:gd name="connsiteY0" fmla="*/ 0 h 1456592"/>
              <a:gd name="connsiteX1" fmla="*/ 143607 w 143607"/>
              <a:gd name="connsiteY1" fmla="*/ 364002 h 1456592"/>
              <a:gd name="connsiteX2" fmla="*/ 29698 w 143607"/>
              <a:gd name="connsiteY2" fmla="*/ 476934 h 1456592"/>
              <a:gd name="connsiteX3" fmla="*/ 0 w 143607"/>
              <a:gd name="connsiteY3" fmla="*/ 1456592 h 1456592"/>
              <a:gd name="connsiteX0" fmla="*/ 274906 w 274906"/>
              <a:gd name="connsiteY0" fmla="*/ 0 h 1502312"/>
              <a:gd name="connsiteX1" fmla="*/ 143607 w 274906"/>
              <a:gd name="connsiteY1" fmla="*/ 409722 h 1502312"/>
              <a:gd name="connsiteX2" fmla="*/ 29698 w 274906"/>
              <a:gd name="connsiteY2" fmla="*/ 522654 h 1502312"/>
              <a:gd name="connsiteX3" fmla="*/ 0 w 274906"/>
              <a:gd name="connsiteY3" fmla="*/ 1502312 h 1502312"/>
              <a:gd name="connsiteX0" fmla="*/ 274906 w 274906"/>
              <a:gd name="connsiteY0" fmla="*/ 0 h 1502312"/>
              <a:gd name="connsiteX1" fmla="*/ 250287 w 274906"/>
              <a:gd name="connsiteY1" fmla="*/ 66822 h 1502312"/>
              <a:gd name="connsiteX2" fmla="*/ 29698 w 274906"/>
              <a:gd name="connsiteY2" fmla="*/ 522654 h 1502312"/>
              <a:gd name="connsiteX3" fmla="*/ 0 w 274906"/>
              <a:gd name="connsiteY3" fmla="*/ 1502312 h 1502312"/>
              <a:gd name="connsiteX0" fmla="*/ 274906 w 276429"/>
              <a:gd name="connsiteY0" fmla="*/ 0 h 1502312"/>
              <a:gd name="connsiteX1" fmla="*/ 250287 w 276429"/>
              <a:gd name="connsiteY1" fmla="*/ 66822 h 1502312"/>
              <a:gd name="connsiteX2" fmla="*/ 227818 w 276429"/>
              <a:gd name="connsiteY2" fmla="*/ 179754 h 1502312"/>
              <a:gd name="connsiteX3" fmla="*/ 0 w 276429"/>
              <a:gd name="connsiteY3" fmla="*/ 1502312 h 1502312"/>
              <a:gd name="connsiteX0" fmla="*/ 930226 w 931749"/>
              <a:gd name="connsiteY0" fmla="*/ 0 h 664112"/>
              <a:gd name="connsiteX1" fmla="*/ 905607 w 931749"/>
              <a:gd name="connsiteY1" fmla="*/ 66822 h 664112"/>
              <a:gd name="connsiteX2" fmla="*/ 883138 w 931749"/>
              <a:gd name="connsiteY2" fmla="*/ 179754 h 664112"/>
              <a:gd name="connsiteX3" fmla="*/ 0 w 931749"/>
              <a:gd name="connsiteY3" fmla="*/ 664112 h 664112"/>
              <a:gd name="connsiteX0" fmla="*/ 930226 w 931749"/>
              <a:gd name="connsiteY0" fmla="*/ 0 h 664112"/>
              <a:gd name="connsiteX1" fmla="*/ 905607 w 931749"/>
              <a:gd name="connsiteY1" fmla="*/ 66822 h 664112"/>
              <a:gd name="connsiteX2" fmla="*/ 883138 w 931749"/>
              <a:gd name="connsiteY2" fmla="*/ 179754 h 664112"/>
              <a:gd name="connsiteX3" fmla="*/ 0 w 931749"/>
              <a:gd name="connsiteY3" fmla="*/ 664112 h 664112"/>
              <a:gd name="connsiteX0" fmla="*/ 434926 w 436449"/>
              <a:gd name="connsiteY0" fmla="*/ 0 h 412652"/>
              <a:gd name="connsiteX1" fmla="*/ 410307 w 436449"/>
              <a:gd name="connsiteY1" fmla="*/ 66822 h 412652"/>
              <a:gd name="connsiteX2" fmla="*/ 387838 w 436449"/>
              <a:gd name="connsiteY2" fmla="*/ 179754 h 412652"/>
              <a:gd name="connsiteX3" fmla="*/ 0 w 436449"/>
              <a:gd name="connsiteY3" fmla="*/ 412652 h 412652"/>
              <a:gd name="connsiteX0" fmla="*/ 434926 w 434926"/>
              <a:gd name="connsiteY0" fmla="*/ 0 h 412652"/>
              <a:gd name="connsiteX1" fmla="*/ 410307 w 434926"/>
              <a:gd name="connsiteY1" fmla="*/ 66822 h 412652"/>
              <a:gd name="connsiteX2" fmla="*/ 319258 w 434926"/>
              <a:gd name="connsiteY2" fmla="*/ 156894 h 412652"/>
              <a:gd name="connsiteX3" fmla="*/ 0 w 434926"/>
              <a:gd name="connsiteY3" fmla="*/ 412652 h 412652"/>
              <a:gd name="connsiteX0" fmla="*/ 434926 w 434926"/>
              <a:gd name="connsiteY0" fmla="*/ 0 h 412652"/>
              <a:gd name="connsiteX1" fmla="*/ 319258 w 434926"/>
              <a:gd name="connsiteY1" fmla="*/ 156894 h 412652"/>
              <a:gd name="connsiteX2" fmla="*/ 0 w 434926"/>
              <a:gd name="connsiteY2" fmla="*/ 412652 h 412652"/>
              <a:gd name="connsiteX0" fmla="*/ 457786 w 457786"/>
              <a:gd name="connsiteY0" fmla="*/ 0 h 366932"/>
              <a:gd name="connsiteX1" fmla="*/ 319258 w 457786"/>
              <a:gd name="connsiteY1" fmla="*/ 111174 h 366932"/>
              <a:gd name="connsiteX2" fmla="*/ 0 w 457786"/>
              <a:gd name="connsiteY2" fmla="*/ 366932 h 366932"/>
              <a:gd name="connsiteX0" fmla="*/ 457786 w 457786"/>
              <a:gd name="connsiteY0" fmla="*/ 0 h 366932"/>
              <a:gd name="connsiteX1" fmla="*/ 319258 w 457786"/>
              <a:gd name="connsiteY1" fmla="*/ 111174 h 366932"/>
              <a:gd name="connsiteX2" fmla="*/ 0 w 457786"/>
              <a:gd name="connsiteY2" fmla="*/ 366932 h 366932"/>
              <a:gd name="connsiteX0" fmla="*/ 419686 w 419686"/>
              <a:gd name="connsiteY0" fmla="*/ 0 h 321212"/>
              <a:gd name="connsiteX1" fmla="*/ 281158 w 419686"/>
              <a:gd name="connsiteY1" fmla="*/ 111174 h 321212"/>
              <a:gd name="connsiteX2" fmla="*/ 0 w 419686"/>
              <a:gd name="connsiteY2" fmla="*/ 321212 h 321212"/>
              <a:gd name="connsiteX0" fmla="*/ 480646 w 480646"/>
              <a:gd name="connsiteY0" fmla="*/ 0 h 336452"/>
              <a:gd name="connsiteX1" fmla="*/ 342118 w 480646"/>
              <a:gd name="connsiteY1" fmla="*/ 111174 h 336452"/>
              <a:gd name="connsiteX2" fmla="*/ 0 w 480646"/>
              <a:gd name="connsiteY2" fmla="*/ 336452 h 336452"/>
            </a:gdLst>
            <a:ahLst/>
            <a:cxnLst>
              <a:cxn ang="0">
                <a:pos x="connsiteX0" y="connsiteY0"/>
              </a:cxn>
              <a:cxn ang="0">
                <a:pos x="connsiteX1" y="connsiteY1"/>
              </a:cxn>
              <a:cxn ang="0">
                <a:pos x="connsiteX2" y="connsiteY2"/>
              </a:cxn>
            </a:cxnLst>
            <a:rect l="l" t="t" r="r" b="b"/>
            <a:pathLst>
              <a:path w="480646" h="336452">
                <a:moveTo>
                  <a:pt x="480646" y="0"/>
                </a:moveTo>
                <a:lnTo>
                  <a:pt x="342118" y="111174"/>
                </a:lnTo>
                <a:cubicBezTo>
                  <a:pt x="309294" y="242472"/>
                  <a:pt x="3582" y="315416"/>
                  <a:pt x="0" y="336452"/>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93" name="フリーフォーム 92"/>
          <p:cNvSpPr/>
          <p:nvPr/>
        </p:nvSpPr>
        <p:spPr>
          <a:xfrm>
            <a:off x="867024" y="2423746"/>
            <a:ext cx="2110154" cy="2033954"/>
          </a:xfrm>
          <a:custGeom>
            <a:avLst/>
            <a:gdLst>
              <a:gd name="connsiteX0" fmla="*/ 1828800 w 2286000"/>
              <a:gd name="connsiteY0" fmla="*/ 0 h 2203450"/>
              <a:gd name="connsiteX1" fmla="*/ 1812925 w 2286000"/>
              <a:gd name="connsiteY1" fmla="*/ 53975 h 2203450"/>
              <a:gd name="connsiteX2" fmla="*/ 1803400 w 2286000"/>
              <a:gd name="connsiteY2" fmla="*/ 111125 h 2203450"/>
              <a:gd name="connsiteX3" fmla="*/ 1771650 w 2286000"/>
              <a:gd name="connsiteY3" fmla="*/ 136525 h 2203450"/>
              <a:gd name="connsiteX4" fmla="*/ 1736725 w 2286000"/>
              <a:gd name="connsiteY4" fmla="*/ 177800 h 2203450"/>
              <a:gd name="connsiteX5" fmla="*/ 1704975 w 2286000"/>
              <a:gd name="connsiteY5" fmla="*/ 200025 h 2203450"/>
              <a:gd name="connsiteX6" fmla="*/ 1676400 w 2286000"/>
              <a:gd name="connsiteY6" fmla="*/ 193675 h 2203450"/>
              <a:gd name="connsiteX7" fmla="*/ 1660525 w 2286000"/>
              <a:gd name="connsiteY7" fmla="*/ 209550 h 2203450"/>
              <a:gd name="connsiteX8" fmla="*/ 1466850 w 2286000"/>
              <a:gd name="connsiteY8" fmla="*/ 222250 h 2203450"/>
              <a:gd name="connsiteX9" fmla="*/ 1349375 w 2286000"/>
              <a:gd name="connsiteY9" fmla="*/ 314325 h 2203450"/>
              <a:gd name="connsiteX10" fmla="*/ 1355725 w 2286000"/>
              <a:gd name="connsiteY10" fmla="*/ 371475 h 2203450"/>
              <a:gd name="connsiteX11" fmla="*/ 1298575 w 2286000"/>
              <a:gd name="connsiteY11" fmla="*/ 368300 h 2203450"/>
              <a:gd name="connsiteX12" fmla="*/ 1285875 w 2286000"/>
              <a:gd name="connsiteY12" fmla="*/ 355600 h 2203450"/>
              <a:gd name="connsiteX13" fmla="*/ 1285875 w 2286000"/>
              <a:gd name="connsiteY13" fmla="*/ 355600 h 2203450"/>
              <a:gd name="connsiteX14" fmla="*/ 1196975 w 2286000"/>
              <a:gd name="connsiteY14" fmla="*/ 368300 h 2203450"/>
              <a:gd name="connsiteX15" fmla="*/ 1022350 w 2286000"/>
              <a:gd name="connsiteY15" fmla="*/ 476250 h 2203450"/>
              <a:gd name="connsiteX16" fmla="*/ 879475 w 2286000"/>
              <a:gd name="connsiteY16" fmla="*/ 600075 h 2203450"/>
              <a:gd name="connsiteX17" fmla="*/ 701675 w 2286000"/>
              <a:gd name="connsiteY17" fmla="*/ 723900 h 2203450"/>
              <a:gd name="connsiteX18" fmla="*/ 546100 w 2286000"/>
              <a:gd name="connsiteY18" fmla="*/ 806450 h 2203450"/>
              <a:gd name="connsiteX19" fmla="*/ 136525 w 2286000"/>
              <a:gd name="connsiteY19" fmla="*/ 984250 h 2203450"/>
              <a:gd name="connsiteX20" fmla="*/ 127000 w 2286000"/>
              <a:gd name="connsiteY20" fmla="*/ 1025525 h 2203450"/>
              <a:gd name="connsiteX21" fmla="*/ 190500 w 2286000"/>
              <a:gd name="connsiteY21" fmla="*/ 1028700 h 2203450"/>
              <a:gd name="connsiteX22" fmla="*/ 260350 w 2286000"/>
              <a:gd name="connsiteY22" fmla="*/ 1006475 h 2203450"/>
              <a:gd name="connsiteX23" fmla="*/ 298450 w 2286000"/>
              <a:gd name="connsiteY23" fmla="*/ 981075 h 2203450"/>
              <a:gd name="connsiteX24" fmla="*/ 355600 w 2286000"/>
              <a:gd name="connsiteY24" fmla="*/ 984250 h 2203450"/>
              <a:gd name="connsiteX25" fmla="*/ 377825 w 2286000"/>
              <a:gd name="connsiteY25" fmla="*/ 962025 h 2203450"/>
              <a:gd name="connsiteX26" fmla="*/ 412750 w 2286000"/>
              <a:gd name="connsiteY26" fmla="*/ 930275 h 2203450"/>
              <a:gd name="connsiteX27" fmla="*/ 339725 w 2286000"/>
              <a:gd name="connsiteY27" fmla="*/ 1016000 h 2203450"/>
              <a:gd name="connsiteX28" fmla="*/ 301625 w 2286000"/>
              <a:gd name="connsiteY28" fmla="*/ 1025525 h 2203450"/>
              <a:gd name="connsiteX29" fmla="*/ 241300 w 2286000"/>
              <a:gd name="connsiteY29" fmla="*/ 1063625 h 2203450"/>
              <a:gd name="connsiteX30" fmla="*/ 219075 w 2286000"/>
              <a:gd name="connsiteY30" fmla="*/ 1092200 h 2203450"/>
              <a:gd name="connsiteX31" fmla="*/ 219075 w 2286000"/>
              <a:gd name="connsiteY31" fmla="*/ 1123950 h 2203450"/>
              <a:gd name="connsiteX32" fmla="*/ 222250 w 2286000"/>
              <a:gd name="connsiteY32" fmla="*/ 1152525 h 2203450"/>
              <a:gd name="connsiteX33" fmla="*/ 266700 w 2286000"/>
              <a:gd name="connsiteY33" fmla="*/ 1152525 h 2203450"/>
              <a:gd name="connsiteX34" fmla="*/ 257175 w 2286000"/>
              <a:gd name="connsiteY34" fmla="*/ 1177925 h 2203450"/>
              <a:gd name="connsiteX35" fmla="*/ 200025 w 2286000"/>
              <a:gd name="connsiteY35" fmla="*/ 1196975 h 2203450"/>
              <a:gd name="connsiteX36" fmla="*/ 196850 w 2286000"/>
              <a:gd name="connsiteY36" fmla="*/ 1320800 h 2203450"/>
              <a:gd name="connsiteX37" fmla="*/ 228600 w 2286000"/>
              <a:gd name="connsiteY37" fmla="*/ 1282700 h 2203450"/>
              <a:gd name="connsiteX38" fmla="*/ 238125 w 2286000"/>
              <a:gd name="connsiteY38" fmla="*/ 1235075 h 2203450"/>
              <a:gd name="connsiteX39" fmla="*/ 260350 w 2286000"/>
              <a:gd name="connsiteY39" fmla="*/ 1285875 h 2203450"/>
              <a:gd name="connsiteX40" fmla="*/ 285750 w 2286000"/>
              <a:gd name="connsiteY40" fmla="*/ 1301750 h 2203450"/>
              <a:gd name="connsiteX41" fmla="*/ 339725 w 2286000"/>
              <a:gd name="connsiteY41" fmla="*/ 1241425 h 2203450"/>
              <a:gd name="connsiteX42" fmla="*/ 406400 w 2286000"/>
              <a:gd name="connsiteY42" fmla="*/ 1200150 h 2203450"/>
              <a:gd name="connsiteX43" fmla="*/ 460375 w 2286000"/>
              <a:gd name="connsiteY43" fmla="*/ 1143000 h 2203450"/>
              <a:gd name="connsiteX44" fmla="*/ 514350 w 2286000"/>
              <a:gd name="connsiteY44" fmla="*/ 1054100 h 2203450"/>
              <a:gd name="connsiteX45" fmla="*/ 609600 w 2286000"/>
              <a:gd name="connsiteY45" fmla="*/ 1003300 h 2203450"/>
              <a:gd name="connsiteX46" fmla="*/ 625475 w 2286000"/>
              <a:gd name="connsiteY46" fmla="*/ 1060450 h 2203450"/>
              <a:gd name="connsiteX47" fmla="*/ 527050 w 2286000"/>
              <a:gd name="connsiteY47" fmla="*/ 1146175 h 2203450"/>
              <a:gd name="connsiteX48" fmla="*/ 447675 w 2286000"/>
              <a:gd name="connsiteY48" fmla="*/ 1212850 h 2203450"/>
              <a:gd name="connsiteX49" fmla="*/ 406400 w 2286000"/>
              <a:gd name="connsiteY49" fmla="*/ 1212850 h 2203450"/>
              <a:gd name="connsiteX50" fmla="*/ 365125 w 2286000"/>
              <a:gd name="connsiteY50" fmla="*/ 1250950 h 2203450"/>
              <a:gd name="connsiteX51" fmla="*/ 349250 w 2286000"/>
              <a:gd name="connsiteY51" fmla="*/ 1304925 h 2203450"/>
              <a:gd name="connsiteX52" fmla="*/ 361950 w 2286000"/>
              <a:gd name="connsiteY52" fmla="*/ 1333500 h 2203450"/>
              <a:gd name="connsiteX53" fmla="*/ 438150 w 2286000"/>
              <a:gd name="connsiteY53" fmla="*/ 1336675 h 2203450"/>
              <a:gd name="connsiteX54" fmla="*/ 514350 w 2286000"/>
              <a:gd name="connsiteY54" fmla="*/ 1317625 h 2203450"/>
              <a:gd name="connsiteX55" fmla="*/ 593725 w 2286000"/>
              <a:gd name="connsiteY55" fmla="*/ 1339850 h 2203450"/>
              <a:gd name="connsiteX56" fmla="*/ 657225 w 2286000"/>
              <a:gd name="connsiteY56" fmla="*/ 1238250 h 2203450"/>
              <a:gd name="connsiteX57" fmla="*/ 739775 w 2286000"/>
              <a:gd name="connsiteY57" fmla="*/ 1285875 h 2203450"/>
              <a:gd name="connsiteX58" fmla="*/ 688975 w 2286000"/>
              <a:gd name="connsiteY58" fmla="*/ 1346200 h 2203450"/>
              <a:gd name="connsiteX59" fmla="*/ 625475 w 2286000"/>
              <a:gd name="connsiteY59" fmla="*/ 1362075 h 2203450"/>
              <a:gd name="connsiteX60" fmla="*/ 609600 w 2286000"/>
              <a:gd name="connsiteY60" fmla="*/ 1425575 h 2203450"/>
              <a:gd name="connsiteX61" fmla="*/ 577850 w 2286000"/>
              <a:gd name="connsiteY61" fmla="*/ 1495425 h 2203450"/>
              <a:gd name="connsiteX62" fmla="*/ 577850 w 2286000"/>
              <a:gd name="connsiteY62" fmla="*/ 1539875 h 2203450"/>
              <a:gd name="connsiteX63" fmla="*/ 622300 w 2286000"/>
              <a:gd name="connsiteY63" fmla="*/ 1543050 h 2203450"/>
              <a:gd name="connsiteX64" fmla="*/ 612775 w 2286000"/>
              <a:gd name="connsiteY64" fmla="*/ 1590675 h 2203450"/>
              <a:gd name="connsiteX65" fmla="*/ 590550 w 2286000"/>
              <a:gd name="connsiteY65" fmla="*/ 1616075 h 2203450"/>
              <a:gd name="connsiteX66" fmla="*/ 635000 w 2286000"/>
              <a:gd name="connsiteY66" fmla="*/ 1628775 h 2203450"/>
              <a:gd name="connsiteX67" fmla="*/ 660400 w 2286000"/>
              <a:gd name="connsiteY67" fmla="*/ 1676400 h 2203450"/>
              <a:gd name="connsiteX68" fmla="*/ 590550 w 2286000"/>
              <a:gd name="connsiteY68" fmla="*/ 1695450 h 2203450"/>
              <a:gd name="connsiteX69" fmla="*/ 555625 w 2286000"/>
              <a:gd name="connsiteY69" fmla="*/ 1749425 h 2203450"/>
              <a:gd name="connsiteX70" fmla="*/ 514350 w 2286000"/>
              <a:gd name="connsiteY70" fmla="*/ 1644650 h 2203450"/>
              <a:gd name="connsiteX71" fmla="*/ 485775 w 2286000"/>
              <a:gd name="connsiteY71" fmla="*/ 1438275 h 2203450"/>
              <a:gd name="connsiteX72" fmla="*/ 438150 w 2286000"/>
              <a:gd name="connsiteY72" fmla="*/ 1416050 h 2203450"/>
              <a:gd name="connsiteX73" fmla="*/ 307975 w 2286000"/>
              <a:gd name="connsiteY73" fmla="*/ 1419225 h 2203450"/>
              <a:gd name="connsiteX74" fmla="*/ 247650 w 2286000"/>
              <a:gd name="connsiteY74" fmla="*/ 1390650 h 2203450"/>
              <a:gd name="connsiteX75" fmla="*/ 161925 w 2286000"/>
              <a:gd name="connsiteY75" fmla="*/ 1425575 h 2203450"/>
              <a:gd name="connsiteX76" fmla="*/ 123825 w 2286000"/>
              <a:gd name="connsiteY76" fmla="*/ 1438275 h 2203450"/>
              <a:gd name="connsiteX77" fmla="*/ 101600 w 2286000"/>
              <a:gd name="connsiteY77" fmla="*/ 1473200 h 2203450"/>
              <a:gd name="connsiteX78" fmla="*/ 0 w 2286000"/>
              <a:gd name="connsiteY78" fmla="*/ 1473200 h 2203450"/>
              <a:gd name="connsiteX79" fmla="*/ 0 w 2286000"/>
              <a:gd name="connsiteY79" fmla="*/ 1527175 h 2203450"/>
              <a:gd name="connsiteX80" fmla="*/ 6350 w 2286000"/>
              <a:gd name="connsiteY80" fmla="*/ 1574800 h 2203450"/>
              <a:gd name="connsiteX81" fmla="*/ 44450 w 2286000"/>
              <a:gd name="connsiteY81" fmla="*/ 1609725 h 2203450"/>
              <a:gd name="connsiteX82" fmla="*/ 117475 w 2286000"/>
              <a:gd name="connsiteY82" fmla="*/ 1600200 h 2203450"/>
              <a:gd name="connsiteX83" fmla="*/ 136525 w 2286000"/>
              <a:gd name="connsiteY83" fmla="*/ 1562100 h 2203450"/>
              <a:gd name="connsiteX84" fmla="*/ 171450 w 2286000"/>
              <a:gd name="connsiteY84" fmla="*/ 1527175 h 2203450"/>
              <a:gd name="connsiteX85" fmla="*/ 190500 w 2286000"/>
              <a:gd name="connsiteY85" fmla="*/ 1549400 h 2203450"/>
              <a:gd name="connsiteX86" fmla="*/ 117475 w 2286000"/>
              <a:gd name="connsiteY86" fmla="*/ 1597025 h 2203450"/>
              <a:gd name="connsiteX87" fmla="*/ 130175 w 2286000"/>
              <a:gd name="connsiteY87" fmla="*/ 1651000 h 2203450"/>
              <a:gd name="connsiteX88" fmla="*/ 165100 w 2286000"/>
              <a:gd name="connsiteY88" fmla="*/ 1679575 h 2203450"/>
              <a:gd name="connsiteX89" fmla="*/ 247650 w 2286000"/>
              <a:gd name="connsiteY89" fmla="*/ 1670050 h 2203450"/>
              <a:gd name="connsiteX90" fmla="*/ 247650 w 2286000"/>
              <a:gd name="connsiteY90" fmla="*/ 1670050 h 2203450"/>
              <a:gd name="connsiteX91" fmla="*/ 295275 w 2286000"/>
              <a:gd name="connsiteY91" fmla="*/ 1730375 h 2203450"/>
              <a:gd name="connsiteX92" fmla="*/ 269875 w 2286000"/>
              <a:gd name="connsiteY92" fmla="*/ 1743075 h 2203450"/>
              <a:gd name="connsiteX93" fmla="*/ 34925 w 2286000"/>
              <a:gd name="connsiteY93" fmla="*/ 1733550 h 2203450"/>
              <a:gd name="connsiteX94" fmla="*/ 38100 w 2286000"/>
              <a:gd name="connsiteY94" fmla="*/ 1797050 h 2203450"/>
              <a:gd name="connsiteX95" fmla="*/ 76200 w 2286000"/>
              <a:gd name="connsiteY95" fmla="*/ 1870075 h 2203450"/>
              <a:gd name="connsiteX96" fmla="*/ 266700 w 2286000"/>
              <a:gd name="connsiteY96" fmla="*/ 1857375 h 2203450"/>
              <a:gd name="connsiteX97" fmla="*/ 314325 w 2286000"/>
              <a:gd name="connsiteY97" fmla="*/ 1885950 h 2203450"/>
              <a:gd name="connsiteX98" fmla="*/ 473075 w 2286000"/>
              <a:gd name="connsiteY98" fmla="*/ 1885950 h 2203450"/>
              <a:gd name="connsiteX99" fmla="*/ 603250 w 2286000"/>
              <a:gd name="connsiteY99" fmla="*/ 1866900 h 2203450"/>
              <a:gd name="connsiteX100" fmla="*/ 685800 w 2286000"/>
              <a:gd name="connsiteY100" fmla="*/ 1933575 h 2203450"/>
              <a:gd name="connsiteX101" fmla="*/ 838200 w 2286000"/>
              <a:gd name="connsiteY101" fmla="*/ 2009775 h 2203450"/>
              <a:gd name="connsiteX102" fmla="*/ 965200 w 2286000"/>
              <a:gd name="connsiteY102" fmla="*/ 2063750 h 2203450"/>
              <a:gd name="connsiteX103" fmla="*/ 1066800 w 2286000"/>
              <a:gd name="connsiteY103" fmla="*/ 2070100 h 2203450"/>
              <a:gd name="connsiteX104" fmla="*/ 1117600 w 2286000"/>
              <a:gd name="connsiteY104" fmla="*/ 2095500 h 2203450"/>
              <a:gd name="connsiteX105" fmla="*/ 1152525 w 2286000"/>
              <a:gd name="connsiteY105" fmla="*/ 2143125 h 2203450"/>
              <a:gd name="connsiteX106" fmla="*/ 1177925 w 2286000"/>
              <a:gd name="connsiteY106" fmla="*/ 2203450 h 2203450"/>
              <a:gd name="connsiteX107" fmla="*/ 1241425 w 2286000"/>
              <a:gd name="connsiteY107" fmla="*/ 2181225 h 2203450"/>
              <a:gd name="connsiteX108" fmla="*/ 1412875 w 2286000"/>
              <a:gd name="connsiteY108" fmla="*/ 2079625 h 2203450"/>
              <a:gd name="connsiteX109" fmla="*/ 1476375 w 2286000"/>
              <a:gd name="connsiteY109" fmla="*/ 2057400 h 2203450"/>
              <a:gd name="connsiteX110" fmla="*/ 1527175 w 2286000"/>
              <a:gd name="connsiteY110" fmla="*/ 2130425 h 2203450"/>
              <a:gd name="connsiteX111" fmla="*/ 1543050 w 2286000"/>
              <a:gd name="connsiteY111" fmla="*/ 2019300 h 2203450"/>
              <a:gd name="connsiteX112" fmla="*/ 1593850 w 2286000"/>
              <a:gd name="connsiteY112" fmla="*/ 2012950 h 2203450"/>
              <a:gd name="connsiteX113" fmla="*/ 1670050 w 2286000"/>
              <a:gd name="connsiteY113" fmla="*/ 2009775 h 2203450"/>
              <a:gd name="connsiteX114" fmla="*/ 1670050 w 2286000"/>
              <a:gd name="connsiteY114" fmla="*/ 2073275 h 2203450"/>
              <a:gd name="connsiteX115" fmla="*/ 1765300 w 2286000"/>
              <a:gd name="connsiteY115" fmla="*/ 2073275 h 2203450"/>
              <a:gd name="connsiteX116" fmla="*/ 1797050 w 2286000"/>
              <a:gd name="connsiteY116" fmla="*/ 2070100 h 2203450"/>
              <a:gd name="connsiteX117" fmla="*/ 1933575 w 2286000"/>
              <a:gd name="connsiteY117" fmla="*/ 2063750 h 2203450"/>
              <a:gd name="connsiteX118" fmla="*/ 1974850 w 2286000"/>
              <a:gd name="connsiteY118" fmla="*/ 2117725 h 2203450"/>
              <a:gd name="connsiteX119" fmla="*/ 1987550 w 2286000"/>
              <a:gd name="connsiteY119" fmla="*/ 2187575 h 2203450"/>
              <a:gd name="connsiteX120" fmla="*/ 1993900 w 2286000"/>
              <a:gd name="connsiteY120" fmla="*/ 2111375 h 2203450"/>
              <a:gd name="connsiteX121" fmla="*/ 2028825 w 2286000"/>
              <a:gd name="connsiteY121" fmla="*/ 2079625 h 2203450"/>
              <a:gd name="connsiteX122" fmla="*/ 2060575 w 2286000"/>
              <a:gd name="connsiteY122" fmla="*/ 2095500 h 2203450"/>
              <a:gd name="connsiteX123" fmla="*/ 2076450 w 2286000"/>
              <a:gd name="connsiteY123" fmla="*/ 2041525 h 2203450"/>
              <a:gd name="connsiteX124" fmla="*/ 2120900 w 2286000"/>
              <a:gd name="connsiteY124" fmla="*/ 1971675 h 2203450"/>
              <a:gd name="connsiteX125" fmla="*/ 2139950 w 2286000"/>
              <a:gd name="connsiteY125" fmla="*/ 1914525 h 2203450"/>
              <a:gd name="connsiteX126" fmla="*/ 2146300 w 2286000"/>
              <a:gd name="connsiteY126" fmla="*/ 1866900 h 2203450"/>
              <a:gd name="connsiteX127" fmla="*/ 2082800 w 2286000"/>
              <a:gd name="connsiteY127" fmla="*/ 1863725 h 2203450"/>
              <a:gd name="connsiteX128" fmla="*/ 2047875 w 2286000"/>
              <a:gd name="connsiteY128" fmla="*/ 1831975 h 2203450"/>
              <a:gd name="connsiteX129" fmla="*/ 2016125 w 2286000"/>
              <a:gd name="connsiteY129" fmla="*/ 1793875 h 2203450"/>
              <a:gd name="connsiteX130" fmla="*/ 1981200 w 2286000"/>
              <a:gd name="connsiteY130" fmla="*/ 1828800 h 2203450"/>
              <a:gd name="connsiteX131" fmla="*/ 1927225 w 2286000"/>
              <a:gd name="connsiteY131" fmla="*/ 1797050 h 2203450"/>
              <a:gd name="connsiteX132" fmla="*/ 1876425 w 2286000"/>
              <a:gd name="connsiteY132" fmla="*/ 1762125 h 2203450"/>
              <a:gd name="connsiteX133" fmla="*/ 1857375 w 2286000"/>
              <a:gd name="connsiteY133" fmla="*/ 1730375 h 2203450"/>
              <a:gd name="connsiteX134" fmla="*/ 1860550 w 2286000"/>
              <a:gd name="connsiteY134" fmla="*/ 1708150 h 2203450"/>
              <a:gd name="connsiteX135" fmla="*/ 1908175 w 2286000"/>
              <a:gd name="connsiteY135" fmla="*/ 1701800 h 2203450"/>
              <a:gd name="connsiteX136" fmla="*/ 1943100 w 2286000"/>
              <a:gd name="connsiteY136" fmla="*/ 1739900 h 2203450"/>
              <a:gd name="connsiteX137" fmla="*/ 1981200 w 2286000"/>
              <a:gd name="connsiteY137" fmla="*/ 1736725 h 2203450"/>
              <a:gd name="connsiteX138" fmla="*/ 2016125 w 2286000"/>
              <a:gd name="connsiteY138" fmla="*/ 1762125 h 2203450"/>
              <a:gd name="connsiteX139" fmla="*/ 2032000 w 2286000"/>
              <a:gd name="connsiteY139" fmla="*/ 1730375 h 2203450"/>
              <a:gd name="connsiteX140" fmla="*/ 2044700 w 2286000"/>
              <a:gd name="connsiteY140" fmla="*/ 1685925 h 2203450"/>
              <a:gd name="connsiteX141" fmla="*/ 2044700 w 2286000"/>
              <a:gd name="connsiteY141" fmla="*/ 1641475 h 2203450"/>
              <a:gd name="connsiteX142" fmla="*/ 2041525 w 2286000"/>
              <a:gd name="connsiteY142" fmla="*/ 1571625 h 2203450"/>
              <a:gd name="connsiteX143" fmla="*/ 1898650 w 2286000"/>
              <a:gd name="connsiteY143" fmla="*/ 1425575 h 2203450"/>
              <a:gd name="connsiteX144" fmla="*/ 1863725 w 2286000"/>
              <a:gd name="connsiteY144" fmla="*/ 1368425 h 2203450"/>
              <a:gd name="connsiteX145" fmla="*/ 1860550 w 2286000"/>
              <a:gd name="connsiteY145" fmla="*/ 1250950 h 2203450"/>
              <a:gd name="connsiteX146" fmla="*/ 1892300 w 2286000"/>
              <a:gd name="connsiteY146" fmla="*/ 1196975 h 2203450"/>
              <a:gd name="connsiteX147" fmla="*/ 1892300 w 2286000"/>
              <a:gd name="connsiteY147" fmla="*/ 1177925 h 2203450"/>
              <a:gd name="connsiteX148" fmla="*/ 1866900 w 2286000"/>
              <a:gd name="connsiteY148" fmla="*/ 1158875 h 2203450"/>
              <a:gd name="connsiteX149" fmla="*/ 1819275 w 2286000"/>
              <a:gd name="connsiteY149" fmla="*/ 1123950 h 2203450"/>
              <a:gd name="connsiteX150" fmla="*/ 1822450 w 2286000"/>
              <a:gd name="connsiteY150" fmla="*/ 1069975 h 2203450"/>
              <a:gd name="connsiteX151" fmla="*/ 1892300 w 2286000"/>
              <a:gd name="connsiteY151" fmla="*/ 1060450 h 2203450"/>
              <a:gd name="connsiteX152" fmla="*/ 1898650 w 2286000"/>
              <a:gd name="connsiteY152" fmla="*/ 844550 h 2203450"/>
              <a:gd name="connsiteX153" fmla="*/ 1936750 w 2286000"/>
              <a:gd name="connsiteY153" fmla="*/ 790575 h 2203450"/>
              <a:gd name="connsiteX154" fmla="*/ 1952625 w 2286000"/>
              <a:gd name="connsiteY154" fmla="*/ 765175 h 2203450"/>
              <a:gd name="connsiteX155" fmla="*/ 2051050 w 2286000"/>
              <a:gd name="connsiteY155" fmla="*/ 762000 h 2203450"/>
              <a:gd name="connsiteX156" fmla="*/ 2051050 w 2286000"/>
              <a:gd name="connsiteY156" fmla="*/ 762000 h 2203450"/>
              <a:gd name="connsiteX157" fmla="*/ 2101850 w 2286000"/>
              <a:gd name="connsiteY157" fmla="*/ 685800 h 2203450"/>
              <a:gd name="connsiteX158" fmla="*/ 2117725 w 2286000"/>
              <a:gd name="connsiteY158" fmla="*/ 663575 h 2203450"/>
              <a:gd name="connsiteX159" fmla="*/ 2178050 w 2286000"/>
              <a:gd name="connsiteY159" fmla="*/ 625475 h 2203450"/>
              <a:gd name="connsiteX160" fmla="*/ 2216150 w 2286000"/>
              <a:gd name="connsiteY160" fmla="*/ 600075 h 2203450"/>
              <a:gd name="connsiteX161" fmla="*/ 2254250 w 2286000"/>
              <a:gd name="connsiteY161" fmla="*/ 587375 h 2203450"/>
              <a:gd name="connsiteX162" fmla="*/ 2228850 w 2286000"/>
              <a:gd name="connsiteY162" fmla="*/ 555625 h 2203450"/>
              <a:gd name="connsiteX163" fmla="*/ 2216150 w 2286000"/>
              <a:gd name="connsiteY163" fmla="*/ 523875 h 2203450"/>
              <a:gd name="connsiteX164" fmla="*/ 2254250 w 2286000"/>
              <a:gd name="connsiteY164" fmla="*/ 523875 h 2203450"/>
              <a:gd name="connsiteX165" fmla="*/ 2286000 w 2286000"/>
              <a:gd name="connsiteY165" fmla="*/ 511175 h 2203450"/>
              <a:gd name="connsiteX166" fmla="*/ 2282825 w 2286000"/>
              <a:gd name="connsiteY166" fmla="*/ 473075 h 2203450"/>
              <a:gd name="connsiteX167" fmla="*/ 2279650 w 2286000"/>
              <a:gd name="connsiteY167" fmla="*/ 431800 h 2203450"/>
              <a:gd name="connsiteX168" fmla="*/ 2247900 w 2286000"/>
              <a:gd name="connsiteY168" fmla="*/ 466725 h 2203450"/>
              <a:gd name="connsiteX169" fmla="*/ 2212975 w 2286000"/>
              <a:gd name="connsiteY169" fmla="*/ 466725 h 2203450"/>
              <a:gd name="connsiteX170" fmla="*/ 2197100 w 2286000"/>
              <a:gd name="connsiteY170" fmla="*/ 466725 h 2203450"/>
              <a:gd name="connsiteX171" fmla="*/ 2174875 w 2286000"/>
              <a:gd name="connsiteY171" fmla="*/ 495300 h 2203450"/>
              <a:gd name="connsiteX172" fmla="*/ 2139950 w 2286000"/>
              <a:gd name="connsiteY172" fmla="*/ 476250 h 2203450"/>
              <a:gd name="connsiteX173" fmla="*/ 2136775 w 2286000"/>
              <a:gd name="connsiteY173" fmla="*/ 396875 h 2203450"/>
              <a:gd name="connsiteX174" fmla="*/ 2136775 w 2286000"/>
              <a:gd name="connsiteY174" fmla="*/ 352425 h 2203450"/>
              <a:gd name="connsiteX175" fmla="*/ 2120900 w 2286000"/>
              <a:gd name="connsiteY175" fmla="*/ 393700 h 2203450"/>
              <a:gd name="connsiteX176" fmla="*/ 2051050 w 2286000"/>
              <a:gd name="connsiteY176" fmla="*/ 393700 h 2203450"/>
              <a:gd name="connsiteX177" fmla="*/ 2041525 w 2286000"/>
              <a:gd name="connsiteY177" fmla="*/ 431800 h 2203450"/>
              <a:gd name="connsiteX178" fmla="*/ 2047875 w 2286000"/>
              <a:gd name="connsiteY178" fmla="*/ 466725 h 2203450"/>
              <a:gd name="connsiteX179" fmla="*/ 2038350 w 2286000"/>
              <a:gd name="connsiteY179" fmla="*/ 498475 h 2203450"/>
              <a:gd name="connsiteX180" fmla="*/ 2016125 w 2286000"/>
              <a:gd name="connsiteY180" fmla="*/ 498475 h 2203450"/>
              <a:gd name="connsiteX181" fmla="*/ 1968500 w 2286000"/>
              <a:gd name="connsiteY181" fmla="*/ 476250 h 2203450"/>
              <a:gd name="connsiteX182" fmla="*/ 1968500 w 2286000"/>
              <a:gd name="connsiteY182" fmla="*/ 400050 h 2203450"/>
              <a:gd name="connsiteX183" fmla="*/ 1930400 w 2286000"/>
              <a:gd name="connsiteY183" fmla="*/ 387350 h 2203450"/>
              <a:gd name="connsiteX184" fmla="*/ 1930400 w 2286000"/>
              <a:gd name="connsiteY184" fmla="*/ 323850 h 2203450"/>
              <a:gd name="connsiteX185" fmla="*/ 1889125 w 2286000"/>
              <a:gd name="connsiteY185" fmla="*/ 273050 h 2203450"/>
              <a:gd name="connsiteX186" fmla="*/ 1787525 w 2286000"/>
              <a:gd name="connsiteY186" fmla="*/ 285750 h 2203450"/>
              <a:gd name="connsiteX187" fmla="*/ 1778000 w 2286000"/>
              <a:gd name="connsiteY187" fmla="*/ 174625 h 2203450"/>
              <a:gd name="connsiteX188" fmla="*/ 1809750 w 2286000"/>
              <a:gd name="connsiteY188" fmla="*/ 142875 h 2203450"/>
              <a:gd name="connsiteX189" fmla="*/ 1851025 w 2286000"/>
              <a:gd name="connsiteY189" fmla="*/ 107950 h 2203450"/>
              <a:gd name="connsiteX190" fmla="*/ 1854200 w 2286000"/>
              <a:gd name="connsiteY190" fmla="*/ 50800 h 2203450"/>
              <a:gd name="connsiteX191" fmla="*/ 1828800 w 2286000"/>
              <a:gd name="connsiteY191" fmla="*/ 0 h 220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2286000" h="2203450">
                <a:moveTo>
                  <a:pt x="1828800" y="0"/>
                </a:moveTo>
                <a:lnTo>
                  <a:pt x="1812925" y="53975"/>
                </a:lnTo>
                <a:lnTo>
                  <a:pt x="1803400" y="111125"/>
                </a:lnTo>
                <a:lnTo>
                  <a:pt x="1771650" y="136525"/>
                </a:lnTo>
                <a:lnTo>
                  <a:pt x="1736725" y="177800"/>
                </a:lnTo>
                <a:lnTo>
                  <a:pt x="1704975" y="200025"/>
                </a:lnTo>
                <a:lnTo>
                  <a:pt x="1676400" y="193675"/>
                </a:lnTo>
                <a:lnTo>
                  <a:pt x="1660525" y="209550"/>
                </a:lnTo>
                <a:lnTo>
                  <a:pt x="1466850" y="222250"/>
                </a:lnTo>
                <a:lnTo>
                  <a:pt x="1349375" y="314325"/>
                </a:lnTo>
                <a:lnTo>
                  <a:pt x="1355725" y="371475"/>
                </a:lnTo>
                <a:lnTo>
                  <a:pt x="1298575" y="368300"/>
                </a:lnTo>
                <a:lnTo>
                  <a:pt x="1285875" y="355600"/>
                </a:lnTo>
                <a:lnTo>
                  <a:pt x="1285875" y="355600"/>
                </a:lnTo>
                <a:lnTo>
                  <a:pt x="1196975" y="368300"/>
                </a:lnTo>
                <a:lnTo>
                  <a:pt x="1022350" y="476250"/>
                </a:lnTo>
                <a:lnTo>
                  <a:pt x="879475" y="600075"/>
                </a:lnTo>
                <a:lnTo>
                  <a:pt x="701675" y="723900"/>
                </a:lnTo>
                <a:lnTo>
                  <a:pt x="546100" y="806450"/>
                </a:lnTo>
                <a:lnTo>
                  <a:pt x="136525" y="984250"/>
                </a:lnTo>
                <a:lnTo>
                  <a:pt x="127000" y="1025525"/>
                </a:lnTo>
                <a:lnTo>
                  <a:pt x="190500" y="1028700"/>
                </a:lnTo>
                <a:lnTo>
                  <a:pt x="260350" y="1006475"/>
                </a:lnTo>
                <a:lnTo>
                  <a:pt x="298450" y="981075"/>
                </a:lnTo>
                <a:lnTo>
                  <a:pt x="355600" y="984250"/>
                </a:lnTo>
                <a:lnTo>
                  <a:pt x="377825" y="962025"/>
                </a:lnTo>
                <a:lnTo>
                  <a:pt x="412750" y="930275"/>
                </a:lnTo>
                <a:lnTo>
                  <a:pt x="339725" y="1016000"/>
                </a:lnTo>
                <a:lnTo>
                  <a:pt x="301625" y="1025525"/>
                </a:lnTo>
                <a:lnTo>
                  <a:pt x="241300" y="1063625"/>
                </a:lnTo>
                <a:lnTo>
                  <a:pt x="219075" y="1092200"/>
                </a:lnTo>
                <a:lnTo>
                  <a:pt x="219075" y="1123950"/>
                </a:lnTo>
                <a:lnTo>
                  <a:pt x="222250" y="1152525"/>
                </a:lnTo>
                <a:lnTo>
                  <a:pt x="266700" y="1152525"/>
                </a:lnTo>
                <a:lnTo>
                  <a:pt x="257175" y="1177925"/>
                </a:lnTo>
                <a:lnTo>
                  <a:pt x="200025" y="1196975"/>
                </a:lnTo>
                <a:cubicBezTo>
                  <a:pt x="198967" y="1238250"/>
                  <a:pt x="197908" y="1279525"/>
                  <a:pt x="196850" y="1320800"/>
                </a:cubicBezTo>
                <a:lnTo>
                  <a:pt x="228600" y="1282700"/>
                </a:lnTo>
                <a:lnTo>
                  <a:pt x="238125" y="1235075"/>
                </a:lnTo>
                <a:lnTo>
                  <a:pt x="260350" y="1285875"/>
                </a:lnTo>
                <a:lnTo>
                  <a:pt x="285750" y="1301750"/>
                </a:lnTo>
                <a:lnTo>
                  <a:pt x="339725" y="1241425"/>
                </a:lnTo>
                <a:lnTo>
                  <a:pt x="406400" y="1200150"/>
                </a:lnTo>
                <a:lnTo>
                  <a:pt x="460375" y="1143000"/>
                </a:lnTo>
                <a:lnTo>
                  <a:pt x="514350" y="1054100"/>
                </a:lnTo>
                <a:lnTo>
                  <a:pt x="609600" y="1003300"/>
                </a:lnTo>
                <a:lnTo>
                  <a:pt x="625475" y="1060450"/>
                </a:lnTo>
                <a:lnTo>
                  <a:pt x="527050" y="1146175"/>
                </a:lnTo>
                <a:lnTo>
                  <a:pt x="447675" y="1212850"/>
                </a:lnTo>
                <a:lnTo>
                  <a:pt x="406400" y="1212850"/>
                </a:lnTo>
                <a:lnTo>
                  <a:pt x="365125" y="1250950"/>
                </a:lnTo>
                <a:lnTo>
                  <a:pt x="349250" y="1304925"/>
                </a:lnTo>
                <a:lnTo>
                  <a:pt x="361950" y="1333500"/>
                </a:lnTo>
                <a:lnTo>
                  <a:pt x="438150" y="1336675"/>
                </a:lnTo>
                <a:lnTo>
                  <a:pt x="514350" y="1317625"/>
                </a:lnTo>
                <a:lnTo>
                  <a:pt x="593725" y="1339850"/>
                </a:lnTo>
                <a:lnTo>
                  <a:pt x="657225" y="1238250"/>
                </a:lnTo>
                <a:lnTo>
                  <a:pt x="739775" y="1285875"/>
                </a:lnTo>
                <a:lnTo>
                  <a:pt x="688975" y="1346200"/>
                </a:lnTo>
                <a:lnTo>
                  <a:pt x="625475" y="1362075"/>
                </a:lnTo>
                <a:lnTo>
                  <a:pt x="609600" y="1425575"/>
                </a:lnTo>
                <a:lnTo>
                  <a:pt x="577850" y="1495425"/>
                </a:lnTo>
                <a:lnTo>
                  <a:pt x="577850" y="1539875"/>
                </a:lnTo>
                <a:lnTo>
                  <a:pt x="622300" y="1543050"/>
                </a:lnTo>
                <a:lnTo>
                  <a:pt x="612775" y="1590675"/>
                </a:lnTo>
                <a:lnTo>
                  <a:pt x="590550" y="1616075"/>
                </a:lnTo>
                <a:lnTo>
                  <a:pt x="635000" y="1628775"/>
                </a:lnTo>
                <a:lnTo>
                  <a:pt x="660400" y="1676400"/>
                </a:lnTo>
                <a:lnTo>
                  <a:pt x="590550" y="1695450"/>
                </a:lnTo>
                <a:lnTo>
                  <a:pt x="555625" y="1749425"/>
                </a:lnTo>
                <a:lnTo>
                  <a:pt x="514350" y="1644650"/>
                </a:lnTo>
                <a:lnTo>
                  <a:pt x="485775" y="1438275"/>
                </a:lnTo>
                <a:lnTo>
                  <a:pt x="438150" y="1416050"/>
                </a:lnTo>
                <a:lnTo>
                  <a:pt x="307975" y="1419225"/>
                </a:lnTo>
                <a:lnTo>
                  <a:pt x="247650" y="1390650"/>
                </a:lnTo>
                <a:lnTo>
                  <a:pt x="161925" y="1425575"/>
                </a:lnTo>
                <a:lnTo>
                  <a:pt x="123825" y="1438275"/>
                </a:lnTo>
                <a:lnTo>
                  <a:pt x="101600" y="1473200"/>
                </a:lnTo>
                <a:lnTo>
                  <a:pt x="0" y="1473200"/>
                </a:lnTo>
                <a:lnTo>
                  <a:pt x="0" y="1527175"/>
                </a:lnTo>
                <a:lnTo>
                  <a:pt x="6350" y="1574800"/>
                </a:lnTo>
                <a:lnTo>
                  <a:pt x="44450" y="1609725"/>
                </a:lnTo>
                <a:lnTo>
                  <a:pt x="117475" y="1600200"/>
                </a:lnTo>
                <a:lnTo>
                  <a:pt x="136525" y="1562100"/>
                </a:lnTo>
                <a:lnTo>
                  <a:pt x="171450" y="1527175"/>
                </a:lnTo>
                <a:lnTo>
                  <a:pt x="190500" y="1549400"/>
                </a:lnTo>
                <a:lnTo>
                  <a:pt x="117475" y="1597025"/>
                </a:lnTo>
                <a:lnTo>
                  <a:pt x="130175" y="1651000"/>
                </a:lnTo>
                <a:lnTo>
                  <a:pt x="165100" y="1679575"/>
                </a:lnTo>
                <a:lnTo>
                  <a:pt x="247650" y="1670050"/>
                </a:lnTo>
                <a:lnTo>
                  <a:pt x="247650" y="1670050"/>
                </a:lnTo>
                <a:lnTo>
                  <a:pt x="295275" y="1730375"/>
                </a:lnTo>
                <a:lnTo>
                  <a:pt x="269875" y="1743075"/>
                </a:lnTo>
                <a:lnTo>
                  <a:pt x="34925" y="1733550"/>
                </a:lnTo>
                <a:lnTo>
                  <a:pt x="38100" y="1797050"/>
                </a:lnTo>
                <a:lnTo>
                  <a:pt x="76200" y="1870075"/>
                </a:lnTo>
                <a:lnTo>
                  <a:pt x="266700" y="1857375"/>
                </a:lnTo>
                <a:lnTo>
                  <a:pt x="314325" y="1885950"/>
                </a:lnTo>
                <a:lnTo>
                  <a:pt x="473075" y="1885950"/>
                </a:lnTo>
                <a:lnTo>
                  <a:pt x="603250" y="1866900"/>
                </a:lnTo>
                <a:lnTo>
                  <a:pt x="685800" y="1933575"/>
                </a:lnTo>
                <a:lnTo>
                  <a:pt x="838200" y="2009775"/>
                </a:lnTo>
                <a:lnTo>
                  <a:pt x="965200" y="2063750"/>
                </a:lnTo>
                <a:lnTo>
                  <a:pt x="1066800" y="2070100"/>
                </a:lnTo>
                <a:lnTo>
                  <a:pt x="1117600" y="2095500"/>
                </a:lnTo>
                <a:lnTo>
                  <a:pt x="1152525" y="2143125"/>
                </a:lnTo>
                <a:lnTo>
                  <a:pt x="1177925" y="2203450"/>
                </a:lnTo>
                <a:lnTo>
                  <a:pt x="1241425" y="2181225"/>
                </a:lnTo>
                <a:lnTo>
                  <a:pt x="1412875" y="2079625"/>
                </a:lnTo>
                <a:lnTo>
                  <a:pt x="1476375" y="2057400"/>
                </a:lnTo>
                <a:lnTo>
                  <a:pt x="1527175" y="2130425"/>
                </a:lnTo>
                <a:lnTo>
                  <a:pt x="1543050" y="2019300"/>
                </a:lnTo>
                <a:lnTo>
                  <a:pt x="1593850" y="2012950"/>
                </a:lnTo>
                <a:lnTo>
                  <a:pt x="1670050" y="2009775"/>
                </a:lnTo>
                <a:lnTo>
                  <a:pt x="1670050" y="2073275"/>
                </a:lnTo>
                <a:lnTo>
                  <a:pt x="1765300" y="2073275"/>
                </a:lnTo>
                <a:lnTo>
                  <a:pt x="1797050" y="2070100"/>
                </a:lnTo>
                <a:lnTo>
                  <a:pt x="1933575" y="2063750"/>
                </a:lnTo>
                <a:lnTo>
                  <a:pt x="1974850" y="2117725"/>
                </a:lnTo>
                <a:lnTo>
                  <a:pt x="1987550" y="2187575"/>
                </a:lnTo>
                <a:lnTo>
                  <a:pt x="1993900" y="2111375"/>
                </a:lnTo>
                <a:lnTo>
                  <a:pt x="2028825" y="2079625"/>
                </a:lnTo>
                <a:lnTo>
                  <a:pt x="2060575" y="2095500"/>
                </a:lnTo>
                <a:lnTo>
                  <a:pt x="2076450" y="2041525"/>
                </a:lnTo>
                <a:lnTo>
                  <a:pt x="2120900" y="1971675"/>
                </a:lnTo>
                <a:lnTo>
                  <a:pt x="2139950" y="1914525"/>
                </a:lnTo>
                <a:lnTo>
                  <a:pt x="2146300" y="1866900"/>
                </a:lnTo>
                <a:lnTo>
                  <a:pt x="2082800" y="1863725"/>
                </a:lnTo>
                <a:lnTo>
                  <a:pt x="2047875" y="1831975"/>
                </a:lnTo>
                <a:lnTo>
                  <a:pt x="2016125" y="1793875"/>
                </a:lnTo>
                <a:lnTo>
                  <a:pt x="1981200" y="1828800"/>
                </a:lnTo>
                <a:lnTo>
                  <a:pt x="1927225" y="1797050"/>
                </a:lnTo>
                <a:lnTo>
                  <a:pt x="1876425" y="1762125"/>
                </a:lnTo>
                <a:lnTo>
                  <a:pt x="1857375" y="1730375"/>
                </a:lnTo>
                <a:lnTo>
                  <a:pt x="1860550" y="1708150"/>
                </a:lnTo>
                <a:lnTo>
                  <a:pt x="1908175" y="1701800"/>
                </a:lnTo>
                <a:lnTo>
                  <a:pt x="1943100" y="1739900"/>
                </a:lnTo>
                <a:lnTo>
                  <a:pt x="1981200" y="1736725"/>
                </a:lnTo>
                <a:lnTo>
                  <a:pt x="2016125" y="1762125"/>
                </a:lnTo>
                <a:lnTo>
                  <a:pt x="2032000" y="1730375"/>
                </a:lnTo>
                <a:lnTo>
                  <a:pt x="2044700" y="1685925"/>
                </a:lnTo>
                <a:lnTo>
                  <a:pt x="2044700" y="1641475"/>
                </a:lnTo>
                <a:lnTo>
                  <a:pt x="2041525" y="1571625"/>
                </a:lnTo>
                <a:lnTo>
                  <a:pt x="1898650" y="1425575"/>
                </a:lnTo>
                <a:lnTo>
                  <a:pt x="1863725" y="1368425"/>
                </a:lnTo>
                <a:cubicBezTo>
                  <a:pt x="1862667" y="1329267"/>
                  <a:pt x="1861608" y="1290108"/>
                  <a:pt x="1860550" y="1250950"/>
                </a:cubicBezTo>
                <a:lnTo>
                  <a:pt x="1892300" y="1196975"/>
                </a:lnTo>
                <a:lnTo>
                  <a:pt x="1892300" y="1177925"/>
                </a:lnTo>
                <a:lnTo>
                  <a:pt x="1866900" y="1158875"/>
                </a:lnTo>
                <a:lnTo>
                  <a:pt x="1819275" y="1123950"/>
                </a:lnTo>
                <a:lnTo>
                  <a:pt x="1822450" y="1069975"/>
                </a:lnTo>
                <a:lnTo>
                  <a:pt x="1892300" y="1060450"/>
                </a:lnTo>
                <a:lnTo>
                  <a:pt x="1898650" y="844550"/>
                </a:lnTo>
                <a:lnTo>
                  <a:pt x="1936750" y="790575"/>
                </a:lnTo>
                <a:lnTo>
                  <a:pt x="1952625" y="765175"/>
                </a:lnTo>
                <a:lnTo>
                  <a:pt x="2051050" y="762000"/>
                </a:lnTo>
                <a:lnTo>
                  <a:pt x="2051050" y="762000"/>
                </a:lnTo>
                <a:lnTo>
                  <a:pt x="2101850" y="685800"/>
                </a:lnTo>
                <a:lnTo>
                  <a:pt x="2117725" y="663575"/>
                </a:lnTo>
                <a:lnTo>
                  <a:pt x="2178050" y="625475"/>
                </a:lnTo>
                <a:lnTo>
                  <a:pt x="2216150" y="600075"/>
                </a:lnTo>
                <a:lnTo>
                  <a:pt x="2254250" y="587375"/>
                </a:lnTo>
                <a:lnTo>
                  <a:pt x="2228850" y="555625"/>
                </a:lnTo>
                <a:lnTo>
                  <a:pt x="2216150" y="523875"/>
                </a:lnTo>
                <a:lnTo>
                  <a:pt x="2254250" y="523875"/>
                </a:lnTo>
                <a:lnTo>
                  <a:pt x="2286000" y="511175"/>
                </a:lnTo>
                <a:lnTo>
                  <a:pt x="2282825" y="473075"/>
                </a:lnTo>
                <a:lnTo>
                  <a:pt x="2279650" y="431800"/>
                </a:lnTo>
                <a:lnTo>
                  <a:pt x="2247900" y="466725"/>
                </a:lnTo>
                <a:lnTo>
                  <a:pt x="2212975" y="466725"/>
                </a:lnTo>
                <a:lnTo>
                  <a:pt x="2197100" y="466725"/>
                </a:lnTo>
                <a:lnTo>
                  <a:pt x="2174875" y="495300"/>
                </a:lnTo>
                <a:lnTo>
                  <a:pt x="2139950" y="476250"/>
                </a:lnTo>
                <a:lnTo>
                  <a:pt x="2136775" y="396875"/>
                </a:lnTo>
                <a:lnTo>
                  <a:pt x="2136775" y="352425"/>
                </a:lnTo>
                <a:lnTo>
                  <a:pt x="2120900" y="393700"/>
                </a:lnTo>
                <a:lnTo>
                  <a:pt x="2051050" y="393700"/>
                </a:lnTo>
                <a:lnTo>
                  <a:pt x="2041525" y="431800"/>
                </a:lnTo>
                <a:lnTo>
                  <a:pt x="2047875" y="466725"/>
                </a:lnTo>
                <a:lnTo>
                  <a:pt x="2038350" y="498475"/>
                </a:lnTo>
                <a:lnTo>
                  <a:pt x="2016125" y="498475"/>
                </a:lnTo>
                <a:lnTo>
                  <a:pt x="1968500" y="476250"/>
                </a:lnTo>
                <a:lnTo>
                  <a:pt x="1968500" y="400050"/>
                </a:lnTo>
                <a:lnTo>
                  <a:pt x="1930400" y="387350"/>
                </a:lnTo>
                <a:lnTo>
                  <a:pt x="1930400" y="323850"/>
                </a:lnTo>
                <a:lnTo>
                  <a:pt x="1889125" y="273050"/>
                </a:lnTo>
                <a:lnTo>
                  <a:pt x="1787525" y="285750"/>
                </a:lnTo>
                <a:lnTo>
                  <a:pt x="1778000" y="174625"/>
                </a:lnTo>
                <a:lnTo>
                  <a:pt x="1809750" y="142875"/>
                </a:lnTo>
                <a:lnTo>
                  <a:pt x="1851025" y="107950"/>
                </a:lnTo>
                <a:lnTo>
                  <a:pt x="1854200" y="50800"/>
                </a:lnTo>
                <a:lnTo>
                  <a:pt x="1828800"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94" name="Freeform 5"/>
          <p:cNvSpPr>
            <a:spLocks/>
          </p:cNvSpPr>
          <p:nvPr/>
        </p:nvSpPr>
        <p:spPr bwMode="auto">
          <a:xfrm>
            <a:off x="617918" y="3522024"/>
            <a:ext cx="145978" cy="147294"/>
          </a:xfrm>
          <a:custGeom>
            <a:avLst/>
            <a:gdLst>
              <a:gd name="connsiteX0" fmla="*/ 3780 w 10000"/>
              <a:gd name="connsiteY0" fmla="*/ 1094 h 9048"/>
              <a:gd name="connsiteX1" fmla="*/ 5608 w 10000"/>
              <a:gd name="connsiteY1" fmla="*/ 0 h 9048"/>
              <a:gd name="connsiteX2" fmla="*/ 9183 w 10000"/>
              <a:gd name="connsiteY2" fmla="*/ 677 h 9048"/>
              <a:gd name="connsiteX3" fmla="*/ 10000 w 10000"/>
              <a:gd name="connsiteY3" fmla="*/ 2482 h 9048"/>
              <a:gd name="connsiteX4" fmla="*/ 7015 w 10000"/>
              <a:gd name="connsiteY4" fmla="*/ 9048 h 9048"/>
              <a:gd name="connsiteX5" fmla="*/ 2167 w 10000"/>
              <a:gd name="connsiteY5" fmla="*/ 8346 h 9048"/>
              <a:gd name="connsiteX6" fmla="*/ 1939 w 10000"/>
              <a:gd name="connsiteY6" fmla="*/ 8296 h 9048"/>
              <a:gd name="connsiteX7" fmla="*/ 0 w 10000"/>
              <a:gd name="connsiteY7" fmla="*/ 3860 h 9048"/>
              <a:gd name="connsiteX8" fmla="*/ 3780 w 10000"/>
              <a:gd name="connsiteY8" fmla="*/ 1094 h 9048"/>
              <a:gd name="connsiteX0" fmla="*/ 1841 w 8061"/>
              <a:gd name="connsiteY0" fmla="*/ 1209 h 10000"/>
              <a:gd name="connsiteX1" fmla="*/ 3669 w 8061"/>
              <a:gd name="connsiteY1" fmla="*/ 0 h 10000"/>
              <a:gd name="connsiteX2" fmla="*/ 7244 w 8061"/>
              <a:gd name="connsiteY2" fmla="*/ 748 h 10000"/>
              <a:gd name="connsiteX3" fmla="*/ 8061 w 8061"/>
              <a:gd name="connsiteY3" fmla="*/ 2743 h 10000"/>
              <a:gd name="connsiteX4" fmla="*/ 5076 w 8061"/>
              <a:gd name="connsiteY4" fmla="*/ 10000 h 10000"/>
              <a:gd name="connsiteX5" fmla="*/ 228 w 8061"/>
              <a:gd name="connsiteY5" fmla="*/ 9224 h 10000"/>
              <a:gd name="connsiteX6" fmla="*/ 0 w 8061"/>
              <a:gd name="connsiteY6" fmla="*/ 9169 h 10000"/>
              <a:gd name="connsiteX7" fmla="*/ 2153 w 8061"/>
              <a:gd name="connsiteY7" fmla="*/ 4472 h 10000"/>
              <a:gd name="connsiteX8" fmla="*/ 1841 w 8061"/>
              <a:gd name="connsiteY8" fmla="*/ 1209 h 10000"/>
              <a:gd name="connsiteX0" fmla="*/ 2001 w 9717"/>
              <a:gd name="connsiteY0" fmla="*/ 1209 h 10000"/>
              <a:gd name="connsiteX1" fmla="*/ 4269 w 9717"/>
              <a:gd name="connsiteY1" fmla="*/ 0 h 10000"/>
              <a:gd name="connsiteX2" fmla="*/ 8703 w 9717"/>
              <a:gd name="connsiteY2" fmla="*/ 748 h 10000"/>
              <a:gd name="connsiteX3" fmla="*/ 9717 w 9717"/>
              <a:gd name="connsiteY3" fmla="*/ 2743 h 10000"/>
              <a:gd name="connsiteX4" fmla="*/ 6014 w 9717"/>
              <a:gd name="connsiteY4" fmla="*/ 10000 h 10000"/>
              <a:gd name="connsiteX5" fmla="*/ 0 w 9717"/>
              <a:gd name="connsiteY5" fmla="*/ 9224 h 10000"/>
              <a:gd name="connsiteX6" fmla="*/ 2430 w 9717"/>
              <a:gd name="connsiteY6" fmla="*/ 6599 h 10000"/>
              <a:gd name="connsiteX7" fmla="*/ 2388 w 9717"/>
              <a:gd name="connsiteY7" fmla="*/ 4472 h 10000"/>
              <a:gd name="connsiteX8" fmla="*/ 2001 w 9717"/>
              <a:gd name="connsiteY8" fmla="*/ 1209 h 10000"/>
              <a:gd name="connsiteX0" fmla="*/ 0 w 7941"/>
              <a:gd name="connsiteY0" fmla="*/ 1209 h 10000"/>
              <a:gd name="connsiteX1" fmla="*/ 2334 w 7941"/>
              <a:gd name="connsiteY1" fmla="*/ 0 h 10000"/>
              <a:gd name="connsiteX2" fmla="*/ 6897 w 7941"/>
              <a:gd name="connsiteY2" fmla="*/ 748 h 10000"/>
              <a:gd name="connsiteX3" fmla="*/ 7941 w 7941"/>
              <a:gd name="connsiteY3" fmla="*/ 2743 h 10000"/>
              <a:gd name="connsiteX4" fmla="*/ 4130 w 7941"/>
              <a:gd name="connsiteY4" fmla="*/ 10000 h 10000"/>
              <a:gd name="connsiteX5" fmla="*/ 442 w 7941"/>
              <a:gd name="connsiteY5" fmla="*/ 6599 h 10000"/>
              <a:gd name="connsiteX6" fmla="*/ 399 w 7941"/>
              <a:gd name="connsiteY6" fmla="*/ 4472 h 10000"/>
              <a:gd name="connsiteX7" fmla="*/ 0 w 7941"/>
              <a:gd name="connsiteY7" fmla="*/ 1209 h 10000"/>
              <a:gd name="connsiteX0" fmla="*/ 0 w 10000"/>
              <a:gd name="connsiteY0" fmla="*/ 1209 h 9692"/>
              <a:gd name="connsiteX1" fmla="*/ 2939 w 10000"/>
              <a:gd name="connsiteY1" fmla="*/ 0 h 9692"/>
              <a:gd name="connsiteX2" fmla="*/ 8685 w 10000"/>
              <a:gd name="connsiteY2" fmla="*/ 748 h 9692"/>
              <a:gd name="connsiteX3" fmla="*/ 10000 w 10000"/>
              <a:gd name="connsiteY3" fmla="*/ 2743 h 9692"/>
              <a:gd name="connsiteX4" fmla="*/ 4067 w 10000"/>
              <a:gd name="connsiteY4" fmla="*/ 9692 h 9692"/>
              <a:gd name="connsiteX5" fmla="*/ 557 w 10000"/>
              <a:gd name="connsiteY5" fmla="*/ 6599 h 9692"/>
              <a:gd name="connsiteX6" fmla="*/ 502 w 10000"/>
              <a:gd name="connsiteY6" fmla="*/ 4472 h 9692"/>
              <a:gd name="connsiteX7" fmla="*/ 0 w 10000"/>
              <a:gd name="connsiteY7" fmla="*/ 1209 h 9692"/>
              <a:gd name="connsiteX0" fmla="*/ 0 w 11105"/>
              <a:gd name="connsiteY0" fmla="*/ 4576 h 13329"/>
              <a:gd name="connsiteX1" fmla="*/ 2939 w 11105"/>
              <a:gd name="connsiteY1" fmla="*/ 3329 h 13329"/>
              <a:gd name="connsiteX2" fmla="*/ 11105 w 11105"/>
              <a:gd name="connsiteY2" fmla="*/ 0 h 13329"/>
              <a:gd name="connsiteX3" fmla="*/ 10000 w 11105"/>
              <a:gd name="connsiteY3" fmla="*/ 6159 h 13329"/>
              <a:gd name="connsiteX4" fmla="*/ 4067 w 11105"/>
              <a:gd name="connsiteY4" fmla="*/ 13329 h 13329"/>
              <a:gd name="connsiteX5" fmla="*/ 557 w 11105"/>
              <a:gd name="connsiteY5" fmla="*/ 10138 h 13329"/>
              <a:gd name="connsiteX6" fmla="*/ 502 w 11105"/>
              <a:gd name="connsiteY6" fmla="*/ 7943 h 13329"/>
              <a:gd name="connsiteX7" fmla="*/ 0 w 11105"/>
              <a:gd name="connsiteY7" fmla="*/ 4576 h 13329"/>
              <a:gd name="connsiteX0" fmla="*/ 0 w 14839"/>
              <a:gd name="connsiteY0" fmla="*/ 4576 h 13329"/>
              <a:gd name="connsiteX1" fmla="*/ 2939 w 14839"/>
              <a:gd name="connsiteY1" fmla="*/ 3329 h 13329"/>
              <a:gd name="connsiteX2" fmla="*/ 11105 w 14839"/>
              <a:gd name="connsiteY2" fmla="*/ 0 h 13329"/>
              <a:gd name="connsiteX3" fmla="*/ 14839 w 14839"/>
              <a:gd name="connsiteY3" fmla="*/ 1068 h 13329"/>
              <a:gd name="connsiteX4" fmla="*/ 4067 w 14839"/>
              <a:gd name="connsiteY4" fmla="*/ 13329 h 13329"/>
              <a:gd name="connsiteX5" fmla="*/ 557 w 14839"/>
              <a:gd name="connsiteY5" fmla="*/ 10138 h 13329"/>
              <a:gd name="connsiteX6" fmla="*/ 502 w 14839"/>
              <a:gd name="connsiteY6" fmla="*/ 7943 h 13329"/>
              <a:gd name="connsiteX7" fmla="*/ 0 w 14839"/>
              <a:gd name="connsiteY7" fmla="*/ 4576 h 13329"/>
              <a:gd name="connsiteX0" fmla="*/ 0 w 14839"/>
              <a:gd name="connsiteY0" fmla="*/ 4576 h 10138"/>
              <a:gd name="connsiteX1" fmla="*/ 2939 w 14839"/>
              <a:gd name="connsiteY1" fmla="*/ 3329 h 10138"/>
              <a:gd name="connsiteX2" fmla="*/ 11105 w 14839"/>
              <a:gd name="connsiteY2" fmla="*/ 0 h 10138"/>
              <a:gd name="connsiteX3" fmla="*/ 14839 w 14839"/>
              <a:gd name="connsiteY3" fmla="*/ 1068 h 10138"/>
              <a:gd name="connsiteX4" fmla="*/ 10116 w 14839"/>
              <a:gd name="connsiteY4" fmla="*/ 7107 h 10138"/>
              <a:gd name="connsiteX5" fmla="*/ 557 w 14839"/>
              <a:gd name="connsiteY5" fmla="*/ 10138 h 10138"/>
              <a:gd name="connsiteX6" fmla="*/ 502 w 14839"/>
              <a:gd name="connsiteY6" fmla="*/ 7943 h 10138"/>
              <a:gd name="connsiteX7" fmla="*/ 0 w 14839"/>
              <a:gd name="connsiteY7" fmla="*/ 4576 h 10138"/>
              <a:gd name="connsiteX0" fmla="*/ 0 w 14839"/>
              <a:gd name="connsiteY0" fmla="*/ 4576 h 8031"/>
              <a:gd name="connsiteX1" fmla="*/ 2939 w 14839"/>
              <a:gd name="connsiteY1" fmla="*/ 3329 h 8031"/>
              <a:gd name="connsiteX2" fmla="*/ 11105 w 14839"/>
              <a:gd name="connsiteY2" fmla="*/ 0 h 8031"/>
              <a:gd name="connsiteX3" fmla="*/ 14839 w 14839"/>
              <a:gd name="connsiteY3" fmla="*/ 1068 h 8031"/>
              <a:gd name="connsiteX4" fmla="*/ 10116 w 14839"/>
              <a:gd name="connsiteY4" fmla="*/ 7107 h 8031"/>
              <a:gd name="connsiteX5" fmla="*/ 7816 w 14839"/>
              <a:gd name="connsiteY5" fmla="*/ 5330 h 8031"/>
              <a:gd name="connsiteX6" fmla="*/ 502 w 14839"/>
              <a:gd name="connsiteY6" fmla="*/ 7943 h 8031"/>
              <a:gd name="connsiteX7" fmla="*/ 0 w 14839"/>
              <a:gd name="connsiteY7" fmla="*/ 4576 h 8031"/>
              <a:gd name="connsiteX0" fmla="*/ 0 w 10000"/>
              <a:gd name="connsiteY0" fmla="*/ 5698 h 8849"/>
              <a:gd name="connsiteX1" fmla="*/ 1981 w 10000"/>
              <a:gd name="connsiteY1" fmla="*/ 4145 h 8849"/>
              <a:gd name="connsiteX2" fmla="*/ 7484 w 10000"/>
              <a:gd name="connsiteY2" fmla="*/ 0 h 8849"/>
              <a:gd name="connsiteX3" fmla="*/ 10000 w 10000"/>
              <a:gd name="connsiteY3" fmla="*/ 1330 h 8849"/>
              <a:gd name="connsiteX4" fmla="*/ 6817 w 10000"/>
              <a:gd name="connsiteY4" fmla="*/ 8849 h 8849"/>
              <a:gd name="connsiteX5" fmla="*/ 5267 w 10000"/>
              <a:gd name="connsiteY5" fmla="*/ 6637 h 8849"/>
              <a:gd name="connsiteX6" fmla="*/ 4924 w 10000"/>
              <a:gd name="connsiteY6" fmla="*/ 5488 h 8849"/>
              <a:gd name="connsiteX7" fmla="*/ 0 w 10000"/>
              <a:gd name="connsiteY7" fmla="*/ 5698 h 8849"/>
              <a:gd name="connsiteX0" fmla="*/ 0 w 10000"/>
              <a:gd name="connsiteY0" fmla="*/ 6439 h 10000"/>
              <a:gd name="connsiteX1" fmla="*/ 7484 w 10000"/>
              <a:gd name="connsiteY1" fmla="*/ 0 h 10000"/>
              <a:gd name="connsiteX2" fmla="*/ 10000 w 10000"/>
              <a:gd name="connsiteY2" fmla="*/ 1503 h 10000"/>
              <a:gd name="connsiteX3" fmla="*/ 6817 w 10000"/>
              <a:gd name="connsiteY3" fmla="*/ 10000 h 10000"/>
              <a:gd name="connsiteX4" fmla="*/ 5267 w 10000"/>
              <a:gd name="connsiteY4" fmla="*/ 7500 h 10000"/>
              <a:gd name="connsiteX5" fmla="*/ 4924 w 10000"/>
              <a:gd name="connsiteY5" fmla="*/ 6202 h 10000"/>
              <a:gd name="connsiteX6" fmla="*/ 0 w 10000"/>
              <a:gd name="connsiteY6" fmla="*/ 6439 h 10000"/>
              <a:gd name="connsiteX0" fmla="*/ 0 w 5076"/>
              <a:gd name="connsiteY0" fmla="*/ 6202 h 10000"/>
              <a:gd name="connsiteX1" fmla="*/ 2560 w 5076"/>
              <a:gd name="connsiteY1" fmla="*/ 0 h 10000"/>
              <a:gd name="connsiteX2" fmla="*/ 5076 w 5076"/>
              <a:gd name="connsiteY2" fmla="*/ 1503 h 10000"/>
              <a:gd name="connsiteX3" fmla="*/ 1893 w 5076"/>
              <a:gd name="connsiteY3" fmla="*/ 10000 h 10000"/>
              <a:gd name="connsiteX4" fmla="*/ 343 w 5076"/>
              <a:gd name="connsiteY4" fmla="*/ 7500 h 10000"/>
              <a:gd name="connsiteX5" fmla="*/ 0 w 5076"/>
              <a:gd name="connsiteY5" fmla="*/ 620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6" h="10000">
                <a:moveTo>
                  <a:pt x="0" y="6202"/>
                </a:moveTo>
                <a:cubicBezTo>
                  <a:pt x="369" y="4952"/>
                  <a:pt x="1714" y="783"/>
                  <a:pt x="2560" y="0"/>
                </a:cubicBezTo>
                <a:lnTo>
                  <a:pt x="5076" y="1503"/>
                </a:lnTo>
                <a:lnTo>
                  <a:pt x="1893" y="10000"/>
                </a:lnTo>
                <a:lnTo>
                  <a:pt x="343" y="7500"/>
                </a:lnTo>
                <a:cubicBezTo>
                  <a:pt x="331" y="6470"/>
                  <a:pt x="12" y="7232"/>
                  <a:pt x="0" y="6202"/>
                </a:cubicBezTo>
                <a:close/>
              </a:path>
            </a:pathLst>
          </a:custGeom>
          <a:noFill/>
          <a:ln w="28575" cap="flat" cmpd="sng">
            <a:solidFill>
              <a:srgbClr val="192C43"/>
            </a:solidFill>
            <a:prstDash val="solid"/>
            <a:round/>
            <a:headEnd type="none" w="med" len="med"/>
            <a:tailEnd type="none" w="med" len="med"/>
          </a:ln>
          <a:effectLst/>
        </p:spPr>
        <p:txBody>
          <a:bodyPr wrap="none" lIns="16615" tIns="16615" rIns="16615" bIns="16615" anchor="ctr"/>
          <a:lstStyle/>
          <a:p>
            <a:endParaRPr lang="ja-JP" altLang="en-US" sz="1662" dirty="0"/>
          </a:p>
        </p:txBody>
      </p:sp>
      <p:sp>
        <p:nvSpPr>
          <p:cNvPr id="95" name="Freeform 9"/>
          <p:cNvSpPr>
            <a:spLocks/>
          </p:cNvSpPr>
          <p:nvPr/>
        </p:nvSpPr>
        <p:spPr bwMode="auto">
          <a:xfrm>
            <a:off x="1182776" y="3116894"/>
            <a:ext cx="842867" cy="348109"/>
          </a:xfrm>
          <a:custGeom>
            <a:avLst/>
            <a:gdLst>
              <a:gd name="connsiteX0" fmla="*/ 4276 w 10000"/>
              <a:gd name="connsiteY0" fmla="*/ 3725 h 10029"/>
              <a:gd name="connsiteX1" fmla="*/ 4333 w 10000"/>
              <a:gd name="connsiteY1" fmla="*/ 3873 h 10029"/>
              <a:gd name="connsiteX2" fmla="*/ 4351 w 10000"/>
              <a:gd name="connsiteY2" fmla="*/ 4124 h 10029"/>
              <a:gd name="connsiteX3" fmla="*/ 4319 w 10000"/>
              <a:gd name="connsiteY3" fmla="*/ 4798 h 10029"/>
              <a:gd name="connsiteX4" fmla="*/ 4284 w 10000"/>
              <a:gd name="connsiteY4" fmla="*/ 5161 h 10029"/>
              <a:gd name="connsiteX5" fmla="*/ 4213 w 10000"/>
              <a:gd name="connsiteY5" fmla="*/ 5476 h 10029"/>
              <a:gd name="connsiteX6" fmla="*/ 4121 w 10000"/>
              <a:gd name="connsiteY6" fmla="*/ 5768 h 10029"/>
              <a:gd name="connsiteX7" fmla="*/ 4043 w 10000"/>
              <a:gd name="connsiteY7" fmla="*/ 5934 h 10029"/>
              <a:gd name="connsiteX8" fmla="*/ 3963 w 10000"/>
              <a:gd name="connsiteY8" fmla="*/ 6077 h 10029"/>
              <a:gd name="connsiteX9" fmla="*/ 3819 w 10000"/>
              <a:gd name="connsiteY9" fmla="*/ 6185 h 10029"/>
              <a:gd name="connsiteX10" fmla="*/ 3638 w 10000"/>
              <a:gd name="connsiteY10" fmla="*/ 6284 h 10029"/>
              <a:gd name="connsiteX11" fmla="*/ 3397 w 10000"/>
              <a:gd name="connsiteY11" fmla="*/ 6387 h 10029"/>
              <a:gd name="connsiteX12" fmla="*/ 3138 w 10000"/>
              <a:gd name="connsiteY12" fmla="*/ 6441 h 10029"/>
              <a:gd name="connsiteX13" fmla="*/ 2948 w 10000"/>
              <a:gd name="connsiteY13" fmla="*/ 6459 h 10029"/>
              <a:gd name="connsiteX14" fmla="*/ 2739 w 10000"/>
              <a:gd name="connsiteY14" fmla="*/ 6432 h 10029"/>
              <a:gd name="connsiteX15" fmla="*/ 2601 w 10000"/>
              <a:gd name="connsiteY15" fmla="*/ 6374 h 10029"/>
              <a:gd name="connsiteX16" fmla="*/ 2609 w 10000"/>
              <a:gd name="connsiteY16" fmla="*/ 7182 h 10029"/>
              <a:gd name="connsiteX17" fmla="*/ 2483 w 10000"/>
              <a:gd name="connsiteY17" fmla="*/ 7200 h 10029"/>
              <a:gd name="connsiteX18" fmla="*/ 2264 w 10000"/>
              <a:gd name="connsiteY18" fmla="*/ 6751 h 10029"/>
              <a:gd name="connsiteX19" fmla="*/ 2319 w 10000"/>
              <a:gd name="connsiteY19" fmla="*/ 6522 h 10029"/>
              <a:gd name="connsiteX20" fmla="*/ 2233 w 10000"/>
              <a:gd name="connsiteY20" fmla="*/ 6185 h 10029"/>
              <a:gd name="connsiteX21" fmla="*/ 1948 w 10000"/>
              <a:gd name="connsiteY21" fmla="*/ 6428 h 10029"/>
              <a:gd name="connsiteX22" fmla="*/ 1876 w 10000"/>
              <a:gd name="connsiteY22" fmla="*/ 6203 h 10029"/>
              <a:gd name="connsiteX23" fmla="*/ 2319 w 10000"/>
              <a:gd name="connsiteY23" fmla="*/ 5853 h 10029"/>
              <a:gd name="connsiteX24" fmla="*/ 2198 w 10000"/>
              <a:gd name="connsiteY24" fmla="*/ 4623 h 10029"/>
              <a:gd name="connsiteX25" fmla="*/ 1807 w 10000"/>
              <a:gd name="connsiteY25" fmla="*/ 4313 h 10029"/>
              <a:gd name="connsiteX26" fmla="*/ 1540 w 10000"/>
              <a:gd name="connsiteY26" fmla="*/ 4474 h 10029"/>
              <a:gd name="connsiteX27" fmla="*/ 1213 w 10000"/>
              <a:gd name="connsiteY27" fmla="*/ 4111 h 10029"/>
              <a:gd name="connsiteX28" fmla="*/ 0 w 10000"/>
              <a:gd name="connsiteY28" fmla="*/ 4923 h 10029"/>
              <a:gd name="connsiteX29" fmla="*/ 0 w 10000"/>
              <a:gd name="connsiteY29" fmla="*/ 5566 h 10029"/>
              <a:gd name="connsiteX30" fmla="*/ 371 w 10000"/>
              <a:gd name="connsiteY30" fmla="*/ 5552 h 10029"/>
              <a:gd name="connsiteX31" fmla="*/ 741 w 10000"/>
              <a:gd name="connsiteY31" fmla="*/ 5067 h 10029"/>
              <a:gd name="connsiteX32" fmla="*/ 851 w 10000"/>
              <a:gd name="connsiteY32" fmla="*/ 5274 h 10029"/>
              <a:gd name="connsiteX33" fmla="*/ 457 w 10000"/>
              <a:gd name="connsiteY33" fmla="*/ 5772 h 10029"/>
              <a:gd name="connsiteX34" fmla="*/ 612 w 10000"/>
              <a:gd name="connsiteY34" fmla="*/ 6109 h 10029"/>
              <a:gd name="connsiteX35" fmla="*/ 1164 w 10000"/>
              <a:gd name="connsiteY35" fmla="*/ 6149 h 10029"/>
              <a:gd name="connsiteX36" fmla="*/ 1273 w 10000"/>
              <a:gd name="connsiteY36" fmla="*/ 6540 h 10029"/>
              <a:gd name="connsiteX37" fmla="*/ 1678 w 10000"/>
              <a:gd name="connsiteY37" fmla="*/ 6333 h 10029"/>
              <a:gd name="connsiteX38" fmla="*/ 1756 w 10000"/>
              <a:gd name="connsiteY38" fmla="*/ 6324 h 10029"/>
              <a:gd name="connsiteX39" fmla="*/ 1773 w 10000"/>
              <a:gd name="connsiteY39" fmla="*/ 6522 h 10029"/>
              <a:gd name="connsiteX40" fmla="*/ 1707 w 10000"/>
              <a:gd name="connsiteY40" fmla="*/ 6500 h 10029"/>
              <a:gd name="connsiteX41" fmla="*/ 1724 w 10000"/>
              <a:gd name="connsiteY41" fmla="*/ 6940 h 10029"/>
              <a:gd name="connsiteX42" fmla="*/ 1644 w 10000"/>
              <a:gd name="connsiteY42" fmla="*/ 6926 h 10029"/>
              <a:gd name="connsiteX43" fmla="*/ 1655 w 10000"/>
              <a:gd name="connsiteY43" fmla="*/ 7088 h 10029"/>
              <a:gd name="connsiteX44" fmla="*/ 1790 w 10000"/>
              <a:gd name="connsiteY44" fmla="*/ 7200 h 10029"/>
              <a:gd name="connsiteX45" fmla="*/ 1793 w 10000"/>
              <a:gd name="connsiteY45" fmla="*/ 7263 h 10029"/>
              <a:gd name="connsiteX46" fmla="*/ 1448 w 10000"/>
              <a:gd name="connsiteY46" fmla="*/ 7276 h 10029"/>
              <a:gd name="connsiteX47" fmla="*/ 1454 w 10000"/>
              <a:gd name="connsiteY47" fmla="*/ 6904 h 10029"/>
              <a:gd name="connsiteX48" fmla="*/ 1259 w 10000"/>
              <a:gd name="connsiteY48" fmla="*/ 6778 h 10029"/>
              <a:gd name="connsiteX49" fmla="*/ 1284 w 10000"/>
              <a:gd name="connsiteY49" fmla="*/ 7276 h 10029"/>
              <a:gd name="connsiteX50" fmla="*/ 1109 w 10000"/>
              <a:gd name="connsiteY50" fmla="*/ 7267 h 10029"/>
              <a:gd name="connsiteX51" fmla="*/ 1026 w 10000"/>
              <a:gd name="connsiteY51" fmla="*/ 6742 h 10029"/>
              <a:gd name="connsiteX52" fmla="*/ 368 w 10000"/>
              <a:gd name="connsiteY52" fmla="*/ 6724 h 10029"/>
              <a:gd name="connsiteX53" fmla="*/ 351 w 10000"/>
              <a:gd name="connsiteY53" fmla="*/ 6697 h 10029"/>
              <a:gd name="connsiteX54" fmla="*/ 282 w 10000"/>
              <a:gd name="connsiteY54" fmla="*/ 6688 h 10029"/>
              <a:gd name="connsiteX55" fmla="*/ 233 w 10000"/>
              <a:gd name="connsiteY55" fmla="*/ 6576 h 10029"/>
              <a:gd name="connsiteX56" fmla="*/ 23 w 10000"/>
              <a:gd name="connsiteY56" fmla="*/ 6567 h 10029"/>
              <a:gd name="connsiteX57" fmla="*/ 204 w 10000"/>
              <a:gd name="connsiteY57" fmla="*/ 7505 h 10029"/>
              <a:gd name="connsiteX58" fmla="*/ 937 w 10000"/>
              <a:gd name="connsiteY58" fmla="*/ 7510 h 10029"/>
              <a:gd name="connsiteX59" fmla="*/ 980 w 10000"/>
              <a:gd name="connsiteY59" fmla="*/ 7631 h 10029"/>
              <a:gd name="connsiteX60" fmla="*/ 1118 w 10000"/>
              <a:gd name="connsiteY60" fmla="*/ 7631 h 10029"/>
              <a:gd name="connsiteX61" fmla="*/ 1129 w 10000"/>
              <a:gd name="connsiteY61" fmla="*/ 7550 h 10029"/>
              <a:gd name="connsiteX62" fmla="*/ 1299 w 10000"/>
              <a:gd name="connsiteY62" fmla="*/ 7546 h 10029"/>
              <a:gd name="connsiteX63" fmla="*/ 1299 w 10000"/>
              <a:gd name="connsiteY63" fmla="*/ 7681 h 10029"/>
              <a:gd name="connsiteX64" fmla="*/ 2592 w 10000"/>
              <a:gd name="connsiteY64" fmla="*/ 7681 h 10029"/>
              <a:gd name="connsiteX65" fmla="*/ 4782 w 10000"/>
              <a:gd name="connsiteY65" fmla="*/ 9041 h 10029"/>
              <a:gd name="connsiteX66" fmla="*/ 5213 w 10000"/>
              <a:gd name="connsiteY66" fmla="*/ 9297 h 10029"/>
              <a:gd name="connsiteX67" fmla="*/ 5345 w 10000"/>
              <a:gd name="connsiteY67" fmla="*/ 9755 h 10029"/>
              <a:gd name="connsiteX68" fmla="*/ 5405 w 10000"/>
              <a:gd name="connsiteY68" fmla="*/ 9876 h 10029"/>
              <a:gd name="connsiteX69" fmla="*/ 5445 w 10000"/>
              <a:gd name="connsiteY69" fmla="*/ 9921 h 10029"/>
              <a:gd name="connsiteX70" fmla="*/ 5506 w 10000"/>
              <a:gd name="connsiteY70" fmla="*/ 9935 h 10029"/>
              <a:gd name="connsiteX71" fmla="*/ 5583 w 10000"/>
              <a:gd name="connsiteY71" fmla="*/ 9930 h 10029"/>
              <a:gd name="connsiteX72" fmla="*/ 5690 w 10000"/>
              <a:gd name="connsiteY72" fmla="*/ 9881 h 10029"/>
              <a:gd name="connsiteX73" fmla="*/ 6540 w 10000"/>
              <a:gd name="connsiteY73" fmla="*/ 9207 h 10029"/>
              <a:gd name="connsiteX74" fmla="*/ 6664 w 10000"/>
              <a:gd name="connsiteY74" fmla="*/ 9405 h 10029"/>
              <a:gd name="connsiteX75" fmla="*/ 6716 w 10000"/>
              <a:gd name="connsiteY75" fmla="*/ 9432 h 10029"/>
              <a:gd name="connsiteX76" fmla="*/ 6756 w 10000"/>
              <a:gd name="connsiteY76" fmla="*/ 9423 h 10029"/>
              <a:gd name="connsiteX77" fmla="*/ 6784 w 10000"/>
              <a:gd name="connsiteY77" fmla="*/ 9396 h 10029"/>
              <a:gd name="connsiteX78" fmla="*/ 6816 w 10000"/>
              <a:gd name="connsiteY78" fmla="*/ 9329 h 10029"/>
              <a:gd name="connsiteX79" fmla="*/ 6819 w 10000"/>
              <a:gd name="connsiteY79" fmla="*/ 9234 h 10029"/>
              <a:gd name="connsiteX80" fmla="*/ 6802 w 10000"/>
              <a:gd name="connsiteY80" fmla="*/ 9162 h 10029"/>
              <a:gd name="connsiteX81" fmla="*/ 6773 w 10000"/>
              <a:gd name="connsiteY81" fmla="*/ 9041 h 10029"/>
              <a:gd name="connsiteX82" fmla="*/ 6871 w 10000"/>
              <a:gd name="connsiteY82" fmla="*/ 8924 h 10029"/>
              <a:gd name="connsiteX83" fmla="*/ 7023 w 10000"/>
              <a:gd name="connsiteY83" fmla="*/ 8830 h 10029"/>
              <a:gd name="connsiteX84" fmla="*/ 7178 w 10000"/>
              <a:gd name="connsiteY84" fmla="*/ 8763 h 10029"/>
              <a:gd name="connsiteX85" fmla="*/ 7371 w 10000"/>
              <a:gd name="connsiteY85" fmla="*/ 8749 h 10029"/>
              <a:gd name="connsiteX86" fmla="*/ 7644 w 10000"/>
              <a:gd name="connsiteY86" fmla="*/ 8745 h 10029"/>
              <a:gd name="connsiteX87" fmla="*/ 7635 w 10000"/>
              <a:gd name="connsiteY87" fmla="*/ 9082 h 10029"/>
              <a:gd name="connsiteX88" fmla="*/ 7698 w 10000"/>
              <a:gd name="connsiteY88" fmla="*/ 9180 h 10029"/>
              <a:gd name="connsiteX89" fmla="*/ 7784 w 10000"/>
              <a:gd name="connsiteY89" fmla="*/ 9230 h 10029"/>
              <a:gd name="connsiteX90" fmla="*/ 7845 w 10000"/>
              <a:gd name="connsiteY90" fmla="*/ 9248 h 10029"/>
              <a:gd name="connsiteX91" fmla="*/ 8802 w 10000"/>
              <a:gd name="connsiteY91" fmla="*/ 9207 h 10029"/>
              <a:gd name="connsiteX92" fmla="*/ 8897 w 10000"/>
              <a:gd name="connsiteY92" fmla="*/ 9329 h 10029"/>
              <a:gd name="connsiteX93" fmla="*/ 8957 w 10000"/>
              <a:gd name="connsiteY93" fmla="*/ 9625 h 10029"/>
              <a:gd name="connsiteX94" fmla="*/ 9000 w 10000"/>
              <a:gd name="connsiteY94" fmla="*/ 10025 h 10029"/>
              <a:gd name="connsiteX95" fmla="*/ 9103 w 10000"/>
              <a:gd name="connsiteY95" fmla="*/ 10029 h 10029"/>
              <a:gd name="connsiteX96" fmla="*/ 9095 w 10000"/>
              <a:gd name="connsiteY96" fmla="*/ 9634 h 10029"/>
              <a:gd name="connsiteX97" fmla="*/ 9144 w 10000"/>
              <a:gd name="connsiteY97" fmla="*/ 9513 h 10029"/>
              <a:gd name="connsiteX98" fmla="*/ 9181 w 10000"/>
              <a:gd name="connsiteY98" fmla="*/ 9194 h 10029"/>
              <a:gd name="connsiteX99" fmla="*/ 9566 w 10000"/>
              <a:gd name="connsiteY99" fmla="*/ 9432 h 10029"/>
              <a:gd name="connsiteX100" fmla="*/ 9549 w 10000"/>
              <a:gd name="connsiteY100" fmla="*/ 8992 h 10029"/>
              <a:gd name="connsiteX101" fmla="*/ 9733 w 10000"/>
              <a:gd name="connsiteY101" fmla="*/ 9005 h 10029"/>
              <a:gd name="connsiteX102" fmla="*/ 10000 w 10000"/>
              <a:gd name="connsiteY102" fmla="*/ 8516 h 10029"/>
              <a:gd name="connsiteX103" fmla="*/ 9836 w 10000"/>
              <a:gd name="connsiteY103" fmla="*/ 8183 h 10029"/>
              <a:gd name="connsiteX104" fmla="*/ 9802 w 10000"/>
              <a:gd name="connsiteY104" fmla="*/ 7963 h 10029"/>
              <a:gd name="connsiteX105" fmla="*/ 9540 w 10000"/>
              <a:gd name="connsiteY105" fmla="*/ 7928 h 10029"/>
              <a:gd name="connsiteX106" fmla="*/ 9514 w 10000"/>
              <a:gd name="connsiteY106" fmla="*/ 7645 h 10029"/>
              <a:gd name="connsiteX107" fmla="*/ 9164 w 10000"/>
              <a:gd name="connsiteY107" fmla="*/ 7505 h 10029"/>
              <a:gd name="connsiteX108" fmla="*/ 9138 w 10000"/>
              <a:gd name="connsiteY108" fmla="*/ 7734 h 10029"/>
              <a:gd name="connsiteX109" fmla="*/ 8931 w 10000"/>
              <a:gd name="connsiteY109" fmla="*/ 7550 h 10029"/>
              <a:gd name="connsiteX110" fmla="*/ 8931 w 10000"/>
              <a:gd name="connsiteY110" fmla="*/ 7317 h 10029"/>
              <a:gd name="connsiteX111" fmla="*/ 9480 w 10000"/>
              <a:gd name="connsiteY111" fmla="*/ 7573 h 10029"/>
              <a:gd name="connsiteX112" fmla="*/ 9405 w 10000"/>
              <a:gd name="connsiteY112" fmla="*/ 5687 h 10029"/>
              <a:gd name="connsiteX113" fmla="*/ 9319 w 10000"/>
              <a:gd name="connsiteY113" fmla="*/ 5584 h 10029"/>
              <a:gd name="connsiteX114" fmla="*/ 9290 w 10000"/>
              <a:gd name="connsiteY114" fmla="*/ 5364 h 10029"/>
              <a:gd name="connsiteX115" fmla="*/ 9060 w 10000"/>
              <a:gd name="connsiteY115" fmla="*/ 5269 h 10029"/>
              <a:gd name="connsiteX116" fmla="*/ 8983 w 10000"/>
              <a:gd name="connsiteY116" fmla="*/ 4923 h 10029"/>
              <a:gd name="connsiteX117" fmla="*/ 8825 w 10000"/>
              <a:gd name="connsiteY117" fmla="*/ 4892 h 10029"/>
              <a:gd name="connsiteX118" fmla="*/ 8799 w 10000"/>
              <a:gd name="connsiteY118" fmla="*/ 4627 h 10029"/>
              <a:gd name="connsiteX119" fmla="*/ 8652 w 10000"/>
              <a:gd name="connsiteY119" fmla="*/ 4609 h 10029"/>
              <a:gd name="connsiteX120" fmla="*/ 8635 w 10000"/>
              <a:gd name="connsiteY120" fmla="*/ 4398 h 10029"/>
              <a:gd name="connsiteX121" fmla="*/ 8483 w 10000"/>
              <a:gd name="connsiteY121" fmla="*/ 4412 h 10029"/>
              <a:gd name="connsiteX122" fmla="*/ 8431 w 10000"/>
              <a:gd name="connsiteY122" fmla="*/ 4353 h 10029"/>
              <a:gd name="connsiteX123" fmla="*/ 8233 w 10000"/>
              <a:gd name="connsiteY123" fmla="*/ 4358 h 10029"/>
              <a:gd name="connsiteX124" fmla="*/ 7532 w 10000"/>
              <a:gd name="connsiteY124" fmla="*/ 4317 h 10029"/>
              <a:gd name="connsiteX125" fmla="*/ 7532 w 10000"/>
              <a:gd name="connsiteY125" fmla="*/ 4865 h 10029"/>
              <a:gd name="connsiteX126" fmla="*/ 6592 w 10000"/>
              <a:gd name="connsiteY126" fmla="*/ 3976 h 10029"/>
              <a:gd name="connsiteX127" fmla="*/ 6362 w 10000"/>
              <a:gd name="connsiteY127" fmla="*/ 4102 h 10029"/>
              <a:gd name="connsiteX128" fmla="*/ 6247 w 10000"/>
              <a:gd name="connsiteY128" fmla="*/ 5462 h 10029"/>
              <a:gd name="connsiteX129" fmla="*/ 5523 w 10000"/>
              <a:gd name="connsiteY129" fmla="*/ 5081 h 10029"/>
              <a:gd name="connsiteX130" fmla="*/ 5759 w 10000"/>
              <a:gd name="connsiteY130" fmla="*/ 3994 h 10029"/>
              <a:gd name="connsiteX131" fmla="*/ 5474 w 10000"/>
              <a:gd name="connsiteY131" fmla="*/ 3760 h 10029"/>
              <a:gd name="connsiteX132" fmla="*/ 5239 w 10000"/>
              <a:gd name="connsiteY132" fmla="*/ 3424 h 10029"/>
              <a:gd name="connsiteX133" fmla="*/ 5083 w 10000"/>
              <a:gd name="connsiteY133" fmla="*/ 3127 h 10029"/>
              <a:gd name="connsiteX134" fmla="*/ 5034 w 10000"/>
              <a:gd name="connsiteY134" fmla="*/ 2849 h 10029"/>
              <a:gd name="connsiteX135" fmla="*/ 5026 w 10000"/>
              <a:gd name="connsiteY135" fmla="*/ 2535 h 10029"/>
              <a:gd name="connsiteX136" fmla="*/ 5092 w 10000"/>
              <a:gd name="connsiteY136" fmla="*/ 2171 h 10029"/>
              <a:gd name="connsiteX137" fmla="*/ 5178 w 10000"/>
              <a:gd name="connsiteY137" fmla="*/ 1875 h 10029"/>
              <a:gd name="connsiteX138" fmla="*/ 5178 w 10000"/>
              <a:gd name="connsiteY138" fmla="*/ 1785 h 10029"/>
              <a:gd name="connsiteX139" fmla="*/ 4661 w 10000"/>
              <a:gd name="connsiteY139" fmla="*/ 1807 h 10029"/>
              <a:gd name="connsiteX140" fmla="*/ 4678 w 10000"/>
              <a:gd name="connsiteY140" fmla="*/ 932 h 10029"/>
              <a:gd name="connsiteX141" fmla="*/ 4971 w 10000"/>
              <a:gd name="connsiteY141" fmla="*/ 649 h 10029"/>
              <a:gd name="connsiteX142" fmla="*/ 4870 w 10000"/>
              <a:gd name="connsiteY142" fmla="*/ 211 h 10029"/>
              <a:gd name="connsiteX143" fmla="*/ 4819 w 10000"/>
              <a:gd name="connsiteY143" fmla="*/ 29 h 10029"/>
              <a:gd name="connsiteX144" fmla="*/ 4428 w 10000"/>
              <a:gd name="connsiteY144" fmla="*/ 384 h 10029"/>
              <a:gd name="connsiteX145" fmla="*/ 3353 w 10000"/>
              <a:gd name="connsiteY145" fmla="*/ 1084 h 10029"/>
              <a:gd name="connsiteX146" fmla="*/ 2905 w 10000"/>
              <a:gd name="connsiteY146" fmla="*/ 1470 h 10029"/>
              <a:gd name="connsiteX147" fmla="*/ 2905 w 10000"/>
              <a:gd name="connsiteY147" fmla="*/ 1605 h 10029"/>
              <a:gd name="connsiteX148" fmla="*/ 2957 w 10000"/>
              <a:gd name="connsiteY148" fmla="*/ 1583 h 10029"/>
              <a:gd name="connsiteX149" fmla="*/ 2966 w 10000"/>
              <a:gd name="connsiteY149" fmla="*/ 1690 h 10029"/>
              <a:gd name="connsiteX150" fmla="*/ 2885 w 10000"/>
              <a:gd name="connsiteY150" fmla="*/ 1758 h 10029"/>
              <a:gd name="connsiteX151" fmla="*/ 2549 w 10000"/>
              <a:gd name="connsiteY151" fmla="*/ 2175 h 10029"/>
              <a:gd name="connsiteX152" fmla="*/ 2422 w 10000"/>
              <a:gd name="connsiteY152" fmla="*/ 2400 h 10029"/>
              <a:gd name="connsiteX153" fmla="*/ 2178 w 10000"/>
              <a:gd name="connsiteY153" fmla="*/ 2696 h 10029"/>
              <a:gd name="connsiteX154" fmla="*/ 2101 w 10000"/>
              <a:gd name="connsiteY154" fmla="*/ 2835 h 10029"/>
              <a:gd name="connsiteX155" fmla="*/ 2103 w 10000"/>
              <a:gd name="connsiteY155" fmla="*/ 2939 h 10029"/>
              <a:gd name="connsiteX156" fmla="*/ 1991 w 10000"/>
              <a:gd name="connsiteY156" fmla="*/ 3060 h 10029"/>
              <a:gd name="connsiteX157" fmla="*/ 1816 w 10000"/>
              <a:gd name="connsiteY157" fmla="*/ 2997 h 10029"/>
              <a:gd name="connsiteX158" fmla="*/ 1618 w 10000"/>
              <a:gd name="connsiteY158" fmla="*/ 3262 h 10029"/>
              <a:gd name="connsiteX159" fmla="*/ 1618 w 10000"/>
              <a:gd name="connsiteY159" fmla="*/ 3397 h 10029"/>
              <a:gd name="connsiteX160" fmla="*/ 1457 w 10000"/>
              <a:gd name="connsiteY160" fmla="*/ 3576 h 10029"/>
              <a:gd name="connsiteX161" fmla="*/ 1543 w 10000"/>
              <a:gd name="connsiteY161" fmla="*/ 3680 h 10029"/>
              <a:gd name="connsiteX162" fmla="*/ 1670 w 10000"/>
              <a:gd name="connsiteY162" fmla="*/ 3585 h 10029"/>
              <a:gd name="connsiteX163" fmla="*/ 1905 w 10000"/>
              <a:gd name="connsiteY163" fmla="*/ 3751 h 10029"/>
              <a:gd name="connsiteX164" fmla="*/ 2147 w 10000"/>
              <a:gd name="connsiteY164" fmla="*/ 3549 h 10029"/>
              <a:gd name="connsiteX165" fmla="*/ 2207 w 10000"/>
              <a:gd name="connsiteY165" fmla="*/ 3599 h 10029"/>
              <a:gd name="connsiteX166" fmla="*/ 1954 w 10000"/>
              <a:gd name="connsiteY166" fmla="*/ 3832 h 10029"/>
              <a:gd name="connsiteX167" fmla="*/ 2207 w 10000"/>
              <a:gd name="connsiteY167" fmla="*/ 4102 h 10029"/>
              <a:gd name="connsiteX168" fmla="*/ 2368 w 10000"/>
              <a:gd name="connsiteY168" fmla="*/ 3936 h 10029"/>
              <a:gd name="connsiteX169" fmla="*/ 2483 w 10000"/>
              <a:gd name="connsiteY169" fmla="*/ 3895 h 10029"/>
              <a:gd name="connsiteX170" fmla="*/ 2489 w 10000"/>
              <a:gd name="connsiteY170" fmla="*/ 4021 h 10029"/>
              <a:gd name="connsiteX171" fmla="*/ 2325 w 10000"/>
              <a:gd name="connsiteY171" fmla="*/ 4151 h 10029"/>
              <a:gd name="connsiteX172" fmla="*/ 2420 w 10000"/>
              <a:gd name="connsiteY172" fmla="*/ 4317 h 10029"/>
              <a:gd name="connsiteX173" fmla="*/ 2739 w 10000"/>
              <a:gd name="connsiteY173" fmla="*/ 4003 h 10029"/>
              <a:gd name="connsiteX174" fmla="*/ 2687 w 10000"/>
              <a:gd name="connsiteY174" fmla="*/ 3882 h 10029"/>
              <a:gd name="connsiteX175" fmla="*/ 2799 w 10000"/>
              <a:gd name="connsiteY175" fmla="*/ 3760 h 10029"/>
              <a:gd name="connsiteX176" fmla="*/ 2920 w 10000"/>
              <a:gd name="connsiteY176" fmla="*/ 3886 h 10029"/>
              <a:gd name="connsiteX177" fmla="*/ 3078 w 10000"/>
              <a:gd name="connsiteY177" fmla="*/ 3828 h 10029"/>
              <a:gd name="connsiteX178" fmla="*/ 3595 w 10000"/>
              <a:gd name="connsiteY178" fmla="*/ 2674 h 10029"/>
              <a:gd name="connsiteX179" fmla="*/ 3583 w 10000"/>
              <a:gd name="connsiteY179" fmla="*/ 2804 h 10029"/>
              <a:gd name="connsiteX180" fmla="*/ 3204 w 10000"/>
              <a:gd name="connsiteY180" fmla="*/ 3989 h 10029"/>
              <a:gd name="connsiteX181" fmla="*/ 3767 w 10000"/>
              <a:gd name="connsiteY181" fmla="*/ 3841 h 10029"/>
              <a:gd name="connsiteX182" fmla="*/ 3733 w 10000"/>
              <a:gd name="connsiteY182" fmla="*/ 4048 h 10029"/>
              <a:gd name="connsiteX183" fmla="*/ 3345 w 10000"/>
              <a:gd name="connsiteY183" fmla="*/ 4169 h 10029"/>
              <a:gd name="connsiteX184" fmla="*/ 3362 w 10000"/>
              <a:gd name="connsiteY184" fmla="*/ 4326 h 10029"/>
              <a:gd name="connsiteX185" fmla="*/ 3609 w 10000"/>
              <a:gd name="connsiteY185" fmla="*/ 4313 h 10029"/>
              <a:gd name="connsiteX186" fmla="*/ 3601 w 10000"/>
              <a:gd name="connsiteY186" fmla="*/ 4452 h 10029"/>
              <a:gd name="connsiteX187" fmla="*/ 3420 w 10000"/>
              <a:gd name="connsiteY187" fmla="*/ 4479 h 10029"/>
              <a:gd name="connsiteX188" fmla="*/ 3420 w 10000"/>
              <a:gd name="connsiteY188" fmla="*/ 4627 h 10029"/>
              <a:gd name="connsiteX189" fmla="*/ 3557 w 10000"/>
              <a:gd name="connsiteY189" fmla="*/ 4636 h 10029"/>
              <a:gd name="connsiteX190" fmla="*/ 3549 w 10000"/>
              <a:gd name="connsiteY190" fmla="*/ 4762 h 10029"/>
              <a:gd name="connsiteX191" fmla="*/ 3394 w 10000"/>
              <a:gd name="connsiteY191" fmla="*/ 4825 h 10029"/>
              <a:gd name="connsiteX192" fmla="*/ 3345 w 10000"/>
              <a:gd name="connsiteY192" fmla="*/ 4856 h 10029"/>
              <a:gd name="connsiteX193" fmla="*/ 3302 w 10000"/>
              <a:gd name="connsiteY193" fmla="*/ 4816 h 10029"/>
              <a:gd name="connsiteX194" fmla="*/ 3333 w 10000"/>
              <a:gd name="connsiteY194" fmla="*/ 4757 h 10029"/>
              <a:gd name="connsiteX195" fmla="*/ 3307 w 10000"/>
              <a:gd name="connsiteY195" fmla="*/ 4587 h 10029"/>
              <a:gd name="connsiteX196" fmla="*/ 3178 w 10000"/>
              <a:gd name="connsiteY196" fmla="*/ 4331 h 10029"/>
              <a:gd name="connsiteX197" fmla="*/ 3103 w 10000"/>
              <a:gd name="connsiteY197" fmla="*/ 4367 h 10029"/>
              <a:gd name="connsiteX198" fmla="*/ 3112 w 10000"/>
              <a:gd name="connsiteY198" fmla="*/ 4232 h 10029"/>
              <a:gd name="connsiteX199" fmla="*/ 2989 w 10000"/>
              <a:gd name="connsiteY199" fmla="*/ 4084 h 10029"/>
              <a:gd name="connsiteX200" fmla="*/ 2807 w 10000"/>
              <a:gd name="connsiteY200" fmla="*/ 4272 h 10029"/>
              <a:gd name="connsiteX201" fmla="*/ 2825 w 10000"/>
              <a:gd name="connsiteY201" fmla="*/ 4650 h 10029"/>
              <a:gd name="connsiteX202" fmla="*/ 2759 w 10000"/>
              <a:gd name="connsiteY202" fmla="*/ 4681 h 10029"/>
              <a:gd name="connsiteX203" fmla="*/ 2764 w 10000"/>
              <a:gd name="connsiteY203" fmla="*/ 5126 h 10029"/>
              <a:gd name="connsiteX204" fmla="*/ 2876 w 10000"/>
              <a:gd name="connsiteY204" fmla="*/ 5152 h 10029"/>
              <a:gd name="connsiteX205" fmla="*/ 2911 w 10000"/>
              <a:gd name="connsiteY205" fmla="*/ 5202 h 10029"/>
              <a:gd name="connsiteX206" fmla="*/ 2905 w 10000"/>
              <a:gd name="connsiteY206" fmla="*/ 5673 h 10029"/>
              <a:gd name="connsiteX207" fmla="*/ 4023 w 10000"/>
              <a:gd name="connsiteY207" fmla="*/ 5664 h 10029"/>
              <a:gd name="connsiteX208" fmla="*/ 4147 w 10000"/>
              <a:gd name="connsiteY208" fmla="*/ 5283 h 10029"/>
              <a:gd name="connsiteX209" fmla="*/ 4230 w 10000"/>
              <a:gd name="connsiteY209" fmla="*/ 4843 h 10029"/>
              <a:gd name="connsiteX210" fmla="*/ 4241 w 10000"/>
              <a:gd name="connsiteY210" fmla="*/ 3963 h 10029"/>
              <a:gd name="connsiteX211" fmla="*/ 4256 w 10000"/>
              <a:gd name="connsiteY211" fmla="*/ 3805 h 10029"/>
              <a:gd name="connsiteX212" fmla="*/ 4276 w 10000"/>
              <a:gd name="connsiteY212" fmla="*/ 3725 h 10029"/>
              <a:gd name="connsiteX0" fmla="*/ 4276 w 10000"/>
              <a:gd name="connsiteY0" fmla="*/ 4233 h 10537"/>
              <a:gd name="connsiteX1" fmla="*/ 4333 w 10000"/>
              <a:gd name="connsiteY1" fmla="*/ 4381 h 10537"/>
              <a:gd name="connsiteX2" fmla="*/ 4351 w 10000"/>
              <a:gd name="connsiteY2" fmla="*/ 4632 h 10537"/>
              <a:gd name="connsiteX3" fmla="*/ 4319 w 10000"/>
              <a:gd name="connsiteY3" fmla="*/ 5306 h 10537"/>
              <a:gd name="connsiteX4" fmla="*/ 4284 w 10000"/>
              <a:gd name="connsiteY4" fmla="*/ 5669 h 10537"/>
              <a:gd name="connsiteX5" fmla="*/ 4213 w 10000"/>
              <a:gd name="connsiteY5" fmla="*/ 5984 h 10537"/>
              <a:gd name="connsiteX6" fmla="*/ 4121 w 10000"/>
              <a:gd name="connsiteY6" fmla="*/ 6276 h 10537"/>
              <a:gd name="connsiteX7" fmla="*/ 4043 w 10000"/>
              <a:gd name="connsiteY7" fmla="*/ 6442 h 10537"/>
              <a:gd name="connsiteX8" fmla="*/ 3963 w 10000"/>
              <a:gd name="connsiteY8" fmla="*/ 6585 h 10537"/>
              <a:gd name="connsiteX9" fmla="*/ 3819 w 10000"/>
              <a:gd name="connsiteY9" fmla="*/ 6693 h 10537"/>
              <a:gd name="connsiteX10" fmla="*/ 3638 w 10000"/>
              <a:gd name="connsiteY10" fmla="*/ 6792 h 10537"/>
              <a:gd name="connsiteX11" fmla="*/ 3397 w 10000"/>
              <a:gd name="connsiteY11" fmla="*/ 6895 h 10537"/>
              <a:gd name="connsiteX12" fmla="*/ 3138 w 10000"/>
              <a:gd name="connsiteY12" fmla="*/ 6949 h 10537"/>
              <a:gd name="connsiteX13" fmla="*/ 2948 w 10000"/>
              <a:gd name="connsiteY13" fmla="*/ 6967 h 10537"/>
              <a:gd name="connsiteX14" fmla="*/ 2739 w 10000"/>
              <a:gd name="connsiteY14" fmla="*/ 6940 h 10537"/>
              <a:gd name="connsiteX15" fmla="*/ 2601 w 10000"/>
              <a:gd name="connsiteY15" fmla="*/ 6882 h 10537"/>
              <a:gd name="connsiteX16" fmla="*/ 2609 w 10000"/>
              <a:gd name="connsiteY16" fmla="*/ 7690 h 10537"/>
              <a:gd name="connsiteX17" fmla="*/ 2483 w 10000"/>
              <a:gd name="connsiteY17" fmla="*/ 7708 h 10537"/>
              <a:gd name="connsiteX18" fmla="*/ 2264 w 10000"/>
              <a:gd name="connsiteY18" fmla="*/ 7259 h 10537"/>
              <a:gd name="connsiteX19" fmla="*/ 2319 w 10000"/>
              <a:gd name="connsiteY19" fmla="*/ 7030 h 10537"/>
              <a:gd name="connsiteX20" fmla="*/ 2233 w 10000"/>
              <a:gd name="connsiteY20" fmla="*/ 6693 h 10537"/>
              <a:gd name="connsiteX21" fmla="*/ 1948 w 10000"/>
              <a:gd name="connsiteY21" fmla="*/ 6936 h 10537"/>
              <a:gd name="connsiteX22" fmla="*/ 1876 w 10000"/>
              <a:gd name="connsiteY22" fmla="*/ 6711 h 10537"/>
              <a:gd name="connsiteX23" fmla="*/ 2319 w 10000"/>
              <a:gd name="connsiteY23" fmla="*/ 6361 h 10537"/>
              <a:gd name="connsiteX24" fmla="*/ 2198 w 10000"/>
              <a:gd name="connsiteY24" fmla="*/ 5131 h 10537"/>
              <a:gd name="connsiteX25" fmla="*/ 1807 w 10000"/>
              <a:gd name="connsiteY25" fmla="*/ 4821 h 10537"/>
              <a:gd name="connsiteX26" fmla="*/ 1540 w 10000"/>
              <a:gd name="connsiteY26" fmla="*/ 4982 h 10537"/>
              <a:gd name="connsiteX27" fmla="*/ 1213 w 10000"/>
              <a:gd name="connsiteY27" fmla="*/ 4619 h 10537"/>
              <a:gd name="connsiteX28" fmla="*/ 0 w 10000"/>
              <a:gd name="connsiteY28" fmla="*/ 5431 h 10537"/>
              <a:gd name="connsiteX29" fmla="*/ 0 w 10000"/>
              <a:gd name="connsiteY29" fmla="*/ 6074 h 10537"/>
              <a:gd name="connsiteX30" fmla="*/ 371 w 10000"/>
              <a:gd name="connsiteY30" fmla="*/ 6060 h 10537"/>
              <a:gd name="connsiteX31" fmla="*/ 741 w 10000"/>
              <a:gd name="connsiteY31" fmla="*/ 5575 h 10537"/>
              <a:gd name="connsiteX32" fmla="*/ 851 w 10000"/>
              <a:gd name="connsiteY32" fmla="*/ 5782 h 10537"/>
              <a:gd name="connsiteX33" fmla="*/ 457 w 10000"/>
              <a:gd name="connsiteY33" fmla="*/ 6280 h 10537"/>
              <a:gd name="connsiteX34" fmla="*/ 612 w 10000"/>
              <a:gd name="connsiteY34" fmla="*/ 6617 h 10537"/>
              <a:gd name="connsiteX35" fmla="*/ 1164 w 10000"/>
              <a:gd name="connsiteY35" fmla="*/ 6657 h 10537"/>
              <a:gd name="connsiteX36" fmla="*/ 1273 w 10000"/>
              <a:gd name="connsiteY36" fmla="*/ 7048 h 10537"/>
              <a:gd name="connsiteX37" fmla="*/ 1678 w 10000"/>
              <a:gd name="connsiteY37" fmla="*/ 6841 h 10537"/>
              <a:gd name="connsiteX38" fmla="*/ 1756 w 10000"/>
              <a:gd name="connsiteY38" fmla="*/ 6832 h 10537"/>
              <a:gd name="connsiteX39" fmla="*/ 1773 w 10000"/>
              <a:gd name="connsiteY39" fmla="*/ 7030 h 10537"/>
              <a:gd name="connsiteX40" fmla="*/ 1707 w 10000"/>
              <a:gd name="connsiteY40" fmla="*/ 7008 h 10537"/>
              <a:gd name="connsiteX41" fmla="*/ 1724 w 10000"/>
              <a:gd name="connsiteY41" fmla="*/ 7448 h 10537"/>
              <a:gd name="connsiteX42" fmla="*/ 1644 w 10000"/>
              <a:gd name="connsiteY42" fmla="*/ 7434 h 10537"/>
              <a:gd name="connsiteX43" fmla="*/ 1655 w 10000"/>
              <a:gd name="connsiteY43" fmla="*/ 7596 h 10537"/>
              <a:gd name="connsiteX44" fmla="*/ 1790 w 10000"/>
              <a:gd name="connsiteY44" fmla="*/ 7708 h 10537"/>
              <a:gd name="connsiteX45" fmla="*/ 1793 w 10000"/>
              <a:gd name="connsiteY45" fmla="*/ 7771 h 10537"/>
              <a:gd name="connsiteX46" fmla="*/ 1448 w 10000"/>
              <a:gd name="connsiteY46" fmla="*/ 7784 h 10537"/>
              <a:gd name="connsiteX47" fmla="*/ 1454 w 10000"/>
              <a:gd name="connsiteY47" fmla="*/ 7412 h 10537"/>
              <a:gd name="connsiteX48" fmla="*/ 1259 w 10000"/>
              <a:gd name="connsiteY48" fmla="*/ 7286 h 10537"/>
              <a:gd name="connsiteX49" fmla="*/ 1284 w 10000"/>
              <a:gd name="connsiteY49" fmla="*/ 7784 h 10537"/>
              <a:gd name="connsiteX50" fmla="*/ 1109 w 10000"/>
              <a:gd name="connsiteY50" fmla="*/ 7775 h 10537"/>
              <a:gd name="connsiteX51" fmla="*/ 1026 w 10000"/>
              <a:gd name="connsiteY51" fmla="*/ 7250 h 10537"/>
              <a:gd name="connsiteX52" fmla="*/ 368 w 10000"/>
              <a:gd name="connsiteY52" fmla="*/ 7232 h 10537"/>
              <a:gd name="connsiteX53" fmla="*/ 351 w 10000"/>
              <a:gd name="connsiteY53" fmla="*/ 7205 h 10537"/>
              <a:gd name="connsiteX54" fmla="*/ 282 w 10000"/>
              <a:gd name="connsiteY54" fmla="*/ 7196 h 10537"/>
              <a:gd name="connsiteX55" fmla="*/ 233 w 10000"/>
              <a:gd name="connsiteY55" fmla="*/ 7084 h 10537"/>
              <a:gd name="connsiteX56" fmla="*/ 23 w 10000"/>
              <a:gd name="connsiteY56" fmla="*/ 7075 h 10537"/>
              <a:gd name="connsiteX57" fmla="*/ 204 w 10000"/>
              <a:gd name="connsiteY57" fmla="*/ 8013 h 10537"/>
              <a:gd name="connsiteX58" fmla="*/ 937 w 10000"/>
              <a:gd name="connsiteY58" fmla="*/ 8018 h 10537"/>
              <a:gd name="connsiteX59" fmla="*/ 980 w 10000"/>
              <a:gd name="connsiteY59" fmla="*/ 8139 h 10537"/>
              <a:gd name="connsiteX60" fmla="*/ 1118 w 10000"/>
              <a:gd name="connsiteY60" fmla="*/ 8139 h 10537"/>
              <a:gd name="connsiteX61" fmla="*/ 1129 w 10000"/>
              <a:gd name="connsiteY61" fmla="*/ 8058 h 10537"/>
              <a:gd name="connsiteX62" fmla="*/ 1299 w 10000"/>
              <a:gd name="connsiteY62" fmla="*/ 8054 h 10537"/>
              <a:gd name="connsiteX63" fmla="*/ 1299 w 10000"/>
              <a:gd name="connsiteY63" fmla="*/ 8189 h 10537"/>
              <a:gd name="connsiteX64" fmla="*/ 2592 w 10000"/>
              <a:gd name="connsiteY64" fmla="*/ 8189 h 10537"/>
              <a:gd name="connsiteX65" fmla="*/ 4782 w 10000"/>
              <a:gd name="connsiteY65" fmla="*/ 9549 h 10537"/>
              <a:gd name="connsiteX66" fmla="*/ 5213 w 10000"/>
              <a:gd name="connsiteY66" fmla="*/ 9805 h 10537"/>
              <a:gd name="connsiteX67" fmla="*/ 5345 w 10000"/>
              <a:gd name="connsiteY67" fmla="*/ 10263 h 10537"/>
              <a:gd name="connsiteX68" fmla="*/ 5405 w 10000"/>
              <a:gd name="connsiteY68" fmla="*/ 10384 h 10537"/>
              <a:gd name="connsiteX69" fmla="*/ 5445 w 10000"/>
              <a:gd name="connsiteY69" fmla="*/ 10429 h 10537"/>
              <a:gd name="connsiteX70" fmla="*/ 5506 w 10000"/>
              <a:gd name="connsiteY70" fmla="*/ 10443 h 10537"/>
              <a:gd name="connsiteX71" fmla="*/ 5583 w 10000"/>
              <a:gd name="connsiteY71" fmla="*/ 10438 h 10537"/>
              <a:gd name="connsiteX72" fmla="*/ 5690 w 10000"/>
              <a:gd name="connsiteY72" fmla="*/ 10389 h 10537"/>
              <a:gd name="connsiteX73" fmla="*/ 6540 w 10000"/>
              <a:gd name="connsiteY73" fmla="*/ 9715 h 10537"/>
              <a:gd name="connsiteX74" fmla="*/ 6664 w 10000"/>
              <a:gd name="connsiteY74" fmla="*/ 9913 h 10537"/>
              <a:gd name="connsiteX75" fmla="*/ 6716 w 10000"/>
              <a:gd name="connsiteY75" fmla="*/ 9940 h 10537"/>
              <a:gd name="connsiteX76" fmla="*/ 6756 w 10000"/>
              <a:gd name="connsiteY76" fmla="*/ 9931 h 10537"/>
              <a:gd name="connsiteX77" fmla="*/ 6784 w 10000"/>
              <a:gd name="connsiteY77" fmla="*/ 9904 h 10537"/>
              <a:gd name="connsiteX78" fmla="*/ 6816 w 10000"/>
              <a:gd name="connsiteY78" fmla="*/ 9837 h 10537"/>
              <a:gd name="connsiteX79" fmla="*/ 6819 w 10000"/>
              <a:gd name="connsiteY79" fmla="*/ 9742 h 10537"/>
              <a:gd name="connsiteX80" fmla="*/ 6802 w 10000"/>
              <a:gd name="connsiteY80" fmla="*/ 9670 h 10537"/>
              <a:gd name="connsiteX81" fmla="*/ 6773 w 10000"/>
              <a:gd name="connsiteY81" fmla="*/ 9549 h 10537"/>
              <a:gd name="connsiteX82" fmla="*/ 6871 w 10000"/>
              <a:gd name="connsiteY82" fmla="*/ 9432 h 10537"/>
              <a:gd name="connsiteX83" fmla="*/ 7023 w 10000"/>
              <a:gd name="connsiteY83" fmla="*/ 9338 h 10537"/>
              <a:gd name="connsiteX84" fmla="*/ 7178 w 10000"/>
              <a:gd name="connsiteY84" fmla="*/ 9271 h 10537"/>
              <a:gd name="connsiteX85" fmla="*/ 7371 w 10000"/>
              <a:gd name="connsiteY85" fmla="*/ 9257 h 10537"/>
              <a:gd name="connsiteX86" fmla="*/ 7644 w 10000"/>
              <a:gd name="connsiteY86" fmla="*/ 9253 h 10537"/>
              <a:gd name="connsiteX87" fmla="*/ 7635 w 10000"/>
              <a:gd name="connsiteY87" fmla="*/ 9590 h 10537"/>
              <a:gd name="connsiteX88" fmla="*/ 7698 w 10000"/>
              <a:gd name="connsiteY88" fmla="*/ 9688 h 10537"/>
              <a:gd name="connsiteX89" fmla="*/ 7784 w 10000"/>
              <a:gd name="connsiteY89" fmla="*/ 9738 h 10537"/>
              <a:gd name="connsiteX90" fmla="*/ 7845 w 10000"/>
              <a:gd name="connsiteY90" fmla="*/ 9756 h 10537"/>
              <a:gd name="connsiteX91" fmla="*/ 8802 w 10000"/>
              <a:gd name="connsiteY91" fmla="*/ 9715 h 10537"/>
              <a:gd name="connsiteX92" fmla="*/ 8897 w 10000"/>
              <a:gd name="connsiteY92" fmla="*/ 9837 h 10537"/>
              <a:gd name="connsiteX93" fmla="*/ 8957 w 10000"/>
              <a:gd name="connsiteY93" fmla="*/ 10133 h 10537"/>
              <a:gd name="connsiteX94" fmla="*/ 9000 w 10000"/>
              <a:gd name="connsiteY94" fmla="*/ 10533 h 10537"/>
              <a:gd name="connsiteX95" fmla="*/ 9103 w 10000"/>
              <a:gd name="connsiteY95" fmla="*/ 10537 h 10537"/>
              <a:gd name="connsiteX96" fmla="*/ 9095 w 10000"/>
              <a:gd name="connsiteY96" fmla="*/ 10142 h 10537"/>
              <a:gd name="connsiteX97" fmla="*/ 9144 w 10000"/>
              <a:gd name="connsiteY97" fmla="*/ 10021 h 10537"/>
              <a:gd name="connsiteX98" fmla="*/ 9181 w 10000"/>
              <a:gd name="connsiteY98" fmla="*/ 9702 h 10537"/>
              <a:gd name="connsiteX99" fmla="*/ 9566 w 10000"/>
              <a:gd name="connsiteY99" fmla="*/ 9940 h 10537"/>
              <a:gd name="connsiteX100" fmla="*/ 9549 w 10000"/>
              <a:gd name="connsiteY100" fmla="*/ 9500 h 10537"/>
              <a:gd name="connsiteX101" fmla="*/ 9733 w 10000"/>
              <a:gd name="connsiteY101" fmla="*/ 9513 h 10537"/>
              <a:gd name="connsiteX102" fmla="*/ 10000 w 10000"/>
              <a:gd name="connsiteY102" fmla="*/ 9024 h 10537"/>
              <a:gd name="connsiteX103" fmla="*/ 9836 w 10000"/>
              <a:gd name="connsiteY103" fmla="*/ 8691 h 10537"/>
              <a:gd name="connsiteX104" fmla="*/ 9802 w 10000"/>
              <a:gd name="connsiteY104" fmla="*/ 8471 h 10537"/>
              <a:gd name="connsiteX105" fmla="*/ 9540 w 10000"/>
              <a:gd name="connsiteY105" fmla="*/ 8436 h 10537"/>
              <a:gd name="connsiteX106" fmla="*/ 9514 w 10000"/>
              <a:gd name="connsiteY106" fmla="*/ 8153 h 10537"/>
              <a:gd name="connsiteX107" fmla="*/ 9164 w 10000"/>
              <a:gd name="connsiteY107" fmla="*/ 8013 h 10537"/>
              <a:gd name="connsiteX108" fmla="*/ 9138 w 10000"/>
              <a:gd name="connsiteY108" fmla="*/ 8242 h 10537"/>
              <a:gd name="connsiteX109" fmla="*/ 8931 w 10000"/>
              <a:gd name="connsiteY109" fmla="*/ 8058 h 10537"/>
              <a:gd name="connsiteX110" fmla="*/ 8931 w 10000"/>
              <a:gd name="connsiteY110" fmla="*/ 7825 h 10537"/>
              <a:gd name="connsiteX111" fmla="*/ 9480 w 10000"/>
              <a:gd name="connsiteY111" fmla="*/ 8081 h 10537"/>
              <a:gd name="connsiteX112" fmla="*/ 9405 w 10000"/>
              <a:gd name="connsiteY112" fmla="*/ 6195 h 10537"/>
              <a:gd name="connsiteX113" fmla="*/ 9319 w 10000"/>
              <a:gd name="connsiteY113" fmla="*/ 6092 h 10537"/>
              <a:gd name="connsiteX114" fmla="*/ 9290 w 10000"/>
              <a:gd name="connsiteY114" fmla="*/ 5872 h 10537"/>
              <a:gd name="connsiteX115" fmla="*/ 9060 w 10000"/>
              <a:gd name="connsiteY115" fmla="*/ 5777 h 10537"/>
              <a:gd name="connsiteX116" fmla="*/ 8983 w 10000"/>
              <a:gd name="connsiteY116" fmla="*/ 5431 h 10537"/>
              <a:gd name="connsiteX117" fmla="*/ 8825 w 10000"/>
              <a:gd name="connsiteY117" fmla="*/ 5400 h 10537"/>
              <a:gd name="connsiteX118" fmla="*/ 8799 w 10000"/>
              <a:gd name="connsiteY118" fmla="*/ 5135 h 10537"/>
              <a:gd name="connsiteX119" fmla="*/ 8652 w 10000"/>
              <a:gd name="connsiteY119" fmla="*/ 5117 h 10537"/>
              <a:gd name="connsiteX120" fmla="*/ 8635 w 10000"/>
              <a:gd name="connsiteY120" fmla="*/ 4906 h 10537"/>
              <a:gd name="connsiteX121" fmla="*/ 8483 w 10000"/>
              <a:gd name="connsiteY121" fmla="*/ 4920 h 10537"/>
              <a:gd name="connsiteX122" fmla="*/ 8431 w 10000"/>
              <a:gd name="connsiteY122" fmla="*/ 4861 h 10537"/>
              <a:gd name="connsiteX123" fmla="*/ 8233 w 10000"/>
              <a:gd name="connsiteY123" fmla="*/ 4866 h 10537"/>
              <a:gd name="connsiteX124" fmla="*/ 7532 w 10000"/>
              <a:gd name="connsiteY124" fmla="*/ 4825 h 10537"/>
              <a:gd name="connsiteX125" fmla="*/ 7532 w 10000"/>
              <a:gd name="connsiteY125" fmla="*/ 5373 h 10537"/>
              <a:gd name="connsiteX126" fmla="*/ 6592 w 10000"/>
              <a:gd name="connsiteY126" fmla="*/ 4484 h 10537"/>
              <a:gd name="connsiteX127" fmla="*/ 6362 w 10000"/>
              <a:gd name="connsiteY127" fmla="*/ 4610 h 10537"/>
              <a:gd name="connsiteX128" fmla="*/ 6247 w 10000"/>
              <a:gd name="connsiteY128" fmla="*/ 5970 h 10537"/>
              <a:gd name="connsiteX129" fmla="*/ 5523 w 10000"/>
              <a:gd name="connsiteY129" fmla="*/ 5589 h 10537"/>
              <a:gd name="connsiteX130" fmla="*/ 5759 w 10000"/>
              <a:gd name="connsiteY130" fmla="*/ 4502 h 10537"/>
              <a:gd name="connsiteX131" fmla="*/ 5474 w 10000"/>
              <a:gd name="connsiteY131" fmla="*/ 4268 h 10537"/>
              <a:gd name="connsiteX132" fmla="*/ 5239 w 10000"/>
              <a:gd name="connsiteY132" fmla="*/ 3932 h 10537"/>
              <a:gd name="connsiteX133" fmla="*/ 5083 w 10000"/>
              <a:gd name="connsiteY133" fmla="*/ 3635 h 10537"/>
              <a:gd name="connsiteX134" fmla="*/ 5034 w 10000"/>
              <a:gd name="connsiteY134" fmla="*/ 3357 h 10537"/>
              <a:gd name="connsiteX135" fmla="*/ 5026 w 10000"/>
              <a:gd name="connsiteY135" fmla="*/ 3043 h 10537"/>
              <a:gd name="connsiteX136" fmla="*/ 5092 w 10000"/>
              <a:gd name="connsiteY136" fmla="*/ 2679 h 10537"/>
              <a:gd name="connsiteX137" fmla="*/ 5178 w 10000"/>
              <a:gd name="connsiteY137" fmla="*/ 2383 h 10537"/>
              <a:gd name="connsiteX138" fmla="*/ 5178 w 10000"/>
              <a:gd name="connsiteY138" fmla="*/ 2293 h 10537"/>
              <a:gd name="connsiteX139" fmla="*/ 4661 w 10000"/>
              <a:gd name="connsiteY139" fmla="*/ 2315 h 10537"/>
              <a:gd name="connsiteX140" fmla="*/ 4678 w 10000"/>
              <a:gd name="connsiteY140" fmla="*/ 1440 h 10537"/>
              <a:gd name="connsiteX141" fmla="*/ 4971 w 10000"/>
              <a:gd name="connsiteY141" fmla="*/ 1157 h 10537"/>
              <a:gd name="connsiteX142" fmla="*/ 5297 w 10000"/>
              <a:gd name="connsiteY142" fmla="*/ 103 h 10537"/>
              <a:gd name="connsiteX143" fmla="*/ 4819 w 10000"/>
              <a:gd name="connsiteY143" fmla="*/ 537 h 10537"/>
              <a:gd name="connsiteX144" fmla="*/ 4428 w 10000"/>
              <a:gd name="connsiteY144" fmla="*/ 892 h 10537"/>
              <a:gd name="connsiteX145" fmla="*/ 3353 w 10000"/>
              <a:gd name="connsiteY145" fmla="*/ 1592 h 10537"/>
              <a:gd name="connsiteX146" fmla="*/ 2905 w 10000"/>
              <a:gd name="connsiteY146" fmla="*/ 1978 h 10537"/>
              <a:gd name="connsiteX147" fmla="*/ 2905 w 10000"/>
              <a:gd name="connsiteY147" fmla="*/ 2113 h 10537"/>
              <a:gd name="connsiteX148" fmla="*/ 2957 w 10000"/>
              <a:gd name="connsiteY148" fmla="*/ 2091 h 10537"/>
              <a:gd name="connsiteX149" fmla="*/ 2966 w 10000"/>
              <a:gd name="connsiteY149" fmla="*/ 2198 h 10537"/>
              <a:gd name="connsiteX150" fmla="*/ 2885 w 10000"/>
              <a:gd name="connsiteY150" fmla="*/ 2266 h 10537"/>
              <a:gd name="connsiteX151" fmla="*/ 2549 w 10000"/>
              <a:gd name="connsiteY151" fmla="*/ 2683 h 10537"/>
              <a:gd name="connsiteX152" fmla="*/ 2422 w 10000"/>
              <a:gd name="connsiteY152" fmla="*/ 2908 h 10537"/>
              <a:gd name="connsiteX153" fmla="*/ 2178 w 10000"/>
              <a:gd name="connsiteY153" fmla="*/ 3204 h 10537"/>
              <a:gd name="connsiteX154" fmla="*/ 2101 w 10000"/>
              <a:gd name="connsiteY154" fmla="*/ 3343 h 10537"/>
              <a:gd name="connsiteX155" fmla="*/ 2103 w 10000"/>
              <a:gd name="connsiteY155" fmla="*/ 3447 h 10537"/>
              <a:gd name="connsiteX156" fmla="*/ 1991 w 10000"/>
              <a:gd name="connsiteY156" fmla="*/ 3568 h 10537"/>
              <a:gd name="connsiteX157" fmla="*/ 1816 w 10000"/>
              <a:gd name="connsiteY157" fmla="*/ 3505 h 10537"/>
              <a:gd name="connsiteX158" fmla="*/ 1618 w 10000"/>
              <a:gd name="connsiteY158" fmla="*/ 3770 h 10537"/>
              <a:gd name="connsiteX159" fmla="*/ 1618 w 10000"/>
              <a:gd name="connsiteY159" fmla="*/ 3905 h 10537"/>
              <a:gd name="connsiteX160" fmla="*/ 1457 w 10000"/>
              <a:gd name="connsiteY160" fmla="*/ 4084 h 10537"/>
              <a:gd name="connsiteX161" fmla="*/ 1543 w 10000"/>
              <a:gd name="connsiteY161" fmla="*/ 4188 h 10537"/>
              <a:gd name="connsiteX162" fmla="*/ 1670 w 10000"/>
              <a:gd name="connsiteY162" fmla="*/ 4093 h 10537"/>
              <a:gd name="connsiteX163" fmla="*/ 1905 w 10000"/>
              <a:gd name="connsiteY163" fmla="*/ 4259 h 10537"/>
              <a:gd name="connsiteX164" fmla="*/ 2147 w 10000"/>
              <a:gd name="connsiteY164" fmla="*/ 4057 h 10537"/>
              <a:gd name="connsiteX165" fmla="*/ 2207 w 10000"/>
              <a:gd name="connsiteY165" fmla="*/ 4107 h 10537"/>
              <a:gd name="connsiteX166" fmla="*/ 1954 w 10000"/>
              <a:gd name="connsiteY166" fmla="*/ 4340 h 10537"/>
              <a:gd name="connsiteX167" fmla="*/ 2207 w 10000"/>
              <a:gd name="connsiteY167" fmla="*/ 4610 h 10537"/>
              <a:gd name="connsiteX168" fmla="*/ 2368 w 10000"/>
              <a:gd name="connsiteY168" fmla="*/ 4444 h 10537"/>
              <a:gd name="connsiteX169" fmla="*/ 2483 w 10000"/>
              <a:gd name="connsiteY169" fmla="*/ 4403 h 10537"/>
              <a:gd name="connsiteX170" fmla="*/ 2489 w 10000"/>
              <a:gd name="connsiteY170" fmla="*/ 4529 h 10537"/>
              <a:gd name="connsiteX171" fmla="*/ 2325 w 10000"/>
              <a:gd name="connsiteY171" fmla="*/ 4659 h 10537"/>
              <a:gd name="connsiteX172" fmla="*/ 2420 w 10000"/>
              <a:gd name="connsiteY172" fmla="*/ 4825 h 10537"/>
              <a:gd name="connsiteX173" fmla="*/ 2739 w 10000"/>
              <a:gd name="connsiteY173" fmla="*/ 4511 h 10537"/>
              <a:gd name="connsiteX174" fmla="*/ 2687 w 10000"/>
              <a:gd name="connsiteY174" fmla="*/ 4390 h 10537"/>
              <a:gd name="connsiteX175" fmla="*/ 2799 w 10000"/>
              <a:gd name="connsiteY175" fmla="*/ 4268 h 10537"/>
              <a:gd name="connsiteX176" fmla="*/ 2920 w 10000"/>
              <a:gd name="connsiteY176" fmla="*/ 4394 h 10537"/>
              <a:gd name="connsiteX177" fmla="*/ 3078 w 10000"/>
              <a:gd name="connsiteY177" fmla="*/ 4336 h 10537"/>
              <a:gd name="connsiteX178" fmla="*/ 3595 w 10000"/>
              <a:gd name="connsiteY178" fmla="*/ 3182 h 10537"/>
              <a:gd name="connsiteX179" fmla="*/ 3583 w 10000"/>
              <a:gd name="connsiteY179" fmla="*/ 3312 h 10537"/>
              <a:gd name="connsiteX180" fmla="*/ 3204 w 10000"/>
              <a:gd name="connsiteY180" fmla="*/ 4497 h 10537"/>
              <a:gd name="connsiteX181" fmla="*/ 3767 w 10000"/>
              <a:gd name="connsiteY181" fmla="*/ 4349 h 10537"/>
              <a:gd name="connsiteX182" fmla="*/ 3733 w 10000"/>
              <a:gd name="connsiteY182" fmla="*/ 4556 h 10537"/>
              <a:gd name="connsiteX183" fmla="*/ 3345 w 10000"/>
              <a:gd name="connsiteY183" fmla="*/ 4677 h 10537"/>
              <a:gd name="connsiteX184" fmla="*/ 3362 w 10000"/>
              <a:gd name="connsiteY184" fmla="*/ 4834 h 10537"/>
              <a:gd name="connsiteX185" fmla="*/ 3609 w 10000"/>
              <a:gd name="connsiteY185" fmla="*/ 4821 h 10537"/>
              <a:gd name="connsiteX186" fmla="*/ 3601 w 10000"/>
              <a:gd name="connsiteY186" fmla="*/ 4960 h 10537"/>
              <a:gd name="connsiteX187" fmla="*/ 3420 w 10000"/>
              <a:gd name="connsiteY187" fmla="*/ 4987 h 10537"/>
              <a:gd name="connsiteX188" fmla="*/ 3420 w 10000"/>
              <a:gd name="connsiteY188" fmla="*/ 5135 h 10537"/>
              <a:gd name="connsiteX189" fmla="*/ 3557 w 10000"/>
              <a:gd name="connsiteY189" fmla="*/ 5144 h 10537"/>
              <a:gd name="connsiteX190" fmla="*/ 3549 w 10000"/>
              <a:gd name="connsiteY190" fmla="*/ 5270 h 10537"/>
              <a:gd name="connsiteX191" fmla="*/ 3394 w 10000"/>
              <a:gd name="connsiteY191" fmla="*/ 5333 h 10537"/>
              <a:gd name="connsiteX192" fmla="*/ 3345 w 10000"/>
              <a:gd name="connsiteY192" fmla="*/ 5364 h 10537"/>
              <a:gd name="connsiteX193" fmla="*/ 3302 w 10000"/>
              <a:gd name="connsiteY193" fmla="*/ 5324 h 10537"/>
              <a:gd name="connsiteX194" fmla="*/ 3333 w 10000"/>
              <a:gd name="connsiteY194" fmla="*/ 5265 h 10537"/>
              <a:gd name="connsiteX195" fmla="*/ 3307 w 10000"/>
              <a:gd name="connsiteY195" fmla="*/ 5095 h 10537"/>
              <a:gd name="connsiteX196" fmla="*/ 3178 w 10000"/>
              <a:gd name="connsiteY196" fmla="*/ 4839 h 10537"/>
              <a:gd name="connsiteX197" fmla="*/ 3103 w 10000"/>
              <a:gd name="connsiteY197" fmla="*/ 4875 h 10537"/>
              <a:gd name="connsiteX198" fmla="*/ 3112 w 10000"/>
              <a:gd name="connsiteY198" fmla="*/ 4740 h 10537"/>
              <a:gd name="connsiteX199" fmla="*/ 2989 w 10000"/>
              <a:gd name="connsiteY199" fmla="*/ 4592 h 10537"/>
              <a:gd name="connsiteX200" fmla="*/ 2807 w 10000"/>
              <a:gd name="connsiteY200" fmla="*/ 4780 h 10537"/>
              <a:gd name="connsiteX201" fmla="*/ 2825 w 10000"/>
              <a:gd name="connsiteY201" fmla="*/ 5158 h 10537"/>
              <a:gd name="connsiteX202" fmla="*/ 2759 w 10000"/>
              <a:gd name="connsiteY202" fmla="*/ 5189 h 10537"/>
              <a:gd name="connsiteX203" fmla="*/ 2764 w 10000"/>
              <a:gd name="connsiteY203" fmla="*/ 5634 h 10537"/>
              <a:gd name="connsiteX204" fmla="*/ 2876 w 10000"/>
              <a:gd name="connsiteY204" fmla="*/ 5660 h 10537"/>
              <a:gd name="connsiteX205" fmla="*/ 2911 w 10000"/>
              <a:gd name="connsiteY205" fmla="*/ 5710 h 10537"/>
              <a:gd name="connsiteX206" fmla="*/ 2905 w 10000"/>
              <a:gd name="connsiteY206" fmla="*/ 6181 h 10537"/>
              <a:gd name="connsiteX207" fmla="*/ 4023 w 10000"/>
              <a:gd name="connsiteY207" fmla="*/ 6172 h 10537"/>
              <a:gd name="connsiteX208" fmla="*/ 4147 w 10000"/>
              <a:gd name="connsiteY208" fmla="*/ 5791 h 10537"/>
              <a:gd name="connsiteX209" fmla="*/ 4230 w 10000"/>
              <a:gd name="connsiteY209" fmla="*/ 5351 h 10537"/>
              <a:gd name="connsiteX210" fmla="*/ 4241 w 10000"/>
              <a:gd name="connsiteY210" fmla="*/ 4471 h 10537"/>
              <a:gd name="connsiteX211" fmla="*/ 4256 w 10000"/>
              <a:gd name="connsiteY211" fmla="*/ 4313 h 10537"/>
              <a:gd name="connsiteX212" fmla="*/ 4276 w 10000"/>
              <a:gd name="connsiteY212" fmla="*/ 4233 h 10537"/>
              <a:gd name="connsiteX0" fmla="*/ 4276 w 10000"/>
              <a:gd name="connsiteY0" fmla="*/ 4130 h 10434"/>
              <a:gd name="connsiteX1" fmla="*/ 4333 w 10000"/>
              <a:gd name="connsiteY1" fmla="*/ 4278 h 10434"/>
              <a:gd name="connsiteX2" fmla="*/ 4351 w 10000"/>
              <a:gd name="connsiteY2" fmla="*/ 4529 h 10434"/>
              <a:gd name="connsiteX3" fmla="*/ 4319 w 10000"/>
              <a:gd name="connsiteY3" fmla="*/ 5203 h 10434"/>
              <a:gd name="connsiteX4" fmla="*/ 4284 w 10000"/>
              <a:gd name="connsiteY4" fmla="*/ 5566 h 10434"/>
              <a:gd name="connsiteX5" fmla="*/ 4213 w 10000"/>
              <a:gd name="connsiteY5" fmla="*/ 5881 h 10434"/>
              <a:gd name="connsiteX6" fmla="*/ 4121 w 10000"/>
              <a:gd name="connsiteY6" fmla="*/ 6173 h 10434"/>
              <a:gd name="connsiteX7" fmla="*/ 4043 w 10000"/>
              <a:gd name="connsiteY7" fmla="*/ 6339 h 10434"/>
              <a:gd name="connsiteX8" fmla="*/ 3963 w 10000"/>
              <a:gd name="connsiteY8" fmla="*/ 6482 h 10434"/>
              <a:gd name="connsiteX9" fmla="*/ 3819 w 10000"/>
              <a:gd name="connsiteY9" fmla="*/ 6590 h 10434"/>
              <a:gd name="connsiteX10" fmla="*/ 3638 w 10000"/>
              <a:gd name="connsiteY10" fmla="*/ 6689 h 10434"/>
              <a:gd name="connsiteX11" fmla="*/ 3397 w 10000"/>
              <a:gd name="connsiteY11" fmla="*/ 6792 h 10434"/>
              <a:gd name="connsiteX12" fmla="*/ 3138 w 10000"/>
              <a:gd name="connsiteY12" fmla="*/ 6846 h 10434"/>
              <a:gd name="connsiteX13" fmla="*/ 2948 w 10000"/>
              <a:gd name="connsiteY13" fmla="*/ 6864 h 10434"/>
              <a:gd name="connsiteX14" fmla="*/ 2739 w 10000"/>
              <a:gd name="connsiteY14" fmla="*/ 6837 h 10434"/>
              <a:gd name="connsiteX15" fmla="*/ 2601 w 10000"/>
              <a:gd name="connsiteY15" fmla="*/ 6779 h 10434"/>
              <a:gd name="connsiteX16" fmla="*/ 2609 w 10000"/>
              <a:gd name="connsiteY16" fmla="*/ 7587 h 10434"/>
              <a:gd name="connsiteX17" fmla="*/ 2483 w 10000"/>
              <a:gd name="connsiteY17" fmla="*/ 7605 h 10434"/>
              <a:gd name="connsiteX18" fmla="*/ 2264 w 10000"/>
              <a:gd name="connsiteY18" fmla="*/ 7156 h 10434"/>
              <a:gd name="connsiteX19" fmla="*/ 2319 w 10000"/>
              <a:gd name="connsiteY19" fmla="*/ 6927 h 10434"/>
              <a:gd name="connsiteX20" fmla="*/ 2233 w 10000"/>
              <a:gd name="connsiteY20" fmla="*/ 6590 h 10434"/>
              <a:gd name="connsiteX21" fmla="*/ 1948 w 10000"/>
              <a:gd name="connsiteY21" fmla="*/ 6833 h 10434"/>
              <a:gd name="connsiteX22" fmla="*/ 1876 w 10000"/>
              <a:gd name="connsiteY22" fmla="*/ 6608 h 10434"/>
              <a:gd name="connsiteX23" fmla="*/ 2319 w 10000"/>
              <a:gd name="connsiteY23" fmla="*/ 6258 h 10434"/>
              <a:gd name="connsiteX24" fmla="*/ 2198 w 10000"/>
              <a:gd name="connsiteY24" fmla="*/ 5028 h 10434"/>
              <a:gd name="connsiteX25" fmla="*/ 1807 w 10000"/>
              <a:gd name="connsiteY25" fmla="*/ 4718 h 10434"/>
              <a:gd name="connsiteX26" fmla="*/ 1540 w 10000"/>
              <a:gd name="connsiteY26" fmla="*/ 4879 h 10434"/>
              <a:gd name="connsiteX27" fmla="*/ 1213 w 10000"/>
              <a:gd name="connsiteY27" fmla="*/ 4516 h 10434"/>
              <a:gd name="connsiteX28" fmla="*/ 0 w 10000"/>
              <a:gd name="connsiteY28" fmla="*/ 5328 h 10434"/>
              <a:gd name="connsiteX29" fmla="*/ 0 w 10000"/>
              <a:gd name="connsiteY29" fmla="*/ 5971 h 10434"/>
              <a:gd name="connsiteX30" fmla="*/ 371 w 10000"/>
              <a:gd name="connsiteY30" fmla="*/ 5957 h 10434"/>
              <a:gd name="connsiteX31" fmla="*/ 741 w 10000"/>
              <a:gd name="connsiteY31" fmla="*/ 5472 h 10434"/>
              <a:gd name="connsiteX32" fmla="*/ 851 w 10000"/>
              <a:gd name="connsiteY32" fmla="*/ 5679 h 10434"/>
              <a:gd name="connsiteX33" fmla="*/ 457 w 10000"/>
              <a:gd name="connsiteY33" fmla="*/ 6177 h 10434"/>
              <a:gd name="connsiteX34" fmla="*/ 612 w 10000"/>
              <a:gd name="connsiteY34" fmla="*/ 6514 h 10434"/>
              <a:gd name="connsiteX35" fmla="*/ 1164 w 10000"/>
              <a:gd name="connsiteY35" fmla="*/ 6554 h 10434"/>
              <a:gd name="connsiteX36" fmla="*/ 1273 w 10000"/>
              <a:gd name="connsiteY36" fmla="*/ 6945 h 10434"/>
              <a:gd name="connsiteX37" fmla="*/ 1678 w 10000"/>
              <a:gd name="connsiteY37" fmla="*/ 6738 h 10434"/>
              <a:gd name="connsiteX38" fmla="*/ 1756 w 10000"/>
              <a:gd name="connsiteY38" fmla="*/ 6729 h 10434"/>
              <a:gd name="connsiteX39" fmla="*/ 1773 w 10000"/>
              <a:gd name="connsiteY39" fmla="*/ 6927 h 10434"/>
              <a:gd name="connsiteX40" fmla="*/ 1707 w 10000"/>
              <a:gd name="connsiteY40" fmla="*/ 6905 h 10434"/>
              <a:gd name="connsiteX41" fmla="*/ 1724 w 10000"/>
              <a:gd name="connsiteY41" fmla="*/ 7345 h 10434"/>
              <a:gd name="connsiteX42" fmla="*/ 1644 w 10000"/>
              <a:gd name="connsiteY42" fmla="*/ 7331 h 10434"/>
              <a:gd name="connsiteX43" fmla="*/ 1655 w 10000"/>
              <a:gd name="connsiteY43" fmla="*/ 7493 h 10434"/>
              <a:gd name="connsiteX44" fmla="*/ 1790 w 10000"/>
              <a:gd name="connsiteY44" fmla="*/ 7605 h 10434"/>
              <a:gd name="connsiteX45" fmla="*/ 1793 w 10000"/>
              <a:gd name="connsiteY45" fmla="*/ 7668 h 10434"/>
              <a:gd name="connsiteX46" fmla="*/ 1448 w 10000"/>
              <a:gd name="connsiteY46" fmla="*/ 7681 h 10434"/>
              <a:gd name="connsiteX47" fmla="*/ 1454 w 10000"/>
              <a:gd name="connsiteY47" fmla="*/ 7309 h 10434"/>
              <a:gd name="connsiteX48" fmla="*/ 1259 w 10000"/>
              <a:gd name="connsiteY48" fmla="*/ 7183 h 10434"/>
              <a:gd name="connsiteX49" fmla="*/ 1284 w 10000"/>
              <a:gd name="connsiteY49" fmla="*/ 7681 h 10434"/>
              <a:gd name="connsiteX50" fmla="*/ 1109 w 10000"/>
              <a:gd name="connsiteY50" fmla="*/ 7672 h 10434"/>
              <a:gd name="connsiteX51" fmla="*/ 1026 w 10000"/>
              <a:gd name="connsiteY51" fmla="*/ 7147 h 10434"/>
              <a:gd name="connsiteX52" fmla="*/ 368 w 10000"/>
              <a:gd name="connsiteY52" fmla="*/ 7129 h 10434"/>
              <a:gd name="connsiteX53" fmla="*/ 351 w 10000"/>
              <a:gd name="connsiteY53" fmla="*/ 7102 h 10434"/>
              <a:gd name="connsiteX54" fmla="*/ 282 w 10000"/>
              <a:gd name="connsiteY54" fmla="*/ 7093 h 10434"/>
              <a:gd name="connsiteX55" fmla="*/ 233 w 10000"/>
              <a:gd name="connsiteY55" fmla="*/ 6981 h 10434"/>
              <a:gd name="connsiteX56" fmla="*/ 23 w 10000"/>
              <a:gd name="connsiteY56" fmla="*/ 6972 h 10434"/>
              <a:gd name="connsiteX57" fmla="*/ 204 w 10000"/>
              <a:gd name="connsiteY57" fmla="*/ 7910 h 10434"/>
              <a:gd name="connsiteX58" fmla="*/ 937 w 10000"/>
              <a:gd name="connsiteY58" fmla="*/ 7915 h 10434"/>
              <a:gd name="connsiteX59" fmla="*/ 980 w 10000"/>
              <a:gd name="connsiteY59" fmla="*/ 8036 h 10434"/>
              <a:gd name="connsiteX60" fmla="*/ 1118 w 10000"/>
              <a:gd name="connsiteY60" fmla="*/ 8036 h 10434"/>
              <a:gd name="connsiteX61" fmla="*/ 1129 w 10000"/>
              <a:gd name="connsiteY61" fmla="*/ 7955 h 10434"/>
              <a:gd name="connsiteX62" fmla="*/ 1299 w 10000"/>
              <a:gd name="connsiteY62" fmla="*/ 7951 h 10434"/>
              <a:gd name="connsiteX63" fmla="*/ 1299 w 10000"/>
              <a:gd name="connsiteY63" fmla="*/ 8086 h 10434"/>
              <a:gd name="connsiteX64" fmla="*/ 2592 w 10000"/>
              <a:gd name="connsiteY64" fmla="*/ 8086 h 10434"/>
              <a:gd name="connsiteX65" fmla="*/ 4782 w 10000"/>
              <a:gd name="connsiteY65" fmla="*/ 9446 h 10434"/>
              <a:gd name="connsiteX66" fmla="*/ 5213 w 10000"/>
              <a:gd name="connsiteY66" fmla="*/ 9702 h 10434"/>
              <a:gd name="connsiteX67" fmla="*/ 5345 w 10000"/>
              <a:gd name="connsiteY67" fmla="*/ 10160 h 10434"/>
              <a:gd name="connsiteX68" fmla="*/ 5405 w 10000"/>
              <a:gd name="connsiteY68" fmla="*/ 10281 h 10434"/>
              <a:gd name="connsiteX69" fmla="*/ 5445 w 10000"/>
              <a:gd name="connsiteY69" fmla="*/ 10326 h 10434"/>
              <a:gd name="connsiteX70" fmla="*/ 5506 w 10000"/>
              <a:gd name="connsiteY70" fmla="*/ 10340 h 10434"/>
              <a:gd name="connsiteX71" fmla="*/ 5583 w 10000"/>
              <a:gd name="connsiteY71" fmla="*/ 10335 h 10434"/>
              <a:gd name="connsiteX72" fmla="*/ 5690 w 10000"/>
              <a:gd name="connsiteY72" fmla="*/ 10286 h 10434"/>
              <a:gd name="connsiteX73" fmla="*/ 6540 w 10000"/>
              <a:gd name="connsiteY73" fmla="*/ 9612 h 10434"/>
              <a:gd name="connsiteX74" fmla="*/ 6664 w 10000"/>
              <a:gd name="connsiteY74" fmla="*/ 9810 h 10434"/>
              <a:gd name="connsiteX75" fmla="*/ 6716 w 10000"/>
              <a:gd name="connsiteY75" fmla="*/ 9837 h 10434"/>
              <a:gd name="connsiteX76" fmla="*/ 6756 w 10000"/>
              <a:gd name="connsiteY76" fmla="*/ 9828 h 10434"/>
              <a:gd name="connsiteX77" fmla="*/ 6784 w 10000"/>
              <a:gd name="connsiteY77" fmla="*/ 9801 h 10434"/>
              <a:gd name="connsiteX78" fmla="*/ 6816 w 10000"/>
              <a:gd name="connsiteY78" fmla="*/ 9734 h 10434"/>
              <a:gd name="connsiteX79" fmla="*/ 6819 w 10000"/>
              <a:gd name="connsiteY79" fmla="*/ 9639 h 10434"/>
              <a:gd name="connsiteX80" fmla="*/ 6802 w 10000"/>
              <a:gd name="connsiteY80" fmla="*/ 9567 h 10434"/>
              <a:gd name="connsiteX81" fmla="*/ 6773 w 10000"/>
              <a:gd name="connsiteY81" fmla="*/ 9446 h 10434"/>
              <a:gd name="connsiteX82" fmla="*/ 6871 w 10000"/>
              <a:gd name="connsiteY82" fmla="*/ 9329 h 10434"/>
              <a:gd name="connsiteX83" fmla="*/ 7023 w 10000"/>
              <a:gd name="connsiteY83" fmla="*/ 9235 h 10434"/>
              <a:gd name="connsiteX84" fmla="*/ 7178 w 10000"/>
              <a:gd name="connsiteY84" fmla="*/ 9168 h 10434"/>
              <a:gd name="connsiteX85" fmla="*/ 7371 w 10000"/>
              <a:gd name="connsiteY85" fmla="*/ 9154 h 10434"/>
              <a:gd name="connsiteX86" fmla="*/ 7644 w 10000"/>
              <a:gd name="connsiteY86" fmla="*/ 9150 h 10434"/>
              <a:gd name="connsiteX87" fmla="*/ 7635 w 10000"/>
              <a:gd name="connsiteY87" fmla="*/ 9487 h 10434"/>
              <a:gd name="connsiteX88" fmla="*/ 7698 w 10000"/>
              <a:gd name="connsiteY88" fmla="*/ 9585 h 10434"/>
              <a:gd name="connsiteX89" fmla="*/ 7784 w 10000"/>
              <a:gd name="connsiteY89" fmla="*/ 9635 h 10434"/>
              <a:gd name="connsiteX90" fmla="*/ 7845 w 10000"/>
              <a:gd name="connsiteY90" fmla="*/ 9653 h 10434"/>
              <a:gd name="connsiteX91" fmla="*/ 8802 w 10000"/>
              <a:gd name="connsiteY91" fmla="*/ 9612 h 10434"/>
              <a:gd name="connsiteX92" fmla="*/ 8897 w 10000"/>
              <a:gd name="connsiteY92" fmla="*/ 9734 h 10434"/>
              <a:gd name="connsiteX93" fmla="*/ 8957 w 10000"/>
              <a:gd name="connsiteY93" fmla="*/ 10030 h 10434"/>
              <a:gd name="connsiteX94" fmla="*/ 9000 w 10000"/>
              <a:gd name="connsiteY94" fmla="*/ 10430 h 10434"/>
              <a:gd name="connsiteX95" fmla="*/ 9103 w 10000"/>
              <a:gd name="connsiteY95" fmla="*/ 10434 h 10434"/>
              <a:gd name="connsiteX96" fmla="*/ 9095 w 10000"/>
              <a:gd name="connsiteY96" fmla="*/ 10039 h 10434"/>
              <a:gd name="connsiteX97" fmla="*/ 9144 w 10000"/>
              <a:gd name="connsiteY97" fmla="*/ 9918 h 10434"/>
              <a:gd name="connsiteX98" fmla="*/ 9181 w 10000"/>
              <a:gd name="connsiteY98" fmla="*/ 9599 h 10434"/>
              <a:gd name="connsiteX99" fmla="*/ 9566 w 10000"/>
              <a:gd name="connsiteY99" fmla="*/ 9837 h 10434"/>
              <a:gd name="connsiteX100" fmla="*/ 9549 w 10000"/>
              <a:gd name="connsiteY100" fmla="*/ 9397 h 10434"/>
              <a:gd name="connsiteX101" fmla="*/ 9733 w 10000"/>
              <a:gd name="connsiteY101" fmla="*/ 9410 h 10434"/>
              <a:gd name="connsiteX102" fmla="*/ 10000 w 10000"/>
              <a:gd name="connsiteY102" fmla="*/ 8921 h 10434"/>
              <a:gd name="connsiteX103" fmla="*/ 9836 w 10000"/>
              <a:gd name="connsiteY103" fmla="*/ 8588 h 10434"/>
              <a:gd name="connsiteX104" fmla="*/ 9802 w 10000"/>
              <a:gd name="connsiteY104" fmla="*/ 8368 h 10434"/>
              <a:gd name="connsiteX105" fmla="*/ 9540 w 10000"/>
              <a:gd name="connsiteY105" fmla="*/ 8333 h 10434"/>
              <a:gd name="connsiteX106" fmla="*/ 9514 w 10000"/>
              <a:gd name="connsiteY106" fmla="*/ 8050 h 10434"/>
              <a:gd name="connsiteX107" fmla="*/ 9164 w 10000"/>
              <a:gd name="connsiteY107" fmla="*/ 7910 h 10434"/>
              <a:gd name="connsiteX108" fmla="*/ 9138 w 10000"/>
              <a:gd name="connsiteY108" fmla="*/ 8139 h 10434"/>
              <a:gd name="connsiteX109" fmla="*/ 8931 w 10000"/>
              <a:gd name="connsiteY109" fmla="*/ 7955 h 10434"/>
              <a:gd name="connsiteX110" fmla="*/ 8931 w 10000"/>
              <a:gd name="connsiteY110" fmla="*/ 7722 h 10434"/>
              <a:gd name="connsiteX111" fmla="*/ 9480 w 10000"/>
              <a:gd name="connsiteY111" fmla="*/ 7978 h 10434"/>
              <a:gd name="connsiteX112" fmla="*/ 9405 w 10000"/>
              <a:gd name="connsiteY112" fmla="*/ 6092 h 10434"/>
              <a:gd name="connsiteX113" fmla="*/ 9319 w 10000"/>
              <a:gd name="connsiteY113" fmla="*/ 5989 h 10434"/>
              <a:gd name="connsiteX114" fmla="*/ 9290 w 10000"/>
              <a:gd name="connsiteY114" fmla="*/ 5769 h 10434"/>
              <a:gd name="connsiteX115" fmla="*/ 9060 w 10000"/>
              <a:gd name="connsiteY115" fmla="*/ 5674 h 10434"/>
              <a:gd name="connsiteX116" fmla="*/ 8983 w 10000"/>
              <a:gd name="connsiteY116" fmla="*/ 5328 h 10434"/>
              <a:gd name="connsiteX117" fmla="*/ 8825 w 10000"/>
              <a:gd name="connsiteY117" fmla="*/ 5297 h 10434"/>
              <a:gd name="connsiteX118" fmla="*/ 8799 w 10000"/>
              <a:gd name="connsiteY118" fmla="*/ 5032 h 10434"/>
              <a:gd name="connsiteX119" fmla="*/ 8652 w 10000"/>
              <a:gd name="connsiteY119" fmla="*/ 5014 h 10434"/>
              <a:gd name="connsiteX120" fmla="*/ 8635 w 10000"/>
              <a:gd name="connsiteY120" fmla="*/ 4803 h 10434"/>
              <a:gd name="connsiteX121" fmla="*/ 8483 w 10000"/>
              <a:gd name="connsiteY121" fmla="*/ 4817 h 10434"/>
              <a:gd name="connsiteX122" fmla="*/ 8431 w 10000"/>
              <a:gd name="connsiteY122" fmla="*/ 4758 h 10434"/>
              <a:gd name="connsiteX123" fmla="*/ 8233 w 10000"/>
              <a:gd name="connsiteY123" fmla="*/ 4763 h 10434"/>
              <a:gd name="connsiteX124" fmla="*/ 7532 w 10000"/>
              <a:gd name="connsiteY124" fmla="*/ 4722 h 10434"/>
              <a:gd name="connsiteX125" fmla="*/ 7532 w 10000"/>
              <a:gd name="connsiteY125" fmla="*/ 5270 h 10434"/>
              <a:gd name="connsiteX126" fmla="*/ 6592 w 10000"/>
              <a:gd name="connsiteY126" fmla="*/ 4381 h 10434"/>
              <a:gd name="connsiteX127" fmla="*/ 6362 w 10000"/>
              <a:gd name="connsiteY127" fmla="*/ 4507 h 10434"/>
              <a:gd name="connsiteX128" fmla="*/ 6247 w 10000"/>
              <a:gd name="connsiteY128" fmla="*/ 5867 h 10434"/>
              <a:gd name="connsiteX129" fmla="*/ 5523 w 10000"/>
              <a:gd name="connsiteY129" fmla="*/ 5486 h 10434"/>
              <a:gd name="connsiteX130" fmla="*/ 5759 w 10000"/>
              <a:gd name="connsiteY130" fmla="*/ 4399 h 10434"/>
              <a:gd name="connsiteX131" fmla="*/ 5474 w 10000"/>
              <a:gd name="connsiteY131" fmla="*/ 4165 h 10434"/>
              <a:gd name="connsiteX132" fmla="*/ 5239 w 10000"/>
              <a:gd name="connsiteY132" fmla="*/ 3829 h 10434"/>
              <a:gd name="connsiteX133" fmla="*/ 5083 w 10000"/>
              <a:gd name="connsiteY133" fmla="*/ 3532 h 10434"/>
              <a:gd name="connsiteX134" fmla="*/ 5034 w 10000"/>
              <a:gd name="connsiteY134" fmla="*/ 3254 h 10434"/>
              <a:gd name="connsiteX135" fmla="*/ 5026 w 10000"/>
              <a:gd name="connsiteY135" fmla="*/ 2940 h 10434"/>
              <a:gd name="connsiteX136" fmla="*/ 5092 w 10000"/>
              <a:gd name="connsiteY136" fmla="*/ 2576 h 10434"/>
              <a:gd name="connsiteX137" fmla="*/ 5178 w 10000"/>
              <a:gd name="connsiteY137" fmla="*/ 2280 h 10434"/>
              <a:gd name="connsiteX138" fmla="*/ 5178 w 10000"/>
              <a:gd name="connsiteY138" fmla="*/ 2190 h 10434"/>
              <a:gd name="connsiteX139" fmla="*/ 4661 w 10000"/>
              <a:gd name="connsiteY139" fmla="*/ 2212 h 10434"/>
              <a:gd name="connsiteX140" fmla="*/ 4678 w 10000"/>
              <a:gd name="connsiteY140" fmla="*/ 1337 h 10434"/>
              <a:gd name="connsiteX141" fmla="*/ 4971 w 10000"/>
              <a:gd name="connsiteY141" fmla="*/ 1054 h 10434"/>
              <a:gd name="connsiteX142" fmla="*/ 5297 w 10000"/>
              <a:gd name="connsiteY142" fmla="*/ 0 h 10434"/>
              <a:gd name="connsiteX143" fmla="*/ 4819 w 10000"/>
              <a:gd name="connsiteY143" fmla="*/ 434 h 10434"/>
              <a:gd name="connsiteX144" fmla="*/ 4428 w 10000"/>
              <a:gd name="connsiteY144" fmla="*/ 789 h 10434"/>
              <a:gd name="connsiteX145" fmla="*/ 3353 w 10000"/>
              <a:gd name="connsiteY145" fmla="*/ 1489 h 10434"/>
              <a:gd name="connsiteX146" fmla="*/ 2905 w 10000"/>
              <a:gd name="connsiteY146" fmla="*/ 1875 h 10434"/>
              <a:gd name="connsiteX147" fmla="*/ 2905 w 10000"/>
              <a:gd name="connsiteY147" fmla="*/ 2010 h 10434"/>
              <a:gd name="connsiteX148" fmla="*/ 2957 w 10000"/>
              <a:gd name="connsiteY148" fmla="*/ 1988 h 10434"/>
              <a:gd name="connsiteX149" fmla="*/ 2966 w 10000"/>
              <a:gd name="connsiteY149" fmla="*/ 2095 h 10434"/>
              <a:gd name="connsiteX150" fmla="*/ 2885 w 10000"/>
              <a:gd name="connsiteY150" fmla="*/ 2163 h 10434"/>
              <a:gd name="connsiteX151" fmla="*/ 2549 w 10000"/>
              <a:gd name="connsiteY151" fmla="*/ 2580 h 10434"/>
              <a:gd name="connsiteX152" fmla="*/ 2422 w 10000"/>
              <a:gd name="connsiteY152" fmla="*/ 2805 h 10434"/>
              <a:gd name="connsiteX153" fmla="*/ 2178 w 10000"/>
              <a:gd name="connsiteY153" fmla="*/ 3101 h 10434"/>
              <a:gd name="connsiteX154" fmla="*/ 2101 w 10000"/>
              <a:gd name="connsiteY154" fmla="*/ 3240 h 10434"/>
              <a:gd name="connsiteX155" fmla="*/ 2103 w 10000"/>
              <a:gd name="connsiteY155" fmla="*/ 3344 h 10434"/>
              <a:gd name="connsiteX156" fmla="*/ 1991 w 10000"/>
              <a:gd name="connsiteY156" fmla="*/ 3465 h 10434"/>
              <a:gd name="connsiteX157" fmla="*/ 1816 w 10000"/>
              <a:gd name="connsiteY157" fmla="*/ 3402 h 10434"/>
              <a:gd name="connsiteX158" fmla="*/ 1618 w 10000"/>
              <a:gd name="connsiteY158" fmla="*/ 3667 h 10434"/>
              <a:gd name="connsiteX159" fmla="*/ 1618 w 10000"/>
              <a:gd name="connsiteY159" fmla="*/ 3802 h 10434"/>
              <a:gd name="connsiteX160" fmla="*/ 1457 w 10000"/>
              <a:gd name="connsiteY160" fmla="*/ 3981 h 10434"/>
              <a:gd name="connsiteX161" fmla="*/ 1543 w 10000"/>
              <a:gd name="connsiteY161" fmla="*/ 4085 h 10434"/>
              <a:gd name="connsiteX162" fmla="*/ 1670 w 10000"/>
              <a:gd name="connsiteY162" fmla="*/ 3990 h 10434"/>
              <a:gd name="connsiteX163" fmla="*/ 1905 w 10000"/>
              <a:gd name="connsiteY163" fmla="*/ 4156 h 10434"/>
              <a:gd name="connsiteX164" fmla="*/ 2147 w 10000"/>
              <a:gd name="connsiteY164" fmla="*/ 3954 h 10434"/>
              <a:gd name="connsiteX165" fmla="*/ 2207 w 10000"/>
              <a:gd name="connsiteY165" fmla="*/ 4004 h 10434"/>
              <a:gd name="connsiteX166" fmla="*/ 1954 w 10000"/>
              <a:gd name="connsiteY166" fmla="*/ 4237 h 10434"/>
              <a:gd name="connsiteX167" fmla="*/ 2207 w 10000"/>
              <a:gd name="connsiteY167" fmla="*/ 4507 h 10434"/>
              <a:gd name="connsiteX168" fmla="*/ 2368 w 10000"/>
              <a:gd name="connsiteY168" fmla="*/ 4341 h 10434"/>
              <a:gd name="connsiteX169" fmla="*/ 2483 w 10000"/>
              <a:gd name="connsiteY169" fmla="*/ 4300 h 10434"/>
              <a:gd name="connsiteX170" fmla="*/ 2489 w 10000"/>
              <a:gd name="connsiteY170" fmla="*/ 4426 h 10434"/>
              <a:gd name="connsiteX171" fmla="*/ 2325 w 10000"/>
              <a:gd name="connsiteY171" fmla="*/ 4556 h 10434"/>
              <a:gd name="connsiteX172" fmla="*/ 2420 w 10000"/>
              <a:gd name="connsiteY172" fmla="*/ 4722 h 10434"/>
              <a:gd name="connsiteX173" fmla="*/ 2739 w 10000"/>
              <a:gd name="connsiteY173" fmla="*/ 4408 h 10434"/>
              <a:gd name="connsiteX174" fmla="*/ 2687 w 10000"/>
              <a:gd name="connsiteY174" fmla="*/ 4287 h 10434"/>
              <a:gd name="connsiteX175" fmla="*/ 2799 w 10000"/>
              <a:gd name="connsiteY175" fmla="*/ 4165 h 10434"/>
              <a:gd name="connsiteX176" fmla="*/ 2920 w 10000"/>
              <a:gd name="connsiteY176" fmla="*/ 4291 h 10434"/>
              <a:gd name="connsiteX177" fmla="*/ 3078 w 10000"/>
              <a:gd name="connsiteY177" fmla="*/ 4233 h 10434"/>
              <a:gd name="connsiteX178" fmla="*/ 3595 w 10000"/>
              <a:gd name="connsiteY178" fmla="*/ 3079 h 10434"/>
              <a:gd name="connsiteX179" fmla="*/ 3583 w 10000"/>
              <a:gd name="connsiteY179" fmla="*/ 3209 h 10434"/>
              <a:gd name="connsiteX180" fmla="*/ 3204 w 10000"/>
              <a:gd name="connsiteY180" fmla="*/ 4394 h 10434"/>
              <a:gd name="connsiteX181" fmla="*/ 3767 w 10000"/>
              <a:gd name="connsiteY181" fmla="*/ 4246 h 10434"/>
              <a:gd name="connsiteX182" fmla="*/ 3733 w 10000"/>
              <a:gd name="connsiteY182" fmla="*/ 4453 h 10434"/>
              <a:gd name="connsiteX183" fmla="*/ 3345 w 10000"/>
              <a:gd name="connsiteY183" fmla="*/ 4574 h 10434"/>
              <a:gd name="connsiteX184" fmla="*/ 3362 w 10000"/>
              <a:gd name="connsiteY184" fmla="*/ 4731 h 10434"/>
              <a:gd name="connsiteX185" fmla="*/ 3609 w 10000"/>
              <a:gd name="connsiteY185" fmla="*/ 4718 h 10434"/>
              <a:gd name="connsiteX186" fmla="*/ 3601 w 10000"/>
              <a:gd name="connsiteY186" fmla="*/ 4857 h 10434"/>
              <a:gd name="connsiteX187" fmla="*/ 3420 w 10000"/>
              <a:gd name="connsiteY187" fmla="*/ 4884 h 10434"/>
              <a:gd name="connsiteX188" fmla="*/ 3420 w 10000"/>
              <a:gd name="connsiteY188" fmla="*/ 5032 h 10434"/>
              <a:gd name="connsiteX189" fmla="*/ 3557 w 10000"/>
              <a:gd name="connsiteY189" fmla="*/ 5041 h 10434"/>
              <a:gd name="connsiteX190" fmla="*/ 3549 w 10000"/>
              <a:gd name="connsiteY190" fmla="*/ 5167 h 10434"/>
              <a:gd name="connsiteX191" fmla="*/ 3394 w 10000"/>
              <a:gd name="connsiteY191" fmla="*/ 5230 h 10434"/>
              <a:gd name="connsiteX192" fmla="*/ 3345 w 10000"/>
              <a:gd name="connsiteY192" fmla="*/ 5261 h 10434"/>
              <a:gd name="connsiteX193" fmla="*/ 3302 w 10000"/>
              <a:gd name="connsiteY193" fmla="*/ 5221 h 10434"/>
              <a:gd name="connsiteX194" fmla="*/ 3333 w 10000"/>
              <a:gd name="connsiteY194" fmla="*/ 5162 h 10434"/>
              <a:gd name="connsiteX195" fmla="*/ 3307 w 10000"/>
              <a:gd name="connsiteY195" fmla="*/ 4992 h 10434"/>
              <a:gd name="connsiteX196" fmla="*/ 3178 w 10000"/>
              <a:gd name="connsiteY196" fmla="*/ 4736 h 10434"/>
              <a:gd name="connsiteX197" fmla="*/ 3103 w 10000"/>
              <a:gd name="connsiteY197" fmla="*/ 4772 h 10434"/>
              <a:gd name="connsiteX198" fmla="*/ 3112 w 10000"/>
              <a:gd name="connsiteY198" fmla="*/ 4637 h 10434"/>
              <a:gd name="connsiteX199" fmla="*/ 2989 w 10000"/>
              <a:gd name="connsiteY199" fmla="*/ 4489 h 10434"/>
              <a:gd name="connsiteX200" fmla="*/ 2807 w 10000"/>
              <a:gd name="connsiteY200" fmla="*/ 4677 h 10434"/>
              <a:gd name="connsiteX201" fmla="*/ 2825 w 10000"/>
              <a:gd name="connsiteY201" fmla="*/ 5055 h 10434"/>
              <a:gd name="connsiteX202" fmla="*/ 2759 w 10000"/>
              <a:gd name="connsiteY202" fmla="*/ 5086 h 10434"/>
              <a:gd name="connsiteX203" fmla="*/ 2764 w 10000"/>
              <a:gd name="connsiteY203" fmla="*/ 5531 h 10434"/>
              <a:gd name="connsiteX204" fmla="*/ 2876 w 10000"/>
              <a:gd name="connsiteY204" fmla="*/ 5557 h 10434"/>
              <a:gd name="connsiteX205" fmla="*/ 2911 w 10000"/>
              <a:gd name="connsiteY205" fmla="*/ 5607 h 10434"/>
              <a:gd name="connsiteX206" fmla="*/ 2905 w 10000"/>
              <a:gd name="connsiteY206" fmla="*/ 6078 h 10434"/>
              <a:gd name="connsiteX207" fmla="*/ 4023 w 10000"/>
              <a:gd name="connsiteY207" fmla="*/ 6069 h 10434"/>
              <a:gd name="connsiteX208" fmla="*/ 4147 w 10000"/>
              <a:gd name="connsiteY208" fmla="*/ 5688 h 10434"/>
              <a:gd name="connsiteX209" fmla="*/ 4230 w 10000"/>
              <a:gd name="connsiteY209" fmla="*/ 5248 h 10434"/>
              <a:gd name="connsiteX210" fmla="*/ 4241 w 10000"/>
              <a:gd name="connsiteY210" fmla="*/ 4368 h 10434"/>
              <a:gd name="connsiteX211" fmla="*/ 4256 w 10000"/>
              <a:gd name="connsiteY211" fmla="*/ 4210 h 10434"/>
              <a:gd name="connsiteX212" fmla="*/ 4276 w 10000"/>
              <a:gd name="connsiteY212" fmla="*/ 4130 h 10434"/>
              <a:gd name="connsiteX0" fmla="*/ 4276 w 10000"/>
              <a:gd name="connsiteY0" fmla="*/ 4130 h 10434"/>
              <a:gd name="connsiteX1" fmla="*/ 4333 w 10000"/>
              <a:gd name="connsiteY1" fmla="*/ 4278 h 10434"/>
              <a:gd name="connsiteX2" fmla="*/ 4351 w 10000"/>
              <a:gd name="connsiteY2" fmla="*/ 4529 h 10434"/>
              <a:gd name="connsiteX3" fmla="*/ 4319 w 10000"/>
              <a:gd name="connsiteY3" fmla="*/ 5203 h 10434"/>
              <a:gd name="connsiteX4" fmla="*/ 4284 w 10000"/>
              <a:gd name="connsiteY4" fmla="*/ 5566 h 10434"/>
              <a:gd name="connsiteX5" fmla="*/ 4213 w 10000"/>
              <a:gd name="connsiteY5" fmla="*/ 5881 h 10434"/>
              <a:gd name="connsiteX6" fmla="*/ 4121 w 10000"/>
              <a:gd name="connsiteY6" fmla="*/ 6173 h 10434"/>
              <a:gd name="connsiteX7" fmla="*/ 4043 w 10000"/>
              <a:gd name="connsiteY7" fmla="*/ 6339 h 10434"/>
              <a:gd name="connsiteX8" fmla="*/ 3963 w 10000"/>
              <a:gd name="connsiteY8" fmla="*/ 6482 h 10434"/>
              <a:gd name="connsiteX9" fmla="*/ 3819 w 10000"/>
              <a:gd name="connsiteY9" fmla="*/ 6590 h 10434"/>
              <a:gd name="connsiteX10" fmla="*/ 3638 w 10000"/>
              <a:gd name="connsiteY10" fmla="*/ 6689 h 10434"/>
              <a:gd name="connsiteX11" fmla="*/ 3397 w 10000"/>
              <a:gd name="connsiteY11" fmla="*/ 6792 h 10434"/>
              <a:gd name="connsiteX12" fmla="*/ 3138 w 10000"/>
              <a:gd name="connsiteY12" fmla="*/ 6846 h 10434"/>
              <a:gd name="connsiteX13" fmla="*/ 2948 w 10000"/>
              <a:gd name="connsiteY13" fmla="*/ 6864 h 10434"/>
              <a:gd name="connsiteX14" fmla="*/ 2739 w 10000"/>
              <a:gd name="connsiteY14" fmla="*/ 6837 h 10434"/>
              <a:gd name="connsiteX15" fmla="*/ 2601 w 10000"/>
              <a:gd name="connsiteY15" fmla="*/ 6779 h 10434"/>
              <a:gd name="connsiteX16" fmla="*/ 2609 w 10000"/>
              <a:gd name="connsiteY16" fmla="*/ 7587 h 10434"/>
              <a:gd name="connsiteX17" fmla="*/ 2483 w 10000"/>
              <a:gd name="connsiteY17" fmla="*/ 7605 h 10434"/>
              <a:gd name="connsiteX18" fmla="*/ 2264 w 10000"/>
              <a:gd name="connsiteY18" fmla="*/ 7156 h 10434"/>
              <a:gd name="connsiteX19" fmla="*/ 2319 w 10000"/>
              <a:gd name="connsiteY19" fmla="*/ 6927 h 10434"/>
              <a:gd name="connsiteX20" fmla="*/ 2233 w 10000"/>
              <a:gd name="connsiteY20" fmla="*/ 6590 h 10434"/>
              <a:gd name="connsiteX21" fmla="*/ 1948 w 10000"/>
              <a:gd name="connsiteY21" fmla="*/ 6833 h 10434"/>
              <a:gd name="connsiteX22" fmla="*/ 1876 w 10000"/>
              <a:gd name="connsiteY22" fmla="*/ 6608 h 10434"/>
              <a:gd name="connsiteX23" fmla="*/ 2319 w 10000"/>
              <a:gd name="connsiteY23" fmla="*/ 6258 h 10434"/>
              <a:gd name="connsiteX24" fmla="*/ 2198 w 10000"/>
              <a:gd name="connsiteY24" fmla="*/ 5028 h 10434"/>
              <a:gd name="connsiteX25" fmla="*/ 1807 w 10000"/>
              <a:gd name="connsiteY25" fmla="*/ 4718 h 10434"/>
              <a:gd name="connsiteX26" fmla="*/ 1540 w 10000"/>
              <a:gd name="connsiteY26" fmla="*/ 4879 h 10434"/>
              <a:gd name="connsiteX27" fmla="*/ 1213 w 10000"/>
              <a:gd name="connsiteY27" fmla="*/ 4516 h 10434"/>
              <a:gd name="connsiteX28" fmla="*/ 0 w 10000"/>
              <a:gd name="connsiteY28" fmla="*/ 5328 h 10434"/>
              <a:gd name="connsiteX29" fmla="*/ 0 w 10000"/>
              <a:gd name="connsiteY29" fmla="*/ 5971 h 10434"/>
              <a:gd name="connsiteX30" fmla="*/ 371 w 10000"/>
              <a:gd name="connsiteY30" fmla="*/ 5957 h 10434"/>
              <a:gd name="connsiteX31" fmla="*/ 741 w 10000"/>
              <a:gd name="connsiteY31" fmla="*/ 5472 h 10434"/>
              <a:gd name="connsiteX32" fmla="*/ 851 w 10000"/>
              <a:gd name="connsiteY32" fmla="*/ 5679 h 10434"/>
              <a:gd name="connsiteX33" fmla="*/ 457 w 10000"/>
              <a:gd name="connsiteY33" fmla="*/ 6177 h 10434"/>
              <a:gd name="connsiteX34" fmla="*/ 612 w 10000"/>
              <a:gd name="connsiteY34" fmla="*/ 6514 h 10434"/>
              <a:gd name="connsiteX35" fmla="*/ 1164 w 10000"/>
              <a:gd name="connsiteY35" fmla="*/ 6554 h 10434"/>
              <a:gd name="connsiteX36" fmla="*/ 1273 w 10000"/>
              <a:gd name="connsiteY36" fmla="*/ 6945 h 10434"/>
              <a:gd name="connsiteX37" fmla="*/ 1678 w 10000"/>
              <a:gd name="connsiteY37" fmla="*/ 6738 h 10434"/>
              <a:gd name="connsiteX38" fmla="*/ 1756 w 10000"/>
              <a:gd name="connsiteY38" fmla="*/ 6729 h 10434"/>
              <a:gd name="connsiteX39" fmla="*/ 1773 w 10000"/>
              <a:gd name="connsiteY39" fmla="*/ 6927 h 10434"/>
              <a:gd name="connsiteX40" fmla="*/ 1707 w 10000"/>
              <a:gd name="connsiteY40" fmla="*/ 6905 h 10434"/>
              <a:gd name="connsiteX41" fmla="*/ 1724 w 10000"/>
              <a:gd name="connsiteY41" fmla="*/ 7345 h 10434"/>
              <a:gd name="connsiteX42" fmla="*/ 1644 w 10000"/>
              <a:gd name="connsiteY42" fmla="*/ 7331 h 10434"/>
              <a:gd name="connsiteX43" fmla="*/ 1655 w 10000"/>
              <a:gd name="connsiteY43" fmla="*/ 7493 h 10434"/>
              <a:gd name="connsiteX44" fmla="*/ 1790 w 10000"/>
              <a:gd name="connsiteY44" fmla="*/ 7605 h 10434"/>
              <a:gd name="connsiteX45" fmla="*/ 1793 w 10000"/>
              <a:gd name="connsiteY45" fmla="*/ 7668 h 10434"/>
              <a:gd name="connsiteX46" fmla="*/ 1448 w 10000"/>
              <a:gd name="connsiteY46" fmla="*/ 7681 h 10434"/>
              <a:gd name="connsiteX47" fmla="*/ 1454 w 10000"/>
              <a:gd name="connsiteY47" fmla="*/ 7309 h 10434"/>
              <a:gd name="connsiteX48" fmla="*/ 1259 w 10000"/>
              <a:gd name="connsiteY48" fmla="*/ 7183 h 10434"/>
              <a:gd name="connsiteX49" fmla="*/ 1284 w 10000"/>
              <a:gd name="connsiteY49" fmla="*/ 7681 h 10434"/>
              <a:gd name="connsiteX50" fmla="*/ 1109 w 10000"/>
              <a:gd name="connsiteY50" fmla="*/ 7672 h 10434"/>
              <a:gd name="connsiteX51" fmla="*/ 1026 w 10000"/>
              <a:gd name="connsiteY51" fmla="*/ 7147 h 10434"/>
              <a:gd name="connsiteX52" fmla="*/ 368 w 10000"/>
              <a:gd name="connsiteY52" fmla="*/ 7129 h 10434"/>
              <a:gd name="connsiteX53" fmla="*/ 351 w 10000"/>
              <a:gd name="connsiteY53" fmla="*/ 7102 h 10434"/>
              <a:gd name="connsiteX54" fmla="*/ 282 w 10000"/>
              <a:gd name="connsiteY54" fmla="*/ 7093 h 10434"/>
              <a:gd name="connsiteX55" fmla="*/ 233 w 10000"/>
              <a:gd name="connsiteY55" fmla="*/ 6981 h 10434"/>
              <a:gd name="connsiteX56" fmla="*/ 23 w 10000"/>
              <a:gd name="connsiteY56" fmla="*/ 6972 h 10434"/>
              <a:gd name="connsiteX57" fmla="*/ 204 w 10000"/>
              <a:gd name="connsiteY57" fmla="*/ 7910 h 10434"/>
              <a:gd name="connsiteX58" fmla="*/ 937 w 10000"/>
              <a:gd name="connsiteY58" fmla="*/ 7915 h 10434"/>
              <a:gd name="connsiteX59" fmla="*/ 980 w 10000"/>
              <a:gd name="connsiteY59" fmla="*/ 8036 h 10434"/>
              <a:gd name="connsiteX60" fmla="*/ 1118 w 10000"/>
              <a:gd name="connsiteY60" fmla="*/ 8036 h 10434"/>
              <a:gd name="connsiteX61" fmla="*/ 1129 w 10000"/>
              <a:gd name="connsiteY61" fmla="*/ 7955 h 10434"/>
              <a:gd name="connsiteX62" fmla="*/ 1299 w 10000"/>
              <a:gd name="connsiteY62" fmla="*/ 7951 h 10434"/>
              <a:gd name="connsiteX63" fmla="*/ 1299 w 10000"/>
              <a:gd name="connsiteY63" fmla="*/ 8086 h 10434"/>
              <a:gd name="connsiteX64" fmla="*/ 2592 w 10000"/>
              <a:gd name="connsiteY64" fmla="*/ 8086 h 10434"/>
              <a:gd name="connsiteX65" fmla="*/ 4782 w 10000"/>
              <a:gd name="connsiteY65" fmla="*/ 9446 h 10434"/>
              <a:gd name="connsiteX66" fmla="*/ 5213 w 10000"/>
              <a:gd name="connsiteY66" fmla="*/ 9702 h 10434"/>
              <a:gd name="connsiteX67" fmla="*/ 5345 w 10000"/>
              <a:gd name="connsiteY67" fmla="*/ 10160 h 10434"/>
              <a:gd name="connsiteX68" fmla="*/ 5405 w 10000"/>
              <a:gd name="connsiteY68" fmla="*/ 10281 h 10434"/>
              <a:gd name="connsiteX69" fmla="*/ 5445 w 10000"/>
              <a:gd name="connsiteY69" fmla="*/ 10326 h 10434"/>
              <a:gd name="connsiteX70" fmla="*/ 5506 w 10000"/>
              <a:gd name="connsiteY70" fmla="*/ 10340 h 10434"/>
              <a:gd name="connsiteX71" fmla="*/ 5583 w 10000"/>
              <a:gd name="connsiteY71" fmla="*/ 10335 h 10434"/>
              <a:gd name="connsiteX72" fmla="*/ 5690 w 10000"/>
              <a:gd name="connsiteY72" fmla="*/ 10286 h 10434"/>
              <a:gd name="connsiteX73" fmla="*/ 6540 w 10000"/>
              <a:gd name="connsiteY73" fmla="*/ 9612 h 10434"/>
              <a:gd name="connsiteX74" fmla="*/ 6664 w 10000"/>
              <a:gd name="connsiteY74" fmla="*/ 9810 h 10434"/>
              <a:gd name="connsiteX75" fmla="*/ 6716 w 10000"/>
              <a:gd name="connsiteY75" fmla="*/ 9837 h 10434"/>
              <a:gd name="connsiteX76" fmla="*/ 6756 w 10000"/>
              <a:gd name="connsiteY76" fmla="*/ 9828 h 10434"/>
              <a:gd name="connsiteX77" fmla="*/ 6784 w 10000"/>
              <a:gd name="connsiteY77" fmla="*/ 9801 h 10434"/>
              <a:gd name="connsiteX78" fmla="*/ 6816 w 10000"/>
              <a:gd name="connsiteY78" fmla="*/ 9734 h 10434"/>
              <a:gd name="connsiteX79" fmla="*/ 6819 w 10000"/>
              <a:gd name="connsiteY79" fmla="*/ 9639 h 10434"/>
              <a:gd name="connsiteX80" fmla="*/ 6802 w 10000"/>
              <a:gd name="connsiteY80" fmla="*/ 9567 h 10434"/>
              <a:gd name="connsiteX81" fmla="*/ 6773 w 10000"/>
              <a:gd name="connsiteY81" fmla="*/ 9446 h 10434"/>
              <a:gd name="connsiteX82" fmla="*/ 6871 w 10000"/>
              <a:gd name="connsiteY82" fmla="*/ 9329 h 10434"/>
              <a:gd name="connsiteX83" fmla="*/ 7023 w 10000"/>
              <a:gd name="connsiteY83" fmla="*/ 9235 h 10434"/>
              <a:gd name="connsiteX84" fmla="*/ 7178 w 10000"/>
              <a:gd name="connsiteY84" fmla="*/ 9168 h 10434"/>
              <a:gd name="connsiteX85" fmla="*/ 7371 w 10000"/>
              <a:gd name="connsiteY85" fmla="*/ 9154 h 10434"/>
              <a:gd name="connsiteX86" fmla="*/ 7644 w 10000"/>
              <a:gd name="connsiteY86" fmla="*/ 9150 h 10434"/>
              <a:gd name="connsiteX87" fmla="*/ 7635 w 10000"/>
              <a:gd name="connsiteY87" fmla="*/ 9487 h 10434"/>
              <a:gd name="connsiteX88" fmla="*/ 7698 w 10000"/>
              <a:gd name="connsiteY88" fmla="*/ 9585 h 10434"/>
              <a:gd name="connsiteX89" fmla="*/ 7784 w 10000"/>
              <a:gd name="connsiteY89" fmla="*/ 9635 h 10434"/>
              <a:gd name="connsiteX90" fmla="*/ 7845 w 10000"/>
              <a:gd name="connsiteY90" fmla="*/ 9653 h 10434"/>
              <a:gd name="connsiteX91" fmla="*/ 8802 w 10000"/>
              <a:gd name="connsiteY91" fmla="*/ 9612 h 10434"/>
              <a:gd name="connsiteX92" fmla="*/ 8897 w 10000"/>
              <a:gd name="connsiteY92" fmla="*/ 9734 h 10434"/>
              <a:gd name="connsiteX93" fmla="*/ 8957 w 10000"/>
              <a:gd name="connsiteY93" fmla="*/ 10030 h 10434"/>
              <a:gd name="connsiteX94" fmla="*/ 9000 w 10000"/>
              <a:gd name="connsiteY94" fmla="*/ 10430 h 10434"/>
              <a:gd name="connsiteX95" fmla="*/ 9103 w 10000"/>
              <a:gd name="connsiteY95" fmla="*/ 10434 h 10434"/>
              <a:gd name="connsiteX96" fmla="*/ 9095 w 10000"/>
              <a:gd name="connsiteY96" fmla="*/ 10039 h 10434"/>
              <a:gd name="connsiteX97" fmla="*/ 9144 w 10000"/>
              <a:gd name="connsiteY97" fmla="*/ 9918 h 10434"/>
              <a:gd name="connsiteX98" fmla="*/ 9181 w 10000"/>
              <a:gd name="connsiteY98" fmla="*/ 9599 h 10434"/>
              <a:gd name="connsiteX99" fmla="*/ 9566 w 10000"/>
              <a:gd name="connsiteY99" fmla="*/ 9837 h 10434"/>
              <a:gd name="connsiteX100" fmla="*/ 9549 w 10000"/>
              <a:gd name="connsiteY100" fmla="*/ 9397 h 10434"/>
              <a:gd name="connsiteX101" fmla="*/ 9733 w 10000"/>
              <a:gd name="connsiteY101" fmla="*/ 9410 h 10434"/>
              <a:gd name="connsiteX102" fmla="*/ 10000 w 10000"/>
              <a:gd name="connsiteY102" fmla="*/ 8921 h 10434"/>
              <a:gd name="connsiteX103" fmla="*/ 9836 w 10000"/>
              <a:gd name="connsiteY103" fmla="*/ 8588 h 10434"/>
              <a:gd name="connsiteX104" fmla="*/ 9802 w 10000"/>
              <a:gd name="connsiteY104" fmla="*/ 8368 h 10434"/>
              <a:gd name="connsiteX105" fmla="*/ 9540 w 10000"/>
              <a:gd name="connsiteY105" fmla="*/ 8333 h 10434"/>
              <a:gd name="connsiteX106" fmla="*/ 9514 w 10000"/>
              <a:gd name="connsiteY106" fmla="*/ 8050 h 10434"/>
              <a:gd name="connsiteX107" fmla="*/ 9164 w 10000"/>
              <a:gd name="connsiteY107" fmla="*/ 7910 h 10434"/>
              <a:gd name="connsiteX108" fmla="*/ 9138 w 10000"/>
              <a:gd name="connsiteY108" fmla="*/ 8139 h 10434"/>
              <a:gd name="connsiteX109" fmla="*/ 8931 w 10000"/>
              <a:gd name="connsiteY109" fmla="*/ 7955 h 10434"/>
              <a:gd name="connsiteX110" fmla="*/ 8931 w 10000"/>
              <a:gd name="connsiteY110" fmla="*/ 7722 h 10434"/>
              <a:gd name="connsiteX111" fmla="*/ 9480 w 10000"/>
              <a:gd name="connsiteY111" fmla="*/ 7978 h 10434"/>
              <a:gd name="connsiteX112" fmla="*/ 9405 w 10000"/>
              <a:gd name="connsiteY112" fmla="*/ 6092 h 10434"/>
              <a:gd name="connsiteX113" fmla="*/ 9319 w 10000"/>
              <a:gd name="connsiteY113" fmla="*/ 5989 h 10434"/>
              <a:gd name="connsiteX114" fmla="*/ 9290 w 10000"/>
              <a:gd name="connsiteY114" fmla="*/ 5769 h 10434"/>
              <a:gd name="connsiteX115" fmla="*/ 9060 w 10000"/>
              <a:gd name="connsiteY115" fmla="*/ 5674 h 10434"/>
              <a:gd name="connsiteX116" fmla="*/ 8983 w 10000"/>
              <a:gd name="connsiteY116" fmla="*/ 5328 h 10434"/>
              <a:gd name="connsiteX117" fmla="*/ 8825 w 10000"/>
              <a:gd name="connsiteY117" fmla="*/ 5297 h 10434"/>
              <a:gd name="connsiteX118" fmla="*/ 8799 w 10000"/>
              <a:gd name="connsiteY118" fmla="*/ 5032 h 10434"/>
              <a:gd name="connsiteX119" fmla="*/ 8652 w 10000"/>
              <a:gd name="connsiteY119" fmla="*/ 5014 h 10434"/>
              <a:gd name="connsiteX120" fmla="*/ 8635 w 10000"/>
              <a:gd name="connsiteY120" fmla="*/ 4803 h 10434"/>
              <a:gd name="connsiteX121" fmla="*/ 8483 w 10000"/>
              <a:gd name="connsiteY121" fmla="*/ 4817 h 10434"/>
              <a:gd name="connsiteX122" fmla="*/ 8431 w 10000"/>
              <a:gd name="connsiteY122" fmla="*/ 4758 h 10434"/>
              <a:gd name="connsiteX123" fmla="*/ 8233 w 10000"/>
              <a:gd name="connsiteY123" fmla="*/ 4763 h 10434"/>
              <a:gd name="connsiteX124" fmla="*/ 7532 w 10000"/>
              <a:gd name="connsiteY124" fmla="*/ 4722 h 10434"/>
              <a:gd name="connsiteX125" fmla="*/ 7532 w 10000"/>
              <a:gd name="connsiteY125" fmla="*/ 5270 h 10434"/>
              <a:gd name="connsiteX126" fmla="*/ 6592 w 10000"/>
              <a:gd name="connsiteY126" fmla="*/ 4381 h 10434"/>
              <a:gd name="connsiteX127" fmla="*/ 6362 w 10000"/>
              <a:gd name="connsiteY127" fmla="*/ 4507 h 10434"/>
              <a:gd name="connsiteX128" fmla="*/ 6247 w 10000"/>
              <a:gd name="connsiteY128" fmla="*/ 5867 h 10434"/>
              <a:gd name="connsiteX129" fmla="*/ 5523 w 10000"/>
              <a:gd name="connsiteY129" fmla="*/ 5486 h 10434"/>
              <a:gd name="connsiteX130" fmla="*/ 5759 w 10000"/>
              <a:gd name="connsiteY130" fmla="*/ 4399 h 10434"/>
              <a:gd name="connsiteX131" fmla="*/ 5474 w 10000"/>
              <a:gd name="connsiteY131" fmla="*/ 4165 h 10434"/>
              <a:gd name="connsiteX132" fmla="*/ 5239 w 10000"/>
              <a:gd name="connsiteY132" fmla="*/ 3829 h 10434"/>
              <a:gd name="connsiteX133" fmla="*/ 5083 w 10000"/>
              <a:gd name="connsiteY133" fmla="*/ 3532 h 10434"/>
              <a:gd name="connsiteX134" fmla="*/ 5034 w 10000"/>
              <a:gd name="connsiteY134" fmla="*/ 3254 h 10434"/>
              <a:gd name="connsiteX135" fmla="*/ 5026 w 10000"/>
              <a:gd name="connsiteY135" fmla="*/ 2940 h 10434"/>
              <a:gd name="connsiteX136" fmla="*/ 5092 w 10000"/>
              <a:gd name="connsiteY136" fmla="*/ 2576 h 10434"/>
              <a:gd name="connsiteX137" fmla="*/ 5178 w 10000"/>
              <a:gd name="connsiteY137" fmla="*/ 2280 h 10434"/>
              <a:gd name="connsiteX138" fmla="*/ 5178 w 10000"/>
              <a:gd name="connsiteY138" fmla="*/ 2190 h 10434"/>
              <a:gd name="connsiteX139" fmla="*/ 4661 w 10000"/>
              <a:gd name="connsiteY139" fmla="*/ 2212 h 10434"/>
              <a:gd name="connsiteX140" fmla="*/ 4678 w 10000"/>
              <a:gd name="connsiteY140" fmla="*/ 1337 h 10434"/>
              <a:gd name="connsiteX141" fmla="*/ 4971 w 10000"/>
              <a:gd name="connsiteY141" fmla="*/ 1054 h 10434"/>
              <a:gd name="connsiteX142" fmla="*/ 5297 w 10000"/>
              <a:gd name="connsiteY142" fmla="*/ 0 h 10434"/>
              <a:gd name="connsiteX143" fmla="*/ 4819 w 10000"/>
              <a:gd name="connsiteY143" fmla="*/ 434 h 10434"/>
              <a:gd name="connsiteX144" fmla="*/ 4428 w 10000"/>
              <a:gd name="connsiteY144" fmla="*/ 789 h 10434"/>
              <a:gd name="connsiteX145" fmla="*/ 3353 w 10000"/>
              <a:gd name="connsiteY145" fmla="*/ 1489 h 10434"/>
              <a:gd name="connsiteX146" fmla="*/ 2905 w 10000"/>
              <a:gd name="connsiteY146" fmla="*/ 1875 h 10434"/>
              <a:gd name="connsiteX147" fmla="*/ 2905 w 10000"/>
              <a:gd name="connsiteY147" fmla="*/ 2010 h 10434"/>
              <a:gd name="connsiteX148" fmla="*/ 2957 w 10000"/>
              <a:gd name="connsiteY148" fmla="*/ 1988 h 10434"/>
              <a:gd name="connsiteX149" fmla="*/ 2966 w 10000"/>
              <a:gd name="connsiteY149" fmla="*/ 2095 h 10434"/>
              <a:gd name="connsiteX150" fmla="*/ 2885 w 10000"/>
              <a:gd name="connsiteY150" fmla="*/ 2163 h 10434"/>
              <a:gd name="connsiteX151" fmla="*/ 2549 w 10000"/>
              <a:gd name="connsiteY151" fmla="*/ 2580 h 10434"/>
              <a:gd name="connsiteX152" fmla="*/ 2422 w 10000"/>
              <a:gd name="connsiteY152" fmla="*/ 2805 h 10434"/>
              <a:gd name="connsiteX153" fmla="*/ 2178 w 10000"/>
              <a:gd name="connsiteY153" fmla="*/ 3101 h 10434"/>
              <a:gd name="connsiteX154" fmla="*/ 2101 w 10000"/>
              <a:gd name="connsiteY154" fmla="*/ 3240 h 10434"/>
              <a:gd name="connsiteX155" fmla="*/ 2103 w 10000"/>
              <a:gd name="connsiteY155" fmla="*/ 3344 h 10434"/>
              <a:gd name="connsiteX156" fmla="*/ 1991 w 10000"/>
              <a:gd name="connsiteY156" fmla="*/ 3465 h 10434"/>
              <a:gd name="connsiteX157" fmla="*/ 1816 w 10000"/>
              <a:gd name="connsiteY157" fmla="*/ 3402 h 10434"/>
              <a:gd name="connsiteX158" fmla="*/ 1618 w 10000"/>
              <a:gd name="connsiteY158" fmla="*/ 3667 h 10434"/>
              <a:gd name="connsiteX159" fmla="*/ 1618 w 10000"/>
              <a:gd name="connsiteY159" fmla="*/ 3802 h 10434"/>
              <a:gd name="connsiteX160" fmla="*/ 1457 w 10000"/>
              <a:gd name="connsiteY160" fmla="*/ 3981 h 10434"/>
              <a:gd name="connsiteX161" fmla="*/ 1543 w 10000"/>
              <a:gd name="connsiteY161" fmla="*/ 4085 h 10434"/>
              <a:gd name="connsiteX162" fmla="*/ 1670 w 10000"/>
              <a:gd name="connsiteY162" fmla="*/ 3990 h 10434"/>
              <a:gd name="connsiteX163" fmla="*/ 1905 w 10000"/>
              <a:gd name="connsiteY163" fmla="*/ 4156 h 10434"/>
              <a:gd name="connsiteX164" fmla="*/ 2147 w 10000"/>
              <a:gd name="connsiteY164" fmla="*/ 3954 h 10434"/>
              <a:gd name="connsiteX165" fmla="*/ 2207 w 10000"/>
              <a:gd name="connsiteY165" fmla="*/ 4004 h 10434"/>
              <a:gd name="connsiteX166" fmla="*/ 1954 w 10000"/>
              <a:gd name="connsiteY166" fmla="*/ 4237 h 10434"/>
              <a:gd name="connsiteX167" fmla="*/ 2207 w 10000"/>
              <a:gd name="connsiteY167" fmla="*/ 4507 h 10434"/>
              <a:gd name="connsiteX168" fmla="*/ 2368 w 10000"/>
              <a:gd name="connsiteY168" fmla="*/ 4341 h 10434"/>
              <a:gd name="connsiteX169" fmla="*/ 2483 w 10000"/>
              <a:gd name="connsiteY169" fmla="*/ 4300 h 10434"/>
              <a:gd name="connsiteX170" fmla="*/ 2489 w 10000"/>
              <a:gd name="connsiteY170" fmla="*/ 4426 h 10434"/>
              <a:gd name="connsiteX171" fmla="*/ 2325 w 10000"/>
              <a:gd name="connsiteY171" fmla="*/ 4556 h 10434"/>
              <a:gd name="connsiteX172" fmla="*/ 2420 w 10000"/>
              <a:gd name="connsiteY172" fmla="*/ 4722 h 10434"/>
              <a:gd name="connsiteX173" fmla="*/ 2739 w 10000"/>
              <a:gd name="connsiteY173" fmla="*/ 4408 h 10434"/>
              <a:gd name="connsiteX174" fmla="*/ 2687 w 10000"/>
              <a:gd name="connsiteY174" fmla="*/ 4287 h 10434"/>
              <a:gd name="connsiteX175" fmla="*/ 2799 w 10000"/>
              <a:gd name="connsiteY175" fmla="*/ 4165 h 10434"/>
              <a:gd name="connsiteX176" fmla="*/ 2920 w 10000"/>
              <a:gd name="connsiteY176" fmla="*/ 4291 h 10434"/>
              <a:gd name="connsiteX177" fmla="*/ 3078 w 10000"/>
              <a:gd name="connsiteY177" fmla="*/ 4233 h 10434"/>
              <a:gd name="connsiteX178" fmla="*/ 3595 w 10000"/>
              <a:gd name="connsiteY178" fmla="*/ 3079 h 10434"/>
              <a:gd name="connsiteX179" fmla="*/ 3583 w 10000"/>
              <a:gd name="connsiteY179" fmla="*/ 3209 h 10434"/>
              <a:gd name="connsiteX180" fmla="*/ 3204 w 10000"/>
              <a:gd name="connsiteY180" fmla="*/ 4394 h 10434"/>
              <a:gd name="connsiteX181" fmla="*/ 3767 w 10000"/>
              <a:gd name="connsiteY181" fmla="*/ 4246 h 10434"/>
              <a:gd name="connsiteX182" fmla="*/ 3733 w 10000"/>
              <a:gd name="connsiteY182" fmla="*/ 4453 h 10434"/>
              <a:gd name="connsiteX183" fmla="*/ 3345 w 10000"/>
              <a:gd name="connsiteY183" fmla="*/ 4574 h 10434"/>
              <a:gd name="connsiteX184" fmla="*/ 3362 w 10000"/>
              <a:gd name="connsiteY184" fmla="*/ 4731 h 10434"/>
              <a:gd name="connsiteX185" fmla="*/ 3609 w 10000"/>
              <a:gd name="connsiteY185" fmla="*/ 4718 h 10434"/>
              <a:gd name="connsiteX186" fmla="*/ 3601 w 10000"/>
              <a:gd name="connsiteY186" fmla="*/ 4857 h 10434"/>
              <a:gd name="connsiteX187" fmla="*/ 3420 w 10000"/>
              <a:gd name="connsiteY187" fmla="*/ 4884 h 10434"/>
              <a:gd name="connsiteX188" fmla="*/ 3420 w 10000"/>
              <a:gd name="connsiteY188" fmla="*/ 5032 h 10434"/>
              <a:gd name="connsiteX189" fmla="*/ 3557 w 10000"/>
              <a:gd name="connsiteY189" fmla="*/ 5041 h 10434"/>
              <a:gd name="connsiteX190" fmla="*/ 3549 w 10000"/>
              <a:gd name="connsiteY190" fmla="*/ 5167 h 10434"/>
              <a:gd name="connsiteX191" fmla="*/ 3394 w 10000"/>
              <a:gd name="connsiteY191" fmla="*/ 5230 h 10434"/>
              <a:gd name="connsiteX192" fmla="*/ 3345 w 10000"/>
              <a:gd name="connsiteY192" fmla="*/ 5261 h 10434"/>
              <a:gd name="connsiteX193" fmla="*/ 3302 w 10000"/>
              <a:gd name="connsiteY193" fmla="*/ 5221 h 10434"/>
              <a:gd name="connsiteX194" fmla="*/ 3333 w 10000"/>
              <a:gd name="connsiteY194" fmla="*/ 5162 h 10434"/>
              <a:gd name="connsiteX195" fmla="*/ 3307 w 10000"/>
              <a:gd name="connsiteY195" fmla="*/ 4992 h 10434"/>
              <a:gd name="connsiteX196" fmla="*/ 3178 w 10000"/>
              <a:gd name="connsiteY196" fmla="*/ 4736 h 10434"/>
              <a:gd name="connsiteX197" fmla="*/ 3103 w 10000"/>
              <a:gd name="connsiteY197" fmla="*/ 4772 h 10434"/>
              <a:gd name="connsiteX198" fmla="*/ 3112 w 10000"/>
              <a:gd name="connsiteY198" fmla="*/ 4637 h 10434"/>
              <a:gd name="connsiteX199" fmla="*/ 2989 w 10000"/>
              <a:gd name="connsiteY199" fmla="*/ 4489 h 10434"/>
              <a:gd name="connsiteX200" fmla="*/ 2807 w 10000"/>
              <a:gd name="connsiteY200" fmla="*/ 4677 h 10434"/>
              <a:gd name="connsiteX201" fmla="*/ 2825 w 10000"/>
              <a:gd name="connsiteY201" fmla="*/ 5055 h 10434"/>
              <a:gd name="connsiteX202" fmla="*/ 2759 w 10000"/>
              <a:gd name="connsiteY202" fmla="*/ 5086 h 10434"/>
              <a:gd name="connsiteX203" fmla="*/ 2764 w 10000"/>
              <a:gd name="connsiteY203" fmla="*/ 5531 h 10434"/>
              <a:gd name="connsiteX204" fmla="*/ 2876 w 10000"/>
              <a:gd name="connsiteY204" fmla="*/ 5557 h 10434"/>
              <a:gd name="connsiteX205" fmla="*/ 2911 w 10000"/>
              <a:gd name="connsiteY205" fmla="*/ 5607 h 10434"/>
              <a:gd name="connsiteX206" fmla="*/ 2905 w 10000"/>
              <a:gd name="connsiteY206" fmla="*/ 6078 h 10434"/>
              <a:gd name="connsiteX207" fmla="*/ 4023 w 10000"/>
              <a:gd name="connsiteY207" fmla="*/ 6069 h 10434"/>
              <a:gd name="connsiteX208" fmla="*/ 4147 w 10000"/>
              <a:gd name="connsiteY208" fmla="*/ 5688 h 10434"/>
              <a:gd name="connsiteX209" fmla="*/ 4230 w 10000"/>
              <a:gd name="connsiteY209" fmla="*/ 5248 h 10434"/>
              <a:gd name="connsiteX210" fmla="*/ 4241 w 10000"/>
              <a:gd name="connsiteY210" fmla="*/ 4368 h 10434"/>
              <a:gd name="connsiteX211" fmla="*/ 4256 w 10000"/>
              <a:gd name="connsiteY211" fmla="*/ 4210 h 10434"/>
              <a:gd name="connsiteX212" fmla="*/ 4276 w 10000"/>
              <a:gd name="connsiteY212" fmla="*/ 4130 h 10434"/>
              <a:gd name="connsiteX0" fmla="*/ 4276 w 10000"/>
              <a:gd name="connsiteY0" fmla="*/ 4082 h 10386"/>
              <a:gd name="connsiteX1" fmla="*/ 4333 w 10000"/>
              <a:gd name="connsiteY1" fmla="*/ 4230 h 10386"/>
              <a:gd name="connsiteX2" fmla="*/ 4351 w 10000"/>
              <a:gd name="connsiteY2" fmla="*/ 4481 h 10386"/>
              <a:gd name="connsiteX3" fmla="*/ 4319 w 10000"/>
              <a:gd name="connsiteY3" fmla="*/ 5155 h 10386"/>
              <a:gd name="connsiteX4" fmla="*/ 4284 w 10000"/>
              <a:gd name="connsiteY4" fmla="*/ 5518 h 10386"/>
              <a:gd name="connsiteX5" fmla="*/ 4213 w 10000"/>
              <a:gd name="connsiteY5" fmla="*/ 5833 h 10386"/>
              <a:gd name="connsiteX6" fmla="*/ 4121 w 10000"/>
              <a:gd name="connsiteY6" fmla="*/ 6125 h 10386"/>
              <a:gd name="connsiteX7" fmla="*/ 4043 w 10000"/>
              <a:gd name="connsiteY7" fmla="*/ 6291 h 10386"/>
              <a:gd name="connsiteX8" fmla="*/ 3963 w 10000"/>
              <a:gd name="connsiteY8" fmla="*/ 6434 h 10386"/>
              <a:gd name="connsiteX9" fmla="*/ 3819 w 10000"/>
              <a:gd name="connsiteY9" fmla="*/ 6542 h 10386"/>
              <a:gd name="connsiteX10" fmla="*/ 3638 w 10000"/>
              <a:gd name="connsiteY10" fmla="*/ 6641 h 10386"/>
              <a:gd name="connsiteX11" fmla="*/ 3397 w 10000"/>
              <a:gd name="connsiteY11" fmla="*/ 6744 h 10386"/>
              <a:gd name="connsiteX12" fmla="*/ 3138 w 10000"/>
              <a:gd name="connsiteY12" fmla="*/ 6798 h 10386"/>
              <a:gd name="connsiteX13" fmla="*/ 2948 w 10000"/>
              <a:gd name="connsiteY13" fmla="*/ 6816 h 10386"/>
              <a:gd name="connsiteX14" fmla="*/ 2739 w 10000"/>
              <a:gd name="connsiteY14" fmla="*/ 6789 h 10386"/>
              <a:gd name="connsiteX15" fmla="*/ 2601 w 10000"/>
              <a:gd name="connsiteY15" fmla="*/ 6731 h 10386"/>
              <a:gd name="connsiteX16" fmla="*/ 2609 w 10000"/>
              <a:gd name="connsiteY16" fmla="*/ 7539 h 10386"/>
              <a:gd name="connsiteX17" fmla="*/ 2483 w 10000"/>
              <a:gd name="connsiteY17" fmla="*/ 7557 h 10386"/>
              <a:gd name="connsiteX18" fmla="*/ 2264 w 10000"/>
              <a:gd name="connsiteY18" fmla="*/ 7108 h 10386"/>
              <a:gd name="connsiteX19" fmla="*/ 2319 w 10000"/>
              <a:gd name="connsiteY19" fmla="*/ 6879 h 10386"/>
              <a:gd name="connsiteX20" fmla="*/ 2233 w 10000"/>
              <a:gd name="connsiteY20" fmla="*/ 6542 h 10386"/>
              <a:gd name="connsiteX21" fmla="*/ 1948 w 10000"/>
              <a:gd name="connsiteY21" fmla="*/ 6785 h 10386"/>
              <a:gd name="connsiteX22" fmla="*/ 1876 w 10000"/>
              <a:gd name="connsiteY22" fmla="*/ 6560 h 10386"/>
              <a:gd name="connsiteX23" fmla="*/ 2319 w 10000"/>
              <a:gd name="connsiteY23" fmla="*/ 6210 h 10386"/>
              <a:gd name="connsiteX24" fmla="*/ 2198 w 10000"/>
              <a:gd name="connsiteY24" fmla="*/ 4980 h 10386"/>
              <a:gd name="connsiteX25" fmla="*/ 1807 w 10000"/>
              <a:gd name="connsiteY25" fmla="*/ 4670 h 10386"/>
              <a:gd name="connsiteX26" fmla="*/ 1540 w 10000"/>
              <a:gd name="connsiteY26" fmla="*/ 4831 h 10386"/>
              <a:gd name="connsiteX27" fmla="*/ 1213 w 10000"/>
              <a:gd name="connsiteY27" fmla="*/ 4468 h 10386"/>
              <a:gd name="connsiteX28" fmla="*/ 0 w 10000"/>
              <a:gd name="connsiteY28" fmla="*/ 5280 h 10386"/>
              <a:gd name="connsiteX29" fmla="*/ 0 w 10000"/>
              <a:gd name="connsiteY29" fmla="*/ 5923 h 10386"/>
              <a:gd name="connsiteX30" fmla="*/ 371 w 10000"/>
              <a:gd name="connsiteY30" fmla="*/ 5909 h 10386"/>
              <a:gd name="connsiteX31" fmla="*/ 741 w 10000"/>
              <a:gd name="connsiteY31" fmla="*/ 5424 h 10386"/>
              <a:gd name="connsiteX32" fmla="*/ 851 w 10000"/>
              <a:gd name="connsiteY32" fmla="*/ 5631 h 10386"/>
              <a:gd name="connsiteX33" fmla="*/ 457 w 10000"/>
              <a:gd name="connsiteY33" fmla="*/ 6129 h 10386"/>
              <a:gd name="connsiteX34" fmla="*/ 612 w 10000"/>
              <a:gd name="connsiteY34" fmla="*/ 6466 h 10386"/>
              <a:gd name="connsiteX35" fmla="*/ 1164 w 10000"/>
              <a:gd name="connsiteY35" fmla="*/ 6506 h 10386"/>
              <a:gd name="connsiteX36" fmla="*/ 1273 w 10000"/>
              <a:gd name="connsiteY36" fmla="*/ 6897 h 10386"/>
              <a:gd name="connsiteX37" fmla="*/ 1678 w 10000"/>
              <a:gd name="connsiteY37" fmla="*/ 6690 h 10386"/>
              <a:gd name="connsiteX38" fmla="*/ 1756 w 10000"/>
              <a:gd name="connsiteY38" fmla="*/ 6681 h 10386"/>
              <a:gd name="connsiteX39" fmla="*/ 1773 w 10000"/>
              <a:gd name="connsiteY39" fmla="*/ 6879 h 10386"/>
              <a:gd name="connsiteX40" fmla="*/ 1707 w 10000"/>
              <a:gd name="connsiteY40" fmla="*/ 6857 h 10386"/>
              <a:gd name="connsiteX41" fmla="*/ 1724 w 10000"/>
              <a:gd name="connsiteY41" fmla="*/ 7297 h 10386"/>
              <a:gd name="connsiteX42" fmla="*/ 1644 w 10000"/>
              <a:gd name="connsiteY42" fmla="*/ 7283 h 10386"/>
              <a:gd name="connsiteX43" fmla="*/ 1655 w 10000"/>
              <a:gd name="connsiteY43" fmla="*/ 7445 h 10386"/>
              <a:gd name="connsiteX44" fmla="*/ 1790 w 10000"/>
              <a:gd name="connsiteY44" fmla="*/ 7557 h 10386"/>
              <a:gd name="connsiteX45" fmla="*/ 1793 w 10000"/>
              <a:gd name="connsiteY45" fmla="*/ 7620 h 10386"/>
              <a:gd name="connsiteX46" fmla="*/ 1448 w 10000"/>
              <a:gd name="connsiteY46" fmla="*/ 7633 h 10386"/>
              <a:gd name="connsiteX47" fmla="*/ 1454 w 10000"/>
              <a:gd name="connsiteY47" fmla="*/ 7261 h 10386"/>
              <a:gd name="connsiteX48" fmla="*/ 1259 w 10000"/>
              <a:gd name="connsiteY48" fmla="*/ 7135 h 10386"/>
              <a:gd name="connsiteX49" fmla="*/ 1284 w 10000"/>
              <a:gd name="connsiteY49" fmla="*/ 7633 h 10386"/>
              <a:gd name="connsiteX50" fmla="*/ 1109 w 10000"/>
              <a:gd name="connsiteY50" fmla="*/ 7624 h 10386"/>
              <a:gd name="connsiteX51" fmla="*/ 1026 w 10000"/>
              <a:gd name="connsiteY51" fmla="*/ 7099 h 10386"/>
              <a:gd name="connsiteX52" fmla="*/ 368 w 10000"/>
              <a:gd name="connsiteY52" fmla="*/ 7081 h 10386"/>
              <a:gd name="connsiteX53" fmla="*/ 351 w 10000"/>
              <a:gd name="connsiteY53" fmla="*/ 7054 h 10386"/>
              <a:gd name="connsiteX54" fmla="*/ 282 w 10000"/>
              <a:gd name="connsiteY54" fmla="*/ 7045 h 10386"/>
              <a:gd name="connsiteX55" fmla="*/ 233 w 10000"/>
              <a:gd name="connsiteY55" fmla="*/ 6933 h 10386"/>
              <a:gd name="connsiteX56" fmla="*/ 23 w 10000"/>
              <a:gd name="connsiteY56" fmla="*/ 6924 h 10386"/>
              <a:gd name="connsiteX57" fmla="*/ 204 w 10000"/>
              <a:gd name="connsiteY57" fmla="*/ 7862 h 10386"/>
              <a:gd name="connsiteX58" fmla="*/ 937 w 10000"/>
              <a:gd name="connsiteY58" fmla="*/ 7867 h 10386"/>
              <a:gd name="connsiteX59" fmla="*/ 980 w 10000"/>
              <a:gd name="connsiteY59" fmla="*/ 7988 h 10386"/>
              <a:gd name="connsiteX60" fmla="*/ 1118 w 10000"/>
              <a:gd name="connsiteY60" fmla="*/ 7988 h 10386"/>
              <a:gd name="connsiteX61" fmla="*/ 1129 w 10000"/>
              <a:gd name="connsiteY61" fmla="*/ 7907 h 10386"/>
              <a:gd name="connsiteX62" fmla="*/ 1299 w 10000"/>
              <a:gd name="connsiteY62" fmla="*/ 7903 h 10386"/>
              <a:gd name="connsiteX63" fmla="*/ 1299 w 10000"/>
              <a:gd name="connsiteY63" fmla="*/ 8038 h 10386"/>
              <a:gd name="connsiteX64" fmla="*/ 2592 w 10000"/>
              <a:gd name="connsiteY64" fmla="*/ 8038 h 10386"/>
              <a:gd name="connsiteX65" fmla="*/ 4782 w 10000"/>
              <a:gd name="connsiteY65" fmla="*/ 9398 h 10386"/>
              <a:gd name="connsiteX66" fmla="*/ 5213 w 10000"/>
              <a:gd name="connsiteY66" fmla="*/ 9654 h 10386"/>
              <a:gd name="connsiteX67" fmla="*/ 5345 w 10000"/>
              <a:gd name="connsiteY67" fmla="*/ 10112 h 10386"/>
              <a:gd name="connsiteX68" fmla="*/ 5405 w 10000"/>
              <a:gd name="connsiteY68" fmla="*/ 10233 h 10386"/>
              <a:gd name="connsiteX69" fmla="*/ 5445 w 10000"/>
              <a:gd name="connsiteY69" fmla="*/ 10278 h 10386"/>
              <a:gd name="connsiteX70" fmla="*/ 5506 w 10000"/>
              <a:gd name="connsiteY70" fmla="*/ 10292 h 10386"/>
              <a:gd name="connsiteX71" fmla="*/ 5583 w 10000"/>
              <a:gd name="connsiteY71" fmla="*/ 10287 h 10386"/>
              <a:gd name="connsiteX72" fmla="*/ 5690 w 10000"/>
              <a:gd name="connsiteY72" fmla="*/ 10238 h 10386"/>
              <a:gd name="connsiteX73" fmla="*/ 6540 w 10000"/>
              <a:gd name="connsiteY73" fmla="*/ 9564 h 10386"/>
              <a:gd name="connsiteX74" fmla="*/ 6664 w 10000"/>
              <a:gd name="connsiteY74" fmla="*/ 9762 h 10386"/>
              <a:gd name="connsiteX75" fmla="*/ 6716 w 10000"/>
              <a:gd name="connsiteY75" fmla="*/ 9789 h 10386"/>
              <a:gd name="connsiteX76" fmla="*/ 6756 w 10000"/>
              <a:gd name="connsiteY76" fmla="*/ 9780 h 10386"/>
              <a:gd name="connsiteX77" fmla="*/ 6784 w 10000"/>
              <a:gd name="connsiteY77" fmla="*/ 9753 h 10386"/>
              <a:gd name="connsiteX78" fmla="*/ 6816 w 10000"/>
              <a:gd name="connsiteY78" fmla="*/ 9686 h 10386"/>
              <a:gd name="connsiteX79" fmla="*/ 6819 w 10000"/>
              <a:gd name="connsiteY79" fmla="*/ 9591 h 10386"/>
              <a:gd name="connsiteX80" fmla="*/ 6802 w 10000"/>
              <a:gd name="connsiteY80" fmla="*/ 9519 h 10386"/>
              <a:gd name="connsiteX81" fmla="*/ 6773 w 10000"/>
              <a:gd name="connsiteY81" fmla="*/ 9398 h 10386"/>
              <a:gd name="connsiteX82" fmla="*/ 6871 w 10000"/>
              <a:gd name="connsiteY82" fmla="*/ 9281 h 10386"/>
              <a:gd name="connsiteX83" fmla="*/ 7023 w 10000"/>
              <a:gd name="connsiteY83" fmla="*/ 9187 h 10386"/>
              <a:gd name="connsiteX84" fmla="*/ 7178 w 10000"/>
              <a:gd name="connsiteY84" fmla="*/ 9120 h 10386"/>
              <a:gd name="connsiteX85" fmla="*/ 7371 w 10000"/>
              <a:gd name="connsiteY85" fmla="*/ 9106 h 10386"/>
              <a:gd name="connsiteX86" fmla="*/ 7644 w 10000"/>
              <a:gd name="connsiteY86" fmla="*/ 9102 h 10386"/>
              <a:gd name="connsiteX87" fmla="*/ 7635 w 10000"/>
              <a:gd name="connsiteY87" fmla="*/ 9439 h 10386"/>
              <a:gd name="connsiteX88" fmla="*/ 7698 w 10000"/>
              <a:gd name="connsiteY88" fmla="*/ 9537 h 10386"/>
              <a:gd name="connsiteX89" fmla="*/ 7784 w 10000"/>
              <a:gd name="connsiteY89" fmla="*/ 9587 h 10386"/>
              <a:gd name="connsiteX90" fmla="*/ 7845 w 10000"/>
              <a:gd name="connsiteY90" fmla="*/ 9605 h 10386"/>
              <a:gd name="connsiteX91" fmla="*/ 8802 w 10000"/>
              <a:gd name="connsiteY91" fmla="*/ 9564 h 10386"/>
              <a:gd name="connsiteX92" fmla="*/ 8897 w 10000"/>
              <a:gd name="connsiteY92" fmla="*/ 9686 h 10386"/>
              <a:gd name="connsiteX93" fmla="*/ 8957 w 10000"/>
              <a:gd name="connsiteY93" fmla="*/ 9982 h 10386"/>
              <a:gd name="connsiteX94" fmla="*/ 9000 w 10000"/>
              <a:gd name="connsiteY94" fmla="*/ 10382 h 10386"/>
              <a:gd name="connsiteX95" fmla="*/ 9103 w 10000"/>
              <a:gd name="connsiteY95" fmla="*/ 10386 h 10386"/>
              <a:gd name="connsiteX96" fmla="*/ 9095 w 10000"/>
              <a:gd name="connsiteY96" fmla="*/ 9991 h 10386"/>
              <a:gd name="connsiteX97" fmla="*/ 9144 w 10000"/>
              <a:gd name="connsiteY97" fmla="*/ 9870 h 10386"/>
              <a:gd name="connsiteX98" fmla="*/ 9181 w 10000"/>
              <a:gd name="connsiteY98" fmla="*/ 9551 h 10386"/>
              <a:gd name="connsiteX99" fmla="*/ 9566 w 10000"/>
              <a:gd name="connsiteY99" fmla="*/ 9789 h 10386"/>
              <a:gd name="connsiteX100" fmla="*/ 9549 w 10000"/>
              <a:gd name="connsiteY100" fmla="*/ 9349 h 10386"/>
              <a:gd name="connsiteX101" fmla="*/ 9733 w 10000"/>
              <a:gd name="connsiteY101" fmla="*/ 9362 h 10386"/>
              <a:gd name="connsiteX102" fmla="*/ 10000 w 10000"/>
              <a:gd name="connsiteY102" fmla="*/ 8873 h 10386"/>
              <a:gd name="connsiteX103" fmla="*/ 9836 w 10000"/>
              <a:gd name="connsiteY103" fmla="*/ 8540 h 10386"/>
              <a:gd name="connsiteX104" fmla="*/ 9802 w 10000"/>
              <a:gd name="connsiteY104" fmla="*/ 8320 h 10386"/>
              <a:gd name="connsiteX105" fmla="*/ 9540 w 10000"/>
              <a:gd name="connsiteY105" fmla="*/ 8285 h 10386"/>
              <a:gd name="connsiteX106" fmla="*/ 9514 w 10000"/>
              <a:gd name="connsiteY106" fmla="*/ 8002 h 10386"/>
              <a:gd name="connsiteX107" fmla="*/ 9164 w 10000"/>
              <a:gd name="connsiteY107" fmla="*/ 7862 h 10386"/>
              <a:gd name="connsiteX108" fmla="*/ 9138 w 10000"/>
              <a:gd name="connsiteY108" fmla="*/ 8091 h 10386"/>
              <a:gd name="connsiteX109" fmla="*/ 8931 w 10000"/>
              <a:gd name="connsiteY109" fmla="*/ 7907 h 10386"/>
              <a:gd name="connsiteX110" fmla="*/ 8931 w 10000"/>
              <a:gd name="connsiteY110" fmla="*/ 7674 h 10386"/>
              <a:gd name="connsiteX111" fmla="*/ 9480 w 10000"/>
              <a:gd name="connsiteY111" fmla="*/ 7930 h 10386"/>
              <a:gd name="connsiteX112" fmla="*/ 9405 w 10000"/>
              <a:gd name="connsiteY112" fmla="*/ 6044 h 10386"/>
              <a:gd name="connsiteX113" fmla="*/ 9319 w 10000"/>
              <a:gd name="connsiteY113" fmla="*/ 5941 h 10386"/>
              <a:gd name="connsiteX114" fmla="*/ 9290 w 10000"/>
              <a:gd name="connsiteY114" fmla="*/ 5721 h 10386"/>
              <a:gd name="connsiteX115" fmla="*/ 9060 w 10000"/>
              <a:gd name="connsiteY115" fmla="*/ 5626 h 10386"/>
              <a:gd name="connsiteX116" fmla="*/ 8983 w 10000"/>
              <a:gd name="connsiteY116" fmla="*/ 5280 h 10386"/>
              <a:gd name="connsiteX117" fmla="*/ 8825 w 10000"/>
              <a:gd name="connsiteY117" fmla="*/ 5249 h 10386"/>
              <a:gd name="connsiteX118" fmla="*/ 8799 w 10000"/>
              <a:gd name="connsiteY118" fmla="*/ 4984 h 10386"/>
              <a:gd name="connsiteX119" fmla="*/ 8652 w 10000"/>
              <a:gd name="connsiteY119" fmla="*/ 4966 h 10386"/>
              <a:gd name="connsiteX120" fmla="*/ 8635 w 10000"/>
              <a:gd name="connsiteY120" fmla="*/ 4755 h 10386"/>
              <a:gd name="connsiteX121" fmla="*/ 8483 w 10000"/>
              <a:gd name="connsiteY121" fmla="*/ 4769 h 10386"/>
              <a:gd name="connsiteX122" fmla="*/ 8431 w 10000"/>
              <a:gd name="connsiteY122" fmla="*/ 4710 h 10386"/>
              <a:gd name="connsiteX123" fmla="*/ 8233 w 10000"/>
              <a:gd name="connsiteY123" fmla="*/ 4715 h 10386"/>
              <a:gd name="connsiteX124" fmla="*/ 7532 w 10000"/>
              <a:gd name="connsiteY124" fmla="*/ 4674 h 10386"/>
              <a:gd name="connsiteX125" fmla="*/ 7532 w 10000"/>
              <a:gd name="connsiteY125" fmla="*/ 5222 h 10386"/>
              <a:gd name="connsiteX126" fmla="*/ 6592 w 10000"/>
              <a:gd name="connsiteY126" fmla="*/ 4333 h 10386"/>
              <a:gd name="connsiteX127" fmla="*/ 6362 w 10000"/>
              <a:gd name="connsiteY127" fmla="*/ 4459 h 10386"/>
              <a:gd name="connsiteX128" fmla="*/ 6247 w 10000"/>
              <a:gd name="connsiteY128" fmla="*/ 5819 h 10386"/>
              <a:gd name="connsiteX129" fmla="*/ 5523 w 10000"/>
              <a:gd name="connsiteY129" fmla="*/ 5438 h 10386"/>
              <a:gd name="connsiteX130" fmla="*/ 5759 w 10000"/>
              <a:gd name="connsiteY130" fmla="*/ 4351 h 10386"/>
              <a:gd name="connsiteX131" fmla="*/ 5474 w 10000"/>
              <a:gd name="connsiteY131" fmla="*/ 4117 h 10386"/>
              <a:gd name="connsiteX132" fmla="*/ 5239 w 10000"/>
              <a:gd name="connsiteY132" fmla="*/ 3781 h 10386"/>
              <a:gd name="connsiteX133" fmla="*/ 5083 w 10000"/>
              <a:gd name="connsiteY133" fmla="*/ 3484 h 10386"/>
              <a:gd name="connsiteX134" fmla="*/ 5034 w 10000"/>
              <a:gd name="connsiteY134" fmla="*/ 3206 h 10386"/>
              <a:gd name="connsiteX135" fmla="*/ 5026 w 10000"/>
              <a:gd name="connsiteY135" fmla="*/ 2892 h 10386"/>
              <a:gd name="connsiteX136" fmla="*/ 5092 w 10000"/>
              <a:gd name="connsiteY136" fmla="*/ 2528 h 10386"/>
              <a:gd name="connsiteX137" fmla="*/ 5178 w 10000"/>
              <a:gd name="connsiteY137" fmla="*/ 2232 h 10386"/>
              <a:gd name="connsiteX138" fmla="*/ 5178 w 10000"/>
              <a:gd name="connsiteY138" fmla="*/ 2142 h 10386"/>
              <a:gd name="connsiteX139" fmla="*/ 4661 w 10000"/>
              <a:gd name="connsiteY139" fmla="*/ 2164 h 10386"/>
              <a:gd name="connsiteX140" fmla="*/ 4678 w 10000"/>
              <a:gd name="connsiteY140" fmla="*/ 1289 h 10386"/>
              <a:gd name="connsiteX141" fmla="*/ 4971 w 10000"/>
              <a:gd name="connsiteY141" fmla="*/ 1006 h 10386"/>
              <a:gd name="connsiteX142" fmla="*/ 5282 w 10000"/>
              <a:gd name="connsiteY142" fmla="*/ 0 h 10386"/>
              <a:gd name="connsiteX143" fmla="*/ 4819 w 10000"/>
              <a:gd name="connsiteY143" fmla="*/ 386 h 10386"/>
              <a:gd name="connsiteX144" fmla="*/ 4428 w 10000"/>
              <a:gd name="connsiteY144" fmla="*/ 741 h 10386"/>
              <a:gd name="connsiteX145" fmla="*/ 3353 w 10000"/>
              <a:gd name="connsiteY145" fmla="*/ 1441 h 10386"/>
              <a:gd name="connsiteX146" fmla="*/ 2905 w 10000"/>
              <a:gd name="connsiteY146" fmla="*/ 1827 h 10386"/>
              <a:gd name="connsiteX147" fmla="*/ 2905 w 10000"/>
              <a:gd name="connsiteY147" fmla="*/ 1962 h 10386"/>
              <a:gd name="connsiteX148" fmla="*/ 2957 w 10000"/>
              <a:gd name="connsiteY148" fmla="*/ 1940 h 10386"/>
              <a:gd name="connsiteX149" fmla="*/ 2966 w 10000"/>
              <a:gd name="connsiteY149" fmla="*/ 2047 h 10386"/>
              <a:gd name="connsiteX150" fmla="*/ 2885 w 10000"/>
              <a:gd name="connsiteY150" fmla="*/ 2115 h 10386"/>
              <a:gd name="connsiteX151" fmla="*/ 2549 w 10000"/>
              <a:gd name="connsiteY151" fmla="*/ 2532 h 10386"/>
              <a:gd name="connsiteX152" fmla="*/ 2422 w 10000"/>
              <a:gd name="connsiteY152" fmla="*/ 2757 h 10386"/>
              <a:gd name="connsiteX153" fmla="*/ 2178 w 10000"/>
              <a:gd name="connsiteY153" fmla="*/ 3053 h 10386"/>
              <a:gd name="connsiteX154" fmla="*/ 2101 w 10000"/>
              <a:gd name="connsiteY154" fmla="*/ 3192 h 10386"/>
              <a:gd name="connsiteX155" fmla="*/ 2103 w 10000"/>
              <a:gd name="connsiteY155" fmla="*/ 3296 h 10386"/>
              <a:gd name="connsiteX156" fmla="*/ 1991 w 10000"/>
              <a:gd name="connsiteY156" fmla="*/ 3417 h 10386"/>
              <a:gd name="connsiteX157" fmla="*/ 1816 w 10000"/>
              <a:gd name="connsiteY157" fmla="*/ 3354 h 10386"/>
              <a:gd name="connsiteX158" fmla="*/ 1618 w 10000"/>
              <a:gd name="connsiteY158" fmla="*/ 3619 h 10386"/>
              <a:gd name="connsiteX159" fmla="*/ 1618 w 10000"/>
              <a:gd name="connsiteY159" fmla="*/ 3754 h 10386"/>
              <a:gd name="connsiteX160" fmla="*/ 1457 w 10000"/>
              <a:gd name="connsiteY160" fmla="*/ 3933 h 10386"/>
              <a:gd name="connsiteX161" fmla="*/ 1543 w 10000"/>
              <a:gd name="connsiteY161" fmla="*/ 4037 h 10386"/>
              <a:gd name="connsiteX162" fmla="*/ 1670 w 10000"/>
              <a:gd name="connsiteY162" fmla="*/ 3942 h 10386"/>
              <a:gd name="connsiteX163" fmla="*/ 1905 w 10000"/>
              <a:gd name="connsiteY163" fmla="*/ 4108 h 10386"/>
              <a:gd name="connsiteX164" fmla="*/ 2147 w 10000"/>
              <a:gd name="connsiteY164" fmla="*/ 3906 h 10386"/>
              <a:gd name="connsiteX165" fmla="*/ 2207 w 10000"/>
              <a:gd name="connsiteY165" fmla="*/ 3956 h 10386"/>
              <a:gd name="connsiteX166" fmla="*/ 1954 w 10000"/>
              <a:gd name="connsiteY166" fmla="*/ 4189 h 10386"/>
              <a:gd name="connsiteX167" fmla="*/ 2207 w 10000"/>
              <a:gd name="connsiteY167" fmla="*/ 4459 h 10386"/>
              <a:gd name="connsiteX168" fmla="*/ 2368 w 10000"/>
              <a:gd name="connsiteY168" fmla="*/ 4293 h 10386"/>
              <a:gd name="connsiteX169" fmla="*/ 2483 w 10000"/>
              <a:gd name="connsiteY169" fmla="*/ 4252 h 10386"/>
              <a:gd name="connsiteX170" fmla="*/ 2489 w 10000"/>
              <a:gd name="connsiteY170" fmla="*/ 4378 h 10386"/>
              <a:gd name="connsiteX171" fmla="*/ 2325 w 10000"/>
              <a:gd name="connsiteY171" fmla="*/ 4508 h 10386"/>
              <a:gd name="connsiteX172" fmla="*/ 2420 w 10000"/>
              <a:gd name="connsiteY172" fmla="*/ 4674 h 10386"/>
              <a:gd name="connsiteX173" fmla="*/ 2739 w 10000"/>
              <a:gd name="connsiteY173" fmla="*/ 4360 h 10386"/>
              <a:gd name="connsiteX174" fmla="*/ 2687 w 10000"/>
              <a:gd name="connsiteY174" fmla="*/ 4239 h 10386"/>
              <a:gd name="connsiteX175" fmla="*/ 2799 w 10000"/>
              <a:gd name="connsiteY175" fmla="*/ 4117 h 10386"/>
              <a:gd name="connsiteX176" fmla="*/ 2920 w 10000"/>
              <a:gd name="connsiteY176" fmla="*/ 4243 h 10386"/>
              <a:gd name="connsiteX177" fmla="*/ 3078 w 10000"/>
              <a:gd name="connsiteY177" fmla="*/ 4185 h 10386"/>
              <a:gd name="connsiteX178" fmla="*/ 3595 w 10000"/>
              <a:gd name="connsiteY178" fmla="*/ 3031 h 10386"/>
              <a:gd name="connsiteX179" fmla="*/ 3583 w 10000"/>
              <a:gd name="connsiteY179" fmla="*/ 3161 h 10386"/>
              <a:gd name="connsiteX180" fmla="*/ 3204 w 10000"/>
              <a:gd name="connsiteY180" fmla="*/ 4346 h 10386"/>
              <a:gd name="connsiteX181" fmla="*/ 3767 w 10000"/>
              <a:gd name="connsiteY181" fmla="*/ 4198 h 10386"/>
              <a:gd name="connsiteX182" fmla="*/ 3733 w 10000"/>
              <a:gd name="connsiteY182" fmla="*/ 4405 h 10386"/>
              <a:gd name="connsiteX183" fmla="*/ 3345 w 10000"/>
              <a:gd name="connsiteY183" fmla="*/ 4526 h 10386"/>
              <a:gd name="connsiteX184" fmla="*/ 3362 w 10000"/>
              <a:gd name="connsiteY184" fmla="*/ 4683 h 10386"/>
              <a:gd name="connsiteX185" fmla="*/ 3609 w 10000"/>
              <a:gd name="connsiteY185" fmla="*/ 4670 h 10386"/>
              <a:gd name="connsiteX186" fmla="*/ 3601 w 10000"/>
              <a:gd name="connsiteY186" fmla="*/ 4809 h 10386"/>
              <a:gd name="connsiteX187" fmla="*/ 3420 w 10000"/>
              <a:gd name="connsiteY187" fmla="*/ 4836 h 10386"/>
              <a:gd name="connsiteX188" fmla="*/ 3420 w 10000"/>
              <a:gd name="connsiteY188" fmla="*/ 4984 h 10386"/>
              <a:gd name="connsiteX189" fmla="*/ 3557 w 10000"/>
              <a:gd name="connsiteY189" fmla="*/ 4993 h 10386"/>
              <a:gd name="connsiteX190" fmla="*/ 3549 w 10000"/>
              <a:gd name="connsiteY190" fmla="*/ 5119 h 10386"/>
              <a:gd name="connsiteX191" fmla="*/ 3394 w 10000"/>
              <a:gd name="connsiteY191" fmla="*/ 5182 h 10386"/>
              <a:gd name="connsiteX192" fmla="*/ 3345 w 10000"/>
              <a:gd name="connsiteY192" fmla="*/ 5213 h 10386"/>
              <a:gd name="connsiteX193" fmla="*/ 3302 w 10000"/>
              <a:gd name="connsiteY193" fmla="*/ 5173 h 10386"/>
              <a:gd name="connsiteX194" fmla="*/ 3333 w 10000"/>
              <a:gd name="connsiteY194" fmla="*/ 5114 h 10386"/>
              <a:gd name="connsiteX195" fmla="*/ 3307 w 10000"/>
              <a:gd name="connsiteY195" fmla="*/ 4944 h 10386"/>
              <a:gd name="connsiteX196" fmla="*/ 3178 w 10000"/>
              <a:gd name="connsiteY196" fmla="*/ 4688 h 10386"/>
              <a:gd name="connsiteX197" fmla="*/ 3103 w 10000"/>
              <a:gd name="connsiteY197" fmla="*/ 4724 h 10386"/>
              <a:gd name="connsiteX198" fmla="*/ 3112 w 10000"/>
              <a:gd name="connsiteY198" fmla="*/ 4589 h 10386"/>
              <a:gd name="connsiteX199" fmla="*/ 2989 w 10000"/>
              <a:gd name="connsiteY199" fmla="*/ 4441 h 10386"/>
              <a:gd name="connsiteX200" fmla="*/ 2807 w 10000"/>
              <a:gd name="connsiteY200" fmla="*/ 4629 h 10386"/>
              <a:gd name="connsiteX201" fmla="*/ 2825 w 10000"/>
              <a:gd name="connsiteY201" fmla="*/ 5007 h 10386"/>
              <a:gd name="connsiteX202" fmla="*/ 2759 w 10000"/>
              <a:gd name="connsiteY202" fmla="*/ 5038 h 10386"/>
              <a:gd name="connsiteX203" fmla="*/ 2764 w 10000"/>
              <a:gd name="connsiteY203" fmla="*/ 5483 h 10386"/>
              <a:gd name="connsiteX204" fmla="*/ 2876 w 10000"/>
              <a:gd name="connsiteY204" fmla="*/ 5509 h 10386"/>
              <a:gd name="connsiteX205" fmla="*/ 2911 w 10000"/>
              <a:gd name="connsiteY205" fmla="*/ 5559 h 10386"/>
              <a:gd name="connsiteX206" fmla="*/ 2905 w 10000"/>
              <a:gd name="connsiteY206" fmla="*/ 6030 h 10386"/>
              <a:gd name="connsiteX207" fmla="*/ 4023 w 10000"/>
              <a:gd name="connsiteY207" fmla="*/ 6021 h 10386"/>
              <a:gd name="connsiteX208" fmla="*/ 4147 w 10000"/>
              <a:gd name="connsiteY208" fmla="*/ 5640 h 10386"/>
              <a:gd name="connsiteX209" fmla="*/ 4230 w 10000"/>
              <a:gd name="connsiteY209" fmla="*/ 5200 h 10386"/>
              <a:gd name="connsiteX210" fmla="*/ 4241 w 10000"/>
              <a:gd name="connsiteY210" fmla="*/ 4320 h 10386"/>
              <a:gd name="connsiteX211" fmla="*/ 4256 w 10000"/>
              <a:gd name="connsiteY211" fmla="*/ 4162 h 10386"/>
              <a:gd name="connsiteX212" fmla="*/ 4276 w 10000"/>
              <a:gd name="connsiteY212" fmla="*/ 4082 h 10386"/>
              <a:gd name="connsiteX0" fmla="*/ 4276 w 10000"/>
              <a:gd name="connsiteY0" fmla="*/ 4082 h 10386"/>
              <a:gd name="connsiteX1" fmla="*/ 4333 w 10000"/>
              <a:gd name="connsiteY1" fmla="*/ 4230 h 10386"/>
              <a:gd name="connsiteX2" fmla="*/ 4351 w 10000"/>
              <a:gd name="connsiteY2" fmla="*/ 4481 h 10386"/>
              <a:gd name="connsiteX3" fmla="*/ 4319 w 10000"/>
              <a:gd name="connsiteY3" fmla="*/ 5155 h 10386"/>
              <a:gd name="connsiteX4" fmla="*/ 4284 w 10000"/>
              <a:gd name="connsiteY4" fmla="*/ 5518 h 10386"/>
              <a:gd name="connsiteX5" fmla="*/ 4213 w 10000"/>
              <a:gd name="connsiteY5" fmla="*/ 5833 h 10386"/>
              <a:gd name="connsiteX6" fmla="*/ 4121 w 10000"/>
              <a:gd name="connsiteY6" fmla="*/ 6125 h 10386"/>
              <a:gd name="connsiteX7" fmla="*/ 4043 w 10000"/>
              <a:gd name="connsiteY7" fmla="*/ 6291 h 10386"/>
              <a:gd name="connsiteX8" fmla="*/ 3963 w 10000"/>
              <a:gd name="connsiteY8" fmla="*/ 6434 h 10386"/>
              <a:gd name="connsiteX9" fmla="*/ 3819 w 10000"/>
              <a:gd name="connsiteY9" fmla="*/ 6542 h 10386"/>
              <a:gd name="connsiteX10" fmla="*/ 3638 w 10000"/>
              <a:gd name="connsiteY10" fmla="*/ 6641 h 10386"/>
              <a:gd name="connsiteX11" fmla="*/ 3397 w 10000"/>
              <a:gd name="connsiteY11" fmla="*/ 6744 h 10386"/>
              <a:gd name="connsiteX12" fmla="*/ 3138 w 10000"/>
              <a:gd name="connsiteY12" fmla="*/ 6798 h 10386"/>
              <a:gd name="connsiteX13" fmla="*/ 2948 w 10000"/>
              <a:gd name="connsiteY13" fmla="*/ 6816 h 10386"/>
              <a:gd name="connsiteX14" fmla="*/ 2739 w 10000"/>
              <a:gd name="connsiteY14" fmla="*/ 6789 h 10386"/>
              <a:gd name="connsiteX15" fmla="*/ 2601 w 10000"/>
              <a:gd name="connsiteY15" fmla="*/ 6731 h 10386"/>
              <a:gd name="connsiteX16" fmla="*/ 2609 w 10000"/>
              <a:gd name="connsiteY16" fmla="*/ 7539 h 10386"/>
              <a:gd name="connsiteX17" fmla="*/ 2483 w 10000"/>
              <a:gd name="connsiteY17" fmla="*/ 7557 h 10386"/>
              <a:gd name="connsiteX18" fmla="*/ 2264 w 10000"/>
              <a:gd name="connsiteY18" fmla="*/ 7108 h 10386"/>
              <a:gd name="connsiteX19" fmla="*/ 2319 w 10000"/>
              <a:gd name="connsiteY19" fmla="*/ 6879 h 10386"/>
              <a:gd name="connsiteX20" fmla="*/ 2233 w 10000"/>
              <a:gd name="connsiteY20" fmla="*/ 6542 h 10386"/>
              <a:gd name="connsiteX21" fmla="*/ 1948 w 10000"/>
              <a:gd name="connsiteY21" fmla="*/ 6785 h 10386"/>
              <a:gd name="connsiteX22" fmla="*/ 1876 w 10000"/>
              <a:gd name="connsiteY22" fmla="*/ 6560 h 10386"/>
              <a:gd name="connsiteX23" fmla="*/ 2319 w 10000"/>
              <a:gd name="connsiteY23" fmla="*/ 6210 h 10386"/>
              <a:gd name="connsiteX24" fmla="*/ 2198 w 10000"/>
              <a:gd name="connsiteY24" fmla="*/ 4980 h 10386"/>
              <a:gd name="connsiteX25" fmla="*/ 1807 w 10000"/>
              <a:gd name="connsiteY25" fmla="*/ 4670 h 10386"/>
              <a:gd name="connsiteX26" fmla="*/ 1540 w 10000"/>
              <a:gd name="connsiteY26" fmla="*/ 4831 h 10386"/>
              <a:gd name="connsiteX27" fmla="*/ 1213 w 10000"/>
              <a:gd name="connsiteY27" fmla="*/ 4468 h 10386"/>
              <a:gd name="connsiteX28" fmla="*/ 0 w 10000"/>
              <a:gd name="connsiteY28" fmla="*/ 5280 h 10386"/>
              <a:gd name="connsiteX29" fmla="*/ 0 w 10000"/>
              <a:gd name="connsiteY29" fmla="*/ 5923 h 10386"/>
              <a:gd name="connsiteX30" fmla="*/ 371 w 10000"/>
              <a:gd name="connsiteY30" fmla="*/ 5909 h 10386"/>
              <a:gd name="connsiteX31" fmla="*/ 741 w 10000"/>
              <a:gd name="connsiteY31" fmla="*/ 5424 h 10386"/>
              <a:gd name="connsiteX32" fmla="*/ 851 w 10000"/>
              <a:gd name="connsiteY32" fmla="*/ 5631 h 10386"/>
              <a:gd name="connsiteX33" fmla="*/ 457 w 10000"/>
              <a:gd name="connsiteY33" fmla="*/ 6129 h 10386"/>
              <a:gd name="connsiteX34" fmla="*/ 612 w 10000"/>
              <a:gd name="connsiteY34" fmla="*/ 6466 h 10386"/>
              <a:gd name="connsiteX35" fmla="*/ 1164 w 10000"/>
              <a:gd name="connsiteY35" fmla="*/ 6506 h 10386"/>
              <a:gd name="connsiteX36" fmla="*/ 1273 w 10000"/>
              <a:gd name="connsiteY36" fmla="*/ 6897 h 10386"/>
              <a:gd name="connsiteX37" fmla="*/ 1678 w 10000"/>
              <a:gd name="connsiteY37" fmla="*/ 6690 h 10386"/>
              <a:gd name="connsiteX38" fmla="*/ 1756 w 10000"/>
              <a:gd name="connsiteY38" fmla="*/ 6681 h 10386"/>
              <a:gd name="connsiteX39" fmla="*/ 1773 w 10000"/>
              <a:gd name="connsiteY39" fmla="*/ 6879 h 10386"/>
              <a:gd name="connsiteX40" fmla="*/ 1707 w 10000"/>
              <a:gd name="connsiteY40" fmla="*/ 6857 h 10386"/>
              <a:gd name="connsiteX41" fmla="*/ 1724 w 10000"/>
              <a:gd name="connsiteY41" fmla="*/ 7297 h 10386"/>
              <a:gd name="connsiteX42" fmla="*/ 1644 w 10000"/>
              <a:gd name="connsiteY42" fmla="*/ 7283 h 10386"/>
              <a:gd name="connsiteX43" fmla="*/ 1655 w 10000"/>
              <a:gd name="connsiteY43" fmla="*/ 7445 h 10386"/>
              <a:gd name="connsiteX44" fmla="*/ 1790 w 10000"/>
              <a:gd name="connsiteY44" fmla="*/ 7557 h 10386"/>
              <a:gd name="connsiteX45" fmla="*/ 1793 w 10000"/>
              <a:gd name="connsiteY45" fmla="*/ 7620 h 10386"/>
              <a:gd name="connsiteX46" fmla="*/ 1448 w 10000"/>
              <a:gd name="connsiteY46" fmla="*/ 7633 h 10386"/>
              <a:gd name="connsiteX47" fmla="*/ 1454 w 10000"/>
              <a:gd name="connsiteY47" fmla="*/ 7261 h 10386"/>
              <a:gd name="connsiteX48" fmla="*/ 1259 w 10000"/>
              <a:gd name="connsiteY48" fmla="*/ 7135 h 10386"/>
              <a:gd name="connsiteX49" fmla="*/ 1284 w 10000"/>
              <a:gd name="connsiteY49" fmla="*/ 7633 h 10386"/>
              <a:gd name="connsiteX50" fmla="*/ 1109 w 10000"/>
              <a:gd name="connsiteY50" fmla="*/ 7624 h 10386"/>
              <a:gd name="connsiteX51" fmla="*/ 1026 w 10000"/>
              <a:gd name="connsiteY51" fmla="*/ 7099 h 10386"/>
              <a:gd name="connsiteX52" fmla="*/ 368 w 10000"/>
              <a:gd name="connsiteY52" fmla="*/ 7081 h 10386"/>
              <a:gd name="connsiteX53" fmla="*/ 351 w 10000"/>
              <a:gd name="connsiteY53" fmla="*/ 7054 h 10386"/>
              <a:gd name="connsiteX54" fmla="*/ 282 w 10000"/>
              <a:gd name="connsiteY54" fmla="*/ 7045 h 10386"/>
              <a:gd name="connsiteX55" fmla="*/ 233 w 10000"/>
              <a:gd name="connsiteY55" fmla="*/ 6933 h 10386"/>
              <a:gd name="connsiteX56" fmla="*/ 23 w 10000"/>
              <a:gd name="connsiteY56" fmla="*/ 6924 h 10386"/>
              <a:gd name="connsiteX57" fmla="*/ 204 w 10000"/>
              <a:gd name="connsiteY57" fmla="*/ 7862 h 10386"/>
              <a:gd name="connsiteX58" fmla="*/ 937 w 10000"/>
              <a:gd name="connsiteY58" fmla="*/ 7867 h 10386"/>
              <a:gd name="connsiteX59" fmla="*/ 980 w 10000"/>
              <a:gd name="connsiteY59" fmla="*/ 7988 h 10386"/>
              <a:gd name="connsiteX60" fmla="*/ 1118 w 10000"/>
              <a:gd name="connsiteY60" fmla="*/ 7988 h 10386"/>
              <a:gd name="connsiteX61" fmla="*/ 1129 w 10000"/>
              <a:gd name="connsiteY61" fmla="*/ 7907 h 10386"/>
              <a:gd name="connsiteX62" fmla="*/ 1299 w 10000"/>
              <a:gd name="connsiteY62" fmla="*/ 7903 h 10386"/>
              <a:gd name="connsiteX63" fmla="*/ 1299 w 10000"/>
              <a:gd name="connsiteY63" fmla="*/ 8038 h 10386"/>
              <a:gd name="connsiteX64" fmla="*/ 2592 w 10000"/>
              <a:gd name="connsiteY64" fmla="*/ 8038 h 10386"/>
              <a:gd name="connsiteX65" fmla="*/ 4782 w 10000"/>
              <a:gd name="connsiteY65" fmla="*/ 9398 h 10386"/>
              <a:gd name="connsiteX66" fmla="*/ 5213 w 10000"/>
              <a:gd name="connsiteY66" fmla="*/ 9654 h 10386"/>
              <a:gd name="connsiteX67" fmla="*/ 5345 w 10000"/>
              <a:gd name="connsiteY67" fmla="*/ 10112 h 10386"/>
              <a:gd name="connsiteX68" fmla="*/ 5405 w 10000"/>
              <a:gd name="connsiteY68" fmla="*/ 10233 h 10386"/>
              <a:gd name="connsiteX69" fmla="*/ 5445 w 10000"/>
              <a:gd name="connsiteY69" fmla="*/ 10278 h 10386"/>
              <a:gd name="connsiteX70" fmla="*/ 5506 w 10000"/>
              <a:gd name="connsiteY70" fmla="*/ 10292 h 10386"/>
              <a:gd name="connsiteX71" fmla="*/ 5583 w 10000"/>
              <a:gd name="connsiteY71" fmla="*/ 10287 h 10386"/>
              <a:gd name="connsiteX72" fmla="*/ 5690 w 10000"/>
              <a:gd name="connsiteY72" fmla="*/ 10238 h 10386"/>
              <a:gd name="connsiteX73" fmla="*/ 6540 w 10000"/>
              <a:gd name="connsiteY73" fmla="*/ 9564 h 10386"/>
              <a:gd name="connsiteX74" fmla="*/ 6664 w 10000"/>
              <a:gd name="connsiteY74" fmla="*/ 9762 h 10386"/>
              <a:gd name="connsiteX75" fmla="*/ 6716 w 10000"/>
              <a:gd name="connsiteY75" fmla="*/ 9789 h 10386"/>
              <a:gd name="connsiteX76" fmla="*/ 6756 w 10000"/>
              <a:gd name="connsiteY76" fmla="*/ 9780 h 10386"/>
              <a:gd name="connsiteX77" fmla="*/ 6784 w 10000"/>
              <a:gd name="connsiteY77" fmla="*/ 9753 h 10386"/>
              <a:gd name="connsiteX78" fmla="*/ 6816 w 10000"/>
              <a:gd name="connsiteY78" fmla="*/ 9686 h 10386"/>
              <a:gd name="connsiteX79" fmla="*/ 6819 w 10000"/>
              <a:gd name="connsiteY79" fmla="*/ 9591 h 10386"/>
              <a:gd name="connsiteX80" fmla="*/ 6802 w 10000"/>
              <a:gd name="connsiteY80" fmla="*/ 9519 h 10386"/>
              <a:gd name="connsiteX81" fmla="*/ 6773 w 10000"/>
              <a:gd name="connsiteY81" fmla="*/ 9398 h 10386"/>
              <a:gd name="connsiteX82" fmla="*/ 6871 w 10000"/>
              <a:gd name="connsiteY82" fmla="*/ 9281 h 10386"/>
              <a:gd name="connsiteX83" fmla="*/ 7023 w 10000"/>
              <a:gd name="connsiteY83" fmla="*/ 9187 h 10386"/>
              <a:gd name="connsiteX84" fmla="*/ 7178 w 10000"/>
              <a:gd name="connsiteY84" fmla="*/ 9120 h 10386"/>
              <a:gd name="connsiteX85" fmla="*/ 7371 w 10000"/>
              <a:gd name="connsiteY85" fmla="*/ 9106 h 10386"/>
              <a:gd name="connsiteX86" fmla="*/ 7644 w 10000"/>
              <a:gd name="connsiteY86" fmla="*/ 9102 h 10386"/>
              <a:gd name="connsiteX87" fmla="*/ 7635 w 10000"/>
              <a:gd name="connsiteY87" fmla="*/ 9439 h 10386"/>
              <a:gd name="connsiteX88" fmla="*/ 7698 w 10000"/>
              <a:gd name="connsiteY88" fmla="*/ 9537 h 10386"/>
              <a:gd name="connsiteX89" fmla="*/ 7784 w 10000"/>
              <a:gd name="connsiteY89" fmla="*/ 9587 h 10386"/>
              <a:gd name="connsiteX90" fmla="*/ 7845 w 10000"/>
              <a:gd name="connsiteY90" fmla="*/ 9605 h 10386"/>
              <a:gd name="connsiteX91" fmla="*/ 8802 w 10000"/>
              <a:gd name="connsiteY91" fmla="*/ 9564 h 10386"/>
              <a:gd name="connsiteX92" fmla="*/ 8897 w 10000"/>
              <a:gd name="connsiteY92" fmla="*/ 9686 h 10386"/>
              <a:gd name="connsiteX93" fmla="*/ 8957 w 10000"/>
              <a:gd name="connsiteY93" fmla="*/ 9982 h 10386"/>
              <a:gd name="connsiteX94" fmla="*/ 9000 w 10000"/>
              <a:gd name="connsiteY94" fmla="*/ 10382 h 10386"/>
              <a:gd name="connsiteX95" fmla="*/ 9103 w 10000"/>
              <a:gd name="connsiteY95" fmla="*/ 10386 h 10386"/>
              <a:gd name="connsiteX96" fmla="*/ 9095 w 10000"/>
              <a:gd name="connsiteY96" fmla="*/ 9991 h 10386"/>
              <a:gd name="connsiteX97" fmla="*/ 9144 w 10000"/>
              <a:gd name="connsiteY97" fmla="*/ 9870 h 10386"/>
              <a:gd name="connsiteX98" fmla="*/ 9181 w 10000"/>
              <a:gd name="connsiteY98" fmla="*/ 9551 h 10386"/>
              <a:gd name="connsiteX99" fmla="*/ 9566 w 10000"/>
              <a:gd name="connsiteY99" fmla="*/ 9789 h 10386"/>
              <a:gd name="connsiteX100" fmla="*/ 9549 w 10000"/>
              <a:gd name="connsiteY100" fmla="*/ 9349 h 10386"/>
              <a:gd name="connsiteX101" fmla="*/ 9733 w 10000"/>
              <a:gd name="connsiteY101" fmla="*/ 9362 h 10386"/>
              <a:gd name="connsiteX102" fmla="*/ 10000 w 10000"/>
              <a:gd name="connsiteY102" fmla="*/ 8873 h 10386"/>
              <a:gd name="connsiteX103" fmla="*/ 9836 w 10000"/>
              <a:gd name="connsiteY103" fmla="*/ 8540 h 10386"/>
              <a:gd name="connsiteX104" fmla="*/ 9802 w 10000"/>
              <a:gd name="connsiteY104" fmla="*/ 8320 h 10386"/>
              <a:gd name="connsiteX105" fmla="*/ 9540 w 10000"/>
              <a:gd name="connsiteY105" fmla="*/ 8285 h 10386"/>
              <a:gd name="connsiteX106" fmla="*/ 9514 w 10000"/>
              <a:gd name="connsiteY106" fmla="*/ 8002 h 10386"/>
              <a:gd name="connsiteX107" fmla="*/ 9164 w 10000"/>
              <a:gd name="connsiteY107" fmla="*/ 7862 h 10386"/>
              <a:gd name="connsiteX108" fmla="*/ 9138 w 10000"/>
              <a:gd name="connsiteY108" fmla="*/ 8091 h 10386"/>
              <a:gd name="connsiteX109" fmla="*/ 8931 w 10000"/>
              <a:gd name="connsiteY109" fmla="*/ 7907 h 10386"/>
              <a:gd name="connsiteX110" fmla="*/ 8931 w 10000"/>
              <a:gd name="connsiteY110" fmla="*/ 7674 h 10386"/>
              <a:gd name="connsiteX111" fmla="*/ 9480 w 10000"/>
              <a:gd name="connsiteY111" fmla="*/ 7930 h 10386"/>
              <a:gd name="connsiteX112" fmla="*/ 9405 w 10000"/>
              <a:gd name="connsiteY112" fmla="*/ 6044 h 10386"/>
              <a:gd name="connsiteX113" fmla="*/ 9319 w 10000"/>
              <a:gd name="connsiteY113" fmla="*/ 5941 h 10386"/>
              <a:gd name="connsiteX114" fmla="*/ 9290 w 10000"/>
              <a:gd name="connsiteY114" fmla="*/ 5721 h 10386"/>
              <a:gd name="connsiteX115" fmla="*/ 9060 w 10000"/>
              <a:gd name="connsiteY115" fmla="*/ 5626 h 10386"/>
              <a:gd name="connsiteX116" fmla="*/ 8983 w 10000"/>
              <a:gd name="connsiteY116" fmla="*/ 5280 h 10386"/>
              <a:gd name="connsiteX117" fmla="*/ 8825 w 10000"/>
              <a:gd name="connsiteY117" fmla="*/ 5249 h 10386"/>
              <a:gd name="connsiteX118" fmla="*/ 8799 w 10000"/>
              <a:gd name="connsiteY118" fmla="*/ 4984 h 10386"/>
              <a:gd name="connsiteX119" fmla="*/ 8652 w 10000"/>
              <a:gd name="connsiteY119" fmla="*/ 4966 h 10386"/>
              <a:gd name="connsiteX120" fmla="*/ 8635 w 10000"/>
              <a:gd name="connsiteY120" fmla="*/ 4755 h 10386"/>
              <a:gd name="connsiteX121" fmla="*/ 8483 w 10000"/>
              <a:gd name="connsiteY121" fmla="*/ 4769 h 10386"/>
              <a:gd name="connsiteX122" fmla="*/ 8431 w 10000"/>
              <a:gd name="connsiteY122" fmla="*/ 4710 h 10386"/>
              <a:gd name="connsiteX123" fmla="*/ 8233 w 10000"/>
              <a:gd name="connsiteY123" fmla="*/ 4715 h 10386"/>
              <a:gd name="connsiteX124" fmla="*/ 7532 w 10000"/>
              <a:gd name="connsiteY124" fmla="*/ 4674 h 10386"/>
              <a:gd name="connsiteX125" fmla="*/ 7532 w 10000"/>
              <a:gd name="connsiteY125" fmla="*/ 5222 h 10386"/>
              <a:gd name="connsiteX126" fmla="*/ 6592 w 10000"/>
              <a:gd name="connsiteY126" fmla="*/ 4333 h 10386"/>
              <a:gd name="connsiteX127" fmla="*/ 6362 w 10000"/>
              <a:gd name="connsiteY127" fmla="*/ 4459 h 10386"/>
              <a:gd name="connsiteX128" fmla="*/ 6247 w 10000"/>
              <a:gd name="connsiteY128" fmla="*/ 5819 h 10386"/>
              <a:gd name="connsiteX129" fmla="*/ 5523 w 10000"/>
              <a:gd name="connsiteY129" fmla="*/ 5438 h 10386"/>
              <a:gd name="connsiteX130" fmla="*/ 5759 w 10000"/>
              <a:gd name="connsiteY130" fmla="*/ 4351 h 10386"/>
              <a:gd name="connsiteX131" fmla="*/ 5474 w 10000"/>
              <a:gd name="connsiteY131" fmla="*/ 4117 h 10386"/>
              <a:gd name="connsiteX132" fmla="*/ 5239 w 10000"/>
              <a:gd name="connsiteY132" fmla="*/ 3781 h 10386"/>
              <a:gd name="connsiteX133" fmla="*/ 5083 w 10000"/>
              <a:gd name="connsiteY133" fmla="*/ 3484 h 10386"/>
              <a:gd name="connsiteX134" fmla="*/ 5034 w 10000"/>
              <a:gd name="connsiteY134" fmla="*/ 3206 h 10386"/>
              <a:gd name="connsiteX135" fmla="*/ 5026 w 10000"/>
              <a:gd name="connsiteY135" fmla="*/ 2892 h 10386"/>
              <a:gd name="connsiteX136" fmla="*/ 5092 w 10000"/>
              <a:gd name="connsiteY136" fmla="*/ 2528 h 10386"/>
              <a:gd name="connsiteX137" fmla="*/ 5178 w 10000"/>
              <a:gd name="connsiteY137" fmla="*/ 2232 h 10386"/>
              <a:gd name="connsiteX138" fmla="*/ 5178 w 10000"/>
              <a:gd name="connsiteY138" fmla="*/ 2142 h 10386"/>
              <a:gd name="connsiteX139" fmla="*/ 4661 w 10000"/>
              <a:gd name="connsiteY139" fmla="*/ 2164 h 10386"/>
              <a:gd name="connsiteX140" fmla="*/ 4678 w 10000"/>
              <a:gd name="connsiteY140" fmla="*/ 1289 h 10386"/>
              <a:gd name="connsiteX141" fmla="*/ 4971 w 10000"/>
              <a:gd name="connsiteY141" fmla="*/ 1006 h 10386"/>
              <a:gd name="connsiteX142" fmla="*/ 5282 w 10000"/>
              <a:gd name="connsiteY142" fmla="*/ 0 h 10386"/>
              <a:gd name="connsiteX143" fmla="*/ 4819 w 10000"/>
              <a:gd name="connsiteY143" fmla="*/ 386 h 10386"/>
              <a:gd name="connsiteX144" fmla="*/ 4428 w 10000"/>
              <a:gd name="connsiteY144" fmla="*/ 741 h 10386"/>
              <a:gd name="connsiteX145" fmla="*/ 3353 w 10000"/>
              <a:gd name="connsiteY145" fmla="*/ 1441 h 10386"/>
              <a:gd name="connsiteX146" fmla="*/ 2905 w 10000"/>
              <a:gd name="connsiteY146" fmla="*/ 1827 h 10386"/>
              <a:gd name="connsiteX147" fmla="*/ 2905 w 10000"/>
              <a:gd name="connsiteY147" fmla="*/ 1962 h 10386"/>
              <a:gd name="connsiteX148" fmla="*/ 2957 w 10000"/>
              <a:gd name="connsiteY148" fmla="*/ 1940 h 10386"/>
              <a:gd name="connsiteX149" fmla="*/ 2966 w 10000"/>
              <a:gd name="connsiteY149" fmla="*/ 2047 h 10386"/>
              <a:gd name="connsiteX150" fmla="*/ 2885 w 10000"/>
              <a:gd name="connsiteY150" fmla="*/ 2115 h 10386"/>
              <a:gd name="connsiteX151" fmla="*/ 2549 w 10000"/>
              <a:gd name="connsiteY151" fmla="*/ 2532 h 10386"/>
              <a:gd name="connsiteX152" fmla="*/ 2422 w 10000"/>
              <a:gd name="connsiteY152" fmla="*/ 2757 h 10386"/>
              <a:gd name="connsiteX153" fmla="*/ 2178 w 10000"/>
              <a:gd name="connsiteY153" fmla="*/ 3053 h 10386"/>
              <a:gd name="connsiteX154" fmla="*/ 2101 w 10000"/>
              <a:gd name="connsiteY154" fmla="*/ 3192 h 10386"/>
              <a:gd name="connsiteX155" fmla="*/ 2103 w 10000"/>
              <a:gd name="connsiteY155" fmla="*/ 3296 h 10386"/>
              <a:gd name="connsiteX156" fmla="*/ 1991 w 10000"/>
              <a:gd name="connsiteY156" fmla="*/ 3417 h 10386"/>
              <a:gd name="connsiteX157" fmla="*/ 1816 w 10000"/>
              <a:gd name="connsiteY157" fmla="*/ 3354 h 10386"/>
              <a:gd name="connsiteX158" fmla="*/ 1618 w 10000"/>
              <a:gd name="connsiteY158" fmla="*/ 3619 h 10386"/>
              <a:gd name="connsiteX159" fmla="*/ 1618 w 10000"/>
              <a:gd name="connsiteY159" fmla="*/ 3754 h 10386"/>
              <a:gd name="connsiteX160" fmla="*/ 1457 w 10000"/>
              <a:gd name="connsiteY160" fmla="*/ 3933 h 10386"/>
              <a:gd name="connsiteX161" fmla="*/ 1543 w 10000"/>
              <a:gd name="connsiteY161" fmla="*/ 4037 h 10386"/>
              <a:gd name="connsiteX162" fmla="*/ 1670 w 10000"/>
              <a:gd name="connsiteY162" fmla="*/ 3942 h 10386"/>
              <a:gd name="connsiteX163" fmla="*/ 1905 w 10000"/>
              <a:gd name="connsiteY163" fmla="*/ 4108 h 10386"/>
              <a:gd name="connsiteX164" fmla="*/ 2147 w 10000"/>
              <a:gd name="connsiteY164" fmla="*/ 3906 h 10386"/>
              <a:gd name="connsiteX165" fmla="*/ 2207 w 10000"/>
              <a:gd name="connsiteY165" fmla="*/ 3956 h 10386"/>
              <a:gd name="connsiteX166" fmla="*/ 1954 w 10000"/>
              <a:gd name="connsiteY166" fmla="*/ 4189 h 10386"/>
              <a:gd name="connsiteX167" fmla="*/ 2207 w 10000"/>
              <a:gd name="connsiteY167" fmla="*/ 4459 h 10386"/>
              <a:gd name="connsiteX168" fmla="*/ 2368 w 10000"/>
              <a:gd name="connsiteY168" fmla="*/ 4293 h 10386"/>
              <a:gd name="connsiteX169" fmla="*/ 2483 w 10000"/>
              <a:gd name="connsiteY169" fmla="*/ 4252 h 10386"/>
              <a:gd name="connsiteX170" fmla="*/ 2489 w 10000"/>
              <a:gd name="connsiteY170" fmla="*/ 4378 h 10386"/>
              <a:gd name="connsiteX171" fmla="*/ 2325 w 10000"/>
              <a:gd name="connsiteY171" fmla="*/ 4508 h 10386"/>
              <a:gd name="connsiteX172" fmla="*/ 2420 w 10000"/>
              <a:gd name="connsiteY172" fmla="*/ 4674 h 10386"/>
              <a:gd name="connsiteX173" fmla="*/ 2739 w 10000"/>
              <a:gd name="connsiteY173" fmla="*/ 4360 h 10386"/>
              <a:gd name="connsiteX174" fmla="*/ 2687 w 10000"/>
              <a:gd name="connsiteY174" fmla="*/ 4239 h 10386"/>
              <a:gd name="connsiteX175" fmla="*/ 2799 w 10000"/>
              <a:gd name="connsiteY175" fmla="*/ 4117 h 10386"/>
              <a:gd name="connsiteX176" fmla="*/ 2920 w 10000"/>
              <a:gd name="connsiteY176" fmla="*/ 4243 h 10386"/>
              <a:gd name="connsiteX177" fmla="*/ 3078 w 10000"/>
              <a:gd name="connsiteY177" fmla="*/ 4185 h 10386"/>
              <a:gd name="connsiteX178" fmla="*/ 3595 w 10000"/>
              <a:gd name="connsiteY178" fmla="*/ 3031 h 10386"/>
              <a:gd name="connsiteX179" fmla="*/ 3583 w 10000"/>
              <a:gd name="connsiteY179" fmla="*/ 3161 h 10386"/>
              <a:gd name="connsiteX180" fmla="*/ 3204 w 10000"/>
              <a:gd name="connsiteY180" fmla="*/ 4346 h 10386"/>
              <a:gd name="connsiteX181" fmla="*/ 3767 w 10000"/>
              <a:gd name="connsiteY181" fmla="*/ 4198 h 10386"/>
              <a:gd name="connsiteX182" fmla="*/ 3733 w 10000"/>
              <a:gd name="connsiteY182" fmla="*/ 4405 h 10386"/>
              <a:gd name="connsiteX183" fmla="*/ 3345 w 10000"/>
              <a:gd name="connsiteY183" fmla="*/ 4526 h 10386"/>
              <a:gd name="connsiteX184" fmla="*/ 3362 w 10000"/>
              <a:gd name="connsiteY184" fmla="*/ 4683 h 10386"/>
              <a:gd name="connsiteX185" fmla="*/ 3609 w 10000"/>
              <a:gd name="connsiteY185" fmla="*/ 4670 h 10386"/>
              <a:gd name="connsiteX186" fmla="*/ 3601 w 10000"/>
              <a:gd name="connsiteY186" fmla="*/ 4809 h 10386"/>
              <a:gd name="connsiteX187" fmla="*/ 3420 w 10000"/>
              <a:gd name="connsiteY187" fmla="*/ 4836 h 10386"/>
              <a:gd name="connsiteX188" fmla="*/ 3420 w 10000"/>
              <a:gd name="connsiteY188" fmla="*/ 4984 h 10386"/>
              <a:gd name="connsiteX189" fmla="*/ 3557 w 10000"/>
              <a:gd name="connsiteY189" fmla="*/ 4993 h 10386"/>
              <a:gd name="connsiteX190" fmla="*/ 3549 w 10000"/>
              <a:gd name="connsiteY190" fmla="*/ 5119 h 10386"/>
              <a:gd name="connsiteX191" fmla="*/ 3394 w 10000"/>
              <a:gd name="connsiteY191" fmla="*/ 5182 h 10386"/>
              <a:gd name="connsiteX192" fmla="*/ 3345 w 10000"/>
              <a:gd name="connsiteY192" fmla="*/ 5213 h 10386"/>
              <a:gd name="connsiteX193" fmla="*/ 3302 w 10000"/>
              <a:gd name="connsiteY193" fmla="*/ 5173 h 10386"/>
              <a:gd name="connsiteX194" fmla="*/ 3333 w 10000"/>
              <a:gd name="connsiteY194" fmla="*/ 5114 h 10386"/>
              <a:gd name="connsiteX195" fmla="*/ 3307 w 10000"/>
              <a:gd name="connsiteY195" fmla="*/ 4944 h 10386"/>
              <a:gd name="connsiteX196" fmla="*/ 3178 w 10000"/>
              <a:gd name="connsiteY196" fmla="*/ 4688 h 10386"/>
              <a:gd name="connsiteX197" fmla="*/ 3103 w 10000"/>
              <a:gd name="connsiteY197" fmla="*/ 4724 h 10386"/>
              <a:gd name="connsiteX198" fmla="*/ 3112 w 10000"/>
              <a:gd name="connsiteY198" fmla="*/ 4589 h 10386"/>
              <a:gd name="connsiteX199" fmla="*/ 2989 w 10000"/>
              <a:gd name="connsiteY199" fmla="*/ 4441 h 10386"/>
              <a:gd name="connsiteX200" fmla="*/ 2807 w 10000"/>
              <a:gd name="connsiteY200" fmla="*/ 4629 h 10386"/>
              <a:gd name="connsiteX201" fmla="*/ 2825 w 10000"/>
              <a:gd name="connsiteY201" fmla="*/ 5007 h 10386"/>
              <a:gd name="connsiteX202" fmla="*/ 2759 w 10000"/>
              <a:gd name="connsiteY202" fmla="*/ 5038 h 10386"/>
              <a:gd name="connsiteX203" fmla="*/ 2764 w 10000"/>
              <a:gd name="connsiteY203" fmla="*/ 5483 h 10386"/>
              <a:gd name="connsiteX204" fmla="*/ 2876 w 10000"/>
              <a:gd name="connsiteY204" fmla="*/ 5509 h 10386"/>
              <a:gd name="connsiteX205" fmla="*/ 2911 w 10000"/>
              <a:gd name="connsiteY205" fmla="*/ 5559 h 10386"/>
              <a:gd name="connsiteX206" fmla="*/ 2905 w 10000"/>
              <a:gd name="connsiteY206" fmla="*/ 6030 h 10386"/>
              <a:gd name="connsiteX207" fmla="*/ 4023 w 10000"/>
              <a:gd name="connsiteY207" fmla="*/ 6021 h 10386"/>
              <a:gd name="connsiteX208" fmla="*/ 4147 w 10000"/>
              <a:gd name="connsiteY208" fmla="*/ 5640 h 10386"/>
              <a:gd name="connsiteX209" fmla="*/ 4230 w 10000"/>
              <a:gd name="connsiteY209" fmla="*/ 5200 h 10386"/>
              <a:gd name="connsiteX210" fmla="*/ 4241 w 10000"/>
              <a:gd name="connsiteY210" fmla="*/ 4320 h 10386"/>
              <a:gd name="connsiteX211" fmla="*/ 4256 w 10000"/>
              <a:gd name="connsiteY211" fmla="*/ 4162 h 10386"/>
              <a:gd name="connsiteX212" fmla="*/ 4276 w 10000"/>
              <a:gd name="connsiteY212" fmla="*/ 4082 h 10386"/>
              <a:gd name="connsiteX0" fmla="*/ 4276 w 10000"/>
              <a:gd name="connsiteY0" fmla="*/ 4219 h 10523"/>
              <a:gd name="connsiteX1" fmla="*/ 4333 w 10000"/>
              <a:gd name="connsiteY1" fmla="*/ 4367 h 10523"/>
              <a:gd name="connsiteX2" fmla="*/ 4351 w 10000"/>
              <a:gd name="connsiteY2" fmla="*/ 4618 h 10523"/>
              <a:gd name="connsiteX3" fmla="*/ 4319 w 10000"/>
              <a:gd name="connsiteY3" fmla="*/ 5292 h 10523"/>
              <a:gd name="connsiteX4" fmla="*/ 4284 w 10000"/>
              <a:gd name="connsiteY4" fmla="*/ 5655 h 10523"/>
              <a:gd name="connsiteX5" fmla="*/ 4213 w 10000"/>
              <a:gd name="connsiteY5" fmla="*/ 5970 h 10523"/>
              <a:gd name="connsiteX6" fmla="*/ 4121 w 10000"/>
              <a:gd name="connsiteY6" fmla="*/ 6262 h 10523"/>
              <a:gd name="connsiteX7" fmla="*/ 4043 w 10000"/>
              <a:gd name="connsiteY7" fmla="*/ 6428 h 10523"/>
              <a:gd name="connsiteX8" fmla="*/ 3963 w 10000"/>
              <a:gd name="connsiteY8" fmla="*/ 6571 h 10523"/>
              <a:gd name="connsiteX9" fmla="*/ 3819 w 10000"/>
              <a:gd name="connsiteY9" fmla="*/ 6679 h 10523"/>
              <a:gd name="connsiteX10" fmla="*/ 3638 w 10000"/>
              <a:gd name="connsiteY10" fmla="*/ 6778 h 10523"/>
              <a:gd name="connsiteX11" fmla="*/ 3397 w 10000"/>
              <a:gd name="connsiteY11" fmla="*/ 6881 h 10523"/>
              <a:gd name="connsiteX12" fmla="*/ 3138 w 10000"/>
              <a:gd name="connsiteY12" fmla="*/ 6935 h 10523"/>
              <a:gd name="connsiteX13" fmla="*/ 2948 w 10000"/>
              <a:gd name="connsiteY13" fmla="*/ 6953 h 10523"/>
              <a:gd name="connsiteX14" fmla="*/ 2739 w 10000"/>
              <a:gd name="connsiteY14" fmla="*/ 6926 h 10523"/>
              <a:gd name="connsiteX15" fmla="*/ 2601 w 10000"/>
              <a:gd name="connsiteY15" fmla="*/ 6868 h 10523"/>
              <a:gd name="connsiteX16" fmla="*/ 2609 w 10000"/>
              <a:gd name="connsiteY16" fmla="*/ 7676 h 10523"/>
              <a:gd name="connsiteX17" fmla="*/ 2483 w 10000"/>
              <a:gd name="connsiteY17" fmla="*/ 7694 h 10523"/>
              <a:gd name="connsiteX18" fmla="*/ 2264 w 10000"/>
              <a:gd name="connsiteY18" fmla="*/ 7245 h 10523"/>
              <a:gd name="connsiteX19" fmla="*/ 2319 w 10000"/>
              <a:gd name="connsiteY19" fmla="*/ 7016 h 10523"/>
              <a:gd name="connsiteX20" fmla="*/ 2233 w 10000"/>
              <a:gd name="connsiteY20" fmla="*/ 6679 h 10523"/>
              <a:gd name="connsiteX21" fmla="*/ 1948 w 10000"/>
              <a:gd name="connsiteY21" fmla="*/ 6922 h 10523"/>
              <a:gd name="connsiteX22" fmla="*/ 1876 w 10000"/>
              <a:gd name="connsiteY22" fmla="*/ 6697 h 10523"/>
              <a:gd name="connsiteX23" fmla="*/ 2319 w 10000"/>
              <a:gd name="connsiteY23" fmla="*/ 6347 h 10523"/>
              <a:gd name="connsiteX24" fmla="*/ 2198 w 10000"/>
              <a:gd name="connsiteY24" fmla="*/ 5117 h 10523"/>
              <a:gd name="connsiteX25" fmla="*/ 1807 w 10000"/>
              <a:gd name="connsiteY25" fmla="*/ 4807 h 10523"/>
              <a:gd name="connsiteX26" fmla="*/ 1540 w 10000"/>
              <a:gd name="connsiteY26" fmla="*/ 4968 h 10523"/>
              <a:gd name="connsiteX27" fmla="*/ 1213 w 10000"/>
              <a:gd name="connsiteY27" fmla="*/ 4605 h 10523"/>
              <a:gd name="connsiteX28" fmla="*/ 0 w 10000"/>
              <a:gd name="connsiteY28" fmla="*/ 5417 h 10523"/>
              <a:gd name="connsiteX29" fmla="*/ 0 w 10000"/>
              <a:gd name="connsiteY29" fmla="*/ 6060 h 10523"/>
              <a:gd name="connsiteX30" fmla="*/ 371 w 10000"/>
              <a:gd name="connsiteY30" fmla="*/ 6046 h 10523"/>
              <a:gd name="connsiteX31" fmla="*/ 741 w 10000"/>
              <a:gd name="connsiteY31" fmla="*/ 5561 h 10523"/>
              <a:gd name="connsiteX32" fmla="*/ 851 w 10000"/>
              <a:gd name="connsiteY32" fmla="*/ 5768 h 10523"/>
              <a:gd name="connsiteX33" fmla="*/ 457 w 10000"/>
              <a:gd name="connsiteY33" fmla="*/ 6266 h 10523"/>
              <a:gd name="connsiteX34" fmla="*/ 612 w 10000"/>
              <a:gd name="connsiteY34" fmla="*/ 6603 h 10523"/>
              <a:gd name="connsiteX35" fmla="*/ 1164 w 10000"/>
              <a:gd name="connsiteY35" fmla="*/ 6643 h 10523"/>
              <a:gd name="connsiteX36" fmla="*/ 1273 w 10000"/>
              <a:gd name="connsiteY36" fmla="*/ 7034 h 10523"/>
              <a:gd name="connsiteX37" fmla="*/ 1678 w 10000"/>
              <a:gd name="connsiteY37" fmla="*/ 6827 h 10523"/>
              <a:gd name="connsiteX38" fmla="*/ 1756 w 10000"/>
              <a:gd name="connsiteY38" fmla="*/ 6818 h 10523"/>
              <a:gd name="connsiteX39" fmla="*/ 1773 w 10000"/>
              <a:gd name="connsiteY39" fmla="*/ 7016 h 10523"/>
              <a:gd name="connsiteX40" fmla="*/ 1707 w 10000"/>
              <a:gd name="connsiteY40" fmla="*/ 6994 h 10523"/>
              <a:gd name="connsiteX41" fmla="*/ 1724 w 10000"/>
              <a:gd name="connsiteY41" fmla="*/ 7434 h 10523"/>
              <a:gd name="connsiteX42" fmla="*/ 1644 w 10000"/>
              <a:gd name="connsiteY42" fmla="*/ 7420 h 10523"/>
              <a:gd name="connsiteX43" fmla="*/ 1655 w 10000"/>
              <a:gd name="connsiteY43" fmla="*/ 7582 h 10523"/>
              <a:gd name="connsiteX44" fmla="*/ 1790 w 10000"/>
              <a:gd name="connsiteY44" fmla="*/ 7694 h 10523"/>
              <a:gd name="connsiteX45" fmla="*/ 1793 w 10000"/>
              <a:gd name="connsiteY45" fmla="*/ 7757 h 10523"/>
              <a:gd name="connsiteX46" fmla="*/ 1448 w 10000"/>
              <a:gd name="connsiteY46" fmla="*/ 7770 h 10523"/>
              <a:gd name="connsiteX47" fmla="*/ 1454 w 10000"/>
              <a:gd name="connsiteY47" fmla="*/ 7398 h 10523"/>
              <a:gd name="connsiteX48" fmla="*/ 1259 w 10000"/>
              <a:gd name="connsiteY48" fmla="*/ 7272 h 10523"/>
              <a:gd name="connsiteX49" fmla="*/ 1284 w 10000"/>
              <a:gd name="connsiteY49" fmla="*/ 7770 h 10523"/>
              <a:gd name="connsiteX50" fmla="*/ 1109 w 10000"/>
              <a:gd name="connsiteY50" fmla="*/ 7761 h 10523"/>
              <a:gd name="connsiteX51" fmla="*/ 1026 w 10000"/>
              <a:gd name="connsiteY51" fmla="*/ 7236 h 10523"/>
              <a:gd name="connsiteX52" fmla="*/ 368 w 10000"/>
              <a:gd name="connsiteY52" fmla="*/ 7218 h 10523"/>
              <a:gd name="connsiteX53" fmla="*/ 351 w 10000"/>
              <a:gd name="connsiteY53" fmla="*/ 7191 h 10523"/>
              <a:gd name="connsiteX54" fmla="*/ 282 w 10000"/>
              <a:gd name="connsiteY54" fmla="*/ 7182 h 10523"/>
              <a:gd name="connsiteX55" fmla="*/ 233 w 10000"/>
              <a:gd name="connsiteY55" fmla="*/ 7070 h 10523"/>
              <a:gd name="connsiteX56" fmla="*/ 23 w 10000"/>
              <a:gd name="connsiteY56" fmla="*/ 7061 h 10523"/>
              <a:gd name="connsiteX57" fmla="*/ 204 w 10000"/>
              <a:gd name="connsiteY57" fmla="*/ 7999 h 10523"/>
              <a:gd name="connsiteX58" fmla="*/ 937 w 10000"/>
              <a:gd name="connsiteY58" fmla="*/ 8004 h 10523"/>
              <a:gd name="connsiteX59" fmla="*/ 980 w 10000"/>
              <a:gd name="connsiteY59" fmla="*/ 8125 h 10523"/>
              <a:gd name="connsiteX60" fmla="*/ 1118 w 10000"/>
              <a:gd name="connsiteY60" fmla="*/ 8125 h 10523"/>
              <a:gd name="connsiteX61" fmla="*/ 1129 w 10000"/>
              <a:gd name="connsiteY61" fmla="*/ 8044 h 10523"/>
              <a:gd name="connsiteX62" fmla="*/ 1299 w 10000"/>
              <a:gd name="connsiteY62" fmla="*/ 8040 h 10523"/>
              <a:gd name="connsiteX63" fmla="*/ 1299 w 10000"/>
              <a:gd name="connsiteY63" fmla="*/ 8175 h 10523"/>
              <a:gd name="connsiteX64" fmla="*/ 2592 w 10000"/>
              <a:gd name="connsiteY64" fmla="*/ 8175 h 10523"/>
              <a:gd name="connsiteX65" fmla="*/ 4782 w 10000"/>
              <a:gd name="connsiteY65" fmla="*/ 9535 h 10523"/>
              <a:gd name="connsiteX66" fmla="*/ 5213 w 10000"/>
              <a:gd name="connsiteY66" fmla="*/ 9791 h 10523"/>
              <a:gd name="connsiteX67" fmla="*/ 5345 w 10000"/>
              <a:gd name="connsiteY67" fmla="*/ 10249 h 10523"/>
              <a:gd name="connsiteX68" fmla="*/ 5405 w 10000"/>
              <a:gd name="connsiteY68" fmla="*/ 10370 h 10523"/>
              <a:gd name="connsiteX69" fmla="*/ 5445 w 10000"/>
              <a:gd name="connsiteY69" fmla="*/ 10415 h 10523"/>
              <a:gd name="connsiteX70" fmla="*/ 5506 w 10000"/>
              <a:gd name="connsiteY70" fmla="*/ 10429 h 10523"/>
              <a:gd name="connsiteX71" fmla="*/ 5583 w 10000"/>
              <a:gd name="connsiteY71" fmla="*/ 10424 h 10523"/>
              <a:gd name="connsiteX72" fmla="*/ 5690 w 10000"/>
              <a:gd name="connsiteY72" fmla="*/ 10375 h 10523"/>
              <a:gd name="connsiteX73" fmla="*/ 6540 w 10000"/>
              <a:gd name="connsiteY73" fmla="*/ 9701 h 10523"/>
              <a:gd name="connsiteX74" fmla="*/ 6664 w 10000"/>
              <a:gd name="connsiteY74" fmla="*/ 9899 h 10523"/>
              <a:gd name="connsiteX75" fmla="*/ 6716 w 10000"/>
              <a:gd name="connsiteY75" fmla="*/ 9926 h 10523"/>
              <a:gd name="connsiteX76" fmla="*/ 6756 w 10000"/>
              <a:gd name="connsiteY76" fmla="*/ 9917 h 10523"/>
              <a:gd name="connsiteX77" fmla="*/ 6784 w 10000"/>
              <a:gd name="connsiteY77" fmla="*/ 9890 h 10523"/>
              <a:gd name="connsiteX78" fmla="*/ 6816 w 10000"/>
              <a:gd name="connsiteY78" fmla="*/ 9823 h 10523"/>
              <a:gd name="connsiteX79" fmla="*/ 6819 w 10000"/>
              <a:gd name="connsiteY79" fmla="*/ 9728 h 10523"/>
              <a:gd name="connsiteX80" fmla="*/ 6802 w 10000"/>
              <a:gd name="connsiteY80" fmla="*/ 9656 h 10523"/>
              <a:gd name="connsiteX81" fmla="*/ 6773 w 10000"/>
              <a:gd name="connsiteY81" fmla="*/ 9535 h 10523"/>
              <a:gd name="connsiteX82" fmla="*/ 6871 w 10000"/>
              <a:gd name="connsiteY82" fmla="*/ 9418 h 10523"/>
              <a:gd name="connsiteX83" fmla="*/ 7023 w 10000"/>
              <a:gd name="connsiteY83" fmla="*/ 9324 h 10523"/>
              <a:gd name="connsiteX84" fmla="*/ 7178 w 10000"/>
              <a:gd name="connsiteY84" fmla="*/ 9257 h 10523"/>
              <a:gd name="connsiteX85" fmla="*/ 7371 w 10000"/>
              <a:gd name="connsiteY85" fmla="*/ 9243 h 10523"/>
              <a:gd name="connsiteX86" fmla="*/ 7644 w 10000"/>
              <a:gd name="connsiteY86" fmla="*/ 9239 h 10523"/>
              <a:gd name="connsiteX87" fmla="*/ 7635 w 10000"/>
              <a:gd name="connsiteY87" fmla="*/ 9576 h 10523"/>
              <a:gd name="connsiteX88" fmla="*/ 7698 w 10000"/>
              <a:gd name="connsiteY88" fmla="*/ 9674 h 10523"/>
              <a:gd name="connsiteX89" fmla="*/ 7784 w 10000"/>
              <a:gd name="connsiteY89" fmla="*/ 9724 h 10523"/>
              <a:gd name="connsiteX90" fmla="*/ 7845 w 10000"/>
              <a:gd name="connsiteY90" fmla="*/ 9742 h 10523"/>
              <a:gd name="connsiteX91" fmla="*/ 8802 w 10000"/>
              <a:gd name="connsiteY91" fmla="*/ 9701 h 10523"/>
              <a:gd name="connsiteX92" fmla="*/ 8897 w 10000"/>
              <a:gd name="connsiteY92" fmla="*/ 9823 h 10523"/>
              <a:gd name="connsiteX93" fmla="*/ 8957 w 10000"/>
              <a:gd name="connsiteY93" fmla="*/ 10119 h 10523"/>
              <a:gd name="connsiteX94" fmla="*/ 9000 w 10000"/>
              <a:gd name="connsiteY94" fmla="*/ 10519 h 10523"/>
              <a:gd name="connsiteX95" fmla="*/ 9103 w 10000"/>
              <a:gd name="connsiteY95" fmla="*/ 10523 h 10523"/>
              <a:gd name="connsiteX96" fmla="*/ 9095 w 10000"/>
              <a:gd name="connsiteY96" fmla="*/ 10128 h 10523"/>
              <a:gd name="connsiteX97" fmla="*/ 9144 w 10000"/>
              <a:gd name="connsiteY97" fmla="*/ 10007 h 10523"/>
              <a:gd name="connsiteX98" fmla="*/ 9181 w 10000"/>
              <a:gd name="connsiteY98" fmla="*/ 9688 h 10523"/>
              <a:gd name="connsiteX99" fmla="*/ 9566 w 10000"/>
              <a:gd name="connsiteY99" fmla="*/ 9926 h 10523"/>
              <a:gd name="connsiteX100" fmla="*/ 9549 w 10000"/>
              <a:gd name="connsiteY100" fmla="*/ 9486 h 10523"/>
              <a:gd name="connsiteX101" fmla="*/ 9733 w 10000"/>
              <a:gd name="connsiteY101" fmla="*/ 9499 h 10523"/>
              <a:gd name="connsiteX102" fmla="*/ 10000 w 10000"/>
              <a:gd name="connsiteY102" fmla="*/ 9010 h 10523"/>
              <a:gd name="connsiteX103" fmla="*/ 9836 w 10000"/>
              <a:gd name="connsiteY103" fmla="*/ 8677 h 10523"/>
              <a:gd name="connsiteX104" fmla="*/ 9802 w 10000"/>
              <a:gd name="connsiteY104" fmla="*/ 8457 h 10523"/>
              <a:gd name="connsiteX105" fmla="*/ 9540 w 10000"/>
              <a:gd name="connsiteY105" fmla="*/ 8422 h 10523"/>
              <a:gd name="connsiteX106" fmla="*/ 9514 w 10000"/>
              <a:gd name="connsiteY106" fmla="*/ 8139 h 10523"/>
              <a:gd name="connsiteX107" fmla="*/ 9164 w 10000"/>
              <a:gd name="connsiteY107" fmla="*/ 7999 h 10523"/>
              <a:gd name="connsiteX108" fmla="*/ 9138 w 10000"/>
              <a:gd name="connsiteY108" fmla="*/ 8228 h 10523"/>
              <a:gd name="connsiteX109" fmla="*/ 8931 w 10000"/>
              <a:gd name="connsiteY109" fmla="*/ 8044 h 10523"/>
              <a:gd name="connsiteX110" fmla="*/ 8931 w 10000"/>
              <a:gd name="connsiteY110" fmla="*/ 7811 h 10523"/>
              <a:gd name="connsiteX111" fmla="*/ 9480 w 10000"/>
              <a:gd name="connsiteY111" fmla="*/ 8067 h 10523"/>
              <a:gd name="connsiteX112" fmla="*/ 9405 w 10000"/>
              <a:gd name="connsiteY112" fmla="*/ 6181 h 10523"/>
              <a:gd name="connsiteX113" fmla="*/ 9319 w 10000"/>
              <a:gd name="connsiteY113" fmla="*/ 6078 h 10523"/>
              <a:gd name="connsiteX114" fmla="*/ 9290 w 10000"/>
              <a:gd name="connsiteY114" fmla="*/ 5858 h 10523"/>
              <a:gd name="connsiteX115" fmla="*/ 9060 w 10000"/>
              <a:gd name="connsiteY115" fmla="*/ 5763 h 10523"/>
              <a:gd name="connsiteX116" fmla="*/ 8983 w 10000"/>
              <a:gd name="connsiteY116" fmla="*/ 5417 h 10523"/>
              <a:gd name="connsiteX117" fmla="*/ 8825 w 10000"/>
              <a:gd name="connsiteY117" fmla="*/ 5386 h 10523"/>
              <a:gd name="connsiteX118" fmla="*/ 8799 w 10000"/>
              <a:gd name="connsiteY118" fmla="*/ 5121 h 10523"/>
              <a:gd name="connsiteX119" fmla="*/ 8652 w 10000"/>
              <a:gd name="connsiteY119" fmla="*/ 5103 h 10523"/>
              <a:gd name="connsiteX120" fmla="*/ 8635 w 10000"/>
              <a:gd name="connsiteY120" fmla="*/ 4892 h 10523"/>
              <a:gd name="connsiteX121" fmla="*/ 8483 w 10000"/>
              <a:gd name="connsiteY121" fmla="*/ 4906 h 10523"/>
              <a:gd name="connsiteX122" fmla="*/ 8431 w 10000"/>
              <a:gd name="connsiteY122" fmla="*/ 4847 h 10523"/>
              <a:gd name="connsiteX123" fmla="*/ 8233 w 10000"/>
              <a:gd name="connsiteY123" fmla="*/ 4852 h 10523"/>
              <a:gd name="connsiteX124" fmla="*/ 7532 w 10000"/>
              <a:gd name="connsiteY124" fmla="*/ 4811 h 10523"/>
              <a:gd name="connsiteX125" fmla="*/ 7532 w 10000"/>
              <a:gd name="connsiteY125" fmla="*/ 5359 h 10523"/>
              <a:gd name="connsiteX126" fmla="*/ 6592 w 10000"/>
              <a:gd name="connsiteY126" fmla="*/ 4470 h 10523"/>
              <a:gd name="connsiteX127" fmla="*/ 6362 w 10000"/>
              <a:gd name="connsiteY127" fmla="*/ 4596 h 10523"/>
              <a:gd name="connsiteX128" fmla="*/ 6247 w 10000"/>
              <a:gd name="connsiteY128" fmla="*/ 5956 h 10523"/>
              <a:gd name="connsiteX129" fmla="*/ 5523 w 10000"/>
              <a:gd name="connsiteY129" fmla="*/ 5575 h 10523"/>
              <a:gd name="connsiteX130" fmla="*/ 5759 w 10000"/>
              <a:gd name="connsiteY130" fmla="*/ 4488 h 10523"/>
              <a:gd name="connsiteX131" fmla="*/ 5474 w 10000"/>
              <a:gd name="connsiteY131" fmla="*/ 4254 h 10523"/>
              <a:gd name="connsiteX132" fmla="*/ 5239 w 10000"/>
              <a:gd name="connsiteY132" fmla="*/ 3918 h 10523"/>
              <a:gd name="connsiteX133" fmla="*/ 5083 w 10000"/>
              <a:gd name="connsiteY133" fmla="*/ 3621 h 10523"/>
              <a:gd name="connsiteX134" fmla="*/ 5034 w 10000"/>
              <a:gd name="connsiteY134" fmla="*/ 3343 h 10523"/>
              <a:gd name="connsiteX135" fmla="*/ 5026 w 10000"/>
              <a:gd name="connsiteY135" fmla="*/ 3029 h 10523"/>
              <a:gd name="connsiteX136" fmla="*/ 5092 w 10000"/>
              <a:gd name="connsiteY136" fmla="*/ 2665 h 10523"/>
              <a:gd name="connsiteX137" fmla="*/ 5178 w 10000"/>
              <a:gd name="connsiteY137" fmla="*/ 2369 h 10523"/>
              <a:gd name="connsiteX138" fmla="*/ 5178 w 10000"/>
              <a:gd name="connsiteY138" fmla="*/ 2279 h 10523"/>
              <a:gd name="connsiteX139" fmla="*/ 4661 w 10000"/>
              <a:gd name="connsiteY139" fmla="*/ 2301 h 10523"/>
              <a:gd name="connsiteX140" fmla="*/ 4678 w 10000"/>
              <a:gd name="connsiteY140" fmla="*/ 1426 h 10523"/>
              <a:gd name="connsiteX141" fmla="*/ 4971 w 10000"/>
              <a:gd name="connsiteY141" fmla="*/ 1143 h 10523"/>
              <a:gd name="connsiteX142" fmla="*/ 5282 w 10000"/>
              <a:gd name="connsiteY142" fmla="*/ 137 h 10523"/>
              <a:gd name="connsiteX143" fmla="*/ 5027 w 10000"/>
              <a:gd name="connsiteY143" fmla="*/ 322 h 10523"/>
              <a:gd name="connsiteX144" fmla="*/ 4819 w 10000"/>
              <a:gd name="connsiteY144" fmla="*/ 523 h 10523"/>
              <a:gd name="connsiteX145" fmla="*/ 4428 w 10000"/>
              <a:gd name="connsiteY145" fmla="*/ 878 h 10523"/>
              <a:gd name="connsiteX146" fmla="*/ 3353 w 10000"/>
              <a:gd name="connsiteY146" fmla="*/ 1578 h 10523"/>
              <a:gd name="connsiteX147" fmla="*/ 2905 w 10000"/>
              <a:gd name="connsiteY147" fmla="*/ 1964 h 10523"/>
              <a:gd name="connsiteX148" fmla="*/ 2905 w 10000"/>
              <a:gd name="connsiteY148" fmla="*/ 2099 h 10523"/>
              <a:gd name="connsiteX149" fmla="*/ 2957 w 10000"/>
              <a:gd name="connsiteY149" fmla="*/ 2077 h 10523"/>
              <a:gd name="connsiteX150" fmla="*/ 2966 w 10000"/>
              <a:gd name="connsiteY150" fmla="*/ 2184 h 10523"/>
              <a:gd name="connsiteX151" fmla="*/ 2885 w 10000"/>
              <a:gd name="connsiteY151" fmla="*/ 2252 h 10523"/>
              <a:gd name="connsiteX152" fmla="*/ 2549 w 10000"/>
              <a:gd name="connsiteY152" fmla="*/ 2669 h 10523"/>
              <a:gd name="connsiteX153" fmla="*/ 2422 w 10000"/>
              <a:gd name="connsiteY153" fmla="*/ 2894 h 10523"/>
              <a:gd name="connsiteX154" fmla="*/ 2178 w 10000"/>
              <a:gd name="connsiteY154" fmla="*/ 3190 h 10523"/>
              <a:gd name="connsiteX155" fmla="*/ 2101 w 10000"/>
              <a:gd name="connsiteY155" fmla="*/ 3329 h 10523"/>
              <a:gd name="connsiteX156" fmla="*/ 2103 w 10000"/>
              <a:gd name="connsiteY156" fmla="*/ 3433 h 10523"/>
              <a:gd name="connsiteX157" fmla="*/ 1991 w 10000"/>
              <a:gd name="connsiteY157" fmla="*/ 3554 h 10523"/>
              <a:gd name="connsiteX158" fmla="*/ 1816 w 10000"/>
              <a:gd name="connsiteY158" fmla="*/ 3491 h 10523"/>
              <a:gd name="connsiteX159" fmla="*/ 1618 w 10000"/>
              <a:gd name="connsiteY159" fmla="*/ 3756 h 10523"/>
              <a:gd name="connsiteX160" fmla="*/ 1618 w 10000"/>
              <a:gd name="connsiteY160" fmla="*/ 3891 h 10523"/>
              <a:gd name="connsiteX161" fmla="*/ 1457 w 10000"/>
              <a:gd name="connsiteY161" fmla="*/ 4070 h 10523"/>
              <a:gd name="connsiteX162" fmla="*/ 1543 w 10000"/>
              <a:gd name="connsiteY162" fmla="*/ 4174 h 10523"/>
              <a:gd name="connsiteX163" fmla="*/ 1670 w 10000"/>
              <a:gd name="connsiteY163" fmla="*/ 4079 h 10523"/>
              <a:gd name="connsiteX164" fmla="*/ 1905 w 10000"/>
              <a:gd name="connsiteY164" fmla="*/ 4245 h 10523"/>
              <a:gd name="connsiteX165" fmla="*/ 2147 w 10000"/>
              <a:gd name="connsiteY165" fmla="*/ 4043 h 10523"/>
              <a:gd name="connsiteX166" fmla="*/ 2207 w 10000"/>
              <a:gd name="connsiteY166" fmla="*/ 4093 h 10523"/>
              <a:gd name="connsiteX167" fmla="*/ 1954 w 10000"/>
              <a:gd name="connsiteY167" fmla="*/ 4326 h 10523"/>
              <a:gd name="connsiteX168" fmla="*/ 2207 w 10000"/>
              <a:gd name="connsiteY168" fmla="*/ 4596 h 10523"/>
              <a:gd name="connsiteX169" fmla="*/ 2368 w 10000"/>
              <a:gd name="connsiteY169" fmla="*/ 4430 h 10523"/>
              <a:gd name="connsiteX170" fmla="*/ 2483 w 10000"/>
              <a:gd name="connsiteY170" fmla="*/ 4389 h 10523"/>
              <a:gd name="connsiteX171" fmla="*/ 2489 w 10000"/>
              <a:gd name="connsiteY171" fmla="*/ 4515 h 10523"/>
              <a:gd name="connsiteX172" fmla="*/ 2325 w 10000"/>
              <a:gd name="connsiteY172" fmla="*/ 4645 h 10523"/>
              <a:gd name="connsiteX173" fmla="*/ 2420 w 10000"/>
              <a:gd name="connsiteY173" fmla="*/ 4811 h 10523"/>
              <a:gd name="connsiteX174" fmla="*/ 2739 w 10000"/>
              <a:gd name="connsiteY174" fmla="*/ 4497 h 10523"/>
              <a:gd name="connsiteX175" fmla="*/ 2687 w 10000"/>
              <a:gd name="connsiteY175" fmla="*/ 4376 h 10523"/>
              <a:gd name="connsiteX176" fmla="*/ 2799 w 10000"/>
              <a:gd name="connsiteY176" fmla="*/ 4254 h 10523"/>
              <a:gd name="connsiteX177" fmla="*/ 2920 w 10000"/>
              <a:gd name="connsiteY177" fmla="*/ 4380 h 10523"/>
              <a:gd name="connsiteX178" fmla="*/ 3078 w 10000"/>
              <a:gd name="connsiteY178" fmla="*/ 4322 h 10523"/>
              <a:gd name="connsiteX179" fmla="*/ 3595 w 10000"/>
              <a:gd name="connsiteY179" fmla="*/ 3168 h 10523"/>
              <a:gd name="connsiteX180" fmla="*/ 3583 w 10000"/>
              <a:gd name="connsiteY180" fmla="*/ 3298 h 10523"/>
              <a:gd name="connsiteX181" fmla="*/ 3204 w 10000"/>
              <a:gd name="connsiteY181" fmla="*/ 4483 h 10523"/>
              <a:gd name="connsiteX182" fmla="*/ 3767 w 10000"/>
              <a:gd name="connsiteY182" fmla="*/ 4335 h 10523"/>
              <a:gd name="connsiteX183" fmla="*/ 3733 w 10000"/>
              <a:gd name="connsiteY183" fmla="*/ 4542 h 10523"/>
              <a:gd name="connsiteX184" fmla="*/ 3345 w 10000"/>
              <a:gd name="connsiteY184" fmla="*/ 4663 h 10523"/>
              <a:gd name="connsiteX185" fmla="*/ 3362 w 10000"/>
              <a:gd name="connsiteY185" fmla="*/ 4820 h 10523"/>
              <a:gd name="connsiteX186" fmla="*/ 3609 w 10000"/>
              <a:gd name="connsiteY186" fmla="*/ 4807 h 10523"/>
              <a:gd name="connsiteX187" fmla="*/ 3601 w 10000"/>
              <a:gd name="connsiteY187" fmla="*/ 4946 h 10523"/>
              <a:gd name="connsiteX188" fmla="*/ 3420 w 10000"/>
              <a:gd name="connsiteY188" fmla="*/ 4973 h 10523"/>
              <a:gd name="connsiteX189" fmla="*/ 3420 w 10000"/>
              <a:gd name="connsiteY189" fmla="*/ 5121 h 10523"/>
              <a:gd name="connsiteX190" fmla="*/ 3557 w 10000"/>
              <a:gd name="connsiteY190" fmla="*/ 5130 h 10523"/>
              <a:gd name="connsiteX191" fmla="*/ 3549 w 10000"/>
              <a:gd name="connsiteY191" fmla="*/ 5256 h 10523"/>
              <a:gd name="connsiteX192" fmla="*/ 3394 w 10000"/>
              <a:gd name="connsiteY192" fmla="*/ 5319 h 10523"/>
              <a:gd name="connsiteX193" fmla="*/ 3345 w 10000"/>
              <a:gd name="connsiteY193" fmla="*/ 5350 h 10523"/>
              <a:gd name="connsiteX194" fmla="*/ 3302 w 10000"/>
              <a:gd name="connsiteY194" fmla="*/ 5310 h 10523"/>
              <a:gd name="connsiteX195" fmla="*/ 3333 w 10000"/>
              <a:gd name="connsiteY195" fmla="*/ 5251 h 10523"/>
              <a:gd name="connsiteX196" fmla="*/ 3307 w 10000"/>
              <a:gd name="connsiteY196" fmla="*/ 5081 h 10523"/>
              <a:gd name="connsiteX197" fmla="*/ 3178 w 10000"/>
              <a:gd name="connsiteY197" fmla="*/ 4825 h 10523"/>
              <a:gd name="connsiteX198" fmla="*/ 3103 w 10000"/>
              <a:gd name="connsiteY198" fmla="*/ 4861 h 10523"/>
              <a:gd name="connsiteX199" fmla="*/ 3112 w 10000"/>
              <a:gd name="connsiteY199" fmla="*/ 4726 h 10523"/>
              <a:gd name="connsiteX200" fmla="*/ 2989 w 10000"/>
              <a:gd name="connsiteY200" fmla="*/ 4578 h 10523"/>
              <a:gd name="connsiteX201" fmla="*/ 2807 w 10000"/>
              <a:gd name="connsiteY201" fmla="*/ 4766 h 10523"/>
              <a:gd name="connsiteX202" fmla="*/ 2825 w 10000"/>
              <a:gd name="connsiteY202" fmla="*/ 5144 h 10523"/>
              <a:gd name="connsiteX203" fmla="*/ 2759 w 10000"/>
              <a:gd name="connsiteY203" fmla="*/ 5175 h 10523"/>
              <a:gd name="connsiteX204" fmla="*/ 2764 w 10000"/>
              <a:gd name="connsiteY204" fmla="*/ 5620 h 10523"/>
              <a:gd name="connsiteX205" fmla="*/ 2876 w 10000"/>
              <a:gd name="connsiteY205" fmla="*/ 5646 h 10523"/>
              <a:gd name="connsiteX206" fmla="*/ 2911 w 10000"/>
              <a:gd name="connsiteY206" fmla="*/ 5696 h 10523"/>
              <a:gd name="connsiteX207" fmla="*/ 2905 w 10000"/>
              <a:gd name="connsiteY207" fmla="*/ 6167 h 10523"/>
              <a:gd name="connsiteX208" fmla="*/ 4023 w 10000"/>
              <a:gd name="connsiteY208" fmla="*/ 6158 h 10523"/>
              <a:gd name="connsiteX209" fmla="*/ 4147 w 10000"/>
              <a:gd name="connsiteY209" fmla="*/ 5777 h 10523"/>
              <a:gd name="connsiteX210" fmla="*/ 4230 w 10000"/>
              <a:gd name="connsiteY210" fmla="*/ 5337 h 10523"/>
              <a:gd name="connsiteX211" fmla="*/ 4241 w 10000"/>
              <a:gd name="connsiteY211" fmla="*/ 4457 h 10523"/>
              <a:gd name="connsiteX212" fmla="*/ 4256 w 10000"/>
              <a:gd name="connsiteY212" fmla="*/ 4299 h 10523"/>
              <a:gd name="connsiteX213" fmla="*/ 4276 w 10000"/>
              <a:gd name="connsiteY213" fmla="*/ 4219 h 10523"/>
              <a:gd name="connsiteX0" fmla="*/ 4276 w 10000"/>
              <a:gd name="connsiteY0" fmla="*/ 4219 h 10523"/>
              <a:gd name="connsiteX1" fmla="*/ 4333 w 10000"/>
              <a:gd name="connsiteY1" fmla="*/ 4367 h 10523"/>
              <a:gd name="connsiteX2" fmla="*/ 4351 w 10000"/>
              <a:gd name="connsiteY2" fmla="*/ 4618 h 10523"/>
              <a:gd name="connsiteX3" fmla="*/ 4319 w 10000"/>
              <a:gd name="connsiteY3" fmla="*/ 5292 h 10523"/>
              <a:gd name="connsiteX4" fmla="*/ 4284 w 10000"/>
              <a:gd name="connsiteY4" fmla="*/ 5655 h 10523"/>
              <a:gd name="connsiteX5" fmla="*/ 4213 w 10000"/>
              <a:gd name="connsiteY5" fmla="*/ 5970 h 10523"/>
              <a:gd name="connsiteX6" fmla="*/ 4121 w 10000"/>
              <a:gd name="connsiteY6" fmla="*/ 6262 h 10523"/>
              <a:gd name="connsiteX7" fmla="*/ 4043 w 10000"/>
              <a:gd name="connsiteY7" fmla="*/ 6428 h 10523"/>
              <a:gd name="connsiteX8" fmla="*/ 3963 w 10000"/>
              <a:gd name="connsiteY8" fmla="*/ 6571 h 10523"/>
              <a:gd name="connsiteX9" fmla="*/ 3819 w 10000"/>
              <a:gd name="connsiteY9" fmla="*/ 6679 h 10523"/>
              <a:gd name="connsiteX10" fmla="*/ 3638 w 10000"/>
              <a:gd name="connsiteY10" fmla="*/ 6778 h 10523"/>
              <a:gd name="connsiteX11" fmla="*/ 3397 w 10000"/>
              <a:gd name="connsiteY11" fmla="*/ 6881 h 10523"/>
              <a:gd name="connsiteX12" fmla="*/ 3138 w 10000"/>
              <a:gd name="connsiteY12" fmla="*/ 6935 h 10523"/>
              <a:gd name="connsiteX13" fmla="*/ 2948 w 10000"/>
              <a:gd name="connsiteY13" fmla="*/ 6953 h 10523"/>
              <a:gd name="connsiteX14" fmla="*/ 2739 w 10000"/>
              <a:gd name="connsiteY14" fmla="*/ 6926 h 10523"/>
              <a:gd name="connsiteX15" fmla="*/ 2601 w 10000"/>
              <a:gd name="connsiteY15" fmla="*/ 6868 h 10523"/>
              <a:gd name="connsiteX16" fmla="*/ 2609 w 10000"/>
              <a:gd name="connsiteY16" fmla="*/ 7676 h 10523"/>
              <a:gd name="connsiteX17" fmla="*/ 2483 w 10000"/>
              <a:gd name="connsiteY17" fmla="*/ 7694 h 10523"/>
              <a:gd name="connsiteX18" fmla="*/ 2264 w 10000"/>
              <a:gd name="connsiteY18" fmla="*/ 7245 h 10523"/>
              <a:gd name="connsiteX19" fmla="*/ 2319 w 10000"/>
              <a:gd name="connsiteY19" fmla="*/ 7016 h 10523"/>
              <a:gd name="connsiteX20" fmla="*/ 2233 w 10000"/>
              <a:gd name="connsiteY20" fmla="*/ 6679 h 10523"/>
              <a:gd name="connsiteX21" fmla="*/ 1948 w 10000"/>
              <a:gd name="connsiteY21" fmla="*/ 6922 h 10523"/>
              <a:gd name="connsiteX22" fmla="*/ 1876 w 10000"/>
              <a:gd name="connsiteY22" fmla="*/ 6697 h 10523"/>
              <a:gd name="connsiteX23" fmla="*/ 2319 w 10000"/>
              <a:gd name="connsiteY23" fmla="*/ 6347 h 10523"/>
              <a:gd name="connsiteX24" fmla="*/ 2198 w 10000"/>
              <a:gd name="connsiteY24" fmla="*/ 5117 h 10523"/>
              <a:gd name="connsiteX25" fmla="*/ 1807 w 10000"/>
              <a:gd name="connsiteY25" fmla="*/ 4807 h 10523"/>
              <a:gd name="connsiteX26" fmla="*/ 1540 w 10000"/>
              <a:gd name="connsiteY26" fmla="*/ 4968 h 10523"/>
              <a:gd name="connsiteX27" fmla="*/ 1213 w 10000"/>
              <a:gd name="connsiteY27" fmla="*/ 4605 h 10523"/>
              <a:gd name="connsiteX28" fmla="*/ 0 w 10000"/>
              <a:gd name="connsiteY28" fmla="*/ 5417 h 10523"/>
              <a:gd name="connsiteX29" fmla="*/ 0 w 10000"/>
              <a:gd name="connsiteY29" fmla="*/ 6060 h 10523"/>
              <a:gd name="connsiteX30" fmla="*/ 371 w 10000"/>
              <a:gd name="connsiteY30" fmla="*/ 6046 h 10523"/>
              <a:gd name="connsiteX31" fmla="*/ 741 w 10000"/>
              <a:gd name="connsiteY31" fmla="*/ 5561 h 10523"/>
              <a:gd name="connsiteX32" fmla="*/ 851 w 10000"/>
              <a:gd name="connsiteY32" fmla="*/ 5768 h 10523"/>
              <a:gd name="connsiteX33" fmla="*/ 457 w 10000"/>
              <a:gd name="connsiteY33" fmla="*/ 6266 h 10523"/>
              <a:gd name="connsiteX34" fmla="*/ 612 w 10000"/>
              <a:gd name="connsiteY34" fmla="*/ 6603 h 10523"/>
              <a:gd name="connsiteX35" fmla="*/ 1164 w 10000"/>
              <a:gd name="connsiteY35" fmla="*/ 6643 h 10523"/>
              <a:gd name="connsiteX36" fmla="*/ 1273 w 10000"/>
              <a:gd name="connsiteY36" fmla="*/ 7034 h 10523"/>
              <a:gd name="connsiteX37" fmla="*/ 1678 w 10000"/>
              <a:gd name="connsiteY37" fmla="*/ 6827 h 10523"/>
              <a:gd name="connsiteX38" fmla="*/ 1756 w 10000"/>
              <a:gd name="connsiteY38" fmla="*/ 6818 h 10523"/>
              <a:gd name="connsiteX39" fmla="*/ 1773 w 10000"/>
              <a:gd name="connsiteY39" fmla="*/ 7016 h 10523"/>
              <a:gd name="connsiteX40" fmla="*/ 1707 w 10000"/>
              <a:gd name="connsiteY40" fmla="*/ 6994 h 10523"/>
              <a:gd name="connsiteX41" fmla="*/ 1724 w 10000"/>
              <a:gd name="connsiteY41" fmla="*/ 7434 h 10523"/>
              <a:gd name="connsiteX42" fmla="*/ 1644 w 10000"/>
              <a:gd name="connsiteY42" fmla="*/ 7420 h 10523"/>
              <a:gd name="connsiteX43" fmla="*/ 1655 w 10000"/>
              <a:gd name="connsiteY43" fmla="*/ 7582 h 10523"/>
              <a:gd name="connsiteX44" fmla="*/ 1790 w 10000"/>
              <a:gd name="connsiteY44" fmla="*/ 7694 h 10523"/>
              <a:gd name="connsiteX45" fmla="*/ 1793 w 10000"/>
              <a:gd name="connsiteY45" fmla="*/ 7757 h 10523"/>
              <a:gd name="connsiteX46" fmla="*/ 1448 w 10000"/>
              <a:gd name="connsiteY46" fmla="*/ 7770 h 10523"/>
              <a:gd name="connsiteX47" fmla="*/ 1454 w 10000"/>
              <a:gd name="connsiteY47" fmla="*/ 7398 h 10523"/>
              <a:gd name="connsiteX48" fmla="*/ 1259 w 10000"/>
              <a:gd name="connsiteY48" fmla="*/ 7272 h 10523"/>
              <a:gd name="connsiteX49" fmla="*/ 1284 w 10000"/>
              <a:gd name="connsiteY49" fmla="*/ 7770 h 10523"/>
              <a:gd name="connsiteX50" fmla="*/ 1109 w 10000"/>
              <a:gd name="connsiteY50" fmla="*/ 7761 h 10523"/>
              <a:gd name="connsiteX51" fmla="*/ 1026 w 10000"/>
              <a:gd name="connsiteY51" fmla="*/ 7236 h 10523"/>
              <a:gd name="connsiteX52" fmla="*/ 368 w 10000"/>
              <a:gd name="connsiteY52" fmla="*/ 7218 h 10523"/>
              <a:gd name="connsiteX53" fmla="*/ 351 w 10000"/>
              <a:gd name="connsiteY53" fmla="*/ 7191 h 10523"/>
              <a:gd name="connsiteX54" fmla="*/ 282 w 10000"/>
              <a:gd name="connsiteY54" fmla="*/ 7182 h 10523"/>
              <a:gd name="connsiteX55" fmla="*/ 233 w 10000"/>
              <a:gd name="connsiteY55" fmla="*/ 7070 h 10523"/>
              <a:gd name="connsiteX56" fmla="*/ 23 w 10000"/>
              <a:gd name="connsiteY56" fmla="*/ 7061 h 10523"/>
              <a:gd name="connsiteX57" fmla="*/ 204 w 10000"/>
              <a:gd name="connsiteY57" fmla="*/ 7999 h 10523"/>
              <a:gd name="connsiteX58" fmla="*/ 937 w 10000"/>
              <a:gd name="connsiteY58" fmla="*/ 8004 h 10523"/>
              <a:gd name="connsiteX59" fmla="*/ 980 w 10000"/>
              <a:gd name="connsiteY59" fmla="*/ 8125 h 10523"/>
              <a:gd name="connsiteX60" fmla="*/ 1118 w 10000"/>
              <a:gd name="connsiteY60" fmla="*/ 8125 h 10523"/>
              <a:gd name="connsiteX61" fmla="*/ 1129 w 10000"/>
              <a:gd name="connsiteY61" fmla="*/ 8044 h 10523"/>
              <a:gd name="connsiteX62" fmla="*/ 1299 w 10000"/>
              <a:gd name="connsiteY62" fmla="*/ 8040 h 10523"/>
              <a:gd name="connsiteX63" fmla="*/ 1299 w 10000"/>
              <a:gd name="connsiteY63" fmla="*/ 8175 h 10523"/>
              <a:gd name="connsiteX64" fmla="*/ 2592 w 10000"/>
              <a:gd name="connsiteY64" fmla="*/ 8175 h 10523"/>
              <a:gd name="connsiteX65" fmla="*/ 4782 w 10000"/>
              <a:gd name="connsiteY65" fmla="*/ 9535 h 10523"/>
              <a:gd name="connsiteX66" fmla="*/ 5213 w 10000"/>
              <a:gd name="connsiteY66" fmla="*/ 9791 h 10523"/>
              <a:gd name="connsiteX67" fmla="*/ 5345 w 10000"/>
              <a:gd name="connsiteY67" fmla="*/ 10249 h 10523"/>
              <a:gd name="connsiteX68" fmla="*/ 5405 w 10000"/>
              <a:gd name="connsiteY68" fmla="*/ 10370 h 10523"/>
              <a:gd name="connsiteX69" fmla="*/ 5445 w 10000"/>
              <a:gd name="connsiteY69" fmla="*/ 10415 h 10523"/>
              <a:gd name="connsiteX70" fmla="*/ 5506 w 10000"/>
              <a:gd name="connsiteY70" fmla="*/ 10429 h 10523"/>
              <a:gd name="connsiteX71" fmla="*/ 5583 w 10000"/>
              <a:gd name="connsiteY71" fmla="*/ 10424 h 10523"/>
              <a:gd name="connsiteX72" fmla="*/ 5690 w 10000"/>
              <a:gd name="connsiteY72" fmla="*/ 10375 h 10523"/>
              <a:gd name="connsiteX73" fmla="*/ 6540 w 10000"/>
              <a:gd name="connsiteY73" fmla="*/ 9701 h 10523"/>
              <a:gd name="connsiteX74" fmla="*/ 6664 w 10000"/>
              <a:gd name="connsiteY74" fmla="*/ 9899 h 10523"/>
              <a:gd name="connsiteX75" fmla="*/ 6716 w 10000"/>
              <a:gd name="connsiteY75" fmla="*/ 9926 h 10523"/>
              <a:gd name="connsiteX76" fmla="*/ 6756 w 10000"/>
              <a:gd name="connsiteY76" fmla="*/ 9917 h 10523"/>
              <a:gd name="connsiteX77" fmla="*/ 6784 w 10000"/>
              <a:gd name="connsiteY77" fmla="*/ 9890 h 10523"/>
              <a:gd name="connsiteX78" fmla="*/ 6816 w 10000"/>
              <a:gd name="connsiteY78" fmla="*/ 9823 h 10523"/>
              <a:gd name="connsiteX79" fmla="*/ 6819 w 10000"/>
              <a:gd name="connsiteY79" fmla="*/ 9728 h 10523"/>
              <a:gd name="connsiteX80" fmla="*/ 6802 w 10000"/>
              <a:gd name="connsiteY80" fmla="*/ 9656 h 10523"/>
              <a:gd name="connsiteX81" fmla="*/ 6773 w 10000"/>
              <a:gd name="connsiteY81" fmla="*/ 9535 h 10523"/>
              <a:gd name="connsiteX82" fmla="*/ 6871 w 10000"/>
              <a:gd name="connsiteY82" fmla="*/ 9418 h 10523"/>
              <a:gd name="connsiteX83" fmla="*/ 7023 w 10000"/>
              <a:gd name="connsiteY83" fmla="*/ 9324 h 10523"/>
              <a:gd name="connsiteX84" fmla="*/ 7178 w 10000"/>
              <a:gd name="connsiteY84" fmla="*/ 9257 h 10523"/>
              <a:gd name="connsiteX85" fmla="*/ 7371 w 10000"/>
              <a:gd name="connsiteY85" fmla="*/ 9243 h 10523"/>
              <a:gd name="connsiteX86" fmla="*/ 7644 w 10000"/>
              <a:gd name="connsiteY86" fmla="*/ 9239 h 10523"/>
              <a:gd name="connsiteX87" fmla="*/ 7635 w 10000"/>
              <a:gd name="connsiteY87" fmla="*/ 9576 h 10523"/>
              <a:gd name="connsiteX88" fmla="*/ 7698 w 10000"/>
              <a:gd name="connsiteY88" fmla="*/ 9674 h 10523"/>
              <a:gd name="connsiteX89" fmla="*/ 7784 w 10000"/>
              <a:gd name="connsiteY89" fmla="*/ 9724 h 10523"/>
              <a:gd name="connsiteX90" fmla="*/ 7845 w 10000"/>
              <a:gd name="connsiteY90" fmla="*/ 9742 h 10523"/>
              <a:gd name="connsiteX91" fmla="*/ 8802 w 10000"/>
              <a:gd name="connsiteY91" fmla="*/ 9701 h 10523"/>
              <a:gd name="connsiteX92" fmla="*/ 8897 w 10000"/>
              <a:gd name="connsiteY92" fmla="*/ 9823 h 10523"/>
              <a:gd name="connsiteX93" fmla="*/ 8957 w 10000"/>
              <a:gd name="connsiteY93" fmla="*/ 10119 h 10523"/>
              <a:gd name="connsiteX94" fmla="*/ 9000 w 10000"/>
              <a:gd name="connsiteY94" fmla="*/ 10519 h 10523"/>
              <a:gd name="connsiteX95" fmla="*/ 9103 w 10000"/>
              <a:gd name="connsiteY95" fmla="*/ 10523 h 10523"/>
              <a:gd name="connsiteX96" fmla="*/ 9095 w 10000"/>
              <a:gd name="connsiteY96" fmla="*/ 10128 h 10523"/>
              <a:gd name="connsiteX97" fmla="*/ 9144 w 10000"/>
              <a:gd name="connsiteY97" fmla="*/ 10007 h 10523"/>
              <a:gd name="connsiteX98" fmla="*/ 9181 w 10000"/>
              <a:gd name="connsiteY98" fmla="*/ 9688 h 10523"/>
              <a:gd name="connsiteX99" fmla="*/ 9566 w 10000"/>
              <a:gd name="connsiteY99" fmla="*/ 9926 h 10523"/>
              <a:gd name="connsiteX100" fmla="*/ 9549 w 10000"/>
              <a:gd name="connsiteY100" fmla="*/ 9486 h 10523"/>
              <a:gd name="connsiteX101" fmla="*/ 9733 w 10000"/>
              <a:gd name="connsiteY101" fmla="*/ 9499 h 10523"/>
              <a:gd name="connsiteX102" fmla="*/ 10000 w 10000"/>
              <a:gd name="connsiteY102" fmla="*/ 9010 h 10523"/>
              <a:gd name="connsiteX103" fmla="*/ 9836 w 10000"/>
              <a:gd name="connsiteY103" fmla="*/ 8677 h 10523"/>
              <a:gd name="connsiteX104" fmla="*/ 9802 w 10000"/>
              <a:gd name="connsiteY104" fmla="*/ 8457 h 10523"/>
              <a:gd name="connsiteX105" fmla="*/ 9540 w 10000"/>
              <a:gd name="connsiteY105" fmla="*/ 8422 h 10523"/>
              <a:gd name="connsiteX106" fmla="*/ 9514 w 10000"/>
              <a:gd name="connsiteY106" fmla="*/ 8139 h 10523"/>
              <a:gd name="connsiteX107" fmla="*/ 9164 w 10000"/>
              <a:gd name="connsiteY107" fmla="*/ 7999 h 10523"/>
              <a:gd name="connsiteX108" fmla="*/ 9138 w 10000"/>
              <a:gd name="connsiteY108" fmla="*/ 8228 h 10523"/>
              <a:gd name="connsiteX109" fmla="*/ 8931 w 10000"/>
              <a:gd name="connsiteY109" fmla="*/ 8044 h 10523"/>
              <a:gd name="connsiteX110" fmla="*/ 8931 w 10000"/>
              <a:gd name="connsiteY110" fmla="*/ 7811 h 10523"/>
              <a:gd name="connsiteX111" fmla="*/ 9480 w 10000"/>
              <a:gd name="connsiteY111" fmla="*/ 8067 h 10523"/>
              <a:gd name="connsiteX112" fmla="*/ 9405 w 10000"/>
              <a:gd name="connsiteY112" fmla="*/ 6181 h 10523"/>
              <a:gd name="connsiteX113" fmla="*/ 9319 w 10000"/>
              <a:gd name="connsiteY113" fmla="*/ 6078 h 10523"/>
              <a:gd name="connsiteX114" fmla="*/ 9290 w 10000"/>
              <a:gd name="connsiteY114" fmla="*/ 5858 h 10523"/>
              <a:gd name="connsiteX115" fmla="*/ 9060 w 10000"/>
              <a:gd name="connsiteY115" fmla="*/ 5763 h 10523"/>
              <a:gd name="connsiteX116" fmla="*/ 8983 w 10000"/>
              <a:gd name="connsiteY116" fmla="*/ 5417 h 10523"/>
              <a:gd name="connsiteX117" fmla="*/ 8825 w 10000"/>
              <a:gd name="connsiteY117" fmla="*/ 5386 h 10523"/>
              <a:gd name="connsiteX118" fmla="*/ 8799 w 10000"/>
              <a:gd name="connsiteY118" fmla="*/ 5121 h 10523"/>
              <a:gd name="connsiteX119" fmla="*/ 8652 w 10000"/>
              <a:gd name="connsiteY119" fmla="*/ 5103 h 10523"/>
              <a:gd name="connsiteX120" fmla="*/ 8635 w 10000"/>
              <a:gd name="connsiteY120" fmla="*/ 4892 h 10523"/>
              <a:gd name="connsiteX121" fmla="*/ 8483 w 10000"/>
              <a:gd name="connsiteY121" fmla="*/ 4906 h 10523"/>
              <a:gd name="connsiteX122" fmla="*/ 8431 w 10000"/>
              <a:gd name="connsiteY122" fmla="*/ 4847 h 10523"/>
              <a:gd name="connsiteX123" fmla="*/ 8233 w 10000"/>
              <a:gd name="connsiteY123" fmla="*/ 4852 h 10523"/>
              <a:gd name="connsiteX124" fmla="*/ 7532 w 10000"/>
              <a:gd name="connsiteY124" fmla="*/ 4811 h 10523"/>
              <a:gd name="connsiteX125" fmla="*/ 7532 w 10000"/>
              <a:gd name="connsiteY125" fmla="*/ 5359 h 10523"/>
              <a:gd name="connsiteX126" fmla="*/ 6592 w 10000"/>
              <a:gd name="connsiteY126" fmla="*/ 4470 h 10523"/>
              <a:gd name="connsiteX127" fmla="*/ 6362 w 10000"/>
              <a:gd name="connsiteY127" fmla="*/ 4596 h 10523"/>
              <a:gd name="connsiteX128" fmla="*/ 6247 w 10000"/>
              <a:gd name="connsiteY128" fmla="*/ 5956 h 10523"/>
              <a:gd name="connsiteX129" fmla="*/ 5523 w 10000"/>
              <a:gd name="connsiteY129" fmla="*/ 5575 h 10523"/>
              <a:gd name="connsiteX130" fmla="*/ 5759 w 10000"/>
              <a:gd name="connsiteY130" fmla="*/ 4488 h 10523"/>
              <a:gd name="connsiteX131" fmla="*/ 5474 w 10000"/>
              <a:gd name="connsiteY131" fmla="*/ 4254 h 10523"/>
              <a:gd name="connsiteX132" fmla="*/ 5239 w 10000"/>
              <a:gd name="connsiteY132" fmla="*/ 3918 h 10523"/>
              <a:gd name="connsiteX133" fmla="*/ 5083 w 10000"/>
              <a:gd name="connsiteY133" fmla="*/ 3621 h 10523"/>
              <a:gd name="connsiteX134" fmla="*/ 5034 w 10000"/>
              <a:gd name="connsiteY134" fmla="*/ 3343 h 10523"/>
              <a:gd name="connsiteX135" fmla="*/ 5026 w 10000"/>
              <a:gd name="connsiteY135" fmla="*/ 3029 h 10523"/>
              <a:gd name="connsiteX136" fmla="*/ 5092 w 10000"/>
              <a:gd name="connsiteY136" fmla="*/ 2665 h 10523"/>
              <a:gd name="connsiteX137" fmla="*/ 5178 w 10000"/>
              <a:gd name="connsiteY137" fmla="*/ 2369 h 10523"/>
              <a:gd name="connsiteX138" fmla="*/ 5178 w 10000"/>
              <a:gd name="connsiteY138" fmla="*/ 2279 h 10523"/>
              <a:gd name="connsiteX139" fmla="*/ 4661 w 10000"/>
              <a:gd name="connsiteY139" fmla="*/ 2301 h 10523"/>
              <a:gd name="connsiteX140" fmla="*/ 4678 w 10000"/>
              <a:gd name="connsiteY140" fmla="*/ 1426 h 10523"/>
              <a:gd name="connsiteX141" fmla="*/ 4971 w 10000"/>
              <a:gd name="connsiteY141" fmla="*/ 1143 h 10523"/>
              <a:gd name="connsiteX142" fmla="*/ 5282 w 10000"/>
              <a:gd name="connsiteY142" fmla="*/ 137 h 10523"/>
              <a:gd name="connsiteX143" fmla="*/ 5035 w 10000"/>
              <a:gd name="connsiteY143" fmla="*/ 281 h 10523"/>
              <a:gd name="connsiteX144" fmla="*/ 4819 w 10000"/>
              <a:gd name="connsiteY144" fmla="*/ 523 h 10523"/>
              <a:gd name="connsiteX145" fmla="*/ 4428 w 10000"/>
              <a:gd name="connsiteY145" fmla="*/ 878 h 10523"/>
              <a:gd name="connsiteX146" fmla="*/ 3353 w 10000"/>
              <a:gd name="connsiteY146" fmla="*/ 1578 h 10523"/>
              <a:gd name="connsiteX147" fmla="*/ 2905 w 10000"/>
              <a:gd name="connsiteY147" fmla="*/ 1964 h 10523"/>
              <a:gd name="connsiteX148" fmla="*/ 2905 w 10000"/>
              <a:gd name="connsiteY148" fmla="*/ 2099 h 10523"/>
              <a:gd name="connsiteX149" fmla="*/ 2957 w 10000"/>
              <a:gd name="connsiteY149" fmla="*/ 2077 h 10523"/>
              <a:gd name="connsiteX150" fmla="*/ 2966 w 10000"/>
              <a:gd name="connsiteY150" fmla="*/ 2184 h 10523"/>
              <a:gd name="connsiteX151" fmla="*/ 2885 w 10000"/>
              <a:gd name="connsiteY151" fmla="*/ 2252 h 10523"/>
              <a:gd name="connsiteX152" fmla="*/ 2549 w 10000"/>
              <a:gd name="connsiteY152" fmla="*/ 2669 h 10523"/>
              <a:gd name="connsiteX153" fmla="*/ 2422 w 10000"/>
              <a:gd name="connsiteY153" fmla="*/ 2894 h 10523"/>
              <a:gd name="connsiteX154" fmla="*/ 2178 w 10000"/>
              <a:gd name="connsiteY154" fmla="*/ 3190 h 10523"/>
              <a:gd name="connsiteX155" fmla="*/ 2101 w 10000"/>
              <a:gd name="connsiteY155" fmla="*/ 3329 h 10523"/>
              <a:gd name="connsiteX156" fmla="*/ 2103 w 10000"/>
              <a:gd name="connsiteY156" fmla="*/ 3433 h 10523"/>
              <a:gd name="connsiteX157" fmla="*/ 1991 w 10000"/>
              <a:gd name="connsiteY157" fmla="*/ 3554 h 10523"/>
              <a:gd name="connsiteX158" fmla="*/ 1816 w 10000"/>
              <a:gd name="connsiteY158" fmla="*/ 3491 h 10523"/>
              <a:gd name="connsiteX159" fmla="*/ 1618 w 10000"/>
              <a:gd name="connsiteY159" fmla="*/ 3756 h 10523"/>
              <a:gd name="connsiteX160" fmla="*/ 1618 w 10000"/>
              <a:gd name="connsiteY160" fmla="*/ 3891 h 10523"/>
              <a:gd name="connsiteX161" fmla="*/ 1457 w 10000"/>
              <a:gd name="connsiteY161" fmla="*/ 4070 h 10523"/>
              <a:gd name="connsiteX162" fmla="*/ 1543 w 10000"/>
              <a:gd name="connsiteY162" fmla="*/ 4174 h 10523"/>
              <a:gd name="connsiteX163" fmla="*/ 1670 w 10000"/>
              <a:gd name="connsiteY163" fmla="*/ 4079 h 10523"/>
              <a:gd name="connsiteX164" fmla="*/ 1905 w 10000"/>
              <a:gd name="connsiteY164" fmla="*/ 4245 h 10523"/>
              <a:gd name="connsiteX165" fmla="*/ 2147 w 10000"/>
              <a:gd name="connsiteY165" fmla="*/ 4043 h 10523"/>
              <a:gd name="connsiteX166" fmla="*/ 2207 w 10000"/>
              <a:gd name="connsiteY166" fmla="*/ 4093 h 10523"/>
              <a:gd name="connsiteX167" fmla="*/ 1954 w 10000"/>
              <a:gd name="connsiteY167" fmla="*/ 4326 h 10523"/>
              <a:gd name="connsiteX168" fmla="*/ 2207 w 10000"/>
              <a:gd name="connsiteY168" fmla="*/ 4596 h 10523"/>
              <a:gd name="connsiteX169" fmla="*/ 2368 w 10000"/>
              <a:gd name="connsiteY169" fmla="*/ 4430 h 10523"/>
              <a:gd name="connsiteX170" fmla="*/ 2483 w 10000"/>
              <a:gd name="connsiteY170" fmla="*/ 4389 h 10523"/>
              <a:gd name="connsiteX171" fmla="*/ 2489 w 10000"/>
              <a:gd name="connsiteY171" fmla="*/ 4515 h 10523"/>
              <a:gd name="connsiteX172" fmla="*/ 2325 w 10000"/>
              <a:gd name="connsiteY172" fmla="*/ 4645 h 10523"/>
              <a:gd name="connsiteX173" fmla="*/ 2420 w 10000"/>
              <a:gd name="connsiteY173" fmla="*/ 4811 h 10523"/>
              <a:gd name="connsiteX174" fmla="*/ 2739 w 10000"/>
              <a:gd name="connsiteY174" fmla="*/ 4497 h 10523"/>
              <a:gd name="connsiteX175" fmla="*/ 2687 w 10000"/>
              <a:gd name="connsiteY175" fmla="*/ 4376 h 10523"/>
              <a:gd name="connsiteX176" fmla="*/ 2799 w 10000"/>
              <a:gd name="connsiteY176" fmla="*/ 4254 h 10523"/>
              <a:gd name="connsiteX177" fmla="*/ 2920 w 10000"/>
              <a:gd name="connsiteY177" fmla="*/ 4380 h 10523"/>
              <a:gd name="connsiteX178" fmla="*/ 3078 w 10000"/>
              <a:gd name="connsiteY178" fmla="*/ 4322 h 10523"/>
              <a:gd name="connsiteX179" fmla="*/ 3595 w 10000"/>
              <a:gd name="connsiteY179" fmla="*/ 3168 h 10523"/>
              <a:gd name="connsiteX180" fmla="*/ 3583 w 10000"/>
              <a:gd name="connsiteY180" fmla="*/ 3298 h 10523"/>
              <a:gd name="connsiteX181" fmla="*/ 3204 w 10000"/>
              <a:gd name="connsiteY181" fmla="*/ 4483 h 10523"/>
              <a:gd name="connsiteX182" fmla="*/ 3767 w 10000"/>
              <a:gd name="connsiteY182" fmla="*/ 4335 h 10523"/>
              <a:gd name="connsiteX183" fmla="*/ 3733 w 10000"/>
              <a:gd name="connsiteY183" fmla="*/ 4542 h 10523"/>
              <a:gd name="connsiteX184" fmla="*/ 3345 w 10000"/>
              <a:gd name="connsiteY184" fmla="*/ 4663 h 10523"/>
              <a:gd name="connsiteX185" fmla="*/ 3362 w 10000"/>
              <a:gd name="connsiteY185" fmla="*/ 4820 h 10523"/>
              <a:gd name="connsiteX186" fmla="*/ 3609 w 10000"/>
              <a:gd name="connsiteY186" fmla="*/ 4807 h 10523"/>
              <a:gd name="connsiteX187" fmla="*/ 3601 w 10000"/>
              <a:gd name="connsiteY187" fmla="*/ 4946 h 10523"/>
              <a:gd name="connsiteX188" fmla="*/ 3420 w 10000"/>
              <a:gd name="connsiteY188" fmla="*/ 4973 h 10523"/>
              <a:gd name="connsiteX189" fmla="*/ 3420 w 10000"/>
              <a:gd name="connsiteY189" fmla="*/ 5121 h 10523"/>
              <a:gd name="connsiteX190" fmla="*/ 3557 w 10000"/>
              <a:gd name="connsiteY190" fmla="*/ 5130 h 10523"/>
              <a:gd name="connsiteX191" fmla="*/ 3549 w 10000"/>
              <a:gd name="connsiteY191" fmla="*/ 5256 h 10523"/>
              <a:gd name="connsiteX192" fmla="*/ 3394 w 10000"/>
              <a:gd name="connsiteY192" fmla="*/ 5319 h 10523"/>
              <a:gd name="connsiteX193" fmla="*/ 3345 w 10000"/>
              <a:gd name="connsiteY193" fmla="*/ 5350 h 10523"/>
              <a:gd name="connsiteX194" fmla="*/ 3302 w 10000"/>
              <a:gd name="connsiteY194" fmla="*/ 5310 h 10523"/>
              <a:gd name="connsiteX195" fmla="*/ 3333 w 10000"/>
              <a:gd name="connsiteY195" fmla="*/ 5251 h 10523"/>
              <a:gd name="connsiteX196" fmla="*/ 3307 w 10000"/>
              <a:gd name="connsiteY196" fmla="*/ 5081 h 10523"/>
              <a:gd name="connsiteX197" fmla="*/ 3178 w 10000"/>
              <a:gd name="connsiteY197" fmla="*/ 4825 h 10523"/>
              <a:gd name="connsiteX198" fmla="*/ 3103 w 10000"/>
              <a:gd name="connsiteY198" fmla="*/ 4861 h 10523"/>
              <a:gd name="connsiteX199" fmla="*/ 3112 w 10000"/>
              <a:gd name="connsiteY199" fmla="*/ 4726 h 10523"/>
              <a:gd name="connsiteX200" fmla="*/ 2989 w 10000"/>
              <a:gd name="connsiteY200" fmla="*/ 4578 h 10523"/>
              <a:gd name="connsiteX201" fmla="*/ 2807 w 10000"/>
              <a:gd name="connsiteY201" fmla="*/ 4766 h 10523"/>
              <a:gd name="connsiteX202" fmla="*/ 2825 w 10000"/>
              <a:gd name="connsiteY202" fmla="*/ 5144 h 10523"/>
              <a:gd name="connsiteX203" fmla="*/ 2759 w 10000"/>
              <a:gd name="connsiteY203" fmla="*/ 5175 h 10523"/>
              <a:gd name="connsiteX204" fmla="*/ 2764 w 10000"/>
              <a:gd name="connsiteY204" fmla="*/ 5620 h 10523"/>
              <a:gd name="connsiteX205" fmla="*/ 2876 w 10000"/>
              <a:gd name="connsiteY205" fmla="*/ 5646 h 10523"/>
              <a:gd name="connsiteX206" fmla="*/ 2911 w 10000"/>
              <a:gd name="connsiteY206" fmla="*/ 5696 h 10523"/>
              <a:gd name="connsiteX207" fmla="*/ 2905 w 10000"/>
              <a:gd name="connsiteY207" fmla="*/ 6167 h 10523"/>
              <a:gd name="connsiteX208" fmla="*/ 4023 w 10000"/>
              <a:gd name="connsiteY208" fmla="*/ 6158 h 10523"/>
              <a:gd name="connsiteX209" fmla="*/ 4147 w 10000"/>
              <a:gd name="connsiteY209" fmla="*/ 5777 h 10523"/>
              <a:gd name="connsiteX210" fmla="*/ 4230 w 10000"/>
              <a:gd name="connsiteY210" fmla="*/ 5337 h 10523"/>
              <a:gd name="connsiteX211" fmla="*/ 4241 w 10000"/>
              <a:gd name="connsiteY211" fmla="*/ 4457 h 10523"/>
              <a:gd name="connsiteX212" fmla="*/ 4256 w 10000"/>
              <a:gd name="connsiteY212" fmla="*/ 4299 h 10523"/>
              <a:gd name="connsiteX213" fmla="*/ 4276 w 10000"/>
              <a:gd name="connsiteY213" fmla="*/ 4219 h 10523"/>
              <a:gd name="connsiteX0" fmla="*/ 4276 w 10000"/>
              <a:gd name="connsiteY0" fmla="*/ 4082 h 10386"/>
              <a:gd name="connsiteX1" fmla="*/ 4333 w 10000"/>
              <a:gd name="connsiteY1" fmla="*/ 4230 h 10386"/>
              <a:gd name="connsiteX2" fmla="*/ 4351 w 10000"/>
              <a:gd name="connsiteY2" fmla="*/ 4481 h 10386"/>
              <a:gd name="connsiteX3" fmla="*/ 4319 w 10000"/>
              <a:gd name="connsiteY3" fmla="*/ 5155 h 10386"/>
              <a:gd name="connsiteX4" fmla="*/ 4284 w 10000"/>
              <a:gd name="connsiteY4" fmla="*/ 5518 h 10386"/>
              <a:gd name="connsiteX5" fmla="*/ 4213 w 10000"/>
              <a:gd name="connsiteY5" fmla="*/ 5833 h 10386"/>
              <a:gd name="connsiteX6" fmla="*/ 4121 w 10000"/>
              <a:gd name="connsiteY6" fmla="*/ 6125 h 10386"/>
              <a:gd name="connsiteX7" fmla="*/ 4043 w 10000"/>
              <a:gd name="connsiteY7" fmla="*/ 6291 h 10386"/>
              <a:gd name="connsiteX8" fmla="*/ 3963 w 10000"/>
              <a:gd name="connsiteY8" fmla="*/ 6434 h 10386"/>
              <a:gd name="connsiteX9" fmla="*/ 3819 w 10000"/>
              <a:gd name="connsiteY9" fmla="*/ 6542 h 10386"/>
              <a:gd name="connsiteX10" fmla="*/ 3638 w 10000"/>
              <a:gd name="connsiteY10" fmla="*/ 6641 h 10386"/>
              <a:gd name="connsiteX11" fmla="*/ 3397 w 10000"/>
              <a:gd name="connsiteY11" fmla="*/ 6744 h 10386"/>
              <a:gd name="connsiteX12" fmla="*/ 3138 w 10000"/>
              <a:gd name="connsiteY12" fmla="*/ 6798 h 10386"/>
              <a:gd name="connsiteX13" fmla="*/ 2948 w 10000"/>
              <a:gd name="connsiteY13" fmla="*/ 6816 h 10386"/>
              <a:gd name="connsiteX14" fmla="*/ 2739 w 10000"/>
              <a:gd name="connsiteY14" fmla="*/ 6789 h 10386"/>
              <a:gd name="connsiteX15" fmla="*/ 2601 w 10000"/>
              <a:gd name="connsiteY15" fmla="*/ 6731 h 10386"/>
              <a:gd name="connsiteX16" fmla="*/ 2609 w 10000"/>
              <a:gd name="connsiteY16" fmla="*/ 7539 h 10386"/>
              <a:gd name="connsiteX17" fmla="*/ 2483 w 10000"/>
              <a:gd name="connsiteY17" fmla="*/ 7557 h 10386"/>
              <a:gd name="connsiteX18" fmla="*/ 2264 w 10000"/>
              <a:gd name="connsiteY18" fmla="*/ 7108 h 10386"/>
              <a:gd name="connsiteX19" fmla="*/ 2319 w 10000"/>
              <a:gd name="connsiteY19" fmla="*/ 6879 h 10386"/>
              <a:gd name="connsiteX20" fmla="*/ 2233 w 10000"/>
              <a:gd name="connsiteY20" fmla="*/ 6542 h 10386"/>
              <a:gd name="connsiteX21" fmla="*/ 1948 w 10000"/>
              <a:gd name="connsiteY21" fmla="*/ 6785 h 10386"/>
              <a:gd name="connsiteX22" fmla="*/ 1876 w 10000"/>
              <a:gd name="connsiteY22" fmla="*/ 6560 h 10386"/>
              <a:gd name="connsiteX23" fmla="*/ 2319 w 10000"/>
              <a:gd name="connsiteY23" fmla="*/ 6210 h 10386"/>
              <a:gd name="connsiteX24" fmla="*/ 2198 w 10000"/>
              <a:gd name="connsiteY24" fmla="*/ 4980 h 10386"/>
              <a:gd name="connsiteX25" fmla="*/ 1807 w 10000"/>
              <a:gd name="connsiteY25" fmla="*/ 4670 h 10386"/>
              <a:gd name="connsiteX26" fmla="*/ 1540 w 10000"/>
              <a:gd name="connsiteY26" fmla="*/ 4831 h 10386"/>
              <a:gd name="connsiteX27" fmla="*/ 1213 w 10000"/>
              <a:gd name="connsiteY27" fmla="*/ 4468 h 10386"/>
              <a:gd name="connsiteX28" fmla="*/ 0 w 10000"/>
              <a:gd name="connsiteY28" fmla="*/ 5280 h 10386"/>
              <a:gd name="connsiteX29" fmla="*/ 0 w 10000"/>
              <a:gd name="connsiteY29" fmla="*/ 5923 h 10386"/>
              <a:gd name="connsiteX30" fmla="*/ 371 w 10000"/>
              <a:gd name="connsiteY30" fmla="*/ 5909 h 10386"/>
              <a:gd name="connsiteX31" fmla="*/ 741 w 10000"/>
              <a:gd name="connsiteY31" fmla="*/ 5424 h 10386"/>
              <a:gd name="connsiteX32" fmla="*/ 851 w 10000"/>
              <a:gd name="connsiteY32" fmla="*/ 5631 h 10386"/>
              <a:gd name="connsiteX33" fmla="*/ 457 w 10000"/>
              <a:gd name="connsiteY33" fmla="*/ 6129 h 10386"/>
              <a:gd name="connsiteX34" fmla="*/ 612 w 10000"/>
              <a:gd name="connsiteY34" fmla="*/ 6466 h 10386"/>
              <a:gd name="connsiteX35" fmla="*/ 1164 w 10000"/>
              <a:gd name="connsiteY35" fmla="*/ 6506 h 10386"/>
              <a:gd name="connsiteX36" fmla="*/ 1273 w 10000"/>
              <a:gd name="connsiteY36" fmla="*/ 6897 h 10386"/>
              <a:gd name="connsiteX37" fmla="*/ 1678 w 10000"/>
              <a:gd name="connsiteY37" fmla="*/ 6690 h 10386"/>
              <a:gd name="connsiteX38" fmla="*/ 1756 w 10000"/>
              <a:gd name="connsiteY38" fmla="*/ 6681 h 10386"/>
              <a:gd name="connsiteX39" fmla="*/ 1773 w 10000"/>
              <a:gd name="connsiteY39" fmla="*/ 6879 h 10386"/>
              <a:gd name="connsiteX40" fmla="*/ 1707 w 10000"/>
              <a:gd name="connsiteY40" fmla="*/ 6857 h 10386"/>
              <a:gd name="connsiteX41" fmla="*/ 1724 w 10000"/>
              <a:gd name="connsiteY41" fmla="*/ 7297 h 10386"/>
              <a:gd name="connsiteX42" fmla="*/ 1644 w 10000"/>
              <a:gd name="connsiteY42" fmla="*/ 7283 h 10386"/>
              <a:gd name="connsiteX43" fmla="*/ 1655 w 10000"/>
              <a:gd name="connsiteY43" fmla="*/ 7445 h 10386"/>
              <a:gd name="connsiteX44" fmla="*/ 1790 w 10000"/>
              <a:gd name="connsiteY44" fmla="*/ 7557 h 10386"/>
              <a:gd name="connsiteX45" fmla="*/ 1793 w 10000"/>
              <a:gd name="connsiteY45" fmla="*/ 7620 h 10386"/>
              <a:gd name="connsiteX46" fmla="*/ 1448 w 10000"/>
              <a:gd name="connsiteY46" fmla="*/ 7633 h 10386"/>
              <a:gd name="connsiteX47" fmla="*/ 1454 w 10000"/>
              <a:gd name="connsiteY47" fmla="*/ 7261 h 10386"/>
              <a:gd name="connsiteX48" fmla="*/ 1259 w 10000"/>
              <a:gd name="connsiteY48" fmla="*/ 7135 h 10386"/>
              <a:gd name="connsiteX49" fmla="*/ 1284 w 10000"/>
              <a:gd name="connsiteY49" fmla="*/ 7633 h 10386"/>
              <a:gd name="connsiteX50" fmla="*/ 1109 w 10000"/>
              <a:gd name="connsiteY50" fmla="*/ 7624 h 10386"/>
              <a:gd name="connsiteX51" fmla="*/ 1026 w 10000"/>
              <a:gd name="connsiteY51" fmla="*/ 7099 h 10386"/>
              <a:gd name="connsiteX52" fmla="*/ 368 w 10000"/>
              <a:gd name="connsiteY52" fmla="*/ 7081 h 10386"/>
              <a:gd name="connsiteX53" fmla="*/ 351 w 10000"/>
              <a:gd name="connsiteY53" fmla="*/ 7054 h 10386"/>
              <a:gd name="connsiteX54" fmla="*/ 282 w 10000"/>
              <a:gd name="connsiteY54" fmla="*/ 7045 h 10386"/>
              <a:gd name="connsiteX55" fmla="*/ 233 w 10000"/>
              <a:gd name="connsiteY55" fmla="*/ 6933 h 10386"/>
              <a:gd name="connsiteX56" fmla="*/ 23 w 10000"/>
              <a:gd name="connsiteY56" fmla="*/ 6924 h 10386"/>
              <a:gd name="connsiteX57" fmla="*/ 204 w 10000"/>
              <a:gd name="connsiteY57" fmla="*/ 7862 h 10386"/>
              <a:gd name="connsiteX58" fmla="*/ 937 w 10000"/>
              <a:gd name="connsiteY58" fmla="*/ 7867 h 10386"/>
              <a:gd name="connsiteX59" fmla="*/ 980 w 10000"/>
              <a:gd name="connsiteY59" fmla="*/ 7988 h 10386"/>
              <a:gd name="connsiteX60" fmla="*/ 1118 w 10000"/>
              <a:gd name="connsiteY60" fmla="*/ 7988 h 10386"/>
              <a:gd name="connsiteX61" fmla="*/ 1129 w 10000"/>
              <a:gd name="connsiteY61" fmla="*/ 7907 h 10386"/>
              <a:gd name="connsiteX62" fmla="*/ 1299 w 10000"/>
              <a:gd name="connsiteY62" fmla="*/ 7903 h 10386"/>
              <a:gd name="connsiteX63" fmla="*/ 1299 w 10000"/>
              <a:gd name="connsiteY63" fmla="*/ 8038 h 10386"/>
              <a:gd name="connsiteX64" fmla="*/ 2592 w 10000"/>
              <a:gd name="connsiteY64" fmla="*/ 8038 h 10386"/>
              <a:gd name="connsiteX65" fmla="*/ 4782 w 10000"/>
              <a:gd name="connsiteY65" fmla="*/ 9398 h 10386"/>
              <a:gd name="connsiteX66" fmla="*/ 5213 w 10000"/>
              <a:gd name="connsiteY66" fmla="*/ 9654 h 10386"/>
              <a:gd name="connsiteX67" fmla="*/ 5345 w 10000"/>
              <a:gd name="connsiteY67" fmla="*/ 10112 h 10386"/>
              <a:gd name="connsiteX68" fmla="*/ 5405 w 10000"/>
              <a:gd name="connsiteY68" fmla="*/ 10233 h 10386"/>
              <a:gd name="connsiteX69" fmla="*/ 5445 w 10000"/>
              <a:gd name="connsiteY69" fmla="*/ 10278 h 10386"/>
              <a:gd name="connsiteX70" fmla="*/ 5506 w 10000"/>
              <a:gd name="connsiteY70" fmla="*/ 10292 h 10386"/>
              <a:gd name="connsiteX71" fmla="*/ 5583 w 10000"/>
              <a:gd name="connsiteY71" fmla="*/ 10287 h 10386"/>
              <a:gd name="connsiteX72" fmla="*/ 5690 w 10000"/>
              <a:gd name="connsiteY72" fmla="*/ 10238 h 10386"/>
              <a:gd name="connsiteX73" fmla="*/ 6540 w 10000"/>
              <a:gd name="connsiteY73" fmla="*/ 9564 h 10386"/>
              <a:gd name="connsiteX74" fmla="*/ 6664 w 10000"/>
              <a:gd name="connsiteY74" fmla="*/ 9762 h 10386"/>
              <a:gd name="connsiteX75" fmla="*/ 6716 w 10000"/>
              <a:gd name="connsiteY75" fmla="*/ 9789 h 10386"/>
              <a:gd name="connsiteX76" fmla="*/ 6756 w 10000"/>
              <a:gd name="connsiteY76" fmla="*/ 9780 h 10386"/>
              <a:gd name="connsiteX77" fmla="*/ 6784 w 10000"/>
              <a:gd name="connsiteY77" fmla="*/ 9753 h 10386"/>
              <a:gd name="connsiteX78" fmla="*/ 6816 w 10000"/>
              <a:gd name="connsiteY78" fmla="*/ 9686 h 10386"/>
              <a:gd name="connsiteX79" fmla="*/ 6819 w 10000"/>
              <a:gd name="connsiteY79" fmla="*/ 9591 h 10386"/>
              <a:gd name="connsiteX80" fmla="*/ 6802 w 10000"/>
              <a:gd name="connsiteY80" fmla="*/ 9519 h 10386"/>
              <a:gd name="connsiteX81" fmla="*/ 6773 w 10000"/>
              <a:gd name="connsiteY81" fmla="*/ 9398 h 10386"/>
              <a:gd name="connsiteX82" fmla="*/ 6871 w 10000"/>
              <a:gd name="connsiteY82" fmla="*/ 9281 h 10386"/>
              <a:gd name="connsiteX83" fmla="*/ 7023 w 10000"/>
              <a:gd name="connsiteY83" fmla="*/ 9187 h 10386"/>
              <a:gd name="connsiteX84" fmla="*/ 7178 w 10000"/>
              <a:gd name="connsiteY84" fmla="*/ 9120 h 10386"/>
              <a:gd name="connsiteX85" fmla="*/ 7371 w 10000"/>
              <a:gd name="connsiteY85" fmla="*/ 9106 h 10386"/>
              <a:gd name="connsiteX86" fmla="*/ 7644 w 10000"/>
              <a:gd name="connsiteY86" fmla="*/ 9102 h 10386"/>
              <a:gd name="connsiteX87" fmla="*/ 7635 w 10000"/>
              <a:gd name="connsiteY87" fmla="*/ 9439 h 10386"/>
              <a:gd name="connsiteX88" fmla="*/ 7698 w 10000"/>
              <a:gd name="connsiteY88" fmla="*/ 9537 h 10386"/>
              <a:gd name="connsiteX89" fmla="*/ 7784 w 10000"/>
              <a:gd name="connsiteY89" fmla="*/ 9587 h 10386"/>
              <a:gd name="connsiteX90" fmla="*/ 7845 w 10000"/>
              <a:gd name="connsiteY90" fmla="*/ 9605 h 10386"/>
              <a:gd name="connsiteX91" fmla="*/ 8802 w 10000"/>
              <a:gd name="connsiteY91" fmla="*/ 9564 h 10386"/>
              <a:gd name="connsiteX92" fmla="*/ 8897 w 10000"/>
              <a:gd name="connsiteY92" fmla="*/ 9686 h 10386"/>
              <a:gd name="connsiteX93" fmla="*/ 8957 w 10000"/>
              <a:gd name="connsiteY93" fmla="*/ 9982 h 10386"/>
              <a:gd name="connsiteX94" fmla="*/ 9000 w 10000"/>
              <a:gd name="connsiteY94" fmla="*/ 10382 h 10386"/>
              <a:gd name="connsiteX95" fmla="*/ 9103 w 10000"/>
              <a:gd name="connsiteY95" fmla="*/ 10386 h 10386"/>
              <a:gd name="connsiteX96" fmla="*/ 9095 w 10000"/>
              <a:gd name="connsiteY96" fmla="*/ 9991 h 10386"/>
              <a:gd name="connsiteX97" fmla="*/ 9144 w 10000"/>
              <a:gd name="connsiteY97" fmla="*/ 9870 h 10386"/>
              <a:gd name="connsiteX98" fmla="*/ 9181 w 10000"/>
              <a:gd name="connsiteY98" fmla="*/ 9551 h 10386"/>
              <a:gd name="connsiteX99" fmla="*/ 9566 w 10000"/>
              <a:gd name="connsiteY99" fmla="*/ 9789 h 10386"/>
              <a:gd name="connsiteX100" fmla="*/ 9549 w 10000"/>
              <a:gd name="connsiteY100" fmla="*/ 9349 h 10386"/>
              <a:gd name="connsiteX101" fmla="*/ 9733 w 10000"/>
              <a:gd name="connsiteY101" fmla="*/ 9362 h 10386"/>
              <a:gd name="connsiteX102" fmla="*/ 10000 w 10000"/>
              <a:gd name="connsiteY102" fmla="*/ 8873 h 10386"/>
              <a:gd name="connsiteX103" fmla="*/ 9836 w 10000"/>
              <a:gd name="connsiteY103" fmla="*/ 8540 h 10386"/>
              <a:gd name="connsiteX104" fmla="*/ 9802 w 10000"/>
              <a:gd name="connsiteY104" fmla="*/ 8320 h 10386"/>
              <a:gd name="connsiteX105" fmla="*/ 9540 w 10000"/>
              <a:gd name="connsiteY105" fmla="*/ 8285 h 10386"/>
              <a:gd name="connsiteX106" fmla="*/ 9514 w 10000"/>
              <a:gd name="connsiteY106" fmla="*/ 8002 h 10386"/>
              <a:gd name="connsiteX107" fmla="*/ 9164 w 10000"/>
              <a:gd name="connsiteY107" fmla="*/ 7862 h 10386"/>
              <a:gd name="connsiteX108" fmla="*/ 9138 w 10000"/>
              <a:gd name="connsiteY108" fmla="*/ 8091 h 10386"/>
              <a:gd name="connsiteX109" fmla="*/ 8931 w 10000"/>
              <a:gd name="connsiteY109" fmla="*/ 7907 h 10386"/>
              <a:gd name="connsiteX110" fmla="*/ 8931 w 10000"/>
              <a:gd name="connsiteY110" fmla="*/ 7674 h 10386"/>
              <a:gd name="connsiteX111" fmla="*/ 9480 w 10000"/>
              <a:gd name="connsiteY111" fmla="*/ 7930 h 10386"/>
              <a:gd name="connsiteX112" fmla="*/ 9405 w 10000"/>
              <a:gd name="connsiteY112" fmla="*/ 6044 h 10386"/>
              <a:gd name="connsiteX113" fmla="*/ 9319 w 10000"/>
              <a:gd name="connsiteY113" fmla="*/ 5941 h 10386"/>
              <a:gd name="connsiteX114" fmla="*/ 9290 w 10000"/>
              <a:gd name="connsiteY114" fmla="*/ 5721 h 10386"/>
              <a:gd name="connsiteX115" fmla="*/ 9060 w 10000"/>
              <a:gd name="connsiteY115" fmla="*/ 5626 h 10386"/>
              <a:gd name="connsiteX116" fmla="*/ 8983 w 10000"/>
              <a:gd name="connsiteY116" fmla="*/ 5280 h 10386"/>
              <a:gd name="connsiteX117" fmla="*/ 8825 w 10000"/>
              <a:gd name="connsiteY117" fmla="*/ 5249 h 10386"/>
              <a:gd name="connsiteX118" fmla="*/ 8799 w 10000"/>
              <a:gd name="connsiteY118" fmla="*/ 4984 h 10386"/>
              <a:gd name="connsiteX119" fmla="*/ 8652 w 10000"/>
              <a:gd name="connsiteY119" fmla="*/ 4966 h 10386"/>
              <a:gd name="connsiteX120" fmla="*/ 8635 w 10000"/>
              <a:gd name="connsiteY120" fmla="*/ 4755 h 10386"/>
              <a:gd name="connsiteX121" fmla="*/ 8483 w 10000"/>
              <a:gd name="connsiteY121" fmla="*/ 4769 h 10386"/>
              <a:gd name="connsiteX122" fmla="*/ 8431 w 10000"/>
              <a:gd name="connsiteY122" fmla="*/ 4710 h 10386"/>
              <a:gd name="connsiteX123" fmla="*/ 8233 w 10000"/>
              <a:gd name="connsiteY123" fmla="*/ 4715 h 10386"/>
              <a:gd name="connsiteX124" fmla="*/ 7532 w 10000"/>
              <a:gd name="connsiteY124" fmla="*/ 4674 h 10386"/>
              <a:gd name="connsiteX125" fmla="*/ 7532 w 10000"/>
              <a:gd name="connsiteY125" fmla="*/ 5222 h 10386"/>
              <a:gd name="connsiteX126" fmla="*/ 6592 w 10000"/>
              <a:gd name="connsiteY126" fmla="*/ 4333 h 10386"/>
              <a:gd name="connsiteX127" fmla="*/ 6362 w 10000"/>
              <a:gd name="connsiteY127" fmla="*/ 4459 h 10386"/>
              <a:gd name="connsiteX128" fmla="*/ 6247 w 10000"/>
              <a:gd name="connsiteY128" fmla="*/ 5819 h 10386"/>
              <a:gd name="connsiteX129" fmla="*/ 5523 w 10000"/>
              <a:gd name="connsiteY129" fmla="*/ 5438 h 10386"/>
              <a:gd name="connsiteX130" fmla="*/ 5759 w 10000"/>
              <a:gd name="connsiteY130" fmla="*/ 4351 h 10386"/>
              <a:gd name="connsiteX131" fmla="*/ 5474 w 10000"/>
              <a:gd name="connsiteY131" fmla="*/ 4117 h 10386"/>
              <a:gd name="connsiteX132" fmla="*/ 5239 w 10000"/>
              <a:gd name="connsiteY132" fmla="*/ 3781 h 10386"/>
              <a:gd name="connsiteX133" fmla="*/ 5083 w 10000"/>
              <a:gd name="connsiteY133" fmla="*/ 3484 h 10386"/>
              <a:gd name="connsiteX134" fmla="*/ 5034 w 10000"/>
              <a:gd name="connsiteY134" fmla="*/ 3206 h 10386"/>
              <a:gd name="connsiteX135" fmla="*/ 5026 w 10000"/>
              <a:gd name="connsiteY135" fmla="*/ 2892 h 10386"/>
              <a:gd name="connsiteX136" fmla="*/ 5092 w 10000"/>
              <a:gd name="connsiteY136" fmla="*/ 2528 h 10386"/>
              <a:gd name="connsiteX137" fmla="*/ 5178 w 10000"/>
              <a:gd name="connsiteY137" fmla="*/ 2232 h 10386"/>
              <a:gd name="connsiteX138" fmla="*/ 5178 w 10000"/>
              <a:gd name="connsiteY138" fmla="*/ 2142 h 10386"/>
              <a:gd name="connsiteX139" fmla="*/ 4661 w 10000"/>
              <a:gd name="connsiteY139" fmla="*/ 2164 h 10386"/>
              <a:gd name="connsiteX140" fmla="*/ 4678 w 10000"/>
              <a:gd name="connsiteY140" fmla="*/ 1289 h 10386"/>
              <a:gd name="connsiteX141" fmla="*/ 4971 w 10000"/>
              <a:gd name="connsiteY141" fmla="*/ 1006 h 10386"/>
              <a:gd name="connsiteX142" fmla="*/ 5282 w 10000"/>
              <a:gd name="connsiteY142" fmla="*/ 0 h 10386"/>
              <a:gd name="connsiteX143" fmla="*/ 5035 w 10000"/>
              <a:gd name="connsiteY143" fmla="*/ 144 h 10386"/>
              <a:gd name="connsiteX144" fmla="*/ 4819 w 10000"/>
              <a:gd name="connsiteY144" fmla="*/ 386 h 10386"/>
              <a:gd name="connsiteX145" fmla="*/ 4428 w 10000"/>
              <a:gd name="connsiteY145" fmla="*/ 741 h 10386"/>
              <a:gd name="connsiteX146" fmla="*/ 3353 w 10000"/>
              <a:gd name="connsiteY146" fmla="*/ 1441 h 10386"/>
              <a:gd name="connsiteX147" fmla="*/ 2905 w 10000"/>
              <a:gd name="connsiteY147" fmla="*/ 1827 h 10386"/>
              <a:gd name="connsiteX148" fmla="*/ 2905 w 10000"/>
              <a:gd name="connsiteY148" fmla="*/ 1962 h 10386"/>
              <a:gd name="connsiteX149" fmla="*/ 2957 w 10000"/>
              <a:gd name="connsiteY149" fmla="*/ 1940 h 10386"/>
              <a:gd name="connsiteX150" fmla="*/ 2966 w 10000"/>
              <a:gd name="connsiteY150" fmla="*/ 2047 h 10386"/>
              <a:gd name="connsiteX151" fmla="*/ 2885 w 10000"/>
              <a:gd name="connsiteY151" fmla="*/ 2115 h 10386"/>
              <a:gd name="connsiteX152" fmla="*/ 2549 w 10000"/>
              <a:gd name="connsiteY152" fmla="*/ 2532 h 10386"/>
              <a:gd name="connsiteX153" fmla="*/ 2422 w 10000"/>
              <a:gd name="connsiteY153" fmla="*/ 2757 h 10386"/>
              <a:gd name="connsiteX154" fmla="*/ 2178 w 10000"/>
              <a:gd name="connsiteY154" fmla="*/ 3053 h 10386"/>
              <a:gd name="connsiteX155" fmla="*/ 2101 w 10000"/>
              <a:gd name="connsiteY155" fmla="*/ 3192 h 10386"/>
              <a:gd name="connsiteX156" fmla="*/ 2103 w 10000"/>
              <a:gd name="connsiteY156" fmla="*/ 3296 h 10386"/>
              <a:gd name="connsiteX157" fmla="*/ 1991 w 10000"/>
              <a:gd name="connsiteY157" fmla="*/ 3417 h 10386"/>
              <a:gd name="connsiteX158" fmla="*/ 1816 w 10000"/>
              <a:gd name="connsiteY158" fmla="*/ 3354 h 10386"/>
              <a:gd name="connsiteX159" fmla="*/ 1618 w 10000"/>
              <a:gd name="connsiteY159" fmla="*/ 3619 h 10386"/>
              <a:gd name="connsiteX160" fmla="*/ 1618 w 10000"/>
              <a:gd name="connsiteY160" fmla="*/ 3754 h 10386"/>
              <a:gd name="connsiteX161" fmla="*/ 1457 w 10000"/>
              <a:gd name="connsiteY161" fmla="*/ 3933 h 10386"/>
              <a:gd name="connsiteX162" fmla="*/ 1543 w 10000"/>
              <a:gd name="connsiteY162" fmla="*/ 4037 h 10386"/>
              <a:gd name="connsiteX163" fmla="*/ 1670 w 10000"/>
              <a:gd name="connsiteY163" fmla="*/ 3942 h 10386"/>
              <a:gd name="connsiteX164" fmla="*/ 1905 w 10000"/>
              <a:gd name="connsiteY164" fmla="*/ 4108 h 10386"/>
              <a:gd name="connsiteX165" fmla="*/ 2147 w 10000"/>
              <a:gd name="connsiteY165" fmla="*/ 3906 h 10386"/>
              <a:gd name="connsiteX166" fmla="*/ 2207 w 10000"/>
              <a:gd name="connsiteY166" fmla="*/ 3956 h 10386"/>
              <a:gd name="connsiteX167" fmla="*/ 1954 w 10000"/>
              <a:gd name="connsiteY167" fmla="*/ 4189 h 10386"/>
              <a:gd name="connsiteX168" fmla="*/ 2207 w 10000"/>
              <a:gd name="connsiteY168" fmla="*/ 4459 h 10386"/>
              <a:gd name="connsiteX169" fmla="*/ 2368 w 10000"/>
              <a:gd name="connsiteY169" fmla="*/ 4293 h 10386"/>
              <a:gd name="connsiteX170" fmla="*/ 2483 w 10000"/>
              <a:gd name="connsiteY170" fmla="*/ 4252 h 10386"/>
              <a:gd name="connsiteX171" fmla="*/ 2489 w 10000"/>
              <a:gd name="connsiteY171" fmla="*/ 4378 h 10386"/>
              <a:gd name="connsiteX172" fmla="*/ 2325 w 10000"/>
              <a:gd name="connsiteY172" fmla="*/ 4508 h 10386"/>
              <a:gd name="connsiteX173" fmla="*/ 2420 w 10000"/>
              <a:gd name="connsiteY173" fmla="*/ 4674 h 10386"/>
              <a:gd name="connsiteX174" fmla="*/ 2739 w 10000"/>
              <a:gd name="connsiteY174" fmla="*/ 4360 h 10386"/>
              <a:gd name="connsiteX175" fmla="*/ 2687 w 10000"/>
              <a:gd name="connsiteY175" fmla="*/ 4239 h 10386"/>
              <a:gd name="connsiteX176" fmla="*/ 2799 w 10000"/>
              <a:gd name="connsiteY176" fmla="*/ 4117 h 10386"/>
              <a:gd name="connsiteX177" fmla="*/ 2920 w 10000"/>
              <a:gd name="connsiteY177" fmla="*/ 4243 h 10386"/>
              <a:gd name="connsiteX178" fmla="*/ 3078 w 10000"/>
              <a:gd name="connsiteY178" fmla="*/ 4185 h 10386"/>
              <a:gd name="connsiteX179" fmla="*/ 3595 w 10000"/>
              <a:gd name="connsiteY179" fmla="*/ 3031 h 10386"/>
              <a:gd name="connsiteX180" fmla="*/ 3583 w 10000"/>
              <a:gd name="connsiteY180" fmla="*/ 3161 h 10386"/>
              <a:gd name="connsiteX181" fmla="*/ 3204 w 10000"/>
              <a:gd name="connsiteY181" fmla="*/ 4346 h 10386"/>
              <a:gd name="connsiteX182" fmla="*/ 3767 w 10000"/>
              <a:gd name="connsiteY182" fmla="*/ 4198 h 10386"/>
              <a:gd name="connsiteX183" fmla="*/ 3733 w 10000"/>
              <a:gd name="connsiteY183" fmla="*/ 4405 h 10386"/>
              <a:gd name="connsiteX184" fmla="*/ 3345 w 10000"/>
              <a:gd name="connsiteY184" fmla="*/ 4526 h 10386"/>
              <a:gd name="connsiteX185" fmla="*/ 3362 w 10000"/>
              <a:gd name="connsiteY185" fmla="*/ 4683 h 10386"/>
              <a:gd name="connsiteX186" fmla="*/ 3609 w 10000"/>
              <a:gd name="connsiteY186" fmla="*/ 4670 h 10386"/>
              <a:gd name="connsiteX187" fmla="*/ 3601 w 10000"/>
              <a:gd name="connsiteY187" fmla="*/ 4809 h 10386"/>
              <a:gd name="connsiteX188" fmla="*/ 3420 w 10000"/>
              <a:gd name="connsiteY188" fmla="*/ 4836 h 10386"/>
              <a:gd name="connsiteX189" fmla="*/ 3420 w 10000"/>
              <a:gd name="connsiteY189" fmla="*/ 4984 h 10386"/>
              <a:gd name="connsiteX190" fmla="*/ 3557 w 10000"/>
              <a:gd name="connsiteY190" fmla="*/ 4993 h 10386"/>
              <a:gd name="connsiteX191" fmla="*/ 3549 w 10000"/>
              <a:gd name="connsiteY191" fmla="*/ 5119 h 10386"/>
              <a:gd name="connsiteX192" fmla="*/ 3394 w 10000"/>
              <a:gd name="connsiteY192" fmla="*/ 5182 h 10386"/>
              <a:gd name="connsiteX193" fmla="*/ 3345 w 10000"/>
              <a:gd name="connsiteY193" fmla="*/ 5213 h 10386"/>
              <a:gd name="connsiteX194" fmla="*/ 3302 w 10000"/>
              <a:gd name="connsiteY194" fmla="*/ 5173 h 10386"/>
              <a:gd name="connsiteX195" fmla="*/ 3333 w 10000"/>
              <a:gd name="connsiteY195" fmla="*/ 5114 h 10386"/>
              <a:gd name="connsiteX196" fmla="*/ 3307 w 10000"/>
              <a:gd name="connsiteY196" fmla="*/ 4944 h 10386"/>
              <a:gd name="connsiteX197" fmla="*/ 3178 w 10000"/>
              <a:gd name="connsiteY197" fmla="*/ 4688 h 10386"/>
              <a:gd name="connsiteX198" fmla="*/ 3103 w 10000"/>
              <a:gd name="connsiteY198" fmla="*/ 4724 h 10386"/>
              <a:gd name="connsiteX199" fmla="*/ 3112 w 10000"/>
              <a:gd name="connsiteY199" fmla="*/ 4589 h 10386"/>
              <a:gd name="connsiteX200" fmla="*/ 2989 w 10000"/>
              <a:gd name="connsiteY200" fmla="*/ 4441 h 10386"/>
              <a:gd name="connsiteX201" fmla="*/ 2807 w 10000"/>
              <a:gd name="connsiteY201" fmla="*/ 4629 h 10386"/>
              <a:gd name="connsiteX202" fmla="*/ 2825 w 10000"/>
              <a:gd name="connsiteY202" fmla="*/ 5007 h 10386"/>
              <a:gd name="connsiteX203" fmla="*/ 2759 w 10000"/>
              <a:gd name="connsiteY203" fmla="*/ 5038 h 10386"/>
              <a:gd name="connsiteX204" fmla="*/ 2764 w 10000"/>
              <a:gd name="connsiteY204" fmla="*/ 5483 h 10386"/>
              <a:gd name="connsiteX205" fmla="*/ 2876 w 10000"/>
              <a:gd name="connsiteY205" fmla="*/ 5509 h 10386"/>
              <a:gd name="connsiteX206" fmla="*/ 2911 w 10000"/>
              <a:gd name="connsiteY206" fmla="*/ 5559 h 10386"/>
              <a:gd name="connsiteX207" fmla="*/ 2905 w 10000"/>
              <a:gd name="connsiteY207" fmla="*/ 6030 h 10386"/>
              <a:gd name="connsiteX208" fmla="*/ 4023 w 10000"/>
              <a:gd name="connsiteY208" fmla="*/ 6021 h 10386"/>
              <a:gd name="connsiteX209" fmla="*/ 4147 w 10000"/>
              <a:gd name="connsiteY209" fmla="*/ 5640 h 10386"/>
              <a:gd name="connsiteX210" fmla="*/ 4230 w 10000"/>
              <a:gd name="connsiteY210" fmla="*/ 5200 h 10386"/>
              <a:gd name="connsiteX211" fmla="*/ 4241 w 10000"/>
              <a:gd name="connsiteY211" fmla="*/ 4320 h 10386"/>
              <a:gd name="connsiteX212" fmla="*/ 4256 w 10000"/>
              <a:gd name="connsiteY212" fmla="*/ 4162 h 10386"/>
              <a:gd name="connsiteX213" fmla="*/ 4276 w 10000"/>
              <a:gd name="connsiteY213" fmla="*/ 4082 h 10386"/>
              <a:gd name="connsiteX0" fmla="*/ 4276 w 10000"/>
              <a:gd name="connsiteY0" fmla="*/ 4082 h 10386"/>
              <a:gd name="connsiteX1" fmla="*/ 4333 w 10000"/>
              <a:gd name="connsiteY1" fmla="*/ 4230 h 10386"/>
              <a:gd name="connsiteX2" fmla="*/ 4351 w 10000"/>
              <a:gd name="connsiteY2" fmla="*/ 4481 h 10386"/>
              <a:gd name="connsiteX3" fmla="*/ 4319 w 10000"/>
              <a:gd name="connsiteY3" fmla="*/ 5155 h 10386"/>
              <a:gd name="connsiteX4" fmla="*/ 4284 w 10000"/>
              <a:gd name="connsiteY4" fmla="*/ 5518 h 10386"/>
              <a:gd name="connsiteX5" fmla="*/ 4213 w 10000"/>
              <a:gd name="connsiteY5" fmla="*/ 5833 h 10386"/>
              <a:gd name="connsiteX6" fmla="*/ 4121 w 10000"/>
              <a:gd name="connsiteY6" fmla="*/ 6125 h 10386"/>
              <a:gd name="connsiteX7" fmla="*/ 4043 w 10000"/>
              <a:gd name="connsiteY7" fmla="*/ 6291 h 10386"/>
              <a:gd name="connsiteX8" fmla="*/ 3963 w 10000"/>
              <a:gd name="connsiteY8" fmla="*/ 6434 h 10386"/>
              <a:gd name="connsiteX9" fmla="*/ 3819 w 10000"/>
              <a:gd name="connsiteY9" fmla="*/ 6542 h 10386"/>
              <a:gd name="connsiteX10" fmla="*/ 3638 w 10000"/>
              <a:gd name="connsiteY10" fmla="*/ 6641 h 10386"/>
              <a:gd name="connsiteX11" fmla="*/ 3397 w 10000"/>
              <a:gd name="connsiteY11" fmla="*/ 6744 h 10386"/>
              <a:gd name="connsiteX12" fmla="*/ 3138 w 10000"/>
              <a:gd name="connsiteY12" fmla="*/ 6798 h 10386"/>
              <a:gd name="connsiteX13" fmla="*/ 2948 w 10000"/>
              <a:gd name="connsiteY13" fmla="*/ 6816 h 10386"/>
              <a:gd name="connsiteX14" fmla="*/ 2739 w 10000"/>
              <a:gd name="connsiteY14" fmla="*/ 6789 h 10386"/>
              <a:gd name="connsiteX15" fmla="*/ 2601 w 10000"/>
              <a:gd name="connsiteY15" fmla="*/ 6731 h 10386"/>
              <a:gd name="connsiteX16" fmla="*/ 2609 w 10000"/>
              <a:gd name="connsiteY16" fmla="*/ 7539 h 10386"/>
              <a:gd name="connsiteX17" fmla="*/ 2483 w 10000"/>
              <a:gd name="connsiteY17" fmla="*/ 7557 h 10386"/>
              <a:gd name="connsiteX18" fmla="*/ 2264 w 10000"/>
              <a:gd name="connsiteY18" fmla="*/ 7108 h 10386"/>
              <a:gd name="connsiteX19" fmla="*/ 2319 w 10000"/>
              <a:gd name="connsiteY19" fmla="*/ 6879 h 10386"/>
              <a:gd name="connsiteX20" fmla="*/ 2233 w 10000"/>
              <a:gd name="connsiteY20" fmla="*/ 6542 h 10386"/>
              <a:gd name="connsiteX21" fmla="*/ 1948 w 10000"/>
              <a:gd name="connsiteY21" fmla="*/ 6785 h 10386"/>
              <a:gd name="connsiteX22" fmla="*/ 1876 w 10000"/>
              <a:gd name="connsiteY22" fmla="*/ 6560 h 10386"/>
              <a:gd name="connsiteX23" fmla="*/ 2319 w 10000"/>
              <a:gd name="connsiteY23" fmla="*/ 6210 h 10386"/>
              <a:gd name="connsiteX24" fmla="*/ 2198 w 10000"/>
              <a:gd name="connsiteY24" fmla="*/ 4980 h 10386"/>
              <a:gd name="connsiteX25" fmla="*/ 1807 w 10000"/>
              <a:gd name="connsiteY25" fmla="*/ 4670 h 10386"/>
              <a:gd name="connsiteX26" fmla="*/ 1540 w 10000"/>
              <a:gd name="connsiteY26" fmla="*/ 4831 h 10386"/>
              <a:gd name="connsiteX27" fmla="*/ 1213 w 10000"/>
              <a:gd name="connsiteY27" fmla="*/ 4468 h 10386"/>
              <a:gd name="connsiteX28" fmla="*/ 0 w 10000"/>
              <a:gd name="connsiteY28" fmla="*/ 5280 h 10386"/>
              <a:gd name="connsiteX29" fmla="*/ 0 w 10000"/>
              <a:gd name="connsiteY29" fmla="*/ 5923 h 10386"/>
              <a:gd name="connsiteX30" fmla="*/ 371 w 10000"/>
              <a:gd name="connsiteY30" fmla="*/ 5909 h 10386"/>
              <a:gd name="connsiteX31" fmla="*/ 741 w 10000"/>
              <a:gd name="connsiteY31" fmla="*/ 5424 h 10386"/>
              <a:gd name="connsiteX32" fmla="*/ 851 w 10000"/>
              <a:gd name="connsiteY32" fmla="*/ 5631 h 10386"/>
              <a:gd name="connsiteX33" fmla="*/ 457 w 10000"/>
              <a:gd name="connsiteY33" fmla="*/ 6129 h 10386"/>
              <a:gd name="connsiteX34" fmla="*/ 612 w 10000"/>
              <a:gd name="connsiteY34" fmla="*/ 6466 h 10386"/>
              <a:gd name="connsiteX35" fmla="*/ 1164 w 10000"/>
              <a:gd name="connsiteY35" fmla="*/ 6506 h 10386"/>
              <a:gd name="connsiteX36" fmla="*/ 1273 w 10000"/>
              <a:gd name="connsiteY36" fmla="*/ 6897 h 10386"/>
              <a:gd name="connsiteX37" fmla="*/ 1678 w 10000"/>
              <a:gd name="connsiteY37" fmla="*/ 6690 h 10386"/>
              <a:gd name="connsiteX38" fmla="*/ 1756 w 10000"/>
              <a:gd name="connsiteY38" fmla="*/ 6681 h 10386"/>
              <a:gd name="connsiteX39" fmla="*/ 1773 w 10000"/>
              <a:gd name="connsiteY39" fmla="*/ 6879 h 10386"/>
              <a:gd name="connsiteX40" fmla="*/ 1707 w 10000"/>
              <a:gd name="connsiteY40" fmla="*/ 6857 h 10386"/>
              <a:gd name="connsiteX41" fmla="*/ 1724 w 10000"/>
              <a:gd name="connsiteY41" fmla="*/ 7297 h 10386"/>
              <a:gd name="connsiteX42" fmla="*/ 1644 w 10000"/>
              <a:gd name="connsiteY42" fmla="*/ 7283 h 10386"/>
              <a:gd name="connsiteX43" fmla="*/ 1655 w 10000"/>
              <a:gd name="connsiteY43" fmla="*/ 7445 h 10386"/>
              <a:gd name="connsiteX44" fmla="*/ 1790 w 10000"/>
              <a:gd name="connsiteY44" fmla="*/ 7557 h 10386"/>
              <a:gd name="connsiteX45" fmla="*/ 1793 w 10000"/>
              <a:gd name="connsiteY45" fmla="*/ 7620 h 10386"/>
              <a:gd name="connsiteX46" fmla="*/ 1448 w 10000"/>
              <a:gd name="connsiteY46" fmla="*/ 7633 h 10386"/>
              <a:gd name="connsiteX47" fmla="*/ 1454 w 10000"/>
              <a:gd name="connsiteY47" fmla="*/ 7261 h 10386"/>
              <a:gd name="connsiteX48" fmla="*/ 1259 w 10000"/>
              <a:gd name="connsiteY48" fmla="*/ 7135 h 10386"/>
              <a:gd name="connsiteX49" fmla="*/ 1284 w 10000"/>
              <a:gd name="connsiteY49" fmla="*/ 7633 h 10386"/>
              <a:gd name="connsiteX50" fmla="*/ 1109 w 10000"/>
              <a:gd name="connsiteY50" fmla="*/ 7624 h 10386"/>
              <a:gd name="connsiteX51" fmla="*/ 1026 w 10000"/>
              <a:gd name="connsiteY51" fmla="*/ 7099 h 10386"/>
              <a:gd name="connsiteX52" fmla="*/ 368 w 10000"/>
              <a:gd name="connsiteY52" fmla="*/ 7081 h 10386"/>
              <a:gd name="connsiteX53" fmla="*/ 351 w 10000"/>
              <a:gd name="connsiteY53" fmla="*/ 7054 h 10386"/>
              <a:gd name="connsiteX54" fmla="*/ 282 w 10000"/>
              <a:gd name="connsiteY54" fmla="*/ 7045 h 10386"/>
              <a:gd name="connsiteX55" fmla="*/ 233 w 10000"/>
              <a:gd name="connsiteY55" fmla="*/ 6933 h 10386"/>
              <a:gd name="connsiteX56" fmla="*/ 23 w 10000"/>
              <a:gd name="connsiteY56" fmla="*/ 6924 h 10386"/>
              <a:gd name="connsiteX57" fmla="*/ 204 w 10000"/>
              <a:gd name="connsiteY57" fmla="*/ 7862 h 10386"/>
              <a:gd name="connsiteX58" fmla="*/ 937 w 10000"/>
              <a:gd name="connsiteY58" fmla="*/ 7867 h 10386"/>
              <a:gd name="connsiteX59" fmla="*/ 980 w 10000"/>
              <a:gd name="connsiteY59" fmla="*/ 7988 h 10386"/>
              <a:gd name="connsiteX60" fmla="*/ 1118 w 10000"/>
              <a:gd name="connsiteY60" fmla="*/ 7988 h 10386"/>
              <a:gd name="connsiteX61" fmla="*/ 1129 w 10000"/>
              <a:gd name="connsiteY61" fmla="*/ 7907 h 10386"/>
              <a:gd name="connsiteX62" fmla="*/ 1299 w 10000"/>
              <a:gd name="connsiteY62" fmla="*/ 7903 h 10386"/>
              <a:gd name="connsiteX63" fmla="*/ 1299 w 10000"/>
              <a:gd name="connsiteY63" fmla="*/ 8038 h 10386"/>
              <a:gd name="connsiteX64" fmla="*/ 2592 w 10000"/>
              <a:gd name="connsiteY64" fmla="*/ 8038 h 10386"/>
              <a:gd name="connsiteX65" fmla="*/ 4782 w 10000"/>
              <a:gd name="connsiteY65" fmla="*/ 9398 h 10386"/>
              <a:gd name="connsiteX66" fmla="*/ 5213 w 10000"/>
              <a:gd name="connsiteY66" fmla="*/ 9654 h 10386"/>
              <a:gd name="connsiteX67" fmla="*/ 5345 w 10000"/>
              <a:gd name="connsiteY67" fmla="*/ 10112 h 10386"/>
              <a:gd name="connsiteX68" fmla="*/ 5405 w 10000"/>
              <a:gd name="connsiteY68" fmla="*/ 10233 h 10386"/>
              <a:gd name="connsiteX69" fmla="*/ 5445 w 10000"/>
              <a:gd name="connsiteY69" fmla="*/ 10278 h 10386"/>
              <a:gd name="connsiteX70" fmla="*/ 5506 w 10000"/>
              <a:gd name="connsiteY70" fmla="*/ 10292 h 10386"/>
              <a:gd name="connsiteX71" fmla="*/ 5583 w 10000"/>
              <a:gd name="connsiteY71" fmla="*/ 10287 h 10386"/>
              <a:gd name="connsiteX72" fmla="*/ 5690 w 10000"/>
              <a:gd name="connsiteY72" fmla="*/ 10238 h 10386"/>
              <a:gd name="connsiteX73" fmla="*/ 6540 w 10000"/>
              <a:gd name="connsiteY73" fmla="*/ 9564 h 10386"/>
              <a:gd name="connsiteX74" fmla="*/ 6664 w 10000"/>
              <a:gd name="connsiteY74" fmla="*/ 9762 h 10386"/>
              <a:gd name="connsiteX75" fmla="*/ 6716 w 10000"/>
              <a:gd name="connsiteY75" fmla="*/ 9789 h 10386"/>
              <a:gd name="connsiteX76" fmla="*/ 6756 w 10000"/>
              <a:gd name="connsiteY76" fmla="*/ 9780 h 10386"/>
              <a:gd name="connsiteX77" fmla="*/ 6784 w 10000"/>
              <a:gd name="connsiteY77" fmla="*/ 9753 h 10386"/>
              <a:gd name="connsiteX78" fmla="*/ 6816 w 10000"/>
              <a:gd name="connsiteY78" fmla="*/ 9686 h 10386"/>
              <a:gd name="connsiteX79" fmla="*/ 6819 w 10000"/>
              <a:gd name="connsiteY79" fmla="*/ 9591 h 10386"/>
              <a:gd name="connsiteX80" fmla="*/ 6802 w 10000"/>
              <a:gd name="connsiteY80" fmla="*/ 9519 h 10386"/>
              <a:gd name="connsiteX81" fmla="*/ 6773 w 10000"/>
              <a:gd name="connsiteY81" fmla="*/ 9398 h 10386"/>
              <a:gd name="connsiteX82" fmla="*/ 6871 w 10000"/>
              <a:gd name="connsiteY82" fmla="*/ 9281 h 10386"/>
              <a:gd name="connsiteX83" fmla="*/ 7023 w 10000"/>
              <a:gd name="connsiteY83" fmla="*/ 9187 h 10386"/>
              <a:gd name="connsiteX84" fmla="*/ 7178 w 10000"/>
              <a:gd name="connsiteY84" fmla="*/ 9120 h 10386"/>
              <a:gd name="connsiteX85" fmla="*/ 7371 w 10000"/>
              <a:gd name="connsiteY85" fmla="*/ 9106 h 10386"/>
              <a:gd name="connsiteX86" fmla="*/ 7644 w 10000"/>
              <a:gd name="connsiteY86" fmla="*/ 9102 h 10386"/>
              <a:gd name="connsiteX87" fmla="*/ 7635 w 10000"/>
              <a:gd name="connsiteY87" fmla="*/ 9439 h 10386"/>
              <a:gd name="connsiteX88" fmla="*/ 7698 w 10000"/>
              <a:gd name="connsiteY88" fmla="*/ 9537 h 10386"/>
              <a:gd name="connsiteX89" fmla="*/ 7784 w 10000"/>
              <a:gd name="connsiteY89" fmla="*/ 9587 h 10386"/>
              <a:gd name="connsiteX90" fmla="*/ 7845 w 10000"/>
              <a:gd name="connsiteY90" fmla="*/ 9605 h 10386"/>
              <a:gd name="connsiteX91" fmla="*/ 8802 w 10000"/>
              <a:gd name="connsiteY91" fmla="*/ 9564 h 10386"/>
              <a:gd name="connsiteX92" fmla="*/ 8897 w 10000"/>
              <a:gd name="connsiteY92" fmla="*/ 9686 h 10386"/>
              <a:gd name="connsiteX93" fmla="*/ 8957 w 10000"/>
              <a:gd name="connsiteY93" fmla="*/ 9982 h 10386"/>
              <a:gd name="connsiteX94" fmla="*/ 9000 w 10000"/>
              <a:gd name="connsiteY94" fmla="*/ 10382 h 10386"/>
              <a:gd name="connsiteX95" fmla="*/ 9103 w 10000"/>
              <a:gd name="connsiteY95" fmla="*/ 10386 h 10386"/>
              <a:gd name="connsiteX96" fmla="*/ 9095 w 10000"/>
              <a:gd name="connsiteY96" fmla="*/ 9991 h 10386"/>
              <a:gd name="connsiteX97" fmla="*/ 9144 w 10000"/>
              <a:gd name="connsiteY97" fmla="*/ 9870 h 10386"/>
              <a:gd name="connsiteX98" fmla="*/ 9181 w 10000"/>
              <a:gd name="connsiteY98" fmla="*/ 9551 h 10386"/>
              <a:gd name="connsiteX99" fmla="*/ 9566 w 10000"/>
              <a:gd name="connsiteY99" fmla="*/ 9789 h 10386"/>
              <a:gd name="connsiteX100" fmla="*/ 9549 w 10000"/>
              <a:gd name="connsiteY100" fmla="*/ 9349 h 10386"/>
              <a:gd name="connsiteX101" fmla="*/ 9733 w 10000"/>
              <a:gd name="connsiteY101" fmla="*/ 9362 h 10386"/>
              <a:gd name="connsiteX102" fmla="*/ 10000 w 10000"/>
              <a:gd name="connsiteY102" fmla="*/ 8873 h 10386"/>
              <a:gd name="connsiteX103" fmla="*/ 9836 w 10000"/>
              <a:gd name="connsiteY103" fmla="*/ 8540 h 10386"/>
              <a:gd name="connsiteX104" fmla="*/ 9802 w 10000"/>
              <a:gd name="connsiteY104" fmla="*/ 8320 h 10386"/>
              <a:gd name="connsiteX105" fmla="*/ 9540 w 10000"/>
              <a:gd name="connsiteY105" fmla="*/ 8285 h 10386"/>
              <a:gd name="connsiteX106" fmla="*/ 9514 w 10000"/>
              <a:gd name="connsiteY106" fmla="*/ 8002 h 10386"/>
              <a:gd name="connsiteX107" fmla="*/ 9164 w 10000"/>
              <a:gd name="connsiteY107" fmla="*/ 7862 h 10386"/>
              <a:gd name="connsiteX108" fmla="*/ 9138 w 10000"/>
              <a:gd name="connsiteY108" fmla="*/ 8091 h 10386"/>
              <a:gd name="connsiteX109" fmla="*/ 8931 w 10000"/>
              <a:gd name="connsiteY109" fmla="*/ 7907 h 10386"/>
              <a:gd name="connsiteX110" fmla="*/ 8931 w 10000"/>
              <a:gd name="connsiteY110" fmla="*/ 7674 h 10386"/>
              <a:gd name="connsiteX111" fmla="*/ 9480 w 10000"/>
              <a:gd name="connsiteY111" fmla="*/ 7930 h 10386"/>
              <a:gd name="connsiteX112" fmla="*/ 9405 w 10000"/>
              <a:gd name="connsiteY112" fmla="*/ 6044 h 10386"/>
              <a:gd name="connsiteX113" fmla="*/ 9319 w 10000"/>
              <a:gd name="connsiteY113" fmla="*/ 5941 h 10386"/>
              <a:gd name="connsiteX114" fmla="*/ 9290 w 10000"/>
              <a:gd name="connsiteY114" fmla="*/ 5721 h 10386"/>
              <a:gd name="connsiteX115" fmla="*/ 9060 w 10000"/>
              <a:gd name="connsiteY115" fmla="*/ 5626 h 10386"/>
              <a:gd name="connsiteX116" fmla="*/ 8983 w 10000"/>
              <a:gd name="connsiteY116" fmla="*/ 5280 h 10386"/>
              <a:gd name="connsiteX117" fmla="*/ 8825 w 10000"/>
              <a:gd name="connsiteY117" fmla="*/ 5249 h 10386"/>
              <a:gd name="connsiteX118" fmla="*/ 8799 w 10000"/>
              <a:gd name="connsiteY118" fmla="*/ 4984 h 10386"/>
              <a:gd name="connsiteX119" fmla="*/ 8652 w 10000"/>
              <a:gd name="connsiteY119" fmla="*/ 4966 h 10386"/>
              <a:gd name="connsiteX120" fmla="*/ 8635 w 10000"/>
              <a:gd name="connsiteY120" fmla="*/ 4755 h 10386"/>
              <a:gd name="connsiteX121" fmla="*/ 8483 w 10000"/>
              <a:gd name="connsiteY121" fmla="*/ 4769 h 10386"/>
              <a:gd name="connsiteX122" fmla="*/ 8431 w 10000"/>
              <a:gd name="connsiteY122" fmla="*/ 4710 h 10386"/>
              <a:gd name="connsiteX123" fmla="*/ 8233 w 10000"/>
              <a:gd name="connsiteY123" fmla="*/ 4715 h 10386"/>
              <a:gd name="connsiteX124" fmla="*/ 7532 w 10000"/>
              <a:gd name="connsiteY124" fmla="*/ 4674 h 10386"/>
              <a:gd name="connsiteX125" fmla="*/ 7532 w 10000"/>
              <a:gd name="connsiteY125" fmla="*/ 5222 h 10386"/>
              <a:gd name="connsiteX126" fmla="*/ 6592 w 10000"/>
              <a:gd name="connsiteY126" fmla="*/ 4333 h 10386"/>
              <a:gd name="connsiteX127" fmla="*/ 6362 w 10000"/>
              <a:gd name="connsiteY127" fmla="*/ 4459 h 10386"/>
              <a:gd name="connsiteX128" fmla="*/ 6247 w 10000"/>
              <a:gd name="connsiteY128" fmla="*/ 5819 h 10386"/>
              <a:gd name="connsiteX129" fmla="*/ 5523 w 10000"/>
              <a:gd name="connsiteY129" fmla="*/ 5438 h 10386"/>
              <a:gd name="connsiteX130" fmla="*/ 5759 w 10000"/>
              <a:gd name="connsiteY130" fmla="*/ 4351 h 10386"/>
              <a:gd name="connsiteX131" fmla="*/ 5474 w 10000"/>
              <a:gd name="connsiteY131" fmla="*/ 4117 h 10386"/>
              <a:gd name="connsiteX132" fmla="*/ 5239 w 10000"/>
              <a:gd name="connsiteY132" fmla="*/ 3781 h 10386"/>
              <a:gd name="connsiteX133" fmla="*/ 5083 w 10000"/>
              <a:gd name="connsiteY133" fmla="*/ 3484 h 10386"/>
              <a:gd name="connsiteX134" fmla="*/ 5034 w 10000"/>
              <a:gd name="connsiteY134" fmla="*/ 3206 h 10386"/>
              <a:gd name="connsiteX135" fmla="*/ 5026 w 10000"/>
              <a:gd name="connsiteY135" fmla="*/ 2892 h 10386"/>
              <a:gd name="connsiteX136" fmla="*/ 5092 w 10000"/>
              <a:gd name="connsiteY136" fmla="*/ 2528 h 10386"/>
              <a:gd name="connsiteX137" fmla="*/ 5178 w 10000"/>
              <a:gd name="connsiteY137" fmla="*/ 2232 h 10386"/>
              <a:gd name="connsiteX138" fmla="*/ 5178 w 10000"/>
              <a:gd name="connsiteY138" fmla="*/ 2142 h 10386"/>
              <a:gd name="connsiteX139" fmla="*/ 4661 w 10000"/>
              <a:gd name="connsiteY139" fmla="*/ 2164 h 10386"/>
              <a:gd name="connsiteX140" fmla="*/ 4678 w 10000"/>
              <a:gd name="connsiteY140" fmla="*/ 1289 h 10386"/>
              <a:gd name="connsiteX141" fmla="*/ 4971 w 10000"/>
              <a:gd name="connsiteY141" fmla="*/ 1006 h 10386"/>
              <a:gd name="connsiteX142" fmla="*/ 5180 w 10000"/>
              <a:gd name="connsiteY142" fmla="*/ 400 h 10386"/>
              <a:gd name="connsiteX143" fmla="*/ 5282 w 10000"/>
              <a:gd name="connsiteY143" fmla="*/ 0 h 10386"/>
              <a:gd name="connsiteX144" fmla="*/ 5035 w 10000"/>
              <a:gd name="connsiteY144" fmla="*/ 144 h 10386"/>
              <a:gd name="connsiteX145" fmla="*/ 4819 w 10000"/>
              <a:gd name="connsiteY145" fmla="*/ 386 h 10386"/>
              <a:gd name="connsiteX146" fmla="*/ 4428 w 10000"/>
              <a:gd name="connsiteY146" fmla="*/ 741 h 10386"/>
              <a:gd name="connsiteX147" fmla="*/ 3353 w 10000"/>
              <a:gd name="connsiteY147" fmla="*/ 1441 h 10386"/>
              <a:gd name="connsiteX148" fmla="*/ 2905 w 10000"/>
              <a:gd name="connsiteY148" fmla="*/ 1827 h 10386"/>
              <a:gd name="connsiteX149" fmla="*/ 2905 w 10000"/>
              <a:gd name="connsiteY149" fmla="*/ 1962 h 10386"/>
              <a:gd name="connsiteX150" fmla="*/ 2957 w 10000"/>
              <a:gd name="connsiteY150" fmla="*/ 1940 h 10386"/>
              <a:gd name="connsiteX151" fmla="*/ 2966 w 10000"/>
              <a:gd name="connsiteY151" fmla="*/ 2047 h 10386"/>
              <a:gd name="connsiteX152" fmla="*/ 2885 w 10000"/>
              <a:gd name="connsiteY152" fmla="*/ 2115 h 10386"/>
              <a:gd name="connsiteX153" fmla="*/ 2549 w 10000"/>
              <a:gd name="connsiteY153" fmla="*/ 2532 h 10386"/>
              <a:gd name="connsiteX154" fmla="*/ 2422 w 10000"/>
              <a:gd name="connsiteY154" fmla="*/ 2757 h 10386"/>
              <a:gd name="connsiteX155" fmla="*/ 2178 w 10000"/>
              <a:gd name="connsiteY155" fmla="*/ 3053 h 10386"/>
              <a:gd name="connsiteX156" fmla="*/ 2101 w 10000"/>
              <a:gd name="connsiteY156" fmla="*/ 3192 h 10386"/>
              <a:gd name="connsiteX157" fmla="*/ 2103 w 10000"/>
              <a:gd name="connsiteY157" fmla="*/ 3296 h 10386"/>
              <a:gd name="connsiteX158" fmla="*/ 1991 w 10000"/>
              <a:gd name="connsiteY158" fmla="*/ 3417 h 10386"/>
              <a:gd name="connsiteX159" fmla="*/ 1816 w 10000"/>
              <a:gd name="connsiteY159" fmla="*/ 3354 h 10386"/>
              <a:gd name="connsiteX160" fmla="*/ 1618 w 10000"/>
              <a:gd name="connsiteY160" fmla="*/ 3619 h 10386"/>
              <a:gd name="connsiteX161" fmla="*/ 1618 w 10000"/>
              <a:gd name="connsiteY161" fmla="*/ 3754 h 10386"/>
              <a:gd name="connsiteX162" fmla="*/ 1457 w 10000"/>
              <a:gd name="connsiteY162" fmla="*/ 3933 h 10386"/>
              <a:gd name="connsiteX163" fmla="*/ 1543 w 10000"/>
              <a:gd name="connsiteY163" fmla="*/ 4037 h 10386"/>
              <a:gd name="connsiteX164" fmla="*/ 1670 w 10000"/>
              <a:gd name="connsiteY164" fmla="*/ 3942 h 10386"/>
              <a:gd name="connsiteX165" fmla="*/ 1905 w 10000"/>
              <a:gd name="connsiteY165" fmla="*/ 4108 h 10386"/>
              <a:gd name="connsiteX166" fmla="*/ 2147 w 10000"/>
              <a:gd name="connsiteY166" fmla="*/ 3906 h 10386"/>
              <a:gd name="connsiteX167" fmla="*/ 2207 w 10000"/>
              <a:gd name="connsiteY167" fmla="*/ 3956 h 10386"/>
              <a:gd name="connsiteX168" fmla="*/ 1954 w 10000"/>
              <a:gd name="connsiteY168" fmla="*/ 4189 h 10386"/>
              <a:gd name="connsiteX169" fmla="*/ 2207 w 10000"/>
              <a:gd name="connsiteY169" fmla="*/ 4459 h 10386"/>
              <a:gd name="connsiteX170" fmla="*/ 2368 w 10000"/>
              <a:gd name="connsiteY170" fmla="*/ 4293 h 10386"/>
              <a:gd name="connsiteX171" fmla="*/ 2483 w 10000"/>
              <a:gd name="connsiteY171" fmla="*/ 4252 h 10386"/>
              <a:gd name="connsiteX172" fmla="*/ 2489 w 10000"/>
              <a:gd name="connsiteY172" fmla="*/ 4378 h 10386"/>
              <a:gd name="connsiteX173" fmla="*/ 2325 w 10000"/>
              <a:gd name="connsiteY173" fmla="*/ 4508 h 10386"/>
              <a:gd name="connsiteX174" fmla="*/ 2420 w 10000"/>
              <a:gd name="connsiteY174" fmla="*/ 4674 h 10386"/>
              <a:gd name="connsiteX175" fmla="*/ 2739 w 10000"/>
              <a:gd name="connsiteY175" fmla="*/ 4360 h 10386"/>
              <a:gd name="connsiteX176" fmla="*/ 2687 w 10000"/>
              <a:gd name="connsiteY176" fmla="*/ 4239 h 10386"/>
              <a:gd name="connsiteX177" fmla="*/ 2799 w 10000"/>
              <a:gd name="connsiteY177" fmla="*/ 4117 h 10386"/>
              <a:gd name="connsiteX178" fmla="*/ 2920 w 10000"/>
              <a:gd name="connsiteY178" fmla="*/ 4243 h 10386"/>
              <a:gd name="connsiteX179" fmla="*/ 3078 w 10000"/>
              <a:gd name="connsiteY179" fmla="*/ 4185 h 10386"/>
              <a:gd name="connsiteX180" fmla="*/ 3595 w 10000"/>
              <a:gd name="connsiteY180" fmla="*/ 3031 h 10386"/>
              <a:gd name="connsiteX181" fmla="*/ 3583 w 10000"/>
              <a:gd name="connsiteY181" fmla="*/ 3161 h 10386"/>
              <a:gd name="connsiteX182" fmla="*/ 3204 w 10000"/>
              <a:gd name="connsiteY182" fmla="*/ 4346 h 10386"/>
              <a:gd name="connsiteX183" fmla="*/ 3767 w 10000"/>
              <a:gd name="connsiteY183" fmla="*/ 4198 h 10386"/>
              <a:gd name="connsiteX184" fmla="*/ 3733 w 10000"/>
              <a:gd name="connsiteY184" fmla="*/ 4405 h 10386"/>
              <a:gd name="connsiteX185" fmla="*/ 3345 w 10000"/>
              <a:gd name="connsiteY185" fmla="*/ 4526 h 10386"/>
              <a:gd name="connsiteX186" fmla="*/ 3362 w 10000"/>
              <a:gd name="connsiteY186" fmla="*/ 4683 h 10386"/>
              <a:gd name="connsiteX187" fmla="*/ 3609 w 10000"/>
              <a:gd name="connsiteY187" fmla="*/ 4670 h 10386"/>
              <a:gd name="connsiteX188" fmla="*/ 3601 w 10000"/>
              <a:gd name="connsiteY188" fmla="*/ 4809 h 10386"/>
              <a:gd name="connsiteX189" fmla="*/ 3420 w 10000"/>
              <a:gd name="connsiteY189" fmla="*/ 4836 h 10386"/>
              <a:gd name="connsiteX190" fmla="*/ 3420 w 10000"/>
              <a:gd name="connsiteY190" fmla="*/ 4984 h 10386"/>
              <a:gd name="connsiteX191" fmla="*/ 3557 w 10000"/>
              <a:gd name="connsiteY191" fmla="*/ 4993 h 10386"/>
              <a:gd name="connsiteX192" fmla="*/ 3549 w 10000"/>
              <a:gd name="connsiteY192" fmla="*/ 5119 h 10386"/>
              <a:gd name="connsiteX193" fmla="*/ 3394 w 10000"/>
              <a:gd name="connsiteY193" fmla="*/ 5182 h 10386"/>
              <a:gd name="connsiteX194" fmla="*/ 3345 w 10000"/>
              <a:gd name="connsiteY194" fmla="*/ 5213 h 10386"/>
              <a:gd name="connsiteX195" fmla="*/ 3302 w 10000"/>
              <a:gd name="connsiteY195" fmla="*/ 5173 h 10386"/>
              <a:gd name="connsiteX196" fmla="*/ 3333 w 10000"/>
              <a:gd name="connsiteY196" fmla="*/ 5114 h 10386"/>
              <a:gd name="connsiteX197" fmla="*/ 3307 w 10000"/>
              <a:gd name="connsiteY197" fmla="*/ 4944 h 10386"/>
              <a:gd name="connsiteX198" fmla="*/ 3178 w 10000"/>
              <a:gd name="connsiteY198" fmla="*/ 4688 h 10386"/>
              <a:gd name="connsiteX199" fmla="*/ 3103 w 10000"/>
              <a:gd name="connsiteY199" fmla="*/ 4724 h 10386"/>
              <a:gd name="connsiteX200" fmla="*/ 3112 w 10000"/>
              <a:gd name="connsiteY200" fmla="*/ 4589 h 10386"/>
              <a:gd name="connsiteX201" fmla="*/ 2989 w 10000"/>
              <a:gd name="connsiteY201" fmla="*/ 4441 h 10386"/>
              <a:gd name="connsiteX202" fmla="*/ 2807 w 10000"/>
              <a:gd name="connsiteY202" fmla="*/ 4629 h 10386"/>
              <a:gd name="connsiteX203" fmla="*/ 2825 w 10000"/>
              <a:gd name="connsiteY203" fmla="*/ 5007 h 10386"/>
              <a:gd name="connsiteX204" fmla="*/ 2759 w 10000"/>
              <a:gd name="connsiteY204" fmla="*/ 5038 h 10386"/>
              <a:gd name="connsiteX205" fmla="*/ 2764 w 10000"/>
              <a:gd name="connsiteY205" fmla="*/ 5483 h 10386"/>
              <a:gd name="connsiteX206" fmla="*/ 2876 w 10000"/>
              <a:gd name="connsiteY206" fmla="*/ 5509 h 10386"/>
              <a:gd name="connsiteX207" fmla="*/ 2911 w 10000"/>
              <a:gd name="connsiteY207" fmla="*/ 5559 h 10386"/>
              <a:gd name="connsiteX208" fmla="*/ 2905 w 10000"/>
              <a:gd name="connsiteY208" fmla="*/ 6030 h 10386"/>
              <a:gd name="connsiteX209" fmla="*/ 4023 w 10000"/>
              <a:gd name="connsiteY209" fmla="*/ 6021 h 10386"/>
              <a:gd name="connsiteX210" fmla="*/ 4147 w 10000"/>
              <a:gd name="connsiteY210" fmla="*/ 5640 h 10386"/>
              <a:gd name="connsiteX211" fmla="*/ 4230 w 10000"/>
              <a:gd name="connsiteY211" fmla="*/ 5200 h 10386"/>
              <a:gd name="connsiteX212" fmla="*/ 4241 w 10000"/>
              <a:gd name="connsiteY212" fmla="*/ 4320 h 10386"/>
              <a:gd name="connsiteX213" fmla="*/ 4256 w 10000"/>
              <a:gd name="connsiteY213" fmla="*/ 4162 h 10386"/>
              <a:gd name="connsiteX214" fmla="*/ 4276 w 10000"/>
              <a:gd name="connsiteY214" fmla="*/ 4082 h 10386"/>
              <a:gd name="connsiteX0" fmla="*/ 4276 w 10000"/>
              <a:gd name="connsiteY0" fmla="*/ 4233 h 10537"/>
              <a:gd name="connsiteX1" fmla="*/ 4333 w 10000"/>
              <a:gd name="connsiteY1" fmla="*/ 4381 h 10537"/>
              <a:gd name="connsiteX2" fmla="*/ 4351 w 10000"/>
              <a:gd name="connsiteY2" fmla="*/ 4632 h 10537"/>
              <a:gd name="connsiteX3" fmla="*/ 4319 w 10000"/>
              <a:gd name="connsiteY3" fmla="*/ 5306 h 10537"/>
              <a:gd name="connsiteX4" fmla="*/ 4284 w 10000"/>
              <a:gd name="connsiteY4" fmla="*/ 5669 h 10537"/>
              <a:gd name="connsiteX5" fmla="*/ 4213 w 10000"/>
              <a:gd name="connsiteY5" fmla="*/ 5984 h 10537"/>
              <a:gd name="connsiteX6" fmla="*/ 4121 w 10000"/>
              <a:gd name="connsiteY6" fmla="*/ 6276 h 10537"/>
              <a:gd name="connsiteX7" fmla="*/ 4043 w 10000"/>
              <a:gd name="connsiteY7" fmla="*/ 6442 h 10537"/>
              <a:gd name="connsiteX8" fmla="*/ 3963 w 10000"/>
              <a:gd name="connsiteY8" fmla="*/ 6585 h 10537"/>
              <a:gd name="connsiteX9" fmla="*/ 3819 w 10000"/>
              <a:gd name="connsiteY9" fmla="*/ 6693 h 10537"/>
              <a:gd name="connsiteX10" fmla="*/ 3638 w 10000"/>
              <a:gd name="connsiteY10" fmla="*/ 6792 h 10537"/>
              <a:gd name="connsiteX11" fmla="*/ 3397 w 10000"/>
              <a:gd name="connsiteY11" fmla="*/ 6895 h 10537"/>
              <a:gd name="connsiteX12" fmla="*/ 3138 w 10000"/>
              <a:gd name="connsiteY12" fmla="*/ 6949 h 10537"/>
              <a:gd name="connsiteX13" fmla="*/ 2948 w 10000"/>
              <a:gd name="connsiteY13" fmla="*/ 6967 h 10537"/>
              <a:gd name="connsiteX14" fmla="*/ 2739 w 10000"/>
              <a:gd name="connsiteY14" fmla="*/ 6940 h 10537"/>
              <a:gd name="connsiteX15" fmla="*/ 2601 w 10000"/>
              <a:gd name="connsiteY15" fmla="*/ 6882 h 10537"/>
              <a:gd name="connsiteX16" fmla="*/ 2609 w 10000"/>
              <a:gd name="connsiteY16" fmla="*/ 7690 h 10537"/>
              <a:gd name="connsiteX17" fmla="*/ 2483 w 10000"/>
              <a:gd name="connsiteY17" fmla="*/ 7708 h 10537"/>
              <a:gd name="connsiteX18" fmla="*/ 2264 w 10000"/>
              <a:gd name="connsiteY18" fmla="*/ 7259 h 10537"/>
              <a:gd name="connsiteX19" fmla="*/ 2319 w 10000"/>
              <a:gd name="connsiteY19" fmla="*/ 7030 h 10537"/>
              <a:gd name="connsiteX20" fmla="*/ 2233 w 10000"/>
              <a:gd name="connsiteY20" fmla="*/ 6693 h 10537"/>
              <a:gd name="connsiteX21" fmla="*/ 1948 w 10000"/>
              <a:gd name="connsiteY21" fmla="*/ 6936 h 10537"/>
              <a:gd name="connsiteX22" fmla="*/ 1876 w 10000"/>
              <a:gd name="connsiteY22" fmla="*/ 6711 h 10537"/>
              <a:gd name="connsiteX23" fmla="*/ 2319 w 10000"/>
              <a:gd name="connsiteY23" fmla="*/ 6361 h 10537"/>
              <a:gd name="connsiteX24" fmla="*/ 2198 w 10000"/>
              <a:gd name="connsiteY24" fmla="*/ 5131 h 10537"/>
              <a:gd name="connsiteX25" fmla="*/ 1807 w 10000"/>
              <a:gd name="connsiteY25" fmla="*/ 4821 h 10537"/>
              <a:gd name="connsiteX26" fmla="*/ 1540 w 10000"/>
              <a:gd name="connsiteY26" fmla="*/ 4982 h 10537"/>
              <a:gd name="connsiteX27" fmla="*/ 1213 w 10000"/>
              <a:gd name="connsiteY27" fmla="*/ 4619 h 10537"/>
              <a:gd name="connsiteX28" fmla="*/ 0 w 10000"/>
              <a:gd name="connsiteY28" fmla="*/ 5431 h 10537"/>
              <a:gd name="connsiteX29" fmla="*/ 0 w 10000"/>
              <a:gd name="connsiteY29" fmla="*/ 6074 h 10537"/>
              <a:gd name="connsiteX30" fmla="*/ 371 w 10000"/>
              <a:gd name="connsiteY30" fmla="*/ 6060 h 10537"/>
              <a:gd name="connsiteX31" fmla="*/ 741 w 10000"/>
              <a:gd name="connsiteY31" fmla="*/ 5575 h 10537"/>
              <a:gd name="connsiteX32" fmla="*/ 851 w 10000"/>
              <a:gd name="connsiteY32" fmla="*/ 5782 h 10537"/>
              <a:gd name="connsiteX33" fmla="*/ 457 w 10000"/>
              <a:gd name="connsiteY33" fmla="*/ 6280 h 10537"/>
              <a:gd name="connsiteX34" fmla="*/ 612 w 10000"/>
              <a:gd name="connsiteY34" fmla="*/ 6617 h 10537"/>
              <a:gd name="connsiteX35" fmla="*/ 1164 w 10000"/>
              <a:gd name="connsiteY35" fmla="*/ 6657 h 10537"/>
              <a:gd name="connsiteX36" fmla="*/ 1273 w 10000"/>
              <a:gd name="connsiteY36" fmla="*/ 7048 h 10537"/>
              <a:gd name="connsiteX37" fmla="*/ 1678 w 10000"/>
              <a:gd name="connsiteY37" fmla="*/ 6841 h 10537"/>
              <a:gd name="connsiteX38" fmla="*/ 1756 w 10000"/>
              <a:gd name="connsiteY38" fmla="*/ 6832 h 10537"/>
              <a:gd name="connsiteX39" fmla="*/ 1773 w 10000"/>
              <a:gd name="connsiteY39" fmla="*/ 7030 h 10537"/>
              <a:gd name="connsiteX40" fmla="*/ 1707 w 10000"/>
              <a:gd name="connsiteY40" fmla="*/ 7008 h 10537"/>
              <a:gd name="connsiteX41" fmla="*/ 1724 w 10000"/>
              <a:gd name="connsiteY41" fmla="*/ 7448 h 10537"/>
              <a:gd name="connsiteX42" fmla="*/ 1644 w 10000"/>
              <a:gd name="connsiteY42" fmla="*/ 7434 h 10537"/>
              <a:gd name="connsiteX43" fmla="*/ 1655 w 10000"/>
              <a:gd name="connsiteY43" fmla="*/ 7596 h 10537"/>
              <a:gd name="connsiteX44" fmla="*/ 1790 w 10000"/>
              <a:gd name="connsiteY44" fmla="*/ 7708 h 10537"/>
              <a:gd name="connsiteX45" fmla="*/ 1793 w 10000"/>
              <a:gd name="connsiteY45" fmla="*/ 7771 h 10537"/>
              <a:gd name="connsiteX46" fmla="*/ 1448 w 10000"/>
              <a:gd name="connsiteY46" fmla="*/ 7784 h 10537"/>
              <a:gd name="connsiteX47" fmla="*/ 1454 w 10000"/>
              <a:gd name="connsiteY47" fmla="*/ 7412 h 10537"/>
              <a:gd name="connsiteX48" fmla="*/ 1259 w 10000"/>
              <a:gd name="connsiteY48" fmla="*/ 7286 h 10537"/>
              <a:gd name="connsiteX49" fmla="*/ 1284 w 10000"/>
              <a:gd name="connsiteY49" fmla="*/ 7784 h 10537"/>
              <a:gd name="connsiteX50" fmla="*/ 1109 w 10000"/>
              <a:gd name="connsiteY50" fmla="*/ 7775 h 10537"/>
              <a:gd name="connsiteX51" fmla="*/ 1026 w 10000"/>
              <a:gd name="connsiteY51" fmla="*/ 7250 h 10537"/>
              <a:gd name="connsiteX52" fmla="*/ 368 w 10000"/>
              <a:gd name="connsiteY52" fmla="*/ 7232 h 10537"/>
              <a:gd name="connsiteX53" fmla="*/ 351 w 10000"/>
              <a:gd name="connsiteY53" fmla="*/ 7205 h 10537"/>
              <a:gd name="connsiteX54" fmla="*/ 282 w 10000"/>
              <a:gd name="connsiteY54" fmla="*/ 7196 h 10537"/>
              <a:gd name="connsiteX55" fmla="*/ 233 w 10000"/>
              <a:gd name="connsiteY55" fmla="*/ 7084 h 10537"/>
              <a:gd name="connsiteX56" fmla="*/ 23 w 10000"/>
              <a:gd name="connsiteY56" fmla="*/ 7075 h 10537"/>
              <a:gd name="connsiteX57" fmla="*/ 204 w 10000"/>
              <a:gd name="connsiteY57" fmla="*/ 8013 h 10537"/>
              <a:gd name="connsiteX58" fmla="*/ 937 w 10000"/>
              <a:gd name="connsiteY58" fmla="*/ 8018 h 10537"/>
              <a:gd name="connsiteX59" fmla="*/ 980 w 10000"/>
              <a:gd name="connsiteY59" fmla="*/ 8139 h 10537"/>
              <a:gd name="connsiteX60" fmla="*/ 1118 w 10000"/>
              <a:gd name="connsiteY60" fmla="*/ 8139 h 10537"/>
              <a:gd name="connsiteX61" fmla="*/ 1129 w 10000"/>
              <a:gd name="connsiteY61" fmla="*/ 8058 h 10537"/>
              <a:gd name="connsiteX62" fmla="*/ 1299 w 10000"/>
              <a:gd name="connsiteY62" fmla="*/ 8054 h 10537"/>
              <a:gd name="connsiteX63" fmla="*/ 1299 w 10000"/>
              <a:gd name="connsiteY63" fmla="*/ 8189 h 10537"/>
              <a:gd name="connsiteX64" fmla="*/ 2592 w 10000"/>
              <a:gd name="connsiteY64" fmla="*/ 8189 h 10537"/>
              <a:gd name="connsiteX65" fmla="*/ 4782 w 10000"/>
              <a:gd name="connsiteY65" fmla="*/ 9549 h 10537"/>
              <a:gd name="connsiteX66" fmla="*/ 5213 w 10000"/>
              <a:gd name="connsiteY66" fmla="*/ 9805 h 10537"/>
              <a:gd name="connsiteX67" fmla="*/ 5345 w 10000"/>
              <a:gd name="connsiteY67" fmla="*/ 10263 h 10537"/>
              <a:gd name="connsiteX68" fmla="*/ 5405 w 10000"/>
              <a:gd name="connsiteY68" fmla="*/ 10384 h 10537"/>
              <a:gd name="connsiteX69" fmla="*/ 5445 w 10000"/>
              <a:gd name="connsiteY69" fmla="*/ 10429 h 10537"/>
              <a:gd name="connsiteX70" fmla="*/ 5506 w 10000"/>
              <a:gd name="connsiteY70" fmla="*/ 10443 h 10537"/>
              <a:gd name="connsiteX71" fmla="*/ 5583 w 10000"/>
              <a:gd name="connsiteY71" fmla="*/ 10438 h 10537"/>
              <a:gd name="connsiteX72" fmla="*/ 5690 w 10000"/>
              <a:gd name="connsiteY72" fmla="*/ 10389 h 10537"/>
              <a:gd name="connsiteX73" fmla="*/ 6540 w 10000"/>
              <a:gd name="connsiteY73" fmla="*/ 9715 h 10537"/>
              <a:gd name="connsiteX74" fmla="*/ 6664 w 10000"/>
              <a:gd name="connsiteY74" fmla="*/ 9913 h 10537"/>
              <a:gd name="connsiteX75" fmla="*/ 6716 w 10000"/>
              <a:gd name="connsiteY75" fmla="*/ 9940 h 10537"/>
              <a:gd name="connsiteX76" fmla="*/ 6756 w 10000"/>
              <a:gd name="connsiteY76" fmla="*/ 9931 h 10537"/>
              <a:gd name="connsiteX77" fmla="*/ 6784 w 10000"/>
              <a:gd name="connsiteY77" fmla="*/ 9904 h 10537"/>
              <a:gd name="connsiteX78" fmla="*/ 6816 w 10000"/>
              <a:gd name="connsiteY78" fmla="*/ 9837 h 10537"/>
              <a:gd name="connsiteX79" fmla="*/ 6819 w 10000"/>
              <a:gd name="connsiteY79" fmla="*/ 9742 h 10537"/>
              <a:gd name="connsiteX80" fmla="*/ 6802 w 10000"/>
              <a:gd name="connsiteY80" fmla="*/ 9670 h 10537"/>
              <a:gd name="connsiteX81" fmla="*/ 6773 w 10000"/>
              <a:gd name="connsiteY81" fmla="*/ 9549 h 10537"/>
              <a:gd name="connsiteX82" fmla="*/ 6871 w 10000"/>
              <a:gd name="connsiteY82" fmla="*/ 9432 h 10537"/>
              <a:gd name="connsiteX83" fmla="*/ 7023 w 10000"/>
              <a:gd name="connsiteY83" fmla="*/ 9338 h 10537"/>
              <a:gd name="connsiteX84" fmla="*/ 7178 w 10000"/>
              <a:gd name="connsiteY84" fmla="*/ 9271 h 10537"/>
              <a:gd name="connsiteX85" fmla="*/ 7371 w 10000"/>
              <a:gd name="connsiteY85" fmla="*/ 9257 h 10537"/>
              <a:gd name="connsiteX86" fmla="*/ 7644 w 10000"/>
              <a:gd name="connsiteY86" fmla="*/ 9253 h 10537"/>
              <a:gd name="connsiteX87" fmla="*/ 7635 w 10000"/>
              <a:gd name="connsiteY87" fmla="*/ 9590 h 10537"/>
              <a:gd name="connsiteX88" fmla="*/ 7698 w 10000"/>
              <a:gd name="connsiteY88" fmla="*/ 9688 h 10537"/>
              <a:gd name="connsiteX89" fmla="*/ 7784 w 10000"/>
              <a:gd name="connsiteY89" fmla="*/ 9738 h 10537"/>
              <a:gd name="connsiteX90" fmla="*/ 7845 w 10000"/>
              <a:gd name="connsiteY90" fmla="*/ 9756 h 10537"/>
              <a:gd name="connsiteX91" fmla="*/ 8802 w 10000"/>
              <a:gd name="connsiteY91" fmla="*/ 9715 h 10537"/>
              <a:gd name="connsiteX92" fmla="*/ 8897 w 10000"/>
              <a:gd name="connsiteY92" fmla="*/ 9837 h 10537"/>
              <a:gd name="connsiteX93" fmla="*/ 8957 w 10000"/>
              <a:gd name="connsiteY93" fmla="*/ 10133 h 10537"/>
              <a:gd name="connsiteX94" fmla="*/ 9000 w 10000"/>
              <a:gd name="connsiteY94" fmla="*/ 10533 h 10537"/>
              <a:gd name="connsiteX95" fmla="*/ 9103 w 10000"/>
              <a:gd name="connsiteY95" fmla="*/ 10537 h 10537"/>
              <a:gd name="connsiteX96" fmla="*/ 9095 w 10000"/>
              <a:gd name="connsiteY96" fmla="*/ 10142 h 10537"/>
              <a:gd name="connsiteX97" fmla="*/ 9144 w 10000"/>
              <a:gd name="connsiteY97" fmla="*/ 10021 h 10537"/>
              <a:gd name="connsiteX98" fmla="*/ 9181 w 10000"/>
              <a:gd name="connsiteY98" fmla="*/ 9702 h 10537"/>
              <a:gd name="connsiteX99" fmla="*/ 9566 w 10000"/>
              <a:gd name="connsiteY99" fmla="*/ 9940 h 10537"/>
              <a:gd name="connsiteX100" fmla="*/ 9549 w 10000"/>
              <a:gd name="connsiteY100" fmla="*/ 9500 h 10537"/>
              <a:gd name="connsiteX101" fmla="*/ 9733 w 10000"/>
              <a:gd name="connsiteY101" fmla="*/ 9513 h 10537"/>
              <a:gd name="connsiteX102" fmla="*/ 10000 w 10000"/>
              <a:gd name="connsiteY102" fmla="*/ 9024 h 10537"/>
              <a:gd name="connsiteX103" fmla="*/ 9836 w 10000"/>
              <a:gd name="connsiteY103" fmla="*/ 8691 h 10537"/>
              <a:gd name="connsiteX104" fmla="*/ 9802 w 10000"/>
              <a:gd name="connsiteY104" fmla="*/ 8471 h 10537"/>
              <a:gd name="connsiteX105" fmla="*/ 9540 w 10000"/>
              <a:gd name="connsiteY105" fmla="*/ 8436 h 10537"/>
              <a:gd name="connsiteX106" fmla="*/ 9514 w 10000"/>
              <a:gd name="connsiteY106" fmla="*/ 8153 h 10537"/>
              <a:gd name="connsiteX107" fmla="*/ 9164 w 10000"/>
              <a:gd name="connsiteY107" fmla="*/ 8013 h 10537"/>
              <a:gd name="connsiteX108" fmla="*/ 9138 w 10000"/>
              <a:gd name="connsiteY108" fmla="*/ 8242 h 10537"/>
              <a:gd name="connsiteX109" fmla="*/ 8931 w 10000"/>
              <a:gd name="connsiteY109" fmla="*/ 8058 h 10537"/>
              <a:gd name="connsiteX110" fmla="*/ 8931 w 10000"/>
              <a:gd name="connsiteY110" fmla="*/ 7825 h 10537"/>
              <a:gd name="connsiteX111" fmla="*/ 9480 w 10000"/>
              <a:gd name="connsiteY111" fmla="*/ 8081 h 10537"/>
              <a:gd name="connsiteX112" fmla="*/ 9405 w 10000"/>
              <a:gd name="connsiteY112" fmla="*/ 6195 h 10537"/>
              <a:gd name="connsiteX113" fmla="*/ 9319 w 10000"/>
              <a:gd name="connsiteY113" fmla="*/ 6092 h 10537"/>
              <a:gd name="connsiteX114" fmla="*/ 9290 w 10000"/>
              <a:gd name="connsiteY114" fmla="*/ 5872 h 10537"/>
              <a:gd name="connsiteX115" fmla="*/ 9060 w 10000"/>
              <a:gd name="connsiteY115" fmla="*/ 5777 h 10537"/>
              <a:gd name="connsiteX116" fmla="*/ 8983 w 10000"/>
              <a:gd name="connsiteY116" fmla="*/ 5431 h 10537"/>
              <a:gd name="connsiteX117" fmla="*/ 8825 w 10000"/>
              <a:gd name="connsiteY117" fmla="*/ 5400 h 10537"/>
              <a:gd name="connsiteX118" fmla="*/ 8799 w 10000"/>
              <a:gd name="connsiteY118" fmla="*/ 5135 h 10537"/>
              <a:gd name="connsiteX119" fmla="*/ 8652 w 10000"/>
              <a:gd name="connsiteY119" fmla="*/ 5117 h 10537"/>
              <a:gd name="connsiteX120" fmla="*/ 8635 w 10000"/>
              <a:gd name="connsiteY120" fmla="*/ 4906 h 10537"/>
              <a:gd name="connsiteX121" fmla="*/ 8483 w 10000"/>
              <a:gd name="connsiteY121" fmla="*/ 4920 h 10537"/>
              <a:gd name="connsiteX122" fmla="*/ 8431 w 10000"/>
              <a:gd name="connsiteY122" fmla="*/ 4861 h 10537"/>
              <a:gd name="connsiteX123" fmla="*/ 8233 w 10000"/>
              <a:gd name="connsiteY123" fmla="*/ 4866 h 10537"/>
              <a:gd name="connsiteX124" fmla="*/ 7532 w 10000"/>
              <a:gd name="connsiteY124" fmla="*/ 4825 h 10537"/>
              <a:gd name="connsiteX125" fmla="*/ 7532 w 10000"/>
              <a:gd name="connsiteY125" fmla="*/ 5373 h 10537"/>
              <a:gd name="connsiteX126" fmla="*/ 6592 w 10000"/>
              <a:gd name="connsiteY126" fmla="*/ 4484 h 10537"/>
              <a:gd name="connsiteX127" fmla="*/ 6362 w 10000"/>
              <a:gd name="connsiteY127" fmla="*/ 4610 h 10537"/>
              <a:gd name="connsiteX128" fmla="*/ 6247 w 10000"/>
              <a:gd name="connsiteY128" fmla="*/ 5970 h 10537"/>
              <a:gd name="connsiteX129" fmla="*/ 5523 w 10000"/>
              <a:gd name="connsiteY129" fmla="*/ 5589 h 10537"/>
              <a:gd name="connsiteX130" fmla="*/ 5759 w 10000"/>
              <a:gd name="connsiteY130" fmla="*/ 4502 h 10537"/>
              <a:gd name="connsiteX131" fmla="*/ 5474 w 10000"/>
              <a:gd name="connsiteY131" fmla="*/ 4268 h 10537"/>
              <a:gd name="connsiteX132" fmla="*/ 5239 w 10000"/>
              <a:gd name="connsiteY132" fmla="*/ 3932 h 10537"/>
              <a:gd name="connsiteX133" fmla="*/ 5083 w 10000"/>
              <a:gd name="connsiteY133" fmla="*/ 3635 h 10537"/>
              <a:gd name="connsiteX134" fmla="*/ 5034 w 10000"/>
              <a:gd name="connsiteY134" fmla="*/ 3357 h 10537"/>
              <a:gd name="connsiteX135" fmla="*/ 5026 w 10000"/>
              <a:gd name="connsiteY135" fmla="*/ 3043 h 10537"/>
              <a:gd name="connsiteX136" fmla="*/ 5092 w 10000"/>
              <a:gd name="connsiteY136" fmla="*/ 2679 h 10537"/>
              <a:gd name="connsiteX137" fmla="*/ 5178 w 10000"/>
              <a:gd name="connsiteY137" fmla="*/ 2383 h 10537"/>
              <a:gd name="connsiteX138" fmla="*/ 5178 w 10000"/>
              <a:gd name="connsiteY138" fmla="*/ 2293 h 10537"/>
              <a:gd name="connsiteX139" fmla="*/ 4661 w 10000"/>
              <a:gd name="connsiteY139" fmla="*/ 2315 h 10537"/>
              <a:gd name="connsiteX140" fmla="*/ 4678 w 10000"/>
              <a:gd name="connsiteY140" fmla="*/ 1440 h 10537"/>
              <a:gd name="connsiteX141" fmla="*/ 4971 w 10000"/>
              <a:gd name="connsiteY141" fmla="*/ 1157 h 10537"/>
              <a:gd name="connsiteX142" fmla="*/ 5479 w 10000"/>
              <a:gd name="connsiteY142" fmla="*/ 168 h 10537"/>
              <a:gd name="connsiteX143" fmla="*/ 5282 w 10000"/>
              <a:gd name="connsiteY143" fmla="*/ 151 h 10537"/>
              <a:gd name="connsiteX144" fmla="*/ 5035 w 10000"/>
              <a:gd name="connsiteY144" fmla="*/ 295 h 10537"/>
              <a:gd name="connsiteX145" fmla="*/ 4819 w 10000"/>
              <a:gd name="connsiteY145" fmla="*/ 537 h 10537"/>
              <a:gd name="connsiteX146" fmla="*/ 4428 w 10000"/>
              <a:gd name="connsiteY146" fmla="*/ 892 h 10537"/>
              <a:gd name="connsiteX147" fmla="*/ 3353 w 10000"/>
              <a:gd name="connsiteY147" fmla="*/ 1592 h 10537"/>
              <a:gd name="connsiteX148" fmla="*/ 2905 w 10000"/>
              <a:gd name="connsiteY148" fmla="*/ 1978 h 10537"/>
              <a:gd name="connsiteX149" fmla="*/ 2905 w 10000"/>
              <a:gd name="connsiteY149" fmla="*/ 2113 h 10537"/>
              <a:gd name="connsiteX150" fmla="*/ 2957 w 10000"/>
              <a:gd name="connsiteY150" fmla="*/ 2091 h 10537"/>
              <a:gd name="connsiteX151" fmla="*/ 2966 w 10000"/>
              <a:gd name="connsiteY151" fmla="*/ 2198 h 10537"/>
              <a:gd name="connsiteX152" fmla="*/ 2885 w 10000"/>
              <a:gd name="connsiteY152" fmla="*/ 2266 h 10537"/>
              <a:gd name="connsiteX153" fmla="*/ 2549 w 10000"/>
              <a:gd name="connsiteY153" fmla="*/ 2683 h 10537"/>
              <a:gd name="connsiteX154" fmla="*/ 2422 w 10000"/>
              <a:gd name="connsiteY154" fmla="*/ 2908 h 10537"/>
              <a:gd name="connsiteX155" fmla="*/ 2178 w 10000"/>
              <a:gd name="connsiteY155" fmla="*/ 3204 h 10537"/>
              <a:gd name="connsiteX156" fmla="*/ 2101 w 10000"/>
              <a:gd name="connsiteY156" fmla="*/ 3343 h 10537"/>
              <a:gd name="connsiteX157" fmla="*/ 2103 w 10000"/>
              <a:gd name="connsiteY157" fmla="*/ 3447 h 10537"/>
              <a:gd name="connsiteX158" fmla="*/ 1991 w 10000"/>
              <a:gd name="connsiteY158" fmla="*/ 3568 h 10537"/>
              <a:gd name="connsiteX159" fmla="*/ 1816 w 10000"/>
              <a:gd name="connsiteY159" fmla="*/ 3505 h 10537"/>
              <a:gd name="connsiteX160" fmla="*/ 1618 w 10000"/>
              <a:gd name="connsiteY160" fmla="*/ 3770 h 10537"/>
              <a:gd name="connsiteX161" fmla="*/ 1618 w 10000"/>
              <a:gd name="connsiteY161" fmla="*/ 3905 h 10537"/>
              <a:gd name="connsiteX162" fmla="*/ 1457 w 10000"/>
              <a:gd name="connsiteY162" fmla="*/ 4084 h 10537"/>
              <a:gd name="connsiteX163" fmla="*/ 1543 w 10000"/>
              <a:gd name="connsiteY163" fmla="*/ 4188 h 10537"/>
              <a:gd name="connsiteX164" fmla="*/ 1670 w 10000"/>
              <a:gd name="connsiteY164" fmla="*/ 4093 h 10537"/>
              <a:gd name="connsiteX165" fmla="*/ 1905 w 10000"/>
              <a:gd name="connsiteY165" fmla="*/ 4259 h 10537"/>
              <a:gd name="connsiteX166" fmla="*/ 2147 w 10000"/>
              <a:gd name="connsiteY166" fmla="*/ 4057 h 10537"/>
              <a:gd name="connsiteX167" fmla="*/ 2207 w 10000"/>
              <a:gd name="connsiteY167" fmla="*/ 4107 h 10537"/>
              <a:gd name="connsiteX168" fmla="*/ 1954 w 10000"/>
              <a:gd name="connsiteY168" fmla="*/ 4340 h 10537"/>
              <a:gd name="connsiteX169" fmla="*/ 2207 w 10000"/>
              <a:gd name="connsiteY169" fmla="*/ 4610 h 10537"/>
              <a:gd name="connsiteX170" fmla="*/ 2368 w 10000"/>
              <a:gd name="connsiteY170" fmla="*/ 4444 h 10537"/>
              <a:gd name="connsiteX171" fmla="*/ 2483 w 10000"/>
              <a:gd name="connsiteY171" fmla="*/ 4403 h 10537"/>
              <a:gd name="connsiteX172" fmla="*/ 2489 w 10000"/>
              <a:gd name="connsiteY172" fmla="*/ 4529 h 10537"/>
              <a:gd name="connsiteX173" fmla="*/ 2325 w 10000"/>
              <a:gd name="connsiteY173" fmla="*/ 4659 h 10537"/>
              <a:gd name="connsiteX174" fmla="*/ 2420 w 10000"/>
              <a:gd name="connsiteY174" fmla="*/ 4825 h 10537"/>
              <a:gd name="connsiteX175" fmla="*/ 2739 w 10000"/>
              <a:gd name="connsiteY175" fmla="*/ 4511 h 10537"/>
              <a:gd name="connsiteX176" fmla="*/ 2687 w 10000"/>
              <a:gd name="connsiteY176" fmla="*/ 4390 h 10537"/>
              <a:gd name="connsiteX177" fmla="*/ 2799 w 10000"/>
              <a:gd name="connsiteY177" fmla="*/ 4268 h 10537"/>
              <a:gd name="connsiteX178" fmla="*/ 2920 w 10000"/>
              <a:gd name="connsiteY178" fmla="*/ 4394 h 10537"/>
              <a:gd name="connsiteX179" fmla="*/ 3078 w 10000"/>
              <a:gd name="connsiteY179" fmla="*/ 4336 h 10537"/>
              <a:gd name="connsiteX180" fmla="*/ 3595 w 10000"/>
              <a:gd name="connsiteY180" fmla="*/ 3182 h 10537"/>
              <a:gd name="connsiteX181" fmla="*/ 3583 w 10000"/>
              <a:gd name="connsiteY181" fmla="*/ 3312 h 10537"/>
              <a:gd name="connsiteX182" fmla="*/ 3204 w 10000"/>
              <a:gd name="connsiteY182" fmla="*/ 4497 h 10537"/>
              <a:gd name="connsiteX183" fmla="*/ 3767 w 10000"/>
              <a:gd name="connsiteY183" fmla="*/ 4349 h 10537"/>
              <a:gd name="connsiteX184" fmla="*/ 3733 w 10000"/>
              <a:gd name="connsiteY184" fmla="*/ 4556 h 10537"/>
              <a:gd name="connsiteX185" fmla="*/ 3345 w 10000"/>
              <a:gd name="connsiteY185" fmla="*/ 4677 h 10537"/>
              <a:gd name="connsiteX186" fmla="*/ 3362 w 10000"/>
              <a:gd name="connsiteY186" fmla="*/ 4834 h 10537"/>
              <a:gd name="connsiteX187" fmla="*/ 3609 w 10000"/>
              <a:gd name="connsiteY187" fmla="*/ 4821 h 10537"/>
              <a:gd name="connsiteX188" fmla="*/ 3601 w 10000"/>
              <a:gd name="connsiteY188" fmla="*/ 4960 h 10537"/>
              <a:gd name="connsiteX189" fmla="*/ 3420 w 10000"/>
              <a:gd name="connsiteY189" fmla="*/ 4987 h 10537"/>
              <a:gd name="connsiteX190" fmla="*/ 3420 w 10000"/>
              <a:gd name="connsiteY190" fmla="*/ 5135 h 10537"/>
              <a:gd name="connsiteX191" fmla="*/ 3557 w 10000"/>
              <a:gd name="connsiteY191" fmla="*/ 5144 h 10537"/>
              <a:gd name="connsiteX192" fmla="*/ 3549 w 10000"/>
              <a:gd name="connsiteY192" fmla="*/ 5270 h 10537"/>
              <a:gd name="connsiteX193" fmla="*/ 3394 w 10000"/>
              <a:gd name="connsiteY193" fmla="*/ 5333 h 10537"/>
              <a:gd name="connsiteX194" fmla="*/ 3345 w 10000"/>
              <a:gd name="connsiteY194" fmla="*/ 5364 h 10537"/>
              <a:gd name="connsiteX195" fmla="*/ 3302 w 10000"/>
              <a:gd name="connsiteY195" fmla="*/ 5324 h 10537"/>
              <a:gd name="connsiteX196" fmla="*/ 3333 w 10000"/>
              <a:gd name="connsiteY196" fmla="*/ 5265 h 10537"/>
              <a:gd name="connsiteX197" fmla="*/ 3307 w 10000"/>
              <a:gd name="connsiteY197" fmla="*/ 5095 h 10537"/>
              <a:gd name="connsiteX198" fmla="*/ 3178 w 10000"/>
              <a:gd name="connsiteY198" fmla="*/ 4839 h 10537"/>
              <a:gd name="connsiteX199" fmla="*/ 3103 w 10000"/>
              <a:gd name="connsiteY199" fmla="*/ 4875 h 10537"/>
              <a:gd name="connsiteX200" fmla="*/ 3112 w 10000"/>
              <a:gd name="connsiteY200" fmla="*/ 4740 h 10537"/>
              <a:gd name="connsiteX201" fmla="*/ 2989 w 10000"/>
              <a:gd name="connsiteY201" fmla="*/ 4592 h 10537"/>
              <a:gd name="connsiteX202" fmla="*/ 2807 w 10000"/>
              <a:gd name="connsiteY202" fmla="*/ 4780 h 10537"/>
              <a:gd name="connsiteX203" fmla="*/ 2825 w 10000"/>
              <a:gd name="connsiteY203" fmla="*/ 5158 h 10537"/>
              <a:gd name="connsiteX204" fmla="*/ 2759 w 10000"/>
              <a:gd name="connsiteY204" fmla="*/ 5189 h 10537"/>
              <a:gd name="connsiteX205" fmla="*/ 2764 w 10000"/>
              <a:gd name="connsiteY205" fmla="*/ 5634 h 10537"/>
              <a:gd name="connsiteX206" fmla="*/ 2876 w 10000"/>
              <a:gd name="connsiteY206" fmla="*/ 5660 h 10537"/>
              <a:gd name="connsiteX207" fmla="*/ 2911 w 10000"/>
              <a:gd name="connsiteY207" fmla="*/ 5710 h 10537"/>
              <a:gd name="connsiteX208" fmla="*/ 2905 w 10000"/>
              <a:gd name="connsiteY208" fmla="*/ 6181 h 10537"/>
              <a:gd name="connsiteX209" fmla="*/ 4023 w 10000"/>
              <a:gd name="connsiteY209" fmla="*/ 6172 h 10537"/>
              <a:gd name="connsiteX210" fmla="*/ 4147 w 10000"/>
              <a:gd name="connsiteY210" fmla="*/ 5791 h 10537"/>
              <a:gd name="connsiteX211" fmla="*/ 4230 w 10000"/>
              <a:gd name="connsiteY211" fmla="*/ 5351 h 10537"/>
              <a:gd name="connsiteX212" fmla="*/ 4241 w 10000"/>
              <a:gd name="connsiteY212" fmla="*/ 4471 h 10537"/>
              <a:gd name="connsiteX213" fmla="*/ 4256 w 10000"/>
              <a:gd name="connsiteY213" fmla="*/ 4313 h 10537"/>
              <a:gd name="connsiteX214" fmla="*/ 4276 w 10000"/>
              <a:gd name="connsiteY214" fmla="*/ 4233 h 10537"/>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759 w 10000"/>
              <a:gd name="connsiteY130" fmla="*/ 4358 h 10393"/>
              <a:gd name="connsiteX131" fmla="*/ 5474 w 10000"/>
              <a:gd name="connsiteY131" fmla="*/ 4124 h 10393"/>
              <a:gd name="connsiteX132" fmla="*/ 5239 w 10000"/>
              <a:gd name="connsiteY132" fmla="*/ 3788 h 10393"/>
              <a:gd name="connsiteX133" fmla="*/ 5083 w 10000"/>
              <a:gd name="connsiteY133" fmla="*/ 3491 h 10393"/>
              <a:gd name="connsiteX134" fmla="*/ 5034 w 10000"/>
              <a:gd name="connsiteY134" fmla="*/ 3213 h 10393"/>
              <a:gd name="connsiteX135" fmla="*/ 5026 w 10000"/>
              <a:gd name="connsiteY135" fmla="*/ 2899 h 10393"/>
              <a:gd name="connsiteX136" fmla="*/ 5092 w 10000"/>
              <a:gd name="connsiteY136" fmla="*/ 2535 h 10393"/>
              <a:gd name="connsiteX137" fmla="*/ 5178 w 10000"/>
              <a:gd name="connsiteY137" fmla="*/ 2239 h 10393"/>
              <a:gd name="connsiteX138" fmla="*/ 5178 w 10000"/>
              <a:gd name="connsiteY138" fmla="*/ 2149 h 10393"/>
              <a:gd name="connsiteX139" fmla="*/ 4661 w 10000"/>
              <a:gd name="connsiteY139" fmla="*/ 2171 h 10393"/>
              <a:gd name="connsiteX140" fmla="*/ 4678 w 10000"/>
              <a:gd name="connsiteY140" fmla="*/ 1296 h 10393"/>
              <a:gd name="connsiteX141" fmla="*/ 4971 w 10000"/>
              <a:gd name="connsiteY141" fmla="*/ 1013 h 10393"/>
              <a:gd name="connsiteX142" fmla="*/ 5479 w 10000"/>
              <a:gd name="connsiteY142" fmla="*/ 24 h 10393"/>
              <a:gd name="connsiteX143" fmla="*/ 5282 w 10000"/>
              <a:gd name="connsiteY143" fmla="*/ 7 h 10393"/>
              <a:gd name="connsiteX144" fmla="*/ 5035 w 10000"/>
              <a:gd name="connsiteY144" fmla="*/ 151 h 10393"/>
              <a:gd name="connsiteX145" fmla="*/ 4819 w 10000"/>
              <a:gd name="connsiteY145" fmla="*/ 393 h 10393"/>
              <a:gd name="connsiteX146" fmla="*/ 4428 w 10000"/>
              <a:gd name="connsiteY146" fmla="*/ 748 h 10393"/>
              <a:gd name="connsiteX147" fmla="*/ 3353 w 10000"/>
              <a:gd name="connsiteY147" fmla="*/ 1448 h 10393"/>
              <a:gd name="connsiteX148" fmla="*/ 2905 w 10000"/>
              <a:gd name="connsiteY148" fmla="*/ 1834 h 10393"/>
              <a:gd name="connsiteX149" fmla="*/ 2905 w 10000"/>
              <a:gd name="connsiteY149" fmla="*/ 1969 h 10393"/>
              <a:gd name="connsiteX150" fmla="*/ 2957 w 10000"/>
              <a:gd name="connsiteY150" fmla="*/ 1947 h 10393"/>
              <a:gd name="connsiteX151" fmla="*/ 2966 w 10000"/>
              <a:gd name="connsiteY151" fmla="*/ 2054 h 10393"/>
              <a:gd name="connsiteX152" fmla="*/ 2885 w 10000"/>
              <a:gd name="connsiteY152" fmla="*/ 2122 h 10393"/>
              <a:gd name="connsiteX153" fmla="*/ 2549 w 10000"/>
              <a:gd name="connsiteY153" fmla="*/ 2539 h 10393"/>
              <a:gd name="connsiteX154" fmla="*/ 2422 w 10000"/>
              <a:gd name="connsiteY154" fmla="*/ 2764 h 10393"/>
              <a:gd name="connsiteX155" fmla="*/ 2178 w 10000"/>
              <a:gd name="connsiteY155" fmla="*/ 3060 h 10393"/>
              <a:gd name="connsiteX156" fmla="*/ 2101 w 10000"/>
              <a:gd name="connsiteY156" fmla="*/ 3199 h 10393"/>
              <a:gd name="connsiteX157" fmla="*/ 2103 w 10000"/>
              <a:gd name="connsiteY157" fmla="*/ 3303 h 10393"/>
              <a:gd name="connsiteX158" fmla="*/ 1991 w 10000"/>
              <a:gd name="connsiteY158" fmla="*/ 3424 h 10393"/>
              <a:gd name="connsiteX159" fmla="*/ 1816 w 10000"/>
              <a:gd name="connsiteY159" fmla="*/ 3361 h 10393"/>
              <a:gd name="connsiteX160" fmla="*/ 1618 w 10000"/>
              <a:gd name="connsiteY160" fmla="*/ 3626 h 10393"/>
              <a:gd name="connsiteX161" fmla="*/ 1618 w 10000"/>
              <a:gd name="connsiteY161" fmla="*/ 3761 h 10393"/>
              <a:gd name="connsiteX162" fmla="*/ 1457 w 10000"/>
              <a:gd name="connsiteY162" fmla="*/ 3940 h 10393"/>
              <a:gd name="connsiteX163" fmla="*/ 1543 w 10000"/>
              <a:gd name="connsiteY163" fmla="*/ 4044 h 10393"/>
              <a:gd name="connsiteX164" fmla="*/ 1670 w 10000"/>
              <a:gd name="connsiteY164" fmla="*/ 3949 h 10393"/>
              <a:gd name="connsiteX165" fmla="*/ 1905 w 10000"/>
              <a:gd name="connsiteY165" fmla="*/ 4115 h 10393"/>
              <a:gd name="connsiteX166" fmla="*/ 2147 w 10000"/>
              <a:gd name="connsiteY166" fmla="*/ 3913 h 10393"/>
              <a:gd name="connsiteX167" fmla="*/ 2207 w 10000"/>
              <a:gd name="connsiteY167" fmla="*/ 3963 h 10393"/>
              <a:gd name="connsiteX168" fmla="*/ 1954 w 10000"/>
              <a:gd name="connsiteY168" fmla="*/ 4196 h 10393"/>
              <a:gd name="connsiteX169" fmla="*/ 2207 w 10000"/>
              <a:gd name="connsiteY169" fmla="*/ 4466 h 10393"/>
              <a:gd name="connsiteX170" fmla="*/ 2368 w 10000"/>
              <a:gd name="connsiteY170" fmla="*/ 4300 h 10393"/>
              <a:gd name="connsiteX171" fmla="*/ 2483 w 10000"/>
              <a:gd name="connsiteY171" fmla="*/ 4259 h 10393"/>
              <a:gd name="connsiteX172" fmla="*/ 2489 w 10000"/>
              <a:gd name="connsiteY172" fmla="*/ 4385 h 10393"/>
              <a:gd name="connsiteX173" fmla="*/ 2325 w 10000"/>
              <a:gd name="connsiteY173" fmla="*/ 4515 h 10393"/>
              <a:gd name="connsiteX174" fmla="*/ 2420 w 10000"/>
              <a:gd name="connsiteY174" fmla="*/ 4681 h 10393"/>
              <a:gd name="connsiteX175" fmla="*/ 2739 w 10000"/>
              <a:gd name="connsiteY175" fmla="*/ 4367 h 10393"/>
              <a:gd name="connsiteX176" fmla="*/ 2687 w 10000"/>
              <a:gd name="connsiteY176" fmla="*/ 4246 h 10393"/>
              <a:gd name="connsiteX177" fmla="*/ 2799 w 10000"/>
              <a:gd name="connsiteY177" fmla="*/ 4124 h 10393"/>
              <a:gd name="connsiteX178" fmla="*/ 2920 w 10000"/>
              <a:gd name="connsiteY178" fmla="*/ 4250 h 10393"/>
              <a:gd name="connsiteX179" fmla="*/ 3078 w 10000"/>
              <a:gd name="connsiteY179" fmla="*/ 4192 h 10393"/>
              <a:gd name="connsiteX180" fmla="*/ 3595 w 10000"/>
              <a:gd name="connsiteY180" fmla="*/ 3038 h 10393"/>
              <a:gd name="connsiteX181" fmla="*/ 3583 w 10000"/>
              <a:gd name="connsiteY181" fmla="*/ 3168 h 10393"/>
              <a:gd name="connsiteX182" fmla="*/ 3204 w 10000"/>
              <a:gd name="connsiteY182" fmla="*/ 4353 h 10393"/>
              <a:gd name="connsiteX183" fmla="*/ 3767 w 10000"/>
              <a:gd name="connsiteY183" fmla="*/ 4205 h 10393"/>
              <a:gd name="connsiteX184" fmla="*/ 3733 w 10000"/>
              <a:gd name="connsiteY184" fmla="*/ 4412 h 10393"/>
              <a:gd name="connsiteX185" fmla="*/ 3345 w 10000"/>
              <a:gd name="connsiteY185" fmla="*/ 4533 h 10393"/>
              <a:gd name="connsiteX186" fmla="*/ 3362 w 10000"/>
              <a:gd name="connsiteY186" fmla="*/ 4690 h 10393"/>
              <a:gd name="connsiteX187" fmla="*/ 3609 w 10000"/>
              <a:gd name="connsiteY187" fmla="*/ 4677 h 10393"/>
              <a:gd name="connsiteX188" fmla="*/ 3601 w 10000"/>
              <a:gd name="connsiteY188" fmla="*/ 4816 h 10393"/>
              <a:gd name="connsiteX189" fmla="*/ 3420 w 10000"/>
              <a:gd name="connsiteY189" fmla="*/ 4843 h 10393"/>
              <a:gd name="connsiteX190" fmla="*/ 3420 w 10000"/>
              <a:gd name="connsiteY190" fmla="*/ 4991 h 10393"/>
              <a:gd name="connsiteX191" fmla="*/ 3557 w 10000"/>
              <a:gd name="connsiteY191" fmla="*/ 5000 h 10393"/>
              <a:gd name="connsiteX192" fmla="*/ 3549 w 10000"/>
              <a:gd name="connsiteY192" fmla="*/ 5126 h 10393"/>
              <a:gd name="connsiteX193" fmla="*/ 3394 w 10000"/>
              <a:gd name="connsiteY193" fmla="*/ 5189 h 10393"/>
              <a:gd name="connsiteX194" fmla="*/ 3345 w 10000"/>
              <a:gd name="connsiteY194" fmla="*/ 5220 h 10393"/>
              <a:gd name="connsiteX195" fmla="*/ 3302 w 10000"/>
              <a:gd name="connsiteY195" fmla="*/ 5180 h 10393"/>
              <a:gd name="connsiteX196" fmla="*/ 3333 w 10000"/>
              <a:gd name="connsiteY196" fmla="*/ 5121 h 10393"/>
              <a:gd name="connsiteX197" fmla="*/ 3307 w 10000"/>
              <a:gd name="connsiteY197" fmla="*/ 4951 h 10393"/>
              <a:gd name="connsiteX198" fmla="*/ 3178 w 10000"/>
              <a:gd name="connsiteY198" fmla="*/ 4695 h 10393"/>
              <a:gd name="connsiteX199" fmla="*/ 3103 w 10000"/>
              <a:gd name="connsiteY199" fmla="*/ 4731 h 10393"/>
              <a:gd name="connsiteX200" fmla="*/ 3112 w 10000"/>
              <a:gd name="connsiteY200" fmla="*/ 4596 h 10393"/>
              <a:gd name="connsiteX201" fmla="*/ 2989 w 10000"/>
              <a:gd name="connsiteY201" fmla="*/ 4448 h 10393"/>
              <a:gd name="connsiteX202" fmla="*/ 2807 w 10000"/>
              <a:gd name="connsiteY202" fmla="*/ 4636 h 10393"/>
              <a:gd name="connsiteX203" fmla="*/ 2825 w 10000"/>
              <a:gd name="connsiteY203" fmla="*/ 5014 h 10393"/>
              <a:gd name="connsiteX204" fmla="*/ 2759 w 10000"/>
              <a:gd name="connsiteY204" fmla="*/ 5045 h 10393"/>
              <a:gd name="connsiteX205" fmla="*/ 2764 w 10000"/>
              <a:gd name="connsiteY205" fmla="*/ 5490 h 10393"/>
              <a:gd name="connsiteX206" fmla="*/ 2876 w 10000"/>
              <a:gd name="connsiteY206" fmla="*/ 5516 h 10393"/>
              <a:gd name="connsiteX207" fmla="*/ 2911 w 10000"/>
              <a:gd name="connsiteY207" fmla="*/ 5566 h 10393"/>
              <a:gd name="connsiteX208" fmla="*/ 2905 w 10000"/>
              <a:gd name="connsiteY208" fmla="*/ 6037 h 10393"/>
              <a:gd name="connsiteX209" fmla="*/ 4023 w 10000"/>
              <a:gd name="connsiteY209" fmla="*/ 6028 h 10393"/>
              <a:gd name="connsiteX210" fmla="*/ 4147 w 10000"/>
              <a:gd name="connsiteY210" fmla="*/ 5647 h 10393"/>
              <a:gd name="connsiteX211" fmla="*/ 4230 w 10000"/>
              <a:gd name="connsiteY211" fmla="*/ 5207 h 10393"/>
              <a:gd name="connsiteX212" fmla="*/ 4241 w 10000"/>
              <a:gd name="connsiteY212" fmla="*/ 4327 h 10393"/>
              <a:gd name="connsiteX213" fmla="*/ 4256 w 10000"/>
              <a:gd name="connsiteY213" fmla="*/ 4169 h 10393"/>
              <a:gd name="connsiteX214" fmla="*/ 4276 w 10000"/>
              <a:gd name="connsiteY214"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759 w 10000"/>
              <a:gd name="connsiteY130" fmla="*/ 4358 h 10393"/>
              <a:gd name="connsiteX131" fmla="*/ 5474 w 10000"/>
              <a:gd name="connsiteY131" fmla="*/ 4124 h 10393"/>
              <a:gd name="connsiteX132" fmla="*/ 5239 w 10000"/>
              <a:gd name="connsiteY132" fmla="*/ 3788 h 10393"/>
              <a:gd name="connsiteX133" fmla="*/ 5083 w 10000"/>
              <a:gd name="connsiteY133" fmla="*/ 3491 h 10393"/>
              <a:gd name="connsiteX134" fmla="*/ 5034 w 10000"/>
              <a:gd name="connsiteY134" fmla="*/ 3213 h 10393"/>
              <a:gd name="connsiteX135" fmla="*/ 5026 w 10000"/>
              <a:gd name="connsiteY135" fmla="*/ 2899 h 10393"/>
              <a:gd name="connsiteX136" fmla="*/ 5092 w 10000"/>
              <a:gd name="connsiteY136" fmla="*/ 2535 h 10393"/>
              <a:gd name="connsiteX137" fmla="*/ 5178 w 10000"/>
              <a:gd name="connsiteY137" fmla="*/ 2239 h 10393"/>
              <a:gd name="connsiteX138" fmla="*/ 5178 w 10000"/>
              <a:gd name="connsiteY138" fmla="*/ 2149 h 10393"/>
              <a:gd name="connsiteX139" fmla="*/ 4661 w 10000"/>
              <a:gd name="connsiteY139" fmla="*/ 2171 h 10393"/>
              <a:gd name="connsiteX140" fmla="*/ 4678 w 10000"/>
              <a:gd name="connsiteY140" fmla="*/ 1296 h 10393"/>
              <a:gd name="connsiteX141" fmla="*/ 4971 w 10000"/>
              <a:gd name="connsiteY141" fmla="*/ 1013 h 10393"/>
              <a:gd name="connsiteX142" fmla="*/ 5479 w 10000"/>
              <a:gd name="connsiteY142" fmla="*/ 24 h 10393"/>
              <a:gd name="connsiteX143" fmla="*/ 5282 w 10000"/>
              <a:gd name="connsiteY143" fmla="*/ 7 h 10393"/>
              <a:gd name="connsiteX144" fmla="*/ 5035 w 10000"/>
              <a:gd name="connsiteY144" fmla="*/ 151 h 10393"/>
              <a:gd name="connsiteX145" fmla="*/ 4819 w 10000"/>
              <a:gd name="connsiteY145" fmla="*/ 393 h 10393"/>
              <a:gd name="connsiteX146" fmla="*/ 4428 w 10000"/>
              <a:gd name="connsiteY146" fmla="*/ 748 h 10393"/>
              <a:gd name="connsiteX147" fmla="*/ 3353 w 10000"/>
              <a:gd name="connsiteY147" fmla="*/ 1448 h 10393"/>
              <a:gd name="connsiteX148" fmla="*/ 2905 w 10000"/>
              <a:gd name="connsiteY148" fmla="*/ 1834 h 10393"/>
              <a:gd name="connsiteX149" fmla="*/ 2905 w 10000"/>
              <a:gd name="connsiteY149" fmla="*/ 1969 h 10393"/>
              <a:gd name="connsiteX150" fmla="*/ 2957 w 10000"/>
              <a:gd name="connsiteY150" fmla="*/ 1947 h 10393"/>
              <a:gd name="connsiteX151" fmla="*/ 2966 w 10000"/>
              <a:gd name="connsiteY151" fmla="*/ 2054 h 10393"/>
              <a:gd name="connsiteX152" fmla="*/ 2885 w 10000"/>
              <a:gd name="connsiteY152" fmla="*/ 2122 h 10393"/>
              <a:gd name="connsiteX153" fmla="*/ 2549 w 10000"/>
              <a:gd name="connsiteY153" fmla="*/ 2539 h 10393"/>
              <a:gd name="connsiteX154" fmla="*/ 2422 w 10000"/>
              <a:gd name="connsiteY154" fmla="*/ 2764 h 10393"/>
              <a:gd name="connsiteX155" fmla="*/ 2178 w 10000"/>
              <a:gd name="connsiteY155" fmla="*/ 3060 h 10393"/>
              <a:gd name="connsiteX156" fmla="*/ 2101 w 10000"/>
              <a:gd name="connsiteY156" fmla="*/ 3199 h 10393"/>
              <a:gd name="connsiteX157" fmla="*/ 2103 w 10000"/>
              <a:gd name="connsiteY157" fmla="*/ 3303 h 10393"/>
              <a:gd name="connsiteX158" fmla="*/ 1991 w 10000"/>
              <a:gd name="connsiteY158" fmla="*/ 3424 h 10393"/>
              <a:gd name="connsiteX159" fmla="*/ 1816 w 10000"/>
              <a:gd name="connsiteY159" fmla="*/ 3361 h 10393"/>
              <a:gd name="connsiteX160" fmla="*/ 1618 w 10000"/>
              <a:gd name="connsiteY160" fmla="*/ 3626 h 10393"/>
              <a:gd name="connsiteX161" fmla="*/ 1618 w 10000"/>
              <a:gd name="connsiteY161" fmla="*/ 3761 h 10393"/>
              <a:gd name="connsiteX162" fmla="*/ 1457 w 10000"/>
              <a:gd name="connsiteY162" fmla="*/ 3940 h 10393"/>
              <a:gd name="connsiteX163" fmla="*/ 1543 w 10000"/>
              <a:gd name="connsiteY163" fmla="*/ 4044 h 10393"/>
              <a:gd name="connsiteX164" fmla="*/ 1670 w 10000"/>
              <a:gd name="connsiteY164" fmla="*/ 3949 h 10393"/>
              <a:gd name="connsiteX165" fmla="*/ 1905 w 10000"/>
              <a:gd name="connsiteY165" fmla="*/ 4115 h 10393"/>
              <a:gd name="connsiteX166" fmla="*/ 2147 w 10000"/>
              <a:gd name="connsiteY166" fmla="*/ 3913 h 10393"/>
              <a:gd name="connsiteX167" fmla="*/ 2207 w 10000"/>
              <a:gd name="connsiteY167" fmla="*/ 3963 h 10393"/>
              <a:gd name="connsiteX168" fmla="*/ 1954 w 10000"/>
              <a:gd name="connsiteY168" fmla="*/ 4196 h 10393"/>
              <a:gd name="connsiteX169" fmla="*/ 2207 w 10000"/>
              <a:gd name="connsiteY169" fmla="*/ 4466 h 10393"/>
              <a:gd name="connsiteX170" fmla="*/ 2368 w 10000"/>
              <a:gd name="connsiteY170" fmla="*/ 4300 h 10393"/>
              <a:gd name="connsiteX171" fmla="*/ 2483 w 10000"/>
              <a:gd name="connsiteY171" fmla="*/ 4259 h 10393"/>
              <a:gd name="connsiteX172" fmla="*/ 2489 w 10000"/>
              <a:gd name="connsiteY172" fmla="*/ 4385 h 10393"/>
              <a:gd name="connsiteX173" fmla="*/ 2325 w 10000"/>
              <a:gd name="connsiteY173" fmla="*/ 4515 h 10393"/>
              <a:gd name="connsiteX174" fmla="*/ 2420 w 10000"/>
              <a:gd name="connsiteY174" fmla="*/ 4681 h 10393"/>
              <a:gd name="connsiteX175" fmla="*/ 2739 w 10000"/>
              <a:gd name="connsiteY175" fmla="*/ 4367 h 10393"/>
              <a:gd name="connsiteX176" fmla="*/ 2687 w 10000"/>
              <a:gd name="connsiteY176" fmla="*/ 4246 h 10393"/>
              <a:gd name="connsiteX177" fmla="*/ 2799 w 10000"/>
              <a:gd name="connsiteY177" fmla="*/ 4124 h 10393"/>
              <a:gd name="connsiteX178" fmla="*/ 2920 w 10000"/>
              <a:gd name="connsiteY178" fmla="*/ 4250 h 10393"/>
              <a:gd name="connsiteX179" fmla="*/ 3078 w 10000"/>
              <a:gd name="connsiteY179" fmla="*/ 4192 h 10393"/>
              <a:gd name="connsiteX180" fmla="*/ 3595 w 10000"/>
              <a:gd name="connsiteY180" fmla="*/ 3038 h 10393"/>
              <a:gd name="connsiteX181" fmla="*/ 3583 w 10000"/>
              <a:gd name="connsiteY181" fmla="*/ 3168 h 10393"/>
              <a:gd name="connsiteX182" fmla="*/ 3204 w 10000"/>
              <a:gd name="connsiteY182" fmla="*/ 4353 h 10393"/>
              <a:gd name="connsiteX183" fmla="*/ 3767 w 10000"/>
              <a:gd name="connsiteY183" fmla="*/ 4205 h 10393"/>
              <a:gd name="connsiteX184" fmla="*/ 3733 w 10000"/>
              <a:gd name="connsiteY184" fmla="*/ 4412 h 10393"/>
              <a:gd name="connsiteX185" fmla="*/ 3345 w 10000"/>
              <a:gd name="connsiteY185" fmla="*/ 4533 h 10393"/>
              <a:gd name="connsiteX186" fmla="*/ 3362 w 10000"/>
              <a:gd name="connsiteY186" fmla="*/ 4690 h 10393"/>
              <a:gd name="connsiteX187" fmla="*/ 3609 w 10000"/>
              <a:gd name="connsiteY187" fmla="*/ 4677 h 10393"/>
              <a:gd name="connsiteX188" fmla="*/ 3601 w 10000"/>
              <a:gd name="connsiteY188" fmla="*/ 4816 h 10393"/>
              <a:gd name="connsiteX189" fmla="*/ 3420 w 10000"/>
              <a:gd name="connsiteY189" fmla="*/ 4843 h 10393"/>
              <a:gd name="connsiteX190" fmla="*/ 3420 w 10000"/>
              <a:gd name="connsiteY190" fmla="*/ 4991 h 10393"/>
              <a:gd name="connsiteX191" fmla="*/ 3557 w 10000"/>
              <a:gd name="connsiteY191" fmla="*/ 5000 h 10393"/>
              <a:gd name="connsiteX192" fmla="*/ 3549 w 10000"/>
              <a:gd name="connsiteY192" fmla="*/ 5126 h 10393"/>
              <a:gd name="connsiteX193" fmla="*/ 3394 w 10000"/>
              <a:gd name="connsiteY193" fmla="*/ 5189 h 10393"/>
              <a:gd name="connsiteX194" fmla="*/ 3345 w 10000"/>
              <a:gd name="connsiteY194" fmla="*/ 5220 h 10393"/>
              <a:gd name="connsiteX195" fmla="*/ 3302 w 10000"/>
              <a:gd name="connsiteY195" fmla="*/ 5180 h 10393"/>
              <a:gd name="connsiteX196" fmla="*/ 3333 w 10000"/>
              <a:gd name="connsiteY196" fmla="*/ 5121 h 10393"/>
              <a:gd name="connsiteX197" fmla="*/ 3307 w 10000"/>
              <a:gd name="connsiteY197" fmla="*/ 4951 h 10393"/>
              <a:gd name="connsiteX198" fmla="*/ 3178 w 10000"/>
              <a:gd name="connsiteY198" fmla="*/ 4695 h 10393"/>
              <a:gd name="connsiteX199" fmla="*/ 3103 w 10000"/>
              <a:gd name="connsiteY199" fmla="*/ 4731 h 10393"/>
              <a:gd name="connsiteX200" fmla="*/ 3112 w 10000"/>
              <a:gd name="connsiteY200" fmla="*/ 4596 h 10393"/>
              <a:gd name="connsiteX201" fmla="*/ 2989 w 10000"/>
              <a:gd name="connsiteY201" fmla="*/ 4448 h 10393"/>
              <a:gd name="connsiteX202" fmla="*/ 2807 w 10000"/>
              <a:gd name="connsiteY202" fmla="*/ 4636 h 10393"/>
              <a:gd name="connsiteX203" fmla="*/ 2825 w 10000"/>
              <a:gd name="connsiteY203" fmla="*/ 5014 h 10393"/>
              <a:gd name="connsiteX204" fmla="*/ 2759 w 10000"/>
              <a:gd name="connsiteY204" fmla="*/ 5045 h 10393"/>
              <a:gd name="connsiteX205" fmla="*/ 2764 w 10000"/>
              <a:gd name="connsiteY205" fmla="*/ 5490 h 10393"/>
              <a:gd name="connsiteX206" fmla="*/ 2876 w 10000"/>
              <a:gd name="connsiteY206" fmla="*/ 5516 h 10393"/>
              <a:gd name="connsiteX207" fmla="*/ 2911 w 10000"/>
              <a:gd name="connsiteY207" fmla="*/ 5566 h 10393"/>
              <a:gd name="connsiteX208" fmla="*/ 2905 w 10000"/>
              <a:gd name="connsiteY208" fmla="*/ 6037 h 10393"/>
              <a:gd name="connsiteX209" fmla="*/ 4023 w 10000"/>
              <a:gd name="connsiteY209" fmla="*/ 6028 h 10393"/>
              <a:gd name="connsiteX210" fmla="*/ 4147 w 10000"/>
              <a:gd name="connsiteY210" fmla="*/ 5647 h 10393"/>
              <a:gd name="connsiteX211" fmla="*/ 4230 w 10000"/>
              <a:gd name="connsiteY211" fmla="*/ 5207 h 10393"/>
              <a:gd name="connsiteX212" fmla="*/ 4241 w 10000"/>
              <a:gd name="connsiteY212" fmla="*/ 4327 h 10393"/>
              <a:gd name="connsiteX213" fmla="*/ 4256 w 10000"/>
              <a:gd name="connsiteY213" fmla="*/ 4169 h 10393"/>
              <a:gd name="connsiteX214" fmla="*/ 4276 w 10000"/>
              <a:gd name="connsiteY214"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759 w 10000"/>
              <a:gd name="connsiteY130" fmla="*/ 4358 h 10393"/>
              <a:gd name="connsiteX131" fmla="*/ 5474 w 10000"/>
              <a:gd name="connsiteY131" fmla="*/ 4124 h 10393"/>
              <a:gd name="connsiteX132" fmla="*/ 5239 w 10000"/>
              <a:gd name="connsiteY132" fmla="*/ 3788 h 10393"/>
              <a:gd name="connsiteX133" fmla="*/ 5083 w 10000"/>
              <a:gd name="connsiteY133" fmla="*/ 3491 h 10393"/>
              <a:gd name="connsiteX134" fmla="*/ 5034 w 10000"/>
              <a:gd name="connsiteY134" fmla="*/ 3213 h 10393"/>
              <a:gd name="connsiteX135" fmla="*/ 5026 w 10000"/>
              <a:gd name="connsiteY135" fmla="*/ 2899 h 10393"/>
              <a:gd name="connsiteX136" fmla="*/ 5092 w 10000"/>
              <a:gd name="connsiteY136" fmla="*/ 2535 h 10393"/>
              <a:gd name="connsiteX137" fmla="*/ 5178 w 10000"/>
              <a:gd name="connsiteY137" fmla="*/ 2239 h 10393"/>
              <a:gd name="connsiteX138" fmla="*/ 5178 w 10000"/>
              <a:gd name="connsiteY138" fmla="*/ 2149 h 10393"/>
              <a:gd name="connsiteX139" fmla="*/ 4661 w 10000"/>
              <a:gd name="connsiteY139" fmla="*/ 2171 h 10393"/>
              <a:gd name="connsiteX140" fmla="*/ 4678 w 10000"/>
              <a:gd name="connsiteY140" fmla="*/ 1296 h 10393"/>
              <a:gd name="connsiteX141" fmla="*/ 4971 w 10000"/>
              <a:gd name="connsiteY141" fmla="*/ 1013 h 10393"/>
              <a:gd name="connsiteX142" fmla="*/ 5326 w 10000"/>
              <a:gd name="connsiteY142" fmla="*/ 431 h 10393"/>
              <a:gd name="connsiteX143" fmla="*/ 5479 w 10000"/>
              <a:gd name="connsiteY143" fmla="*/ 24 h 10393"/>
              <a:gd name="connsiteX144" fmla="*/ 5282 w 10000"/>
              <a:gd name="connsiteY144" fmla="*/ 7 h 10393"/>
              <a:gd name="connsiteX145" fmla="*/ 5035 w 10000"/>
              <a:gd name="connsiteY145" fmla="*/ 151 h 10393"/>
              <a:gd name="connsiteX146" fmla="*/ 4819 w 10000"/>
              <a:gd name="connsiteY146" fmla="*/ 393 h 10393"/>
              <a:gd name="connsiteX147" fmla="*/ 4428 w 10000"/>
              <a:gd name="connsiteY147" fmla="*/ 748 h 10393"/>
              <a:gd name="connsiteX148" fmla="*/ 3353 w 10000"/>
              <a:gd name="connsiteY148" fmla="*/ 1448 h 10393"/>
              <a:gd name="connsiteX149" fmla="*/ 2905 w 10000"/>
              <a:gd name="connsiteY149" fmla="*/ 1834 h 10393"/>
              <a:gd name="connsiteX150" fmla="*/ 2905 w 10000"/>
              <a:gd name="connsiteY150" fmla="*/ 1969 h 10393"/>
              <a:gd name="connsiteX151" fmla="*/ 2957 w 10000"/>
              <a:gd name="connsiteY151" fmla="*/ 1947 h 10393"/>
              <a:gd name="connsiteX152" fmla="*/ 2966 w 10000"/>
              <a:gd name="connsiteY152" fmla="*/ 2054 h 10393"/>
              <a:gd name="connsiteX153" fmla="*/ 2885 w 10000"/>
              <a:gd name="connsiteY153" fmla="*/ 2122 h 10393"/>
              <a:gd name="connsiteX154" fmla="*/ 2549 w 10000"/>
              <a:gd name="connsiteY154" fmla="*/ 2539 h 10393"/>
              <a:gd name="connsiteX155" fmla="*/ 2422 w 10000"/>
              <a:gd name="connsiteY155" fmla="*/ 2764 h 10393"/>
              <a:gd name="connsiteX156" fmla="*/ 2178 w 10000"/>
              <a:gd name="connsiteY156" fmla="*/ 3060 h 10393"/>
              <a:gd name="connsiteX157" fmla="*/ 2101 w 10000"/>
              <a:gd name="connsiteY157" fmla="*/ 3199 h 10393"/>
              <a:gd name="connsiteX158" fmla="*/ 2103 w 10000"/>
              <a:gd name="connsiteY158" fmla="*/ 3303 h 10393"/>
              <a:gd name="connsiteX159" fmla="*/ 1991 w 10000"/>
              <a:gd name="connsiteY159" fmla="*/ 3424 h 10393"/>
              <a:gd name="connsiteX160" fmla="*/ 1816 w 10000"/>
              <a:gd name="connsiteY160" fmla="*/ 3361 h 10393"/>
              <a:gd name="connsiteX161" fmla="*/ 1618 w 10000"/>
              <a:gd name="connsiteY161" fmla="*/ 3626 h 10393"/>
              <a:gd name="connsiteX162" fmla="*/ 1618 w 10000"/>
              <a:gd name="connsiteY162" fmla="*/ 3761 h 10393"/>
              <a:gd name="connsiteX163" fmla="*/ 1457 w 10000"/>
              <a:gd name="connsiteY163" fmla="*/ 3940 h 10393"/>
              <a:gd name="connsiteX164" fmla="*/ 1543 w 10000"/>
              <a:gd name="connsiteY164" fmla="*/ 4044 h 10393"/>
              <a:gd name="connsiteX165" fmla="*/ 1670 w 10000"/>
              <a:gd name="connsiteY165" fmla="*/ 3949 h 10393"/>
              <a:gd name="connsiteX166" fmla="*/ 1905 w 10000"/>
              <a:gd name="connsiteY166" fmla="*/ 4115 h 10393"/>
              <a:gd name="connsiteX167" fmla="*/ 2147 w 10000"/>
              <a:gd name="connsiteY167" fmla="*/ 3913 h 10393"/>
              <a:gd name="connsiteX168" fmla="*/ 2207 w 10000"/>
              <a:gd name="connsiteY168" fmla="*/ 3963 h 10393"/>
              <a:gd name="connsiteX169" fmla="*/ 1954 w 10000"/>
              <a:gd name="connsiteY169" fmla="*/ 4196 h 10393"/>
              <a:gd name="connsiteX170" fmla="*/ 2207 w 10000"/>
              <a:gd name="connsiteY170" fmla="*/ 4466 h 10393"/>
              <a:gd name="connsiteX171" fmla="*/ 2368 w 10000"/>
              <a:gd name="connsiteY171" fmla="*/ 4300 h 10393"/>
              <a:gd name="connsiteX172" fmla="*/ 2483 w 10000"/>
              <a:gd name="connsiteY172" fmla="*/ 4259 h 10393"/>
              <a:gd name="connsiteX173" fmla="*/ 2489 w 10000"/>
              <a:gd name="connsiteY173" fmla="*/ 4385 h 10393"/>
              <a:gd name="connsiteX174" fmla="*/ 2325 w 10000"/>
              <a:gd name="connsiteY174" fmla="*/ 4515 h 10393"/>
              <a:gd name="connsiteX175" fmla="*/ 2420 w 10000"/>
              <a:gd name="connsiteY175" fmla="*/ 4681 h 10393"/>
              <a:gd name="connsiteX176" fmla="*/ 2739 w 10000"/>
              <a:gd name="connsiteY176" fmla="*/ 4367 h 10393"/>
              <a:gd name="connsiteX177" fmla="*/ 2687 w 10000"/>
              <a:gd name="connsiteY177" fmla="*/ 4246 h 10393"/>
              <a:gd name="connsiteX178" fmla="*/ 2799 w 10000"/>
              <a:gd name="connsiteY178" fmla="*/ 4124 h 10393"/>
              <a:gd name="connsiteX179" fmla="*/ 2920 w 10000"/>
              <a:gd name="connsiteY179" fmla="*/ 4250 h 10393"/>
              <a:gd name="connsiteX180" fmla="*/ 3078 w 10000"/>
              <a:gd name="connsiteY180" fmla="*/ 4192 h 10393"/>
              <a:gd name="connsiteX181" fmla="*/ 3595 w 10000"/>
              <a:gd name="connsiteY181" fmla="*/ 3038 h 10393"/>
              <a:gd name="connsiteX182" fmla="*/ 3583 w 10000"/>
              <a:gd name="connsiteY182" fmla="*/ 3168 h 10393"/>
              <a:gd name="connsiteX183" fmla="*/ 3204 w 10000"/>
              <a:gd name="connsiteY183" fmla="*/ 4353 h 10393"/>
              <a:gd name="connsiteX184" fmla="*/ 3767 w 10000"/>
              <a:gd name="connsiteY184" fmla="*/ 4205 h 10393"/>
              <a:gd name="connsiteX185" fmla="*/ 3733 w 10000"/>
              <a:gd name="connsiteY185" fmla="*/ 4412 h 10393"/>
              <a:gd name="connsiteX186" fmla="*/ 3345 w 10000"/>
              <a:gd name="connsiteY186" fmla="*/ 4533 h 10393"/>
              <a:gd name="connsiteX187" fmla="*/ 3362 w 10000"/>
              <a:gd name="connsiteY187" fmla="*/ 4690 h 10393"/>
              <a:gd name="connsiteX188" fmla="*/ 3609 w 10000"/>
              <a:gd name="connsiteY188" fmla="*/ 4677 h 10393"/>
              <a:gd name="connsiteX189" fmla="*/ 3601 w 10000"/>
              <a:gd name="connsiteY189" fmla="*/ 4816 h 10393"/>
              <a:gd name="connsiteX190" fmla="*/ 3420 w 10000"/>
              <a:gd name="connsiteY190" fmla="*/ 4843 h 10393"/>
              <a:gd name="connsiteX191" fmla="*/ 3420 w 10000"/>
              <a:gd name="connsiteY191" fmla="*/ 4991 h 10393"/>
              <a:gd name="connsiteX192" fmla="*/ 3557 w 10000"/>
              <a:gd name="connsiteY192" fmla="*/ 5000 h 10393"/>
              <a:gd name="connsiteX193" fmla="*/ 3549 w 10000"/>
              <a:gd name="connsiteY193" fmla="*/ 5126 h 10393"/>
              <a:gd name="connsiteX194" fmla="*/ 3394 w 10000"/>
              <a:gd name="connsiteY194" fmla="*/ 5189 h 10393"/>
              <a:gd name="connsiteX195" fmla="*/ 3345 w 10000"/>
              <a:gd name="connsiteY195" fmla="*/ 5220 h 10393"/>
              <a:gd name="connsiteX196" fmla="*/ 3302 w 10000"/>
              <a:gd name="connsiteY196" fmla="*/ 5180 h 10393"/>
              <a:gd name="connsiteX197" fmla="*/ 3333 w 10000"/>
              <a:gd name="connsiteY197" fmla="*/ 5121 h 10393"/>
              <a:gd name="connsiteX198" fmla="*/ 3307 w 10000"/>
              <a:gd name="connsiteY198" fmla="*/ 4951 h 10393"/>
              <a:gd name="connsiteX199" fmla="*/ 3178 w 10000"/>
              <a:gd name="connsiteY199" fmla="*/ 4695 h 10393"/>
              <a:gd name="connsiteX200" fmla="*/ 3103 w 10000"/>
              <a:gd name="connsiteY200" fmla="*/ 4731 h 10393"/>
              <a:gd name="connsiteX201" fmla="*/ 3112 w 10000"/>
              <a:gd name="connsiteY201" fmla="*/ 4596 h 10393"/>
              <a:gd name="connsiteX202" fmla="*/ 2989 w 10000"/>
              <a:gd name="connsiteY202" fmla="*/ 4448 h 10393"/>
              <a:gd name="connsiteX203" fmla="*/ 2807 w 10000"/>
              <a:gd name="connsiteY203" fmla="*/ 4636 h 10393"/>
              <a:gd name="connsiteX204" fmla="*/ 2825 w 10000"/>
              <a:gd name="connsiteY204" fmla="*/ 5014 h 10393"/>
              <a:gd name="connsiteX205" fmla="*/ 2759 w 10000"/>
              <a:gd name="connsiteY205" fmla="*/ 5045 h 10393"/>
              <a:gd name="connsiteX206" fmla="*/ 2764 w 10000"/>
              <a:gd name="connsiteY206" fmla="*/ 5490 h 10393"/>
              <a:gd name="connsiteX207" fmla="*/ 2876 w 10000"/>
              <a:gd name="connsiteY207" fmla="*/ 5516 h 10393"/>
              <a:gd name="connsiteX208" fmla="*/ 2911 w 10000"/>
              <a:gd name="connsiteY208" fmla="*/ 5566 h 10393"/>
              <a:gd name="connsiteX209" fmla="*/ 2905 w 10000"/>
              <a:gd name="connsiteY209" fmla="*/ 6037 h 10393"/>
              <a:gd name="connsiteX210" fmla="*/ 4023 w 10000"/>
              <a:gd name="connsiteY210" fmla="*/ 6028 h 10393"/>
              <a:gd name="connsiteX211" fmla="*/ 4147 w 10000"/>
              <a:gd name="connsiteY211" fmla="*/ 5647 h 10393"/>
              <a:gd name="connsiteX212" fmla="*/ 4230 w 10000"/>
              <a:gd name="connsiteY212" fmla="*/ 5207 h 10393"/>
              <a:gd name="connsiteX213" fmla="*/ 4241 w 10000"/>
              <a:gd name="connsiteY213" fmla="*/ 4327 h 10393"/>
              <a:gd name="connsiteX214" fmla="*/ 4256 w 10000"/>
              <a:gd name="connsiteY214" fmla="*/ 4169 h 10393"/>
              <a:gd name="connsiteX215" fmla="*/ 4276 w 10000"/>
              <a:gd name="connsiteY215"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759 w 10000"/>
              <a:gd name="connsiteY130" fmla="*/ 4358 h 10393"/>
              <a:gd name="connsiteX131" fmla="*/ 5474 w 10000"/>
              <a:gd name="connsiteY131" fmla="*/ 4124 h 10393"/>
              <a:gd name="connsiteX132" fmla="*/ 5239 w 10000"/>
              <a:gd name="connsiteY132" fmla="*/ 3788 h 10393"/>
              <a:gd name="connsiteX133" fmla="*/ 5083 w 10000"/>
              <a:gd name="connsiteY133" fmla="*/ 3491 h 10393"/>
              <a:gd name="connsiteX134" fmla="*/ 5034 w 10000"/>
              <a:gd name="connsiteY134" fmla="*/ 3213 h 10393"/>
              <a:gd name="connsiteX135" fmla="*/ 5026 w 10000"/>
              <a:gd name="connsiteY135" fmla="*/ 2899 h 10393"/>
              <a:gd name="connsiteX136" fmla="*/ 5092 w 10000"/>
              <a:gd name="connsiteY136" fmla="*/ 2535 h 10393"/>
              <a:gd name="connsiteX137" fmla="*/ 5178 w 10000"/>
              <a:gd name="connsiteY137" fmla="*/ 2239 h 10393"/>
              <a:gd name="connsiteX138" fmla="*/ 5178 w 10000"/>
              <a:gd name="connsiteY138" fmla="*/ 2149 h 10393"/>
              <a:gd name="connsiteX139" fmla="*/ 4661 w 10000"/>
              <a:gd name="connsiteY139" fmla="*/ 2171 h 10393"/>
              <a:gd name="connsiteX140" fmla="*/ 4678 w 10000"/>
              <a:gd name="connsiteY140" fmla="*/ 1296 h 10393"/>
              <a:gd name="connsiteX141" fmla="*/ 4971 w 10000"/>
              <a:gd name="connsiteY141" fmla="*/ 1013 h 10393"/>
              <a:gd name="connsiteX142" fmla="*/ 5464 w 10000"/>
              <a:gd name="connsiteY142" fmla="*/ 593 h 10393"/>
              <a:gd name="connsiteX143" fmla="*/ 5479 w 10000"/>
              <a:gd name="connsiteY143" fmla="*/ 24 h 10393"/>
              <a:gd name="connsiteX144" fmla="*/ 5282 w 10000"/>
              <a:gd name="connsiteY144" fmla="*/ 7 h 10393"/>
              <a:gd name="connsiteX145" fmla="*/ 5035 w 10000"/>
              <a:gd name="connsiteY145" fmla="*/ 151 h 10393"/>
              <a:gd name="connsiteX146" fmla="*/ 4819 w 10000"/>
              <a:gd name="connsiteY146" fmla="*/ 393 h 10393"/>
              <a:gd name="connsiteX147" fmla="*/ 4428 w 10000"/>
              <a:gd name="connsiteY147" fmla="*/ 748 h 10393"/>
              <a:gd name="connsiteX148" fmla="*/ 3353 w 10000"/>
              <a:gd name="connsiteY148" fmla="*/ 1448 h 10393"/>
              <a:gd name="connsiteX149" fmla="*/ 2905 w 10000"/>
              <a:gd name="connsiteY149" fmla="*/ 1834 h 10393"/>
              <a:gd name="connsiteX150" fmla="*/ 2905 w 10000"/>
              <a:gd name="connsiteY150" fmla="*/ 1969 h 10393"/>
              <a:gd name="connsiteX151" fmla="*/ 2957 w 10000"/>
              <a:gd name="connsiteY151" fmla="*/ 1947 h 10393"/>
              <a:gd name="connsiteX152" fmla="*/ 2966 w 10000"/>
              <a:gd name="connsiteY152" fmla="*/ 2054 h 10393"/>
              <a:gd name="connsiteX153" fmla="*/ 2885 w 10000"/>
              <a:gd name="connsiteY153" fmla="*/ 2122 h 10393"/>
              <a:gd name="connsiteX154" fmla="*/ 2549 w 10000"/>
              <a:gd name="connsiteY154" fmla="*/ 2539 h 10393"/>
              <a:gd name="connsiteX155" fmla="*/ 2422 w 10000"/>
              <a:gd name="connsiteY155" fmla="*/ 2764 h 10393"/>
              <a:gd name="connsiteX156" fmla="*/ 2178 w 10000"/>
              <a:gd name="connsiteY156" fmla="*/ 3060 h 10393"/>
              <a:gd name="connsiteX157" fmla="*/ 2101 w 10000"/>
              <a:gd name="connsiteY157" fmla="*/ 3199 h 10393"/>
              <a:gd name="connsiteX158" fmla="*/ 2103 w 10000"/>
              <a:gd name="connsiteY158" fmla="*/ 3303 h 10393"/>
              <a:gd name="connsiteX159" fmla="*/ 1991 w 10000"/>
              <a:gd name="connsiteY159" fmla="*/ 3424 h 10393"/>
              <a:gd name="connsiteX160" fmla="*/ 1816 w 10000"/>
              <a:gd name="connsiteY160" fmla="*/ 3361 h 10393"/>
              <a:gd name="connsiteX161" fmla="*/ 1618 w 10000"/>
              <a:gd name="connsiteY161" fmla="*/ 3626 h 10393"/>
              <a:gd name="connsiteX162" fmla="*/ 1618 w 10000"/>
              <a:gd name="connsiteY162" fmla="*/ 3761 h 10393"/>
              <a:gd name="connsiteX163" fmla="*/ 1457 w 10000"/>
              <a:gd name="connsiteY163" fmla="*/ 3940 h 10393"/>
              <a:gd name="connsiteX164" fmla="*/ 1543 w 10000"/>
              <a:gd name="connsiteY164" fmla="*/ 4044 h 10393"/>
              <a:gd name="connsiteX165" fmla="*/ 1670 w 10000"/>
              <a:gd name="connsiteY165" fmla="*/ 3949 h 10393"/>
              <a:gd name="connsiteX166" fmla="*/ 1905 w 10000"/>
              <a:gd name="connsiteY166" fmla="*/ 4115 h 10393"/>
              <a:gd name="connsiteX167" fmla="*/ 2147 w 10000"/>
              <a:gd name="connsiteY167" fmla="*/ 3913 h 10393"/>
              <a:gd name="connsiteX168" fmla="*/ 2207 w 10000"/>
              <a:gd name="connsiteY168" fmla="*/ 3963 h 10393"/>
              <a:gd name="connsiteX169" fmla="*/ 1954 w 10000"/>
              <a:gd name="connsiteY169" fmla="*/ 4196 h 10393"/>
              <a:gd name="connsiteX170" fmla="*/ 2207 w 10000"/>
              <a:gd name="connsiteY170" fmla="*/ 4466 h 10393"/>
              <a:gd name="connsiteX171" fmla="*/ 2368 w 10000"/>
              <a:gd name="connsiteY171" fmla="*/ 4300 h 10393"/>
              <a:gd name="connsiteX172" fmla="*/ 2483 w 10000"/>
              <a:gd name="connsiteY172" fmla="*/ 4259 h 10393"/>
              <a:gd name="connsiteX173" fmla="*/ 2489 w 10000"/>
              <a:gd name="connsiteY173" fmla="*/ 4385 h 10393"/>
              <a:gd name="connsiteX174" fmla="*/ 2325 w 10000"/>
              <a:gd name="connsiteY174" fmla="*/ 4515 h 10393"/>
              <a:gd name="connsiteX175" fmla="*/ 2420 w 10000"/>
              <a:gd name="connsiteY175" fmla="*/ 4681 h 10393"/>
              <a:gd name="connsiteX176" fmla="*/ 2739 w 10000"/>
              <a:gd name="connsiteY176" fmla="*/ 4367 h 10393"/>
              <a:gd name="connsiteX177" fmla="*/ 2687 w 10000"/>
              <a:gd name="connsiteY177" fmla="*/ 4246 h 10393"/>
              <a:gd name="connsiteX178" fmla="*/ 2799 w 10000"/>
              <a:gd name="connsiteY178" fmla="*/ 4124 h 10393"/>
              <a:gd name="connsiteX179" fmla="*/ 2920 w 10000"/>
              <a:gd name="connsiteY179" fmla="*/ 4250 h 10393"/>
              <a:gd name="connsiteX180" fmla="*/ 3078 w 10000"/>
              <a:gd name="connsiteY180" fmla="*/ 4192 h 10393"/>
              <a:gd name="connsiteX181" fmla="*/ 3595 w 10000"/>
              <a:gd name="connsiteY181" fmla="*/ 3038 h 10393"/>
              <a:gd name="connsiteX182" fmla="*/ 3583 w 10000"/>
              <a:gd name="connsiteY182" fmla="*/ 3168 h 10393"/>
              <a:gd name="connsiteX183" fmla="*/ 3204 w 10000"/>
              <a:gd name="connsiteY183" fmla="*/ 4353 h 10393"/>
              <a:gd name="connsiteX184" fmla="*/ 3767 w 10000"/>
              <a:gd name="connsiteY184" fmla="*/ 4205 h 10393"/>
              <a:gd name="connsiteX185" fmla="*/ 3733 w 10000"/>
              <a:gd name="connsiteY185" fmla="*/ 4412 h 10393"/>
              <a:gd name="connsiteX186" fmla="*/ 3345 w 10000"/>
              <a:gd name="connsiteY186" fmla="*/ 4533 h 10393"/>
              <a:gd name="connsiteX187" fmla="*/ 3362 w 10000"/>
              <a:gd name="connsiteY187" fmla="*/ 4690 h 10393"/>
              <a:gd name="connsiteX188" fmla="*/ 3609 w 10000"/>
              <a:gd name="connsiteY188" fmla="*/ 4677 h 10393"/>
              <a:gd name="connsiteX189" fmla="*/ 3601 w 10000"/>
              <a:gd name="connsiteY189" fmla="*/ 4816 h 10393"/>
              <a:gd name="connsiteX190" fmla="*/ 3420 w 10000"/>
              <a:gd name="connsiteY190" fmla="*/ 4843 h 10393"/>
              <a:gd name="connsiteX191" fmla="*/ 3420 w 10000"/>
              <a:gd name="connsiteY191" fmla="*/ 4991 h 10393"/>
              <a:gd name="connsiteX192" fmla="*/ 3557 w 10000"/>
              <a:gd name="connsiteY192" fmla="*/ 5000 h 10393"/>
              <a:gd name="connsiteX193" fmla="*/ 3549 w 10000"/>
              <a:gd name="connsiteY193" fmla="*/ 5126 h 10393"/>
              <a:gd name="connsiteX194" fmla="*/ 3394 w 10000"/>
              <a:gd name="connsiteY194" fmla="*/ 5189 h 10393"/>
              <a:gd name="connsiteX195" fmla="*/ 3345 w 10000"/>
              <a:gd name="connsiteY195" fmla="*/ 5220 h 10393"/>
              <a:gd name="connsiteX196" fmla="*/ 3302 w 10000"/>
              <a:gd name="connsiteY196" fmla="*/ 5180 h 10393"/>
              <a:gd name="connsiteX197" fmla="*/ 3333 w 10000"/>
              <a:gd name="connsiteY197" fmla="*/ 5121 h 10393"/>
              <a:gd name="connsiteX198" fmla="*/ 3307 w 10000"/>
              <a:gd name="connsiteY198" fmla="*/ 4951 h 10393"/>
              <a:gd name="connsiteX199" fmla="*/ 3178 w 10000"/>
              <a:gd name="connsiteY199" fmla="*/ 4695 h 10393"/>
              <a:gd name="connsiteX200" fmla="*/ 3103 w 10000"/>
              <a:gd name="connsiteY200" fmla="*/ 4731 h 10393"/>
              <a:gd name="connsiteX201" fmla="*/ 3112 w 10000"/>
              <a:gd name="connsiteY201" fmla="*/ 4596 h 10393"/>
              <a:gd name="connsiteX202" fmla="*/ 2989 w 10000"/>
              <a:gd name="connsiteY202" fmla="*/ 4448 h 10393"/>
              <a:gd name="connsiteX203" fmla="*/ 2807 w 10000"/>
              <a:gd name="connsiteY203" fmla="*/ 4636 h 10393"/>
              <a:gd name="connsiteX204" fmla="*/ 2825 w 10000"/>
              <a:gd name="connsiteY204" fmla="*/ 5014 h 10393"/>
              <a:gd name="connsiteX205" fmla="*/ 2759 w 10000"/>
              <a:gd name="connsiteY205" fmla="*/ 5045 h 10393"/>
              <a:gd name="connsiteX206" fmla="*/ 2764 w 10000"/>
              <a:gd name="connsiteY206" fmla="*/ 5490 h 10393"/>
              <a:gd name="connsiteX207" fmla="*/ 2876 w 10000"/>
              <a:gd name="connsiteY207" fmla="*/ 5516 h 10393"/>
              <a:gd name="connsiteX208" fmla="*/ 2911 w 10000"/>
              <a:gd name="connsiteY208" fmla="*/ 5566 h 10393"/>
              <a:gd name="connsiteX209" fmla="*/ 2905 w 10000"/>
              <a:gd name="connsiteY209" fmla="*/ 6037 h 10393"/>
              <a:gd name="connsiteX210" fmla="*/ 4023 w 10000"/>
              <a:gd name="connsiteY210" fmla="*/ 6028 h 10393"/>
              <a:gd name="connsiteX211" fmla="*/ 4147 w 10000"/>
              <a:gd name="connsiteY211" fmla="*/ 5647 h 10393"/>
              <a:gd name="connsiteX212" fmla="*/ 4230 w 10000"/>
              <a:gd name="connsiteY212" fmla="*/ 5207 h 10393"/>
              <a:gd name="connsiteX213" fmla="*/ 4241 w 10000"/>
              <a:gd name="connsiteY213" fmla="*/ 4327 h 10393"/>
              <a:gd name="connsiteX214" fmla="*/ 4256 w 10000"/>
              <a:gd name="connsiteY214" fmla="*/ 4169 h 10393"/>
              <a:gd name="connsiteX215" fmla="*/ 4276 w 10000"/>
              <a:gd name="connsiteY215"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759 w 10000"/>
              <a:gd name="connsiteY130" fmla="*/ 4358 h 10393"/>
              <a:gd name="connsiteX131" fmla="*/ 5474 w 10000"/>
              <a:gd name="connsiteY131" fmla="*/ 4124 h 10393"/>
              <a:gd name="connsiteX132" fmla="*/ 5239 w 10000"/>
              <a:gd name="connsiteY132" fmla="*/ 3788 h 10393"/>
              <a:gd name="connsiteX133" fmla="*/ 5083 w 10000"/>
              <a:gd name="connsiteY133" fmla="*/ 3491 h 10393"/>
              <a:gd name="connsiteX134" fmla="*/ 5034 w 10000"/>
              <a:gd name="connsiteY134" fmla="*/ 3213 h 10393"/>
              <a:gd name="connsiteX135" fmla="*/ 5026 w 10000"/>
              <a:gd name="connsiteY135" fmla="*/ 2899 h 10393"/>
              <a:gd name="connsiteX136" fmla="*/ 5092 w 10000"/>
              <a:gd name="connsiteY136" fmla="*/ 2535 h 10393"/>
              <a:gd name="connsiteX137" fmla="*/ 5178 w 10000"/>
              <a:gd name="connsiteY137" fmla="*/ 2239 h 10393"/>
              <a:gd name="connsiteX138" fmla="*/ 5178 w 10000"/>
              <a:gd name="connsiteY138" fmla="*/ 2149 h 10393"/>
              <a:gd name="connsiteX139" fmla="*/ 4661 w 10000"/>
              <a:gd name="connsiteY139" fmla="*/ 2171 h 10393"/>
              <a:gd name="connsiteX140" fmla="*/ 4678 w 10000"/>
              <a:gd name="connsiteY140" fmla="*/ 1296 h 10393"/>
              <a:gd name="connsiteX141" fmla="*/ 4971 w 10000"/>
              <a:gd name="connsiteY141" fmla="*/ 1013 h 10393"/>
              <a:gd name="connsiteX142" fmla="*/ 5464 w 10000"/>
              <a:gd name="connsiteY142" fmla="*/ 593 h 10393"/>
              <a:gd name="connsiteX143" fmla="*/ 5479 w 10000"/>
              <a:gd name="connsiteY143" fmla="*/ 24 h 10393"/>
              <a:gd name="connsiteX144" fmla="*/ 5282 w 10000"/>
              <a:gd name="connsiteY144" fmla="*/ 7 h 10393"/>
              <a:gd name="connsiteX145" fmla="*/ 5035 w 10000"/>
              <a:gd name="connsiteY145" fmla="*/ 151 h 10393"/>
              <a:gd name="connsiteX146" fmla="*/ 4819 w 10000"/>
              <a:gd name="connsiteY146" fmla="*/ 393 h 10393"/>
              <a:gd name="connsiteX147" fmla="*/ 4428 w 10000"/>
              <a:gd name="connsiteY147" fmla="*/ 748 h 10393"/>
              <a:gd name="connsiteX148" fmla="*/ 3353 w 10000"/>
              <a:gd name="connsiteY148" fmla="*/ 1448 h 10393"/>
              <a:gd name="connsiteX149" fmla="*/ 2905 w 10000"/>
              <a:gd name="connsiteY149" fmla="*/ 1834 h 10393"/>
              <a:gd name="connsiteX150" fmla="*/ 2905 w 10000"/>
              <a:gd name="connsiteY150" fmla="*/ 1969 h 10393"/>
              <a:gd name="connsiteX151" fmla="*/ 2957 w 10000"/>
              <a:gd name="connsiteY151" fmla="*/ 1947 h 10393"/>
              <a:gd name="connsiteX152" fmla="*/ 2966 w 10000"/>
              <a:gd name="connsiteY152" fmla="*/ 2054 h 10393"/>
              <a:gd name="connsiteX153" fmla="*/ 2885 w 10000"/>
              <a:gd name="connsiteY153" fmla="*/ 2122 h 10393"/>
              <a:gd name="connsiteX154" fmla="*/ 2549 w 10000"/>
              <a:gd name="connsiteY154" fmla="*/ 2539 h 10393"/>
              <a:gd name="connsiteX155" fmla="*/ 2422 w 10000"/>
              <a:gd name="connsiteY155" fmla="*/ 2764 h 10393"/>
              <a:gd name="connsiteX156" fmla="*/ 2178 w 10000"/>
              <a:gd name="connsiteY156" fmla="*/ 3060 h 10393"/>
              <a:gd name="connsiteX157" fmla="*/ 2101 w 10000"/>
              <a:gd name="connsiteY157" fmla="*/ 3199 h 10393"/>
              <a:gd name="connsiteX158" fmla="*/ 2103 w 10000"/>
              <a:gd name="connsiteY158" fmla="*/ 3303 h 10393"/>
              <a:gd name="connsiteX159" fmla="*/ 1991 w 10000"/>
              <a:gd name="connsiteY159" fmla="*/ 3424 h 10393"/>
              <a:gd name="connsiteX160" fmla="*/ 1816 w 10000"/>
              <a:gd name="connsiteY160" fmla="*/ 3361 h 10393"/>
              <a:gd name="connsiteX161" fmla="*/ 1618 w 10000"/>
              <a:gd name="connsiteY161" fmla="*/ 3626 h 10393"/>
              <a:gd name="connsiteX162" fmla="*/ 1618 w 10000"/>
              <a:gd name="connsiteY162" fmla="*/ 3761 h 10393"/>
              <a:gd name="connsiteX163" fmla="*/ 1457 w 10000"/>
              <a:gd name="connsiteY163" fmla="*/ 3940 h 10393"/>
              <a:gd name="connsiteX164" fmla="*/ 1543 w 10000"/>
              <a:gd name="connsiteY164" fmla="*/ 4044 h 10393"/>
              <a:gd name="connsiteX165" fmla="*/ 1670 w 10000"/>
              <a:gd name="connsiteY165" fmla="*/ 3949 h 10393"/>
              <a:gd name="connsiteX166" fmla="*/ 1905 w 10000"/>
              <a:gd name="connsiteY166" fmla="*/ 4115 h 10393"/>
              <a:gd name="connsiteX167" fmla="*/ 2147 w 10000"/>
              <a:gd name="connsiteY167" fmla="*/ 3913 h 10393"/>
              <a:gd name="connsiteX168" fmla="*/ 2207 w 10000"/>
              <a:gd name="connsiteY168" fmla="*/ 3963 h 10393"/>
              <a:gd name="connsiteX169" fmla="*/ 1954 w 10000"/>
              <a:gd name="connsiteY169" fmla="*/ 4196 h 10393"/>
              <a:gd name="connsiteX170" fmla="*/ 2207 w 10000"/>
              <a:gd name="connsiteY170" fmla="*/ 4466 h 10393"/>
              <a:gd name="connsiteX171" fmla="*/ 2368 w 10000"/>
              <a:gd name="connsiteY171" fmla="*/ 4300 h 10393"/>
              <a:gd name="connsiteX172" fmla="*/ 2483 w 10000"/>
              <a:gd name="connsiteY172" fmla="*/ 4259 h 10393"/>
              <a:gd name="connsiteX173" fmla="*/ 2489 w 10000"/>
              <a:gd name="connsiteY173" fmla="*/ 4385 h 10393"/>
              <a:gd name="connsiteX174" fmla="*/ 2325 w 10000"/>
              <a:gd name="connsiteY174" fmla="*/ 4515 h 10393"/>
              <a:gd name="connsiteX175" fmla="*/ 2420 w 10000"/>
              <a:gd name="connsiteY175" fmla="*/ 4681 h 10393"/>
              <a:gd name="connsiteX176" fmla="*/ 2739 w 10000"/>
              <a:gd name="connsiteY176" fmla="*/ 4367 h 10393"/>
              <a:gd name="connsiteX177" fmla="*/ 2687 w 10000"/>
              <a:gd name="connsiteY177" fmla="*/ 4246 h 10393"/>
              <a:gd name="connsiteX178" fmla="*/ 2799 w 10000"/>
              <a:gd name="connsiteY178" fmla="*/ 4124 h 10393"/>
              <a:gd name="connsiteX179" fmla="*/ 2920 w 10000"/>
              <a:gd name="connsiteY179" fmla="*/ 4250 h 10393"/>
              <a:gd name="connsiteX180" fmla="*/ 3078 w 10000"/>
              <a:gd name="connsiteY180" fmla="*/ 4192 h 10393"/>
              <a:gd name="connsiteX181" fmla="*/ 3595 w 10000"/>
              <a:gd name="connsiteY181" fmla="*/ 3038 h 10393"/>
              <a:gd name="connsiteX182" fmla="*/ 3583 w 10000"/>
              <a:gd name="connsiteY182" fmla="*/ 3168 h 10393"/>
              <a:gd name="connsiteX183" fmla="*/ 3204 w 10000"/>
              <a:gd name="connsiteY183" fmla="*/ 4353 h 10393"/>
              <a:gd name="connsiteX184" fmla="*/ 3767 w 10000"/>
              <a:gd name="connsiteY184" fmla="*/ 4205 h 10393"/>
              <a:gd name="connsiteX185" fmla="*/ 3733 w 10000"/>
              <a:gd name="connsiteY185" fmla="*/ 4412 h 10393"/>
              <a:gd name="connsiteX186" fmla="*/ 3345 w 10000"/>
              <a:gd name="connsiteY186" fmla="*/ 4533 h 10393"/>
              <a:gd name="connsiteX187" fmla="*/ 3362 w 10000"/>
              <a:gd name="connsiteY187" fmla="*/ 4690 h 10393"/>
              <a:gd name="connsiteX188" fmla="*/ 3609 w 10000"/>
              <a:gd name="connsiteY188" fmla="*/ 4677 h 10393"/>
              <a:gd name="connsiteX189" fmla="*/ 3601 w 10000"/>
              <a:gd name="connsiteY189" fmla="*/ 4816 h 10393"/>
              <a:gd name="connsiteX190" fmla="*/ 3420 w 10000"/>
              <a:gd name="connsiteY190" fmla="*/ 4843 h 10393"/>
              <a:gd name="connsiteX191" fmla="*/ 3420 w 10000"/>
              <a:gd name="connsiteY191" fmla="*/ 4991 h 10393"/>
              <a:gd name="connsiteX192" fmla="*/ 3557 w 10000"/>
              <a:gd name="connsiteY192" fmla="*/ 5000 h 10393"/>
              <a:gd name="connsiteX193" fmla="*/ 3549 w 10000"/>
              <a:gd name="connsiteY193" fmla="*/ 5126 h 10393"/>
              <a:gd name="connsiteX194" fmla="*/ 3394 w 10000"/>
              <a:gd name="connsiteY194" fmla="*/ 5189 h 10393"/>
              <a:gd name="connsiteX195" fmla="*/ 3345 w 10000"/>
              <a:gd name="connsiteY195" fmla="*/ 5220 h 10393"/>
              <a:gd name="connsiteX196" fmla="*/ 3302 w 10000"/>
              <a:gd name="connsiteY196" fmla="*/ 5180 h 10393"/>
              <a:gd name="connsiteX197" fmla="*/ 3333 w 10000"/>
              <a:gd name="connsiteY197" fmla="*/ 5121 h 10393"/>
              <a:gd name="connsiteX198" fmla="*/ 3307 w 10000"/>
              <a:gd name="connsiteY198" fmla="*/ 4951 h 10393"/>
              <a:gd name="connsiteX199" fmla="*/ 3178 w 10000"/>
              <a:gd name="connsiteY199" fmla="*/ 4695 h 10393"/>
              <a:gd name="connsiteX200" fmla="*/ 3103 w 10000"/>
              <a:gd name="connsiteY200" fmla="*/ 4731 h 10393"/>
              <a:gd name="connsiteX201" fmla="*/ 3112 w 10000"/>
              <a:gd name="connsiteY201" fmla="*/ 4596 h 10393"/>
              <a:gd name="connsiteX202" fmla="*/ 2989 w 10000"/>
              <a:gd name="connsiteY202" fmla="*/ 4448 h 10393"/>
              <a:gd name="connsiteX203" fmla="*/ 2807 w 10000"/>
              <a:gd name="connsiteY203" fmla="*/ 4636 h 10393"/>
              <a:gd name="connsiteX204" fmla="*/ 2825 w 10000"/>
              <a:gd name="connsiteY204" fmla="*/ 5014 h 10393"/>
              <a:gd name="connsiteX205" fmla="*/ 2759 w 10000"/>
              <a:gd name="connsiteY205" fmla="*/ 5045 h 10393"/>
              <a:gd name="connsiteX206" fmla="*/ 2764 w 10000"/>
              <a:gd name="connsiteY206" fmla="*/ 5490 h 10393"/>
              <a:gd name="connsiteX207" fmla="*/ 2876 w 10000"/>
              <a:gd name="connsiteY207" fmla="*/ 5516 h 10393"/>
              <a:gd name="connsiteX208" fmla="*/ 2911 w 10000"/>
              <a:gd name="connsiteY208" fmla="*/ 5566 h 10393"/>
              <a:gd name="connsiteX209" fmla="*/ 2905 w 10000"/>
              <a:gd name="connsiteY209" fmla="*/ 6037 h 10393"/>
              <a:gd name="connsiteX210" fmla="*/ 4023 w 10000"/>
              <a:gd name="connsiteY210" fmla="*/ 6028 h 10393"/>
              <a:gd name="connsiteX211" fmla="*/ 4147 w 10000"/>
              <a:gd name="connsiteY211" fmla="*/ 5647 h 10393"/>
              <a:gd name="connsiteX212" fmla="*/ 4230 w 10000"/>
              <a:gd name="connsiteY212" fmla="*/ 5207 h 10393"/>
              <a:gd name="connsiteX213" fmla="*/ 4241 w 10000"/>
              <a:gd name="connsiteY213" fmla="*/ 4327 h 10393"/>
              <a:gd name="connsiteX214" fmla="*/ 4256 w 10000"/>
              <a:gd name="connsiteY214" fmla="*/ 4169 h 10393"/>
              <a:gd name="connsiteX215" fmla="*/ 4276 w 10000"/>
              <a:gd name="connsiteY215"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759 w 10000"/>
              <a:gd name="connsiteY130" fmla="*/ 4358 h 10393"/>
              <a:gd name="connsiteX131" fmla="*/ 5474 w 10000"/>
              <a:gd name="connsiteY131" fmla="*/ 4124 h 10393"/>
              <a:gd name="connsiteX132" fmla="*/ 5239 w 10000"/>
              <a:gd name="connsiteY132" fmla="*/ 3788 h 10393"/>
              <a:gd name="connsiteX133" fmla="*/ 5083 w 10000"/>
              <a:gd name="connsiteY133" fmla="*/ 3491 h 10393"/>
              <a:gd name="connsiteX134" fmla="*/ 5034 w 10000"/>
              <a:gd name="connsiteY134" fmla="*/ 3213 h 10393"/>
              <a:gd name="connsiteX135" fmla="*/ 5026 w 10000"/>
              <a:gd name="connsiteY135" fmla="*/ 2899 h 10393"/>
              <a:gd name="connsiteX136" fmla="*/ 5092 w 10000"/>
              <a:gd name="connsiteY136" fmla="*/ 2535 h 10393"/>
              <a:gd name="connsiteX137" fmla="*/ 5178 w 10000"/>
              <a:gd name="connsiteY137" fmla="*/ 2239 h 10393"/>
              <a:gd name="connsiteX138" fmla="*/ 5178 w 10000"/>
              <a:gd name="connsiteY138" fmla="*/ 2149 h 10393"/>
              <a:gd name="connsiteX139" fmla="*/ 4661 w 10000"/>
              <a:gd name="connsiteY139" fmla="*/ 2171 h 10393"/>
              <a:gd name="connsiteX140" fmla="*/ 4678 w 10000"/>
              <a:gd name="connsiteY140" fmla="*/ 1296 h 10393"/>
              <a:gd name="connsiteX141" fmla="*/ 4971 w 10000"/>
              <a:gd name="connsiteY141" fmla="*/ 1013 h 10393"/>
              <a:gd name="connsiteX142" fmla="*/ 5464 w 10000"/>
              <a:gd name="connsiteY142" fmla="*/ 593 h 10393"/>
              <a:gd name="connsiteX143" fmla="*/ 5479 w 10000"/>
              <a:gd name="connsiteY143" fmla="*/ 24 h 10393"/>
              <a:gd name="connsiteX144" fmla="*/ 5282 w 10000"/>
              <a:gd name="connsiteY144" fmla="*/ 7 h 10393"/>
              <a:gd name="connsiteX145" fmla="*/ 5035 w 10000"/>
              <a:gd name="connsiteY145" fmla="*/ 151 h 10393"/>
              <a:gd name="connsiteX146" fmla="*/ 4819 w 10000"/>
              <a:gd name="connsiteY146" fmla="*/ 393 h 10393"/>
              <a:gd name="connsiteX147" fmla="*/ 4428 w 10000"/>
              <a:gd name="connsiteY147" fmla="*/ 748 h 10393"/>
              <a:gd name="connsiteX148" fmla="*/ 3353 w 10000"/>
              <a:gd name="connsiteY148" fmla="*/ 1448 h 10393"/>
              <a:gd name="connsiteX149" fmla="*/ 2905 w 10000"/>
              <a:gd name="connsiteY149" fmla="*/ 1834 h 10393"/>
              <a:gd name="connsiteX150" fmla="*/ 2905 w 10000"/>
              <a:gd name="connsiteY150" fmla="*/ 1969 h 10393"/>
              <a:gd name="connsiteX151" fmla="*/ 2957 w 10000"/>
              <a:gd name="connsiteY151" fmla="*/ 1947 h 10393"/>
              <a:gd name="connsiteX152" fmla="*/ 2966 w 10000"/>
              <a:gd name="connsiteY152" fmla="*/ 2054 h 10393"/>
              <a:gd name="connsiteX153" fmla="*/ 2885 w 10000"/>
              <a:gd name="connsiteY153" fmla="*/ 2122 h 10393"/>
              <a:gd name="connsiteX154" fmla="*/ 2549 w 10000"/>
              <a:gd name="connsiteY154" fmla="*/ 2539 h 10393"/>
              <a:gd name="connsiteX155" fmla="*/ 2422 w 10000"/>
              <a:gd name="connsiteY155" fmla="*/ 2764 h 10393"/>
              <a:gd name="connsiteX156" fmla="*/ 2178 w 10000"/>
              <a:gd name="connsiteY156" fmla="*/ 3060 h 10393"/>
              <a:gd name="connsiteX157" fmla="*/ 2101 w 10000"/>
              <a:gd name="connsiteY157" fmla="*/ 3199 h 10393"/>
              <a:gd name="connsiteX158" fmla="*/ 2103 w 10000"/>
              <a:gd name="connsiteY158" fmla="*/ 3303 h 10393"/>
              <a:gd name="connsiteX159" fmla="*/ 1991 w 10000"/>
              <a:gd name="connsiteY159" fmla="*/ 3424 h 10393"/>
              <a:gd name="connsiteX160" fmla="*/ 1816 w 10000"/>
              <a:gd name="connsiteY160" fmla="*/ 3361 h 10393"/>
              <a:gd name="connsiteX161" fmla="*/ 1618 w 10000"/>
              <a:gd name="connsiteY161" fmla="*/ 3626 h 10393"/>
              <a:gd name="connsiteX162" fmla="*/ 1618 w 10000"/>
              <a:gd name="connsiteY162" fmla="*/ 3761 h 10393"/>
              <a:gd name="connsiteX163" fmla="*/ 1457 w 10000"/>
              <a:gd name="connsiteY163" fmla="*/ 3940 h 10393"/>
              <a:gd name="connsiteX164" fmla="*/ 1543 w 10000"/>
              <a:gd name="connsiteY164" fmla="*/ 4044 h 10393"/>
              <a:gd name="connsiteX165" fmla="*/ 1670 w 10000"/>
              <a:gd name="connsiteY165" fmla="*/ 3949 h 10393"/>
              <a:gd name="connsiteX166" fmla="*/ 1905 w 10000"/>
              <a:gd name="connsiteY166" fmla="*/ 4115 h 10393"/>
              <a:gd name="connsiteX167" fmla="*/ 2147 w 10000"/>
              <a:gd name="connsiteY167" fmla="*/ 3913 h 10393"/>
              <a:gd name="connsiteX168" fmla="*/ 2207 w 10000"/>
              <a:gd name="connsiteY168" fmla="*/ 3963 h 10393"/>
              <a:gd name="connsiteX169" fmla="*/ 1954 w 10000"/>
              <a:gd name="connsiteY169" fmla="*/ 4196 h 10393"/>
              <a:gd name="connsiteX170" fmla="*/ 2207 w 10000"/>
              <a:gd name="connsiteY170" fmla="*/ 4466 h 10393"/>
              <a:gd name="connsiteX171" fmla="*/ 2368 w 10000"/>
              <a:gd name="connsiteY171" fmla="*/ 4300 h 10393"/>
              <a:gd name="connsiteX172" fmla="*/ 2483 w 10000"/>
              <a:gd name="connsiteY172" fmla="*/ 4259 h 10393"/>
              <a:gd name="connsiteX173" fmla="*/ 2489 w 10000"/>
              <a:gd name="connsiteY173" fmla="*/ 4385 h 10393"/>
              <a:gd name="connsiteX174" fmla="*/ 2325 w 10000"/>
              <a:gd name="connsiteY174" fmla="*/ 4515 h 10393"/>
              <a:gd name="connsiteX175" fmla="*/ 2420 w 10000"/>
              <a:gd name="connsiteY175" fmla="*/ 4681 h 10393"/>
              <a:gd name="connsiteX176" fmla="*/ 2739 w 10000"/>
              <a:gd name="connsiteY176" fmla="*/ 4367 h 10393"/>
              <a:gd name="connsiteX177" fmla="*/ 2687 w 10000"/>
              <a:gd name="connsiteY177" fmla="*/ 4246 h 10393"/>
              <a:gd name="connsiteX178" fmla="*/ 2799 w 10000"/>
              <a:gd name="connsiteY178" fmla="*/ 4124 h 10393"/>
              <a:gd name="connsiteX179" fmla="*/ 2920 w 10000"/>
              <a:gd name="connsiteY179" fmla="*/ 4250 h 10393"/>
              <a:gd name="connsiteX180" fmla="*/ 3078 w 10000"/>
              <a:gd name="connsiteY180" fmla="*/ 4192 h 10393"/>
              <a:gd name="connsiteX181" fmla="*/ 3595 w 10000"/>
              <a:gd name="connsiteY181" fmla="*/ 3038 h 10393"/>
              <a:gd name="connsiteX182" fmla="*/ 3583 w 10000"/>
              <a:gd name="connsiteY182" fmla="*/ 3168 h 10393"/>
              <a:gd name="connsiteX183" fmla="*/ 3204 w 10000"/>
              <a:gd name="connsiteY183" fmla="*/ 4353 h 10393"/>
              <a:gd name="connsiteX184" fmla="*/ 3767 w 10000"/>
              <a:gd name="connsiteY184" fmla="*/ 4205 h 10393"/>
              <a:gd name="connsiteX185" fmla="*/ 3733 w 10000"/>
              <a:gd name="connsiteY185" fmla="*/ 4412 h 10393"/>
              <a:gd name="connsiteX186" fmla="*/ 3345 w 10000"/>
              <a:gd name="connsiteY186" fmla="*/ 4533 h 10393"/>
              <a:gd name="connsiteX187" fmla="*/ 3362 w 10000"/>
              <a:gd name="connsiteY187" fmla="*/ 4690 h 10393"/>
              <a:gd name="connsiteX188" fmla="*/ 3609 w 10000"/>
              <a:gd name="connsiteY188" fmla="*/ 4677 h 10393"/>
              <a:gd name="connsiteX189" fmla="*/ 3601 w 10000"/>
              <a:gd name="connsiteY189" fmla="*/ 4816 h 10393"/>
              <a:gd name="connsiteX190" fmla="*/ 3420 w 10000"/>
              <a:gd name="connsiteY190" fmla="*/ 4843 h 10393"/>
              <a:gd name="connsiteX191" fmla="*/ 3420 w 10000"/>
              <a:gd name="connsiteY191" fmla="*/ 4991 h 10393"/>
              <a:gd name="connsiteX192" fmla="*/ 3557 w 10000"/>
              <a:gd name="connsiteY192" fmla="*/ 5000 h 10393"/>
              <a:gd name="connsiteX193" fmla="*/ 3549 w 10000"/>
              <a:gd name="connsiteY193" fmla="*/ 5126 h 10393"/>
              <a:gd name="connsiteX194" fmla="*/ 3394 w 10000"/>
              <a:gd name="connsiteY194" fmla="*/ 5189 h 10393"/>
              <a:gd name="connsiteX195" fmla="*/ 3345 w 10000"/>
              <a:gd name="connsiteY195" fmla="*/ 5220 h 10393"/>
              <a:gd name="connsiteX196" fmla="*/ 3302 w 10000"/>
              <a:gd name="connsiteY196" fmla="*/ 5180 h 10393"/>
              <a:gd name="connsiteX197" fmla="*/ 3333 w 10000"/>
              <a:gd name="connsiteY197" fmla="*/ 5121 h 10393"/>
              <a:gd name="connsiteX198" fmla="*/ 3307 w 10000"/>
              <a:gd name="connsiteY198" fmla="*/ 4951 h 10393"/>
              <a:gd name="connsiteX199" fmla="*/ 3178 w 10000"/>
              <a:gd name="connsiteY199" fmla="*/ 4695 h 10393"/>
              <a:gd name="connsiteX200" fmla="*/ 3103 w 10000"/>
              <a:gd name="connsiteY200" fmla="*/ 4731 h 10393"/>
              <a:gd name="connsiteX201" fmla="*/ 3112 w 10000"/>
              <a:gd name="connsiteY201" fmla="*/ 4596 h 10393"/>
              <a:gd name="connsiteX202" fmla="*/ 2989 w 10000"/>
              <a:gd name="connsiteY202" fmla="*/ 4448 h 10393"/>
              <a:gd name="connsiteX203" fmla="*/ 2807 w 10000"/>
              <a:gd name="connsiteY203" fmla="*/ 4636 h 10393"/>
              <a:gd name="connsiteX204" fmla="*/ 2825 w 10000"/>
              <a:gd name="connsiteY204" fmla="*/ 5014 h 10393"/>
              <a:gd name="connsiteX205" fmla="*/ 2759 w 10000"/>
              <a:gd name="connsiteY205" fmla="*/ 5045 h 10393"/>
              <a:gd name="connsiteX206" fmla="*/ 2764 w 10000"/>
              <a:gd name="connsiteY206" fmla="*/ 5490 h 10393"/>
              <a:gd name="connsiteX207" fmla="*/ 2876 w 10000"/>
              <a:gd name="connsiteY207" fmla="*/ 5516 h 10393"/>
              <a:gd name="connsiteX208" fmla="*/ 2911 w 10000"/>
              <a:gd name="connsiteY208" fmla="*/ 5566 h 10393"/>
              <a:gd name="connsiteX209" fmla="*/ 2905 w 10000"/>
              <a:gd name="connsiteY209" fmla="*/ 6037 h 10393"/>
              <a:gd name="connsiteX210" fmla="*/ 4023 w 10000"/>
              <a:gd name="connsiteY210" fmla="*/ 6028 h 10393"/>
              <a:gd name="connsiteX211" fmla="*/ 4147 w 10000"/>
              <a:gd name="connsiteY211" fmla="*/ 5647 h 10393"/>
              <a:gd name="connsiteX212" fmla="*/ 4230 w 10000"/>
              <a:gd name="connsiteY212" fmla="*/ 5207 h 10393"/>
              <a:gd name="connsiteX213" fmla="*/ 4241 w 10000"/>
              <a:gd name="connsiteY213" fmla="*/ 4327 h 10393"/>
              <a:gd name="connsiteX214" fmla="*/ 4256 w 10000"/>
              <a:gd name="connsiteY214" fmla="*/ 4169 h 10393"/>
              <a:gd name="connsiteX215" fmla="*/ 4276 w 10000"/>
              <a:gd name="connsiteY215"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759 w 10000"/>
              <a:gd name="connsiteY130" fmla="*/ 4358 h 10393"/>
              <a:gd name="connsiteX131" fmla="*/ 5474 w 10000"/>
              <a:gd name="connsiteY131" fmla="*/ 4124 h 10393"/>
              <a:gd name="connsiteX132" fmla="*/ 5239 w 10000"/>
              <a:gd name="connsiteY132" fmla="*/ 3788 h 10393"/>
              <a:gd name="connsiteX133" fmla="*/ 5083 w 10000"/>
              <a:gd name="connsiteY133" fmla="*/ 3491 h 10393"/>
              <a:gd name="connsiteX134" fmla="*/ 5034 w 10000"/>
              <a:gd name="connsiteY134" fmla="*/ 3213 h 10393"/>
              <a:gd name="connsiteX135" fmla="*/ 5026 w 10000"/>
              <a:gd name="connsiteY135" fmla="*/ 2899 h 10393"/>
              <a:gd name="connsiteX136" fmla="*/ 5092 w 10000"/>
              <a:gd name="connsiteY136" fmla="*/ 2535 h 10393"/>
              <a:gd name="connsiteX137" fmla="*/ 5178 w 10000"/>
              <a:gd name="connsiteY137" fmla="*/ 2239 h 10393"/>
              <a:gd name="connsiteX138" fmla="*/ 5178 w 10000"/>
              <a:gd name="connsiteY138" fmla="*/ 2149 h 10393"/>
              <a:gd name="connsiteX139" fmla="*/ 4661 w 10000"/>
              <a:gd name="connsiteY139" fmla="*/ 2171 h 10393"/>
              <a:gd name="connsiteX140" fmla="*/ 4678 w 10000"/>
              <a:gd name="connsiteY140" fmla="*/ 1296 h 10393"/>
              <a:gd name="connsiteX141" fmla="*/ 4971 w 10000"/>
              <a:gd name="connsiteY141" fmla="*/ 1013 h 10393"/>
              <a:gd name="connsiteX142" fmla="*/ 5215 w 10000"/>
              <a:gd name="connsiteY142" fmla="*/ 779 h 10393"/>
              <a:gd name="connsiteX143" fmla="*/ 5464 w 10000"/>
              <a:gd name="connsiteY143" fmla="*/ 593 h 10393"/>
              <a:gd name="connsiteX144" fmla="*/ 5479 w 10000"/>
              <a:gd name="connsiteY144" fmla="*/ 24 h 10393"/>
              <a:gd name="connsiteX145" fmla="*/ 5282 w 10000"/>
              <a:gd name="connsiteY145" fmla="*/ 7 h 10393"/>
              <a:gd name="connsiteX146" fmla="*/ 5035 w 10000"/>
              <a:gd name="connsiteY146" fmla="*/ 151 h 10393"/>
              <a:gd name="connsiteX147" fmla="*/ 4819 w 10000"/>
              <a:gd name="connsiteY147" fmla="*/ 393 h 10393"/>
              <a:gd name="connsiteX148" fmla="*/ 4428 w 10000"/>
              <a:gd name="connsiteY148" fmla="*/ 748 h 10393"/>
              <a:gd name="connsiteX149" fmla="*/ 3353 w 10000"/>
              <a:gd name="connsiteY149" fmla="*/ 1448 h 10393"/>
              <a:gd name="connsiteX150" fmla="*/ 2905 w 10000"/>
              <a:gd name="connsiteY150" fmla="*/ 1834 h 10393"/>
              <a:gd name="connsiteX151" fmla="*/ 2905 w 10000"/>
              <a:gd name="connsiteY151" fmla="*/ 1969 h 10393"/>
              <a:gd name="connsiteX152" fmla="*/ 2957 w 10000"/>
              <a:gd name="connsiteY152" fmla="*/ 1947 h 10393"/>
              <a:gd name="connsiteX153" fmla="*/ 2966 w 10000"/>
              <a:gd name="connsiteY153" fmla="*/ 2054 h 10393"/>
              <a:gd name="connsiteX154" fmla="*/ 2885 w 10000"/>
              <a:gd name="connsiteY154" fmla="*/ 2122 h 10393"/>
              <a:gd name="connsiteX155" fmla="*/ 2549 w 10000"/>
              <a:gd name="connsiteY155" fmla="*/ 2539 h 10393"/>
              <a:gd name="connsiteX156" fmla="*/ 2422 w 10000"/>
              <a:gd name="connsiteY156" fmla="*/ 2764 h 10393"/>
              <a:gd name="connsiteX157" fmla="*/ 2178 w 10000"/>
              <a:gd name="connsiteY157" fmla="*/ 3060 h 10393"/>
              <a:gd name="connsiteX158" fmla="*/ 2101 w 10000"/>
              <a:gd name="connsiteY158" fmla="*/ 3199 h 10393"/>
              <a:gd name="connsiteX159" fmla="*/ 2103 w 10000"/>
              <a:gd name="connsiteY159" fmla="*/ 3303 h 10393"/>
              <a:gd name="connsiteX160" fmla="*/ 1991 w 10000"/>
              <a:gd name="connsiteY160" fmla="*/ 3424 h 10393"/>
              <a:gd name="connsiteX161" fmla="*/ 1816 w 10000"/>
              <a:gd name="connsiteY161" fmla="*/ 3361 h 10393"/>
              <a:gd name="connsiteX162" fmla="*/ 1618 w 10000"/>
              <a:gd name="connsiteY162" fmla="*/ 3626 h 10393"/>
              <a:gd name="connsiteX163" fmla="*/ 1618 w 10000"/>
              <a:gd name="connsiteY163" fmla="*/ 3761 h 10393"/>
              <a:gd name="connsiteX164" fmla="*/ 1457 w 10000"/>
              <a:gd name="connsiteY164" fmla="*/ 3940 h 10393"/>
              <a:gd name="connsiteX165" fmla="*/ 1543 w 10000"/>
              <a:gd name="connsiteY165" fmla="*/ 4044 h 10393"/>
              <a:gd name="connsiteX166" fmla="*/ 1670 w 10000"/>
              <a:gd name="connsiteY166" fmla="*/ 3949 h 10393"/>
              <a:gd name="connsiteX167" fmla="*/ 1905 w 10000"/>
              <a:gd name="connsiteY167" fmla="*/ 4115 h 10393"/>
              <a:gd name="connsiteX168" fmla="*/ 2147 w 10000"/>
              <a:gd name="connsiteY168" fmla="*/ 3913 h 10393"/>
              <a:gd name="connsiteX169" fmla="*/ 2207 w 10000"/>
              <a:gd name="connsiteY169" fmla="*/ 3963 h 10393"/>
              <a:gd name="connsiteX170" fmla="*/ 1954 w 10000"/>
              <a:gd name="connsiteY170" fmla="*/ 4196 h 10393"/>
              <a:gd name="connsiteX171" fmla="*/ 2207 w 10000"/>
              <a:gd name="connsiteY171" fmla="*/ 4466 h 10393"/>
              <a:gd name="connsiteX172" fmla="*/ 2368 w 10000"/>
              <a:gd name="connsiteY172" fmla="*/ 4300 h 10393"/>
              <a:gd name="connsiteX173" fmla="*/ 2483 w 10000"/>
              <a:gd name="connsiteY173" fmla="*/ 4259 h 10393"/>
              <a:gd name="connsiteX174" fmla="*/ 2489 w 10000"/>
              <a:gd name="connsiteY174" fmla="*/ 4385 h 10393"/>
              <a:gd name="connsiteX175" fmla="*/ 2325 w 10000"/>
              <a:gd name="connsiteY175" fmla="*/ 4515 h 10393"/>
              <a:gd name="connsiteX176" fmla="*/ 2420 w 10000"/>
              <a:gd name="connsiteY176" fmla="*/ 4681 h 10393"/>
              <a:gd name="connsiteX177" fmla="*/ 2739 w 10000"/>
              <a:gd name="connsiteY177" fmla="*/ 4367 h 10393"/>
              <a:gd name="connsiteX178" fmla="*/ 2687 w 10000"/>
              <a:gd name="connsiteY178" fmla="*/ 4246 h 10393"/>
              <a:gd name="connsiteX179" fmla="*/ 2799 w 10000"/>
              <a:gd name="connsiteY179" fmla="*/ 4124 h 10393"/>
              <a:gd name="connsiteX180" fmla="*/ 2920 w 10000"/>
              <a:gd name="connsiteY180" fmla="*/ 4250 h 10393"/>
              <a:gd name="connsiteX181" fmla="*/ 3078 w 10000"/>
              <a:gd name="connsiteY181" fmla="*/ 4192 h 10393"/>
              <a:gd name="connsiteX182" fmla="*/ 3595 w 10000"/>
              <a:gd name="connsiteY182" fmla="*/ 3038 h 10393"/>
              <a:gd name="connsiteX183" fmla="*/ 3583 w 10000"/>
              <a:gd name="connsiteY183" fmla="*/ 3168 h 10393"/>
              <a:gd name="connsiteX184" fmla="*/ 3204 w 10000"/>
              <a:gd name="connsiteY184" fmla="*/ 4353 h 10393"/>
              <a:gd name="connsiteX185" fmla="*/ 3767 w 10000"/>
              <a:gd name="connsiteY185" fmla="*/ 4205 h 10393"/>
              <a:gd name="connsiteX186" fmla="*/ 3733 w 10000"/>
              <a:gd name="connsiteY186" fmla="*/ 4412 h 10393"/>
              <a:gd name="connsiteX187" fmla="*/ 3345 w 10000"/>
              <a:gd name="connsiteY187" fmla="*/ 4533 h 10393"/>
              <a:gd name="connsiteX188" fmla="*/ 3362 w 10000"/>
              <a:gd name="connsiteY188" fmla="*/ 4690 h 10393"/>
              <a:gd name="connsiteX189" fmla="*/ 3609 w 10000"/>
              <a:gd name="connsiteY189" fmla="*/ 4677 h 10393"/>
              <a:gd name="connsiteX190" fmla="*/ 3601 w 10000"/>
              <a:gd name="connsiteY190" fmla="*/ 4816 h 10393"/>
              <a:gd name="connsiteX191" fmla="*/ 3420 w 10000"/>
              <a:gd name="connsiteY191" fmla="*/ 4843 h 10393"/>
              <a:gd name="connsiteX192" fmla="*/ 3420 w 10000"/>
              <a:gd name="connsiteY192" fmla="*/ 4991 h 10393"/>
              <a:gd name="connsiteX193" fmla="*/ 3557 w 10000"/>
              <a:gd name="connsiteY193" fmla="*/ 5000 h 10393"/>
              <a:gd name="connsiteX194" fmla="*/ 3549 w 10000"/>
              <a:gd name="connsiteY194" fmla="*/ 5126 h 10393"/>
              <a:gd name="connsiteX195" fmla="*/ 3394 w 10000"/>
              <a:gd name="connsiteY195" fmla="*/ 5189 h 10393"/>
              <a:gd name="connsiteX196" fmla="*/ 3345 w 10000"/>
              <a:gd name="connsiteY196" fmla="*/ 5220 h 10393"/>
              <a:gd name="connsiteX197" fmla="*/ 3302 w 10000"/>
              <a:gd name="connsiteY197" fmla="*/ 5180 h 10393"/>
              <a:gd name="connsiteX198" fmla="*/ 3333 w 10000"/>
              <a:gd name="connsiteY198" fmla="*/ 5121 h 10393"/>
              <a:gd name="connsiteX199" fmla="*/ 3307 w 10000"/>
              <a:gd name="connsiteY199" fmla="*/ 4951 h 10393"/>
              <a:gd name="connsiteX200" fmla="*/ 3178 w 10000"/>
              <a:gd name="connsiteY200" fmla="*/ 4695 h 10393"/>
              <a:gd name="connsiteX201" fmla="*/ 3103 w 10000"/>
              <a:gd name="connsiteY201" fmla="*/ 4731 h 10393"/>
              <a:gd name="connsiteX202" fmla="*/ 3112 w 10000"/>
              <a:gd name="connsiteY202" fmla="*/ 4596 h 10393"/>
              <a:gd name="connsiteX203" fmla="*/ 2989 w 10000"/>
              <a:gd name="connsiteY203" fmla="*/ 4448 h 10393"/>
              <a:gd name="connsiteX204" fmla="*/ 2807 w 10000"/>
              <a:gd name="connsiteY204" fmla="*/ 4636 h 10393"/>
              <a:gd name="connsiteX205" fmla="*/ 2825 w 10000"/>
              <a:gd name="connsiteY205" fmla="*/ 5014 h 10393"/>
              <a:gd name="connsiteX206" fmla="*/ 2759 w 10000"/>
              <a:gd name="connsiteY206" fmla="*/ 5045 h 10393"/>
              <a:gd name="connsiteX207" fmla="*/ 2764 w 10000"/>
              <a:gd name="connsiteY207" fmla="*/ 5490 h 10393"/>
              <a:gd name="connsiteX208" fmla="*/ 2876 w 10000"/>
              <a:gd name="connsiteY208" fmla="*/ 5516 h 10393"/>
              <a:gd name="connsiteX209" fmla="*/ 2911 w 10000"/>
              <a:gd name="connsiteY209" fmla="*/ 5566 h 10393"/>
              <a:gd name="connsiteX210" fmla="*/ 2905 w 10000"/>
              <a:gd name="connsiteY210" fmla="*/ 6037 h 10393"/>
              <a:gd name="connsiteX211" fmla="*/ 4023 w 10000"/>
              <a:gd name="connsiteY211" fmla="*/ 6028 h 10393"/>
              <a:gd name="connsiteX212" fmla="*/ 4147 w 10000"/>
              <a:gd name="connsiteY212" fmla="*/ 5647 h 10393"/>
              <a:gd name="connsiteX213" fmla="*/ 4230 w 10000"/>
              <a:gd name="connsiteY213" fmla="*/ 5207 h 10393"/>
              <a:gd name="connsiteX214" fmla="*/ 4241 w 10000"/>
              <a:gd name="connsiteY214" fmla="*/ 4327 h 10393"/>
              <a:gd name="connsiteX215" fmla="*/ 4256 w 10000"/>
              <a:gd name="connsiteY215" fmla="*/ 4169 h 10393"/>
              <a:gd name="connsiteX216" fmla="*/ 4276 w 10000"/>
              <a:gd name="connsiteY216"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759 w 10000"/>
              <a:gd name="connsiteY130" fmla="*/ 4358 h 10393"/>
              <a:gd name="connsiteX131" fmla="*/ 5474 w 10000"/>
              <a:gd name="connsiteY131" fmla="*/ 4124 h 10393"/>
              <a:gd name="connsiteX132" fmla="*/ 5239 w 10000"/>
              <a:gd name="connsiteY132" fmla="*/ 3788 h 10393"/>
              <a:gd name="connsiteX133" fmla="*/ 5083 w 10000"/>
              <a:gd name="connsiteY133" fmla="*/ 3491 h 10393"/>
              <a:gd name="connsiteX134" fmla="*/ 5034 w 10000"/>
              <a:gd name="connsiteY134" fmla="*/ 3213 h 10393"/>
              <a:gd name="connsiteX135" fmla="*/ 5026 w 10000"/>
              <a:gd name="connsiteY135" fmla="*/ 2899 h 10393"/>
              <a:gd name="connsiteX136" fmla="*/ 5092 w 10000"/>
              <a:gd name="connsiteY136" fmla="*/ 2535 h 10393"/>
              <a:gd name="connsiteX137" fmla="*/ 5178 w 10000"/>
              <a:gd name="connsiteY137" fmla="*/ 2239 h 10393"/>
              <a:gd name="connsiteX138" fmla="*/ 5178 w 10000"/>
              <a:gd name="connsiteY138" fmla="*/ 2149 h 10393"/>
              <a:gd name="connsiteX139" fmla="*/ 4661 w 10000"/>
              <a:gd name="connsiteY139" fmla="*/ 2171 h 10393"/>
              <a:gd name="connsiteX140" fmla="*/ 4678 w 10000"/>
              <a:gd name="connsiteY140" fmla="*/ 1296 h 10393"/>
              <a:gd name="connsiteX141" fmla="*/ 4971 w 10000"/>
              <a:gd name="connsiteY141" fmla="*/ 1013 h 10393"/>
              <a:gd name="connsiteX142" fmla="*/ 5292 w 10000"/>
              <a:gd name="connsiteY142" fmla="*/ 665 h 10393"/>
              <a:gd name="connsiteX143" fmla="*/ 5464 w 10000"/>
              <a:gd name="connsiteY143" fmla="*/ 593 h 10393"/>
              <a:gd name="connsiteX144" fmla="*/ 5479 w 10000"/>
              <a:gd name="connsiteY144" fmla="*/ 24 h 10393"/>
              <a:gd name="connsiteX145" fmla="*/ 5282 w 10000"/>
              <a:gd name="connsiteY145" fmla="*/ 7 h 10393"/>
              <a:gd name="connsiteX146" fmla="*/ 5035 w 10000"/>
              <a:gd name="connsiteY146" fmla="*/ 151 h 10393"/>
              <a:gd name="connsiteX147" fmla="*/ 4819 w 10000"/>
              <a:gd name="connsiteY147" fmla="*/ 393 h 10393"/>
              <a:gd name="connsiteX148" fmla="*/ 4428 w 10000"/>
              <a:gd name="connsiteY148" fmla="*/ 748 h 10393"/>
              <a:gd name="connsiteX149" fmla="*/ 3353 w 10000"/>
              <a:gd name="connsiteY149" fmla="*/ 1448 h 10393"/>
              <a:gd name="connsiteX150" fmla="*/ 2905 w 10000"/>
              <a:gd name="connsiteY150" fmla="*/ 1834 h 10393"/>
              <a:gd name="connsiteX151" fmla="*/ 2905 w 10000"/>
              <a:gd name="connsiteY151" fmla="*/ 1969 h 10393"/>
              <a:gd name="connsiteX152" fmla="*/ 2957 w 10000"/>
              <a:gd name="connsiteY152" fmla="*/ 1947 h 10393"/>
              <a:gd name="connsiteX153" fmla="*/ 2966 w 10000"/>
              <a:gd name="connsiteY153" fmla="*/ 2054 h 10393"/>
              <a:gd name="connsiteX154" fmla="*/ 2885 w 10000"/>
              <a:gd name="connsiteY154" fmla="*/ 2122 h 10393"/>
              <a:gd name="connsiteX155" fmla="*/ 2549 w 10000"/>
              <a:gd name="connsiteY155" fmla="*/ 2539 h 10393"/>
              <a:gd name="connsiteX156" fmla="*/ 2422 w 10000"/>
              <a:gd name="connsiteY156" fmla="*/ 2764 h 10393"/>
              <a:gd name="connsiteX157" fmla="*/ 2178 w 10000"/>
              <a:gd name="connsiteY157" fmla="*/ 3060 h 10393"/>
              <a:gd name="connsiteX158" fmla="*/ 2101 w 10000"/>
              <a:gd name="connsiteY158" fmla="*/ 3199 h 10393"/>
              <a:gd name="connsiteX159" fmla="*/ 2103 w 10000"/>
              <a:gd name="connsiteY159" fmla="*/ 3303 h 10393"/>
              <a:gd name="connsiteX160" fmla="*/ 1991 w 10000"/>
              <a:gd name="connsiteY160" fmla="*/ 3424 h 10393"/>
              <a:gd name="connsiteX161" fmla="*/ 1816 w 10000"/>
              <a:gd name="connsiteY161" fmla="*/ 3361 h 10393"/>
              <a:gd name="connsiteX162" fmla="*/ 1618 w 10000"/>
              <a:gd name="connsiteY162" fmla="*/ 3626 h 10393"/>
              <a:gd name="connsiteX163" fmla="*/ 1618 w 10000"/>
              <a:gd name="connsiteY163" fmla="*/ 3761 h 10393"/>
              <a:gd name="connsiteX164" fmla="*/ 1457 w 10000"/>
              <a:gd name="connsiteY164" fmla="*/ 3940 h 10393"/>
              <a:gd name="connsiteX165" fmla="*/ 1543 w 10000"/>
              <a:gd name="connsiteY165" fmla="*/ 4044 h 10393"/>
              <a:gd name="connsiteX166" fmla="*/ 1670 w 10000"/>
              <a:gd name="connsiteY166" fmla="*/ 3949 h 10393"/>
              <a:gd name="connsiteX167" fmla="*/ 1905 w 10000"/>
              <a:gd name="connsiteY167" fmla="*/ 4115 h 10393"/>
              <a:gd name="connsiteX168" fmla="*/ 2147 w 10000"/>
              <a:gd name="connsiteY168" fmla="*/ 3913 h 10393"/>
              <a:gd name="connsiteX169" fmla="*/ 2207 w 10000"/>
              <a:gd name="connsiteY169" fmla="*/ 3963 h 10393"/>
              <a:gd name="connsiteX170" fmla="*/ 1954 w 10000"/>
              <a:gd name="connsiteY170" fmla="*/ 4196 h 10393"/>
              <a:gd name="connsiteX171" fmla="*/ 2207 w 10000"/>
              <a:gd name="connsiteY171" fmla="*/ 4466 h 10393"/>
              <a:gd name="connsiteX172" fmla="*/ 2368 w 10000"/>
              <a:gd name="connsiteY172" fmla="*/ 4300 h 10393"/>
              <a:gd name="connsiteX173" fmla="*/ 2483 w 10000"/>
              <a:gd name="connsiteY173" fmla="*/ 4259 h 10393"/>
              <a:gd name="connsiteX174" fmla="*/ 2489 w 10000"/>
              <a:gd name="connsiteY174" fmla="*/ 4385 h 10393"/>
              <a:gd name="connsiteX175" fmla="*/ 2325 w 10000"/>
              <a:gd name="connsiteY175" fmla="*/ 4515 h 10393"/>
              <a:gd name="connsiteX176" fmla="*/ 2420 w 10000"/>
              <a:gd name="connsiteY176" fmla="*/ 4681 h 10393"/>
              <a:gd name="connsiteX177" fmla="*/ 2739 w 10000"/>
              <a:gd name="connsiteY177" fmla="*/ 4367 h 10393"/>
              <a:gd name="connsiteX178" fmla="*/ 2687 w 10000"/>
              <a:gd name="connsiteY178" fmla="*/ 4246 h 10393"/>
              <a:gd name="connsiteX179" fmla="*/ 2799 w 10000"/>
              <a:gd name="connsiteY179" fmla="*/ 4124 h 10393"/>
              <a:gd name="connsiteX180" fmla="*/ 2920 w 10000"/>
              <a:gd name="connsiteY180" fmla="*/ 4250 h 10393"/>
              <a:gd name="connsiteX181" fmla="*/ 3078 w 10000"/>
              <a:gd name="connsiteY181" fmla="*/ 4192 h 10393"/>
              <a:gd name="connsiteX182" fmla="*/ 3595 w 10000"/>
              <a:gd name="connsiteY182" fmla="*/ 3038 h 10393"/>
              <a:gd name="connsiteX183" fmla="*/ 3583 w 10000"/>
              <a:gd name="connsiteY183" fmla="*/ 3168 h 10393"/>
              <a:gd name="connsiteX184" fmla="*/ 3204 w 10000"/>
              <a:gd name="connsiteY184" fmla="*/ 4353 h 10393"/>
              <a:gd name="connsiteX185" fmla="*/ 3767 w 10000"/>
              <a:gd name="connsiteY185" fmla="*/ 4205 h 10393"/>
              <a:gd name="connsiteX186" fmla="*/ 3733 w 10000"/>
              <a:gd name="connsiteY186" fmla="*/ 4412 h 10393"/>
              <a:gd name="connsiteX187" fmla="*/ 3345 w 10000"/>
              <a:gd name="connsiteY187" fmla="*/ 4533 h 10393"/>
              <a:gd name="connsiteX188" fmla="*/ 3362 w 10000"/>
              <a:gd name="connsiteY188" fmla="*/ 4690 h 10393"/>
              <a:gd name="connsiteX189" fmla="*/ 3609 w 10000"/>
              <a:gd name="connsiteY189" fmla="*/ 4677 h 10393"/>
              <a:gd name="connsiteX190" fmla="*/ 3601 w 10000"/>
              <a:gd name="connsiteY190" fmla="*/ 4816 h 10393"/>
              <a:gd name="connsiteX191" fmla="*/ 3420 w 10000"/>
              <a:gd name="connsiteY191" fmla="*/ 4843 h 10393"/>
              <a:gd name="connsiteX192" fmla="*/ 3420 w 10000"/>
              <a:gd name="connsiteY192" fmla="*/ 4991 h 10393"/>
              <a:gd name="connsiteX193" fmla="*/ 3557 w 10000"/>
              <a:gd name="connsiteY193" fmla="*/ 5000 h 10393"/>
              <a:gd name="connsiteX194" fmla="*/ 3549 w 10000"/>
              <a:gd name="connsiteY194" fmla="*/ 5126 h 10393"/>
              <a:gd name="connsiteX195" fmla="*/ 3394 w 10000"/>
              <a:gd name="connsiteY195" fmla="*/ 5189 h 10393"/>
              <a:gd name="connsiteX196" fmla="*/ 3345 w 10000"/>
              <a:gd name="connsiteY196" fmla="*/ 5220 h 10393"/>
              <a:gd name="connsiteX197" fmla="*/ 3302 w 10000"/>
              <a:gd name="connsiteY197" fmla="*/ 5180 h 10393"/>
              <a:gd name="connsiteX198" fmla="*/ 3333 w 10000"/>
              <a:gd name="connsiteY198" fmla="*/ 5121 h 10393"/>
              <a:gd name="connsiteX199" fmla="*/ 3307 w 10000"/>
              <a:gd name="connsiteY199" fmla="*/ 4951 h 10393"/>
              <a:gd name="connsiteX200" fmla="*/ 3178 w 10000"/>
              <a:gd name="connsiteY200" fmla="*/ 4695 h 10393"/>
              <a:gd name="connsiteX201" fmla="*/ 3103 w 10000"/>
              <a:gd name="connsiteY201" fmla="*/ 4731 h 10393"/>
              <a:gd name="connsiteX202" fmla="*/ 3112 w 10000"/>
              <a:gd name="connsiteY202" fmla="*/ 4596 h 10393"/>
              <a:gd name="connsiteX203" fmla="*/ 2989 w 10000"/>
              <a:gd name="connsiteY203" fmla="*/ 4448 h 10393"/>
              <a:gd name="connsiteX204" fmla="*/ 2807 w 10000"/>
              <a:gd name="connsiteY204" fmla="*/ 4636 h 10393"/>
              <a:gd name="connsiteX205" fmla="*/ 2825 w 10000"/>
              <a:gd name="connsiteY205" fmla="*/ 5014 h 10393"/>
              <a:gd name="connsiteX206" fmla="*/ 2759 w 10000"/>
              <a:gd name="connsiteY206" fmla="*/ 5045 h 10393"/>
              <a:gd name="connsiteX207" fmla="*/ 2764 w 10000"/>
              <a:gd name="connsiteY207" fmla="*/ 5490 h 10393"/>
              <a:gd name="connsiteX208" fmla="*/ 2876 w 10000"/>
              <a:gd name="connsiteY208" fmla="*/ 5516 h 10393"/>
              <a:gd name="connsiteX209" fmla="*/ 2911 w 10000"/>
              <a:gd name="connsiteY209" fmla="*/ 5566 h 10393"/>
              <a:gd name="connsiteX210" fmla="*/ 2905 w 10000"/>
              <a:gd name="connsiteY210" fmla="*/ 6037 h 10393"/>
              <a:gd name="connsiteX211" fmla="*/ 4023 w 10000"/>
              <a:gd name="connsiteY211" fmla="*/ 6028 h 10393"/>
              <a:gd name="connsiteX212" fmla="*/ 4147 w 10000"/>
              <a:gd name="connsiteY212" fmla="*/ 5647 h 10393"/>
              <a:gd name="connsiteX213" fmla="*/ 4230 w 10000"/>
              <a:gd name="connsiteY213" fmla="*/ 5207 h 10393"/>
              <a:gd name="connsiteX214" fmla="*/ 4241 w 10000"/>
              <a:gd name="connsiteY214" fmla="*/ 4327 h 10393"/>
              <a:gd name="connsiteX215" fmla="*/ 4256 w 10000"/>
              <a:gd name="connsiteY215" fmla="*/ 4169 h 10393"/>
              <a:gd name="connsiteX216" fmla="*/ 4276 w 10000"/>
              <a:gd name="connsiteY216"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759 w 10000"/>
              <a:gd name="connsiteY130" fmla="*/ 4358 h 10393"/>
              <a:gd name="connsiteX131" fmla="*/ 5474 w 10000"/>
              <a:gd name="connsiteY131" fmla="*/ 4124 h 10393"/>
              <a:gd name="connsiteX132" fmla="*/ 5239 w 10000"/>
              <a:gd name="connsiteY132" fmla="*/ 3788 h 10393"/>
              <a:gd name="connsiteX133" fmla="*/ 5083 w 10000"/>
              <a:gd name="connsiteY133" fmla="*/ 3491 h 10393"/>
              <a:gd name="connsiteX134" fmla="*/ 5034 w 10000"/>
              <a:gd name="connsiteY134" fmla="*/ 3213 h 10393"/>
              <a:gd name="connsiteX135" fmla="*/ 5026 w 10000"/>
              <a:gd name="connsiteY135" fmla="*/ 2899 h 10393"/>
              <a:gd name="connsiteX136" fmla="*/ 5092 w 10000"/>
              <a:gd name="connsiteY136" fmla="*/ 2535 h 10393"/>
              <a:gd name="connsiteX137" fmla="*/ 5178 w 10000"/>
              <a:gd name="connsiteY137" fmla="*/ 2239 h 10393"/>
              <a:gd name="connsiteX138" fmla="*/ 5178 w 10000"/>
              <a:gd name="connsiteY138" fmla="*/ 2149 h 10393"/>
              <a:gd name="connsiteX139" fmla="*/ 4661 w 10000"/>
              <a:gd name="connsiteY139" fmla="*/ 2171 h 10393"/>
              <a:gd name="connsiteX140" fmla="*/ 4678 w 10000"/>
              <a:gd name="connsiteY140" fmla="*/ 1296 h 10393"/>
              <a:gd name="connsiteX141" fmla="*/ 4971 w 10000"/>
              <a:gd name="connsiteY141" fmla="*/ 1013 h 10393"/>
              <a:gd name="connsiteX142" fmla="*/ 5292 w 10000"/>
              <a:gd name="connsiteY142" fmla="*/ 665 h 10393"/>
              <a:gd name="connsiteX143" fmla="*/ 5464 w 10000"/>
              <a:gd name="connsiteY143" fmla="*/ 593 h 10393"/>
              <a:gd name="connsiteX144" fmla="*/ 5479 w 10000"/>
              <a:gd name="connsiteY144" fmla="*/ 24 h 10393"/>
              <a:gd name="connsiteX145" fmla="*/ 5282 w 10000"/>
              <a:gd name="connsiteY145" fmla="*/ 7 h 10393"/>
              <a:gd name="connsiteX146" fmla="*/ 5035 w 10000"/>
              <a:gd name="connsiteY146" fmla="*/ 151 h 10393"/>
              <a:gd name="connsiteX147" fmla="*/ 4819 w 10000"/>
              <a:gd name="connsiteY147" fmla="*/ 393 h 10393"/>
              <a:gd name="connsiteX148" fmla="*/ 4428 w 10000"/>
              <a:gd name="connsiteY148" fmla="*/ 748 h 10393"/>
              <a:gd name="connsiteX149" fmla="*/ 3353 w 10000"/>
              <a:gd name="connsiteY149" fmla="*/ 1448 h 10393"/>
              <a:gd name="connsiteX150" fmla="*/ 2905 w 10000"/>
              <a:gd name="connsiteY150" fmla="*/ 1834 h 10393"/>
              <a:gd name="connsiteX151" fmla="*/ 2905 w 10000"/>
              <a:gd name="connsiteY151" fmla="*/ 1969 h 10393"/>
              <a:gd name="connsiteX152" fmla="*/ 2957 w 10000"/>
              <a:gd name="connsiteY152" fmla="*/ 1947 h 10393"/>
              <a:gd name="connsiteX153" fmla="*/ 2966 w 10000"/>
              <a:gd name="connsiteY153" fmla="*/ 2054 h 10393"/>
              <a:gd name="connsiteX154" fmla="*/ 2885 w 10000"/>
              <a:gd name="connsiteY154" fmla="*/ 2122 h 10393"/>
              <a:gd name="connsiteX155" fmla="*/ 2549 w 10000"/>
              <a:gd name="connsiteY155" fmla="*/ 2539 h 10393"/>
              <a:gd name="connsiteX156" fmla="*/ 2422 w 10000"/>
              <a:gd name="connsiteY156" fmla="*/ 2764 h 10393"/>
              <a:gd name="connsiteX157" fmla="*/ 2178 w 10000"/>
              <a:gd name="connsiteY157" fmla="*/ 3060 h 10393"/>
              <a:gd name="connsiteX158" fmla="*/ 2101 w 10000"/>
              <a:gd name="connsiteY158" fmla="*/ 3199 h 10393"/>
              <a:gd name="connsiteX159" fmla="*/ 2103 w 10000"/>
              <a:gd name="connsiteY159" fmla="*/ 3303 h 10393"/>
              <a:gd name="connsiteX160" fmla="*/ 1991 w 10000"/>
              <a:gd name="connsiteY160" fmla="*/ 3424 h 10393"/>
              <a:gd name="connsiteX161" fmla="*/ 1816 w 10000"/>
              <a:gd name="connsiteY161" fmla="*/ 3361 h 10393"/>
              <a:gd name="connsiteX162" fmla="*/ 1618 w 10000"/>
              <a:gd name="connsiteY162" fmla="*/ 3626 h 10393"/>
              <a:gd name="connsiteX163" fmla="*/ 1618 w 10000"/>
              <a:gd name="connsiteY163" fmla="*/ 3761 h 10393"/>
              <a:gd name="connsiteX164" fmla="*/ 1457 w 10000"/>
              <a:gd name="connsiteY164" fmla="*/ 3940 h 10393"/>
              <a:gd name="connsiteX165" fmla="*/ 1543 w 10000"/>
              <a:gd name="connsiteY165" fmla="*/ 4044 h 10393"/>
              <a:gd name="connsiteX166" fmla="*/ 1670 w 10000"/>
              <a:gd name="connsiteY166" fmla="*/ 3949 h 10393"/>
              <a:gd name="connsiteX167" fmla="*/ 1905 w 10000"/>
              <a:gd name="connsiteY167" fmla="*/ 4115 h 10393"/>
              <a:gd name="connsiteX168" fmla="*/ 2147 w 10000"/>
              <a:gd name="connsiteY168" fmla="*/ 3913 h 10393"/>
              <a:gd name="connsiteX169" fmla="*/ 2207 w 10000"/>
              <a:gd name="connsiteY169" fmla="*/ 3963 h 10393"/>
              <a:gd name="connsiteX170" fmla="*/ 1954 w 10000"/>
              <a:gd name="connsiteY170" fmla="*/ 4196 h 10393"/>
              <a:gd name="connsiteX171" fmla="*/ 2207 w 10000"/>
              <a:gd name="connsiteY171" fmla="*/ 4466 h 10393"/>
              <a:gd name="connsiteX172" fmla="*/ 2368 w 10000"/>
              <a:gd name="connsiteY172" fmla="*/ 4300 h 10393"/>
              <a:gd name="connsiteX173" fmla="*/ 2483 w 10000"/>
              <a:gd name="connsiteY173" fmla="*/ 4259 h 10393"/>
              <a:gd name="connsiteX174" fmla="*/ 2489 w 10000"/>
              <a:gd name="connsiteY174" fmla="*/ 4385 h 10393"/>
              <a:gd name="connsiteX175" fmla="*/ 2325 w 10000"/>
              <a:gd name="connsiteY175" fmla="*/ 4515 h 10393"/>
              <a:gd name="connsiteX176" fmla="*/ 2420 w 10000"/>
              <a:gd name="connsiteY176" fmla="*/ 4681 h 10393"/>
              <a:gd name="connsiteX177" fmla="*/ 2739 w 10000"/>
              <a:gd name="connsiteY177" fmla="*/ 4367 h 10393"/>
              <a:gd name="connsiteX178" fmla="*/ 2687 w 10000"/>
              <a:gd name="connsiteY178" fmla="*/ 4246 h 10393"/>
              <a:gd name="connsiteX179" fmla="*/ 2799 w 10000"/>
              <a:gd name="connsiteY179" fmla="*/ 4124 h 10393"/>
              <a:gd name="connsiteX180" fmla="*/ 2920 w 10000"/>
              <a:gd name="connsiteY180" fmla="*/ 4250 h 10393"/>
              <a:gd name="connsiteX181" fmla="*/ 3078 w 10000"/>
              <a:gd name="connsiteY181" fmla="*/ 4192 h 10393"/>
              <a:gd name="connsiteX182" fmla="*/ 3595 w 10000"/>
              <a:gd name="connsiteY182" fmla="*/ 3038 h 10393"/>
              <a:gd name="connsiteX183" fmla="*/ 3583 w 10000"/>
              <a:gd name="connsiteY183" fmla="*/ 3168 h 10393"/>
              <a:gd name="connsiteX184" fmla="*/ 3204 w 10000"/>
              <a:gd name="connsiteY184" fmla="*/ 4353 h 10393"/>
              <a:gd name="connsiteX185" fmla="*/ 3767 w 10000"/>
              <a:gd name="connsiteY185" fmla="*/ 4205 h 10393"/>
              <a:gd name="connsiteX186" fmla="*/ 3733 w 10000"/>
              <a:gd name="connsiteY186" fmla="*/ 4412 h 10393"/>
              <a:gd name="connsiteX187" fmla="*/ 3345 w 10000"/>
              <a:gd name="connsiteY187" fmla="*/ 4533 h 10393"/>
              <a:gd name="connsiteX188" fmla="*/ 3362 w 10000"/>
              <a:gd name="connsiteY188" fmla="*/ 4690 h 10393"/>
              <a:gd name="connsiteX189" fmla="*/ 3609 w 10000"/>
              <a:gd name="connsiteY189" fmla="*/ 4677 h 10393"/>
              <a:gd name="connsiteX190" fmla="*/ 3601 w 10000"/>
              <a:gd name="connsiteY190" fmla="*/ 4816 h 10393"/>
              <a:gd name="connsiteX191" fmla="*/ 3420 w 10000"/>
              <a:gd name="connsiteY191" fmla="*/ 4843 h 10393"/>
              <a:gd name="connsiteX192" fmla="*/ 3420 w 10000"/>
              <a:gd name="connsiteY192" fmla="*/ 4991 h 10393"/>
              <a:gd name="connsiteX193" fmla="*/ 3557 w 10000"/>
              <a:gd name="connsiteY193" fmla="*/ 5000 h 10393"/>
              <a:gd name="connsiteX194" fmla="*/ 3549 w 10000"/>
              <a:gd name="connsiteY194" fmla="*/ 5126 h 10393"/>
              <a:gd name="connsiteX195" fmla="*/ 3394 w 10000"/>
              <a:gd name="connsiteY195" fmla="*/ 5189 h 10393"/>
              <a:gd name="connsiteX196" fmla="*/ 3345 w 10000"/>
              <a:gd name="connsiteY196" fmla="*/ 5220 h 10393"/>
              <a:gd name="connsiteX197" fmla="*/ 3302 w 10000"/>
              <a:gd name="connsiteY197" fmla="*/ 5180 h 10393"/>
              <a:gd name="connsiteX198" fmla="*/ 3333 w 10000"/>
              <a:gd name="connsiteY198" fmla="*/ 5121 h 10393"/>
              <a:gd name="connsiteX199" fmla="*/ 3307 w 10000"/>
              <a:gd name="connsiteY199" fmla="*/ 4951 h 10393"/>
              <a:gd name="connsiteX200" fmla="*/ 3178 w 10000"/>
              <a:gd name="connsiteY200" fmla="*/ 4695 h 10393"/>
              <a:gd name="connsiteX201" fmla="*/ 3103 w 10000"/>
              <a:gd name="connsiteY201" fmla="*/ 4731 h 10393"/>
              <a:gd name="connsiteX202" fmla="*/ 3112 w 10000"/>
              <a:gd name="connsiteY202" fmla="*/ 4596 h 10393"/>
              <a:gd name="connsiteX203" fmla="*/ 2989 w 10000"/>
              <a:gd name="connsiteY203" fmla="*/ 4448 h 10393"/>
              <a:gd name="connsiteX204" fmla="*/ 2807 w 10000"/>
              <a:gd name="connsiteY204" fmla="*/ 4636 h 10393"/>
              <a:gd name="connsiteX205" fmla="*/ 2825 w 10000"/>
              <a:gd name="connsiteY205" fmla="*/ 5014 h 10393"/>
              <a:gd name="connsiteX206" fmla="*/ 2759 w 10000"/>
              <a:gd name="connsiteY206" fmla="*/ 5045 h 10393"/>
              <a:gd name="connsiteX207" fmla="*/ 2764 w 10000"/>
              <a:gd name="connsiteY207" fmla="*/ 5490 h 10393"/>
              <a:gd name="connsiteX208" fmla="*/ 2876 w 10000"/>
              <a:gd name="connsiteY208" fmla="*/ 5516 h 10393"/>
              <a:gd name="connsiteX209" fmla="*/ 2911 w 10000"/>
              <a:gd name="connsiteY209" fmla="*/ 5566 h 10393"/>
              <a:gd name="connsiteX210" fmla="*/ 2905 w 10000"/>
              <a:gd name="connsiteY210" fmla="*/ 6037 h 10393"/>
              <a:gd name="connsiteX211" fmla="*/ 4023 w 10000"/>
              <a:gd name="connsiteY211" fmla="*/ 6028 h 10393"/>
              <a:gd name="connsiteX212" fmla="*/ 4147 w 10000"/>
              <a:gd name="connsiteY212" fmla="*/ 5647 h 10393"/>
              <a:gd name="connsiteX213" fmla="*/ 4230 w 10000"/>
              <a:gd name="connsiteY213" fmla="*/ 5207 h 10393"/>
              <a:gd name="connsiteX214" fmla="*/ 4241 w 10000"/>
              <a:gd name="connsiteY214" fmla="*/ 4327 h 10393"/>
              <a:gd name="connsiteX215" fmla="*/ 4256 w 10000"/>
              <a:gd name="connsiteY215" fmla="*/ 4169 h 10393"/>
              <a:gd name="connsiteX216" fmla="*/ 4276 w 10000"/>
              <a:gd name="connsiteY216"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759 w 10000"/>
              <a:gd name="connsiteY130" fmla="*/ 4358 h 10393"/>
              <a:gd name="connsiteX131" fmla="*/ 5474 w 10000"/>
              <a:gd name="connsiteY131" fmla="*/ 4124 h 10393"/>
              <a:gd name="connsiteX132" fmla="*/ 5239 w 10000"/>
              <a:gd name="connsiteY132" fmla="*/ 3788 h 10393"/>
              <a:gd name="connsiteX133" fmla="*/ 5083 w 10000"/>
              <a:gd name="connsiteY133" fmla="*/ 3491 h 10393"/>
              <a:gd name="connsiteX134" fmla="*/ 5034 w 10000"/>
              <a:gd name="connsiteY134" fmla="*/ 3213 h 10393"/>
              <a:gd name="connsiteX135" fmla="*/ 5026 w 10000"/>
              <a:gd name="connsiteY135" fmla="*/ 2899 h 10393"/>
              <a:gd name="connsiteX136" fmla="*/ 5092 w 10000"/>
              <a:gd name="connsiteY136" fmla="*/ 2535 h 10393"/>
              <a:gd name="connsiteX137" fmla="*/ 5178 w 10000"/>
              <a:gd name="connsiteY137" fmla="*/ 2239 h 10393"/>
              <a:gd name="connsiteX138" fmla="*/ 5178 w 10000"/>
              <a:gd name="connsiteY138" fmla="*/ 2149 h 10393"/>
              <a:gd name="connsiteX139" fmla="*/ 4661 w 10000"/>
              <a:gd name="connsiteY139" fmla="*/ 2171 h 10393"/>
              <a:gd name="connsiteX140" fmla="*/ 4678 w 10000"/>
              <a:gd name="connsiteY140" fmla="*/ 1296 h 10393"/>
              <a:gd name="connsiteX141" fmla="*/ 4971 w 10000"/>
              <a:gd name="connsiteY141" fmla="*/ 1013 h 10393"/>
              <a:gd name="connsiteX142" fmla="*/ 5292 w 10000"/>
              <a:gd name="connsiteY142" fmla="*/ 665 h 10393"/>
              <a:gd name="connsiteX143" fmla="*/ 5379 w 10000"/>
              <a:gd name="connsiteY143" fmla="*/ 629 h 10393"/>
              <a:gd name="connsiteX144" fmla="*/ 5464 w 10000"/>
              <a:gd name="connsiteY144" fmla="*/ 593 h 10393"/>
              <a:gd name="connsiteX145" fmla="*/ 5479 w 10000"/>
              <a:gd name="connsiteY145" fmla="*/ 24 h 10393"/>
              <a:gd name="connsiteX146" fmla="*/ 5282 w 10000"/>
              <a:gd name="connsiteY146" fmla="*/ 7 h 10393"/>
              <a:gd name="connsiteX147" fmla="*/ 5035 w 10000"/>
              <a:gd name="connsiteY147" fmla="*/ 151 h 10393"/>
              <a:gd name="connsiteX148" fmla="*/ 4819 w 10000"/>
              <a:gd name="connsiteY148" fmla="*/ 393 h 10393"/>
              <a:gd name="connsiteX149" fmla="*/ 4428 w 10000"/>
              <a:gd name="connsiteY149" fmla="*/ 748 h 10393"/>
              <a:gd name="connsiteX150" fmla="*/ 3353 w 10000"/>
              <a:gd name="connsiteY150" fmla="*/ 1448 h 10393"/>
              <a:gd name="connsiteX151" fmla="*/ 2905 w 10000"/>
              <a:gd name="connsiteY151" fmla="*/ 1834 h 10393"/>
              <a:gd name="connsiteX152" fmla="*/ 2905 w 10000"/>
              <a:gd name="connsiteY152" fmla="*/ 1969 h 10393"/>
              <a:gd name="connsiteX153" fmla="*/ 2957 w 10000"/>
              <a:gd name="connsiteY153" fmla="*/ 1947 h 10393"/>
              <a:gd name="connsiteX154" fmla="*/ 2966 w 10000"/>
              <a:gd name="connsiteY154" fmla="*/ 2054 h 10393"/>
              <a:gd name="connsiteX155" fmla="*/ 2885 w 10000"/>
              <a:gd name="connsiteY155" fmla="*/ 2122 h 10393"/>
              <a:gd name="connsiteX156" fmla="*/ 2549 w 10000"/>
              <a:gd name="connsiteY156" fmla="*/ 2539 h 10393"/>
              <a:gd name="connsiteX157" fmla="*/ 2422 w 10000"/>
              <a:gd name="connsiteY157" fmla="*/ 2764 h 10393"/>
              <a:gd name="connsiteX158" fmla="*/ 2178 w 10000"/>
              <a:gd name="connsiteY158" fmla="*/ 3060 h 10393"/>
              <a:gd name="connsiteX159" fmla="*/ 2101 w 10000"/>
              <a:gd name="connsiteY159" fmla="*/ 3199 h 10393"/>
              <a:gd name="connsiteX160" fmla="*/ 2103 w 10000"/>
              <a:gd name="connsiteY160" fmla="*/ 3303 h 10393"/>
              <a:gd name="connsiteX161" fmla="*/ 1991 w 10000"/>
              <a:gd name="connsiteY161" fmla="*/ 3424 h 10393"/>
              <a:gd name="connsiteX162" fmla="*/ 1816 w 10000"/>
              <a:gd name="connsiteY162" fmla="*/ 3361 h 10393"/>
              <a:gd name="connsiteX163" fmla="*/ 1618 w 10000"/>
              <a:gd name="connsiteY163" fmla="*/ 3626 h 10393"/>
              <a:gd name="connsiteX164" fmla="*/ 1618 w 10000"/>
              <a:gd name="connsiteY164" fmla="*/ 3761 h 10393"/>
              <a:gd name="connsiteX165" fmla="*/ 1457 w 10000"/>
              <a:gd name="connsiteY165" fmla="*/ 3940 h 10393"/>
              <a:gd name="connsiteX166" fmla="*/ 1543 w 10000"/>
              <a:gd name="connsiteY166" fmla="*/ 4044 h 10393"/>
              <a:gd name="connsiteX167" fmla="*/ 1670 w 10000"/>
              <a:gd name="connsiteY167" fmla="*/ 3949 h 10393"/>
              <a:gd name="connsiteX168" fmla="*/ 1905 w 10000"/>
              <a:gd name="connsiteY168" fmla="*/ 4115 h 10393"/>
              <a:gd name="connsiteX169" fmla="*/ 2147 w 10000"/>
              <a:gd name="connsiteY169" fmla="*/ 3913 h 10393"/>
              <a:gd name="connsiteX170" fmla="*/ 2207 w 10000"/>
              <a:gd name="connsiteY170" fmla="*/ 3963 h 10393"/>
              <a:gd name="connsiteX171" fmla="*/ 1954 w 10000"/>
              <a:gd name="connsiteY171" fmla="*/ 4196 h 10393"/>
              <a:gd name="connsiteX172" fmla="*/ 2207 w 10000"/>
              <a:gd name="connsiteY172" fmla="*/ 4466 h 10393"/>
              <a:gd name="connsiteX173" fmla="*/ 2368 w 10000"/>
              <a:gd name="connsiteY173" fmla="*/ 4300 h 10393"/>
              <a:gd name="connsiteX174" fmla="*/ 2483 w 10000"/>
              <a:gd name="connsiteY174" fmla="*/ 4259 h 10393"/>
              <a:gd name="connsiteX175" fmla="*/ 2489 w 10000"/>
              <a:gd name="connsiteY175" fmla="*/ 4385 h 10393"/>
              <a:gd name="connsiteX176" fmla="*/ 2325 w 10000"/>
              <a:gd name="connsiteY176" fmla="*/ 4515 h 10393"/>
              <a:gd name="connsiteX177" fmla="*/ 2420 w 10000"/>
              <a:gd name="connsiteY177" fmla="*/ 4681 h 10393"/>
              <a:gd name="connsiteX178" fmla="*/ 2739 w 10000"/>
              <a:gd name="connsiteY178" fmla="*/ 4367 h 10393"/>
              <a:gd name="connsiteX179" fmla="*/ 2687 w 10000"/>
              <a:gd name="connsiteY179" fmla="*/ 4246 h 10393"/>
              <a:gd name="connsiteX180" fmla="*/ 2799 w 10000"/>
              <a:gd name="connsiteY180" fmla="*/ 4124 h 10393"/>
              <a:gd name="connsiteX181" fmla="*/ 2920 w 10000"/>
              <a:gd name="connsiteY181" fmla="*/ 4250 h 10393"/>
              <a:gd name="connsiteX182" fmla="*/ 3078 w 10000"/>
              <a:gd name="connsiteY182" fmla="*/ 4192 h 10393"/>
              <a:gd name="connsiteX183" fmla="*/ 3595 w 10000"/>
              <a:gd name="connsiteY183" fmla="*/ 3038 h 10393"/>
              <a:gd name="connsiteX184" fmla="*/ 3583 w 10000"/>
              <a:gd name="connsiteY184" fmla="*/ 3168 h 10393"/>
              <a:gd name="connsiteX185" fmla="*/ 3204 w 10000"/>
              <a:gd name="connsiteY185" fmla="*/ 4353 h 10393"/>
              <a:gd name="connsiteX186" fmla="*/ 3767 w 10000"/>
              <a:gd name="connsiteY186" fmla="*/ 4205 h 10393"/>
              <a:gd name="connsiteX187" fmla="*/ 3733 w 10000"/>
              <a:gd name="connsiteY187" fmla="*/ 4412 h 10393"/>
              <a:gd name="connsiteX188" fmla="*/ 3345 w 10000"/>
              <a:gd name="connsiteY188" fmla="*/ 4533 h 10393"/>
              <a:gd name="connsiteX189" fmla="*/ 3362 w 10000"/>
              <a:gd name="connsiteY189" fmla="*/ 4690 h 10393"/>
              <a:gd name="connsiteX190" fmla="*/ 3609 w 10000"/>
              <a:gd name="connsiteY190" fmla="*/ 4677 h 10393"/>
              <a:gd name="connsiteX191" fmla="*/ 3601 w 10000"/>
              <a:gd name="connsiteY191" fmla="*/ 4816 h 10393"/>
              <a:gd name="connsiteX192" fmla="*/ 3420 w 10000"/>
              <a:gd name="connsiteY192" fmla="*/ 4843 h 10393"/>
              <a:gd name="connsiteX193" fmla="*/ 3420 w 10000"/>
              <a:gd name="connsiteY193" fmla="*/ 4991 h 10393"/>
              <a:gd name="connsiteX194" fmla="*/ 3557 w 10000"/>
              <a:gd name="connsiteY194" fmla="*/ 5000 h 10393"/>
              <a:gd name="connsiteX195" fmla="*/ 3549 w 10000"/>
              <a:gd name="connsiteY195" fmla="*/ 5126 h 10393"/>
              <a:gd name="connsiteX196" fmla="*/ 3394 w 10000"/>
              <a:gd name="connsiteY196" fmla="*/ 5189 h 10393"/>
              <a:gd name="connsiteX197" fmla="*/ 3345 w 10000"/>
              <a:gd name="connsiteY197" fmla="*/ 5220 h 10393"/>
              <a:gd name="connsiteX198" fmla="*/ 3302 w 10000"/>
              <a:gd name="connsiteY198" fmla="*/ 5180 h 10393"/>
              <a:gd name="connsiteX199" fmla="*/ 3333 w 10000"/>
              <a:gd name="connsiteY199" fmla="*/ 5121 h 10393"/>
              <a:gd name="connsiteX200" fmla="*/ 3307 w 10000"/>
              <a:gd name="connsiteY200" fmla="*/ 4951 h 10393"/>
              <a:gd name="connsiteX201" fmla="*/ 3178 w 10000"/>
              <a:gd name="connsiteY201" fmla="*/ 4695 h 10393"/>
              <a:gd name="connsiteX202" fmla="*/ 3103 w 10000"/>
              <a:gd name="connsiteY202" fmla="*/ 4731 h 10393"/>
              <a:gd name="connsiteX203" fmla="*/ 3112 w 10000"/>
              <a:gd name="connsiteY203" fmla="*/ 4596 h 10393"/>
              <a:gd name="connsiteX204" fmla="*/ 2989 w 10000"/>
              <a:gd name="connsiteY204" fmla="*/ 4448 h 10393"/>
              <a:gd name="connsiteX205" fmla="*/ 2807 w 10000"/>
              <a:gd name="connsiteY205" fmla="*/ 4636 h 10393"/>
              <a:gd name="connsiteX206" fmla="*/ 2825 w 10000"/>
              <a:gd name="connsiteY206" fmla="*/ 5014 h 10393"/>
              <a:gd name="connsiteX207" fmla="*/ 2759 w 10000"/>
              <a:gd name="connsiteY207" fmla="*/ 5045 h 10393"/>
              <a:gd name="connsiteX208" fmla="*/ 2764 w 10000"/>
              <a:gd name="connsiteY208" fmla="*/ 5490 h 10393"/>
              <a:gd name="connsiteX209" fmla="*/ 2876 w 10000"/>
              <a:gd name="connsiteY209" fmla="*/ 5516 h 10393"/>
              <a:gd name="connsiteX210" fmla="*/ 2911 w 10000"/>
              <a:gd name="connsiteY210" fmla="*/ 5566 h 10393"/>
              <a:gd name="connsiteX211" fmla="*/ 2905 w 10000"/>
              <a:gd name="connsiteY211" fmla="*/ 6037 h 10393"/>
              <a:gd name="connsiteX212" fmla="*/ 4023 w 10000"/>
              <a:gd name="connsiteY212" fmla="*/ 6028 h 10393"/>
              <a:gd name="connsiteX213" fmla="*/ 4147 w 10000"/>
              <a:gd name="connsiteY213" fmla="*/ 5647 h 10393"/>
              <a:gd name="connsiteX214" fmla="*/ 4230 w 10000"/>
              <a:gd name="connsiteY214" fmla="*/ 5207 h 10393"/>
              <a:gd name="connsiteX215" fmla="*/ 4241 w 10000"/>
              <a:gd name="connsiteY215" fmla="*/ 4327 h 10393"/>
              <a:gd name="connsiteX216" fmla="*/ 4256 w 10000"/>
              <a:gd name="connsiteY216" fmla="*/ 4169 h 10393"/>
              <a:gd name="connsiteX217" fmla="*/ 4276 w 10000"/>
              <a:gd name="connsiteY217"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759 w 10000"/>
              <a:gd name="connsiteY130" fmla="*/ 4358 h 10393"/>
              <a:gd name="connsiteX131" fmla="*/ 5474 w 10000"/>
              <a:gd name="connsiteY131" fmla="*/ 4124 h 10393"/>
              <a:gd name="connsiteX132" fmla="*/ 5239 w 10000"/>
              <a:gd name="connsiteY132" fmla="*/ 3788 h 10393"/>
              <a:gd name="connsiteX133" fmla="*/ 5083 w 10000"/>
              <a:gd name="connsiteY133" fmla="*/ 3491 h 10393"/>
              <a:gd name="connsiteX134" fmla="*/ 5034 w 10000"/>
              <a:gd name="connsiteY134" fmla="*/ 3213 h 10393"/>
              <a:gd name="connsiteX135" fmla="*/ 5026 w 10000"/>
              <a:gd name="connsiteY135" fmla="*/ 2899 h 10393"/>
              <a:gd name="connsiteX136" fmla="*/ 5092 w 10000"/>
              <a:gd name="connsiteY136" fmla="*/ 2535 h 10393"/>
              <a:gd name="connsiteX137" fmla="*/ 5178 w 10000"/>
              <a:gd name="connsiteY137" fmla="*/ 2239 h 10393"/>
              <a:gd name="connsiteX138" fmla="*/ 5178 w 10000"/>
              <a:gd name="connsiteY138" fmla="*/ 2149 h 10393"/>
              <a:gd name="connsiteX139" fmla="*/ 4661 w 10000"/>
              <a:gd name="connsiteY139" fmla="*/ 2171 h 10393"/>
              <a:gd name="connsiteX140" fmla="*/ 4678 w 10000"/>
              <a:gd name="connsiteY140" fmla="*/ 1296 h 10393"/>
              <a:gd name="connsiteX141" fmla="*/ 4971 w 10000"/>
              <a:gd name="connsiteY141" fmla="*/ 1013 h 10393"/>
              <a:gd name="connsiteX142" fmla="*/ 5292 w 10000"/>
              <a:gd name="connsiteY142" fmla="*/ 665 h 10393"/>
              <a:gd name="connsiteX143" fmla="*/ 5387 w 10000"/>
              <a:gd name="connsiteY143" fmla="*/ 647 h 10393"/>
              <a:gd name="connsiteX144" fmla="*/ 5464 w 10000"/>
              <a:gd name="connsiteY144" fmla="*/ 593 h 10393"/>
              <a:gd name="connsiteX145" fmla="*/ 5479 w 10000"/>
              <a:gd name="connsiteY145" fmla="*/ 24 h 10393"/>
              <a:gd name="connsiteX146" fmla="*/ 5282 w 10000"/>
              <a:gd name="connsiteY146" fmla="*/ 7 h 10393"/>
              <a:gd name="connsiteX147" fmla="*/ 5035 w 10000"/>
              <a:gd name="connsiteY147" fmla="*/ 151 h 10393"/>
              <a:gd name="connsiteX148" fmla="*/ 4819 w 10000"/>
              <a:gd name="connsiteY148" fmla="*/ 393 h 10393"/>
              <a:gd name="connsiteX149" fmla="*/ 4428 w 10000"/>
              <a:gd name="connsiteY149" fmla="*/ 748 h 10393"/>
              <a:gd name="connsiteX150" fmla="*/ 3353 w 10000"/>
              <a:gd name="connsiteY150" fmla="*/ 1448 h 10393"/>
              <a:gd name="connsiteX151" fmla="*/ 2905 w 10000"/>
              <a:gd name="connsiteY151" fmla="*/ 1834 h 10393"/>
              <a:gd name="connsiteX152" fmla="*/ 2905 w 10000"/>
              <a:gd name="connsiteY152" fmla="*/ 1969 h 10393"/>
              <a:gd name="connsiteX153" fmla="*/ 2957 w 10000"/>
              <a:gd name="connsiteY153" fmla="*/ 1947 h 10393"/>
              <a:gd name="connsiteX154" fmla="*/ 2966 w 10000"/>
              <a:gd name="connsiteY154" fmla="*/ 2054 h 10393"/>
              <a:gd name="connsiteX155" fmla="*/ 2885 w 10000"/>
              <a:gd name="connsiteY155" fmla="*/ 2122 h 10393"/>
              <a:gd name="connsiteX156" fmla="*/ 2549 w 10000"/>
              <a:gd name="connsiteY156" fmla="*/ 2539 h 10393"/>
              <a:gd name="connsiteX157" fmla="*/ 2422 w 10000"/>
              <a:gd name="connsiteY157" fmla="*/ 2764 h 10393"/>
              <a:gd name="connsiteX158" fmla="*/ 2178 w 10000"/>
              <a:gd name="connsiteY158" fmla="*/ 3060 h 10393"/>
              <a:gd name="connsiteX159" fmla="*/ 2101 w 10000"/>
              <a:gd name="connsiteY159" fmla="*/ 3199 h 10393"/>
              <a:gd name="connsiteX160" fmla="*/ 2103 w 10000"/>
              <a:gd name="connsiteY160" fmla="*/ 3303 h 10393"/>
              <a:gd name="connsiteX161" fmla="*/ 1991 w 10000"/>
              <a:gd name="connsiteY161" fmla="*/ 3424 h 10393"/>
              <a:gd name="connsiteX162" fmla="*/ 1816 w 10000"/>
              <a:gd name="connsiteY162" fmla="*/ 3361 h 10393"/>
              <a:gd name="connsiteX163" fmla="*/ 1618 w 10000"/>
              <a:gd name="connsiteY163" fmla="*/ 3626 h 10393"/>
              <a:gd name="connsiteX164" fmla="*/ 1618 w 10000"/>
              <a:gd name="connsiteY164" fmla="*/ 3761 h 10393"/>
              <a:gd name="connsiteX165" fmla="*/ 1457 w 10000"/>
              <a:gd name="connsiteY165" fmla="*/ 3940 h 10393"/>
              <a:gd name="connsiteX166" fmla="*/ 1543 w 10000"/>
              <a:gd name="connsiteY166" fmla="*/ 4044 h 10393"/>
              <a:gd name="connsiteX167" fmla="*/ 1670 w 10000"/>
              <a:gd name="connsiteY167" fmla="*/ 3949 h 10393"/>
              <a:gd name="connsiteX168" fmla="*/ 1905 w 10000"/>
              <a:gd name="connsiteY168" fmla="*/ 4115 h 10393"/>
              <a:gd name="connsiteX169" fmla="*/ 2147 w 10000"/>
              <a:gd name="connsiteY169" fmla="*/ 3913 h 10393"/>
              <a:gd name="connsiteX170" fmla="*/ 2207 w 10000"/>
              <a:gd name="connsiteY170" fmla="*/ 3963 h 10393"/>
              <a:gd name="connsiteX171" fmla="*/ 1954 w 10000"/>
              <a:gd name="connsiteY171" fmla="*/ 4196 h 10393"/>
              <a:gd name="connsiteX172" fmla="*/ 2207 w 10000"/>
              <a:gd name="connsiteY172" fmla="*/ 4466 h 10393"/>
              <a:gd name="connsiteX173" fmla="*/ 2368 w 10000"/>
              <a:gd name="connsiteY173" fmla="*/ 4300 h 10393"/>
              <a:gd name="connsiteX174" fmla="*/ 2483 w 10000"/>
              <a:gd name="connsiteY174" fmla="*/ 4259 h 10393"/>
              <a:gd name="connsiteX175" fmla="*/ 2489 w 10000"/>
              <a:gd name="connsiteY175" fmla="*/ 4385 h 10393"/>
              <a:gd name="connsiteX176" fmla="*/ 2325 w 10000"/>
              <a:gd name="connsiteY176" fmla="*/ 4515 h 10393"/>
              <a:gd name="connsiteX177" fmla="*/ 2420 w 10000"/>
              <a:gd name="connsiteY177" fmla="*/ 4681 h 10393"/>
              <a:gd name="connsiteX178" fmla="*/ 2739 w 10000"/>
              <a:gd name="connsiteY178" fmla="*/ 4367 h 10393"/>
              <a:gd name="connsiteX179" fmla="*/ 2687 w 10000"/>
              <a:gd name="connsiteY179" fmla="*/ 4246 h 10393"/>
              <a:gd name="connsiteX180" fmla="*/ 2799 w 10000"/>
              <a:gd name="connsiteY180" fmla="*/ 4124 h 10393"/>
              <a:gd name="connsiteX181" fmla="*/ 2920 w 10000"/>
              <a:gd name="connsiteY181" fmla="*/ 4250 h 10393"/>
              <a:gd name="connsiteX182" fmla="*/ 3078 w 10000"/>
              <a:gd name="connsiteY182" fmla="*/ 4192 h 10393"/>
              <a:gd name="connsiteX183" fmla="*/ 3595 w 10000"/>
              <a:gd name="connsiteY183" fmla="*/ 3038 h 10393"/>
              <a:gd name="connsiteX184" fmla="*/ 3583 w 10000"/>
              <a:gd name="connsiteY184" fmla="*/ 3168 h 10393"/>
              <a:gd name="connsiteX185" fmla="*/ 3204 w 10000"/>
              <a:gd name="connsiteY185" fmla="*/ 4353 h 10393"/>
              <a:gd name="connsiteX186" fmla="*/ 3767 w 10000"/>
              <a:gd name="connsiteY186" fmla="*/ 4205 h 10393"/>
              <a:gd name="connsiteX187" fmla="*/ 3733 w 10000"/>
              <a:gd name="connsiteY187" fmla="*/ 4412 h 10393"/>
              <a:gd name="connsiteX188" fmla="*/ 3345 w 10000"/>
              <a:gd name="connsiteY188" fmla="*/ 4533 h 10393"/>
              <a:gd name="connsiteX189" fmla="*/ 3362 w 10000"/>
              <a:gd name="connsiteY189" fmla="*/ 4690 h 10393"/>
              <a:gd name="connsiteX190" fmla="*/ 3609 w 10000"/>
              <a:gd name="connsiteY190" fmla="*/ 4677 h 10393"/>
              <a:gd name="connsiteX191" fmla="*/ 3601 w 10000"/>
              <a:gd name="connsiteY191" fmla="*/ 4816 h 10393"/>
              <a:gd name="connsiteX192" fmla="*/ 3420 w 10000"/>
              <a:gd name="connsiteY192" fmla="*/ 4843 h 10393"/>
              <a:gd name="connsiteX193" fmla="*/ 3420 w 10000"/>
              <a:gd name="connsiteY193" fmla="*/ 4991 h 10393"/>
              <a:gd name="connsiteX194" fmla="*/ 3557 w 10000"/>
              <a:gd name="connsiteY194" fmla="*/ 5000 h 10393"/>
              <a:gd name="connsiteX195" fmla="*/ 3549 w 10000"/>
              <a:gd name="connsiteY195" fmla="*/ 5126 h 10393"/>
              <a:gd name="connsiteX196" fmla="*/ 3394 w 10000"/>
              <a:gd name="connsiteY196" fmla="*/ 5189 h 10393"/>
              <a:gd name="connsiteX197" fmla="*/ 3345 w 10000"/>
              <a:gd name="connsiteY197" fmla="*/ 5220 h 10393"/>
              <a:gd name="connsiteX198" fmla="*/ 3302 w 10000"/>
              <a:gd name="connsiteY198" fmla="*/ 5180 h 10393"/>
              <a:gd name="connsiteX199" fmla="*/ 3333 w 10000"/>
              <a:gd name="connsiteY199" fmla="*/ 5121 h 10393"/>
              <a:gd name="connsiteX200" fmla="*/ 3307 w 10000"/>
              <a:gd name="connsiteY200" fmla="*/ 4951 h 10393"/>
              <a:gd name="connsiteX201" fmla="*/ 3178 w 10000"/>
              <a:gd name="connsiteY201" fmla="*/ 4695 h 10393"/>
              <a:gd name="connsiteX202" fmla="*/ 3103 w 10000"/>
              <a:gd name="connsiteY202" fmla="*/ 4731 h 10393"/>
              <a:gd name="connsiteX203" fmla="*/ 3112 w 10000"/>
              <a:gd name="connsiteY203" fmla="*/ 4596 h 10393"/>
              <a:gd name="connsiteX204" fmla="*/ 2989 w 10000"/>
              <a:gd name="connsiteY204" fmla="*/ 4448 h 10393"/>
              <a:gd name="connsiteX205" fmla="*/ 2807 w 10000"/>
              <a:gd name="connsiteY205" fmla="*/ 4636 h 10393"/>
              <a:gd name="connsiteX206" fmla="*/ 2825 w 10000"/>
              <a:gd name="connsiteY206" fmla="*/ 5014 h 10393"/>
              <a:gd name="connsiteX207" fmla="*/ 2759 w 10000"/>
              <a:gd name="connsiteY207" fmla="*/ 5045 h 10393"/>
              <a:gd name="connsiteX208" fmla="*/ 2764 w 10000"/>
              <a:gd name="connsiteY208" fmla="*/ 5490 h 10393"/>
              <a:gd name="connsiteX209" fmla="*/ 2876 w 10000"/>
              <a:gd name="connsiteY209" fmla="*/ 5516 h 10393"/>
              <a:gd name="connsiteX210" fmla="*/ 2911 w 10000"/>
              <a:gd name="connsiteY210" fmla="*/ 5566 h 10393"/>
              <a:gd name="connsiteX211" fmla="*/ 2905 w 10000"/>
              <a:gd name="connsiteY211" fmla="*/ 6037 h 10393"/>
              <a:gd name="connsiteX212" fmla="*/ 4023 w 10000"/>
              <a:gd name="connsiteY212" fmla="*/ 6028 h 10393"/>
              <a:gd name="connsiteX213" fmla="*/ 4147 w 10000"/>
              <a:gd name="connsiteY213" fmla="*/ 5647 h 10393"/>
              <a:gd name="connsiteX214" fmla="*/ 4230 w 10000"/>
              <a:gd name="connsiteY214" fmla="*/ 5207 h 10393"/>
              <a:gd name="connsiteX215" fmla="*/ 4241 w 10000"/>
              <a:gd name="connsiteY215" fmla="*/ 4327 h 10393"/>
              <a:gd name="connsiteX216" fmla="*/ 4256 w 10000"/>
              <a:gd name="connsiteY216" fmla="*/ 4169 h 10393"/>
              <a:gd name="connsiteX217" fmla="*/ 4276 w 10000"/>
              <a:gd name="connsiteY217"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759 w 10000"/>
              <a:gd name="connsiteY130" fmla="*/ 4358 h 10393"/>
              <a:gd name="connsiteX131" fmla="*/ 5474 w 10000"/>
              <a:gd name="connsiteY131" fmla="*/ 4124 h 10393"/>
              <a:gd name="connsiteX132" fmla="*/ 5239 w 10000"/>
              <a:gd name="connsiteY132" fmla="*/ 3788 h 10393"/>
              <a:gd name="connsiteX133" fmla="*/ 5083 w 10000"/>
              <a:gd name="connsiteY133" fmla="*/ 3491 h 10393"/>
              <a:gd name="connsiteX134" fmla="*/ 5034 w 10000"/>
              <a:gd name="connsiteY134" fmla="*/ 3213 h 10393"/>
              <a:gd name="connsiteX135" fmla="*/ 5026 w 10000"/>
              <a:gd name="connsiteY135" fmla="*/ 2899 h 10393"/>
              <a:gd name="connsiteX136" fmla="*/ 5092 w 10000"/>
              <a:gd name="connsiteY136" fmla="*/ 2535 h 10393"/>
              <a:gd name="connsiteX137" fmla="*/ 5178 w 10000"/>
              <a:gd name="connsiteY137" fmla="*/ 2239 h 10393"/>
              <a:gd name="connsiteX138" fmla="*/ 5178 w 10000"/>
              <a:gd name="connsiteY138" fmla="*/ 2149 h 10393"/>
              <a:gd name="connsiteX139" fmla="*/ 4661 w 10000"/>
              <a:gd name="connsiteY139" fmla="*/ 2171 h 10393"/>
              <a:gd name="connsiteX140" fmla="*/ 4678 w 10000"/>
              <a:gd name="connsiteY140" fmla="*/ 1296 h 10393"/>
              <a:gd name="connsiteX141" fmla="*/ 4971 w 10000"/>
              <a:gd name="connsiteY141" fmla="*/ 1013 h 10393"/>
              <a:gd name="connsiteX142" fmla="*/ 5292 w 10000"/>
              <a:gd name="connsiteY142" fmla="*/ 665 h 10393"/>
              <a:gd name="connsiteX143" fmla="*/ 5387 w 10000"/>
              <a:gd name="connsiteY143" fmla="*/ 647 h 10393"/>
              <a:gd name="connsiteX144" fmla="*/ 5464 w 10000"/>
              <a:gd name="connsiteY144" fmla="*/ 593 h 10393"/>
              <a:gd name="connsiteX145" fmla="*/ 5479 w 10000"/>
              <a:gd name="connsiteY145" fmla="*/ 24 h 10393"/>
              <a:gd name="connsiteX146" fmla="*/ 5282 w 10000"/>
              <a:gd name="connsiteY146" fmla="*/ 7 h 10393"/>
              <a:gd name="connsiteX147" fmla="*/ 5035 w 10000"/>
              <a:gd name="connsiteY147" fmla="*/ 151 h 10393"/>
              <a:gd name="connsiteX148" fmla="*/ 4819 w 10000"/>
              <a:gd name="connsiteY148" fmla="*/ 393 h 10393"/>
              <a:gd name="connsiteX149" fmla="*/ 4428 w 10000"/>
              <a:gd name="connsiteY149" fmla="*/ 748 h 10393"/>
              <a:gd name="connsiteX150" fmla="*/ 3353 w 10000"/>
              <a:gd name="connsiteY150" fmla="*/ 1448 h 10393"/>
              <a:gd name="connsiteX151" fmla="*/ 2905 w 10000"/>
              <a:gd name="connsiteY151" fmla="*/ 1834 h 10393"/>
              <a:gd name="connsiteX152" fmla="*/ 2905 w 10000"/>
              <a:gd name="connsiteY152" fmla="*/ 1969 h 10393"/>
              <a:gd name="connsiteX153" fmla="*/ 2957 w 10000"/>
              <a:gd name="connsiteY153" fmla="*/ 1947 h 10393"/>
              <a:gd name="connsiteX154" fmla="*/ 2966 w 10000"/>
              <a:gd name="connsiteY154" fmla="*/ 2054 h 10393"/>
              <a:gd name="connsiteX155" fmla="*/ 2885 w 10000"/>
              <a:gd name="connsiteY155" fmla="*/ 2122 h 10393"/>
              <a:gd name="connsiteX156" fmla="*/ 2549 w 10000"/>
              <a:gd name="connsiteY156" fmla="*/ 2539 h 10393"/>
              <a:gd name="connsiteX157" fmla="*/ 2422 w 10000"/>
              <a:gd name="connsiteY157" fmla="*/ 2764 h 10393"/>
              <a:gd name="connsiteX158" fmla="*/ 2178 w 10000"/>
              <a:gd name="connsiteY158" fmla="*/ 3060 h 10393"/>
              <a:gd name="connsiteX159" fmla="*/ 2101 w 10000"/>
              <a:gd name="connsiteY159" fmla="*/ 3199 h 10393"/>
              <a:gd name="connsiteX160" fmla="*/ 2103 w 10000"/>
              <a:gd name="connsiteY160" fmla="*/ 3303 h 10393"/>
              <a:gd name="connsiteX161" fmla="*/ 1991 w 10000"/>
              <a:gd name="connsiteY161" fmla="*/ 3424 h 10393"/>
              <a:gd name="connsiteX162" fmla="*/ 1816 w 10000"/>
              <a:gd name="connsiteY162" fmla="*/ 3361 h 10393"/>
              <a:gd name="connsiteX163" fmla="*/ 1618 w 10000"/>
              <a:gd name="connsiteY163" fmla="*/ 3626 h 10393"/>
              <a:gd name="connsiteX164" fmla="*/ 1618 w 10000"/>
              <a:gd name="connsiteY164" fmla="*/ 3761 h 10393"/>
              <a:gd name="connsiteX165" fmla="*/ 1457 w 10000"/>
              <a:gd name="connsiteY165" fmla="*/ 3940 h 10393"/>
              <a:gd name="connsiteX166" fmla="*/ 1543 w 10000"/>
              <a:gd name="connsiteY166" fmla="*/ 4044 h 10393"/>
              <a:gd name="connsiteX167" fmla="*/ 1670 w 10000"/>
              <a:gd name="connsiteY167" fmla="*/ 3949 h 10393"/>
              <a:gd name="connsiteX168" fmla="*/ 1905 w 10000"/>
              <a:gd name="connsiteY168" fmla="*/ 4115 h 10393"/>
              <a:gd name="connsiteX169" fmla="*/ 2147 w 10000"/>
              <a:gd name="connsiteY169" fmla="*/ 3913 h 10393"/>
              <a:gd name="connsiteX170" fmla="*/ 2207 w 10000"/>
              <a:gd name="connsiteY170" fmla="*/ 3963 h 10393"/>
              <a:gd name="connsiteX171" fmla="*/ 1954 w 10000"/>
              <a:gd name="connsiteY171" fmla="*/ 4196 h 10393"/>
              <a:gd name="connsiteX172" fmla="*/ 2207 w 10000"/>
              <a:gd name="connsiteY172" fmla="*/ 4466 h 10393"/>
              <a:gd name="connsiteX173" fmla="*/ 2368 w 10000"/>
              <a:gd name="connsiteY173" fmla="*/ 4300 h 10393"/>
              <a:gd name="connsiteX174" fmla="*/ 2483 w 10000"/>
              <a:gd name="connsiteY174" fmla="*/ 4259 h 10393"/>
              <a:gd name="connsiteX175" fmla="*/ 2489 w 10000"/>
              <a:gd name="connsiteY175" fmla="*/ 4385 h 10393"/>
              <a:gd name="connsiteX176" fmla="*/ 2325 w 10000"/>
              <a:gd name="connsiteY176" fmla="*/ 4515 h 10393"/>
              <a:gd name="connsiteX177" fmla="*/ 2420 w 10000"/>
              <a:gd name="connsiteY177" fmla="*/ 4681 h 10393"/>
              <a:gd name="connsiteX178" fmla="*/ 2739 w 10000"/>
              <a:gd name="connsiteY178" fmla="*/ 4367 h 10393"/>
              <a:gd name="connsiteX179" fmla="*/ 2687 w 10000"/>
              <a:gd name="connsiteY179" fmla="*/ 4246 h 10393"/>
              <a:gd name="connsiteX180" fmla="*/ 2799 w 10000"/>
              <a:gd name="connsiteY180" fmla="*/ 4124 h 10393"/>
              <a:gd name="connsiteX181" fmla="*/ 2920 w 10000"/>
              <a:gd name="connsiteY181" fmla="*/ 4250 h 10393"/>
              <a:gd name="connsiteX182" fmla="*/ 3078 w 10000"/>
              <a:gd name="connsiteY182" fmla="*/ 4192 h 10393"/>
              <a:gd name="connsiteX183" fmla="*/ 3595 w 10000"/>
              <a:gd name="connsiteY183" fmla="*/ 3038 h 10393"/>
              <a:gd name="connsiteX184" fmla="*/ 3583 w 10000"/>
              <a:gd name="connsiteY184" fmla="*/ 3168 h 10393"/>
              <a:gd name="connsiteX185" fmla="*/ 3204 w 10000"/>
              <a:gd name="connsiteY185" fmla="*/ 4353 h 10393"/>
              <a:gd name="connsiteX186" fmla="*/ 3767 w 10000"/>
              <a:gd name="connsiteY186" fmla="*/ 4205 h 10393"/>
              <a:gd name="connsiteX187" fmla="*/ 3733 w 10000"/>
              <a:gd name="connsiteY187" fmla="*/ 4412 h 10393"/>
              <a:gd name="connsiteX188" fmla="*/ 3345 w 10000"/>
              <a:gd name="connsiteY188" fmla="*/ 4533 h 10393"/>
              <a:gd name="connsiteX189" fmla="*/ 3362 w 10000"/>
              <a:gd name="connsiteY189" fmla="*/ 4690 h 10393"/>
              <a:gd name="connsiteX190" fmla="*/ 3609 w 10000"/>
              <a:gd name="connsiteY190" fmla="*/ 4677 h 10393"/>
              <a:gd name="connsiteX191" fmla="*/ 3601 w 10000"/>
              <a:gd name="connsiteY191" fmla="*/ 4816 h 10393"/>
              <a:gd name="connsiteX192" fmla="*/ 3420 w 10000"/>
              <a:gd name="connsiteY192" fmla="*/ 4843 h 10393"/>
              <a:gd name="connsiteX193" fmla="*/ 3420 w 10000"/>
              <a:gd name="connsiteY193" fmla="*/ 4991 h 10393"/>
              <a:gd name="connsiteX194" fmla="*/ 3557 w 10000"/>
              <a:gd name="connsiteY194" fmla="*/ 5000 h 10393"/>
              <a:gd name="connsiteX195" fmla="*/ 3549 w 10000"/>
              <a:gd name="connsiteY195" fmla="*/ 5126 h 10393"/>
              <a:gd name="connsiteX196" fmla="*/ 3394 w 10000"/>
              <a:gd name="connsiteY196" fmla="*/ 5189 h 10393"/>
              <a:gd name="connsiteX197" fmla="*/ 3345 w 10000"/>
              <a:gd name="connsiteY197" fmla="*/ 5220 h 10393"/>
              <a:gd name="connsiteX198" fmla="*/ 3302 w 10000"/>
              <a:gd name="connsiteY198" fmla="*/ 5180 h 10393"/>
              <a:gd name="connsiteX199" fmla="*/ 3333 w 10000"/>
              <a:gd name="connsiteY199" fmla="*/ 5121 h 10393"/>
              <a:gd name="connsiteX200" fmla="*/ 3307 w 10000"/>
              <a:gd name="connsiteY200" fmla="*/ 4951 h 10393"/>
              <a:gd name="connsiteX201" fmla="*/ 3178 w 10000"/>
              <a:gd name="connsiteY201" fmla="*/ 4695 h 10393"/>
              <a:gd name="connsiteX202" fmla="*/ 3103 w 10000"/>
              <a:gd name="connsiteY202" fmla="*/ 4731 h 10393"/>
              <a:gd name="connsiteX203" fmla="*/ 3112 w 10000"/>
              <a:gd name="connsiteY203" fmla="*/ 4596 h 10393"/>
              <a:gd name="connsiteX204" fmla="*/ 2989 w 10000"/>
              <a:gd name="connsiteY204" fmla="*/ 4448 h 10393"/>
              <a:gd name="connsiteX205" fmla="*/ 2807 w 10000"/>
              <a:gd name="connsiteY205" fmla="*/ 4636 h 10393"/>
              <a:gd name="connsiteX206" fmla="*/ 2825 w 10000"/>
              <a:gd name="connsiteY206" fmla="*/ 5014 h 10393"/>
              <a:gd name="connsiteX207" fmla="*/ 2759 w 10000"/>
              <a:gd name="connsiteY207" fmla="*/ 5045 h 10393"/>
              <a:gd name="connsiteX208" fmla="*/ 2764 w 10000"/>
              <a:gd name="connsiteY208" fmla="*/ 5490 h 10393"/>
              <a:gd name="connsiteX209" fmla="*/ 2876 w 10000"/>
              <a:gd name="connsiteY209" fmla="*/ 5516 h 10393"/>
              <a:gd name="connsiteX210" fmla="*/ 2911 w 10000"/>
              <a:gd name="connsiteY210" fmla="*/ 5566 h 10393"/>
              <a:gd name="connsiteX211" fmla="*/ 2905 w 10000"/>
              <a:gd name="connsiteY211" fmla="*/ 6037 h 10393"/>
              <a:gd name="connsiteX212" fmla="*/ 4023 w 10000"/>
              <a:gd name="connsiteY212" fmla="*/ 6028 h 10393"/>
              <a:gd name="connsiteX213" fmla="*/ 4147 w 10000"/>
              <a:gd name="connsiteY213" fmla="*/ 5647 h 10393"/>
              <a:gd name="connsiteX214" fmla="*/ 4230 w 10000"/>
              <a:gd name="connsiteY214" fmla="*/ 5207 h 10393"/>
              <a:gd name="connsiteX215" fmla="*/ 4241 w 10000"/>
              <a:gd name="connsiteY215" fmla="*/ 4327 h 10393"/>
              <a:gd name="connsiteX216" fmla="*/ 4256 w 10000"/>
              <a:gd name="connsiteY216" fmla="*/ 4169 h 10393"/>
              <a:gd name="connsiteX217" fmla="*/ 4276 w 10000"/>
              <a:gd name="connsiteY217"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759 w 10000"/>
              <a:gd name="connsiteY130" fmla="*/ 4358 h 10393"/>
              <a:gd name="connsiteX131" fmla="*/ 5474 w 10000"/>
              <a:gd name="connsiteY131" fmla="*/ 4124 h 10393"/>
              <a:gd name="connsiteX132" fmla="*/ 5239 w 10000"/>
              <a:gd name="connsiteY132" fmla="*/ 3788 h 10393"/>
              <a:gd name="connsiteX133" fmla="*/ 5083 w 10000"/>
              <a:gd name="connsiteY133" fmla="*/ 3491 h 10393"/>
              <a:gd name="connsiteX134" fmla="*/ 5034 w 10000"/>
              <a:gd name="connsiteY134" fmla="*/ 3213 h 10393"/>
              <a:gd name="connsiteX135" fmla="*/ 5026 w 10000"/>
              <a:gd name="connsiteY135" fmla="*/ 2899 h 10393"/>
              <a:gd name="connsiteX136" fmla="*/ 5092 w 10000"/>
              <a:gd name="connsiteY136" fmla="*/ 2535 h 10393"/>
              <a:gd name="connsiteX137" fmla="*/ 5178 w 10000"/>
              <a:gd name="connsiteY137" fmla="*/ 2239 h 10393"/>
              <a:gd name="connsiteX138" fmla="*/ 5178 w 10000"/>
              <a:gd name="connsiteY138" fmla="*/ 2149 h 10393"/>
              <a:gd name="connsiteX139" fmla="*/ 4661 w 10000"/>
              <a:gd name="connsiteY139" fmla="*/ 2171 h 10393"/>
              <a:gd name="connsiteX140" fmla="*/ 4678 w 10000"/>
              <a:gd name="connsiteY140" fmla="*/ 1296 h 10393"/>
              <a:gd name="connsiteX141" fmla="*/ 4971 w 10000"/>
              <a:gd name="connsiteY141" fmla="*/ 1013 h 10393"/>
              <a:gd name="connsiteX142" fmla="*/ 5292 w 10000"/>
              <a:gd name="connsiteY142" fmla="*/ 665 h 10393"/>
              <a:gd name="connsiteX143" fmla="*/ 5387 w 10000"/>
              <a:gd name="connsiteY143" fmla="*/ 647 h 10393"/>
              <a:gd name="connsiteX144" fmla="*/ 5464 w 10000"/>
              <a:gd name="connsiteY144" fmla="*/ 593 h 10393"/>
              <a:gd name="connsiteX145" fmla="*/ 5479 w 10000"/>
              <a:gd name="connsiteY145" fmla="*/ 24 h 10393"/>
              <a:gd name="connsiteX146" fmla="*/ 5282 w 10000"/>
              <a:gd name="connsiteY146" fmla="*/ 7 h 10393"/>
              <a:gd name="connsiteX147" fmla="*/ 5035 w 10000"/>
              <a:gd name="connsiteY147" fmla="*/ 151 h 10393"/>
              <a:gd name="connsiteX148" fmla="*/ 4819 w 10000"/>
              <a:gd name="connsiteY148" fmla="*/ 393 h 10393"/>
              <a:gd name="connsiteX149" fmla="*/ 4428 w 10000"/>
              <a:gd name="connsiteY149" fmla="*/ 748 h 10393"/>
              <a:gd name="connsiteX150" fmla="*/ 3353 w 10000"/>
              <a:gd name="connsiteY150" fmla="*/ 1448 h 10393"/>
              <a:gd name="connsiteX151" fmla="*/ 2905 w 10000"/>
              <a:gd name="connsiteY151" fmla="*/ 1834 h 10393"/>
              <a:gd name="connsiteX152" fmla="*/ 2905 w 10000"/>
              <a:gd name="connsiteY152" fmla="*/ 1969 h 10393"/>
              <a:gd name="connsiteX153" fmla="*/ 2957 w 10000"/>
              <a:gd name="connsiteY153" fmla="*/ 1947 h 10393"/>
              <a:gd name="connsiteX154" fmla="*/ 2966 w 10000"/>
              <a:gd name="connsiteY154" fmla="*/ 2054 h 10393"/>
              <a:gd name="connsiteX155" fmla="*/ 2885 w 10000"/>
              <a:gd name="connsiteY155" fmla="*/ 2122 h 10393"/>
              <a:gd name="connsiteX156" fmla="*/ 2549 w 10000"/>
              <a:gd name="connsiteY156" fmla="*/ 2539 h 10393"/>
              <a:gd name="connsiteX157" fmla="*/ 2422 w 10000"/>
              <a:gd name="connsiteY157" fmla="*/ 2764 h 10393"/>
              <a:gd name="connsiteX158" fmla="*/ 2178 w 10000"/>
              <a:gd name="connsiteY158" fmla="*/ 3060 h 10393"/>
              <a:gd name="connsiteX159" fmla="*/ 2101 w 10000"/>
              <a:gd name="connsiteY159" fmla="*/ 3199 h 10393"/>
              <a:gd name="connsiteX160" fmla="*/ 2103 w 10000"/>
              <a:gd name="connsiteY160" fmla="*/ 3303 h 10393"/>
              <a:gd name="connsiteX161" fmla="*/ 1991 w 10000"/>
              <a:gd name="connsiteY161" fmla="*/ 3424 h 10393"/>
              <a:gd name="connsiteX162" fmla="*/ 1816 w 10000"/>
              <a:gd name="connsiteY162" fmla="*/ 3361 h 10393"/>
              <a:gd name="connsiteX163" fmla="*/ 1618 w 10000"/>
              <a:gd name="connsiteY163" fmla="*/ 3626 h 10393"/>
              <a:gd name="connsiteX164" fmla="*/ 1618 w 10000"/>
              <a:gd name="connsiteY164" fmla="*/ 3761 h 10393"/>
              <a:gd name="connsiteX165" fmla="*/ 1457 w 10000"/>
              <a:gd name="connsiteY165" fmla="*/ 3940 h 10393"/>
              <a:gd name="connsiteX166" fmla="*/ 1543 w 10000"/>
              <a:gd name="connsiteY166" fmla="*/ 4044 h 10393"/>
              <a:gd name="connsiteX167" fmla="*/ 1670 w 10000"/>
              <a:gd name="connsiteY167" fmla="*/ 3949 h 10393"/>
              <a:gd name="connsiteX168" fmla="*/ 1905 w 10000"/>
              <a:gd name="connsiteY168" fmla="*/ 4115 h 10393"/>
              <a:gd name="connsiteX169" fmla="*/ 2147 w 10000"/>
              <a:gd name="connsiteY169" fmla="*/ 3913 h 10393"/>
              <a:gd name="connsiteX170" fmla="*/ 2207 w 10000"/>
              <a:gd name="connsiteY170" fmla="*/ 3963 h 10393"/>
              <a:gd name="connsiteX171" fmla="*/ 1954 w 10000"/>
              <a:gd name="connsiteY171" fmla="*/ 4196 h 10393"/>
              <a:gd name="connsiteX172" fmla="*/ 2207 w 10000"/>
              <a:gd name="connsiteY172" fmla="*/ 4466 h 10393"/>
              <a:gd name="connsiteX173" fmla="*/ 2368 w 10000"/>
              <a:gd name="connsiteY173" fmla="*/ 4300 h 10393"/>
              <a:gd name="connsiteX174" fmla="*/ 2483 w 10000"/>
              <a:gd name="connsiteY174" fmla="*/ 4259 h 10393"/>
              <a:gd name="connsiteX175" fmla="*/ 2489 w 10000"/>
              <a:gd name="connsiteY175" fmla="*/ 4385 h 10393"/>
              <a:gd name="connsiteX176" fmla="*/ 2325 w 10000"/>
              <a:gd name="connsiteY176" fmla="*/ 4515 h 10393"/>
              <a:gd name="connsiteX177" fmla="*/ 2420 w 10000"/>
              <a:gd name="connsiteY177" fmla="*/ 4681 h 10393"/>
              <a:gd name="connsiteX178" fmla="*/ 2739 w 10000"/>
              <a:gd name="connsiteY178" fmla="*/ 4367 h 10393"/>
              <a:gd name="connsiteX179" fmla="*/ 2687 w 10000"/>
              <a:gd name="connsiteY179" fmla="*/ 4246 h 10393"/>
              <a:gd name="connsiteX180" fmla="*/ 2799 w 10000"/>
              <a:gd name="connsiteY180" fmla="*/ 4124 h 10393"/>
              <a:gd name="connsiteX181" fmla="*/ 2920 w 10000"/>
              <a:gd name="connsiteY181" fmla="*/ 4250 h 10393"/>
              <a:gd name="connsiteX182" fmla="*/ 3078 w 10000"/>
              <a:gd name="connsiteY182" fmla="*/ 4192 h 10393"/>
              <a:gd name="connsiteX183" fmla="*/ 3595 w 10000"/>
              <a:gd name="connsiteY183" fmla="*/ 3038 h 10393"/>
              <a:gd name="connsiteX184" fmla="*/ 3583 w 10000"/>
              <a:gd name="connsiteY184" fmla="*/ 3168 h 10393"/>
              <a:gd name="connsiteX185" fmla="*/ 3204 w 10000"/>
              <a:gd name="connsiteY185" fmla="*/ 4353 h 10393"/>
              <a:gd name="connsiteX186" fmla="*/ 3767 w 10000"/>
              <a:gd name="connsiteY186" fmla="*/ 4205 h 10393"/>
              <a:gd name="connsiteX187" fmla="*/ 3733 w 10000"/>
              <a:gd name="connsiteY187" fmla="*/ 4412 h 10393"/>
              <a:gd name="connsiteX188" fmla="*/ 3345 w 10000"/>
              <a:gd name="connsiteY188" fmla="*/ 4533 h 10393"/>
              <a:gd name="connsiteX189" fmla="*/ 3362 w 10000"/>
              <a:gd name="connsiteY189" fmla="*/ 4690 h 10393"/>
              <a:gd name="connsiteX190" fmla="*/ 3609 w 10000"/>
              <a:gd name="connsiteY190" fmla="*/ 4677 h 10393"/>
              <a:gd name="connsiteX191" fmla="*/ 3601 w 10000"/>
              <a:gd name="connsiteY191" fmla="*/ 4816 h 10393"/>
              <a:gd name="connsiteX192" fmla="*/ 3420 w 10000"/>
              <a:gd name="connsiteY192" fmla="*/ 4843 h 10393"/>
              <a:gd name="connsiteX193" fmla="*/ 3420 w 10000"/>
              <a:gd name="connsiteY193" fmla="*/ 4991 h 10393"/>
              <a:gd name="connsiteX194" fmla="*/ 3557 w 10000"/>
              <a:gd name="connsiteY194" fmla="*/ 5000 h 10393"/>
              <a:gd name="connsiteX195" fmla="*/ 3549 w 10000"/>
              <a:gd name="connsiteY195" fmla="*/ 5126 h 10393"/>
              <a:gd name="connsiteX196" fmla="*/ 3394 w 10000"/>
              <a:gd name="connsiteY196" fmla="*/ 5189 h 10393"/>
              <a:gd name="connsiteX197" fmla="*/ 3345 w 10000"/>
              <a:gd name="connsiteY197" fmla="*/ 5220 h 10393"/>
              <a:gd name="connsiteX198" fmla="*/ 3302 w 10000"/>
              <a:gd name="connsiteY198" fmla="*/ 5180 h 10393"/>
              <a:gd name="connsiteX199" fmla="*/ 3333 w 10000"/>
              <a:gd name="connsiteY199" fmla="*/ 5121 h 10393"/>
              <a:gd name="connsiteX200" fmla="*/ 3307 w 10000"/>
              <a:gd name="connsiteY200" fmla="*/ 4951 h 10393"/>
              <a:gd name="connsiteX201" fmla="*/ 3178 w 10000"/>
              <a:gd name="connsiteY201" fmla="*/ 4695 h 10393"/>
              <a:gd name="connsiteX202" fmla="*/ 3103 w 10000"/>
              <a:gd name="connsiteY202" fmla="*/ 4731 h 10393"/>
              <a:gd name="connsiteX203" fmla="*/ 3112 w 10000"/>
              <a:gd name="connsiteY203" fmla="*/ 4596 h 10393"/>
              <a:gd name="connsiteX204" fmla="*/ 2989 w 10000"/>
              <a:gd name="connsiteY204" fmla="*/ 4448 h 10393"/>
              <a:gd name="connsiteX205" fmla="*/ 2807 w 10000"/>
              <a:gd name="connsiteY205" fmla="*/ 4636 h 10393"/>
              <a:gd name="connsiteX206" fmla="*/ 2825 w 10000"/>
              <a:gd name="connsiteY206" fmla="*/ 5014 h 10393"/>
              <a:gd name="connsiteX207" fmla="*/ 2759 w 10000"/>
              <a:gd name="connsiteY207" fmla="*/ 5045 h 10393"/>
              <a:gd name="connsiteX208" fmla="*/ 2764 w 10000"/>
              <a:gd name="connsiteY208" fmla="*/ 5490 h 10393"/>
              <a:gd name="connsiteX209" fmla="*/ 2876 w 10000"/>
              <a:gd name="connsiteY209" fmla="*/ 5516 h 10393"/>
              <a:gd name="connsiteX210" fmla="*/ 2911 w 10000"/>
              <a:gd name="connsiteY210" fmla="*/ 5566 h 10393"/>
              <a:gd name="connsiteX211" fmla="*/ 2905 w 10000"/>
              <a:gd name="connsiteY211" fmla="*/ 6037 h 10393"/>
              <a:gd name="connsiteX212" fmla="*/ 4023 w 10000"/>
              <a:gd name="connsiteY212" fmla="*/ 6028 h 10393"/>
              <a:gd name="connsiteX213" fmla="*/ 4147 w 10000"/>
              <a:gd name="connsiteY213" fmla="*/ 5647 h 10393"/>
              <a:gd name="connsiteX214" fmla="*/ 4230 w 10000"/>
              <a:gd name="connsiteY214" fmla="*/ 5207 h 10393"/>
              <a:gd name="connsiteX215" fmla="*/ 4241 w 10000"/>
              <a:gd name="connsiteY215" fmla="*/ 4327 h 10393"/>
              <a:gd name="connsiteX216" fmla="*/ 4256 w 10000"/>
              <a:gd name="connsiteY216" fmla="*/ 4169 h 10393"/>
              <a:gd name="connsiteX217" fmla="*/ 4276 w 10000"/>
              <a:gd name="connsiteY217"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759 w 10000"/>
              <a:gd name="connsiteY130" fmla="*/ 4358 h 10393"/>
              <a:gd name="connsiteX131" fmla="*/ 5474 w 10000"/>
              <a:gd name="connsiteY131" fmla="*/ 4124 h 10393"/>
              <a:gd name="connsiteX132" fmla="*/ 5239 w 10000"/>
              <a:gd name="connsiteY132" fmla="*/ 3788 h 10393"/>
              <a:gd name="connsiteX133" fmla="*/ 5083 w 10000"/>
              <a:gd name="connsiteY133" fmla="*/ 3491 h 10393"/>
              <a:gd name="connsiteX134" fmla="*/ 5034 w 10000"/>
              <a:gd name="connsiteY134" fmla="*/ 3213 h 10393"/>
              <a:gd name="connsiteX135" fmla="*/ 5026 w 10000"/>
              <a:gd name="connsiteY135" fmla="*/ 2899 h 10393"/>
              <a:gd name="connsiteX136" fmla="*/ 5092 w 10000"/>
              <a:gd name="connsiteY136" fmla="*/ 2535 h 10393"/>
              <a:gd name="connsiteX137" fmla="*/ 5178 w 10000"/>
              <a:gd name="connsiteY137" fmla="*/ 2239 h 10393"/>
              <a:gd name="connsiteX138" fmla="*/ 5178 w 10000"/>
              <a:gd name="connsiteY138" fmla="*/ 2149 h 10393"/>
              <a:gd name="connsiteX139" fmla="*/ 4661 w 10000"/>
              <a:gd name="connsiteY139" fmla="*/ 2171 h 10393"/>
              <a:gd name="connsiteX140" fmla="*/ 4678 w 10000"/>
              <a:gd name="connsiteY140" fmla="*/ 1296 h 10393"/>
              <a:gd name="connsiteX141" fmla="*/ 4971 w 10000"/>
              <a:gd name="connsiteY141" fmla="*/ 1013 h 10393"/>
              <a:gd name="connsiteX142" fmla="*/ 5292 w 10000"/>
              <a:gd name="connsiteY142" fmla="*/ 665 h 10393"/>
              <a:gd name="connsiteX143" fmla="*/ 5387 w 10000"/>
              <a:gd name="connsiteY143" fmla="*/ 647 h 10393"/>
              <a:gd name="connsiteX144" fmla="*/ 5464 w 10000"/>
              <a:gd name="connsiteY144" fmla="*/ 593 h 10393"/>
              <a:gd name="connsiteX145" fmla="*/ 5479 w 10000"/>
              <a:gd name="connsiteY145" fmla="*/ 24 h 10393"/>
              <a:gd name="connsiteX146" fmla="*/ 5282 w 10000"/>
              <a:gd name="connsiteY146" fmla="*/ 7 h 10393"/>
              <a:gd name="connsiteX147" fmla="*/ 5035 w 10000"/>
              <a:gd name="connsiteY147" fmla="*/ 151 h 10393"/>
              <a:gd name="connsiteX148" fmla="*/ 4819 w 10000"/>
              <a:gd name="connsiteY148" fmla="*/ 393 h 10393"/>
              <a:gd name="connsiteX149" fmla="*/ 4428 w 10000"/>
              <a:gd name="connsiteY149" fmla="*/ 748 h 10393"/>
              <a:gd name="connsiteX150" fmla="*/ 3353 w 10000"/>
              <a:gd name="connsiteY150" fmla="*/ 1448 h 10393"/>
              <a:gd name="connsiteX151" fmla="*/ 2905 w 10000"/>
              <a:gd name="connsiteY151" fmla="*/ 1834 h 10393"/>
              <a:gd name="connsiteX152" fmla="*/ 2905 w 10000"/>
              <a:gd name="connsiteY152" fmla="*/ 1969 h 10393"/>
              <a:gd name="connsiteX153" fmla="*/ 2957 w 10000"/>
              <a:gd name="connsiteY153" fmla="*/ 1947 h 10393"/>
              <a:gd name="connsiteX154" fmla="*/ 2966 w 10000"/>
              <a:gd name="connsiteY154" fmla="*/ 2054 h 10393"/>
              <a:gd name="connsiteX155" fmla="*/ 2885 w 10000"/>
              <a:gd name="connsiteY155" fmla="*/ 2122 h 10393"/>
              <a:gd name="connsiteX156" fmla="*/ 2549 w 10000"/>
              <a:gd name="connsiteY156" fmla="*/ 2539 h 10393"/>
              <a:gd name="connsiteX157" fmla="*/ 2422 w 10000"/>
              <a:gd name="connsiteY157" fmla="*/ 2764 h 10393"/>
              <a:gd name="connsiteX158" fmla="*/ 2178 w 10000"/>
              <a:gd name="connsiteY158" fmla="*/ 3060 h 10393"/>
              <a:gd name="connsiteX159" fmla="*/ 2101 w 10000"/>
              <a:gd name="connsiteY159" fmla="*/ 3199 h 10393"/>
              <a:gd name="connsiteX160" fmla="*/ 2103 w 10000"/>
              <a:gd name="connsiteY160" fmla="*/ 3303 h 10393"/>
              <a:gd name="connsiteX161" fmla="*/ 1991 w 10000"/>
              <a:gd name="connsiteY161" fmla="*/ 3424 h 10393"/>
              <a:gd name="connsiteX162" fmla="*/ 1816 w 10000"/>
              <a:gd name="connsiteY162" fmla="*/ 3361 h 10393"/>
              <a:gd name="connsiteX163" fmla="*/ 1618 w 10000"/>
              <a:gd name="connsiteY163" fmla="*/ 3626 h 10393"/>
              <a:gd name="connsiteX164" fmla="*/ 1618 w 10000"/>
              <a:gd name="connsiteY164" fmla="*/ 3761 h 10393"/>
              <a:gd name="connsiteX165" fmla="*/ 1457 w 10000"/>
              <a:gd name="connsiteY165" fmla="*/ 3940 h 10393"/>
              <a:gd name="connsiteX166" fmla="*/ 1543 w 10000"/>
              <a:gd name="connsiteY166" fmla="*/ 4044 h 10393"/>
              <a:gd name="connsiteX167" fmla="*/ 1670 w 10000"/>
              <a:gd name="connsiteY167" fmla="*/ 3949 h 10393"/>
              <a:gd name="connsiteX168" fmla="*/ 1905 w 10000"/>
              <a:gd name="connsiteY168" fmla="*/ 4115 h 10393"/>
              <a:gd name="connsiteX169" fmla="*/ 2147 w 10000"/>
              <a:gd name="connsiteY169" fmla="*/ 3913 h 10393"/>
              <a:gd name="connsiteX170" fmla="*/ 2207 w 10000"/>
              <a:gd name="connsiteY170" fmla="*/ 3963 h 10393"/>
              <a:gd name="connsiteX171" fmla="*/ 1954 w 10000"/>
              <a:gd name="connsiteY171" fmla="*/ 4196 h 10393"/>
              <a:gd name="connsiteX172" fmla="*/ 2207 w 10000"/>
              <a:gd name="connsiteY172" fmla="*/ 4466 h 10393"/>
              <a:gd name="connsiteX173" fmla="*/ 2368 w 10000"/>
              <a:gd name="connsiteY173" fmla="*/ 4300 h 10393"/>
              <a:gd name="connsiteX174" fmla="*/ 2483 w 10000"/>
              <a:gd name="connsiteY174" fmla="*/ 4259 h 10393"/>
              <a:gd name="connsiteX175" fmla="*/ 2489 w 10000"/>
              <a:gd name="connsiteY175" fmla="*/ 4385 h 10393"/>
              <a:gd name="connsiteX176" fmla="*/ 2325 w 10000"/>
              <a:gd name="connsiteY176" fmla="*/ 4515 h 10393"/>
              <a:gd name="connsiteX177" fmla="*/ 2420 w 10000"/>
              <a:gd name="connsiteY177" fmla="*/ 4681 h 10393"/>
              <a:gd name="connsiteX178" fmla="*/ 2739 w 10000"/>
              <a:gd name="connsiteY178" fmla="*/ 4367 h 10393"/>
              <a:gd name="connsiteX179" fmla="*/ 2687 w 10000"/>
              <a:gd name="connsiteY179" fmla="*/ 4246 h 10393"/>
              <a:gd name="connsiteX180" fmla="*/ 2799 w 10000"/>
              <a:gd name="connsiteY180" fmla="*/ 4124 h 10393"/>
              <a:gd name="connsiteX181" fmla="*/ 2920 w 10000"/>
              <a:gd name="connsiteY181" fmla="*/ 4250 h 10393"/>
              <a:gd name="connsiteX182" fmla="*/ 3078 w 10000"/>
              <a:gd name="connsiteY182" fmla="*/ 4192 h 10393"/>
              <a:gd name="connsiteX183" fmla="*/ 3595 w 10000"/>
              <a:gd name="connsiteY183" fmla="*/ 3038 h 10393"/>
              <a:gd name="connsiteX184" fmla="*/ 3583 w 10000"/>
              <a:gd name="connsiteY184" fmla="*/ 3168 h 10393"/>
              <a:gd name="connsiteX185" fmla="*/ 3204 w 10000"/>
              <a:gd name="connsiteY185" fmla="*/ 4353 h 10393"/>
              <a:gd name="connsiteX186" fmla="*/ 3767 w 10000"/>
              <a:gd name="connsiteY186" fmla="*/ 4205 h 10393"/>
              <a:gd name="connsiteX187" fmla="*/ 3733 w 10000"/>
              <a:gd name="connsiteY187" fmla="*/ 4412 h 10393"/>
              <a:gd name="connsiteX188" fmla="*/ 3345 w 10000"/>
              <a:gd name="connsiteY188" fmla="*/ 4533 h 10393"/>
              <a:gd name="connsiteX189" fmla="*/ 3362 w 10000"/>
              <a:gd name="connsiteY189" fmla="*/ 4690 h 10393"/>
              <a:gd name="connsiteX190" fmla="*/ 3609 w 10000"/>
              <a:gd name="connsiteY190" fmla="*/ 4677 h 10393"/>
              <a:gd name="connsiteX191" fmla="*/ 3601 w 10000"/>
              <a:gd name="connsiteY191" fmla="*/ 4816 h 10393"/>
              <a:gd name="connsiteX192" fmla="*/ 3420 w 10000"/>
              <a:gd name="connsiteY192" fmla="*/ 4843 h 10393"/>
              <a:gd name="connsiteX193" fmla="*/ 3420 w 10000"/>
              <a:gd name="connsiteY193" fmla="*/ 4991 h 10393"/>
              <a:gd name="connsiteX194" fmla="*/ 3557 w 10000"/>
              <a:gd name="connsiteY194" fmla="*/ 5000 h 10393"/>
              <a:gd name="connsiteX195" fmla="*/ 3549 w 10000"/>
              <a:gd name="connsiteY195" fmla="*/ 5126 h 10393"/>
              <a:gd name="connsiteX196" fmla="*/ 3394 w 10000"/>
              <a:gd name="connsiteY196" fmla="*/ 5189 h 10393"/>
              <a:gd name="connsiteX197" fmla="*/ 3345 w 10000"/>
              <a:gd name="connsiteY197" fmla="*/ 5220 h 10393"/>
              <a:gd name="connsiteX198" fmla="*/ 3302 w 10000"/>
              <a:gd name="connsiteY198" fmla="*/ 5180 h 10393"/>
              <a:gd name="connsiteX199" fmla="*/ 3333 w 10000"/>
              <a:gd name="connsiteY199" fmla="*/ 5121 h 10393"/>
              <a:gd name="connsiteX200" fmla="*/ 3307 w 10000"/>
              <a:gd name="connsiteY200" fmla="*/ 4951 h 10393"/>
              <a:gd name="connsiteX201" fmla="*/ 3178 w 10000"/>
              <a:gd name="connsiteY201" fmla="*/ 4695 h 10393"/>
              <a:gd name="connsiteX202" fmla="*/ 3103 w 10000"/>
              <a:gd name="connsiteY202" fmla="*/ 4731 h 10393"/>
              <a:gd name="connsiteX203" fmla="*/ 3112 w 10000"/>
              <a:gd name="connsiteY203" fmla="*/ 4596 h 10393"/>
              <a:gd name="connsiteX204" fmla="*/ 2989 w 10000"/>
              <a:gd name="connsiteY204" fmla="*/ 4448 h 10393"/>
              <a:gd name="connsiteX205" fmla="*/ 2807 w 10000"/>
              <a:gd name="connsiteY205" fmla="*/ 4636 h 10393"/>
              <a:gd name="connsiteX206" fmla="*/ 2825 w 10000"/>
              <a:gd name="connsiteY206" fmla="*/ 5014 h 10393"/>
              <a:gd name="connsiteX207" fmla="*/ 2759 w 10000"/>
              <a:gd name="connsiteY207" fmla="*/ 5045 h 10393"/>
              <a:gd name="connsiteX208" fmla="*/ 2764 w 10000"/>
              <a:gd name="connsiteY208" fmla="*/ 5490 h 10393"/>
              <a:gd name="connsiteX209" fmla="*/ 2876 w 10000"/>
              <a:gd name="connsiteY209" fmla="*/ 5516 h 10393"/>
              <a:gd name="connsiteX210" fmla="*/ 2911 w 10000"/>
              <a:gd name="connsiteY210" fmla="*/ 5566 h 10393"/>
              <a:gd name="connsiteX211" fmla="*/ 2905 w 10000"/>
              <a:gd name="connsiteY211" fmla="*/ 6037 h 10393"/>
              <a:gd name="connsiteX212" fmla="*/ 4023 w 10000"/>
              <a:gd name="connsiteY212" fmla="*/ 6028 h 10393"/>
              <a:gd name="connsiteX213" fmla="*/ 4147 w 10000"/>
              <a:gd name="connsiteY213" fmla="*/ 5647 h 10393"/>
              <a:gd name="connsiteX214" fmla="*/ 4230 w 10000"/>
              <a:gd name="connsiteY214" fmla="*/ 5207 h 10393"/>
              <a:gd name="connsiteX215" fmla="*/ 4241 w 10000"/>
              <a:gd name="connsiteY215" fmla="*/ 4327 h 10393"/>
              <a:gd name="connsiteX216" fmla="*/ 4256 w 10000"/>
              <a:gd name="connsiteY216" fmla="*/ 4169 h 10393"/>
              <a:gd name="connsiteX217" fmla="*/ 4276 w 10000"/>
              <a:gd name="connsiteY217"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759 w 10000"/>
              <a:gd name="connsiteY130" fmla="*/ 4358 h 10393"/>
              <a:gd name="connsiteX131" fmla="*/ 5474 w 10000"/>
              <a:gd name="connsiteY131" fmla="*/ 4124 h 10393"/>
              <a:gd name="connsiteX132" fmla="*/ 5239 w 10000"/>
              <a:gd name="connsiteY132" fmla="*/ 3788 h 10393"/>
              <a:gd name="connsiteX133" fmla="*/ 5083 w 10000"/>
              <a:gd name="connsiteY133" fmla="*/ 3491 h 10393"/>
              <a:gd name="connsiteX134" fmla="*/ 5034 w 10000"/>
              <a:gd name="connsiteY134" fmla="*/ 3213 h 10393"/>
              <a:gd name="connsiteX135" fmla="*/ 5026 w 10000"/>
              <a:gd name="connsiteY135" fmla="*/ 2899 h 10393"/>
              <a:gd name="connsiteX136" fmla="*/ 5092 w 10000"/>
              <a:gd name="connsiteY136" fmla="*/ 2535 h 10393"/>
              <a:gd name="connsiteX137" fmla="*/ 5178 w 10000"/>
              <a:gd name="connsiteY137" fmla="*/ 2239 h 10393"/>
              <a:gd name="connsiteX138" fmla="*/ 5178 w 10000"/>
              <a:gd name="connsiteY138" fmla="*/ 2149 h 10393"/>
              <a:gd name="connsiteX139" fmla="*/ 4661 w 10000"/>
              <a:gd name="connsiteY139" fmla="*/ 2171 h 10393"/>
              <a:gd name="connsiteX140" fmla="*/ 4678 w 10000"/>
              <a:gd name="connsiteY140" fmla="*/ 1296 h 10393"/>
              <a:gd name="connsiteX141" fmla="*/ 4971 w 10000"/>
              <a:gd name="connsiteY141" fmla="*/ 1013 h 10393"/>
              <a:gd name="connsiteX142" fmla="*/ 5295 w 10000"/>
              <a:gd name="connsiteY142" fmla="*/ 652 h 10393"/>
              <a:gd name="connsiteX143" fmla="*/ 5387 w 10000"/>
              <a:gd name="connsiteY143" fmla="*/ 647 h 10393"/>
              <a:gd name="connsiteX144" fmla="*/ 5464 w 10000"/>
              <a:gd name="connsiteY144" fmla="*/ 593 h 10393"/>
              <a:gd name="connsiteX145" fmla="*/ 5479 w 10000"/>
              <a:gd name="connsiteY145" fmla="*/ 24 h 10393"/>
              <a:gd name="connsiteX146" fmla="*/ 5282 w 10000"/>
              <a:gd name="connsiteY146" fmla="*/ 7 h 10393"/>
              <a:gd name="connsiteX147" fmla="*/ 5035 w 10000"/>
              <a:gd name="connsiteY147" fmla="*/ 151 h 10393"/>
              <a:gd name="connsiteX148" fmla="*/ 4819 w 10000"/>
              <a:gd name="connsiteY148" fmla="*/ 393 h 10393"/>
              <a:gd name="connsiteX149" fmla="*/ 4428 w 10000"/>
              <a:gd name="connsiteY149" fmla="*/ 748 h 10393"/>
              <a:gd name="connsiteX150" fmla="*/ 3353 w 10000"/>
              <a:gd name="connsiteY150" fmla="*/ 1448 h 10393"/>
              <a:gd name="connsiteX151" fmla="*/ 2905 w 10000"/>
              <a:gd name="connsiteY151" fmla="*/ 1834 h 10393"/>
              <a:gd name="connsiteX152" fmla="*/ 2905 w 10000"/>
              <a:gd name="connsiteY152" fmla="*/ 1969 h 10393"/>
              <a:gd name="connsiteX153" fmla="*/ 2957 w 10000"/>
              <a:gd name="connsiteY153" fmla="*/ 1947 h 10393"/>
              <a:gd name="connsiteX154" fmla="*/ 2966 w 10000"/>
              <a:gd name="connsiteY154" fmla="*/ 2054 h 10393"/>
              <a:gd name="connsiteX155" fmla="*/ 2885 w 10000"/>
              <a:gd name="connsiteY155" fmla="*/ 2122 h 10393"/>
              <a:gd name="connsiteX156" fmla="*/ 2549 w 10000"/>
              <a:gd name="connsiteY156" fmla="*/ 2539 h 10393"/>
              <a:gd name="connsiteX157" fmla="*/ 2422 w 10000"/>
              <a:gd name="connsiteY157" fmla="*/ 2764 h 10393"/>
              <a:gd name="connsiteX158" fmla="*/ 2178 w 10000"/>
              <a:gd name="connsiteY158" fmla="*/ 3060 h 10393"/>
              <a:gd name="connsiteX159" fmla="*/ 2101 w 10000"/>
              <a:gd name="connsiteY159" fmla="*/ 3199 h 10393"/>
              <a:gd name="connsiteX160" fmla="*/ 2103 w 10000"/>
              <a:gd name="connsiteY160" fmla="*/ 3303 h 10393"/>
              <a:gd name="connsiteX161" fmla="*/ 1991 w 10000"/>
              <a:gd name="connsiteY161" fmla="*/ 3424 h 10393"/>
              <a:gd name="connsiteX162" fmla="*/ 1816 w 10000"/>
              <a:gd name="connsiteY162" fmla="*/ 3361 h 10393"/>
              <a:gd name="connsiteX163" fmla="*/ 1618 w 10000"/>
              <a:gd name="connsiteY163" fmla="*/ 3626 h 10393"/>
              <a:gd name="connsiteX164" fmla="*/ 1618 w 10000"/>
              <a:gd name="connsiteY164" fmla="*/ 3761 h 10393"/>
              <a:gd name="connsiteX165" fmla="*/ 1457 w 10000"/>
              <a:gd name="connsiteY165" fmla="*/ 3940 h 10393"/>
              <a:gd name="connsiteX166" fmla="*/ 1543 w 10000"/>
              <a:gd name="connsiteY166" fmla="*/ 4044 h 10393"/>
              <a:gd name="connsiteX167" fmla="*/ 1670 w 10000"/>
              <a:gd name="connsiteY167" fmla="*/ 3949 h 10393"/>
              <a:gd name="connsiteX168" fmla="*/ 1905 w 10000"/>
              <a:gd name="connsiteY168" fmla="*/ 4115 h 10393"/>
              <a:gd name="connsiteX169" fmla="*/ 2147 w 10000"/>
              <a:gd name="connsiteY169" fmla="*/ 3913 h 10393"/>
              <a:gd name="connsiteX170" fmla="*/ 2207 w 10000"/>
              <a:gd name="connsiteY170" fmla="*/ 3963 h 10393"/>
              <a:gd name="connsiteX171" fmla="*/ 1954 w 10000"/>
              <a:gd name="connsiteY171" fmla="*/ 4196 h 10393"/>
              <a:gd name="connsiteX172" fmla="*/ 2207 w 10000"/>
              <a:gd name="connsiteY172" fmla="*/ 4466 h 10393"/>
              <a:gd name="connsiteX173" fmla="*/ 2368 w 10000"/>
              <a:gd name="connsiteY173" fmla="*/ 4300 h 10393"/>
              <a:gd name="connsiteX174" fmla="*/ 2483 w 10000"/>
              <a:gd name="connsiteY174" fmla="*/ 4259 h 10393"/>
              <a:gd name="connsiteX175" fmla="*/ 2489 w 10000"/>
              <a:gd name="connsiteY175" fmla="*/ 4385 h 10393"/>
              <a:gd name="connsiteX176" fmla="*/ 2325 w 10000"/>
              <a:gd name="connsiteY176" fmla="*/ 4515 h 10393"/>
              <a:gd name="connsiteX177" fmla="*/ 2420 w 10000"/>
              <a:gd name="connsiteY177" fmla="*/ 4681 h 10393"/>
              <a:gd name="connsiteX178" fmla="*/ 2739 w 10000"/>
              <a:gd name="connsiteY178" fmla="*/ 4367 h 10393"/>
              <a:gd name="connsiteX179" fmla="*/ 2687 w 10000"/>
              <a:gd name="connsiteY179" fmla="*/ 4246 h 10393"/>
              <a:gd name="connsiteX180" fmla="*/ 2799 w 10000"/>
              <a:gd name="connsiteY180" fmla="*/ 4124 h 10393"/>
              <a:gd name="connsiteX181" fmla="*/ 2920 w 10000"/>
              <a:gd name="connsiteY181" fmla="*/ 4250 h 10393"/>
              <a:gd name="connsiteX182" fmla="*/ 3078 w 10000"/>
              <a:gd name="connsiteY182" fmla="*/ 4192 h 10393"/>
              <a:gd name="connsiteX183" fmla="*/ 3595 w 10000"/>
              <a:gd name="connsiteY183" fmla="*/ 3038 h 10393"/>
              <a:gd name="connsiteX184" fmla="*/ 3583 w 10000"/>
              <a:gd name="connsiteY184" fmla="*/ 3168 h 10393"/>
              <a:gd name="connsiteX185" fmla="*/ 3204 w 10000"/>
              <a:gd name="connsiteY185" fmla="*/ 4353 h 10393"/>
              <a:gd name="connsiteX186" fmla="*/ 3767 w 10000"/>
              <a:gd name="connsiteY186" fmla="*/ 4205 h 10393"/>
              <a:gd name="connsiteX187" fmla="*/ 3733 w 10000"/>
              <a:gd name="connsiteY187" fmla="*/ 4412 h 10393"/>
              <a:gd name="connsiteX188" fmla="*/ 3345 w 10000"/>
              <a:gd name="connsiteY188" fmla="*/ 4533 h 10393"/>
              <a:gd name="connsiteX189" fmla="*/ 3362 w 10000"/>
              <a:gd name="connsiteY189" fmla="*/ 4690 h 10393"/>
              <a:gd name="connsiteX190" fmla="*/ 3609 w 10000"/>
              <a:gd name="connsiteY190" fmla="*/ 4677 h 10393"/>
              <a:gd name="connsiteX191" fmla="*/ 3601 w 10000"/>
              <a:gd name="connsiteY191" fmla="*/ 4816 h 10393"/>
              <a:gd name="connsiteX192" fmla="*/ 3420 w 10000"/>
              <a:gd name="connsiteY192" fmla="*/ 4843 h 10393"/>
              <a:gd name="connsiteX193" fmla="*/ 3420 w 10000"/>
              <a:gd name="connsiteY193" fmla="*/ 4991 h 10393"/>
              <a:gd name="connsiteX194" fmla="*/ 3557 w 10000"/>
              <a:gd name="connsiteY194" fmla="*/ 5000 h 10393"/>
              <a:gd name="connsiteX195" fmla="*/ 3549 w 10000"/>
              <a:gd name="connsiteY195" fmla="*/ 5126 h 10393"/>
              <a:gd name="connsiteX196" fmla="*/ 3394 w 10000"/>
              <a:gd name="connsiteY196" fmla="*/ 5189 h 10393"/>
              <a:gd name="connsiteX197" fmla="*/ 3345 w 10000"/>
              <a:gd name="connsiteY197" fmla="*/ 5220 h 10393"/>
              <a:gd name="connsiteX198" fmla="*/ 3302 w 10000"/>
              <a:gd name="connsiteY198" fmla="*/ 5180 h 10393"/>
              <a:gd name="connsiteX199" fmla="*/ 3333 w 10000"/>
              <a:gd name="connsiteY199" fmla="*/ 5121 h 10393"/>
              <a:gd name="connsiteX200" fmla="*/ 3307 w 10000"/>
              <a:gd name="connsiteY200" fmla="*/ 4951 h 10393"/>
              <a:gd name="connsiteX201" fmla="*/ 3178 w 10000"/>
              <a:gd name="connsiteY201" fmla="*/ 4695 h 10393"/>
              <a:gd name="connsiteX202" fmla="*/ 3103 w 10000"/>
              <a:gd name="connsiteY202" fmla="*/ 4731 h 10393"/>
              <a:gd name="connsiteX203" fmla="*/ 3112 w 10000"/>
              <a:gd name="connsiteY203" fmla="*/ 4596 h 10393"/>
              <a:gd name="connsiteX204" fmla="*/ 2989 w 10000"/>
              <a:gd name="connsiteY204" fmla="*/ 4448 h 10393"/>
              <a:gd name="connsiteX205" fmla="*/ 2807 w 10000"/>
              <a:gd name="connsiteY205" fmla="*/ 4636 h 10393"/>
              <a:gd name="connsiteX206" fmla="*/ 2825 w 10000"/>
              <a:gd name="connsiteY206" fmla="*/ 5014 h 10393"/>
              <a:gd name="connsiteX207" fmla="*/ 2759 w 10000"/>
              <a:gd name="connsiteY207" fmla="*/ 5045 h 10393"/>
              <a:gd name="connsiteX208" fmla="*/ 2764 w 10000"/>
              <a:gd name="connsiteY208" fmla="*/ 5490 h 10393"/>
              <a:gd name="connsiteX209" fmla="*/ 2876 w 10000"/>
              <a:gd name="connsiteY209" fmla="*/ 5516 h 10393"/>
              <a:gd name="connsiteX210" fmla="*/ 2911 w 10000"/>
              <a:gd name="connsiteY210" fmla="*/ 5566 h 10393"/>
              <a:gd name="connsiteX211" fmla="*/ 2905 w 10000"/>
              <a:gd name="connsiteY211" fmla="*/ 6037 h 10393"/>
              <a:gd name="connsiteX212" fmla="*/ 4023 w 10000"/>
              <a:gd name="connsiteY212" fmla="*/ 6028 h 10393"/>
              <a:gd name="connsiteX213" fmla="*/ 4147 w 10000"/>
              <a:gd name="connsiteY213" fmla="*/ 5647 h 10393"/>
              <a:gd name="connsiteX214" fmla="*/ 4230 w 10000"/>
              <a:gd name="connsiteY214" fmla="*/ 5207 h 10393"/>
              <a:gd name="connsiteX215" fmla="*/ 4241 w 10000"/>
              <a:gd name="connsiteY215" fmla="*/ 4327 h 10393"/>
              <a:gd name="connsiteX216" fmla="*/ 4256 w 10000"/>
              <a:gd name="connsiteY216" fmla="*/ 4169 h 10393"/>
              <a:gd name="connsiteX217" fmla="*/ 4276 w 10000"/>
              <a:gd name="connsiteY217"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759 w 10000"/>
              <a:gd name="connsiteY130" fmla="*/ 4358 h 10393"/>
              <a:gd name="connsiteX131" fmla="*/ 5474 w 10000"/>
              <a:gd name="connsiteY131" fmla="*/ 4124 h 10393"/>
              <a:gd name="connsiteX132" fmla="*/ 5239 w 10000"/>
              <a:gd name="connsiteY132" fmla="*/ 3788 h 10393"/>
              <a:gd name="connsiteX133" fmla="*/ 5083 w 10000"/>
              <a:gd name="connsiteY133" fmla="*/ 3491 h 10393"/>
              <a:gd name="connsiteX134" fmla="*/ 5034 w 10000"/>
              <a:gd name="connsiteY134" fmla="*/ 3213 h 10393"/>
              <a:gd name="connsiteX135" fmla="*/ 5026 w 10000"/>
              <a:gd name="connsiteY135" fmla="*/ 2899 h 10393"/>
              <a:gd name="connsiteX136" fmla="*/ 5092 w 10000"/>
              <a:gd name="connsiteY136" fmla="*/ 2535 h 10393"/>
              <a:gd name="connsiteX137" fmla="*/ 5178 w 10000"/>
              <a:gd name="connsiteY137" fmla="*/ 2239 h 10393"/>
              <a:gd name="connsiteX138" fmla="*/ 5178 w 10000"/>
              <a:gd name="connsiteY138" fmla="*/ 2149 h 10393"/>
              <a:gd name="connsiteX139" fmla="*/ 4661 w 10000"/>
              <a:gd name="connsiteY139" fmla="*/ 2171 h 10393"/>
              <a:gd name="connsiteX140" fmla="*/ 4678 w 10000"/>
              <a:gd name="connsiteY140" fmla="*/ 1296 h 10393"/>
              <a:gd name="connsiteX141" fmla="*/ 4971 w 10000"/>
              <a:gd name="connsiteY141" fmla="*/ 1013 h 10393"/>
              <a:gd name="connsiteX142" fmla="*/ 5295 w 10000"/>
              <a:gd name="connsiteY142" fmla="*/ 652 h 10393"/>
              <a:gd name="connsiteX143" fmla="*/ 5387 w 10000"/>
              <a:gd name="connsiteY143" fmla="*/ 647 h 10393"/>
              <a:gd name="connsiteX144" fmla="*/ 5464 w 10000"/>
              <a:gd name="connsiteY144" fmla="*/ 593 h 10393"/>
              <a:gd name="connsiteX145" fmla="*/ 5479 w 10000"/>
              <a:gd name="connsiteY145" fmla="*/ 24 h 10393"/>
              <a:gd name="connsiteX146" fmla="*/ 5282 w 10000"/>
              <a:gd name="connsiteY146" fmla="*/ 7 h 10393"/>
              <a:gd name="connsiteX147" fmla="*/ 5035 w 10000"/>
              <a:gd name="connsiteY147" fmla="*/ 151 h 10393"/>
              <a:gd name="connsiteX148" fmla="*/ 4819 w 10000"/>
              <a:gd name="connsiteY148" fmla="*/ 393 h 10393"/>
              <a:gd name="connsiteX149" fmla="*/ 4428 w 10000"/>
              <a:gd name="connsiteY149" fmla="*/ 748 h 10393"/>
              <a:gd name="connsiteX150" fmla="*/ 3353 w 10000"/>
              <a:gd name="connsiteY150" fmla="*/ 1448 h 10393"/>
              <a:gd name="connsiteX151" fmla="*/ 2905 w 10000"/>
              <a:gd name="connsiteY151" fmla="*/ 1834 h 10393"/>
              <a:gd name="connsiteX152" fmla="*/ 2905 w 10000"/>
              <a:gd name="connsiteY152" fmla="*/ 1969 h 10393"/>
              <a:gd name="connsiteX153" fmla="*/ 2957 w 10000"/>
              <a:gd name="connsiteY153" fmla="*/ 1947 h 10393"/>
              <a:gd name="connsiteX154" fmla="*/ 2966 w 10000"/>
              <a:gd name="connsiteY154" fmla="*/ 2054 h 10393"/>
              <a:gd name="connsiteX155" fmla="*/ 2885 w 10000"/>
              <a:gd name="connsiteY155" fmla="*/ 2122 h 10393"/>
              <a:gd name="connsiteX156" fmla="*/ 2549 w 10000"/>
              <a:gd name="connsiteY156" fmla="*/ 2539 h 10393"/>
              <a:gd name="connsiteX157" fmla="*/ 2422 w 10000"/>
              <a:gd name="connsiteY157" fmla="*/ 2764 h 10393"/>
              <a:gd name="connsiteX158" fmla="*/ 2178 w 10000"/>
              <a:gd name="connsiteY158" fmla="*/ 3060 h 10393"/>
              <a:gd name="connsiteX159" fmla="*/ 2101 w 10000"/>
              <a:gd name="connsiteY159" fmla="*/ 3199 h 10393"/>
              <a:gd name="connsiteX160" fmla="*/ 2103 w 10000"/>
              <a:gd name="connsiteY160" fmla="*/ 3303 h 10393"/>
              <a:gd name="connsiteX161" fmla="*/ 1991 w 10000"/>
              <a:gd name="connsiteY161" fmla="*/ 3424 h 10393"/>
              <a:gd name="connsiteX162" fmla="*/ 1816 w 10000"/>
              <a:gd name="connsiteY162" fmla="*/ 3361 h 10393"/>
              <a:gd name="connsiteX163" fmla="*/ 1618 w 10000"/>
              <a:gd name="connsiteY163" fmla="*/ 3626 h 10393"/>
              <a:gd name="connsiteX164" fmla="*/ 1618 w 10000"/>
              <a:gd name="connsiteY164" fmla="*/ 3761 h 10393"/>
              <a:gd name="connsiteX165" fmla="*/ 1457 w 10000"/>
              <a:gd name="connsiteY165" fmla="*/ 3940 h 10393"/>
              <a:gd name="connsiteX166" fmla="*/ 1543 w 10000"/>
              <a:gd name="connsiteY166" fmla="*/ 4044 h 10393"/>
              <a:gd name="connsiteX167" fmla="*/ 1670 w 10000"/>
              <a:gd name="connsiteY167" fmla="*/ 3949 h 10393"/>
              <a:gd name="connsiteX168" fmla="*/ 1905 w 10000"/>
              <a:gd name="connsiteY168" fmla="*/ 4115 h 10393"/>
              <a:gd name="connsiteX169" fmla="*/ 2147 w 10000"/>
              <a:gd name="connsiteY169" fmla="*/ 3913 h 10393"/>
              <a:gd name="connsiteX170" fmla="*/ 2207 w 10000"/>
              <a:gd name="connsiteY170" fmla="*/ 3963 h 10393"/>
              <a:gd name="connsiteX171" fmla="*/ 1954 w 10000"/>
              <a:gd name="connsiteY171" fmla="*/ 4196 h 10393"/>
              <a:gd name="connsiteX172" fmla="*/ 2207 w 10000"/>
              <a:gd name="connsiteY172" fmla="*/ 4466 h 10393"/>
              <a:gd name="connsiteX173" fmla="*/ 2368 w 10000"/>
              <a:gd name="connsiteY173" fmla="*/ 4300 h 10393"/>
              <a:gd name="connsiteX174" fmla="*/ 2483 w 10000"/>
              <a:gd name="connsiteY174" fmla="*/ 4259 h 10393"/>
              <a:gd name="connsiteX175" fmla="*/ 2489 w 10000"/>
              <a:gd name="connsiteY175" fmla="*/ 4385 h 10393"/>
              <a:gd name="connsiteX176" fmla="*/ 2325 w 10000"/>
              <a:gd name="connsiteY176" fmla="*/ 4515 h 10393"/>
              <a:gd name="connsiteX177" fmla="*/ 2420 w 10000"/>
              <a:gd name="connsiteY177" fmla="*/ 4681 h 10393"/>
              <a:gd name="connsiteX178" fmla="*/ 2739 w 10000"/>
              <a:gd name="connsiteY178" fmla="*/ 4367 h 10393"/>
              <a:gd name="connsiteX179" fmla="*/ 2687 w 10000"/>
              <a:gd name="connsiteY179" fmla="*/ 4246 h 10393"/>
              <a:gd name="connsiteX180" fmla="*/ 2799 w 10000"/>
              <a:gd name="connsiteY180" fmla="*/ 4124 h 10393"/>
              <a:gd name="connsiteX181" fmla="*/ 2920 w 10000"/>
              <a:gd name="connsiteY181" fmla="*/ 4250 h 10393"/>
              <a:gd name="connsiteX182" fmla="*/ 3078 w 10000"/>
              <a:gd name="connsiteY182" fmla="*/ 4192 h 10393"/>
              <a:gd name="connsiteX183" fmla="*/ 3595 w 10000"/>
              <a:gd name="connsiteY183" fmla="*/ 3038 h 10393"/>
              <a:gd name="connsiteX184" fmla="*/ 3583 w 10000"/>
              <a:gd name="connsiteY184" fmla="*/ 3168 h 10393"/>
              <a:gd name="connsiteX185" fmla="*/ 3204 w 10000"/>
              <a:gd name="connsiteY185" fmla="*/ 4353 h 10393"/>
              <a:gd name="connsiteX186" fmla="*/ 3767 w 10000"/>
              <a:gd name="connsiteY186" fmla="*/ 4205 h 10393"/>
              <a:gd name="connsiteX187" fmla="*/ 3733 w 10000"/>
              <a:gd name="connsiteY187" fmla="*/ 4412 h 10393"/>
              <a:gd name="connsiteX188" fmla="*/ 3345 w 10000"/>
              <a:gd name="connsiteY188" fmla="*/ 4533 h 10393"/>
              <a:gd name="connsiteX189" fmla="*/ 3362 w 10000"/>
              <a:gd name="connsiteY189" fmla="*/ 4690 h 10393"/>
              <a:gd name="connsiteX190" fmla="*/ 3609 w 10000"/>
              <a:gd name="connsiteY190" fmla="*/ 4677 h 10393"/>
              <a:gd name="connsiteX191" fmla="*/ 3601 w 10000"/>
              <a:gd name="connsiteY191" fmla="*/ 4816 h 10393"/>
              <a:gd name="connsiteX192" fmla="*/ 3420 w 10000"/>
              <a:gd name="connsiteY192" fmla="*/ 4843 h 10393"/>
              <a:gd name="connsiteX193" fmla="*/ 3420 w 10000"/>
              <a:gd name="connsiteY193" fmla="*/ 4991 h 10393"/>
              <a:gd name="connsiteX194" fmla="*/ 3557 w 10000"/>
              <a:gd name="connsiteY194" fmla="*/ 5000 h 10393"/>
              <a:gd name="connsiteX195" fmla="*/ 3549 w 10000"/>
              <a:gd name="connsiteY195" fmla="*/ 5126 h 10393"/>
              <a:gd name="connsiteX196" fmla="*/ 3394 w 10000"/>
              <a:gd name="connsiteY196" fmla="*/ 5189 h 10393"/>
              <a:gd name="connsiteX197" fmla="*/ 3345 w 10000"/>
              <a:gd name="connsiteY197" fmla="*/ 5220 h 10393"/>
              <a:gd name="connsiteX198" fmla="*/ 3302 w 10000"/>
              <a:gd name="connsiteY198" fmla="*/ 5180 h 10393"/>
              <a:gd name="connsiteX199" fmla="*/ 3333 w 10000"/>
              <a:gd name="connsiteY199" fmla="*/ 5121 h 10393"/>
              <a:gd name="connsiteX200" fmla="*/ 3307 w 10000"/>
              <a:gd name="connsiteY200" fmla="*/ 4951 h 10393"/>
              <a:gd name="connsiteX201" fmla="*/ 3178 w 10000"/>
              <a:gd name="connsiteY201" fmla="*/ 4695 h 10393"/>
              <a:gd name="connsiteX202" fmla="*/ 3103 w 10000"/>
              <a:gd name="connsiteY202" fmla="*/ 4731 h 10393"/>
              <a:gd name="connsiteX203" fmla="*/ 3112 w 10000"/>
              <a:gd name="connsiteY203" fmla="*/ 4596 h 10393"/>
              <a:gd name="connsiteX204" fmla="*/ 2989 w 10000"/>
              <a:gd name="connsiteY204" fmla="*/ 4448 h 10393"/>
              <a:gd name="connsiteX205" fmla="*/ 2807 w 10000"/>
              <a:gd name="connsiteY205" fmla="*/ 4636 h 10393"/>
              <a:gd name="connsiteX206" fmla="*/ 2825 w 10000"/>
              <a:gd name="connsiteY206" fmla="*/ 5014 h 10393"/>
              <a:gd name="connsiteX207" fmla="*/ 2759 w 10000"/>
              <a:gd name="connsiteY207" fmla="*/ 5045 h 10393"/>
              <a:gd name="connsiteX208" fmla="*/ 2764 w 10000"/>
              <a:gd name="connsiteY208" fmla="*/ 5490 h 10393"/>
              <a:gd name="connsiteX209" fmla="*/ 2876 w 10000"/>
              <a:gd name="connsiteY209" fmla="*/ 5516 h 10393"/>
              <a:gd name="connsiteX210" fmla="*/ 2911 w 10000"/>
              <a:gd name="connsiteY210" fmla="*/ 5566 h 10393"/>
              <a:gd name="connsiteX211" fmla="*/ 2905 w 10000"/>
              <a:gd name="connsiteY211" fmla="*/ 6037 h 10393"/>
              <a:gd name="connsiteX212" fmla="*/ 4023 w 10000"/>
              <a:gd name="connsiteY212" fmla="*/ 6028 h 10393"/>
              <a:gd name="connsiteX213" fmla="*/ 4147 w 10000"/>
              <a:gd name="connsiteY213" fmla="*/ 5647 h 10393"/>
              <a:gd name="connsiteX214" fmla="*/ 4230 w 10000"/>
              <a:gd name="connsiteY214" fmla="*/ 5207 h 10393"/>
              <a:gd name="connsiteX215" fmla="*/ 4241 w 10000"/>
              <a:gd name="connsiteY215" fmla="*/ 4327 h 10393"/>
              <a:gd name="connsiteX216" fmla="*/ 4256 w 10000"/>
              <a:gd name="connsiteY216" fmla="*/ 4169 h 10393"/>
              <a:gd name="connsiteX217" fmla="*/ 4276 w 10000"/>
              <a:gd name="connsiteY217"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759 w 10000"/>
              <a:gd name="connsiteY130" fmla="*/ 4358 h 10393"/>
              <a:gd name="connsiteX131" fmla="*/ 5474 w 10000"/>
              <a:gd name="connsiteY131" fmla="*/ 4124 h 10393"/>
              <a:gd name="connsiteX132" fmla="*/ 5239 w 10000"/>
              <a:gd name="connsiteY132" fmla="*/ 3788 h 10393"/>
              <a:gd name="connsiteX133" fmla="*/ 5083 w 10000"/>
              <a:gd name="connsiteY133" fmla="*/ 3491 h 10393"/>
              <a:gd name="connsiteX134" fmla="*/ 5034 w 10000"/>
              <a:gd name="connsiteY134" fmla="*/ 3213 h 10393"/>
              <a:gd name="connsiteX135" fmla="*/ 5026 w 10000"/>
              <a:gd name="connsiteY135" fmla="*/ 2899 h 10393"/>
              <a:gd name="connsiteX136" fmla="*/ 5092 w 10000"/>
              <a:gd name="connsiteY136" fmla="*/ 2535 h 10393"/>
              <a:gd name="connsiteX137" fmla="*/ 5178 w 10000"/>
              <a:gd name="connsiteY137" fmla="*/ 2239 h 10393"/>
              <a:gd name="connsiteX138" fmla="*/ 5178 w 10000"/>
              <a:gd name="connsiteY138" fmla="*/ 2149 h 10393"/>
              <a:gd name="connsiteX139" fmla="*/ 4661 w 10000"/>
              <a:gd name="connsiteY139" fmla="*/ 2171 h 10393"/>
              <a:gd name="connsiteX140" fmla="*/ 4678 w 10000"/>
              <a:gd name="connsiteY140" fmla="*/ 1296 h 10393"/>
              <a:gd name="connsiteX141" fmla="*/ 4971 w 10000"/>
              <a:gd name="connsiteY141" fmla="*/ 1013 h 10393"/>
              <a:gd name="connsiteX142" fmla="*/ 5295 w 10000"/>
              <a:gd name="connsiteY142" fmla="*/ 652 h 10393"/>
              <a:gd name="connsiteX143" fmla="*/ 5387 w 10000"/>
              <a:gd name="connsiteY143" fmla="*/ 647 h 10393"/>
              <a:gd name="connsiteX144" fmla="*/ 5469 w 10000"/>
              <a:gd name="connsiteY144" fmla="*/ 517 h 10393"/>
              <a:gd name="connsiteX145" fmla="*/ 5479 w 10000"/>
              <a:gd name="connsiteY145" fmla="*/ 24 h 10393"/>
              <a:gd name="connsiteX146" fmla="*/ 5282 w 10000"/>
              <a:gd name="connsiteY146" fmla="*/ 7 h 10393"/>
              <a:gd name="connsiteX147" fmla="*/ 5035 w 10000"/>
              <a:gd name="connsiteY147" fmla="*/ 151 h 10393"/>
              <a:gd name="connsiteX148" fmla="*/ 4819 w 10000"/>
              <a:gd name="connsiteY148" fmla="*/ 393 h 10393"/>
              <a:gd name="connsiteX149" fmla="*/ 4428 w 10000"/>
              <a:gd name="connsiteY149" fmla="*/ 748 h 10393"/>
              <a:gd name="connsiteX150" fmla="*/ 3353 w 10000"/>
              <a:gd name="connsiteY150" fmla="*/ 1448 h 10393"/>
              <a:gd name="connsiteX151" fmla="*/ 2905 w 10000"/>
              <a:gd name="connsiteY151" fmla="*/ 1834 h 10393"/>
              <a:gd name="connsiteX152" fmla="*/ 2905 w 10000"/>
              <a:gd name="connsiteY152" fmla="*/ 1969 h 10393"/>
              <a:gd name="connsiteX153" fmla="*/ 2957 w 10000"/>
              <a:gd name="connsiteY153" fmla="*/ 1947 h 10393"/>
              <a:gd name="connsiteX154" fmla="*/ 2966 w 10000"/>
              <a:gd name="connsiteY154" fmla="*/ 2054 h 10393"/>
              <a:gd name="connsiteX155" fmla="*/ 2885 w 10000"/>
              <a:gd name="connsiteY155" fmla="*/ 2122 h 10393"/>
              <a:gd name="connsiteX156" fmla="*/ 2549 w 10000"/>
              <a:gd name="connsiteY156" fmla="*/ 2539 h 10393"/>
              <a:gd name="connsiteX157" fmla="*/ 2422 w 10000"/>
              <a:gd name="connsiteY157" fmla="*/ 2764 h 10393"/>
              <a:gd name="connsiteX158" fmla="*/ 2178 w 10000"/>
              <a:gd name="connsiteY158" fmla="*/ 3060 h 10393"/>
              <a:gd name="connsiteX159" fmla="*/ 2101 w 10000"/>
              <a:gd name="connsiteY159" fmla="*/ 3199 h 10393"/>
              <a:gd name="connsiteX160" fmla="*/ 2103 w 10000"/>
              <a:gd name="connsiteY160" fmla="*/ 3303 h 10393"/>
              <a:gd name="connsiteX161" fmla="*/ 1991 w 10000"/>
              <a:gd name="connsiteY161" fmla="*/ 3424 h 10393"/>
              <a:gd name="connsiteX162" fmla="*/ 1816 w 10000"/>
              <a:gd name="connsiteY162" fmla="*/ 3361 h 10393"/>
              <a:gd name="connsiteX163" fmla="*/ 1618 w 10000"/>
              <a:gd name="connsiteY163" fmla="*/ 3626 h 10393"/>
              <a:gd name="connsiteX164" fmla="*/ 1618 w 10000"/>
              <a:gd name="connsiteY164" fmla="*/ 3761 h 10393"/>
              <a:gd name="connsiteX165" fmla="*/ 1457 w 10000"/>
              <a:gd name="connsiteY165" fmla="*/ 3940 h 10393"/>
              <a:gd name="connsiteX166" fmla="*/ 1543 w 10000"/>
              <a:gd name="connsiteY166" fmla="*/ 4044 h 10393"/>
              <a:gd name="connsiteX167" fmla="*/ 1670 w 10000"/>
              <a:gd name="connsiteY167" fmla="*/ 3949 h 10393"/>
              <a:gd name="connsiteX168" fmla="*/ 1905 w 10000"/>
              <a:gd name="connsiteY168" fmla="*/ 4115 h 10393"/>
              <a:gd name="connsiteX169" fmla="*/ 2147 w 10000"/>
              <a:gd name="connsiteY169" fmla="*/ 3913 h 10393"/>
              <a:gd name="connsiteX170" fmla="*/ 2207 w 10000"/>
              <a:gd name="connsiteY170" fmla="*/ 3963 h 10393"/>
              <a:gd name="connsiteX171" fmla="*/ 1954 w 10000"/>
              <a:gd name="connsiteY171" fmla="*/ 4196 h 10393"/>
              <a:gd name="connsiteX172" fmla="*/ 2207 w 10000"/>
              <a:gd name="connsiteY172" fmla="*/ 4466 h 10393"/>
              <a:gd name="connsiteX173" fmla="*/ 2368 w 10000"/>
              <a:gd name="connsiteY173" fmla="*/ 4300 h 10393"/>
              <a:gd name="connsiteX174" fmla="*/ 2483 w 10000"/>
              <a:gd name="connsiteY174" fmla="*/ 4259 h 10393"/>
              <a:gd name="connsiteX175" fmla="*/ 2489 w 10000"/>
              <a:gd name="connsiteY175" fmla="*/ 4385 h 10393"/>
              <a:gd name="connsiteX176" fmla="*/ 2325 w 10000"/>
              <a:gd name="connsiteY176" fmla="*/ 4515 h 10393"/>
              <a:gd name="connsiteX177" fmla="*/ 2420 w 10000"/>
              <a:gd name="connsiteY177" fmla="*/ 4681 h 10393"/>
              <a:gd name="connsiteX178" fmla="*/ 2739 w 10000"/>
              <a:gd name="connsiteY178" fmla="*/ 4367 h 10393"/>
              <a:gd name="connsiteX179" fmla="*/ 2687 w 10000"/>
              <a:gd name="connsiteY179" fmla="*/ 4246 h 10393"/>
              <a:gd name="connsiteX180" fmla="*/ 2799 w 10000"/>
              <a:gd name="connsiteY180" fmla="*/ 4124 h 10393"/>
              <a:gd name="connsiteX181" fmla="*/ 2920 w 10000"/>
              <a:gd name="connsiteY181" fmla="*/ 4250 h 10393"/>
              <a:gd name="connsiteX182" fmla="*/ 3078 w 10000"/>
              <a:gd name="connsiteY182" fmla="*/ 4192 h 10393"/>
              <a:gd name="connsiteX183" fmla="*/ 3595 w 10000"/>
              <a:gd name="connsiteY183" fmla="*/ 3038 h 10393"/>
              <a:gd name="connsiteX184" fmla="*/ 3583 w 10000"/>
              <a:gd name="connsiteY184" fmla="*/ 3168 h 10393"/>
              <a:gd name="connsiteX185" fmla="*/ 3204 w 10000"/>
              <a:gd name="connsiteY185" fmla="*/ 4353 h 10393"/>
              <a:gd name="connsiteX186" fmla="*/ 3767 w 10000"/>
              <a:gd name="connsiteY186" fmla="*/ 4205 h 10393"/>
              <a:gd name="connsiteX187" fmla="*/ 3733 w 10000"/>
              <a:gd name="connsiteY187" fmla="*/ 4412 h 10393"/>
              <a:gd name="connsiteX188" fmla="*/ 3345 w 10000"/>
              <a:gd name="connsiteY188" fmla="*/ 4533 h 10393"/>
              <a:gd name="connsiteX189" fmla="*/ 3362 w 10000"/>
              <a:gd name="connsiteY189" fmla="*/ 4690 h 10393"/>
              <a:gd name="connsiteX190" fmla="*/ 3609 w 10000"/>
              <a:gd name="connsiteY190" fmla="*/ 4677 h 10393"/>
              <a:gd name="connsiteX191" fmla="*/ 3601 w 10000"/>
              <a:gd name="connsiteY191" fmla="*/ 4816 h 10393"/>
              <a:gd name="connsiteX192" fmla="*/ 3420 w 10000"/>
              <a:gd name="connsiteY192" fmla="*/ 4843 h 10393"/>
              <a:gd name="connsiteX193" fmla="*/ 3420 w 10000"/>
              <a:gd name="connsiteY193" fmla="*/ 4991 h 10393"/>
              <a:gd name="connsiteX194" fmla="*/ 3557 w 10000"/>
              <a:gd name="connsiteY194" fmla="*/ 5000 h 10393"/>
              <a:gd name="connsiteX195" fmla="*/ 3549 w 10000"/>
              <a:gd name="connsiteY195" fmla="*/ 5126 h 10393"/>
              <a:gd name="connsiteX196" fmla="*/ 3394 w 10000"/>
              <a:gd name="connsiteY196" fmla="*/ 5189 h 10393"/>
              <a:gd name="connsiteX197" fmla="*/ 3345 w 10000"/>
              <a:gd name="connsiteY197" fmla="*/ 5220 h 10393"/>
              <a:gd name="connsiteX198" fmla="*/ 3302 w 10000"/>
              <a:gd name="connsiteY198" fmla="*/ 5180 h 10393"/>
              <a:gd name="connsiteX199" fmla="*/ 3333 w 10000"/>
              <a:gd name="connsiteY199" fmla="*/ 5121 h 10393"/>
              <a:gd name="connsiteX200" fmla="*/ 3307 w 10000"/>
              <a:gd name="connsiteY200" fmla="*/ 4951 h 10393"/>
              <a:gd name="connsiteX201" fmla="*/ 3178 w 10000"/>
              <a:gd name="connsiteY201" fmla="*/ 4695 h 10393"/>
              <a:gd name="connsiteX202" fmla="*/ 3103 w 10000"/>
              <a:gd name="connsiteY202" fmla="*/ 4731 h 10393"/>
              <a:gd name="connsiteX203" fmla="*/ 3112 w 10000"/>
              <a:gd name="connsiteY203" fmla="*/ 4596 h 10393"/>
              <a:gd name="connsiteX204" fmla="*/ 2989 w 10000"/>
              <a:gd name="connsiteY204" fmla="*/ 4448 h 10393"/>
              <a:gd name="connsiteX205" fmla="*/ 2807 w 10000"/>
              <a:gd name="connsiteY205" fmla="*/ 4636 h 10393"/>
              <a:gd name="connsiteX206" fmla="*/ 2825 w 10000"/>
              <a:gd name="connsiteY206" fmla="*/ 5014 h 10393"/>
              <a:gd name="connsiteX207" fmla="*/ 2759 w 10000"/>
              <a:gd name="connsiteY207" fmla="*/ 5045 h 10393"/>
              <a:gd name="connsiteX208" fmla="*/ 2764 w 10000"/>
              <a:gd name="connsiteY208" fmla="*/ 5490 h 10393"/>
              <a:gd name="connsiteX209" fmla="*/ 2876 w 10000"/>
              <a:gd name="connsiteY209" fmla="*/ 5516 h 10393"/>
              <a:gd name="connsiteX210" fmla="*/ 2911 w 10000"/>
              <a:gd name="connsiteY210" fmla="*/ 5566 h 10393"/>
              <a:gd name="connsiteX211" fmla="*/ 2905 w 10000"/>
              <a:gd name="connsiteY211" fmla="*/ 6037 h 10393"/>
              <a:gd name="connsiteX212" fmla="*/ 4023 w 10000"/>
              <a:gd name="connsiteY212" fmla="*/ 6028 h 10393"/>
              <a:gd name="connsiteX213" fmla="*/ 4147 w 10000"/>
              <a:gd name="connsiteY213" fmla="*/ 5647 h 10393"/>
              <a:gd name="connsiteX214" fmla="*/ 4230 w 10000"/>
              <a:gd name="connsiteY214" fmla="*/ 5207 h 10393"/>
              <a:gd name="connsiteX215" fmla="*/ 4241 w 10000"/>
              <a:gd name="connsiteY215" fmla="*/ 4327 h 10393"/>
              <a:gd name="connsiteX216" fmla="*/ 4256 w 10000"/>
              <a:gd name="connsiteY216" fmla="*/ 4169 h 10393"/>
              <a:gd name="connsiteX217" fmla="*/ 4276 w 10000"/>
              <a:gd name="connsiteY217"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759 w 10000"/>
              <a:gd name="connsiteY130" fmla="*/ 4358 h 10393"/>
              <a:gd name="connsiteX131" fmla="*/ 5474 w 10000"/>
              <a:gd name="connsiteY131" fmla="*/ 4124 h 10393"/>
              <a:gd name="connsiteX132" fmla="*/ 5239 w 10000"/>
              <a:gd name="connsiteY132" fmla="*/ 3788 h 10393"/>
              <a:gd name="connsiteX133" fmla="*/ 5083 w 10000"/>
              <a:gd name="connsiteY133" fmla="*/ 3491 h 10393"/>
              <a:gd name="connsiteX134" fmla="*/ 5034 w 10000"/>
              <a:gd name="connsiteY134" fmla="*/ 3213 h 10393"/>
              <a:gd name="connsiteX135" fmla="*/ 5026 w 10000"/>
              <a:gd name="connsiteY135" fmla="*/ 2899 h 10393"/>
              <a:gd name="connsiteX136" fmla="*/ 5092 w 10000"/>
              <a:gd name="connsiteY136" fmla="*/ 2535 h 10393"/>
              <a:gd name="connsiteX137" fmla="*/ 5178 w 10000"/>
              <a:gd name="connsiteY137" fmla="*/ 2239 h 10393"/>
              <a:gd name="connsiteX138" fmla="*/ 5178 w 10000"/>
              <a:gd name="connsiteY138" fmla="*/ 2149 h 10393"/>
              <a:gd name="connsiteX139" fmla="*/ 4661 w 10000"/>
              <a:gd name="connsiteY139" fmla="*/ 2171 h 10393"/>
              <a:gd name="connsiteX140" fmla="*/ 4678 w 10000"/>
              <a:gd name="connsiteY140" fmla="*/ 1296 h 10393"/>
              <a:gd name="connsiteX141" fmla="*/ 5295 w 10000"/>
              <a:gd name="connsiteY141" fmla="*/ 652 h 10393"/>
              <a:gd name="connsiteX142" fmla="*/ 5387 w 10000"/>
              <a:gd name="connsiteY142" fmla="*/ 647 h 10393"/>
              <a:gd name="connsiteX143" fmla="*/ 5469 w 10000"/>
              <a:gd name="connsiteY143" fmla="*/ 517 h 10393"/>
              <a:gd name="connsiteX144" fmla="*/ 5479 w 10000"/>
              <a:gd name="connsiteY144" fmla="*/ 24 h 10393"/>
              <a:gd name="connsiteX145" fmla="*/ 5282 w 10000"/>
              <a:gd name="connsiteY145" fmla="*/ 7 h 10393"/>
              <a:gd name="connsiteX146" fmla="*/ 5035 w 10000"/>
              <a:gd name="connsiteY146" fmla="*/ 151 h 10393"/>
              <a:gd name="connsiteX147" fmla="*/ 4819 w 10000"/>
              <a:gd name="connsiteY147" fmla="*/ 393 h 10393"/>
              <a:gd name="connsiteX148" fmla="*/ 4428 w 10000"/>
              <a:gd name="connsiteY148" fmla="*/ 748 h 10393"/>
              <a:gd name="connsiteX149" fmla="*/ 3353 w 10000"/>
              <a:gd name="connsiteY149" fmla="*/ 1448 h 10393"/>
              <a:gd name="connsiteX150" fmla="*/ 2905 w 10000"/>
              <a:gd name="connsiteY150" fmla="*/ 1834 h 10393"/>
              <a:gd name="connsiteX151" fmla="*/ 2905 w 10000"/>
              <a:gd name="connsiteY151" fmla="*/ 1969 h 10393"/>
              <a:gd name="connsiteX152" fmla="*/ 2957 w 10000"/>
              <a:gd name="connsiteY152" fmla="*/ 1947 h 10393"/>
              <a:gd name="connsiteX153" fmla="*/ 2966 w 10000"/>
              <a:gd name="connsiteY153" fmla="*/ 2054 h 10393"/>
              <a:gd name="connsiteX154" fmla="*/ 2885 w 10000"/>
              <a:gd name="connsiteY154" fmla="*/ 2122 h 10393"/>
              <a:gd name="connsiteX155" fmla="*/ 2549 w 10000"/>
              <a:gd name="connsiteY155" fmla="*/ 2539 h 10393"/>
              <a:gd name="connsiteX156" fmla="*/ 2422 w 10000"/>
              <a:gd name="connsiteY156" fmla="*/ 2764 h 10393"/>
              <a:gd name="connsiteX157" fmla="*/ 2178 w 10000"/>
              <a:gd name="connsiteY157" fmla="*/ 3060 h 10393"/>
              <a:gd name="connsiteX158" fmla="*/ 2101 w 10000"/>
              <a:gd name="connsiteY158" fmla="*/ 3199 h 10393"/>
              <a:gd name="connsiteX159" fmla="*/ 2103 w 10000"/>
              <a:gd name="connsiteY159" fmla="*/ 3303 h 10393"/>
              <a:gd name="connsiteX160" fmla="*/ 1991 w 10000"/>
              <a:gd name="connsiteY160" fmla="*/ 3424 h 10393"/>
              <a:gd name="connsiteX161" fmla="*/ 1816 w 10000"/>
              <a:gd name="connsiteY161" fmla="*/ 3361 h 10393"/>
              <a:gd name="connsiteX162" fmla="*/ 1618 w 10000"/>
              <a:gd name="connsiteY162" fmla="*/ 3626 h 10393"/>
              <a:gd name="connsiteX163" fmla="*/ 1618 w 10000"/>
              <a:gd name="connsiteY163" fmla="*/ 3761 h 10393"/>
              <a:gd name="connsiteX164" fmla="*/ 1457 w 10000"/>
              <a:gd name="connsiteY164" fmla="*/ 3940 h 10393"/>
              <a:gd name="connsiteX165" fmla="*/ 1543 w 10000"/>
              <a:gd name="connsiteY165" fmla="*/ 4044 h 10393"/>
              <a:gd name="connsiteX166" fmla="*/ 1670 w 10000"/>
              <a:gd name="connsiteY166" fmla="*/ 3949 h 10393"/>
              <a:gd name="connsiteX167" fmla="*/ 1905 w 10000"/>
              <a:gd name="connsiteY167" fmla="*/ 4115 h 10393"/>
              <a:gd name="connsiteX168" fmla="*/ 2147 w 10000"/>
              <a:gd name="connsiteY168" fmla="*/ 3913 h 10393"/>
              <a:gd name="connsiteX169" fmla="*/ 2207 w 10000"/>
              <a:gd name="connsiteY169" fmla="*/ 3963 h 10393"/>
              <a:gd name="connsiteX170" fmla="*/ 1954 w 10000"/>
              <a:gd name="connsiteY170" fmla="*/ 4196 h 10393"/>
              <a:gd name="connsiteX171" fmla="*/ 2207 w 10000"/>
              <a:gd name="connsiteY171" fmla="*/ 4466 h 10393"/>
              <a:gd name="connsiteX172" fmla="*/ 2368 w 10000"/>
              <a:gd name="connsiteY172" fmla="*/ 4300 h 10393"/>
              <a:gd name="connsiteX173" fmla="*/ 2483 w 10000"/>
              <a:gd name="connsiteY173" fmla="*/ 4259 h 10393"/>
              <a:gd name="connsiteX174" fmla="*/ 2489 w 10000"/>
              <a:gd name="connsiteY174" fmla="*/ 4385 h 10393"/>
              <a:gd name="connsiteX175" fmla="*/ 2325 w 10000"/>
              <a:gd name="connsiteY175" fmla="*/ 4515 h 10393"/>
              <a:gd name="connsiteX176" fmla="*/ 2420 w 10000"/>
              <a:gd name="connsiteY176" fmla="*/ 4681 h 10393"/>
              <a:gd name="connsiteX177" fmla="*/ 2739 w 10000"/>
              <a:gd name="connsiteY177" fmla="*/ 4367 h 10393"/>
              <a:gd name="connsiteX178" fmla="*/ 2687 w 10000"/>
              <a:gd name="connsiteY178" fmla="*/ 4246 h 10393"/>
              <a:gd name="connsiteX179" fmla="*/ 2799 w 10000"/>
              <a:gd name="connsiteY179" fmla="*/ 4124 h 10393"/>
              <a:gd name="connsiteX180" fmla="*/ 2920 w 10000"/>
              <a:gd name="connsiteY180" fmla="*/ 4250 h 10393"/>
              <a:gd name="connsiteX181" fmla="*/ 3078 w 10000"/>
              <a:gd name="connsiteY181" fmla="*/ 4192 h 10393"/>
              <a:gd name="connsiteX182" fmla="*/ 3595 w 10000"/>
              <a:gd name="connsiteY182" fmla="*/ 3038 h 10393"/>
              <a:gd name="connsiteX183" fmla="*/ 3583 w 10000"/>
              <a:gd name="connsiteY183" fmla="*/ 3168 h 10393"/>
              <a:gd name="connsiteX184" fmla="*/ 3204 w 10000"/>
              <a:gd name="connsiteY184" fmla="*/ 4353 h 10393"/>
              <a:gd name="connsiteX185" fmla="*/ 3767 w 10000"/>
              <a:gd name="connsiteY185" fmla="*/ 4205 h 10393"/>
              <a:gd name="connsiteX186" fmla="*/ 3733 w 10000"/>
              <a:gd name="connsiteY186" fmla="*/ 4412 h 10393"/>
              <a:gd name="connsiteX187" fmla="*/ 3345 w 10000"/>
              <a:gd name="connsiteY187" fmla="*/ 4533 h 10393"/>
              <a:gd name="connsiteX188" fmla="*/ 3362 w 10000"/>
              <a:gd name="connsiteY188" fmla="*/ 4690 h 10393"/>
              <a:gd name="connsiteX189" fmla="*/ 3609 w 10000"/>
              <a:gd name="connsiteY189" fmla="*/ 4677 h 10393"/>
              <a:gd name="connsiteX190" fmla="*/ 3601 w 10000"/>
              <a:gd name="connsiteY190" fmla="*/ 4816 h 10393"/>
              <a:gd name="connsiteX191" fmla="*/ 3420 w 10000"/>
              <a:gd name="connsiteY191" fmla="*/ 4843 h 10393"/>
              <a:gd name="connsiteX192" fmla="*/ 3420 w 10000"/>
              <a:gd name="connsiteY192" fmla="*/ 4991 h 10393"/>
              <a:gd name="connsiteX193" fmla="*/ 3557 w 10000"/>
              <a:gd name="connsiteY193" fmla="*/ 5000 h 10393"/>
              <a:gd name="connsiteX194" fmla="*/ 3549 w 10000"/>
              <a:gd name="connsiteY194" fmla="*/ 5126 h 10393"/>
              <a:gd name="connsiteX195" fmla="*/ 3394 w 10000"/>
              <a:gd name="connsiteY195" fmla="*/ 5189 h 10393"/>
              <a:gd name="connsiteX196" fmla="*/ 3345 w 10000"/>
              <a:gd name="connsiteY196" fmla="*/ 5220 h 10393"/>
              <a:gd name="connsiteX197" fmla="*/ 3302 w 10000"/>
              <a:gd name="connsiteY197" fmla="*/ 5180 h 10393"/>
              <a:gd name="connsiteX198" fmla="*/ 3333 w 10000"/>
              <a:gd name="connsiteY198" fmla="*/ 5121 h 10393"/>
              <a:gd name="connsiteX199" fmla="*/ 3307 w 10000"/>
              <a:gd name="connsiteY199" fmla="*/ 4951 h 10393"/>
              <a:gd name="connsiteX200" fmla="*/ 3178 w 10000"/>
              <a:gd name="connsiteY200" fmla="*/ 4695 h 10393"/>
              <a:gd name="connsiteX201" fmla="*/ 3103 w 10000"/>
              <a:gd name="connsiteY201" fmla="*/ 4731 h 10393"/>
              <a:gd name="connsiteX202" fmla="*/ 3112 w 10000"/>
              <a:gd name="connsiteY202" fmla="*/ 4596 h 10393"/>
              <a:gd name="connsiteX203" fmla="*/ 2989 w 10000"/>
              <a:gd name="connsiteY203" fmla="*/ 4448 h 10393"/>
              <a:gd name="connsiteX204" fmla="*/ 2807 w 10000"/>
              <a:gd name="connsiteY204" fmla="*/ 4636 h 10393"/>
              <a:gd name="connsiteX205" fmla="*/ 2825 w 10000"/>
              <a:gd name="connsiteY205" fmla="*/ 5014 h 10393"/>
              <a:gd name="connsiteX206" fmla="*/ 2759 w 10000"/>
              <a:gd name="connsiteY206" fmla="*/ 5045 h 10393"/>
              <a:gd name="connsiteX207" fmla="*/ 2764 w 10000"/>
              <a:gd name="connsiteY207" fmla="*/ 5490 h 10393"/>
              <a:gd name="connsiteX208" fmla="*/ 2876 w 10000"/>
              <a:gd name="connsiteY208" fmla="*/ 5516 h 10393"/>
              <a:gd name="connsiteX209" fmla="*/ 2911 w 10000"/>
              <a:gd name="connsiteY209" fmla="*/ 5566 h 10393"/>
              <a:gd name="connsiteX210" fmla="*/ 2905 w 10000"/>
              <a:gd name="connsiteY210" fmla="*/ 6037 h 10393"/>
              <a:gd name="connsiteX211" fmla="*/ 4023 w 10000"/>
              <a:gd name="connsiteY211" fmla="*/ 6028 h 10393"/>
              <a:gd name="connsiteX212" fmla="*/ 4147 w 10000"/>
              <a:gd name="connsiteY212" fmla="*/ 5647 h 10393"/>
              <a:gd name="connsiteX213" fmla="*/ 4230 w 10000"/>
              <a:gd name="connsiteY213" fmla="*/ 5207 h 10393"/>
              <a:gd name="connsiteX214" fmla="*/ 4241 w 10000"/>
              <a:gd name="connsiteY214" fmla="*/ 4327 h 10393"/>
              <a:gd name="connsiteX215" fmla="*/ 4256 w 10000"/>
              <a:gd name="connsiteY215" fmla="*/ 4169 h 10393"/>
              <a:gd name="connsiteX216" fmla="*/ 4276 w 10000"/>
              <a:gd name="connsiteY216"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759 w 10000"/>
              <a:gd name="connsiteY130" fmla="*/ 4358 h 10393"/>
              <a:gd name="connsiteX131" fmla="*/ 5474 w 10000"/>
              <a:gd name="connsiteY131" fmla="*/ 4124 h 10393"/>
              <a:gd name="connsiteX132" fmla="*/ 5239 w 10000"/>
              <a:gd name="connsiteY132" fmla="*/ 3788 h 10393"/>
              <a:gd name="connsiteX133" fmla="*/ 5083 w 10000"/>
              <a:gd name="connsiteY133" fmla="*/ 3491 h 10393"/>
              <a:gd name="connsiteX134" fmla="*/ 5034 w 10000"/>
              <a:gd name="connsiteY134" fmla="*/ 3213 h 10393"/>
              <a:gd name="connsiteX135" fmla="*/ 5026 w 10000"/>
              <a:gd name="connsiteY135" fmla="*/ 2899 h 10393"/>
              <a:gd name="connsiteX136" fmla="*/ 5092 w 10000"/>
              <a:gd name="connsiteY136" fmla="*/ 2535 h 10393"/>
              <a:gd name="connsiteX137" fmla="*/ 5178 w 10000"/>
              <a:gd name="connsiteY137" fmla="*/ 2239 h 10393"/>
              <a:gd name="connsiteX138" fmla="*/ 5178 w 10000"/>
              <a:gd name="connsiteY138" fmla="*/ 2149 h 10393"/>
              <a:gd name="connsiteX139" fmla="*/ 4661 w 10000"/>
              <a:gd name="connsiteY139" fmla="*/ 2171 h 10393"/>
              <a:gd name="connsiteX140" fmla="*/ 5283 w 10000"/>
              <a:gd name="connsiteY140" fmla="*/ 974 h 10393"/>
              <a:gd name="connsiteX141" fmla="*/ 5295 w 10000"/>
              <a:gd name="connsiteY141" fmla="*/ 652 h 10393"/>
              <a:gd name="connsiteX142" fmla="*/ 5387 w 10000"/>
              <a:gd name="connsiteY142" fmla="*/ 647 h 10393"/>
              <a:gd name="connsiteX143" fmla="*/ 5469 w 10000"/>
              <a:gd name="connsiteY143" fmla="*/ 517 h 10393"/>
              <a:gd name="connsiteX144" fmla="*/ 5479 w 10000"/>
              <a:gd name="connsiteY144" fmla="*/ 24 h 10393"/>
              <a:gd name="connsiteX145" fmla="*/ 5282 w 10000"/>
              <a:gd name="connsiteY145" fmla="*/ 7 h 10393"/>
              <a:gd name="connsiteX146" fmla="*/ 5035 w 10000"/>
              <a:gd name="connsiteY146" fmla="*/ 151 h 10393"/>
              <a:gd name="connsiteX147" fmla="*/ 4819 w 10000"/>
              <a:gd name="connsiteY147" fmla="*/ 393 h 10393"/>
              <a:gd name="connsiteX148" fmla="*/ 4428 w 10000"/>
              <a:gd name="connsiteY148" fmla="*/ 748 h 10393"/>
              <a:gd name="connsiteX149" fmla="*/ 3353 w 10000"/>
              <a:gd name="connsiteY149" fmla="*/ 1448 h 10393"/>
              <a:gd name="connsiteX150" fmla="*/ 2905 w 10000"/>
              <a:gd name="connsiteY150" fmla="*/ 1834 h 10393"/>
              <a:gd name="connsiteX151" fmla="*/ 2905 w 10000"/>
              <a:gd name="connsiteY151" fmla="*/ 1969 h 10393"/>
              <a:gd name="connsiteX152" fmla="*/ 2957 w 10000"/>
              <a:gd name="connsiteY152" fmla="*/ 1947 h 10393"/>
              <a:gd name="connsiteX153" fmla="*/ 2966 w 10000"/>
              <a:gd name="connsiteY153" fmla="*/ 2054 h 10393"/>
              <a:gd name="connsiteX154" fmla="*/ 2885 w 10000"/>
              <a:gd name="connsiteY154" fmla="*/ 2122 h 10393"/>
              <a:gd name="connsiteX155" fmla="*/ 2549 w 10000"/>
              <a:gd name="connsiteY155" fmla="*/ 2539 h 10393"/>
              <a:gd name="connsiteX156" fmla="*/ 2422 w 10000"/>
              <a:gd name="connsiteY156" fmla="*/ 2764 h 10393"/>
              <a:gd name="connsiteX157" fmla="*/ 2178 w 10000"/>
              <a:gd name="connsiteY157" fmla="*/ 3060 h 10393"/>
              <a:gd name="connsiteX158" fmla="*/ 2101 w 10000"/>
              <a:gd name="connsiteY158" fmla="*/ 3199 h 10393"/>
              <a:gd name="connsiteX159" fmla="*/ 2103 w 10000"/>
              <a:gd name="connsiteY159" fmla="*/ 3303 h 10393"/>
              <a:gd name="connsiteX160" fmla="*/ 1991 w 10000"/>
              <a:gd name="connsiteY160" fmla="*/ 3424 h 10393"/>
              <a:gd name="connsiteX161" fmla="*/ 1816 w 10000"/>
              <a:gd name="connsiteY161" fmla="*/ 3361 h 10393"/>
              <a:gd name="connsiteX162" fmla="*/ 1618 w 10000"/>
              <a:gd name="connsiteY162" fmla="*/ 3626 h 10393"/>
              <a:gd name="connsiteX163" fmla="*/ 1618 w 10000"/>
              <a:gd name="connsiteY163" fmla="*/ 3761 h 10393"/>
              <a:gd name="connsiteX164" fmla="*/ 1457 w 10000"/>
              <a:gd name="connsiteY164" fmla="*/ 3940 h 10393"/>
              <a:gd name="connsiteX165" fmla="*/ 1543 w 10000"/>
              <a:gd name="connsiteY165" fmla="*/ 4044 h 10393"/>
              <a:gd name="connsiteX166" fmla="*/ 1670 w 10000"/>
              <a:gd name="connsiteY166" fmla="*/ 3949 h 10393"/>
              <a:gd name="connsiteX167" fmla="*/ 1905 w 10000"/>
              <a:gd name="connsiteY167" fmla="*/ 4115 h 10393"/>
              <a:gd name="connsiteX168" fmla="*/ 2147 w 10000"/>
              <a:gd name="connsiteY168" fmla="*/ 3913 h 10393"/>
              <a:gd name="connsiteX169" fmla="*/ 2207 w 10000"/>
              <a:gd name="connsiteY169" fmla="*/ 3963 h 10393"/>
              <a:gd name="connsiteX170" fmla="*/ 1954 w 10000"/>
              <a:gd name="connsiteY170" fmla="*/ 4196 h 10393"/>
              <a:gd name="connsiteX171" fmla="*/ 2207 w 10000"/>
              <a:gd name="connsiteY171" fmla="*/ 4466 h 10393"/>
              <a:gd name="connsiteX172" fmla="*/ 2368 w 10000"/>
              <a:gd name="connsiteY172" fmla="*/ 4300 h 10393"/>
              <a:gd name="connsiteX173" fmla="*/ 2483 w 10000"/>
              <a:gd name="connsiteY173" fmla="*/ 4259 h 10393"/>
              <a:gd name="connsiteX174" fmla="*/ 2489 w 10000"/>
              <a:gd name="connsiteY174" fmla="*/ 4385 h 10393"/>
              <a:gd name="connsiteX175" fmla="*/ 2325 w 10000"/>
              <a:gd name="connsiteY175" fmla="*/ 4515 h 10393"/>
              <a:gd name="connsiteX176" fmla="*/ 2420 w 10000"/>
              <a:gd name="connsiteY176" fmla="*/ 4681 h 10393"/>
              <a:gd name="connsiteX177" fmla="*/ 2739 w 10000"/>
              <a:gd name="connsiteY177" fmla="*/ 4367 h 10393"/>
              <a:gd name="connsiteX178" fmla="*/ 2687 w 10000"/>
              <a:gd name="connsiteY178" fmla="*/ 4246 h 10393"/>
              <a:gd name="connsiteX179" fmla="*/ 2799 w 10000"/>
              <a:gd name="connsiteY179" fmla="*/ 4124 h 10393"/>
              <a:gd name="connsiteX180" fmla="*/ 2920 w 10000"/>
              <a:gd name="connsiteY180" fmla="*/ 4250 h 10393"/>
              <a:gd name="connsiteX181" fmla="*/ 3078 w 10000"/>
              <a:gd name="connsiteY181" fmla="*/ 4192 h 10393"/>
              <a:gd name="connsiteX182" fmla="*/ 3595 w 10000"/>
              <a:gd name="connsiteY182" fmla="*/ 3038 h 10393"/>
              <a:gd name="connsiteX183" fmla="*/ 3583 w 10000"/>
              <a:gd name="connsiteY183" fmla="*/ 3168 h 10393"/>
              <a:gd name="connsiteX184" fmla="*/ 3204 w 10000"/>
              <a:gd name="connsiteY184" fmla="*/ 4353 h 10393"/>
              <a:gd name="connsiteX185" fmla="*/ 3767 w 10000"/>
              <a:gd name="connsiteY185" fmla="*/ 4205 h 10393"/>
              <a:gd name="connsiteX186" fmla="*/ 3733 w 10000"/>
              <a:gd name="connsiteY186" fmla="*/ 4412 h 10393"/>
              <a:gd name="connsiteX187" fmla="*/ 3345 w 10000"/>
              <a:gd name="connsiteY187" fmla="*/ 4533 h 10393"/>
              <a:gd name="connsiteX188" fmla="*/ 3362 w 10000"/>
              <a:gd name="connsiteY188" fmla="*/ 4690 h 10393"/>
              <a:gd name="connsiteX189" fmla="*/ 3609 w 10000"/>
              <a:gd name="connsiteY189" fmla="*/ 4677 h 10393"/>
              <a:gd name="connsiteX190" fmla="*/ 3601 w 10000"/>
              <a:gd name="connsiteY190" fmla="*/ 4816 h 10393"/>
              <a:gd name="connsiteX191" fmla="*/ 3420 w 10000"/>
              <a:gd name="connsiteY191" fmla="*/ 4843 h 10393"/>
              <a:gd name="connsiteX192" fmla="*/ 3420 w 10000"/>
              <a:gd name="connsiteY192" fmla="*/ 4991 h 10393"/>
              <a:gd name="connsiteX193" fmla="*/ 3557 w 10000"/>
              <a:gd name="connsiteY193" fmla="*/ 5000 h 10393"/>
              <a:gd name="connsiteX194" fmla="*/ 3549 w 10000"/>
              <a:gd name="connsiteY194" fmla="*/ 5126 h 10393"/>
              <a:gd name="connsiteX195" fmla="*/ 3394 w 10000"/>
              <a:gd name="connsiteY195" fmla="*/ 5189 h 10393"/>
              <a:gd name="connsiteX196" fmla="*/ 3345 w 10000"/>
              <a:gd name="connsiteY196" fmla="*/ 5220 h 10393"/>
              <a:gd name="connsiteX197" fmla="*/ 3302 w 10000"/>
              <a:gd name="connsiteY197" fmla="*/ 5180 h 10393"/>
              <a:gd name="connsiteX198" fmla="*/ 3333 w 10000"/>
              <a:gd name="connsiteY198" fmla="*/ 5121 h 10393"/>
              <a:gd name="connsiteX199" fmla="*/ 3307 w 10000"/>
              <a:gd name="connsiteY199" fmla="*/ 4951 h 10393"/>
              <a:gd name="connsiteX200" fmla="*/ 3178 w 10000"/>
              <a:gd name="connsiteY200" fmla="*/ 4695 h 10393"/>
              <a:gd name="connsiteX201" fmla="*/ 3103 w 10000"/>
              <a:gd name="connsiteY201" fmla="*/ 4731 h 10393"/>
              <a:gd name="connsiteX202" fmla="*/ 3112 w 10000"/>
              <a:gd name="connsiteY202" fmla="*/ 4596 h 10393"/>
              <a:gd name="connsiteX203" fmla="*/ 2989 w 10000"/>
              <a:gd name="connsiteY203" fmla="*/ 4448 h 10393"/>
              <a:gd name="connsiteX204" fmla="*/ 2807 w 10000"/>
              <a:gd name="connsiteY204" fmla="*/ 4636 h 10393"/>
              <a:gd name="connsiteX205" fmla="*/ 2825 w 10000"/>
              <a:gd name="connsiteY205" fmla="*/ 5014 h 10393"/>
              <a:gd name="connsiteX206" fmla="*/ 2759 w 10000"/>
              <a:gd name="connsiteY206" fmla="*/ 5045 h 10393"/>
              <a:gd name="connsiteX207" fmla="*/ 2764 w 10000"/>
              <a:gd name="connsiteY207" fmla="*/ 5490 h 10393"/>
              <a:gd name="connsiteX208" fmla="*/ 2876 w 10000"/>
              <a:gd name="connsiteY208" fmla="*/ 5516 h 10393"/>
              <a:gd name="connsiteX209" fmla="*/ 2911 w 10000"/>
              <a:gd name="connsiteY209" fmla="*/ 5566 h 10393"/>
              <a:gd name="connsiteX210" fmla="*/ 2905 w 10000"/>
              <a:gd name="connsiteY210" fmla="*/ 6037 h 10393"/>
              <a:gd name="connsiteX211" fmla="*/ 4023 w 10000"/>
              <a:gd name="connsiteY211" fmla="*/ 6028 h 10393"/>
              <a:gd name="connsiteX212" fmla="*/ 4147 w 10000"/>
              <a:gd name="connsiteY212" fmla="*/ 5647 h 10393"/>
              <a:gd name="connsiteX213" fmla="*/ 4230 w 10000"/>
              <a:gd name="connsiteY213" fmla="*/ 5207 h 10393"/>
              <a:gd name="connsiteX214" fmla="*/ 4241 w 10000"/>
              <a:gd name="connsiteY214" fmla="*/ 4327 h 10393"/>
              <a:gd name="connsiteX215" fmla="*/ 4256 w 10000"/>
              <a:gd name="connsiteY215" fmla="*/ 4169 h 10393"/>
              <a:gd name="connsiteX216" fmla="*/ 4276 w 10000"/>
              <a:gd name="connsiteY216"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759 w 10000"/>
              <a:gd name="connsiteY130" fmla="*/ 4358 h 10393"/>
              <a:gd name="connsiteX131" fmla="*/ 5474 w 10000"/>
              <a:gd name="connsiteY131" fmla="*/ 4124 h 10393"/>
              <a:gd name="connsiteX132" fmla="*/ 5239 w 10000"/>
              <a:gd name="connsiteY132" fmla="*/ 3788 h 10393"/>
              <a:gd name="connsiteX133" fmla="*/ 5083 w 10000"/>
              <a:gd name="connsiteY133" fmla="*/ 3491 h 10393"/>
              <a:gd name="connsiteX134" fmla="*/ 5034 w 10000"/>
              <a:gd name="connsiteY134" fmla="*/ 3213 h 10393"/>
              <a:gd name="connsiteX135" fmla="*/ 5026 w 10000"/>
              <a:gd name="connsiteY135" fmla="*/ 2899 h 10393"/>
              <a:gd name="connsiteX136" fmla="*/ 5092 w 10000"/>
              <a:gd name="connsiteY136" fmla="*/ 2535 h 10393"/>
              <a:gd name="connsiteX137" fmla="*/ 5178 w 10000"/>
              <a:gd name="connsiteY137" fmla="*/ 2239 h 10393"/>
              <a:gd name="connsiteX138" fmla="*/ 5178 w 10000"/>
              <a:gd name="connsiteY138" fmla="*/ 2149 h 10393"/>
              <a:gd name="connsiteX139" fmla="*/ 5283 w 10000"/>
              <a:gd name="connsiteY139" fmla="*/ 974 h 10393"/>
              <a:gd name="connsiteX140" fmla="*/ 5295 w 10000"/>
              <a:gd name="connsiteY140" fmla="*/ 652 h 10393"/>
              <a:gd name="connsiteX141" fmla="*/ 5387 w 10000"/>
              <a:gd name="connsiteY141" fmla="*/ 647 h 10393"/>
              <a:gd name="connsiteX142" fmla="*/ 5469 w 10000"/>
              <a:gd name="connsiteY142" fmla="*/ 517 h 10393"/>
              <a:gd name="connsiteX143" fmla="*/ 5479 w 10000"/>
              <a:gd name="connsiteY143" fmla="*/ 24 h 10393"/>
              <a:gd name="connsiteX144" fmla="*/ 5282 w 10000"/>
              <a:gd name="connsiteY144" fmla="*/ 7 h 10393"/>
              <a:gd name="connsiteX145" fmla="*/ 5035 w 10000"/>
              <a:gd name="connsiteY145" fmla="*/ 151 h 10393"/>
              <a:gd name="connsiteX146" fmla="*/ 4819 w 10000"/>
              <a:gd name="connsiteY146" fmla="*/ 393 h 10393"/>
              <a:gd name="connsiteX147" fmla="*/ 4428 w 10000"/>
              <a:gd name="connsiteY147" fmla="*/ 748 h 10393"/>
              <a:gd name="connsiteX148" fmla="*/ 3353 w 10000"/>
              <a:gd name="connsiteY148" fmla="*/ 1448 h 10393"/>
              <a:gd name="connsiteX149" fmla="*/ 2905 w 10000"/>
              <a:gd name="connsiteY149" fmla="*/ 1834 h 10393"/>
              <a:gd name="connsiteX150" fmla="*/ 2905 w 10000"/>
              <a:gd name="connsiteY150" fmla="*/ 1969 h 10393"/>
              <a:gd name="connsiteX151" fmla="*/ 2957 w 10000"/>
              <a:gd name="connsiteY151" fmla="*/ 1947 h 10393"/>
              <a:gd name="connsiteX152" fmla="*/ 2966 w 10000"/>
              <a:gd name="connsiteY152" fmla="*/ 2054 h 10393"/>
              <a:gd name="connsiteX153" fmla="*/ 2885 w 10000"/>
              <a:gd name="connsiteY153" fmla="*/ 2122 h 10393"/>
              <a:gd name="connsiteX154" fmla="*/ 2549 w 10000"/>
              <a:gd name="connsiteY154" fmla="*/ 2539 h 10393"/>
              <a:gd name="connsiteX155" fmla="*/ 2422 w 10000"/>
              <a:gd name="connsiteY155" fmla="*/ 2764 h 10393"/>
              <a:gd name="connsiteX156" fmla="*/ 2178 w 10000"/>
              <a:gd name="connsiteY156" fmla="*/ 3060 h 10393"/>
              <a:gd name="connsiteX157" fmla="*/ 2101 w 10000"/>
              <a:gd name="connsiteY157" fmla="*/ 3199 h 10393"/>
              <a:gd name="connsiteX158" fmla="*/ 2103 w 10000"/>
              <a:gd name="connsiteY158" fmla="*/ 3303 h 10393"/>
              <a:gd name="connsiteX159" fmla="*/ 1991 w 10000"/>
              <a:gd name="connsiteY159" fmla="*/ 3424 h 10393"/>
              <a:gd name="connsiteX160" fmla="*/ 1816 w 10000"/>
              <a:gd name="connsiteY160" fmla="*/ 3361 h 10393"/>
              <a:gd name="connsiteX161" fmla="*/ 1618 w 10000"/>
              <a:gd name="connsiteY161" fmla="*/ 3626 h 10393"/>
              <a:gd name="connsiteX162" fmla="*/ 1618 w 10000"/>
              <a:gd name="connsiteY162" fmla="*/ 3761 h 10393"/>
              <a:gd name="connsiteX163" fmla="*/ 1457 w 10000"/>
              <a:gd name="connsiteY163" fmla="*/ 3940 h 10393"/>
              <a:gd name="connsiteX164" fmla="*/ 1543 w 10000"/>
              <a:gd name="connsiteY164" fmla="*/ 4044 h 10393"/>
              <a:gd name="connsiteX165" fmla="*/ 1670 w 10000"/>
              <a:gd name="connsiteY165" fmla="*/ 3949 h 10393"/>
              <a:gd name="connsiteX166" fmla="*/ 1905 w 10000"/>
              <a:gd name="connsiteY166" fmla="*/ 4115 h 10393"/>
              <a:gd name="connsiteX167" fmla="*/ 2147 w 10000"/>
              <a:gd name="connsiteY167" fmla="*/ 3913 h 10393"/>
              <a:gd name="connsiteX168" fmla="*/ 2207 w 10000"/>
              <a:gd name="connsiteY168" fmla="*/ 3963 h 10393"/>
              <a:gd name="connsiteX169" fmla="*/ 1954 w 10000"/>
              <a:gd name="connsiteY169" fmla="*/ 4196 h 10393"/>
              <a:gd name="connsiteX170" fmla="*/ 2207 w 10000"/>
              <a:gd name="connsiteY170" fmla="*/ 4466 h 10393"/>
              <a:gd name="connsiteX171" fmla="*/ 2368 w 10000"/>
              <a:gd name="connsiteY171" fmla="*/ 4300 h 10393"/>
              <a:gd name="connsiteX172" fmla="*/ 2483 w 10000"/>
              <a:gd name="connsiteY172" fmla="*/ 4259 h 10393"/>
              <a:gd name="connsiteX173" fmla="*/ 2489 w 10000"/>
              <a:gd name="connsiteY173" fmla="*/ 4385 h 10393"/>
              <a:gd name="connsiteX174" fmla="*/ 2325 w 10000"/>
              <a:gd name="connsiteY174" fmla="*/ 4515 h 10393"/>
              <a:gd name="connsiteX175" fmla="*/ 2420 w 10000"/>
              <a:gd name="connsiteY175" fmla="*/ 4681 h 10393"/>
              <a:gd name="connsiteX176" fmla="*/ 2739 w 10000"/>
              <a:gd name="connsiteY176" fmla="*/ 4367 h 10393"/>
              <a:gd name="connsiteX177" fmla="*/ 2687 w 10000"/>
              <a:gd name="connsiteY177" fmla="*/ 4246 h 10393"/>
              <a:gd name="connsiteX178" fmla="*/ 2799 w 10000"/>
              <a:gd name="connsiteY178" fmla="*/ 4124 h 10393"/>
              <a:gd name="connsiteX179" fmla="*/ 2920 w 10000"/>
              <a:gd name="connsiteY179" fmla="*/ 4250 h 10393"/>
              <a:gd name="connsiteX180" fmla="*/ 3078 w 10000"/>
              <a:gd name="connsiteY180" fmla="*/ 4192 h 10393"/>
              <a:gd name="connsiteX181" fmla="*/ 3595 w 10000"/>
              <a:gd name="connsiteY181" fmla="*/ 3038 h 10393"/>
              <a:gd name="connsiteX182" fmla="*/ 3583 w 10000"/>
              <a:gd name="connsiteY182" fmla="*/ 3168 h 10393"/>
              <a:gd name="connsiteX183" fmla="*/ 3204 w 10000"/>
              <a:gd name="connsiteY183" fmla="*/ 4353 h 10393"/>
              <a:gd name="connsiteX184" fmla="*/ 3767 w 10000"/>
              <a:gd name="connsiteY184" fmla="*/ 4205 h 10393"/>
              <a:gd name="connsiteX185" fmla="*/ 3733 w 10000"/>
              <a:gd name="connsiteY185" fmla="*/ 4412 h 10393"/>
              <a:gd name="connsiteX186" fmla="*/ 3345 w 10000"/>
              <a:gd name="connsiteY186" fmla="*/ 4533 h 10393"/>
              <a:gd name="connsiteX187" fmla="*/ 3362 w 10000"/>
              <a:gd name="connsiteY187" fmla="*/ 4690 h 10393"/>
              <a:gd name="connsiteX188" fmla="*/ 3609 w 10000"/>
              <a:gd name="connsiteY188" fmla="*/ 4677 h 10393"/>
              <a:gd name="connsiteX189" fmla="*/ 3601 w 10000"/>
              <a:gd name="connsiteY189" fmla="*/ 4816 h 10393"/>
              <a:gd name="connsiteX190" fmla="*/ 3420 w 10000"/>
              <a:gd name="connsiteY190" fmla="*/ 4843 h 10393"/>
              <a:gd name="connsiteX191" fmla="*/ 3420 w 10000"/>
              <a:gd name="connsiteY191" fmla="*/ 4991 h 10393"/>
              <a:gd name="connsiteX192" fmla="*/ 3557 w 10000"/>
              <a:gd name="connsiteY192" fmla="*/ 5000 h 10393"/>
              <a:gd name="connsiteX193" fmla="*/ 3549 w 10000"/>
              <a:gd name="connsiteY193" fmla="*/ 5126 h 10393"/>
              <a:gd name="connsiteX194" fmla="*/ 3394 w 10000"/>
              <a:gd name="connsiteY194" fmla="*/ 5189 h 10393"/>
              <a:gd name="connsiteX195" fmla="*/ 3345 w 10000"/>
              <a:gd name="connsiteY195" fmla="*/ 5220 h 10393"/>
              <a:gd name="connsiteX196" fmla="*/ 3302 w 10000"/>
              <a:gd name="connsiteY196" fmla="*/ 5180 h 10393"/>
              <a:gd name="connsiteX197" fmla="*/ 3333 w 10000"/>
              <a:gd name="connsiteY197" fmla="*/ 5121 h 10393"/>
              <a:gd name="connsiteX198" fmla="*/ 3307 w 10000"/>
              <a:gd name="connsiteY198" fmla="*/ 4951 h 10393"/>
              <a:gd name="connsiteX199" fmla="*/ 3178 w 10000"/>
              <a:gd name="connsiteY199" fmla="*/ 4695 h 10393"/>
              <a:gd name="connsiteX200" fmla="*/ 3103 w 10000"/>
              <a:gd name="connsiteY200" fmla="*/ 4731 h 10393"/>
              <a:gd name="connsiteX201" fmla="*/ 3112 w 10000"/>
              <a:gd name="connsiteY201" fmla="*/ 4596 h 10393"/>
              <a:gd name="connsiteX202" fmla="*/ 2989 w 10000"/>
              <a:gd name="connsiteY202" fmla="*/ 4448 h 10393"/>
              <a:gd name="connsiteX203" fmla="*/ 2807 w 10000"/>
              <a:gd name="connsiteY203" fmla="*/ 4636 h 10393"/>
              <a:gd name="connsiteX204" fmla="*/ 2825 w 10000"/>
              <a:gd name="connsiteY204" fmla="*/ 5014 h 10393"/>
              <a:gd name="connsiteX205" fmla="*/ 2759 w 10000"/>
              <a:gd name="connsiteY205" fmla="*/ 5045 h 10393"/>
              <a:gd name="connsiteX206" fmla="*/ 2764 w 10000"/>
              <a:gd name="connsiteY206" fmla="*/ 5490 h 10393"/>
              <a:gd name="connsiteX207" fmla="*/ 2876 w 10000"/>
              <a:gd name="connsiteY207" fmla="*/ 5516 h 10393"/>
              <a:gd name="connsiteX208" fmla="*/ 2911 w 10000"/>
              <a:gd name="connsiteY208" fmla="*/ 5566 h 10393"/>
              <a:gd name="connsiteX209" fmla="*/ 2905 w 10000"/>
              <a:gd name="connsiteY209" fmla="*/ 6037 h 10393"/>
              <a:gd name="connsiteX210" fmla="*/ 4023 w 10000"/>
              <a:gd name="connsiteY210" fmla="*/ 6028 h 10393"/>
              <a:gd name="connsiteX211" fmla="*/ 4147 w 10000"/>
              <a:gd name="connsiteY211" fmla="*/ 5647 h 10393"/>
              <a:gd name="connsiteX212" fmla="*/ 4230 w 10000"/>
              <a:gd name="connsiteY212" fmla="*/ 5207 h 10393"/>
              <a:gd name="connsiteX213" fmla="*/ 4241 w 10000"/>
              <a:gd name="connsiteY213" fmla="*/ 4327 h 10393"/>
              <a:gd name="connsiteX214" fmla="*/ 4256 w 10000"/>
              <a:gd name="connsiteY214" fmla="*/ 4169 h 10393"/>
              <a:gd name="connsiteX215" fmla="*/ 4276 w 10000"/>
              <a:gd name="connsiteY215"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759 w 10000"/>
              <a:gd name="connsiteY130" fmla="*/ 4358 h 10393"/>
              <a:gd name="connsiteX131" fmla="*/ 5296 w 10000"/>
              <a:gd name="connsiteY131" fmla="*/ 4155 h 10393"/>
              <a:gd name="connsiteX132" fmla="*/ 5239 w 10000"/>
              <a:gd name="connsiteY132" fmla="*/ 3788 h 10393"/>
              <a:gd name="connsiteX133" fmla="*/ 5083 w 10000"/>
              <a:gd name="connsiteY133" fmla="*/ 3491 h 10393"/>
              <a:gd name="connsiteX134" fmla="*/ 5034 w 10000"/>
              <a:gd name="connsiteY134" fmla="*/ 3213 h 10393"/>
              <a:gd name="connsiteX135" fmla="*/ 5026 w 10000"/>
              <a:gd name="connsiteY135" fmla="*/ 2899 h 10393"/>
              <a:gd name="connsiteX136" fmla="*/ 5092 w 10000"/>
              <a:gd name="connsiteY136" fmla="*/ 2535 h 10393"/>
              <a:gd name="connsiteX137" fmla="*/ 5178 w 10000"/>
              <a:gd name="connsiteY137" fmla="*/ 2239 h 10393"/>
              <a:gd name="connsiteX138" fmla="*/ 5178 w 10000"/>
              <a:gd name="connsiteY138" fmla="*/ 2149 h 10393"/>
              <a:gd name="connsiteX139" fmla="*/ 5283 w 10000"/>
              <a:gd name="connsiteY139" fmla="*/ 974 h 10393"/>
              <a:gd name="connsiteX140" fmla="*/ 5295 w 10000"/>
              <a:gd name="connsiteY140" fmla="*/ 652 h 10393"/>
              <a:gd name="connsiteX141" fmla="*/ 5387 w 10000"/>
              <a:gd name="connsiteY141" fmla="*/ 647 h 10393"/>
              <a:gd name="connsiteX142" fmla="*/ 5469 w 10000"/>
              <a:gd name="connsiteY142" fmla="*/ 517 h 10393"/>
              <a:gd name="connsiteX143" fmla="*/ 5479 w 10000"/>
              <a:gd name="connsiteY143" fmla="*/ 24 h 10393"/>
              <a:gd name="connsiteX144" fmla="*/ 5282 w 10000"/>
              <a:gd name="connsiteY144" fmla="*/ 7 h 10393"/>
              <a:gd name="connsiteX145" fmla="*/ 5035 w 10000"/>
              <a:gd name="connsiteY145" fmla="*/ 151 h 10393"/>
              <a:gd name="connsiteX146" fmla="*/ 4819 w 10000"/>
              <a:gd name="connsiteY146" fmla="*/ 393 h 10393"/>
              <a:gd name="connsiteX147" fmla="*/ 4428 w 10000"/>
              <a:gd name="connsiteY147" fmla="*/ 748 h 10393"/>
              <a:gd name="connsiteX148" fmla="*/ 3353 w 10000"/>
              <a:gd name="connsiteY148" fmla="*/ 1448 h 10393"/>
              <a:gd name="connsiteX149" fmla="*/ 2905 w 10000"/>
              <a:gd name="connsiteY149" fmla="*/ 1834 h 10393"/>
              <a:gd name="connsiteX150" fmla="*/ 2905 w 10000"/>
              <a:gd name="connsiteY150" fmla="*/ 1969 h 10393"/>
              <a:gd name="connsiteX151" fmla="*/ 2957 w 10000"/>
              <a:gd name="connsiteY151" fmla="*/ 1947 h 10393"/>
              <a:gd name="connsiteX152" fmla="*/ 2966 w 10000"/>
              <a:gd name="connsiteY152" fmla="*/ 2054 h 10393"/>
              <a:gd name="connsiteX153" fmla="*/ 2885 w 10000"/>
              <a:gd name="connsiteY153" fmla="*/ 2122 h 10393"/>
              <a:gd name="connsiteX154" fmla="*/ 2549 w 10000"/>
              <a:gd name="connsiteY154" fmla="*/ 2539 h 10393"/>
              <a:gd name="connsiteX155" fmla="*/ 2422 w 10000"/>
              <a:gd name="connsiteY155" fmla="*/ 2764 h 10393"/>
              <a:gd name="connsiteX156" fmla="*/ 2178 w 10000"/>
              <a:gd name="connsiteY156" fmla="*/ 3060 h 10393"/>
              <a:gd name="connsiteX157" fmla="*/ 2101 w 10000"/>
              <a:gd name="connsiteY157" fmla="*/ 3199 h 10393"/>
              <a:gd name="connsiteX158" fmla="*/ 2103 w 10000"/>
              <a:gd name="connsiteY158" fmla="*/ 3303 h 10393"/>
              <a:gd name="connsiteX159" fmla="*/ 1991 w 10000"/>
              <a:gd name="connsiteY159" fmla="*/ 3424 h 10393"/>
              <a:gd name="connsiteX160" fmla="*/ 1816 w 10000"/>
              <a:gd name="connsiteY160" fmla="*/ 3361 h 10393"/>
              <a:gd name="connsiteX161" fmla="*/ 1618 w 10000"/>
              <a:gd name="connsiteY161" fmla="*/ 3626 h 10393"/>
              <a:gd name="connsiteX162" fmla="*/ 1618 w 10000"/>
              <a:gd name="connsiteY162" fmla="*/ 3761 h 10393"/>
              <a:gd name="connsiteX163" fmla="*/ 1457 w 10000"/>
              <a:gd name="connsiteY163" fmla="*/ 3940 h 10393"/>
              <a:gd name="connsiteX164" fmla="*/ 1543 w 10000"/>
              <a:gd name="connsiteY164" fmla="*/ 4044 h 10393"/>
              <a:gd name="connsiteX165" fmla="*/ 1670 w 10000"/>
              <a:gd name="connsiteY165" fmla="*/ 3949 h 10393"/>
              <a:gd name="connsiteX166" fmla="*/ 1905 w 10000"/>
              <a:gd name="connsiteY166" fmla="*/ 4115 h 10393"/>
              <a:gd name="connsiteX167" fmla="*/ 2147 w 10000"/>
              <a:gd name="connsiteY167" fmla="*/ 3913 h 10393"/>
              <a:gd name="connsiteX168" fmla="*/ 2207 w 10000"/>
              <a:gd name="connsiteY168" fmla="*/ 3963 h 10393"/>
              <a:gd name="connsiteX169" fmla="*/ 1954 w 10000"/>
              <a:gd name="connsiteY169" fmla="*/ 4196 h 10393"/>
              <a:gd name="connsiteX170" fmla="*/ 2207 w 10000"/>
              <a:gd name="connsiteY170" fmla="*/ 4466 h 10393"/>
              <a:gd name="connsiteX171" fmla="*/ 2368 w 10000"/>
              <a:gd name="connsiteY171" fmla="*/ 4300 h 10393"/>
              <a:gd name="connsiteX172" fmla="*/ 2483 w 10000"/>
              <a:gd name="connsiteY172" fmla="*/ 4259 h 10393"/>
              <a:gd name="connsiteX173" fmla="*/ 2489 w 10000"/>
              <a:gd name="connsiteY173" fmla="*/ 4385 h 10393"/>
              <a:gd name="connsiteX174" fmla="*/ 2325 w 10000"/>
              <a:gd name="connsiteY174" fmla="*/ 4515 h 10393"/>
              <a:gd name="connsiteX175" fmla="*/ 2420 w 10000"/>
              <a:gd name="connsiteY175" fmla="*/ 4681 h 10393"/>
              <a:gd name="connsiteX176" fmla="*/ 2739 w 10000"/>
              <a:gd name="connsiteY176" fmla="*/ 4367 h 10393"/>
              <a:gd name="connsiteX177" fmla="*/ 2687 w 10000"/>
              <a:gd name="connsiteY177" fmla="*/ 4246 h 10393"/>
              <a:gd name="connsiteX178" fmla="*/ 2799 w 10000"/>
              <a:gd name="connsiteY178" fmla="*/ 4124 h 10393"/>
              <a:gd name="connsiteX179" fmla="*/ 2920 w 10000"/>
              <a:gd name="connsiteY179" fmla="*/ 4250 h 10393"/>
              <a:gd name="connsiteX180" fmla="*/ 3078 w 10000"/>
              <a:gd name="connsiteY180" fmla="*/ 4192 h 10393"/>
              <a:gd name="connsiteX181" fmla="*/ 3595 w 10000"/>
              <a:gd name="connsiteY181" fmla="*/ 3038 h 10393"/>
              <a:gd name="connsiteX182" fmla="*/ 3583 w 10000"/>
              <a:gd name="connsiteY182" fmla="*/ 3168 h 10393"/>
              <a:gd name="connsiteX183" fmla="*/ 3204 w 10000"/>
              <a:gd name="connsiteY183" fmla="*/ 4353 h 10393"/>
              <a:gd name="connsiteX184" fmla="*/ 3767 w 10000"/>
              <a:gd name="connsiteY184" fmla="*/ 4205 h 10393"/>
              <a:gd name="connsiteX185" fmla="*/ 3733 w 10000"/>
              <a:gd name="connsiteY185" fmla="*/ 4412 h 10393"/>
              <a:gd name="connsiteX186" fmla="*/ 3345 w 10000"/>
              <a:gd name="connsiteY186" fmla="*/ 4533 h 10393"/>
              <a:gd name="connsiteX187" fmla="*/ 3362 w 10000"/>
              <a:gd name="connsiteY187" fmla="*/ 4690 h 10393"/>
              <a:gd name="connsiteX188" fmla="*/ 3609 w 10000"/>
              <a:gd name="connsiteY188" fmla="*/ 4677 h 10393"/>
              <a:gd name="connsiteX189" fmla="*/ 3601 w 10000"/>
              <a:gd name="connsiteY189" fmla="*/ 4816 h 10393"/>
              <a:gd name="connsiteX190" fmla="*/ 3420 w 10000"/>
              <a:gd name="connsiteY190" fmla="*/ 4843 h 10393"/>
              <a:gd name="connsiteX191" fmla="*/ 3420 w 10000"/>
              <a:gd name="connsiteY191" fmla="*/ 4991 h 10393"/>
              <a:gd name="connsiteX192" fmla="*/ 3557 w 10000"/>
              <a:gd name="connsiteY192" fmla="*/ 5000 h 10393"/>
              <a:gd name="connsiteX193" fmla="*/ 3549 w 10000"/>
              <a:gd name="connsiteY193" fmla="*/ 5126 h 10393"/>
              <a:gd name="connsiteX194" fmla="*/ 3394 w 10000"/>
              <a:gd name="connsiteY194" fmla="*/ 5189 h 10393"/>
              <a:gd name="connsiteX195" fmla="*/ 3345 w 10000"/>
              <a:gd name="connsiteY195" fmla="*/ 5220 h 10393"/>
              <a:gd name="connsiteX196" fmla="*/ 3302 w 10000"/>
              <a:gd name="connsiteY196" fmla="*/ 5180 h 10393"/>
              <a:gd name="connsiteX197" fmla="*/ 3333 w 10000"/>
              <a:gd name="connsiteY197" fmla="*/ 5121 h 10393"/>
              <a:gd name="connsiteX198" fmla="*/ 3307 w 10000"/>
              <a:gd name="connsiteY198" fmla="*/ 4951 h 10393"/>
              <a:gd name="connsiteX199" fmla="*/ 3178 w 10000"/>
              <a:gd name="connsiteY199" fmla="*/ 4695 h 10393"/>
              <a:gd name="connsiteX200" fmla="*/ 3103 w 10000"/>
              <a:gd name="connsiteY200" fmla="*/ 4731 h 10393"/>
              <a:gd name="connsiteX201" fmla="*/ 3112 w 10000"/>
              <a:gd name="connsiteY201" fmla="*/ 4596 h 10393"/>
              <a:gd name="connsiteX202" fmla="*/ 2989 w 10000"/>
              <a:gd name="connsiteY202" fmla="*/ 4448 h 10393"/>
              <a:gd name="connsiteX203" fmla="*/ 2807 w 10000"/>
              <a:gd name="connsiteY203" fmla="*/ 4636 h 10393"/>
              <a:gd name="connsiteX204" fmla="*/ 2825 w 10000"/>
              <a:gd name="connsiteY204" fmla="*/ 5014 h 10393"/>
              <a:gd name="connsiteX205" fmla="*/ 2759 w 10000"/>
              <a:gd name="connsiteY205" fmla="*/ 5045 h 10393"/>
              <a:gd name="connsiteX206" fmla="*/ 2764 w 10000"/>
              <a:gd name="connsiteY206" fmla="*/ 5490 h 10393"/>
              <a:gd name="connsiteX207" fmla="*/ 2876 w 10000"/>
              <a:gd name="connsiteY207" fmla="*/ 5516 h 10393"/>
              <a:gd name="connsiteX208" fmla="*/ 2911 w 10000"/>
              <a:gd name="connsiteY208" fmla="*/ 5566 h 10393"/>
              <a:gd name="connsiteX209" fmla="*/ 2905 w 10000"/>
              <a:gd name="connsiteY209" fmla="*/ 6037 h 10393"/>
              <a:gd name="connsiteX210" fmla="*/ 4023 w 10000"/>
              <a:gd name="connsiteY210" fmla="*/ 6028 h 10393"/>
              <a:gd name="connsiteX211" fmla="*/ 4147 w 10000"/>
              <a:gd name="connsiteY211" fmla="*/ 5647 h 10393"/>
              <a:gd name="connsiteX212" fmla="*/ 4230 w 10000"/>
              <a:gd name="connsiteY212" fmla="*/ 5207 h 10393"/>
              <a:gd name="connsiteX213" fmla="*/ 4241 w 10000"/>
              <a:gd name="connsiteY213" fmla="*/ 4327 h 10393"/>
              <a:gd name="connsiteX214" fmla="*/ 4256 w 10000"/>
              <a:gd name="connsiteY214" fmla="*/ 4169 h 10393"/>
              <a:gd name="connsiteX215" fmla="*/ 4276 w 10000"/>
              <a:gd name="connsiteY215"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759 w 10000"/>
              <a:gd name="connsiteY130" fmla="*/ 4358 h 10393"/>
              <a:gd name="connsiteX131" fmla="*/ 5296 w 10000"/>
              <a:gd name="connsiteY131" fmla="*/ 4155 h 10393"/>
              <a:gd name="connsiteX132" fmla="*/ 5222 w 10000"/>
              <a:gd name="connsiteY132" fmla="*/ 3788 h 10393"/>
              <a:gd name="connsiteX133" fmla="*/ 5083 w 10000"/>
              <a:gd name="connsiteY133" fmla="*/ 3491 h 10393"/>
              <a:gd name="connsiteX134" fmla="*/ 5034 w 10000"/>
              <a:gd name="connsiteY134" fmla="*/ 3213 h 10393"/>
              <a:gd name="connsiteX135" fmla="*/ 5026 w 10000"/>
              <a:gd name="connsiteY135" fmla="*/ 2899 h 10393"/>
              <a:gd name="connsiteX136" fmla="*/ 5092 w 10000"/>
              <a:gd name="connsiteY136" fmla="*/ 2535 h 10393"/>
              <a:gd name="connsiteX137" fmla="*/ 5178 w 10000"/>
              <a:gd name="connsiteY137" fmla="*/ 2239 h 10393"/>
              <a:gd name="connsiteX138" fmla="*/ 5178 w 10000"/>
              <a:gd name="connsiteY138" fmla="*/ 2149 h 10393"/>
              <a:gd name="connsiteX139" fmla="*/ 5283 w 10000"/>
              <a:gd name="connsiteY139" fmla="*/ 974 h 10393"/>
              <a:gd name="connsiteX140" fmla="*/ 5295 w 10000"/>
              <a:gd name="connsiteY140" fmla="*/ 652 h 10393"/>
              <a:gd name="connsiteX141" fmla="*/ 5387 w 10000"/>
              <a:gd name="connsiteY141" fmla="*/ 647 h 10393"/>
              <a:gd name="connsiteX142" fmla="*/ 5469 w 10000"/>
              <a:gd name="connsiteY142" fmla="*/ 517 h 10393"/>
              <a:gd name="connsiteX143" fmla="*/ 5479 w 10000"/>
              <a:gd name="connsiteY143" fmla="*/ 24 h 10393"/>
              <a:gd name="connsiteX144" fmla="*/ 5282 w 10000"/>
              <a:gd name="connsiteY144" fmla="*/ 7 h 10393"/>
              <a:gd name="connsiteX145" fmla="*/ 5035 w 10000"/>
              <a:gd name="connsiteY145" fmla="*/ 151 h 10393"/>
              <a:gd name="connsiteX146" fmla="*/ 4819 w 10000"/>
              <a:gd name="connsiteY146" fmla="*/ 393 h 10393"/>
              <a:gd name="connsiteX147" fmla="*/ 4428 w 10000"/>
              <a:gd name="connsiteY147" fmla="*/ 748 h 10393"/>
              <a:gd name="connsiteX148" fmla="*/ 3353 w 10000"/>
              <a:gd name="connsiteY148" fmla="*/ 1448 h 10393"/>
              <a:gd name="connsiteX149" fmla="*/ 2905 w 10000"/>
              <a:gd name="connsiteY149" fmla="*/ 1834 h 10393"/>
              <a:gd name="connsiteX150" fmla="*/ 2905 w 10000"/>
              <a:gd name="connsiteY150" fmla="*/ 1969 h 10393"/>
              <a:gd name="connsiteX151" fmla="*/ 2957 w 10000"/>
              <a:gd name="connsiteY151" fmla="*/ 1947 h 10393"/>
              <a:gd name="connsiteX152" fmla="*/ 2966 w 10000"/>
              <a:gd name="connsiteY152" fmla="*/ 2054 h 10393"/>
              <a:gd name="connsiteX153" fmla="*/ 2885 w 10000"/>
              <a:gd name="connsiteY153" fmla="*/ 2122 h 10393"/>
              <a:gd name="connsiteX154" fmla="*/ 2549 w 10000"/>
              <a:gd name="connsiteY154" fmla="*/ 2539 h 10393"/>
              <a:gd name="connsiteX155" fmla="*/ 2422 w 10000"/>
              <a:gd name="connsiteY155" fmla="*/ 2764 h 10393"/>
              <a:gd name="connsiteX156" fmla="*/ 2178 w 10000"/>
              <a:gd name="connsiteY156" fmla="*/ 3060 h 10393"/>
              <a:gd name="connsiteX157" fmla="*/ 2101 w 10000"/>
              <a:gd name="connsiteY157" fmla="*/ 3199 h 10393"/>
              <a:gd name="connsiteX158" fmla="*/ 2103 w 10000"/>
              <a:gd name="connsiteY158" fmla="*/ 3303 h 10393"/>
              <a:gd name="connsiteX159" fmla="*/ 1991 w 10000"/>
              <a:gd name="connsiteY159" fmla="*/ 3424 h 10393"/>
              <a:gd name="connsiteX160" fmla="*/ 1816 w 10000"/>
              <a:gd name="connsiteY160" fmla="*/ 3361 h 10393"/>
              <a:gd name="connsiteX161" fmla="*/ 1618 w 10000"/>
              <a:gd name="connsiteY161" fmla="*/ 3626 h 10393"/>
              <a:gd name="connsiteX162" fmla="*/ 1618 w 10000"/>
              <a:gd name="connsiteY162" fmla="*/ 3761 h 10393"/>
              <a:gd name="connsiteX163" fmla="*/ 1457 w 10000"/>
              <a:gd name="connsiteY163" fmla="*/ 3940 h 10393"/>
              <a:gd name="connsiteX164" fmla="*/ 1543 w 10000"/>
              <a:gd name="connsiteY164" fmla="*/ 4044 h 10393"/>
              <a:gd name="connsiteX165" fmla="*/ 1670 w 10000"/>
              <a:gd name="connsiteY165" fmla="*/ 3949 h 10393"/>
              <a:gd name="connsiteX166" fmla="*/ 1905 w 10000"/>
              <a:gd name="connsiteY166" fmla="*/ 4115 h 10393"/>
              <a:gd name="connsiteX167" fmla="*/ 2147 w 10000"/>
              <a:gd name="connsiteY167" fmla="*/ 3913 h 10393"/>
              <a:gd name="connsiteX168" fmla="*/ 2207 w 10000"/>
              <a:gd name="connsiteY168" fmla="*/ 3963 h 10393"/>
              <a:gd name="connsiteX169" fmla="*/ 1954 w 10000"/>
              <a:gd name="connsiteY169" fmla="*/ 4196 h 10393"/>
              <a:gd name="connsiteX170" fmla="*/ 2207 w 10000"/>
              <a:gd name="connsiteY170" fmla="*/ 4466 h 10393"/>
              <a:gd name="connsiteX171" fmla="*/ 2368 w 10000"/>
              <a:gd name="connsiteY171" fmla="*/ 4300 h 10393"/>
              <a:gd name="connsiteX172" fmla="*/ 2483 w 10000"/>
              <a:gd name="connsiteY172" fmla="*/ 4259 h 10393"/>
              <a:gd name="connsiteX173" fmla="*/ 2489 w 10000"/>
              <a:gd name="connsiteY173" fmla="*/ 4385 h 10393"/>
              <a:gd name="connsiteX174" fmla="*/ 2325 w 10000"/>
              <a:gd name="connsiteY174" fmla="*/ 4515 h 10393"/>
              <a:gd name="connsiteX175" fmla="*/ 2420 w 10000"/>
              <a:gd name="connsiteY175" fmla="*/ 4681 h 10393"/>
              <a:gd name="connsiteX176" fmla="*/ 2739 w 10000"/>
              <a:gd name="connsiteY176" fmla="*/ 4367 h 10393"/>
              <a:gd name="connsiteX177" fmla="*/ 2687 w 10000"/>
              <a:gd name="connsiteY177" fmla="*/ 4246 h 10393"/>
              <a:gd name="connsiteX178" fmla="*/ 2799 w 10000"/>
              <a:gd name="connsiteY178" fmla="*/ 4124 h 10393"/>
              <a:gd name="connsiteX179" fmla="*/ 2920 w 10000"/>
              <a:gd name="connsiteY179" fmla="*/ 4250 h 10393"/>
              <a:gd name="connsiteX180" fmla="*/ 3078 w 10000"/>
              <a:gd name="connsiteY180" fmla="*/ 4192 h 10393"/>
              <a:gd name="connsiteX181" fmla="*/ 3595 w 10000"/>
              <a:gd name="connsiteY181" fmla="*/ 3038 h 10393"/>
              <a:gd name="connsiteX182" fmla="*/ 3583 w 10000"/>
              <a:gd name="connsiteY182" fmla="*/ 3168 h 10393"/>
              <a:gd name="connsiteX183" fmla="*/ 3204 w 10000"/>
              <a:gd name="connsiteY183" fmla="*/ 4353 h 10393"/>
              <a:gd name="connsiteX184" fmla="*/ 3767 w 10000"/>
              <a:gd name="connsiteY184" fmla="*/ 4205 h 10393"/>
              <a:gd name="connsiteX185" fmla="*/ 3733 w 10000"/>
              <a:gd name="connsiteY185" fmla="*/ 4412 h 10393"/>
              <a:gd name="connsiteX186" fmla="*/ 3345 w 10000"/>
              <a:gd name="connsiteY186" fmla="*/ 4533 h 10393"/>
              <a:gd name="connsiteX187" fmla="*/ 3362 w 10000"/>
              <a:gd name="connsiteY187" fmla="*/ 4690 h 10393"/>
              <a:gd name="connsiteX188" fmla="*/ 3609 w 10000"/>
              <a:gd name="connsiteY188" fmla="*/ 4677 h 10393"/>
              <a:gd name="connsiteX189" fmla="*/ 3601 w 10000"/>
              <a:gd name="connsiteY189" fmla="*/ 4816 h 10393"/>
              <a:gd name="connsiteX190" fmla="*/ 3420 w 10000"/>
              <a:gd name="connsiteY190" fmla="*/ 4843 h 10393"/>
              <a:gd name="connsiteX191" fmla="*/ 3420 w 10000"/>
              <a:gd name="connsiteY191" fmla="*/ 4991 h 10393"/>
              <a:gd name="connsiteX192" fmla="*/ 3557 w 10000"/>
              <a:gd name="connsiteY192" fmla="*/ 5000 h 10393"/>
              <a:gd name="connsiteX193" fmla="*/ 3549 w 10000"/>
              <a:gd name="connsiteY193" fmla="*/ 5126 h 10393"/>
              <a:gd name="connsiteX194" fmla="*/ 3394 w 10000"/>
              <a:gd name="connsiteY194" fmla="*/ 5189 h 10393"/>
              <a:gd name="connsiteX195" fmla="*/ 3345 w 10000"/>
              <a:gd name="connsiteY195" fmla="*/ 5220 h 10393"/>
              <a:gd name="connsiteX196" fmla="*/ 3302 w 10000"/>
              <a:gd name="connsiteY196" fmla="*/ 5180 h 10393"/>
              <a:gd name="connsiteX197" fmla="*/ 3333 w 10000"/>
              <a:gd name="connsiteY197" fmla="*/ 5121 h 10393"/>
              <a:gd name="connsiteX198" fmla="*/ 3307 w 10000"/>
              <a:gd name="connsiteY198" fmla="*/ 4951 h 10393"/>
              <a:gd name="connsiteX199" fmla="*/ 3178 w 10000"/>
              <a:gd name="connsiteY199" fmla="*/ 4695 h 10393"/>
              <a:gd name="connsiteX200" fmla="*/ 3103 w 10000"/>
              <a:gd name="connsiteY200" fmla="*/ 4731 h 10393"/>
              <a:gd name="connsiteX201" fmla="*/ 3112 w 10000"/>
              <a:gd name="connsiteY201" fmla="*/ 4596 h 10393"/>
              <a:gd name="connsiteX202" fmla="*/ 2989 w 10000"/>
              <a:gd name="connsiteY202" fmla="*/ 4448 h 10393"/>
              <a:gd name="connsiteX203" fmla="*/ 2807 w 10000"/>
              <a:gd name="connsiteY203" fmla="*/ 4636 h 10393"/>
              <a:gd name="connsiteX204" fmla="*/ 2825 w 10000"/>
              <a:gd name="connsiteY204" fmla="*/ 5014 h 10393"/>
              <a:gd name="connsiteX205" fmla="*/ 2759 w 10000"/>
              <a:gd name="connsiteY205" fmla="*/ 5045 h 10393"/>
              <a:gd name="connsiteX206" fmla="*/ 2764 w 10000"/>
              <a:gd name="connsiteY206" fmla="*/ 5490 h 10393"/>
              <a:gd name="connsiteX207" fmla="*/ 2876 w 10000"/>
              <a:gd name="connsiteY207" fmla="*/ 5516 h 10393"/>
              <a:gd name="connsiteX208" fmla="*/ 2911 w 10000"/>
              <a:gd name="connsiteY208" fmla="*/ 5566 h 10393"/>
              <a:gd name="connsiteX209" fmla="*/ 2905 w 10000"/>
              <a:gd name="connsiteY209" fmla="*/ 6037 h 10393"/>
              <a:gd name="connsiteX210" fmla="*/ 4023 w 10000"/>
              <a:gd name="connsiteY210" fmla="*/ 6028 h 10393"/>
              <a:gd name="connsiteX211" fmla="*/ 4147 w 10000"/>
              <a:gd name="connsiteY211" fmla="*/ 5647 h 10393"/>
              <a:gd name="connsiteX212" fmla="*/ 4230 w 10000"/>
              <a:gd name="connsiteY212" fmla="*/ 5207 h 10393"/>
              <a:gd name="connsiteX213" fmla="*/ 4241 w 10000"/>
              <a:gd name="connsiteY213" fmla="*/ 4327 h 10393"/>
              <a:gd name="connsiteX214" fmla="*/ 4256 w 10000"/>
              <a:gd name="connsiteY214" fmla="*/ 4169 h 10393"/>
              <a:gd name="connsiteX215" fmla="*/ 4276 w 10000"/>
              <a:gd name="connsiteY215"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269 w 10000"/>
              <a:gd name="connsiteY130" fmla="*/ 4416 h 10393"/>
              <a:gd name="connsiteX131" fmla="*/ 5296 w 10000"/>
              <a:gd name="connsiteY131" fmla="*/ 4155 h 10393"/>
              <a:gd name="connsiteX132" fmla="*/ 5222 w 10000"/>
              <a:gd name="connsiteY132" fmla="*/ 3788 h 10393"/>
              <a:gd name="connsiteX133" fmla="*/ 5083 w 10000"/>
              <a:gd name="connsiteY133" fmla="*/ 3491 h 10393"/>
              <a:gd name="connsiteX134" fmla="*/ 5034 w 10000"/>
              <a:gd name="connsiteY134" fmla="*/ 3213 h 10393"/>
              <a:gd name="connsiteX135" fmla="*/ 5026 w 10000"/>
              <a:gd name="connsiteY135" fmla="*/ 2899 h 10393"/>
              <a:gd name="connsiteX136" fmla="*/ 5092 w 10000"/>
              <a:gd name="connsiteY136" fmla="*/ 2535 h 10393"/>
              <a:gd name="connsiteX137" fmla="*/ 5178 w 10000"/>
              <a:gd name="connsiteY137" fmla="*/ 2239 h 10393"/>
              <a:gd name="connsiteX138" fmla="*/ 5178 w 10000"/>
              <a:gd name="connsiteY138" fmla="*/ 2149 h 10393"/>
              <a:gd name="connsiteX139" fmla="*/ 5283 w 10000"/>
              <a:gd name="connsiteY139" fmla="*/ 974 h 10393"/>
              <a:gd name="connsiteX140" fmla="*/ 5295 w 10000"/>
              <a:gd name="connsiteY140" fmla="*/ 652 h 10393"/>
              <a:gd name="connsiteX141" fmla="*/ 5387 w 10000"/>
              <a:gd name="connsiteY141" fmla="*/ 647 h 10393"/>
              <a:gd name="connsiteX142" fmla="*/ 5469 w 10000"/>
              <a:gd name="connsiteY142" fmla="*/ 517 h 10393"/>
              <a:gd name="connsiteX143" fmla="*/ 5479 w 10000"/>
              <a:gd name="connsiteY143" fmla="*/ 24 h 10393"/>
              <a:gd name="connsiteX144" fmla="*/ 5282 w 10000"/>
              <a:gd name="connsiteY144" fmla="*/ 7 h 10393"/>
              <a:gd name="connsiteX145" fmla="*/ 5035 w 10000"/>
              <a:gd name="connsiteY145" fmla="*/ 151 h 10393"/>
              <a:gd name="connsiteX146" fmla="*/ 4819 w 10000"/>
              <a:gd name="connsiteY146" fmla="*/ 393 h 10393"/>
              <a:gd name="connsiteX147" fmla="*/ 4428 w 10000"/>
              <a:gd name="connsiteY147" fmla="*/ 748 h 10393"/>
              <a:gd name="connsiteX148" fmla="*/ 3353 w 10000"/>
              <a:gd name="connsiteY148" fmla="*/ 1448 h 10393"/>
              <a:gd name="connsiteX149" fmla="*/ 2905 w 10000"/>
              <a:gd name="connsiteY149" fmla="*/ 1834 h 10393"/>
              <a:gd name="connsiteX150" fmla="*/ 2905 w 10000"/>
              <a:gd name="connsiteY150" fmla="*/ 1969 h 10393"/>
              <a:gd name="connsiteX151" fmla="*/ 2957 w 10000"/>
              <a:gd name="connsiteY151" fmla="*/ 1947 h 10393"/>
              <a:gd name="connsiteX152" fmla="*/ 2966 w 10000"/>
              <a:gd name="connsiteY152" fmla="*/ 2054 h 10393"/>
              <a:gd name="connsiteX153" fmla="*/ 2885 w 10000"/>
              <a:gd name="connsiteY153" fmla="*/ 2122 h 10393"/>
              <a:gd name="connsiteX154" fmla="*/ 2549 w 10000"/>
              <a:gd name="connsiteY154" fmla="*/ 2539 h 10393"/>
              <a:gd name="connsiteX155" fmla="*/ 2422 w 10000"/>
              <a:gd name="connsiteY155" fmla="*/ 2764 h 10393"/>
              <a:gd name="connsiteX156" fmla="*/ 2178 w 10000"/>
              <a:gd name="connsiteY156" fmla="*/ 3060 h 10393"/>
              <a:gd name="connsiteX157" fmla="*/ 2101 w 10000"/>
              <a:gd name="connsiteY157" fmla="*/ 3199 h 10393"/>
              <a:gd name="connsiteX158" fmla="*/ 2103 w 10000"/>
              <a:gd name="connsiteY158" fmla="*/ 3303 h 10393"/>
              <a:gd name="connsiteX159" fmla="*/ 1991 w 10000"/>
              <a:gd name="connsiteY159" fmla="*/ 3424 h 10393"/>
              <a:gd name="connsiteX160" fmla="*/ 1816 w 10000"/>
              <a:gd name="connsiteY160" fmla="*/ 3361 h 10393"/>
              <a:gd name="connsiteX161" fmla="*/ 1618 w 10000"/>
              <a:gd name="connsiteY161" fmla="*/ 3626 h 10393"/>
              <a:gd name="connsiteX162" fmla="*/ 1618 w 10000"/>
              <a:gd name="connsiteY162" fmla="*/ 3761 h 10393"/>
              <a:gd name="connsiteX163" fmla="*/ 1457 w 10000"/>
              <a:gd name="connsiteY163" fmla="*/ 3940 h 10393"/>
              <a:gd name="connsiteX164" fmla="*/ 1543 w 10000"/>
              <a:gd name="connsiteY164" fmla="*/ 4044 h 10393"/>
              <a:gd name="connsiteX165" fmla="*/ 1670 w 10000"/>
              <a:gd name="connsiteY165" fmla="*/ 3949 h 10393"/>
              <a:gd name="connsiteX166" fmla="*/ 1905 w 10000"/>
              <a:gd name="connsiteY166" fmla="*/ 4115 h 10393"/>
              <a:gd name="connsiteX167" fmla="*/ 2147 w 10000"/>
              <a:gd name="connsiteY167" fmla="*/ 3913 h 10393"/>
              <a:gd name="connsiteX168" fmla="*/ 2207 w 10000"/>
              <a:gd name="connsiteY168" fmla="*/ 3963 h 10393"/>
              <a:gd name="connsiteX169" fmla="*/ 1954 w 10000"/>
              <a:gd name="connsiteY169" fmla="*/ 4196 h 10393"/>
              <a:gd name="connsiteX170" fmla="*/ 2207 w 10000"/>
              <a:gd name="connsiteY170" fmla="*/ 4466 h 10393"/>
              <a:gd name="connsiteX171" fmla="*/ 2368 w 10000"/>
              <a:gd name="connsiteY171" fmla="*/ 4300 h 10393"/>
              <a:gd name="connsiteX172" fmla="*/ 2483 w 10000"/>
              <a:gd name="connsiteY172" fmla="*/ 4259 h 10393"/>
              <a:gd name="connsiteX173" fmla="*/ 2489 w 10000"/>
              <a:gd name="connsiteY173" fmla="*/ 4385 h 10393"/>
              <a:gd name="connsiteX174" fmla="*/ 2325 w 10000"/>
              <a:gd name="connsiteY174" fmla="*/ 4515 h 10393"/>
              <a:gd name="connsiteX175" fmla="*/ 2420 w 10000"/>
              <a:gd name="connsiteY175" fmla="*/ 4681 h 10393"/>
              <a:gd name="connsiteX176" fmla="*/ 2739 w 10000"/>
              <a:gd name="connsiteY176" fmla="*/ 4367 h 10393"/>
              <a:gd name="connsiteX177" fmla="*/ 2687 w 10000"/>
              <a:gd name="connsiteY177" fmla="*/ 4246 h 10393"/>
              <a:gd name="connsiteX178" fmla="*/ 2799 w 10000"/>
              <a:gd name="connsiteY178" fmla="*/ 4124 h 10393"/>
              <a:gd name="connsiteX179" fmla="*/ 2920 w 10000"/>
              <a:gd name="connsiteY179" fmla="*/ 4250 h 10393"/>
              <a:gd name="connsiteX180" fmla="*/ 3078 w 10000"/>
              <a:gd name="connsiteY180" fmla="*/ 4192 h 10393"/>
              <a:gd name="connsiteX181" fmla="*/ 3595 w 10000"/>
              <a:gd name="connsiteY181" fmla="*/ 3038 h 10393"/>
              <a:gd name="connsiteX182" fmla="*/ 3583 w 10000"/>
              <a:gd name="connsiteY182" fmla="*/ 3168 h 10393"/>
              <a:gd name="connsiteX183" fmla="*/ 3204 w 10000"/>
              <a:gd name="connsiteY183" fmla="*/ 4353 h 10393"/>
              <a:gd name="connsiteX184" fmla="*/ 3767 w 10000"/>
              <a:gd name="connsiteY184" fmla="*/ 4205 h 10393"/>
              <a:gd name="connsiteX185" fmla="*/ 3733 w 10000"/>
              <a:gd name="connsiteY185" fmla="*/ 4412 h 10393"/>
              <a:gd name="connsiteX186" fmla="*/ 3345 w 10000"/>
              <a:gd name="connsiteY186" fmla="*/ 4533 h 10393"/>
              <a:gd name="connsiteX187" fmla="*/ 3362 w 10000"/>
              <a:gd name="connsiteY187" fmla="*/ 4690 h 10393"/>
              <a:gd name="connsiteX188" fmla="*/ 3609 w 10000"/>
              <a:gd name="connsiteY188" fmla="*/ 4677 h 10393"/>
              <a:gd name="connsiteX189" fmla="*/ 3601 w 10000"/>
              <a:gd name="connsiteY189" fmla="*/ 4816 h 10393"/>
              <a:gd name="connsiteX190" fmla="*/ 3420 w 10000"/>
              <a:gd name="connsiteY190" fmla="*/ 4843 h 10393"/>
              <a:gd name="connsiteX191" fmla="*/ 3420 w 10000"/>
              <a:gd name="connsiteY191" fmla="*/ 4991 h 10393"/>
              <a:gd name="connsiteX192" fmla="*/ 3557 w 10000"/>
              <a:gd name="connsiteY192" fmla="*/ 5000 h 10393"/>
              <a:gd name="connsiteX193" fmla="*/ 3549 w 10000"/>
              <a:gd name="connsiteY193" fmla="*/ 5126 h 10393"/>
              <a:gd name="connsiteX194" fmla="*/ 3394 w 10000"/>
              <a:gd name="connsiteY194" fmla="*/ 5189 h 10393"/>
              <a:gd name="connsiteX195" fmla="*/ 3345 w 10000"/>
              <a:gd name="connsiteY195" fmla="*/ 5220 h 10393"/>
              <a:gd name="connsiteX196" fmla="*/ 3302 w 10000"/>
              <a:gd name="connsiteY196" fmla="*/ 5180 h 10393"/>
              <a:gd name="connsiteX197" fmla="*/ 3333 w 10000"/>
              <a:gd name="connsiteY197" fmla="*/ 5121 h 10393"/>
              <a:gd name="connsiteX198" fmla="*/ 3307 w 10000"/>
              <a:gd name="connsiteY198" fmla="*/ 4951 h 10393"/>
              <a:gd name="connsiteX199" fmla="*/ 3178 w 10000"/>
              <a:gd name="connsiteY199" fmla="*/ 4695 h 10393"/>
              <a:gd name="connsiteX200" fmla="*/ 3103 w 10000"/>
              <a:gd name="connsiteY200" fmla="*/ 4731 h 10393"/>
              <a:gd name="connsiteX201" fmla="*/ 3112 w 10000"/>
              <a:gd name="connsiteY201" fmla="*/ 4596 h 10393"/>
              <a:gd name="connsiteX202" fmla="*/ 2989 w 10000"/>
              <a:gd name="connsiteY202" fmla="*/ 4448 h 10393"/>
              <a:gd name="connsiteX203" fmla="*/ 2807 w 10000"/>
              <a:gd name="connsiteY203" fmla="*/ 4636 h 10393"/>
              <a:gd name="connsiteX204" fmla="*/ 2825 w 10000"/>
              <a:gd name="connsiteY204" fmla="*/ 5014 h 10393"/>
              <a:gd name="connsiteX205" fmla="*/ 2759 w 10000"/>
              <a:gd name="connsiteY205" fmla="*/ 5045 h 10393"/>
              <a:gd name="connsiteX206" fmla="*/ 2764 w 10000"/>
              <a:gd name="connsiteY206" fmla="*/ 5490 h 10393"/>
              <a:gd name="connsiteX207" fmla="*/ 2876 w 10000"/>
              <a:gd name="connsiteY207" fmla="*/ 5516 h 10393"/>
              <a:gd name="connsiteX208" fmla="*/ 2911 w 10000"/>
              <a:gd name="connsiteY208" fmla="*/ 5566 h 10393"/>
              <a:gd name="connsiteX209" fmla="*/ 2905 w 10000"/>
              <a:gd name="connsiteY209" fmla="*/ 6037 h 10393"/>
              <a:gd name="connsiteX210" fmla="*/ 4023 w 10000"/>
              <a:gd name="connsiteY210" fmla="*/ 6028 h 10393"/>
              <a:gd name="connsiteX211" fmla="*/ 4147 w 10000"/>
              <a:gd name="connsiteY211" fmla="*/ 5647 h 10393"/>
              <a:gd name="connsiteX212" fmla="*/ 4230 w 10000"/>
              <a:gd name="connsiteY212" fmla="*/ 5207 h 10393"/>
              <a:gd name="connsiteX213" fmla="*/ 4241 w 10000"/>
              <a:gd name="connsiteY213" fmla="*/ 4327 h 10393"/>
              <a:gd name="connsiteX214" fmla="*/ 4256 w 10000"/>
              <a:gd name="connsiteY214" fmla="*/ 4169 h 10393"/>
              <a:gd name="connsiteX215" fmla="*/ 4276 w 10000"/>
              <a:gd name="connsiteY215"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269 w 10000"/>
              <a:gd name="connsiteY130" fmla="*/ 4483 h 10393"/>
              <a:gd name="connsiteX131" fmla="*/ 5296 w 10000"/>
              <a:gd name="connsiteY131" fmla="*/ 4155 h 10393"/>
              <a:gd name="connsiteX132" fmla="*/ 5222 w 10000"/>
              <a:gd name="connsiteY132" fmla="*/ 3788 h 10393"/>
              <a:gd name="connsiteX133" fmla="*/ 5083 w 10000"/>
              <a:gd name="connsiteY133" fmla="*/ 3491 h 10393"/>
              <a:gd name="connsiteX134" fmla="*/ 5034 w 10000"/>
              <a:gd name="connsiteY134" fmla="*/ 3213 h 10393"/>
              <a:gd name="connsiteX135" fmla="*/ 5026 w 10000"/>
              <a:gd name="connsiteY135" fmla="*/ 2899 h 10393"/>
              <a:gd name="connsiteX136" fmla="*/ 5092 w 10000"/>
              <a:gd name="connsiteY136" fmla="*/ 2535 h 10393"/>
              <a:gd name="connsiteX137" fmla="*/ 5178 w 10000"/>
              <a:gd name="connsiteY137" fmla="*/ 2239 h 10393"/>
              <a:gd name="connsiteX138" fmla="*/ 5178 w 10000"/>
              <a:gd name="connsiteY138" fmla="*/ 2149 h 10393"/>
              <a:gd name="connsiteX139" fmla="*/ 5283 w 10000"/>
              <a:gd name="connsiteY139" fmla="*/ 974 h 10393"/>
              <a:gd name="connsiteX140" fmla="*/ 5295 w 10000"/>
              <a:gd name="connsiteY140" fmla="*/ 652 h 10393"/>
              <a:gd name="connsiteX141" fmla="*/ 5387 w 10000"/>
              <a:gd name="connsiteY141" fmla="*/ 647 h 10393"/>
              <a:gd name="connsiteX142" fmla="*/ 5469 w 10000"/>
              <a:gd name="connsiteY142" fmla="*/ 517 h 10393"/>
              <a:gd name="connsiteX143" fmla="*/ 5479 w 10000"/>
              <a:gd name="connsiteY143" fmla="*/ 24 h 10393"/>
              <a:gd name="connsiteX144" fmla="*/ 5282 w 10000"/>
              <a:gd name="connsiteY144" fmla="*/ 7 h 10393"/>
              <a:gd name="connsiteX145" fmla="*/ 5035 w 10000"/>
              <a:gd name="connsiteY145" fmla="*/ 151 h 10393"/>
              <a:gd name="connsiteX146" fmla="*/ 4819 w 10000"/>
              <a:gd name="connsiteY146" fmla="*/ 393 h 10393"/>
              <a:gd name="connsiteX147" fmla="*/ 4428 w 10000"/>
              <a:gd name="connsiteY147" fmla="*/ 748 h 10393"/>
              <a:gd name="connsiteX148" fmla="*/ 3353 w 10000"/>
              <a:gd name="connsiteY148" fmla="*/ 1448 h 10393"/>
              <a:gd name="connsiteX149" fmla="*/ 2905 w 10000"/>
              <a:gd name="connsiteY149" fmla="*/ 1834 h 10393"/>
              <a:gd name="connsiteX150" fmla="*/ 2905 w 10000"/>
              <a:gd name="connsiteY150" fmla="*/ 1969 h 10393"/>
              <a:gd name="connsiteX151" fmla="*/ 2957 w 10000"/>
              <a:gd name="connsiteY151" fmla="*/ 1947 h 10393"/>
              <a:gd name="connsiteX152" fmla="*/ 2966 w 10000"/>
              <a:gd name="connsiteY152" fmla="*/ 2054 h 10393"/>
              <a:gd name="connsiteX153" fmla="*/ 2885 w 10000"/>
              <a:gd name="connsiteY153" fmla="*/ 2122 h 10393"/>
              <a:gd name="connsiteX154" fmla="*/ 2549 w 10000"/>
              <a:gd name="connsiteY154" fmla="*/ 2539 h 10393"/>
              <a:gd name="connsiteX155" fmla="*/ 2422 w 10000"/>
              <a:gd name="connsiteY155" fmla="*/ 2764 h 10393"/>
              <a:gd name="connsiteX156" fmla="*/ 2178 w 10000"/>
              <a:gd name="connsiteY156" fmla="*/ 3060 h 10393"/>
              <a:gd name="connsiteX157" fmla="*/ 2101 w 10000"/>
              <a:gd name="connsiteY157" fmla="*/ 3199 h 10393"/>
              <a:gd name="connsiteX158" fmla="*/ 2103 w 10000"/>
              <a:gd name="connsiteY158" fmla="*/ 3303 h 10393"/>
              <a:gd name="connsiteX159" fmla="*/ 1991 w 10000"/>
              <a:gd name="connsiteY159" fmla="*/ 3424 h 10393"/>
              <a:gd name="connsiteX160" fmla="*/ 1816 w 10000"/>
              <a:gd name="connsiteY160" fmla="*/ 3361 h 10393"/>
              <a:gd name="connsiteX161" fmla="*/ 1618 w 10000"/>
              <a:gd name="connsiteY161" fmla="*/ 3626 h 10393"/>
              <a:gd name="connsiteX162" fmla="*/ 1618 w 10000"/>
              <a:gd name="connsiteY162" fmla="*/ 3761 h 10393"/>
              <a:gd name="connsiteX163" fmla="*/ 1457 w 10000"/>
              <a:gd name="connsiteY163" fmla="*/ 3940 h 10393"/>
              <a:gd name="connsiteX164" fmla="*/ 1543 w 10000"/>
              <a:gd name="connsiteY164" fmla="*/ 4044 h 10393"/>
              <a:gd name="connsiteX165" fmla="*/ 1670 w 10000"/>
              <a:gd name="connsiteY165" fmla="*/ 3949 h 10393"/>
              <a:gd name="connsiteX166" fmla="*/ 1905 w 10000"/>
              <a:gd name="connsiteY166" fmla="*/ 4115 h 10393"/>
              <a:gd name="connsiteX167" fmla="*/ 2147 w 10000"/>
              <a:gd name="connsiteY167" fmla="*/ 3913 h 10393"/>
              <a:gd name="connsiteX168" fmla="*/ 2207 w 10000"/>
              <a:gd name="connsiteY168" fmla="*/ 3963 h 10393"/>
              <a:gd name="connsiteX169" fmla="*/ 1954 w 10000"/>
              <a:gd name="connsiteY169" fmla="*/ 4196 h 10393"/>
              <a:gd name="connsiteX170" fmla="*/ 2207 w 10000"/>
              <a:gd name="connsiteY170" fmla="*/ 4466 h 10393"/>
              <a:gd name="connsiteX171" fmla="*/ 2368 w 10000"/>
              <a:gd name="connsiteY171" fmla="*/ 4300 h 10393"/>
              <a:gd name="connsiteX172" fmla="*/ 2483 w 10000"/>
              <a:gd name="connsiteY172" fmla="*/ 4259 h 10393"/>
              <a:gd name="connsiteX173" fmla="*/ 2489 w 10000"/>
              <a:gd name="connsiteY173" fmla="*/ 4385 h 10393"/>
              <a:gd name="connsiteX174" fmla="*/ 2325 w 10000"/>
              <a:gd name="connsiteY174" fmla="*/ 4515 h 10393"/>
              <a:gd name="connsiteX175" fmla="*/ 2420 w 10000"/>
              <a:gd name="connsiteY175" fmla="*/ 4681 h 10393"/>
              <a:gd name="connsiteX176" fmla="*/ 2739 w 10000"/>
              <a:gd name="connsiteY176" fmla="*/ 4367 h 10393"/>
              <a:gd name="connsiteX177" fmla="*/ 2687 w 10000"/>
              <a:gd name="connsiteY177" fmla="*/ 4246 h 10393"/>
              <a:gd name="connsiteX178" fmla="*/ 2799 w 10000"/>
              <a:gd name="connsiteY178" fmla="*/ 4124 h 10393"/>
              <a:gd name="connsiteX179" fmla="*/ 2920 w 10000"/>
              <a:gd name="connsiteY179" fmla="*/ 4250 h 10393"/>
              <a:gd name="connsiteX180" fmla="*/ 3078 w 10000"/>
              <a:gd name="connsiteY180" fmla="*/ 4192 h 10393"/>
              <a:gd name="connsiteX181" fmla="*/ 3595 w 10000"/>
              <a:gd name="connsiteY181" fmla="*/ 3038 h 10393"/>
              <a:gd name="connsiteX182" fmla="*/ 3583 w 10000"/>
              <a:gd name="connsiteY182" fmla="*/ 3168 h 10393"/>
              <a:gd name="connsiteX183" fmla="*/ 3204 w 10000"/>
              <a:gd name="connsiteY183" fmla="*/ 4353 h 10393"/>
              <a:gd name="connsiteX184" fmla="*/ 3767 w 10000"/>
              <a:gd name="connsiteY184" fmla="*/ 4205 h 10393"/>
              <a:gd name="connsiteX185" fmla="*/ 3733 w 10000"/>
              <a:gd name="connsiteY185" fmla="*/ 4412 h 10393"/>
              <a:gd name="connsiteX186" fmla="*/ 3345 w 10000"/>
              <a:gd name="connsiteY186" fmla="*/ 4533 h 10393"/>
              <a:gd name="connsiteX187" fmla="*/ 3362 w 10000"/>
              <a:gd name="connsiteY187" fmla="*/ 4690 h 10393"/>
              <a:gd name="connsiteX188" fmla="*/ 3609 w 10000"/>
              <a:gd name="connsiteY188" fmla="*/ 4677 h 10393"/>
              <a:gd name="connsiteX189" fmla="*/ 3601 w 10000"/>
              <a:gd name="connsiteY189" fmla="*/ 4816 h 10393"/>
              <a:gd name="connsiteX190" fmla="*/ 3420 w 10000"/>
              <a:gd name="connsiteY190" fmla="*/ 4843 h 10393"/>
              <a:gd name="connsiteX191" fmla="*/ 3420 w 10000"/>
              <a:gd name="connsiteY191" fmla="*/ 4991 h 10393"/>
              <a:gd name="connsiteX192" fmla="*/ 3557 w 10000"/>
              <a:gd name="connsiteY192" fmla="*/ 5000 h 10393"/>
              <a:gd name="connsiteX193" fmla="*/ 3549 w 10000"/>
              <a:gd name="connsiteY193" fmla="*/ 5126 h 10393"/>
              <a:gd name="connsiteX194" fmla="*/ 3394 w 10000"/>
              <a:gd name="connsiteY194" fmla="*/ 5189 h 10393"/>
              <a:gd name="connsiteX195" fmla="*/ 3345 w 10000"/>
              <a:gd name="connsiteY195" fmla="*/ 5220 h 10393"/>
              <a:gd name="connsiteX196" fmla="*/ 3302 w 10000"/>
              <a:gd name="connsiteY196" fmla="*/ 5180 h 10393"/>
              <a:gd name="connsiteX197" fmla="*/ 3333 w 10000"/>
              <a:gd name="connsiteY197" fmla="*/ 5121 h 10393"/>
              <a:gd name="connsiteX198" fmla="*/ 3307 w 10000"/>
              <a:gd name="connsiteY198" fmla="*/ 4951 h 10393"/>
              <a:gd name="connsiteX199" fmla="*/ 3178 w 10000"/>
              <a:gd name="connsiteY199" fmla="*/ 4695 h 10393"/>
              <a:gd name="connsiteX200" fmla="*/ 3103 w 10000"/>
              <a:gd name="connsiteY200" fmla="*/ 4731 h 10393"/>
              <a:gd name="connsiteX201" fmla="*/ 3112 w 10000"/>
              <a:gd name="connsiteY201" fmla="*/ 4596 h 10393"/>
              <a:gd name="connsiteX202" fmla="*/ 2989 w 10000"/>
              <a:gd name="connsiteY202" fmla="*/ 4448 h 10393"/>
              <a:gd name="connsiteX203" fmla="*/ 2807 w 10000"/>
              <a:gd name="connsiteY203" fmla="*/ 4636 h 10393"/>
              <a:gd name="connsiteX204" fmla="*/ 2825 w 10000"/>
              <a:gd name="connsiteY204" fmla="*/ 5014 h 10393"/>
              <a:gd name="connsiteX205" fmla="*/ 2759 w 10000"/>
              <a:gd name="connsiteY205" fmla="*/ 5045 h 10393"/>
              <a:gd name="connsiteX206" fmla="*/ 2764 w 10000"/>
              <a:gd name="connsiteY206" fmla="*/ 5490 h 10393"/>
              <a:gd name="connsiteX207" fmla="*/ 2876 w 10000"/>
              <a:gd name="connsiteY207" fmla="*/ 5516 h 10393"/>
              <a:gd name="connsiteX208" fmla="*/ 2911 w 10000"/>
              <a:gd name="connsiteY208" fmla="*/ 5566 h 10393"/>
              <a:gd name="connsiteX209" fmla="*/ 2905 w 10000"/>
              <a:gd name="connsiteY209" fmla="*/ 6037 h 10393"/>
              <a:gd name="connsiteX210" fmla="*/ 4023 w 10000"/>
              <a:gd name="connsiteY210" fmla="*/ 6028 h 10393"/>
              <a:gd name="connsiteX211" fmla="*/ 4147 w 10000"/>
              <a:gd name="connsiteY211" fmla="*/ 5647 h 10393"/>
              <a:gd name="connsiteX212" fmla="*/ 4230 w 10000"/>
              <a:gd name="connsiteY212" fmla="*/ 5207 h 10393"/>
              <a:gd name="connsiteX213" fmla="*/ 4241 w 10000"/>
              <a:gd name="connsiteY213" fmla="*/ 4327 h 10393"/>
              <a:gd name="connsiteX214" fmla="*/ 4256 w 10000"/>
              <a:gd name="connsiteY214" fmla="*/ 4169 h 10393"/>
              <a:gd name="connsiteX215" fmla="*/ 4276 w 10000"/>
              <a:gd name="connsiteY215"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269 w 10000"/>
              <a:gd name="connsiteY130" fmla="*/ 4483 h 10393"/>
              <a:gd name="connsiteX131" fmla="*/ 5296 w 10000"/>
              <a:gd name="connsiteY131" fmla="*/ 4155 h 10393"/>
              <a:gd name="connsiteX132" fmla="*/ 5222 w 10000"/>
              <a:gd name="connsiteY132" fmla="*/ 3788 h 10393"/>
              <a:gd name="connsiteX133" fmla="*/ 5083 w 10000"/>
              <a:gd name="connsiteY133" fmla="*/ 3491 h 10393"/>
              <a:gd name="connsiteX134" fmla="*/ 5034 w 10000"/>
              <a:gd name="connsiteY134" fmla="*/ 3213 h 10393"/>
              <a:gd name="connsiteX135" fmla="*/ 5026 w 10000"/>
              <a:gd name="connsiteY135" fmla="*/ 2899 h 10393"/>
              <a:gd name="connsiteX136" fmla="*/ 5092 w 10000"/>
              <a:gd name="connsiteY136" fmla="*/ 2535 h 10393"/>
              <a:gd name="connsiteX137" fmla="*/ 5178 w 10000"/>
              <a:gd name="connsiteY137" fmla="*/ 2239 h 10393"/>
              <a:gd name="connsiteX138" fmla="*/ 5178 w 10000"/>
              <a:gd name="connsiteY138" fmla="*/ 2149 h 10393"/>
              <a:gd name="connsiteX139" fmla="*/ 5283 w 10000"/>
              <a:gd name="connsiteY139" fmla="*/ 974 h 10393"/>
              <a:gd name="connsiteX140" fmla="*/ 5295 w 10000"/>
              <a:gd name="connsiteY140" fmla="*/ 652 h 10393"/>
              <a:gd name="connsiteX141" fmla="*/ 5387 w 10000"/>
              <a:gd name="connsiteY141" fmla="*/ 647 h 10393"/>
              <a:gd name="connsiteX142" fmla="*/ 5469 w 10000"/>
              <a:gd name="connsiteY142" fmla="*/ 517 h 10393"/>
              <a:gd name="connsiteX143" fmla="*/ 5479 w 10000"/>
              <a:gd name="connsiteY143" fmla="*/ 24 h 10393"/>
              <a:gd name="connsiteX144" fmla="*/ 5282 w 10000"/>
              <a:gd name="connsiteY144" fmla="*/ 7 h 10393"/>
              <a:gd name="connsiteX145" fmla="*/ 5035 w 10000"/>
              <a:gd name="connsiteY145" fmla="*/ 151 h 10393"/>
              <a:gd name="connsiteX146" fmla="*/ 4819 w 10000"/>
              <a:gd name="connsiteY146" fmla="*/ 393 h 10393"/>
              <a:gd name="connsiteX147" fmla="*/ 4428 w 10000"/>
              <a:gd name="connsiteY147" fmla="*/ 748 h 10393"/>
              <a:gd name="connsiteX148" fmla="*/ 3353 w 10000"/>
              <a:gd name="connsiteY148" fmla="*/ 1448 h 10393"/>
              <a:gd name="connsiteX149" fmla="*/ 2905 w 10000"/>
              <a:gd name="connsiteY149" fmla="*/ 1834 h 10393"/>
              <a:gd name="connsiteX150" fmla="*/ 2905 w 10000"/>
              <a:gd name="connsiteY150" fmla="*/ 1969 h 10393"/>
              <a:gd name="connsiteX151" fmla="*/ 2957 w 10000"/>
              <a:gd name="connsiteY151" fmla="*/ 1947 h 10393"/>
              <a:gd name="connsiteX152" fmla="*/ 2966 w 10000"/>
              <a:gd name="connsiteY152" fmla="*/ 2054 h 10393"/>
              <a:gd name="connsiteX153" fmla="*/ 2885 w 10000"/>
              <a:gd name="connsiteY153" fmla="*/ 2122 h 10393"/>
              <a:gd name="connsiteX154" fmla="*/ 2549 w 10000"/>
              <a:gd name="connsiteY154" fmla="*/ 2539 h 10393"/>
              <a:gd name="connsiteX155" fmla="*/ 2422 w 10000"/>
              <a:gd name="connsiteY155" fmla="*/ 2764 h 10393"/>
              <a:gd name="connsiteX156" fmla="*/ 2178 w 10000"/>
              <a:gd name="connsiteY156" fmla="*/ 3060 h 10393"/>
              <a:gd name="connsiteX157" fmla="*/ 2101 w 10000"/>
              <a:gd name="connsiteY157" fmla="*/ 3199 h 10393"/>
              <a:gd name="connsiteX158" fmla="*/ 2103 w 10000"/>
              <a:gd name="connsiteY158" fmla="*/ 3303 h 10393"/>
              <a:gd name="connsiteX159" fmla="*/ 1991 w 10000"/>
              <a:gd name="connsiteY159" fmla="*/ 3424 h 10393"/>
              <a:gd name="connsiteX160" fmla="*/ 1816 w 10000"/>
              <a:gd name="connsiteY160" fmla="*/ 3361 h 10393"/>
              <a:gd name="connsiteX161" fmla="*/ 1618 w 10000"/>
              <a:gd name="connsiteY161" fmla="*/ 3626 h 10393"/>
              <a:gd name="connsiteX162" fmla="*/ 1618 w 10000"/>
              <a:gd name="connsiteY162" fmla="*/ 3761 h 10393"/>
              <a:gd name="connsiteX163" fmla="*/ 1457 w 10000"/>
              <a:gd name="connsiteY163" fmla="*/ 3940 h 10393"/>
              <a:gd name="connsiteX164" fmla="*/ 1543 w 10000"/>
              <a:gd name="connsiteY164" fmla="*/ 4044 h 10393"/>
              <a:gd name="connsiteX165" fmla="*/ 1670 w 10000"/>
              <a:gd name="connsiteY165" fmla="*/ 3949 h 10393"/>
              <a:gd name="connsiteX166" fmla="*/ 1905 w 10000"/>
              <a:gd name="connsiteY166" fmla="*/ 4115 h 10393"/>
              <a:gd name="connsiteX167" fmla="*/ 2147 w 10000"/>
              <a:gd name="connsiteY167" fmla="*/ 3913 h 10393"/>
              <a:gd name="connsiteX168" fmla="*/ 2207 w 10000"/>
              <a:gd name="connsiteY168" fmla="*/ 3963 h 10393"/>
              <a:gd name="connsiteX169" fmla="*/ 1954 w 10000"/>
              <a:gd name="connsiteY169" fmla="*/ 4196 h 10393"/>
              <a:gd name="connsiteX170" fmla="*/ 2207 w 10000"/>
              <a:gd name="connsiteY170" fmla="*/ 4466 h 10393"/>
              <a:gd name="connsiteX171" fmla="*/ 2368 w 10000"/>
              <a:gd name="connsiteY171" fmla="*/ 4300 h 10393"/>
              <a:gd name="connsiteX172" fmla="*/ 2483 w 10000"/>
              <a:gd name="connsiteY172" fmla="*/ 4259 h 10393"/>
              <a:gd name="connsiteX173" fmla="*/ 2489 w 10000"/>
              <a:gd name="connsiteY173" fmla="*/ 4385 h 10393"/>
              <a:gd name="connsiteX174" fmla="*/ 2325 w 10000"/>
              <a:gd name="connsiteY174" fmla="*/ 4515 h 10393"/>
              <a:gd name="connsiteX175" fmla="*/ 2420 w 10000"/>
              <a:gd name="connsiteY175" fmla="*/ 4681 h 10393"/>
              <a:gd name="connsiteX176" fmla="*/ 2739 w 10000"/>
              <a:gd name="connsiteY176" fmla="*/ 4367 h 10393"/>
              <a:gd name="connsiteX177" fmla="*/ 2687 w 10000"/>
              <a:gd name="connsiteY177" fmla="*/ 4246 h 10393"/>
              <a:gd name="connsiteX178" fmla="*/ 2799 w 10000"/>
              <a:gd name="connsiteY178" fmla="*/ 4124 h 10393"/>
              <a:gd name="connsiteX179" fmla="*/ 2920 w 10000"/>
              <a:gd name="connsiteY179" fmla="*/ 4250 h 10393"/>
              <a:gd name="connsiteX180" fmla="*/ 3078 w 10000"/>
              <a:gd name="connsiteY180" fmla="*/ 4192 h 10393"/>
              <a:gd name="connsiteX181" fmla="*/ 3595 w 10000"/>
              <a:gd name="connsiteY181" fmla="*/ 3038 h 10393"/>
              <a:gd name="connsiteX182" fmla="*/ 3583 w 10000"/>
              <a:gd name="connsiteY182" fmla="*/ 3168 h 10393"/>
              <a:gd name="connsiteX183" fmla="*/ 3204 w 10000"/>
              <a:gd name="connsiteY183" fmla="*/ 4353 h 10393"/>
              <a:gd name="connsiteX184" fmla="*/ 3767 w 10000"/>
              <a:gd name="connsiteY184" fmla="*/ 4205 h 10393"/>
              <a:gd name="connsiteX185" fmla="*/ 3733 w 10000"/>
              <a:gd name="connsiteY185" fmla="*/ 4412 h 10393"/>
              <a:gd name="connsiteX186" fmla="*/ 3345 w 10000"/>
              <a:gd name="connsiteY186" fmla="*/ 4533 h 10393"/>
              <a:gd name="connsiteX187" fmla="*/ 3362 w 10000"/>
              <a:gd name="connsiteY187" fmla="*/ 4690 h 10393"/>
              <a:gd name="connsiteX188" fmla="*/ 3609 w 10000"/>
              <a:gd name="connsiteY188" fmla="*/ 4677 h 10393"/>
              <a:gd name="connsiteX189" fmla="*/ 3601 w 10000"/>
              <a:gd name="connsiteY189" fmla="*/ 4816 h 10393"/>
              <a:gd name="connsiteX190" fmla="*/ 3420 w 10000"/>
              <a:gd name="connsiteY190" fmla="*/ 4843 h 10393"/>
              <a:gd name="connsiteX191" fmla="*/ 3420 w 10000"/>
              <a:gd name="connsiteY191" fmla="*/ 4991 h 10393"/>
              <a:gd name="connsiteX192" fmla="*/ 3557 w 10000"/>
              <a:gd name="connsiteY192" fmla="*/ 5000 h 10393"/>
              <a:gd name="connsiteX193" fmla="*/ 3549 w 10000"/>
              <a:gd name="connsiteY193" fmla="*/ 5126 h 10393"/>
              <a:gd name="connsiteX194" fmla="*/ 3394 w 10000"/>
              <a:gd name="connsiteY194" fmla="*/ 5189 h 10393"/>
              <a:gd name="connsiteX195" fmla="*/ 3345 w 10000"/>
              <a:gd name="connsiteY195" fmla="*/ 5220 h 10393"/>
              <a:gd name="connsiteX196" fmla="*/ 3302 w 10000"/>
              <a:gd name="connsiteY196" fmla="*/ 5180 h 10393"/>
              <a:gd name="connsiteX197" fmla="*/ 3333 w 10000"/>
              <a:gd name="connsiteY197" fmla="*/ 5121 h 10393"/>
              <a:gd name="connsiteX198" fmla="*/ 3307 w 10000"/>
              <a:gd name="connsiteY198" fmla="*/ 4951 h 10393"/>
              <a:gd name="connsiteX199" fmla="*/ 3178 w 10000"/>
              <a:gd name="connsiteY199" fmla="*/ 4695 h 10393"/>
              <a:gd name="connsiteX200" fmla="*/ 3103 w 10000"/>
              <a:gd name="connsiteY200" fmla="*/ 4731 h 10393"/>
              <a:gd name="connsiteX201" fmla="*/ 3112 w 10000"/>
              <a:gd name="connsiteY201" fmla="*/ 4596 h 10393"/>
              <a:gd name="connsiteX202" fmla="*/ 2989 w 10000"/>
              <a:gd name="connsiteY202" fmla="*/ 4448 h 10393"/>
              <a:gd name="connsiteX203" fmla="*/ 2807 w 10000"/>
              <a:gd name="connsiteY203" fmla="*/ 4636 h 10393"/>
              <a:gd name="connsiteX204" fmla="*/ 2825 w 10000"/>
              <a:gd name="connsiteY204" fmla="*/ 5014 h 10393"/>
              <a:gd name="connsiteX205" fmla="*/ 2759 w 10000"/>
              <a:gd name="connsiteY205" fmla="*/ 5045 h 10393"/>
              <a:gd name="connsiteX206" fmla="*/ 2764 w 10000"/>
              <a:gd name="connsiteY206" fmla="*/ 5490 h 10393"/>
              <a:gd name="connsiteX207" fmla="*/ 2876 w 10000"/>
              <a:gd name="connsiteY207" fmla="*/ 5516 h 10393"/>
              <a:gd name="connsiteX208" fmla="*/ 2911 w 10000"/>
              <a:gd name="connsiteY208" fmla="*/ 5566 h 10393"/>
              <a:gd name="connsiteX209" fmla="*/ 2905 w 10000"/>
              <a:gd name="connsiteY209" fmla="*/ 6037 h 10393"/>
              <a:gd name="connsiteX210" fmla="*/ 4023 w 10000"/>
              <a:gd name="connsiteY210" fmla="*/ 6028 h 10393"/>
              <a:gd name="connsiteX211" fmla="*/ 4147 w 10000"/>
              <a:gd name="connsiteY211" fmla="*/ 5647 h 10393"/>
              <a:gd name="connsiteX212" fmla="*/ 4230 w 10000"/>
              <a:gd name="connsiteY212" fmla="*/ 5207 h 10393"/>
              <a:gd name="connsiteX213" fmla="*/ 4241 w 10000"/>
              <a:gd name="connsiteY213" fmla="*/ 4327 h 10393"/>
              <a:gd name="connsiteX214" fmla="*/ 4256 w 10000"/>
              <a:gd name="connsiteY214" fmla="*/ 4169 h 10393"/>
              <a:gd name="connsiteX215" fmla="*/ 4276 w 10000"/>
              <a:gd name="connsiteY215"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406 w 10000"/>
              <a:gd name="connsiteY130" fmla="*/ 4871 h 10393"/>
              <a:gd name="connsiteX131" fmla="*/ 5269 w 10000"/>
              <a:gd name="connsiteY131" fmla="*/ 4483 h 10393"/>
              <a:gd name="connsiteX132" fmla="*/ 5296 w 10000"/>
              <a:gd name="connsiteY132" fmla="*/ 4155 h 10393"/>
              <a:gd name="connsiteX133" fmla="*/ 5222 w 10000"/>
              <a:gd name="connsiteY133" fmla="*/ 3788 h 10393"/>
              <a:gd name="connsiteX134" fmla="*/ 5083 w 10000"/>
              <a:gd name="connsiteY134" fmla="*/ 3491 h 10393"/>
              <a:gd name="connsiteX135" fmla="*/ 5034 w 10000"/>
              <a:gd name="connsiteY135" fmla="*/ 3213 h 10393"/>
              <a:gd name="connsiteX136" fmla="*/ 5026 w 10000"/>
              <a:gd name="connsiteY136" fmla="*/ 2899 h 10393"/>
              <a:gd name="connsiteX137" fmla="*/ 5092 w 10000"/>
              <a:gd name="connsiteY137" fmla="*/ 2535 h 10393"/>
              <a:gd name="connsiteX138" fmla="*/ 5178 w 10000"/>
              <a:gd name="connsiteY138" fmla="*/ 2239 h 10393"/>
              <a:gd name="connsiteX139" fmla="*/ 5178 w 10000"/>
              <a:gd name="connsiteY139" fmla="*/ 2149 h 10393"/>
              <a:gd name="connsiteX140" fmla="*/ 5283 w 10000"/>
              <a:gd name="connsiteY140" fmla="*/ 974 h 10393"/>
              <a:gd name="connsiteX141" fmla="*/ 5295 w 10000"/>
              <a:gd name="connsiteY141" fmla="*/ 652 h 10393"/>
              <a:gd name="connsiteX142" fmla="*/ 5387 w 10000"/>
              <a:gd name="connsiteY142" fmla="*/ 647 h 10393"/>
              <a:gd name="connsiteX143" fmla="*/ 5469 w 10000"/>
              <a:gd name="connsiteY143" fmla="*/ 517 h 10393"/>
              <a:gd name="connsiteX144" fmla="*/ 5479 w 10000"/>
              <a:gd name="connsiteY144" fmla="*/ 24 h 10393"/>
              <a:gd name="connsiteX145" fmla="*/ 5282 w 10000"/>
              <a:gd name="connsiteY145" fmla="*/ 7 h 10393"/>
              <a:gd name="connsiteX146" fmla="*/ 5035 w 10000"/>
              <a:gd name="connsiteY146" fmla="*/ 151 h 10393"/>
              <a:gd name="connsiteX147" fmla="*/ 4819 w 10000"/>
              <a:gd name="connsiteY147" fmla="*/ 393 h 10393"/>
              <a:gd name="connsiteX148" fmla="*/ 4428 w 10000"/>
              <a:gd name="connsiteY148" fmla="*/ 748 h 10393"/>
              <a:gd name="connsiteX149" fmla="*/ 3353 w 10000"/>
              <a:gd name="connsiteY149" fmla="*/ 1448 h 10393"/>
              <a:gd name="connsiteX150" fmla="*/ 2905 w 10000"/>
              <a:gd name="connsiteY150" fmla="*/ 1834 h 10393"/>
              <a:gd name="connsiteX151" fmla="*/ 2905 w 10000"/>
              <a:gd name="connsiteY151" fmla="*/ 1969 h 10393"/>
              <a:gd name="connsiteX152" fmla="*/ 2957 w 10000"/>
              <a:gd name="connsiteY152" fmla="*/ 1947 h 10393"/>
              <a:gd name="connsiteX153" fmla="*/ 2966 w 10000"/>
              <a:gd name="connsiteY153" fmla="*/ 2054 h 10393"/>
              <a:gd name="connsiteX154" fmla="*/ 2885 w 10000"/>
              <a:gd name="connsiteY154" fmla="*/ 2122 h 10393"/>
              <a:gd name="connsiteX155" fmla="*/ 2549 w 10000"/>
              <a:gd name="connsiteY155" fmla="*/ 2539 h 10393"/>
              <a:gd name="connsiteX156" fmla="*/ 2422 w 10000"/>
              <a:gd name="connsiteY156" fmla="*/ 2764 h 10393"/>
              <a:gd name="connsiteX157" fmla="*/ 2178 w 10000"/>
              <a:gd name="connsiteY157" fmla="*/ 3060 h 10393"/>
              <a:gd name="connsiteX158" fmla="*/ 2101 w 10000"/>
              <a:gd name="connsiteY158" fmla="*/ 3199 h 10393"/>
              <a:gd name="connsiteX159" fmla="*/ 2103 w 10000"/>
              <a:gd name="connsiteY159" fmla="*/ 3303 h 10393"/>
              <a:gd name="connsiteX160" fmla="*/ 1991 w 10000"/>
              <a:gd name="connsiteY160" fmla="*/ 3424 h 10393"/>
              <a:gd name="connsiteX161" fmla="*/ 1816 w 10000"/>
              <a:gd name="connsiteY161" fmla="*/ 3361 h 10393"/>
              <a:gd name="connsiteX162" fmla="*/ 1618 w 10000"/>
              <a:gd name="connsiteY162" fmla="*/ 3626 h 10393"/>
              <a:gd name="connsiteX163" fmla="*/ 1618 w 10000"/>
              <a:gd name="connsiteY163" fmla="*/ 3761 h 10393"/>
              <a:gd name="connsiteX164" fmla="*/ 1457 w 10000"/>
              <a:gd name="connsiteY164" fmla="*/ 3940 h 10393"/>
              <a:gd name="connsiteX165" fmla="*/ 1543 w 10000"/>
              <a:gd name="connsiteY165" fmla="*/ 4044 h 10393"/>
              <a:gd name="connsiteX166" fmla="*/ 1670 w 10000"/>
              <a:gd name="connsiteY166" fmla="*/ 3949 h 10393"/>
              <a:gd name="connsiteX167" fmla="*/ 1905 w 10000"/>
              <a:gd name="connsiteY167" fmla="*/ 4115 h 10393"/>
              <a:gd name="connsiteX168" fmla="*/ 2147 w 10000"/>
              <a:gd name="connsiteY168" fmla="*/ 3913 h 10393"/>
              <a:gd name="connsiteX169" fmla="*/ 2207 w 10000"/>
              <a:gd name="connsiteY169" fmla="*/ 3963 h 10393"/>
              <a:gd name="connsiteX170" fmla="*/ 1954 w 10000"/>
              <a:gd name="connsiteY170" fmla="*/ 4196 h 10393"/>
              <a:gd name="connsiteX171" fmla="*/ 2207 w 10000"/>
              <a:gd name="connsiteY171" fmla="*/ 4466 h 10393"/>
              <a:gd name="connsiteX172" fmla="*/ 2368 w 10000"/>
              <a:gd name="connsiteY172" fmla="*/ 4300 h 10393"/>
              <a:gd name="connsiteX173" fmla="*/ 2483 w 10000"/>
              <a:gd name="connsiteY173" fmla="*/ 4259 h 10393"/>
              <a:gd name="connsiteX174" fmla="*/ 2489 w 10000"/>
              <a:gd name="connsiteY174" fmla="*/ 4385 h 10393"/>
              <a:gd name="connsiteX175" fmla="*/ 2325 w 10000"/>
              <a:gd name="connsiteY175" fmla="*/ 4515 h 10393"/>
              <a:gd name="connsiteX176" fmla="*/ 2420 w 10000"/>
              <a:gd name="connsiteY176" fmla="*/ 4681 h 10393"/>
              <a:gd name="connsiteX177" fmla="*/ 2739 w 10000"/>
              <a:gd name="connsiteY177" fmla="*/ 4367 h 10393"/>
              <a:gd name="connsiteX178" fmla="*/ 2687 w 10000"/>
              <a:gd name="connsiteY178" fmla="*/ 4246 h 10393"/>
              <a:gd name="connsiteX179" fmla="*/ 2799 w 10000"/>
              <a:gd name="connsiteY179" fmla="*/ 4124 h 10393"/>
              <a:gd name="connsiteX180" fmla="*/ 2920 w 10000"/>
              <a:gd name="connsiteY180" fmla="*/ 4250 h 10393"/>
              <a:gd name="connsiteX181" fmla="*/ 3078 w 10000"/>
              <a:gd name="connsiteY181" fmla="*/ 4192 h 10393"/>
              <a:gd name="connsiteX182" fmla="*/ 3595 w 10000"/>
              <a:gd name="connsiteY182" fmla="*/ 3038 h 10393"/>
              <a:gd name="connsiteX183" fmla="*/ 3583 w 10000"/>
              <a:gd name="connsiteY183" fmla="*/ 3168 h 10393"/>
              <a:gd name="connsiteX184" fmla="*/ 3204 w 10000"/>
              <a:gd name="connsiteY184" fmla="*/ 4353 h 10393"/>
              <a:gd name="connsiteX185" fmla="*/ 3767 w 10000"/>
              <a:gd name="connsiteY185" fmla="*/ 4205 h 10393"/>
              <a:gd name="connsiteX186" fmla="*/ 3733 w 10000"/>
              <a:gd name="connsiteY186" fmla="*/ 4412 h 10393"/>
              <a:gd name="connsiteX187" fmla="*/ 3345 w 10000"/>
              <a:gd name="connsiteY187" fmla="*/ 4533 h 10393"/>
              <a:gd name="connsiteX188" fmla="*/ 3362 w 10000"/>
              <a:gd name="connsiteY188" fmla="*/ 4690 h 10393"/>
              <a:gd name="connsiteX189" fmla="*/ 3609 w 10000"/>
              <a:gd name="connsiteY189" fmla="*/ 4677 h 10393"/>
              <a:gd name="connsiteX190" fmla="*/ 3601 w 10000"/>
              <a:gd name="connsiteY190" fmla="*/ 4816 h 10393"/>
              <a:gd name="connsiteX191" fmla="*/ 3420 w 10000"/>
              <a:gd name="connsiteY191" fmla="*/ 4843 h 10393"/>
              <a:gd name="connsiteX192" fmla="*/ 3420 w 10000"/>
              <a:gd name="connsiteY192" fmla="*/ 4991 h 10393"/>
              <a:gd name="connsiteX193" fmla="*/ 3557 w 10000"/>
              <a:gd name="connsiteY193" fmla="*/ 5000 h 10393"/>
              <a:gd name="connsiteX194" fmla="*/ 3549 w 10000"/>
              <a:gd name="connsiteY194" fmla="*/ 5126 h 10393"/>
              <a:gd name="connsiteX195" fmla="*/ 3394 w 10000"/>
              <a:gd name="connsiteY195" fmla="*/ 5189 h 10393"/>
              <a:gd name="connsiteX196" fmla="*/ 3345 w 10000"/>
              <a:gd name="connsiteY196" fmla="*/ 5220 h 10393"/>
              <a:gd name="connsiteX197" fmla="*/ 3302 w 10000"/>
              <a:gd name="connsiteY197" fmla="*/ 5180 h 10393"/>
              <a:gd name="connsiteX198" fmla="*/ 3333 w 10000"/>
              <a:gd name="connsiteY198" fmla="*/ 5121 h 10393"/>
              <a:gd name="connsiteX199" fmla="*/ 3307 w 10000"/>
              <a:gd name="connsiteY199" fmla="*/ 4951 h 10393"/>
              <a:gd name="connsiteX200" fmla="*/ 3178 w 10000"/>
              <a:gd name="connsiteY200" fmla="*/ 4695 h 10393"/>
              <a:gd name="connsiteX201" fmla="*/ 3103 w 10000"/>
              <a:gd name="connsiteY201" fmla="*/ 4731 h 10393"/>
              <a:gd name="connsiteX202" fmla="*/ 3112 w 10000"/>
              <a:gd name="connsiteY202" fmla="*/ 4596 h 10393"/>
              <a:gd name="connsiteX203" fmla="*/ 2989 w 10000"/>
              <a:gd name="connsiteY203" fmla="*/ 4448 h 10393"/>
              <a:gd name="connsiteX204" fmla="*/ 2807 w 10000"/>
              <a:gd name="connsiteY204" fmla="*/ 4636 h 10393"/>
              <a:gd name="connsiteX205" fmla="*/ 2825 w 10000"/>
              <a:gd name="connsiteY205" fmla="*/ 5014 h 10393"/>
              <a:gd name="connsiteX206" fmla="*/ 2759 w 10000"/>
              <a:gd name="connsiteY206" fmla="*/ 5045 h 10393"/>
              <a:gd name="connsiteX207" fmla="*/ 2764 w 10000"/>
              <a:gd name="connsiteY207" fmla="*/ 5490 h 10393"/>
              <a:gd name="connsiteX208" fmla="*/ 2876 w 10000"/>
              <a:gd name="connsiteY208" fmla="*/ 5516 h 10393"/>
              <a:gd name="connsiteX209" fmla="*/ 2911 w 10000"/>
              <a:gd name="connsiteY209" fmla="*/ 5566 h 10393"/>
              <a:gd name="connsiteX210" fmla="*/ 2905 w 10000"/>
              <a:gd name="connsiteY210" fmla="*/ 6037 h 10393"/>
              <a:gd name="connsiteX211" fmla="*/ 4023 w 10000"/>
              <a:gd name="connsiteY211" fmla="*/ 6028 h 10393"/>
              <a:gd name="connsiteX212" fmla="*/ 4147 w 10000"/>
              <a:gd name="connsiteY212" fmla="*/ 5647 h 10393"/>
              <a:gd name="connsiteX213" fmla="*/ 4230 w 10000"/>
              <a:gd name="connsiteY213" fmla="*/ 5207 h 10393"/>
              <a:gd name="connsiteX214" fmla="*/ 4241 w 10000"/>
              <a:gd name="connsiteY214" fmla="*/ 4327 h 10393"/>
              <a:gd name="connsiteX215" fmla="*/ 4256 w 10000"/>
              <a:gd name="connsiteY215" fmla="*/ 4169 h 10393"/>
              <a:gd name="connsiteX216" fmla="*/ 4276 w 10000"/>
              <a:gd name="connsiteY216"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245 w 10000"/>
              <a:gd name="connsiteY130" fmla="*/ 4925 h 10393"/>
              <a:gd name="connsiteX131" fmla="*/ 5269 w 10000"/>
              <a:gd name="connsiteY131" fmla="*/ 4483 h 10393"/>
              <a:gd name="connsiteX132" fmla="*/ 5296 w 10000"/>
              <a:gd name="connsiteY132" fmla="*/ 4155 h 10393"/>
              <a:gd name="connsiteX133" fmla="*/ 5222 w 10000"/>
              <a:gd name="connsiteY133" fmla="*/ 3788 h 10393"/>
              <a:gd name="connsiteX134" fmla="*/ 5083 w 10000"/>
              <a:gd name="connsiteY134" fmla="*/ 3491 h 10393"/>
              <a:gd name="connsiteX135" fmla="*/ 5034 w 10000"/>
              <a:gd name="connsiteY135" fmla="*/ 3213 h 10393"/>
              <a:gd name="connsiteX136" fmla="*/ 5026 w 10000"/>
              <a:gd name="connsiteY136" fmla="*/ 2899 h 10393"/>
              <a:gd name="connsiteX137" fmla="*/ 5092 w 10000"/>
              <a:gd name="connsiteY137" fmla="*/ 2535 h 10393"/>
              <a:gd name="connsiteX138" fmla="*/ 5178 w 10000"/>
              <a:gd name="connsiteY138" fmla="*/ 2239 h 10393"/>
              <a:gd name="connsiteX139" fmla="*/ 5178 w 10000"/>
              <a:gd name="connsiteY139" fmla="*/ 2149 h 10393"/>
              <a:gd name="connsiteX140" fmla="*/ 5283 w 10000"/>
              <a:gd name="connsiteY140" fmla="*/ 974 h 10393"/>
              <a:gd name="connsiteX141" fmla="*/ 5295 w 10000"/>
              <a:gd name="connsiteY141" fmla="*/ 652 h 10393"/>
              <a:gd name="connsiteX142" fmla="*/ 5387 w 10000"/>
              <a:gd name="connsiteY142" fmla="*/ 647 h 10393"/>
              <a:gd name="connsiteX143" fmla="*/ 5469 w 10000"/>
              <a:gd name="connsiteY143" fmla="*/ 517 h 10393"/>
              <a:gd name="connsiteX144" fmla="*/ 5479 w 10000"/>
              <a:gd name="connsiteY144" fmla="*/ 24 h 10393"/>
              <a:gd name="connsiteX145" fmla="*/ 5282 w 10000"/>
              <a:gd name="connsiteY145" fmla="*/ 7 h 10393"/>
              <a:gd name="connsiteX146" fmla="*/ 5035 w 10000"/>
              <a:gd name="connsiteY146" fmla="*/ 151 h 10393"/>
              <a:gd name="connsiteX147" fmla="*/ 4819 w 10000"/>
              <a:gd name="connsiteY147" fmla="*/ 393 h 10393"/>
              <a:gd name="connsiteX148" fmla="*/ 4428 w 10000"/>
              <a:gd name="connsiteY148" fmla="*/ 748 h 10393"/>
              <a:gd name="connsiteX149" fmla="*/ 3353 w 10000"/>
              <a:gd name="connsiteY149" fmla="*/ 1448 h 10393"/>
              <a:gd name="connsiteX150" fmla="*/ 2905 w 10000"/>
              <a:gd name="connsiteY150" fmla="*/ 1834 h 10393"/>
              <a:gd name="connsiteX151" fmla="*/ 2905 w 10000"/>
              <a:gd name="connsiteY151" fmla="*/ 1969 h 10393"/>
              <a:gd name="connsiteX152" fmla="*/ 2957 w 10000"/>
              <a:gd name="connsiteY152" fmla="*/ 1947 h 10393"/>
              <a:gd name="connsiteX153" fmla="*/ 2966 w 10000"/>
              <a:gd name="connsiteY153" fmla="*/ 2054 h 10393"/>
              <a:gd name="connsiteX154" fmla="*/ 2885 w 10000"/>
              <a:gd name="connsiteY154" fmla="*/ 2122 h 10393"/>
              <a:gd name="connsiteX155" fmla="*/ 2549 w 10000"/>
              <a:gd name="connsiteY155" fmla="*/ 2539 h 10393"/>
              <a:gd name="connsiteX156" fmla="*/ 2422 w 10000"/>
              <a:gd name="connsiteY156" fmla="*/ 2764 h 10393"/>
              <a:gd name="connsiteX157" fmla="*/ 2178 w 10000"/>
              <a:gd name="connsiteY157" fmla="*/ 3060 h 10393"/>
              <a:gd name="connsiteX158" fmla="*/ 2101 w 10000"/>
              <a:gd name="connsiteY158" fmla="*/ 3199 h 10393"/>
              <a:gd name="connsiteX159" fmla="*/ 2103 w 10000"/>
              <a:gd name="connsiteY159" fmla="*/ 3303 h 10393"/>
              <a:gd name="connsiteX160" fmla="*/ 1991 w 10000"/>
              <a:gd name="connsiteY160" fmla="*/ 3424 h 10393"/>
              <a:gd name="connsiteX161" fmla="*/ 1816 w 10000"/>
              <a:gd name="connsiteY161" fmla="*/ 3361 h 10393"/>
              <a:gd name="connsiteX162" fmla="*/ 1618 w 10000"/>
              <a:gd name="connsiteY162" fmla="*/ 3626 h 10393"/>
              <a:gd name="connsiteX163" fmla="*/ 1618 w 10000"/>
              <a:gd name="connsiteY163" fmla="*/ 3761 h 10393"/>
              <a:gd name="connsiteX164" fmla="*/ 1457 w 10000"/>
              <a:gd name="connsiteY164" fmla="*/ 3940 h 10393"/>
              <a:gd name="connsiteX165" fmla="*/ 1543 w 10000"/>
              <a:gd name="connsiteY165" fmla="*/ 4044 h 10393"/>
              <a:gd name="connsiteX166" fmla="*/ 1670 w 10000"/>
              <a:gd name="connsiteY166" fmla="*/ 3949 h 10393"/>
              <a:gd name="connsiteX167" fmla="*/ 1905 w 10000"/>
              <a:gd name="connsiteY167" fmla="*/ 4115 h 10393"/>
              <a:gd name="connsiteX168" fmla="*/ 2147 w 10000"/>
              <a:gd name="connsiteY168" fmla="*/ 3913 h 10393"/>
              <a:gd name="connsiteX169" fmla="*/ 2207 w 10000"/>
              <a:gd name="connsiteY169" fmla="*/ 3963 h 10393"/>
              <a:gd name="connsiteX170" fmla="*/ 1954 w 10000"/>
              <a:gd name="connsiteY170" fmla="*/ 4196 h 10393"/>
              <a:gd name="connsiteX171" fmla="*/ 2207 w 10000"/>
              <a:gd name="connsiteY171" fmla="*/ 4466 h 10393"/>
              <a:gd name="connsiteX172" fmla="*/ 2368 w 10000"/>
              <a:gd name="connsiteY172" fmla="*/ 4300 h 10393"/>
              <a:gd name="connsiteX173" fmla="*/ 2483 w 10000"/>
              <a:gd name="connsiteY173" fmla="*/ 4259 h 10393"/>
              <a:gd name="connsiteX174" fmla="*/ 2489 w 10000"/>
              <a:gd name="connsiteY174" fmla="*/ 4385 h 10393"/>
              <a:gd name="connsiteX175" fmla="*/ 2325 w 10000"/>
              <a:gd name="connsiteY175" fmla="*/ 4515 h 10393"/>
              <a:gd name="connsiteX176" fmla="*/ 2420 w 10000"/>
              <a:gd name="connsiteY176" fmla="*/ 4681 h 10393"/>
              <a:gd name="connsiteX177" fmla="*/ 2739 w 10000"/>
              <a:gd name="connsiteY177" fmla="*/ 4367 h 10393"/>
              <a:gd name="connsiteX178" fmla="*/ 2687 w 10000"/>
              <a:gd name="connsiteY178" fmla="*/ 4246 h 10393"/>
              <a:gd name="connsiteX179" fmla="*/ 2799 w 10000"/>
              <a:gd name="connsiteY179" fmla="*/ 4124 h 10393"/>
              <a:gd name="connsiteX180" fmla="*/ 2920 w 10000"/>
              <a:gd name="connsiteY180" fmla="*/ 4250 h 10393"/>
              <a:gd name="connsiteX181" fmla="*/ 3078 w 10000"/>
              <a:gd name="connsiteY181" fmla="*/ 4192 h 10393"/>
              <a:gd name="connsiteX182" fmla="*/ 3595 w 10000"/>
              <a:gd name="connsiteY182" fmla="*/ 3038 h 10393"/>
              <a:gd name="connsiteX183" fmla="*/ 3583 w 10000"/>
              <a:gd name="connsiteY183" fmla="*/ 3168 h 10393"/>
              <a:gd name="connsiteX184" fmla="*/ 3204 w 10000"/>
              <a:gd name="connsiteY184" fmla="*/ 4353 h 10393"/>
              <a:gd name="connsiteX185" fmla="*/ 3767 w 10000"/>
              <a:gd name="connsiteY185" fmla="*/ 4205 h 10393"/>
              <a:gd name="connsiteX186" fmla="*/ 3733 w 10000"/>
              <a:gd name="connsiteY186" fmla="*/ 4412 h 10393"/>
              <a:gd name="connsiteX187" fmla="*/ 3345 w 10000"/>
              <a:gd name="connsiteY187" fmla="*/ 4533 h 10393"/>
              <a:gd name="connsiteX188" fmla="*/ 3362 w 10000"/>
              <a:gd name="connsiteY188" fmla="*/ 4690 h 10393"/>
              <a:gd name="connsiteX189" fmla="*/ 3609 w 10000"/>
              <a:gd name="connsiteY189" fmla="*/ 4677 h 10393"/>
              <a:gd name="connsiteX190" fmla="*/ 3601 w 10000"/>
              <a:gd name="connsiteY190" fmla="*/ 4816 h 10393"/>
              <a:gd name="connsiteX191" fmla="*/ 3420 w 10000"/>
              <a:gd name="connsiteY191" fmla="*/ 4843 h 10393"/>
              <a:gd name="connsiteX192" fmla="*/ 3420 w 10000"/>
              <a:gd name="connsiteY192" fmla="*/ 4991 h 10393"/>
              <a:gd name="connsiteX193" fmla="*/ 3557 w 10000"/>
              <a:gd name="connsiteY193" fmla="*/ 5000 h 10393"/>
              <a:gd name="connsiteX194" fmla="*/ 3549 w 10000"/>
              <a:gd name="connsiteY194" fmla="*/ 5126 h 10393"/>
              <a:gd name="connsiteX195" fmla="*/ 3394 w 10000"/>
              <a:gd name="connsiteY195" fmla="*/ 5189 h 10393"/>
              <a:gd name="connsiteX196" fmla="*/ 3345 w 10000"/>
              <a:gd name="connsiteY196" fmla="*/ 5220 h 10393"/>
              <a:gd name="connsiteX197" fmla="*/ 3302 w 10000"/>
              <a:gd name="connsiteY197" fmla="*/ 5180 h 10393"/>
              <a:gd name="connsiteX198" fmla="*/ 3333 w 10000"/>
              <a:gd name="connsiteY198" fmla="*/ 5121 h 10393"/>
              <a:gd name="connsiteX199" fmla="*/ 3307 w 10000"/>
              <a:gd name="connsiteY199" fmla="*/ 4951 h 10393"/>
              <a:gd name="connsiteX200" fmla="*/ 3178 w 10000"/>
              <a:gd name="connsiteY200" fmla="*/ 4695 h 10393"/>
              <a:gd name="connsiteX201" fmla="*/ 3103 w 10000"/>
              <a:gd name="connsiteY201" fmla="*/ 4731 h 10393"/>
              <a:gd name="connsiteX202" fmla="*/ 3112 w 10000"/>
              <a:gd name="connsiteY202" fmla="*/ 4596 h 10393"/>
              <a:gd name="connsiteX203" fmla="*/ 2989 w 10000"/>
              <a:gd name="connsiteY203" fmla="*/ 4448 h 10393"/>
              <a:gd name="connsiteX204" fmla="*/ 2807 w 10000"/>
              <a:gd name="connsiteY204" fmla="*/ 4636 h 10393"/>
              <a:gd name="connsiteX205" fmla="*/ 2825 w 10000"/>
              <a:gd name="connsiteY205" fmla="*/ 5014 h 10393"/>
              <a:gd name="connsiteX206" fmla="*/ 2759 w 10000"/>
              <a:gd name="connsiteY206" fmla="*/ 5045 h 10393"/>
              <a:gd name="connsiteX207" fmla="*/ 2764 w 10000"/>
              <a:gd name="connsiteY207" fmla="*/ 5490 h 10393"/>
              <a:gd name="connsiteX208" fmla="*/ 2876 w 10000"/>
              <a:gd name="connsiteY208" fmla="*/ 5516 h 10393"/>
              <a:gd name="connsiteX209" fmla="*/ 2911 w 10000"/>
              <a:gd name="connsiteY209" fmla="*/ 5566 h 10393"/>
              <a:gd name="connsiteX210" fmla="*/ 2905 w 10000"/>
              <a:gd name="connsiteY210" fmla="*/ 6037 h 10393"/>
              <a:gd name="connsiteX211" fmla="*/ 4023 w 10000"/>
              <a:gd name="connsiteY211" fmla="*/ 6028 h 10393"/>
              <a:gd name="connsiteX212" fmla="*/ 4147 w 10000"/>
              <a:gd name="connsiteY212" fmla="*/ 5647 h 10393"/>
              <a:gd name="connsiteX213" fmla="*/ 4230 w 10000"/>
              <a:gd name="connsiteY213" fmla="*/ 5207 h 10393"/>
              <a:gd name="connsiteX214" fmla="*/ 4241 w 10000"/>
              <a:gd name="connsiteY214" fmla="*/ 4327 h 10393"/>
              <a:gd name="connsiteX215" fmla="*/ 4256 w 10000"/>
              <a:gd name="connsiteY215" fmla="*/ 4169 h 10393"/>
              <a:gd name="connsiteX216" fmla="*/ 4276 w 10000"/>
              <a:gd name="connsiteY216"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245 w 10000"/>
              <a:gd name="connsiteY130" fmla="*/ 4925 h 10393"/>
              <a:gd name="connsiteX131" fmla="*/ 5269 w 10000"/>
              <a:gd name="connsiteY131" fmla="*/ 4483 h 10393"/>
              <a:gd name="connsiteX132" fmla="*/ 5296 w 10000"/>
              <a:gd name="connsiteY132" fmla="*/ 4155 h 10393"/>
              <a:gd name="connsiteX133" fmla="*/ 5222 w 10000"/>
              <a:gd name="connsiteY133" fmla="*/ 3788 h 10393"/>
              <a:gd name="connsiteX134" fmla="*/ 5083 w 10000"/>
              <a:gd name="connsiteY134" fmla="*/ 3491 h 10393"/>
              <a:gd name="connsiteX135" fmla="*/ 5034 w 10000"/>
              <a:gd name="connsiteY135" fmla="*/ 3213 h 10393"/>
              <a:gd name="connsiteX136" fmla="*/ 5026 w 10000"/>
              <a:gd name="connsiteY136" fmla="*/ 2899 h 10393"/>
              <a:gd name="connsiteX137" fmla="*/ 5092 w 10000"/>
              <a:gd name="connsiteY137" fmla="*/ 2535 h 10393"/>
              <a:gd name="connsiteX138" fmla="*/ 5178 w 10000"/>
              <a:gd name="connsiteY138" fmla="*/ 2239 h 10393"/>
              <a:gd name="connsiteX139" fmla="*/ 5178 w 10000"/>
              <a:gd name="connsiteY139" fmla="*/ 2149 h 10393"/>
              <a:gd name="connsiteX140" fmla="*/ 5283 w 10000"/>
              <a:gd name="connsiteY140" fmla="*/ 974 h 10393"/>
              <a:gd name="connsiteX141" fmla="*/ 5295 w 10000"/>
              <a:gd name="connsiteY141" fmla="*/ 652 h 10393"/>
              <a:gd name="connsiteX142" fmla="*/ 5387 w 10000"/>
              <a:gd name="connsiteY142" fmla="*/ 647 h 10393"/>
              <a:gd name="connsiteX143" fmla="*/ 5469 w 10000"/>
              <a:gd name="connsiteY143" fmla="*/ 517 h 10393"/>
              <a:gd name="connsiteX144" fmla="*/ 5479 w 10000"/>
              <a:gd name="connsiteY144" fmla="*/ 24 h 10393"/>
              <a:gd name="connsiteX145" fmla="*/ 5282 w 10000"/>
              <a:gd name="connsiteY145" fmla="*/ 7 h 10393"/>
              <a:gd name="connsiteX146" fmla="*/ 5035 w 10000"/>
              <a:gd name="connsiteY146" fmla="*/ 151 h 10393"/>
              <a:gd name="connsiteX147" fmla="*/ 4819 w 10000"/>
              <a:gd name="connsiteY147" fmla="*/ 393 h 10393"/>
              <a:gd name="connsiteX148" fmla="*/ 4428 w 10000"/>
              <a:gd name="connsiteY148" fmla="*/ 748 h 10393"/>
              <a:gd name="connsiteX149" fmla="*/ 3353 w 10000"/>
              <a:gd name="connsiteY149" fmla="*/ 1448 h 10393"/>
              <a:gd name="connsiteX150" fmla="*/ 2905 w 10000"/>
              <a:gd name="connsiteY150" fmla="*/ 1834 h 10393"/>
              <a:gd name="connsiteX151" fmla="*/ 2905 w 10000"/>
              <a:gd name="connsiteY151" fmla="*/ 1969 h 10393"/>
              <a:gd name="connsiteX152" fmla="*/ 2957 w 10000"/>
              <a:gd name="connsiteY152" fmla="*/ 1947 h 10393"/>
              <a:gd name="connsiteX153" fmla="*/ 2966 w 10000"/>
              <a:gd name="connsiteY153" fmla="*/ 2054 h 10393"/>
              <a:gd name="connsiteX154" fmla="*/ 2885 w 10000"/>
              <a:gd name="connsiteY154" fmla="*/ 2122 h 10393"/>
              <a:gd name="connsiteX155" fmla="*/ 2549 w 10000"/>
              <a:gd name="connsiteY155" fmla="*/ 2539 h 10393"/>
              <a:gd name="connsiteX156" fmla="*/ 2422 w 10000"/>
              <a:gd name="connsiteY156" fmla="*/ 2764 h 10393"/>
              <a:gd name="connsiteX157" fmla="*/ 2178 w 10000"/>
              <a:gd name="connsiteY157" fmla="*/ 3060 h 10393"/>
              <a:gd name="connsiteX158" fmla="*/ 2101 w 10000"/>
              <a:gd name="connsiteY158" fmla="*/ 3199 h 10393"/>
              <a:gd name="connsiteX159" fmla="*/ 2103 w 10000"/>
              <a:gd name="connsiteY159" fmla="*/ 3303 h 10393"/>
              <a:gd name="connsiteX160" fmla="*/ 1991 w 10000"/>
              <a:gd name="connsiteY160" fmla="*/ 3424 h 10393"/>
              <a:gd name="connsiteX161" fmla="*/ 1816 w 10000"/>
              <a:gd name="connsiteY161" fmla="*/ 3361 h 10393"/>
              <a:gd name="connsiteX162" fmla="*/ 1618 w 10000"/>
              <a:gd name="connsiteY162" fmla="*/ 3626 h 10393"/>
              <a:gd name="connsiteX163" fmla="*/ 1618 w 10000"/>
              <a:gd name="connsiteY163" fmla="*/ 3761 h 10393"/>
              <a:gd name="connsiteX164" fmla="*/ 1457 w 10000"/>
              <a:gd name="connsiteY164" fmla="*/ 3940 h 10393"/>
              <a:gd name="connsiteX165" fmla="*/ 1543 w 10000"/>
              <a:gd name="connsiteY165" fmla="*/ 4044 h 10393"/>
              <a:gd name="connsiteX166" fmla="*/ 1670 w 10000"/>
              <a:gd name="connsiteY166" fmla="*/ 3949 h 10393"/>
              <a:gd name="connsiteX167" fmla="*/ 1905 w 10000"/>
              <a:gd name="connsiteY167" fmla="*/ 4115 h 10393"/>
              <a:gd name="connsiteX168" fmla="*/ 2147 w 10000"/>
              <a:gd name="connsiteY168" fmla="*/ 3913 h 10393"/>
              <a:gd name="connsiteX169" fmla="*/ 2207 w 10000"/>
              <a:gd name="connsiteY169" fmla="*/ 3963 h 10393"/>
              <a:gd name="connsiteX170" fmla="*/ 1954 w 10000"/>
              <a:gd name="connsiteY170" fmla="*/ 4196 h 10393"/>
              <a:gd name="connsiteX171" fmla="*/ 2207 w 10000"/>
              <a:gd name="connsiteY171" fmla="*/ 4466 h 10393"/>
              <a:gd name="connsiteX172" fmla="*/ 2368 w 10000"/>
              <a:gd name="connsiteY172" fmla="*/ 4300 h 10393"/>
              <a:gd name="connsiteX173" fmla="*/ 2483 w 10000"/>
              <a:gd name="connsiteY173" fmla="*/ 4259 h 10393"/>
              <a:gd name="connsiteX174" fmla="*/ 2489 w 10000"/>
              <a:gd name="connsiteY174" fmla="*/ 4385 h 10393"/>
              <a:gd name="connsiteX175" fmla="*/ 2325 w 10000"/>
              <a:gd name="connsiteY175" fmla="*/ 4515 h 10393"/>
              <a:gd name="connsiteX176" fmla="*/ 2420 w 10000"/>
              <a:gd name="connsiteY176" fmla="*/ 4681 h 10393"/>
              <a:gd name="connsiteX177" fmla="*/ 2739 w 10000"/>
              <a:gd name="connsiteY177" fmla="*/ 4367 h 10393"/>
              <a:gd name="connsiteX178" fmla="*/ 2687 w 10000"/>
              <a:gd name="connsiteY178" fmla="*/ 4246 h 10393"/>
              <a:gd name="connsiteX179" fmla="*/ 2799 w 10000"/>
              <a:gd name="connsiteY179" fmla="*/ 4124 h 10393"/>
              <a:gd name="connsiteX180" fmla="*/ 2920 w 10000"/>
              <a:gd name="connsiteY180" fmla="*/ 4250 h 10393"/>
              <a:gd name="connsiteX181" fmla="*/ 3078 w 10000"/>
              <a:gd name="connsiteY181" fmla="*/ 4192 h 10393"/>
              <a:gd name="connsiteX182" fmla="*/ 3595 w 10000"/>
              <a:gd name="connsiteY182" fmla="*/ 3038 h 10393"/>
              <a:gd name="connsiteX183" fmla="*/ 3583 w 10000"/>
              <a:gd name="connsiteY183" fmla="*/ 3168 h 10393"/>
              <a:gd name="connsiteX184" fmla="*/ 3204 w 10000"/>
              <a:gd name="connsiteY184" fmla="*/ 4353 h 10393"/>
              <a:gd name="connsiteX185" fmla="*/ 3767 w 10000"/>
              <a:gd name="connsiteY185" fmla="*/ 4205 h 10393"/>
              <a:gd name="connsiteX186" fmla="*/ 3733 w 10000"/>
              <a:gd name="connsiteY186" fmla="*/ 4412 h 10393"/>
              <a:gd name="connsiteX187" fmla="*/ 3345 w 10000"/>
              <a:gd name="connsiteY187" fmla="*/ 4533 h 10393"/>
              <a:gd name="connsiteX188" fmla="*/ 3362 w 10000"/>
              <a:gd name="connsiteY188" fmla="*/ 4690 h 10393"/>
              <a:gd name="connsiteX189" fmla="*/ 3609 w 10000"/>
              <a:gd name="connsiteY189" fmla="*/ 4677 h 10393"/>
              <a:gd name="connsiteX190" fmla="*/ 3601 w 10000"/>
              <a:gd name="connsiteY190" fmla="*/ 4816 h 10393"/>
              <a:gd name="connsiteX191" fmla="*/ 3420 w 10000"/>
              <a:gd name="connsiteY191" fmla="*/ 4843 h 10393"/>
              <a:gd name="connsiteX192" fmla="*/ 3420 w 10000"/>
              <a:gd name="connsiteY192" fmla="*/ 4991 h 10393"/>
              <a:gd name="connsiteX193" fmla="*/ 3557 w 10000"/>
              <a:gd name="connsiteY193" fmla="*/ 5000 h 10393"/>
              <a:gd name="connsiteX194" fmla="*/ 3549 w 10000"/>
              <a:gd name="connsiteY194" fmla="*/ 5126 h 10393"/>
              <a:gd name="connsiteX195" fmla="*/ 3394 w 10000"/>
              <a:gd name="connsiteY195" fmla="*/ 5189 h 10393"/>
              <a:gd name="connsiteX196" fmla="*/ 3345 w 10000"/>
              <a:gd name="connsiteY196" fmla="*/ 5220 h 10393"/>
              <a:gd name="connsiteX197" fmla="*/ 3302 w 10000"/>
              <a:gd name="connsiteY197" fmla="*/ 5180 h 10393"/>
              <a:gd name="connsiteX198" fmla="*/ 3333 w 10000"/>
              <a:gd name="connsiteY198" fmla="*/ 5121 h 10393"/>
              <a:gd name="connsiteX199" fmla="*/ 3307 w 10000"/>
              <a:gd name="connsiteY199" fmla="*/ 4951 h 10393"/>
              <a:gd name="connsiteX200" fmla="*/ 3178 w 10000"/>
              <a:gd name="connsiteY200" fmla="*/ 4695 h 10393"/>
              <a:gd name="connsiteX201" fmla="*/ 3103 w 10000"/>
              <a:gd name="connsiteY201" fmla="*/ 4731 h 10393"/>
              <a:gd name="connsiteX202" fmla="*/ 3112 w 10000"/>
              <a:gd name="connsiteY202" fmla="*/ 4596 h 10393"/>
              <a:gd name="connsiteX203" fmla="*/ 2989 w 10000"/>
              <a:gd name="connsiteY203" fmla="*/ 4448 h 10393"/>
              <a:gd name="connsiteX204" fmla="*/ 2807 w 10000"/>
              <a:gd name="connsiteY204" fmla="*/ 4636 h 10393"/>
              <a:gd name="connsiteX205" fmla="*/ 2825 w 10000"/>
              <a:gd name="connsiteY205" fmla="*/ 5014 h 10393"/>
              <a:gd name="connsiteX206" fmla="*/ 2759 w 10000"/>
              <a:gd name="connsiteY206" fmla="*/ 5045 h 10393"/>
              <a:gd name="connsiteX207" fmla="*/ 2764 w 10000"/>
              <a:gd name="connsiteY207" fmla="*/ 5490 h 10393"/>
              <a:gd name="connsiteX208" fmla="*/ 2876 w 10000"/>
              <a:gd name="connsiteY208" fmla="*/ 5516 h 10393"/>
              <a:gd name="connsiteX209" fmla="*/ 2911 w 10000"/>
              <a:gd name="connsiteY209" fmla="*/ 5566 h 10393"/>
              <a:gd name="connsiteX210" fmla="*/ 2905 w 10000"/>
              <a:gd name="connsiteY210" fmla="*/ 6037 h 10393"/>
              <a:gd name="connsiteX211" fmla="*/ 4023 w 10000"/>
              <a:gd name="connsiteY211" fmla="*/ 6028 h 10393"/>
              <a:gd name="connsiteX212" fmla="*/ 4147 w 10000"/>
              <a:gd name="connsiteY212" fmla="*/ 5647 h 10393"/>
              <a:gd name="connsiteX213" fmla="*/ 4230 w 10000"/>
              <a:gd name="connsiteY213" fmla="*/ 5207 h 10393"/>
              <a:gd name="connsiteX214" fmla="*/ 4241 w 10000"/>
              <a:gd name="connsiteY214" fmla="*/ 4327 h 10393"/>
              <a:gd name="connsiteX215" fmla="*/ 4256 w 10000"/>
              <a:gd name="connsiteY215" fmla="*/ 4169 h 10393"/>
              <a:gd name="connsiteX216" fmla="*/ 4276 w 10000"/>
              <a:gd name="connsiteY216"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245 w 10000"/>
              <a:gd name="connsiteY130" fmla="*/ 4925 h 10393"/>
              <a:gd name="connsiteX131" fmla="*/ 5269 w 10000"/>
              <a:gd name="connsiteY131" fmla="*/ 4483 h 10393"/>
              <a:gd name="connsiteX132" fmla="*/ 5296 w 10000"/>
              <a:gd name="connsiteY132" fmla="*/ 4155 h 10393"/>
              <a:gd name="connsiteX133" fmla="*/ 5222 w 10000"/>
              <a:gd name="connsiteY133" fmla="*/ 3788 h 10393"/>
              <a:gd name="connsiteX134" fmla="*/ 5083 w 10000"/>
              <a:gd name="connsiteY134" fmla="*/ 3491 h 10393"/>
              <a:gd name="connsiteX135" fmla="*/ 5034 w 10000"/>
              <a:gd name="connsiteY135" fmla="*/ 3213 h 10393"/>
              <a:gd name="connsiteX136" fmla="*/ 5026 w 10000"/>
              <a:gd name="connsiteY136" fmla="*/ 2899 h 10393"/>
              <a:gd name="connsiteX137" fmla="*/ 5092 w 10000"/>
              <a:gd name="connsiteY137" fmla="*/ 2535 h 10393"/>
              <a:gd name="connsiteX138" fmla="*/ 5178 w 10000"/>
              <a:gd name="connsiteY138" fmla="*/ 2239 h 10393"/>
              <a:gd name="connsiteX139" fmla="*/ 5178 w 10000"/>
              <a:gd name="connsiteY139" fmla="*/ 2149 h 10393"/>
              <a:gd name="connsiteX140" fmla="*/ 5283 w 10000"/>
              <a:gd name="connsiteY140" fmla="*/ 974 h 10393"/>
              <a:gd name="connsiteX141" fmla="*/ 5295 w 10000"/>
              <a:gd name="connsiteY141" fmla="*/ 652 h 10393"/>
              <a:gd name="connsiteX142" fmla="*/ 5387 w 10000"/>
              <a:gd name="connsiteY142" fmla="*/ 647 h 10393"/>
              <a:gd name="connsiteX143" fmla="*/ 5469 w 10000"/>
              <a:gd name="connsiteY143" fmla="*/ 517 h 10393"/>
              <a:gd name="connsiteX144" fmla="*/ 5479 w 10000"/>
              <a:gd name="connsiteY144" fmla="*/ 24 h 10393"/>
              <a:gd name="connsiteX145" fmla="*/ 5282 w 10000"/>
              <a:gd name="connsiteY145" fmla="*/ 7 h 10393"/>
              <a:gd name="connsiteX146" fmla="*/ 5035 w 10000"/>
              <a:gd name="connsiteY146" fmla="*/ 151 h 10393"/>
              <a:gd name="connsiteX147" fmla="*/ 4819 w 10000"/>
              <a:gd name="connsiteY147" fmla="*/ 393 h 10393"/>
              <a:gd name="connsiteX148" fmla="*/ 4428 w 10000"/>
              <a:gd name="connsiteY148" fmla="*/ 748 h 10393"/>
              <a:gd name="connsiteX149" fmla="*/ 3353 w 10000"/>
              <a:gd name="connsiteY149" fmla="*/ 1448 h 10393"/>
              <a:gd name="connsiteX150" fmla="*/ 2905 w 10000"/>
              <a:gd name="connsiteY150" fmla="*/ 1834 h 10393"/>
              <a:gd name="connsiteX151" fmla="*/ 2905 w 10000"/>
              <a:gd name="connsiteY151" fmla="*/ 1969 h 10393"/>
              <a:gd name="connsiteX152" fmla="*/ 2957 w 10000"/>
              <a:gd name="connsiteY152" fmla="*/ 1947 h 10393"/>
              <a:gd name="connsiteX153" fmla="*/ 2966 w 10000"/>
              <a:gd name="connsiteY153" fmla="*/ 2054 h 10393"/>
              <a:gd name="connsiteX154" fmla="*/ 2885 w 10000"/>
              <a:gd name="connsiteY154" fmla="*/ 2122 h 10393"/>
              <a:gd name="connsiteX155" fmla="*/ 2549 w 10000"/>
              <a:gd name="connsiteY155" fmla="*/ 2539 h 10393"/>
              <a:gd name="connsiteX156" fmla="*/ 2422 w 10000"/>
              <a:gd name="connsiteY156" fmla="*/ 2764 h 10393"/>
              <a:gd name="connsiteX157" fmla="*/ 2178 w 10000"/>
              <a:gd name="connsiteY157" fmla="*/ 3060 h 10393"/>
              <a:gd name="connsiteX158" fmla="*/ 2101 w 10000"/>
              <a:gd name="connsiteY158" fmla="*/ 3199 h 10393"/>
              <a:gd name="connsiteX159" fmla="*/ 2103 w 10000"/>
              <a:gd name="connsiteY159" fmla="*/ 3303 h 10393"/>
              <a:gd name="connsiteX160" fmla="*/ 1991 w 10000"/>
              <a:gd name="connsiteY160" fmla="*/ 3424 h 10393"/>
              <a:gd name="connsiteX161" fmla="*/ 1816 w 10000"/>
              <a:gd name="connsiteY161" fmla="*/ 3361 h 10393"/>
              <a:gd name="connsiteX162" fmla="*/ 1618 w 10000"/>
              <a:gd name="connsiteY162" fmla="*/ 3626 h 10393"/>
              <a:gd name="connsiteX163" fmla="*/ 1618 w 10000"/>
              <a:gd name="connsiteY163" fmla="*/ 3761 h 10393"/>
              <a:gd name="connsiteX164" fmla="*/ 1457 w 10000"/>
              <a:gd name="connsiteY164" fmla="*/ 3940 h 10393"/>
              <a:gd name="connsiteX165" fmla="*/ 1543 w 10000"/>
              <a:gd name="connsiteY165" fmla="*/ 4044 h 10393"/>
              <a:gd name="connsiteX166" fmla="*/ 1670 w 10000"/>
              <a:gd name="connsiteY166" fmla="*/ 3949 h 10393"/>
              <a:gd name="connsiteX167" fmla="*/ 1905 w 10000"/>
              <a:gd name="connsiteY167" fmla="*/ 4115 h 10393"/>
              <a:gd name="connsiteX168" fmla="*/ 2147 w 10000"/>
              <a:gd name="connsiteY168" fmla="*/ 3913 h 10393"/>
              <a:gd name="connsiteX169" fmla="*/ 2207 w 10000"/>
              <a:gd name="connsiteY169" fmla="*/ 3963 h 10393"/>
              <a:gd name="connsiteX170" fmla="*/ 1954 w 10000"/>
              <a:gd name="connsiteY170" fmla="*/ 4196 h 10393"/>
              <a:gd name="connsiteX171" fmla="*/ 2207 w 10000"/>
              <a:gd name="connsiteY171" fmla="*/ 4466 h 10393"/>
              <a:gd name="connsiteX172" fmla="*/ 2368 w 10000"/>
              <a:gd name="connsiteY172" fmla="*/ 4300 h 10393"/>
              <a:gd name="connsiteX173" fmla="*/ 2483 w 10000"/>
              <a:gd name="connsiteY173" fmla="*/ 4259 h 10393"/>
              <a:gd name="connsiteX174" fmla="*/ 2489 w 10000"/>
              <a:gd name="connsiteY174" fmla="*/ 4385 h 10393"/>
              <a:gd name="connsiteX175" fmla="*/ 2325 w 10000"/>
              <a:gd name="connsiteY175" fmla="*/ 4515 h 10393"/>
              <a:gd name="connsiteX176" fmla="*/ 2420 w 10000"/>
              <a:gd name="connsiteY176" fmla="*/ 4681 h 10393"/>
              <a:gd name="connsiteX177" fmla="*/ 2739 w 10000"/>
              <a:gd name="connsiteY177" fmla="*/ 4367 h 10393"/>
              <a:gd name="connsiteX178" fmla="*/ 2687 w 10000"/>
              <a:gd name="connsiteY178" fmla="*/ 4246 h 10393"/>
              <a:gd name="connsiteX179" fmla="*/ 2799 w 10000"/>
              <a:gd name="connsiteY179" fmla="*/ 4124 h 10393"/>
              <a:gd name="connsiteX180" fmla="*/ 2920 w 10000"/>
              <a:gd name="connsiteY180" fmla="*/ 4250 h 10393"/>
              <a:gd name="connsiteX181" fmla="*/ 3078 w 10000"/>
              <a:gd name="connsiteY181" fmla="*/ 4192 h 10393"/>
              <a:gd name="connsiteX182" fmla="*/ 3595 w 10000"/>
              <a:gd name="connsiteY182" fmla="*/ 3038 h 10393"/>
              <a:gd name="connsiteX183" fmla="*/ 3583 w 10000"/>
              <a:gd name="connsiteY183" fmla="*/ 3168 h 10393"/>
              <a:gd name="connsiteX184" fmla="*/ 3204 w 10000"/>
              <a:gd name="connsiteY184" fmla="*/ 4353 h 10393"/>
              <a:gd name="connsiteX185" fmla="*/ 3767 w 10000"/>
              <a:gd name="connsiteY185" fmla="*/ 4205 h 10393"/>
              <a:gd name="connsiteX186" fmla="*/ 3733 w 10000"/>
              <a:gd name="connsiteY186" fmla="*/ 4412 h 10393"/>
              <a:gd name="connsiteX187" fmla="*/ 3345 w 10000"/>
              <a:gd name="connsiteY187" fmla="*/ 4533 h 10393"/>
              <a:gd name="connsiteX188" fmla="*/ 3362 w 10000"/>
              <a:gd name="connsiteY188" fmla="*/ 4690 h 10393"/>
              <a:gd name="connsiteX189" fmla="*/ 3609 w 10000"/>
              <a:gd name="connsiteY189" fmla="*/ 4677 h 10393"/>
              <a:gd name="connsiteX190" fmla="*/ 3601 w 10000"/>
              <a:gd name="connsiteY190" fmla="*/ 4816 h 10393"/>
              <a:gd name="connsiteX191" fmla="*/ 3420 w 10000"/>
              <a:gd name="connsiteY191" fmla="*/ 4843 h 10393"/>
              <a:gd name="connsiteX192" fmla="*/ 3420 w 10000"/>
              <a:gd name="connsiteY192" fmla="*/ 4991 h 10393"/>
              <a:gd name="connsiteX193" fmla="*/ 3557 w 10000"/>
              <a:gd name="connsiteY193" fmla="*/ 5000 h 10393"/>
              <a:gd name="connsiteX194" fmla="*/ 3549 w 10000"/>
              <a:gd name="connsiteY194" fmla="*/ 5126 h 10393"/>
              <a:gd name="connsiteX195" fmla="*/ 3394 w 10000"/>
              <a:gd name="connsiteY195" fmla="*/ 5189 h 10393"/>
              <a:gd name="connsiteX196" fmla="*/ 3345 w 10000"/>
              <a:gd name="connsiteY196" fmla="*/ 5220 h 10393"/>
              <a:gd name="connsiteX197" fmla="*/ 3302 w 10000"/>
              <a:gd name="connsiteY197" fmla="*/ 5180 h 10393"/>
              <a:gd name="connsiteX198" fmla="*/ 3333 w 10000"/>
              <a:gd name="connsiteY198" fmla="*/ 5121 h 10393"/>
              <a:gd name="connsiteX199" fmla="*/ 3307 w 10000"/>
              <a:gd name="connsiteY199" fmla="*/ 4951 h 10393"/>
              <a:gd name="connsiteX200" fmla="*/ 3178 w 10000"/>
              <a:gd name="connsiteY200" fmla="*/ 4695 h 10393"/>
              <a:gd name="connsiteX201" fmla="*/ 3103 w 10000"/>
              <a:gd name="connsiteY201" fmla="*/ 4731 h 10393"/>
              <a:gd name="connsiteX202" fmla="*/ 3112 w 10000"/>
              <a:gd name="connsiteY202" fmla="*/ 4596 h 10393"/>
              <a:gd name="connsiteX203" fmla="*/ 2989 w 10000"/>
              <a:gd name="connsiteY203" fmla="*/ 4448 h 10393"/>
              <a:gd name="connsiteX204" fmla="*/ 2807 w 10000"/>
              <a:gd name="connsiteY204" fmla="*/ 4636 h 10393"/>
              <a:gd name="connsiteX205" fmla="*/ 2825 w 10000"/>
              <a:gd name="connsiteY205" fmla="*/ 5014 h 10393"/>
              <a:gd name="connsiteX206" fmla="*/ 2759 w 10000"/>
              <a:gd name="connsiteY206" fmla="*/ 5045 h 10393"/>
              <a:gd name="connsiteX207" fmla="*/ 2764 w 10000"/>
              <a:gd name="connsiteY207" fmla="*/ 5490 h 10393"/>
              <a:gd name="connsiteX208" fmla="*/ 2876 w 10000"/>
              <a:gd name="connsiteY208" fmla="*/ 5516 h 10393"/>
              <a:gd name="connsiteX209" fmla="*/ 2911 w 10000"/>
              <a:gd name="connsiteY209" fmla="*/ 5566 h 10393"/>
              <a:gd name="connsiteX210" fmla="*/ 2905 w 10000"/>
              <a:gd name="connsiteY210" fmla="*/ 6037 h 10393"/>
              <a:gd name="connsiteX211" fmla="*/ 4023 w 10000"/>
              <a:gd name="connsiteY211" fmla="*/ 6028 h 10393"/>
              <a:gd name="connsiteX212" fmla="*/ 4147 w 10000"/>
              <a:gd name="connsiteY212" fmla="*/ 5647 h 10393"/>
              <a:gd name="connsiteX213" fmla="*/ 4230 w 10000"/>
              <a:gd name="connsiteY213" fmla="*/ 5207 h 10393"/>
              <a:gd name="connsiteX214" fmla="*/ 4241 w 10000"/>
              <a:gd name="connsiteY214" fmla="*/ 4327 h 10393"/>
              <a:gd name="connsiteX215" fmla="*/ 4256 w 10000"/>
              <a:gd name="connsiteY215" fmla="*/ 4169 h 10393"/>
              <a:gd name="connsiteX216" fmla="*/ 4276 w 10000"/>
              <a:gd name="connsiteY216"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245 w 10000"/>
              <a:gd name="connsiteY130" fmla="*/ 4925 h 10393"/>
              <a:gd name="connsiteX131" fmla="*/ 5269 w 10000"/>
              <a:gd name="connsiteY131" fmla="*/ 4483 h 10393"/>
              <a:gd name="connsiteX132" fmla="*/ 5296 w 10000"/>
              <a:gd name="connsiteY132" fmla="*/ 4155 h 10393"/>
              <a:gd name="connsiteX133" fmla="*/ 5222 w 10000"/>
              <a:gd name="connsiteY133" fmla="*/ 3788 h 10393"/>
              <a:gd name="connsiteX134" fmla="*/ 5083 w 10000"/>
              <a:gd name="connsiteY134" fmla="*/ 3491 h 10393"/>
              <a:gd name="connsiteX135" fmla="*/ 5034 w 10000"/>
              <a:gd name="connsiteY135" fmla="*/ 3213 h 10393"/>
              <a:gd name="connsiteX136" fmla="*/ 5026 w 10000"/>
              <a:gd name="connsiteY136" fmla="*/ 2899 h 10393"/>
              <a:gd name="connsiteX137" fmla="*/ 5092 w 10000"/>
              <a:gd name="connsiteY137" fmla="*/ 2535 h 10393"/>
              <a:gd name="connsiteX138" fmla="*/ 5178 w 10000"/>
              <a:gd name="connsiteY138" fmla="*/ 2239 h 10393"/>
              <a:gd name="connsiteX139" fmla="*/ 5178 w 10000"/>
              <a:gd name="connsiteY139" fmla="*/ 2149 h 10393"/>
              <a:gd name="connsiteX140" fmla="*/ 5283 w 10000"/>
              <a:gd name="connsiteY140" fmla="*/ 974 h 10393"/>
              <a:gd name="connsiteX141" fmla="*/ 5295 w 10000"/>
              <a:gd name="connsiteY141" fmla="*/ 652 h 10393"/>
              <a:gd name="connsiteX142" fmla="*/ 5387 w 10000"/>
              <a:gd name="connsiteY142" fmla="*/ 647 h 10393"/>
              <a:gd name="connsiteX143" fmla="*/ 5469 w 10000"/>
              <a:gd name="connsiteY143" fmla="*/ 517 h 10393"/>
              <a:gd name="connsiteX144" fmla="*/ 5479 w 10000"/>
              <a:gd name="connsiteY144" fmla="*/ 24 h 10393"/>
              <a:gd name="connsiteX145" fmla="*/ 5282 w 10000"/>
              <a:gd name="connsiteY145" fmla="*/ 7 h 10393"/>
              <a:gd name="connsiteX146" fmla="*/ 5035 w 10000"/>
              <a:gd name="connsiteY146" fmla="*/ 151 h 10393"/>
              <a:gd name="connsiteX147" fmla="*/ 4819 w 10000"/>
              <a:gd name="connsiteY147" fmla="*/ 393 h 10393"/>
              <a:gd name="connsiteX148" fmla="*/ 4428 w 10000"/>
              <a:gd name="connsiteY148" fmla="*/ 748 h 10393"/>
              <a:gd name="connsiteX149" fmla="*/ 3353 w 10000"/>
              <a:gd name="connsiteY149" fmla="*/ 1448 h 10393"/>
              <a:gd name="connsiteX150" fmla="*/ 2905 w 10000"/>
              <a:gd name="connsiteY150" fmla="*/ 1834 h 10393"/>
              <a:gd name="connsiteX151" fmla="*/ 2905 w 10000"/>
              <a:gd name="connsiteY151" fmla="*/ 1969 h 10393"/>
              <a:gd name="connsiteX152" fmla="*/ 2957 w 10000"/>
              <a:gd name="connsiteY152" fmla="*/ 1947 h 10393"/>
              <a:gd name="connsiteX153" fmla="*/ 2966 w 10000"/>
              <a:gd name="connsiteY153" fmla="*/ 2054 h 10393"/>
              <a:gd name="connsiteX154" fmla="*/ 2885 w 10000"/>
              <a:gd name="connsiteY154" fmla="*/ 2122 h 10393"/>
              <a:gd name="connsiteX155" fmla="*/ 2549 w 10000"/>
              <a:gd name="connsiteY155" fmla="*/ 2539 h 10393"/>
              <a:gd name="connsiteX156" fmla="*/ 2422 w 10000"/>
              <a:gd name="connsiteY156" fmla="*/ 2764 h 10393"/>
              <a:gd name="connsiteX157" fmla="*/ 2178 w 10000"/>
              <a:gd name="connsiteY157" fmla="*/ 3060 h 10393"/>
              <a:gd name="connsiteX158" fmla="*/ 2101 w 10000"/>
              <a:gd name="connsiteY158" fmla="*/ 3199 h 10393"/>
              <a:gd name="connsiteX159" fmla="*/ 2103 w 10000"/>
              <a:gd name="connsiteY159" fmla="*/ 3303 h 10393"/>
              <a:gd name="connsiteX160" fmla="*/ 1991 w 10000"/>
              <a:gd name="connsiteY160" fmla="*/ 3424 h 10393"/>
              <a:gd name="connsiteX161" fmla="*/ 1816 w 10000"/>
              <a:gd name="connsiteY161" fmla="*/ 3361 h 10393"/>
              <a:gd name="connsiteX162" fmla="*/ 1618 w 10000"/>
              <a:gd name="connsiteY162" fmla="*/ 3626 h 10393"/>
              <a:gd name="connsiteX163" fmla="*/ 1618 w 10000"/>
              <a:gd name="connsiteY163" fmla="*/ 3761 h 10393"/>
              <a:gd name="connsiteX164" fmla="*/ 1457 w 10000"/>
              <a:gd name="connsiteY164" fmla="*/ 3940 h 10393"/>
              <a:gd name="connsiteX165" fmla="*/ 1543 w 10000"/>
              <a:gd name="connsiteY165" fmla="*/ 4044 h 10393"/>
              <a:gd name="connsiteX166" fmla="*/ 1670 w 10000"/>
              <a:gd name="connsiteY166" fmla="*/ 3949 h 10393"/>
              <a:gd name="connsiteX167" fmla="*/ 1905 w 10000"/>
              <a:gd name="connsiteY167" fmla="*/ 4115 h 10393"/>
              <a:gd name="connsiteX168" fmla="*/ 2147 w 10000"/>
              <a:gd name="connsiteY168" fmla="*/ 3913 h 10393"/>
              <a:gd name="connsiteX169" fmla="*/ 2207 w 10000"/>
              <a:gd name="connsiteY169" fmla="*/ 3963 h 10393"/>
              <a:gd name="connsiteX170" fmla="*/ 1954 w 10000"/>
              <a:gd name="connsiteY170" fmla="*/ 4196 h 10393"/>
              <a:gd name="connsiteX171" fmla="*/ 2207 w 10000"/>
              <a:gd name="connsiteY171" fmla="*/ 4466 h 10393"/>
              <a:gd name="connsiteX172" fmla="*/ 2368 w 10000"/>
              <a:gd name="connsiteY172" fmla="*/ 4300 h 10393"/>
              <a:gd name="connsiteX173" fmla="*/ 2483 w 10000"/>
              <a:gd name="connsiteY173" fmla="*/ 4259 h 10393"/>
              <a:gd name="connsiteX174" fmla="*/ 2489 w 10000"/>
              <a:gd name="connsiteY174" fmla="*/ 4385 h 10393"/>
              <a:gd name="connsiteX175" fmla="*/ 2325 w 10000"/>
              <a:gd name="connsiteY175" fmla="*/ 4515 h 10393"/>
              <a:gd name="connsiteX176" fmla="*/ 2420 w 10000"/>
              <a:gd name="connsiteY176" fmla="*/ 4681 h 10393"/>
              <a:gd name="connsiteX177" fmla="*/ 2739 w 10000"/>
              <a:gd name="connsiteY177" fmla="*/ 4367 h 10393"/>
              <a:gd name="connsiteX178" fmla="*/ 2687 w 10000"/>
              <a:gd name="connsiteY178" fmla="*/ 4246 h 10393"/>
              <a:gd name="connsiteX179" fmla="*/ 2799 w 10000"/>
              <a:gd name="connsiteY179" fmla="*/ 4124 h 10393"/>
              <a:gd name="connsiteX180" fmla="*/ 2920 w 10000"/>
              <a:gd name="connsiteY180" fmla="*/ 4250 h 10393"/>
              <a:gd name="connsiteX181" fmla="*/ 3078 w 10000"/>
              <a:gd name="connsiteY181" fmla="*/ 4192 h 10393"/>
              <a:gd name="connsiteX182" fmla="*/ 3595 w 10000"/>
              <a:gd name="connsiteY182" fmla="*/ 3038 h 10393"/>
              <a:gd name="connsiteX183" fmla="*/ 3583 w 10000"/>
              <a:gd name="connsiteY183" fmla="*/ 3168 h 10393"/>
              <a:gd name="connsiteX184" fmla="*/ 3204 w 10000"/>
              <a:gd name="connsiteY184" fmla="*/ 4353 h 10393"/>
              <a:gd name="connsiteX185" fmla="*/ 3767 w 10000"/>
              <a:gd name="connsiteY185" fmla="*/ 4205 h 10393"/>
              <a:gd name="connsiteX186" fmla="*/ 3733 w 10000"/>
              <a:gd name="connsiteY186" fmla="*/ 4412 h 10393"/>
              <a:gd name="connsiteX187" fmla="*/ 3345 w 10000"/>
              <a:gd name="connsiteY187" fmla="*/ 4533 h 10393"/>
              <a:gd name="connsiteX188" fmla="*/ 3362 w 10000"/>
              <a:gd name="connsiteY188" fmla="*/ 4690 h 10393"/>
              <a:gd name="connsiteX189" fmla="*/ 3609 w 10000"/>
              <a:gd name="connsiteY189" fmla="*/ 4677 h 10393"/>
              <a:gd name="connsiteX190" fmla="*/ 3601 w 10000"/>
              <a:gd name="connsiteY190" fmla="*/ 4816 h 10393"/>
              <a:gd name="connsiteX191" fmla="*/ 3420 w 10000"/>
              <a:gd name="connsiteY191" fmla="*/ 4843 h 10393"/>
              <a:gd name="connsiteX192" fmla="*/ 3420 w 10000"/>
              <a:gd name="connsiteY192" fmla="*/ 4991 h 10393"/>
              <a:gd name="connsiteX193" fmla="*/ 3557 w 10000"/>
              <a:gd name="connsiteY193" fmla="*/ 5000 h 10393"/>
              <a:gd name="connsiteX194" fmla="*/ 3549 w 10000"/>
              <a:gd name="connsiteY194" fmla="*/ 5126 h 10393"/>
              <a:gd name="connsiteX195" fmla="*/ 3394 w 10000"/>
              <a:gd name="connsiteY195" fmla="*/ 5189 h 10393"/>
              <a:gd name="connsiteX196" fmla="*/ 3345 w 10000"/>
              <a:gd name="connsiteY196" fmla="*/ 5220 h 10393"/>
              <a:gd name="connsiteX197" fmla="*/ 3302 w 10000"/>
              <a:gd name="connsiteY197" fmla="*/ 5180 h 10393"/>
              <a:gd name="connsiteX198" fmla="*/ 3333 w 10000"/>
              <a:gd name="connsiteY198" fmla="*/ 5121 h 10393"/>
              <a:gd name="connsiteX199" fmla="*/ 3307 w 10000"/>
              <a:gd name="connsiteY199" fmla="*/ 4951 h 10393"/>
              <a:gd name="connsiteX200" fmla="*/ 3178 w 10000"/>
              <a:gd name="connsiteY200" fmla="*/ 4695 h 10393"/>
              <a:gd name="connsiteX201" fmla="*/ 3103 w 10000"/>
              <a:gd name="connsiteY201" fmla="*/ 4731 h 10393"/>
              <a:gd name="connsiteX202" fmla="*/ 3112 w 10000"/>
              <a:gd name="connsiteY202" fmla="*/ 4596 h 10393"/>
              <a:gd name="connsiteX203" fmla="*/ 2989 w 10000"/>
              <a:gd name="connsiteY203" fmla="*/ 4448 h 10393"/>
              <a:gd name="connsiteX204" fmla="*/ 2807 w 10000"/>
              <a:gd name="connsiteY204" fmla="*/ 4636 h 10393"/>
              <a:gd name="connsiteX205" fmla="*/ 2825 w 10000"/>
              <a:gd name="connsiteY205" fmla="*/ 5014 h 10393"/>
              <a:gd name="connsiteX206" fmla="*/ 2759 w 10000"/>
              <a:gd name="connsiteY206" fmla="*/ 5045 h 10393"/>
              <a:gd name="connsiteX207" fmla="*/ 2764 w 10000"/>
              <a:gd name="connsiteY207" fmla="*/ 5490 h 10393"/>
              <a:gd name="connsiteX208" fmla="*/ 2876 w 10000"/>
              <a:gd name="connsiteY208" fmla="*/ 5516 h 10393"/>
              <a:gd name="connsiteX209" fmla="*/ 2911 w 10000"/>
              <a:gd name="connsiteY209" fmla="*/ 5566 h 10393"/>
              <a:gd name="connsiteX210" fmla="*/ 2905 w 10000"/>
              <a:gd name="connsiteY210" fmla="*/ 6037 h 10393"/>
              <a:gd name="connsiteX211" fmla="*/ 4023 w 10000"/>
              <a:gd name="connsiteY211" fmla="*/ 6028 h 10393"/>
              <a:gd name="connsiteX212" fmla="*/ 4147 w 10000"/>
              <a:gd name="connsiteY212" fmla="*/ 5647 h 10393"/>
              <a:gd name="connsiteX213" fmla="*/ 4230 w 10000"/>
              <a:gd name="connsiteY213" fmla="*/ 5207 h 10393"/>
              <a:gd name="connsiteX214" fmla="*/ 4241 w 10000"/>
              <a:gd name="connsiteY214" fmla="*/ 4327 h 10393"/>
              <a:gd name="connsiteX215" fmla="*/ 4256 w 10000"/>
              <a:gd name="connsiteY215" fmla="*/ 4169 h 10393"/>
              <a:gd name="connsiteX216" fmla="*/ 4276 w 10000"/>
              <a:gd name="connsiteY216"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383 w 10000"/>
              <a:gd name="connsiteY130" fmla="*/ 5261 h 10393"/>
              <a:gd name="connsiteX131" fmla="*/ 5245 w 10000"/>
              <a:gd name="connsiteY131" fmla="*/ 4925 h 10393"/>
              <a:gd name="connsiteX132" fmla="*/ 5269 w 10000"/>
              <a:gd name="connsiteY132" fmla="*/ 4483 h 10393"/>
              <a:gd name="connsiteX133" fmla="*/ 5296 w 10000"/>
              <a:gd name="connsiteY133" fmla="*/ 4155 h 10393"/>
              <a:gd name="connsiteX134" fmla="*/ 5222 w 10000"/>
              <a:gd name="connsiteY134" fmla="*/ 3788 h 10393"/>
              <a:gd name="connsiteX135" fmla="*/ 5083 w 10000"/>
              <a:gd name="connsiteY135" fmla="*/ 3491 h 10393"/>
              <a:gd name="connsiteX136" fmla="*/ 5034 w 10000"/>
              <a:gd name="connsiteY136" fmla="*/ 3213 h 10393"/>
              <a:gd name="connsiteX137" fmla="*/ 5026 w 10000"/>
              <a:gd name="connsiteY137" fmla="*/ 2899 h 10393"/>
              <a:gd name="connsiteX138" fmla="*/ 5092 w 10000"/>
              <a:gd name="connsiteY138" fmla="*/ 2535 h 10393"/>
              <a:gd name="connsiteX139" fmla="*/ 5178 w 10000"/>
              <a:gd name="connsiteY139" fmla="*/ 2239 h 10393"/>
              <a:gd name="connsiteX140" fmla="*/ 5178 w 10000"/>
              <a:gd name="connsiteY140" fmla="*/ 2149 h 10393"/>
              <a:gd name="connsiteX141" fmla="*/ 5283 w 10000"/>
              <a:gd name="connsiteY141" fmla="*/ 974 h 10393"/>
              <a:gd name="connsiteX142" fmla="*/ 5295 w 10000"/>
              <a:gd name="connsiteY142" fmla="*/ 652 h 10393"/>
              <a:gd name="connsiteX143" fmla="*/ 5387 w 10000"/>
              <a:gd name="connsiteY143" fmla="*/ 647 h 10393"/>
              <a:gd name="connsiteX144" fmla="*/ 5469 w 10000"/>
              <a:gd name="connsiteY144" fmla="*/ 517 h 10393"/>
              <a:gd name="connsiteX145" fmla="*/ 5479 w 10000"/>
              <a:gd name="connsiteY145" fmla="*/ 24 h 10393"/>
              <a:gd name="connsiteX146" fmla="*/ 5282 w 10000"/>
              <a:gd name="connsiteY146" fmla="*/ 7 h 10393"/>
              <a:gd name="connsiteX147" fmla="*/ 5035 w 10000"/>
              <a:gd name="connsiteY147" fmla="*/ 151 h 10393"/>
              <a:gd name="connsiteX148" fmla="*/ 4819 w 10000"/>
              <a:gd name="connsiteY148" fmla="*/ 393 h 10393"/>
              <a:gd name="connsiteX149" fmla="*/ 4428 w 10000"/>
              <a:gd name="connsiteY149" fmla="*/ 748 h 10393"/>
              <a:gd name="connsiteX150" fmla="*/ 3353 w 10000"/>
              <a:gd name="connsiteY150" fmla="*/ 1448 h 10393"/>
              <a:gd name="connsiteX151" fmla="*/ 2905 w 10000"/>
              <a:gd name="connsiteY151" fmla="*/ 1834 h 10393"/>
              <a:gd name="connsiteX152" fmla="*/ 2905 w 10000"/>
              <a:gd name="connsiteY152" fmla="*/ 1969 h 10393"/>
              <a:gd name="connsiteX153" fmla="*/ 2957 w 10000"/>
              <a:gd name="connsiteY153" fmla="*/ 1947 h 10393"/>
              <a:gd name="connsiteX154" fmla="*/ 2966 w 10000"/>
              <a:gd name="connsiteY154" fmla="*/ 2054 h 10393"/>
              <a:gd name="connsiteX155" fmla="*/ 2885 w 10000"/>
              <a:gd name="connsiteY155" fmla="*/ 2122 h 10393"/>
              <a:gd name="connsiteX156" fmla="*/ 2549 w 10000"/>
              <a:gd name="connsiteY156" fmla="*/ 2539 h 10393"/>
              <a:gd name="connsiteX157" fmla="*/ 2422 w 10000"/>
              <a:gd name="connsiteY157" fmla="*/ 2764 h 10393"/>
              <a:gd name="connsiteX158" fmla="*/ 2178 w 10000"/>
              <a:gd name="connsiteY158" fmla="*/ 3060 h 10393"/>
              <a:gd name="connsiteX159" fmla="*/ 2101 w 10000"/>
              <a:gd name="connsiteY159" fmla="*/ 3199 h 10393"/>
              <a:gd name="connsiteX160" fmla="*/ 2103 w 10000"/>
              <a:gd name="connsiteY160" fmla="*/ 3303 h 10393"/>
              <a:gd name="connsiteX161" fmla="*/ 1991 w 10000"/>
              <a:gd name="connsiteY161" fmla="*/ 3424 h 10393"/>
              <a:gd name="connsiteX162" fmla="*/ 1816 w 10000"/>
              <a:gd name="connsiteY162" fmla="*/ 3361 h 10393"/>
              <a:gd name="connsiteX163" fmla="*/ 1618 w 10000"/>
              <a:gd name="connsiteY163" fmla="*/ 3626 h 10393"/>
              <a:gd name="connsiteX164" fmla="*/ 1618 w 10000"/>
              <a:gd name="connsiteY164" fmla="*/ 3761 h 10393"/>
              <a:gd name="connsiteX165" fmla="*/ 1457 w 10000"/>
              <a:gd name="connsiteY165" fmla="*/ 3940 h 10393"/>
              <a:gd name="connsiteX166" fmla="*/ 1543 w 10000"/>
              <a:gd name="connsiteY166" fmla="*/ 4044 h 10393"/>
              <a:gd name="connsiteX167" fmla="*/ 1670 w 10000"/>
              <a:gd name="connsiteY167" fmla="*/ 3949 h 10393"/>
              <a:gd name="connsiteX168" fmla="*/ 1905 w 10000"/>
              <a:gd name="connsiteY168" fmla="*/ 4115 h 10393"/>
              <a:gd name="connsiteX169" fmla="*/ 2147 w 10000"/>
              <a:gd name="connsiteY169" fmla="*/ 3913 h 10393"/>
              <a:gd name="connsiteX170" fmla="*/ 2207 w 10000"/>
              <a:gd name="connsiteY170" fmla="*/ 3963 h 10393"/>
              <a:gd name="connsiteX171" fmla="*/ 1954 w 10000"/>
              <a:gd name="connsiteY171" fmla="*/ 4196 h 10393"/>
              <a:gd name="connsiteX172" fmla="*/ 2207 w 10000"/>
              <a:gd name="connsiteY172" fmla="*/ 4466 h 10393"/>
              <a:gd name="connsiteX173" fmla="*/ 2368 w 10000"/>
              <a:gd name="connsiteY173" fmla="*/ 4300 h 10393"/>
              <a:gd name="connsiteX174" fmla="*/ 2483 w 10000"/>
              <a:gd name="connsiteY174" fmla="*/ 4259 h 10393"/>
              <a:gd name="connsiteX175" fmla="*/ 2489 w 10000"/>
              <a:gd name="connsiteY175" fmla="*/ 4385 h 10393"/>
              <a:gd name="connsiteX176" fmla="*/ 2325 w 10000"/>
              <a:gd name="connsiteY176" fmla="*/ 4515 h 10393"/>
              <a:gd name="connsiteX177" fmla="*/ 2420 w 10000"/>
              <a:gd name="connsiteY177" fmla="*/ 4681 h 10393"/>
              <a:gd name="connsiteX178" fmla="*/ 2739 w 10000"/>
              <a:gd name="connsiteY178" fmla="*/ 4367 h 10393"/>
              <a:gd name="connsiteX179" fmla="*/ 2687 w 10000"/>
              <a:gd name="connsiteY179" fmla="*/ 4246 h 10393"/>
              <a:gd name="connsiteX180" fmla="*/ 2799 w 10000"/>
              <a:gd name="connsiteY180" fmla="*/ 4124 h 10393"/>
              <a:gd name="connsiteX181" fmla="*/ 2920 w 10000"/>
              <a:gd name="connsiteY181" fmla="*/ 4250 h 10393"/>
              <a:gd name="connsiteX182" fmla="*/ 3078 w 10000"/>
              <a:gd name="connsiteY182" fmla="*/ 4192 h 10393"/>
              <a:gd name="connsiteX183" fmla="*/ 3595 w 10000"/>
              <a:gd name="connsiteY183" fmla="*/ 3038 h 10393"/>
              <a:gd name="connsiteX184" fmla="*/ 3583 w 10000"/>
              <a:gd name="connsiteY184" fmla="*/ 3168 h 10393"/>
              <a:gd name="connsiteX185" fmla="*/ 3204 w 10000"/>
              <a:gd name="connsiteY185" fmla="*/ 4353 h 10393"/>
              <a:gd name="connsiteX186" fmla="*/ 3767 w 10000"/>
              <a:gd name="connsiteY186" fmla="*/ 4205 h 10393"/>
              <a:gd name="connsiteX187" fmla="*/ 3733 w 10000"/>
              <a:gd name="connsiteY187" fmla="*/ 4412 h 10393"/>
              <a:gd name="connsiteX188" fmla="*/ 3345 w 10000"/>
              <a:gd name="connsiteY188" fmla="*/ 4533 h 10393"/>
              <a:gd name="connsiteX189" fmla="*/ 3362 w 10000"/>
              <a:gd name="connsiteY189" fmla="*/ 4690 h 10393"/>
              <a:gd name="connsiteX190" fmla="*/ 3609 w 10000"/>
              <a:gd name="connsiteY190" fmla="*/ 4677 h 10393"/>
              <a:gd name="connsiteX191" fmla="*/ 3601 w 10000"/>
              <a:gd name="connsiteY191" fmla="*/ 4816 h 10393"/>
              <a:gd name="connsiteX192" fmla="*/ 3420 w 10000"/>
              <a:gd name="connsiteY192" fmla="*/ 4843 h 10393"/>
              <a:gd name="connsiteX193" fmla="*/ 3420 w 10000"/>
              <a:gd name="connsiteY193" fmla="*/ 4991 h 10393"/>
              <a:gd name="connsiteX194" fmla="*/ 3557 w 10000"/>
              <a:gd name="connsiteY194" fmla="*/ 5000 h 10393"/>
              <a:gd name="connsiteX195" fmla="*/ 3549 w 10000"/>
              <a:gd name="connsiteY195" fmla="*/ 5126 h 10393"/>
              <a:gd name="connsiteX196" fmla="*/ 3394 w 10000"/>
              <a:gd name="connsiteY196" fmla="*/ 5189 h 10393"/>
              <a:gd name="connsiteX197" fmla="*/ 3345 w 10000"/>
              <a:gd name="connsiteY197" fmla="*/ 5220 h 10393"/>
              <a:gd name="connsiteX198" fmla="*/ 3302 w 10000"/>
              <a:gd name="connsiteY198" fmla="*/ 5180 h 10393"/>
              <a:gd name="connsiteX199" fmla="*/ 3333 w 10000"/>
              <a:gd name="connsiteY199" fmla="*/ 5121 h 10393"/>
              <a:gd name="connsiteX200" fmla="*/ 3307 w 10000"/>
              <a:gd name="connsiteY200" fmla="*/ 4951 h 10393"/>
              <a:gd name="connsiteX201" fmla="*/ 3178 w 10000"/>
              <a:gd name="connsiteY201" fmla="*/ 4695 h 10393"/>
              <a:gd name="connsiteX202" fmla="*/ 3103 w 10000"/>
              <a:gd name="connsiteY202" fmla="*/ 4731 h 10393"/>
              <a:gd name="connsiteX203" fmla="*/ 3112 w 10000"/>
              <a:gd name="connsiteY203" fmla="*/ 4596 h 10393"/>
              <a:gd name="connsiteX204" fmla="*/ 2989 w 10000"/>
              <a:gd name="connsiteY204" fmla="*/ 4448 h 10393"/>
              <a:gd name="connsiteX205" fmla="*/ 2807 w 10000"/>
              <a:gd name="connsiteY205" fmla="*/ 4636 h 10393"/>
              <a:gd name="connsiteX206" fmla="*/ 2825 w 10000"/>
              <a:gd name="connsiteY206" fmla="*/ 5014 h 10393"/>
              <a:gd name="connsiteX207" fmla="*/ 2759 w 10000"/>
              <a:gd name="connsiteY207" fmla="*/ 5045 h 10393"/>
              <a:gd name="connsiteX208" fmla="*/ 2764 w 10000"/>
              <a:gd name="connsiteY208" fmla="*/ 5490 h 10393"/>
              <a:gd name="connsiteX209" fmla="*/ 2876 w 10000"/>
              <a:gd name="connsiteY209" fmla="*/ 5516 h 10393"/>
              <a:gd name="connsiteX210" fmla="*/ 2911 w 10000"/>
              <a:gd name="connsiteY210" fmla="*/ 5566 h 10393"/>
              <a:gd name="connsiteX211" fmla="*/ 2905 w 10000"/>
              <a:gd name="connsiteY211" fmla="*/ 6037 h 10393"/>
              <a:gd name="connsiteX212" fmla="*/ 4023 w 10000"/>
              <a:gd name="connsiteY212" fmla="*/ 6028 h 10393"/>
              <a:gd name="connsiteX213" fmla="*/ 4147 w 10000"/>
              <a:gd name="connsiteY213" fmla="*/ 5647 h 10393"/>
              <a:gd name="connsiteX214" fmla="*/ 4230 w 10000"/>
              <a:gd name="connsiteY214" fmla="*/ 5207 h 10393"/>
              <a:gd name="connsiteX215" fmla="*/ 4241 w 10000"/>
              <a:gd name="connsiteY215" fmla="*/ 4327 h 10393"/>
              <a:gd name="connsiteX216" fmla="*/ 4256 w 10000"/>
              <a:gd name="connsiteY216" fmla="*/ 4169 h 10393"/>
              <a:gd name="connsiteX217" fmla="*/ 4276 w 10000"/>
              <a:gd name="connsiteY217"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234 w 10000"/>
              <a:gd name="connsiteY130" fmla="*/ 5283 h 10393"/>
              <a:gd name="connsiteX131" fmla="*/ 5245 w 10000"/>
              <a:gd name="connsiteY131" fmla="*/ 4925 h 10393"/>
              <a:gd name="connsiteX132" fmla="*/ 5269 w 10000"/>
              <a:gd name="connsiteY132" fmla="*/ 4483 h 10393"/>
              <a:gd name="connsiteX133" fmla="*/ 5296 w 10000"/>
              <a:gd name="connsiteY133" fmla="*/ 4155 h 10393"/>
              <a:gd name="connsiteX134" fmla="*/ 5222 w 10000"/>
              <a:gd name="connsiteY134" fmla="*/ 3788 h 10393"/>
              <a:gd name="connsiteX135" fmla="*/ 5083 w 10000"/>
              <a:gd name="connsiteY135" fmla="*/ 3491 h 10393"/>
              <a:gd name="connsiteX136" fmla="*/ 5034 w 10000"/>
              <a:gd name="connsiteY136" fmla="*/ 3213 h 10393"/>
              <a:gd name="connsiteX137" fmla="*/ 5026 w 10000"/>
              <a:gd name="connsiteY137" fmla="*/ 2899 h 10393"/>
              <a:gd name="connsiteX138" fmla="*/ 5092 w 10000"/>
              <a:gd name="connsiteY138" fmla="*/ 2535 h 10393"/>
              <a:gd name="connsiteX139" fmla="*/ 5178 w 10000"/>
              <a:gd name="connsiteY139" fmla="*/ 2239 h 10393"/>
              <a:gd name="connsiteX140" fmla="*/ 5178 w 10000"/>
              <a:gd name="connsiteY140" fmla="*/ 2149 h 10393"/>
              <a:gd name="connsiteX141" fmla="*/ 5283 w 10000"/>
              <a:gd name="connsiteY141" fmla="*/ 974 h 10393"/>
              <a:gd name="connsiteX142" fmla="*/ 5295 w 10000"/>
              <a:gd name="connsiteY142" fmla="*/ 652 h 10393"/>
              <a:gd name="connsiteX143" fmla="*/ 5387 w 10000"/>
              <a:gd name="connsiteY143" fmla="*/ 647 h 10393"/>
              <a:gd name="connsiteX144" fmla="*/ 5469 w 10000"/>
              <a:gd name="connsiteY144" fmla="*/ 517 h 10393"/>
              <a:gd name="connsiteX145" fmla="*/ 5479 w 10000"/>
              <a:gd name="connsiteY145" fmla="*/ 24 h 10393"/>
              <a:gd name="connsiteX146" fmla="*/ 5282 w 10000"/>
              <a:gd name="connsiteY146" fmla="*/ 7 h 10393"/>
              <a:gd name="connsiteX147" fmla="*/ 5035 w 10000"/>
              <a:gd name="connsiteY147" fmla="*/ 151 h 10393"/>
              <a:gd name="connsiteX148" fmla="*/ 4819 w 10000"/>
              <a:gd name="connsiteY148" fmla="*/ 393 h 10393"/>
              <a:gd name="connsiteX149" fmla="*/ 4428 w 10000"/>
              <a:gd name="connsiteY149" fmla="*/ 748 h 10393"/>
              <a:gd name="connsiteX150" fmla="*/ 3353 w 10000"/>
              <a:gd name="connsiteY150" fmla="*/ 1448 h 10393"/>
              <a:gd name="connsiteX151" fmla="*/ 2905 w 10000"/>
              <a:gd name="connsiteY151" fmla="*/ 1834 h 10393"/>
              <a:gd name="connsiteX152" fmla="*/ 2905 w 10000"/>
              <a:gd name="connsiteY152" fmla="*/ 1969 h 10393"/>
              <a:gd name="connsiteX153" fmla="*/ 2957 w 10000"/>
              <a:gd name="connsiteY153" fmla="*/ 1947 h 10393"/>
              <a:gd name="connsiteX154" fmla="*/ 2966 w 10000"/>
              <a:gd name="connsiteY154" fmla="*/ 2054 h 10393"/>
              <a:gd name="connsiteX155" fmla="*/ 2885 w 10000"/>
              <a:gd name="connsiteY155" fmla="*/ 2122 h 10393"/>
              <a:gd name="connsiteX156" fmla="*/ 2549 w 10000"/>
              <a:gd name="connsiteY156" fmla="*/ 2539 h 10393"/>
              <a:gd name="connsiteX157" fmla="*/ 2422 w 10000"/>
              <a:gd name="connsiteY157" fmla="*/ 2764 h 10393"/>
              <a:gd name="connsiteX158" fmla="*/ 2178 w 10000"/>
              <a:gd name="connsiteY158" fmla="*/ 3060 h 10393"/>
              <a:gd name="connsiteX159" fmla="*/ 2101 w 10000"/>
              <a:gd name="connsiteY159" fmla="*/ 3199 h 10393"/>
              <a:gd name="connsiteX160" fmla="*/ 2103 w 10000"/>
              <a:gd name="connsiteY160" fmla="*/ 3303 h 10393"/>
              <a:gd name="connsiteX161" fmla="*/ 1991 w 10000"/>
              <a:gd name="connsiteY161" fmla="*/ 3424 h 10393"/>
              <a:gd name="connsiteX162" fmla="*/ 1816 w 10000"/>
              <a:gd name="connsiteY162" fmla="*/ 3361 h 10393"/>
              <a:gd name="connsiteX163" fmla="*/ 1618 w 10000"/>
              <a:gd name="connsiteY163" fmla="*/ 3626 h 10393"/>
              <a:gd name="connsiteX164" fmla="*/ 1618 w 10000"/>
              <a:gd name="connsiteY164" fmla="*/ 3761 h 10393"/>
              <a:gd name="connsiteX165" fmla="*/ 1457 w 10000"/>
              <a:gd name="connsiteY165" fmla="*/ 3940 h 10393"/>
              <a:gd name="connsiteX166" fmla="*/ 1543 w 10000"/>
              <a:gd name="connsiteY166" fmla="*/ 4044 h 10393"/>
              <a:gd name="connsiteX167" fmla="*/ 1670 w 10000"/>
              <a:gd name="connsiteY167" fmla="*/ 3949 h 10393"/>
              <a:gd name="connsiteX168" fmla="*/ 1905 w 10000"/>
              <a:gd name="connsiteY168" fmla="*/ 4115 h 10393"/>
              <a:gd name="connsiteX169" fmla="*/ 2147 w 10000"/>
              <a:gd name="connsiteY169" fmla="*/ 3913 h 10393"/>
              <a:gd name="connsiteX170" fmla="*/ 2207 w 10000"/>
              <a:gd name="connsiteY170" fmla="*/ 3963 h 10393"/>
              <a:gd name="connsiteX171" fmla="*/ 1954 w 10000"/>
              <a:gd name="connsiteY171" fmla="*/ 4196 h 10393"/>
              <a:gd name="connsiteX172" fmla="*/ 2207 w 10000"/>
              <a:gd name="connsiteY172" fmla="*/ 4466 h 10393"/>
              <a:gd name="connsiteX173" fmla="*/ 2368 w 10000"/>
              <a:gd name="connsiteY173" fmla="*/ 4300 h 10393"/>
              <a:gd name="connsiteX174" fmla="*/ 2483 w 10000"/>
              <a:gd name="connsiteY174" fmla="*/ 4259 h 10393"/>
              <a:gd name="connsiteX175" fmla="*/ 2489 w 10000"/>
              <a:gd name="connsiteY175" fmla="*/ 4385 h 10393"/>
              <a:gd name="connsiteX176" fmla="*/ 2325 w 10000"/>
              <a:gd name="connsiteY176" fmla="*/ 4515 h 10393"/>
              <a:gd name="connsiteX177" fmla="*/ 2420 w 10000"/>
              <a:gd name="connsiteY177" fmla="*/ 4681 h 10393"/>
              <a:gd name="connsiteX178" fmla="*/ 2739 w 10000"/>
              <a:gd name="connsiteY178" fmla="*/ 4367 h 10393"/>
              <a:gd name="connsiteX179" fmla="*/ 2687 w 10000"/>
              <a:gd name="connsiteY179" fmla="*/ 4246 h 10393"/>
              <a:gd name="connsiteX180" fmla="*/ 2799 w 10000"/>
              <a:gd name="connsiteY180" fmla="*/ 4124 h 10393"/>
              <a:gd name="connsiteX181" fmla="*/ 2920 w 10000"/>
              <a:gd name="connsiteY181" fmla="*/ 4250 h 10393"/>
              <a:gd name="connsiteX182" fmla="*/ 3078 w 10000"/>
              <a:gd name="connsiteY182" fmla="*/ 4192 h 10393"/>
              <a:gd name="connsiteX183" fmla="*/ 3595 w 10000"/>
              <a:gd name="connsiteY183" fmla="*/ 3038 h 10393"/>
              <a:gd name="connsiteX184" fmla="*/ 3583 w 10000"/>
              <a:gd name="connsiteY184" fmla="*/ 3168 h 10393"/>
              <a:gd name="connsiteX185" fmla="*/ 3204 w 10000"/>
              <a:gd name="connsiteY185" fmla="*/ 4353 h 10393"/>
              <a:gd name="connsiteX186" fmla="*/ 3767 w 10000"/>
              <a:gd name="connsiteY186" fmla="*/ 4205 h 10393"/>
              <a:gd name="connsiteX187" fmla="*/ 3733 w 10000"/>
              <a:gd name="connsiteY187" fmla="*/ 4412 h 10393"/>
              <a:gd name="connsiteX188" fmla="*/ 3345 w 10000"/>
              <a:gd name="connsiteY188" fmla="*/ 4533 h 10393"/>
              <a:gd name="connsiteX189" fmla="*/ 3362 w 10000"/>
              <a:gd name="connsiteY189" fmla="*/ 4690 h 10393"/>
              <a:gd name="connsiteX190" fmla="*/ 3609 w 10000"/>
              <a:gd name="connsiteY190" fmla="*/ 4677 h 10393"/>
              <a:gd name="connsiteX191" fmla="*/ 3601 w 10000"/>
              <a:gd name="connsiteY191" fmla="*/ 4816 h 10393"/>
              <a:gd name="connsiteX192" fmla="*/ 3420 w 10000"/>
              <a:gd name="connsiteY192" fmla="*/ 4843 h 10393"/>
              <a:gd name="connsiteX193" fmla="*/ 3420 w 10000"/>
              <a:gd name="connsiteY193" fmla="*/ 4991 h 10393"/>
              <a:gd name="connsiteX194" fmla="*/ 3557 w 10000"/>
              <a:gd name="connsiteY194" fmla="*/ 5000 h 10393"/>
              <a:gd name="connsiteX195" fmla="*/ 3549 w 10000"/>
              <a:gd name="connsiteY195" fmla="*/ 5126 h 10393"/>
              <a:gd name="connsiteX196" fmla="*/ 3394 w 10000"/>
              <a:gd name="connsiteY196" fmla="*/ 5189 h 10393"/>
              <a:gd name="connsiteX197" fmla="*/ 3345 w 10000"/>
              <a:gd name="connsiteY197" fmla="*/ 5220 h 10393"/>
              <a:gd name="connsiteX198" fmla="*/ 3302 w 10000"/>
              <a:gd name="connsiteY198" fmla="*/ 5180 h 10393"/>
              <a:gd name="connsiteX199" fmla="*/ 3333 w 10000"/>
              <a:gd name="connsiteY199" fmla="*/ 5121 h 10393"/>
              <a:gd name="connsiteX200" fmla="*/ 3307 w 10000"/>
              <a:gd name="connsiteY200" fmla="*/ 4951 h 10393"/>
              <a:gd name="connsiteX201" fmla="*/ 3178 w 10000"/>
              <a:gd name="connsiteY201" fmla="*/ 4695 h 10393"/>
              <a:gd name="connsiteX202" fmla="*/ 3103 w 10000"/>
              <a:gd name="connsiteY202" fmla="*/ 4731 h 10393"/>
              <a:gd name="connsiteX203" fmla="*/ 3112 w 10000"/>
              <a:gd name="connsiteY203" fmla="*/ 4596 h 10393"/>
              <a:gd name="connsiteX204" fmla="*/ 2989 w 10000"/>
              <a:gd name="connsiteY204" fmla="*/ 4448 h 10393"/>
              <a:gd name="connsiteX205" fmla="*/ 2807 w 10000"/>
              <a:gd name="connsiteY205" fmla="*/ 4636 h 10393"/>
              <a:gd name="connsiteX206" fmla="*/ 2825 w 10000"/>
              <a:gd name="connsiteY206" fmla="*/ 5014 h 10393"/>
              <a:gd name="connsiteX207" fmla="*/ 2759 w 10000"/>
              <a:gd name="connsiteY207" fmla="*/ 5045 h 10393"/>
              <a:gd name="connsiteX208" fmla="*/ 2764 w 10000"/>
              <a:gd name="connsiteY208" fmla="*/ 5490 h 10393"/>
              <a:gd name="connsiteX209" fmla="*/ 2876 w 10000"/>
              <a:gd name="connsiteY209" fmla="*/ 5516 h 10393"/>
              <a:gd name="connsiteX210" fmla="*/ 2911 w 10000"/>
              <a:gd name="connsiteY210" fmla="*/ 5566 h 10393"/>
              <a:gd name="connsiteX211" fmla="*/ 2905 w 10000"/>
              <a:gd name="connsiteY211" fmla="*/ 6037 h 10393"/>
              <a:gd name="connsiteX212" fmla="*/ 4023 w 10000"/>
              <a:gd name="connsiteY212" fmla="*/ 6028 h 10393"/>
              <a:gd name="connsiteX213" fmla="*/ 4147 w 10000"/>
              <a:gd name="connsiteY213" fmla="*/ 5647 h 10393"/>
              <a:gd name="connsiteX214" fmla="*/ 4230 w 10000"/>
              <a:gd name="connsiteY214" fmla="*/ 5207 h 10393"/>
              <a:gd name="connsiteX215" fmla="*/ 4241 w 10000"/>
              <a:gd name="connsiteY215" fmla="*/ 4327 h 10393"/>
              <a:gd name="connsiteX216" fmla="*/ 4256 w 10000"/>
              <a:gd name="connsiteY216" fmla="*/ 4169 h 10393"/>
              <a:gd name="connsiteX217" fmla="*/ 4276 w 10000"/>
              <a:gd name="connsiteY217"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234 w 10000"/>
              <a:gd name="connsiteY130" fmla="*/ 5283 h 10393"/>
              <a:gd name="connsiteX131" fmla="*/ 5245 w 10000"/>
              <a:gd name="connsiteY131" fmla="*/ 4925 h 10393"/>
              <a:gd name="connsiteX132" fmla="*/ 5269 w 10000"/>
              <a:gd name="connsiteY132" fmla="*/ 4483 h 10393"/>
              <a:gd name="connsiteX133" fmla="*/ 5296 w 10000"/>
              <a:gd name="connsiteY133" fmla="*/ 4155 h 10393"/>
              <a:gd name="connsiteX134" fmla="*/ 5222 w 10000"/>
              <a:gd name="connsiteY134" fmla="*/ 3788 h 10393"/>
              <a:gd name="connsiteX135" fmla="*/ 5083 w 10000"/>
              <a:gd name="connsiteY135" fmla="*/ 3491 h 10393"/>
              <a:gd name="connsiteX136" fmla="*/ 5034 w 10000"/>
              <a:gd name="connsiteY136" fmla="*/ 3213 h 10393"/>
              <a:gd name="connsiteX137" fmla="*/ 5026 w 10000"/>
              <a:gd name="connsiteY137" fmla="*/ 2899 h 10393"/>
              <a:gd name="connsiteX138" fmla="*/ 5092 w 10000"/>
              <a:gd name="connsiteY138" fmla="*/ 2535 h 10393"/>
              <a:gd name="connsiteX139" fmla="*/ 5178 w 10000"/>
              <a:gd name="connsiteY139" fmla="*/ 2239 h 10393"/>
              <a:gd name="connsiteX140" fmla="*/ 5178 w 10000"/>
              <a:gd name="connsiteY140" fmla="*/ 2149 h 10393"/>
              <a:gd name="connsiteX141" fmla="*/ 5283 w 10000"/>
              <a:gd name="connsiteY141" fmla="*/ 974 h 10393"/>
              <a:gd name="connsiteX142" fmla="*/ 5295 w 10000"/>
              <a:gd name="connsiteY142" fmla="*/ 652 h 10393"/>
              <a:gd name="connsiteX143" fmla="*/ 5387 w 10000"/>
              <a:gd name="connsiteY143" fmla="*/ 647 h 10393"/>
              <a:gd name="connsiteX144" fmla="*/ 5469 w 10000"/>
              <a:gd name="connsiteY144" fmla="*/ 517 h 10393"/>
              <a:gd name="connsiteX145" fmla="*/ 5479 w 10000"/>
              <a:gd name="connsiteY145" fmla="*/ 24 h 10393"/>
              <a:gd name="connsiteX146" fmla="*/ 5282 w 10000"/>
              <a:gd name="connsiteY146" fmla="*/ 7 h 10393"/>
              <a:gd name="connsiteX147" fmla="*/ 5035 w 10000"/>
              <a:gd name="connsiteY147" fmla="*/ 151 h 10393"/>
              <a:gd name="connsiteX148" fmla="*/ 4819 w 10000"/>
              <a:gd name="connsiteY148" fmla="*/ 393 h 10393"/>
              <a:gd name="connsiteX149" fmla="*/ 4428 w 10000"/>
              <a:gd name="connsiteY149" fmla="*/ 748 h 10393"/>
              <a:gd name="connsiteX150" fmla="*/ 3353 w 10000"/>
              <a:gd name="connsiteY150" fmla="*/ 1448 h 10393"/>
              <a:gd name="connsiteX151" fmla="*/ 2905 w 10000"/>
              <a:gd name="connsiteY151" fmla="*/ 1834 h 10393"/>
              <a:gd name="connsiteX152" fmla="*/ 2905 w 10000"/>
              <a:gd name="connsiteY152" fmla="*/ 1969 h 10393"/>
              <a:gd name="connsiteX153" fmla="*/ 2957 w 10000"/>
              <a:gd name="connsiteY153" fmla="*/ 1947 h 10393"/>
              <a:gd name="connsiteX154" fmla="*/ 2966 w 10000"/>
              <a:gd name="connsiteY154" fmla="*/ 2054 h 10393"/>
              <a:gd name="connsiteX155" fmla="*/ 2885 w 10000"/>
              <a:gd name="connsiteY155" fmla="*/ 2122 h 10393"/>
              <a:gd name="connsiteX156" fmla="*/ 2549 w 10000"/>
              <a:gd name="connsiteY156" fmla="*/ 2539 h 10393"/>
              <a:gd name="connsiteX157" fmla="*/ 2422 w 10000"/>
              <a:gd name="connsiteY157" fmla="*/ 2764 h 10393"/>
              <a:gd name="connsiteX158" fmla="*/ 2178 w 10000"/>
              <a:gd name="connsiteY158" fmla="*/ 3060 h 10393"/>
              <a:gd name="connsiteX159" fmla="*/ 2101 w 10000"/>
              <a:gd name="connsiteY159" fmla="*/ 3199 h 10393"/>
              <a:gd name="connsiteX160" fmla="*/ 2103 w 10000"/>
              <a:gd name="connsiteY160" fmla="*/ 3303 h 10393"/>
              <a:gd name="connsiteX161" fmla="*/ 1991 w 10000"/>
              <a:gd name="connsiteY161" fmla="*/ 3424 h 10393"/>
              <a:gd name="connsiteX162" fmla="*/ 1816 w 10000"/>
              <a:gd name="connsiteY162" fmla="*/ 3361 h 10393"/>
              <a:gd name="connsiteX163" fmla="*/ 1618 w 10000"/>
              <a:gd name="connsiteY163" fmla="*/ 3626 h 10393"/>
              <a:gd name="connsiteX164" fmla="*/ 1618 w 10000"/>
              <a:gd name="connsiteY164" fmla="*/ 3761 h 10393"/>
              <a:gd name="connsiteX165" fmla="*/ 1457 w 10000"/>
              <a:gd name="connsiteY165" fmla="*/ 3940 h 10393"/>
              <a:gd name="connsiteX166" fmla="*/ 1543 w 10000"/>
              <a:gd name="connsiteY166" fmla="*/ 4044 h 10393"/>
              <a:gd name="connsiteX167" fmla="*/ 1670 w 10000"/>
              <a:gd name="connsiteY167" fmla="*/ 3949 h 10393"/>
              <a:gd name="connsiteX168" fmla="*/ 1905 w 10000"/>
              <a:gd name="connsiteY168" fmla="*/ 4115 h 10393"/>
              <a:gd name="connsiteX169" fmla="*/ 2147 w 10000"/>
              <a:gd name="connsiteY169" fmla="*/ 3913 h 10393"/>
              <a:gd name="connsiteX170" fmla="*/ 2207 w 10000"/>
              <a:gd name="connsiteY170" fmla="*/ 3963 h 10393"/>
              <a:gd name="connsiteX171" fmla="*/ 1954 w 10000"/>
              <a:gd name="connsiteY171" fmla="*/ 4196 h 10393"/>
              <a:gd name="connsiteX172" fmla="*/ 2207 w 10000"/>
              <a:gd name="connsiteY172" fmla="*/ 4466 h 10393"/>
              <a:gd name="connsiteX173" fmla="*/ 2368 w 10000"/>
              <a:gd name="connsiteY173" fmla="*/ 4300 h 10393"/>
              <a:gd name="connsiteX174" fmla="*/ 2483 w 10000"/>
              <a:gd name="connsiteY174" fmla="*/ 4259 h 10393"/>
              <a:gd name="connsiteX175" fmla="*/ 2489 w 10000"/>
              <a:gd name="connsiteY175" fmla="*/ 4385 h 10393"/>
              <a:gd name="connsiteX176" fmla="*/ 2325 w 10000"/>
              <a:gd name="connsiteY176" fmla="*/ 4515 h 10393"/>
              <a:gd name="connsiteX177" fmla="*/ 2420 w 10000"/>
              <a:gd name="connsiteY177" fmla="*/ 4681 h 10393"/>
              <a:gd name="connsiteX178" fmla="*/ 2739 w 10000"/>
              <a:gd name="connsiteY178" fmla="*/ 4367 h 10393"/>
              <a:gd name="connsiteX179" fmla="*/ 2687 w 10000"/>
              <a:gd name="connsiteY179" fmla="*/ 4246 h 10393"/>
              <a:gd name="connsiteX180" fmla="*/ 2799 w 10000"/>
              <a:gd name="connsiteY180" fmla="*/ 4124 h 10393"/>
              <a:gd name="connsiteX181" fmla="*/ 2920 w 10000"/>
              <a:gd name="connsiteY181" fmla="*/ 4250 h 10393"/>
              <a:gd name="connsiteX182" fmla="*/ 3078 w 10000"/>
              <a:gd name="connsiteY182" fmla="*/ 4192 h 10393"/>
              <a:gd name="connsiteX183" fmla="*/ 3595 w 10000"/>
              <a:gd name="connsiteY183" fmla="*/ 3038 h 10393"/>
              <a:gd name="connsiteX184" fmla="*/ 3583 w 10000"/>
              <a:gd name="connsiteY184" fmla="*/ 3168 h 10393"/>
              <a:gd name="connsiteX185" fmla="*/ 3204 w 10000"/>
              <a:gd name="connsiteY185" fmla="*/ 4353 h 10393"/>
              <a:gd name="connsiteX186" fmla="*/ 3767 w 10000"/>
              <a:gd name="connsiteY186" fmla="*/ 4205 h 10393"/>
              <a:gd name="connsiteX187" fmla="*/ 3733 w 10000"/>
              <a:gd name="connsiteY187" fmla="*/ 4412 h 10393"/>
              <a:gd name="connsiteX188" fmla="*/ 3345 w 10000"/>
              <a:gd name="connsiteY188" fmla="*/ 4533 h 10393"/>
              <a:gd name="connsiteX189" fmla="*/ 3362 w 10000"/>
              <a:gd name="connsiteY189" fmla="*/ 4690 h 10393"/>
              <a:gd name="connsiteX190" fmla="*/ 3609 w 10000"/>
              <a:gd name="connsiteY190" fmla="*/ 4677 h 10393"/>
              <a:gd name="connsiteX191" fmla="*/ 3601 w 10000"/>
              <a:gd name="connsiteY191" fmla="*/ 4816 h 10393"/>
              <a:gd name="connsiteX192" fmla="*/ 3420 w 10000"/>
              <a:gd name="connsiteY192" fmla="*/ 4843 h 10393"/>
              <a:gd name="connsiteX193" fmla="*/ 3420 w 10000"/>
              <a:gd name="connsiteY193" fmla="*/ 4991 h 10393"/>
              <a:gd name="connsiteX194" fmla="*/ 3557 w 10000"/>
              <a:gd name="connsiteY194" fmla="*/ 5000 h 10393"/>
              <a:gd name="connsiteX195" fmla="*/ 3549 w 10000"/>
              <a:gd name="connsiteY195" fmla="*/ 5126 h 10393"/>
              <a:gd name="connsiteX196" fmla="*/ 3394 w 10000"/>
              <a:gd name="connsiteY196" fmla="*/ 5189 h 10393"/>
              <a:gd name="connsiteX197" fmla="*/ 3345 w 10000"/>
              <a:gd name="connsiteY197" fmla="*/ 5220 h 10393"/>
              <a:gd name="connsiteX198" fmla="*/ 3302 w 10000"/>
              <a:gd name="connsiteY198" fmla="*/ 5180 h 10393"/>
              <a:gd name="connsiteX199" fmla="*/ 3333 w 10000"/>
              <a:gd name="connsiteY199" fmla="*/ 5121 h 10393"/>
              <a:gd name="connsiteX200" fmla="*/ 3307 w 10000"/>
              <a:gd name="connsiteY200" fmla="*/ 4951 h 10393"/>
              <a:gd name="connsiteX201" fmla="*/ 3178 w 10000"/>
              <a:gd name="connsiteY201" fmla="*/ 4695 h 10393"/>
              <a:gd name="connsiteX202" fmla="*/ 3103 w 10000"/>
              <a:gd name="connsiteY202" fmla="*/ 4731 h 10393"/>
              <a:gd name="connsiteX203" fmla="*/ 3112 w 10000"/>
              <a:gd name="connsiteY203" fmla="*/ 4596 h 10393"/>
              <a:gd name="connsiteX204" fmla="*/ 2989 w 10000"/>
              <a:gd name="connsiteY204" fmla="*/ 4448 h 10393"/>
              <a:gd name="connsiteX205" fmla="*/ 2807 w 10000"/>
              <a:gd name="connsiteY205" fmla="*/ 4636 h 10393"/>
              <a:gd name="connsiteX206" fmla="*/ 2825 w 10000"/>
              <a:gd name="connsiteY206" fmla="*/ 5014 h 10393"/>
              <a:gd name="connsiteX207" fmla="*/ 2759 w 10000"/>
              <a:gd name="connsiteY207" fmla="*/ 5045 h 10393"/>
              <a:gd name="connsiteX208" fmla="*/ 2764 w 10000"/>
              <a:gd name="connsiteY208" fmla="*/ 5490 h 10393"/>
              <a:gd name="connsiteX209" fmla="*/ 2876 w 10000"/>
              <a:gd name="connsiteY209" fmla="*/ 5516 h 10393"/>
              <a:gd name="connsiteX210" fmla="*/ 2911 w 10000"/>
              <a:gd name="connsiteY210" fmla="*/ 5566 h 10393"/>
              <a:gd name="connsiteX211" fmla="*/ 2905 w 10000"/>
              <a:gd name="connsiteY211" fmla="*/ 6037 h 10393"/>
              <a:gd name="connsiteX212" fmla="*/ 4023 w 10000"/>
              <a:gd name="connsiteY212" fmla="*/ 6028 h 10393"/>
              <a:gd name="connsiteX213" fmla="*/ 4147 w 10000"/>
              <a:gd name="connsiteY213" fmla="*/ 5647 h 10393"/>
              <a:gd name="connsiteX214" fmla="*/ 4230 w 10000"/>
              <a:gd name="connsiteY214" fmla="*/ 5207 h 10393"/>
              <a:gd name="connsiteX215" fmla="*/ 4241 w 10000"/>
              <a:gd name="connsiteY215" fmla="*/ 4327 h 10393"/>
              <a:gd name="connsiteX216" fmla="*/ 4256 w 10000"/>
              <a:gd name="connsiteY216" fmla="*/ 4169 h 10393"/>
              <a:gd name="connsiteX217" fmla="*/ 4276 w 10000"/>
              <a:gd name="connsiteY217"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234 w 10000"/>
              <a:gd name="connsiteY130" fmla="*/ 5283 h 10393"/>
              <a:gd name="connsiteX131" fmla="*/ 5245 w 10000"/>
              <a:gd name="connsiteY131" fmla="*/ 4925 h 10393"/>
              <a:gd name="connsiteX132" fmla="*/ 5269 w 10000"/>
              <a:gd name="connsiteY132" fmla="*/ 4483 h 10393"/>
              <a:gd name="connsiteX133" fmla="*/ 5296 w 10000"/>
              <a:gd name="connsiteY133" fmla="*/ 4155 h 10393"/>
              <a:gd name="connsiteX134" fmla="*/ 5222 w 10000"/>
              <a:gd name="connsiteY134" fmla="*/ 3788 h 10393"/>
              <a:gd name="connsiteX135" fmla="*/ 5083 w 10000"/>
              <a:gd name="connsiteY135" fmla="*/ 3491 h 10393"/>
              <a:gd name="connsiteX136" fmla="*/ 5034 w 10000"/>
              <a:gd name="connsiteY136" fmla="*/ 3213 h 10393"/>
              <a:gd name="connsiteX137" fmla="*/ 5026 w 10000"/>
              <a:gd name="connsiteY137" fmla="*/ 2899 h 10393"/>
              <a:gd name="connsiteX138" fmla="*/ 5092 w 10000"/>
              <a:gd name="connsiteY138" fmla="*/ 2535 h 10393"/>
              <a:gd name="connsiteX139" fmla="*/ 5178 w 10000"/>
              <a:gd name="connsiteY139" fmla="*/ 2239 h 10393"/>
              <a:gd name="connsiteX140" fmla="*/ 5178 w 10000"/>
              <a:gd name="connsiteY140" fmla="*/ 2149 h 10393"/>
              <a:gd name="connsiteX141" fmla="*/ 5283 w 10000"/>
              <a:gd name="connsiteY141" fmla="*/ 974 h 10393"/>
              <a:gd name="connsiteX142" fmla="*/ 5295 w 10000"/>
              <a:gd name="connsiteY142" fmla="*/ 652 h 10393"/>
              <a:gd name="connsiteX143" fmla="*/ 5387 w 10000"/>
              <a:gd name="connsiteY143" fmla="*/ 647 h 10393"/>
              <a:gd name="connsiteX144" fmla="*/ 5469 w 10000"/>
              <a:gd name="connsiteY144" fmla="*/ 517 h 10393"/>
              <a:gd name="connsiteX145" fmla="*/ 5479 w 10000"/>
              <a:gd name="connsiteY145" fmla="*/ 24 h 10393"/>
              <a:gd name="connsiteX146" fmla="*/ 5282 w 10000"/>
              <a:gd name="connsiteY146" fmla="*/ 7 h 10393"/>
              <a:gd name="connsiteX147" fmla="*/ 5035 w 10000"/>
              <a:gd name="connsiteY147" fmla="*/ 151 h 10393"/>
              <a:gd name="connsiteX148" fmla="*/ 4819 w 10000"/>
              <a:gd name="connsiteY148" fmla="*/ 393 h 10393"/>
              <a:gd name="connsiteX149" fmla="*/ 4428 w 10000"/>
              <a:gd name="connsiteY149" fmla="*/ 748 h 10393"/>
              <a:gd name="connsiteX150" fmla="*/ 3353 w 10000"/>
              <a:gd name="connsiteY150" fmla="*/ 1448 h 10393"/>
              <a:gd name="connsiteX151" fmla="*/ 2905 w 10000"/>
              <a:gd name="connsiteY151" fmla="*/ 1834 h 10393"/>
              <a:gd name="connsiteX152" fmla="*/ 2905 w 10000"/>
              <a:gd name="connsiteY152" fmla="*/ 1969 h 10393"/>
              <a:gd name="connsiteX153" fmla="*/ 2957 w 10000"/>
              <a:gd name="connsiteY153" fmla="*/ 1947 h 10393"/>
              <a:gd name="connsiteX154" fmla="*/ 2966 w 10000"/>
              <a:gd name="connsiteY154" fmla="*/ 2054 h 10393"/>
              <a:gd name="connsiteX155" fmla="*/ 2885 w 10000"/>
              <a:gd name="connsiteY155" fmla="*/ 2122 h 10393"/>
              <a:gd name="connsiteX156" fmla="*/ 2549 w 10000"/>
              <a:gd name="connsiteY156" fmla="*/ 2539 h 10393"/>
              <a:gd name="connsiteX157" fmla="*/ 2422 w 10000"/>
              <a:gd name="connsiteY157" fmla="*/ 2764 h 10393"/>
              <a:gd name="connsiteX158" fmla="*/ 2178 w 10000"/>
              <a:gd name="connsiteY158" fmla="*/ 3060 h 10393"/>
              <a:gd name="connsiteX159" fmla="*/ 2101 w 10000"/>
              <a:gd name="connsiteY159" fmla="*/ 3199 h 10393"/>
              <a:gd name="connsiteX160" fmla="*/ 2103 w 10000"/>
              <a:gd name="connsiteY160" fmla="*/ 3303 h 10393"/>
              <a:gd name="connsiteX161" fmla="*/ 1991 w 10000"/>
              <a:gd name="connsiteY161" fmla="*/ 3424 h 10393"/>
              <a:gd name="connsiteX162" fmla="*/ 1816 w 10000"/>
              <a:gd name="connsiteY162" fmla="*/ 3361 h 10393"/>
              <a:gd name="connsiteX163" fmla="*/ 1618 w 10000"/>
              <a:gd name="connsiteY163" fmla="*/ 3626 h 10393"/>
              <a:gd name="connsiteX164" fmla="*/ 1618 w 10000"/>
              <a:gd name="connsiteY164" fmla="*/ 3761 h 10393"/>
              <a:gd name="connsiteX165" fmla="*/ 1457 w 10000"/>
              <a:gd name="connsiteY165" fmla="*/ 3940 h 10393"/>
              <a:gd name="connsiteX166" fmla="*/ 1543 w 10000"/>
              <a:gd name="connsiteY166" fmla="*/ 4044 h 10393"/>
              <a:gd name="connsiteX167" fmla="*/ 1670 w 10000"/>
              <a:gd name="connsiteY167" fmla="*/ 3949 h 10393"/>
              <a:gd name="connsiteX168" fmla="*/ 1905 w 10000"/>
              <a:gd name="connsiteY168" fmla="*/ 4115 h 10393"/>
              <a:gd name="connsiteX169" fmla="*/ 2147 w 10000"/>
              <a:gd name="connsiteY169" fmla="*/ 3913 h 10393"/>
              <a:gd name="connsiteX170" fmla="*/ 2207 w 10000"/>
              <a:gd name="connsiteY170" fmla="*/ 3963 h 10393"/>
              <a:gd name="connsiteX171" fmla="*/ 1954 w 10000"/>
              <a:gd name="connsiteY171" fmla="*/ 4196 h 10393"/>
              <a:gd name="connsiteX172" fmla="*/ 2207 w 10000"/>
              <a:gd name="connsiteY172" fmla="*/ 4466 h 10393"/>
              <a:gd name="connsiteX173" fmla="*/ 2368 w 10000"/>
              <a:gd name="connsiteY173" fmla="*/ 4300 h 10393"/>
              <a:gd name="connsiteX174" fmla="*/ 2483 w 10000"/>
              <a:gd name="connsiteY174" fmla="*/ 4259 h 10393"/>
              <a:gd name="connsiteX175" fmla="*/ 2489 w 10000"/>
              <a:gd name="connsiteY175" fmla="*/ 4385 h 10393"/>
              <a:gd name="connsiteX176" fmla="*/ 2325 w 10000"/>
              <a:gd name="connsiteY176" fmla="*/ 4515 h 10393"/>
              <a:gd name="connsiteX177" fmla="*/ 2420 w 10000"/>
              <a:gd name="connsiteY177" fmla="*/ 4681 h 10393"/>
              <a:gd name="connsiteX178" fmla="*/ 2739 w 10000"/>
              <a:gd name="connsiteY178" fmla="*/ 4367 h 10393"/>
              <a:gd name="connsiteX179" fmla="*/ 2687 w 10000"/>
              <a:gd name="connsiteY179" fmla="*/ 4246 h 10393"/>
              <a:gd name="connsiteX180" fmla="*/ 2799 w 10000"/>
              <a:gd name="connsiteY180" fmla="*/ 4124 h 10393"/>
              <a:gd name="connsiteX181" fmla="*/ 2920 w 10000"/>
              <a:gd name="connsiteY181" fmla="*/ 4250 h 10393"/>
              <a:gd name="connsiteX182" fmla="*/ 3078 w 10000"/>
              <a:gd name="connsiteY182" fmla="*/ 4192 h 10393"/>
              <a:gd name="connsiteX183" fmla="*/ 3595 w 10000"/>
              <a:gd name="connsiteY183" fmla="*/ 3038 h 10393"/>
              <a:gd name="connsiteX184" fmla="*/ 3583 w 10000"/>
              <a:gd name="connsiteY184" fmla="*/ 3168 h 10393"/>
              <a:gd name="connsiteX185" fmla="*/ 3204 w 10000"/>
              <a:gd name="connsiteY185" fmla="*/ 4353 h 10393"/>
              <a:gd name="connsiteX186" fmla="*/ 3767 w 10000"/>
              <a:gd name="connsiteY186" fmla="*/ 4205 h 10393"/>
              <a:gd name="connsiteX187" fmla="*/ 3733 w 10000"/>
              <a:gd name="connsiteY187" fmla="*/ 4412 h 10393"/>
              <a:gd name="connsiteX188" fmla="*/ 3345 w 10000"/>
              <a:gd name="connsiteY188" fmla="*/ 4533 h 10393"/>
              <a:gd name="connsiteX189" fmla="*/ 3362 w 10000"/>
              <a:gd name="connsiteY189" fmla="*/ 4690 h 10393"/>
              <a:gd name="connsiteX190" fmla="*/ 3609 w 10000"/>
              <a:gd name="connsiteY190" fmla="*/ 4677 h 10393"/>
              <a:gd name="connsiteX191" fmla="*/ 3601 w 10000"/>
              <a:gd name="connsiteY191" fmla="*/ 4816 h 10393"/>
              <a:gd name="connsiteX192" fmla="*/ 3420 w 10000"/>
              <a:gd name="connsiteY192" fmla="*/ 4843 h 10393"/>
              <a:gd name="connsiteX193" fmla="*/ 3420 w 10000"/>
              <a:gd name="connsiteY193" fmla="*/ 4991 h 10393"/>
              <a:gd name="connsiteX194" fmla="*/ 3557 w 10000"/>
              <a:gd name="connsiteY194" fmla="*/ 5000 h 10393"/>
              <a:gd name="connsiteX195" fmla="*/ 3549 w 10000"/>
              <a:gd name="connsiteY195" fmla="*/ 5126 h 10393"/>
              <a:gd name="connsiteX196" fmla="*/ 3394 w 10000"/>
              <a:gd name="connsiteY196" fmla="*/ 5189 h 10393"/>
              <a:gd name="connsiteX197" fmla="*/ 3345 w 10000"/>
              <a:gd name="connsiteY197" fmla="*/ 5220 h 10393"/>
              <a:gd name="connsiteX198" fmla="*/ 3302 w 10000"/>
              <a:gd name="connsiteY198" fmla="*/ 5180 h 10393"/>
              <a:gd name="connsiteX199" fmla="*/ 3333 w 10000"/>
              <a:gd name="connsiteY199" fmla="*/ 5121 h 10393"/>
              <a:gd name="connsiteX200" fmla="*/ 3307 w 10000"/>
              <a:gd name="connsiteY200" fmla="*/ 4951 h 10393"/>
              <a:gd name="connsiteX201" fmla="*/ 3178 w 10000"/>
              <a:gd name="connsiteY201" fmla="*/ 4695 h 10393"/>
              <a:gd name="connsiteX202" fmla="*/ 3103 w 10000"/>
              <a:gd name="connsiteY202" fmla="*/ 4731 h 10393"/>
              <a:gd name="connsiteX203" fmla="*/ 3112 w 10000"/>
              <a:gd name="connsiteY203" fmla="*/ 4596 h 10393"/>
              <a:gd name="connsiteX204" fmla="*/ 2989 w 10000"/>
              <a:gd name="connsiteY204" fmla="*/ 4448 h 10393"/>
              <a:gd name="connsiteX205" fmla="*/ 2807 w 10000"/>
              <a:gd name="connsiteY205" fmla="*/ 4636 h 10393"/>
              <a:gd name="connsiteX206" fmla="*/ 2825 w 10000"/>
              <a:gd name="connsiteY206" fmla="*/ 5014 h 10393"/>
              <a:gd name="connsiteX207" fmla="*/ 2759 w 10000"/>
              <a:gd name="connsiteY207" fmla="*/ 5045 h 10393"/>
              <a:gd name="connsiteX208" fmla="*/ 2764 w 10000"/>
              <a:gd name="connsiteY208" fmla="*/ 5490 h 10393"/>
              <a:gd name="connsiteX209" fmla="*/ 2876 w 10000"/>
              <a:gd name="connsiteY209" fmla="*/ 5516 h 10393"/>
              <a:gd name="connsiteX210" fmla="*/ 2911 w 10000"/>
              <a:gd name="connsiteY210" fmla="*/ 5566 h 10393"/>
              <a:gd name="connsiteX211" fmla="*/ 2905 w 10000"/>
              <a:gd name="connsiteY211" fmla="*/ 6037 h 10393"/>
              <a:gd name="connsiteX212" fmla="*/ 4023 w 10000"/>
              <a:gd name="connsiteY212" fmla="*/ 6028 h 10393"/>
              <a:gd name="connsiteX213" fmla="*/ 4147 w 10000"/>
              <a:gd name="connsiteY213" fmla="*/ 5647 h 10393"/>
              <a:gd name="connsiteX214" fmla="*/ 4230 w 10000"/>
              <a:gd name="connsiteY214" fmla="*/ 5207 h 10393"/>
              <a:gd name="connsiteX215" fmla="*/ 4241 w 10000"/>
              <a:gd name="connsiteY215" fmla="*/ 4327 h 10393"/>
              <a:gd name="connsiteX216" fmla="*/ 4256 w 10000"/>
              <a:gd name="connsiteY216" fmla="*/ 4169 h 10393"/>
              <a:gd name="connsiteX217" fmla="*/ 4276 w 10000"/>
              <a:gd name="connsiteY217"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3 w 10000"/>
              <a:gd name="connsiteY129" fmla="*/ 5445 h 10393"/>
              <a:gd name="connsiteX130" fmla="*/ 5234 w 10000"/>
              <a:gd name="connsiteY130" fmla="*/ 5283 h 10393"/>
              <a:gd name="connsiteX131" fmla="*/ 5245 w 10000"/>
              <a:gd name="connsiteY131" fmla="*/ 4925 h 10393"/>
              <a:gd name="connsiteX132" fmla="*/ 5269 w 10000"/>
              <a:gd name="connsiteY132" fmla="*/ 4483 h 10393"/>
              <a:gd name="connsiteX133" fmla="*/ 5296 w 10000"/>
              <a:gd name="connsiteY133" fmla="*/ 4155 h 10393"/>
              <a:gd name="connsiteX134" fmla="*/ 5222 w 10000"/>
              <a:gd name="connsiteY134" fmla="*/ 3788 h 10393"/>
              <a:gd name="connsiteX135" fmla="*/ 5083 w 10000"/>
              <a:gd name="connsiteY135" fmla="*/ 3491 h 10393"/>
              <a:gd name="connsiteX136" fmla="*/ 5034 w 10000"/>
              <a:gd name="connsiteY136" fmla="*/ 3213 h 10393"/>
              <a:gd name="connsiteX137" fmla="*/ 5026 w 10000"/>
              <a:gd name="connsiteY137" fmla="*/ 2899 h 10393"/>
              <a:gd name="connsiteX138" fmla="*/ 5092 w 10000"/>
              <a:gd name="connsiteY138" fmla="*/ 2535 h 10393"/>
              <a:gd name="connsiteX139" fmla="*/ 5178 w 10000"/>
              <a:gd name="connsiteY139" fmla="*/ 2239 h 10393"/>
              <a:gd name="connsiteX140" fmla="*/ 5178 w 10000"/>
              <a:gd name="connsiteY140" fmla="*/ 2149 h 10393"/>
              <a:gd name="connsiteX141" fmla="*/ 5283 w 10000"/>
              <a:gd name="connsiteY141" fmla="*/ 974 h 10393"/>
              <a:gd name="connsiteX142" fmla="*/ 5295 w 10000"/>
              <a:gd name="connsiteY142" fmla="*/ 652 h 10393"/>
              <a:gd name="connsiteX143" fmla="*/ 5387 w 10000"/>
              <a:gd name="connsiteY143" fmla="*/ 647 h 10393"/>
              <a:gd name="connsiteX144" fmla="*/ 5469 w 10000"/>
              <a:gd name="connsiteY144" fmla="*/ 517 h 10393"/>
              <a:gd name="connsiteX145" fmla="*/ 5479 w 10000"/>
              <a:gd name="connsiteY145" fmla="*/ 24 h 10393"/>
              <a:gd name="connsiteX146" fmla="*/ 5282 w 10000"/>
              <a:gd name="connsiteY146" fmla="*/ 7 h 10393"/>
              <a:gd name="connsiteX147" fmla="*/ 5035 w 10000"/>
              <a:gd name="connsiteY147" fmla="*/ 151 h 10393"/>
              <a:gd name="connsiteX148" fmla="*/ 4819 w 10000"/>
              <a:gd name="connsiteY148" fmla="*/ 393 h 10393"/>
              <a:gd name="connsiteX149" fmla="*/ 4428 w 10000"/>
              <a:gd name="connsiteY149" fmla="*/ 748 h 10393"/>
              <a:gd name="connsiteX150" fmla="*/ 3353 w 10000"/>
              <a:gd name="connsiteY150" fmla="*/ 1448 h 10393"/>
              <a:gd name="connsiteX151" fmla="*/ 2905 w 10000"/>
              <a:gd name="connsiteY151" fmla="*/ 1834 h 10393"/>
              <a:gd name="connsiteX152" fmla="*/ 2905 w 10000"/>
              <a:gd name="connsiteY152" fmla="*/ 1969 h 10393"/>
              <a:gd name="connsiteX153" fmla="*/ 2957 w 10000"/>
              <a:gd name="connsiteY153" fmla="*/ 1947 h 10393"/>
              <a:gd name="connsiteX154" fmla="*/ 2966 w 10000"/>
              <a:gd name="connsiteY154" fmla="*/ 2054 h 10393"/>
              <a:gd name="connsiteX155" fmla="*/ 2885 w 10000"/>
              <a:gd name="connsiteY155" fmla="*/ 2122 h 10393"/>
              <a:gd name="connsiteX156" fmla="*/ 2549 w 10000"/>
              <a:gd name="connsiteY156" fmla="*/ 2539 h 10393"/>
              <a:gd name="connsiteX157" fmla="*/ 2422 w 10000"/>
              <a:gd name="connsiteY157" fmla="*/ 2764 h 10393"/>
              <a:gd name="connsiteX158" fmla="*/ 2178 w 10000"/>
              <a:gd name="connsiteY158" fmla="*/ 3060 h 10393"/>
              <a:gd name="connsiteX159" fmla="*/ 2101 w 10000"/>
              <a:gd name="connsiteY159" fmla="*/ 3199 h 10393"/>
              <a:gd name="connsiteX160" fmla="*/ 2103 w 10000"/>
              <a:gd name="connsiteY160" fmla="*/ 3303 h 10393"/>
              <a:gd name="connsiteX161" fmla="*/ 1991 w 10000"/>
              <a:gd name="connsiteY161" fmla="*/ 3424 h 10393"/>
              <a:gd name="connsiteX162" fmla="*/ 1816 w 10000"/>
              <a:gd name="connsiteY162" fmla="*/ 3361 h 10393"/>
              <a:gd name="connsiteX163" fmla="*/ 1618 w 10000"/>
              <a:gd name="connsiteY163" fmla="*/ 3626 h 10393"/>
              <a:gd name="connsiteX164" fmla="*/ 1618 w 10000"/>
              <a:gd name="connsiteY164" fmla="*/ 3761 h 10393"/>
              <a:gd name="connsiteX165" fmla="*/ 1457 w 10000"/>
              <a:gd name="connsiteY165" fmla="*/ 3940 h 10393"/>
              <a:gd name="connsiteX166" fmla="*/ 1543 w 10000"/>
              <a:gd name="connsiteY166" fmla="*/ 4044 h 10393"/>
              <a:gd name="connsiteX167" fmla="*/ 1670 w 10000"/>
              <a:gd name="connsiteY167" fmla="*/ 3949 h 10393"/>
              <a:gd name="connsiteX168" fmla="*/ 1905 w 10000"/>
              <a:gd name="connsiteY168" fmla="*/ 4115 h 10393"/>
              <a:gd name="connsiteX169" fmla="*/ 2147 w 10000"/>
              <a:gd name="connsiteY169" fmla="*/ 3913 h 10393"/>
              <a:gd name="connsiteX170" fmla="*/ 2207 w 10000"/>
              <a:gd name="connsiteY170" fmla="*/ 3963 h 10393"/>
              <a:gd name="connsiteX171" fmla="*/ 1954 w 10000"/>
              <a:gd name="connsiteY171" fmla="*/ 4196 h 10393"/>
              <a:gd name="connsiteX172" fmla="*/ 2207 w 10000"/>
              <a:gd name="connsiteY172" fmla="*/ 4466 h 10393"/>
              <a:gd name="connsiteX173" fmla="*/ 2368 w 10000"/>
              <a:gd name="connsiteY173" fmla="*/ 4300 h 10393"/>
              <a:gd name="connsiteX174" fmla="*/ 2483 w 10000"/>
              <a:gd name="connsiteY174" fmla="*/ 4259 h 10393"/>
              <a:gd name="connsiteX175" fmla="*/ 2489 w 10000"/>
              <a:gd name="connsiteY175" fmla="*/ 4385 h 10393"/>
              <a:gd name="connsiteX176" fmla="*/ 2325 w 10000"/>
              <a:gd name="connsiteY176" fmla="*/ 4515 h 10393"/>
              <a:gd name="connsiteX177" fmla="*/ 2420 w 10000"/>
              <a:gd name="connsiteY177" fmla="*/ 4681 h 10393"/>
              <a:gd name="connsiteX178" fmla="*/ 2739 w 10000"/>
              <a:gd name="connsiteY178" fmla="*/ 4367 h 10393"/>
              <a:gd name="connsiteX179" fmla="*/ 2687 w 10000"/>
              <a:gd name="connsiteY179" fmla="*/ 4246 h 10393"/>
              <a:gd name="connsiteX180" fmla="*/ 2799 w 10000"/>
              <a:gd name="connsiteY180" fmla="*/ 4124 h 10393"/>
              <a:gd name="connsiteX181" fmla="*/ 2920 w 10000"/>
              <a:gd name="connsiteY181" fmla="*/ 4250 h 10393"/>
              <a:gd name="connsiteX182" fmla="*/ 3078 w 10000"/>
              <a:gd name="connsiteY182" fmla="*/ 4192 h 10393"/>
              <a:gd name="connsiteX183" fmla="*/ 3595 w 10000"/>
              <a:gd name="connsiteY183" fmla="*/ 3038 h 10393"/>
              <a:gd name="connsiteX184" fmla="*/ 3583 w 10000"/>
              <a:gd name="connsiteY184" fmla="*/ 3168 h 10393"/>
              <a:gd name="connsiteX185" fmla="*/ 3204 w 10000"/>
              <a:gd name="connsiteY185" fmla="*/ 4353 h 10393"/>
              <a:gd name="connsiteX186" fmla="*/ 3767 w 10000"/>
              <a:gd name="connsiteY186" fmla="*/ 4205 h 10393"/>
              <a:gd name="connsiteX187" fmla="*/ 3733 w 10000"/>
              <a:gd name="connsiteY187" fmla="*/ 4412 h 10393"/>
              <a:gd name="connsiteX188" fmla="*/ 3345 w 10000"/>
              <a:gd name="connsiteY188" fmla="*/ 4533 h 10393"/>
              <a:gd name="connsiteX189" fmla="*/ 3362 w 10000"/>
              <a:gd name="connsiteY189" fmla="*/ 4690 h 10393"/>
              <a:gd name="connsiteX190" fmla="*/ 3609 w 10000"/>
              <a:gd name="connsiteY190" fmla="*/ 4677 h 10393"/>
              <a:gd name="connsiteX191" fmla="*/ 3601 w 10000"/>
              <a:gd name="connsiteY191" fmla="*/ 4816 h 10393"/>
              <a:gd name="connsiteX192" fmla="*/ 3420 w 10000"/>
              <a:gd name="connsiteY192" fmla="*/ 4843 h 10393"/>
              <a:gd name="connsiteX193" fmla="*/ 3420 w 10000"/>
              <a:gd name="connsiteY193" fmla="*/ 4991 h 10393"/>
              <a:gd name="connsiteX194" fmla="*/ 3557 w 10000"/>
              <a:gd name="connsiteY194" fmla="*/ 5000 h 10393"/>
              <a:gd name="connsiteX195" fmla="*/ 3549 w 10000"/>
              <a:gd name="connsiteY195" fmla="*/ 5126 h 10393"/>
              <a:gd name="connsiteX196" fmla="*/ 3394 w 10000"/>
              <a:gd name="connsiteY196" fmla="*/ 5189 h 10393"/>
              <a:gd name="connsiteX197" fmla="*/ 3345 w 10000"/>
              <a:gd name="connsiteY197" fmla="*/ 5220 h 10393"/>
              <a:gd name="connsiteX198" fmla="*/ 3302 w 10000"/>
              <a:gd name="connsiteY198" fmla="*/ 5180 h 10393"/>
              <a:gd name="connsiteX199" fmla="*/ 3333 w 10000"/>
              <a:gd name="connsiteY199" fmla="*/ 5121 h 10393"/>
              <a:gd name="connsiteX200" fmla="*/ 3307 w 10000"/>
              <a:gd name="connsiteY200" fmla="*/ 4951 h 10393"/>
              <a:gd name="connsiteX201" fmla="*/ 3178 w 10000"/>
              <a:gd name="connsiteY201" fmla="*/ 4695 h 10393"/>
              <a:gd name="connsiteX202" fmla="*/ 3103 w 10000"/>
              <a:gd name="connsiteY202" fmla="*/ 4731 h 10393"/>
              <a:gd name="connsiteX203" fmla="*/ 3112 w 10000"/>
              <a:gd name="connsiteY203" fmla="*/ 4596 h 10393"/>
              <a:gd name="connsiteX204" fmla="*/ 2989 w 10000"/>
              <a:gd name="connsiteY204" fmla="*/ 4448 h 10393"/>
              <a:gd name="connsiteX205" fmla="*/ 2807 w 10000"/>
              <a:gd name="connsiteY205" fmla="*/ 4636 h 10393"/>
              <a:gd name="connsiteX206" fmla="*/ 2825 w 10000"/>
              <a:gd name="connsiteY206" fmla="*/ 5014 h 10393"/>
              <a:gd name="connsiteX207" fmla="*/ 2759 w 10000"/>
              <a:gd name="connsiteY207" fmla="*/ 5045 h 10393"/>
              <a:gd name="connsiteX208" fmla="*/ 2764 w 10000"/>
              <a:gd name="connsiteY208" fmla="*/ 5490 h 10393"/>
              <a:gd name="connsiteX209" fmla="*/ 2876 w 10000"/>
              <a:gd name="connsiteY209" fmla="*/ 5516 h 10393"/>
              <a:gd name="connsiteX210" fmla="*/ 2911 w 10000"/>
              <a:gd name="connsiteY210" fmla="*/ 5566 h 10393"/>
              <a:gd name="connsiteX211" fmla="*/ 2905 w 10000"/>
              <a:gd name="connsiteY211" fmla="*/ 6037 h 10393"/>
              <a:gd name="connsiteX212" fmla="*/ 4023 w 10000"/>
              <a:gd name="connsiteY212" fmla="*/ 6028 h 10393"/>
              <a:gd name="connsiteX213" fmla="*/ 4147 w 10000"/>
              <a:gd name="connsiteY213" fmla="*/ 5647 h 10393"/>
              <a:gd name="connsiteX214" fmla="*/ 4230 w 10000"/>
              <a:gd name="connsiteY214" fmla="*/ 5207 h 10393"/>
              <a:gd name="connsiteX215" fmla="*/ 4241 w 10000"/>
              <a:gd name="connsiteY215" fmla="*/ 4327 h 10393"/>
              <a:gd name="connsiteX216" fmla="*/ 4256 w 10000"/>
              <a:gd name="connsiteY216" fmla="*/ 4169 h 10393"/>
              <a:gd name="connsiteX217" fmla="*/ 4276 w 10000"/>
              <a:gd name="connsiteY217"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9 w 10000"/>
              <a:gd name="connsiteY129" fmla="*/ 5445 h 10393"/>
              <a:gd name="connsiteX130" fmla="*/ 5234 w 10000"/>
              <a:gd name="connsiteY130" fmla="*/ 5283 h 10393"/>
              <a:gd name="connsiteX131" fmla="*/ 5245 w 10000"/>
              <a:gd name="connsiteY131" fmla="*/ 4925 h 10393"/>
              <a:gd name="connsiteX132" fmla="*/ 5269 w 10000"/>
              <a:gd name="connsiteY132" fmla="*/ 4483 h 10393"/>
              <a:gd name="connsiteX133" fmla="*/ 5296 w 10000"/>
              <a:gd name="connsiteY133" fmla="*/ 4155 h 10393"/>
              <a:gd name="connsiteX134" fmla="*/ 5222 w 10000"/>
              <a:gd name="connsiteY134" fmla="*/ 3788 h 10393"/>
              <a:gd name="connsiteX135" fmla="*/ 5083 w 10000"/>
              <a:gd name="connsiteY135" fmla="*/ 3491 h 10393"/>
              <a:gd name="connsiteX136" fmla="*/ 5034 w 10000"/>
              <a:gd name="connsiteY136" fmla="*/ 3213 h 10393"/>
              <a:gd name="connsiteX137" fmla="*/ 5026 w 10000"/>
              <a:gd name="connsiteY137" fmla="*/ 2899 h 10393"/>
              <a:gd name="connsiteX138" fmla="*/ 5092 w 10000"/>
              <a:gd name="connsiteY138" fmla="*/ 2535 h 10393"/>
              <a:gd name="connsiteX139" fmla="*/ 5178 w 10000"/>
              <a:gd name="connsiteY139" fmla="*/ 2239 h 10393"/>
              <a:gd name="connsiteX140" fmla="*/ 5178 w 10000"/>
              <a:gd name="connsiteY140" fmla="*/ 2149 h 10393"/>
              <a:gd name="connsiteX141" fmla="*/ 5283 w 10000"/>
              <a:gd name="connsiteY141" fmla="*/ 974 h 10393"/>
              <a:gd name="connsiteX142" fmla="*/ 5295 w 10000"/>
              <a:gd name="connsiteY142" fmla="*/ 652 h 10393"/>
              <a:gd name="connsiteX143" fmla="*/ 5387 w 10000"/>
              <a:gd name="connsiteY143" fmla="*/ 647 h 10393"/>
              <a:gd name="connsiteX144" fmla="*/ 5469 w 10000"/>
              <a:gd name="connsiteY144" fmla="*/ 517 h 10393"/>
              <a:gd name="connsiteX145" fmla="*/ 5479 w 10000"/>
              <a:gd name="connsiteY145" fmla="*/ 24 h 10393"/>
              <a:gd name="connsiteX146" fmla="*/ 5282 w 10000"/>
              <a:gd name="connsiteY146" fmla="*/ 7 h 10393"/>
              <a:gd name="connsiteX147" fmla="*/ 5035 w 10000"/>
              <a:gd name="connsiteY147" fmla="*/ 151 h 10393"/>
              <a:gd name="connsiteX148" fmla="*/ 4819 w 10000"/>
              <a:gd name="connsiteY148" fmla="*/ 393 h 10393"/>
              <a:gd name="connsiteX149" fmla="*/ 4428 w 10000"/>
              <a:gd name="connsiteY149" fmla="*/ 748 h 10393"/>
              <a:gd name="connsiteX150" fmla="*/ 3353 w 10000"/>
              <a:gd name="connsiteY150" fmla="*/ 1448 h 10393"/>
              <a:gd name="connsiteX151" fmla="*/ 2905 w 10000"/>
              <a:gd name="connsiteY151" fmla="*/ 1834 h 10393"/>
              <a:gd name="connsiteX152" fmla="*/ 2905 w 10000"/>
              <a:gd name="connsiteY152" fmla="*/ 1969 h 10393"/>
              <a:gd name="connsiteX153" fmla="*/ 2957 w 10000"/>
              <a:gd name="connsiteY153" fmla="*/ 1947 h 10393"/>
              <a:gd name="connsiteX154" fmla="*/ 2966 w 10000"/>
              <a:gd name="connsiteY154" fmla="*/ 2054 h 10393"/>
              <a:gd name="connsiteX155" fmla="*/ 2885 w 10000"/>
              <a:gd name="connsiteY155" fmla="*/ 2122 h 10393"/>
              <a:gd name="connsiteX156" fmla="*/ 2549 w 10000"/>
              <a:gd name="connsiteY156" fmla="*/ 2539 h 10393"/>
              <a:gd name="connsiteX157" fmla="*/ 2422 w 10000"/>
              <a:gd name="connsiteY157" fmla="*/ 2764 h 10393"/>
              <a:gd name="connsiteX158" fmla="*/ 2178 w 10000"/>
              <a:gd name="connsiteY158" fmla="*/ 3060 h 10393"/>
              <a:gd name="connsiteX159" fmla="*/ 2101 w 10000"/>
              <a:gd name="connsiteY159" fmla="*/ 3199 h 10393"/>
              <a:gd name="connsiteX160" fmla="*/ 2103 w 10000"/>
              <a:gd name="connsiteY160" fmla="*/ 3303 h 10393"/>
              <a:gd name="connsiteX161" fmla="*/ 1991 w 10000"/>
              <a:gd name="connsiteY161" fmla="*/ 3424 h 10393"/>
              <a:gd name="connsiteX162" fmla="*/ 1816 w 10000"/>
              <a:gd name="connsiteY162" fmla="*/ 3361 h 10393"/>
              <a:gd name="connsiteX163" fmla="*/ 1618 w 10000"/>
              <a:gd name="connsiteY163" fmla="*/ 3626 h 10393"/>
              <a:gd name="connsiteX164" fmla="*/ 1618 w 10000"/>
              <a:gd name="connsiteY164" fmla="*/ 3761 h 10393"/>
              <a:gd name="connsiteX165" fmla="*/ 1457 w 10000"/>
              <a:gd name="connsiteY165" fmla="*/ 3940 h 10393"/>
              <a:gd name="connsiteX166" fmla="*/ 1543 w 10000"/>
              <a:gd name="connsiteY166" fmla="*/ 4044 h 10393"/>
              <a:gd name="connsiteX167" fmla="*/ 1670 w 10000"/>
              <a:gd name="connsiteY167" fmla="*/ 3949 h 10393"/>
              <a:gd name="connsiteX168" fmla="*/ 1905 w 10000"/>
              <a:gd name="connsiteY168" fmla="*/ 4115 h 10393"/>
              <a:gd name="connsiteX169" fmla="*/ 2147 w 10000"/>
              <a:gd name="connsiteY169" fmla="*/ 3913 h 10393"/>
              <a:gd name="connsiteX170" fmla="*/ 2207 w 10000"/>
              <a:gd name="connsiteY170" fmla="*/ 3963 h 10393"/>
              <a:gd name="connsiteX171" fmla="*/ 1954 w 10000"/>
              <a:gd name="connsiteY171" fmla="*/ 4196 h 10393"/>
              <a:gd name="connsiteX172" fmla="*/ 2207 w 10000"/>
              <a:gd name="connsiteY172" fmla="*/ 4466 h 10393"/>
              <a:gd name="connsiteX173" fmla="*/ 2368 w 10000"/>
              <a:gd name="connsiteY173" fmla="*/ 4300 h 10393"/>
              <a:gd name="connsiteX174" fmla="*/ 2483 w 10000"/>
              <a:gd name="connsiteY174" fmla="*/ 4259 h 10393"/>
              <a:gd name="connsiteX175" fmla="*/ 2489 w 10000"/>
              <a:gd name="connsiteY175" fmla="*/ 4385 h 10393"/>
              <a:gd name="connsiteX176" fmla="*/ 2325 w 10000"/>
              <a:gd name="connsiteY176" fmla="*/ 4515 h 10393"/>
              <a:gd name="connsiteX177" fmla="*/ 2420 w 10000"/>
              <a:gd name="connsiteY177" fmla="*/ 4681 h 10393"/>
              <a:gd name="connsiteX178" fmla="*/ 2739 w 10000"/>
              <a:gd name="connsiteY178" fmla="*/ 4367 h 10393"/>
              <a:gd name="connsiteX179" fmla="*/ 2687 w 10000"/>
              <a:gd name="connsiteY179" fmla="*/ 4246 h 10393"/>
              <a:gd name="connsiteX180" fmla="*/ 2799 w 10000"/>
              <a:gd name="connsiteY180" fmla="*/ 4124 h 10393"/>
              <a:gd name="connsiteX181" fmla="*/ 2920 w 10000"/>
              <a:gd name="connsiteY181" fmla="*/ 4250 h 10393"/>
              <a:gd name="connsiteX182" fmla="*/ 3078 w 10000"/>
              <a:gd name="connsiteY182" fmla="*/ 4192 h 10393"/>
              <a:gd name="connsiteX183" fmla="*/ 3595 w 10000"/>
              <a:gd name="connsiteY183" fmla="*/ 3038 h 10393"/>
              <a:gd name="connsiteX184" fmla="*/ 3583 w 10000"/>
              <a:gd name="connsiteY184" fmla="*/ 3168 h 10393"/>
              <a:gd name="connsiteX185" fmla="*/ 3204 w 10000"/>
              <a:gd name="connsiteY185" fmla="*/ 4353 h 10393"/>
              <a:gd name="connsiteX186" fmla="*/ 3767 w 10000"/>
              <a:gd name="connsiteY186" fmla="*/ 4205 h 10393"/>
              <a:gd name="connsiteX187" fmla="*/ 3733 w 10000"/>
              <a:gd name="connsiteY187" fmla="*/ 4412 h 10393"/>
              <a:gd name="connsiteX188" fmla="*/ 3345 w 10000"/>
              <a:gd name="connsiteY188" fmla="*/ 4533 h 10393"/>
              <a:gd name="connsiteX189" fmla="*/ 3362 w 10000"/>
              <a:gd name="connsiteY189" fmla="*/ 4690 h 10393"/>
              <a:gd name="connsiteX190" fmla="*/ 3609 w 10000"/>
              <a:gd name="connsiteY190" fmla="*/ 4677 h 10393"/>
              <a:gd name="connsiteX191" fmla="*/ 3601 w 10000"/>
              <a:gd name="connsiteY191" fmla="*/ 4816 h 10393"/>
              <a:gd name="connsiteX192" fmla="*/ 3420 w 10000"/>
              <a:gd name="connsiteY192" fmla="*/ 4843 h 10393"/>
              <a:gd name="connsiteX193" fmla="*/ 3420 w 10000"/>
              <a:gd name="connsiteY193" fmla="*/ 4991 h 10393"/>
              <a:gd name="connsiteX194" fmla="*/ 3557 w 10000"/>
              <a:gd name="connsiteY194" fmla="*/ 5000 h 10393"/>
              <a:gd name="connsiteX195" fmla="*/ 3549 w 10000"/>
              <a:gd name="connsiteY195" fmla="*/ 5126 h 10393"/>
              <a:gd name="connsiteX196" fmla="*/ 3394 w 10000"/>
              <a:gd name="connsiteY196" fmla="*/ 5189 h 10393"/>
              <a:gd name="connsiteX197" fmla="*/ 3345 w 10000"/>
              <a:gd name="connsiteY197" fmla="*/ 5220 h 10393"/>
              <a:gd name="connsiteX198" fmla="*/ 3302 w 10000"/>
              <a:gd name="connsiteY198" fmla="*/ 5180 h 10393"/>
              <a:gd name="connsiteX199" fmla="*/ 3333 w 10000"/>
              <a:gd name="connsiteY199" fmla="*/ 5121 h 10393"/>
              <a:gd name="connsiteX200" fmla="*/ 3307 w 10000"/>
              <a:gd name="connsiteY200" fmla="*/ 4951 h 10393"/>
              <a:gd name="connsiteX201" fmla="*/ 3178 w 10000"/>
              <a:gd name="connsiteY201" fmla="*/ 4695 h 10393"/>
              <a:gd name="connsiteX202" fmla="*/ 3103 w 10000"/>
              <a:gd name="connsiteY202" fmla="*/ 4731 h 10393"/>
              <a:gd name="connsiteX203" fmla="*/ 3112 w 10000"/>
              <a:gd name="connsiteY203" fmla="*/ 4596 h 10393"/>
              <a:gd name="connsiteX204" fmla="*/ 2989 w 10000"/>
              <a:gd name="connsiteY204" fmla="*/ 4448 h 10393"/>
              <a:gd name="connsiteX205" fmla="*/ 2807 w 10000"/>
              <a:gd name="connsiteY205" fmla="*/ 4636 h 10393"/>
              <a:gd name="connsiteX206" fmla="*/ 2825 w 10000"/>
              <a:gd name="connsiteY206" fmla="*/ 5014 h 10393"/>
              <a:gd name="connsiteX207" fmla="*/ 2759 w 10000"/>
              <a:gd name="connsiteY207" fmla="*/ 5045 h 10393"/>
              <a:gd name="connsiteX208" fmla="*/ 2764 w 10000"/>
              <a:gd name="connsiteY208" fmla="*/ 5490 h 10393"/>
              <a:gd name="connsiteX209" fmla="*/ 2876 w 10000"/>
              <a:gd name="connsiteY209" fmla="*/ 5516 h 10393"/>
              <a:gd name="connsiteX210" fmla="*/ 2911 w 10000"/>
              <a:gd name="connsiteY210" fmla="*/ 5566 h 10393"/>
              <a:gd name="connsiteX211" fmla="*/ 2905 w 10000"/>
              <a:gd name="connsiteY211" fmla="*/ 6037 h 10393"/>
              <a:gd name="connsiteX212" fmla="*/ 4023 w 10000"/>
              <a:gd name="connsiteY212" fmla="*/ 6028 h 10393"/>
              <a:gd name="connsiteX213" fmla="*/ 4147 w 10000"/>
              <a:gd name="connsiteY213" fmla="*/ 5647 h 10393"/>
              <a:gd name="connsiteX214" fmla="*/ 4230 w 10000"/>
              <a:gd name="connsiteY214" fmla="*/ 5207 h 10393"/>
              <a:gd name="connsiteX215" fmla="*/ 4241 w 10000"/>
              <a:gd name="connsiteY215" fmla="*/ 4327 h 10393"/>
              <a:gd name="connsiteX216" fmla="*/ 4256 w 10000"/>
              <a:gd name="connsiteY216" fmla="*/ 4169 h 10393"/>
              <a:gd name="connsiteX217" fmla="*/ 4276 w 10000"/>
              <a:gd name="connsiteY217"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29 w 10000"/>
              <a:gd name="connsiteY129" fmla="*/ 5445 h 10393"/>
              <a:gd name="connsiteX130" fmla="*/ 5234 w 10000"/>
              <a:gd name="connsiteY130" fmla="*/ 5283 h 10393"/>
              <a:gd name="connsiteX131" fmla="*/ 5245 w 10000"/>
              <a:gd name="connsiteY131" fmla="*/ 4925 h 10393"/>
              <a:gd name="connsiteX132" fmla="*/ 5269 w 10000"/>
              <a:gd name="connsiteY132" fmla="*/ 4483 h 10393"/>
              <a:gd name="connsiteX133" fmla="*/ 5296 w 10000"/>
              <a:gd name="connsiteY133" fmla="*/ 4155 h 10393"/>
              <a:gd name="connsiteX134" fmla="*/ 5222 w 10000"/>
              <a:gd name="connsiteY134" fmla="*/ 3788 h 10393"/>
              <a:gd name="connsiteX135" fmla="*/ 5083 w 10000"/>
              <a:gd name="connsiteY135" fmla="*/ 3491 h 10393"/>
              <a:gd name="connsiteX136" fmla="*/ 5034 w 10000"/>
              <a:gd name="connsiteY136" fmla="*/ 3213 h 10393"/>
              <a:gd name="connsiteX137" fmla="*/ 5026 w 10000"/>
              <a:gd name="connsiteY137" fmla="*/ 2899 h 10393"/>
              <a:gd name="connsiteX138" fmla="*/ 5092 w 10000"/>
              <a:gd name="connsiteY138" fmla="*/ 2535 h 10393"/>
              <a:gd name="connsiteX139" fmla="*/ 5178 w 10000"/>
              <a:gd name="connsiteY139" fmla="*/ 2239 h 10393"/>
              <a:gd name="connsiteX140" fmla="*/ 5178 w 10000"/>
              <a:gd name="connsiteY140" fmla="*/ 2149 h 10393"/>
              <a:gd name="connsiteX141" fmla="*/ 5283 w 10000"/>
              <a:gd name="connsiteY141" fmla="*/ 974 h 10393"/>
              <a:gd name="connsiteX142" fmla="*/ 5295 w 10000"/>
              <a:gd name="connsiteY142" fmla="*/ 652 h 10393"/>
              <a:gd name="connsiteX143" fmla="*/ 5387 w 10000"/>
              <a:gd name="connsiteY143" fmla="*/ 647 h 10393"/>
              <a:gd name="connsiteX144" fmla="*/ 5469 w 10000"/>
              <a:gd name="connsiteY144" fmla="*/ 517 h 10393"/>
              <a:gd name="connsiteX145" fmla="*/ 5479 w 10000"/>
              <a:gd name="connsiteY145" fmla="*/ 24 h 10393"/>
              <a:gd name="connsiteX146" fmla="*/ 5282 w 10000"/>
              <a:gd name="connsiteY146" fmla="*/ 7 h 10393"/>
              <a:gd name="connsiteX147" fmla="*/ 5035 w 10000"/>
              <a:gd name="connsiteY147" fmla="*/ 151 h 10393"/>
              <a:gd name="connsiteX148" fmla="*/ 4819 w 10000"/>
              <a:gd name="connsiteY148" fmla="*/ 393 h 10393"/>
              <a:gd name="connsiteX149" fmla="*/ 4428 w 10000"/>
              <a:gd name="connsiteY149" fmla="*/ 748 h 10393"/>
              <a:gd name="connsiteX150" fmla="*/ 3353 w 10000"/>
              <a:gd name="connsiteY150" fmla="*/ 1448 h 10393"/>
              <a:gd name="connsiteX151" fmla="*/ 2905 w 10000"/>
              <a:gd name="connsiteY151" fmla="*/ 1834 h 10393"/>
              <a:gd name="connsiteX152" fmla="*/ 2905 w 10000"/>
              <a:gd name="connsiteY152" fmla="*/ 1969 h 10393"/>
              <a:gd name="connsiteX153" fmla="*/ 2957 w 10000"/>
              <a:gd name="connsiteY153" fmla="*/ 1947 h 10393"/>
              <a:gd name="connsiteX154" fmla="*/ 2966 w 10000"/>
              <a:gd name="connsiteY154" fmla="*/ 2054 h 10393"/>
              <a:gd name="connsiteX155" fmla="*/ 2885 w 10000"/>
              <a:gd name="connsiteY155" fmla="*/ 2122 h 10393"/>
              <a:gd name="connsiteX156" fmla="*/ 2549 w 10000"/>
              <a:gd name="connsiteY156" fmla="*/ 2539 h 10393"/>
              <a:gd name="connsiteX157" fmla="*/ 2422 w 10000"/>
              <a:gd name="connsiteY157" fmla="*/ 2764 h 10393"/>
              <a:gd name="connsiteX158" fmla="*/ 2178 w 10000"/>
              <a:gd name="connsiteY158" fmla="*/ 3060 h 10393"/>
              <a:gd name="connsiteX159" fmla="*/ 2101 w 10000"/>
              <a:gd name="connsiteY159" fmla="*/ 3199 h 10393"/>
              <a:gd name="connsiteX160" fmla="*/ 2103 w 10000"/>
              <a:gd name="connsiteY160" fmla="*/ 3303 h 10393"/>
              <a:gd name="connsiteX161" fmla="*/ 1991 w 10000"/>
              <a:gd name="connsiteY161" fmla="*/ 3424 h 10393"/>
              <a:gd name="connsiteX162" fmla="*/ 1816 w 10000"/>
              <a:gd name="connsiteY162" fmla="*/ 3361 h 10393"/>
              <a:gd name="connsiteX163" fmla="*/ 1618 w 10000"/>
              <a:gd name="connsiteY163" fmla="*/ 3626 h 10393"/>
              <a:gd name="connsiteX164" fmla="*/ 1618 w 10000"/>
              <a:gd name="connsiteY164" fmla="*/ 3761 h 10393"/>
              <a:gd name="connsiteX165" fmla="*/ 1457 w 10000"/>
              <a:gd name="connsiteY165" fmla="*/ 3940 h 10393"/>
              <a:gd name="connsiteX166" fmla="*/ 1543 w 10000"/>
              <a:gd name="connsiteY166" fmla="*/ 4044 h 10393"/>
              <a:gd name="connsiteX167" fmla="*/ 1670 w 10000"/>
              <a:gd name="connsiteY167" fmla="*/ 3949 h 10393"/>
              <a:gd name="connsiteX168" fmla="*/ 1905 w 10000"/>
              <a:gd name="connsiteY168" fmla="*/ 4115 h 10393"/>
              <a:gd name="connsiteX169" fmla="*/ 2147 w 10000"/>
              <a:gd name="connsiteY169" fmla="*/ 3913 h 10393"/>
              <a:gd name="connsiteX170" fmla="*/ 2207 w 10000"/>
              <a:gd name="connsiteY170" fmla="*/ 3963 h 10393"/>
              <a:gd name="connsiteX171" fmla="*/ 1954 w 10000"/>
              <a:gd name="connsiteY171" fmla="*/ 4196 h 10393"/>
              <a:gd name="connsiteX172" fmla="*/ 2207 w 10000"/>
              <a:gd name="connsiteY172" fmla="*/ 4466 h 10393"/>
              <a:gd name="connsiteX173" fmla="*/ 2368 w 10000"/>
              <a:gd name="connsiteY173" fmla="*/ 4300 h 10393"/>
              <a:gd name="connsiteX174" fmla="*/ 2483 w 10000"/>
              <a:gd name="connsiteY174" fmla="*/ 4259 h 10393"/>
              <a:gd name="connsiteX175" fmla="*/ 2489 w 10000"/>
              <a:gd name="connsiteY175" fmla="*/ 4385 h 10393"/>
              <a:gd name="connsiteX176" fmla="*/ 2325 w 10000"/>
              <a:gd name="connsiteY176" fmla="*/ 4515 h 10393"/>
              <a:gd name="connsiteX177" fmla="*/ 2420 w 10000"/>
              <a:gd name="connsiteY177" fmla="*/ 4681 h 10393"/>
              <a:gd name="connsiteX178" fmla="*/ 2739 w 10000"/>
              <a:gd name="connsiteY178" fmla="*/ 4367 h 10393"/>
              <a:gd name="connsiteX179" fmla="*/ 2687 w 10000"/>
              <a:gd name="connsiteY179" fmla="*/ 4246 h 10393"/>
              <a:gd name="connsiteX180" fmla="*/ 2799 w 10000"/>
              <a:gd name="connsiteY180" fmla="*/ 4124 h 10393"/>
              <a:gd name="connsiteX181" fmla="*/ 2920 w 10000"/>
              <a:gd name="connsiteY181" fmla="*/ 4250 h 10393"/>
              <a:gd name="connsiteX182" fmla="*/ 3078 w 10000"/>
              <a:gd name="connsiteY182" fmla="*/ 4192 h 10393"/>
              <a:gd name="connsiteX183" fmla="*/ 3595 w 10000"/>
              <a:gd name="connsiteY183" fmla="*/ 3038 h 10393"/>
              <a:gd name="connsiteX184" fmla="*/ 3583 w 10000"/>
              <a:gd name="connsiteY184" fmla="*/ 3168 h 10393"/>
              <a:gd name="connsiteX185" fmla="*/ 3204 w 10000"/>
              <a:gd name="connsiteY185" fmla="*/ 4353 h 10393"/>
              <a:gd name="connsiteX186" fmla="*/ 3767 w 10000"/>
              <a:gd name="connsiteY186" fmla="*/ 4205 h 10393"/>
              <a:gd name="connsiteX187" fmla="*/ 3733 w 10000"/>
              <a:gd name="connsiteY187" fmla="*/ 4412 h 10393"/>
              <a:gd name="connsiteX188" fmla="*/ 3345 w 10000"/>
              <a:gd name="connsiteY188" fmla="*/ 4533 h 10393"/>
              <a:gd name="connsiteX189" fmla="*/ 3362 w 10000"/>
              <a:gd name="connsiteY189" fmla="*/ 4690 h 10393"/>
              <a:gd name="connsiteX190" fmla="*/ 3609 w 10000"/>
              <a:gd name="connsiteY190" fmla="*/ 4677 h 10393"/>
              <a:gd name="connsiteX191" fmla="*/ 3601 w 10000"/>
              <a:gd name="connsiteY191" fmla="*/ 4816 h 10393"/>
              <a:gd name="connsiteX192" fmla="*/ 3420 w 10000"/>
              <a:gd name="connsiteY192" fmla="*/ 4843 h 10393"/>
              <a:gd name="connsiteX193" fmla="*/ 3420 w 10000"/>
              <a:gd name="connsiteY193" fmla="*/ 4991 h 10393"/>
              <a:gd name="connsiteX194" fmla="*/ 3557 w 10000"/>
              <a:gd name="connsiteY194" fmla="*/ 5000 h 10393"/>
              <a:gd name="connsiteX195" fmla="*/ 3549 w 10000"/>
              <a:gd name="connsiteY195" fmla="*/ 5126 h 10393"/>
              <a:gd name="connsiteX196" fmla="*/ 3394 w 10000"/>
              <a:gd name="connsiteY196" fmla="*/ 5189 h 10393"/>
              <a:gd name="connsiteX197" fmla="*/ 3345 w 10000"/>
              <a:gd name="connsiteY197" fmla="*/ 5220 h 10393"/>
              <a:gd name="connsiteX198" fmla="*/ 3302 w 10000"/>
              <a:gd name="connsiteY198" fmla="*/ 5180 h 10393"/>
              <a:gd name="connsiteX199" fmla="*/ 3333 w 10000"/>
              <a:gd name="connsiteY199" fmla="*/ 5121 h 10393"/>
              <a:gd name="connsiteX200" fmla="*/ 3307 w 10000"/>
              <a:gd name="connsiteY200" fmla="*/ 4951 h 10393"/>
              <a:gd name="connsiteX201" fmla="*/ 3178 w 10000"/>
              <a:gd name="connsiteY201" fmla="*/ 4695 h 10393"/>
              <a:gd name="connsiteX202" fmla="*/ 3103 w 10000"/>
              <a:gd name="connsiteY202" fmla="*/ 4731 h 10393"/>
              <a:gd name="connsiteX203" fmla="*/ 3112 w 10000"/>
              <a:gd name="connsiteY203" fmla="*/ 4596 h 10393"/>
              <a:gd name="connsiteX204" fmla="*/ 2989 w 10000"/>
              <a:gd name="connsiteY204" fmla="*/ 4448 h 10393"/>
              <a:gd name="connsiteX205" fmla="*/ 2807 w 10000"/>
              <a:gd name="connsiteY205" fmla="*/ 4636 h 10393"/>
              <a:gd name="connsiteX206" fmla="*/ 2825 w 10000"/>
              <a:gd name="connsiteY206" fmla="*/ 5014 h 10393"/>
              <a:gd name="connsiteX207" fmla="*/ 2759 w 10000"/>
              <a:gd name="connsiteY207" fmla="*/ 5045 h 10393"/>
              <a:gd name="connsiteX208" fmla="*/ 2764 w 10000"/>
              <a:gd name="connsiteY208" fmla="*/ 5490 h 10393"/>
              <a:gd name="connsiteX209" fmla="*/ 2876 w 10000"/>
              <a:gd name="connsiteY209" fmla="*/ 5516 h 10393"/>
              <a:gd name="connsiteX210" fmla="*/ 2911 w 10000"/>
              <a:gd name="connsiteY210" fmla="*/ 5566 h 10393"/>
              <a:gd name="connsiteX211" fmla="*/ 2905 w 10000"/>
              <a:gd name="connsiteY211" fmla="*/ 6037 h 10393"/>
              <a:gd name="connsiteX212" fmla="*/ 4023 w 10000"/>
              <a:gd name="connsiteY212" fmla="*/ 6028 h 10393"/>
              <a:gd name="connsiteX213" fmla="*/ 4147 w 10000"/>
              <a:gd name="connsiteY213" fmla="*/ 5647 h 10393"/>
              <a:gd name="connsiteX214" fmla="*/ 4230 w 10000"/>
              <a:gd name="connsiteY214" fmla="*/ 5207 h 10393"/>
              <a:gd name="connsiteX215" fmla="*/ 4241 w 10000"/>
              <a:gd name="connsiteY215" fmla="*/ 4327 h 10393"/>
              <a:gd name="connsiteX216" fmla="*/ 4256 w 10000"/>
              <a:gd name="connsiteY216" fmla="*/ 4169 h 10393"/>
              <a:gd name="connsiteX217" fmla="*/ 4276 w 10000"/>
              <a:gd name="connsiteY217"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247 w 10000"/>
              <a:gd name="connsiteY128" fmla="*/ 5826 h 10393"/>
              <a:gd name="connsiteX129" fmla="*/ 5546 w 10000"/>
              <a:gd name="connsiteY129" fmla="*/ 5449 h 10393"/>
              <a:gd name="connsiteX130" fmla="*/ 5234 w 10000"/>
              <a:gd name="connsiteY130" fmla="*/ 5283 h 10393"/>
              <a:gd name="connsiteX131" fmla="*/ 5245 w 10000"/>
              <a:gd name="connsiteY131" fmla="*/ 4925 h 10393"/>
              <a:gd name="connsiteX132" fmla="*/ 5269 w 10000"/>
              <a:gd name="connsiteY132" fmla="*/ 4483 h 10393"/>
              <a:gd name="connsiteX133" fmla="*/ 5296 w 10000"/>
              <a:gd name="connsiteY133" fmla="*/ 4155 h 10393"/>
              <a:gd name="connsiteX134" fmla="*/ 5222 w 10000"/>
              <a:gd name="connsiteY134" fmla="*/ 3788 h 10393"/>
              <a:gd name="connsiteX135" fmla="*/ 5083 w 10000"/>
              <a:gd name="connsiteY135" fmla="*/ 3491 h 10393"/>
              <a:gd name="connsiteX136" fmla="*/ 5034 w 10000"/>
              <a:gd name="connsiteY136" fmla="*/ 3213 h 10393"/>
              <a:gd name="connsiteX137" fmla="*/ 5026 w 10000"/>
              <a:gd name="connsiteY137" fmla="*/ 2899 h 10393"/>
              <a:gd name="connsiteX138" fmla="*/ 5092 w 10000"/>
              <a:gd name="connsiteY138" fmla="*/ 2535 h 10393"/>
              <a:gd name="connsiteX139" fmla="*/ 5178 w 10000"/>
              <a:gd name="connsiteY139" fmla="*/ 2239 h 10393"/>
              <a:gd name="connsiteX140" fmla="*/ 5178 w 10000"/>
              <a:gd name="connsiteY140" fmla="*/ 2149 h 10393"/>
              <a:gd name="connsiteX141" fmla="*/ 5283 w 10000"/>
              <a:gd name="connsiteY141" fmla="*/ 974 h 10393"/>
              <a:gd name="connsiteX142" fmla="*/ 5295 w 10000"/>
              <a:gd name="connsiteY142" fmla="*/ 652 h 10393"/>
              <a:gd name="connsiteX143" fmla="*/ 5387 w 10000"/>
              <a:gd name="connsiteY143" fmla="*/ 647 h 10393"/>
              <a:gd name="connsiteX144" fmla="*/ 5469 w 10000"/>
              <a:gd name="connsiteY144" fmla="*/ 517 h 10393"/>
              <a:gd name="connsiteX145" fmla="*/ 5479 w 10000"/>
              <a:gd name="connsiteY145" fmla="*/ 24 h 10393"/>
              <a:gd name="connsiteX146" fmla="*/ 5282 w 10000"/>
              <a:gd name="connsiteY146" fmla="*/ 7 h 10393"/>
              <a:gd name="connsiteX147" fmla="*/ 5035 w 10000"/>
              <a:gd name="connsiteY147" fmla="*/ 151 h 10393"/>
              <a:gd name="connsiteX148" fmla="*/ 4819 w 10000"/>
              <a:gd name="connsiteY148" fmla="*/ 393 h 10393"/>
              <a:gd name="connsiteX149" fmla="*/ 4428 w 10000"/>
              <a:gd name="connsiteY149" fmla="*/ 748 h 10393"/>
              <a:gd name="connsiteX150" fmla="*/ 3353 w 10000"/>
              <a:gd name="connsiteY150" fmla="*/ 1448 h 10393"/>
              <a:gd name="connsiteX151" fmla="*/ 2905 w 10000"/>
              <a:gd name="connsiteY151" fmla="*/ 1834 h 10393"/>
              <a:gd name="connsiteX152" fmla="*/ 2905 w 10000"/>
              <a:gd name="connsiteY152" fmla="*/ 1969 h 10393"/>
              <a:gd name="connsiteX153" fmla="*/ 2957 w 10000"/>
              <a:gd name="connsiteY153" fmla="*/ 1947 h 10393"/>
              <a:gd name="connsiteX154" fmla="*/ 2966 w 10000"/>
              <a:gd name="connsiteY154" fmla="*/ 2054 h 10393"/>
              <a:gd name="connsiteX155" fmla="*/ 2885 w 10000"/>
              <a:gd name="connsiteY155" fmla="*/ 2122 h 10393"/>
              <a:gd name="connsiteX156" fmla="*/ 2549 w 10000"/>
              <a:gd name="connsiteY156" fmla="*/ 2539 h 10393"/>
              <a:gd name="connsiteX157" fmla="*/ 2422 w 10000"/>
              <a:gd name="connsiteY157" fmla="*/ 2764 h 10393"/>
              <a:gd name="connsiteX158" fmla="*/ 2178 w 10000"/>
              <a:gd name="connsiteY158" fmla="*/ 3060 h 10393"/>
              <a:gd name="connsiteX159" fmla="*/ 2101 w 10000"/>
              <a:gd name="connsiteY159" fmla="*/ 3199 h 10393"/>
              <a:gd name="connsiteX160" fmla="*/ 2103 w 10000"/>
              <a:gd name="connsiteY160" fmla="*/ 3303 h 10393"/>
              <a:gd name="connsiteX161" fmla="*/ 1991 w 10000"/>
              <a:gd name="connsiteY161" fmla="*/ 3424 h 10393"/>
              <a:gd name="connsiteX162" fmla="*/ 1816 w 10000"/>
              <a:gd name="connsiteY162" fmla="*/ 3361 h 10393"/>
              <a:gd name="connsiteX163" fmla="*/ 1618 w 10000"/>
              <a:gd name="connsiteY163" fmla="*/ 3626 h 10393"/>
              <a:gd name="connsiteX164" fmla="*/ 1618 w 10000"/>
              <a:gd name="connsiteY164" fmla="*/ 3761 h 10393"/>
              <a:gd name="connsiteX165" fmla="*/ 1457 w 10000"/>
              <a:gd name="connsiteY165" fmla="*/ 3940 h 10393"/>
              <a:gd name="connsiteX166" fmla="*/ 1543 w 10000"/>
              <a:gd name="connsiteY166" fmla="*/ 4044 h 10393"/>
              <a:gd name="connsiteX167" fmla="*/ 1670 w 10000"/>
              <a:gd name="connsiteY167" fmla="*/ 3949 h 10393"/>
              <a:gd name="connsiteX168" fmla="*/ 1905 w 10000"/>
              <a:gd name="connsiteY168" fmla="*/ 4115 h 10393"/>
              <a:gd name="connsiteX169" fmla="*/ 2147 w 10000"/>
              <a:gd name="connsiteY169" fmla="*/ 3913 h 10393"/>
              <a:gd name="connsiteX170" fmla="*/ 2207 w 10000"/>
              <a:gd name="connsiteY170" fmla="*/ 3963 h 10393"/>
              <a:gd name="connsiteX171" fmla="*/ 1954 w 10000"/>
              <a:gd name="connsiteY171" fmla="*/ 4196 h 10393"/>
              <a:gd name="connsiteX172" fmla="*/ 2207 w 10000"/>
              <a:gd name="connsiteY172" fmla="*/ 4466 h 10393"/>
              <a:gd name="connsiteX173" fmla="*/ 2368 w 10000"/>
              <a:gd name="connsiteY173" fmla="*/ 4300 h 10393"/>
              <a:gd name="connsiteX174" fmla="*/ 2483 w 10000"/>
              <a:gd name="connsiteY174" fmla="*/ 4259 h 10393"/>
              <a:gd name="connsiteX175" fmla="*/ 2489 w 10000"/>
              <a:gd name="connsiteY175" fmla="*/ 4385 h 10393"/>
              <a:gd name="connsiteX176" fmla="*/ 2325 w 10000"/>
              <a:gd name="connsiteY176" fmla="*/ 4515 h 10393"/>
              <a:gd name="connsiteX177" fmla="*/ 2420 w 10000"/>
              <a:gd name="connsiteY177" fmla="*/ 4681 h 10393"/>
              <a:gd name="connsiteX178" fmla="*/ 2739 w 10000"/>
              <a:gd name="connsiteY178" fmla="*/ 4367 h 10393"/>
              <a:gd name="connsiteX179" fmla="*/ 2687 w 10000"/>
              <a:gd name="connsiteY179" fmla="*/ 4246 h 10393"/>
              <a:gd name="connsiteX180" fmla="*/ 2799 w 10000"/>
              <a:gd name="connsiteY180" fmla="*/ 4124 h 10393"/>
              <a:gd name="connsiteX181" fmla="*/ 2920 w 10000"/>
              <a:gd name="connsiteY181" fmla="*/ 4250 h 10393"/>
              <a:gd name="connsiteX182" fmla="*/ 3078 w 10000"/>
              <a:gd name="connsiteY182" fmla="*/ 4192 h 10393"/>
              <a:gd name="connsiteX183" fmla="*/ 3595 w 10000"/>
              <a:gd name="connsiteY183" fmla="*/ 3038 h 10393"/>
              <a:gd name="connsiteX184" fmla="*/ 3583 w 10000"/>
              <a:gd name="connsiteY184" fmla="*/ 3168 h 10393"/>
              <a:gd name="connsiteX185" fmla="*/ 3204 w 10000"/>
              <a:gd name="connsiteY185" fmla="*/ 4353 h 10393"/>
              <a:gd name="connsiteX186" fmla="*/ 3767 w 10000"/>
              <a:gd name="connsiteY186" fmla="*/ 4205 h 10393"/>
              <a:gd name="connsiteX187" fmla="*/ 3733 w 10000"/>
              <a:gd name="connsiteY187" fmla="*/ 4412 h 10393"/>
              <a:gd name="connsiteX188" fmla="*/ 3345 w 10000"/>
              <a:gd name="connsiteY188" fmla="*/ 4533 h 10393"/>
              <a:gd name="connsiteX189" fmla="*/ 3362 w 10000"/>
              <a:gd name="connsiteY189" fmla="*/ 4690 h 10393"/>
              <a:gd name="connsiteX190" fmla="*/ 3609 w 10000"/>
              <a:gd name="connsiteY190" fmla="*/ 4677 h 10393"/>
              <a:gd name="connsiteX191" fmla="*/ 3601 w 10000"/>
              <a:gd name="connsiteY191" fmla="*/ 4816 h 10393"/>
              <a:gd name="connsiteX192" fmla="*/ 3420 w 10000"/>
              <a:gd name="connsiteY192" fmla="*/ 4843 h 10393"/>
              <a:gd name="connsiteX193" fmla="*/ 3420 w 10000"/>
              <a:gd name="connsiteY193" fmla="*/ 4991 h 10393"/>
              <a:gd name="connsiteX194" fmla="*/ 3557 w 10000"/>
              <a:gd name="connsiteY194" fmla="*/ 5000 h 10393"/>
              <a:gd name="connsiteX195" fmla="*/ 3549 w 10000"/>
              <a:gd name="connsiteY195" fmla="*/ 5126 h 10393"/>
              <a:gd name="connsiteX196" fmla="*/ 3394 w 10000"/>
              <a:gd name="connsiteY196" fmla="*/ 5189 h 10393"/>
              <a:gd name="connsiteX197" fmla="*/ 3345 w 10000"/>
              <a:gd name="connsiteY197" fmla="*/ 5220 h 10393"/>
              <a:gd name="connsiteX198" fmla="*/ 3302 w 10000"/>
              <a:gd name="connsiteY198" fmla="*/ 5180 h 10393"/>
              <a:gd name="connsiteX199" fmla="*/ 3333 w 10000"/>
              <a:gd name="connsiteY199" fmla="*/ 5121 h 10393"/>
              <a:gd name="connsiteX200" fmla="*/ 3307 w 10000"/>
              <a:gd name="connsiteY200" fmla="*/ 4951 h 10393"/>
              <a:gd name="connsiteX201" fmla="*/ 3178 w 10000"/>
              <a:gd name="connsiteY201" fmla="*/ 4695 h 10393"/>
              <a:gd name="connsiteX202" fmla="*/ 3103 w 10000"/>
              <a:gd name="connsiteY202" fmla="*/ 4731 h 10393"/>
              <a:gd name="connsiteX203" fmla="*/ 3112 w 10000"/>
              <a:gd name="connsiteY203" fmla="*/ 4596 h 10393"/>
              <a:gd name="connsiteX204" fmla="*/ 2989 w 10000"/>
              <a:gd name="connsiteY204" fmla="*/ 4448 h 10393"/>
              <a:gd name="connsiteX205" fmla="*/ 2807 w 10000"/>
              <a:gd name="connsiteY205" fmla="*/ 4636 h 10393"/>
              <a:gd name="connsiteX206" fmla="*/ 2825 w 10000"/>
              <a:gd name="connsiteY206" fmla="*/ 5014 h 10393"/>
              <a:gd name="connsiteX207" fmla="*/ 2759 w 10000"/>
              <a:gd name="connsiteY207" fmla="*/ 5045 h 10393"/>
              <a:gd name="connsiteX208" fmla="*/ 2764 w 10000"/>
              <a:gd name="connsiteY208" fmla="*/ 5490 h 10393"/>
              <a:gd name="connsiteX209" fmla="*/ 2876 w 10000"/>
              <a:gd name="connsiteY209" fmla="*/ 5516 h 10393"/>
              <a:gd name="connsiteX210" fmla="*/ 2911 w 10000"/>
              <a:gd name="connsiteY210" fmla="*/ 5566 h 10393"/>
              <a:gd name="connsiteX211" fmla="*/ 2905 w 10000"/>
              <a:gd name="connsiteY211" fmla="*/ 6037 h 10393"/>
              <a:gd name="connsiteX212" fmla="*/ 4023 w 10000"/>
              <a:gd name="connsiteY212" fmla="*/ 6028 h 10393"/>
              <a:gd name="connsiteX213" fmla="*/ 4147 w 10000"/>
              <a:gd name="connsiteY213" fmla="*/ 5647 h 10393"/>
              <a:gd name="connsiteX214" fmla="*/ 4230 w 10000"/>
              <a:gd name="connsiteY214" fmla="*/ 5207 h 10393"/>
              <a:gd name="connsiteX215" fmla="*/ 4241 w 10000"/>
              <a:gd name="connsiteY215" fmla="*/ 4327 h 10393"/>
              <a:gd name="connsiteX216" fmla="*/ 4256 w 10000"/>
              <a:gd name="connsiteY216" fmla="*/ 4169 h 10393"/>
              <a:gd name="connsiteX217" fmla="*/ 4276 w 10000"/>
              <a:gd name="connsiteY217"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5833 w 10000"/>
              <a:gd name="connsiteY128" fmla="*/ 4346 h 10393"/>
              <a:gd name="connsiteX129" fmla="*/ 5546 w 10000"/>
              <a:gd name="connsiteY129" fmla="*/ 5449 h 10393"/>
              <a:gd name="connsiteX130" fmla="*/ 5234 w 10000"/>
              <a:gd name="connsiteY130" fmla="*/ 5283 h 10393"/>
              <a:gd name="connsiteX131" fmla="*/ 5245 w 10000"/>
              <a:gd name="connsiteY131" fmla="*/ 4925 h 10393"/>
              <a:gd name="connsiteX132" fmla="*/ 5269 w 10000"/>
              <a:gd name="connsiteY132" fmla="*/ 4483 h 10393"/>
              <a:gd name="connsiteX133" fmla="*/ 5296 w 10000"/>
              <a:gd name="connsiteY133" fmla="*/ 4155 h 10393"/>
              <a:gd name="connsiteX134" fmla="*/ 5222 w 10000"/>
              <a:gd name="connsiteY134" fmla="*/ 3788 h 10393"/>
              <a:gd name="connsiteX135" fmla="*/ 5083 w 10000"/>
              <a:gd name="connsiteY135" fmla="*/ 3491 h 10393"/>
              <a:gd name="connsiteX136" fmla="*/ 5034 w 10000"/>
              <a:gd name="connsiteY136" fmla="*/ 3213 h 10393"/>
              <a:gd name="connsiteX137" fmla="*/ 5026 w 10000"/>
              <a:gd name="connsiteY137" fmla="*/ 2899 h 10393"/>
              <a:gd name="connsiteX138" fmla="*/ 5092 w 10000"/>
              <a:gd name="connsiteY138" fmla="*/ 2535 h 10393"/>
              <a:gd name="connsiteX139" fmla="*/ 5178 w 10000"/>
              <a:gd name="connsiteY139" fmla="*/ 2239 h 10393"/>
              <a:gd name="connsiteX140" fmla="*/ 5178 w 10000"/>
              <a:gd name="connsiteY140" fmla="*/ 2149 h 10393"/>
              <a:gd name="connsiteX141" fmla="*/ 5283 w 10000"/>
              <a:gd name="connsiteY141" fmla="*/ 974 h 10393"/>
              <a:gd name="connsiteX142" fmla="*/ 5295 w 10000"/>
              <a:gd name="connsiteY142" fmla="*/ 652 h 10393"/>
              <a:gd name="connsiteX143" fmla="*/ 5387 w 10000"/>
              <a:gd name="connsiteY143" fmla="*/ 647 h 10393"/>
              <a:gd name="connsiteX144" fmla="*/ 5469 w 10000"/>
              <a:gd name="connsiteY144" fmla="*/ 517 h 10393"/>
              <a:gd name="connsiteX145" fmla="*/ 5479 w 10000"/>
              <a:gd name="connsiteY145" fmla="*/ 24 h 10393"/>
              <a:gd name="connsiteX146" fmla="*/ 5282 w 10000"/>
              <a:gd name="connsiteY146" fmla="*/ 7 h 10393"/>
              <a:gd name="connsiteX147" fmla="*/ 5035 w 10000"/>
              <a:gd name="connsiteY147" fmla="*/ 151 h 10393"/>
              <a:gd name="connsiteX148" fmla="*/ 4819 w 10000"/>
              <a:gd name="connsiteY148" fmla="*/ 393 h 10393"/>
              <a:gd name="connsiteX149" fmla="*/ 4428 w 10000"/>
              <a:gd name="connsiteY149" fmla="*/ 748 h 10393"/>
              <a:gd name="connsiteX150" fmla="*/ 3353 w 10000"/>
              <a:gd name="connsiteY150" fmla="*/ 1448 h 10393"/>
              <a:gd name="connsiteX151" fmla="*/ 2905 w 10000"/>
              <a:gd name="connsiteY151" fmla="*/ 1834 h 10393"/>
              <a:gd name="connsiteX152" fmla="*/ 2905 w 10000"/>
              <a:gd name="connsiteY152" fmla="*/ 1969 h 10393"/>
              <a:gd name="connsiteX153" fmla="*/ 2957 w 10000"/>
              <a:gd name="connsiteY153" fmla="*/ 1947 h 10393"/>
              <a:gd name="connsiteX154" fmla="*/ 2966 w 10000"/>
              <a:gd name="connsiteY154" fmla="*/ 2054 h 10393"/>
              <a:gd name="connsiteX155" fmla="*/ 2885 w 10000"/>
              <a:gd name="connsiteY155" fmla="*/ 2122 h 10393"/>
              <a:gd name="connsiteX156" fmla="*/ 2549 w 10000"/>
              <a:gd name="connsiteY156" fmla="*/ 2539 h 10393"/>
              <a:gd name="connsiteX157" fmla="*/ 2422 w 10000"/>
              <a:gd name="connsiteY157" fmla="*/ 2764 h 10393"/>
              <a:gd name="connsiteX158" fmla="*/ 2178 w 10000"/>
              <a:gd name="connsiteY158" fmla="*/ 3060 h 10393"/>
              <a:gd name="connsiteX159" fmla="*/ 2101 w 10000"/>
              <a:gd name="connsiteY159" fmla="*/ 3199 h 10393"/>
              <a:gd name="connsiteX160" fmla="*/ 2103 w 10000"/>
              <a:gd name="connsiteY160" fmla="*/ 3303 h 10393"/>
              <a:gd name="connsiteX161" fmla="*/ 1991 w 10000"/>
              <a:gd name="connsiteY161" fmla="*/ 3424 h 10393"/>
              <a:gd name="connsiteX162" fmla="*/ 1816 w 10000"/>
              <a:gd name="connsiteY162" fmla="*/ 3361 h 10393"/>
              <a:gd name="connsiteX163" fmla="*/ 1618 w 10000"/>
              <a:gd name="connsiteY163" fmla="*/ 3626 h 10393"/>
              <a:gd name="connsiteX164" fmla="*/ 1618 w 10000"/>
              <a:gd name="connsiteY164" fmla="*/ 3761 h 10393"/>
              <a:gd name="connsiteX165" fmla="*/ 1457 w 10000"/>
              <a:gd name="connsiteY165" fmla="*/ 3940 h 10393"/>
              <a:gd name="connsiteX166" fmla="*/ 1543 w 10000"/>
              <a:gd name="connsiteY166" fmla="*/ 4044 h 10393"/>
              <a:gd name="connsiteX167" fmla="*/ 1670 w 10000"/>
              <a:gd name="connsiteY167" fmla="*/ 3949 h 10393"/>
              <a:gd name="connsiteX168" fmla="*/ 1905 w 10000"/>
              <a:gd name="connsiteY168" fmla="*/ 4115 h 10393"/>
              <a:gd name="connsiteX169" fmla="*/ 2147 w 10000"/>
              <a:gd name="connsiteY169" fmla="*/ 3913 h 10393"/>
              <a:gd name="connsiteX170" fmla="*/ 2207 w 10000"/>
              <a:gd name="connsiteY170" fmla="*/ 3963 h 10393"/>
              <a:gd name="connsiteX171" fmla="*/ 1954 w 10000"/>
              <a:gd name="connsiteY171" fmla="*/ 4196 h 10393"/>
              <a:gd name="connsiteX172" fmla="*/ 2207 w 10000"/>
              <a:gd name="connsiteY172" fmla="*/ 4466 h 10393"/>
              <a:gd name="connsiteX173" fmla="*/ 2368 w 10000"/>
              <a:gd name="connsiteY173" fmla="*/ 4300 h 10393"/>
              <a:gd name="connsiteX174" fmla="*/ 2483 w 10000"/>
              <a:gd name="connsiteY174" fmla="*/ 4259 h 10393"/>
              <a:gd name="connsiteX175" fmla="*/ 2489 w 10000"/>
              <a:gd name="connsiteY175" fmla="*/ 4385 h 10393"/>
              <a:gd name="connsiteX176" fmla="*/ 2325 w 10000"/>
              <a:gd name="connsiteY176" fmla="*/ 4515 h 10393"/>
              <a:gd name="connsiteX177" fmla="*/ 2420 w 10000"/>
              <a:gd name="connsiteY177" fmla="*/ 4681 h 10393"/>
              <a:gd name="connsiteX178" fmla="*/ 2739 w 10000"/>
              <a:gd name="connsiteY178" fmla="*/ 4367 h 10393"/>
              <a:gd name="connsiteX179" fmla="*/ 2687 w 10000"/>
              <a:gd name="connsiteY179" fmla="*/ 4246 h 10393"/>
              <a:gd name="connsiteX180" fmla="*/ 2799 w 10000"/>
              <a:gd name="connsiteY180" fmla="*/ 4124 h 10393"/>
              <a:gd name="connsiteX181" fmla="*/ 2920 w 10000"/>
              <a:gd name="connsiteY181" fmla="*/ 4250 h 10393"/>
              <a:gd name="connsiteX182" fmla="*/ 3078 w 10000"/>
              <a:gd name="connsiteY182" fmla="*/ 4192 h 10393"/>
              <a:gd name="connsiteX183" fmla="*/ 3595 w 10000"/>
              <a:gd name="connsiteY183" fmla="*/ 3038 h 10393"/>
              <a:gd name="connsiteX184" fmla="*/ 3583 w 10000"/>
              <a:gd name="connsiteY184" fmla="*/ 3168 h 10393"/>
              <a:gd name="connsiteX185" fmla="*/ 3204 w 10000"/>
              <a:gd name="connsiteY185" fmla="*/ 4353 h 10393"/>
              <a:gd name="connsiteX186" fmla="*/ 3767 w 10000"/>
              <a:gd name="connsiteY186" fmla="*/ 4205 h 10393"/>
              <a:gd name="connsiteX187" fmla="*/ 3733 w 10000"/>
              <a:gd name="connsiteY187" fmla="*/ 4412 h 10393"/>
              <a:gd name="connsiteX188" fmla="*/ 3345 w 10000"/>
              <a:gd name="connsiteY188" fmla="*/ 4533 h 10393"/>
              <a:gd name="connsiteX189" fmla="*/ 3362 w 10000"/>
              <a:gd name="connsiteY189" fmla="*/ 4690 h 10393"/>
              <a:gd name="connsiteX190" fmla="*/ 3609 w 10000"/>
              <a:gd name="connsiteY190" fmla="*/ 4677 h 10393"/>
              <a:gd name="connsiteX191" fmla="*/ 3601 w 10000"/>
              <a:gd name="connsiteY191" fmla="*/ 4816 h 10393"/>
              <a:gd name="connsiteX192" fmla="*/ 3420 w 10000"/>
              <a:gd name="connsiteY192" fmla="*/ 4843 h 10393"/>
              <a:gd name="connsiteX193" fmla="*/ 3420 w 10000"/>
              <a:gd name="connsiteY193" fmla="*/ 4991 h 10393"/>
              <a:gd name="connsiteX194" fmla="*/ 3557 w 10000"/>
              <a:gd name="connsiteY194" fmla="*/ 5000 h 10393"/>
              <a:gd name="connsiteX195" fmla="*/ 3549 w 10000"/>
              <a:gd name="connsiteY195" fmla="*/ 5126 h 10393"/>
              <a:gd name="connsiteX196" fmla="*/ 3394 w 10000"/>
              <a:gd name="connsiteY196" fmla="*/ 5189 h 10393"/>
              <a:gd name="connsiteX197" fmla="*/ 3345 w 10000"/>
              <a:gd name="connsiteY197" fmla="*/ 5220 h 10393"/>
              <a:gd name="connsiteX198" fmla="*/ 3302 w 10000"/>
              <a:gd name="connsiteY198" fmla="*/ 5180 h 10393"/>
              <a:gd name="connsiteX199" fmla="*/ 3333 w 10000"/>
              <a:gd name="connsiteY199" fmla="*/ 5121 h 10393"/>
              <a:gd name="connsiteX200" fmla="*/ 3307 w 10000"/>
              <a:gd name="connsiteY200" fmla="*/ 4951 h 10393"/>
              <a:gd name="connsiteX201" fmla="*/ 3178 w 10000"/>
              <a:gd name="connsiteY201" fmla="*/ 4695 h 10393"/>
              <a:gd name="connsiteX202" fmla="*/ 3103 w 10000"/>
              <a:gd name="connsiteY202" fmla="*/ 4731 h 10393"/>
              <a:gd name="connsiteX203" fmla="*/ 3112 w 10000"/>
              <a:gd name="connsiteY203" fmla="*/ 4596 h 10393"/>
              <a:gd name="connsiteX204" fmla="*/ 2989 w 10000"/>
              <a:gd name="connsiteY204" fmla="*/ 4448 h 10393"/>
              <a:gd name="connsiteX205" fmla="*/ 2807 w 10000"/>
              <a:gd name="connsiteY205" fmla="*/ 4636 h 10393"/>
              <a:gd name="connsiteX206" fmla="*/ 2825 w 10000"/>
              <a:gd name="connsiteY206" fmla="*/ 5014 h 10393"/>
              <a:gd name="connsiteX207" fmla="*/ 2759 w 10000"/>
              <a:gd name="connsiteY207" fmla="*/ 5045 h 10393"/>
              <a:gd name="connsiteX208" fmla="*/ 2764 w 10000"/>
              <a:gd name="connsiteY208" fmla="*/ 5490 h 10393"/>
              <a:gd name="connsiteX209" fmla="*/ 2876 w 10000"/>
              <a:gd name="connsiteY209" fmla="*/ 5516 h 10393"/>
              <a:gd name="connsiteX210" fmla="*/ 2911 w 10000"/>
              <a:gd name="connsiteY210" fmla="*/ 5566 h 10393"/>
              <a:gd name="connsiteX211" fmla="*/ 2905 w 10000"/>
              <a:gd name="connsiteY211" fmla="*/ 6037 h 10393"/>
              <a:gd name="connsiteX212" fmla="*/ 4023 w 10000"/>
              <a:gd name="connsiteY212" fmla="*/ 6028 h 10393"/>
              <a:gd name="connsiteX213" fmla="*/ 4147 w 10000"/>
              <a:gd name="connsiteY213" fmla="*/ 5647 h 10393"/>
              <a:gd name="connsiteX214" fmla="*/ 4230 w 10000"/>
              <a:gd name="connsiteY214" fmla="*/ 5207 h 10393"/>
              <a:gd name="connsiteX215" fmla="*/ 4241 w 10000"/>
              <a:gd name="connsiteY215" fmla="*/ 4327 h 10393"/>
              <a:gd name="connsiteX216" fmla="*/ 4256 w 10000"/>
              <a:gd name="connsiteY216" fmla="*/ 4169 h 10393"/>
              <a:gd name="connsiteX217" fmla="*/ 4276 w 10000"/>
              <a:gd name="connsiteY217"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5833 w 10000"/>
              <a:gd name="connsiteY128" fmla="*/ 4346 h 10393"/>
              <a:gd name="connsiteX129" fmla="*/ 5546 w 10000"/>
              <a:gd name="connsiteY129" fmla="*/ 5449 h 10393"/>
              <a:gd name="connsiteX130" fmla="*/ 5234 w 10000"/>
              <a:gd name="connsiteY130" fmla="*/ 5283 h 10393"/>
              <a:gd name="connsiteX131" fmla="*/ 5245 w 10000"/>
              <a:gd name="connsiteY131" fmla="*/ 4925 h 10393"/>
              <a:gd name="connsiteX132" fmla="*/ 5269 w 10000"/>
              <a:gd name="connsiteY132" fmla="*/ 4483 h 10393"/>
              <a:gd name="connsiteX133" fmla="*/ 5296 w 10000"/>
              <a:gd name="connsiteY133" fmla="*/ 4155 h 10393"/>
              <a:gd name="connsiteX134" fmla="*/ 5222 w 10000"/>
              <a:gd name="connsiteY134" fmla="*/ 3788 h 10393"/>
              <a:gd name="connsiteX135" fmla="*/ 5083 w 10000"/>
              <a:gd name="connsiteY135" fmla="*/ 3491 h 10393"/>
              <a:gd name="connsiteX136" fmla="*/ 5034 w 10000"/>
              <a:gd name="connsiteY136" fmla="*/ 3213 h 10393"/>
              <a:gd name="connsiteX137" fmla="*/ 5026 w 10000"/>
              <a:gd name="connsiteY137" fmla="*/ 2899 h 10393"/>
              <a:gd name="connsiteX138" fmla="*/ 5092 w 10000"/>
              <a:gd name="connsiteY138" fmla="*/ 2535 h 10393"/>
              <a:gd name="connsiteX139" fmla="*/ 5178 w 10000"/>
              <a:gd name="connsiteY139" fmla="*/ 2239 h 10393"/>
              <a:gd name="connsiteX140" fmla="*/ 5178 w 10000"/>
              <a:gd name="connsiteY140" fmla="*/ 2149 h 10393"/>
              <a:gd name="connsiteX141" fmla="*/ 5283 w 10000"/>
              <a:gd name="connsiteY141" fmla="*/ 974 h 10393"/>
              <a:gd name="connsiteX142" fmla="*/ 5295 w 10000"/>
              <a:gd name="connsiteY142" fmla="*/ 652 h 10393"/>
              <a:gd name="connsiteX143" fmla="*/ 5387 w 10000"/>
              <a:gd name="connsiteY143" fmla="*/ 647 h 10393"/>
              <a:gd name="connsiteX144" fmla="*/ 5469 w 10000"/>
              <a:gd name="connsiteY144" fmla="*/ 517 h 10393"/>
              <a:gd name="connsiteX145" fmla="*/ 5479 w 10000"/>
              <a:gd name="connsiteY145" fmla="*/ 24 h 10393"/>
              <a:gd name="connsiteX146" fmla="*/ 5282 w 10000"/>
              <a:gd name="connsiteY146" fmla="*/ 7 h 10393"/>
              <a:gd name="connsiteX147" fmla="*/ 5035 w 10000"/>
              <a:gd name="connsiteY147" fmla="*/ 151 h 10393"/>
              <a:gd name="connsiteX148" fmla="*/ 4819 w 10000"/>
              <a:gd name="connsiteY148" fmla="*/ 393 h 10393"/>
              <a:gd name="connsiteX149" fmla="*/ 4428 w 10000"/>
              <a:gd name="connsiteY149" fmla="*/ 748 h 10393"/>
              <a:gd name="connsiteX150" fmla="*/ 3353 w 10000"/>
              <a:gd name="connsiteY150" fmla="*/ 1448 h 10393"/>
              <a:gd name="connsiteX151" fmla="*/ 2905 w 10000"/>
              <a:gd name="connsiteY151" fmla="*/ 1834 h 10393"/>
              <a:gd name="connsiteX152" fmla="*/ 2905 w 10000"/>
              <a:gd name="connsiteY152" fmla="*/ 1969 h 10393"/>
              <a:gd name="connsiteX153" fmla="*/ 2957 w 10000"/>
              <a:gd name="connsiteY153" fmla="*/ 1947 h 10393"/>
              <a:gd name="connsiteX154" fmla="*/ 2966 w 10000"/>
              <a:gd name="connsiteY154" fmla="*/ 2054 h 10393"/>
              <a:gd name="connsiteX155" fmla="*/ 2885 w 10000"/>
              <a:gd name="connsiteY155" fmla="*/ 2122 h 10393"/>
              <a:gd name="connsiteX156" fmla="*/ 2549 w 10000"/>
              <a:gd name="connsiteY156" fmla="*/ 2539 h 10393"/>
              <a:gd name="connsiteX157" fmla="*/ 2422 w 10000"/>
              <a:gd name="connsiteY157" fmla="*/ 2764 h 10393"/>
              <a:gd name="connsiteX158" fmla="*/ 2178 w 10000"/>
              <a:gd name="connsiteY158" fmla="*/ 3060 h 10393"/>
              <a:gd name="connsiteX159" fmla="*/ 2101 w 10000"/>
              <a:gd name="connsiteY159" fmla="*/ 3199 h 10393"/>
              <a:gd name="connsiteX160" fmla="*/ 2103 w 10000"/>
              <a:gd name="connsiteY160" fmla="*/ 3303 h 10393"/>
              <a:gd name="connsiteX161" fmla="*/ 1991 w 10000"/>
              <a:gd name="connsiteY161" fmla="*/ 3424 h 10393"/>
              <a:gd name="connsiteX162" fmla="*/ 1816 w 10000"/>
              <a:gd name="connsiteY162" fmla="*/ 3361 h 10393"/>
              <a:gd name="connsiteX163" fmla="*/ 1618 w 10000"/>
              <a:gd name="connsiteY163" fmla="*/ 3626 h 10393"/>
              <a:gd name="connsiteX164" fmla="*/ 1618 w 10000"/>
              <a:gd name="connsiteY164" fmla="*/ 3761 h 10393"/>
              <a:gd name="connsiteX165" fmla="*/ 1457 w 10000"/>
              <a:gd name="connsiteY165" fmla="*/ 3940 h 10393"/>
              <a:gd name="connsiteX166" fmla="*/ 1543 w 10000"/>
              <a:gd name="connsiteY166" fmla="*/ 4044 h 10393"/>
              <a:gd name="connsiteX167" fmla="*/ 1670 w 10000"/>
              <a:gd name="connsiteY167" fmla="*/ 3949 h 10393"/>
              <a:gd name="connsiteX168" fmla="*/ 1905 w 10000"/>
              <a:gd name="connsiteY168" fmla="*/ 4115 h 10393"/>
              <a:gd name="connsiteX169" fmla="*/ 2147 w 10000"/>
              <a:gd name="connsiteY169" fmla="*/ 3913 h 10393"/>
              <a:gd name="connsiteX170" fmla="*/ 2207 w 10000"/>
              <a:gd name="connsiteY170" fmla="*/ 3963 h 10393"/>
              <a:gd name="connsiteX171" fmla="*/ 1954 w 10000"/>
              <a:gd name="connsiteY171" fmla="*/ 4196 h 10393"/>
              <a:gd name="connsiteX172" fmla="*/ 2207 w 10000"/>
              <a:gd name="connsiteY172" fmla="*/ 4466 h 10393"/>
              <a:gd name="connsiteX173" fmla="*/ 2368 w 10000"/>
              <a:gd name="connsiteY173" fmla="*/ 4300 h 10393"/>
              <a:gd name="connsiteX174" fmla="*/ 2483 w 10000"/>
              <a:gd name="connsiteY174" fmla="*/ 4259 h 10393"/>
              <a:gd name="connsiteX175" fmla="*/ 2489 w 10000"/>
              <a:gd name="connsiteY175" fmla="*/ 4385 h 10393"/>
              <a:gd name="connsiteX176" fmla="*/ 2325 w 10000"/>
              <a:gd name="connsiteY176" fmla="*/ 4515 h 10393"/>
              <a:gd name="connsiteX177" fmla="*/ 2420 w 10000"/>
              <a:gd name="connsiteY177" fmla="*/ 4681 h 10393"/>
              <a:gd name="connsiteX178" fmla="*/ 2739 w 10000"/>
              <a:gd name="connsiteY178" fmla="*/ 4367 h 10393"/>
              <a:gd name="connsiteX179" fmla="*/ 2687 w 10000"/>
              <a:gd name="connsiteY179" fmla="*/ 4246 h 10393"/>
              <a:gd name="connsiteX180" fmla="*/ 2799 w 10000"/>
              <a:gd name="connsiteY180" fmla="*/ 4124 h 10393"/>
              <a:gd name="connsiteX181" fmla="*/ 2920 w 10000"/>
              <a:gd name="connsiteY181" fmla="*/ 4250 h 10393"/>
              <a:gd name="connsiteX182" fmla="*/ 3078 w 10000"/>
              <a:gd name="connsiteY182" fmla="*/ 4192 h 10393"/>
              <a:gd name="connsiteX183" fmla="*/ 3595 w 10000"/>
              <a:gd name="connsiteY183" fmla="*/ 3038 h 10393"/>
              <a:gd name="connsiteX184" fmla="*/ 3583 w 10000"/>
              <a:gd name="connsiteY184" fmla="*/ 3168 h 10393"/>
              <a:gd name="connsiteX185" fmla="*/ 3204 w 10000"/>
              <a:gd name="connsiteY185" fmla="*/ 4353 h 10393"/>
              <a:gd name="connsiteX186" fmla="*/ 3767 w 10000"/>
              <a:gd name="connsiteY186" fmla="*/ 4205 h 10393"/>
              <a:gd name="connsiteX187" fmla="*/ 3733 w 10000"/>
              <a:gd name="connsiteY187" fmla="*/ 4412 h 10393"/>
              <a:gd name="connsiteX188" fmla="*/ 3345 w 10000"/>
              <a:gd name="connsiteY188" fmla="*/ 4533 h 10393"/>
              <a:gd name="connsiteX189" fmla="*/ 3362 w 10000"/>
              <a:gd name="connsiteY189" fmla="*/ 4690 h 10393"/>
              <a:gd name="connsiteX190" fmla="*/ 3609 w 10000"/>
              <a:gd name="connsiteY190" fmla="*/ 4677 h 10393"/>
              <a:gd name="connsiteX191" fmla="*/ 3601 w 10000"/>
              <a:gd name="connsiteY191" fmla="*/ 4816 h 10393"/>
              <a:gd name="connsiteX192" fmla="*/ 3420 w 10000"/>
              <a:gd name="connsiteY192" fmla="*/ 4843 h 10393"/>
              <a:gd name="connsiteX193" fmla="*/ 3420 w 10000"/>
              <a:gd name="connsiteY193" fmla="*/ 4991 h 10393"/>
              <a:gd name="connsiteX194" fmla="*/ 3557 w 10000"/>
              <a:gd name="connsiteY194" fmla="*/ 5000 h 10393"/>
              <a:gd name="connsiteX195" fmla="*/ 3549 w 10000"/>
              <a:gd name="connsiteY195" fmla="*/ 5126 h 10393"/>
              <a:gd name="connsiteX196" fmla="*/ 3394 w 10000"/>
              <a:gd name="connsiteY196" fmla="*/ 5189 h 10393"/>
              <a:gd name="connsiteX197" fmla="*/ 3345 w 10000"/>
              <a:gd name="connsiteY197" fmla="*/ 5220 h 10393"/>
              <a:gd name="connsiteX198" fmla="*/ 3302 w 10000"/>
              <a:gd name="connsiteY198" fmla="*/ 5180 h 10393"/>
              <a:gd name="connsiteX199" fmla="*/ 3333 w 10000"/>
              <a:gd name="connsiteY199" fmla="*/ 5121 h 10393"/>
              <a:gd name="connsiteX200" fmla="*/ 3307 w 10000"/>
              <a:gd name="connsiteY200" fmla="*/ 4951 h 10393"/>
              <a:gd name="connsiteX201" fmla="*/ 3178 w 10000"/>
              <a:gd name="connsiteY201" fmla="*/ 4695 h 10393"/>
              <a:gd name="connsiteX202" fmla="*/ 3103 w 10000"/>
              <a:gd name="connsiteY202" fmla="*/ 4731 h 10393"/>
              <a:gd name="connsiteX203" fmla="*/ 3112 w 10000"/>
              <a:gd name="connsiteY203" fmla="*/ 4596 h 10393"/>
              <a:gd name="connsiteX204" fmla="*/ 2989 w 10000"/>
              <a:gd name="connsiteY204" fmla="*/ 4448 h 10393"/>
              <a:gd name="connsiteX205" fmla="*/ 2807 w 10000"/>
              <a:gd name="connsiteY205" fmla="*/ 4636 h 10393"/>
              <a:gd name="connsiteX206" fmla="*/ 2825 w 10000"/>
              <a:gd name="connsiteY206" fmla="*/ 5014 h 10393"/>
              <a:gd name="connsiteX207" fmla="*/ 2759 w 10000"/>
              <a:gd name="connsiteY207" fmla="*/ 5045 h 10393"/>
              <a:gd name="connsiteX208" fmla="*/ 2764 w 10000"/>
              <a:gd name="connsiteY208" fmla="*/ 5490 h 10393"/>
              <a:gd name="connsiteX209" fmla="*/ 2876 w 10000"/>
              <a:gd name="connsiteY209" fmla="*/ 5516 h 10393"/>
              <a:gd name="connsiteX210" fmla="*/ 2911 w 10000"/>
              <a:gd name="connsiteY210" fmla="*/ 5566 h 10393"/>
              <a:gd name="connsiteX211" fmla="*/ 2905 w 10000"/>
              <a:gd name="connsiteY211" fmla="*/ 6037 h 10393"/>
              <a:gd name="connsiteX212" fmla="*/ 4023 w 10000"/>
              <a:gd name="connsiteY212" fmla="*/ 6028 h 10393"/>
              <a:gd name="connsiteX213" fmla="*/ 4147 w 10000"/>
              <a:gd name="connsiteY213" fmla="*/ 5647 h 10393"/>
              <a:gd name="connsiteX214" fmla="*/ 4230 w 10000"/>
              <a:gd name="connsiteY214" fmla="*/ 5207 h 10393"/>
              <a:gd name="connsiteX215" fmla="*/ 4241 w 10000"/>
              <a:gd name="connsiteY215" fmla="*/ 4327 h 10393"/>
              <a:gd name="connsiteX216" fmla="*/ 4256 w 10000"/>
              <a:gd name="connsiteY216" fmla="*/ 4169 h 10393"/>
              <a:gd name="connsiteX217" fmla="*/ 4276 w 10000"/>
              <a:gd name="connsiteY217"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5834 w 10000"/>
              <a:gd name="connsiteY128" fmla="*/ 4332 h 10393"/>
              <a:gd name="connsiteX129" fmla="*/ 5546 w 10000"/>
              <a:gd name="connsiteY129" fmla="*/ 5449 h 10393"/>
              <a:gd name="connsiteX130" fmla="*/ 5234 w 10000"/>
              <a:gd name="connsiteY130" fmla="*/ 5283 h 10393"/>
              <a:gd name="connsiteX131" fmla="*/ 5245 w 10000"/>
              <a:gd name="connsiteY131" fmla="*/ 4925 h 10393"/>
              <a:gd name="connsiteX132" fmla="*/ 5269 w 10000"/>
              <a:gd name="connsiteY132" fmla="*/ 4483 h 10393"/>
              <a:gd name="connsiteX133" fmla="*/ 5296 w 10000"/>
              <a:gd name="connsiteY133" fmla="*/ 4155 h 10393"/>
              <a:gd name="connsiteX134" fmla="*/ 5222 w 10000"/>
              <a:gd name="connsiteY134" fmla="*/ 3788 h 10393"/>
              <a:gd name="connsiteX135" fmla="*/ 5083 w 10000"/>
              <a:gd name="connsiteY135" fmla="*/ 3491 h 10393"/>
              <a:gd name="connsiteX136" fmla="*/ 5034 w 10000"/>
              <a:gd name="connsiteY136" fmla="*/ 3213 h 10393"/>
              <a:gd name="connsiteX137" fmla="*/ 5026 w 10000"/>
              <a:gd name="connsiteY137" fmla="*/ 2899 h 10393"/>
              <a:gd name="connsiteX138" fmla="*/ 5092 w 10000"/>
              <a:gd name="connsiteY138" fmla="*/ 2535 h 10393"/>
              <a:gd name="connsiteX139" fmla="*/ 5178 w 10000"/>
              <a:gd name="connsiteY139" fmla="*/ 2239 h 10393"/>
              <a:gd name="connsiteX140" fmla="*/ 5178 w 10000"/>
              <a:gd name="connsiteY140" fmla="*/ 2149 h 10393"/>
              <a:gd name="connsiteX141" fmla="*/ 5283 w 10000"/>
              <a:gd name="connsiteY141" fmla="*/ 974 h 10393"/>
              <a:gd name="connsiteX142" fmla="*/ 5295 w 10000"/>
              <a:gd name="connsiteY142" fmla="*/ 652 h 10393"/>
              <a:gd name="connsiteX143" fmla="*/ 5387 w 10000"/>
              <a:gd name="connsiteY143" fmla="*/ 647 h 10393"/>
              <a:gd name="connsiteX144" fmla="*/ 5469 w 10000"/>
              <a:gd name="connsiteY144" fmla="*/ 517 h 10393"/>
              <a:gd name="connsiteX145" fmla="*/ 5479 w 10000"/>
              <a:gd name="connsiteY145" fmla="*/ 24 h 10393"/>
              <a:gd name="connsiteX146" fmla="*/ 5282 w 10000"/>
              <a:gd name="connsiteY146" fmla="*/ 7 h 10393"/>
              <a:gd name="connsiteX147" fmla="*/ 5035 w 10000"/>
              <a:gd name="connsiteY147" fmla="*/ 151 h 10393"/>
              <a:gd name="connsiteX148" fmla="*/ 4819 w 10000"/>
              <a:gd name="connsiteY148" fmla="*/ 393 h 10393"/>
              <a:gd name="connsiteX149" fmla="*/ 4428 w 10000"/>
              <a:gd name="connsiteY149" fmla="*/ 748 h 10393"/>
              <a:gd name="connsiteX150" fmla="*/ 3353 w 10000"/>
              <a:gd name="connsiteY150" fmla="*/ 1448 h 10393"/>
              <a:gd name="connsiteX151" fmla="*/ 2905 w 10000"/>
              <a:gd name="connsiteY151" fmla="*/ 1834 h 10393"/>
              <a:gd name="connsiteX152" fmla="*/ 2905 w 10000"/>
              <a:gd name="connsiteY152" fmla="*/ 1969 h 10393"/>
              <a:gd name="connsiteX153" fmla="*/ 2957 w 10000"/>
              <a:gd name="connsiteY153" fmla="*/ 1947 h 10393"/>
              <a:gd name="connsiteX154" fmla="*/ 2966 w 10000"/>
              <a:gd name="connsiteY154" fmla="*/ 2054 h 10393"/>
              <a:gd name="connsiteX155" fmla="*/ 2885 w 10000"/>
              <a:gd name="connsiteY155" fmla="*/ 2122 h 10393"/>
              <a:gd name="connsiteX156" fmla="*/ 2549 w 10000"/>
              <a:gd name="connsiteY156" fmla="*/ 2539 h 10393"/>
              <a:gd name="connsiteX157" fmla="*/ 2422 w 10000"/>
              <a:gd name="connsiteY157" fmla="*/ 2764 h 10393"/>
              <a:gd name="connsiteX158" fmla="*/ 2178 w 10000"/>
              <a:gd name="connsiteY158" fmla="*/ 3060 h 10393"/>
              <a:gd name="connsiteX159" fmla="*/ 2101 w 10000"/>
              <a:gd name="connsiteY159" fmla="*/ 3199 h 10393"/>
              <a:gd name="connsiteX160" fmla="*/ 2103 w 10000"/>
              <a:gd name="connsiteY160" fmla="*/ 3303 h 10393"/>
              <a:gd name="connsiteX161" fmla="*/ 1991 w 10000"/>
              <a:gd name="connsiteY161" fmla="*/ 3424 h 10393"/>
              <a:gd name="connsiteX162" fmla="*/ 1816 w 10000"/>
              <a:gd name="connsiteY162" fmla="*/ 3361 h 10393"/>
              <a:gd name="connsiteX163" fmla="*/ 1618 w 10000"/>
              <a:gd name="connsiteY163" fmla="*/ 3626 h 10393"/>
              <a:gd name="connsiteX164" fmla="*/ 1618 w 10000"/>
              <a:gd name="connsiteY164" fmla="*/ 3761 h 10393"/>
              <a:gd name="connsiteX165" fmla="*/ 1457 w 10000"/>
              <a:gd name="connsiteY165" fmla="*/ 3940 h 10393"/>
              <a:gd name="connsiteX166" fmla="*/ 1543 w 10000"/>
              <a:gd name="connsiteY166" fmla="*/ 4044 h 10393"/>
              <a:gd name="connsiteX167" fmla="*/ 1670 w 10000"/>
              <a:gd name="connsiteY167" fmla="*/ 3949 h 10393"/>
              <a:gd name="connsiteX168" fmla="*/ 1905 w 10000"/>
              <a:gd name="connsiteY168" fmla="*/ 4115 h 10393"/>
              <a:gd name="connsiteX169" fmla="*/ 2147 w 10000"/>
              <a:gd name="connsiteY169" fmla="*/ 3913 h 10393"/>
              <a:gd name="connsiteX170" fmla="*/ 2207 w 10000"/>
              <a:gd name="connsiteY170" fmla="*/ 3963 h 10393"/>
              <a:gd name="connsiteX171" fmla="*/ 1954 w 10000"/>
              <a:gd name="connsiteY171" fmla="*/ 4196 h 10393"/>
              <a:gd name="connsiteX172" fmla="*/ 2207 w 10000"/>
              <a:gd name="connsiteY172" fmla="*/ 4466 h 10393"/>
              <a:gd name="connsiteX173" fmla="*/ 2368 w 10000"/>
              <a:gd name="connsiteY173" fmla="*/ 4300 h 10393"/>
              <a:gd name="connsiteX174" fmla="*/ 2483 w 10000"/>
              <a:gd name="connsiteY174" fmla="*/ 4259 h 10393"/>
              <a:gd name="connsiteX175" fmla="*/ 2489 w 10000"/>
              <a:gd name="connsiteY175" fmla="*/ 4385 h 10393"/>
              <a:gd name="connsiteX176" fmla="*/ 2325 w 10000"/>
              <a:gd name="connsiteY176" fmla="*/ 4515 h 10393"/>
              <a:gd name="connsiteX177" fmla="*/ 2420 w 10000"/>
              <a:gd name="connsiteY177" fmla="*/ 4681 h 10393"/>
              <a:gd name="connsiteX178" fmla="*/ 2739 w 10000"/>
              <a:gd name="connsiteY178" fmla="*/ 4367 h 10393"/>
              <a:gd name="connsiteX179" fmla="*/ 2687 w 10000"/>
              <a:gd name="connsiteY179" fmla="*/ 4246 h 10393"/>
              <a:gd name="connsiteX180" fmla="*/ 2799 w 10000"/>
              <a:gd name="connsiteY180" fmla="*/ 4124 h 10393"/>
              <a:gd name="connsiteX181" fmla="*/ 2920 w 10000"/>
              <a:gd name="connsiteY181" fmla="*/ 4250 h 10393"/>
              <a:gd name="connsiteX182" fmla="*/ 3078 w 10000"/>
              <a:gd name="connsiteY182" fmla="*/ 4192 h 10393"/>
              <a:gd name="connsiteX183" fmla="*/ 3595 w 10000"/>
              <a:gd name="connsiteY183" fmla="*/ 3038 h 10393"/>
              <a:gd name="connsiteX184" fmla="*/ 3583 w 10000"/>
              <a:gd name="connsiteY184" fmla="*/ 3168 h 10393"/>
              <a:gd name="connsiteX185" fmla="*/ 3204 w 10000"/>
              <a:gd name="connsiteY185" fmla="*/ 4353 h 10393"/>
              <a:gd name="connsiteX186" fmla="*/ 3767 w 10000"/>
              <a:gd name="connsiteY186" fmla="*/ 4205 h 10393"/>
              <a:gd name="connsiteX187" fmla="*/ 3733 w 10000"/>
              <a:gd name="connsiteY187" fmla="*/ 4412 h 10393"/>
              <a:gd name="connsiteX188" fmla="*/ 3345 w 10000"/>
              <a:gd name="connsiteY188" fmla="*/ 4533 h 10393"/>
              <a:gd name="connsiteX189" fmla="*/ 3362 w 10000"/>
              <a:gd name="connsiteY189" fmla="*/ 4690 h 10393"/>
              <a:gd name="connsiteX190" fmla="*/ 3609 w 10000"/>
              <a:gd name="connsiteY190" fmla="*/ 4677 h 10393"/>
              <a:gd name="connsiteX191" fmla="*/ 3601 w 10000"/>
              <a:gd name="connsiteY191" fmla="*/ 4816 h 10393"/>
              <a:gd name="connsiteX192" fmla="*/ 3420 w 10000"/>
              <a:gd name="connsiteY192" fmla="*/ 4843 h 10393"/>
              <a:gd name="connsiteX193" fmla="*/ 3420 w 10000"/>
              <a:gd name="connsiteY193" fmla="*/ 4991 h 10393"/>
              <a:gd name="connsiteX194" fmla="*/ 3557 w 10000"/>
              <a:gd name="connsiteY194" fmla="*/ 5000 h 10393"/>
              <a:gd name="connsiteX195" fmla="*/ 3549 w 10000"/>
              <a:gd name="connsiteY195" fmla="*/ 5126 h 10393"/>
              <a:gd name="connsiteX196" fmla="*/ 3394 w 10000"/>
              <a:gd name="connsiteY196" fmla="*/ 5189 h 10393"/>
              <a:gd name="connsiteX197" fmla="*/ 3345 w 10000"/>
              <a:gd name="connsiteY197" fmla="*/ 5220 h 10393"/>
              <a:gd name="connsiteX198" fmla="*/ 3302 w 10000"/>
              <a:gd name="connsiteY198" fmla="*/ 5180 h 10393"/>
              <a:gd name="connsiteX199" fmla="*/ 3333 w 10000"/>
              <a:gd name="connsiteY199" fmla="*/ 5121 h 10393"/>
              <a:gd name="connsiteX200" fmla="*/ 3307 w 10000"/>
              <a:gd name="connsiteY200" fmla="*/ 4951 h 10393"/>
              <a:gd name="connsiteX201" fmla="*/ 3178 w 10000"/>
              <a:gd name="connsiteY201" fmla="*/ 4695 h 10393"/>
              <a:gd name="connsiteX202" fmla="*/ 3103 w 10000"/>
              <a:gd name="connsiteY202" fmla="*/ 4731 h 10393"/>
              <a:gd name="connsiteX203" fmla="*/ 3112 w 10000"/>
              <a:gd name="connsiteY203" fmla="*/ 4596 h 10393"/>
              <a:gd name="connsiteX204" fmla="*/ 2989 w 10000"/>
              <a:gd name="connsiteY204" fmla="*/ 4448 h 10393"/>
              <a:gd name="connsiteX205" fmla="*/ 2807 w 10000"/>
              <a:gd name="connsiteY205" fmla="*/ 4636 h 10393"/>
              <a:gd name="connsiteX206" fmla="*/ 2825 w 10000"/>
              <a:gd name="connsiteY206" fmla="*/ 5014 h 10393"/>
              <a:gd name="connsiteX207" fmla="*/ 2759 w 10000"/>
              <a:gd name="connsiteY207" fmla="*/ 5045 h 10393"/>
              <a:gd name="connsiteX208" fmla="*/ 2764 w 10000"/>
              <a:gd name="connsiteY208" fmla="*/ 5490 h 10393"/>
              <a:gd name="connsiteX209" fmla="*/ 2876 w 10000"/>
              <a:gd name="connsiteY209" fmla="*/ 5516 h 10393"/>
              <a:gd name="connsiteX210" fmla="*/ 2911 w 10000"/>
              <a:gd name="connsiteY210" fmla="*/ 5566 h 10393"/>
              <a:gd name="connsiteX211" fmla="*/ 2905 w 10000"/>
              <a:gd name="connsiteY211" fmla="*/ 6037 h 10393"/>
              <a:gd name="connsiteX212" fmla="*/ 4023 w 10000"/>
              <a:gd name="connsiteY212" fmla="*/ 6028 h 10393"/>
              <a:gd name="connsiteX213" fmla="*/ 4147 w 10000"/>
              <a:gd name="connsiteY213" fmla="*/ 5647 h 10393"/>
              <a:gd name="connsiteX214" fmla="*/ 4230 w 10000"/>
              <a:gd name="connsiteY214" fmla="*/ 5207 h 10393"/>
              <a:gd name="connsiteX215" fmla="*/ 4241 w 10000"/>
              <a:gd name="connsiteY215" fmla="*/ 4327 h 10393"/>
              <a:gd name="connsiteX216" fmla="*/ 4256 w 10000"/>
              <a:gd name="connsiteY216" fmla="*/ 4169 h 10393"/>
              <a:gd name="connsiteX217" fmla="*/ 4276 w 10000"/>
              <a:gd name="connsiteY217"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136 w 10000"/>
              <a:gd name="connsiteY128" fmla="*/ 4511 h 10393"/>
              <a:gd name="connsiteX129" fmla="*/ 5834 w 10000"/>
              <a:gd name="connsiteY129" fmla="*/ 4332 h 10393"/>
              <a:gd name="connsiteX130" fmla="*/ 5546 w 10000"/>
              <a:gd name="connsiteY130" fmla="*/ 5449 h 10393"/>
              <a:gd name="connsiteX131" fmla="*/ 5234 w 10000"/>
              <a:gd name="connsiteY131" fmla="*/ 5283 h 10393"/>
              <a:gd name="connsiteX132" fmla="*/ 5245 w 10000"/>
              <a:gd name="connsiteY132" fmla="*/ 4925 h 10393"/>
              <a:gd name="connsiteX133" fmla="*/ 5269 w 10000"/>
              <a:gd name="connsiteY133" fmla="*/ 4483 h 10393"/>
              <a:gd name="connsiteX134" fmla="*/ 5296 w 10000"/>
              <a:gd name="connsiteY134" fmla="*/ 4155 h 10393"/>
              <a:gd name="connsiteX135" fmla="*/ 5222 w 10000"/>
              <a:gd name="connsiteY135" fmla="*/ 3788 h 10393"/>
              <a:gd name="connsiteX136" fmla="*/ 5083 w 10000"/>
              <a:gd name="connsiteY136" fmla="*/ 3491 h 10393"/>
              <a:gd name="connsiteX137" fmla="*/ 5034 w 10000"/>
              <a:gd name="connsiteY137" fmla="*/ 3213 h 10393"/>
              <a:gd name="connsiteX138" fmla="*/ 5026 w 10000"/>
              <a:gd name="connsiteY138" fmla="*/ 2899 h 10393"/>
              <a:gd name="connsiteX139" fmla="*/ 5092 w 10000"/>
              <a:gd name="connsiteY139" fmla="*/ 2535 h 10393"/>
              <a:gd name="connsiteX140" fmla="*/ 5178 w 10000"/>
              <a:gd name="connsiteY140" fmla="*/ 2239 h 10393"/>
              <a:gd name="connsiteX141" fmla="*/ 5178 w 10000"/>
              <a:gd name="connsiteY141" fmla="*/ 2149 h 10393"/>
              <a:gd name="connsiteX142" fmla="*/ 5283 w 10000"/>
              <a:gd name="connsiteY142" fmla="*/ 974 h 10393"/>
              <a:gd name="connsiteX143" fmla="*/ 5295 w 10000"/>
              <a:gd name="connsiteY143" fmla="*/ 652 h 10393"/>
              <a:gd name="connsiteX144" fmla="*/ 5387 w 10000"/>
              <a:gd name="connsiteY144" fmla="*/ 647 h 10393"/>
              <a:gd name="connsiteX145" fmla="*/ 5469 w 10000"/>
              <a:gd name="connsiteY145" fmla="*/ 517 h 10393"/>
              <a:gd name="connsiteX146" fmla="*/ 5479 w 10000"/>
              <a:gd name="connsiteY146" fmla="*/ 24 h 10393"/>
              <a:gd name="connsiteX147" fmla="*/ 5282 w 10000"/>
              <a:gd name="connsiteY147" fmla="*/ 7 h 10393"/>
              <a:gd name="connsiteX148" fmla="*/ 5035 w 10000"/>
              <a:gd name="connsiteY148" fmla="*/ 151 h 10393"/>
              <a:gd name="connsiteX149" fmla="*/ 4819 w 10000"/>
              <a:gd name="connsiteY149" fmla="*/ 393 h 10393"/>
              <a:gd name="connsiteX150" fmla="*/ 4428 w 10000"/>
              <a:gd name="connsiteY150" fmla="*/ 748 h 10393"/>
              <a:gd name="connsiteX151" fmla="*/ 3353 w 10000"/>
              <a:gd name="connsiteY151" fmla="*/ 1448 h 10393"/>
              <a:gd name="connsiteX152" fmla="*/ 2905 w 10000"/>
              <a:gd name="connsiteY152" fmla="*/ 1834 h 10393"/>
              <a:gd name="connsiteX153" fmla="*/ 2905 w 10000"/>
              <a:gd name="connsiteY153" fmla="*/ 1969 h 10393"/>
              <a:gd name="connsiteX154" fmla="*/ 2957 w 10000"/>
              <a:gd name="connsiteY154" fmla="*/ 1947 h 10393"/>
              <a:gd name="connsiteX155" fmla="*/ 2966 w 10000"/>
              <a:gd name="connsiteY155" fmla="*/ 2054 h 10393"/>
              <a:gd name="connsiteX156" fmla="*/ 2885 w 10000"/>
              <a:gd name="connsiteY156" fmla="*/ 2122 h 10393"/>
              <a:gd name="connsiteX157" fmla="*/ 2549 w 10000"/>
              <a:gd name="connsiteY157" fmla="*/ 2539 h 10393"/>
              <a:gd name="connsiteX158" fmla="*/ 2422 w 10000"/>
              <a:gd name="connsiteY158" fmla="*/ 2764 h 10393"/>
              <a:gd name="connsiteX159" fmla="*/ 2178 w 10000"/>
              <a:gd name="connsiteY159" fmla="*/ 3060 h 10393"/>
              <a:gd name="connsiteX160" fmla="*/ 2101 w 10000"/>
              <a:gd name="connsiteY160" fmla="*/ 3199 h 10393"/>
              <a:gd name="connsiteX161" fmla="*/ 2103 w 10000"/>
              <a:gd name="connsiteY161" fmla="*/ 3303 h 10393"/>
              <a:gd name="connsiteX162" fmla="*/ 1991 w 10000"/>
              <a:gd name="connsiteY162" fmla="*/ 3424 h 10393"/>
              <a:gd name="connsiteX163" fmla="*/ 1816 w 10000"/>
              <a:gd name="connsiteY163" fmla="*/ 3361 h 10393"/>
              <a:gd name="connsiteX164" fmla="*/ 1618 w 10000"/>
              <a:gd name="connsiteY164" fmla="*/ 3626 h 10393"/>
              <a:gd name="connsiteX165" fmla="*/ 1618 w 10000"/>
              <a:gd name="connsiteY165" fmla="*/ 3761 h 10393"/>
              <a:gd name="connsiteX166" fmla="*/ 1457 w 10000"/>
              <a:gd name="connsiteY166" fmla="*/ 3940 h 10393"/>
              <a:gd name="connsiteX167" fmla="*/ 1543 w 10000"/>
              <a:gd name="connsiteY167" fmla="*/ 4044 h 10393"/>
              <a:gd name="connsiteX168" fmla="*/ 1670 w 10000"/>
              <a:gd name="connsiteY168" fmla="*/ 3949 h 10393"/>
              <a:gd name="connsiteX169" fmla="*/ 1905 w 10000"/>
              <a:gd name="connsiteY169" fmla="*/ 4115 h 10393"/>
              <a:gd name="connsiteX170" fmla="*/ 2147 w 10000"/>
              <a:gd name="connsiteY170" fmla="*/ 3913 h 10393"/>
              <a:gd name="connsiteX171" fmla="*/ 2207 w 10000"/>
              <a:gd name="connsiteY171" fmla="*/ 3963 h 10393"/>
              <a:gd name="connsiteX172" fmla="*/ 1954 w 10000"/>
              <a:gd name="connsiteY172" fmla="*/ 4196 h 10393"/>
              <a:gd name="connsiteX173" fmla="*/ 2207 w 10000"/>
              <a:gd name="connsiteY173" fmla="*/ 4466 h 10393"/>
              <a:gd name="connsiteX174" fmla="*/ 2368 w 10000"/>
              <a:gd name="connsiteY174" fmla="*/ 4300 h 10393"/>
              <a:gd name="connsiteX175" fmla="*/ 2483 w 10000"/>
              <a:gd name="connsiteY175" fmla="*/ 4259 h 10393"/>
              <a:gd name="connsiteX176" fmla="*/ 2489 w 10000"/>
              <a:gd name="connsiteY176" fmla="*/ 4385 h 10393"/>
              <a:gd name="connsiteX177" fmla="*/ 2325 w 10000"/>
              <a:gd name="connsiteY177" fmla="*/ 4515 h 10393"/>
              <a:gd name="connsiteX178" fmla="*/ 2420 w 10000"/>
              <a:gd name="connsiteY178" fmla="*/ 4681 h 10393"/>
              <a:gd name="connsiteX179" fmla="*/ 2739 w 10000"/>
              <a:gd name="connsiteY179" fmla="*/ 4367 h 10393"/>
              <a:gd name="connsiteX180" fmla="*/ 2687 w 10000"/>
              <a:gd name="connsiteY180" fmla="*/ 4246 h 10393"/>
              <a:gd name="connsiteX181" fmla="*/ 2799 w 10000"/>
              <a:gd name="connsiteY181" fmla="*/ 4124 h 10393"/>
              <a:gd name="connsiteX182" fmla="*/ 2920 w 10000"/>
              <a:gd name="connsiteY182" fmla="*/ 4250 h 10393"/>
              <a:gd name="connsiteX183" fmla="*/ 3078 w 10000"/>
              <a:gd name="connsiteY183" fmla="*/ 4192 h 10393"/>
              <a:gd name="connsiteX184" fmla="*/ 3595 w 10000"/>
              <a:gd name="connsiteY184" fmla="*/ 3038 h 10393"/>
              <a:gd name="connsiteX185" fmla="*/ 3583 w 10000"/>
              <a:gd name="connsiteY185" fmla="*/ 3168 h 10393"/>
              <a:gd name="connsiteX186" fmla="*/ 3204 w 10000"/>
              <a:gd name="connsiteY186" fmla="*/ 4353 h 10393"/>
              <a:gd name="connsiteX187" fmla="*/ 3767 w 10000"/>
              <a:gd name="connsiteY187" fmla="*/ 4205 h 10393"/>
              <a:gd name="connsiteX188" fmla="*/ 3733 w 10000"/>
              <a:gd name="connsiteY188" fmla="*/ 4412 h 10393"/>
              <a:gd name="connsiteX189" fmla="*/ 3345 w 10000"/>
              <a:gd name="connsiteY189" fmla="*/ 4533 h 10393"/>
              <a:gd name="connsiteX190" fmla="*/ 3362 w 10000"/>
              <a:gd name="connsiteY190" fmla="*/ 4690 h 10393"/>
              <a:gd name="connsiteX191" fmla="*/ 3609 w 10000"/>
              <a:gd name="connsiteY191" fmla="*/ 4677 h 10393"/>
              <a:gd name="connsiteX192" fmla="*/ 3601 w 10000"/>
              <a:gd name="connsiteY192" fmla="*/ 4816 h 10393"/>
              <a:gd name="connsiteX193" fmla="*/ 3420 w 10000"/>
              <a:gd name="connsiteY193" fmla="*/ 4843 h 10393"/>
              <a:gd name="connsiteX194" fmla="*/ 3420 w 10000"/>
              <a:gd name="connsiteY194" fmla="*/ 4991 h 10393"/>
              <a:gd name="connsiteX195" fmla="*/ 3557 w 10000"/>
              <a:gd name="connsiteY195" fmla="*/ 5000 h 10393"/>
              <a:gd name="connsiteX196" fmla="*/ 3549 w 10000"/>
              <a:gd name="connsiteY196" fmla="*/ 5126 h 10393"/>
              <a:gd name="connsiteX197" fmla="*/ 3394 w 10000"/>
              <a:gd name="connsiteY197" fmla="*/ 5189 h 10393"/>
              <a:gd name="connsiteX198" fmla="*/ 3345 w 10000"/>
              <a:gd name="connsiteY198" fmla="*/ 5220 h 10393"/>
              <a:gd name="connsiteX199" fmla="*/ 3302 w 10000"/>
              <a:gd name="connsiteY199" fmla="*/ 5180 h 10393"/>
              <a:gd name="connsiteX200" fmla="*/ 3333 w 10000"/>
              <a:gd name="connsiteY200" fmla="*/ 5121 h 10393"/>
              <a:gd name="connsiteX201" fmla="*/ 3307 w 10000"/>
              <a:gd name="connsiteY201" fmla="*/ 4951 h 10393"/>
              <a:gd name="connsiteX202" fmla="*/ 3178 w 10000"/>
              <a:gd name="connsiteY202" fmla="*/ 4695 h 10393"/>
              <a:gd name="connsiteX203" fmla="*/ 3103 w 10000"/>
              <a:gd name="connsiteY203" fmla="*/ 4731 h 10393"/>
              <a:gd name="connsiteX204" fmla="*/ 3112 w 10000"/>
              <a:gd name="connsiteY204" fmla="*/ 4596 h 10393"/>
              <a:gd name="connsiteX205" fmla="*/ 2989 w 10000"/>
              <a:gd name="connsiteY205" fmla="*/ 4448 h 10393"/>
              <a:gd name="connsiteX206" fmla="*/ 2807 w 10000"/>
              <a:gd name="connsiteY206" fmla="*/ 4636 h 10393"/>
              <a:gd name="connsiteX207" fmla="*/ 2825 w 10000"/>
              <a:gd name="connsiteY207" fmla="*/ 5014 h 10393"/>
              <a:gd name="connsiteX208" fmla="*/ 2759 w 10000"/>
              <a:gd name="connsiteY208" fmla="*/ 5045 h 10393"/>
              <a:gd name="connsiteX209" fmla="*/ 2764 w 10000"/>
              <a:gd name="connsiteY209" fmla="*/ 5490 h 10393"/>
              <a:gd name="connsiteX210" fmla="*/ 2876 w 10000"/>
              <a:gd name="connsiteY210" fmla="*/ 5516 h 10393"/>
              <a:gd name="connsiteX211" fmla="*/ 2911 w 10000"/>
              <a:gd name="connsiteY211" fmla="*/ 5566 h 10393"/>
              <a:gd name="connsiteX212" fmla="*/ 2905 w 10000"/>
              <a:gd name="connsiteY212" fmla="*/ 6037 h 10393"/>
              <a:gd name="connsiteX213" fmla="*/ 4023 w 10000"/>
              <a:gd name="connsiteY213" fmla="*/ 6028 h 10393"/>
              <a:gd name="connsiteX214" fmla="*/ 4147 w 10000"/>
              <a:gd name="connsiteY214" fmla="*/ 5647 h 10393"/>
              <a:gd name="connsiteX215" fmla="*/ 4230 w 10000"/>
              <a:gd name="connsiteY215" fmla="*/ 5207 h 10393"/>
              <a:gd name="connsiteX216" fmla="*/ 4241 w 10000"/>
              <a:gd name="connsiteY216" fmla="*/ 4327 h 10393"/>
              <a:gd name="connsiteX217" fmla="*/ 4256 w 10000"/>
              <a:gd name="connsiteY217" fmla="*/ 4169 h 10393"/>
              <a:gd name="connsiteX218" fmla="*/ 4276 w 10000"/>
              <a:gd name="connsiteY218"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107 w 10000"/>
              <a:gd name="connsiteY128" fmla="*/ 4349 h 10393"/>
              <a:gd name="connsiteX129" fmla="*/ 5834 w 10000"/>
              <a:gd name="connsiteY129" fmla="*/ 4332 h 10393"/>
              <a:gd name="connsiteX130" fmla="*/ 5546 w 10000"/>
              <a:gd name="connsiteY130" fmla="*/ 5449 h 10393"/>
              <a:gd name="connsiteX131" fmla="*/ 5234 w 10000"/>
              <a:gd name="connsiteY131" fmla="*/ 5283 h 10393"/>
              <a:gd name="connsiteX132" fmla="*/ 5245 w 10000"/>
              <a:gd name="connsiteY132" fmla="*/ 4925 h 10393"/>
              <a:gd name="connsiteX133" fmla="*/ 5269 w 10000"/>
              <a:gd name="connsiteY133" fmla="*/ 4483 h 10393"/>
              <a:gd name="connsiteX134" fmla="*/ 5296 w 10000"/>
              <a:gd name="connsiteY134" fmla="*/ 4155 h 10393"/>
              <a:gd name="connsiteX135" fmla="*/ 5222 w 10000"/>
              <a:gd name="connsiteY135" fmla="*/ 3788 h 10393"/>
              <a:gd name="connsiteX136" fmla="*/ 5083 w 10000"/>
              <a:gd name="connsiteY136" fmla="*/ 3491 h 10393"/>
              <a:gd name="connsiteX137" fmla="*/ 5034 w 10000"/>
              <a:gd name="connsiteY137" fmla="*/ 3213 h 10393"/>
              <a:gd name="connsiteX138" fmla="*/ 5026 w 10000"/>
              <a:gd name="connsiteY138" fmla="*/ 2899 h 10393"/>
              <a:gd name="connsiteX139" fmla="*/ 5092 w 10000"/>
              <a:gd name="connsiteY139" fmla="*/ 2535 h 10393"/>
              <a:gd name="connsiteX140" fmla="*/ 5178 w 10000"/>
              <a:gd name="connsiteY140" fmla="*/ 2239 h 10393"/>
              <a:gd name="connsiteX141" fmla="*/ 5178 w 10000"/>
              <a:gd name="connsiteY141" fmla="*/ 2149 h 10393"/>
              <a:gd name="connsiteX142" fmla="*/ 5283 w 10000"/>
              <a:gd name="connsiteY142" fmla="*/ 974 h 10393"/>
              <a:gd name="connsiteX143" fmla="*/ 5295 w 10000"/>
              <a:gd name="connsiteY143" fmla="*/ 652 h 10393"/>
              <a:gd name="connsiteX144" fmla="*/ 5387 w 10000"/>
              <a:gd name="connsiteY144" fmla="*/ 647 h 10393"/>
              <a:gd name="connsiteX145" fmla="*/ 5469 w 10000"/>
              <a:gd name="connsiteY145" fmla="*/ 517 h 10393"/>
              <a:gd name="connsiteX146" fmla="*/ 5479 w 10000"/>
              <a:gd name="connsiteY146" fmla="*/ 24 h 10393"/>
              <a:gd name="connsiteX147" fmla="*/ 5282 w 10000"/>
              <a:gd name="connsiteY147" fmla="*/ 7 h 10393"/>
              <a:gd name="connsiteX148" fmla="*/ 5035 w 10000"/>
              <a:gd name="connsiteY148" fmla="*/ 151 h 10393"/>
              <a:gd name="connsiteX149" fmla="*/ 4819 w 10000"/>
              <a:gd name="connsiteY149" fmla="*/ 393 h 10393"/>
              <a:gd name="connsiteX150" fmla="*/ 4428 w 10000"/>
              <a:gd name="connsiteY150" fmla="*/ 748 h 10393"/>
              <a:gd name="connsiteX151" fmla="*/ 3353 w 10000"/>
              <a:gd name="connsiteY151" fmla="*/ 1448 h 10393"/>
              <a:gd name="connsiteX152" fmla="*/ 2905 w 10000"/>
              <a:gd name="connsiteY152" fmla="*/ 1834 h 10393"/>
              <a:gd name="connsiteX153" fmla="*/ 2905 w 10000"/>
              <a:gd name="connsiteY153" fmla="*/ 1969 h 10393"/>
              <a:gd name="connsiteX154" fmla="*/ 2957 w 10000"/>
              <a:gd name="connsiteY154" fmla="*/ 1947 h 10393"/>
              <a:gd name="connsiteX155" fmla="*/ 2966 w 10000"/>
              <a:gd name="connsiteY155" fmla="*/ 2054 h 10393"/>
              <a:gd name="connsiteX156" fmla="*/ 2885 w 10000"/>
              <a:gd name="connsiteY156" fmla="*/ 2122 h 10393"/>
              <a:gd name="connsiteX157" fmla="*/ 2549 w 10000"/>
              <a:gd name="connsiteY157" fmla="*/ 2539 h 10393"/>
              <a:gd name="connsiteX158" fmla="*/ 2422 w 10000"/>
              <a:gd name="connsiteY158" fmla="*/ 2764 h 10393"/>
              <a:gd name="connsiteX159" fmla="*/ 2178 w 10000"/>
              <a:gd name="connsiteY159" fmla="*/ 3060 h 10393"/>
              <a:gd name="connsiteX160" fmla="*/ 2101 w 10000"/>
              <a:gd name="connsiteY160" fmla="*/ 3199 h 10393"/>
              <a:gd name="connsiteX161" fmla="*/ 2103 w 10000"/>
              <a:gd name="connsiteY161" fmla="*/ 3303 h 10393"/>
              <a:gd name="connsiteX162" fmla="*/ 1991 w 10000"/>
              <a:gd name="connsiteY162" fmla="*/ 3424 h 10393"/>
              <a:gd name="connsiteX163" fmla="*/ 1816 w 10000"/>
              <a:gd name="connsiteY163" fmla="*/ 3361 h 10393"/>
              <a:gd name="connsiteX164" fmla="*/ 1618 w 10000"/>
              <a:gd name="connsiteY164" fmla="*/ 3626 h 10393"/>
              <a:gd name="connsiteX165" fmla="*/ 1618 w 10000"/>
              <a:gd name="connsiteY165" fmla="*/ 3761 h 10393"/>
              <a:gd name="connsiteX166" fmla="*/ 1457 w 10000"/>
              <a:gd name="connsiteY166" fmla="*/ 3940 h 10393"/>
              <a:gd name="connsiteX167" fmla="*/ 1543 w 10000"/>
              <a:gd name="connsiteY167" fmla="*/ 4044 h 10393"/>
              <a:gd name="connsiteX168" fmla="*/ 1670 w 10000"/>
              <a:gd name="connsiteY168" fmla="*/ 3949 h 10393"/>
              <a:gd name="connsiteX169" fmla="*/ 1905 w 10000"/>
              <a:gd name="connsiteY169" fmla="*/ 4115 h 10393"/>
              <a:gd name="connsiteX170" fmla="*/ 2147 w 10000"/>
              <a:gd name="connsiteY170" fmla="*/ 3913 h 10393"/>
              <a:gd name="connsiteX171" fmla="*/ 2207 w 10000"/>
              <a:gd name="connsiteY171" fmla="*/ 3963 h 10393"/>
              <a:gd name="connsiteX172" fmla="*/ 1954 w 10000"/>
              <a:gd name="connsiteY172" fmla="*/ 4196 h 10393"/>
              <a:gd name="connsiteX173" fmla="*/ 2207 w 10000"/>
              <a:gd name="connsiteY173" fmla="*/ 4466 h 10393"/>
              <a:gd name="connsiteX174" fmla="*/ 2368 w 10000"/>
              <a:gd name="connsiteY174" fmla="*/ 4300 h 10393"/>
              <a:gd name="connsiteX175" fmla="*/ 2483 w 10000"/>
              <a:gd name="connsiteY175" fmla="*/ 4259 h 10393"/>
              <a:gd name="connsiteX176" fmla="*/ 2489 w 10000"/>
              <a:gd name="connsiteY176" fmla="*/ 4385 h 10393"/>
              <a:gd name="connsiteX177" fmla="*/ 2325 w 10000"/>
              <a:gd name="connsiteY177" fmla="*/ 4515 h 10393"/>
              <a:gd name="connsiteX178" fmla="*/ 2420 w 10000"/>
              <a:gd name="connsiteY178" fmla="*/ 4681 h 10393"/>
              <a:gd name="connsiteX179" fmla="*/ 2739 w 10000"/>
              <a:gd name="connsiteY179" fmla="*/ 4367 h 10393"/>
              <a:gd name="connsiteX180" fmla="*/ 2687 w 10000"/>
              <a:gd name="connsiteY180" fmla="*/ 4246 h 10393"/>
              <a:gd name="connsiteX181" fmla="*/ 2799 w 10000"/>
              <a:gd name="connsiteY181" fmla="*/ 4124 h 10393"/>
              <a:gd name="connsiteX182" fmla="*/ 2920 w 10000"/>
              <a:gd name="connsiteY182" fmla="*/ 4250 h 10393"/>
              <a:gd name="connsiteX183" fmla="*/ 3078 w 10000"/>
              <a:gd name="connsiteY183" fmla="*/ 4192 h 10393"/>
              <a:gd name="connsiteX184" fmla="*/ 3595 w 10000"/>
              <a:gd name="connsiteY184" fmla="*/ 3038 h 10393"/>
              <a:gd name="connsiteX185" fmla="*/ 3583 w 10000"/>
              <a:gd name="connsiteY185" fmla="*/ 3168 h 10393"/>
              <a:gd name="connsiteX186" fmla="*/ 3204 w 10000"/>
              <a:gd name="connsiteY186" fmla="*/ 4353 h 10393"/>
              <a:gd name="connsiteX187" fmla="*/ 3767 w 10000"/>
              <a:gd name="connsiteY187" fmla="*/ 4205 h 10393"/>
              <a:gd name="connsiteX188" fmla="*/ 3733 w 10000"/>
              <a:gd name="connsiteY188" fmla="*/ 4412 h 10393"/>
              <a:gd name="connsiteX189" fmla="*/ 3345 w 10000"/>
              <a:gd name="connsiteY189" fmla="*/ 4533 h 10393"/>
              <a:gd name="connsiteX190" fmla="*/ 3362 w 10000"/>
              <a:gd name="connsiteY190" fmla="*/ 4690 h 10393"/>
              <a:gd name="connsiteX191" fmla="*/ 3609 w 10000"/>
              <a:gd name="connsiteY191" fmla="*/ 4677 h 10393"/>
              <a:gd name="connsiteX192" fmla="*/ 3601 w 10000"/>
              <a:gd name="connsiteY192" fmla="*/ 4816 h 10393"/>
              <a:gd name="connsiteX193" fmla="*/ 3420 w 10000"/>
              <a:gd name="connsiteY193" fmla="*/ 4843 h 10393"/>
              <a:gd name="connsiteX194" fmla="*/ 3420 w 10000"/>
              <a:gd name="connsiteY194" fmla="*/ 4991 h 10393"/>
              <a:gd name="connsiteX195" fmla="*/ 3557 w 10000"/>
              <a:gd name="connsiteY195" fmla="*/ 5000 h 10393"/>
              <a:gd name="connsiteX196" fmla="*/ 3549 w 10000"/>
              <a:gd name="connsiteY196" fmla="*/ 5126 h 10393"/>
              <a:gd name="connsiteX197" fmla="*/ 3394 w 10000"/>
              <a:gd name="connsiteY197" fmla="*/ 5189 h 10393"/>
              <a:gd name="connsiteX198" fmla="*/ 3345 w 10000"/>
              <a:gd name="connsiteY198" fmla="*/ 5220 h 10393"/>
              <a:gd name="connsiteX199" fmla="*/ 3302 w 10000"/>
              <a:gd name="connsiteY199" fmla="*/ 5180 h 10393"/>
              <a:gd name="connsiteX200" fmla="*/ 3333 w 10000"/>
              <a:gd name="connsiteY200" fmla="*/ 5121 h 10393"/>
              <a:gd name="connsiteX201" fmla="*/ 3307 w 10000"/>
              <a:gd name="connsiteY201" fmla="*/ 4951 h 10393"/>
              <a:gd name="connsiteX202" fmla="*/ 3178 w 10000"/>
              <a:gd name="connsiteY202" fmla="*/ 4695 h 10393"/>
              <a:gd name="connsiteX203" fmla="*/ 3103 w 10000"/>
              <a:gd name="connsiteY203" fmla="*/ 4731 h 10393"/>
              <a:gd name="connsiteX204" fmla="*/ 3112 w 10000"/>
              <a:gd name="connsiteY204" fmla="*/ 4596 h 10393"/>
              <a:gd name="connsiteX205" fmla="*/ 2989 w 10000"/>
              <a:gd name="connsiteY205" fmla="*/ 4448 h 10393"/>
              <a:gd name="connsiteX206" fmla="*/ 2807 w 10000"/>
              <a:gd name="connsiteY206" fmla="*/ 4636 h 10393"/>
              <a:gd name="connsiteX207" fmla="*/ 2825 w 10000"/>
              <a:gd name="connsiteY207" fmla="*/ 5014 h 10393"/>
              <a:gd name="connsiteX208" fmla="*/ 2759 w 10000"/>
              <a:gd name="connsiteY208" fmla="*/ 5045 h 10393"/>
              <a:gd name="connsiteX209" fmla="*/ 2764 w 10000"/>
              <a:gd name="connsiteY209" fmla="*/ 5490 h 10393"/>
              <a:gd name="connsiteX210" fmla="*/ 2876 w 10000"/>
              <a:gd name="connsiteY210" fmla="*/ 5516 h 10393"/>
              <a:gd name="connsiteX211" fmla="*/ 2911 w 10000"/>
              <a:gd name="connsiteY211" fmla="*/ 5566 h 10393"/>
              <a:gd name="connsiteX212" fmla="*/ 2905 w 10000"/>
              <a:gd name="connsiteY212" fmla="*/ 6037 h 10393"/>
              <a:gd name="connsiteX213" fmla="*/ 4023 w 10000"/>
              <a:gd name="connsiteY213" fmla="*/ 6028 h 10393"/>
              <a:gd name="connsiteX214" fmla="*/ 4147 w 10000"/>
              <a:gd name="connsiteY214" fmla="*/ 5647 h 10393"/>
              <a:gd name="connsiteX215" fmla="*/ 4230 w 10000"/>
              <a:gd name="connsiteY215" fmla="*/ 5207 h 10393"/>
              <a:gd name="connsiteX216" fmla="*/ 4241 w 10000"/>
              <a:gd name="connsiteY216" fmla="*/ 4327 h 10393"/>
              <a:gd name="connsiteX217" fmla="*/ 4256 w 10000"/>
              <a:gd name="connsiteY217" fmla="*/ 4169 h 10393"/>
              <a:gd name="connsiteX218" fmla="*/ 4276 w 10000"/>
              <a:gd name="connsiteY218"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107 w 10000"/>
              <a:gd name="connsiteY128" fmla="*/ 4349 h 10393"/>
              <a:gd name="connsiteX129" fmla="*/ 5834 w 10000"/>
              <a:gd name="connsiteY129" fmla="*/ 4332 h 10393"/>
              <a:gd name="connsiteX130" fmla="*/ 5546 w 10000"/>
              <a:gd name="connsiteY130" fmla="*/ 5449 h 10393"/>
              <a:gd name="connsiteX131" fmla="*/ 5234 w 10000"/>
              <a:gd name="connsiteY131" fmla="*/ 5283 h 10393"/>
              <a:gd name="connsiteX132" fmla="*/ 5245 w 10000"/>
              <a:gd name="connsiteY132" fmla="*/ 4925 h 10393"/>
              <a:gd name="connsiteX133" fmla="*/ 5269 w 10000"/>
              <a:gd name="connsiteY133" fmla="*/ 4483 h 10393"/>
              <a:gd name="connsiteX134" fmla="*/ 5296 w 10000"/>
              <a:gd name="connsiteY134" fmla="*/ 4155 h 10393"/>
              <a:gd name="connsiteX135" fmla="*/ 5222 w 10000"/>
              <a:gd name="connsiteY135" fmla="*/ 3788 h 10393"/>
              <a:gd name="connsiteX136" fmla="*/ 5083 w 10000"/>
              <a:gd name="connsiteY136" fmla="*/ 3491 h 10393"/>
              <a:gd name="connsiteX137" fmla="*/ 5034 w 10000"/>
              <a:gd name="connsiteY137" fmla="*/ 3213 h 10393"/>
              <a:gd name="connsiteX138" fmla="*/ 5026 w 10000"/>
              <a:gd name="connsiteY138" fmla="*/ 2899 h 10393"/>
              <a:gd name="connsiteX139" fmla="*/ 5092 w 10000"/>
              <a:gd name="connsiteY139" fmla="*/ 2535 h 10393"/>
              <a:gd name="connsiteX140" fmla="*/ 5178 w 10000"/>
              <a:gd name="connsiteY140" fmla="*/ 2239 h 10393"/>
              <a:gd name="connsiteX141" fmla="*/ 5178 w 10000"/>
              <a:gd name="connsiteY141" fmla="*/ 2149 h 10393"/>
              <a:gd name="connsiteX142" fmla="*/ 5283 w 10000"/>
              <a:gd name="connsiteY142" fmla="*/ 974 h 10393"/>
              <a:gd name="connsiteX143" fmla="*/ 5295 w 10000"/>
              <a:gd name="connsiteY143" fmla="*/ 652 h 10393"/>
              <a:gd name="connsiteX144" fmla="*/ 5387 w 10000"/>
              <a:gd name="connsiteY144" fmla="*/ 647 h 10393"/>
              <a:gd name="connsiteX145" fmla="*/ 5469 w 10000"/>
              <a:gd name="connsiteY145" fmla="*/ 517 h 10393"/>
              <a:gd name="connsiteX146" fmla="*/ 5479 w 10000"/>
              <a:gd name="connsiteY146" fmla="*/ 24 h 10393"/>
              <a:gd name="connsiteX147" fmla="*/ 5282 w 10000"/>
              <a:gd name="connsiteY147" fmla="*/ 7 h 10393"/>
              <a:gd name="connsiteX148" fmla="*/ 5035 w 10000"/>
              <a:gd name="connsiteY148" fmla="*/ 151 h 10393"/>
              <a:gd name="connsiteX149" fmla="*/ 4819 w 10000"/>
              <a:gd name="connsiteY149" fmla="*/ 393 h 10393"/>
              <a:gd name="connsiteX150" fmla="*/ 4428 w 10000"/>
              <a:gd name="connsiteY150" fmla="*/ 748 h 10393"/>
              <a:gd name="connsiteX151" fmla="*/ 3353 w 10000"/>
              <a:gd name="connsiteY151" fmla="*/ 1448 h 10393"/>
              <a:gd name="connsiteX152" fmla="*/ 2905 w 10000"/>
              <a:gd name="connsiteY152" fmla="*/ 1834 h 10393"/>
              <a:gd name="connsiteX153" fmla="*/ 2905 w 10000"/>
              <a:gd name="connsiteY153" fmla="*/ 1969 h 10393"/>
              <a:gd name="connsiteX154" fmla="*/ 2957 w 10000"/>
              <a:gd name="connsiteY154" fmla="*/ 1947 h 10393"/>
              <a:gd name="connsiteX155" fmla="*/ 2966 w 10000"/>
              <a:gd name="connsiteY155" fmla="*/ 2054 h 10393"/>
              <a:gd name="connsiteX156" fmla="*/ 2885 w 10000"/>
              <a:gd name="connsiteY156" fmla="*/ 2122 h 10393"/>
              <a:gd name="connsiteX157" fmla="*/ 2549 w 10000"/>
              <a:gd name="connsiteY157" fmla="*/ 2539 h 10393"/>
              <a:gd name="connsiteX158" fmla="*/ 2422 w 10000"/>
              <a:gd name="connsiteY158" fmla="*/ 2764 h 10393"/>
              <a:gd name="connsiteX159" fmla="*/ 2178 w 10000"/>
              <a:gd name="connsiteY159" fmla="*/ 3060 h 10393"/>
              <a:gd name="connsiteX160" fmla="*/ 2101 w 10000"/>
              <a:gd name="connsiteY160" fmla="*/ 3199 h 10393"/>
              <a:gd name="connsiteX161" fmla="*/ 2103 w 10000"/>
              <a:gd name="connsiteY161" fmla="*/ 3303 h 10393"/>
              <a:gd name="connsiteX162" fmla="*/ 1991 w 10000"/>
              <a:gd name="connsiteY162" fmla="*/ 3424 h 10393"/>
              <a:gd name="connsiteX163" fmla="*/ 1816 w 10000"/>
              <a:gd name="connsiteY163" fmla="*/ 3361 h 10393"/>
              <a:gd name="connsiteX164" fmla="*/ 1618 w 10000"/>
              <a:gd name="connsiteY164" fmla="*/ 3626 h 10393"/>
              <a:gd name="connsiteX165" fmla="*/ 1618 w 10000"/>
              <a:gd name="connsiteY165" fmla="*/ 3761 h 10393"/>
              <a:gd name="connsiteX166" fmla="*/ 1457 w 10000"/>
              <a:gd name="connsiteY166" fmla="*/ 3940 h 10393"/>
              <a:gd name="connsiteX167" fmla="*/ 1543 w 10000"/>
              <a:gd name="connsiteY167" fmla="*/ 4044 h 10393"/>
              <a:gd name="connsiteX168" fmla="*/ 1670 w 10000"/>
              <a:gd name="connsiteY168" fmla="*/ 3949 h 10393"/>
              <a:gd name="connsiteX169" fmla="*/ 1905 w 10000"/>
              <a:gd name="connsiteY169" fmla="*/ 4115 h 10393"/>
              <a:gd name="connsiteX170" fmla="*/ 2147 w 10000"/>
              <a:gd name="connsiteY170" fmla="*/ 3913 h 10393"/>
              <a:gd name="connsiteX171" fmla="*/ 2207 w 10000"/>
              <a:gd name="connsiteY171" fmla="*/ 3963 h 10393"/>
              <a:gd name="connsiteX172" fmla="*/ 1954 w 10000"/>
              <a:gd name="connsiteY172" fmla="*/ 4196 h 10393"/>
              <a:gd name="connsiteX173" fmla="*/ 2207 w 10000"/>
              <a:gd name="connsiteY173" fmla="*/ 4466 h 10393"/>
              <a:gd name="connsiteX174" fmla="*/ 2368 w 10000"/>
              <a:gd name="connsiteY174" fmla="*/ 4300 h 10393"/>
              <a:gd name="connsiteX175" fmla="*/ 2483 w 10000"/>
              <a:gd name="connsiteY175" fmla="*/ 4259 h 10393"/>
              <a:gd name="connsiteX176" fmla="*/ 2489 w 10000"/>
              <a:gd name="connsiteY176" fmla="*/ 4385 h 10393"/>
              <a:gd name="connsiteX177" fmla="*/ 2325 w 10000"/>
              <a:gd name="connsiteY177" fmla="*/ 4515 h 10393"/>
              <a:gd name="connsiteX178" fmla="*/ 2420 w 10000"/>
              <a:gd name="connsiteY178" fmla="*/ 4681 h 10393"/>
              <a:gd name="connsiteX179" fmla="*/ 2739 w 10000"/>
              <a:gd name="connsiteY179" fmla="*/ 4367 h 10393"/>
              <a:gd name="connsiteX180" fmla="*/ 2687 w 10000"/>
              <a:gd name="connsiteY180" fmla="*/ 4246 h 10393"/>
              <a:gd name="connsiteX181" fmla="*/ 2799 w 10000"/>
              <a:gd name="connsiteY181" fmla="*/ 4124 h 10393"/>
              <a:gd name="connsiteX182" fmla="*/ 2920 w 10000"/>
              <a:gd name="connsiteY182" fmla="*/ 4250 h 10393"/>
              <a:gd name="connsiteX183" fmla="*/ 3078 w 10000"/>
              <a:gd name="connsiteY183" fmla="*/ 4192 h 10393"/>
              <a:gd name="connsiteX184" fmla="*/ 3595 w 10000"/>
              <a:gd name="connsiteY184" fmla="*/ 3038 h 10393"/>
              <a:gd name="connsiteX185" fmla="*/ 3583 w 10000"/>
              <a:gd name="connsiteY185" fmla="*/ 3168 h 10393"/>
              <a:gd name="connsiteX186" fmla="*/ 3204 w 10000"/>
              <a:gd name="connsiteY186" fmla="*/ 4353 h 10393"/>
              <a:gd name="connsiteX187" fmla="*/ 3767 w 10000"/>
              <a:gd name="connsiteY187" fmla="*/ 4205 h 10393"/>
              <a:gd name="connsiteX188" fmla="*/ 3733 w 10000"/>
              <a:gd name="connsiteY188" fmla="*/ 4412 h 10393"/>
              <a:gd name="connsiteX189" fmla="*/ 3345 w 10000"/>
              <a:gd name="connsiteY189" fmla="*/ 4533 h 10393"/>
              <a:gd name="connsiteX190" fmla="*/ 3362 w 10000"/>
              <a:gd name="connsiteY190" fmla="*/ 4690 h 10393"/>
              <a:gd name="connsiteX191" fmla="*/ 3609 w 10000"/>
              <a:gd name="connsiteY191" fmla="*/ 4677 h 10393"/>
              <a:gd name="connsiteX192" fmla="*/ 3601 w 10000"/>
              <a:gd name="connsiteY192" fmla="*/ 4816 h 10393"/>
              <a:gd name="connsiteX193" fmla="*/ 3420 w 10000"/>
              <a:gd name="connsiteY193" fmla="*/ 4843 h 10393"/>
              <a:gd name="connsiteX194" fmla="*/ 3420 w 10000"/>
              <a:gd name="connsiteY194" fmla="*/ 4991 h 10393"/>
              <a:gd name="connsiteX195" fmla="*/ 3557 w 10000"/>
              <a:gd name="connsiteY195" fmla="*/ 5000 h 10393"/>
              <a:gd name="connsiteX196" fmla="*/ 3549 w 10000"/>
              <a:gd name="connsiteY196" fmla="*/ 5126 h 10393"/>
              <a:gd name="connsiteX197" fmla="*/ 3394 w 10000"/>
              <a:gd name="connsiteY197" fmla="*/ 5189 h 10393"/>
              <a:gd name="connsiteX198" fmla="*/ 3345 w 10000"/>
              <a:gd name="connsiteY198" fmla="*/ 5220 h 10393"/>
              <a:gd name="connsiteX199" fmla="*/ 3302 w 10000"/>
              <a:gd name="connsiteY199" fmla="*/ 5180 h 10393"/>
              <a:gd name="connsiteX200" fmla="*/ 3333 w 10000"/>
              <a:gd name="connsiteY200" fmla="*/ 5121 h 10393"/>
              <a:gd name="connsiteX201" fmla="*/ 3307 w 10000"/>
              <a:gd name="connsiteY201" fmla="*/ 4951 h 10393"/>
              <a:gd name="connsiteX202" fmla="*/ 3178 w 10000"/>
              <a:gd name="connsiteY202" fmla="*/ 4695 h 10393"/>
              <a:gd name="connsiteX203" fmla="*/ 3103 w 10000"/>
              <a:gd name="connsiteY203" fmla="*/ 4731 h 10393"/>
              <a:gd name="connsiteX204" fmla="*/ 3112 w 10000"/>
              <a:gd name="connsiteY204" fmla="*/ 4596 h 10393"/>
              <a:gd name="connsiteX205" fmla="*/ 2989 w 10000"/>
              <a:gd name="connsiteY205" fmla="*/ 4448 h 10393"/>
              <a:gd name="connsiteX206" fmla="*/ 2807 w 10000"/>
              <a:gd name="connsiteY206" fmla="*/ 4636 h 10393"/>
              <a:gd name="connsiteX207" fmla="*/ 2825 w 10000"/>
              <a:gd name="connsiteY207" fmla="*/ 5014 h 10393"/>
              <a:gd name="connsiteX208" fmla="*/ 2759 w 10000"/>
              <a:gd name="connsiteY208" fmla="*/ 5045 h 10393"/>
              <a:gd name="connsiteX209" fmla="*/ 2764 w 10000"/>
              <a:gd name="connsiteY209" fmla="*/ 5490 h 10393"/>
              <a:gd name="connsiteX210" fmla="*/ 2876 w 10000"/>
              <a:gd name="connsiteY210" fmla="*/ 5516 h 10393"/>
              <a:gd name="connsiteX211" fmla="*/ 2911 w 10000"/>
              <a:gd name="connsiteY211" fmla="*/ 5566 h 10393"/>
              <a:gd name="connsiteX212" fmla="*/ 2905 w 10000"/>
              <a:gd name="connsiteY212" fmla="*/ 6037 h 10393"/>
              <a:gd name="connsiteX213" fmla="*/ 4023 w 10000"/>
              <a:gd name="connsiteY213" fmla="*/ 6028 h 10393"/>
              <a:gd name="connsiteX214" fmla="*/ 4147 w 10000"/>
              <a:gd name="connsiteY214" fmla="*/ 5647 h 10393"/>
              <a:gd name="connsiteX215" fmla="*/ 4230 w 10000"/>
              <a:gd name="connsiteY215" fmla="*/ 5207 h 10393"/>
              <a:gd name="connsiteX216" fmla="*/ 4241 w 10000"/>
              <a:gd name="connsiteY216" fmla="*/ 4327 h 10393"/>
              <a:gd name="connsiteX217" fmla="*/ 4256 w 10000"/>
              <a:gd name="connsiteY217" fmla="*/ 4169 h 10393"/>
              <a:gd name="connsiteX218" fmla="*/ 4276 w 10000"/>
              <a:gd name="connsiteY218"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107 w 10000"/>
              <a:gd name="connsiteY128" fmla="*/ 4349 h 10393"/>
              <a:gd name="connsiteX129" fmla="*/ 5834 w 10000"/>
              <a:gd name="connsiteY129" fmla="*/ 4332 h 10393"/>
              <a:gd name="connsiteX130" fmla="*/ 5546 w 10000"/>
              <a:gd name="connsiteY130" fmla="*/ 5449 h 10393"/>
              <a:gd name="connsiteX131" fmla="*/ 5234 w 10000"/>
              <a:gd name="connsiteY131" fmla="*/ 5283 h 10393"/>
              <a:gd name="connsiteX132" fmla="*/ 5245 w 10000"/>
              <a:gd name="connsiteY132" fmla="*/ 4925 h 10393"/>
              <a:gd name="connsiteX133" fmla="*/ 5269 w 10000"/>
              <a:gd name="connsiteY133" fmla="*/ 4483 h 10393"/>
              <a:gd name="connsiteX134" fmla="*/ 5296 w 10000"/>
              <a:gd name="connsiteY134" fmla="*/ 4155 h 10393"/>
              <a:gd name="connsiteX135" fmla="*/ 5222 w 10000"/>
              <a:gd name="connsiteY135" fmla="*/ 3788 h 10393"/>
              <a:gd name="connsiteX136" fmla="*/ 5083 w 10000"/>
              <a:gd name="connsiteY136" fmla="*/ 3491 h 10393"/>
              <a:gd name="connsiteX137" fmla="*/ 5034 w 10000"/>
              <a:gd name="connsiteY137" fmla="*/ 3213 h 10393"/>
              <a:gd name="connsiteX138" fmla="*/ 5026 w 10000"/>
              <a:gd name="connsiteY138" fmla="*/ 2899 h 10393"/>
              <a:gd name="connsiteX139" fmla="*/ 5092 w 10000"/>
              <a:gd name="connsiteY139" fmla="*/ 2535 h 10393"/>
              <a:gd name="connsiteX140" fmla="*/ 5178 w 10000"/>
              <a:gd name="connsiteY140" fmla="*/ 2239 h 10393"/>
              <a:gd name="connsiteX141" fmla="*/ 5178 w 10000"/>
              <a:gd name="connsiteY141" fmla="*/ 2149 h 10393"/>
              <a:gd name="connsiteX142" fmla="*/ 5283 w 10000"/>
              <a:gd name="connsiteY142" fmla="*/ 974 h 10393"/>
              <a:gd name="connsiteX143" fmla="*/ 5295 w 10000"/>
              <a:gd name="connsiteY143" fmla="*/ 652 h 10393"/>
              <a:gd name="connsiteX144" fmla="*/ 5387 w 10000"/>
              <a:gd name="connsiteY144" fmla="*/ 647 h 10393"/>
              <a:gd name="connsiteX145" fmla="*/ 5469 w 10000"/>
              <a:gd name="connsiteY145" fmla="*/ 517 h 10393"/>
              <a:gd name="connsiteX146" fmla="*/ 5479 w 10000"/>
              <a:gd name="connsiteY146" fmla="*/ 24 h 10393"/>
              <a:gd name="connsiteX147" fmla="*/ 5282 w 10000"/>
              <a:gd name="connsiteY147" fmla="*/ 7 h 10393"/>
              <a:gd name="connsiteX148" fmla="*/ 5035 w 10000"/>
              <a:gd name="connsiteY148" fmla="*/ 151 h 10393"/>
              <a:gd name="connsiteX149" fmla="*/ 4819 w 10000"/>
              <a:gd name="connsiteY149" fmla="*/ 393 h 10393"/>
              <a:gd name="connsiteX150" fmla="*/ 4428 w 10000"/>
              <a:gd name="connsiteY150" fmla="*/ 748 h 10393"/>
              <a:gd name="connsiteX151" fmla="*/ 3353 w 10000"/>
              <a:gd name="connsiteY151" fmla="*/ 1448 h 10393"/>
              <a:gd name="connsiteX152" fmla="*/ 2905 w 10000"/>
              <a:gd name="connsiteY152" fmla="*/ 1834 h 10393"/>
              <a:gd name="connsiteX153" fmla="*/ 2905 w 10000"/>
              <a:gd name="connsiteY153" fmla="*/ 1969 h 10393"/>
              <a:gd name="connsiteX154" fmla="*/ 2957 w 10000"/>
              <a:gd name="connsiteY154" fmla="*/ 1947 h 10393"/>
              <a:gd name="connsiteX155" fmla="*/ 2966 w 10000"/>
              <a:gd name="connsiteY155" fmla="*/ 2054 h 10393"/>
              <a:gd name="connsiteX156" fmla="*/ 2885 w 10000"/>
              <a:gd name="connsiteY156" fmla="*/ 2122 h 10393"/>
              <a:gd name="connsiteX157" fmla="*/ 2549 w 10000"/>
              <a:gd name="connsiteY157" fmla="*/ 2539 h 10393"/>
              <a:gd name="connsiteX158" fmla="*/ 2422 w 10000"/>
              <a:gd name="connsiteY158" fmla="*/ 2764 h 10393"/>
              <a:gd name="connsiteX159" fmla="*/ 2178 w 10000"/>
              <a:gd name="connsiteY159" fmla="*/ 3060 h 10393"/>
              <a:gd name="connsiteX160" fmla="*/ 2101 w 10000"/>
              <a:gd name="connsiteY160" fmla="*/ 3199 h 10393"/>
              <a:gd name="connsiteX161" fmla="*/ 2103 w 10000"/>
              <a:gd name="connsiteY161" fmla="*/ 3303 h 10393"/>
              <a:gd name="connsiteX162" fmla="*/ 1991 w 10000"/>
              <a:gd name="connsiteY162" fmla="*/ 3424 h 10393"/>
              <a:gd name="connsiteX163" fmla="*/ 1816 w 10000"/>
              <a:gd name="connsiteY163" fmla="*/ 3361 h 10393"/>
              <a:gd name="connsiteX164" fmla="*/ 1618 w 10000"/>
              <a:gd name="connsiteY164" fmla="*/ 3626 h 10393"/>
              <a:gd name="connsiteX165" fmla="*/ 1618 w 10000"/>
              <a:gd name="connsiteY165" fmla="*/ 3761 h 10393"/>
              <a:gd name="connsiteX166" fmla="*/ 1457 w 10000"/>
              <a:gd name="connsiteY166" fmla="*/ 3940 h 10393"/>
              <a:gd name="connsiteX167" fmla="*/ 1543 w 10000"/>
              <a:gd name="connsiteY167" fmla="*/ 4044 h 10393"/>
              <a:gd name="connsiteX168" fmla="*/ 1670 w 10000"/>
              <a:gd name="connsiteY168" fmla="*/ 3949 h 10393"/>
              <a:gd name="connsiteX169" fmla="*/ 1905 w 10000"/>
              <a:gd name="connsiteY169" fmla="*/ 4115 h 10393"/>
              <a:gd name="connsiteX170" fmla="*/ 2147 w 10000"/>
              <a:gd name="connsiteY170" fmla="*/ 3913 h 10393"/>
              <a:gd name="connsiteX171" fmla="*/ 2207 w 10000"/>
              <a:gd name="connsiteY171" fmla="*/ 3963 h 10393"/>
              <a:gd name="connsiteX172" fmla="*/ 1954 w 10000"/>
              <a:gd name="connsiteY172" fmla="*/ 4196 h 10393"/>
              <a:gd name="connsiteX173" fmla="*/ 2207 w 10000"/>
              <a:gd name="connsiteY173" fmla="*/ 4466 h 10393"/>
              <a:gd name="connsiteX174" fmla="*/ 2368 w 10000"/>
              <a:gd name="connsiteY174" fmla="*/ 4300 h 10393"/>
              <a:gd name="connsiteX175" fmla="*/ 2483 w 10000"/>
              <a:gd name="connsiteY175" fmla="*/ 4259 h 10393"/>
              <a:gd name="connsiteX176" fmla="*/ 2489 w 10000"/>
              <a:gd name="connsiteY176" fmla="*/ 4385 h 10393"/>
              <a:gd name="connsiteX177" fmla="*/ 2325 w 10000"/>
              <a:gd name="connsiteY177" fmla="*/ 4515 h 10393"/>
              <a:gd name="connsiteX178" fmla="*/ 2420 w 10000"/>
              <a:gd name="connsiteY178" fmla="*/ 4681 h 10393"/>
              <a:gd name="connsiteX179" fmla="*/ 2739 w 10000"/>
              <a:gd name="connsiteY179" fmla="*/ 4367 h 10393"/>
              <a:gd name="connsiteX180" fmla="*/ 2687 w 10000"/>
              <a:gd name="connsiteY180" fmla="*/ 4246 h 10393"/>
              <a:gd name="connsiteX181" fmla="*/ 2799 w 10000"/>
              <a:gd name="connsiteY181" fmla="*/ 4124 h 10393"/>
              <a:gd name="connsiteX182" fmla="*/ 2920 w 10000"/>
              <a:gd name="connsiteY182" fmla="*/ 4250 h 10393"/>
              <a:gd name="connsiteX183" fmla="*/ 3078 w 10000"/>
              <a:gd name="connsiteY183" fmla="*/ 4192 h 10393"/>
              <a:gd name="connsiteX184" fmla="*/ 3595 w 10000"/>
              <a:gd name="connsiteY184" fmla="*/ 3038 h 10393"/>
              <a:gd name="connsiteX185" fmla="*/ 3583 w 10000"/>
              <a:gd name="connsiteY185" fmla="*/ 3168 h 10393"/>
              <a:gd name="connsiteX186" fmla="*/ 3204 w 10000"/>
              <a:gd name="connsiteY186" fmla="*/ 4353 h 10393"/>
              <a:gd name="connsiteX187" fmla="*/ 3767 w 10000"/>
              <a:gd name="connsiteY187" fmla="*/ 4205 h 10393"/>
              <a:gd name="connsiteX188" fmla="*/ 3733 w 10000"/>
              <a:gd name="connsiteY188" fmla="*/ 4412 h 10393"/>
              <a:gd name="connsiteX189" fmla="*/ 3345 w 10000"/>
              <a:gd name="connsiteY189" fmla="*/ 4533 h 10393"/>
              <a:gd name="connsiteX190" fmla="*/ 3362 w 10000"/>
              <a:gd name="connsiteY190" fmla="*/ 4690 h 10393"/>
              <a:gd name="connsiteX191" fmla="*/ 3609 w 10000"/>
              <a:gd name="connsiteY191" fmla="*/ 4677 h 10393"/>
              <a:gd name="connsiteX192" fmla="*/ 3601 w 10000"/>
              <a:gd name="connsiteY192" fmla="*/ 4816 h 10393"/>
              <a:gd name="connsiteX193" fmla="*/ 3420 w 10000"/>
              <a:gd name="connsiteY193" fmla="*/ 4843 h 10393"/>
              <a:gd name="connsiteX194" fmla="*/ 3420 w 10000"/>
              <a:gd name="connsiteY194" fmla="*/ 4991 h 10393"/>
              <a:gd name="connsiteX195" fmla="*/ 3557 w 10000"/>
              <a:gd name="connsiteY195" fmla="*/ 5000 h 10393"/>
              <a:gd name="connsiteX196" fmla="*/ 3549 w 10000"/>
              <a:gd name="connsiteY196" fmla="*/ 5126 h 10393"/>
              <a:gd name="connsiteX197" fmla="*/ 3394 w 10000"/>
              <a:gd name="connsiteY197" fmla="*/ 5189 h 10393"/>
              <a:gd name="connsiteX198" fmla="*/ 3345 w 10000"/>
              <a:gd name="connsiteY198" fmla="*/ 5220 h 10393"/>
              <a:gd name="connsiteX199" fmla="*/ 3302 w 10000"/>
              <a:gd name="connsiteY199" fmla="*/ 5180 h 10393"/>
              <a:gd name="connsiteX200" fmla="*/ 3333 w 10000"/>
              <a:gd name="connsiteY200" fmla="*/ 5121 h 10393"/>
              <a:gd name="connsiteX201" fmla="*/ 3307 w 10000"/>
              <a:gd name="connsiteY201" fmla="*/ 4951 h 10393"/>
              <a:gd name="connsiteX202" fmla="*/ 3178 w 10000"/>
              <a:gd name="connsiteY202" fmla="*/ 4695 h 10393"/>
              <a:gd name="connsiteX203" fmla="*/ 3103 w 10000"/>
              <a:gd name="connsiteY203" fmla="*/ 4731 h 10393"/>
              <a:gd name="connsiteX204" fmla="*/ 3112 w 10000"/>
              <a:gd name="connsiteY204" fmla="*/ 4596 h 10393"/>
              <a:gd name="connsiteX205" fmla="*/ 2989 w 10000"/>
              <a:gd name="connsiteY205" fmla="*/ 4448 h 10393"/>
              <a:gd name="connsiteX206" fmla="*/ 2807 w 10000"/>
              <a:gd name="connsiteY206" fmla="*/ 4636 h 10393"/>
              <a:gd name="connsiteX207" fmla="*/ 2825 w 10000"/>
              <a:gd name="connsiteY207" fmla="*/ 5014 h 10393"/>
              <a:gd name="connsiteX208" fmla="*/ 2759 w 10000"/>
              <a:gd name="connsiteY208" fmla="*/ 5045 h 10393"/>
              <a:gd name="connsiteX209" fmla="*/ 2764 w 10000"/>
              <a:gd name="connsiteY209" fmla="*/ 5490 h 10393"/>
              <a:gd name="connsiteX210" fmla="*/ 2876 w 10000"/>
              <a:gd name="connsiteY210" fmla="*/ 5516 h 10393"/>
              <a:gd name="connsiteX211" fmla="*/ 2911 w 10000"/>
              <a:gd name="connsiteY211" fmla="*/ 5566 h 10393"/>
              <a:gd name="connsiteX212" fmla="*/ 2905 w 10000"/>
              <a:gd name="connsiteY212" fmla="*/ 6037 h 10393"/>
              <a:gd name="connsiteX213" fmla="*/ 4023 w 10000"/>
              <a:gd name="connsiteY213" fmla="*/ 6028 h 10393"/>
              <a:gd name="connsiteX214" fmla="*/ 4147 w 10000"/>
              <a:gd name="connsiteY214" fmla="*/ 5647 h 10393"/>
              <a:gd name="connsiteX215" fmla="*/ 4230 w 10000"/>
              <a:gd name="connsiteY215" fmla="*/ 5207 h 10393"/>
              <a:gd name="connsiteX216" fmla="*/ 4241 w 10000"/>
              <a:gd name="connsiteY216" fmla="*/ 4327 h 10393"/>
              <a:gd name="connsiteX217" fmla="*/ 4256 w 10000"/>
              <a:gd name="connsiteY217" fmla="*/ 4169 h 10393"/>
              <a:gd name="connsiteX218" fmla="*/ 4276 w 10000"/>
              <a:gd name="connsiteY218"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107 w 10000"/>
              <a:gd name="connsiteY128" fmla="*/ 4349 h 10393"/>
              <a:gd name="connsiteX129" fmla="*/ 5834 w 10000"/>
              <a:gd name="connsiteY129" fmla="*/ 4332 h 10393"/>
              <a:gd name="connsiteX130" fmla="*/ 5546 w 10000"/>
              <a:gd name="connsiteY130" fmla="*/ 5449 h 10393"/>
              <a:gd name="connsiteX131" fmla="*/ 5234 w 10000"/>
              <a:gd name="connsiteY131" fmla="*/ 5283 h 10393"/>
              <a:gd name="connsiteX132" fmla="*/ 5245 w 10000"/>
              <a:gd name="connsiteY132" fmla="*/ 4925 h 10393"/>
              <a:gd name="connsiteX133" fmla="*/ 5269 w 10000"/>
              <a:gd name="connsiteY133" fmla="*/ 4483 h 10393"/>
              <a:gd name="connsiteX134" fmla="*/ 5296 w 10000"/>
              <a:gd name="connsiteY134" fmla="*/ 4155 h 10393"/>
              <a:gd name="connsiteX135" fmla="*/ 5222 w 10000"/>
              <a:gd name="connsiteY135" fmla="*/ 3788 h 10393"/>
              <a:gd name="connsiteX136" fmla="*/ 5083 w 10000"/>
              <a:gd name="connsiteY136" fmla="*/ 3491 h 10393"/>
              <a:gd name="connsiteX137" fmla="*/ 5034 w 10000"/>
              <a:gd name="connsiteY137" fmla="*/ 3213 h 10393"/>
              <a:gd name="connsiteX138" fmla="*/ 5026 w 10000"/>
              <a:gd name="connsiteY138" fmla="*/ 2899 h 10393"/>
              <a:gd name="connsiteX139" fmla="*/ 5092 w 10000"/>
              <a:gd name="connsiteY139" fmla="*/ 2535 h 10393"/>
              <a:gd name="connsiteX140" fmla="*/ 5178 w 10000"/>
              <a:gd name="connsiteY140" fmla="*/ 2239 h 10393"/>
              <a:gd name="connsiteX141" fmla="*/ 5178 w 10000"/>
              <a:gd name="connsiteY141" fmla="*/ 2149 h 10393"/>
              <a:gd name="connsiteX142" fmla="*/ 5283 w 10000"/>
              <a:gd name="connsiteY142" fmla="*/ 974 h 10393"/>
              <a:gd name="connsiteX143" fmla="*/ 5295 w 10000"/>
              <a:gd name="connsiteY143" fmla="*/ 652 h 10393"/>
              <a:gd name="connsiteX144" fmla="*/ 5387 w 10000"/>
              <a:gd name="connsiteY144" fmla="*/ 647 h 10393"/>
              <a:gd name="connsiteX145" fmla="*/ 5469 w 10000"/>
              <a:gd name="connsiteY145" fmla="*/ 517 h 10393"/>
              <a:gd name="connsiteX146" fmla="*/ 5479 w 10000"/>
              <a:gd name="connsiteY146" fmla="*/ 24 h 10393"/>
              <a:gd name="connsiteX147" fmla="*/ 5282 w 10000"/>
              <a:gd name="connsiteY147" fmla="*/ 7 h 10393"/>
              <a:gd name="connsiteX148" fmla="*/ 5035 w 10000"/>
              <a:gd name="connsiteY148" fmla="*/ 151 h 10393"/>
              <a:gd name="connsiteX149" fmla="*/ 4819 w 10000"/>
              <a:gd name="connsiteY149" fmla="*/ 393 h 10393"/>
              <a:gd name="connsiteX150" fmla="*/ 4428 w 10000"/>
              <a:gd name="connsiteY150" fmla="*/ 748 h 10393"/>
              <a:gd name="connsiteX151" fmla="*/ 3353 w 10000"/>
              <a:gd name="connsiteY151" fmla="*/ 1448 h 10393"/>
              <a:gd name="connsiteX152" fmla="*/ 2905 w 10000"/>
              <a:gd name="connsiteY152" fmla="*/ 1834 h 10393"/>
              <a:gd name="connsiteX153" fmla="*/ 2905 w 10000"/>
              <a:gd name="connsiteY153" fmla="*/ 1969 h 10393"/>
              <a:gd name="connsiteX154" fmla="*/ 2957 w 10000"/>
              <a:gd name="connsiteY154" fmla="*/ 1947 h 10393"/>
              <a:gd name="connsiteX155" fmla="*/ 2966 w 10000"/>
              <a:gd name="connsiteY155" fmla="*/ 2054 h 10393"/>
              <a:gd name="connsiteX156" fmla="*/ 2885 w 10000"/>
              <a:gd name="connsiteY156" fmla="*/ 2122 h 10393"/>
              <a:gd name="connsiteX157" fmla="*/ 2549 w 10000"/>
              <a:gd name="connsiteY157" fmla="*/ 2539 h 10393"/>
              <a:gd name="connsiteX158" fmla="*/ 2422 w 10000"/>
              <a:gd name="connsiteY158" fmla="*/ 2764 h 10393"/>
              <a:gd name="connsiteX159" fmla="*/ 2178 w 10000"/>
              <a:gd name="connsiteY159" fmla="*/ 3060 h 10393"/>
              <a:gd name="connsiteX160" fmla="*/ 2101 w 10000"/>
              <a:gd name="connsiteY160" fmla="*/ 3199 h 10393"/>
              <a:gd name="connsiteX161" fmla="*/ 2103 w 10000"/>
              <a:gd name="connsiteY161" fmla="*/ 3303 h 10393"/>
              <a:gd name="connsiteX162" fmla="*/ 1991 w 10000"/>
              <a:gd name="connsiteY162" fmla="*/ 3424 h 10393"/>
              <a:gd name="connsiteX163" fmla="*/ 1816 w 10000"/>
              <a:gd name="connsiteY163" fmla="*/ 3361 h 10393"/>
              <a:gd name="connsiteX164" fmla="*/ 1618 w 10000"/>
              <a:gd name="connsiteY164" fmla="*/ 3626 h 10393"/>
              <a:gd name="connsiteX165" fmla="*/ 1618 w 10000"/>
              <a:gd name="connsiteY165" fmla="*/ 3761 h 10393"/>
              <a:gd name="connsiteX166" fmla="*/ 1457 w 10000"/>
              <a:gd name="connsiteY166" fmla="*/ 3940 h 10393"/>
              <a:gd name="connsiteX167" fmla="*/ 1543 w 10000"/>
              <a:gd name="connsiteY167" fmla="*/ 4044 h 10393"/>
              <a:gd name="connsiteX168" fmla="*/ 1670 w 10000"/>
              <a:gd name="connsiteY168" fmla="*/ 3949 h 10393"/>
              <a:gd name="connsiteX169" fmla="*/ 1905 w 10000"/>
              <a:gd name="connsiteY169" fmla="*/ 4115 h 10393"/>
              <a:gd name="connsiteX170" fmla="*/ 2147 w 10000"/>
              <a:gd name="connsiteY170" fmla="*/ 3913 h 10393"/>
              <a:gd name="connsiteX171" fmla="*/ 2207 w 10000"/>
              <a:gd name="connsiteY171" fmla="*/ 3963 h 10393"/>
              <a:gd name="connsiteX172" fmla="*/ 1954 w 10000"/>
              <a:gd name="connsiteY172" fmla="*/ 4196 h 10393"/>
              <a:gd name="connsiteX173" fmla="*/ 2207 w 10000"/>
              <a:gd name="connsiteY173" fmla="*/ 4466 h 10393"/>
              <a:gd name="connsiteX174" fmla="*/ 2368 w 10000"/>
              <a:gd name="connsiteY174" fmla="*/ 4300 h 10393"/>
              <a:gd name="connsiteX175" fmla="*/ 2483 w 10000"/>
              <a:gd name="connsiteY175" fmla="*/ 4259 h 10393"/>
              <a:gd name="connsiteX176" fmla="*/ 2489 w 10000"/>
              <a:gd name="connsiteY176" fmla="*/ 4385 h 10393"/>
              <a:gd name="connsiteX177" fmla="*/ 2325 w 10000"/>
              <a:gd name="connsiteY177" fmla="*/ 4515 h 10393"/>
              <a:gd name="connsiteX178" fmla="*/ 2420 w 10000"/>
              <a:gd name="connsiteY178" fmla="*/ 4681 h 10393"/>
              <a:gd name="connsiteX179" fmla="*/ 2739 w 10000"/>
              <a:gd name="connsiteY179" fmla="*/ 4367 h 10393"/>
              <a:gd name="connsiteX180" fmla="*/ 2687 w 10000"/>
              <a:gd name="connsiteY180" fmla="*/ 4246 h 10393"/>
              <a:gd name="connsiteX181" fmla="*/ 2799 w 10000"/>
              <a:gd name="connsiteY181" fmla="*/ 4124 h 10393"/>
              <a:gd name="connsiteX182" fmla="*/ 2920 w 10000"/>
              <a:gd name="connsiteY182" fmla="*/ 4250 h 10393"/>
              <a:gd name="connsiteX183" fmla="*/ 3078 w 10000"/>
              <a:gd name="connsiteY183" fmla="*/ 4192 h 10393"/>
              <a:gd name="connsiteX184" fmla="*/ 3595 w 10000"/>
              <a:gd name="connsiteY184" fmla="*/ 3038 h 10393"/>
              <a:gd name="connsiteX185" fmla="*/ 3583 w 10000"/>
              <a:gd name="connsiteY185" fmla="*/ 3168 h 10393"/>
              <a:gd name="connsiteX186" fmla="*/ 3204 w 10000"/>
              <a:gd name="connsiteY186" fmla="*/ 4353 h 10393"/>
              <a:gd name="connsiteX187" fmla="*/ 3767 w 10000"/>
              <a:gd name="connsiteY187" fmla="*/ 4205 h 10393"/>
              <a:gd name="connsiteX188" fmla="*/ 3733 w 10000"/>
              <a:gd name="connsiteY188" fmla="*/ 4412 h 10393"/>
              <a:gd name="connsiteX189" fmla="*/ 3345 w 10000"/>
              <a:gd name="connsiteY189" fmla="*/ 4533 h 10393"/>
              <a:gd name="connsiteX190" fmla="*/ 3362 w 10000"/>
              <a:gd name="connsiteY190" fmla="*/ 4690 h 10393"/>
              <a:gd name="connsiteX191" fmla="*/ 3609 w 10000"/>
              <a:gd name="connsiteY191" fmla="*/ 4677 h 10393"/>
              <a:gd name="connsiteX192" fmla="*/ 3601 w 10000"/>
              <a:gd name="connsiteY192" fmla="*/ 4816 h 10393"/>
              <a:gd name="connsiteX193" fmla="*/ 3420 w 10000"/>
              <a:gd name="connsiteY193" fmla="*/ 4843 h 10393"/>
              <a:gd name="connsiteX194" fmla="*/ 3420 w 10000"/>
              <a:gd name="connsiteY194" fmla="*/ 4991 h 10393"/>
              <a:gd name="connsiteX195" fmla="*/ 3557 w 10000"/>
              <a:gd name="connsiteY195" fmla="*/ 5000 h 10393"/>
              <a:gd name="connsiteX196" fmla="*/ 3549 w 10000"/>
              <a:gd name="connsiteY196" fmla="*/ 5126 h 10393"/>
              <a:gd name="connsiteX197" fmla="*/ 3394 w 10000"/>
              <a:gd name="connsiteY197" fmla="*/ 5189 h 10393"/>
              <a:gd name="connsiteX198" fmla="*/ 3345 w 10000"/>
              <a:gd name="connsiteY198" fmla="*/ 5220 h 10393"/>
              <a:gd name="connsiteX199" fmla="*/ 3302 w 10000"/>
              <a:gd name="connsiteY199" fmla="*/ 5180 h 10393"/>
              <a:gd name="connsiteX200" fmla="*/ 3333 w 10000"/>
              <a:gd name="connsiteY200" fmla="*/ 5121 h 10393"/>
              <a:gd name="connsiteX201" fmla="*/ 3307 w 10000"/>
              <a:gd name="connsiteY201" fmla="*/ 4951 h 10393"/>
              <a:gd name="connsiteX202" fmla="*/ 3178 w 10000"/>
              <a:gd name="connsiteY202" fmla="*/ 4695 h 10393"/>
              <a:gd name="connsiteX203" fmla="*/ 3103 w 10000"/>
              <a:gd name="connsiteY203" fmla="*/ 4731 h 10393"/>
              <a:gd name="connsiteX204" fmla="*/ 3112 w 10000"/>
              <a:gd name="connsiteY204" fmla="*/ 4596 h 10393"/>
              <a:gd name="connsiteX205" fmla="*/ 2989 w 10000"/>
              <a:gd name="connsiteY205" fmla="*/ 4448 h 10393"/>
              <a:gd name="connsiteX206" fmla="*/ 2807 w 10000"/>
              <a:gd name="connsiteY206" fmla="*/ 4636 h 10393"/>
              <a:gd name="connsiteX207" fmla="*/ 2825 w 10000"/>
              <a:gd name="connsiteY207" fmla="*/ 5014 h 10393"/>
              <a:gd name="connsiteX208" fmla="*/ 2759 w 10000"/>
              <a:gd name="connsiteY208" fmla="*/ 5045 h 10393"/>
              <a:gd name="connsiteX209" fmla="*/ 2764 w 10000"/>
              <a:gd name="connsiteY209" fmla="*/ 5490 h 10393"/>
              <a:gd name="connsiteX210" fmla="*/ 2876 w 10000"/>
              <a:gd name="connsiteY210" fmla="*/ 5516 h 10393"/>
              <a:gd name="connsiteX211" fmla="*/ 2911 w 10000"/>
              <a:gd name="connsiteY211" fmla="*/ 5566 h 10393"/>
              <a:gd name="connsiteX212" fmla="*/ 2905 w 10000"/>
              <a:gd name="connsiteY212" fmla="*/ 6037 h 10393"/>
              <a:gd name="connsiteX213" fmla="*/ 4023 w 10000"/>
              <a:gd name="connsiteY213" fmla="*/ 6028 h 10393"/>
              <a:gd name="connsiteX214" fmla="*/ 4147 w 10000"/>
              <a:gd name="connsiteY214" fmla="*/ 5647 h 10393"/>
              <a:gd name="connsiteX215" fmla="*/ 4230 w 10000"/>
              <a:gd name="connsiteY215" fmla="*/ 5207 h 10393"/>
              <a:gd name="connsiteX216" fmla="*/ 4241 w 10000"/>
              <a:gd name="connsiteY216" fmla="*/ 4327 h 10393"/>
              <a:gd name="connsiteX217" fmla="*/ 4256 w 10000"/>
              <a:gd name="connsiteY217" fmla="*/ 4169 h 10393"/>
              <a:gd name="connsiteX218" fmla="*/ 4276 w 10000"/>
              <a:gd name="connsiteY218"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107 w 10000"/>
              <a:gd name="connsiteY128" fmla="*/ 4349 h 10393"/>
              <a:gd name="connsiteX129" fmla="*/ 5834 w 10000"/>
              <a:gd name="connsiteY129" fmla="*/ 4332 h 10393"/>
              <a:gd name="connsiteX130" fmla="*/ 5546 w 10000"/>
              <a:gd name="connsiteY130" fmla="*/ 5449 h 10393"/>
              <a:gd name="connsiteX131" fmla="*/ 5234 w 10000"/>
              <a:gd name="connsiteY131" fmla="*/ 5283 h 10393"/>
              <a:gd name="connsiteX132" fmla="*/ 5245 w 10000"/>
              <a:gd name="connsiteY132" fmla="*/ 4925 h 10393"/>
              <a:gd name="connsiteX133" fmla="*/ 5269 w 10000"/>
              <a:gd name="connsiteY133" fmla="*/ 4483 h 10393"/>
              <a:gd name="connsiteX134" fmla="*/ 5296 w 10000"/>
              <a:gd name="connsiteY134" fmla="*/ 4155 h 10393"/>
              <a:gd name="connsiteX135" fmla="*/ 5222 w 10000"/>
              <a:gd name="connsiteY135" fmla="*/ 3788 h 10393"/>
              <a:gd name="connsiteX136" fmla="*/ 5083 w 10000"/>
              <a:gd name="connsiteY136" fmla="*/ 3491 h 10393"/>
              <a:gd name="connsiteX137" fmla="*/ 5034 w 10000"/>
              <a:gd name="connsiteY137" fmla="*/ 3213 h 10393"/>
              <a:gd name="connsiteX138" fmla="*/ 5026 w 10000"/>
              <a:gd name="connsiteY138" fmla="*/ 2899 h 10393"/>
              <a:gd name="connsiteX139" fmla="*/ 5092 w 10000"/>
              <a:gd name="connsiteY139" fmla="*/ 2535 h 10393"/>
              <a:gd name="connsiteX140" fmla="*/ 5178 w 10000"/>
              <a:gd name="connsiteY140" fmla="*/ 2239 h 10393"/>
              <a:gd name="connsiteX141" fmla="*/ 5178 w 10000"/>
              <a:gd name="connsiteY141" fmla="*/ 2149 h 10393"/>
              <a:gd name="connsiteX142" fmla="*/ 5283 w 10000"/>
              <a:gd name="connsiteY142" fmla="*/ 974 h 10393"/>
              <a:gd name="connsiteX143" fmla="*/ 5295 w 10000"/>
              <a:gd name="connsiteY143" fmla="*/ 652 h 10393"/>
              <a:gd name="connsiteX144" fmla="*/ 5387 w 10000"/>
              <a:gd name="connsiteY144" fmla="*/ 647 h 10393"/>
              <a:gd name="connsiteX145" fmla="*/ 5469 w 10000"/>
              <a:gd name="connsiteY145" fmla="*/ 517 h 10393"/>
              <a:gd name="connsiteX146" fmla="*/ 5479 w 10000"/>
              <a:gd name="connsiteY146" fmla="*/ 24 h 10393"/>
              <a:gd name="connsiteX147" fmla="*/ 5282 w 10000"/>
              <a:gd name="connsiteY147" fmla="*/ 7 h 10393"/>
              <a:gd name="connsiteX148" fmla="*/ 5035 w 10000"/>
              <a:gd name="connsiteY148" fmla="*/ 151 h 10393"/>
              <a:gd name="connsiteX149" fmla="*/ 4819 w 10000"/>
              <a:gd name="connsiteY149" fmla="*/ 393 h 10393"/>
              <a:gd name="connsiteX150" fmla="*/ 4428 w 10000"/>
              <a:gd name="connsiteY150" fmla="*/ 748 h 10393"/>
              <a:gd name="connsiteX151" fmla="*/ 3353 w 10000"/>
              <a:gd name="connsiteY151" fmla="*/ 1448 h 10393"/>
              <a:gd name="connsiteX152" fmla="*/ 2905 w 10000"/>
              <a:gd name="connsiteY152" fmla="*/ 1834 h 10393"/>
              <a:gd name="connsiteX153" fmla="*/ 2905 w 10000"/>
              <a:gd name="connsiteY153" fmla="*/ 1969 h 10393"/>
              <a:gd name="connsiteX154" fmla="*/ 2957 w 10000"/>
              <a:gd name="connsiteY154" fmla="*/ 1947 h 10393"/>
              <a:gd name="connsiteX155" fmla="*/ 2966 w 10000"/>
              <a:gd name="connsiteY155" fmla="*/ 2054 h 10393"/>
              <a:gd name="connsiteX156" fmla="*/ 2885 w 10000"/>
              <a:gd name="connsiteY156" fmla="*/ 2122 h 10393"/>
              <a:gd name="connsiteX157" fmla="*/ 2549 w 10000"/>
              <a:gd name="connsiteY157" fmla="*/ 2539 h 10393"/>
              <a:gd name="connsiteX158" fmla="*/ 2422 w 10000"/>
              <a:gd name="connsiteY158" fmla="*/ 2764 h 10393"/>
              <a:gd name="connsiteX159" fmla="*/ 2178 w 10000"/>
              <a:gd name="connsiteY159" fmla="*/ 3060 h 10393"/>
              <a:gd name="connsiteX160" fmla="*/ 2101 w 10000"/>
              <a:gd name="connsiteY160" fmla="*/ 3199 h 10393"/>
              <a:gd name="connsiteX161" fmla="*/ 2103 w 10000"/>
              <a:gd name="connsiteY161" fmla="*/ 3303 h 10393"/>
              <a:gd name="connsiteX162" fmla="*/ 1991 w 10000"/>
              <a:gd name="connsiteY162" fmla="*/ 3424 h 10393"/>
              <a:gd name="connsiteX163" fmla="*/ 1816 w 10000"/>
              <a:gd name="connsiteY163" fmla="*/ 3361 h 10393"/>
              <a:gd name="connsiteX164" fmla="*/ 1618 w 10000"/>
              <a:gd name="connsiteY164" fmla="*/ 3626 h 10393"/>
              <a:gd name="connsiteX165" fmla="*/ 1618 w 10000"/>
              <a:gd name="connsiteY165" fmla="*/ 3761 h 10393"/>
              <a:gd name="connsiteX166" fmla="*/ 1457 w 10000"/>
              <a:gd name="connsiteY166" fmla="*/ 3940 h 10393"/>
              <a:gd name="connsiteX167" fmla="*/ 1543 w 10000"/>
              <a:gd name="connsiteY167" fmla="*/ 4044 h 10393"/>
              <a:gd name="connsiteX168" fmla="*/ 1670 w 10000"/>
              <a:gd name="connsiteY168" fmla="*/ 3949 h 10393"/>
              <a:gd name="connsiteX169" fmla="*/ 1905 w 10000"/>
              <a:gd name="connsiteY169" fmla="*/ 4115 h 10393"/>
              <a:gd name="connsiteX170" fmla="*/ 2147 w 10000"/>
              <a:gd name="connsiteY170" fmla="*/ 3913 h 10393"/>
              <a:gd name="connsiteX171" fmla="*/ 2207 w 10000"/>
              <a:gd name="connsiteY171" fmla="*/ 3963 h 10393"/>
              <a:gd name="connsiteX172" fmla="*/ 1954 w 10000"/>
              <a:gd name="connsiteY172" fmla="*/ 4196 h 10393"/>
              <a:gd name="connsiteX173" fmla="*/ 2207 w 10000"/>
              <a:gd name="connsiteY173" fmla="*/ 4466 h 10393"/>
              <a:gd name="connsiteX174" fmla="*/ 2368 w 10000"/>
              <a:gd name="connsiteY174" fmla="*/ 4300 h 10393"/>
              <a:gd name="connsiteX175" fmla="*/ 2483 w 10000"/>
              <a:gd name="connsiteY175" fmla="*/ 4259 h 10393"/>
              <a:gd name="connsiteX176" fmla="*/ 2489 w 10000"/>
              <a:gd name="connsiteY176" fmla="*/ 4385 h 10393"/>
              <a:gd name="connsiteX177" fmla="*/ 2325 w 10000"/>
              <a:gd name="connsiteY177" fmla="*/ 4515 h 10393"/>
              <a:gd name="connsiteX178" fmla="*/ 2420 w 10000"/>
              <a:gd name="connsiteY178" fmla="*/ 4681 h 10393"/>
              <a:gd name="connsiteX179" fmla="*/ 2739 w 10000"/>
              <a:gd name="connsiteY179" fmla="*/ 4367 h 10393"/>
              <a:gd name="connsiteX180" fmla="*/ 2687 w 10000"/>
              <a:gd name="connsiteY180" fmla="*/ 4246 h 10393"/>
              <a:gd name="connsiteX181" fmla="*/ 2799 w 10000"/>
              <a:gd name="connsiteY181" fmla="*/ 4124 h 10393"/>
              <a:gd name="connsiteX182" fmla="*/ 2920 w 10000"/>
              <a:gd name="connsiteY182" fmla="*/ 4250 h 10393"/>
              <a:gd name="connsiteX183" fmla="*/ 3078 w 10000"/>
              <a:gd name="connsiteY183" fmla="*/ 4192 h 10393"/>
              <a:gd name="connsiteX184" fmla="*/ 3595 w 10000"/>
              <a:gd name="connsiteY184" fmla="*/ 3038 h 10393"/>
              <a:gd name="connsiteX185" fmla="*/ 3583 w 10000"/>
              <a:gd name="connsiteY185" fmla="*/ 3168 h 10393"/>
              <a:gd name="connsiteX186" fmla="*/ 3204 w 10000"/>
              <a:gd name="connsiteY186" fmla="*/ 4353 h 10393"/>
              <a:gd name="connsiteX187" fmla="*/ 3767 w 10000"/>
              <a:gd name="connsiteY187" fmla="*/ 4205 h 10393"/>
              <a:gd name="connsiteX188" fmla="*/ 3733 w 10000"/>
              <a:gd name="connsiteY188" fmla="*/ 4412 h 10393"/>
              <a:gd name="connsiteX189" fmla="*/ 3345 w 10000"/>
              <a:gd name="connsiteY189" fmla="*/ 4533 h 10393"/>
              <a:gd name="connsiteX190" fmla="*/ 3362 w 10000"/>
              <a:gd name="connsiteY190" fmla="*/ 4690 h 10393"/>
              <a:gd name="connsiteX191" fmla="*/ 3609 w 10000"/>
              <a:gd name="connsiteY191" fmla="*/ 4677 h 10393"/>
              <a:gd name="connsiteX192" fmla="*/ 3601 w 10000"/>
              <a:gd name="connsiteY192" fmla="*/ 4816 h 10393"/>
              <a:gd name="connsiteX193" fmla="*/ 3420 w 10000"/>
              <a:gd name="connsiteY193" fmla="*/ 4843 h 10393"/>
              <a:gd name="connsiteX194" fmla="*/ 3420 w 10000"/>
              <a:gd name="connsiteY194" fmla="*/ 4991 h 10393"/>
              <a:gd name="connsiteX195" fmla="*/ 3557 w 10000"/>
              <a:gd name="connsiteY195" fmla="*/ 5000 h 10393"/>
              <a:gd name="connsiteX196" fmla="*/ 3549 w 10000"/>
              <a:gd name="connsiteY196" fmla="*/ 5126 h 10393"/>
              <a:gd name="connsiteX197" fmla="*/ 3394 w 10000"/>
              <a:gd name="connsiteY197" fmla="*/ 5189 h 10393"/>
              <a:gd name="connsiteX198" fmla="*/ 3345 w 10000"/>
              <a:gd name="connsiteY198" fmla="*/ 5220 h 10393"/>
              <a:gd name="connsiteX199" fmla="*/ 3302 w 10000"/>
              <a:gd name="connsiteY199" fmla="*/ 5180 h 10393"/>
              <a:gd name="connsiteX200" fmla="*/ 3333 w 10000"/>
              <a:gd name="connsiteY200" fmla="*/ 5121 h 10393"/>
              <a:gd name="connsiteX201" fmla="*/ 3307 w 10000"/>
              <a:gd name="connsiteY201" fmla="*/ 4951 h 10393"/>
              <a:gd name="connsiteX202" fmla="*/ 3178 w 10000"/>
              <a:gd name="connsiteY202" fmla="*/ 4695 h 10393"/>
              <a:gd name="connsiteX203" fmla="*/ 3103 w 10000"/>
              <a:gd name="connsiteY203" fmla="*/ 4731 h 10393"/>
              <a:gd name="connsiteX204" fmla="*/ 3112 w 10000"/>
              <a:gd name="connsiteY204" fmla="*/ 4596 h 10393"/>
              <a:gd name="connsiteX205" fmla="*/ 2989 w 10000"/>
              <a:gd name="connsiteY205" fmla="*/ 4448 h 10393"/>
              <a:gd name="connsiteX206" fmla="*/ 2807 w 10000"/>
              <a:gd name="connsiteY206" fmla="*/ 4636 h 10393"/>
              <a:gd name="connsiteX207" fmla="*/ 2825 w 10000"/>
              <a:gd name="connsiteY207" fmla="*/ 5014 h 10393"/>
              <a:gd name="connsiteX208" fmla="*/ 2759 w 10000"/>
              <a:gd name="connsiteY208" fmla="*/ 5045 h 10393"/>
              <a:gd name="connsiteX209" fmla="*/ 2764 w 10000"/>
              <a:gd name="connsiteY209" fmla="*/ 5490 h 10393"/>
              <a:gd name="connsiteX210" fmla="*/ 2876 w 10000"/>
              <a:gd name="connsiteY210" fmla="*/ 5516 h 10393"/>
              <a:gd name="connsiteX211" fmla="*/ 2911 w 10000"/>
              <a:gd name="connsiteY211" fmla="*/ 5566 h 10393"/>
              <a:gd name="connsiteX212" fmla="*/ 2905 w 10000"/>
              <a:gd name="connsiteY212" fmla="*/ 6037 h 10393"/>
              <a:gd name="connsiteX213" fmla="*/ 4023 w 10000"/>
              <a:gd name="connsiteY213" fmla="*/ 6028 h 10393"/>
              <a:gd name="connsiteX214" fmla="*/ 4147 w 10000"/>
              <a:gd name="connsiteY214" fmla="*/ 5647 h 10393"/>
              <a:gd name="connsiteX215" fmla="*/ 4230 w 10000"/>
              <a:gd name="connsiteY215" fmla="*/ 5207 h 10393"/>
              <a:gd name="connsiteX216" fmla="*/ 4241 w 10000"/>
              <a:gd name="connsiteY216" fmla="*/ 4327 h 10393"/>
              <a:gd name="connsiteX217" fmla="*/ 4256 w 10000"/>
              <a:gd name="connsiteY217" fmla="*/ 4169 h 10393"/>
              <a:gd name="connsiteX218" fmla="*/ 4276 w 10000"/>
              <a:gd name="connsiteY218"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6107 w 10000"/>
              <a:gd name="connsiteY128" fmla="*/ 4349 h 10393"/>
              <a:gd name="connsiteX129" fmla="*/ 5076 w 10000"/>
              <a:gd name="connsiteY129" fmla="*/ 6763 h 10393"/>
              <a:gd name="connsiteX130" fmla="*/ 5546 w 10000"/>
              <a:gd name="connsiteY130" fmla="*/ 5449 h 10393"/>
              <a:gd name="connsiteX131" fmla="*/ 5234 w 10000"/>
              <a:gd name="connsiteY131" fmla="*/ 5283 h 10393"/>
              <a:gd name="connsiteX132" fmla="*/ 5245 w 10000"/>
              <a:gd name="connsiteY132" fmla="*/ 4925 h 10393"/>
              <a:gd name="connsiteX133" fmla="*/ 5269 w 10000"/>
              <a:gd name="connsiteY133" fmla="*/ 4483 h 10393"/>
              <a:gd name="connsiteX134" fmla="*/ 5296 w 10000"/>
              <a:gd name="connsiteY134" fmla="*/ 4155 h 10393"/>
              <a:gd name="connsiteX135" fmla="*/ 5222 w 10000"/>
              <a:gd name="connsiteY135" fmla="*/ 3788 h 10393"/>
              <a:gd name="connsiteX136" fmla="*/ 5083 w 10000"/>
              <a:gd name="connsiteY136" fmla="*/ 3491 h 10393"/>
              <a:gd name="connsiteX137" fmla="*/ 5034 w 10000"/>
              <a:gd name="connsiteY137" fmla="*/ 3213 h 10393"/>
              <a:gd name="connsiteX138" fmla="*/ 5026 w 10000"/>
              <a:gd name="connsiteY138" fmla="*/ 2899 h 10393"/>
              <a:gd name="connsiteX139" fmla="*/ 5092 w 10000"/>
              <a:gd name="connsiteY139" fmla="*/ 2535 h 10393"/>
              <a:gd name="connsiteX140" fmla="*/ 5178 w 10000"/>
              <a:gd name="connsiteY140" fmla="*/ 2239 h 10393"/>
              <a:gd name="connsiteX141" fmla="*/ 5178 w 10000"/>
              <a:gd name="connsiteY141" fmla="*/ 2149 h 10393"/>
              <a:gd name="connsiteX142" fmla="*/ 5283 w 10000"/>
              <a:gd name="connsiteY142" fmla="*/ 974 h 10393"/>
              <a:gd name="connsiteX143" fmla="*/ 5295 w 10000"/>
              <a:gd name="connsiteY143" fmla="*/ 652 h 10393"/>
              <a:gd name="connsiteX144" fmla="*/ 5387 w 10000"/>
              <a:gd name="connsiteY144" fmla="*/ 647 h 10393"/>
              <a:gd name="connsiteX145" fmla="*/ 5469 w 10000"/>
              <a:gd name="connsiteY145" fmla="*/ 517 h 10393"/>
              <a:gd name="connsiteX146" fmla="*/ 5479 w 10000"/>
              <a:gd name="connsiteY146" fmla="*/ 24 h 10393"/>
              <a:gd name="connsiteX147" fmla="*/ 5282 w 10000"/>
              <a:gd name="connsiteY147" fmla="*/ 7 h 10393"/>
              <a:gd name="connsiteX148" fmla="*/ 5035 w 10000"/>
              <a:gd name="connsiteY148" fmla="*/ 151 h 10393"/>
              <a:gd name="connsiteX149" fmla="*/ 4819 w 10000"/>
              <a:gd name="connsiteY149" fmla="*/ 393 h 10393"/>
              <a:gd name="connsiteX150" fmla="*/ 4428 w 10000"/>
              <a:gd name="connsiteY150" fmla="*/ 748 h 10393"/>
              <a:gd name="connsiteX151" fmla="*/ 3353 w 10000"/>
              <a:gd name="connsiteY151" fmla="*/ 1448 h 10393"/>
              <a:gd name="connsiteX152" fmla="*/ 2905 w 10000"/>
              <a:gd name="connsiteY152" fmla="*/ 1834 h 10393"/>
              <a:gd name="connsiteX153" fmla="*/ 2905 w 10000"/>
              <a:gd name="connsiteY153" fmla="*/ 1969 h 10393"/>
              <a:gd name="connsiteX154" fmla="*/ 2957 w 10000"/>
              <a:gd name="connsiteY154" fmla="*/ 1947 h 10393"/>
              <a:gd name="connsiteX155" fmla="*/ 2966 w 10000"/>
              <a:gd name="connsiteY155" fmla="*/ 2054 h 10393"/>
              <a:gd name="connsiteX156" fmla="*/ 2885 w 10000"/>
              <a:gd name="connsiteY156" fmla="*/ 2122 h 10393"/>
              <a:gd name="connsiteX157" fmla="*/ 2549 w 10000"/>
              <a:gd name="connsiteY157" fmla="*/ 2539 h 10393"/>
              <a:gd name="connsiteX158" fmla="*/ 2422 w 10000"/>
              <a:gd name="connsiteY158" fmla="*/ 2764 h 10393"/>
              <a:gd name="connsiteX159" fmla="*/ 2178 w 10000"/>
              <a:gd name="connsiteY159" fmla="*/ 3060 h 10393"/>
              <a:gd name="connsiteX160" fmla="*/ 2101 w 10000"/>
              <a:gd name="connsiteY160" fmla="*/ 3199 h 10393"/>
              <a:gd name="connsiteX161" fmla="*/ 2103 w 10000"/>
              <a:gd name="connsiteY161" fmla="*/ 3303 h 10393"/>
              <a:gd name="connsiteX162" fmla="*/ 1991 w 10000"/>
              <a:gd name="connsiteY162" fmla="*/ 3424 h 10393"/>
              <a:gd name="connsiteX163" fmla="*/ 1816 w 10000"/>
              <a:gd name="connsiteY163" fmla="*/ 3361 h 10393"/>
              <a:gd name="connsiteX164" fmla="*/ 1618 w 10000"/>
              <a:gd name="connsiteY164" fmla="*/ 3626 h 10393"/>
              <a:gd name="connsiteX165" fmla="*/ 1618 w 10000"/>
              <a:gd name="connsiteY165" fmla="*/ 3761 h 10393"/>
              <a:gd name="connsiteX166" fmla="*/ 1457 w 10000"/>
              <a:gd name="connsiteY166" fmla="*/ 3940 h 10393"/>
              <a:gd name="connsiteX167" fmla="*/ 1543 w 10000"/>
              <a:gd name="connsiteY167" fmla="*/ 4044 h 10393"/>
              <a:gd name="connsiteX168" fmla="*/ 1670 w 10000"/>
              <a:gd name="connsiteY168" fmla="*/ 3949 h 10393"/>
              <a:gd name="connsiteX169" fmla="*/ 1905 w 10000"/>
              <a:gd name="connsiteY169" fmla="*/ 4115 h 10393"/>
              <a:gd name="connsiteX170" fmla="*/ 2147 w 10000"/>
              <a:gd name="connsiteY170" fmla="*/ 3913 h 10393"/>
              <a:gd name="connsiteX171" fmla="*/ 2207 w 10000"/>
              <a:gd name="connsiteY171" fmla="*/ 3963 h 10393"/>
              <a:gd name="connsiteX172" fmla="*/ 1954 w 10000"/>
              <a:gd name="connsiteY172" fmla="*/ 4196 h 10393"/>
              <a:gd name="connsiteX173" fmla="*/ 2207 w 10000"/>
              <a:gd name="connsiteY173" fmla="*/ 4466 h 10393"/>
              <a:gd name="connsiteX174" fmla="*/ 2368 w 10000"/>
              <a:gd name="connsiteY174" fmla="*/ 4300 h 10393"/>
              <a:gd name="connsiteX175" fmla="*/ 2483 w 10000"/>
              <a:gd name="connsiteY175" fmla="*/ 4259 h 10393"/>
              <a:gd name="connsiteX176" fmla="*/ 2489 w 10000"/>
              <a:gd name="connsiteY176" fmla="*/ 4385 h 10393"/>
              <a:gd name="connsiteX177" fmla="*/ 2325 w 10000"/>
              <a:gd name="connsiteY177" fmla="*/ 4515 h 10393"/>
              <a:gd name="connsiteX178" fmla="*/ 2420 w 10000"/>
              <a:gd name="connsiteY178" fmla="*/ 4681 h 10393"/>
              <a:gd name="connsiteX179" fmla="*/ 2739 w 10000"/>
              <a:gd name="connsiteY179" fmla="*/ 4367 h 10393"/>
              <a:gd name="connsiteX180" fmla="*/ 2687 w 10000"/>
              <a:gd name="connsiteY180" fmla="*/ 4246 h 10393"/>
              <a:gd name="connsiteX181" fmla="*/ 2799 w 10000"/>
              <a:gd name="connsiteY181" fmla="*/ 4124 h 10393"/>
              <a:gd name="connsiteX182" fmla="*/ 2920 w 10000"/>
              <a:gd name="connsiteY182" fmla="*/ 4250 h 10393"/>
              <a:gd name="connsiteX183" fmla="*/ 3078 w 10000"/>
              <a:gd name="connsiteY183" fmla="*/ 4192 h 10393"/>
              <a:gd name="connsiteX184" fmla="*/ 3595 w 10000"/>
              <a:gd name="connsiteY184" fmla="*/ 3038 h 10393"/>
              <a:gd name="connsiteX185" fmla="*/ 3583 w 10000"/>
              <a:gd name="connsiteY185" fmla="*/ 3168 h 10393"/>
              <a:gd name="connsiteX186" fmla="*/ 3204 w 10000"/>
              <a:gd name="connsiteY186" fmla="*/ 4353 h 10393"/>
              <a:gd name="connsiteX187" fmla="*/ 3767 w 10000"/>
              <a:gd name="connsiteY187" fmla="*/ 4205 h 10393"/>
              <a:gd name="connsiteX188" fmla="*/ 3733 w 10000"/>
              <a:gd name="connsiteY188" fmla="*/ 4412 h 10393"/>
              <a:gd name="connsiteX189" fmla="*/ 3345 w 10000"/>
              <a:gd name="connsiteY189" fmla="*/ 4533 h 10393"/>
              <a:gd name="connsiteX190" fmla="*/ 3362 w 10000"/>
              <a:gd name="connsiteY190" fmla="*/ 4690 h 10393"/>
              <a:gd name="connsiteX191" fmla="*/ 3609 w 10000"/>
              <a:gd name="connsiteY191" fmla="*/ 4677 h 10393"/>
              <a:gd name="connsiteX192" fmla="*/ 3601 w 10000"/>
              <a:gd name="connsiteY192" fmla="*/ 4816 h 10393"/>
              <a:gd name="connsiteX193" fmla="*/ 3420 w 10000"/>
              <a:gd name="connsiteY193" fmla="*/ 4843 h 10393"/>
              <a:gd name="connsiteX194" fmla="*/ 3420 w 10000"/>
              <a:gd name="connsiteY194" fmla="*/ 4991 h 10393"/>
              <a:gd name="connsiteX195" fmla="*/ 3557 w 10000"/>
              <a:gd name="connsiteY195" fmla="*/ 5000 h 10393"/>
              <a:gd name="connsiteX196" fmla="*/ 3549 w 10000"/>
              <a:gd name="connsiteY196" fmla="*/ 5126 h 10393"/>
              <a:gd name="connsiteX197" fmla="*/ 3394 w 10000"/>
              <a:gd name="connsiteY197" fmla="*/ 5189 h 10393"/>
              <a:gd name="connsiteX198" fmla="*/ 3345 w 10000"/>
              <a:gd name="connsiteY198" fmla="*/ 5220 h 10393"/>
              <a:gd name="connsiteX199" fmla="*/ 3302 w 10000"/>
              <a:gd name="connsiteY199" fmla="*/ 5180 h 10393"/>
              <a:gd name="connsiteX200" fmla="*/ 3333 w 10000"/>
              <a:gd name="connsiteY200" fmla="*/ 5121 h 10393"/>
              <a:gd name="connsiteX201" fmla="*/ 3307 w 10000"/>
              <a:gd name="connsiteY201" fmla="*/ 4951 h 10393"/>
              <a:gd name="connsiteX202" fmla="*/ 3178 w 10000"/>
              <a:gd name="connsiteY202" fmla="*/ 4695 h 10393"/>
              <a:gd name="connsiteX203" fmla="*/ 3103 w 10000"/>
              <a:gd name="connsiteY203" fmla="*/ 4731 h 10393"/>
              <a:gd name="connsiteX204" fmla="*/ 3112 w 10000"/>
              <a:gd name="connsiteY204" fmla="*/ 4596 h 10393"/>
              <a:gd name="connsiteX205" fmla="*/ 2989 w 10000"/>
              <a:gd name="connsiteY205" fmla="*/ 4448 h 10393"/>
              <a:gd name="connsiteX206" fmla="*/ 2807 w 10000"/>
              <a:gd name="connsiteY206" fmla="*/ 4636 h 10393"/>
              <a:gd name="connsiteX207" fmla="*/ 2825 w 10000"/>
              <a:gd name="connsiteY207" fmla="*/ 5014 h 10393"/>
              <a:gd name="connsiteX208" fmla="*/ 2759 w 10000"/>
              <a:gd name="connsiteY208" fmla="*/ 5045 h 10393"/>
              <a:gd name="connsiteX209" fmla="*/ 2764 w 10000"/>
              <a:gd name="connsiteY209" fmla="*/ 5490 h 10393"/>
              <a:gd name="connsiteX210" fmla="*/ 2876 w 10000"/>
              <a:gd name="connsiteY210" fmla="*/ 5516 h 10393"/>
              <a:gd name="connsiteX211" fmla="*/ 2911 w 10000"/>
              <a:gd name="connsiteY211" fmla="*/ 5566 h 10393"/>
              <a:gd name="connsiteX212" fmla="*/ 2905 w 10000"/>
              <a:gd name="connsiteY212" fmla="*/ 6037 h 10393"/>
              <a:gd name="connsiteX213" fmla="*/ 4023 w 10000"/>
              <a:gd name="connsiteY213" fmla="*/ 6028 h 10393"/>
              <a:gd name="connsiteX214" fmla="*/ 4147 w 10000"/>
              <a:gd name="connsiteY214" fmla="*/ 5647 h 10393"/>
              <a:gd name="connsiteX215" fmla="*/ 4230 w 10000"/>
              <a:gd name="connsiteY215" fmla="*/ 5207 h 10393"/>
              <a:gd name="connsiteX216" fmla="*/ 4241 w 10000"/>
              <a:gd name="connsiteY216" fmla="*/ 4327 h 10393"/>
              <a:gd name="connsiteX217" fmla="*/ 4256 w 10000"/>
              <a:gd name="connsiteY217" fmla="*/ 4169 h 10393"/>
              <a:gd name="connsiteX218" fmla="*/ 4276 w 10000"/>
              <a:gd name="connsiteY218"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4989 w 10000"/>
              <a:gd name="connsiteY128" fmla="*/ 7577 h 10393"/>
              <a:gd name="connsiteX129" fmla="*/ 5076 w 10000"/>
              <a:gd name="connsiteY129" fmla="*/ 6763 h 10393"/>
              <a:gd name="connsiteX130" fmla="*/ 5546 w 10000"/>
              <a:gd name="connsiteY130" fmla="*/ 5449 h 10393"/>
              <a:gd name="connsiteX131" fmla="*/ 5234 w 10000"/>
              <a:gd name="connsiteY131" fmla="*/ 5283 h 10393"/>
              <a:gd name="connsiteX132" fmla="*/ 5245 w 10000"/>
              <a:gd name="connsiteY132" fmla="*/ 4925 h 10393"/>
              <a:gd name="connsiteX133" fmla="*/ 5269 w 10000"/>
              <a:gd name="connsiteY133" fmla="*/ 4483 h 10393"/>
              <a:gd name="connsiteX134" fmla="*/ 5296 w 10000"/>
              <a:gd name="connsiteY134" fmla="*/ 4155 h 10393"/>
              <a:gd name="connsiteX135" fmla="*/ 5222 w 10000"/>
              <a:gd name="connsiteY135" fmla="*/ 3788 h 10393"/>
              <a:gd name="connsiteX136" fmla="*/ 5083 w 10000"/>
              <a:gd name="connsiteY136" fmla="*/ 3491 h 10393"/>
              <a:gd name="connsiteX137" fmla="*/ 5034 w 10000"/>
              <a:gd name="connsiteY137" fmla="*/ 3213 h 10393"/>
              <a:gd name="connsiteX138" fmla="*/ 5026 w 10000"/>
              <a:gd name="connsiteY138" fmla="*/ 2899 h 10393"/>
              <a:gd name="connsiteX139" fmla="*/ 5092 w 10000"/>
              <a:gd name="connsiteY139" fmla="*/ 2535 h 10393"/>
              <a:gd name="connsiteX140" fmla="*/ 5178 w 10000"/>
              <a:gd name="connsiteY140" fmla="*/ 2239 h 10393"/>
              <a:gd name="connsiteX141" fmla="*/ 5178 w 10000"/>
              <a:gd name="connsiteY141" fmla="*/ 2149 h 10393"/>
              <a:gd name="connsiteX142" fmla="*/ 5283 w 10000"/>
              <a:gd name="connsiteY142" fmla="*/ 974 h 10393"/>
              <a:gd name="connsiteX143" fmla="*/ 5295 w 10000"/>
              <a:gd name="connsiteY143" fmla="*/ 652 h 10393"/>
              <a:gd name="connsiteX144" fmla="*/ 5387 w 10000"/>
              <a:gd name="connsiteY144" fmla="*/ 647 h 10393"/>
              <a:gd name="connsiteX145" fmla="*/ 5469 w 10000"/>
              <a:gd name="connsiteY145" fmla="*/ 517 h 10393"/>
              <a:gd name="connsiteX146" fmla="*/ 5479 w 10000"/>
              <a:gd name="connsiteY146" fmla="*/ 24 h 10393"/>
              <a:gd name="connsiteX147" fmla="*/ 5282 w 10000"/>
              <a:gd name="connsiteY147" fmla="*/ 7 h 10393"/>
              <a:gd name="connsiteX148" fmla="*/ 5035 w 10000"/>
              <a:gd name="connsiteY148" fmla="*/ 151 h 10393"/>
              <a:gd name="connsiteX149" fmla="*/ 4819 w 10000"/>
              <a:gd name="connsiteY149" fmla="*/ 393 h 10393"/>
              <a:gd name="connsiteX150" fmla="*/ 4428 w 10000"/>
              <a:gd name="connsiteY150" fmla="*/ 748 h 10393"/>
              <a:gd name="connsiteX151" fmla="*/ 3353 w 10000"/>
              <a:gd name="connsiteY151" fmla="*/ 1448 h 10393"/>
              <a:gd name="connsiteX152" fmla="*/ 2905 w 10000"/>
              <a:gd name="connsiteY152" fmla="*/ 1834 h 10393"/>
              <a:gd name="connsiteX153" fmla="*/ 2905 w 10000"/>
              <a:gd name="connsiteY153" fmla="*/ 1969 h 10393"/>
              <a:gd name="connsiteX154" fmla="*/ 2957 w 10000"/>
              <a:gd name="connsiteY154" fmla="*/ 1947 h 10393"/>
              <a:gd name="connsiteX155" fmla="*/ 2966 w 10000"/>
              <a:gd name="connsiteY155" fmla="*/ 2054 h 10393"/>
              <a:gd name="connsiteX156" fmla="*/ 2885 w 10000"/>
              <a:gd name="connsiteY156" fmla="*/ 2122 h 10393"/>
              <a:gd name="connsiteX157" fmla="*/ 2549 w 10000"/>
              <a:gd name="connsiteY157" fmla="*/ 2539 h 10393"/>
              <a:gd name="connsiteX158" fmla="*/ 2422 w 10000"/>
              <a:gd name="connsiteY158" fmla="*/ 2764 h 10393"/>
              <a:gd name="connsiteX159" fmla="*/ 2178 w 10000"/>
              <a:gd name="connsiteY159" fmla="*/ 3060 h 10393"/>
              <a:gd name="connsiteX160" fmla="*/ 2101 w 10000"/>
              <a:gd name="connsiteY160" fmla="*/ 3199 h 10393"/>
              <a:gd name="connsiteX161" fmla="*/ 2103 w 10000"/>
              <a:gd name="connsiteY161" fmla="*/ 3303 h 10393"/>
              <a:gd name="connsiteX162" fmla="*/ 1991 w 10000"/>
              <a:gd name="connsiteY162" fmla="*/ 3424 h 10393"/>
              <a:gd name="connsiteX163" fmla="*/ 1816 w 10000"/>
              <a:gd name="connsiteY163" fmla="*/ 3361 h 10393"/>
              <a:gd name="connsiteX164" fmla="*/ 1618 w 10000"/>
              <a:gd name="connsiteY164" fmla="*/ 3626 h 10393"/>
              <a:gd name="connsiteX165" fmla="*/ 1618 w 10000"/>
              <a:gd name="connsiteY165" fmla="*/ 3761 h 10393"/>
              <a:gd name="connsiteX166" fmla="*/ 1457 w 10000"/>
              <a:gd name="connsiteY166" fmla="*/ 3940 h 10393"/>
              <a:gd name="connsiteX167" fmla="*/ 1543 w 10000"/>
              <a:gd name="connsiteY167" fmla="*/ 4044 h 10393"/>
              <a:gd name="connsiteX168" fmla="*/ 1670 w 10000"/>
              <a:gd name="connsiteY168" fmla="*/ 3949 h 10393"/>
              <a:gd name="connsiteX169" fmla="*/ 1905 w 10000"/>
              <a:gd name="connsiteY169" fmla="*/ 4115 h 10393"/>
              <a:gd name="connsiteX170" fmla="*/ 2147 w 10000"/>
              <a:gd name="connsiteY170" fmla="*/ 3913 h 10393"/>
              <a:gd name="connsiteX171" fmla="*/ 2207 w 10000"/>
              <a:gd name="connsiteY171" fmla="*/ 3963 h 10393"/>
              <a:gd name="connsiteX172" fmla="*/ 1954 w 10000"/>
              <a:gd name="connsiteY172" fmla="*/ 4196 h 10393"/>
              <a:gd name="connsiteX173" fmla="*/ 2207 w 10000"/>
              <a:gd name="connsiteY173" fmla="*/ 4466 h 10393"/>
              <a:gd name="connsiteX174" fmla="*/ 2368 w 10000"/>
              <a:gd name="connsiteY174" fmla="*/ 4300 h 10393"/>
              <a:gd name="connsiteX175" fmla="*/ 2483 w 10000"/>
              <a:gd name="connsiteY175" fmla="*/ 4259 h 10393"/>
              <a:gd name="connsiteX176" fmla="*/ 2489 w 10000"/>
              <a:gd name="connsiteY176" fmla="*/ 4385 h 10393"/>
              <a:gd name="connsiteX177" fmla="*/ 2325 w 10000"/>
              <a:gd name="connsiteY177" fmla="*/ 4515 h 10393"/>
              <a:gd name="connsiteX178" fmla="*/ 2420 w 10000"/>
              <a:gd name="connsiteY178" fmla="*/ 4681 h 10393"/>
              <a:gd name="connsiteX179" fmla="*/ 2739 w 10000"/>
              <a:gd name="connsiteY179" fmla="*/ 4367 h 10393"/>
              <a:gd name="connsiteX180" fmla="*/ 2687 w 10000"/>
              <a:gd name="connsiteY180" fmla="*/ 4246 h 10393"/>
              <a:gd name="connsiteX181" fmla="*/ 2799 w 10000"/>
              <a:gd name="connsiteY181" fmla="*/ 4124 h 10393"/>
              <a:gd name="connsiteX182" fmla="*/ 2920 w 10000"/>
              <a:gd name="connsiteY182" fmla="*/ 4250 h 10393"/>
              <a:gd name="connsiteX183" fmla="*/ 3078 w 10000"/>
              <a:gd name="connsiteY183" fmla="*/ 4192 h 10393"/>
              <a:gd name="connsiteX184" fmla="*/ 3595 w 10000"/>
              <a:gd name="connsiteY184" fmla="*/ 3038 h 10393"/>
              <a:gd name="connsiteX185" fmla="*/ 3583 w 10000"/>
              <a:gd name="connsiteY185" fmla="*/ 3168 h 10393"/>
              <a:gd name="connsiteX186" fmla="*/ 3204 w 10000"/>
              <a:gd name="connsiteY186" fmla="*/ 4353 h 10393"/>
              <a:gd name="connsiteX187" fmla="*/ 3767 w 10000"/>
              <a:gd name="connsiteY187" fmla="*/ 4205 h 10393"/>
              <a:gd name="connsiteX188" fmla="*/ 3733 w 10000"/>
              <a:gd name="connsiteY188" fmla="*/ 4412 h 10393"/>
              <a:gd name="connsiteX189" fmla="*/ 3345 w 10000"/>
              <a:gd name="connsiteY189" fmla="*/ 4533 h 10393"/>
              <a:gd name="connsiteX190" fmla="*/ 3362 w 10000"/>
              <a:gd name="connsiteY190" fmla="*/ 4690 h 10393"/>
              <a:gd name="connsiteX191" fmla="*/ 3609 w 10000"/>
              <a:gd name="connsiteY191" fmla="*/ 4677 h 10393"/>
              <a:gd name="connsiteX192" fmla="*/ 3601 w 10000"/>
              <a:gd name="connsiteY192" fmla="*/ 4816 h 10393"/>
              <a:gd name="connsiteX193" fmla="*/ 3420 w 10000"/>
              <a:gd name="connsiteY193" fmla="*/ 4843 h 10393"/>
              <a:gd name="connsiteX194" fmla="*/ 3420 w 10000"/>
              <a:gd name="connsiteY194" fmla="*/ 4991 h 10393"/>
              <a:gd name="connsiteX195" fmla="*/ 3557 w 10000"/>
              <a:gd name="connsiteY195" fmla="*/ 5000 h 10393"/>
              <a:gd name="connsiteX196" fmla="*/ 3549 w 10000"/>
              <a:gd name="connsiteY196" fmla="*/ 5126 h 10393"/>
              <a:gd name="connsiteX197" fmla="*/ 3394 w 10000"/>
              <a:gd name="connsiteY197" fmla="*/ 5189 h 10393"/>
              <a:gd name="connsiteX198" fmla="*/ 3345 w 10000"/>
              <a:gd name="connsiteY198" fmla="*/ 5220 h 10393"/>
              <a:gd name="connsiteX199" fmla="*/ 3302 w 10000"/>
              <a:gd name="connsiteY199" fmla="*/ 5180 h 10393"/>
              <a:gd name="connsiteX200" fmla="*/ 3333 w 10000"/>
              <a:gd name="connsiteY200" fmla="*/ 5121 h 10393"/>
              <a:gd name="connsiteX201" fmla="*/ 3307 w 10000"/>
              <a:gd name="connsiteY201" fmla="*/ 4951 h 10393"/>
              <a:gd name="connsiteX202" fmla="*/ 3178 w 10000"/>
              <a:gd name="connsiteY202" fmla="*/ 4695 h 10393"/>
              <a:gd name="connsiteX203" fmla="*/ 3103 w 10000"/>
              <a:gd name="connsiteY203" fmla="*/ 4731 h 10393"/>
              <a:gd name="connsiteX204" fmla="*/ 3112 w 10000"/>
              <a:gd name="connsiteY204" fmla="*/ 4596 h 10393"/>
              <a:gd name="connsiteX205" fmla="*/ 2989 w 10000"/>
              <a:gd name="connsiteY205" fmla="*/ 4448 h 10393"/>
              <a:gd name="connsiteX206" fmla="*/ 2807 w 10000"/>
              <a:gd name="connsiteY206" fmla="*/ 4636 h 10393"/>
              <a:gd name="connsiteX207" fmla="*/ 2825 w 10000"/>
              <a:gd name="connsiteY207" fmla="*/ 5014 h 10393"/>
              <a:gd name="connsiteX208" fmla="*/ 2759 w 10000"/>
              <a:gd name="connsiteY208" fmla="*/ 5045 h 10393"/>
              <a:gd name="connsiteX209" fmla="*/ 2764 w 10000"/>
              <a:gd name="connsiteY209" fmla="*/ 5490 h 10393"/>
              <a:gd name="connsiteX210" fmla="*/ 2876 w 10000"/>
              <a:gd name="connsiteY210" fmla="*/ 5516 h 10393"/>
              <a:gd name="connsiteX211" fmla="*/ 2911 w 10000"/>
              <a:gd name="connsiteY211" fmla="*/ 5566 h 10393"/>
              <a:gd name="connsiteX212" fmla="*/ 2905 w 10000"/>
              <a:gd name="connsiteY212" fmla="*/ 6037 h 10393"/>
              <a:gd name="connsiteX213" fmla="*/ 4023 w 10000"/>
              <a:gd name="connsiteY213" fmla="*/ 6028 h 10393"/>
              <a:gd name="connsiteX214" fmla="*/ 4147 w 10000"/>
              <a:gd name="connsiteY214" fmla="*/ 5647 h 10393"/>
              <a:gd name="connsiteX215" fmla="*/ 4230 w 10000"/>
              <a:gd name="connsiteY215" fmla="*/ 5207 h 10393"/>
              <a:gd name="connsiteX216" fmla="*/ 4241 w 10000"/>
              <a:gd name="connsiteY216" fmla="*/ 4327 h 10393"/>
              <a:gd name="connsiteX217" fmla="*/ 4256 w 10000"/>
              <a:gd name="connsiteY217" fmla="*/ 4169 h 10393"/>
              <a:gd name="connsiteX218" fmla="*/ 4276 w 10000"/>
              <a:gd name="connsiteY218"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4989 w 10000"/>
              <a:gd name="connsiteY128" fmla="*/ 7577 h 10393"/>
              <a:gd name="connsiteX129" fmla="*/ 5076 w 10000"/>
              <a:gd name="connsiteY129" fmla="*/ 6763 h 10393"/>
              <a:gd name="connsiteX130" fmla="*/ 5546 w 10000"/>
              <a:gd name="connsiteY130" fmla="*/ 5449 h 10393"/>
              <a:gd name="connsiteX131" fmla="*/ 5234 w 10000"/>
              <a:gd name="connsiteY131" fmla="*/ 5283 h 10393"/>
              <a:gd name="connsiteX132" fmla="*/ 5245 w 10000"/>
              <a:gd name="connsiteY132" fmla="*/ 4925 h 10393"/>
              <a:gd name="connsiteX133" fmla="*/ 5269 w 10000"/>
              <a:gd name="connsiteY133" fmla="*/ 4483 h 10393"/>
              <a:gd name="connsiteX134" fmla="*/ 5296 w 10000"/>
              <a:gd name="connsiteY134" fmla="*/ 4155 h 10393"/>
              <a:gd name="connsiteX135" fmla="*/ 5222 w 10000"/>
              <a:gd name="connsiteY135" fmla="*/ 3788 h 10393"/>
              <a:gd name="connsiteX136" fmla="*/ 5083 w 10000"/>
              <a:gd name="connsiteY136" fmla="*/ 3491 h 10393"/>
              <a:gd name="connsiteX137" fmla="*/ 5034 w 10000"/>
              <a:gd name="connsiteY137" fmla="*/ 3213 h 10393"/>
              <a:gd name="connsiteX138" fmla="*/ 5026 w 10000"/>
              <a:gd name="connsiteY138" fmla="*/ 2899 h 10393"/>
              <a:gd name="connsiteX139" fmla="*/ 5092 w 10000"/>
              <a:gd name="connsiteY139" fmla="*/ 2535 h 10393"/>
              <a:gd name="connsiteX140" fmla="*/ 5178 w 10000"/>
              <a:gd name="connsiteY140" fmla="*/ 2239 h 10393"/>
              <a:gd name="connsiteX141" fmla="*/ 5178 w 10000"/>
              <a:gd name="connsiteY141" fmla="*/ 2149 h 10393"/>
              <a:gd name="connsiteX142" fmla="*/ 5283 w 10000"/>
              <a:gd name="connsiteY142" fmla="*/ 974 h 10393"/>
              <a:gd name="connsiteX143" fmla="*/ 5295 w 10000"/>
              <a:gd name="connsiteY143" fmla="*/ 652 h 10393"/>
              <a:gd name="connsiteX144" fmla="*/ 5387 w 10000"/>
              <a:gd name="connsiteY144" fmla="*/ 647 h 10393"/>
              <a:gd name="connsiteX145" fmla="*/ 5469 w 10000"/>
              <a:gd name="connsiteY145" fmla="*/ 517 h 10393"/>
              <a:gd name="connsiteX146" fmla="*/ 5479 w 10000"/>
              <a:gd name="connsiteY146" fmla="*/ 24 h 10393"/>
              <a:gd name="connsiteX147" fmla="*/ 5282 w 10000"/>
              <a:gd name="connsiteY147" fmla="*/ 7 h 10393"/>
              <a:gd name="connsiteX148" fmla="*/ 5035 w 10000"/>
              <a:gd name="connsiteY148" fmla="*/ 151 h 10393"/>
              <a:gd name="connsiteX149" fmla="*/ 4819 w 10000"/>
              <a:gd name="connsiteY149" fmla="*/ 393 h 10393"/>
              <a:gd name="connsiteX150" fmla="*/ 4428 w 10000"/>
              <a:gd name="connsiteY150" fmla="*/ 748 h 10393"/>
              <a:gd name="connsiteX151" fmla="*/ 3353 w 10000"/>
              <a:gd name="connsiteY151" fmla="*/ 1448 h 10393"/>
              <a:gd name="connsiteX152" fmla="*/ 2905 w 10000"/>
              <a:gd name="connsiteY152" fmla="*/ 1834 h 10393"/>
              <a:gd name="connsiteX153" fmla="*/ 2905 w 10000"/>
              <a:gd name="connsiteY153" fmla="*/ 1969 h 10393"/>
              <a:gd name="connsiteX154" fmla="*/ 2957 w 10000"/>
              <a:gd name="connsiteY154" fmla="*/ 1947 h 10393"/>
              <a:gd name="connsiteX155" fmla="*/ 2966 w 10000"/>
              <a:gd name="connsiteY155" fmla="*/ 2054 h 10393"/>
              <a:gd name="connsiteX156" fmla="*/ 2885 w 10000"/>
              <a:gd name="connsiteY156" fmla="*/ 2122 h 10393"/>
              <a:gd name="connsiteX157" fmla="*/ 2549 w 10000"/>
              <a:gd name="connsiteY157" fmla="*/ 2539 h 10393"/>
              <a:gd name="connsiteX158" fmla="*/ 2422 w 10000"/>
              <a:gd name="connsiteY158" fmla="*/ 2764 h 10393"/>
              <a:gd name="connsiteX159" fmla="*/ 2178 w 10000"/>
              <a:gd name="connsiteY159" fmla="*/ 3060 h 10393"/>
              <a:gd name="connsiteX160" fmla="*/ 2101 w 10000"/>
              <a:gd name="connsiteY160" fmla="*/ 3199 h 10393"/>
              <a:gd name="connsiteX161" fmla="*/ 2103 w 10000"/>
              <a:gd name="connsiteY161" fmla="*/ 3303 h 10393"/>
              <a:gd name="connsiteX162" fmla="*/ 1991 w 10000"/>
              <a:gd name="connsiteY162" fmla="*/ 3424 h 10393"/>
              <a:gd name="connsiteX163" fmla="*/ 1816 w 10000"/>
              <a:gd name="connsiteY163" fmla="*/ 3361 h 10393"/>
              <a:gd name="connsiteX164" fmla="*/ 1618 w 10000"/>
              <a:gd name="connsiteY164" fmla="*/ 3626 h 10393"/>
              <a:gd name="connsiteX165" fmla="*/ 1618 w 10000"/>
              <a:gd name="connsiteY165" fmla="*/ 3761 h 10393"/>
              <a:gd name="connsiteX166" fmla="*/ 1457 w 10000"/>
              <a:gd name="connsiteY166" fmla="*/ 3940 h 10393"/>
              <a:gd name="connsiteX167" fmla="*/ 1543 w 10000"/>
              <a:gd name="connsiteY167" fmla="*/ 4044 h 10393"/>
              <a:gd name="connsiteX168" fmla="*/ 1670 w 10000"/>
              <a:gd name="connsiteY168" fmla="*/ 3949 h 10393"/>
              <a:gd name="connsiteX169" fmla="*/ 1905 w 10000"/>
              <a:gd name="connsiteY169" fmla="*/ 4115 h 10393"/>
              <a:gd name="connsiteX170" fmla="*/ 2147 w 10000"/>
              <a:gd name="connsiteY170" fmla="*/ 3913 h 10393"/>
              <a:gd name="connsiteX171" fmla="*/ 2207 w 10000"/>
              <a:gd name="connsiteY171" fmla="*/ 3963 h 10393"/>
              <a:gd name="connsiteX172" fmla="*/ 1954 w 10000"/>
              <a:gd name="connsiteY172" fmla="*/ 4196 h 10393"/>
              <a:gd name="connsiteX173" fmla="*/ 2207 w 10000"/>
              <a:gd name="connsiteY173" fmla="*/ 4466 h 10393"/>
              <a:gd name="connsiteX174" fmla="*/ 2368 w 10000"/>
              <a:gd name="connsiteY174" fmla="*/ 4300 h 10393"/>
              <a:gd name="connsiteX175" fmla="*/ 2483 w 10000"/>
              <a:gd name="connsiteY175" fmla="*/ 4259 h 10393"/>
              <a:gd name="connsiteX176" fmla="*/ 2489 w 10000"/>
              <a:gd name="connsiteY176" fmla="*/ 4385 h 10393"/>
              <a:gd name="connsiteX177" fmla="*/ 2325 w 10000"/>
              <a:gd name="connsiteY177" fmla="*/ 4515 h 10393"/>
              <a:gd name="connsiteX178" fmla="*/ 2420 w 10000"/>
              <a:gd name="connsiteY178" fmla="*/ 4681 h 10393"/>
              <a:gd name="connsiteX179" fmla="*/ 2739 w 10000"/>
              <a:gd name="connsiteY179" fmla="*/ 4367 h 10393"/>
              <a:gd name="connsiteX180" fmla="*/ 2687 w 10000"/>
              <a:gd name="connsiteY180" fmla="*/ 4246 h 10393"/>
              <a:gd name="connsiteX181" fmla="*/ 2799 w 10000"/>
              <a:gd name="connsiteY181" fmla="*/ 4124 h 10393"/>
              <a:gd name="connsiteX182" fmla="*/ 2920 w 10000"/>
              <a:gd name="connsiteY182" fmla="*/ 4250 h 10393"/>
              <a:gd name="connsiteX183" fmla="*/ 3078 w 10000"/>
              <a:gd name="connsiteY183" fmla="*/ 4192 h 10393"/>
              <a:gd name="connsiteX184" fmla="*/ 3595 w 10000"/>
              <a:gd name="connsiteY184" fmla="*/ 3038 h 10393"/>
              <a:gd name="connsiteX185" fmla="*/ 3583 w 10000"/>
              <a:gd name="connsiteY185" fmla="*/ 3168 h 10393"/>
              <a:gd name="connsiteX186" fmla="*/ 3204 w 10000"/>
              <a:gd name="connsiteY186" fmla="*/ 4353 h 10393"/>
              <a:gd name="connsiteX187" fmla="*/ 3767 w 10000"/>
              <a:gd name="connsiteY187" fmla="*/ 4205 h 10393"/>
              <a:gd name="connsiteX188" fmla="*/ 3733 w 10000"/>
              <a:gd name="connsiteY188" fmla="*/ 4412 h 10393"/>
              <a:gd name="connsiteX189" fmla="*/ 3345 w 10000"/>
              <a:gd name="connsiteY189" fmla="*/ 4533 h 10393"/>
              <a:gd name="connsiteX190" fmla="*/ 3362 w 10000"/>
              <a:gd name="connsiteY190" fmla="*/ 4690 h 10393"/>
              <a:gd name="connsiteX191" fmla="*/ 3609 w 10000"/>
              <a:gd name="connsiteY191" fmla="*/ 4677 h 10393"/>
              <a:gd name="connsiteX192" fmla="*/ 3601 w 10000"/>
              <a:gd name="connsiteY192" fmla="*/ 4816 h 10393"/>
              <a:gd name="connsiteX193" fmla="*/ 3420 w 10000"/>
              <a:gd name="connsiteY193" fmla="*/ 4843 h 10393"/>
              <a:gd name="connsiteX194" fmla="*/ 3420 w 10000"/>
              <a:gd name="connsiteY194" fmla="*/ 4991 h 10393"/>
              <a:gd name="connsiteX195" fmla="*/ 3557 w 10000"/>
              <a:gd name="connsiteY195" fmla="*/ 5000 h 10393"/>
              <a:gd name="connsiteX196" fmla="*/ 3549 w 10000"/>
              <a:gd name="connsiteY196" fmla="*/ 5126 h 10393"/>
              <a:gd name="connsiteX197" fmla="*/ 3394 w 10000"/>
              <a:gd name="connsiteY197" fmla="*/ 5189 h 10393"/>
              <a:gd name="connsiteX198" fmla="*/ 3345 w 10000"/>
              <a:gd name="connsiteY198" fmla="*/ 5220 h 10393"/>
              <a:gd name="connsiteX199" fmla="*/ 3302 w 10000"/>
              <a:gd name="connsiteY199" fmla="*/ 5180 h 10393"/>
              <a:gd name="connsiteX200" fmla="*/ 3333 w 10000"/>
              <a:gd name="connsiteY200" fmla="*/ 5121 h 10393"/>
              <a:gd name="connsiteX201" fmla="*/ 3307 w 10000"/>
              <a:gd name="connsiteY201" fmla="*/ 4951 h 10393"/>
              <a:gd name="connsiteX202" fmla="*/ 3178 w 10000"/>
              <a:gd name="connsiteY202" fmla="*/ 4695 h 10393"/>
              <a:gd name="connsiteX203" fmla="*/ 3103 w 10000"/>
              <a:gd name="connsiteY203" fmla="*/ 4731 h 10393"/>
              <a:gd name="connsiteX204" fmla="*/ 3112 w 10000"/>
              <a:gd name="connsiteY204" fmla="*/ 4596 h 10393"/>
              <a:gd name="connsiteX205" fmla="*/ 2989 w 10000"/>
              <a:gd name="connsiteY205" fmla="*/ 4448 h 10393"/>
              <a:gd name="connsiteX206" fmla="*/ 2807 w 10000"/>
              <a:gd name="connsiteY206" fmla="*/ 4636 h 10393"/>
              <a:gd name="connsiteX207" fmla="*/ 2825 w 10000"/>
              <a:gd name="connsiteY207" fmla="*/ 5014 h 10393"/>
              <a:gd name="connsiteX208" fmla="*/ 2759 w 10000"/>
              <a:gd name="connsiteY208" fmla="*/ 5045 h 10393"/>
              <a:gd name="connsiteX209" fmla="*/ 2764 w 10000"/>
              <a:gd name="connsiteY209" fmla="*/ 5490 h 10393"/>
              <a:gd name="connsiteX210" fmla="*/ 2876 w 10000"/>
              <a:gd name="connsiteY210" fmla="*/ 5516 h 10393"/>
              <a:gd name="connsiteX211" fmla="*/ 2911 w 10000"/>
              <a:gd name="connsiteY211" fmla="*/ 5566 h 10393"/>
              <a:gd name="connsiteX212" fmla="*/ 2905 w 10000"/>
              <a:gd name="connsiteY212" fmla="*/ 6037 h 10393"/>
              <a:gd name="connsiteX213" fmla="*/ 4023 w 10000"/>
              <a:gd name="connsiteY213" fmla="*/ 6028 h 10393"/>
              <a:gd name="connsiteX214" fmla="*/ 4147 w 10000"/>
              <a:gd name="connsiteY214" fmla="*/ 5647 h 10393"/>
              <a:gd name="connsiteX215" fmla="*/ 4230 w 10000"/>
              <a:gd name="connsiteY215" fmla="*/ 5207 h 10393"/>
              <a:gd name="connsiteX216" fmla="*/ 4241 w 10000"/>
              <a:gd name="connsiteY216" fmla="*/ 4327 h 10393"/>
              <a:gd name="connsiteX217" fmla="*/ 4256 w 10000"/>
              <a:gd name="connsiteY217" fmla="*/ 4169 h 10393"/>
              <a:gd name="connsiteX218" fmla="*/ 4276 w 10000"/>
              <a:gd name="connsiteY218"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4902 w 10000"/>
              <a:gd name="connsiteY128" fmla="*/ 7985 h 10393"/>
              <a:gd name="connsiteX129" fmla="*/ 5076 w 10000"/>
              <a:gd name="connsiteY129" fmla="*/ 6763 h 10393"/>
              <a:gd name="connsiteX130" fmla="*/ 5546 w 10000"/>
              <a:gd name="connsiteY130" fmla="*/ 5449 h 10393"/>
              <a:gd name="connsiteX131" fmla="*/ 5234 w 10000"/>
              <a:gd name="connsiteY131" fmla="*/ 5283 h 10393"/>
              <a:gd name="connsiteX132" fmla="*/ 5245 w 10000"/>
              <a:gd name="connsiteY132" fmla="*/ 4925 h 10393"/>
              <a:gd name="connsiteX133" fmla="*/ 5269 w 10000"/>
              <a:gd name="connsiteY133" fmla="*/ 4483 h 10393"/>
              <a:gd name="connsiteX134" fmla="*/ 5296 w 10000"/>
              <a:gd name="connsiteY134" fmla="*/ 4155 h 10393"/>
              <a:gd name="connsiteX135" fmla="*/ 5222 w 10000"/>
              <a:gd name="connsiteY135" fmla="*/ 3788 h 10393"/>
              <a:gd name="connsiteX136" fmla="*/ 5083 w 10000"/>
              <a:gd name="connsiteY136" fmla="*/ 3491 h 10393"/>
              <a:gd name="connsiteX137" fmla="*/ 5034 w 10000"/>
              <a:gd name="connsiteY137" fmla="*/ 3213 h 10393"/>
              <a:gd name="connsiteX138" fmla="*/ 5026 w 10000"/>
              <a:gd name="connsiteY138" fmla="*/ 2899 h 10393"/>
              <a:gd name="connsiteX139" fmla="*/ 5092 w 10000"/>
              <a:gd name="connsiteY139" fmla="*/ 2535 h 10393"/>
              <a:gd name="connsiteX140" fmla="*/ 5178 w 10000"/>
              <a:gd name="connsiteY140" fmla="*/ 2239 h 10393"/>
              <a:gd name="connsiteX141" fmla="*/ 5178 w 10000"/>
              <a:gd name="connsiteY141" fmla="*/ 2149 h 10393"/>
              <a:gd name="connsiteX142" fmla="*/ 5283 w 10000"/>
              <a:gd name="connsiteY142" fmla="*/ 974 h 10393"/>
              <a:gd name="connsiteX143" fmla="*/ 5295 w 10000"/>
              <a:gd name="connsiteY143" fmla="*/ 652 h 10393"/>
              <a:gd name="connsiteX144" fmla="*/ 5387 w 10000"/>
              <a:gd name="connsiteY144" fmla="*/ 647 h 10393"/>
              <a:gd name="connsiteX145" fmla="*/ 5469 w 10000"/>
              <a:gd name="connsiteY145" fmla="*/ 517 h 10393"/>
              <a:gd name="connsiteX146" fmla="*/ 5479 w 10000"/>
              <a:gd name="connsiteY146" fmla="*/ 24 h 10393"/>
              <a:gd name="connsiteX147" fmla="*/ 5282 w 10000"/>
              <a:gd name="connsiteY147" fmla="*/ 7 h 10393"/>
              <a:gd name="connsiteX148" fmla="*/ 5035 w 10000"/>
              <a:gd name="connsiteY148" fmla="*/ 151 h 10393"/>
              <a:gd name="connsiteX149" fmla="*/ 4819 w 10000"/>
              <a:gd name="connsiteY149" fmla="*/ 393 h 10393"/>
              <a:gd name="connsiteX150" fmla="*/ 4428 w 10000"/>
              <a:gd name="connsiteY150" fmla="*/ 748 h 10393"/>
              <a:gd name="connsiteX151" fmla="*/ 3353 w 10000"/>
              <a:gd name="connsiteY151" fmla="*/ 1448 h 10393"/>
              <a:gd name="connsiteX152" fmla="*/ 2905 w 10000"/>
              <a:gd name="connsiteY152" fmla="*/ 1834 h 10393"/>
              <a:gd name="connsiteX153" fmla="*/ 2905 w 10000"/>
              <a:gd name="connsiteY153" fmla="*/ 1969 h 10393"/>
              <a:gd name="connsiteX154" fmla="*/ 2957 w 10000"/>
              <a:gd name="connsiteY154" fmla="*/ 1947 h 10393"/>
              <a:gd name="connsiteX155" fmla="*/ 2966 w 10000"/>
              <a:gd name="connsiteY155" fmla="*/ 2054 h 10393"/>
              <a:gd name="connsiteX156" fmla="*/ 2885 w 10000"/>
              <a:gd name="connsiteY156" fmla="*/ 2122 h 10393"/>
              <a:gd name="connsiteX157" fmla="*/ 2549 w 10000"/>
              <a:gd name="connsiteY157" fmla="*/ 2539 h 10393"/>
              <a:gd name="connsiteX158" fmla="*/ 2422 w 10000"/>
              <a:gd name="connsiteY158" fmla="*/ 2764 h 10393"/>
              <a:gd name="connsiteX159" fmla="*/ 2178 w 10000"/>
              <a:gd name="connsiteY159" fmla="*/ 3060 h 10393"/>
              <a:gd name="connsiteX160" fmla="*/ 2101 w 10000"/>
              <a:gd name="connsiteY160" fmla="*/ 3199 h 10393"/>
              <a:gd name="connsiteX161" fmla="*/ 2103 w 10000"/>
              <a:gd name="connsiteY161" fmla="*/ 3303 h 10393"/>
              <a:gd name="connsiteX162" fmla="*/ 1991 w 10000"/>
              <a:gd name="connsiteY162" fmla="*/ 3424 h 10393"/>
              <a:gd name="connsiteX163" fmla="*/ 1816 w 10000"/>
              <a:gd name="connsiteY163" fmla="*/ 3361 h 10393"/>
              <a:gd name="connsiteX164" fmla="*/ 1618 w 10000"/>
              <a:gd name="connsiteY164" fmla="*/ 3626 h 10393"/>
              <a:gd name="connsiteX165" fmla="*/ 1618 w 10000"/>
              <a:gd name="connsiteY165" fmla="*/ 3761 h 10393"/>
              <a:gd name="connsiteX166" fmla="*/ 1457 w 10000"/>
              <a:gd name="connsiteY166" fmla="*/ 3940 h 10393"/>
              <a:gd name="connsiteX167" fmla="*/ 1543 w 10000"/>
              <a:gd name="connsiteY167" fmla="*/ 4044 h 10393"/>
              <a:gd name="connsiteX168" fmla="*/ 1670 w 10000"/>
              <a:gd name="connsiteY168" fmla="*/ 3949 h 10393"/>
              <a:gd name="connsiteX169" fmla="*/ 1905 w 10000"/>
              <a:gd name="connsiteY169" fmla="*/ 4115 h 10393"/>
              <a:gd name="connsiteX170" fmla="*/ 2147 w 10000"/>
              <a:gd name="connsiteY170" fmla="*/ 3913 h 10393"/>
              <a:gd name="connsiteX171" fmla="*/ 2207 w 10000"/>
              <a:gd name="connsiteY171" fmla="*/ 3963 h 10393"/>
              <a:gd name="connsiteX172" fmla="*/ 1954 w 10000"/>
              <a:gd name="connsiteY172" fmla="*/ 4196 h 10393"/>
              <a:gd name="connsiteX173" fmla="*/ 2207 w 10000"/>
              <a:gd name="connsiteY173" fmla="*/ 4466 h 10393"/>
              <a:gd name="connsiteX174" fmla="*/ 2368 w 10000"/>
              <a:gd name="connsiteY174" fmla="*/ 4300 h 10393"/>
              <a:gd name="connsiteX175" fmla="*/ 2483 w 10000"/>
              <a:gd name="connsiteY175" fmla="*/ 4259 h 10393"/>
              <a:gd name="connsiteX176" fmla="*/ 2489 w 10000"/>
              <a:gd name="connsiteY176" fmla="*/ 4385 h 10393"/>
              <a:gd name="connsiteX177" fmla="*/ 2325 w 10000"/>
              <a:gd name="connsiteY177" fmla="*/ 4515 h 10393"/>
              <a:gd name="connsiteX178" fmla="*/ 2420 w 10000"/>
              <a:gd name="connsiteY178" fmla="*/ 4681 h 10393"/>
              <a:gd name="connsiteX179" fmla="*/ 2739 w 10000"/>
              <a:gd name="connsiteY179" fmla="*/ 4367 h 10393"/>
              <a:gd name="connsiteX180" fmla="*/ 2687 w 10000"/>
              <a:gd name="connsiteY180" fmla="*/ 4246 h 10393"/>
              <a:gd name="connsiteX181" fmla="*/ 2799 w 10000"/>
              <a:gd name="connsiteY181" fmla="*/ 4124 h 10393"/>
              <a:gd name="connsiteX182" fmla="*/ 2920 w 10000"/>
              <a:gd name="connsiteY182" fmla="*/ 4250 h 10393"/>
              <a:gd name="connsiteX183" fmla="*/ 3078 w 10000"/>
              <a:gd name="connsiteY183" fmla="*/ 4192 h 10393"/>
              <a:gd name="connsiteX184" fmla="*/ 3595 w 10000"/>
              <a:gd name="connsiteY184" fmla="*/ 3038 h 10393"/>
              <a:gd name="connsiteX185" fmla="*/ 3583 w 10000"/>
              <a:gd name="connsiteY185" fmla="*/ 3168 h 10393"/>
              <a:gd name="connsiteX186" fmla="*/ 3204 w 10000"/>
              <a:gd name="connsiteY186" fmla="*/ 4353 h 10393"/>
              <a:gd name="connsiteX187" fmla="*/ 3767 w 10000"/>
              <a:gd name="connsiteY187" fmla="*/ 4205 h 10393"/>
              <a:gd name="connsiteX188" fmla="*/ 3733 w 10000"/>
              <a:gd name="connsiteY188" fmla="*/ 4412 h 10393"/>
              <a:gd name="connsiteX189" fmla="*/ 3345 w 10000"/>
              <a:gd name="connsiteY189" fmla="*/ 4533 h 10393"/>
              <a:gd name="connsiteX190" fmla="*/ 3362 w 10000"/>
              <a:gd name="connsiteY190" fmla="*/ 4690 h 10393"/>
              <a:gd name="connsiteX191" fmla="*/ 3609 w 10000"/>
              <a:gd name="connsiteY191" fmla="*/ 4677 h 10393"/>
              <a:gd name="connsiteX192" fmla="*/ 3601 w 10000"/>
              <a:gd name="connsiteY192" fmla="*/ 4816 h 10393"/>
              <a:gd name="connsiteX193" fmla="*/ 3420 w 10000"/>
              <a:gd name="connsiteY193" fmla="*/ 4843 h 10393"/>
              <a:gd name="connsiteX194" fmla="*/ 3420 w 10000"/>
              <a:gd name="connsiteY194" fmla="*/ 4991 h 10393"/>
              <a:gd name="connsiteX195" fmla="*/ 3557 w 10000"/>
              <a:gd name="connsiteY195" fmla="*/ 5000 h 10393"/>
              <a:gd name="connsiteX196" fmla="*/ 3549 w 10000"/>
              <a:gd name="connsiteY196" fmla="*/ 5126 h 10393"/>
              <a:gd name="connsiteX197" fmla="*/ 3394 w 10000"/>
              <a:gd name="connsiteY197" fmla="*/ 5189 h 10393"/>
              <a:gd name="connsiteX198" fmla="*/ 3345 w 10000"/>
              <a:gd name="connsiteY198" fmla="*/ 5220 h 10393"/>
              <a:gd name="connsiteX199" fmla="*/ 3302 w 10000"/>
              <a:gd name="connsiteY199" fmla="*/ 5180 h 10393"/>
              <a:gd name="connsiteX200" fmla="*/ 3333 w 10000"/>
              <a:gd name="connsiteY200" fmla="*/ 5121 h 10393"/>
              <a:gd name="connsiteX201" fmla="*/ 3307 w 10000"/>
              <a:gd name="connsiteY201" fmla="*/ 4951 h 10393"/>
              <a:gd name="connsiteX202" fmla="*/ 3178 w 10000"/>
              <a:gd name="connsiteY202" fmla="*/ 4695 h 10393"/>
              <a:gd name="connsiteX203" fmla="*/ 3103 w 10000"/>
              <a:gd name="connsiteY203" fmla="*/ 4731 h 10393"/>
              <a:gd name="connsiteX204" fmla="*/ 3112 w 10000"/>
              <a:gd name="connsiteY204" fmla="*/ 4596 h 10393"/>
              <a:gd name="connsiteX205" fmla="*/ 2989 w 10000"/>
              <a:gd name="connsiteY205" fmla="*/ 4448 h 10393"/>
              <a:gd name="connsiteX206" fmla="*/ 2807 w 10000"/>
              <a:gd name="connsiteY206" fmla="*/ 4636 h 10393"/>
              <a:gd name="connsiteX207" fmla="*/ 2825 w 10000"/>
              <a:gd name="connsiteY207" fmla="*/ 5014 h 10393"/>
              <a:gd name="connsiteX208" fmla="*/ 2759 w 10000"/>
              <a:gd name="connsiteY208" fmla="*/ 5045 h 10393"/>
              <a:gd name="connsiteX209" fmla="*/ 2764 w 10000"/>
              <a:gd name="connsiteY209" fmla="*/ 5490 h 10393"/>
              <a:gd name="connsiteX210" fmla="*/ 2876 w 10000"/>
              <a:gd name="connsiteY210" fmla="*/ 5516 h 10393"/>
              <a:gd name="connsiteX211" fmla="*/ 2911 w 10000"/>
              <a:gd name="connsiteY211" fmla="*/ 5566 h 10393"/>
              <a:gd name="connsiteX212" fmla="*/ 2905 w 10000"/>
              <a:gd name="connsiteY212" fmla="*/ 6037 h 10393"/>
              <a:gd name="connsiteX213" fmla="*/ 4023 w 10000"/>
              <a:gd name="connsiteY213" fmla="*/ 6028 h 10393"/>
              <a:gd name="connsiteX214" fmla="*/ 4147 w 10000"/>
              <a:gd name="connsiteY214" fmla="*/ 5647 h 10393"/>
              <a:gd name="connsiteX215" fmla="*/ 4230 w 10000"/>
              <a:gd name="connsiteY215" fmla="*/ 5207 h 10393"/>
              <a:gd name="connsiteX216" fmla="*/ 4241 w 10000"/>
              <a:gd name="connsiteY216" fmla="*/ 4327 h 10393"/>
              <a:gd name="connsiteX217" fmla="*/ 4256 w 10000"/>
              <a:gd name="connsiteY217" fmla="*/ 4169 h 10393"/>
              <a:gd name="connsiteX218" fmla="*/ 4276 w 10000"/>
              <a:gd name="connsiteY218"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4902 w 10000"/>
              <a:gd name="connsiteY128" fmla="*/ 7985 h 10393"/>
              <a:gd name="connsiteX129" fmla="*/ 5076 w 10000"/>
              <a:gd name="connsiteY129" fmla="*/ 6763 h 10393"/>
              <a:gd name="connsiteX130" fmla="*/ 5546 w 10000"/>
              <a:gd name="connsiteY130" fmla="*/ 5449 h 10393"/>
              <a:gd name="connsiteX131" fmla="*/ 5234 w 10000"/>
              <a:gd name="connsiteY131" fmla="*/ 5283 h 10393"/>
              <a:gd name="connsiteX132" fmla="*/ 5245 w 10000"/>
              <a:gd name="connsiteY132" fmla="*/ 4925 h 10393"/>
              <a:gd name="connsiteX133" fmla="*/ 5269 w 10000"/>
              <a:gd name="connsiteY133" fmla="*/ 4483 h 10393"/>
              <a:gd name="connsiteX134" fmla="*/ 5296 w 10000"/>
              <a:gd name="connsiteY134" fmla="*/ 4155 h 10393"/>
              <a:gd name="connsiteX135" fmla="*/ 5222 w 10000"/>
              <a:gd name="connsiteY135" fmla="*/ 3788 h 10393"/>
              <a:gd name="connsiteX136" fmla="*/ 5083 w 10000"/>
              <a:gd name="connsiteY136" fmla="*/ 3491 h 10393"/>
              <a:gd name="connsiteX137" fmla="*/ 5034 w 10000"/>
              <a:gd name="connsiteY137" fmla="*/ 3213 h 10393"/>
              <a:gd name="connsiteX138" fmla="*/ 5026 w 10000"/>
              <a:gd name="connsiteY138" fmla="*/ 2899 h 10393"/>
              <a:gd name="connsiteX139" fmla="*/ 5092 w 10000"/>
              <a:gd name="connsiteY139" fmla="*/ 2535 h 10393"/>
              <a:gd name="connsiteX140" fmla="*/ 5178 w 10000"/>
              <a:gd name="connsiteY140" fmla="*/ 2239 h 10393"/>
              <a:gd name="connsiteX141" fmla="*/ 5178 w 10000"/>
              <a:gd name="connsiteY141" fmla="*/ 2149 h 10393"/>
              <a:gd name="connsiteX142" fmla="*/ 5283 w 10000"/>
              <a:gd name="connsiteY142" fmla="*/ 974 h 10393"/>
              <a:gd name="connsiteX143" fmla="*/ 5295 w 10000"/>
              <a:gd name="connsiteY143" fmla="*/ 652 h 10393"/>
              <a:gd name="connsiteX144" fmla="*/ 5387 w 10000"/>
              <a:gd name="connsiteY144" fmla="*/ 647 h 10393"/>
              <a:gd name="connsiteX145" fmla="*/ 5469 w 10000"/>
              <a:gd name="connsiteY145" fmla="*/ 517 h 10393"/>
              <a:gd name="connsiteX146" fmla="*/ 5479 w 10000"/>
              <a:gd name="connsiteY146" fmla="*/ 24 h 10393"/>
              <a:gd name="connsiteX147" fmla="*/ 5282 w 10000"/>
              <a:gd name="connsiteY147" fmla="*/ 7 h 10393"/>
              <a:gd name="connsiteX148" fmla="*/ 5035 w 10000"/>
              <a:gd name="connsiteY148" fmla="*/ 151 h 10393"/>
              <a:gd name="connsiteX149" fmla="*/ 4819 w 10000"/>
              <a:gd name="connsiteY149" fmla="*/ 393 h 10393"/>
              <a:gd name="connsiteX150" fmla="*/ 4428 w 10000"/>
              <a:gd name="connsiteY150" fmla="*/ 748 h 10393"/>
              <a:gd name="connsiteX151" fmla="*/ 3353 w 10000"/>
              <a:gd name="connsiteY151" fmla="*/ 1448 h 10393"/>
              <a:gd name="connsiteX152" fmla="*/ 2905 w 10000"/>
              <a:gd name="connsiteY152" fmla="*/ 1834 h 10393"/>
              <a:gd name="connsiteX153" fmla="*/ 2905 w 10000"/>
              <a:gd name="connsiteY153" fmla="*/ 1969 h 10393"/>
              <a:gd name="connsiteX154" fmla="*/ 2957 w 10000"/>
              <a:gd name="connsiteY154" fmla="*/ 1947 h 10393"/>
              <a:gd name="connsiteX155" fmla="*/ 2966 w 10000"/>
              <a:gd name="connsiteY155" fmla="*/ 2054 h 10393"/>
              <a:gd name="connsiteX156" fmla="*/ 2885 w 10000"/>
              <a:gd name="connsiteY156" fmla="*/ 2122 h 10393"/>
              <a:gd name="connsiteX157" fmla="*/ 2549 w 10000"/>
              <a:gd name="connsiteY157" fmla="*/ 2539 h 10393"/>
              <a:gd name="connsiteX158" fmla="*/ 2422 w 10000"/>
              <a:gd name="connsiteY158" fmla="*/ 2764 h 10393"/>
              <a:gd name="connsiteX159" fmla="*/ 2178 w 10000"/>
              <a:gd name="connsiteY159" fmla="*/ 3060 h 10393"/>
              <a:gd name="connsiteX160" fmla="*/ 2101 w 10000"/>
              <a:gd name="connsiteY160" fmla="*/ 3199 h 10393"/>
              <a:gd name="connsiteX161" fmla="*/ 2103 w 10000"/>
              <a:gd name="connsiteY161" fmla="*/ 3303 h 10393"/>
              <a:gd name="connsiteX162" fmla="*/ 1991 w 10000"/>
              <a:gd name="connsiteY162" fmla="*/ 3424 h 10393"/>
              <a:gd name="connsiteX163" fmla="*/ 1816 w 10000"/>
              <a:gd name="connsiteY163" fmla="*/ 3361 h 10393"/>
              <a:gd name="connsiteX164" fmla="*/ 1618 w 10000"/>
              <a:gd name="connsiteY164" fmla="*/ 3626 h 10393"/>
              <a:gd name="connsiteX165" fmla="*/ 1618 w 10000"/>
              <a:gd name="connsiteY165" fmla="*/ 3761 h 10393"/>
              <a:gd name="connsiteX166" fmla="*/ 1457 w 10000"/>
              <a:gd name="connsiteY166" fmla="*/ 3940 h 10393"/>
              <a:gd name="connsiteX167" fmla="*/ 1543 w 10000"/>
              <a:gd name="connsiteY167" fmla="*/ 4044 h 10393"/>
              <a:gd name="connsiteX168" fmla="*/ 1670 w 10000"/>
              <a:gd name="connsiteY168" fmla="*/ 3949 h 10393"/>
              <a:gd name="connsiteX169" fmla="*/ 1905 w 10000"/>
              <a:gd name="connsiteY169" fmla="*/ 4115 h 10393"/>
              <a:gd name="connsiteX170" fmla="*/ 2147 w 10000"/>
              <a:gd name="connsiteY170" fmla="*/ 3913 h 10393"/>
              <a:gd name="connsiteX171" fmla="*/ 2207 w 10000"/>
              <a:gd name="connsiteY171" fmla="*/ 3963 h 10393"/>
              <a:gd name="connsiteX172" fmla="*/ 1954 w 10000"/>
              <a:gd name="connsiteY172" fmla="*/ 4196 h 10393"/>
              <a:gd name="connsiteX173" fmla="*/ 2207 w 10000"/>
              <a:gd name="connsiteY173" fmla="*/ 4466 h 10393"/>
              <a:gd name="connsiteX174" fmla="*/ 2368 w 10000"/>
              <a:gd name="connsiteY174" fmla="*/ 4300 h 10393"/>
              <a:gd name="connsiteX175" fmla="*/ 2483 w 10000"/>
              <a:gd name="connsiteY175" fmla="*/ 4259 h 10393"/>
              <a:gd name="connsiteX176" fmla="*/ 2489 w 10000"/>
              <a:gd name="connsiteY176" fmla="*/ 4385 h 10393"/>
              <a:gd name="connsiteX177" fmla="*/ 2325 w 10000"/>
              <a:gd name="connsiteY177" fmla="*/ 4515 h 10393"/>
              <a:gd name="connsiteX178" fmla="*/ 2420 w 10000"/>
              <a:gd name="connsiteY178" fmla="*/ 4681 h 10393"/>
              <a:gd name="connsiteX179" fmla="*/ 2739 w 10000"/>
              <a:gd name="connsiteY179" fmla="*/ 4367 h 10393"/>
              <a:gd name="connsiteX180" fmla="*/ 2687 w 10000"/>
              <a:gd name="connsiteY180" fmla="*/ 4246 h 10393"/>
              <a:gd name="connsiteX181" fmla="*/ 2799 w 10000"/>
              <a:gd name="connsiteY181" fmla="*/ 4124 h 10393"/>
              <a:gd name="connsiteX182" fmla="*/ 2920 w 10000"/>
              <a:gd name="connsiteY182" fmla="*/ 4250 h 10393"/>
              <a:gd name="connsiteX183" fmla="*/ 3078 w 10000"/>
              <a:gd name="connsiteY183" fmla="*/ 4192 h 10393"/>
              <a:gd name="connsiteX184" fmla="*/ 3595 w 10000"/>
              <a:gd name="connsiteY184" fmla="*/ 3038 h 10393"/>
              <a:gd name="connsiteX185" fmla="*/ 3583 w 10000"/>
              <a:gd name="connsiteY185" fmla="*/ 3168 h 10393"/>
              <a:gd name="connsiteX186" fmla="*/ 3204 w 10000"/>
              <a:gd name="connsiteY186" fmla="*/ 4353 h 10393"/>
              <a:gd name="connsiteX187" fmla="*/ 3767 w 10000"/>
              <a:gd name="connsiteY187" fmla="*/ 4205 h 10393"/>
              <a:gd name="connsiteX188" fmla="*/ 3733 w 10000"/>
              <a:gd name="connsiteY188" fmla="*/ 4412 h 10393"/>
              <a:gd name="connsiteX189" fmla="*/ 3345 w 10000"/>
              <a:gd name="connsiteY189" fmla="*/ 4533 h 10393"/>
              <a:gd name="connsiteX190" fmla="*/ 3362 w 10000"/>
              <a:gd name="connsiteY190" fmla="*/ 4690 h 10393"/>
              <a:gd name="connsiteX191" fmla="*/ 3609 w 10000"/>
              <a:gd name="connsiteY191" fmla="*/ 4677 h 10393"/>
              <a:gd name="connsiteX192" fmla="*/ 3601 w 10000"/>
              <a:gd name="connsiteY192" fmla="*/ 4816 h 10393"/>
              <a:gd name="connsiteX193" fmla="*/ 3420 w 10000"/>
              <a:gd name="connsiteY193" fmla="*/ 4843 h 10393"/>
              <a:gd name="connsiteX194" fmla="*/ 3420 w 10000"/>
              <a:gd name="connsiteY194" fmla="*/ 4991 h 10393"/>
              <a:gd name="connsiteX195" fmla="*/ 3557 w 10000"/>
              <a:gd name="connsiteY195" fmla="*/ 5000 h 10393"/>
              <a:gd name="connsiteX196" fmla="*/ 3549 w 10000"/>
              <a:gd name="connsiteY196" fmla="*/ 5126 h 10393"/>
              <a:gd name="connsiteX197" fmla="*/ 3394 w 10000"/>
              <a:gd name="connsiteY197" fmla="*/ 5189 h 10393"/>
              <a:gd name="connsiteX198" fmla="*/ 3345 w 10000"/>
              <a:gd name="connsiteY198" fmla="*/ 5220 h 10393"/>
              <a:gd name="connsiteX199" fmla="*/ 3302 w 10000"/>
              <a:gd name="connsiteY199" fmla="*/ 5180 h 10393"/>
              <a:gd name="connsiteX200" fmla="*/ 3333 w 10000"/>
              <a:gd name="connsiteY200" fmla="*/ 5121 h 10393"/>
              <a:gd name="connsiteX201" fmla="*/ 3307 w 10000"/>
              <a:gd name="connsiteY201" fmla="*/ 4951 h 10393"/>
              <a:gd name="connsiteX202" fmla="*/ 3178 w 10000"/>
              <a:gd name="connsiteY202" fmla="*/ 4695 h 10393"/>
              <a:gd name="connsiteX203" fmla="*/ 3103 w 10000"/>
              <a:gd name="connsiteY203" fmla="*/ 4731 h 10393"/>
              <a:gd name="connsiteX204" fmla="*/ 3112 w 10000"/>
              <a:gd name="connsiteY204" fmla="*/ 4596 h 10393"/>
              <a:gd name="connsiteX205" fmla="*/ 2989 w 10000"/>
              <a:gd name="connsiteY205" fmla="*/ 4448 h 10393"/>
              <a:gd name="connsiteX206" fmla="*/ 2807 w 10000"/>
              <a:gd name="connsiteY206" fmla="*/ 4636 h 10393"/>
              <a:gd name="connsiteX207" fmla="*/ 2825 w 10000"/>
              <a:gd name="connsiteY207" fmla="*/ 5014 h 10393"/>
              <a:gd name="connsiteX208" fmla="*/ 2759 w 10000"/>
              <a:gd name="connsiteY208" fmla="*/ 5045 h 10393"/>
              <a:gd name="connsiteX209" fmla="*/ 2764 w 10000"/>
              <a:gd name="connsiteY209" fmla="*/ 5490 h 10393"/>
              <a:gd name="connsiteX210" fmla="*/ 2876 w 10000"/>
              <a:gd name="connsiteY210" fmla="*/ 5516 h 10393"/>
              <a:gd name="connsiteX211" fmla="*/ 2911 w 10000"/>
              <a:gd name="connsiteY211" fmla="*/ 5566 h 10393"/>
              <a:gd name="connsiteX212" fmla="*/ 2905 w 10000"/>
              <a:gd name="connsiteY212" fmla="*/ 6037 h 10393"/>
              <a:gd name="connsiteX213" fmla="*/ 4023 w 10000"/>
              <a:gd name="connsiteY213" fmla="*/ 6028 h 10393"/>
              <a:gd name="connsiteX214" fmla="*/ 4147 w 10000"/>
              <a:gd name="connsiteY214" fmla="*/ 5647 h 10393"/>
              <a:gd name="connsiteX215" fmla="*/ 4230 w 10000"/>
              <a:gd name="connsiteY215" fmla="*/ 5207 h 10393"/>
              <a:gd name="connsiteX216" fmla="*/ 4241 w 10000"/>
              <a:gd name="connsiteY216" fmla="*/ 4327 h 10393"/>
              <a:gd name="connsiteX217" fmla="*/ 4256 w 10000"/>
              <a:gd name="connsiteY217" fmla="*/ 4169 h 10393"/>
              <a:gd name="connsiteX218" fmla="*/ 4276 w 10000"/>
              <a:gd name="connsiteY218"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6362 w 10000"/>
              <a:gd name="connsiteY127" fmla="*/ 4466 h 10393"/>
              <a:gd name="connsiteX128" fmla="*/ 4902 w 10000"/>
              <a:gd name="connsiteY128" fmla="*/ 7985 h 10393"/>
              <a:gd name="connsiteX129" fmla="*/ 5076 w 10000"/>
              <a:gd name="connsiteY129" fmla="*/ 6763 h 10393"/>
              <a:gd name="connsiteX130" fmla="*/ 5546 w 10000"/>
              <a:gd name="connsiteY130" fmla="*/ 5449 h 10393"/>
              <a:gd name="connsiteX131" fmla="*/ 5234 w 10000"/>
              <a:gd name="connsiteY131" fmla="*/ 5283 h 10393"/>
              <a:gd name="connsiteX132" fmla="*/ 5245 w 10000"/>
              <a:gd name="connsiteY132" fmla="*/ 4925 h 10393"/>
              <a:gd name="connsiteX133" fmla="*/ 5269 w 10000"/>
              <a:gd name="connsiteY133" fmla="*/ 4483 h 10393"/>
              <a:gd name="connsiteX134" fmla="*/ 5296 w 10000"/>
              <a:gd name="connsiteY134" fmla="*/ 4155 h 10393"/>
              <a:gd name="connsiteX135" fmla="*/ 5222 w 10000"/>
              <a:gd name="connsiteY135" fmla="*/ 3788 h 10393"/>
              <a:gd name="connsiteX136" fmla="*/ 5083 w 10000"/>
              <a:gd name="connsiteY136" fmla="*/ 3491 h 10393"/>
              <a:gd name="connsiteX137" fmla="*/ 5034 w 10000"/>
              <a:gd name="connsiteY137" fmla="*/ 3213 h 10393"/>
              <a:gd name="connsiteX138" fmla="*/ 5026 w 10000"/>
              <a:gd name="connsiteY138" fmla="*/ 2899 h 10393"/>
              <a:gd name="connsiteX139" fmla="*/ 5092 w 10000"/>
              <a:gd name="connsiteY139" fmla="*/ 2535 h 10393"/>
              <a:gd name="connsiteX140" fmla="*/ 5178 w 10000"/>
              <a:gd name="connsiteY140" fmla="*/ 2239 h 10393"/>
              <a:gd name="connsiteX141" fmla="*/ 5178 w 10000"/>
              <a:gd name="connsiteY141" fmla="*/ 2149 h 10393"/>
              <a:gd name="connsiteX142" fmla="*/ 5283 w 10000"/>
              <a:gd name="connsiteY142" fmla="*/ 974 h 10393"/>
              <a:gd name="connsiteX143" fmla="*/ 5295 w 10000"/>
              <a:gd name="connsiteY143" fmla="*/ 652 h 10393"/>
              <a:gd name="connsiteX144" fmla="*/ 5387 w 10000"/>
              <a:gd name="connsiteY144" fmla="*/ 647 h 10393"/>
              <a:gd name="connsiteX145" fmla="*/ 5469 w 10000"/>
              <a:gd name="connsiteY145" fmla="*/ 517 h 10393"/>
              <a:gd name="connsiteX146" fmla="*/ 5479 w 10000"/>
              <a:gd name="connsiteY146" fmla="*/ 24 h 10393"/>
              <a:gd name="connsiteX147" fmla="*/ 5282 w 10000"/>
              <a:gd name="connsiteY147" fmla="*/ 7 h 10393"/>
              <a:gd name="connsiteX148" fmla="*/ 5035 w 10000"/>
              <a:gd name="connsiteY148" fmla="*/ 151 h 10393"/>
              <a:gd name="connsiteX149" fmla="*/ 4819 w 10000"/>
              <a:gd name="connsiteY149" fmla="*/ 393 h 10393"/>
              <a:gd name="connsiteX150" fmla="*/ 4428 w 10000"/>
              <a:gd name="connsiteY150" fmla="*/ 748 h 10393"/>
              <a:gd name="connsiteX151" fmla="*/ 3353 w 10000"/>
              <a:gd name="connsiteY151" fmla="*/ 1448 h 10393"/>
              <a:gd name="connsiteX152" fmla="*/ 2905 w 10000"/>
              <a:gd name="connsiteY152" fmla="*/ 1834 h 10393"/>
              <a:gd name="connsiteX153" fmla="*/ 2905 w 10000"/>
              <a:gd name="connsiteY153" fmla="*/ 1969 h 10393"/>
              <a:gd name="connsiteX154" fmla="*/ 2957 w 10000"/>
              <a:gd name="connsiteY154" fmla="*/ 1947 h 10393"/>
              <a:gd name="connsiteX155" fmla="*/ 2966 w 10000"/>
              <a:gd name="connsiteY155" fmla="*/ 2054 h 10393"/>
              <a:gd name="connsiteX156" fmla="*/ 2885 w 10000"/>
              <a:gd name="connsiteY156" fmla="*/ 2122 h 10393"/>
              <a:gd name="connsiteX157" fmla="*/ 2549 w 10000"/>
              <a:gd name="connsiteY157" fmla="*/ 2539 h 10393"/>
              <a:gd name="connsiteX158" fmla="*/ 2422 w 10000"/>
              <a:gd name="connsiteY158" fmla="*/ 2764 h 10393"/>
              <a:gd name="connsiteX159" fmla="*/ 2178 w 10000"/>
              <a:gd name="connsiteY159" fmla="*/ 3060 h 10393"/>
              <a:gd name="connsiteX160" fmla="*/ 2101 w 10000"/>
              <a:gd name="connsiteY160" fmla="*/ 3199 h 10393"/>
              <a:gd name="connsiteX161" fmla="*/ 2103 w 10000"/>
              <a:gd name="connsiteY161" fmla="*/ 3303 h 10393"/>
              <a:gd name="connsiteX162" fmla="*/ 1991 w 10000"/>
              <a:gd name="connsiteY162" fmla="*/ 3424 h 10393"/>
              <a:gd name="connsiteX163" fmla="*/ 1816 w 10000"/>
              <a:gd name="connsiteY163" fmla="*/ 3361 h 10393"/>
              <a:gd name="connsiteX164" fmla="*/ 1618 w 10000"/>
              <a:gd name="connsiteY164" fmla="*/ 3626 h 10393"/>
              <a:gd name="connsiteX165" fmla="*/ 1618 w 10000"/>
              <a:gd name="connsiteY165" fmla="*/ 3761 h 10393"/>
              <a:gd name="connsiteX166" fmla="*/ 1457 w 10000"/>
              <a:gd name="connsiteY166" fmla="*/ 3940 h 10393"/>
              <a:gd name="connsiteX167" fmla="*/ 1543 w 10000"/>
              <a:gd name="connsiteY167" fmla="*/ 4044 h 10393"/>
              <a:gd name="connsiteX168" fmla="*/ 1670 w 10000"/>
              <a:gd name="connsiteY168" fmla="*/ 3949 h 10393"/>
              <a:gd name="connsiteX169" fmla="*/ 1905 w 10000"/>
              <a:gd name="connsiteY169" fmla="*/ 4115 h 10393"/>
              <a:gd name="connsiteX170" fmla="*/ 2147 w 10000"/>
              <a:gd name="connsiteY170" fmla="*/ 3913 h 10393"/>
              <a:gd name="connsiteX171" fmla="*/ 2207 w 10000"/>
              <a:gd name="connsiteY171" fmla="*/ 3963 h 10393"/>
              <a:gd name="connsiteX172" fmla="*/ 1954 w 10000"/>
              <a:gd name="connsiteY172" fmla="*/ 4196 h 10393"/>
              <a:gd name="connsiteX173" fmla="*/ 2207 w 10000"/>
              <a:gd name="connsiteY173" fmla="*/ 4466 h 10393"/>
              <a:gd name="connsiteX174" fmla="*/ 2368 w 10000"/>
              <a:gd name="connsiteY174" fmla="*/ 4300 h 10393"/>
              <a:gd name="connsiteX175" fmla="*/ 2483 w 10000"/>
              <a:gd name="connsiteY175" fmla="*/ 4259 h 10393"/>
              <a:gd name="connsiteX176" fmla="*/ 2489 w 10000"/>
              <a:gd name="connsiteY176" fmla="*/ 4385 h 10393"/>
              <a:gd name="connsiteX177" fmla="*/ 2325 w 10000"/>
              <a:gd name="connsiteY177" fmla="*/ 4515 h 10393"/>
              <a:gd name="connsiteX178" fmla="*/ 2420 w 10000"/>
              <a:gd name="connsiteY178" fmla="*/ 4681 h 10393"/>
              <a:gd name="connsiteX179" fmla="*/ 2739 w 10000"/>
              <a:gd name="connsiteY179" fmla="*/ 4367 h 10393"/>
              <a:gd name="connsiteX180" fmla="*/ 2687 w 10000"/>
              <a:gd name="connsiteY180" fmla="*/ 4246 h 10393"/>
              <a:gd name="connsiteX181" fmla="*/ 2799 w 10000"/>
              <a:gd name="connsiteY181" fmla="*/ 4124 h 10393"/>
              <a:gd name="connsiteX182" fmla="*/ 2920 w 10000"/>
              <a:gd name="connsiteY182" fmla="*/ 4250 h 10393"/>
              <a:gd name="connsiteX183" fmla="*/ 3078 w 10000"/>
              <a:gd name="connsiteY183" fmla="*/ 4192 h 10393"/>
              <a:gd name="connsiteX184" fmla="*/ 3595 w 10000"/>
              <a:gd name="connsiteY184" fmla="*/ 3038 h 10393"/>
              <a:gd name="connsiteX185" fmla="*/ 3583 w 10000"/>
              <a:gd name="connsiteY185" fmla="*/ 3168 h 10393"/>
              <a:gd name="connsiteX186" fmla="*/ 3204 w 10000"/>
              <a:gd name="connsiteY186" fmla="*/ 4353 h 10393"/>
              <a:gd name="connsiteX187" fmla="*/ 3767 w 10000"/>
              <a:gd name="connsiteY187" fmla="*/ 4205 h 10393"/>
              <a:gd name="connsiteX188" fmla="*/ 3733 w 10000"/>
              <a:gd name="connsiteY188" fmla="*/ 4412 h 10393"/>
              <a:gd name="connsiteX189" fmla="*/ 3345 w 10000"/>
              <a:gd name="connsiteY189" fmla="*/ 4533 h 10393"/>
              <a:gd name="connsiteX190" fmla="*/ 3362 w 10000"/>
              <a:gd name="connsiteY190" fmla="*/ 4690 h 10393"/>
              <a:gd name="connsiteX191" fmla="*/ 3609 w 10000"/>
              <a:gd name="connsiteY191" fmla="*/ 4677 h 10393"/>
              <a:gd name="connsiteX192" fmla="*/ 3601 w 10000"/>
              <a:gd name="connsiteY192" fmla="*/ 4816 h 10393"/>
              <a:gd name="connsiteX193" fmla="*/ 3420 w 10000"/>
              <a:gd name="connsiteY193" fmla="*/ 4843 h 10393"/>
              <a:gd name="connsiteX194" fmla="*/ 3420 w 10000"/>
              <a:gd name="connsiteY194" fmla="*/ 4991 h 10393"/>
              <a:gd name="connsiteX195" fmla="*/ 3557 w 10000"/>
              <a:gd name="connsiteY195" fmla="*/ 5000 h 10393"/>
              <a:gd name="connsiteX196" fmla="*/ 3549 w 10000"/>
              <a:gd name="connsiteY196" fmla="*/ 5126 h 10393"/>
              <a:gd name="connsiteX197" fmla="*/ 3394 w 10000"/>
              <a:gd name="connsiteY197" fmla="*/ 5189 h 10393"/>
              <a:gd name="connsiteX198" fmla="*/ 3345 w 10000"/>
              <a:gd name="connsiteY198" fmla="*/ 5220 h 10393"/>
              <a:gd name="connsiteX199" fmla="*/ 3302 w 10000"/>
              <a:gd name="connsiteY199" fmla="*/ 5180 h 10393"/>
              <a:gd name="connsiteX200" fmla="*/ 3333 w 10000"/>
              <a:gd name="connsiteY200" fmla="*/ 5121 h 10393"/>
              <a:gd name="connsiteX201" fmla="*/ 3307 w 10000"/>
              <a:gd name="connsiteY201" fmla="*/ 4951 h 10393"/>
              <a:gd name="connsiteX202" fmla="*/ 3178 w 10000"/>
              <a:gd name="connsiteY202" fmla="*/ 4695 h 10393"/>
              <a:gd name="connsiteX203" fmla="*/ 3103 w 10000"/>
              <a:gd name="connsiteY203" fmla="*/ 4731 h 10393"/>
              <a:gd name="connsiteX204" fmla="*/ 3112 w 10000"/>
              <a:gd name="connsiteY204" fmla="*/ 4596 h 10393"/>
              <a:gd name="connsiteX205" fmla="*/ 2989 w 10000"/>
              <a:gd name="connsiteY205" fmla="*/ 4448 h 10393"/>
              <a:gd name="connsiteX206" fmla="*/ 2807 w 10000"/>
              <a:gd name="connsiteY206" fmla="*/ 4636 h 10393"/>
              <a:gd name="connsiteX207" fmla="*/ 2825 w 10000"/>
              <a:gd name="connsiteY207" fmla="*/ 5014 h 10393"/>
              <a:gd name="connsiteX208" fmla="*/ 2759 w 10000"/>
              <a:gd name="connsiteY208" fmla="*/ 5045 h 10393"/>
              <a:gd name="connsiteX209" fmla="*/ 2764 w 10000"/>
              <a:gd name="connsiteY209" fmla="*/ 5490 h 10393"/>
              <a:gd name="connsiteX210" fmla="*/ 2876 w 10000"/>
              <a:gd name="connsiteY210" fmla="*/ 5516 h 10393"/>
              <a:gd name="connsiteX211" fmla="*/ 2911 w 10000"/>
              <a:gd name="connsiteY211" fmla="*/ 5566 h 10393"/>
              <a:gd name="connsiteX212" fmla="*/ 2905 w 10000"/>
              <a:gd name="connsiteY212" fmla="*/ 6037 h 10393"/>
              <a:gd name="connsiteX213" fmla="*/ 4023 w 10000"/>
              <a:gd name="connsiteY213" fmla="*/ 6028 h 10393"/>
              <a:gd name="connsiteX214" fmla="*/ 4147 w 10000"/>
              <a:gd name="connsiteY214" fmla="*/ 5647 h 10393"/>
              <a:gd name="connsiteX215" fmla="*/ 4230 w 10000"/>
              <a:gd name="connsiteY215" fmla="*/ 5207 h 10393"/>
              <a:gd name="connsiteX216" fmla="*/ 4241 w 10000"/>
              <a:gd name="connsiteY216" fmla="*/ 4327 h 10393"/>
              <a:gd name="connsiteX217" fmla="*/ 4256 w 10000"/>
              <a:gd name="connsiteY217" fmla="*/ 4169 h 10393"/>
              <a:gd name="connsiteX218" fmla="*/ 4276 w 10000"/>
              <a:gd name="connsiteY218"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6592 w 10000"/>
              <a:gd name="connsiteY126" fmla="*/ 4340 h 10393"/>
              <a:gd name="connsiteX127" fmla="*/ 4902 w 10000"/>
              <a:gd name="connsiteY127" fmla="*/ 7985 h 10393"/>
              <a:gd name="connsiteX128" fmla="*/ 5076 w 10000"/>
              <a:gd name="connsiteY128" fmla="*/ 6763 h 10393"/>
              <a:gd name="connsiteX129" fmla="*/ 5546 w 10000"/>
              <a:gd name="connsiteY129" fmla="*/ 5449 h 10393"/>
              <a:gd name="connsiteX130" fmla="*/ 5234 w 10000"/>
              <a:gd name="connsiteY130" fmla="*/ 5283 h 10393"/>
              <a:gd name="connsiteX131" fmla="*/ 5245 w 10000"/>
              <a:gd name="connsiteY131" fmla="*/ 4925 h 10393"/>
              <a:gd name="connsiteX132" fmla="*/ 5269 w 10000"/>
              <a:gd name="connsiteY132" fmla="*/ 4483 h 10393"/>
              <a:gd name="connsiteX133" fmla="*/ 5296 w 10000"/>
              <a:gd name="connsiteY133" fmla="*/ 4155 h 10393"/>
              <a:gd name="connsiteX134" fmla="*/ 5222 w 10000"/>
              <a:gd name="connsiteY134" fmla="*/ 3788 h 10393"/>
              <a:gd name="connsiteX135" fmla="*/ 5083 w 10000"/>
              <a:gd name="connsiteY135" fmla="*/ 3491 h 10393"/>
              <a:gd name="connsiteX136" fmla="*/ 5034 w 10000"/>
              <a:gd name="connsiteY136" fmla="*/ 3213 h 10393"/>
              <a:gd name="connsiteX137" fmla="*/ 5026 w 10000"/>
              <a:gd name="connsiteY137" fmla="*/ 2899 h 10393"/>
              <a:gd name="connsiteX138" fmla="*/ 5092 w 10000"/>
              <a:gd name="connsiteY138" fmla="*/ 2535 h 10393"/>
              <a:gd name="connsiteX139" fmla="*/ 5178 w 10000"/>
              <a:gd name="connsiteY139" fmla="*/ 2239 h 10393"/>
              <a:gd name="connsiteX140" fmla="*/ 5178 w 10000"/>
              <a:gd name="connsiteY140" fmla="*/ 2149 h 10393"/>
              <a:gd name="connsiteX141" fmla="*/ 5283 w 10000"/>
              <a:gd name="connsiteY141" fmla="*/ 974 h 10393"/>
              <a:gd name="connsiteX142" fmla="*/ 5295 w 10000"/>
              <a:gd name="connsiteY142" fmla="*/ 652 h 10393"/>
              <a:gd name="connsiteX143" fmla="*/ 5387 w 10000"/>
              <a:gd name="connsiteY143" fmla="*/ 647 h 10393"/>
              <a:gd name="connsiteX144" fmla="*/ 5469 w 10000"/>
              <a:gd name="connsiteY144" fmla="*/ 517 h 10393"/>
              <a:gd name="connsiteX145" fmla="*/ 5479 w 10000"/>
              <a:gd name="connsiteY145" fmla="*/ 24 h 10393"/>
              <a:gd name="connsiteX146" fmla="*/ 5282 w 10000"/>
              <a:gd name="connsiteY146" fmla="*/ 7 h 10393"/>
              <a:gd name="connsiteX147" fmla="*/ 5035 w 10000"/>
              <a:gd name="connsiteY147" fmla="*/ 151 h 10393"/>
              <a:gd name="connsiteX148" fmla="*/ 4819 w 10000"/>
              <a:gd name="connsiteY148" fmla="*/ 393 h 10393"/>
              <a:gd name="connsiteX149" fmla="*/ 4428 w 10000"/>
              <a:gd name="connsiteY149" fmla="*/ 748 h 10393"/>
              <a:gd name="connsiteX150" fmla="*/ 3353 w 10000"/>
              <a:gd name="connsiteY150" fmla="*/ 1448 h 10393"/>
              <a:gd name="connsiteX151" fmla="*/ 2905 w 10000"/>
              <a:gd name="connsiteY151" fmla="*/ 1834 h 10393"/>
              <a:gd name="connsiteX152" fmla="*/ 2905 w 10000"/>
              <a:gd name="connsiteY152" fmla="*/ 1969 h 10393"/>
              <a:gd name="connsiteX153" fmla="*/ 2957 w 10000"/>
              <a:gd name="connsiteY153" fmla="*/ 1947 h 10393"/>
              <a:gd name="connsiteX154" fmla="*/ 2966 w 10000"/>
              <a:gd name="connsiteY154" fmla="*/ 2054 h 10393"/>
              <a:gd name="connsiteX155" fmla="*/ 2885 w 10000"/>
              <a:gd name="connsiteY155" fmla="*/ 2122 h 10393"/>
              <a:gd name="connsiteX156" fmla="*/ 2549 w 10000"/>
              <a:gd name="connsiteY156" fmla="*/ 2539 h 10393"/>
              <a:gd name="connsiteX157" fmla="*/ 2422 w 10000"/>
              <a:gd name="connsiteY157" fmla="*/ 2764 h 10393"/>
              <a:gd name="connsiteX158" fmla="*/ 2178 w 10000"/>
              <a:gd name="connsiteY158" fmla="*/ 3060 h 10393"/>
              <a:gd name="connsiteX159" fmla="*/ 2101 w 10000"/>
              <a:gd name="connsiteY159" fmla="*/ 3199 h 10393"/>
              <a:gd name="connsiteX160" fmla="*/ 2103 w 10000"/>
              <a:gd name="connsiteY160" fmla="*/ 3303 h 10393"/>
              <a:gd name="connsiteX161" fmla="*/ 1991 w 10000"/>
              <a:gd name="connsiteY161" fmla="*/ 3424 h 10393"/>
              <a:gd name="connsiteX162" fmla="*/ 1816 w 10000"/>
              <a:gd name="connsiteY162" fmla="*/ 3361 h 10393"/>
              <a:gd name="connsiteX163" fmla="*/ 1618 w 10000"/>
              <a:gd name="connsiteY163" fmla="*/ 3626 h 10393"/>
              <a:gd name="connsiteX164" fmla="*/ 1618 w 10000"/>
              <a:gd name="connsiteY164" fmla="*/ 3761 h 10393"/>
              <a:gd name="connsiteX165" fmla="*/ 1457 w 10000"/>
              <a:gd name="connsiteY165" fmla="*/ 3940 h 10393"/>
              <a:gd name="connsiteX166" fmla="*/ 1543 w 10000"/>
              <a:gd name="connsiteY166" fmla="*/ 4044 h 10393"/>
              <a:gd name="connsiteX167" fmla="*/ 1670 w 10000"/>
              <a:gd name="connsiteY167" fmla="*/ 3949 h 10393"/>
              <a:gd name="connsiteX168" fmla="*/ 1905 w 10000"/>
              <a:gd name="connsiteY168" fmla="*/ 4115 h 10393"/>
              <a:gd name="connsiteX169" fmla="*/ 2147 w 10000"/>
              <a:gd name="connsiteY169" fmla="*/ 3913 h 10393"/>
              <a:gd name="connsiteX170" fmla="*/ 2207 w 10000"/>
              <a:gd name="connsiteY170" fmla="*/ 3963 h 10393"/>
              <a:gd name="connsiteX171" fmla="*/ 1954 w 10000"/>
              <a:gd name="connsiteY171" fmla="*/ 4196 h 10393"/>
              <a:gd name="connsiteX172" fmla="*/ 2207 w 10000"/>
              <a:gd name="connsiteY172" fmla="*/ 4466 h 10393"/>
              <a:gd name="connsiteX173" fmla="*/ 2368 w 10000"/>
              <a:gd name="connsiteY173" fmla="*/ 4300 h 10393"/>
              <a:gd name="connsiteX174" fmla="*/ 2483 w 10000"/>
              <a:gd name="connsiteY174" fmla="*/ 4259 h 10393"/>
              <a:gd name="connsiteX175" fmla="*/ 2489 w 10000"/>
              <a:gd name="connsiteY175" fmla="*/ 4385 h 10393"/>
              <a:gd name="connsiteX176" fmla="*/ 2325 w 10000"/>
              <a:gd name="connsiteY176" fmla="*/ 4515 h 10393"/>
              <a:gd name="connsiteX177" fmla="*/ 2420 w 10000"/>
              <a:gd name="connsiteY177" fmla="*/ 4681 h 10393"/>
              <a:gd name="connsiteX178" fmla="*/ 2739 w 10000"/>
              <a:gd name="connsiteY178" fmla="*/ 4367 h 10393"/>
              <a:gd name="connsiteX179" fmla="*/ 2687 w 10000"/>
              <a:gd name="connsiteY179" fmla="*/ 4246 h 10393"/>
              <a:gd name="connsiteX180" fmla="*/ 2799 w 10000"/>
              <a:gd name="connsiteY180" fmla="*/ 4124 h 10393"/>
              <a:gd name="connsiteX181" fmla="*/ 2920 w 10000"/>
              <a:gd name="connsiteY181" fmla="*/ 4250 h 10393"/>
              <a:gd name="connsiteX182" fmla="*/ 3078 w 10000"/>
              <a:gd name="connsiteY182" fmla="*/ 4192 h 10393"/>
              <a:gd name="connsiteX183" fmla="*/ 3595 w 10000"/>
              <a:gd name="connsiteY183" fmla="*/ 3038 h 10393"/>
              <a:gd name="connsiteX184" fmla="*/ 3583 w 10000"/>
              <a:gd name="connsiteY184" fmla="*/ 3168 h 10393"/>
              <a:gd name="connsiteX185" fmla="*/ 3204 w 10000"/>
              <a:gd name="connsiteY185" fmla="*/ 4353 h 10393"/>
              <a:gd name="connsiteX186" fmla="*/ 3767 w 10000"/>
              <a:gd name="connsiteY186" fmla="*/ 4205 h 10393"/>
              <a:gd name="connsiteX187" fmla="*/ 3733 w 10000"/>
              <a:gd name="connsiteY187" fmla="*/ 4412 h 10393"/>
              <a:gd name="connsiteX188" fmla="*/ 3345 w 10000"/>
              <a:gd name="connsiteY188" fmla="*/ 4533 h 10393"/>
              <a:gd name="connsiteX189" fmla="*/ 3362 w 10000"/>
              <a:gd name="connsiteY189" fmla="*/ 4690 h 10393"/>
              <a:gd name="connsiteX190" fmla="*/ 3609 w 10000"/>
              <a:gd name="connsiteY190" fmla="*/ 4677 h 10393"/>
              <a:gd name="connsiteX191" fmla="*/ 3601 w 10000"/>
              <a:gd name="connsiteY191" fmla="*/ 4816 h 10393"/>
              <a:gd name="connsiteX192" fmla="*/ 3420 w 10000"/>
              <a:gd name="connsiteY192" fmla="*/ 4843 h 10393"/>
              <a:gd name="connsiteX193" fmla="*/ 3420 w 10000"/>
              <a:gd name="connsiteY193" fmla="*/ 4991 h 10393"/>
              <a:gd name="connsiteX194" fmla="*/ 3557 w 10000"/>
              <a:gd name="connsiteY194" fmla="*/ 5000 h 10393"/>
              <a:gd name="connsiteX195" fmla="*/ 3549 w 10000"/>
              <a:gd name="connsiteY195" fmla="*/ 5126 h 10393"/>
              <a:gd name="connsiteX196" fmla="*/ 3394 w 10000"/>
              <a:gd name="connsiteY196" fmla="*/ 5189 h 10393"/>
              <a:gd name="connsiteX197" fmla="*/ 3345 w 10000"/>
              <a:gd name="connsiteY197" fmla="*/ 5220 h 10393"/>
              <a:gd name="connsiteX198" fmla="*/ 3302 w 10000"/>
              <a:gd name="connsiteY198" fmla="*/ 5180 h 10393"/>
              <a:gd name="connsiteX199" fmla="*/ 3333 w 10000"/>
              <a:gd name="connsiteY199" fmla="*/ 5121 h 10393"/>
              <a:gd name="connsiteX200" fmla="*/ 3307 w 10000"/>
              <a:gd name="connsiteY200" fmla="*/ 4951 h 10393"/>
              <a:gd name="connsiteX201" fmla="*/ 3178 w 10000"/>
              <a:gd name="connsiteY201" fmla="*/ 4695 h 10393"/>
              <a:gd name="connsiteX202" fmla="*/ 3103 w 10000"/>
              <a:gd name="connsiteY202" fmla="*/ 4731 h 10393"/>
              <a:gd name="connsiteX203" fmla="*/ 3112 w 10000"/>
              <a:gd name="connsiteY203" fmla="*/ 4596 h 10393"/>
              <a:gd name="connsiteX204" fmla="*/ 2989 w 10000"/>
              <a:gd name="connsiteY204" fmla="*/ 4448 h 10393"/>
              <a:gd name="connsiteX205" fmla="*/ 2807 w 10000"/>
              <a:gd name="connsiteY205" fmla="*/ 4636 h 10393"/>
              <a:gd name="connsiteX206" fmla="*/ 2825 w 10000"/>
              <a:gd name="connsiteY206" fmla="*/ 5014 h 10393"/>
              <a:gd name="connsiteX207" fmla="*/ 2759 w 10000"/>
              <a:gd name="connsiteY207" fmla="*/ 5045 h 10393"/>
              <a:gd name="connsiteX208" fmla="*/ 2764 w 10000"/>
              <a:gd name="connsiteY208" fmla="*/ 5490 h 10393"/>
              <a:gd name="connsiteX209" fmla="*/ 2876 w 10000"/>
              <a:gd name="connsiteY209" fmla="*/ 5516 h 10393"/>
              <a:gd name="connsiteX210" fmla="*/ 2911 w 10000"/>
              <a:gd name="connsiteY210" fmla="*/ 5566 h 10393"/>
              <a:gd name="connsiteX211" fmla="*/ 2905 w 10000"/>
              <a:gd name="connsiteY211" fmla="*/ 6037 h 10393"/>
              <a:gd name="connsiteX212" fmla="*/ 4023 w 10000"/>
              <a:gd name="connsiteY212" fmla="*/ 6028 h 10393"/>
              <a:gd name="connsiteX213" fmla="*/ 4147 w 10000"/>
              <a:gd name="connsiteY213" fmla="*/ 5647 h 10393"/>
              <a:gd name="connsiteX214" fmla="*/ 4230 w 10000"/>
              <a:gd name="connsiteY214" fmla="*/ 5207 h 10393"/>
              <a:gd name="connsiteX215" fmla="*/ 4241 w 10000"/>
              <a:gd name="connsiteY215" fmla="*/ 4327 h 10393"/>
              <a:gd name="connsiteX216" fmla="*/ 4256 w 10000"/>
              <a:gd name="connsiteY216" fmla="*/ 4169 h 10393"/>
              <a:gd name="connsiteX217" fmla="*/ 4276 w 10000"/>
              <a:gd name="connsiteY217"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7532 w 10000"/>
              <a:gd name="connsiteY125" fmla="*/ 5229 h 10393"/>
              <a:gd name="connsiteX126" fmla="*/ 4902 w 10000"/>
              <a:gd name="connsiteY126" fmla="*/ 7985 h 10393"/>
              <a:gd name="connsiteX127" fmla="*/ 5076 w 10000"/>
              <a:gd name="connsiteY127" fmla="*/ 6763 h 10393"/>
              <a:gd name="connsiteX128" fmla="*/ 5546 w 10000"/>
              <a:gd name="connsiteY128" fmla="*/ 5449 h 10393"/>
              <a:gd name="connsiteX129" fmla="*/ 5234 w 10000"/>
              <a:gd name="connsiteY129" fmla="*/ 5283 h 10393"/>
              <a:gd name="connsiteX130" fmla="*/ 5245 w 10000"/>
              <a:gd name="connsiteY130" fmla="*/ 4925 h 10393"/>
              <a:gd name="connsiteX131" fmla="*/ 5269 w 10000"/>
              <a:gd name="connsiteY131" fmla="*/ 4483 h 10393"/>
              <a:gd name="connsiteX132" fmla="*/ 5296 w 10000"/>
              <a:gd name="connsiteY132" fmla="*/ 4155 h 10393"/>
              <a:gd name="connsiteX133" fmla="*/ 5222 w 10000"/>
              <a:gd name="connsiteY133" fmla="*/ 3788 h 10393"/>
              <a:gd name="connsiteX134" fmla="*/ 5083 w 10000"/>
              <a:gd name="connsiteY134" fmla="*/ 3491 h 10393"/>
              <a:gd name="connsiteX135" fmla="*/ 5034 w 10000"/>
              <a:gd name="connsiteY135" fmla="*/ 3213 h 10393"/>
              <a:gd name="connsiteX136" fmla="*/ 5026 w 10000"/>
              <a:gd name="connsiteY136" fmla="*/ 2899 h 10393"/>
              <a:gd name="connsiteX137" fmla="*/ 5092 w 10000"/>
              <a:gd name="connsiteY137" fmla="*/ 2535 h 10393"/>
              <a:gd name="connsiteX138" fmla="*/ 5178 w 10000"/>
              <a:gd name="connsiteY138" fmla="*/ 2239 h 10393"/>
              <a:gd name="connsiteX139" fmla="*/ 5178 w 10000"/>
              <a:gd name="connsiteY139" fmla="*/ 2149 h 10393"/>
              <a:gd name="connsiteX140" fmla="*/ 5283 w 10000"/>
              <a:gd name="connsiteY140" fmla="*/ 974 h 10393"/>
              <a:gd name="connsiteX141" fmla="*/ 5295 w 10000"/>
              <a:gd name="connsiteY141" fmla="*/ 652 h 10393"/>
              <a:gd name="connsiteX142" fmla="*/ 5387 w 10000"/>
              <a:gd name="connsiteY142" fmla="*/ 647 h 10393"/>
              <a:gd name="connsiteX143" fmla="*/ 5469 w 10000"/>
              <a:gd name="connsiteY143" fmla="*/ 517 h 10393"/>
              <a:gd name="connsiteX144" fmla="*/ 5479 w 10000"/>
              <a:gd name="connsiteY144" fmla="*/ 24 h 10393"/>
              <a:gd name="connsiteX145" fmla="*/ 5282 w 10000"/>
              <a:gd name="connsiteY145" fmla="*/ 7 h 10393"/>
              <a:gd name="connsiteX146" fmla="*/ 5035 w 10000"/>
              <a:gd name="connsiteY146" fmla="*/ 151 h 10393"/>
              <a:gd name="connsiteX147" fmla="*/ 4819 w 10000"/>
              <a:gd name="connsiteY147" fmla="*/ 393 h 10393"/>
              <a:gd name="connsiteX148" fmla="*/ 4428 w 10000"/>
              <a:gd name="connsiteY148" fmla="*/ 748 h 10393"/>
              <a:gd name="connsiteX149" fmla="*/ 3353 w 10000"/>
              <a:gd name="connsiteY149" fmla="*/ 1448 h 10393"/>
              <a:gd name="connsiteX150" fmla="*/ 2905 w 10000"/>
              <a:gd name="connsiteY150" fmla="*/ 1834 h 10393"/>
              <a:gd name="connsiteX151" fmla="*/ 2905 w 10000"/>
              <a:gd name="connsiteY151" fmla="*/ 1969 h 10393"/>
              <a:gd name="connsiteX152" fmla="*/ 2957 w 10000"/>
              <a:gd name="connsiteY152" fmla="*/ 1947 h 10393"/>
              <a:gd name="connsiteX153" fmla="*/ 2966 w 10000"/>
              <a:gd name="connsiteY153" fmla="*/ 2054 h 10393"/>
              <a:gd name="connsiteX154" fmla="*/ 2885 w 10000"/>
              <a:gd name="connsiteY154" fmla="*/ 2122 h 10393"/>
              <a:gd name="connsiteX155" fmla="*/ 2549 w 10000"/>
              <a:gd name="connsiteY155" fmla="*/ 2539 h 10393"/>
              <a:gd name="connsiteX156" fmla="*/ 2422 w 10000"/>
              <a:gd name="connsiteY156" fmla="*/ 2764 h 10393"/>
              <a:gd name="connsiteX157" fmla="*/ 2178 w 10000"/>
              <a:gd name="connsiteY157" fmla="*/ 3060 h 10393"/>
              <a:gd name="connsiteX158" fmla="*/ 2101 w 10000"/>
              <a:gd name="connsiteY158" fmla="*/ 3199 h 10393"/>
              <a:gd name="connsiteX159" fmla="*/ 2103 w 10000"/>
              <a:gd name="connsiteY159" fmla="*/ 3303 h 10393"/>
              <a:gd name="connsiteX160" fmla="*/ 1991 w 10000"/>
              <a:gd name="connsiteY160" fmla="*/ 3424 h 10393"/>
              <a:gd name="connsiteX161" fmla="*/ 1816 w 10000"/>
              <a:gd name="connsiteY161" fmla="*/ 3361 h 10393"/>
              <a:gd name="connsiteX162" fmla="*/ 1618 w 10000"/>
              <a:gd name="connsiteY162" fmla="*/ 3626 h 10393"/>
              <a:gd name="connsiteX163" fmla="*/ 1618 w 10000"/>
              <a:gd name="connsiteY163" fmla="*/ 3761 h 10393"/>
              <a:gd name="connsiteX164" fmla="*/ 1457 w 10000"/>
              <a:gd name="connsiteY164" fmla="*/ 3940 h 10393"/>
              <a:gd name="connsiteX165" fmla="*/ 1543 w 10000"/>
              <a:gd name="connsiteY165" fmla="*/ 4044 h 10393"/>
              <a:gd name="connsiteX166" fmla="*/ 1670 w 10000"/>
              <a:gd name="connsiteY166" fmla="*/ 3949 h 10393"/>
              <a:gd name="connsiteX167" fmla="*/ 1905 w 10000"/>
              <a:gd name="connsiteY167" fmla="*/ 4115 h 10393"/>
              <a:gd name="connsiteX168" fmla="*/ 2147 w 10000"/>
              <a:gd name="connsiteY168" fmla="*/ 3913 h 10393"/>
              <a:gd name="connsiteX169" fmla="*/ 2207 w 10000"/>
              <a:gd name="connsiteY169" fmla="*/ 3963 h 10393"/>
              <a:gd name="connsiteX170" fmla="*/ 1954 w 10000"/>
              <a:gd name="connsiteY170" fmla="*/ 4196 h 10393"/>
              <a:gd name="connsiteX171" fmla="*/ 2207 w 10000"/>
              <a:gd name="connsiteY171" fmla="*/ 4466 h 10393"/>
              <a:gd name="connsiteX172" fmla="*/ 2368 w 10000"/>
              <a:gd name="connsiteY172" fmla="*/ 4300 h 10393"/>
              <a:gd name="connsiteX173" fmla="*/ 2483 w 10000"/>
              <a:gd name="connsiteY173" fmla="*/ 4259 h 10393"/>
              <a:gd name="connsiteX174" fmla="*/ 2489 w 10000"/>
              <a:gd name="connsiteY174" fmla="*/ 4385 h 10393"/>
              <a:gd name="connsiteX175" fmla="*/ 2325 w 10000"/>
              <a:gd name="connsiteY175" fmla="*/ 4515 h 10393"/>
              <a:gd name="connsiteX176" fmla="*/ 2420 w 10000"/>
              <a:gd name="connsiteY176" fmla="*/ 4681 h 10393"/>
              <a:gd name="connsiteX177" fmla="*/ 2739 w 10000"/>
              <a:gd name="connsiteY177" fmla="*/ 4367 h 10393"/>
              <a:gd name="connsiteX178" fmla="*/ 2687 w 10000"/>
              <a:gd name="connsiteY178" fmla="*/ 4246 h 10393"/>
              <a:gd name="connsiteX179" fmla="*/ 2799 w 10000"/>
              <a:gd name="connsiteY179" fmla="*/ 4124 h 10393"/>
              <a:gd name="connsiteX180" fmla="*/ 2920 w 10000"/>
              <a:gd name="connsiteY180" fmla="*/ 4250 h 10393"/>
              <a:gd name="connsiteX181" fmla="*/ 3078 w 10000"/>
              <a:gd name="connsiteY181" fmla="*/ 4192 h 10393"/>
              <a:gd name="connsiteX182" fmla="*/ 3595 w 10000"/>
              <a:gd name="connsiteY182" fmla="*/ 3038 h 10393"/>
              <a:gd name="connsiteX183" fmla="*/ 3583 w 10000"/>
              <a:gd name="connsiteY183" fmla="*/ 3168 h 10393"/>
              <a:gd name="connsiteX184" fmla="*/ 3204 w 10000"/>
              <a:gd name="connsiteY184" fmla="*/ 4353 h 10393"/>
              <a:gd name="connsiteX185" fmla="*/ 3767 w 10000"/>
              <a:gd name="connsiteY185" fmla="*/ 4205 h 10393"/>
              <a:gd name="connsiteX186" fmla="*/ 3733 w 10000"/>
              <a:gd name="connsiteY186" fmla="*/ 4412 h 10393"/>
              <a:gd name="connsiteX187" fmla="*/ 3345 w 10000"/>
              <a:gd name="connsiteY187" fmla="*/ 4533 h 10393"/>
              <a:gd name="connsiteX188" fmla="*/ 3362 w 10000"/>
              <a:gd name="connsiteY188" fmla="*/ 4690 h 10393"/>
              <a:gd name="connsiteX189" fmla="*/ 3609 w 10000"/>
              <a:gd name="connsiteY189" fmla="*/ 4677 h 10393"/>
              <a:gd name="connsiteX190" fmla="*/ 3601 w 10000"/>
              <a:gd name="connsiteY190" fmla="*/ 4816 h 10393"/>
              <a:gd name="connsiteX191" fmla="*/ 3420 w 10000"/>
              <a:gd name="connsiteY191" fmla="*/ 4843 h 10393"/>
              <a:gd name="connsiteX192" fmla="*/ 3420 w 10000"/>
              <a:gd name="connsiteY192" fmla="*/ 4991 h 10393"/>
              <a:gd name="connsiteX193" fmla="*/ 3557 w 10000"/>
              <a:gd name="connsiteY193" fmla="*/ 5000 h 10393"/>
              <a:gd name="connsiteX194" fmla="*/ 3549 w 10000"/>
              <a:gd name="connsiteY194" fmla="*/ 5126 h 10393"/>
              <a:gd name="connsiteX195" fmla="*/ 3394 w 10000"/>
              <a:gd name="connsiteY195" fmla="*/ 5189 h 10393"/>
              <a:gd name="connsiteX196" fmla="*/ 3345 w 10000"/>
              <a:gd name="connsiteY196" fmla="*/ 5220 h 10393"/>
              <a:gd name="connsiteX197" fmla="*/ 3302 w 10000"/>
              <a:gd name="connsiteY197" fmla="*/ 5180 h 10393"/>
              <a:gd name="connsiteX198" fmla="*/ 3333 w 10000"/>
              <a:gd name="connsiteY198" fmla="*/ 5121 h 10393"/>
              <a:gd name="connsiteX199" fmla="*/ 3307 w 10000"/>
              <a:gd name="connsiteY199" fmla="*/ 4951 h 10393"/>
              <a:gd name="connsiteX200" fmla="*/ 3178 w 10000"/>
              <a:gd name="connsiteY200" fmla="*/ 4695 h 10393"/>
              <a:gd name="connsiteX201" fmla="*/ 3103 w 10000"/>
              <a:gd name="connsiteY201" fmla="*/ 4731 h 10393"/>
              <a:gd name="connsiteX202" fmla="*/ 3112 w 10000"/>
              <a:gd name="connsiteY202" fmla="*/ 4596 h 10393"/>
              <a:gd name="connsiteX203" fmla="*/ 2989 w 10000"/>
              <a:gd name="connsiteY203" fmla="*/ 4448 h 10393"/>
              <a:gd name="connsiteX204" fmla="*/ 2807 w 10000"/>
              <a:gd name="connsiteY204" fmla="*/ 4636 h 10393"/>
              <a:gd name="connsiteX205" fmla="*/ 2825 w 10000"/>
              <a:gd name="connsiteY205" fmla="*/ 5014 h 10393"/>
              <a:gd name="connsiteX206" fmla="*/ 2759 w 10000"/>
              <a:gd name="connsiteY206" fmla="*/ 5045 h 10393"/>
              <a:gd name="connsiteX207" fmla="*/ 2764 w 10000"/>
              <a:gd name="connsiteY207" fmla="*/ 5490 h 10393"/>
              <a:gd name="connsiteX208" fmla="*/ 2876 w 10000"/>
              <a:gd name="connsiteY208" fmla="*/ 5516 h 10393"/>
              <a:gd name="connsiteX209" fmla="*/ 2911 w 10000"/>
              <a:gd name="connsiteY209" fmla="*/ 5566 h 10393"/>
              <a:gd name="connsiteX210" fmla="*/ 2905 w 10000"/>
              <a:gd name="connsiteY210" fmla="*/ 6037 h 10393"/>
              <a:gd name="connsiteX211" fmla="*/ 4023 w 10000"/>
              <a:gd name="connsiteY211" fmla="*/ 6028 h 10393"/>
              <a:gd name="connsiteX212" fmla="*/ 4147 w 10000"/>
              <a:gd name="connsiteY212" fmla="*/ 5647 h 10393"/>
              <a:gd name="connsiteX213" fmla="*/ 4230 w 10000"/>
              <a:gd name="connsiteY213" fmla="*/ 5207 h 10393"/>
              <a:gd name="connsiteX214" fmla="*/ 4241 w 10000"/>
              <a:gd name="connsiteY214" fmla="*/ 4327 h 10393"/>
              <a:gd name="connsiteX215" fmla="*/ 4256 w 10000"/>
              <a:gd name="connsiteY215" fmla="*/ 4169 h 10393"/>
              <a:gd name="connsiteX216" fmla="*/ 4276 w 10000"/>
              <a:gd name="connsiteY216"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7532 w 10000"/>
              <a:gd name="connsiteY124" fmla="*/ 4681 h 10393"/>
              <a:gd name="connsiteX125" fmla="*/ 4902 w 10000"/>
              <a:gd name="connsiteY125" fmla="*/ 7985 h 10393"/>
              <a:gd name="connsiteX126" fmla="*/ 5076 w 10000"/>
              <a:gd name="connsiteY126" fmla="*/ 6763 h 10393"/>
              <a:gd name="connsiteX127" fmla="*/ 5546 w 10000"/>
              <a:gd name="connsiteY127" fmla="*/ 5449 h 10393"/>
              <a:gd name="connsiteX128" fmla="*/ 5234 w 10000"/>
              <a:gd name="connsiteY128" fmla="*/ 5283 h 10393"/>
              <a:gd name="connsiteX129" fmla="*/ 5245 w 10000"/>
              <a:gd name="connsiteY129" fmla="*/ 4925 h 10393"/>
              <a:gd name="connsiteX130" fmla="*/ 5269 w 10000"/>
              <a:gd name="connsiteY130" fmla="*/ 4483 h 10393"/>
              <a:gd name="connsiteX131" fmla="*/ 5296 w 10000"/>
              <a:gd name="connsiteY131" fmla="*/ 4155 h 10393"/>
              <a:gd name="connsiteX132" fmla="*/ 5222 w 10000"/>
              <a:gd name="connsiteY132" fmla="*/ 3788 h 10393"/>
              <a:gd name="connsiteX133" fmla="*/ 5083 w 10000"/>
              <a:gd name="connsiteY133" fmla="*/ 3491 h 10393"/>
              <a:gd name="connsiteX134" fmla="*/ 5034 w 10000"/>
              <a:gd name="connsiteY134" fmla="*/ 3213 h 10393"/>
              <a:gd name="connsiteX135" fmla="*/ 5026 w 10000"/>
              <a:gd name="connsiteY135" fmla="*/ 2899 h 10393"/>
              <a:gd name="connsiteX136" fmla="*/ 5092 w 10000"/>
              <a:gd name="connsiteY136" fmla="*/ 2535 h 10393"/>
              <a:gd name="connsiteX137" fmla="*/ 5178 w 10000"/>
              <a:gd name="connsiteY137" fmla="*/ 2239 h 10393"/>
              <a:gd name="connsiteX138" fmla="*/ 5178 w 10000"/>
              <a:gd name="connsiteY138" fmla="*/ 2149 h 10393"/>
              <a:gd name="connsiteX139" fmla="*/ 5283 w 10000"/>
              <a:gd name="connsiteY139" fmla="*/ 974 h 10393"/>
              <a:gd name="connsiteX140" fmla="*/ 5295 w 10000"/>
              <a:gd name="connsiteY140" fmla="*/ 652 h 10393"/>
              <a:gd name="connsiteX141" fmla="*/ 5387 w 10000"/>
              <a:gd name="connsiteY141" fmla="*/ 647 h 10393"/>
              <a:gd name="connsiteX142" fmla="*/ 5469 w 10000"/>
              <a:gd name="connsiteY142" fmla="*/ 517 h 10393"/>
              <a:gd name="connsiteX143" fmla="*/ 5479 w 10000"/>
              <a:gd name="connsiteY143" fmla="*/ 24 h 10393"/>
              <a:gd name="connsiteX144" fmla="*/ 5282 w 10000"/>
              <a:gd name="connsiteY144" fmla="*/ 7 h 10393"/>
              <a:gd name="connsiteX145" fmla="*/ 5035 w 10000"/>
              <a:gd name="connsiteY145" fmla="*/ 151 h 10393"/>
              <a:gd name="connsiteX146" fmla="*/ 4819 w 10000"/>
              <a:gd name="connsiteY146" fmla="*/ 393 h 10393"/>
              <a:gd name="connsiteX147" fmla="*/ 4428 w 10000"/>
              <a:gd name="connsiteY147" fmla="*/ 748 h 10393"/>
              <a:gd name="connsiteX148" fmla="*/ 3353 w 10000"/>
              <a:gd name="connsiteY148" fmla="*/ 1448 h 10393"/>
              <a:gd name="connsiteX149" fmla="*/ 2905 w 10000"/>
              <a:gd name="connsiteY149" fmla="*/ 1834 h 10393"/>
              <a:gd name="connsiteX150" fmla="*/ 2905 w 10000"/>
              <a:gd name="connsiteY150" fmla="*/ 1969 h 10393"/>
              <a:gd name="connsiteX151" fmla="*/ 2957 w 10000"/>
              <a:gd name="connsiteY151" fmla="*/ 1947 h 10393"/>
              <a:gd name="connsiteX152" fmla="*/ 2966 w 10000"/>
              <a:gd name="connsiteY152" fmla="*/ 2054 h 10393"/>
              <a:gd name="connsiteX153" fmla="*/ 2885 w 10000"/>
              <a:gd name="connsiteY153" fmla="*/ 2122 h 10393"/>
              <a:gd name="connsiteX154" fmla="*/ 2549 w 10000"/>
              <a:gd name="connsiteY154" fmla="*/ 2539 h 10393"/>
              <a:gd name="connsiteX155" fmla="*/ 2422 w 10000"/>
              <a:gd name="connsiteY155" fmla="*/ 2764 h 10393"/>
              <a:gd name="connsiteX156" fmla="*/ 2178 w 10000"/>
              <a:gd name="connsiteY156" fmla="*/ 3060 h 10393"/>
              <a:gd name="connsiteX157" fmla="*/ 2101 w 10000"/>
              <a:gd name="connsiteY157" fmla="*/ 3199 h 10393"/>
              <a:gd name="connsiteX158" fmla="*/ 2103 w 10000"/>
              <a:gd name="connsiteY158" fmla="*/ 3303 h 10393"/>
              <a:gd name="connsiteX159" fmla="*/ 1991 w 10000"/>
              <a:gd name="connsiteY159" fmla="*/ 3424 h 10393"/>
              <a:gd name="connsiteX160" fmla="*/ 1816 w 10000"/>
              <a:gd name="connsiteY160" fmla="*/ 3361 h 10393"/>
              <a:gd name="connsiteX161" fmla="*/ 1618 w 10000"/>
              <a:gd name="connsiteY161" fmla="*/ 3626 h 10393"/>
              <a:gd name="connsiteX162" fmla="*/ 1618 w 10000"/>
              <a:gd name="connsiteY162" fmla="*/ 3761 h 10393"/>
              <a:gd name="connsiteX163" fmla="*/ 1457 w 10000"/>
              <a:gd name="connsiteY163" fmla="*/ 3940 h 10393"/>
              <a:gd name="connsiteX164" fmla="*/ 1543 w 10000"/>
              <a:gd name="connsiteY164" fmla="*/ 4044 h 10393"/>
              <a:gd name="connsiteX165" fmla="*/ 1670 w 10000"/>
              <a:gd name="connsiteY165" fmla="*/ 3949 h 10393"/>
              <a:gd name="connsiteX166" fmla="*/ 1905 w 10000"/>
              <a:gd name="connsiteY166" fmla="*/ 4115 h 10393"/>
              <a:gd name="connsiteX167" fmla="*/ 2147 w 10000"/>
              <a:gd name="connsiteY167" fmla="*/ 3913 h 10393"/>
              <a:gd name="connsiteX168" fmla="*/ 2207 w 10000"/>
              <a:gd name="connsiteY168" fmla="*/ 3963 h 10393"/>
              <a:gd name="connsiteX169" fmla="*/ 1954 w 10000"/>
              <a:gd name="connsiteY169" fmla="*/ 4196 h 10393"/>
              <a:gd name="connsiteX170" fmla="*/ 2207 w 10000"/>
              <a:gd name="connsiteY170" fmla="*/ 4466 h 10393"/>
              <a:gd name="connsiteX171" fmla="*/ 2368 w 10000"/>
              <a:gd name="connsiteY171" fmla="*/ 4300 h 10393"/>
              <a:gd name="connsiteX172" fmla="*/ 2483 w 10000"/>
              <a:gd name="connsiteY172" fmla="*/ 4259 h 10393"/>
              <a:gd name="connsiteX173" fmla="*/ 2489 w 10000"/>
              <a:gd name="connsiteY173" fmla="*/ 4385 h 10393"/>
              <a:gd name="connsiteX174" fmla="*/ 2325 w 10000"/>
              <a:gd name="connsiteY174" fmla="*/ 4515 h 10393"/>
              <a:gd name="connsiteX175" fmla="*/ 2420 w 10000"/>
              <a:gd name="connsiteY175" fmla="*/ 4681 h 10393"/>
              <a:gd name="connsiteX176" fmla="*/ 2739 w 10000"/>
              <a:gd name="connsiteY176" fmla="*/ 4367 h 10393"/>
              <a:gd name="connsiteX177" fmla="*/ 2687 w 10000"/>
              <a:gd name="connsiteY177" fmla="*/ 4246 h 10393"/>
              <a:gd name="connsiteX178" fmla="*/ 2799 w 10000"/>
              <a:gd name="connsiteY178" fmla="*/ 4124 h 10393"/>
              <a:gd name="connsiteX179" fmla="*/ 2920 w 10000"/>
              <a:gd name="connsiteY179" fmla="*/ 4250 h 10393"/>
              <a:gd name="connsiteX180" fmla="*/ 3078 w 10000"/>
              <a:gd name="connsiteY180" fmla="*/ 4192 h 10393"/>
              <a:gd name="connsiteX181" fmla="*/ 3595 w 10000"/>
              <a:gd name="connsiteY181" fmla="*/ 3038 h 10393"/>
              <a:gd name="connsiteX182" fmla="*/ 3583 w 10000"/>
              <a:gd name="connsiteY182" fmla="*/ 3168 h 10393"/>
              <a:gd name="connsiteX183" fmla="*/ 3204 w 10000"/>
              <a:gd name="connsiteY183" fmla="*/ 4353 h 10393"/>
              <a:gd name="connsiteX184" fmla="*/ 3767 w 10000"/>
              <a:gd name="connsiteY184" fmla="*/ 4205 h 10393"/>
              <a:gd name="connsiteX185" fmla="*/ 3733 w 10000"/>
              <a:gd name="connsiteY185" fmla="*/ 4412 h 10393"/>
              <a:gd name="connsiteX186" fmla="*/ 3345 w 10000"/>
              <a:gd name="connsiteY186" fmla="*/ 4533 h 10393"/>
              <a:gd name="connsiteX187" fmla="*/ 3362 w 10000"/>
              <a:gd name="connsiteY187" fmla="*/ 4690 h 10393"/>
              <a:gd name="connsiteX188" fmla="*/ 3609 w 10000"/>
              <a:gd name="connsiteY188" fmla="*/ 4677 h 10393"/>
              <a:gd name="connsiteX189" fmla="*/ 3601 w 10000"/>
              <a:gd name="connsiteY189" fmla="*/ 4816 h 10393"/>
              <a:gd name="connsiteX190" fmla="*/ 3420 w 10000"/>
              <a:gd name="connsiteY190" fmla="*/ 4843 h 10393"/>
              <a:gd name="connsiteX191" fmla="*/ 3420 w 10000"/>
              <a:gd name="connsiteY191" fmla="*/ 4991 h 10393"/>
              <a:gd name="connsiteX192" fmla="*/ 3557 w 10000"/>
              <a:gd name="connsiteY192" fmla="*/ 5000 h 10393"/>
              <a:gd name="connsiteX193" fmla="*/ 3549 w 10000"/>
              <a:gd name="connsiteY193" fmla="*/ 5126 h 10393"/>
              <a:gd name="connsiteX194" fmla="*/ 3394 w 10000"/>
              <a:gd name="connsiteY194" fmla="*/ 5189 h 10393"/>
              <a:gd name="connsiteX195" fmla="*/ 3345 w 10000"/>
              <a:gd name="connsiteY195" fmla="*/ 5220 h 10393"/>
              <a:gd name="connsiteX196" fmla="*/ 3302 w 10000"/>
              <a:gd name="connsiteY196" fmla="*/ 5180 h 10393"/>
              <a:gd name="connsiteX197" fmla="*/ 3333 w 10000"/>
              <a:gd name="connsiteY197" fmla="*/ 5121 h 10393"/>
              <a:gd name="connsiteX198" fmla="*/ 3307 w 10000"/>
              <a:gd name="connsiteY198" fmla="*/ 4951 h 10393"/>
              <a:gd name="connsiteX199" fmla="*/ 3178 w 10000"/>
              <a:gd name="connsiteY199" fmla="*/ 4695 h 10393"/>
              <a:gd name="connsiteX200" fmla="*/ 3103 w 10000"/>
              <a:gd name="connsiteY200" fmla="*/ 4731 h 10393"/>
              <a:gd name="connsiteX201" fmla="*/ 3112 w 10000"/>
              <a:gd name="connsiteY201" fmla="*/ 4596 h 10393"/>
              <a:gd name="connsiteX202" fmla="*/ 2989 w 10000"/>
              <a:gd name="connsiteY202" fmla="*/ 4448 h 10393"/>
              <a:gd name="connsiteX203" fmla="*/ 2807 w 10000"/>
              <a:gd name="connsiteY203" fmla="*/ 4636 h 10393"/>
              <a:gd name="connsiteX204" fmla="*/ 2825 w 10000"/>
              <a:gd name="connsiteY204" fmla="*/ 5014 h 10393"/>
              <a:gd name="connsiteX205" fmla="*/ 2759 w 10000"/>
              <a:gd name="connsiteY205" fmla="*/ 5045 h 10393"/>
              <a:gd name="connsiteX206" fmla="*/ 2764 w 10000"/>
              <a:gd name="connsiteY206" fmla="*/ 5490 h 10393"/>
              <a:gd name="connsiteX207" fmla="*/ 2876 w 10000"/>
              <a:gd name="connsiteY207" fmla="*/ 5516 h 10393"/>
              <a:gd name="connsiteX208" fmla="*/ 2911 w 10000"/>
              <a:gd name="connsiteY208" fmla="*/ 5566 h 10393"/>
              <a:gd name="connsiteX209" fmla="*/ 2905 w 10000"/>
              <a:gd name="connsiteY209" fmla="*/ 6037 h 10393"/>
              <a:gd name="connsiteX210" fmla="*/ 4023 w 10000"/>
              <a:gd name="connsiteY210" fmla="*/ 6028 h 10393"/>
              <a:gd name="connsiteX211" fmla="*/ 4147 w 10000"/>
              <a:gd name="connsiteY211" fmla="*/ 5647 h 10393"/>
              <a:gd name="connsiteX212" fmla="*/ 4230 w 10000"/>
              <a:gd name="connsiteY212" fmla="*/ 5207 h 10393"/>
              <a:gd name="connsiteX213" fmla="*/ 4241 w 10000"/>
              <a:gd name="connsiteY213" fmla="*/ 4327 h 10393"/>
              <a:gd name="connsiteX214" fmla="*/ 4256 w 10000"/>
              <a:gd name="connsiteY214" fmla="*/ 4169 h 10393"/>
              <a:gd name="connsiteX215" fmla="*/ 4276 w 10000"/>
              <a:gd name="connsiteY215"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8233 w 10000"/>
              <a:gd name="connsiteY123" fmla="*/ 4722 h 10393"/>
              <a:gd name="connsiteX124" fmla="*/ 4902 w 10000"/>
              <a:gd name="connsiteY124" fmla="*/ 7985 h 10393"/>
              <a:gd name="connsiteX125" fmla="*/ 5076 w 10000"/>
              <a:gd name="connsiteY125" fmla="*/ 6763 h 10393"/>
              <a:gd name="connsiteX126" fmla="*/ 5546 w 10000"/>
              <a:gd name="connsiteY126" fmla="*/ 5449 h 10393"/>
              <a:gd name="connsiteX127" fmla="*/ 5234 w 10000"/>
              <a:gd name="connsiteY127" fmla="*/ 5283 h 10393"/>
              <a:gd name="connsiteX128" fmla="*/ 5245 w 10000"/>
              <a:gd name="connsiteY128" fmla="*/ 4925 h 10393"/>
              <a:gd name="connsiteX129" fmla="*/ 5269 w 10000"/>
              <a:gd name="connsiteY129" fmla="*/ 4483 h 10393"/>
              <a:gd name="connsiteX130" fmla="*/ 5296 w 10000"/>
              <a:gd name="connsiteY130" fmla="*/ 4155 h 10393"/>
              <a:gd name="connsiteX131" fmla="*/ 5222 w 10000"/>
              <a:gd name="connsiteY131" fmla="*/ 3788 h 10393"/>
              <a:gd name="connsiteX132" fmla="*/ 5083 w 10000"/>
              <a:gd name="connsiteY132" fmla="*/ 3491 h 10393"/>
              <a:gd name="connsiteX133" fmla="*/ 5034 w 10000"/>
              <a:gd name="connsiteY133" fmla="*/ 3213 h 10393"/>
              <a:gd name="connsiteX134" fmla="*/ 5026 w 10000"/>
              <a:gd name="connsiteY134" fmla="*/ 2899 h 10393"/>
              <a:gd name="connsiteX135" fmla="*/ 5092 w 10000"/>
              <a:gd name="connsiteY135" fmla="*/ 2535 h 10393"/>
              <a:gd name="connsiteX136" fmla="*/ 5178 w 10000"/>
              <a:gd name="connsiteY136" fmla="*/ 2239 h 10393"/>
              <a:gd name="connsiteX137" fmla="*/ 5178 w 10000"/>
              <a:gd name="connsiteY137" fmla="*/ 2149 h 10393"/>
              <a:gd name="connsiteX138" fmla="*/ 5283 w 10000"/>
              <a:gd name="connsiteY138" fmla="*/ 974 h 10393"/>
              <a:gd name="connsiteX139" fmla="*/ 5295 w 10000"/>
              <a:gd name="connsiteY139" fmla="*/ 652 h 10393"/>
              <a:gd name="connsiteX140" fmla="*/ 5387 w 10000"/>
              <a:gd name="connsiteY140" fmla="*/ 647 h 10393"/>
              <a:gd name="connsiteX141" fmla="*/ 5469 w 10000"/>
              <a:gd name="connsiteY141" fmla="*/ 517 h 10393"/>
              <a:gd name="connsiteX142" fmla="*/ 5479 w 10000"/>
              <a:gd name="connsiteY142" fmla="*/ 24 h 10393"/>
              <a:gd name="connsiteX143" fmla="*/ 5282 w 10000"/>
              <a:gd name="connsiteY143" fmla="*/ 7 h 10393"/>
              <a:gd name="connsiteX144" fmla="*/ 5035 w 10000"/>
              <a:gd name="connsiteY144" fmla="*/ 151 h 10393"/>
              <a:gd name="connsiteX145" fmla="*/ 4819 w 10000"/>
              <a:gd name="connsiteY145" fmla="*/ 393 h 10393"/>
              <a:gd name="connsiteX146" fmla="*/ 4428 w 10000"/>
              <a:gd name="connsiteY146" fmla="*/ 748 h 10393"/>
              <a:gd name="connsiteX147" fmla="*/ 3353 w 10000"/>
              <a:gd name="connsiteY147" fmla="*/ 1448 h 10393"/>
              <a:gd name="connsiteX148" fmla="*/ 2905 w 10000"/>
              <a:gd name="connsiteY148" fmla="*/ 1834 h 10393"/>
              <a:gd name="connsiteX149" fmla="*/ 2905 w 10000"/>
              <a:gd name="connsiteY149" fmla="*/ 1969 h 10393"/>
              <a:gd name="connsiteX150" fmla="*/ 2957 w 10000"/>
              <a:gd name="connsiteY150" fmla="*/ 1947 h 10393"/>
              <a:gd name="connsiteX151" fmla="*/ 2966 w 10000"/>
              <a:gd name="connsiteY151" fmla="*/ 2054 h 10393"/>
              <a:gd name="connsiteX152" fmla="*/ 2885 w 10000"/>
              <a:gd name="connsiteY152" fmla="*/ 2122 h 10393"/>
              <a:gd name="connsiteX153" fmla="*/ 2549 w 10000"/>
              <a:gd name="connsiteY153" fmla="*/ 2539 h 10393"/>
              <a:gd name="connsiteX154" fmla="*/ 2422 w 10000"/>
              <a:gd name="connsiteY154" fmla="*/ 2764 h 10393"/>
              <a:gd name="connsiteX155" fmla="*/ 2178 w 10000"/>
              <a:gd name="connsiteY155" fmla="*/ 3060 h 10393"/>
              <a:gd name="connsiteX156" fmla="*/ 2101 w 10000"/>
              <a:gd name="connsiteY156" fmla="*/ 3199 h 10393"/>
              <a:gd name="connsiteX157" fmla="*/ 2103 w 10000"/>
              <a:gd name="connsiteY157" fmla="*/ 3303 h 10393"/>
              <a:gd name="connsiteX158" fmla="*/ 1991 w 10000"/>
              <a:gd name="connsiteY158" fmla="*/ 3424 h 10393"/>
              <a:gd name="connsiteX159" fmla="*/ 1816 w 10000"/>
              <a:gd name="connsiteY159" fmla="*/ 3361 h 10393"/>
              <a:gd name="connsiteX160" fmla="*/ 1618 w 10000"/>
              <a:gd name="connsiteY160" fmla="*/ 3626 h 10393"/>
              <a:gd name="connsiteX161" fmla="*/ 1618 w 10000"/>
              <a:gd name="connsiteY161" fmla="*/ 3761 h 10393"/>
              <a:gd name="connsiteX162" fmla="*/ 1457 w 10000"/>
              <a:gd name="connsiteY162" fmla="*/ 3940 h 10393"/>
              <a:gd name="connsiteX163" fmla="*/ 1543 w 10000"/>
              <a:gd name="connsiteY163" fmla="*/ 4044 h 10393"/>
              <a:gd name="connsiteX164" fmla="*/ 1670 w 10000"/>
              <a:gd name="connsiteY164" fmla="*/ 3949 h 10393"/>
              <a:gd name="connsiteX165" fmla="*/ 1905 w 10000"/>
              <a:gd name="connsiteY165" fmla="*/ 4115 h 10393"/>
              <a:gd name="connsiteX166" fmla="*/ 2147 w 10000"/>
              <a:gd name="connsiteY166" fmla="*/ 3913 h 10393"/>
              <a:gd name="connsiteX167" fmla="*/ 2207 w 10000"/>
              <a:gd name="connsiteY167" fmla="*/ 3963 h 10393"/>
              <a:gd name="connsiteX168" fmla="*/ 1954 w 10000"/>
              <a:gd name="connsiteY168" fmla="*/ 4196 h 10393"/>
              <a:gd name="connsiteX169" fmla="*/ 2207 w 10000"/>
              <a:gd name="connsiteY169" fmla="*/ 4466 h 10393"/>
              <a:gd name="connsiteX170" fmla="*/ 2368 w 10000"/>
              <a:gd name="connsiteY170" fmla="*/ 4300 h 10393"/>
              <a:gd name="connsiteX171" fmla="*/ 2483 w 10000"/>
              <a:gd name="connsiteY171" fmla="*/ 4259 h 10393"/>
              <a:gd name="connsiteX172" fmla="*/ 2489 w 10000"/>
              <a:gd name="connsiteY172" fmla="*/ 4385 h 10393"/>
              <a:gd name="connsiteX173" fmla="*/ 2325 w 10000"/>
              <a:gd name="connsiteY173" fmla="*/ 4515 h 10393"/>
              <a:gd name="connsiteX174" fmla="*/ 2420 w 10000"/>
              <a:gd name="connsiteY174" fmla="*/ 4681 h 10393"/>
              <a:gd name="connsiteX175" fmla="*/ 2739 w 10000"/>
              <a:gd name="connsiteY175" fmla="*/ 4367 h 10393"/>
              <a:gd name="connsiteX176" fmla="*/ 2687 w 10000"/>
              <a:gd name="connsiteY176" fmla="*/ 4246 h 10393"/>
              <a:gd name="connsiteX177" fmla="*/ 2799 w 10000"/>
              <a:gd name="connsiteY177" fmla="*/ 4124 h 10393"/>
              <a:gd name="connsiteX178" fmla="*/ 2920 w 10000"/>
              <a:gd name="connsiteY178" fmla="*/ 4250 h 10393"/>
              <a:gd name="connsiteX179" fmla="*/ 3078 w 10000"/>
              <a:gd name="connsiteY179" fmla="*/ 4192 h 10393"/>
              <a:gd name="connsiteX180" fmla="*/ 3595 w 10000"/>
              <a:gd name="connsiteY180" fmla="*/ 3038 h 10393"/>
              <a:gd name="connsiteX181" fmla="*/ 3583 w 10000"/>
              <a:gd name="connsiteY181" fmla="*/ 3168 h 10393"/>
              <a:gd name="connsiteX182" fmla="*/ 3204 w 10000"/>
              <a:gd name="connsiteY182" fmla="*/ 4353 h 10393"/>
              <a:gd name="connsiteX183" fmla="*/ 3767 w 10000"/>
              <a:gd name="connsiteY183" fmla="*/ 4205 h 10393"/>
              <a:gd name="connsiteX184" fmla="*/ 3733 w 10000"/>
              <a:gd name="connsiteY184" fmla="*/ 4412 h 10393"/>
              <a:gd name="connsiteX185" fmla="*/ 3345 w 10000"/>
              <a:gd name="connsiteY185" fmla="*/ 4533 h 10393"/>
              <a:gd name="connsiteX186" fmla="*/ 3362 w 10000"/>
              <a:gd name="connsiteY186" fmla="*/ 4690 h 10393"/>
              <a:gd name="connsiteX187" fmla="*/ 3609 w 10000"/>
              <a:gd name="connsiteY187" fmla="*/ 4677 h 10393"/>
              <a:gd name="connsiteX188" fmla="*/ 3601 w 10000"/>
              <a:gd name="connsiteY188" fmla="*/ 4816 h 10393"/>
              <a:gd name="connsiteX189" fmla="*/ 3420 w 10000"/>
              <a:gd name="connsiteY189" fmla="*/ 4843 h 10393"/>
              <a:gd name="connsiteX190" fmla="*/ 3420 w 10000"/>
              <a:gd name="connsiteY190" fmla="*/ 4991 h 10393"/>
              <a:gd name="connsiteX191" fmla="*/ 3557 w 10000"/>
              <a:gd name="connsiteY191" fmla="*/ 5000 h 10393"/>
              <a:gd name="connsiteX192" fmla="*/ 3549 w 10000"/>
              <a:gd name="connsiteY192" fmla="*/ 5126 h 10393"/>
              <a:gd name="connsiteX193" fmla="*/ 3394 w 10000"/>
              <a:gd name="connsiteY193" fmla="*/ 5189 h 10393"/>
              <a:gd name="connsiteX194" fmla="*/ 3345 w 10000"/>
              <a:gd name="connsiteY194" fmla="*/ 5220 h 10393"/>
              <a:gd name="connsiteX195" fmla="*/ 3302 w 10000"/>
              <a:gd name="connsiteY195" fmla="*/ 5180 h 10393"/>
              <a:gd name="connsiteX196" fmla="*/ 3333 w 10000"/>
              <a:gd name="connsiteY196" fmla="*/ 5121 h 10393"/>
              <a:gd name="connsiteX197" fmla="*/ 3307 w 10000"/>
              <a:gd name="connsiteY197" fmla="*/ 4951 h 10393"/>
              <a:gd name="connsiteX198" fmla="*/ 3178 w 10000"/>
              <a:gd name="connsiteY198" fmla="*/ 4695 h 10393"/>
              <a:gd name="connsiteX199" fmla="*/ 3103 w 10000"/>
              <a:gd name="connsiteY199" fmla="*/ 4731 h 10393"/>
              <a:gd name="connsiteX200" fmla="*/ 3112 w 10000"/>
              <a:gd name="connsiteY200" fmla="*/ 4596 h 10393"/>
              <a:gd name="connsiteX201" fmla="*/ 2989 w 10000"/>
              <a:gd name="connsiteY201" fmla="*/ 4448 h 10393"/>
              <a:gd name="connsiteX202" fmla="*/ 2807 w 10000"/>
              <a:gd name="connsiteY202" fmla="*/ 4636 h 10393"/>
              <a:gd name="connsiteX203" fmla="*/ 2825 w 10000"/>
              <a:gd name="connsiteY203" fmla="*/ 5014 h 10393"/>
              <a:gd name="connsiteX204" fmla="*/ 2759 w 10000"/>
              <a:gd name="connsiteY204" fmla="*/ 5045 h 10393"/>
              <a:gd name="connsiteX205" fmla="*/ 2764 w 10000"/>
              <a:gd name="connsiteY205" fmla="*/ 5490 h 10393"/>
              <a:gd name="connsiteX206" fmla="*/ 2876 w 10000"/>
              <a:gd name="connsiteY206" fmla="*/ 5516 h 10393"/>
              <a:gd name="connsiteX207" fmla="*/ 2911 w 10000"/>
              <a:gd name="connsiteY207" fmla="*/ 5566 h 10393"/>
              <a:gd name="connsiteX208" fmla="*/ 2905 w 10000"/>
              <a:gd name="connsiteY208" fmla="*/ 6037 h 10393"/>
              <a:gd name="connsiteX209" fmla="*/ 4023 w 10000"/>
              <a:gd name="connsiteY209" fmla="*/ 6028 h 10393"/>
              <a:gd name="connsiteX210" fmla="*/ 4147 w 10000"/>
              <a:gd name="connsiteY210" fmla="*/ 5647 h 10393"/>
              <a:gd name="connsiteX211" fmla="*/ 4230 w 10000"/>
              <a:gd name="connsiteY211" fmla="*/ 5207 h 10393"/>
              <a:gd name="connsiteX212" fmla="*/ 4241 w 10000"/>
              <a:gd name="connsiteY212" fmla="*/ 4327 h 10393"/>
              <a:gd name="connsiteX213" fmla="*/ 4256 w 10000"/>
              <a:gd name="connsiteY213" fmla="*/ 4169 h 10393"/>
              <a:gd name="connsiteX214" fmla="*/ 4276 w 10000"/>
              <a:gd name="connsiteY214"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8431 w 10000"/>
              <a:gd name="connsiteY122" fmla="*/ 4717 h 10393"/>
              <a:gd name="connsiteX123" fmla="*/ 4902 w 10000"/>
              <a:gd name="connsiteY123" fmla="*/ 7985 h 10393"/>
              <a:gd name="connsiteX124" fmla="*/ 5076 w 10000"/>
              <a:gd name="connsiteY124" fmla="*/ 6763 h 10393"/>
              <a:gd name="connsiteX125" fmla="*/ 5546 w 10000"/>
              <a:gd name="connsiteY125" fmla="*/ 5449 h 10393"/>
              <a:gd name="connsiteX126" fmla="*/ 5234 w 10000"/>
              <a:gd name="connsiteY126" fmla="*/ 5283 h 10393"/>
              <a:gd name="connsiteX127" fmla="*/ 5245 w 10000"/>
              <a:gd name="connsiteY127" fmla="*/ 4925 h 10393"/>
              <a:gd name="connsiteX128" fmla="*/ 5269 w 10000"/>
              <a:gd name="connsiteY128" fmla="*/ 4483 h 10393"/>
              <a:gd name="connsiteX129" fmla="*/ 5296 w 10000"/>
              <a:gd name="connsiteY129" fmla="*/ 4155 h 10393"/>
              <a:gd name="connsiteX130" fmla="*/ 5222 w 10000"/>
              <a:gd name="connsiteY130" fmla="*/ 3788 h 10393"/>
              <a:gd name="connsiteX131" fmla="*/ 5083 w 10000"/>
              <a:gd name="connsiteY131" fmla="*/ 3491 h 10393"/>
              <a:gd name="connsiteX132" fmla="*/ 5034 w 10000"/>
              <a:gd name="connsiteY132" fmla="*/ 3213 h 10393"/>
              <a:gd name="connsiteX133" fmla="*/ 5026 w 10000"/>
              <a:gd name="connsiteY133" fmla="*/ 2899 h 10393"/>
              <a:gd name="connsiteX134" fmla="*/ 5092 w 10000"/>
              <a:gd name="connsiteY134" fmla="*/ 2535 h 10393"/>
              <a:gd name="connsiteX135" fmla="*/ 5178 w 10000"/>
              <a:gd name="connsiteY135" fmla="*/ 2239 h 10393"/>
              <a:gd name="connsiteX136" fmla="*/ 5178 w 10000"/>
              <a:gd name="connsiteY136" fmla="*/ 2149 h 10393"/>
              <a:gd name="connsiteX137" fmla="*/ 5283 w 10000"/>
              <a:gd name="connsiteY137" fmla="*/ 974 h 10393"/>
              <a:gd name="connsiteX138" fmla="*/ 5295 w 10000"/>
              <a:gd name="connsiteY138" fmla="*/ 652 h 10393"/>
              <a:gd name="connsiteX139" fmla="*/ 5387 w 10000"/>
              <a:gd name="connsiteY139" fmla="*/ 647 h 10393"/>
              <a:gd name="connsiteX140" fmla="*/ 5469 w 10000"/>
              <a:gd name="connsiteY140" fmla="*/ 517 h 10393"/>
              <a:gd name="connsiteX141" fmla="*/ 5479 w 10000"/>
              <a:gd name="connsiteY141" fmla="*/ 24 h 10393"/>
              <a:gd name="connsiteX142" fmla="*/ 5282 w 10000"/>
              <a:gd name="connsiteY142" fmla="*/ 7 h 10393"/>
              <a:gd name="connsiteX143" fmla="*/ 5035 w 10000"/>
              <a:gd name="connsiteY143" fmla="*/ 151 h 10393"/>
              <a:gd name="connsiteX144" fmla="*/ 4819 w 10000"/>
              <a:gd name="connsiteY144" fmla="*/ 393 h 10393"/>
              <a:gd name="connsiteX145" fmla="*/ 4428 w 10000"/>
              <a:gd name="connsiteY145" fmla="*/ 748 h 10393"/>
              <a:gd name="connsiteX146" fmla="*/ 3353 w 10000"/>
              <a:gd name="connsiteY146" fmla="*/ 1448 h 10393"/>
              <a:gd name="connsiteX147" fmla="*/ 2905 w 10000"/>
              <a:gd name="connsiteY147" fmla="*/ 1834 h 10393"/>
              <a:gd name="connsiteX148" fmla="*/ 2905 w 10000"/>
              <a:gd name="connsiteY148" fmla="*/ 1969 h 10393"/>
              <a:gd name="connsiteX149" fmla="*/ 2957 w 10000"/>
              <a:gd name="connsiteY149" fmla="*/ 1947 h 10393"/>
              <a:gd name="connsiteX150" fmla="*/ 2966 w 10000"/>
              <a:gd name="connsiteY150" fmla="*/ 2054 h 10393"/>
              <a:gd name="connsiteX151" fmla="*/ 2885 w 10000"/>
              <a:gd name="connsiteY151" fmla="*/ 2122 h 10393"/>
              <a:gd name="connsiteX152" fmla="*/ 2549 w 10000"/>
              <a:gd name="connsiteY152" fmla="*/ 2539 h 10393"/>
              <a:gd name="connsiteX153" fmla="*/ 2422 w 10000"/>
              <a:gd name="connsiteY153" fmla="*/ 2764 h 10393"/>
              <a:gd name="connsiteX154" fmla="*/ 2178 w 10000"/>
              <a:gd name="connsiteY154" fmla="*/ 3060 h 10393"/>
              <a:gd name="connsiteX155" fmla="*/ 2101 w 10000"/>
              <a:gd name="connsiteY155" fmla="*/ 3199 h 10393"/>
              <a:gd name="connsiteX156" fmla="*/ 2103 w 10000"/>
              <a:gd name="connsiteY156" fmla="*/ 3303 h 10393"/>
              <a:gd name="connsiteX157" fmla="*/ 1991 w 10000"/>
              <a:gd name="connsiteY157" fmla="*/ 3424 h 10393"/>
              <a:gd name="connsiteX158" fmla="*/ 1816 w 10000"/>
              <a:gd name="connsiteY158" fmla="*/ 3361 h 10393"/>
              <a:gd name="connsiteX159" fmla="*/ 1618 w 10000"/>
              <a:gd name="connsiteY159" fmla="*/ 3626 h 10393"/>
              <a:gd name="connsiteX160" fmla="*/ 1618 w 10000"/>
              <a:gd name="connsiteY160" fmla="*/ 3761 h 10393"/>
              <a:gd name="connsiteX161" fmla="*/ 1457 w 10000"/>
              <a:gd name="connsiteY161" fmla="*/ 3940 h 10393"/>
              <a:gd name="connsiteX162" fmla="*/ 1543 w 10000"/>
              <a:gd name="connsiteY162" fmla="*/ 4044 h 10393"/>
              <a:gd name="connsiteX163" fmla="*/ 1670 w 10000"/>
              <a:gd name="connsiteY163" fmla="*/ 3949 h 10393"/>
              <a:gd name="connsiteX164" fmla="*/ 1905 w 10000"/>
              <a:gd name="connsiteY164" fmla="*/ 4115 h 10393"/>
              <a:gd name="connsiteX165" fmla="*/ 2147 w 10000"/>
              <a:gd name="connsiteY165" fmla="*/ 3913 h 10393"/>
              <a:gd name="connsiteX166" fmla="*/ 2207 w 10000"/>
              <a:gd name="connsiteY166" fmla="*/ 3963 h 10393"/>
              <a:gd name="connsiteX167" fmla="*/ 1954 w 10000"/>
              <a:gd name="connsiteY167" fmla="*/ 4196 h 10393"/>
              <a:gd name="connsiteX168" fmla="*/ 2207 w 10000"/>
              <a:gd name="connsiteY168" fmla="*/ 4466 h 10393"/>
              <a:gd name="connsiteX169" fmla="*/ 2368 w 10000"/>
              <a:gd name="connsiteY169" fmla="*/ 4300 h 10393"/>
              <a:gd name="connsiteX170" fmla="*/ 2483 w 10000"/>
              <a:gd name="connsiteY170" fmla="*/ 4259 h 10393"/>
              <a:gd name="connsiteX171" fmla="*/ 2489 w 10000"/>
              <a:gd name="connsiteY171" fmla="*/ 4385 h 10393"/>
              <a:gd name="connsiteX172" fmla="*/ 2325 w 10000"/>
              <a:gd name="connsiteY172" fmla="*/ 4515 h 10393"/>
              <a:gd name="connsiteX173" fmla="*/ 2420 w 10000"/>
              <a:gd name="connsiteY173" fmla="*/ 4681 h 10393"/>
              <a:gd name="connsiteX174" fmla="*/ 2739 w 10000"/>
              <a:gd name="connsiteY174" fmla="*/ 4367 h 10393"/>
              <a:gd name="connsiteX175" fmla="*/ 2687 w 10000"/>
              <a:gd name="connsiteY175" fmla="*/ 4246 h 10393"/>
              <a:gd name="connsiteX176" fmla="*/ 2799 w 10000"/>
              <a:gd name="connsiteY176" fmla="*/ 4124 h 10393"/>
              <a:gd name="connsiteX177" fmla="*/ 2920 w 10000"/>
              <a:gd name="connsiteY177" fmla="*/ 4250 h 10393"/>
              <a:gd name="connsiteX178" fmla="*/ 3078 w 10000"/>
              <a:gd name="connsiteY178" fmla="*/ 4192 h 10393"/>
              <a:gd name="connsiteX179" fmla="*/ 3595 w 10000"/>
              <a:gd name="connsiteY179" fmla="*/ 3038 h 10393"/>
              <a:gd name="connsiteX180" fmla="*/ 3583 w 10000"/>
              <a:gd name="connsiteY180" fmla="*/ 3168 h 10393"/>
              <a:gd name="connsiteX181" fmla="*/ 3204 w 10000"/>
              <a:gd name="connsiteY181" fmla="*/ 4353 h 10393"/>
              <a:gd name="connsiteX182" fmla="*/ 3767 w 10000"/>
              <a:gd name="connsiteY182" fmla="*/ 4205 h 10393"/>
              <a:gd name="connsiteX183" fmla="*/ 3733 w 10000"/>
              <a:gd name="connsiteY183" fmla="*/ 4412 h 10393"/>
              <a:gd name="connsiteX184" fmla="*/ 3345 w 10000"/>
              <a:gd name="connsiteY184" fmla="*/ 4533 h 10393"/>
              <a:gd name="connsiteX185" fmla="*/ 3362 w 10000"/>
              <a:gd name="connsiteY185" fmla="*/ 4690 h 10393"/>
              <a:gd name="connsiteX186" fmla="*/ 3609 w 10000"/>
              <a:gd name="connsiteY186" fmla="*/ 4677 h 10393"/>
              <a:gd name="connsiteX187" fmla="*/ 3601 w 10000"/>
              <a:gd name="connsiteY187" fmla="*/ 4816 h 10393"/>
              <a:gd name="connsiteX188" fmla="*/ 3420 w 10000"/>
              <a:gd name="connsiteY188" fmla="*/ 4843 h 10393"/>
              <a:gd name="connsiteX189" fmla="*/ 3420 w 10000"/>
              <a:gd name="connsiteY189" fmla="*/ 4991 h 10393"/>
              <a:gd name="connsiteX190" fmla="*/ 3557 w 10000"/>
              <a:gd name="connsiteY190" fmla="*/ 5000 h 10393"/>
              <a:gd name="connsiteX191" fmla="*/ 3549 w 10000"/>
              <a:gd name="connsiteY191" fmla="*/ 5126 h 10393"/>
              <a:gd name="connsiteX192" fmla="*/ 3394 w 10000"/>
              <a:gd name="connsiteY192" fmla="*/ 5189 h 10393"/>
              <a:gd name="connsiteX193" fmla="*/ 3345 w 10000"/>
              <a:gd name="connsiteY193" fmla="*/ 5220 h 10393"/>
              <a:gd name="connsiteX194" fmla="*/ 3302 w 10000"/>
              <a:gd name="connsiteY194" fmla="*/ 5180 h 10393"/>
              <a:gd name="connsiteX195" fmla="*/ 3333 w 10000"/>
              <a:gd name="connsiteY195" fmla="*/ 5121 h 10393"/>
              <a:gd name="connsiteX196" fmla="*/ 3307 w 10000"/>
              <a:gd name="connsiteY196" fmla="*/ 4951 h 10393"/>
              <a:gd name="connsiteX197" fmla="*/ 3178 w 10000"/>
              <a:gd name="connsiteY197" fmla="*/ 4695 h 10393"/>
              <a:gd name="connsiteX198" fmla="*/ 3103 w 10000"/>
              <a:gd name="connsiteY198" fmla="*/ 4731 h 10393"/>
              <a:gd name="connsiteX199" fmla="*/ 3112 w 10000"/>
              <a:gd name="connsiteY199" fmla="*/ 4596 h 10393"/>
              <a:gd name="connsiteX200" fmla="*/ 2989 w 10000"/>
              <a:gd name="connsiteY200" fmla="*/ 4448 h 10393"/>
              <a:gd name="connsiteX201" fmla="*/ 2807 w 10000"/>
              <a:gd name="connsiteY201" fmla="*/ 4636 h 10393"/>
              <a:gd name="connsiteX202" fmla="*/ 2825 w 10000"/>
              <a:gd name="connsiteY202" fmla="*/ 5014 h 10393"/>
              <a:gd name="connsiteX203" fmla="*/ 2759 w 10000"/>
              <a:gd name="connsiteY203" fmla="*/ 5045 h 10393"/>
              <a:gd name="connsiteX204" fmla="*/ 2764 w 10000"/>
              <a:gd name="connsiteY204" fmla="*/ 5490 h 10393"/>
              <a:gd name="connsiteX205" fmla="*/ 2876 w 10000"/>
              <a:gd name="connsiteY205" fmla="*/ 5516 h 10393"/>
              <a:gd name="connsiteX206" fmla="*/ 2911 w 10000"/>
              <a:gd name="connsiteY206" fmla="*/ 5566 h 10393"/>
              <a:gd name="connsiteX207" fmla="*/ 2905 w 10000"/>
              <a:gd name="connsiteY207" fmla="*/ 6037 h 10393"/>
              <a:gd name="connsiteX208" fmla="*/ 4023 w 10000"/>
              <a:gd name="connsiteY208" fmla="*/ 6028 h 10393"/>
              <a:gd name="connsiteX209" fmla="*/ 4147 w 10000"/>
              <a:gd name="connsiteY209" fmla="*/ 5647 h 10393"/>
              <a:gd name="connsiteX210" fmla="*/ 4230 w 10000"/>
              <a:gd name="connsiteY210" fmla="*/ 5207 h 10393"/>
              <a:gd name="connsiteX211" fmla="*/ 4241 w 10000"/>
              <a:gd name="connsiteY211" fmla="*/ 4327 h 10393"/>
              <a:gd name="connsiteX212" fmla="*/ 4256 w 10000"/>
              <a:gd name="connsiteY212" fmla="*/ 4169 h 10393"/>
              <a:gd name="connsiteX213" fmla="*/ 4276 w 10000"/>
              <a:gd name="connsiteY213"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8483 w 10000"/>
              <a:gd name="connsiteY121" fmla="*/ 4776 h 10393"/>
              <a:gd name="connsiteX122" fmla="*/ 4902 w 10000"/>
              <a:gd name="connsiteY122" fmla="*/ 7985 h 10393"/>
              <a:gd name="connsiteX123" fmla="*/ 5076 w 10000"/>
              <a:gd name="connsiteY123" fmla="*/ 6763 h 10393"/>
              <a:gd name="connsiteX124" fmla="*/ 5546 w 10000"/>
              <a:gd name="connsiteY124" fmla="*/ 5449 h 10393"/>
              <a:gd name="connsiteX125" fmla="*/ 5234 w 10000"/>
              <a:gd name="connsiteY125" fmla="*/ 5283 h 10393"/>
              <a:gd name="connsiteX126" fmla="*/ 5245 w 10000"/>
              <a:gd name="connsiteY126" fmla="*/ 4925 h 10393"/>
              <a:gd name="connsiteX127" fmla="*/ 5269 w 10000"/>
              <a:gd name="connsiteY127" fmla="*/ 4483 h 10393"/>
              <a:gd name="connsiteX128" fmla="*/ 5296 w 10000"/>
              <a:gd name="connsiteY128" fmla="*/ 4155 h 10393"/>
              <a:gd name="connsiteX129" fmla="*/ 5222 w 10000"/>
              <a:gd name="connsiteY129" fmla="*/ 3788 h 10393"/>
              <a:gd name="connsiteX130" fmla="*/ 5083 w 10000"/>
              <a:gd name="connsiteY130" fmla="*/ 3491 h 10393"/>
              <a:gd name="connsiteX131" fmla="*/ 5034 w 10000"/>
              <a:gd name="connsiteY131" fmla="*/ 3213 h 10393"/>
              <a:gd name="connsiteX132" fmla="*/ 5026 w 10000"/>
              <a:gd name="connsiteY132" fmla="*/ 2899 h 10393"/>
              <a:gd name="connsiteX133" fmla="*/ 5092 w 10000"/>
              <a:gd name="connsiteY133" fmla="*/ 2535 h 10393"/>
              <a:gd name="connsiteX134" fmla="*/ 5178 w 10000"/>
              <a:gd name="connsiteY134" fmla="*/ 2239 h 10393"/>
              <a:gd name="connsiteX135" fmla="*/ 5178 w 10000"/>
              <a:gd name="connsiteY135" fmla="*/ 2149 h 10393"/>
              <a:gd name="connsiteX136" fmla="*/ 5283 w 10000"/>
              <a:gd name="connsiteY136" fmla="*/ 974 h 10393"/>
              <a:gd name="connsiteX137" fmla="*/ 5295 w 10000"/>
              <a:gd name="connsiteY137" fmla="*/ 652 h 10393"/>
              <a:gd name="connsiteX138" fmla="*/ 5387 w 10000"/>
              <a:gd name="connsiteY138" fmla="*/ 647 h 10393"/>
              <a:gd name="connsiteX139" fmla="*/ 5469 w 10000"/>
              <a:gd name="connsiteY139" fmla="*/ 517 h 10393"/>
              <a:gd name="connsiteX140" fmla="*/ 5479 w 10000"/>
              <a:gd name="connsiteY140" fmla="*/ 24 h 10393"/>
              <a:gd name="connsiteX141" fmla="*/ 5282 w 10000"/>
              <a:gd name="connsiteY141" fmla="*/ 7 h 10393"/>
              <a:gd name="connsiteX142" fmla="*/ 5035 w 10000"/>
              <a:gd name="connsiteY142" fmla="*/ 151 h 10393"/>
              <a:gd name="connsiteX143" fmla="*/ 4819 w 10000"/>
              <a:gd name="connsiteY143" fmla="*/ 393 h 10393"/>
              <a:gd name="connsiteX144" fmla="*/ 4428 w 10000"/>
              <a:gd name="connsiteY144" fmla="*/ 748 h 10393"/>
              <a:gd name="connsiteX145" fmla="*/ 3353 w 10000"/>
              <a:gd name="connsiteY145" fmla="*/ 1448 h 10393"/>
              <a:gd name="connsiteX146" fmla="*/ 2905 w 10000"/>
              <a:gd name="connsiteY146" fmla="*/ 1834 h 10393"/>
              <a:gd name="connsiteX147" fmla="*/ 2905 w 10000"/>
              <a:gd name="connsiteY147" fmla="*/ 1969 h 10393"/>
              <a:gd name="connsiteX148" fmla="*/ 2957 w 10000"/>
              <a:gd name="connsiteY148" fmla="*/ 1947 h 10393"/>
              <a:gd name="connsiteX149" fmla="*/ 2966 w 10000"/>
              <a:gd name="connsiteY149" fmla="*/ 2054 h 10393"/>
              <a:gd name="connsiteX150" fmla="*/ 2885 w 10000"/>
              <a:gd name="connsiteY150" fmla="*/ 2122 h 10393"/>
              <a:gd name="connsiteX151" fmla="*/ 2549 w 10000"/>
              <a:gd name="connsiteY151" fmla="*/ 2539 h 10393"/>
              <a:gd name="connsiteX152" fmla="*/ 2422 w 10000"/>
              <a:gd name="connsiteY152" fmla="*/ 2764 h 10393"/>
              <a:gd name="connsiteX153" fmla="*/ 2178 w 10000"/>
              <a:gd name="connsiteY153" fmla="*/ 3060 h 10393"/>
              <a:gd name="connsiteX154" fmla="*/ 2101 w 10000"/>
              <a:gd name="connsiteY154" fmla="*/ 3199 h 10393"/>
              <a:gd name="connsiteX155" fmla="*/ 2103 w 10000"/>
              <a:gd name="connsiteY155" fmla="*/ 3303 h 10393"/>
              <a:gd name="connsiteX156" fmla="*/ 1991 w 10000"/>
              <a:gd name="connsiteY156" fmla="*/ 3424 h 10393"/>
              <a:gd name="connsiteX157" fmla="*/ 1816 w 10000"/>
              <a:gd name="connsiteY157" fmla="*/ 3361 h 10393"/>
              <a:gd name="connsiteX158" fmla="*/ 1618 w 10000"/>
              <a:gd name="connsiteY158" fmla="*/ 3626 h 10393"/>
              <a:gd name="connsiteX159" fmla="*/ 1618 w 10000"/>
              <a:gd name="connsiteY159" fmla="*/ 3761 h 10393"/>
              <a:gd name="connsiteX160" fmla="*/ 1457 w 10000"/>
              <a:gd name="connsiteY160" fmla="*/ 3940 h 10393"/>
              <a:gd name="connsiteX161" fmla="*/ 1543 w 10000"/>
              <a:gd name="connsiteY161" fmla="*/ 4044 h 10393"/>
              <a:gd name="connsiteX162" fmla="*/ 1670 w 10000"/>
              <a:gd name="connsiteY162" fmla="*/ 3949 h 10393"/>
              <a:gd name="connsiteX163" fmla="*/ 1905 w 10000"/>
              <a:gd name="connsiteY163" fmla="*/ 4115 h 10393"/>
              <a:gd name="connsiteX164" fmla="*/ 2147 w 10000"/>
              <a:gd name="connsiteY164" fmla="*/ 3913 h 10393"/>
              <a:gd name="connsiteX165" fmla="*/ 2207 w 10000"/>
              <a:gd name="connsiteY165" fmla="*/ 3963 h 10393"/>
              <a:gd name="connsiteX166" fmla="*/ 1954 w 10000"/>
              <a:gd name="connsiteY166" fmla="*/ 4196 h 10393"/>
              <a:gd name="connsiteX167" fmla="*/ 2207 w 10000"/>
              <a:gd name="connsiteY167" fmla="*/ 4466 h 10393"/>
              <a:gd name="connsiteX168" fmla="*/ 2368 w 10000"/>
              <a:gd name="connsiteY168" fmla="*/ 4300 h 10393"/>
              <a:gd name="connsiteX169" fmla="*/ 2483 w 10000"/>
              <a:gd name="connsiteY169" fmla="*/ 4259 h 10393"/>
              <a:gd name="connsiteX170" fmla="*/ 2489 w 10000"/>
              <a:gd name="connsiteY170" fmla="*/ 4385 h 10393"/>
              <a:gd name="connsiteX171" fmla="*/ 2325 w 10000"/>
              <a:gd name="connsiteY171" fmla="*/ 4515 h 10393"/>
              <a:gd name="connsiteX172" fmla="*/ 2420 w 10000"/>
              <a:gd name="connsiteY172" fmla="*/ 4681 h 10393"/>
              <a:gd name="connsiteX173" fmla="*/ 2739 w 10000"/>
              <a:gd name="connsiteY173" fmla="*/ 4367 h 10393"/>
              <a:gd name="connsiteX174" fmla="*/ 2687 w 10000"/>
              <a:gd name="connsiteY174" fmla="*/ 4246 h 10393"/>
              <a:gd name="connsiteX175" fmla="*/ 2799 w 10000"/>
              <a:gd name="connsiteY175" fmla="*/ 4124 h 10393"/>
              <a:gd name="connsiteX176" fmla="*/ 2920 w 10000"/>
              <a:gd name="connsiteY176" fmla="*/ 4250 h 10393"/>
              <a:gd name="connsiteX177" fmla="*/ 3078 w 10000"/>
              <a:gd name="connsiteY177" fmla="*/ 4192 h 10393"/>
              <a:gd name="connsiteX178" fmla="*/ 3595 w 10000"/>
              <a:gd name="connsiteY178" fmla="*/ 3038 h 10393"/>
              <a:gd name="connsiteX179" fmla="*/ 3583 w 10000"/>
              <a:gd name="connsiteY179" fmla="*/ 3168 h 10393"/>
              <a:gd name="connsiteX180" fmla="*/ 3204 w 10000"/>
              <a:gd name="connsiteY180" fmla="*/ 4353 h 10393"/>
              <a:gd name="connsiteX181" fmla="*/ 3767 w 10000"/>
              <a:gd name="connsiteY181" fmla="*/ 4205 h 10393"/>
              <a:gd name="connsiteX182" fmla="*/ 3733 w 10000"/>
              <a:gd name="connsiteY182" fmla="*/ 4412 h 10393"/>
              <a:gd name="connsiteX183" fmla="*/ 3345 w 10000"/>
              <a:gd name="connsiteY183" fmla="*/ 4533 h 10393"/>
              <a:gd name="connsiteX184" fmla="*/ 3362 w 10000"/>
              <a:gd name="connsiteY184" fmla="*/ 4690 h 10393"/>
              <a:gd name="connsiteX185" fmla="*/ 3609 w 10000"/>
              <a:gd name="connsiteY185" fmla="*/ 4677 h 10393"/>
              <a:gd name="connsiteX186" fmla="*/ 3601 w 10000"/>
              <a:gd name="connsiteY186" fmla="*/ 4816 h 10393"/>
              <a:gd name="connsiteX187" fmla="*/ 3420 w 10000"/>
              <a:gd name="connsiteY187" fmla="*/ 4843 h 10393"/>
              <a:gd name="connsiteX188" fmla="*/ 3420 w 10000"/>
              <a:gd name="connsiteY188" fmla="*/ 4991 h 10393"/>
              <a:gd name="connsiteX189" fmla="*/ 3557 w 10000"/>
              <a:gd name="connsiteY189" fmla="*/ 5000 h 10393"/>
              <a:gd name="connsiteX190" fmla="*/ 3549 w 10000"/>
              <a:gd name="connsiteY190" fmla="*/ 5126 h 10393"/>
              <a:gd name="connsiteX191" fmla="*/ 3394 w 10000"/>
              <a:gd name="connsiteY191" fmla="*/ 5189 h 10393"/>
              <a:gd name="connsiteX192" fmla="*/ 3345 w 10000"/>
              <a:gd name="connsiteY192" fmla="*/ 5220 h 10393"/>
              <a:gd name="connsiteX193" fmla="*/ 3302 w 10000"/>
              <a:gd name="connsiteY193" fmla="*/ 5180 h 10393"/>
              <a:gd name="connsiteX194" fmla="*/ 3333 w 10000"/>
              <a:gd name="connsiteY194" fmla="*/ 5121 h 10393"/>
              <a:gd name="connsiteX195" fmla="*/ 3307 w 10000"/>
              <a:gd name="connsiteY195" fmla="*/ 4951 h 10393"/>
              <a:gd name="connsiteX196" fmla="*/ 3178 w 10000"/>
              <a:gd name="connsiteY196" fmla="*/ 4695 h 10393"/>
              <a:gd name="connsiteX197" fmla="*/ 3103 w 10000"/>
              <a:gd name="connsiteY197" fmla="*/ 4731 h 10393"/>
              <a:gd name="connsiteX198" fmla="*/ 3112 w 10000"/>
              <a:gd name="connsiteY198" fmla="*/ 4596 h 10393"/>
              <a:gd name="connsiteX199" fmla="*/ 2989 w 10000"/>
              <a:gd name="connsiteY199" fmla="*/ 4448 h 10393"/>
              <a:gd name="connsiteX200" fmla="*/ 2807 w 10000"/>
              <a:gd name="connsiteY200" fmla="*/ 4636 h 10393"/>
              <a:gd name="connsiteX201" fmla="*/ 2825 w 10000"/>
              <a:gd name="connsiteY201" fmla="*/ 5014 h 10393"/>
              <a:gd name="connsiteX202" fmla="*/ 2759 w 10000"/>
              <a:gd name="connsiteY202" fmla="*/ 5045 h 10393"/>
              <a:gd name="connsiteX203" fmla="*/ 2764 w 10000"/>
              <a:gd name="connsiteY203" fmla="*/ 5490 h 10393"/>
              <a:gd name="connsiteX204" fmla="*/ 2876 w 10000"/>
              <a:gd name="connsiteY204" fmla="*/ 5516 h 10393"/>
              <a:gd name="connsiteX205" fmla="*/ 2911 w 10000"/>
              <a:gd name="connsiteY205" fmla="*/ 5566 h 10393"/>
              <a:gd name="connsiteX206" fmla="*/ 2905 w 10000"/>
              <a:gd name="connsiteY206" fmla="*/ 6037 h 10393"/>
              <a:gd name="connsiteX207" fmla="*/ 4023 w 10000"/>
              <a:gd name="connsiteY207" fmla="*/ 6028 h 10393"/>
              <a:gd name="connsiteX208" fmla="*/ 4147 w 10000"/>
              <a:gd name="connsiteY208" fmla="*/ 5647 h 10393"/>
              <a:gd name="connsiteX209" fmla="*/ 4230 w 10000"/>
              <a:gd name="connsiteY209" fmla="*/ 5207 h 10393"/>
              <a:gd name="connsiteX210" fmla="*/ 4241 w 10000"/>
              <a:gd name="connsiteY210" fmla="*/ 4327 h 10393"/>
              <a:gd name="connsiteX211" fmla="*/ 4256 w 10000"/>
              <a:gd name="connsiteY211" fmla="*/ 4169 h 10393"/>
              <a:gd name="connsiteX212" fmla="*/ 4276 w 10000"/>
              <a:gd name="connsiteY212"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8635 w 10000"/>
              <a:gd name="connsiteY120" fmla="*/ 4762 h 10393"/>
              <a:gd name="connsiteX121" fmla="*/ 4902 w 10000"/>
              <a:gd name="connsiteY121" fmla="*/ 7985 h 10393"/>
              <a:gd name="connsiteX122" fmla="*/ 5076 w 10000"/>
              <a:gd name="connsiteY122" fmla="*/ 6763 h 10393"/>
              <a:gd name="connsiteX123" fmla="*/ 5546 w 10000"/>
              <a:gd name="connsiteY123" fmla="*/ 5449 h 10393"/>
              <a:gd name="connsiteX124" fmla="*/ 5234 w 10000"/>
              <a:gd name="connsiteY124" fmla="*/ 5283 h 10393"/>
              <a:gd name="connsiteX125" fmla="*/ 5245 w 10000"/>
              <a:gd name="connsiteY125" fmla="*/ 4925 h 10393"/>
              <a:gd name="connsiteX126" fmla="*/ 5269 w 10000"/>
              <a:gd name="connsiteY126" fmla="*/ 4483 h 10393"/>
              <a:gd name="connsiteX127" fmla="*/ 5296 w 10000"/>
              <a:gd name="connsiteY127" fmla="*/ 4155 h 10393"/>
              <a:gd name="connsiteX128" fmla="*/ 5222 w 10000"/>
              <a:gd name="connsiteY128" fmla="*/ 3788 h 10393"/>
              <a:gd name="connsiteX129" fmla="*/ 5083 w 10000"/>
              <a:gd name="connsiteY129" fmla="*/ 3491 h 10393"/>
              <a:gd name="connsiteX130" fmla="*/ 5034 w 10000"/>
              <a:gd name="connsiteY130" fmla="*/ 3213 h 10393"/>
              <a:gd name="connsiteX131" fmla="*/ 5026 w 10000"/>
              <a:gd name="connsiteY131" fmla="*/ 2899 h 10393"/>
              <a:gd name="connsiteX132" fmla="*/ 5092 w 10000"/>
              <a:gd name="connsiteY132" fmla="*/ 2535 h 10393"/>
              <a:gd name="connsiteX133" fmla="*/ 5178 w 10000"/>
              <a:gd name="connsiteY133" fmla="*/ 2239 h 10393"/>
              <a:gd name="connsiteX134" fmla="*/ 5178 w 10000"/>
              <a:gd name="connsiteY134" fmla="*/ 2149 h 10393"/>
              <a:gd name="connsiteX135" fmla="*/ 5283 w 10000"/>
              <a:gd name="connsiteY135" fmla="*/ 974 h 10393"/>
              <a:gd name="connsiteX136" fmla="*/ 5295 w 10000"/>
              <a:gd name="connsiteY136" fmla="*/ 652 h 10393"/>
              <a:gd name="connsiteX137" fmla="*/ 5387 w 10000"/>
              <a:gd name="connsiteY137" fmla="*/ 647 h 10393"/>
              <a:gd name="connsiteX138" fmla="*/ 5469 w 10000"/>
              <a:gd name="connsiteY138" fmla="*/ 517 h 10393"/>
              <a:gd name="connsiteX139" fmla="*/ 5479 w 10000"/>
              <a:gd name="connsiteY139" fmla="*/ 24 h 10393"/>
              <a:gd name="connsiteX140" fmla="*/ 5282 w 10000"/>
              <a:gd name="connsiteY140" fmla="*/ 7 h 10393"/>
              <a:gd name="connsiteX141" fmla="*/ 5035 w 10000"/>
              <a:gd name="connsiteY141" fmla="*/ 151 h 10393"/>
              <a:gd name="connsiteX142" fmla="*/ 4819 w 10000"/>
              <a:gd name="connsiteY142" fmla="*/ 393 h 10393"/>
              <a:gd name="connsiteX143" fmla="*/ 4428 w 10000"/>
              <a:gd name="connsiteY143" fmla="*/ 748 h 10393"/>
              <a:gd name="connsiteX144" fmla="*/ 3353 w 10000"/>
              <a:gd name="connsiteY144" fmla="*/ 1448 h 10393"/>
              <a:gd name="connsiteX145" fmla="*/ 2905 w 10000"/>
              <a:gd name="connsiteY145" fmla="*/ 1834 h 10393"/>
              <a:gd name="connsiteX146" fmla="*/ 2905 w 10000"/>
              <a:gd name="connsiteY146" fmla="*/ 1969 h 10393"/>
              <a:gd name="connsiteX147" fmla="*/ 2957 w 10000"/>
              <a:gd name="connsiteY147" fmla="*/ 1947 h 10393"/>
              <a:gd name="connsiteX148" fmla="*/ 2966 w 10000"/>
              <a:gd name="connsiteY148" fmla="*/ 2054 h 10393"/>
              <a:gd name="connsiteX149" fmla="*/ 2885 w 10000"/>
              <a:gd name="connsiteY149" fmla="*/ 2122 h 10393"/>
              <a:gd name="connsiteX150" fmla="*/ 2549 w 10000"/>
              <a:gd name="connsiteY150" fmla="*/ 2539 h 10393"/>
              <a:gd name="connsiteX151" fmla="*/ 2422 w 10000"/>
              <a:gd name="connsiteY151" fmla="*/ 2764 h 10393"/>
              <a:gd name="connsiteX152" fmla="*/ 2178 w 10000"/>
              <a:gd name="connsiteY152" fmla="*/ 3060 h 10393"/>
              <a:gd name="connsiteX153" fmla="*/ 2101 w 10000"/>
              <a:gd name="connsiteY153" fmla="*/ 3199 h 10393"/>
              <a:gd name="connsiteX154" fmla="*/ 2103 w 10000"/>
              <a:gd name="connsiteY154" fmla="*/ 3303 h 10393"/>
              <a:gd name="connsiteX155" fmla="*/ 1991 w 10000"/>
              <a:gd name="connsiteY155" fmla="*/ 3424 h 10393"/>
              <a:gd name="connsiteX156" fmla="*/ 1816 w 10000"/>
              <a:gd name="connsiteY156" fmla="*/ 3361 h 10393"/>
              <a:gd name="connsiteX157" fmla="*/ 1618 w 10000"/>
              <a:gd name="connsiteY157" fmla="*/ 3626 h 10393"/>
              <a:gd name="connsiteX158" fmla="*/ 1618 w 10000"/>
              <a:gd name="connsiteY158" fmla="*/ 3761 h 10393"/>
              <a:gd name="connsiteX159" fmla="*/ 1457 w 10000"/>
              <a:gd name="connsiteY159" fmla="*/ 3940 h 10393"/>
              <a:gd name="connsiteX160" fmla="*/ 1543 w 10000"/>
              <a:gd name="connsiteY160" fmla="*/ 4044 h 10393"/>
              <a:gd name="connsiteX161" fmla="*/ 1670 w 10000"/>
              <a:gd name="connsiteY161" fmla="*/ 3949 h 10393"/>
              <a:gd name="connsiteX162" fmla="*/ 1905 w 10000"/>
              <a:gd name="connsiteY162" fmla="*/ 4115 h 10393"/>
              <a:gd name="connsiteX163" fmla="*/ 2147 w 10000"/>
              <a:gd name="connsiteY163" fmla="*/ 3913 h 10393"/>
              <a:gd name="connsiteX164" fmla="*/ 2207 w 10000"/>
              <a:gd name="connsiteY164" fmla="*/ 3963 h 10393"/>
              <a:gd name="connsiteX165" fmla="*/ 1954 w 10000"/>
              <a:gd name="connsiteY165" fmla="*/ 4196 h 10393"/>
              <a:gd name="connsiteX166" fmla="*/ 2207 w 10000"/>
              <a:gd name="connsiteY166" fmla="*/ 4466 h 10393"/>
              <a:gd name="connsiteX167" fmla="*/ 2368 w 10000"/>
              <a:gd name="connsiteY167" fmla="*/ 4300 h 10393"/>
              <a:gd name="connsiteX168" fmla="*/ 2483 w 10000"/>
              <a:gd name="connsiteY168" fmla="*/ 4259 h 10393"/>
              <a:gd name="connsiteX169" fmla="*/ 2489 w 10000"/>
              <a:gd name="connsiteY169" fmla="*/ 4385 h 10393"/>
              <a:gd name="connsiteX170" fmla="*/ 2325 w 10000"/>
              <a:gd name="connsiteY170" fmla="*/ 4515 h 10393"/>
              <a:gd name="connsiteX171" fmla="*/ 2420 w 10000"/>
              <a:gd name="connsiteY171" fmla="*/ 4681 h 10393"/>
              <a:gd name="connsiteX172" fmla="*/ 2739 w 10000"/>
              <a:gd name="connsiteY172" fmla="*/ 4367 h 10393"/>
              <a:gd name="connsiteX173" fmla="*/ 2687 w 10000"/>
              <a:gd name="connsiteY173" fmla="*/ 4246 h 10393"/>
              <a:gd name="connsiteX174" fmla="*/ 2799 w 10000"/>
              <a:gd name="connsiteY174" fmla="*/ 4124 h 10393"/>
              <a:gd name="connsiteX175" fmla="*/ 2920 w 10000"/>
              <a:gd name="connsiteY175" fmla="*/ 4250 h 10393"/>
              <a:gd name="connsiteX176" fmla="*/ 3078 w 10000"/>
              <a:gd name="connsiteY176" fmla="*/ 4192 h 10393"/>
              <a:gd name="connsiteX177" fmla="*/ 3595 w 10000"/>
              <a:gd name="connsiteY177" fmla="*/ 3038 h 10393"/>
              <a:gd name="connsiteX178" fmla="*/ 3583 w 10000"/>
              <a:gd name="connsiteY178" fmla="*/ 3168 h 10393"/>
              <a:gd name="connsiteX179" fmla="*/ 3204 w 10000"/>
              <a:gd name="connsiteY179" fmla="*/ 4353 h 10393"/>
              <a:gd name="connsiteX180" fmla="*/ 3767 w 10000"/>
              <a:gd name="connsiteY180" fmla="*/ 4205 h 10393"/>
              <a:gd name="connsiteX181" fmla="*/ 3733 w 10000"/>
              <a:gd name="connsiteY181" fmla="*/ 4412 h 10393"/>
              <a:gd name="connsiteX182" fmla="*/ 3345 w 10000"/>
              <a:gd name="connsiteY182" fmla="*/ 4533 h 10393"/>
              <a:gd name="connsiteX183" fmla="*/ 3362 w 10000"/>
              <a:gd name="connsiteY183" fmla="*/ 4690 h 10393"/>
              <a:gd name="connsiteX184" fmla="*/ 3609 w 10000"/>
              <a:gd name="connsiteY184" fmla="*/ 4677 h 10393"/>
              <a:gd name="connsiteX185" fmla="*/ 3601 w 10000"/>
              <a:gd name="connsiteY185" fmla="*/ 4816 h 10393"/>
              <a:gd name="connsiteX186" fmla="*/ 3420 w 10000"/>
              <a:gd name="connsiteY186" fmla="*/ 4843 h 10393"/>
              <a:gd name="connsiteX187" fmla="*/ 3420 w 10000"/>
              <a:gd name="connsiteY187" fmla="*/ 4991 h 10393"/>
              <a:gd name="connsiteX188" fmla="*/ 3557 w 10000"/>
              <a:gd name="connsiteY188" fmla="*/ 5000 h 10393"/>
              <a:gd name="connsiteX189" fmla="*/ 3549 w 10000"/>
              <a:gd name="connsiteY189" fmla="*/ 5126 h 10393"/>
              <a:gd name="connsiteX190" fmla="*/ 3394 w 10000"/>
              <a:gd name="connsiteY190" fmla="*/ 5189 h 10393"/>
              <a:gd name="connsiteX191" fmla="*/ 3345 w 10000"/>
              <a:gd name="connsiteY191" fmla="*/ 5220 h 10393"/>
              <a:gd name="connsiteX192" fmla="*/ 3302 w 10000"/>
              <a:gd name="connsiteY192" fmla="*/ 5180 h 10393"/>
              <a:gd name="connsiteX193" fmla="*/ 3333 w 10000"/>
              <a:gd name="connsiteY193" fmla="*/ 5121 h 10393"/>
              <a:gd name="connsiteX194" fmla="*/ 3307 w 10000"/>
              <a:gd name="connsiteY194" fmla="*/ 4951 h 10393"/>
              <a:gd name="connsiteX195" fmla="*/ 3178 w 10000"/>
              <a:gd name="connsiteY195" fmla="*/ 4695 h 10393"/>
              <a:gd name="connsiteX196" fmla="*/ 3103 w 10000"/>
              <a:gd name="connsiteY196" fmla="*/ 4731 h 10393"/>
              <a:gd name="connsiteX197" fmla="*/ 3112 w 10000"/>
              <a:gd name="connsiteY197" fmla="*/ 4596 h 10393"/>
              <a:gd name="connsiteX198" fmla="*/ 2989 w 10000"/>
              <a:gd name="connsiteY198" fmla="*/ 4448 h 10393"/>
              <a:gd name="connsiteX199" fmla="*/ 2807 w 10000"/>
              <a:gd name="connsiteY199" fmla="*/ 4636 h 10393"/>
              <a:gd name="connsiteX200" fmla="*/ 2825 w 10000"/>
              <a:gd name="connsiteY200" fmla="*/ 5014 h 10393"/>
              <a:gd name="connsiteX201" fmla="*/ 2759 w 10000"/>
              <a:gd name="connsiteY201" fmla="*/ 5045 h 10393"/>
              <a:gd name="connsiteX202" fmla="*/ 2764 w 10000"/>
              <a:gd name="connsiteY202" fmla="*/ 5490 h 10393"/>
              <a:gd name="connsiteX203" fmla="*/ 2876 w 10000"/>
              <a:gd name="connsiteY203" fmla="*/ 5516 h 10393"/>
              <a:gd name="connsiteX204" fmla="*/ 2911 w 10000"/>
              <a:gd name="connsiteY204" fmla="*/ 5566 h 10393"/>
              <a:gd name="connsiteX205" fmla="*/ 2905 w 10000"/>
              <a:gd name="connsiteY205" fmla="*/ 6037 h 10393"/>
              <a:gd name="connsiteX206" fmla="*/ 4023 w 10000"/>
              <a:gd name="connsiteY206" fmla="*/ 6028 h 10393"/>
              <a:gd name="connsiteX207" fmla="*/ 4147 w 10000"/>
              <a:gd name="connsiteY207" fmla="*/ 5647 h 10393"/>
              <a:gd name="connsiteX208" fmla="*/ 4230 w 10000"/>
              <a:gd name="connsiteY208" fmla="*/ 5207 h 10393"/>
              <a:gd name="connsiteX209" fmla="*/ 4241 w 10000"/>
              <a:gd name="connsiteY209" fmla="*/ 4327 h 10393"/>
              <a:gd name="connsiteX210" fmla="*/ 4256 w 10000"/>
              <a:gd name="connsiteY210" fmla="*/ 4169 h 10393"/>
              <a:gd name="connsiteX211" fmla="*/ 4276 w 10000"/>
              <a:gd name="connsiteY211"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8652 w 10000"/>
              <a:gd name="connsiteY119" fmla="*/ 4973 h 10393"/>
              <a:gd name="connsiteX120" fmla="*/ 4902 w 10000"/>
              <a:gd name="connsiteY120" fmla="*/ 7985 h 10393"/>
              <a:gd name="connsiteX121" fmla="*/ 5076 w 10000"/>
              <a:gd name="connsiteY121" fmla="*/ 6763 h 10393"/>
              <a:gd name="connsiteX122" fmla="*/ 5546 w 10000"/>
              <a:gd name="connsiteY122" fmla="*/ 5449 h 10393"/>
              <a:gd name="connsiteX123" fmla="*/ 5234 w 10000"/>
              <a:gd name="connsiteY123" fmla="*/ 5283 h 10393"/>
              <a:gd name="connsiteX124" fmla="*/ 5245 w 10000"/>
              <a:gd name="connsiteY124" fmla="*/ 4925 h 10393"/>
              <a:gd name="connsiteX125" fmla="*/ 5269 w 10000"/>
              <a:gd name="connsiteY125" fmla="*/ 4483 h 10393"/>
              <a:gd name="connsiteX126" fmla="*/ 5296 w 10000"/>
              <a:gd name="connsiteY126" fmla="*/ 4155 h 10393"/>
              <a:gd name="connsiteX127" fmla="*/ 5222 w 10000"/>
              <a:gd name="connsiteY127" fmla="*/ 3788 h 10393"/>
              <a:gd name="connsiteX128" fmla="*/ 5083 w 10000"/>
              <a:gd name="connsiteY128" fmla="*/ 3491 h 10393"/>
              <a:gd name="connsiteX129" fmla="*/ 5034 w 10000"/>
              <a:gd name="connsiteY129" fmla="*/ 3213 h 10393"/>
              <a:gd name="connsiteX130" fmla="*/ 5026 w 10000"/>
              <a:gd name="connsiteY130" fmla="*/ 2899 h 10393"/>
              <a:gd name="connsiteX131" fmla="*/ 5092 w 10000"/>
              <a:gd name="connsiteY131" fmla="*/ 2535 h 10393"/>
              <a:gd name="connsiteX132" fmla="*/ 5178 w 10000"/>
              <a:gd name="connsiteY132" fmla="*/ 2239 h 10393"/>
              <a:gd name="connsiteX133" fmla="*/ 5178 w 10000"/>
              <a:gd name="connsiteY133" fmla="*/ 2149 h 10393"/>
              <a:gd name="connsiteX134" fmla="*/ 5283 w 10000"/>
              <a:gd name="connsiteY134" fmla="*/ 974 h 10393"/>
              <a:gd name="connsiteX135" fmla="*/ 5295 w 10000"/>
              <a:gd name="connsiteY135" fmla="*/ 652 h 10393"/>
              <a:gd name="connsiteX136" fmla="*/ 5387 w 10000"/>
              <a:gd name="connsiteY136" fmla="*/ 647 h 10393"/>
              <a:gd name="connsiteX137" fmla="*/ 5469 w 10000"/>
              <a:gd name="connsiteY137" fmla="*/ 517 h 10393"/>
              <a:gd name="connsiteX138" fmla="*/ 5479 w 10000"/>
              <a:gd name="connsiteY138" fmla="*/ 24 h 10393"/>
              <a:gd name="connsiteX139" fmla="*/ 5282 w 10000"/>
              <a:gd name="connsiteY139" fmla="*/ 7 h 10393"/>
              <a:gd name="connsiteX140" fmla="*/ 5035 w 10000"/>
              <a:gd name="connsiteY140" fmla="*/ 151 h 10393"/>
              <a:gd name="connsiteX141" fmla="*/ 4819 w 10000"/>
              <a:gd name="connsiteY141" fmla="*/ 393 h 10393"/>
              <a:gd name="connsiteX142" fmla="*/ 4428 w 10000"/>
              <a:gd name="connsiteY142" fmla="*/ 748 h 10393"/>
              <a:gd name="connsiteX143" fmla="*/ 3353 w 10000"/>
              <a:gd name="connsiteY143" fmla="*/ 1448 h 10393"/>
              <a:gd name="connsiteX144" fmla="*/ 2905 w 10000"/>
              <a:gd name="connsiteY144" fmla="*/ 1834 h 10393"/>
              <a:gd name="connsiteX145" fmla="*/ 2905 w 10000"/>
              <a:gd name="connsiteY145" fmla="*/ 1969 h 10393"/>
              <a:gd name="connsiteX146" fmla="*/ 2957 w 10000"/>
              <a:gd name="connsiteY146" fmla="*/ 1947 h 10393"/>
              <a:gd name="connsiteX147" fmla="*/ 2966 w 10000"/>
              <a:gd name="connsiteY147" fmla="*/ 2054 h 10393"/>
              <a:gd name="connsiteX148" fmla="*/ 2885 w 10000"/>
              <a:gd name="connsiteY148" fmla="*/ 2122 h 10393"/>
              <a:gd name="connsiteX149" fmla="*/ 2549 w 10000"/>
              <a:gd name="connsiteY149" fmla="*/ 2539 h 10393"/>
              <a:gd name="connsiteX150" fmla="*/ 2422 w 10000"/>
              <a:gd name="connsiteY150" fmla="*/ 2764 h 10393"/>
              <a:gd name="connsiteX151" fmla="*/ 2178 w 10000"/>
              <a:gd name="connsiteY151" fmla="*/ 3060 h 10393"/>
              <a:gd name="connsiteX152" fmla="*/ 2101 w 10000"/>
              <a:gd name="connsiteY152" fmla="*/ 3199 h 10393"/>
              <a:gd name="connsiteX153" fmla="*/ 2103 w 10000"/>
              <a:gd name="connsiteY153" fmla="*/ 3303 h 10393"/>
              <a:gd name="connsiteX154" fmla="*/ 1991 w 10000"/>
              <a:gd name="connsiteY154" fmla="*/ 3424 h 10393"/>
              <a:gd name="connsiteX155" fmla="*/ 1816 w 10000"/>
              <a:gd name="connsiteY155" fmla="*/ 3361 h 10393"/>
              <a:gd name="connsiteX156" fmla="*/ 1618 w 10000"/>
              <a:gd name="connsiteY156" fmla="*/ 3626 h 10393"/>
              <a:gd name="connsiteX157" fmla="*/ 1618 w 10000"/>
              <a:gd name="connsiteY157" fmla="*/ 3761 h 10393"/>
              <a:gd name="connsiteX158" fmla="*/ 1457 w 10000"/>
              <a:gd name="connsiteY158" fmla="*/ 3940 h 10393"/>
              <a:gd name="connsiteX159" fmla="*/ 1543 w 10000"/>
              <a:gd name="connsiteY159" fmla="*/ 4044 h 10393"/>
              <a:gd name="connsiteX160" fmla="*/ 1670 w 10000"/>
              <a:gd name="connsiteY160" fmla="*/ 3949 h 10393"/>
              <a:gd name="connsiteX161" fmla="*/ 1905 w 10000"/>
              <a:gd name="connsiteY161" fmla="*/ 4115 h 10393"/>
              <a:gd name="connsiteX162" fmla="*/ 2147 w 10000"/>
              <a:gd name="connsiteY162" fmla="*/ 3913 h 10393"/>
              <a:gd name="connsiteX163" fmla="*/ 2207 w 10000"/>
              <a:gd name="connsiteY163" fmla="*/ 3963 h 10393"/>
              <a:gd name="connsiteX164" fmla="*/ 1954 w 10000"/>
              <a:gd name="connsiteY164" fmla="*/ 4196 h 10393"/>
              <a:gd name="connsiteX165" fmla="*/ 2207 w 10000"/>
              <a:gd name="connsiteY165" fmla="*/ 4466 h 10393"/>
              <a:gd name="connsiteX166" fmla="*/ 2368 w 10000"/>
              <a:gd name="connsiteY166" fmla="*/ 4300 h 10393"/>
              <a:gd name="connsiteX167" fmla="*/ 2483 w 10000"/>
              <a:gd name="connsiteY167" fmla="*/ 4259 h 10393"/>
              <a:gd name="connsiteX168" fmla="*/ 2489 w 10000"/>
              <a:gd name="connsiteY168" fmla="*/ 4385 h 10393"/>
              <a:gd name="connsiteX169" fmla="*/ 2325 w 10000"/>
              <a:gd name="connsiteY169" fmla="*/ 4515 h 10393"/>
              <a:gd name="connsiteX170" fmla="*/ 2420 w 10000"/>
              <a:gd name="connsiteY170" fmla="*/ 4681 h 10393"/>
              <a:gd name="connsiteX171" fmla="*/ 2739 w 10000"/>
              <a:gd name="connsiteY171" fmla="*/ 4367 h 10393"/>
              <a:gd name="connsiteX172" fmla="*/ 2687 w 10000"/>
              <a:gd name="connsiteY172" fmla="*/ 4246 h 10393"/>
              <a:gd name="connsiteX173" fmla="*/ 2799 w 10000"/>
              <a:gd name="connsiteY173" fmla="*/ 4124 h 10393"/>
              <a:gd name="connsiteX174" fmla="*/ 2920 w 10000"/>
              <a:gd name="connsiteY174" fmla="*/ 4250 h 10393"/>
              <a:gd name="connsiteX175" fmla="*/ 3078 w 10000"/>
              <a:gd name="connsiteY175" fmla="*/ 4192 h 10393"/>
              <a:gd name="connsiteX176" fmla="*/ 3595 w 10000"/>
              <a:gd name="connsiteY176" fmla="*/ 3038 h 10393"/>
              <a:gd name="connsiteX177" fmla="*/ 3583 w 10000"/>
              <a:gd name="connsiteY177" fmla="*/ 3168 h 10393"/>
              <a:gd name="connsiteX178" fmla="*/ 3204 w 10000"/>
              <a:gd name="connsiteY178" fmla="*/ 4353 h 10393"/>
              <a:gd name="connsiteX179" fmla="*/ 3767 w 10000"/>
              <a:gd name="connsiteY179" fmla="*/ 4205 h 10393"/>
              <a:gd name="connsiteX180" fmla="*/ 3733 w 10000"/>
              <a:gd name="connsiteY180" fmla="*/ 4412 h 10393"/>
              <a:gd name="connsiteX181" fmla="*/ 3345 w 10000"/>
              <a:gd name="connsiteY181" fmla="*/ 4533 h 10393"/>
              <a:gd name="connsiteX182" fmla="*/ 3362 w 10000"/>
              <a:gd name="connsiteY182" fmla="*/ 4690 h 10393"/>
              <a:gd name="connsiteX183" fmla="*/ 3609 w 10000"/>
              <a:gd name="connsiteY183" fmla="*/ 4677 h 10393"/>
              <a:gd name="connsiteX184" fmla="*/ 3601 w 10000"/>
              <a:gd name="connsiteY184" fmla="*/ 4816 h 10393"/>
              <a:gd name="connsiteX185" fmla="*/ 3420 w 10000"/>
              <a:gd name="connsiteY185" fmla="*/ 4843 h 10393"/>
              <a:gd name="connsiteX186" fmla="*/ 3420 w 10000"/>
              <a:gd name="connsiteY186" fmla="*/ 4991 h 10393"/>
              <a:gd name="connsiteX187" fmla="*/ 3557 w 10000"/>
              <a:gd name="connsiteY187" fmla="*/ 5000 h 10393"/>
              <a:gd name="connsiteX188" fmla="*/ 3549 w 10000"/>
              <a:gd name="connsiteY188" fmla="*/ 5126 h 10393"/>
              <a:gd name="connsiteX189" fmla="*/ 3394 w 10000"/>
              <a:gd name="connsiteY189" fmla="*/ 5189 h 10393"/>
              <a:gd name="connsiteX190" fmla="*/ 3345 w 10000"/>
              <a:gd name="connsiteY190" fmla="*/ 5220 h 10393"/>
              <a:gd name="connsiteX191" fmla="*/ 3302 w 10000"/>
              <a:gd name="connsiteY191" fmla="*/ 5180 h 10393"/>
              <a:gd name="connsiteX192" fmla="*/ 3333 w 10000"/>
              <a:gd name="connsiteY192" fmla="*/ 5121 h 10393"/>
              <a:gd name="connsiteX193" fmla="*/ 3307 w 10000"/>
              <a:gd name="connsiteY193" fmla="*/ 4951 h 10393"/>
              <a:gd name="connsiteX194" fmla="*/ 3178 w 10000"/>
              <a:gd name="connsiteY194" fmla="*/ 4695 h 10393"/>
              <a:gd name="connsiteX195" fmla="*/ 3103 w 10000"/>
              <a:gd name="connsiteY195" fmla="*/ 4731 h 10393"/>
              <a:gd name="connsiteX196" fmla="*/ 3112 w 10000"/>
              <a:gd name="connsiteY196" fmla="*/ 4596 h 10393"/>
              <a:gd name="connsiteX197" fmla="*/ 2989 w 10000"/>
              <a:gd name="connsiteY197" fmla="*/ 4448 h 10393"/>
              <a:gd name="connsiteX198" fmla="*/ 2807 w 10000"/>
              <a:gd name="connsiteY198" fmla="*/ 4636 h 10393"/>
              <a:gd name="connsiteX199" fmla="*/ 2825 w 10000"/>
              <a:gd name="connsiteY199" fmla="*/ 5014 h 10393"/>
              <a:gd name="connsiteX200" fmla="*/ 2759 w 10000"/>
              <a:gd name="connsiteY200" fmla="*/ 5045 h 10393"/>
              <a:gd name="connsiteX201" fmla="*/ 2764 w 10000"/>
              <a:gd name="connsiteY201" fmla="*/ 5490 h 10393"/>
              <a:gd name="connsiteX202" fmla="*/ 2876 w 10000"/>
              <a:gd name="connsiteY202" fmla="*/ 5516 h 10393"/>
              <a:gd name="connsiteX203" fmla="*/ 2911 w 10000"/>
              <a:gd name="connsiteY203" fmla="*/ 5566 h 10393"/>
              <a:gd name="connsiteX204" fmla="*/ 2905 w 10000"/>
              <a:gd name="connsiteY204" fmla="*/ 6037 h 10393"/>
              <a:gd name="connsiteX205" fmla="*/ 4023 w 10000"/>
              <a:gd name="connsiteY205" fmla="*/ 6028 h 10393"/>
              <a:gd name="connsiteX206" fmla="*/ 4147 w 10000"/>
              <a:gd name="connsiteY206" fmla="*/ 5647 h 10393"/>
              <a:gd name="connsiteX207" fmla="*/ 4230 w 10000"/>
              <a:gd name="connsiteY207" fmla="*/ 5207 h 10393"/>
              <a:gd name="connsiteX208" fmla="*/ 4241 w 10000"/>
              <a:gd name="connsiteY208" fmla="*/ 4327 h 10393"/>
              <a:gd name="connsiteX209" fmla="*/ 4256 w 10000"/>
              <a:gd name="connsiteY209" fmla="*/ 4169 h 10393"/>
              <a:gd name="connsiteX210" fmla="*/ 4276 w 10000"/>
              <a:gd name="connsiteY210"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8799 w 10000"/>
              <a:gd name="connsiteY118" fmla="*/ 4991 h 10393"/>
              <a:gd name="connsiteX119" fmla="*/ 4902 w 10000"/>
              <a:gd name="connsiteY119" fmla="*/ 7985 h 10393"/>
              <a:gd name="connsiteX120" fmla="*/ 5076 w 10000"/>
              <a:gd name="connsiteY120" fmla="*/ 6763 h 10393"/>
              <a:gd name="connsiteX121" fmla="*/ 5546 w 10000"/>
              <a:gd name="connsiteY121" fmla="*/ 5449 h 10393"/>
              <a:gd name="connsiteX122" fmla="*/ 5234 w 10000"/>
              <a:gd name="connsiteY122" fmla="*/ 5283 h 10393"/>
              <a:gd name="connsiteX123" fmla="*/ 5245 w 10000"/>
              <a:gd name="connsiteY123" fmla="*/ 4925 h 10393"/>
              <a:gd name="connsiteX124" fmla="*/ 5269 w 10000"/>
              <a:gd name="connsiteY124" fmla="*/ 4483 h 10393"/>
              <a:gd name="connsiteX125" fmla="*/ 5296 w 10000"/>
              <a:gd name="connsiteY125" fmla="*/ 4155 h 10393"/>
              <a:gd name="connsiteX126" fmla="*/ 5222 w 10000"/>
              <a:gd name="connsiteY126" fmla="*/ 3788 h 10393"/>
              <a:gd name="connsiteX127" fmla="*/ 5083 w 10000"/>
              <a:gd name="connsiteY127" fmla="*/ 3491 h 10393"/>
              <a:gd name="connsiteX128" fmla="*/ 5034 w 10000"/>
              <a:gd name="connsiteY128" fmla="*/ 3213 h 10393"/>
              <a:gd name="connsiteX129" fmla="*/ 5026 w 10000"/>
              <a:gd name="connsiteY129" fmla="*/ 2899 h 10393"/>
              <a:gd name="connsiteX130" fmla="*/ 5092 w 10000"/>
              <a:gd name="connsiteY130" fmla="*/ 2535 h 10393"/>
              <a:gd name="connsiteX131" fmla="*/ 5178 w 10000"/>
              <a:gd name="connsiteY131" fmla="*/ 2239 h 10393"/>
              <a:gd name="connsiteX132" fmla="*/ 5178 w 10000"/>
              <a:gd name="connsiteY132" fmla="*/ 2149 h 10393"/>
              <a:gd name="connsiteX133" fmla="*/ 5283 w 10000"/>
              <a:gd name="connsiteY133" fmla="*/ 974 h 10393"/>
              <a:gd name="connsiteX134" fmla="*/ 5295 w 10000"/>
              <a:gd name="connsiteY134" fmla="*/ 652 h 10393"/>
              <a:gd name="connsiteX135" fmla="*/ 5387 w 10000"/>
              <a:gd name="connsiteY135" fmla="*/ 647 h 10393"/>
              <a:gd name="connsiteX136" fmla="*/ 5469 w 10000"/>
              <a:gd name="connsiteY136" fmla="*/ 517 h 10393"/>
              <a:gd name="connsiteX137" fmla="*/ 5479 w 10000"/>
              <a:gd name="connsiteY137" fmla="*/ 24 h 10393"/>
              <a:gd name="connsiteX138" fmla="*/ 5282 w 10000"/>
              <a:gd name="connsiteY138" fmla="*/ 7 h 10393"/>
              <a:gd name="connsiteX139" fmla="*/ 5035 w 10000"/>
              <a:gd name="connsiteY139" fmla="*/ 151 h 10393"/>
              <a:gd name="connsiteX140" fmla="*/ 4819 w 10000"/>
              <a:gd name="connsiteY140" fmla="*/ 393 h 10393"/>
              <a:gd name="connsiteX141" fmla="*/ 4428 w 10000"/>
              <a:gd name="connsiteY141" fmla="*/ 748 h 10393"/>
              <a:gd name="connsiteX142" fmla="*/ 3353 w 10000"/>
              <a:gd name="connsiteY142" fmla="*/ 1448 h 10393"/>
              <a:gd name="connsiteX143" fmla="*/ 2905 w 10000"/>
              <a:gd name="connsiteY143" fmla="*/ 1834 h 10393"/>
              <a:gd name="connsiteX144" fmla="*/ 2905 w 10000"/>
              <a:gd name="connsiteY144" fmla="*/ 1969 h 10393"/>
              <a:gd name="connsiteX145" fmla="*/ 2957 w 10000"/>
              <a:gd name="connsiteY145" fmla="*/ 1947 h 10393"/>
              <a:gd name="connsiteX146" fmla="*/ 2966 w 10000"/>
              <a:gd name="connsiteY146" fmla="*/ 2054 h 10393"/>
              <a:gd name="connsiteX147" fmla="*/ 2885 w 10000"/>
              <a:gd name="connsiteY147" fmla="*/ 2122 h 10393"/>
              <a:gd name="connsiteX148" fmla="*/ 2549 w 10000"/>
              <a:gd name="connsiteY148" fmla="*/ 2539 h 10393"/>
              <a:gd name="connsiteX149" fmla="*/ 2422 w 10000"/>
              <a:gd name="connsiteY149" fmla="*/ 2764 h 10393"/>
              <a:gd name="connsiteX150" fmla="*/ 2178 w 10000"/>
              <a:gd name="connsiteY150" fmla="*/ 3060 h 10393"/>
              <a:gd name="connsiteX151" fmla="*/ 2101 w 10000"/>
              <a:gd name="connsiteY151" fmla="*/ 3199 h 10393"/>
              <a:gd name="connsiteX152" fmla="*/ 2103 w 10000"/>
              <a:gd name="connsiteY152" fmla="*/ 3303 h 10393"/>
              <a:gd name="connsiteX153" fmla="*/ 1991 w 10000"/>
              <a:gd name="connsiteY153" fmla="*/ 3424 h 10393"/>
              <a:gd name="connsiteX154" fmla="*/ 1816 w 10000"/>
              <a:gd name="connsiteY154" fmla="*/ 3361 h 10393"/>
              <a:gd name="connsiteX155" fmla="*/ 1618 w 10000"/>
              <a:gd name="connsiteY155" fmla="*/ 3626 h 10393"/>
              <a:gd name="connsiteX156" fmla="*/ 1618 w 10000"/>
              <a:gd name="connsiteY156" fmla="*/ 3761 h 10393"/>
              <a:gd name="connsiteX157" fmla="*/ 1457 w 10000"/>
              <a:gd name="connsiteY157" fmla="*/ 3940 h 10393"/>
              <a:gd name="connsiteX158" fmla="*/ 1543 w 10000"/>
              <a:gd name="connsiteY158" fmla="*/ 4044 h 10393"/>
              <a:gd name="connsiteX159" fmla="*/ 1670 w 10000"/>
              <a:gd name="connsiteY159" fmla="*/ 3949 h 10393"/>
              <a:gd name="connsiteX160" fmla="*/ 1905 w 10000"/>
              <a:gd name="connsiteY160" fmla="*/ 4115 h 10393"/>
              <a:gd name="connsiteX161" fmla="*/ 2147 w 10000"/>
              <a:gd name="connsiteY161" fmla="*/ 3913 h 10393"/>
              <a:gd name="connsiteX162" fmla="*/ 2207 w 10000"/>
              <a:gd name="connsiteY162" fmla="*/ 3963 h 10393"/>
              <a:gd name="connsiteX163" fmla="*/ 1954 w 10000"/>
              <a:gd name="connsiteY163" fmla="*/ 4196 h 10393"/>
              <a:gd name="connsiteX164" fmla="*/ 2207 w 10000"/>
              <a:gd name="connsiteY164" fmla="*/ 4466 h 10393"/>
              <a:gd name="connsiteX165" fmla="*/ 2368 w 10000"/>
              <a:gd name="connsiteY165" fmla="*/ 4300 h 10393"/>
              <a:gd name="connsiteX166" fmla="*/ 2483 w 10000"/>
              <a:gd name="connsiteY166" fmla="*/ 4259 h 10393"/>
              <a:gd name="connsiteX167" fmla="*/ 2489 w 10000"/>
              <a:gd name="connsiteY167" fmla="*/ 4385 h 10393"/>
              <a:gd name="connsiteX168" fmla="*/ 2325 w 10000"/>
              <a:gd name="connsiteY168" fmla="*/ 4515 h 10393"/>
              <a:gd name="connsiteX169" fmla="*/ 2420 w 10000"/>
              <a:gd name="connsiteY169" fmla="*/ 4681 h 10393"/>
              <a:gd name="connsiteX170" fmla="*/ 2739 w 10000"/>
              <a:gd name="connsiteY170" fmla="*/ 4367 h 10393"/>
              <a:gd name="connsiteX171" fmla="*/ 2687 w 10000"/>
              <a:gd name="connsiteY171" fmla="*/ 4246 h 10393"/>
              <a:gd name="connsiteX172" fmla="*/ 2799 w 10000"/>
              <a:gd name="connsiteY172" fmla="*/ 4124 h 10393"/>
              <a:gd name="connsiteX173" fmla="*/ 2920 w 10000"/>
              <a:gd name="connsiteY173" fmla="*/ 4250 h 10393"/>
              <a:gd name="connsiteX174" fmla="*/ 3078 w 10000"/>
              <a:gd name="connsiteY174" fmla="*/ 4192 h 10393"/>
              <a:gd name="connsiteX175" fmla="*/ 3595 w 10000"/>
              <a:gd name="connsiteY175" fmla="*/ 3038 h 10393"/>
              <a:gd name="connsiteX176" fmla="*/ 3583 w 10000"/>
              <a:gd name="connsiteY176" fmla="*/ 3168 h 10393"/>
              <a:gd name="connsiteX177" fmla="*/ 3204 w 10000"/>
              <a:gd name="connsiteY177" fmla="*/ 4353 h 10393"/>
              <a:gd name="connsiteX178" fmla="*/ 3767 w 10000"/>
              <a:gd name="connsiteY178" fmla="*/ 4205 h 10393"/>
              <a:gd name="connsiteX179" fmla="*/ 3733 w 10000"/>
              <a:gd name="connsiteY179" fmla="*/ 4412 h 10393"/>
              <a:gd name="connsiteX180" fmla="*/ 3345 w 10000"/>
              <a:gd name="connsiteY180" fmla="*/ 4533 h 10393"/>
              <a:gd name="connsiteX181" fmla="*/ 3362 w 10000"/>
              <a:gd name="connsiteY181" fmla="*/ 4690 h 10393"/>
              <a:gd name="connsiteX182" fmla="*/ 3609 w 10000"/>
              <a:gd name="connsiteY182" fmla="*/ 4677 h 10393"/>
              <a:gd name="connsiteX183" fmla="*/ 3601 w 10000"/>
              <a:gd name="connsiteY183" fmla="*/ 4816 h 10393"/>
              <a:gd name="connsiteX184" fmla="*/ 3420 w 10000"/>
              <a:gd name="connsiteY184" fmla="*/ 4843 h 10393"/>
              <a:gd name="connsiteX185" fmla="*/ 3420 w 10000"/>
              <a:gd name="connsiteY185" fmla="*/ 4991 h 10393"/>
              <a:gd name="connsiteX186" fmla="*/ 3557 w 10000"/>
              <a:gd name="connsiteY186" fmla="*/ 5000 h 10393"/>
              <a:gd name="connsiteX187" fmla="*/ 3549 w 10000"/>
              <a:gd name="connsiteY187" fmla="*/ 5126 h 10393"/>
              <a:gd name="connsiteX188" fmla="*/ 3394 w 10000"/>
              <a:gd name="connsiteY188" fmla="*/ 5189 h 10393"/>
              <a:gd name="connsiteX189" fmla="*/ 3345 w 10000"/>
              <a:gd name="connsiteY189" fmla="*/ 5220 h 10393"/>
              <a:gd name="connsiteX190" fmla="*/ 3302 w 10000"/>
              <a:gd name="connsiteY190" fmla="*/ 5180 h 10393"/>
              <a:gd name="connsiteX191" fmla="*/ 3333 w 10000"/>
              <a:gd name="connsiteY191" fmla="*/ 5121 h 10393"/>
              <a:gd name="connsiteX192" fmla="*/ 3307 w 10000"/>
              <a:gd name="connsiteY192" fmla="*/ 4951 h 10393"/>
              <a:gd name="connsiteX193" fmla="*/ 3178 w 10000"/>
              <a:gd name="connsiteY193" fmla="*/ 4695 h 10393"/>
              <a:gd name="connsiteX194" fmla="*/ 3103 w 10000"/>
              <a:gd name="connsiteY194" fmla="*/ 4731 h 10393"/>
              <a:gd name="connsiteX195" fmla="*/ 3112 w 10000"/>
              <a:gd name="connsiteY195" fmla="*/ 4596 h 10393"/>
              <a:gd name="connsiteX196" fmla="*/ 2989 w 10000"/>
              <a:gd name="connsiteY196" fmla="*/ 4448 h 10393"/>
              <a:gd name="connsiteX197" fmla="*/ 2807 w 10000"/>
              <a:gd name="connsiteY197" fmla="*/ 4636 h 10393"/>
              <a:gd name="connsiteX198" fmla="*/ 2825 w 10000"/>
              <a:gd name="connsiteY198" fmla="*/ 5014 h 10393"/>
              <a:gd name="connsiteX199" fmla="*/ 2759 w 10000"/>
              <a:gd name="connsiteY199" fmla="*/ 5045 h 10393"/>
              <a:gd name="connsiteX200" fmla="*/ 2764 w 10000"/>
              <a:gd name="connsiteY200" fmla="*/ 5490 h 10393"/>
              <a:gd name="connsiteX201" fmla="*/ 2876 w 10000"/>
              <a:gd name="connsiteY201" fmla="*/ 5516 h 10393"/>
              <a:gd name="connsiteX202" fmla="*/ 2911 w 10000"/>
              <a:gd name="connsiteY202" fmla="*/ 5566 h 10393"/>
              <a:gd name="connsiteX203" fmla="*/ 2905 w 10000"/>
              <a:gd name="connsiteY203" fmla="*/ 6037 h 10393"/>
              <a:gd name="connsiteX204" fmla="*/ 4023 w 10000"/>
              <a:gd name="connsiteY204" fmla="*/ 6028 h 10393"/>
              <a:gd name="connsiteX205" fmla="*/ 4147 w 10000"/>
              <a:gd name="connsiteY205" fmla="*/ 5647 h 10393"/>
              <a:gd name="connsiteX206" fmla="*/ 4230 w 10000"/>
              <a:gd name="connsiteY206" fmla="*/ 5207 h 10393"/>
              <a:gd name="connsiteX207" fmla="*/ 4241 w 10000"/>
              <a:gd name="connsiteY207" fmla="*/ 4327 h 10393"/>
              <a:gd name="connsiteX208" fmla="*/ 4256 w 10000"/>
              <a:gd name="connsiteY208" fmla="*/ 4169 h 10393"/>
              <a:gd name="connsiteX209" fmla="*/ 4276 w 10000"/>
              <a:gd name="connsiteY209"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8825 w 10000"/>
              <a:gd name="connsiteY117" fmla="*/ 5256 h 10393"/>
              <a:gd name="connsiteX118" fmla="*/ 4902 w 10000"/>
              <a:gd name="connsiteY118" fmla="*/ 7985 h 10393"/>
              <a:gd name="connsiteX119" fmla="*/ 5076 w 10000"/>
              <a:gd name="connsiteY119" fmla="*/ 6763 h 10393"/>
              <a:gd name="connsiteX120" fmla="*/ 5546 w 10000"/>
              <a:gd name="connsiteY120" fmla="*/ 5449 h 10393"/>
              <a:gd name="connsiteX121" fmla="*/ 5234 w 10000"/>
              <a:gd name="connsiteY121" fmla="*/ 5283 h 10393"/>
              <a:gd name="connsiteX122" fmla="*/ 5245 w 10000"/>
              <a:gd name="connsiteY122" fmla="*/ 4925 h 10393"/>
              <a:gd name="connsiteX123" fmla="*/ 5269 w 10000"/>
              <a:gd name="connsiteY123" fmla="*/ 4483 h 10393"/>
              <a:gd name="connsiteX124" fmla="*/ 5296 w 10000"/>
              <a:gd name="connsiteY124" fmla="*/ 4155 h 10393"/>
              <a:gd name="connsiteX125" fmla="*/ 5222 w 10000"/>
              <a:gd name="connsiteY125" fmla="*/ 3788 h 10393"/>
              <a:gd name="connsiteX126" fmla="*/ 5083 w 10000"/>
              <a:gd name="connsiteY126" fmla="*/ 3491 h 10393"/>
              <a:gd name="connsiteX127" fmla="*/ 5034 w 10000"/>
              <a:gd name="connsiteY127" fmla="*/ 3213 h 10393"/>
              <a:gd name="connsiteX128" fmla="*/ 5026 w 10000"/>
              <a:gd name="connsiteY128" fmla="*/ 2899 h 10393"/>
              <a:gd name="connsiteX129" fmla="*/ 5092 w 10000"/>
              <a:gd name="connsiteY129" fmla="*/ 2535 h 10393"/>
              <a:gd name="connsiteX130" fmla="*/ 5178 w 10000"/>
              <a:gd name="connsiteY130" fmla="*/ 2239 h 10393"/>
              <a:gd name="connsiteX131" fmla="*/ 5178 w 10000"/>
              <a:gd name="connsiteY131" fmla="*/ 2149 h 10393"/>
              <a:gd name="connsiteX132" fmla="*/ 5283 w 10000"/>
              <a:gd name="connsiteY132" fmla="*/ 974 h 10393"/>
              <a:gd name="connsiteX133" fmla="*/ 5295 w 10000"/>
              <a:gd name="connsiteY133" fmla="*/ 652 h 10393"/>
              <a:gd name="connsiteX134" fmla="*/ 5387 w 10000"/>
              <a:gd name="connsiteY134" fmla="*/ 647 h 10393"/>
              <a:gd name="connsiteX135" fmla="*/ 5469 w 10000"/>
              <a:gd name="connsiteY135" fmla="*/ 517 h 10393"/>
              <a:gd name="connsiteX136" fmla="*/ 5479 w 10000"/>
              <a:gd name="connsiteY136" fmla="*/ 24 h 10393"/>
              <a:gd name="connsiteX137" fmla="*/ 5282 w 10000"/>
              <a:gd name="connsiteY137" fmla="*/ 7 h 10393"/>
              <a:gd name="connsiteX138" fmla="*/ 5035 w 10000"/>
              <a:gd name="connsiteY138" fmla="*/ 151 h 10393"/>
              <a:gd name="connsiteX139" fmla="*/ 4819 w 10000"/>
              <a:gd name="connsiteY139" fmla="*/ 393 h 10393"/>
              <a:gd name="connsiteX140" fmla="*/ 4428 w 10000"/>
              <a:gd name="connsiteY140" fmla="*/ 748 h 10393"/>
              <a:gd name="connsiteX141" fmla="*/ 3353 w 10000"/>
              <a:gd name="connsiteY141" fmla="*/ 1448 h 10393"/>
              <a:gd name="connsiteX142" fmla="*/ 2905 w 10000"/>
              <a:gd name="connsiteY142" fmla="*/ 1834 h 10393"/>
              <a:gd name="connsiteX143" fmla="*/ 2905 w 10000"/>
              <a:gd name="connsiteY143" fmla="*/ 1969 h 10393"/>
              <a:gd name="connsiteX144" fmla="*/ 2957 w 10000"/>
              <a:gd name="connsiteY144" fmla="*/ 1947 h 10393"/>
              <a:gd name="connsiteX145" fmla="*/ 2966 w 10000"/>
              <a:gd name="connsiteY145" fmla="*/ 2054 h 10393"/>
              <a:gd name="connsiteX146" fmla="*/ 2885 w 10000"/>
              <a:gd name="connsiteY146" fmla="*/ 2122 h 10393"/>
              <a:gd name="connsiteX147" fmla="*/ 2549 w 10000"/>
              <a:gd name="connsiteY147" fmla="*/ 2539 h 10393"/>
              <a:gd name="connsiteX148" fmla="*/ 2422 w 10000"/>
              <a:gd name="connsiteY148" fmla="*/ 2764 h 10393"/>
              <a:gd name="connsiteX149" fmla="*/ 2178 w 10000"/>
              <a:gd name="connsiteY149" fmla="*/ 3060 h 10393"/>
              <a:gd name="connsiteX150" fmla="*/ 2101 w 10000"/>
              <a:gd name="connsiteY150" fmla="*/ 3199 h 10393"/>
              <a:gd name="connsiteX151" fmla="*/ 2103 w 10000"/>
              <a:gd name="connsiteY151" fmla="*/ 3303 h 10393"/>
              <a:gd name="connsiteX152" fmla="*/ 1991 w 10000"/>
              <a:gd name="connsiteY152" fmla="*/ 3424 h 10393"/>
              <a:gd name="connsiteX153" fmla="*/ 1816 w 10000"/>
              <a:gd name="connsiteY153" fmla="*/ 3361 h 10393"/>
              <a:gd name="connsiteX154" fmla="*/ 1618 w 10000"/>
              <a:gd name="connsiteY154" fmla="*/ 3626 h 10393"/>
              <a:gd name="connsiteX155" fmla="*/ 1618 w 10000"/>
              <a:gd name="connsiteY155" fmla="*/ 3761 h 10393"/>
              <a:gd name="connsiteX156" fmla="*/ 1457 w 10000"/>
              <a:gd name="connsiteY156" fmla="*/ 3940 h 10393"/>
              <a:gd name="connsiteX157" fmla="*/ 1543 w 10000"/>
              <a:gd name="connsiteY157" fmla="*/ 4044 h 10393"/>
              <a:gd name="connsiteX158" fmla="*/ 1670 w 10000"/>
              <a:gd name="connsiteY158" fmla="*/ 3949 h 10393"/>
              <a:gd name="connsiteX159" fmla="*/ 1905 w 10000"/>
              <a:gd name="connsiteY159" fmla="*/ 4115 h 10393"/>
              <a:gd name="connsiteX160" fmla="*/ 2147 w 10000"/>
              <a:gd name="connsiteY160" fmla="*/ 3913 h 10393"/>
              <a:gd name="connsiteX161" fmla="*/ 2207 w 10000"/>
              <a:gd name="connsiteY161" fmla="*/ 3963 h 10393"/>
              <a:gd name="connsiteX162" fmla="*/ 1954 w 10000"/>
              <a:gd name="connsiteY162" fmla="*/ 4196 h 10393"/>
              <a:gd name="connsiteX163" fmla="*/ 2207 w 10000"/>
              <a:gd name="connsiteY163" fmla="*/ 4466 h 10393"/>
              <a:gd name="connsiteX164" fmla="*/ 2368 w 10000"/>
              <a:gd name="connsiteY164" fmla="*/ 4300 h 10393"/>
              <a:gd name="connsiteX165" fmla="*/ 2483 w 10000"/>
              <a:gd name="connsiteY165" fmla="*/ 4259 h 10393"/>
              <a:gd name="connsiteX166" fmla="*/ 2489 w 10000"/>
              <a:gd name="connsiteY166" fmla="*/ 4385 h 10393"/>
              <a:gd name="connsiteX167" fmla="*/ 2325 w 10000"/>
              <a:gd name="connsiteY167" fmla="*/ 4515 h 10393"/>
              <a:gd name="connsiteX168" fmla="*/ 2420 w 10000"/>
              <a:gd name="connsiteY168" fmla="*/ 4681 h 10393"/>
              <a:gd name="connsiteX169" fmla="*/ 2739 w 10000"/>
              <a:gd name="connsiteY169" fmla="*/ 4367 h 10393"/>
              <a:gd name="connsiteX170" fmla="*/ 2687 w 10000"/>
              <a:gd name="connsiteY170" fmla="*/ 4246 h 10393"/>
              <a:gd name="connsiteX171" fmla="*/ 2799 w 10000"/>
              <a:gd name="connsiteY171" fmla="*/ 4124 h 10393"/>
              <a:gd name="connsiteX172" fmla="*/ 2920 w 10000"/>
              <a:gd name="connsiteY172" fmla="*/ 4250 h 10393"/>
              <a:gd name="connsiteX173" fmla="*/ 3078 w 10000"/>
              <a:gd name="connsiteY173" fmla="*/ 4192 h 10393"/>
              <a:gd name="connsiteX174" fmla="*/ 3595 w 10000"/>
              <a:gd name="connsiteY174" fmla="*/ 3038 h 10393"/>
              <a:gd name="connsiteX175" fmla="*/ 3583 w 10000"/>
              <a:gd name="connsiteY175" fmla="*/ 3168 h 10393"/>
              <a:gd name="connsiteX176" fmla="*/ 3204 w 10000"/>
              <a:gd name="connsiteY176" fmla="*/ 4353 h 10393"/>
              <a:gd name="connsiteX177" fmla="*/ 3767 w 10000"/>
              <a:gd name="connsiteY177" fmla="*/ 4205 h 10393"/>
              <a:gd name="connsiteX178" fmla="*/ 3733 w 10000"/>
              <a:gd name="connsiteY178" fmla="*/ 4412 h 10393"/>
              <a:gd name="connsiteX179" fmla="*/ 3345 w 10000"/>
              <a:gd name="connsiteY179" fmla="*/ 4533 h 10393"/>
              <a:gd name="connsiteX180" fmla="*/ 3362 w 10000"/>
              <a:gd name="connsiteY180" fmla="*/ 4690 h 10393"/>
              <a:gd name="connsiteX181" fmla="*/ 3609 w 10000"/>
              <a:gd name="connsiteY181" fmla="*/ 4677 h 10393"/>
              <a:gd name="connsiteX182" fmla="*/ 3601 w 10000"/>
              <a:gd name="connsiteY182" fmla="*/ 4816 h 10393"/>
              <a:gd name="connsiteX183" fmla="*/ 3420 w 10000"/>
              <a:gd name="connsiteY183" fmla="*/ 4843 h 10393"/>
              <a:gd name="connsiteX184" fmla="*/ 3420 w 10000"/>
              <a:gd name="connsiteY184" fmla="*/ 4991 h 10393"/>
              <a:gd name="connsiteX185" fmla="*/ 3557 w 10000"/>
              <a:gd name="connsiteY185" fmla="*/ 5000 h 10393"/>
              <a:gd name="connsiteX186" fmla="*/ 3549 w 10000"/>
              <a:gd name="connsiteY186" fmla="*/ 5126 h 10393"/>
              <a:gd name="connsiteX187" fmla="*/ 3394 w 10000"/>
              <a:gd name="connsiteY187" fmla="*/ 5189 h 10393"/>
              <a:gd name="connsiteX188" fmla="*/ 3345 w 10000"/>
              <a:gd name="connsiteY188" fmla="*/ 5220 h 10393"/>
              <a:gd name="connsiteX189" fmla="*/ 3302 w 10000"/>
              <a:gd name="connsiteY189" fmla="*/ 5180 h 10393"/>
              <a:gd name="connsiteX190" fmla="*/ 3333 w 10000"/>
              <a:gd name="connsiteY190" fmla="*/ 5121 h 10393"/>
              <a:gd name="connsiteX191" fmla="*/ 3307 w 10000"/>
              <a:gd name="connsiteY191" fmla="*/ 4951 h 10393"/>
              <a:gd name="connsiteX192" fmla="*/ 3178 w 10000"/>
              <a:gd name="connsiteY192" fmla="*/ 4695 h 10393"/>
              <a:gd name="connsiteX193" fmla="*/ 3103 w 10000"/>
              <a:gd name="connsiteY193" fmla="*/ 4731 h 10393"/>
              <a:gd name="connsiteX194" fmla="*/ 3112 w 10000"/>
              <a:gd name="connsiteY194" fmla="*/ 4596 h 10393"/>
              <a:gd name="connsiteX195" fmla="*/ 2989 w 10000"/>
              <a:gd name="connsiteY195" fmla="*/ 4448 h 10393"/>
              <a:gd name="connsiteX196" fmla="*/ 2807 w 10000"/>
              <a:gd name="connsiteY196" fmla="*/ 4636 h 10393"/>
              <a:gd name="connsiteX197" fmla="*/ 2825 w 10000"/>
              <a:gd name="connsiteY197" fmla="*/ 5014 h 10393"/>
              <a:gd name="connsiteX198" fmla="*/ 2759 w 10000"/>
              <a:gd name="connsiteY198" fmla="*/ 5045 h 10393"/>
              <a:gd name="connsiteX199" fmla="*/ 2764 w 10000"/>
              <a:gd name="connsiteY199" fmla="*/ 5490 h 10393"/>
              <a:gd name="connsiteX200" fmla="*/ 2876 w 10000"/>
              <a:gd name="connsiteY200" fmla="*/ 5516 h 10393"/>
              <a:gd name="connsiteX201" fmla="*/ 2911 w 10000"/>
              <a:gd name="connsiteY201" fmla="*/ 5566 h 10393"/>
              <a:gd name="connsiteX202" fmla="*/ 2905 w 10000"/>
              <a:gd name="connsiteY202" fmla="*/ 6037 h 10393"/>
              <a:gd name="connsiteX203" fmla="*/ 4023 w 10000"/>
              <a:gd name="connsiteY203" fmla="*/ 6028 h 10393"/>
              <a:gd name="connsiteX204" fmla="*/ 4147 w 10000"/>
              <a:gd name="connsiteY204" fmla="*/ 5647 h 10393"/>
              <a:gd name="connsiteX205" fmla="*/ 4230 w 10000"/>
              <a:gd name="connsiteY205" fmla="*/ 5207 h 10393"/>
              <a:gd name="connsiteX206" fmla="*/ 4241 w 10000"/>
              <a:gd name="connsiteY206" fmla="*/ 4327 h 10393"/>
              <a:gd name="connsiteX207" fmla="*/ 4256 w 10000"/>
              <a:gd name="connsiteY207" fmla="*/ 4169 h 10393"/>
              <a:gd name="connsiteX208" fmla="*/ 4276 w 10000"/>
              <a:gd name="connsiteY208"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8983 w 10000"/>
              <a:gd name="connsiteY116" fmla="*/ 5287 h 10393"/>
              <a:gd name="connsiteX117" fmla="*/ 4902 w 10000"/>
              <a:gd name="connsiteY117" fmla="*/ 7985 h 10393"/>
              <a:gd name="connsiteX118" fmla="*/ 5076 w 10000"/>
              <a:gd name="connsiteY118" fmla="*/ 6763 h 10393"/>
              <a:gd name="connsiteX119" fmla="*/ 5546 w 10000"/>
              <a:gd name="connsiteY119" fmla="*/ 5449 h 10393"/>
              <a:gd name="connsiteX120" fmla="*/ 5234 w 10000"/>
              <a:gd name="connsiteY120" fmla="*/ 5283 h 10393"/>
              <a:gd name="connsiteX121" fmla="*/ 5245 w 10000"/>
              <a:gd name="connsiteY121" fmla="*/ 4925 h 10393"/>
              <a:gd name="connsiteX122" fmla="*/ 5269 w 10000"/>
              <a:gd name="connsiteY122" fmla="*/ 4483 h 10393"/>
              <a:gd name="connsiteX123" fmla="*/ 5296 w 10000"/>
              <a:gd name="connsiteY123" fmla="*/ 4155 h 10393"/>
              <a:gd name="connsiteX124" fmla="*/ 5222 w 10000"/>
              <a:gd name="connsiteY124" fmla="*/ 3788 h 10393"/>
              <a:gd name="connsiteX125" fmla="*/ 5083 w 10000"/>
              <a:gd name="connsiteY125" fmla="*/ 3491 h 10393"/>
              <a:gd name="connsiteX126" fmla="*/ 5034 w 10000"/>
              <a:gd name="connsiteY126" fmla="*/ 3213 h 10393"/>
              <a:gd name="connsiteX127" fmla="*/ 5026 w 10000"/>
              <a:gd name="connsiteY127" fmla="*/ 2899 h 10393"/>
              <a:gd name="connsiteX128" fmla="*/ 5092 w 10000"/>
              <a:gd name="connsiteY128" fmla="*/ 2535 h 10393"/>
              <a:gd name="connsiteX129" fmla="*/ 5178 w 10000"/>
              <a:gd name="connsiteY129" fmla="*/ 2239 h 10393"/>
              <a:gd name="connsiteX130" fmla="*/ 5178 w 10000"/>
              <a:gd name="connsiteY130" fmla="*/ 2149 h 10393"/>
              <a:gd name="connsiteX131" fmla="*/ 5283 w 10000"/>
              <a:gd name="connsiteY131" fmla="*/ 974 h 10393"/>
              <a:gd name="connsiteX132" fmla="*/ 5295 w 10000"/>
              <a:gd name="connsiteY132" fmla="*/ 652 h 10393"/>
              <a:gd name="connsiteX133" fmla="*/ 5387 w 10000"/>
              <a:gd name="connsiteY133" fmla="*/ 647 h 10393"/>
              <a:gd name="connsiteX134" fmla="*/ 5469 w 10000"/>
              <a:gd name="connsiteY134" fmla="*/ 517 h 10393"/>
              <a:gd name="connsiteX135" fmla="*/ 5479 w 10000"/>
              <a:gd name="connsiteY135" fmla="*/ 24 h 10393"/>
              <a:gd name="connsiteX136" fmla="*/ 5282 w 10000"/>
              <a:gd name="connsiteY136" fmla="*/ 7 h 10393"/>
              <a:gd name="connsiteX137" fmla="*/ 5035 w 10000"/>
              <a:gd name="connsiteY137" fmla="*/ 151 h 10393"/>
              <a:gd name="connsiteX138" fmla="*/ 4819 w 10000"/>
              <a:gd name="connsiteY138" fmla="*/ 393 h 10393"/>
              <a:gd name="connsiteX139" fmla="*/ 4428 w 10000"/>
              <a:gd name="connsiteY139" fmla="*/ 748 h 10393"/>
              <a:gd name="connsiteX140" fmla="*/ 3353 w 10000"/>
              <a:gd name="connsiteY140" fmla="*/ 1448 h 10393"/>
              <a:gd name="connsiteX141" fmla="*/ 2905 w 10000"/>
              <a:gd name="connsiteY141" fmla="*/ 1834 h 10393"/>
              <a:gd name="connsiteX142" fmla="*/ 2905 w 10000"/>
              <a:gd name="connsiteY142" fmla="*/ 1969 h 10393"/>
              <a:gd name="connsiteX143" fmla="*/ 2957 w 10000"/>
              <a:gd name="connsiteY143" fmla="*/ 1947 h 10393"/>
              <a:gd name="connsiteX144" fmla="*/ 2966 w 10000"/>
              <a:gd name="connsiteY144" fmla="*/ 2054 h 10393"/>
              <a:gd name="connsiteX145" fmla="*/ 2885 w 10000"/>
              <a:gd name="connsiteY145" fmla="*/ 2122 h 10393"/>
              <a:gd name="connsiteX146" fmla="*/ 2549 w 10000"/>
              <a:gd name="connsiteY146" fmla="*/ 2539 h 10393"/>
              <a:gd name="connsiteX147" fmla="*/ 2422 w 10000"/>
              <a:gd name="connsiteY147" fmla="*/ 2764 h 10393"/>
              <a:gd name="connsiteX148" fmla="*/ 2178 w 10000"/>
              <a:gd name="connsiteY148" fmla="*/ 3060 h 10393"/>
              <a:gd name="connsiteX149" fmla="*/ 2101 w 10000"/>
              <a:gd name="connsiteY149" fmla="*/ 3199 h 10393"/>
              <a:gd name="connsiteX150" fmla="*/ 2103 w 10000"/>
              <a:gd name="connsiteY150" fmla="*/ 3303 h 10393"/>
              <a:gd name="connsiteX151" fmla="*/ 1991 w 10000"/>
              <a:gd name="connsiteY151" fmla="*/ 3424 h 10393"/>
              <a:gd name="connsiteX152" fmla="*/ 1816 w 10000"/>
              <a:gd name="connsiteY152" fmla="*/ 3361 h 10393"/>
              <a:gd name="connsiteX153" fmla="*/ 1618 w 10000"/>
              <a:gd name="connsiteY153" fmla="*/ 3626 h 10393"/>
              <a:gd name="connsiteX154" fmla="*/ 1618 w 10000"/>
              <a:gd name="connsiteY154" fmla="*/ 3761 h 10393"/>
              <a:gd name="connsiteX155" fmla="*/ 1457 w 10000"/>
              <a:gd name="connsiteY155" fmla="*/ 3940 h 10393"/>
              <a:gd name="connsiteX156" fmla="*/ 1543 w 10000"/>
              <a:gd name="connsiteY156" fmla="*/ 4044 h 10393"/>
              <a:gd name="connsiteX157" fmla="*/ 1670 w 10000"/>
              <a:gd name="connsiteY157" fmla="*/ 3949 h 10393"/>
              <a:gd name="connsiteX158" fmla="*/ 1905 w 10000"/>
              <a:gd name="connsiteY158" fmla="*/ 4115 h 10393"/>
              <a:gd name="connsiteX159" fmla="*/ 2147 w 10000"/>
              <a:gd name="connsiteY159" fmla="*/ 3913 h 10393"/>
              <a:gd name="connsiteX160" fmla="*/ 2207 w 10000"/>
              <a:gd name="connsiteY160" fmla="*/ 3963 h 10393"/>
              <a:gd name="connsiteX161" fmla="*/ 1954 w 10000"/>
              <a:gd name="connsiteY161" fmla="*/ 4196 h 10393"/>
              <a:gd name="connsiteX162" fmla="*/ 2207 w 10000"/>
              <a:gd name="connsiteY162" fmla="*/ 4466 h 10393"/>
              <a:gd name="connsiteX163" fmla="*/ 2368 w 10000"/>
              <a:gd name="connsiteY163" fmla="*/ 4300 h 10393"/>
              <a:gd name="connsiteX164" fmla="*/ 2483 w 10000"/>
              <a:gd name="connsiteY164" fmla="*/ 4259 h 10393"/>
              <a:gd name="connsiteX165" fmla="*/ 2489 w 10000"/>
              <a:gd name="connsiteY165" fmla="*/ 4385 h 10393"/>
              <a:gd name="connsiteX166" fmla="*/ 2325 w 10000"/>
              <a:gd name="connsiteY166" fmla="*/ 4515 h 10393"/>
              <a:gd name="connsiteX167" fmla="*/ 2420 w 10000"/>
              <a:gd name="connsiteY167" fmla="*/ 4681 h 10393"/>
              <a:gd name="connsiteX168" fmla="*/ 2739 w 10000"/>
              <a:gd name="connsiteY168" fmla="*/ 4367 h 10393"/>
              <a:gd name="connsiteX169" fmla="*/ 2687 w 10000"/>
              <a:gd name="connsiteY169" fmla="*/ 4246 h 10393"/>
              <a:gd name="connsiteX170" fmla="*/ 2799 w 10000"/>
              <a:gd name="connsiteY170" fmla="*/ 4124 h 10393"/>
              <a:gd name="connsiteX171" fmla="*/ 2920 w 10000"/>
              <a:gd name="connsiteY171" fmla="*/ 4250 h 10393"/>
              <a:gd name="connsiteX172" fmla="*/ 3078 w 10000"/>
              <a:gd name="connsiteY172" fmla="*/ 4192 h 10393"/>
              <a:gd name="connsiteX173" fmla="*/ 3595 w 10000"/>
              <a:gd name="connsiteY173" fmla="*/ 3038 h 10393"/>
              <a:gd name="connsiteX174" fmla="*/ 3583 w 10000"/>
              <a:gd name="connsiteY174" fmla="*/ 3168 h 10393"/>
              <a:gd name="connsiteX175" fmla="*/ 3204 w 10000"/>
              <a:gd name="connsiteY175" fmla="*/ 4353 h 10393"/>
              <a:gd name="connsiteX176" fmla="*/ 3767 w 10000"/>
              <a:gd name="connsiteY176" fmla="*/ 4205 h 10393"/>
              <a:gd name="connsiteX177" fmla="*/ 3733 w 10000"/>
              <a:gd name="connsiteY177" fmla="*/ 4412 h 10393"/>
              <a:gd name="connsiteX178" fmla="*/ 3345 w 10000"/>
              <a:gd name="connsiteY178" fmla="*/ 4533 h 10393"/>
              <a:gd name="connsiteX179" fmla="*/ 3362 w 10000"/>
              <a:gd name="connsiteY179" fmla="*/ 4690 h 10393"/>
              <a:gd name="connsiteX180" fmla="*/ 3609 w 10000"/>
              <a:gd name="connsiteY180" fmla="*/ 4677 h 10393"/>
              <a:gd name="connsiteX181" fmla="*/ 3601 w 10000"/>
              <a:gd name="connsiteY181" fmla="*/ 4816 h 10393"/>
              <a:gd name="connsiteX182" fmla="*/ 3420 w 10000"/>
              <a:gd name="connsiteY182" fmla="*/ 4843 h 10393"/>
              <a:gd name="connsiteX183" fmla="*/ 3420 w 10000"/>
              <a:gd name="connsiteY183" fmla="*/ 4991 h 10393"/>
              <a:gd name="connsiteX184" fmla="*/ 3557 w 10000"/>
              <a:gd name="connsiteY184" fmla="*/ 5000 h 10393"/>
              <a:gd name="connsiteX185" fmla="*/ 3549 w 10000"/>
              <a:gd name="connsiteY185" fmla="*/ 5126 h 10393"/>
              <a:gd name="connsiteX186" fmla="*/ 3394 w 10000"/>
              <a:gd name="connsiteY186" fmla="*/ 5189 h 10393"/>
              <a:gd name="connsiteX187" fmla="*/ 3345 w 10000"/>
              <a:gd name="connsiteY187" fmla="*/ 5220 h 10393"/>
              <a:gd name="connsiteX188" fmla="*/ 3302 w 10000"/>
              <a:gd name="connsiteY188" fmla="*/ 5180 h 10393"/>
              <a:gd name="connsiteX189" fmla="*/ 3333 w 10000"/>
              <a:gd name="connsiteY189" fmla="*/ 5121 h 10393"/>
              <a:gd name="connsiteX190" fmla="*/ 3307 w 10000"/>
              <a:gd name="connsiteY190" fmla="*/ 4951 h 10393"/>
              <a:gd name="connsiteX191" fmla="*/ 3178 w 10000"/>
              <a:gd name="connsiteY191" fmla="*/ 4695 h 10393"/>
              <a:gd name="connsiteX192" fmla="*/ 3103 w 10000"/>
              <a:gd name="connsiteY192" fmla="*/ 4731 h 10393"/>
              <a:gd name="connsiteX193" fmla="*/ 3112 w 10000"/>
              <a:gd name="connsiteY193" fmla="*/ 4596 h 10393"/>
              <a:gd name="connsiteX194" fmla="*/ 2989 w 10000"/>
              <a:gd name="connsiteY194" fmla="*/ 4448 h 10393"/>
              <a:gd name="connsiteX195" fmla="*/ 2807 w 10000"/>
              <a:gd name="connsiteY195" fmla="*/ 4636 h 10393"/>
              <a:gd name="connsiteX196" fmla="*/ 2825 w 10000"/>
              <a:gd name="connsiteY196" fmla="*/ 5014 h 10393"/>
              <a:gd name="connsiteX197" fmla="*/ 2759 w 10000"/>
              <a:gd name="connsiteY197" fmla="*/ 5045 h 10393"/>
              <a:gd name="connsiteX198" fmla="*/ 2764 w 10000"/>
              <a:gd name="connsiteY198" fmla="*/ 5490 h 10393"/>
              <a:gd name="connsiteX199" fmla="*/ 2876 w 10000"/>
              <a:gd name="connsiteY199" fmla="*/ 5516 h 10393"/>
              <a:gd name="connsiteX200" fmla="*/ 2911 w 10000"/>
              <a:gd name="connsiteY200" fmla="*/ 5566 h 10393"/>
              <a:gd name="connsiteX201" fmla="*/ 2905 w 10000"/>
              <a:gd name="connsiteY201" fmla="*/ 6037 h 10393"/>
              <a:gd name="connsiteX202" fmla="*/ 4023 w 10000"/>
              <a:gd name="connsiteY202" fmla="*/ 6028 h 10393"/>
              <a:gd name="connsiteX203" fmla="*/ 4147 w 10000"/>
              <a:gd name="connsiteY203" fmla="*/ 5647 h 10393"/>
              <a:gd name="connsiteX204" fmla="*/ 4230 w 10000"/>
              <a:gd name="connsiteY204" fmla="*/ 5207 h 10393"/>
              <a:gd name="connsiteX205" fmla="*/ 4241 w 10000"/>
              <a:gd name="connsiteY205" fmla="*/ 4327 h 10393"/>
              <a:gd name="connsiteX206" fmla="*/ 4256 w 10000"/>
              <a:gd name="connsiteY206" fmla="*/ 4169 h 10393"/>
              <a:gd name="connsiteX207" fmla="*/ 4276 w 10000"/>
              <a:gd name="connsiteY207"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9060 w 10000"/>
              <a:gd name="connsiteY115" fmla="*/ 5633 h 10393"/>
              <a:gd name="connsiteX116" fmla="*/ 4902 w 10000"/>
              <a:gd name="connsiteY116" fmla="*/ 7985 h 10393"/>
              <a:gd name="connsiteX117" fmla="*/ 5076 w 10000"/>
              <a:gd name="connsiteY117" fmla="*/ 6763 h 10393"/>
              <a:gd name="connsiteX118" fmla="*/ 5546 w 10000"/>
              <a:gd name="connsiteY118" fmla="*/ 5449 h 10393"/>
              <a:gd name="connsiteX119" fmla="*/ 5234 w 10000"/>
              <a:gd name="connsiteY119" fmla="*/ 5283 h 10393"/>
              <a:gd name="connsiteX120" fmla="*/ 5245 w 10000"/>
              <a:gd name="connsiteY120" fmla="*/ 4925 h 10393"/>
              <a:gd name="connsiteX121" fmla="*/ 5269 w 10000"/>
              <a:gd name="connsiteY121" fmla="*/ 4483 h 10393"/>
              <a:gd name="connsiteX122" fmla="*/ 5296 w 10000"/>
              <a:gd name="connsiteY122" fmla="*/ 4155 h 10393"/>
              <a:gd name="connsiteX123" fmla="*/ 5222 w 10000"/>
              <a:gd name="connsiteY123" fmla="*/ 3788 h 10393"/>
              <a:gd name="connsiteX124" fmla="*/ 5083 w 10000"/>
              <a:gd name="connsiteY124" fmla="*/ 3491 h 10393"/>
              <a:gd name="connsiteX125" fmla="*/ 5034 w 10000"/>
              <a:gd name="connsiteY125" fmla="*/ 3213 h 10393"/>
              <a:gd name="connsiteX126" fmla="*/ 5026 w 10000"/>
              <a:gd name="connsiteY126" fmla="*/ 2899 h 10393"/>
              <a:gd name="connsiteX127" fmla="*/ 5092 w 10000"/>
              <a:gd name="connsiteY127" fmla="*/ 2535 h 10393"/>
              <a:gd name="connsiteX128" fmla="*/ 5178 w 10000"/>
              <a:gd name="connsiteY128" fmla="*/ 2239 h 10393"/>
              <a:gd name="connsiteX129" fmla="*/ 5178 w 10000"/>
              <a:gd name="connsiteY129" fmla="*/ 2149 h 10393"/>
              <a:gd name="connsiteX130" fmla="*/ 5283 w 10000"/>
              <a:gd name="connsiteY130" fmla="*/ 974 h 10393"/>
              <a:gd name="connsiteX131" fmla="*/ 5295 w 10000"/>
              <a:gd name="connsiteY131" fmla="*/ 652 h 10393"/>
              <a:gd name="connsiteX132" fmla="*/ 5387 w 10000"/>
              <a:gd name="connsiteY132" fmla="*/ 647 h 10393"/>
              <a:gd name="connsiteX133" fmla="*/ 5469 w 10000"/>
              <a:gd name="connsiteY133" fmla="*/ 517 h 10393"/>
              <a:gd name="connsiteX134" fmla="*/ 5479 w 10000"/>
              <a:gd name="connsiteY134" fmla="*/ 24 h 10393"/>
              <a:gd name="connsiteX135" fmla="*/ 5282 w 10000"/>
              <a:gd name="connsiteY135" fmla="*/ 7 h 10393"/>
              <a:gd name="connsiteX136" fmla="*/ 5035 w 10000"/>
              <a:gd name="connsiteY136" fmla="*/ 151 h 10393"/>
              <a:gd name="connsiteX137" fmla="*/ 4819 w 10000"/>
              <a:gd name="connsiteY137" fmla="*/ 393 h 10393"/>
              <a:gd name="connsiteX138" fmla="*/ 4428 w 10000"/>
              <a:gd name="connsiteY138" fmla="*/ 748 h 10393"/>
              <a:gd name="connsiteX139" fmla="*/ 3353 w 10000"/>
              <a:gd name="connsiteY139" fmla="*/ 1448 h 10393"/>
              <a:gd name="connsiteX140" fmla="*/ 2905 w 10000"/>
              <a:gd name="connsiteY140" fmla="*/ 1834 h 10393"/>
              <a:gd name="connsiteX141" fmla="*/ 2905 w 10000"/>
              <a:gd name="connsiteY141" fmla="*/ 1969 h 10393"/>
              <a:gd name="connsiteX142" fmla="*/ 2957 w 10000"/>
              <a:gd name="connsiteY142" fmla="*/ 1947 h 10393"/>
              <a:gd name="connsiteX143" fmla="*/ 2966 w 10000"/>
              <a:gd name="connsiteY143" fmla="*/ 2054 h 10393"/>
              <a:gd name="connsiteX144" fmla="*/ 2885 w 10000"/>
              <a:gd name="connsiteY144" fmla="*/ 2122 h 10393"/>
              <a:gd name="connsiteX145" fmla="*/ 2549 w 10000"/>
              <a:gd name="connsiteY145" fmla="*/ 2539 h 10393"/>
              <a:gd name="connsiteX146" fmla="*/ 2422 w 10000"/>
              <a:gd name="connsiteY146" fmla="*/ 2764 h 10393"/>
              <a:gd name="connsiteX147" fmla="*/ 2178 w 10000"/>
              <a:gd name="connsiteY147" fmla="*/ 3060 h 10393"/>
              <a:gd name="connsiteX148" fmla="*/ 2101 w 10000"/>
              <a:gd name="connsiteY148" fmla="*/ 3199 h 10393"/>
              <a:gd name="connsiteX149" fmla="*/ 2103 w 10000"/>
              <a:gd name="connsiteY149" fmla="*/ 3303 h 10393"/>
              <a:gd name="connsiteX150" fmla="*/ 1991 w 10000"/>
              <a:gd name="connsiteY150" fmla="*/ 3424 h 10393"/>
              <a:gd name="connsiteX151" fmla="*/ 1816 w 10000"/>
              <a:gd name="connsiteY151" fmla="*/ 3361 h 10393"/>
              <a:gd name="connsiteX152" fmla="*/ 1618 w 10000"/>
              <a:gd name="connsiteY152" fmla="*/ 3626 h 10393"/>
              <a:gd name="connsiteX153" fmla="*/ 1618 w 10000"/>
              <a:gd name="connsiteY153" fmla="*/ 3761 h 10393"/>
              <a:gd name="connsiteX154" fmla="*/ 1457 w 10000"/>
              <a:gd name="connsiteY154" fmla="*/ 3940 h 10393"/>
              <a:gd name="connsiteX155" fmla="*/ 1543 w 10000"/>
              <a:gd name="connsiteY155" fmla="*/ 4044 h 10393"/>
              <a:gd name="connsiteX156" fmla="*/ 1670 w 10000"/>
              <a:gd name="connsiteY156" fmla="*/ 3949 h 10393"/>
              <a:gd name="connsiteX157" fmla="*/ 1905 w 10000"/>
              <a:gd name="connsiteY157" fmla="*/ 4115 h 10393"/>
              <a:gd name="connsiteX158" fmla="*/ 2147 w 10000"/>
              <a:gd name="connsiteY158" fmla="*/ 3913 h 10393"/>
              <a:gd name="connsiteX159" fmla="*/ 2207 w 10000"/>
              <a:gd name="connsiteY159" fmla="*/ 3963 h 10393"/>
              <a:gd name="connsiteX160" fmla="*/ 1954 w 10000"/>
              <a:gd name="connsiteY160" fmla="*/ 4196 h 10393"/>
              <a:gd name="connsiteX161" fmla="*/ 2207 w 10000"/>
              <a:gd name="connsiteY161" fmla="*/ 4466 h 10393"/>
              <a:gd name="connsiteX162" fmla="*/ 2368 w 10000"/>
              <a:gd name="connsiteY162" fmla="*/ 4300 h 10393"/>
              <a:gd name="connsiteX163" fmla="*/ 2483 w 10000"/>
              <a:gd name="connsiteY163" fmla="*/ 4259 h 10393"/>
              <a:gd name="connsiteX164" fmla="*/ 2489 w 10000"/>
              <a:gd name="connsiteY164" fmla="*/ 4385 h 10393"/>
              <a:gd name="connsiteX165" fmla="*/ 2325 w 10000"/>
              <a:gd name="connsiteY165" fmla="*/ 4515 h 10393"/>
              <a:gd name="connsiteX166" fmla="*/ 2420 w 10000"/>
              <a:gd name="connsiteY166" fmla="*/ 4681 h 10393"/>
              <a:gd name="connsiteX167" fmla="*/ 2739 w 10000"/>
              <a:gd name="connsiteY167" fmla="*/ 4367 h 10393"/>
              <a:gd name="connsiteX168" fmla="*/ 2687 w 10000"/>
              <a:gd name="connsiteY168" fmla="*/ 4246 h 10393"/>
              <a:gd name="connsiteX169" fmla="*/ 2799 w 10000"/>
              <a:gd name="connsiteY169" fmla="*/ 4124 h 10393"/>
              <a:gd name="connsiteX170" fmla="*/ 2920 w 10000"/>
              <a:gd name="connsiteY170" fmla="*/ 4250 h 10393"/>
              <a:gd name="connsiteX171" fmla="*/ 3078 w 10000"/>
              <a:gd name="connsiteY171" fmla="*/ 4192 h 10393"/>
              <a:gd name="connsiteX172" fmla="*/ 3595 w 10000"/>
              <a:gd name="connsiteY172" fmla="*/ 3038 h 10393"/>
              <a:gd name="connsiteX173" fmla="*/ 3583 w 10000"/>
              <a:gd name="connsiteY173" fmla="*/ 3168 h 10393"/>
              <a:gd name="connsiteX174" fmla="*/ 3204 w 10000"/>
              <a:gd name="connsiteY174" fmla="*/ 4353 h 10393"/>
              <a:gd name="connsiteX175" fmla="*/ 3767 w 10000"/>
              <a:gd name="connsiteY175" fmla="*/ 4205 h 10393"/>
              <a:gd name="connsiteX176" fmla="*/ 3733 w 10000"/>
              <a:gd name="connsiteY176" fmla="*/ 4412 h 10393"/>
              <a:gd name="connsiteX177" fmla="*/ 3345 w 10000"/>
              <a:gd name="connsiteY177" fmla="*/ 4533 h 10393"/>
              <a:gd name="connsiteX178" fmla="*/ 3362 w 10000"/>
              <a:gd name="connsiteY178" fmla="*/ 4690 h 10393"/>
              <a:gd name="connsiteX179" fmla="*/ 3609 w 10000"/>
              <a:gd name="connsiteY179" fmla="*/ 4677 h 10393"/>
              <a:gd name="connsiteX180" fmla="*/ 3601 w 10000"/>
              <a:gd name="connsiteY180" fmla="*/ 4816 h 10393"/>
              <a:gd name="connsiteX181" fmla="*/ 3420 w 10000"/>
              <a:gd name="connsiteY181" fmla="*/ 4843 h 10393"/>
              <a:gd name="connsiteX182" fmla="*/ 3420 w 10000"/>
              <a:gd name="connsiteY182" fmla="*/ 4991 h 10393"/>
              <a:gd name="connsiteX183" fmla="*/ 3557 w 10000"/>
              <a:gd name="connsiteY183" fmla="*/ 5000 h 10393"/>
              <a:gd name="connsiteX184" fmla="*/ 3549 w 10000"/>
              <a:gd name="connsiteY184" fmla="*/ 5126 h 10393"/>
              <a:gd name="connsiteX185" fmla="*/ 3394 w 10000"/>
              <a:gd name="connsiteY185" fmla="*/ 5189 h 10393"/>
              <a:gd name="connsiteX186" fmla="*/ 3345 w 10000"/>
              <a:gd name="connsiteY186" fmla="*/ 5220 h 10393"/>
              <a:gd name="connsiteX187" fmla="*/ 3302 w 10000"/>
              <a:gd name="connsiteY187" fmla="*/ 5180 h 10393"/>
              <a:gd name="connsiteX188" fmla="*/ 3333 w 10000"/>
              <a:gd name="connsiteY188" fmla="*/ 5121 h 10393"/>
              <a:gd name="connsiteX189" fmla="*/ 3307 w 10000"/>
              <a:gd name="connsiteY189" fmla="*/ 4951 h 10393"/>
              <a:gd name="connsiteX190" fmla="*/ 3178 w 10000"/>
              <a:gd name="connsiteY190" fmla="*/ 4695 h 10393"/>
              <a:gd name="connsiteX191" fmla="*/ 3103 w 10000"/>
              <a:gd name="connsiteY191" fmla="*/ 4731 h 10393"/>
              <a:gd name="connsiteX192" fmla="*/ 3112 w 10000"/>
              <a:gd name="connsiteY192" fmla="*/ 4596 h 10393"/>
              <a:gd name="connsiteX193" fmla="*/ 2989 w 10000"/>
              <a:gd name="connsiteY193" fmla="*/ 4448 h 10393"/>
              <a:gd name="connsiteX194" fmla="*/ 2807 w 10000"/>
              <a:gd name="connsiteY194" fmla="*/ 4636 h 10393"/>
              <a:gd name="connsiteX195" fmla="*/ 2825 w 10000"/>
              <a:gd name="connsiteY195" fmla="*/ 5014 h 10393"/>
              <a:gd name="connsiteX196" fmla="*/ 2759 w 10000"/>
              <a:gd name="connsiteY196" fmla="*/ 5045 h 10393"/>
              <a:gd name="connsiteX197" fmla="*/ 2764 w 10000"/>
              <a:gd name="connsiteY197" fmla="*/ 5490 h 10393"/>
              <a:gd name="connsiteX198" fmla="*/ 2876 w 10000"/>
              <a:gd name="connsiteY198" fmla="*/ 5516 h 10393"/>
              <a:gd name="connsiteX199" fmla="*/ 2911 w 10000"/>
              <a:gd name="connsiteY199" fmla="*/ 5566 h 10393"/>
              <a:gd name="connsiteX200" fmla="*/ 2905 w 10000"/>
              <a:gd name="connsiteY200" fmla="*/ 6037 h 10393"/>
              <a:gd name="connsiteX201" fmla="*/ 4023 w 10000"/>
              <a:gd name="connsiteY201" fmla="*/ 6028 h 10393"/>
              <a:gd name="connsiteX202" fmla="*/ 4147 w 10000"/>
              <a:gd name="connsiteY202" fmla="*/ 5647 h 10393"/>
              <a:gd name="connsiteX203" fmla="*/ 4230 w 10000"/>
              <a:gd name="connsiteY203" fmla="*/ 5207 h 10393"/>
              <a:gd name="connsiteX204" fmla="*/ 4241 w 10000"/>
              <a:gd name="connsiteY204" fmla="*/ 4327 h 10393"/>
              <a:gd name="connsiteX205" fmla="*/ 4256 w 10000"/>
              <a:gd name="connsiteY205" fmla="*/ 4169 h 10393"/>
              <a:gd name="connsiteX206" fmla="*/ 4276 w 10000"/>
              <a:gd name="connsiteY206"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9290 w 10000"/>
              <a:gd name="connsiteY114" fmla="*/ 5728 h 10393"/>
              <a:gd name="connsiteX115" fmla="*/ 4902 w 10000"/>
              <a:gd name="connsiteY115" fmla="*/ 7985 h 10393"/>
              <a:gd name="connsiteX116" fmla="*/ 5076 w 10000"/>
              <a:gd name="connsiteY116" fmla="*/ 6763 h 10393"/>
              <a:gd name="connsiteX117" fmla="*/ 5546 w 10000"/>
              <a:gd name="connsiteY117" fmla="*/ 5449 h 10393"/>
              <a:gd name="connsiteX118" fmla="*/ 5234 w 10000"/>
              <a:gd name="connsiteY118" fmla="*/ 5283 h 10393"/>
              <a:gd name="connsiteX119" fmla="*/ 5245 w 10000"/>
              <a:gd name="connsiteY119" fmla="*/ 4925 h 10393"/>
              <a:gd name="connsiteX120" fmla="*/ 5269 w 10000"/>
              <a:gd name="connsiteY120" fmla="*/ 4483 h 10393"/>
              <a:gd name="connsiteX121" fmla="*/ 5296 w 10000"/>
              <a:gd name="connsiteY121" fmla="*/ 4155 h 10393"/>
              <a:gd name="connsiteX122" fmla="*/ 5222 w 10000"/>
              <a:gd name="connsiteY122" fmla="*/ 3788 h 10393"/>
              <a:gd name="connsiteX123" fmla="*/ 5083 w 10000"/>
              <a:gd name="connsiteY123" fmla="*/ 3491 h 10393"/>
              <a:gd name="connsiteX124" fmla="*/ 5034 w 10000"/>
              <a:gd name="connsiteY124" fmla="*/ 3213 h 10393"/>
              <a:gd name="connsiteX125" fmla="*/ 5026 w 10000"/>
              <a:gd name="connsiteY125" fmla="*/ 2899 h 10393"/>
              <a:gd name="connsiteX126" fmla="*/ 5092 w 10000"/>
              <a:gd name="connsiteY126" fmla="*/ 2535 h 10393"/>
              <a:gd name="connsiteX127" fmla="*/ 5178 w 10000"/>
              <a:gd name="connsiteY127" fmla="*/ 2239 h 10393"/>
              <a:gd name="connsiteX128" fmla="*/ 5178 w 10000"/>
              <a:gd name="connsiteY128" fmla="*/ 2149 h 10393"/>
              <a:gd name="connsiteX129" fmla="*/ 5283 w 10000"/>
              <a:gd name="connsiteY129" fmla="*/ 974 h 10393"/>
              <a:gd name="connsiteX130" fmla="*/ 5295 w 10000"/>
              <a:gd name="connsiteY130" fmla="*/ 652 h 10393"/>
              <a:gd name="connsiteX131" fmla="*/ 5387 w 10000"/>
              <a:gd name="connsiteY131" fmla="*/ 647 h 10393"/>
              <a:gd name="connsiteX132" fmla="*/ 5469 w 10000"/>
              <a:gd name="connsiteY132" fmla="*/ 517 h 10393"/>
              <a:gd name="connsiteX133" fmla="*/ 5479 w 10000"/>
              <a:gd name="connsiteY133" fmla="*/ 24 h 10393"/>
              <a:gd name="connsiteX134" fmla="*/ 5282 w 10000"/>
              <a:gd name="connsiteY134" fmla="*/ 7 h 10393"/>
              <a:gd name="connsiteX135" fmla="*/ 5035 w 10000"/>
              <a:gd name="connsiteY135" fmla="*/ 151 h 10393"/>
              <a:gd name="connsiteX136" fmla="*/ 4819 w 10000"/>
              <a:gd name="connsiteY136" fmla="*/ 393 h 10393"/>
              <a:gd name="connsiteX137" fmla="*/ 4428 w 10000"/>
              <a:gd name="connsiteY137" fmla="*/ 748 h 10393"/>
              <a:gd name="connsiteX138" fmla="*/ 3353 w 10000"/>
              <a:gd name="connsiteY138" fmla="*/ 1448 h 10393"/>
              <a:gd name="connsiteX139" fmla="*/ 2905 w 10000"/>
              <a:gd name="connsiteY139" fmla="*/ 1834 h 10393"/>
              <a:gd name="connsiteX140" fmla="*/ 2905 w 10000"/>
              <a:gd name="connsiteY140" fmla="*/ 1969 h 10393"/>
              <a:gd name="connsiteX141" fmla="*/ 2957 w 10000"/>
              <a:gd name="connsiteY141" fmla="*/ 1947 h 10393"/>
              <a:gd name="connsiteX142" fmla="*/ 2966 w 10000"/>
              <a:gd name="connsiteY142" fmla="*/ 2054 h 10393"/>
              <a:gd name="connsiteX143" fmla="*/ 2885 w 10000"/>
              <a:gd name="connsiteY143" fmla="*/ 2122 h 10393"/>
              <a:gd name="connsiteX144" fmla="*/ 2549 w 10000"/>
              <a:gd name="connsiteY144" fmla="*/ 2539 h 10393"/>
              <a:gd name="connsiteX145" fmla="*/ 2422 w 10000"/>
              <a:gd name="connsiteY145" fmla="*/ 2764 h 10393"/>
              <a:gd name="connsiteX146" fmla="*/ 2178 w 10000"/>
              <a:gd name="connsiteY146" fmla="*/ 3060 h 10393"/>
              <a:gd name="connsiteX147" fmla="*/ 2101 w 10000"/>
              <a:gd name="connsiteY147" fmla="*/ 3199 h 10393"/>
              <a:gd name="connsiteX148" fmla="*/ 2103 w 10000"/>
              <a:gd name="connsiteY148" fmla="*/ 3303 h 10393"/>
              <a:gd name="connsiteX149" fmla="*/ 1991 w 10000"/>
              <a:gd name="connsiteY149" fmla="*/ 3424 h 10393"/>
              <a:gd name="connsiteX150" fmla="*/ 1816 w 10000"/>
              <a:gd name="connsiteY150" fmla="*/ 3361 h 10393"/>
              <a:gd name="connsiteX151" fmla="*/ 1618 w 10000"/>
              <a:gd name="connsiteY151" fmla="*/ 3626 h 10393"/>
              <a:gd name="connsiteX152" fmla="*/ 1618 w 10000"/>
              <a:gd name="connsiteY152" fmla="*/ 3761 h 10393"/>
              <a:gd name="connsiteX153" fmla="*/ 1457 w 10000"/>
              <a:gd name="connsiteY153" fmla="*/ 3940 h 10393"/>
              <a:gd name="connsiteX154" fmla="*/ 1543 w 10000"/>
              <a:gd name="connsiteY154" fmla="*/ 4044 h 10393"/>
              <a:gd name="connsiteX155" fmla="*/ 1670 w 10000"/>
              <a:gd name="connsiteY155" fmla="*/ 3949 h 10393"/>
              <a:gd name="connsiteX156" fmla="*/ 1905 w 10000"/>
              <a:gd name="connsiteY156" fmla="*/ 4115 h 10393"/>
              <a:gd name="connsiteX157" fmla="*/ 2147 w 10000"/>
              <a:gd name="connsiteY157" fmla="*/ 3913 h 10393"/>
              <a:gd name="connsiteX158" fmla="*/ 2207 w 10000"/>
              <a:gd name="connsiteY158" fmla="*/ 3963 h 10393"/>
              <a:gd name="connsiteX159" fmla="*/ 1954 w 10000"/>
              <a:gd name="connsiteY159" fmla="*/ 4196 h 10393"/>
              <a:gd name="connsiteX160" fmla="*/ 2207 w 10000"/>
              <a:gd name="connsiteY160" fmla="*/ 4466 h 10393"/>
              <a:gd name="connsiteX161" fmla="*/ 2368 w 10000"/>
              <a:gd name="connsiteY161" fmla="*/ 4300 h 10393"/>
              <a:gd name="connsiteX162" fmla="*/ 2483 w 10000"/>
              <a:gd name="connsiteY162" fmla="*/ 4259 h 10393"/>
              <a:gd name="connsiteX163" fmla="*/ 2489 w 10000"/>
              <a:gd name="connsiteY163" fmla="*/ 4385 h 10393"/>
              <a:gd name="connsiteX164" fmla="*/ 2325 w 10000"/>
              <a:gd name="connsiteY164" fmla="*/ 4515 h 10393"/>
              <a:gd name="connsiteX165" fmla="*/ 2420 w 10000"/>
              <a:gd name="connsiteY165" fmla="*/ 4681 h 10393"/>
              <a:gd name="connsiteX166" fmla="*/ 2739 w 10000"/>
              <a:gd name="connsiteY166" fmla="*/ 4367 h 10393"/>
              <a:gd name="connsiteX167" fmla="*/ 2687 w 10000"/>
              <a:gd name="connsiteY167" fmla="*/ 4246 h 10393"/>
              <a:gd name="connsiteX168" fmla="*/ 2799 w 10000"/>
              <a:gd name="connsiteY168" fmla="*/ 4124 h 10393"/>
              <a:gd name="connsiteX169" fmla="*/ 2920 w 10000"/>
              <a:gd name="connsiteY169" fmla="*/ 4250 h 10393"/>
              <a:gd name="connsiteX170" fmla="*/ 3078 w 10000"/>
              <a:gd name="connsiteY170" fmla="*/ 4192 h 10393"/>
              <a:gd name="connsiteX171" fmla="*/ 3595 w 10000"/>
              <a:gd name="connsiteY171" fmla="*/ 3038 h 10393"/>
              <a:gd name="connsiteX172" fmla="*/ 3583 w 10000"/>
              <a:gd name="connsiteY172" fmla="*/ 3168 h 10393"/>
              <a:gd name="connsiteX173" fmla="*/ 3204 w 10000"/>
              <a:gd name="connsiteY173" fmla="*/ 4353 h 10393"/>
              <a:gd name="connsiteX174" fmla="*/ 3767 w 10000"/>
              <a:gd name="connsiteY174" fmla="*/ 4205 h 10393"/>
              <a:gd name="connsiteX175" fmla="*/ 3733 w 10000"/>
              <a:gd name="connsiteY175" fmla="*/ 4412 h 10393"/>
              <a:gd name="connsiteX176" fmla="*/ 3345 w 10000"/>
              <a:gd name="connsiteY176" fmla="*/ 4533 h 10393"/>
              <a:gd name="connsiteX177" fmla="*/ 3362 w 10000"/>
              <a:gd name="connsiteY177" fmla="*/ 4690 h 10393"/>
              <a:gd name="connsiteX178" fmla="*/ 3609 w 10000"/>
              <a:gd name="connsiteY178" fmla="*/ 4677 h 10393"/>
              <a:gd name="connsiteX179" fmla="*/ 3601 w 10000"/>
              <a:gd name="connsiteY179" fmla="*/ 4816 h 10393"/>
              <a:gd name="connsiteX180" fmla="*/ 3420 w 10000"/>
              <a:gd name="connsiteY180" fmla="*/ 4843 h 10393"/>
              <a:gd name="connsiteX181" fmla="*/ 3420 w 10000"/>
              <a:gd name="connsiteY181" fmla="*/ 4991 h 10393"/>
              <a:gd name="connsiteX182" fmla="*/ 3557 w 10000"/>
              <a:gd name="connsiteY182" fmla="*/ 5000 h 10393"/>
              <a:gd name="connsiteX183" fmla="*/ 3549 w 10000"/>
              <a:gd name="connsiteY183" fmla="*/ 5126 h 10393"/>
              <a:gd name="connsiteX184" fmla="*/ 3394 w 10000"/>
              <a:gd name="connsiteY184" fmla="*/ 5189 h 10393"/>
              <a:gd name="connsiteX185" fmla="*/ 3345 w 10000"/>
              <a:gd name="connsiteY185" fmla="*/ 5220 h 10393"/>
              <a:gd name="connsiteX186" fmla="*/ 3302 w 10000"/>
              <a:gd name="connsiteY186" fmla="*/ 5180 h 10393"/>
              <a:gd name="connsiteX187" fmla="*/ 3333 w 10000"/>
              <a:gd name="connsiteY187" fmla="*/ 5121 h 10393"/>
              <a:gd name="connsiteX188" fmla="*/ 3307 w 10000"/>
              <a:gd name="connsiteY188" fmla="*/ 4951 h 10393"/>
              <a:gd name="connsiteX189" fmla="*/ 3178 w 10000"/>
              <a:gd name="connsiteY189" fmla="*/ 4695 h 10393"/>
              <a:gd name="connsiteX190" fmla="*/ 3103 w 10000"/>
              <a:gd name="connsiteY190" fmla="*/ 4731 h 10393"/>
              <a:gd name="connsiteX191" fmla="*/ 3112 w 10000"/>
              <a:gd name="connsiteY191" fmla="*/ 4596 h 10393"/>
              <a:gd name="connsiteX192" fmla="*/ 2989 w 10000"/>
              <a:gd name="connsiteY192" fmla="*/ 4448 h 10393"/>
              <a:gd name="connsiteX193" fmla="*/ 2807 w 10000"/>
              <a:gd name="connsiteY193" fmla="*/ 4636 h 10393"/>
              <a:gd name="connsiteX194" fmla="*/ 2825 w 10000"/>
              <a:gd name="connsiteY194" fmla="*/ 5014 h 10393"/>
              <a:gd name="connsiteX195" fmla="*/ 2759 w 10000"/>
              <a:gd name="connsiteY195" fmla="*/ 5045 h 10393"/>
              <a:gd name="connsiteX196" fmla="*/ 2764 w 10000"/>
              <a:gd name="connsiteY196" fmla="*/ 5490 h 10393"/>
              <a:gd name="connsiteX197" fmla="*/ 2876 w 10000"/>
              <a:gd name="connsiteY197" fmla="*/ 5516 h 10393"/>
              <a:gd name="connsiteX198" fmla="*/ 2911 w 10000"/>
              <a:gd name="connsiteY198" fmla="*/ 5566 h 10393"/>
              <a:gd name="connsiteX199" fmla="*/ 2905 w 10000"/>
              <a:gd name="connsiteY199" fmla="*/ 6037 h 10393"/>
              <a:gd name="connsiteX200" fmla="*/ 4023 w 10000"/>
              <a:gd name="connsiteY200" fmla="*/ 6028 h 10393"/>
              <a:gd name="connsiteX201" fmla="*/ 4147 w 10000"/>
              <a:gd name="connsiteY201" fmla="*/ 5647 h 10393"/>
              <a:gd name="connsiteX202" fmla="*/ 4230 w 10000"/>
              <a:gd name="connsiteY202" fmla="*/ 5207 h 10393"/>
              <a:gd name="connsiteX203" fmla="*/ 4241 w 10000"/>
              <a:gd name="connsiteY203" fmla="*/ 4327 h 10393"/>
              <a:gd name="connsiteX204" fmla="*/ 4256 w 10000"/>
              <a:gd name="connsiteY204" fmla="*/ 4169 h 10393"/>
              <a:gd name="connsiteX205" fmla="*/ 4276 w 10000"/>
              <a:gd name="connsiteY205"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9319 w 10000"/>
              <a:gd name="connsiteY113" fmla="*/ 5948 h 10393"/>
              <a:gd name="connsiteX114" fmla="*/ 4902 w 10000"/>
              <a:gd name="connsiteY114" fmla="*/ 7985 h 10393"/>
              <a:gd name="connsiteX115" fmla="*/ 5076 w 10000"/>
              <a:gd name="connsiteY115" fmla="*/ 6763 h 10393"/>
              <a:gd name="connsiteX116" fmla="*/ 5546 w 10000"/>
              <a:gd name="connsiteY116" fmla="*/ 5449 h 10393"/>
              <a:gd name="connsiteX117" fmla="*/ 5234 w 10000"/>
              <a:gd name="connsiteY117" fmla="*/ 5283 h 10393"/>
              <a:gd name="connsiteX118" fmla="*/ 5245 w 10000"/>
              <a:gd name="connsiteY118" fmla="*/ 4925 h 10393"/>
              <a:gd name="connsiteX119" fmla="*/ 5269 w 10000"/>
              <a:gd name="connsiteY119" fmla="*/ 4483 h 10393"/>
              <a:gd name="connsiteX120" fmla="*/ 5296 w 10000"/>
              <a:gd name="connsiteY120" fmla="*/ 4155 h 10393"/>
              <a:gd name="connsiteX121" fmla="*/ 5222 w 10000"/>
              <a:gd name="connsiteY121" fmla="*/ 3788 h 10393"/>
              <a:gd name="connsiteX122" fmla="*/ 5083 w 10000"/>
              <a:gd name="connsiteY122" fmla="*/ 3491 h 10393"/>
              <a:gd name="connsiteX123" fmla="*/ 5034 w 10000"/>
              <a:gd name="connsiteY123" fmla="*/ 3213 h 10393"/>
              <a:gd name="connsiteX124" fmla="*/ 5026 w 10000"/>
              <a:gd name="connsiteY124" fmla="*/ 2899 h 10393"/>
              <a:gd name="connsiteX125" fmla="*/ 5092 w 10000"/>
              <a:gd name="connsiteY125" fmla="*/ 2535 h 10393"/>
              <a:gd name="connsiteX126" fmla="*/ 5178 w 10000"/>
              <a:gd name="connsiteY126" fmla="*/ 2239 h 10393"/>
              <a:gd name="connsiteX127" fmla="*/ 5178 w 10000"/>
              <a:gd name="connsiteY127" fmla="*/ 2149 h 10393"/>
              <a:gd name="connsiteX128" fmla="*/ 5283 w 10000"/>
              <a:gd name="connsiteY128" fmla="*/ 974 h 10393"/>
              <a:gd name="connsiteX129" fmla="*/ 5295 w 10000"/>
              <a:gd name="connsiteY129" fmla="*/ 652 h 10393"/>
              <a:gd name="connsiteX130" fmla="*/ 5387 w 10000"/>
              <a:gd name="connsiteY130" fmla="*/ 647 h 10393"/>
              <a:gd name="connsiteX131" fmla="*/ 5469 w 10000"/>
              <a:gd name="connsiteY131" fmla="*/ 517 h 10393"/>
              <a:gd name="connsiteX132" fmla="*/ 5479 w 10000"/>
              <a:gd name="connsiteY132" fmla="*/ 24 h 10393"/>
              <a:gd name="connsiteX133" fmla="*/ 5282 w 10000"/>
              <a:gd name="connsiteY133" fmla="*/ 7 h 10393"/>
              <a:gd name="connsiteX134" fmla="*/ 5035 w 10000"/>
              <a:gd name="connsiteY134" fmla="*/ 151 h 10393"/>
              <a:gd name="connsiteX135" fmla="*/ 4819 w 10000"/>
              <a:gd name="connsiteY135" fmla="*/ 393 h 10393"/>
              <a:gd name="connsiteX136" fmla="*/ 4428 w 10000"/>
              <a:gd name="connsiteY136" fmla="*/ 748 h 10393"/>
              <a:gd name="connsiteX137" fmla="*/ 3353 w 10000"/>
              <a:gd name="connsiteY137" fmla="*/ 1448 h 10393"/>
              <a:gd name="connsiteX138" fmla="*/ 2905 w 10000"/>
              <a:gd name="connsiteY138" fmla="*/ 1834 h 10393"/>
              <a:gd name="connsiteX139" fmla="*/ 2905 w 10000"/>
              <a:gd name="connsiteY139" fmla="*/ 1969 h 10393"/>
              <a:gd name="connsiteX140" fmla="*/ 2957 w 10000"/>
              <a:gd name="connsiteY140" fmla="*/ 1947 h 10393"/>
              <a:gd name="connsiteX141" fmla="*/ 2966 w 10000"/>
              <a:gd name="connsiteY141" fmla="*/ 2054 h 10393"/>
              <a:gd name="connsiteX142" fmla="*/ 2885 w 10000"/>
              <a:gd name="connsiteY142" fmla="*/ 2122 h 10393"/>
              <a:gd name="connsiteX143" fmla="*/ 2549 w 10000"/>
              <a:gd name="connsiteY143" fmla="*/ 2539 h 10393"/>
              <a:gd name="connsiteX144" fmla="*/ 2422 w 10000"/>
              <a:gd name="connsiteY144" fmla="*/ 2764 h 10393"/>
              <a:gd name="connsiteX145" fmla="*/ 2178 w 10000"/>
              <a:gd name="connsiteY145" fmla="*/ 3060 h 10393"/>
              <a:gd name="connsiteX146" fmla="*/ 2101 w 10000"/>
              <a:gd name="connsiteY146" fmla="*/ 3199 h 10393"/>
              <a:gd name="connsiteX147" fmla="*/ 2103 w 10000"/>
              <a:gd name="connsiteY147" fmla="*/ 3303 h 10393"/>
              <a:gd name="connsiteX148" fmla="*/ 1991 w 10000"/>
              <a:gd name="connsiteY148" fmla="*/ 3424 h 10393"/>
              <a:gd name="connsiteX149" fmla="*/ 1816 w 10000"/>
              <a:gd name="connsiteY149" fmla="*/ 3361 h 10393"/>
              <a:gd name="connsiteX150" fmla="*/ 1618 w 10000"/>
              <a:gd name="connsiteY150" fmla="*/ 3626 h 10393"/>
              <a:gd name="connsiteX151" fmla="*/ 1618 w 10000"/>
              <a:gd name="connsiteY151" fmla="*/ 3761 h 10393"/>
              <a:gd name="connsiteX152" fmla="*/ 1457 w 10000"/>
              <a:gd name="connsiteY152" fmla="*/ 3940 h 10393"/>
              <a:gd name="connsiteX153" fmla="*/ 1543 w 10000"/>
              <a:gd name="connsiteY153" fmla="*/ 4044 h 10393"/>
              <a:gd name="connsiteX154" fmla="*/ 1670 w 10000"/>
              <a:gd name="connsiteY154" fmla="*/ 3949 h 10393"/>
              <a:gd name="connsiteX155" fmla="*/ 1905 w 10000"/>
              <a:gd name="connsiteY155" fmla="*/ 4115 h 10393"/>
              <a:gd name="connsiteX156" fmla="*/ 2147 w 10000"/>
              <a:gd name="connsiteY156" fmla="*/ 3913 h 10393"/>
              <a:gd name="connsiteX157" fmla="*/ 2207 w 10000"/>
              <a:gd name="connsiteY157" fmla="*/ 3963 h 10393"/>
              <a:gd name="connsiteX158" fmla="*/ 1954 w 10000"/>
              <a:gd name="connsiteY158" fmla="*/ 4196 h 10393"/>
              <a:gd name="connsiteX159" fmla="*/ 2207 w 10000"/>
              <a:gd name="connsiteY159" fmla="*/ 4466 h 10393"/>
              <a:gd name="connsiteX160" fmla="*/ 2368 w 10000"/>
              <a:gd name="connsiteY160" fmla="*/ 4300 h 10393"/>
              <a:gd name="connsiteX161" fmla="*/ 2483 w 10000"/>
              <a:gd name="connsiteY161" fmla="*/ 4259 h 10393"/>
              <a:gd name="connsiteX162" fmla="*/ 2489 w 10000"/>
              <a:gd name="connsiteY162" fmla="*/ 4385 h 10393"/>
              <a:gd name="connsiteX163" fmla="*/ 2325 w 10000"/>
              <a:gd name="connsiteY163" fmla="*/ 4515 h 10393"/>
              <a:gd name="connsiteX164" fmla="*/ 2420 w 10000"/>
              <a:gd name="connsiteY164" fmla="*/ 4681 h 10393"/>
              <a:gd name="connsiteX165" fmla="*/ 2739 w 10000"/>
              <a:gd name="connsiteY165" fmla="*/ 4367 h 10393"/>
              <a:gd name="connsiteX166" fmla="*/ 2687 w 10000"/>
              <a:gd name="connsiteY166" fmla="*/ 4246 h 10393"/>
              <a:gd name="connsiteX167" fmla="*/ 2799 w 10000"/>
              <a:gd name="connsiteY167" fmla="*/ 4124 h 10393"/>
              <a:gd name="connsiteX168" fmla="*/ 2920 w 10000"/>
              <a:gd name="connsiteY168" fmla="*/ 4250 h 10393"/>
              <a:gd name="connsiteX169" fmla="*/ 3078 w 10000"/>
              <a:gd name="connsiteY169" fmla="*/ 4192 h 10393"/>
              <a:gd name="connsiteX170" fmla="*/ 3595 w 10000"/>
              <a:gd name="connsiteY170" fmla="*/ 3038 h 10393"/>
              <a:gd name="connsiteX171" fmla="*/ 3583 w 10000"/>
              <a:gd name="connsiteY171" fmla="*/ 3168 h 10393"/>
              <a:gd name="connsiteX172" fmla="*/ 3204 w 10000"/>
              <a:gd name="connsiteY172" fmla="*/ 4353 h 10393"/>
              <a:gd name="connsiteX173" fmla="*/ 3767 w 10000"/>
              <a:gd name="connsiteY173" fmla="*/ 4205 h 10393"/>
              <a:gd name="connsiteX174" fmla="*/ 3733 w 10000"/>
              <a:gd name="connsiteY174" fmla="*/ 4412 h 10393"/>
              <a:gd name="connsiteX175" fmla="*/ 3345 w 10000"/>
              <a:gd name="connsiteY175" fmla="*/ 4533 h 10393"/>
              <a:gd name="connsiteX176" fmla="*/ 3362 w 10000"/>
              <a:gd name="connsiteY176" fmla="*/ 4690 h 10393"/>
              <a:gd name="connsiteX177" fmla="*/ 3609 w 10000"/>
              <a:gd name="connsiteY177" fmla="*/ 4677 h 10393"/>
              <a:gd name="connsiteX178" fmla="*/ 3601 w 10000"/>
              <a:gd name="connsiteY178" fmla="*/ 4816 h 10393"/>
              <a:gd name="connsiteX179" fmla="*/ 3420 w 10000"/>
              <a:gd name="connsiteY179" fmla="*/ 4843 h 10393"/>
              <a:gd name="connsiteX180" fmla="*/ 3420 w 10000"/>
              <a:gd name="connsiteY180" fmla="*/ 4991 h 10393"/>
              <a:gd name="connsiteX181" fmla="*/ 3557 w 10000"/>
              <a:gd name="connsiteY181" fmla="*/ 5000 h 10393"/>
              <a:gd name="connsiteX182" fmla="*/ 3549 w 10000"/>
              <a:gd name="connsiteY182" fmla="*/ 5126 h 10393"/>
              <a:gd name="connsiteX183" fmla="*/ 3394 w 10000"/>
              <a:gd name="connsiteY183" fmla="*/ 5189 h 10393"/>
              <a:gd name="connsiteX184" fmla="*/ 3345 w 10000"/>
              <a:gd name="connsiteY184" fmla="*/ 5220 h 10393"/>
              <a:gd name="connsiteX185" fmla="*/ 3302 w 10000"/>
              <a:gd name="connsiteY185" fmla="*/ 5180 h 10393"/>
              <a:gd name="connsiteX186" fmla="*/ 3333 w 10000"/>
              <a:gd name="connsiteY186" fmla="*/ 5121 h 10393"/>
              <a:gd name="connsiteX187" fmla="*/ 3307 w 10000"/>
              <a:gd name="connsiteY187" fmla="*/ 4951 h 10393"/>
              <a:gd name="connsiteX188" fmla="*/ 3178 w 10000"/>
              <a:gd name="connsiteY188" fmla="*/ 4695 h 10393"/>
              <a:gd name="connsiteX189" fmla="*/ 3103 w 10000"/>
              <a:gd name="connsiteY189" fmla="*/ 4731 h 10393"/>
              <a:gd name="connsiteX190" fmla="*/ 3112 w 10000"/>
              <a:gd name="connsiteY190" fmla="*/ 4596 h 10393"/>
              <a:gd name="connsiteX191" fmla="*/ 2989 w 10000"/>
              <a:gd name="connsiteY191" fmla="*/ 4448 h 10393"/>
              <a:gd name="connsiteX192" fmla="*/ 2807 w 10000"/>
              <a:gd name="connsiteY192" fmla="*/ 4636 h 10393"/>
              <a:gd name="connsiteX193" fmla="*/ 2825 w 10000"/>
              <a:gd name="connsiteY193" fmla="*/ 5014 h 10393"/>
              <a:gd name="connsiteX194" fmla="*/ 2759 w 10000"/>
              <a:gd name="connsiteY194" fmla="*/ 5045 h 10393"/>
              <a:gd name="connsiteX195" fmla="*/ 2764 w 10000"/>
              <a:gd name="connsiteY195" fmla="*/ 5490 h 10393"/>
              <a:gd name="connsiteX196" fmla="*/ 2876 w 10000"/>
              <a:gd name="connsiteY196" fmla="*/ 5516 h 10393"/>
              <a:gd name="connsiteX197" fmla="*/ 2911 w 10000"/>
              <a:gd name="connsiteY197" fmla="*/ 5566 h 10393"/>
              <a:gd name="connsiteX198" fmla="*/ 2905 w 10000"/>
              <a:gd name="connsiteY198" fmla="*/ 6037 h 10393"/>
              <a:gd name="connsiteX199" fmla="*/ 4023 w 10000"/>
              <a:gd name="connsiteY199" fmla="*/ 6028 h 10393"/>
              <a:gd name="connsiteX200" fmla="*/ 4147 w 10000"/>
              <a:gd name="connsiteY200" fmla="*/ 5647 h 10393"/>
              <a:gd name="connsiteX201" fmla="*/ 4230 w 10000"/>
              <a:gd name="connsiteY201" fmla="*/ 5207 h 10393"/>
              <a:gd name="connsiteX202" fmla="*/ 4241 w 10000"/>
              <a:gd name="connsiteY202" fmla="*/ 4327 h 10393"/>
              <a:gd name="connsiteX203" fmla="*/ 4256 w 10000"/>
              <a:gd name="connsiteY203" fmla="*/ 4169 h 10393"/>
              <a:gd name="connsiteX204" fmla="*/ 4276 w 10000"/>
              <a:gd name="connsiteY204"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9405 w 10000"/>
              <a:gd name="connsiteY112" fmla="*/ 6051 h 10393"/>
              <a:gd name="connsiteX113" fmla="*/ 4902 w 10000"/>
              <a:gd name="connsiteY113" fmla="*/ 7985 h 10393"/>
              <a:gd name="connsiteX114" fmla="*/ 5076 w 10000"/>
              <a:gd name="connsiteY114" fmla="*/ 6763 h 10393"/>
              <a:gd name="connsiteX115" fmla="*/ 5546 w 10000"/>
              <a:gd name="connsiteY115" fmla="*/ 5449 h 10393"/>
              <a:gd name="connsiteX116" fmla="*/ 5234 w 10000"/>
              <a:gd name="connsiteY116" fmla="*/ 5283 h 10393"/>
              <a:gd name="connsiteX117" fmla="*/ 5245 w 10000"/>
              <a:gd name="connsiteY117" fmla="*/ 4925 h 10393"/>
              <a:gd name="connsiteX118" fmla="*/ 5269 w 10000"/>
              <a:gd name="connsiteY118" fmla="*/ 4483 h 10393"/>
              <a:gd name="connsiteX119" fmla="*/ 5296 w 10000"/>
              <a:gd name="connsiteY119" fmla="*/ 4155 h 10393"/>
              <a:gd name="connsiteX120" fmla="*/ 5222 w 10000"/>
              <a:gd name="connsiteY120" fmla="*/ 3788 h 10393"/>
              <a:gd name="connsiteX121" fmla="*/ 5083 w 10000"/>
              <a:gd name="connsiteY121" fmla="*/ 3491 h 10393"/>
              <a:gd name="connsiteX122" fmla="*/ 5034 w 10000"/>
              <a:gd name="connsiteY122" fmla="*/ 3213 h 10393"/>
              <a:gd name="connsiteX123" fmla="*/ 5026 w 10000"/>
              <a:gd name="connsiteY123" fmla="*/ 2899 h 10393"/>
              <a:gd name="connsiteX124" fmla="*/ 5092 w 10000"/>
              <a:gd name="connsiteY124" fmla="*/ 2535 h 10393"/>
              <a:gd name="connsiteX125" fmla="*/ 5178 w 10000"/>
              <a:gd name="connsiteY125" fmla="*/ 2239 h 10393"/>
              <a:gd name="connsiteX126" fmla="*/ 5178 w 10000"/>
              <a:gd name="connsiteY126" fmla="*/ 2149 h 10393"/>
              <a:gd name="connsiteX127" fmla="*/ 5283 w 10000"/>
              <a:gd name="connsiteY127" fmla="*/ 974 h 10393"/>
              <a:gd name="connsiteX128" fmla="*/ 5295 w 10000"/>
              <a:gd name="connsiteY128" fmla="*/ 652 h 10393"/>
              <a:gd name="connsiteX129" fmla="*/ 5387 w 10000"/>
              <a:gd name="connsiteY129" fmla="*/ 647 h 10393"/>
              <a:gd name="connsiteX130" fmla="*/ 5469 w 10000"/>
              <a:gd name="connsiteY130" fmla="*/ 517 h 10393"/>
              <a:gd name="connsiteX131" fmla="*/ 5479 w 10000"/>
              <a:gd name="connsiteY131" fmla="*/ 24 h 10393"/>
              <a:gd name="connsiteX132" fmla="*/ 5282 w 10000"/>
              <a:gd name="connsiteY132" fmla="*/ 7 h 10393"/>
              <a:gd name="connsiteX133" fmla="*/ 5035 w 10000"/>
              <a:gd name="connsiteY133" fmla="*/ 151 h 10393"/>
              <a:gd name="connsiteX134" fmla="*/ 4819 w 10000"/>
              <a:gd name="connsiteY134" fmla="*/ 393 h 10393"/>
              <a:gd name="connsiteX135" fmla="*/ 4428 w 10000"/>
              <a:gd name="connsiteY135" fmla="*/ 748 h 10393"/>
              <a:gd name="connsiteX136" fmla="*/ 3353 w 10000"/>
              <a:gd name="connsiteY136" fmla="*/ 1448 h 10393"/>
              <a:gd name="connsiteX137" fmla="*/ 2905 w 10000"/>
              <a:gd name="connsiteY137" fmla="*/ 1834 h 10393"/>
              <a:gd name="connsiteX138" fmla="*/ 2905 w 10000"/>
              <a:gd name="connsiteY138" fmla="*/ 1969 h 10393"/>
              <a:gd name="connsiteX139" fmla="*/ 2957 w 10000"/>
              <a:gd name="connsiteY139" fmla="*/ 1947 h 10393"/>
              <a:gd name="connsiteX140" fmla="*/ 2966 w 10000"/>
              <a:gd name="connsiteY140" fmla="*/ 2054 h 10393"/>
              <a:gd name="connsiteX141" fmla="*/ 2885 w 10000"/>
              <a:gd name="connsiteY141" fmla="*/ 2122 h 10393"/>
              <a:gd name="connsiteX142" fmla="*/ 2549 w 10000"/>
              <a:gd name="connsiteY142" fmla="*/ 2539 h 10393"/>
              <a:gd name="connsiteX143" fmla="*/ 2422 w 10000"/>
              <a:gd name="connsiteY143" fmla="*/ 2764 h 10393"/>
              <a:gd name="connsiteX144" fmla="*/ 2178 w 10000"/>
              <a:gd name="connsiteY144" fmla="*/ 3060 h 10393"/>
              <a:gd name="connsiteX145" fmla="*/ 2101 w 10000"/>
              <a:gd name="connsiteY145" fmla="*/ 3199 h 10393"/>
              <a:gd name="connsiteX146" fmla="*/ 2103 w 10000"/>
              <a:gd name="connsiteY146" fmla="*/ 3303 h 10393"/>
              <a:gd name="connsiteX147" fmla="*/ 1991 w 10000"/>
              <a:gd name="connsiteY147" fmla="*/ 3424 h 10393"/>
              <a:gd name="connsiteX148" fmla="*/ 1816 w 10000"/>
              <a:gd name="connsiteY148" fmla="*/ 3361 h 10393"/>
              <a:gd name="connsiteX149" fmla="*/ 1618 w 10000"/>
              <a:gd name="connsiteY149" fmla="*/ 3626 h 10393"/>
              <a:gd name="connsiteX150" fmla="*/ 1618 w 10000"/>
              <a:gd name="connsiteY150" fmla="*/ 3761 h 10393"/>
              <a:gd name="connsiteX151" fmla="*/ 1457 w 10000"/>
              <a:gd name="connsiteY151" fmla="*/ 3940 h 10393"/>
              <a:gd name="connsiteX152" fmla="*/ 1543 w 10000"/>
              <a:gd name="connsiteY152" fmla="*/ 4044 h 10393"/>
              <a:gd name="connsiteX153" fmla="*/ 1670 w 10000"/>
              <a:gd name="connsiteY153" fmla="*/ 3949 h 10393"/>
              <a:gd name="connsiteX154" fmla="*/ 1905 w 10000"/>
              <a:gd name="connsiteY154" fmla="*/ 4115 h 10393"/>
              <a:gd name="connsiteX155" fmla="*/ 2147 w 10000"/>
              <a:gd name="connsiteY155" fmla="*/ 3913 h 10393"/>
              <a:gd name="connsiteX156" fmla="*/ 2207 w 10000"/>
              <a:gd name="connsiteY156" fmla="*/ 3963 h 10393"/>
              <a:gd name="connsiteX157" fmla="*/ 1954 w 10000"/>
              <a:gd name="connsiteY157" fmla="*/ 4196 h 10393"/>
              <a:gd name="connsiteX158" fmla="*/ 2207 w 10000"/>
              <a:gd name="connsiteY158" fmla="*/ 4466 h 10393"/>
              <a:gd name="connsiteX159" fmla="*/ 2368 w 10000"/>
              <a:gd name="connsiteY159" fmla="*/ 4300 h 10393"/>
              <a:gd name="connsiteX160" fmla="*/ 2483 w 10000"/>
              <a:gd name="connsiteY160" fmla="*/ 4259 h 10393"/>
              <a:gd name="connsiteX161" fmla="*/ 2489 w 10000"/>
              <a:gd name="connsiteY161" fmla="*/ 4385 h 10393"/>
              <a:gd name="connsiteX162" fmla="*/ 2325 w 10000"/>
              <a:gd name="connsiteY162" fmla="*/ 4515 h 10393"/>
              <a:gd name="connsiteX163" fmla="*/ 2420 w 10000"/>
              <a:gd name="connsiteY163" fmla="*/ 4681 h 10393"/>
              <a:gd name="connsiteX164" fmla="*/ 2739 w 10000"/>
              <a:gd name="connsiteY164" fmla="*/ 4367 h 10393"/>
              <a:gd name="connsiteX165" fmla="*/ 2687 w 10000"/>
              <a:gd name="connsiteY165" fmla="*/ 4246 h 10393"/>
              <a:gd name="connsiteX166" fmla="*/ 2799 w 10000"/>
              <a:gd name="connsiteY166" fmla="*/ 4124 h 10393"/>
              <a:gd name="connsiteX167" fmla="*/ 2920 w 10000"/>
              <a:gd name="connsiteY167" fmla="*/ 4250 h 10393"/>
              <a:gd name="connsiteX168" fmla="*/ 3078 w 10000"/>
              <a:gd name="connsiteY168" fmla="*/ 4192 h 10393"/>
              <a:gd name="connsiteX169" fmla="*/ 3595 w 10000"/>
              <a:gd name="connsiteY169" fmla="*/ 3038 h 10393"/>
              <a:gd name="connsiteX170" fmla="*/ 3583 w 10000"/>
              <a:gd name="connsiteY170" fmla="*/ 3168 h 10393"/>
              <a:gd name="connsiteX171" fmla="*/ 3204 w 10000"/>
              <a:gd name="connsiteY171" fmla="*/ 4353 h 10393"/>
              <a:gd name="connsiteX172" fmla="*/ 3767 w 10000"/>
              <a:gd name="connsiteY172" fmla="*/ 4205 h 10393"/>
              <a:gd name="connsiteX173" fmla="*/ 3733 w 10000"/>
              <a:gd name="connsiteY173" fmla="*/ 4412 h 10393"/>
              <a:gd name="connsiteX174" fmla="*/ 3345 w 10000"/>
              <a:gd name="connsiteY174" fmla="*/ 4533 h 10393"/>
              <a:gd name="connsiteX175" fmla="*/ 3362 w 10000"/>
              <a:gd name="connsiteY175" fmla="*/ 4690 h 10393"/>
              <a:gd name="connsiteX176" fmla="*/ 3609 w 10000"/>
              <a:gd name="connsiteY176" fmla="*/ 4677 h 10393"/>
              <a:gd name="connsiteX177" fmla="*/ 3601 w 10000"/>
              <a:gd name="connsiteY177" fmla="*/ 4816 h 10393"/>
              <a:gd name="connsiteX178" fmla="*/ 3420 w 10000"/>
              <a:gd name="connsiteY178" fmla="*/ 4843 h 10393"/>
              <a:gd name="connsiteX179" fmla="*/ 3420 w 10000"/>
              <a:gd name="connsiteY179" fmla="*/ 4991 h 10393"/>
              <a:gd name="connsiteX180" fmla="*/ 3557 w 10000"/>
              <a:gd name="connsiteY180" fmla="*/ 5000 h 10393"/>
              <a:gd name="connsiteX181" fmla="*/ 3549 w 10000"/>
              <a:gd name="connsiteY181" fmla="*/ 5126 h 10393"/>
              <a:gd name="connsiteX182" fmla="*/ 3394 w 10000"/>
              <a:gd name="connsiteY182" fmla="*/ 5189 h 10393"/>
              <a:gd name="connsiteX183" fmla="*/ 3345 w 10000"/>
              <a:gd name="connsiteY183" fmla="*/ 5220 h 10393"/>
              <a:gd name="connsiteX184" fmla="*/ 3302 w 10000"/>
              <a:gd name="connsiteY184" fmla="*/ 5180 h 10393"/>
              <a:gd name="connsiteX185" fmla="*/ 3333 w 10000"/>
              <a:gd name="connsiteY185" fmla="*/ 5121 h 10393"/>
              <a:gd name="connsiteX186" fmla="*/ 3307 w 10000"/>
              <a:gd name="connsiteY186" fmla="*/ 4951 h 10393"/>
              <a:gd name="connsiteX187" fmla="*/ 3178 w 10000"/>
              <a:gd name="connsiteY187" fmla="*/ 4695 h 10393"/>
              <a:gd name="connsiteX188" fmla="*/ 3103 w 10000"/>
              <a:gd name="connsiteY188" fmla="*/ 4731 h 10393"/>
              <a:gd name="connsiteX189" fmla="*/ 3112 w 10000"/>
              <a:gd name="connsiteY189" fmla="*/ 4596 h 10393"/>
              <a:gd name="connsiteX190" fmla="*/ 2989 w 10000"/>
              <a:gd name="connsiteY190" fmla="*/ 4448 h 10393"/>
              <a:gd name="connsiteX191" fmla="*/ 2807 w 10000"/>
              <a:gd name="connsiteY191" fmla="*/ 4636 h 10393"/>
              <a:gd name="connsiteX192" fmla="*/ 2825 w 10000"/>
              <a:gd name="connsiteY192" fmla="*/ 5014 h 10393"/>
              <a:gd name="connsiteX193" fmla="*/ 2759 w 10000"/>
              <a:gd name="connsiteY193" fmla="*/ 5045 h 10393"/>
              <a:gd name="connsiteX194" fmla="*/ 2764 w 10000"/>
              <a:gd name="connsiteY194" fmla="*/ 5490 h 10393"/>
              <a:gd name="connsiteX195" fmla="*/ 2876 w 10000"/>
              <a:gd name="connsiteY195" fmla="*/ 5516 h 10393"/>
              <a:gd name="connsiteX196" fmla="*/ 2911 w 10000"/>
              <a:gd name="connsiteY196" fmla="*/ 5566 h 10393"/>
              <a:gd name="connsiteX197" fmla="*/ 2905 w 10000"/>
              <a:gd name="connsiteY197" fmla="*/ 6037 h 10393"/>
              <a:gd name="connsiteX198" fmla="*/ 4023 w 10000"/>
              <a:gd name="connsiteY198" fmla="*/ 6028 h 10393"/>
              <a:gd name="connsiteX199" fmla="*/ 4147 w 10000"/>
              <a:gd name="connsiteY199" fmla="*/ 5647 h 10393"/>
              <a:gd name="connsiteX200" fmla="*/ 4230 w 10000"/>
              <a:gd name="connsiteY200" fmla="*/ 5207 h 10393"/>
              <a:gd name="connsiteX201" fmla="*/ 4241 w 10000"/>
              <a:gd name="connsiteY201" fmla="*/ 4327 h 10393"/>
              <a:gd name="connsiteX202" fmla="*/ 4256 w 10000"/>
              <a:gd name="connsiteY202" fmla="*/ 4169 h 10393"/>
              <a:gd name="connsiteX203" fmla="*/ 4276 w 10000"/>
              <a:gd name="connsiteY203"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9480 w 10000"/>
              <a:gd name="connsiteY111" fmla="*/ 7937 h 10393"/>
              <a:gd name="connsiteX112" fmla="*/ 4902 w 10000"/>
              <a:gd name="connsiteY112" fmla="*/ 7985 h 10393"/>
              <a:gd name="connsiteX113" fmla="*/ 5076 w 10000"/>
              <a:gd name="connsiteY113" fmla="*/ 6763 h 10393"/>
              <a:gd name="connsiteX114" fmla="*/ 5546 w 10000"/>
              <a:gd name="connsiteY114" fmla="*/ 5449 h 10393"/>
              <a:gd name="connsiteX115" fmla="*/ 5234 w 10000"/>
              <a:gd name="connsiteY115" fmla="*/ 5283 h 10393"/>
              <a:gd name="connsiteX116" fmla="*/ 5245 w 10000"/>
              <a:gd name="connsiteY116" fmla="*/ 4925 h 10393"/>
              <a:gd name="connsiteX117" fmla="*/ 5269 w 10000"/>
              <a:gd name="connsiteY117" fmla="*/ 4483 h 10393"/>
              <a:gd name="connsiteX118" fmla="*/ 5296 w 10000"/>
              <a:gd name="connsiteY118" fmla="*/ 4155 h 10393"/>
              <a:gd name="connsiteX119" fmla="*/ 5222 w 10000"/>
              <a:gd name="connsiteY119" fmla="*/ 3788 h 10393"/>
              <a:gd name="connsiteX120" fmla="*/ 5083 w 10000"/>
              <a:gd name="connsiteY120" fmla="*/ 3491 h 10393"/>
              <a:gd name="connsiteX121" fmla="*/ 5034 w 10000"/>
              <a:gd name="connsiteY121" fmla="*/ 3213 h 10393"/>
              <a:gd name="connsiteX122" fmla="*/ 5026 w 10000"/>
              <a:gd name="connsiteY122" fmla="*/ 2899 h 10393"/>
              <a:gd name="connsiteX123" fmla="*/ 5092 w 10000"/>
              <a:gd name="connsiteY123" fmla="*/ 2535 h 10393"/>
              <a:gd name="connsiteX124" fmla="*/ 5178 w 10000"/>
              <a:gd name="connsiteY124" fmla="*/ 2239 h 10393"/>
              <a:gd name="connsiteX125" fmla="*/ 5178 w 10000"/>
              <a:gd name="connsiteY125" fmla="*/ 2149 h 10393"/>
              <a:gd name="connsiteX126" fmla="*/ 5283 w 10000"/>
              <a:gd name="connsiteY126" fmla="*/ 974 h 10393"/>
              <a:gd name="connsiteX127" fmla="*/ 5295 w 10000"/>
              <a:gd name="connsiteY127" fmla="*/ 652 h 10393"/>
              <a:gd name="connsiteX128" fmla="*/ 5387 w 10000"/>
              <a:gd name="connsiteY128" fmla="*/ 647 h 10393"/>
              <a:gd name="connsiteX129" fmla="*/ 5469 w 10000"/>
              <a:gd name="connsiteY129" fmla="*/ 517 h 10393"/>
              <a:gd name="connsiteX130" fmla="*/ 5479 w 10000"/>
              <a:gd name="connsiteY130" fmla="*/ 24 h 10393"/>
              <a:gd name="connsiteX131" fmla="*/ 5282 w 10000"/>
              <a:gd name="connsiteY131" fmla="*/ 7 h 10393"/>
              <a:gd name="connsiteX132" fmla="*/ 5035 w 10000"/>
              <a:gd name="connsiteY132" fmla="*/ 151 h 10393"/>
              <a:gd name="connsiteX133" fmla="*/ 4819 w 10000"/>
              <a:gd name="connsiteY133" fmla="*/ 393 h 10393"/>
              <a:gd name="connsiteX134" fmla="*/ 4428 w 10000"/>
              <a:gd name="connsiteY134" fmla="*/ 748 h 10393"/>
              <a:gd name="connsiteX135" fmla="*/ 3353 w 10000"/>
              <a:gd name="connsiteY135" fmla="*/ 1448 h 10393"/>
              <a:gd name="connsiteX136" fmla="*/ 2905 w 10000"/>
              <a:gd name="connsiteY136" fmla="*/ 1834 h 10393"/>
              <a:gd name="connsiteX137" fmla="*/ 2905 w 10000"/>
              <a:gd name="connsiteY137" fmla="*/ 1969 h 10393"/>
              <a:gd name="connsiteX138" fmla="*/ 2957 w 10000"/>
              <a:gd name="connsiteY138" fmla="*/ 1947 h 10393"/>
              <a:gd name="connsiteX139" fmla="*/ 2966 w 10000"/>
              <a:gd name="connsiteY139" fmla="*/ 2054 h 10393"/>
              <a:gd name="connsiteX140" fmla="*/ 2885 w 10000"/>
              <a:gd name="connsiteY140" fmla="*/ 2122 h 10393"/>
              <a:gd name="connsiteX141" fmla="*/ 2549 w 10000"/>
              <a:gd name="connsiteY141" fmla="*/ 2539 h 10393"/>
              <a:gd name="connsiteX142" fmla="*/ 2422 w 10000"/>
              <a:gd name="connsiteY142" fmla="*/ 2764 h 10393"/>
              <a:gd name="connsiteX143" fmla="*/ 2178 w 10000"/>
              <a:gd name="connsiteY143" fmla="*/ 3060 h 10393"/>
              <a:gd name="connsiteX144" fmla="*/ 2101 w 10000"/>
              <a:gd name="connsiteY144" fmla="*/ 3199 h 10393"/>
              <a:gd name="connsiteX145" fmla="*/ 2103 w 10000"/>
              <a:gd name="connsiteY145" fmla="*/ 3303 h 10393"/>
              <a:gd name="connsiteX146" fmla="*/ 1991 w 10000"/>
              <a:gd name="connsiteY146" fmla="*/ 3424 h 10393"/>
              <a:gd name="connsiteX147" fmla="*/ 1816 w 10000"/>
              <a:gd name="connsiteY147" fmla="*/ 3361 h 10393"/>
              <a:gd name="connsiteX148" fmla="*/ 1618 w 10000"/>
              <a:gd name="connsiteY148" fmla="*/ 3626 h 10393"/>
              <a:gd name="connsiteX149" fmla="*/ 1618 w 10000"/>
              <a:gd name="connsiteY149" fmla="*/ 3761 h 10393"/>
              <a:gd name="connsiteX150" fmla="*/ 1457 w 10000"/>
              <a:gd name="connsiteY150" fmla="*/ 3940 h 10393"/>
              <a:gd name="connsiteX151" fmla="*/ 1543 w 10000"/>
              <a:gd name="connsiteY151" fmla="*/ 4044 h 10393"/>
              <a:gd name="connsiteX152" fmla="*/ 1670 w 10000"/>
              <a:gd name="connsiteY152" fmla="*/ 3949 h 10393"/>
              <a:gd name="connsiteX153" fmla="*/ 1905 w 10000"/>
              <a:gd name="connsiteY153" fmla="*/ 4115 h 10393"/>
              <a:gd name="connsiteX154" fmla="*/ 2147 w 10000"/>
              <a:gd name="connsiteY154" fmla="*/ 3913 h 10393"/>
              <a:gd name="connsiteX155" fmla="*/ 2207 w 10000"/>
              <a:gd name="connsiteY155" fmla="*/ 3963 h 10393"/>
              <a:gd name="connsiteX156" fmla="*/ 1954 w 10000"/>
              <a:gd name="connsiteY156" fmla="*/ 4196 h 10393"/>
              <a:gd name="connsiteX157" fmla="*/ 2207 w 10000"/>
              <a:gd name="connsiteY157" fmla="*/ 4466 h 10393"/>
              <a:gd name="connsiteX158" fmla="*/ 2368 w 10000"/>
              <a:gd name="connsiteY158" fmla="*/ 4300 h 10393"/>
              <a:gd name="connsiteX159" fmla="*/ 2483 w 10000"/>
              <a:gd name="connsiteY159" fmla="*/ 4259 h 10393"/>
              <a:gd name="connsiteX160" fmla="*/ 2489 w 10000"/>
              <a:gd name="connsiteY160" fmla="*/ 4385 h 10393"/>
              <a:gd name="connsiteX161" fmla="*/ 2325 w 10000"/>
              <a:gd name="connsiteY161" fmla="*/ 4515 h 10393"/>
              <a:gd name="connsiteX162" fmla="*/ 2420 w 10000"/>
              <a:gd name="connsiteY162" fmla="*/ 4681 h 10393"/>
              <a:gd name="connsiteX163" fmla="*/ 2739 w 10000"/>
              <a:gd name="connsiteY163" fmla="*/ 4367 h 10393"/>
              <a:gd name="connsiteX164" fmla="*/ 2687 w 10000"/>
              <a:gd name="connsiteY164" fmla="*/ 4246 h 10393"/>
              <a:gd name="connsiteX165" fmla="*/ 2799 w 10000"/>
              <a:gd name="connsiteY165" fmla="*/ 4124 h 10393"/>
              <a:gd name="connsiteX166" fmla="*/ 2920 w 10000"/>
              <a:gd name="connsiteY166" fmla="*/ 4250 h 10393"/>
              <a:gd name="connsiteX167" fmla="*/ 3078 w 10000"/>
              <a:gd name="connsiteY167" fmla="*/ 4192 h 10393"/>
              <a:gd name="connsiteX168" fmla="*/ 3595 w 10000"/>
              <a:gd name="connsiteY168" fmla="*/ 3038 h 10393"/>
              <a:gd name="connsiteX169" fmla="*/ 3583 w 10000"/>
              <a:gd name="connsiteY169" fmla="*/ 3168 h 10393"/>
              <a:gd name="connsiteX170" fmla="*/ 3204 w 10000"/>
              <a:gd name="connsiteY170" fmla="*/ 4353 h 10393"/>
              <a:gd name="connsiteX171" fmla="*/ 3767 w 10000"/>
              <a:gd name="connsiteY171" fmla="*/ 4205 h 10393"/>
              <a:gd name="connsiteX172" fmla="*/ 3733 w 10000"/>
              <a:gd name="connsiteY172" fmla="*/ 4412 h 10393"/>
              <a:gd name="connsiteX173" fmla="*/ 3345 w 10000"/>
              <a:gd name="connsiteY173" fmla="*/ 4533 h 10393"/>
              <a:gd name="connsiteX174" fmla="*/ 3362 w 10000"/>
              <a:gd name="connsiteY174" fmla="*/ 4690 h 10393"/>
              <a:gd name="connsiteX175" fmla="*/ 3609 w 10000"/>
              <a:gd name="connsiteY175" fmla="*/ 4677 h 10393"/>
              <a:gd name="connsiteX176" fmla="*/ 3601 w 10000"/>
              <a:gd name="connsiteY176" fmla="*/ 4816 h 10393"/>
              <a:gd name="connsiteX177" fmla="*/ 3420 w 10000"/>
              <a:gd name="connsiteY177" fmla="*/ 4843 h 10393"/>
              <a:gd name="connsiteX178" fmla="*/ 3420 w 10000"/>
              <a:gd name="connsiteY178" fmla="*/ 4991 h 10393"/>
              <a:gd name="connsiteX179" fmla="*/ 3557 w 10000"/>
              <a:gd name="connsiteY179" fmla="*/ 5000 h 10393"/>
              <a:gd name="connsiteX180" fmla="*/ 3549 w 10000"/>
              <a:gd name="connsiteY180" fmla="*/ 5126 h 10393"/>
              <a:gd name="connsiteX181" fmla="*/ 3394 w 10000"/>
              <a:gd name="connsiteY181" fmla="*/ 5189 h 10393"/>
              <a:gd name="connsiteX182" fmla="*/ 3345 w 10000"/>
              <a:gd name="connsiteY182" fmla="*/ 5220 h 10393"/>
              <a:gd name="connsiteX183" fmla="*/ 3302 w 10000"/>
              <a:gd name="connsiteY183" fmla="*/ 5180 h 10393"/>
              <a:gd name="connsiteX184" fmla="*/ 3333 w 10000"/>
              <a:gd name="connsiteY184" fmla="*/ 5121 h 10393"/>
              <a:gd name="connsiteX185" fmla="*/ 3307 w 10000"/>
              <a:gd name="connsiteY185" fmla="*/ 4951 h 10393"/>
              <a:gd name="connsiteX186" fmla="*/ 3178 w 10000"/>
              <a:gd name="connsiteY186" fmla="*/ 4695 h 10393"/>
              <a:gd name="connsiteX187" fmla="*/ 3103 w 10000"/>
              <a:gd name="connsiteY187" fmla="*/ 4731 h 10393"/>
              <a:gd name="connsiteX188" fmla="*/ 3112 w 10000"/>
              <a:gd name="connsiteY188" fmla="*/ 4596 h 10393"/>
              <a:gd name="connsiteX189" fmla="*/ 2989 w 10000"/>
              <a:gd name="connsiteY189" fmla="*/ 4448 h 10393"/>
              <a:gd name="connsiteX190" fmla="*/ 2807 w 10000"/>
              <a:gd name="connsiteY190" fmla="*/ 4636 h 10393"/>
              <a:gd name="connsiteX191" fmla="*/ 2825 w 10000"/>
              <a:gd name="connsiteY191" fmla="*/ 5014 h 10393"/>
              <a:gd name="connsiteX192" fmla="*/ 2759 w 10000"/>
              <a:gd name="connsiteY192" fmla="*/ 5045 h 10393"/>
              <a:gd name="connsiteX193" fmla="*/ 2764 w 10000"/>
              <a:gd name="connsiteY193" fmla="*/ 5490 h 10393"/>
              <a:gd name="connsiteX194" fmla="*/ 2876 w 10000"/>
              <a:gd name="connsiteY194" fmla="*/ 5516 h 10393"/>
              <a:gd name="connsiteX195" fmla="*/ 2911 w 10000"/>
              <a:gd name="connsiteY195" fmla="*/ 5566 h 10393"/>
              <a:gd name="connsiteX196" fmla="*/ 2905 w 10000"/>
              <a:gd name="connsiteY196" fmla="*/ 6037 h 10393"/>
              <a:gd name="connsiteX197" fmla="*/ 4023 w 10000"/>
              <a:gd name="connsiteY197" fmla="*/ 6028 h 10393"/>
              <a:gd name="connsiteX198" fmla="*/ 4147 w 10000"/>
              <a:gd name="connsiteY198" fmla="*/ 5647 h 10393"/>
              <a:gd name="connsiteX199" fmla="*/ 4230 w 10000"/>
              <a:gd name="connsiteY199" fmla="*/ 5207 h 10393"/>
              <a:gd name="connsiteX200" fmla="*/ 4241 w 10000"/>
              <a:gd name="connsiteY200" fmla="*/ 4327 h 10393"/>
              <a:gd name="connsiteX201" fmla="*/ 4256 w 10000"/>
              <a:gd name="connsiteY201" fmla="*/ 4169 h 10393"/>
              <a:gd name="connsiteX202" fmla="*/ 4276 w 10000"/>
              <a:gd name="connsiteY202"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8931 w 10000"/>
              <a:gd name="connsiteY110" fmla="*/ 7681 h 10393"/>
              <a:gd name="connsiteX111" fmla="*/ 4902 w 10000"/>
              <a:gd name="connsiteY111" fmla="*/ 7985 h 10393"/>
              <a:gd name="connsiteX112" fmla="*/ 5076 w 10000"/>
              <a:gd name="connsiteY112" fmla="*/ 6763 h 10393"/>
              <a:gd name="connsiteX113" fmla="*/ 5546 w 10000"/>
              <a:gd name="connsiteY113" fmla="*/ 5449 h 10393"/>
              <a:gd name="connsiteX114" fmla="*/ 5234 w 10000"/>
              <a:gd name="connsiteY114" fmla="*/ 5283 h 10393"/>
              <a:gd name="connsiteX115" fmla="*/ 5245 w 10000"/>
              <a:gd name="connsiteY115" fmla="*/ 4925 h 10393"/>
              <a:gd name="connsiteX116" fmla="*/ 5269 w 10000"/>
              <a:gd name="connsiteY116" fmla="*/ 4483 h 10393"/>
              <a:gd name="connsiteX117" fmla="*/ 5296 w 10000"/>
              <a:gd name="connsiteY117" fmla="*/ 4155 h 10393"/>
              <a:gd name="connsiteX118" fmla="*/ 5222 w 10000"/>
              <a:gd name="connsiteY118" fmla="*/ 3788 h 10393"/>
              <a:gd name="connsiteX119" fmla="*/ 5083 w 10000"/>
              <a:gd name="connsiteY119" fmla="*/ 3491 h 10393"/>
              <a:gd name="connsiteX120" fmla="*/ 5034 w 10000"/>
              <a:gd name="connsiteY120" fmla="*/ 3213 h 10393"/>
              <a:gd name="connsiteX121" fmla="*/ 5026 w 10000"/>
              <a:gd name="connsiteY121" fmla="*/ 2899 h 10393"/>
              <a:gd name="connsiteX122" fmla="*/ 5092 w 10000"/>
              <a:gd name="connsiteY122" fmla="*/ 2535 h 10393"/>
              <a:gd name="connsiteX123" fmla="*/ 5178 w 10000"/>
              <a:gd name="connsiteY123" fmla="*/ 2239 h 10393"/>
              <a:gd name="connsiteX124" fmla="*/ 5178 w 10000"/>
              <a:gd name="connsiteY124" fmla="*/ 2149 h 10393"/>
              <a:gd name="connsiteX125" fmla="*/ 5283 w 10000"/>
              <a:gd name="connsiteY125" fmla="*/ 974 h 10393"/>
              <a:gd name="connsiteX126" fmla="*/ 5295 w 10000"/>
              <a:gd name="connsiteY126" fmla="*/ 652 h 10393"/>
              <a:gd name="connsiteX127" fmla="*/ 5387 w 10000"/>
              <a:gd name="connsiteY127" fmla="*/ 647 h 10393"/>
              <a:gd name="connsiteX128" fmla="*/ 5469 w 10000"/>
              <a:gd name="connsiteY128" fmla="*/ 517 h 10393"/>
              <a:gd name="connsiteX129" fmla="*/ 5479 w 10000"/>
              <a:gd name="connsiteY129" fmla="*/ 24 h 10393"/>
              <a:gd name="connsiteX130" fmla="*/ 5282 w 10000"/>
              <a:gd name="connsiteY130" fmla="*/ 7 h 10393"/>
              <a:gd name="connsiteX131" fmla="*/ 5035 w 10000"/>
              <a:gd name="connsiteY131" fmla="*/ 151 h 10393"/>
              <a:gd name="connsiteX132" fmla="*/ 4819 w 10000"/>
              <a:gd name="connsiteY132" fmla="*/ 393 h 10393"/>
              <a:gd name="connsiteX133" fmla="*/ 4428 w 10000"/>
              <a:gd name="connsiteY133" fmla="*/ 748 h 10393"/>
              <a:gd name="connsiteX134" fmla="*/ 3353 w 10000"/>
              <a:gd name="connsiteY134" fmla="*/ 1448 h 10393"/>
              <a:gd name="connsiteX135" fmla="*/ 2905 w 10000"/>
              <a:gd name="connsiteY135" fmla="*/ 1834 h 10393"/>
              <a:gd name="connsiteX136" fmla="*/ 2905 w 10000"/>
              <a:gd name="connsiteY136" fmla="*/ 1969 h 10393"/>
              <a:gd name="connsiteX137" fmla="*/ 2957 w 10000"/>
              <a:gd name="connsiteY137" fmla="*/ 1947 h 10393"/>
              <a:gd name="connsiteX138" fmla="*/ 2966 w 10000"/>
              <a:gd name="connsiteY138" fmla="*/ 2054 h 10393"/>
              <a:gd name="connsiteX139" fmla="*/ 2885 w 10000"/>
              <a:gd name="connsiteY139" fmla="*/ 2122 h 10393"/>
              <a:gd name="connsiteX140" fmla="*/ 2549 w 10000"/>
              <a:gd name="connsiteY140" fmla="*/ 2539 h 10393"/>
              <a:gd name="connsiteX141" fmla="*/ 2422 w 10000"/>
              <a:gd name="connsiteY141" fmla="*/ 2764 h 10393"/>
              <a:gd name="connsiteX142" fmla="*/ 2178 w 10000"/>
              <a:gd name="connsiteY142" fmla="*/ 3060 h 10393"/>
              <a:gd name="connsiteX143" fmla="*/ 2101 w 10000"/>
              <a:gd name="connsiteY143" fmla="*/ 3199 h 10393"/>
              <a:gd name="connsiteX144" fmla="*/ 2103 w 10000"/>
              <a:gd name="connsiteY144" fmla="*/ 3303 h 10393"/>
              <a:gd name="connsiteX145" fmla="*/ 1991 w 10000"/>
              <a:gd name="connsiteY145" fmla="*/ 3424 h 10393"/>
              <a:gd name="connsiteX146" fmla="*/ 1816 w 10000"/>
              <a:gd name="connsiteY146" fmla="*/ 3361 h 10393"/>
              <a:gd name="connsiteX147" fmla="*/ 1618 w 10000"/>
              <a:gd name="connsiteY147" fmla="*/ 3626 h 10393"/>
              <a:gd name="connsiteX148" fmla="*/ 1618 w 10000"/>
              <a:gd name="connsiteY148" fmla="*/ 3761 h 10393"/>
              <a:gd name="connsiteX149" fmla="*/ 1457 w 10000"/>
              <a:gd name="connsiteY149" fmla="*/ 3940 h 10393"/>
              <a:gd name="connsiteX150" fmla="*/ 1543 w 10000"/>
              <a:gd name="connsiteY150" fmla="*/ 4044 h 10393"/>
              <a:gd name="connsiteX151" fmla="*/ 1670 w 10000"/>
              <a:gd name="connsiteY151" fmla="*/ 3949 h 10393"/>
              <a:gd name="connsiteX152" fmla="*/ 1905 w 10000"/>
              <a:gd name="connsiteY152" fmla="*/ 4115 h 10393"/>
              <a:gd name="connsiteX153" fmla="*/ 2147 w 10000"/>
              <a:gd name="connsiteY153" fmla="*/ 3913 h 10393"/>
              <a:gd name="connsiteX154" fmla="*/ 2207 w 10000"/>
              <a:gd name="connsiteY154" fmla="*/ 3963 h 10393"/>
              <a:gd name="connsiteX155" fmla="*/ 1954 w 10000"/>
              <a:gd name="connsiteY155" fmla="*/ 4196 h 10393"/>
              <a:gd name="connsiteX156" fmla="*/ 2207 w 10000"/>
              <a:gd name="connsiteY156" fmla="*/ 4466 h 10393"/>
              <a:gd name="connsiteX157" fmla="*/ 2368 w 10000"/>
              <a:gd name="connsiteY157" fmla="*/ 4300 h 10393"/>
              <a:gd name="connsiteX158" fmla="*/ 2483 w 10000"/>
              <a:gd name="connsiteY158" fmla="*/ 4259 h 10393"/>
              <a:gd name="connsiteX159" fmla="*/ 2489 w 10000"/>
              <a:gd name="connsiteY159" fmla="*/ 4385 h 10393"/>
              <a:gd name="connsiteX160" fmla="*/ 2325 w 10000"/>
              <a:gd name="connsiteY160" fmla="*/ 4515 h 10393"/>
              <a:gd name="connsiteX161" fmla="*/ 2420 w 10000"/>
              <a:gd name="connsiteY161" fmla="*/ 4681 h 10393"/>
              <a:gd name="connsiteX162" fmla="*/ 2739 w 10000"/>
              <a:gd name="connsiteY162" fmla="*/ 4367 h 10393"/>
              <a:gd name="connsiteX163" fmla="*/ 2687 w 10000"/>
              <a:gd name="connsiteY163" fmla="*/ 4246 h 10393"/>
              <a:gd name="connsiteX164" fmla="*/ 2799 w 10000"/>
              <a:gd name="connsiteY164" fmla="*/ 4124 h 10393"/>
              <a:gd name="connsiteX165" fmla="*/ 2920 w 10000"/>
              <a:gd name="connsiteY165" fmla="*/ 4250 h 10393"/>
              <a:gd name="connsiteX166" fmla="*/ 3078 w 10000"/>
              <a:gd name="connsiteY166" fmla="*/ 4192 h 10393"/>
              <a:gd name="connsiteX167" fmla="*/ 3595 w 10000"/>
              <a:gd name="connsiteY167" fmla="*/ 3038 h 10393"/>
              <a:gd name="connsiteX168" fmla="*/ 3583 w 10000"/>
              <a:gd name="connsiteY168" fmla="*/ 3168 h 10393"/>
              <a:gd name="connsiteX169" fmla="*/ 3204 w 10000"/>
              <a:gd name="connsiteY169" fmla="*/ 4353 h 10393"/>
              <a:gd name="connsiteX170" fmla="*/ 3767 w 10000"/>
              <a:gd name="connsiteY170" fmla="*/ 4205 h 10393"/>
              <a:gd name="connsiteX171" fmla="*/ 3733 w 10000"/>
              <a:gd name="connsiteY171" fmla="*/ 4412 h 10393"/>
              <a:gd name="connsiteX172" fmla="*/ 3345 w 10000"/>
              <a:gd name="connsiteY172" fmla="*/ 4533 h 10393"/>
              <a:gd name="connsiteX173" fmla="*/ 3362 w 10000"/>
              <a:gd name="connsiteY173" fmla="*/ 4690 h 10393"/>
              <a:gd name="connsiteX174" fmla="*/ 3609 w 10000"/>
              <a:gd name="connsiteY174" fmla="*/ 4677 h 10393"/>
              <a:gd name="connsiteX175" fmla="*/ 3601 w 10000"/>
              <a:gd name="connsiteY175" fmla="*/ 4816 h 10393"/>
              <a:gd name="connsiteX176" fmla="*/ 3420 w 10000"/>
              <a:gd name="connsiteY176" fmla="*/ 4843 h 10393"/>
              <a:gd name="connsiteX177" fmla="*/ 3420 w 10000"/>
              <a:gd name="connsiteY177" fmla="*/ 4991 h 10393"/>
              <a:gd name="connsiteX178" fmla="*/ 3557 w 10000"/>
              <a:gd name="connsiteY178" fmla="*/ 5000 h 10393"/>
              <a:gd name="connsiteX179" fmla="*/ 3549 w 10000"/>
              <a:gd name="connsiteY179" fmla="*/ 5126 h 10393"/>
              <a:gd name="connsiteX180" fmla="*/ 3394 w 10000"/>
              <a:gd name="connsiteY180" fmla="*/ 5189 h 10393"/>
              <a:gd name="connsiteX181" fmla="*/ 3345 w 10000"/>
              <a:gd name="connsiteY181" fmla="*/ 5220 h 10393"/>
              <a:gd name="connsiteX182" fmla="*/ 3302 w 10000"/>
              <a:gd name="connsiteY182" fmla="*/ 5180 h 10393"/>
              <a:gd name="connsiteX183" fmla="*/ 3333 w 10000"/>
              <a:gd name="connsiteY183" fmla="*/ 5121 h 10393"/>
              <a:gd name="connsiteX184" fmla="*/ 3307 w 10000"/>
              <a:gd name="connsiteY184" fmla="*/ 4951 h 10393"/>
              <a:gd name="connsiteX185" fmla="*/ 3178 w 10000"/>
              <a:gd name="connsiteY185" fmla="*/ 4695 h 10393"/>
              <a:gd name="connsiteX186" fmla="*/ 3103 w 10000"/>
              <a:gd name="connsiteY186" fmla="*/ 4731 h 10393"/>
              <a:gd name="connsiteX187" fmla="*/ 3112 w 10000"/>
              <a:gd name="connsiteY187" fmla="*/ 4596 h 10393"/>
              <a:gd name="connsiteX188" fmla="*/ 2989 w 10000"/>
              <a:gd name="connsiteY188" fmla="*/ 4448 h 10393"/>
              <a:gd name="connsiteX189" fmla="*/ 2807 w 10000"/>
              <a:gd name="connsiteY189" fmla="*/ 4636 h 10393"/>
              <a:gd name="connsiteX190" fmla="*/ 2825 w 10000"/>
              <a:gd name="connsiteY190" fmla="*/ 5014 h 10393"/>
              <a:gd name="connsiteX191" fmla="*/ 2759 w 10000"/>
              <a:gd name="connsiteY191" fmla="*/ 5045 h 10393"/>
              <a:gd name="connsiteX192" fmla="*/ 2764 w 10000"/>
              <a:gd name="connsiteY192" fmla="*/ 5490 h 10393"/>
              <a:gd name="connsiteX193" fmla="*/ 2876 w 10000"/>
              <a:gd name="connsiteY193" fmla="*/ 5516 h 10393"/>
              <a:gd name="connsiteX194" fmla="*/ 2911 w 10000"/>
              <a:gd name="connsiteY194" fmla="*/ 5566 h 10393"/>
              <a:gd name="connsiteX195" fmla="*/ 2905 w 10000"/>
              <a:gd name="connsiteY195" fmla="*/ 6037 h 10393"/>
              <a:gd name="connsiteX196" fmla="*/ 4023 w 10000"/>
              <a:gd name="connsiteY196" fmla="*/ 6028 h 10393"/>
              <a:gd name="connsiteX197" fmla="*/ 4147 w 10000"/>
              <a:gd name="connsiteY197" fmla="*/ 5647 h 10393"/>
              <a:gd name="connsiteX198" fmla="*/ 4230 w 10000"/>
              <a:gd name="connsiteY198" fmla="*/ 5207 h 10393"/>
              <a:gd name="connsiteX199" fmla="*/ 4241 w 10000"/>
              <a:gd name="connsiteY199" fmla="*/ 4327 h 10393"/>
              <a:gd name="connsiteX200" fmla="*/ 4256 w 10000"/>
              <a:gd name="connsiteY200" fmla="*/ 4169 h 10393"/>
              <a:gd name="connsiteX201" fmla="*/ 4276 w 10000"/>
              <a:gd name="connsiteY201"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8931 w 10000"/>
              <a:gd name="connsiteY109" fmla="*/ 7914 h 10393"/>
              <a:gd name="connsiteX110" fmla="*/ 4902 w 10000"/>
              <a:gd name="connsiteY110" fmla="*/ 7985 h 10393"/>
              <a:gd name="connsiteX111" fmla="*/ 5076 w 10000"/>
              <a:gd name="connsiteY111" fmla="*/ 6763 h 10393"/>
              <a:gd name="connsiteX112" fmla="*/ 5546 w 10000"/>
              <a:gd name="connsiteY112" fmla="*/ 5449 h 10393"/>
              <a:gd name="connsiteX113" fmla="*/ 5234 w 10000"/>
              <a:gd name="connsiteY113" fmla="*/ 5283 h 10393"/>
              <a:gd name="connsiteX114" fmla="*/ 5245 w 10000"/>
              <a:gd name="connsiteY114" fmla="*/ 4925 h 10393"/>
              <a:gd name="connsiteX115" fmla="*/ 5269 w 10000"/>
              <a:gd name="connsiteY115" fmla="*/ 4483 h 10393"/>
              <a:gd name="connsiteX116" fmla="*/ 5296 w 10000"/>
              <a:gd name="connsiteY116" fmla="*/ 4155 h 10393"/>
              <a:gd name="connsiteX117" fmla="*/ 5222 w 10000"/>
              <a:gd name="connsiteY117" fmla="*/ 3788 h 10393"/>
              <a:gd name="connsiteX118" fmla="*/ 5083 w 10000"/>
              <a:gd name="connsiteY118" fmla="*/ 3491 h 10393"/>
              <a:gd name="connsiteX119" fmla="*/ 5034 w 10000"/>
              <a:gd name="connsiteY119" fmla="*/ 3213 h 10393"/>
              <a:gd name="connsiteX120" fmla="*/ 5026 w 10000"/>
              <a:gd name="connsiteY120" fmla="*/ 2899 h 10393"/>
              <a:gd name="connsiteX121" fmla="*/ 5092 w 10000"/>
              <a:gd name="connsiteY121" fmla="*/ 2535 h 10393"/>
              <a:gd name="connsiteX122" fmla="*/ 5178 w 10000"/>
              <a:gd name="connsiteY122" fmla="*/ 2239 h 10393"/>
              <a:gd name="connsiteX123" fmla="*/ 5178 w 10000"/>
              <a:gd name="connsiteY123" fmla="*/ 2149 h 10393"/>
              <a:gd name="connsiteX124" fmla="*/ 5283 w 10000"/>
              <a:gd name="connsiteY124" fmla="*/ 974 h 10393"/>
              <a:gd name="connsiteX125" fmla="*/ 5295 w 10000"/>
              <a:gd name="connsiteY125" fmla="*/ 652 h 10393"/>
              <a:gd name="connsiteX126" fmla="*/ 5387 w 10000"/>
              <a:gd name="connsiteY126" fmla="*/ 647 h 10393"/>
              <a:gd name="connsiteX127" fmla="*/ 5469 w 10000"/>
              <a:gd name="connsiteY127" fmla="*/ 517 h 10393"/>
              <a:gd name="connsiteX128" fmla="*/ 5479 w 10000"/>
              <a:gd name="connsiteY128" fmla="*/ 24 h 10393"/>
              <a:gd name="connsiteX129" fmla="*/ 5282 w 10000"/>
              <a:gd name="connsiteY129" fmla="*/ 7 h 10393"/>
              <a:gd name="connsiteX130" fmla="*/ 5035 w 10000"/>
              <a:gd name="connsiteY130" fmla="*/ 151 h 10393"/>
              <a:gd name="connsiteX131" fmla="*/ 4819 w 10000"/>
              <a:gd name="connsiteY131" fmla="*/ 393 h 10393"/>
              <a:gd name="connsiteX132" fmla="*/ 4428 w 10000"/>
              <a:gd name="connsiteY132" fmla="*/ 748 h 10393"/>
              <a:gd name="connsiteX133" fmla="*/ 3353 w 10000"/>
              <a:gd name="connsiteY133" fmla="*/ 1448 h 10393"/>
              <a:gd name="connsiteX134" fmla="*/ 2905 w 10000"/>
              <a:gd name="connsiteY134" fmla="*/ 1834 h 10393"/>
              <a:gd name="connsiteX135" fmla="*/ 2905 w 10000"/>
              <a:gd name="connsiteY135" fmla="*/ 1969 h 10393"/>
              <a:gd name="connsiteX136" fmla="*/ 2957 w 10000"/>
              <a:gd name="connsiteY136" fmla="*/ 1947 h 10393"/>
              <a:gd name="connsiteX137" fmla="*/ 2966 w 10000"/>
              <a:gd name="connsiteY137" fmla="*/ 2054 h 10393"/>
              <a:gd name="connsiteX138" fmla="*/ 2885 w 10000"/>
              <a:gd name="connsiteY138" fmla="*/ 2122 h 10393"/>
              <a:gd name="connsiteX139" fmla="*/ 2549 w 10000"/>
              <a:gd name="connsiteY139" fmla="*/ 2539 h 10393"/>
              <a:gd name="connsiteX140" fmla="*/ 2422 w 10000"/>
              <a:gd name="connsiteY140" fmla="*/ 2764 h 10393"/>
              <a:gd name="connsiteX141" fmla="*/ 2178 w 10000"/>
              <a:gd name="connsiteY141" fmla="*/ 3060 h 10393"/>
              <a:gd name="connsiteX142" fmla="*/ 2101 w 10000"/>
              <a:gd name="connsiteY142" fmla="*/ 3199 h 10393"/>
              <a:gd name="connsiteX143" fmla="*/ 2103 w 10000"/>
              <a:gd name="connsiteY143" fmla="*/ 3303 h 10393"/>
              <a:gd name="connsiteX144" fmla="*/ 1991 w 10000"/>
              <a:gd name="connsiteY144" fmla="*/ 3424 h 10393"/>
              <a:gd name="connsiteX145" fmla="*/ 1816 w 10000"/>
              <a:gd name="connsiteY145" fmla="*/ 3361 h 10393"/>
              <a:gd name="connsiteX146" fmla="*/ 1618 w 10000"/>
              <a:gd name="connsiteY146" fmla="*/ 3626 h 10393"/>
              <a:gd name="connsiteX147" fmla="*/ 1618 w 10000"/>
              <a:gd name="connsiteY147" fmla="*/ 3761 h 10393"/>
              <a:gd name="connsiteX148" fmla="*/ 1457 w 10000"/>
              <a:gd name="connsiteY148" fmla="*/ 3940 h 10393"/>
              <a:gd name="connsiteX149" fmla="*/ 1543 w 10000"/>
              <a:gd name="connsiteY149" fmla="*/ 4044 h 10393"/>
              <a:gd name="connsiteX150" fmla="*/ 1670 w 10000"/>
              <a:gd name="connsiteY150" fmla="*/ 3949 h 10393"/>
              <a:gd name="connsiteX151" fmla="*/ 1905 w 10000"/>
              <a:gd name="connsiteY151" fmla="*/ 4115 h 10393"/>
              <a:gd name="connsiteX152" fmla="*/ 2147 w 10000"/>
              <a:gd name="connsiteY152" fmla="*/ 3913 h 10393"/>
              <a:gd name="connsiteX153" fmla="*/ 2207 w 10000"/>
              <a:gd name="connsiteY153" fmla="*/ 3963 h 10393"/>
              <a:gd name="connsiteX154" fmla="*/ 1954 w 10000"/>
              <a:gd name="connsiteY154" fmla="*/ 4196 h 10393"/>
              <a:gd name="connsiteX155" fmla="*/ 2207 w 10000"/>
              <a:gd name="connsiteY155" fmla="*/ 4466 h 10393"/>
              <a:gd name="connsiteX156" fmla="*/ 2368 w 10000"/>
              <a:gd name="connsiteY156" fmla="*/ 4300 h 10393"/>
              <a:gd name="connsiteX157" fmla="*/ 2483 w 10000"/>
              <a:gd name="connsiteY157" fmla="*/ 4259 h 10393"/>
              <a:gd name="connsiteX158" fmla="*/ 2489 w 10000"/>
              <a:gd name="connsiteY158" fmla="*/ 4385 h 10393"/>
              <a:gd name="connsiteX159" fmla="*/ 2325 w 10000"/>
              <a:gd name="connsiteY159" fmla="*/ 4515 h 10393"/>
              <a:gd name="connsiteX160" fmla="*/ 2420 w 10000"/>
              <a:gd name="connsiteY160" fmla="*/ 4681 h 10393"/>
              <a:gd name="connsiteX161" fmla="*/ 2739 w 10000"/>
              <a:gd name="connsiteY161" fmla="*/ 4367 h 10393"/>
              <a:gd name="connsiteX162" fmla="*/ 2687 w 10000"/>
              <a:gd name="connsiteY162" fmla="*/ 4246 h 10393"/>
              <a:gd name="connsiteX163" fmla="*/ 2799 w 10000"/>
              <a:gd name="connsiteY163" fmla="*/ 4124 h 10393"/>
              <a:gd name="connsiteX164" fmla="*/ 2920 w 10000"/>
              <a:gd name="connsiteY164" fmla="*/ 4250 h 10393"/>
              <a:gd name="connsiteX165" fmla="*/ 3078 w 10000"/>
              <a:gd name="connsiteY165" fmla="*/ 4192 h 10393"/>
              <a:gd name="connsiteX166" fmla="*/ 3595 w 10000"/>
              <a:gd name="connsiteY166" fmla="*/ 3038 h 10393"/>
              <a:gd name="connsiteX167" fmla="*/ 3583 w 10000"/>
              <a:gd name="connsiteY167" fmla="*/ 3168 h 10393"/>
              <a:gd name="connsiteX168" fmla="*/ 3204 w 10000"/>
              <a:gd name="connsiteY168" fmla="*/ 4353 h 10393"/>
              <a:gd name="connsiteX169" fmla="*/ 3767 w 10000"/>
              <a:gd name="connsiteY169" fmla="*/ 4205 h 10393"/>
              <a:gd name="connsiteX170" fmla="*/ 3733 w 10000"/>
              <a:gd name="connsiteY170" fmla="*/ 4412 h 10393"/>
              <a:gd name="connsiteX171" fmla="*/ 3345 w 10000"/>
              <a:gd name="connsiteY171" fmla="*/ 4533 h 10393"/>
              <a:gd name="connsiteX172" fmla="*/ 3362 w 10000"/>
              <a:gd name="connsiteY172" fmla="*/ 4690 h 10393"/>
              <a:gd name="connsiteX173" fmla="*/ 3609 w 10000"/>
              <a:gd name="connsiteY173" fmla="*/ 4677 h 10393"/>
              <a:gd name="connsiteX174" fmla="*/ 3601 w 10000"/>
              <a:gd name="connsiteY174" fmla="*/ 4816 h 10393"/>
              <a:gd name="connsiteX175" fmla="*/ 3420 w 10000"/>
              <a:gd name="connsiteY175" fmla="*/ 4843 h 10393"/>
              <a:gd name="connsiteX176" fmla="*/ 3420 w 10000"/>
              <a:gd name="connsiteY176" fmla="*/ 4991 h 10393"/>
              <a:gd name="connsiteX177" fmla="*/ 3557 w 10000"/>
              <a:gd name="connsiteY177" fmla="*/ 5000 h 10393"/>
              <a:gd name="connsiteX178" fmla="*/ 3549 w 10000"/>
              <a:gd name="connsiteY178" fmla="*/ 5126 h 10393"/>
              <a:gd name="connsiteX179" fmla="*/ 3394 w 10000"/>
              <a:gd name="connsiteY179" fmla="*/ 5189 h 10393"/>
              <a:gd name="connsiteX180" fmla="*/ 3345 w 10000"/>
              <a:gd name="connsiteY180" fmla="*/ 5220 h 10393"/>
              <a:gd name="connsiteX181" fmla="*/ 3302 w 10000"/>
              <a:gd name="connsiteY181" fmla="*/ 5180 h 10393"/>
              <a:gd name="connsiteX182" fmla="*/ 3333 w 10000"/>
              <a:gd name="connsiteY182" fmla="*/ 5121 h 10393"/>
              <a:gd name="connsiteX183" fmla="*/ 3307 w 10000"/>
              <a:gd name="connsiteY183" fmla="*/ 4951 h 10393"/>
              <a:gd name="connsiteX184" fmla="*/ 3178 w 10000"/>
              <a:gd name="connsiteY184" fmla="*/ 4695 h 10393"/>
              <a:gd name="connsiteX185" fmla="*/ 3103 w 10000"/>
              <a:gd name="connsiteY185" fmla="*/ 4731 h 10393"/>
              <a:gd name="connsiteX186" fmla="*/ 3112 w 10000"/>
              <a:gd name="connsiteY186" fmla="*/ 4596 h 10393"/>
              <a:gd name="connsiteX187" fmla="*/ 2989 w 10000"/>
              <a:gd name="connsiteY187" fmla="*/ 4448 h 10393"/>
              <a:gd name="connsiteX188" fmla="*/ 2807 w 10000"/>
              <a:gd name="connsiteY188" fmla="*/ 4636 h 10393"/>
              <a:gd name="connsiteX189" fmla="*/ 2825 w 10000"/>
              <a:gd name="connsiteY189" fmla="*/ 5014 h 10393"/>
              <a:gd name="connsiteX190" fmla="*/ 2759 w 10000"/>
              <a:gd name="connsiteY190" fmla="*/ 5045 h 10393"/>
              <a:gd name="connsiteX191" fmla="*/ 2764 w 10000"/>
              <a:gd name="connsiteY191" fmla="*/ 5490 h 10393"/>
              <a:gd name="connsiteX192" fmla="*/ 2876 w 10000"/>
              <a:gd name="connsiteY192" fmla="*/ 5516 h 10393"/>
              <a:gd name="connsiteX193" fmla="*/ 2911 w 10000"/>
              <a:gd name="connsiteY193" fmla="*/ 5566 h 10393"/>
              <a:gd name="connsiteX194" fmla="*/ 2905 w 10000"/>
              <a:gd name="connsiteY194" fmla="*/ 6037 h 10393"/>
              <a:gd name="connsiteX195" fmla="*/ 4023 w 10000"/>
              <a:gd name="connsiteY195" fmla="*/ 6028 h 10393"/>
              <a:gd name="connsiteX196" fmla="*/ 4147 w 10000"/>
              <a:gd name="connsiteY196" fmla="*/ 5647 h 10393"/>
              <a:gd name="connsiteX197" fmla="*/ 4230 w 10000"/>
              <a:gd name="connsiteY197" fmla="*/ 5207 h 10393"/>
              <a:gd name="connsiteX198" fmla="*/ 4241 w 10000"/>
              <a:gd name="connsiteY198" fmla="*/ 4327 h 10393"/>
              <a:gd name="connsiteX199" fmla="*/ 4256 w 10000"/>
              <a:gd name="connsiteY199" fmla="*/ 4169 h 10393"/>
              <a:gd name="connsiteX200" fmla="*/ 4276 w 10000"/>
              <a:gd name="connsiteY200"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9138 w 10000"/>
              <a:gd name="connsiteY108" fmla="*/ 8098 h 10393"/>
              <a:gd name="connsiteX109" fmla="*/ 4902 w 10000"/>
              <a:gd name="connsiteY109" fmla="*/ 7985 h 10393"/>
              <a:gd name="connsiteX110" fmla="*/ 5076 w 10000"/>
              <a:gd name="connsiteY110" fmla="*/ 6763 h 10393"/>
              <a:gd name="connsiteX111" fmla="*/ 5546 w 10000"/>
              <a:gd name="connsiteY111" fmla="*/ 5449 h 10393"/>
              <a:gd name="connsiteX112" fmla="*/ 5234 w 10000"/>
              <a:gd name="connsiteY112" fmla="*/ 5283 h 10393"/>
              <a:gd name="connsiteX113" fmla="*/ 5245 w 10000"/>
              <a:gd name="connsiteY113" fmla="*/ 4925 h 10393"/>
              <a:gd name="connsiteX114" fmla="*/ 5269 w 10000"/>
              <a:gd name="connsiteY114" fmla="*/ 4483 h 10393"/>
              <a:gd name="connsiteX115" fmla="*/ 5296 w 10000"/>
              <a:gd name="connsiteY115" fmla="*/ 4155 h 10393"/>
              <a:gd name="connsiteX116" fmla="*/ 5222 w 10000"/>
              <a:gd name="connsiteY116" fmla="*/ 3788 h 10393"/>
              <a:gd name="connsiteX117" fmla="*/ 5083 w 10000"/>
              <a:gd name="connsiteY117" fmla="*/ 3491 h 10393"/>
              <a:gd name="connsiteX118" fmla="*/ 5034 w 10000"/>
              <a:gd name="connsiteY118" fmla="*/ 3213 h 10393"/>
              <a:gd name="connsiteX119" fmla="*/ 5026 w 10000"/>
              <a:gd name="connsiteY119" fmla="*/ 2899 h 10393"/>
              <a:gd name="connsiteX120" fmla="*/ 5092 w 10000"/>
              <a:gd name="connsiteY120" fmla="*/ 2535 h 10393"/>
              <a:gd name="connsiteX121" fmla="*/ 5178 w 10000"/>
              <a:gd name="connsiteY121" fmla="*/ 2239 h 10393"/>
              <a:gd name="connsiteX122" fmla="*/ 5178 w 10000"/>
              <a:gd name="connsiteY122" fmla="*/ 2149 h 10393"/>
              <a:gd name="connsiteX123" fmla="*/ 5283 w 10000"/>
              <a:gd name="connsiteY123" fmla="*/ 974 h 10393"/>
              <a:gd name="connsiteX124" fmla="*/ 5295 w 10000"/>
              <a:gd name="connsiteY124" fmla="*/ 652 h 10393"/>
              <a:gd name="connsiteX125" fmla="*/ 5387 w 10000"/>
              <a:gd name="connsiteY125" fmla="*/ 647 h 10393"/>
              <a:gd name="connsiteX126" fmla="*/ 5469 w 10000"/>
              <a:gd name="connsiteY126" fmla="*/ 517 h 10393"/>
              <a:gd name="connsiteX127" fmla="*/ 5479 w 10000"/>
              <a:gd name="connsiteY127" fmla="*/ 24 h 10393"/>
              <a:gd name="connsiteX128" fmla="*/ 5282 w 10000"/>
              <a:gd name="connsiteY128" fmla="*/ 7 h 10393"/>
              <a:gd name="connsiteX129" fmla="*/ 5035 w 10000"/>
              <a:gd name="connsiteY129" fmla="*/ 151 h 10393"/>
              <a:gd name="connsiteX130" fmla="*/ 4819 w 10000"/>
              <a:gd name="connsiteY130" fmla="*/ 393 h 10393"/>
              <a:gd name="connsiteX131" fmla="*/ 4428 w 10000"/>
              <a:gd name="connsiteY131" fmla="*/ 748 h 10393"/>
              <a:gd name="connsiteX132" fmla="*/ 3353 w 10000"/>
              <a:gd name="connsiteY132" fmla="*/ 1448 h 10393"/>
              <a:gd name="connsiteX133" fmla="*/ 2905 w 10000"/>
              <a:gd name="connsiteY133" fmla="*/ 1834 h 10393"/>
              <a:gd name="connsiteX134" fmla="*/ 2905 w 10000"/>
              <a:gd name="connsiteY134" fmla="*/ 1969 h 10393"/>
              <a:gd name="connsiteX135" fmla="*/ 2957 w 10000"/>
              <a:gd name="connsiteY135" fmla="*/ 1947 h 10393"/>
              <a:gd name="connsiteX136" fmla="*/ 2966 w 10000"/>
              <a:gd name="connsiteY136" fmla="*/ 2054 h 10393"/>
              <a:gd name="connsiteX137" fmla="*/ 2885 w 10000"/>
              <a:gd name="connsiteY137" fmla="*/ 2122 h 10393"/>
              <a:gd name="connsiteX138" fmla="*/ 2549 w 10000"/>
              <a:gd name="connsiteY138" fmla="*/ 2539 h 10393"/>
              <a:gd name="connsiteX139" fmla="*/ 2422 w 10000"/>
              <a:gd name="connsiteY139" fmla="*/ 2764 h 10393"/>
              <a:gd name="connsiteX140" fmla="*/ 2178 w 10000"/>
              <a:gd name="connsiteY140" fmla="*/ 3060 h 10393"/>
              <a:gd name="connsiteX141" fmla="*/ 2101 w 10000"/>
              <a:gd name="connsiteY141" fmla="*/ 3199 h 10393"/>
              <a:gd name="connsiteX142" fmla="*/ 2103 w 10000"/>
              <a:gd name="connsiteY142" fmla="*/ 3303 h 10393"/>
              <a:gd name="connsiteX143" fmla="*/ 1991 w 10000"/>
              <a:gd name="connsiteY143" fmla="*/ 3424 h 10393"/>
              <a:gd name="connsiteX144" fmla="*/ 1816 w 10000"/>
              <a:gd name="connsiteY144" fmla="*/ 3361 h 10393"/>
              <a:gd name="connsiteX145" fmla="*/ 1618 w 10000"/>
              <a:gd name="connsiteY145" fmla="*/ 3626 h 10393"/>
              <a:gd name="connsiteX146" fmla="*/ 1618 w 10000"/>
              <a:gd name="connsiteY146" fmla="*/ 3761 h 10393"/>
              <a:gd name="connsiteX147" fmla="*/ 1457 w 10000"/>
              <a:gd name="connsiteY147" fmla="*/ 3940 h 10393"/>
              <a:gd name="connsiteX148" fmla="*/ 1543 w 10000"/>
              <a:gd name="connsiteY148" fmla="*/ 4044 h 10393"/>
              <a:gd name="connsiteX149" fmla="*/ 1670 w 10000"/>
              <a:gd name="connsiteY149" fmla="*/ 3949 h 10393"/>
              <a:gd name="connsiteX150" fmla="*/ 1905 w 10000"/>
              <a:gd name="connsiteY150" fmla="*/ 4115 h 10393"/>
              <a:gd name="connsiteX151" fmla="*/ 2147 w 10000"/>
              <a:gd name="connsiteY151" fmla="*/ 3913 h 10393"/>
              <a:gd name="connsiteX152" fmla="*/ 2207 w 10000"/>
              <a:gd name="connsiteY152" fmla="*/ 3963 h 10393"/>
              <a:gd name="connsiteX153" fmla="*/ 1954 w 10000"/>
              <a:gd name="connsiteY153" fmla="*/ 4196 h 10393"/>
              <a:gd name="connsiteX154" fmla="*/ 2207 w 10000"/>
              <a:gd name="connsiteY154" fmla="*/ 4466 h 10393"/>
              <a:gd name="connsiteX155" fmla="*/ 2368 w 10000"/>
              <a:gd name="connsiteY155" fmla="*/ 4300 h 10393"/>
              <a:gd name="connsiteX156" fmla="*/ 2483 w 10000"/>
              <a:gd name="connsiteY156" fmla="*/ 4259 h 10393"/>
              <a:gd name="connsiteX157" fmla="*/ 2489 w 10000"/>
              <a:gd name="connsiteY157" fmla="*/ 4385 h 10393"/>
              <a:gd name="connsiteX158" fmla="*/ 2325 w 10000"/>
              <a:gd name="connsiteY158" fmla="*/ 4515 h 10393"/>
              <a:gd name="connsiteX159" fmla="*/ 2420 w 10000"/>
              <a:gd name="connsiteY159" fmla="*/ 4681 h 10393"/>
              <a:gd name="connsiteX160" fmla="*/ 2739 w 10000"/>
              <a:gd name="connsiteY160" fmla="*/ 4367 h 10393"/>
              <a:gd name="connsiteX161" fmla="*/ 2687 w 10000"/>
              <a:gd name="connsiteY161" fmla="*/ 4246 h 10393"/>
              <a:gd name="connsiteX162" fmla="*/ 2799 w 10000"/>
              <a:gd name="connsiteY162" fmla="*/ 4124 h 10393"/>
              <a:gd name="connsiteX163" fmla="*/ 2920 w 10000"/>
              <a:gd name="connsiteY163" fmla="*/ 4250 h 10393"/>
              <a:gd name="connsiteX164" fmla="*/ 3078 w 10000"/>
              <a:gd name="connsiteY164" fmla="*/ 4192 h 10393"/>
              <a:gd name="connsiteX165" fmla="*/ 3595 w 10000"/>
              <a:gd name="connsiteY165" fmla="*/ 3038 h 10393"/>
              <a:gd name="connsiteX166" fmla="*/ 3583 w 10000"/>
              <a:gd name="connsiteY166" fmla="*/ 3168 h 10393"/>
              <a:gd name="connsiteX167" fmla="*/ 3204 w 10000"/>
              <a:gd name="connsiteY167" fmla="*/ 4353 h 10393"/>
              <a:gd name="connsiteX168" fmla="*/ 3767 w 10000"/>
              <a:gd name="connsiteY168" fmla="*/ 4205 h 10393"/>
              <a:gd name="connsiteX169" fmla="*/ 3733 w 10000"/>
              <a:gd name="connsiteY169" fmla="*/ 4412 h 10393"/>
              <a:gd name="connsiteX170" fmla="*/ 3345 w 10000"/>
              <a:gd name="connsiteY170" fmla="*/ 4533 h 10393"/>
              <a:gd name="connsiteX171" fmla="*/ 3362 w 10000"/>
              <a:gd name="connsiteY171" fmla="*/ 4690 h 10393"/>
              <a:gd name="connsiteX172" fmla="*/ 3609 w 10000"/>
              <a:gd name="connsiteY172" fmla="*/ 4677 h 10393"/>
              <a:gd name="connsiteX173" fmla="*/ 3601 w 10000"/>
              <a:gd name="connsiteY173" fmla="*/ 4816 h 10393"/>
              <a:gd name="connsiteX174" fmla="*/ 3420 w 10000"/>
              <a:gd name="connsiteY174" fmla="*/ 4843 h 10393"/>
              <a:gd name="connsiteX175" fmla="*/ 3420 w 10000"/>
              <a:gd name="connsiteY175" fmla="*/ 4991 h 10393"/>
              <a:gd name="connsiteX176" fmla="*/ 3557 w 10000"/>
              <a:gd name="connsiteY176" fmla="*/ 5000 h 10393"/>
              <a:gd name="connsiteX177" fmla="*/ 3549 w 10000"/>
              <a:gd name="connsiteY177" fmla="*/ 5126 h 10393"/>
              <a:gd name="connsiteX178" fmla="*/ 3394 w 10000"/>
              <a:gd name="connsiteY178" fmla="*/ 5189 h 10393"/>
              <a:gd name="connsiteX179" fmla="*/ 3345 w 10000"/>
              <a:gd name="connsiteY179" fmla="*/ 5220 h 10393"/>
              <a:gd name="connsiteX180" fmla="*/ 3302 w 10000"/>
              <a:gd name="connsiteY180" fmla="*/ 5180 h 10393"/>
              <a:gd name="connsiteX181" fmla="*/ 3333 w 10000"/>
              <a:gd name="connsiteY181" fmla="*/ 5121 h 10393"/>
              <a:gd name="connsiteX182" fmla="*/ 3307 w 10000"/>
              <a:gd name="connsiteY182" fmla="*/ 4951 h 10393"/>
              <a:gd name="connsiteX183" fmla="*/ 3178 w 10000"/>
              <a:gd name="connsiteY183" fmla="*/ 4695 h 10393"/>
              <a:gd name="connsiteX184" fmla="*/ 3103 w 10000"/>
              <a:gd name="connsiteY184" fmla="*/ 4731 h 10393"/>
              <a:gd name="connsiteX185" fmla="*/ 3112 w 10000"/>
              <a:gd name="connsiteY185" fmla="*/ 4596 h 10393"/>
              <a:gd name="connsiteX186" fmla="*/ 2989 w 10000"/>
              <a:gd name="connsiteY186" fmla="*/ 4448 h 10393"/>
              <a:gd name="connsiteX187" fmla="*/ 2807 w 10000"/>
              <a:gd name="connsiteY187" fmla="*/ 4636 h 10393"/>
              <a:gd name="connsiteX188" fmla="*/ 2825 w 10000"/>
              <a:gd name="connsiteY188" fmla="*/ 5014 h 10393"/>
              <a:gd name="connsiteX189" fmla="*/ 2759 w 10000"/>
              <a:gd name="connsiteY189" fmla="*/ 5045 h 10393"/>
              <a:gd name="connsiteX190" fmla="*/ 2764 w 10000"/>
              <a:gd name="connsiteY190" fmla="*/ 5490 h 10393"/>
              <a:gd name="connsiteX191" fmla="*/ 2876 w 10000"/>
              <a:gd name="connsiteY191" fmla="*/ 5516 h 10393"/>
              <a:gd name="connsiteX192" fmla="*/ 2911 w 10000"/>
              <a:gd name="connsiteY192" fmla="*/ 5566 h 10393"/>
              <a:gd name="connsiteX193" fmla="*/ 2905 w 10000"/>
              <a:gd name="connsiteY193" fmla="*/ 6037 h 10393"/>
              <a:gd name="connsiteX194" fmla="*/ 4023 w 10000"/>
              <a:gd name="connsiteY194" fmla="*/ 6028 h 10393"/>
              <a:gd name="connsiteX195" fmla="*/ 4147 w 10000"/>
              <a:gd name="connsiteY195" fmla="*/ 5647 h 10393"/>
              <a:gd name="connsiteX196" fmla="*/ 4230 w 10000"/>
              <a:gd name="connsiteY196" fmla="*/ 5207 h 10393"/>
              <a:gd name="connsiteX197" fmla="*/ 4241 w 10000"/>
              <a:gd name="connsiteY197" fmla="*/ 4327 h 10393"/>
              <a:gd name="connsiteX198" fmla="*/ 4256 w 10000"/>
              <a:gd name="connsiteY198" fmla="*/ 4169 h 10393"/>
              <a:gd name="connsiteX199" fmla="*/ 4276 w 10000"/>
              <a:gd name="connsiteY199"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9164 w 10000"/>
              <a:gd name="connsiteY107" fmla="*/ 7869 h 10393"/>
              <a:gd name="connsiteX108" fmla="*/ 4902 w 10000"/>
              <a:gd name="connsiteY108" fmla="*/ 7985 h 10393"/>
              <a:gd name="connsiteX109" fmla="*/ 5076 w 10000"/>
              <a:gd name="connsiteY109" fmla="*/ 6763 h 10393"/>
              <a:gd name="connsiteX110" fmla="*/ 5546 w 10000"/>
              <a:gd name="connsiteY110" fmla="*/ 5449 h 10393"/>
              <a:gd name="connsiteX111" fmla="*/ 5234 w 10000"/>
              <a:gd name="connsiteY111" fmla="*/ 5283 h 10393"/>
              <a:gd name="connsiteX112" fmla="*/ 5245 w 10000"/>
              <a:gd name="connsiteY112" fmla="*/ 4925 h 10393"/>
              <a:gd name="connsiteX113" fmla="*/ 5269 w 10000"/>
              <a:gd name="connsiteY113" fmla="*/ 4483 h 10393"/>
              <a:gd name="connsiteX114" fmla="*/ 5296 w 10000"/>
              <a:gd name="connsiteY114" fmla="*/ 4155 h 10393"/>
              <a:gd name="connsiteX115" fmla="*/ 5222 w 10000"/>
              <a:gd name="connsiteY115" fmla="*/ 3788 h 10393"/>
              <a:gd name="connsiteX116" fmla="*/ 5083 w 10000"/>
              <a:gd name="connsiteY116" fmla="*/ 3491 h 10393"/>
              <a:gd name="connsiteX117" fmla="*/ 5034 w 10000"/>
              <a:gd name="connsiteY117" fmla="*/ 3213 h 10393"/>
              <a:gd name="connsiteX118" fmla="*/ 5026 w 10000"/>
              <a:gd name="connsiteY118" fmla="*/ 2899 h 10393"/>
              <a:gd name="connsiteX119" fmla="*/ 5092 w 10000"/>
              <a:gd name="connsiteY119" fmla="*/ 2535 h 10393"/>
              <a:gd name="connsiteX120" fmla="*/ 5178 w 10000"/>
              <a:gd name="connsiteY120" fmla="*/ 2239 h 10393"/>
              <a:gd name="connsiteX121" fmla="*/ 5178 w 10000"/>
              <a:gd name="connsiteY121" fmla="*/ 2149 h 10393"/>
              <a:gd name="connsiteX122" fmla="*/ 5283 w 10000"/>
              <a:gd name="connsiteY122" fmla="*/ 974 h 10393"/>
              <a:gd name="connsiteX123" fmla="*/ 5295 w 10000"/>
              <a:gd name="connsiteY123" fmla="*/ 652 h 10393"/>
              <a:gd name="connsiteX124" fmla="*/ 5387 w 10000"/>
              <a:gd name="connsiteY124" fmla="*/ 647 h 10393"/>
              <a:gd name="connsiteX125" fmla="*/ 5469 w 10000"/>
              <a:gd name="connsiteY125" fmla="*/ 517 h 10393"/>
              <a:gd name="connsiteX126" fmla="*/ 5479 w 10000"/>
              <a:gd name="connsiteY126" fmla="*/ 24 h 10393"/>
              <a:gd name="connsiteX127" fmla="*/ 5282 w 10000"/>
              <a:gd name="connsiteY127" fmla="*/ 7 h 10393"/>
              <a:gd name="connsiteX128" fmla="*/ 5035 w 10000"/>
              <a:gd name="connsiteY128" fmla="*/ 151 h 10393"/>
              <a:gd name="connsiteX129" fmla="*/ 4819 w 10000"/>
              <a:gd name="connsiteY129" fmla="*/ 393 h 10393"/>
              <a:gd name="connsiteX130" fmla="*/ 4428 w 10000"/>
              <a:gd name="connsiteY130" fmla="*/ 748 h 10393"/>
              <a:gd name="connsiteX131" fmla="*/ 3353 w 10000"/>
              <a:gd name="connsiteY131" fmla="*/ 1448 h 10393"/>
              <a:gd name="connsiteX132" fmla="*/ 2905 w 10000"/>
              <a:gd name="connsiteY132" fmla="*/ 1834 h 10393"/>
              <a:gd name="connsiteX133" fmla="*/ 2905 w 10000"/>
              <a:gd name="connsiteY133" fmla="*/ 1969 h 10393"/>
              <a:gd name="connsiteX134" fmla="*/ 2957 w 10000"/>
              <a:gd name="connsiteY134" fmla="*/ 1947 h 10393"/>
              <a:gd name="connsiteX135" fmla="*/ 2966 w 10000"/>
              <a:gd name="connsiteY135" fmla="*/ 2054 h 10393"/>
              <a:gd name="connsiteX136" fmla="*/ 2885 w 10000"/>
              <a:gd name="connsiteY136" fmla="*/ 2122 h 10393"/>
              <a:gd name="connsiteX137" fmla="*/ 2549 w 10000"/>
              <a:gd name="connsiteY137" fmla="*/ 2539 h 10393"/>
              <a:gd name="connsiteX138" fmla="*/ 2422 w 10000"/>
              <a:gd name="connsiteY138" fmla="*/ 2764 h 10393"/>
              <a:gd name="connsiteX139" fmla="*/ 2178 w 10000"/>
              <a:gd name="connsiteY139" fmla="*/ 3060 h 10393"/>
              <a:gd name="connsiteX140" fmla="*/ 2101 w 10000"/>
              <a:gd name="connsiteY140" fmla="*/ 3199 h 10393"/>
              <a:gd name="connsiteX141" fmla="*/ 2103 w 10000"/>
              <a:gd name="connsiteY141" fmla="*/ 3303 h 10393"/>
              <a:gd name="connsiteX142" fmla="*/ 1991 w 10000"/>
              <a:gd name="connsiteY142" fmla="*/ 3424 h 10393"/>
              <a:gd name="connsiteX143" fmla="*/ 1816 w 10000"/>
              <a:gd name="connsiteY143" fmla="*/ 3361 h 10393"/>
              <a:gd name="connsiteX144" fmla="*/ 1618 w 10000"/>
              <a:gd name="connsiteY144" fmla="*/ 3626 h 10393"/>
              <a:gd name="connsiteX145" fmla="*/ 1618 w 10000"/>
              <a:gd name="connsiteY145" fmla="*/ 3761 h 10393"/>
              <a:gd name="connsiteX146" fmla="*/ 1457 w 10000"/>
              <a:gd name="connsiteY146" fmla="*/ 3940 h 10393"/>
              <a:gd name="connsiteX147" fmla="*/ 1543 w 10000"/>
              <a:gd name="connsiteY147" fmla="*/ 4044 h 10393"/>
              <a:gd name="connsiteX148" fmla="*/ 1670 w 10000"/>
              <a:gd name="connsiteY148" fmla="*/ 3949 h 10393"/>
              <a:gd name="connsiteX149" fmla="*/ 1905 w 10000"/>
              <a:gd name="connsiteY149" fmla="*/ 4115 h 10393"/>
              <a:gd name="connsiteX150" fmla="*/ 2147 w 10000"/>
              <a:gd name="connsiteY150" fmla="*/ 3913 h 10393"/>
              <a:gd name="connsiteX151" fmla="*/ 2207 w 10000"/>
              <a:gd name="connsiteY151" fmla="*/ 3963 h 10393"/>
              <a:gd name="connsiteX152" fmla="*/ 1954 w 10000"/>
              <a:gd name="connsiteY152" fmla="*/ 4196 h 10393"/>
              <a:gd name="connsiteX153" fmla="*/ 2207 w 10000"/>
              <a:gd name="connsiteY153" fmla="*/ 4466 h 10393"/>
              <a:gd name="connsiteX154" fmla="*/ 2368 w 10000"/>
              <a:gd name="connsiteY154" fmla="*/ 4300 h 10393"/>
              <a:gd name="connsiteX155" fmla="*/ 2483 w 10000"/>
              <a:gd name="connsiteY155" fmla="*/ 4259 h 10393"/>
              <a:gd name="connsiteX156" fmla="*/ 2489 w 10000"/>
              <a:gd name="connsiteY156" fmla="*/ 4385 h 10393"/>
              <a:gd name="connsiteX157" fmla="*/ 2325 w 10000"/>
              <a:gd name="connsiteY157" fmla="*/ 4515 h 10393"/>
              <a:gd name="connsiteX158" fmla="*/ 2420 w 10000"/>
              <a:gd name="connsiteY158" fmla="*/ 4681 h 10393"/>
              <a:gd name="connsiteX159" fmla="*/ 2739 w 10000"/>
              <a:gd name="connsiteY159" fmla="*/ 4367 h 10393"/>
              <a:gd name="connsiteX160" fmla="*/ 2687 w 10000"/>
              <a:gd name="connsiteY160" fmla="*/ 4246 h 10393"/>
              <a:gd name="connsiteX161" fmla="*/ 2799 w 10000"/>
              <a:gd name="connsiteY161" fmla="*/ 4124 h 10393"/>
              <a:gd name="connsiteX162" fmla="*/ 2920 w 10000"/>
              <a:gd name="connsiteY162" fmla="*/ 4250 h 10393"/>
              <a:gd name="connsiteX163" fmla="*/ 3078 w 10000"/>
              <a:gd name="connsiteY163" fmla="*/ 4192 h 10393"/>
              <a:gd name="connsiteX164" fmla="*/ 3595 w 10000"/>
              <a:gd name="connsiteY164" fmla="*/ 3038 h 10393"/>
              <a:gd name="connsiteX165" fmla="*/ 3583 w 10000"/>
              <a:gd name="connsiteY165" fmla="*/ 3168 h 10393"/>
              <a:gd name="connsiteX166" fmla="*/ 3204 w 10000"/>
              <a:gd name="connsiteY166" fmla="*/ 4353 h 10393"/>
              <a:gd name="connsiteX167" fmla="*/ 3767 w 10000"/>
              <a:gd name="connsiteY167" fmla="*/ 4205 h 10393"/>
              <a:gd name="connsiteX168" fmla="*/ 3733 w 10000"/>
              <a:gd name="connsiteY168" fmla="*/ 4412 h 10393"/>
              <a:gd name="connsiteX169" fmla="*/ 3345 w 10000"/>
              <a:gd name="connsiteY169" fmla="*/ 4533 h 10393"/>
              <a:gd name="connsiteX170" fmla="*/ 3362 w 10000"/>
              <a:gd name="connsiteY170" fmla="*/ 4690 h 10393"/>
              <a:gd name="connsiteX171" fmla="*/ 3609 w 10000"/>
              <a:gd name="connsiteY171" fmla="*/ 4677 h 10393"/>
              <a:gd name="connsiteX172" fmla="*/ 3601 w 10000"/>
              <a:gd name="connsiteY172" fmla="*/ 4816 h 10393"/>
              <a:gd name="connsiteX173" fmla="*/ 3420 w 10000"/>
              <a:gd name="connsiteY173" fmla="*/ 4843 h 10393"/>
              <a:gd name="connsiteX174" fmla="*/ 3420 w 10000"/>
              <a:gd name="connsiteY174" fmla="*/ 4991 h 10393"/>
              <a:gd name="connsiteX175" fmla="*/ 3557 w 10000"/>
              <a:gd name="connsiteY175" fmla="*/ 5000 h 10393"/>
              <a:gd name="connsiteX176" fmla="*/ 3549 w 10000"/>
              <a:gd name="connsiteY176" fmla="*/ 5126 h 10393"/>
              <a:gd name="connsiteX177" fmla="*/ 3394 w 10000"/>
              <a:gd name="connsiteY177" fmla="*/ 5189 h 10393"/>
              <a:gd name="connsiteX178" fmla="*/ 3345 w 10000"/>
              <a:gd name="connsiteY178" fmla="*/ 5220 h 10393"/>
              <a:gd name="connsiteX179" fmla="*/ 3302 w 10000"/>
              <a:gd name="connsiteY179" fmla="*/ 5180 h 10393"/>
              <a:gd name="connsiteX180" fmla="*/ 3333 w 10000"/>
              <a:gd name="connsiteY180" fmla="*/ 5121 h 10393"/>
              <a:gd name="connsiteX181" fmla="*/ 3307 w 10000"/>
              <a:gd name="connsiteY181" fmla="*/ 4951 h 10393"/>
              <a:gd name="connsiteX182" fmla="*/ 3178 w 10000"/>
              <a:gd name="connsiteY182" fmla="*/ 4695 h 10393"/>
              <a:gd name="connsiteX183" fmla="*/ 3103 w 10000"/>
              <a:gd name="connsiteY183" fmla="*/ 4731 h 10393"/>
              <a:gd name="connsiteX184" fmla="*/ 3112 w 10000"/>
              <a:gd name="connsiteY184" fmla="*/ 4596 h 10393"/>
              <a:gd name="connsiteX185" fmla="*/ 2989 w 10000"/>
              <a:gd name="connsiteY185" fmla="*/ 4448 h 10393"/>
              <a:gd name="connsiteX186" fmla="*/ 2807 w 10000"/>
              <a:gd name="connsiteY186" fmla="*/ 4636 h 10393"/>
              <a:gd name="connsiteX187" fmla="*/ 2825 w 10000"/>
              <a:gd name="connsiteY187" fmla="*/ 5014 h 10393"/>
              <a:gd name="connsiteX188" fmla="*/ 2759 w 10000"/>
              <a:gd name="connsiteY188" fmla="*/ 5045 h 10393"/>
              <a:gd name="connsiteX189" fmla="*/ 2764 w 10000"/>
              <a:gd name="connsiteY189" fmla="*/ 5490 h 10393"/>
              <a:gd name="connsiteX190" fmla="*/ 2876 w 10000"/>
              <a:gd name="connsiteY190" fmla="*/ 5516 h 10393"/>
              <a:gd name="connsiteX191" fmla="*/ 2911 w 10000"/>
              <a:gd name="connsiteY191" fmla="*/ 5566 h 10393"/>
              <a:gd name="connsiteX192" fmla="*/ 2905 w 10000"/>
              <a:gd name="connsiteY192" fmla="*/ 6037 h 10393"/>
              <a:gd name="connsiteX193" fmla="*/ 4023 w 10000"/>
              <a:gd name="connsiteY193" fmla="*/ 6028 h 10393"/>
              <a:gd name="connsiteX194" fmla="*/ 4147 w 10000"/>
              <a:gd name="connsiteY194" fmla="*/ 5647 h 10393"/>
              <a:gd name="connsiteX195" fmla="*/ 4230 w 10000"/>
              <a:gd name="connsiteY195" fmla="*/ 5207 h 10393"/>
              <a:gd name="connsiteX196" fmla="*/ 4241 w 10000"/>
              <a:gd name="connsiteY196" fmla="*/ 4327 h 10393"/>
              <a:gd name="connsiteX197" fmla="*/ 4256 w 10000"/>
              <a:gd name="connsiteY197" fmla="*/ 4169 h 10393"/>
              <a:gd name="connsiteX198" fmla="*/ 4276 w 10000"/>
              <a:gd name="connsiteY198"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9514 w 10000"/>
              <a:gd name="connsiteY106" fmla="*/ 8009 h 10393"/>
              <a:gd name="connsiteX107" fmla="*/ 4902 w 10000"/>
              <a:gd name="connsiteY107" fmla="*/ 7985 h 10393"/>
              <a:gd name="connsiteX108" fmla="*/ 5076 w 10000"/>
              <a:gd name="connsiteY108" fmla="*/ 6763 h 10393"/>
              <a:gd name="connsiteX109" fmla="*/ 5546 w 10000"/>
              <a:gd name="connsiteY109" fmla="*/ 5449 h 10393"/>
              <a:gd name="connsiteX110" fmla="*/ 5234 w 10000"/>
              <a:gd name="connsiteY110" fmla="*/ 5283 h 10393"/>
              <a:gd name="connsiteX111" fmla="*/ 5245 w 10000"/>
              <a:gd name="connsiteY111" fmla="*/ 4925 h 10393"/>
              <a:gd name="connsiteX112" fmla="*/ 5269 w 10000"/>
              <a:gd name="connsiteY112" fmla="*/ 4483 h 10393"/>
              <a:gd name="connsiteX113" fmla="*/ 5296 w 10000"/>
              <a:gd name="connsiteY113" fmla="*/ 4155 h 10393"/>
              <a:gd name="connsiteX114" fmla="*/ 5222 w 10000"/>
              <a:gd name="connsiteY114" fmla="*/ 3788 h 10393"/>
              <a:gd name="connsiteX115" fmla="*/ 5083 w 10000"/>
              <a:gd name="connsiteY115" fmla="*/ 3491 h 10393"/>
              <a:gd name="connsiteX116" fmla="*/ 5034 w 10000"/>
              <a:gd name="connsiteY116" fmla="*/ 3213 h 10393"/>
              <a:gd name="connsiteX117" fmla="*/ 5026 w 10000"/>
              <a:gd name="connsiteY117" fmla="*/ 2899 h 10393"/>
              <a:gd name="connsiteX118" fmla="*/ 5092 w 10000"/>
              <a:gd name="connsiteY118" fmla="*/ 2535 h 10393"/>
              <a:gd name="connsiteX119" fmla="*/ 5178 w 10000"/>
              <a:gd name="connsiteY119" fmla="*/ 2239 h 10393"/>
              <a:gd name="connsiteX120" fmla="*/ 5178 w 10000"/>
              <a:gd name="connsiteY120" fmla="*/ 2149 h 10393"/>
              <a:gd name="connsiteX121" fmla="*/ 5283 w 10000"/>
              <a:gd name="connsiteY121" fmla="*/ 974 h 10393"/>
              <a:gd name="connsiteX122" fmla="*/ 5295 w 10000"/>
              <a:gd name="connsiteY122" fmla="*/ 652 h 10393"/>
              <a:gd name="connsiteX123" fmla="*/ 5387 w 10000"/>
              <a:gd name="connsiteY123" fmla="*/ 647 h 10393"/>
              <a:gd name="connsiteX124" fmla="*/ 5469 w 10000"/>
              <a:gd name="connsiteY124" fmla="*/ 517 h 10393"/>
              <a:gd name="connsiteX125" fmla="*/ 5479 w 10000"/>
              <a:gd name="connsiteY125" fmla="*/ 24 h 10393"/>
              <a:gd name="connsiteX126" fmla="*/ 5282 w 10000"/>
              <a:gd name="connsiteY126" fmla="*/ 7 h 10393"/>
              <a:gd name="connsiteX127" fmla="*/ 5035 w 10000"/>
              <a:gd name="connsiteY127" fmla="*/ 151 h 10393"/>
              <a:gd name="connsiteX128" fmla="*/ 4819 w 10000"/>
              <a:gd name="connsiteY128" fmla="*/ 393 h 10393"/>
              <a:gd name="connsiteX129" fmla="*/ 4428 w 10000"/>
              <a:gd name="connsiteY129" fmla="*/ 748 h 10393"/>
              <a:gd name="connsiteX130" fmla="*/ 3353 w 10000"/>
              <a:gd name="connsiteY130" fmla="*/ 1448 h 10393"/>
              <a:gd name="connsiteX131" fmla="*/ 2905 w 10000"/>
              <a:gd name="connsiteY131" fmla="*/ 1834 h 10393"/>
              <a:gd name="connsiteX132" fmla="*/ 2905 w 10000"/>
              <a:gd name="connsiteY132" fmla="*/ 1969 h 10393"/>
              <a:gd name="connsiteX133" fmla="*/ 2957 w 10000"/>
              <a:gd name="connsiteY133" fmla="*/ 1947 h 10393"/>
              <a:gd name="connsiteX134" fmla="*/ 2966 w 10000"/>
              <a:gd name="connsiteY134" fmla="*/ 2054 h 10393"/>
              <a:gd name="connsiteX135" fmla="*/ 2885 w 10000"/>
              <a:gd name="connsiteY135" fmla="*/ 2122 h 10393"/>
              <a:gd name="connsiteX136" fmla="*/ 2549 w 10000"/>
              <a:gd name="connsiteY136" fmla="*/ 2539 h 10393"/>
              <a:gd name="connsiteX137" fmla="*/ 2422 w 10000"/>
              <a:gd name="connsiteY137" fmla="*/ 2764 h 10393"/>
              <a:gd name="connsiteX138" fmla="*/ 2178 w 10000"/>
              <a:gd name="connsiteY138" fmla="*/ 3060 h 10393"/>
              <a:gd name="connsiteX139" fmla="*/ 2101 w 10000"/>
              <a:gd name="connsiteY139" fmla="*/ 3199 h 10393"/>
              <a:gd name="connsiteX140" fmla="*/ 2103 w 10000"/>
              <a:gd name="connsiteY140" fmla="*/ 3303 h 10393"/>
              <a:gd name="connsiteX141" fmla="*/ 1991 w 10000"/>
              <a:gd name="connsiteY141" fmla="*/ 3424 h 10393"/>
              <a:gd name="connsiteX142" fmla="*/ 1816 w 10000"/>
              <a:gd name="connsiteY142" fmla="*/ 3361 h 10393"/>
              <a:gd name="connsiteX143" fmla="*/ 1618 w 10000"/>
              <a:gd name="connsiteY143" fmla="*/ 3626 h 10393"/>
              <a:gd name="connsiteX144" fmla="*/ 1618 w 10000"/>
              <a:gd name="connsiteY144" fmla="*/ 3761 h 10393"/>
              <a:gd name="connsiteX145" fmla="*/ 1457 w 10000"/>
              <a:gd name="connsiteY145" fmla="*/ 3940 h 10393"/>
              <a:gd name="connsiteX146" fmla="*/ 1543 w 10000"/>
              <a:gd name="connsiteY146" fmla="*/ 4044 h 10393"/>
              <a:gd name="connsiteX147" fmla="*/ 1670 w 10000"/>
              <a:gd name="connsiteY147" fmla="*/ 3949 h 10393"/>
              <a:gd name="connsiteX148" fmla="*/ 1905 w 10000"/>
              <a:gd name="connsiteY148" fmla="*/ 4115 h 10393"/>
              <a:gd name="connsiteX149" fmla="*/ 2147 w 10000"/>
              <a:gd name="connsiteY149" fmla="*/ 3913 h 10393"/>
              <a:gd name="connsiteX150" fmla="*/ 2207 w 10000"/>
              <a:gd name="connsiteY150" fmla="*/ 3963 h 10393"/>
              <a:gd name="connsiteX151" fmla="*/ 1954 w 10000"/>
              <a:gd name="connsiteY151" fmla="*/ 4196 h 10393"/>
              <a:gd name="connsiteX152" fmla="*/ 2207 w 10000"/>
              <a:gd name="connsiteY152" fmla="*/ 4466 h 10393"/>
              <a:gd name="connsiteX153" fmla="*/ 2368 w 10000"/>
              <a:gd name="connsiteY153" fmla="*/ 4300 h 10393"/>
              <a:gd name="connsiteX154" fmla="*/ 2483 w 10000"/>
              <a:gd name="connsiteY154" fmla="*/ 4259 h 10393"/>
              <a:gd name="connsiteX155" fmla="*/ 2489 w 10000"/>
              <a:gd name="connsiteY155" fmla="*/ 4385 h 10393"/>
              <a:gd name="connsiteX156" fmla="*/ 2325 w 10000"/>
              <a:gd name="connsiteY156" fmla="*/ 4515 h 10393"/>
              <a:gd name="connsiteX157" fmla="*/ 2420 w 10000"/>
              <a:gd name="connsiteY157" fmla="*/ 4681 h 10393"/>
              <a:gd name="connsiteX158" fmla="*/ 2739 w 10000"/>
              <a:gd name="connsiteY158" fmla="*/ 4367 h 10393"/>
              <a:gd name="connsiteX159" fmla="*/ 2687 w 10000"/>
              <a:gd name="connsiteY159" fmla="*/ 4246 h 10393"/>
              <a:gd name="connsiteX160" fmla="*/ 2799 w 10000"/>
              <a:gd name="connsiteY160" fmla="*/ 4124 h 10393"/>
              <a:gd name="connsiteX161" fmla="*/ 2920 w 10000"/>
              <a:gd name="connsiteY161" fmla="*/ 4250 h 10393"/>
              <a:gd name="connsiteX162" fmla="*/ 3078 w 10000"/>
              <a:gd name="connsiteY162" fmla="*/ 4192 h 10393"/>
              <a:gd name="connsiteX163" fmla="*/ 3595 w 10000"/>
              <a:gd name="connsiteY163" fmla="*/ 3038 h 10393"/>
              <a:gd name="connsiteX164" fmla="*/ 3583 w 10000"/>
              <a:gd name="connsiteY164" fmla="*/ 3168 h 10393"/>
              <a:gd name="connsiteX165" fmla="*/ 3204 w 10000"/>
              <a:gd name="connsiteY165" fmla="*/ 4353 h 10393"/>
              <a:gd name="connsiteX166" fmla="*/ 3767 w 10000"/>
              <a:gd name="connsiteY166" fmla="*/ 4205 h 10393"/>
              <a:gd name="connsiteX167" fmla="*/ 3733 w 10000"/>
              <a:gd name="connsiteY167" fmla="*/ 4412 h 10393"/>
              <a:gd name="connsiteX168" fmla="*/ 3345 w 10000"/>
              <a:gd name="connsiteY168" fmla="*/ 4533 h 10393"/>
              <a:gd name="connsiteX169" fmla="*/ 3362 w 10000"/>
              <a:gd name="connsiteY169" fmla="*/ 4690 h 10393"/>
              <a:gd name="connsiteX170" fmla="*/ 3609 w 10000"/>
              <a:gd name="connsiteY170" fmla="*/ 4677 h 10393"/>
              <a:gd name="connsiteX171" fmla="*/ 3601 w 10000"/>
              <a:gd name="connsiteY171" fmla="*/ 4816 h 10393"/>
              <a:gd name="connsiteX172" fmla="*/ 3420 w 10000"/>
              <a:gd name="connsiteY172" fmla="*/ 4843 h 10393"/>
              <a:gd name="connsiteX173" fmla="*/ 3420 w 10000"/>
              <a:gd name="connsiteY173" fmla="*/ 4991 h 10393"/>
              <a:gd name="connsiteX174" fmla="*/ 3557 w 10000"/>
              <a:gd name="connsiteY174" fmla="*/ 5000 h 10393"/>
              <a:gd name="connsiteX175" fmla="*/ 3549 w 10000"/>
              <a:gd name="connsiteY175" fmla="*/ 5126 h 10393"/>
              <a:gd name="connsiteX176" fmla="*/ 3394 w 10000"/>
              <a:gd name="connsiteY176" fmla="*/ 5189 h 10393"/>
              <a:gd name="connsiteX177" fmla="*/ 3345 w 10000"/>
              <a:gd name="connsiteY177" fmla="*/ 5220 h 10393"/>
              <a:gd name="connsiteX178" fmla="*/ 3302 w 10000"/>
              <a:gd name="connsiteY178" fmla="*/ 5180 h 10393"/>
              <a:gd name="connsiteX179" fmla="*/ 3333 w 10000"/>
              <a:gd name="connsiteY179" fmla="*/ 5121 h 10393"/>
              <a:gd name="connsiteX180" fmla="*/ 3307 w 10000"/>
              <a:gd name="connsiteY180" fmla="*/ 4951 h 10393"/>
              <a:gd name="connsiteX181" fmla="*/ 3178 w 10000"/>
              <a:gd name="connsiteY181" fmla="*/ 4695 h 10393"/>
              <a:gd name="connsiteX182" fmla="*/ 3103 w 10000"/>
              <a:gd name="connsiteY182" fmla="*/ 4731 h 10393"/>
              <a:gd name="connsiteX183" fmla="*/ 3112 w 10000"/>
              <a:gd name="connsiteY183" fmla="*/ 4596 h 10393"/>
              <a:gd name="connsiteX184" fmla="*/ 2989 w 10000"/>
              <a:gd name="connsiteY184" fmla="*/ 4448 h 10393"/>
              <a:gd name="connsiteX185" fmla="*/ 2807 w 10000"/>
              <a:gd name="connsiteY185" fmla="*/ 4636 h 10393"/>
              <a:gd name="connsiteX186" fmla="*/ 2825 w 10000"/>
              <a:gd name="connsiteY186" fmla="*/ 5014 h 10393"/>
              <a:gd name="connsiteX187" fmla="*/ 2759 w 10000"/>
              <a:gd name="connsiteY187" fmla="*/ 5045 h 10393"/>
              <a:gd name="connsiteX188" fmla="*/ 2764 w 10000"/>
              <a:gd name="connsiteY188" fmla="*/ 5490 h 10393"/>
              <a:gd name="connsiteX189" fmla="*/ 2876 w 10000"/>
              <a:gd name="connsiteY189" fmla="*/ 5516 h 10393"/>
              <a:gd name="connsiteX190" fmla="*/ 2911 w 10000"/>
              <a:gd name="connsiteY190" fmla="*/ 5566 h 10393"/>
              <a:gd name="connsiteX191" fmla="*/ 2905 w 10000"/>
              <a:gd name="connsiteY191" fmla="*/ 6037 h 10393"/>
              <a:gd name="connsiteX192" fmla="*/ 4023 w 10000"/>
              <a:gd name="connsiteY192" fmla="*/ 6028 h 10393"/>
              <a:gd name="connsiteX193" fmla="*/ 4147 w 10000"/>
              <a:gd name="connsiteY193" fmla="*/ 5647 h 10393"/>
              <a:gd name="connsiteX194" fmla="*/ 4230 w 10000"/>
              <a:gd name="connsiteY194" fmla="*/ 5207 h 10393"/>
              <a:gd name="connsiteX195" fmla="*/ 4241 w 10000"/>
              <a:gd name="connsiteY195" fmla="*/ 4327 h 10393"/>
              <a:gd name="connsiteX196" fmla="*/ 4256 w 10000"/>
              <a:gd name="connsiteY196" fmla="*/ 4169 h 10393"/>
              <a:gd name="connsiteX197" fmla="*/ 4276 w 10000"/>
              <a:gd name="connsiteY197"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9540 w 10000"/>
              <a:gd name="connsiteY105" fmla="*/ 8292 h 10393"/>
              <a:gd name="connsiteX106" fmla="*/ 4902 w 10000"/>
              <a:gd name="connsiteY106" fmla="*/ 7985 h 10393"/>
              <a:gd name="connsiteX107" fmla="*/ 5076 w 10000"/>
              <a:gd name="connsiteY107" fmla="*/ 6763 h 10393"/>
              <a:gd name="connsiteX108" fmla="*/ 5546 w 10000"/>
              <a:gd name="connsiteY108" fmla="*/ 5449 h 10393"/>
              <a:gd name="connsiteX109" fmla="*/ 5234 w 10000"/>
              <a:gd name="connsiteY109" fmla="*/ 5283 h 10393"/>
              <a:gd name="connsiteX110" fmla="*/ 5245 w 10000"/>
              <a:gd name="connsiteY110" fmla="*/ 4925 h 10393"/>
              <a:gd name="connsiteX111" fmla="*/ 5269 w 10000"/>
              <a:gd name="connsiteY111" fmla="*/ 4483 h 10393"/>
              <a:gd name="connsiteX112" fmla="*/ 5296 w 10000"/>
              <a:gd name="connsiteY112" fmla="*/ 4155 h 10393"/>
              <a:gd name="connsiteX113" fmla="*/ 5222 w 10000"/>
              <a:gd name="connsiteY113" fmla="*/ 3788 h 10393"/>
              <a:gd name="connsiteX114" fmla="*/ 5083 w 10000"/>
              <a:gd name="connsiteY114" fmla="*/ 3491 h 10393"/>
              <a:gd name="connsiteX115" fmla="*/ 5034 w 10000"/>
              <a:gd name="connsiteY115" fmla="*/ 3213 h 10393"/>
              <a:gd name="connsiteX116" fmla="*/ 5026 w 10000"/>
              <a:gd name="connsiteY116" fmla="*/ 2899 h 10393"/>
              <a:gd name="connsiteX117" fmla="*/ 5092 w 10000"/>
              <a:gd name="connsiteY117" fmla="*/ 2535 h 10393"/>
              <a:gd name="connsiteX118" fmla="*/ 5178 w 10000"/>
              <a:gd name="connsiteY118" fmla="*/ 2239 h 10393"/>
              <a:gd name="connsiteX119" fmla="*/ 5178 w 10000"/>
              <a:gd name="connsiteY119" fmla="*/ 2149 h 10393"/>
              <a:gd name="connsiteX120" fmla="*/ 5283 w 10000"/>
              <a:gd name="connsiteY120" fmla="*/ 974 h 10393"/>
              <a:gd name="connsiteX121" fmla="*/ 5295 w 10000"/>
              <a:gd name="connsiteY121" fmla="*/ 652 h 10393"/>
              <a:gd name="connsiteX122" fmla="*/ 5387 w 10000"/>
              <a:gd name="connsiteY122" fmla="*/ 647 h 10393"/>
              <a:gd name="connsiteX123" fmla="*/ 5469 w 10000"/>
              <a:gd name="connsiteY123" fmla="*/ 517 h 10393"/>
              <a:gd name="connsiteX124" fmla="*/ 5479 w 10000"/>
              <a:gd name="connsiteY124" fmla="*/ 24 h 10393"/>
              <a:gd name="connsiteX125" fmla="*/ 5282 w 10000"/>
              <a:gd name="connsiteY125" fmla="*/ 7 h 10393"/>
              <a:gd name="connsiteX126" fmla="*/ 5035 w 10000"/>
              <a:gd name="connsiteY126" fmla="*/ 151 h 10393"/>
              <a:gd name="connsiteX127" fmla="*/ 4819 w 10000"/>
              <a:gd name="connsiteY127" fmla="*/ 393 h 10393"/>
              <a:gd name="connsiteX128" fmla="*/ 4428 w 10000"/>
              <a:gd name="connsiteY128" fmla="*/ 748 h 10393"/>
              <a:gd name="connsiteX129" fmla="*/ 3353 w 10000"/>
              <a:gd name="connsiteY129" fmla="*/ 1448 h 10393"/>
              <a:gd name="connsiteX130" fmla="*/ 2905 w 10000"/>
              <a:gd name="connsiteY130" fmla="*/ 1834 h 10393"/>
              <a:gd name="connsiteX131" fmla="*/ 2905 w 10000"/>
              <a:gd name="connsiteY131" fmla="*/ 1969 h 10393"/>
              <a:gd name="connsiteX132" fmla="*/ 2957 w 10000"/>
              <a:gd name="connsiteY132" fmla="*/ 1947 h 10393"/>
              <a:gd name="connsiteX133" fmla="*/ 2966 w 10000"/>
              <a:gd name="connsiteY133" fmla="*/ 2054 h 10393"/>
              <a:gd name="connsiteX134" fmla="*/ 2885 w 10000"/>
              <a:gd name="connsiteY134" fmla="*/ 2122 h 10393"/>
              <a:gd name="connsiteX135" fmla="*/ 2549 w 10000"/>
              <a:gd name="connsiteY135" fmla="*/ 2539 h 10393"/>
              <a:gd name="connsiteX136" fmla="*/ 2422 w 10000"/>
              <a:gd name="connsiteY136" fmla="*/ 2764 h 10393"/>
              <a:gd name="connsiteX137" fmla="*/ 2178 w 10000"/>
              <a:gd name="connsiteY137" fmla="*/ 3060 h 10393"/>
              <a:gd name="connsiteX138" fmla="*/ 2101 w 10000"/>
              <a:gd name="connsiteY138" fmla="*/ 3199 h 10393"/>
              <a:gd name="connsiteX139" fmla="*/ 2103 w 10000"/>
              <a:gd name="connsiteY139" fmla="*/ 3303 h 10393"/>
              <a:gd name="connsiteX140" fmla="*/ 1991 w 10000"/>
              <a:gd name="connsiteY140" fmla="*/ 3424 h 10393"/>
              <a:gd name="connsiteX141" fmla="*/ 1816 w 10000"/>
              <a:gd name="connsiteY141" fmla="*/ 3361 h 10393"/>
              <a:gd name="connsiteX142" fmla="*/ 1618 w 10000"/>
              <a:gd name="connsiteY142" fmla="*/ 3626 h 10393"/>
              <a:gd name="connsiteX143" fmla="*/ 1618 w 10000"/>
              <a:gd name="connsiteY143" fmla="*/ 3761 h 10393"/>
              <a:gd name="connsiteX144" fmla="*/ 1457 w 10000"/>
              <a:gd name="connsiteY144" fmla="*/ 3940 h 10393"/>
              <a:gd name="connsiteX145" fmla="*/ 1543 w 10000"/>
              <a:gd name="connsiteY145" fmla="*/ 4044 h 10393"/>
              <a:gd name="connsiteX146" fmla="*/ 1670 w 10000"/>
              <a:gd name="connsiteY146" fmla="*/ 3949 h 10393"/>
              <a:gd name="connsiteX147" fmla="*/ 1905 w 10000"/>
              <a:gd name="connsiteY147" fmla="*/ 4115 h 10393"/>
              <a:gd name="connsiteX148" fmla="*/ 2147 w 10000"/>
              <a:gd name="connsiteY148" fmla="*/ 3913 h 10393"/>
              <a:gd name="connsiteX149" fmla="*/ 2207 w 10000"/>
              <a:gd name="connsiteY149" fmla="*/ 3963 h 10393"/>
              <a:gd name="connsiteX150" fmla="*/ 1954 w 10000"/>
              <a:gd name="connsiteY150" fmla="*/ 4196 h 10393"/>
              <a:gd name="connsiteX151" fmla="*/ 2207 w 10000"/>
              <a:gd name="connsiteY151" fmla="*/ 4466 h 10393"/>
              <a:gd name="connsiteX152" fmla="*/ 2368 w 10000"/>
              <a:gd name="connsiteY152" fmla="*/ 4300 h 10393"/>
              <a:gd name="connsiteX153" fmla="*/ 2483 w 10000"/>
              <a:gd name="connsiteY153" fmla="*/ 4259 h 10393"/>
              <a:gd name="connsiteX154" fmla="*/ 2489 w 10000"/>
              <a:gd name="connsiteY154" fmla="*/ 4385 h 10393"/>
              <a:gd name="connsiteX155" fmla="*/ 2325 w 10000"/>
              <a:gd name="connsiteY155" fmla="*/ 4515 h 10393"/>
              <a:gd name="connsiteX156" fmla="*/ 2420 w 10000"/>
              <a:gd name="connsiteY156" fmla="*/ 4681 h 10393"/>
              <a:gd name="connsiteX157" fmla="*/ 2739 w 10000"/>
              <a:gd name="connsiteY157" fmla="*/ 4367 h 10393"/>
              <a:gd name="connsiteX158" fmla="*/ 2687 w 10000"/>
              <a:gd name="connsiteY158" fmla="*/ 4246 h 10393"/>
              <a:gd name="connsiteX159" fmla="*/ 2799 w 10000"/>
              <a:gd name="connsiteY159" fmla="*/ 4124 h 10393"/>
              <a:gd name="connsiteX160" fmla="*/ 2920 w 10000"/>
              <a:gd name="connsiteY160" fmla="*/ 4250 h 10393"/>
              <a:gd name="connsiteX161" fmla="*/ 3078 w 10000"/>
              <a:gd name="connsiteY161" fmla="*/ 4192 h 10393"/>
              <a:gd name="connsiteX162" fmla="*/ 3595 w 10000"/>
              <a:gd name="connsiteY162" fmla="*/ 3038 h 10393"/>
              <a:gd name="connsiteX163" fmla="*/ 3583 w 10000"/>
              <a:gd name="connsiteY163" fmla="*/ 3168 h 10393"/>
              <a:gd name="connsiteX164" fmla="*/ 3204 w 10000"/>
              <a:gd name="connsiteY164" fmla="*/ 4353 h 10393"/>
              <a:gd name="connsiteX165" fmla="*/ 3767 w 10000"/>
              <a:gd name="connsiteY165" fmla="*/ 4205 h 10393"/>
              <a:gd name="connsiteX166" fmla="*/ 3733 w 10000"/>
              <a:gd name="connsiteY166" fmla="*/ 4412 h 10393"/>
              <a:gd name="connsiteX167" fmla="*/ 3345 w 10000"/>
              <a:gd name="connsiteY167" fmla="*/ 4533 h 10393"/>
              <a:gd name="connsiteX168" fmla="*/ 3362 w 10000"/>
              <a:gd name="connsiteY168" fmla="*/ 4690 h 10393"/>
              <a:gd name="connsiteX169" fmla="*/ 3609 w 10000"/>
              <a:gd name="connsiteY169" fmla="*/ 4677 h 10393"/>
              <a:gd name="connsiteX170" fmla="*/ 3601 w 10000"/>
              <a:gd name="connsiteY170" fmla="*/ 4816 h 10393"/>
              <a:gd name="connsiteX171" fmla="*/ 3420 w 10000"/>
              <a:gd name="connsiteY171" fmla="*/ 4843 h 10393"/>
              <a:gd name="connsiteX172" fmla="*/ 3420 w 10000"/>
              <a:gd name="connsiteY172" fmla="*/ 4991 h 10393"/>
              <a:gd name="connsiteX173" fmla="*/ 3557 w 10000"/>
              <a:gd name="connsiteY173" fmla="*/ 5000 h 10393"/>
              <a:gd name="connsiteX174" fmla="*/ 3549 w 10000"/>
              <a:gd name="connsiteY174" fmla="*/ 5126 h 10393"/>
              <a:gd name="connsiteX175" fmla="*/ 3394 w 10000"/>
              <a:gd name="connsiteY175" fmla="*/ 5189 h 10393"/>
              <a:gd name="connsiteX176" fmla="*/ 3345 w 10000"/>
              <a:gd name="connsiteY176" fmla="*/ 5220 h 10393"/>
              <a:gd name="connsiteX177" fmla="*/ 3302 w 10000"/>
              <a:gd name="connsiteY177" fmla="*/ 5180 h 10393"/>
              <a:gd name="connsiteX178" fmla="*/ 3333 w 10000"/>
              <a:gd name="connsiteY178" fmla="*/ 5121 h 10393"/>
              <a:gd name="connsiteX179" fmla="*/ 3307 w 10000"/>
              <a:gd name="connsiteY179" fmla="*/ 4951 h 10393"/>
              <a:gd name="connsiteX180" fmla="*/ 3178 w 10000"/>
              <a:gd name="connsiteY180" fmla="*/ 4695 h 10393"/>
              <a:gd name="connsiteX181" fmla="*/ 3103 w 10000"/>
              <a:gd name="connsiteY181" fmla="*/ 4731 h 10393"/>
              <a:gd name="connsiteX182" fmla="*/ 3112 w 10000"/>
              <a:gd name="connsiteY182" fmla="*/ 4596 h 10393"/>
              <a:gd name="connsiteX183" fmla="*/ 2989 w 10000"/>
              <a:gd name="connsiteY183" fmla="*/ 4448 h 10393"/>
              <a:gd name="connsiteX184" fmla="*/ 2807 w 10000"/>
              <a:gd name="connsiteY184" fmla="*/ 4636 h 10393"/>
              <a:gd name="connsiteX185" fmla="*/ 2825 w 10000"/>
              <a:gd name="connsiteY185" fmla="*/ 5014 h 10393"/>
              <a:gd name="connsiteX186" fmla="*/ 2759 w 10000"/>
              <a:gd name="connsiteY186" fmla="*/ 5045 h 10393"/>
              <a:gd name="connsiteX187" fmla="*/ 2764 w 10000"/>
              <a:gd name="connsiteY187" fmla="*/ 5490 h 10393"/>
              <a:gd name="connsiteX188" fmla="*/ 2876 w 10000"/>
              <a:gd name="connsiteY188" fmla="*/ 5516 h 10393"/>
              <a:gd name="connsiteX189" fmla="*/ 2911 w 10000"/>
              <a:gd name="connsiteY189" fmla="*/ 5566 h 10393"/>
              <a:gd name="connsiteX190" fmla="*/ 2905 w 10000"/>
              <a:gd name="connsiteY190" fmla="*/ 6037 h 10393"/>
              <a:gd name="connsiteX191" fmla="*/ 4023 w 10000"/>
              <a:gd name="connsiteY191" fmla="*/ 6028 h 10393"/>
              <a:gd name="connsiteX192" fmla="*/ 4147 w 10000"/>
              <a:gd name="connsiteY192" fmla="*/ 5647 h 10393"/>
              <a:gd name="connsiteX193" fmla="*/ 4230 w 10000"/>
              <a:gd name="connsiteY193" fmla="*/ 5207 h 10393"/>
              <a:gd name="connsiteX194" fmla="*/ 4241 w 10000"/>
              <a:gd name="connsiteY194" fmla="*/ 4327 h 10393"/>
              <a:gd name="connsiteX195" fmla="*/ 4256 w 10000"/>
              <a:gd name="connsiteY195" fmla="*/ 4169 h 10393"/>
              <a:gd name="connsiteX196" fmla="*/ 4276 w 10000"/>
              <a:gd name="connsiteY196"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9802 w 10000"/>
              <a:gd name="connsiteY104" fmla="*/ 8327 h 10393"/>
              <a:gd name="connsiteX105" fmla="*/ 4902 w 10000"/>
              <a:gd name="connsiteY105" fmla="*/ 7985 h 10393"/>
              <a:gd name="connsiteX106" fmla="*/ 5076 w 10000"/>
              <a:gd name="connsiteY106" fmla="*/ 6763 h 10393"/>
              <a:gd name="connsiteX107" fmla="*/ 5546 w 10000"/>
              <a:gd name="connsiteY107" fmla="*/ 5449 h 10393"/>
              <a:gd name="connsiteX108" fmla="*/ 5234 w 10000"/>
              <a:gd name="connsiteY108" fmla="*/ 5283 h 10393"/>
              <a:gd name="connsiteX109" fmla="*/ 5245 w 10000"/>
              <a:gd name="connsiteY109" fmla="*/ 4925 h 10393"/>
              <a:gd name="connsiteX110" fmla="*/ 5269 w 10000"/>
              <a:gd name="connsiteY110" fmla="*/ 4483 h 10393"/>
              <a:gd name="connsiteX111" fmla="*/ 5296 w 10000"/>
              <a:gd name="connsiteY111" fmla="*/ 4155 h 10393"/>
              <a:gd name="connsiteX112" fmla="*/ 5222 w 10000"/>
              <a:gd name="connsiteY112" fmla="*/ 3788 h 10393"/>
              <a:gd name="connsiteX113" fmla="*/ 5083 w 10000"/>
              <a:gd name="connsiteY113" fmla="*/ 3491 h 10393"/>
              <a:gd name="connsiteX114" fmla="*/ 5034 w 10000"/>
              <a:gd name="connsiteY114" fmla="*/ 3213 h 10393"/>
              <a:gd name="connsiteX115" fmla="*/ 5026 w 10000"/>
              <a:gd name="connsiteY115" fmla="*/ 2899 h 10393"/>
              <a:gd name="connsiteX116" fmla="*/ 5092 w 10000"/>
              <a:gd name="connsiteY116" fmla="*/ 2535 h 10393"/>
              <a:gd name="connsiteX117" fmla="*/ 5178 w 10000"/>
              <a:gd name="connsiteY117" fmla="*/ 2239 h 10393"/>
              <a:gd name="connsiteX118" fmla="*/ 5178 w 10000"/>
              <a:gd name="connsiteY118" fmla="*/ 2149 h 10393"/>
              <a:gd name="connsiteX119" fmla="*/ 5283 w 10000"/>
              <a:gd name="connsiteY119" fmla="*/ 974 h 10393"/>
              <a:gd name="connsiteX120" fmla="*/ 5295 w 10000"/>
              <a:gd name="connsiteY120" fmla="*/ 652 h 10393"/>
              <a:gd name="connsiteX121" fmla="*/ 5387 w 10000"/>
              <a:gd name="connsiteY121" fmla="*/ 647 h 10393"/>
              <a:gd name="connsiteX122" fmla="*/ 5469 w 10000"/>
              <a:gd name="connsiteY122" fmla="*/ 517 h 10393"/>
              <a:gd name="connsiteX123" fmla="*/ 5479 w 10000"/>
              <a:gd name="connsiteY123" fmla="*/ 24 h 10393"/>
              <a:gd name="connsiteX124" fmla="*/ 5282 w 10000"/>
              <a:gd name="connsiteY124" fmla="*/ 7 h 10393"/>
              <a:gd name="connsiteX125" fmla="*/ 5035 w 10000"/>
              <a:gd name="connsiteY125" fmla="*/ 151 h 10393"/>
              <a:gd name="connsiteX126" fmla="*/ 4819 w 10000"/>
              <a:gd name="connsiteY126" fmla="*/ 393 h 10393"/>
              <a:gd name="connsiteX127" fmla="*/ 4428 w 10000"/>
              <a:gd name="connsiteY127" fmla="*/ 748 h 10393"/>
              <a:gd name="connsiteX128" fmla="*/ 3353 w 10000"/>
              <a:gd name="connsiteY128" fmla="*/ 1448 h 10393"/>
              <a:gd name="connsiteX129" fmla="*/ 2905 w 10000"/>
              <a:gd name="connsiteY129" fmla="*/ 1834 h 10393"/>
              <a:gd name="connsiteX130" fmla="*/ 2905 w 10000"/>
              <a:gd name="connsiteY130" fmla="*/ 1969 h 10393"/>
              <a:gd name="connsiteX131" fmla="*/ 2957 w 10000"/>
              <a:gd name="connsiteY131" fmla="*/ 1947 h 10393"/>
              <a:gd name="connsiteX132" fmla="*/ 2966 w 10000"/>
              <a:gd name="connsiteY132" fmla="*/ 2054 h 10393"/>
              <a:gd name="connsiteX133" fmla="*/ 2885 w 10000"/>
              <a:gd name="connsiteY133" fmla="*/ 2122 h 10393"/>
              <a:gd name="connsiteX134" fmla="*/ 2549 w 10000"/>
              <a:gd name="connsiteY134" fmla="*/ 2539 h 10393"/>
              <a:gd name="connsiteX135" fmla="*/ 2422 w 10000"/>
              <a:gd name="connsiteY135" fmla="*/ 2764 h 10393"/>
              <a:gd name="connsiteX136" fmla="*/ 2178 w 10000"/>
              <a:gd name="connsiteY136" fmla="*/ 3060 h 10393"/>
              <a:gd name="connsiteX137" fmla="*/ 2101 w 10000"/>
              <a:gd name="connsiteY137" fmla="*/ 3199 h 10393"/>
              <a:gd name="connsiteX138" fmla="*/ 2103 w 10000"/>
              <a:gd name="connsiteY138" fmla="*/ 3303 h 10393"/>
              <a:gd name="connsiteX139" fmla="*/ 1991 w 10000"/>
              <a:gd name="connsiteY139" fmla="*/ 3424 h 10393"/>
              <a:gd name="connsiteX140" fmla="*/ 1816 w 10000"/>
              <a:gd name="connsiteY140" fmla="*/ 3361 h 10393"/>
              <a:gd name="connsiteX141" fmla="*/ 1618 w 10000"/>
              <a:gd name="connsiteY141" fmla="*/ 3626 h 10393"/>
              <a:gd name="connsiteX142" fmla="*/ 1618 w 10000"/>
              <a:gd name="connsiteY142" fmla="*/ 3761 h 10393"/>
              <a:gd name="connsiteX143" fmla="*/ 1457 w 10000"/>
              <a:gd name="connsiteY143" fmla="*/ 3940 h 10393"/>
              <a:gd name="connsiteX144" fmla="*/ 1543 w 10000"/>
              <a:gd name="connsiteY144" fmla="*/ 4044 h 10393"/>
              <a:gd name="connsiteX145" fmla="*/ 1670 w 10000"/>
              <a:gd name="connsiteY145" fmla="*/ 3949 h 10393"/>
              <a:gd name="connsiteX146" fmla="*/ 1905 w 10000"/>
              <a:gd name="connsiteY146" fmla="*/ 4115 h 10393"/>
              <a:gd name="connsiteX147" fmla="*/ 2147 w 10000"/>
              <a:gd name="connsiteY147" fmla="*/ 3913 h 10393"/>
              <a:gd name="connsiteX148" fmla="*/ 2207 w 10000"/>
              <a:gd name="connsiteY148" fmla="*/ 3963 h 10393"/>
              <a:gd name="connsiteX149" fmla="*/ 1954 w 10000"/>
              <a:gd name="connsiteY149" fmla="*/ 4196 h 10393"/>
              <a:gd name="connsiteX150" fmla="*/ 2207 w 10000"/>
              <a:gd name="connsiteY150" fmla="*/ 4466 h 10393"/>
              <a:gd name="connsiteX151" fmla="*/ 2368 w 10000"/>
              <a:gd name="connsiteY151" fmla="*/ 4300 h 10393"/>
              <a:gd name="connsiteX152" fmla="*/ 2483 w 10000"/>
              <a:gd name="connsiteY152" fmla="*/ 4259 h 10393"/>
              <a:gd name="connsiteX153" fmla="*/ 2489 w 10000"/>
              <a:gd name="connsiteY153" fmla="*/ 4385 h 10393"/>
              <a:gd name="connsiteX154" fmla="*/ 2325 w 10000"/>
              <a:gd name="connsiteY154" fmla="*/ 4515 h 10393"/>
              <a:gd name="connsiteX155" fmla="*/ 2420 w 10000"/>
              <a:gd name="connsiteY155" fmla="*/ 4681 h 10393"/>
              <a:gd name="connsiteX156" fmla="*/ 2739 w 10000"/>
              <a:gd name="connsiteY156" fmla="*/ 4367 h 10393"/>
              <a:gd name="connsiteX157" fmla="*/ 2687 w 10000"/>
              <a:gd name="connsiteY157" fmla="*/ 4246 h 10393"/>
              <a:gd name="connsiteX158" fmla="*/ 2799 w 10000"/>
              <a:gd name="connsiteY158" fmla="*/ 4124 h 10393"/>
              <a:gd name="connsiteX159" fmla="*/ 2920 w 10000"/>
              <a:gd name="connsiteY159" fmla="*/ 4250 h 10393"/>
              <a:gd name="connsiteX160" fmla="*/ 3078 w 10000"/>
              <a:gd name="connsiteY160" fmla="*/ 4192 h 10393"/>
              <a:gd name="connsiteX161" fmla="*/ 3595 w 10000"/>
              <a:gd name="connsiteY161" fmla="*/ 3038 h 10393"/>
              <a:gd name="connsiteX162" fmla="*/ 3583 w 10000"/>
              <a:gd name="connsiteY162" fmla="*/ 3168 h 10393"/>
              <a:gd name="connsiteX163" fmla="*/ 3204 w 10000"/>
              <a:gd name="connsiteY163" fmla="*/ 4353 h 10393"/>
              <a:gd name="connsiteX164" fmla="*/ 3767 w 10000"/>
              <a:gd name="connsiteY164" fmla="*/ 4205 h 10393"/>
              <a:gd name="connsiteX165" fmla="*/ 3733 w 10000"/>
              <a:gd name="connsiteY165" fmla="*/ 4412 h 10393"/>
              <a:gd name="connsiteX166" fmla="*/ 3345 w 10000"/>
              <a:gd name="connsiteY166" fmla="*/ 4533 h 10393"/>
              <a:gd name="connsiteX167" fmla="*/ 3362 w 10000"/>
              <a:gd name="connsiteY167" fmla="*/ 4690 h 10393"/>
              <a:gd name="connsiteX168" fmla="*/ 3609 w 10000"/>
              <a:gd name="connsiteY168" fmla="*/ 4677 h 10393"/>
              <a:gd name="connsiteX169" fmla="*/ 3601 w 10000"/>
              <a:gd name="connsiteY169" fmla="*/ 4816 h 10393"/>
              <a:gd name="connsiteX170" fmla="*/ 3420 w 10000"/>
              <a:gd name="connsiteY170" fmla="*/ 4843 h 10393"/>
              <a:gd name="connsiteX171" fmla="*/ 3420 w 10000"/>
              <a:gd name="connsiteY171" fmla="*/ 4991 h 10393"/>
              <a:gd name="connsiteX172" fmla="*/ 3557 w 10000"/>
              <a:gd name="connsiteY172" fmla="*/ 5000 h 10393"/>
              <a:gd name="connsiteX173" fmla="*/ 3549 w 10000"/>
              <a:gd name="connsiteY173" fmla="*/ 5126 h 10393"/>
              <a:gd name="connsiteX174" fmla="*/ 3394 w 10000"/>
              <a:gd name="connsiteY174" fmla="*/ 5189 h 10393"/>
              <a:gd name="connsiteX175" fmla="*/ 3345 w 10000"/>
              <a:gd name="connsiteY175" fmla="*/ 5220 h 10393"/>
              <a:gd name="connsiteX176" fmla="*/ 3302 w 10000"/>
              <a:gd name="connsiteY176" fmla="*/ 5180 h 10393"/>
              <a:gd name="connsiteX177" fmla="*/ 3333 w 10000"/>
              <a:gd name="connsiteY177" fmla="*/ 5121 h 10393"/>
              <a:gd name="connsiteX178" fmla="*/ 3307 w 10000"/>
              <a:gd name="connsiteY178" fmla="*/ 4951 h 10393"/>
              <a:gd name="connsiteX179" fmla="*/ 3178 w 10000"/>
              <a:gd name="connsiteY179" fmla="*/ 4695 h 10393"/>
              <a:gd name="connsiteX180" fmla="*/ 3103 w 10000"/>
              <a:gd name="connsiteY180" fmla="*/ 4731 h 10393"/>
              <a:gd name="connsiteX181" fmla="*/ 3112 w 10000"/>
              <a:gd name="connsiteY181" fmla="*/ 4596 h 10393"/>
              <a:gd name="connsiteX182" fmla="*/ 2989 w 10000"/>
              <a:gd name="connsiteY182" fmla="*/ 4448 h 10393"/>
              <a:gd name="connsiteX183" fmla="*/ 2807 w 10000"/>
              <a:gd name="connsiteY183" fmla="*/ 4636 h 10393"/>
              <a:gd name="connsiteX184" fmla="*/ 2825 w 10000"/>
              <a:gd name="connsiteY184" fmla="*/ 5014 h 10393"/>
              <a:gd name="connsiteX185" fmla="*/ 2759 w 10000"/>
              <a:gd name="connsiteY185" fmla="*/ 5045 h 10393"/>
              <a:gd name="connsiteX186" fmla="*/ 2764 w 10000"/>
              <a:gd name="connsiteY186" fmla="*/ 5490 h 10393"/>
              <a:gd name="connsiteX187" fmla="*/ 2876 w 10000"/>
              <a:gd name="connsiteY187" fmla="*/ 5516 h 10393"/>
              <a:gd name="connsiteX188" fmla="*/ 2911 w 10000"/>
              <a:gd name="connsiteY188" fmla="*/ 5566 h 10393"/>
              <a:gd name="connsiteX189" fmla="*/ 2905 w 10000"/>
              <a:gd name="connsiteY189" fmla="*/ 6037 h 10393"/>
              <a:gd name="connsiteX190" fmla="*/ 4023 w 10000"/>
              <a:gd name="connsiteY190" fmla="*/ 6028 h 10393"/>
              <a:gd name="connsiteX191" fmla="*/ 4147 w 10000"/>
              <a:gd name="connsiteY191" fmla="*/ 5647 h 10393"/>
              <a:gd name="connsiteX192" fmla="*/ 4230 w 10000"/>
              <a:gd name="connsiteY192" fmla="*/ 5207 h 10393"/>
              <a:gd name="connsiteX193" fmla="*/ 4241 w 10000"/>
              <a:gd name="connsiteY193" fmla="*/ 4327 h 10393"/>
              <a:gd name="connsiteX194" fmla="*/ 4256 w 10000"/>
              <a:gd name="connsiteY194" fmla="*/ 4169 h 10393"/>
              <a:gd name="connsiteX195" fmla="*/ 4276 w 10000"/>
              <a:gd name="connsiteY195"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9836 w 10000"/>
              <a:gd name="connsiteY103" fmla="*/ 8547 h 10393"/>
              <a:gd name="connsiteX104" fmla="*/ 4902 w 10000"/>
              <a:gd name="connsiteY104" fmla="*/ 7985 h 10393"/>
              <a:gd name="connsiteX105" fmla="*/ 5076 w 10000"/>
              <a:gd name="connsiteY105" fmla="*/ 6763 h 10393"/>
              <a:gd name="connsiteX106" fmla="*/ 5546 w 10000"/>
              <a:gd name="connsiteY106" fmla="*/ 5449 h 10393"/>
              <a:gd name="connsiteX107" fmla="*/ 5234 w 10000"/>
              <a:gd name="connsiteY107" fmla="*/ 5283 h 10393"/>
              <a:gd name="connsiteX108" fmla="*/ 5245 w 10000"/>
              <a:gd name="connsiteY108" fmla="*/ 4925 h 10393"/>
              <a:gd name="connsiteX109" fmla="*/ 5269 w 10000"/>
              <a:gd name="connsiteY109" fmla="*/ 4483 h 10393"/>
              <a:gd name="connsiteX110" fmla="*/ 5296 w 10000"/>
              <a:gd name="connsiteY110" fmla="*/ 4155 h 10393"/>
              <a:gd name="connsiteX111" fmla="*/ 5222 w 10000"/>
              <a:gd name="connsiteY111" fmla="*/ 3788 h 10393"/>
              <a:gd name="connsiteX112" fmla="*/ 5083 w 10000"/>
              <a:gd name="connsiteY112" fmla="*/ 3491 h 10393"/>
              <a:gd name="connsiteX113" fmla="*/ 5034 w 10000"/>
              <a:gd name="connsiteY113" fmla="*/ 3213 h 10393"/>
              <a:gd name="connsiteX114" fmla="*/ 5026 w 10000"/>
              <a:gd name="connsiteY114" fmla="*/ 2899 h 10393"/>
              <a:gd name="connsiteX115" fmla="*/ 5092 w 10000"/>
              <a:gd name="connsiteY115" fmla="*/ 2535 h 10393"/>
              <a:gd name="connsiteX116" fmla="*/ 5178 w 10000"/>
              <a:gd name="connsiteY116" fmla="*/ 2239 h 10393"/>
              <a:gd name="connsiteX117" fmla="*/ 5178 w 10000"/>
              <a:gd name="connsiteY117" fmla="*/ 2149 h 10393"/>
              <a:gd name="connsiteX118" fmla="*/ 5283 w 10000"/>
              <a:gd name="connsiteY118" fmla="*/ 974 h 10393"/>
              <a:gd name="connsiteX119" fmla="*/ 5295 w 10000"/>
              <a:gd name="connsiteY119" fmla="*/ 652 h 10393"/>
              <a:gd name="connsiteX120" fmla="*/ 5387 w 10000"/>
              <a:gd name="connsiteY120" fmla="*/ 647 h 10393"/>
              <a:gd name="connsiteX121" fmla="*/ 5469 w 10000"/>
              <a:gd name="connsiteY121" fmla="*/ 517 h 10393"/>
              <a:gd name="connsiteX122" fmla="*/ 5479 w 10000"/>
              <a:gd name="connsiteY122" fmla="*/ 24 h 10393"/>
              <a:gd name="connsiteX123" fmla="*/ 5282 w 10000"/>
              <a:gd name="connsiteY123" fmla="*/ 7 h 10393"/>
              <a:gd name="connsiteX124" fmla="*/ 5035 w 10000"/>
              <a:gd name="connsiteY124" fmla="*/ 151 h 10393"/>
              <a:gd name="connsiteX125" fmla="*/ 4819 w 10000"/>
              <a:gd name="connsiteY125" fmla="*/ 393 h 10393"/>
              <a:gd name="connsiteX126" fmla="*/ 4428 w 10000"/>
              <a:gd name="connsiteY126" fmla="*/ 748 h 10393"/>
              <a:gd name="connsiteX127" fmla="*/ 3353 w 10000"/>
              <a:gd name="connsiteY127" fmla="*/ 1448 h 10393"/>
              <a:gd name="connsiteX128" fmla="*/ 2905 w 10000"/>
              <a:gd name="connsiteY128" fmla="*/ 1834 h 10393"/>
              <a:gd name="connsiteX129" fmla="*/ 2905 w 10000"/>
              <a:gd name="connsiteY129" fmla="*/ 1969 h 10393"/>
              <a:gd name="connsiteX130" fmla="*/ 2957 w 10000"/>
              <a:gd name="connsiteY130" fmla="*/ 1947 h 10393"/>
              <a:gd name="connsiteX131" fmla="*/ 2966 w 10000"/>
              <a:gd name="connsiteY131" fmla="*/ 2054 h 10393"/>
              <a:gd name="connsiteX132" fmla="*/ 2885 w 10000"/>
              <a:gd name="connsiteY132" fmla="*/ 2122 h 10393"/>
              <a:gd name="connsiteX133" fmla="*/ 2549 w 10000"/>
              <a:gd name="connsiteY133" fmla="*/ 2539 h 10393"/>
              <a:gd name="connsiteX134" fmla="*/ 2422 w 10000"/>
              <a:gd name="connsiteY134" fmla="*/ 2764 h 10393"/>
              <a:gd name="connsiteX135" fmla="*/ 2178 w 10000"/>
              <a:gd name="connsiteY135" fmla="*/ 3060 h 10393"/>
              <a:gd name="connsiteX136" fmla="*/ 2101 w 10000"/>
              <a:gd name="connsiteY136" fmla="*/ 3199 h 10393"/>
              <a:gd name="connsiteX137" fmla="*/ 2103 w 10000"/>
              <a:gd name="connsiteY137" fmla="*/ 3303 h 10393"/>
              <a:gd name="connsiteX138" fmla="*/ 1991 w 10000"/>
              <a:gd name="connsiteY138" fmla="*/ 3424 h 10393"/>
              <a:gd name="connsiteX139" fmla="*/ 1816 w 10000"/>
              <a:gd name="connsiteY139" fmla="*/ 3361 h 10393"/>
              <a:gd name="connsiteX140" fmla="*/ 1618 w 10000"/>
              <a:gd name="connsiteY140" fmla="*/ 3626 h 10393"/>
              <a:gd name="connsiteX141" fmla="*/ 1618 w 10000"/>
              <a:gd name="connsiteY141" fmla="*/ 3761 h 10393"/>
              <a:gd name="connsiteX142" fmla="*/ 1457 w 10000"/>
              <a:gd name="connsiteY142" fmla="*/ 3940 h 10393"/>
              <a:gd name="connsiteX143" fmla="*/ 1543 w 10000"/>
              <a:gd name="connsiteY143" fmla="*/ 4044 h 10393"/>
              <a:gd name="connsiteX144" fmla="*/ 1670 w 10000"/>
              <a:gd name="connsiteY144" fmla="*/ 3949 h 10393"/>
              <a:gd name="connsiteX145" fmla="*/ 1905 w 10000"/>
              <a:gd name="connsiteY145" fmla="*/ 4115 h 10393"/>
              <a:gd name="connsiteX146" fmla="*/ 2147 w 10000"/>
              <a:gd name="connsiteY146" fmla="*/ 3913 h 10393"/>
              <a:gd name="connsiteX147" fmla="*/ 2207 w 10000"/>
              <a:gd name="connsiteY147" fmla="*/ 3963 h 10393"/>
              <a:gd name="connsiteX148" fmla="*/ 1954 w 10000"/>
              <a:gd name="connsiteY148" fmla="*/ 4196 h 10393"/>
              <a:gd name="connsiteX149" fmla="*/ 2207 w 10000"/>
              <a:gd name="connsiteY149" fmla="*/ 4466 h 10393"/>
              <a:gd name="connsiteX150" fmla="*/ 2368 w 10000"/>
              <a:gd name="connsiteY150" fmla="*/ 4300 h 10393"/>
              <a:gd name="connsiteX151" fmla="*/ 2483 w 10000"/>
              <a:gd name="connsiteY151" fmla="*/ 4259 h 10393"/>
              <a:gd name="connsiteX152" fmla="*/ 2489 w 10000"/>
              <a:gd name="connsiteY152" fmla="*/ 4385 h 10393"/>
              <a:gd name="connsiteX153" fmla="*/ 2325 w 10000"/>
              <a:gd name="connsiteY153" fmla="*/ 4515 h 10393"/>
              <a:gd name="connsiteX154" fmla="*/ 2420 w 10000"/>
              <a:gd name="connsiteY154" fmla="*/ 4681 h 10393"/>
              <a:gd name="connsiteX155" fmla="*/ 2739 w 10000"/>
              <a:gd name="connsiteY155" fmla="*/ 4367 h 10393"/>
              <a:gd name="connsiteX156" fmla="*/ 2687 w 10000"/>
              <a:gd name="connsiteY156" fmla="*/ 4246 h 10393"/>
              <a:gd name="connsiteX157" fmla="*/ 2799 w 10000"/>
              <a:gd name="connsiteY157" fmla="*/ 4124 h 10393"/>
              <a:gd name="connsiteX158" fmla="*/ 2920 w 10000"/>
              <a:gd name="connsiteY158" fmla="*/ 4250 h 10393"/>
              <a:gd name="connsiteX159" fmla="*/ 3078 w 10000"/>
              <a:gd name="connsiteY159" fmla="*/ 4192 h 10393"/>
              <a:gd name="connsiteX160" fmla="*/ 3595 w 10000"/>
              <a:gd name="connsiteY160" fmla="*/ 3038 h 10393"/>
              <a:gd name="connsiteX161" fmla="*/ 3583 w 10000"/>
              <a:gd name="connsiteY161" fmla="*/ 3168 h 10393"/>
              <a:gd name="connsiteX162" fmla="*/ 3204 w 10000"/>
              <a:gd name="connsiteY162" fmla="*/ 4353 h 10393"/>
              <a:gd name="connsiteX163" fmla="*/ 3767 w 10000"/>
              <a:gd name="connsiteY163" fmla="*/ 4205 h 10393"/>
              <a:gd name="connsiteX164" fmla="*/ 3733 w 10000"/>
              <a:gd name="connsiteY164" fmla="*/ 4412 h 10393"/>
              <a:gd name="connsiteX165" fmla="*/ 3345 w 10000"/>
              <a:gd name="connsiteY165" fmla="*/ 4533 h 10393"/>
              <a:gd name="connsiteX166" fmla="*/ 3362 w 10000"/>
              <a:gd name="connsiteY166" fmla="*/ 4690 h 10393"/>
              <a:gd name="connsiteX167" fmla="*/ 3609 w 10000"/>
              <a:gd name="connsiteY167" fmla="*/ 4677 h 10393"/>
              <a:gd name="connsiteX168" fmla="*/ 3601 w 10000"/>
              <a:gd name="connsiteY168" fmla="*/ 4816 h 10393"/>
              <a:gd name="connsiteX169" fmla="*/ 3420 w 10000"/>
              <a:gd name="connsiteY169" fmla="*/ 4843 h 10393"/>
              <a:gd name="connsiteX170" fmla="*/ 3420 w 10000"/>
              <a:gd name="connsiteY170" fmla="*/ 4991 h 10393"/>
              <a:gd name="connsiteX171" fmla="*/ 3557 w 10000"/>
              <a:gd name="connsiteY171" fmla="*/ 5000 h 10393"/>
              <a:gd name="connsiteX172" fmla="*/ 3549 w 10000"/>
              <a:gd name="connsiteY172" fmla="*/ 5126 h 10393"/>
              <a:gd name="connsiteX173" fmla="*/ 3394 w 10000"/>
              <a:gd name="connsiteY173" fmla="*/ 5189 h 10393"/>
              <a:gd name="connsiteX174" fmla="*/ 3345 w 10000"/>
              <a:gd name="connsiteY174" fmla="*/ 5220 h 10393"/>
              <a:gd name="connsiteX175" fmla="*/ 3302 w 10000"/>
              <a:gd name="connsiteY175" fmla="*/ 5180 h 10393"/>
              <a:gd name="connsiteX176" fmla="*/ 3333 w 10000"/>
              <a:gd name="connsiteY176" fmla="*/ 5121 h 10393"/>
              <a:gd name="connsiteX177" fmla="*/ 3307 w 10000"/>
              <a:gd name="connsiteY177" fmla="*/ 4951 h 10393"/>
              <a:gd name="connsiteX178" fmla="*/ 3178 w 10000"/>
              <a:gd name="connsiteY178" fmla="*/ 4695 h 10393"/>
              <a:gd name="connsiteX179" fmla="*/ 3103 w 10000"/>
              <a:gd name="connsiteY179" fmla="*/ 4731 h 10393"/>
              <a:gd name="connsiteX180" fmla="*/ 3112 w 10000"/>
              <a:gd name="connsiteY180" fmla="*/ 4596 h 10393"/>
              <a:gd name="connsiteX181" fmla="*/ 2989 w 10000"/>
              <a:gd name="connsiteY181" fmla="*/ 4448 h 10393"/>
              <a:gd name="connsiteX182" fmla="*/ 2807 w 10000"/>
              <a:gd name="connsiteY182" fmla="*/ 4636 h 10393"/>
              <a:gd name="connsiteX183" fmla="*/ 2825 w 10000"/>
              <a:gd name="connsiteY183" fmla="*/ 5014 h 10393"/>
              <a:gd name="connsiteX184" fmla="*/ 2759 w 10000"/>
              <a:gd name="connsiteY184" fmla="*/ 5045 h 10393"/>
              <a:gd name="connsiteX185" fmla="*/ 2764 w 10000"/>
              <a:gd name="connsiteY185" fmla="*/ 5490 h 10393"/>
              <a:gd name="connsiteX186" fmla="*/ 2876 w 10000"/>
              <a:gd name="connsiteY186" fmla="*/ 5516 h 10393"/>
              <a:gd name="connsiteX187" fmla="*/ 2911 w 10000"/>
              <a:gd name="connsiteY187" fmla="*/ 5566 h 10393"/>
              <a:gd name="connsiteX188" fmla="*/ 2905 w 10000"/>
              <a:gd name="connsiteY188" fmla="*/ 6037 h 10393"/>
              <a:gd name="connsiteX189" fmla="*/ 4023 w 10000"/>
              <a:gd name="connsiteY189" fmla="*/ 6028 h 10393"/>
              <a:gd name="connsiteX190" fmla="*/ 4147 w 10000"/>
              <a:gd name="connsiteY190" fmla="*/ 5647 h 10393"/>
              <a:gd name="connsiteX191" fmla="*/ 4230 w 10000"/>
              <a:gd name="connsiteY191" fmla="*/ 5207 h 10393"/>
              <a:gd name="connsiteX192" fmla="*/ 4241 w 10000"/>
              <a:gd name="connsiteY192" fmla="*/ 4327 h 10393"/>
              <a:gd name="connsiteX193" fmla="*/ 4256 w 10000"/>
              <a:gd name="connsiteY193" fmla="*/ 4169 h 10393"/>
              <a:gd name="connsiteX194" fmla="*/ 4276 w 10000"/>
              <a:gd name="connsiteY194" fmla="*/ 4089 h 10393"/>
              <a:gd name="connsiteX0" fmla="*/ 4276 w 10000"/>
              <a:gd name="connsiteY0" fmla="*/ 4089 h 10393"/>
              <a:gd name="connsiteX1" fmla="*/ 4333 w 10000"/>
              <a:gd name="connsiteY1" fmla="*/ 4237 h 10393"/>
              <a:gd name="connsiteX2" fmla="*/ 4351 w 10000"/>
              <a:gd name="connsiteY2" fmla="*/ 4488 h 10393"/>
              <a:gd name="connsiteX3" fmla="*/ 4319 w 10000"/>
              <a:gd name="connsiteY3" fmla="*/ 5162 h 10393"/>
              <a:gd name="connsiteX4" fmla="*/ 4284 w 10000"/>
              <a:gd name="connsiteY4" fmla="*/ 5525 h 10393"/>
              <a:gd name="connsiteX5" fmla="*/ 4213 w 10000"/>
              <a:gd name="connsiteY5" fmla="*/ 5840 h 10393"/>
              <a:gd name="connsiteX6" fmla="*/ 4121 w 10000"/>
              <a:gd name="connsiteY6" fmla="*/ 6132 h 10393"/>
              <a:gd name="connsiteX7" fmla="*/ 4043 w 10000"/>
              <a:gd name="connsiteY7" fmla="*/ 6298 h 10393"/>
              <a:gd name="connsiteX8" fmla="*/ 3963 w 10000"/>
              <a:gd name="connsiteY8" fmla="*/ 6441 h 10393"/>
              <a:gd name="connsiteX9" fmla="*/ 3819 w 10000"/>
              <a:gd name="connsiteY9" fmla="*/ 6549 h 10393"/>
              <a:gd name="connsiteX10" fmla="*/ 3638 w 10000"/>
              <a:gd name="connsiteY10" fmla="*/ 6648 h 10393"/>
              <a:gd name="connsiteX11" fmla="*/ 3397 w 10000"/>
              <a:gd name="connsiteY11" fmla="*/ 6751 h 10393"/>
              <a:gd name="connsiteX12" fmla="*/ 3138 w 10000"/>
              <a:gd name="connsiteY12" fmla="*/ 6805 h 10393"/>
              <a:gd name="connsiteX13" fmla="*/ 2948 w 10000"/>
              <a:gd name="connsiteY13" fmla="*/ 6823 h 10393"/>
              <a:gd name="connsiteX14" fmla="*/ 2739 w 10000"/>
              <a:gd name="connsiteY14" fmla="*/ 6796 h 10393"/>
              <a:gd name="connsiteX15" fmla="*/ 2601 w 10000"/>
              <a:gd name="connsiteY15" fmla="*/ 6738 h 10393"/>
              <a:gd name="connsiteX16" fmla="*/ 2609 w 10000"/>
              <a:gd name="connsiteY16" fmla="*/ 7546 h 10393"/>
              <a:gd name="connsiteX17" fmla="*/ 2483 w 10000"/>
              <a:gd name="connsiteY17" fmla="*/ 7564 h 10393"/>
              <a:gd name="connsiteX18" fmla="*/ 2264 w 10000"/>
              <a:gd name="connsiteY18" fmla="*/ 7115 h 10393"/>
              <a:gd name="connsiteX19" fmla="*/ 2319 w 10000"/>
              <a:gd name="connsiteY19" fmla="*/ 6886 h 10393"/>
              <a:gd name="connsiteX20" fmla="*/ 2233 w 10000"/>
              <a:gd name="connsiteY20" fmla="*/ 6549 h 10393"/>
              <a:gd name="connsiteX21" fmla="*/ 1948 w 10000"/>
              <a:gd name="connsiteY21" fmla="*/ 6792 h 10393"/>
              <a:gd name="connsiteX22" fmla="*/ 1876 w 10000"/>
              <a:gd name="connsiteY22" fmla="*/ 6567 h 10393"/>
              <a:gd name="connsiteX23" fmla="*/ 2319 w 10000"/>
              <a:gd name="connsiteY23" fmla="*/ 6217 h 10393"/>
              <a:gd name="connsiteX24" fmla="*/ 2198 w 10000"/>
              <a:gd name="connsiteY24" fmla="*/ 4987 h 10393"/>
              <a:gd name="connsiteX25" fmla="*/ 1807 w 10000"/>
              <a:gd name="connsiteY25" fmla="*/ 4677 h 10393"/>
              <a:gd name="connsiteX26" fmla="*/ 1540 w 10000"/>
              <a:gd name="connsiteY26" fmla="*/ 4838 h 10393"/>
              <a:gd name="connsiteX27" fmla="*/ 1213 w 10000"/>
              <a:gd name="connsiteY27" fmla="*/ 4475 h 10393"/>
              <a:gd name="connsiteX28" fmla="*/ 0 w 10000"/>
              <a:gd name="connsiteY28" fmla="*/ 5287 h 10393"/>
              <a:gd name="connsiteX29" fmla="*/ 0 w 10000"/>
              <a:gd name="connsiteY29" fmla="*/ 5930 h 10393"/>
              <a:gd name="connsiteX30" fmla="*/ 371 w 10000"/>
              <a:gd name="connsiteY30" fmla="*/ 5916 h 10393"/>
              <a:gd name="connsiteX31" fmla="*/ 741 w 10000"/>
              <a:gd name="connsiteY31" fmla="*/ 5431 h 10393"/>
              <a:gd name="connsiteX32" fmla="*/ 851 w 10000"/>
              <a:gd name="connsiteY32" fmla="*/ 5638 h 10393"/>
              <a:gd name="connsiteX33" fmla="*/ 457 w 10000"/>
              <a:gd name="connsiteY33" fmla="*/ 6136 h 10393"/>
              <a:gd name="connsiteX34" fmla="*/ 612 w 10000"/>
              <a:gd name="connsiteY34" fmla="*/ 6473 h 10393"/>
              <a:gd name="connsiteX35" fmla="*/ 1164 w 10000"/>
              <a:gd name="connsiteY35" fmla="*/ 6513 h 10393"/>
              <a:gd name="connsiteX36" fmla="*/ 1273 w 10000"/>
              <a:gd name="connsiteY36" fmla="*/ 6904 h 10393"/>
              <a:gd name="connsiteX37" fmla="*/ 1678 w 10000"/>
              <a:gd name="connsiteY37" fmla="*/ 6697 h 10393"/>
              <a:gd name="connsiteX38" fmla="*/ 1756 w 10000"/>
              <a:gd name="connsiteY38" fmla="*/ 6688 h 10393"/>
              <a:gd name="connsiteX39" fmla="*/ 1773 w 10000"/>
              <a:gd name="connsiteY39" fmla="*/ 6886 h 10393"/>
              <a:gd name="connsiteX40" fmla="*/ 1707 w 10000"/>
              <a:gd name="connsiteY40" fmla="*/ 6864 h 10393"/>
              <a:gd name="connsiteX41" fmla="*/ 1724 w 10000"/>
              <a:gd name="connsiteY41" fmla="*/ 7304 h 10393"/>
              <a:gd name="connsiteX42" fmla="*/ 1644 w 10000"/>
              <a:gd name="connsiteY42" fmla="*/ 7290 h 10393"/>
              <a:gd name="connsiteX43" fmla="*/ 1655 w 10000"/>
              <a:gd name="connsiteY43" fmla="*/ 7452 h 10393"/>
              <a:gd name="connsiteX44" fmla="*/ 1790 w 10000"/>
              <a:gd name="connsiteY44" fmla="*/ 7564 h 10393"/>
              <a:gd name="connsiteX45" fmla="*/ 1793 w 10000"/>
              <a:gd name="connsiteY45" fmla="*/ 7627 h 10393"/>
              <a:gd name="connsiteX46" fmla="*/ 1448 w 10000"/>
              <a:gd name="connsiteY46" fmla="*/ 7640 h 10393"/>
              <a:gd name="connsiteX47" fmla="*/ 1454 w 10000"/>
              <a:gd name="connsiteY47" fmla="*/ 7268 h 10393"/>
              <a:gd name="connsiteX48" fmla="*/ 1259 w 10000"/>
              <a:gd name="connsiteY48" fmla="*/ 7142 h 10393"/>
              <a:gd name="connsiteX49" fmla="*/ 1284 w 10000"/>
              <a:gd name="connsiteY49" fmla="*/ 7640 h 10393"/>
              <a:gd name="connsiteX50" fmla="*/ 1109 w 10000"/>
              <a:gd name="connsiteY50" fmla="*/ 7631 h 10393"/>
              <a:gd name="connsiteX51" fmla="*/ 1026 w 10000"/>
              <a:gd name="connsiteY51" fmla="*/ 7106 h 10393"/>
              <a:gd name="connsiteX52" fmla="*/ 368 w 10000"/>
              <a:gd name="connsiteY52" fmla="*/ 7088 h 10393"/>
              <a:gd name="connsiteX53" fmla="*/ 351 w 10000"/>
              <a:gd name="connsiteY53" fmla="*/ 7061 h 10393"/>
              <a:gd name="connsiteX54" fmla="*/ 282 w 10000"/>
              <a:gd name="connsiteY54" fmla="*/ 7052 h 10393"/>
              <a:gd name="connsiteX55" fmla="*/ 233 w 10000"/>
              <a:gd name="connsiteY55" fmla="*/ 6940 h 10393"/>
              <a:gd name="connsiteX56" fmla="*/ 23 w 10000"/>
              <a:gd name="connsiteY56" fmla="*/ 6931 h 10393"/>
              <a:gd name="connsiteX57" fmla="*/ 204 w 10000"/>
              <a:gd name="connsiteY57" fmla="*/ 7869 h 10393"/>
              <a:gd name="connsiteX58" fmla="*/ 937 w 10000"/>
              <a:gd name="connsiteY58" fmla="*/ 7874 h 10393"/>
              <a:gd name="connsiteX59" fmla="*/ 980 w 10000"/>
              <a:gd name="connsiteY59" fmla="*/ 7995 h 10393"/>
              <a:gd name="connsiteX60" fmla="*/ 1118 w 10000"/>
              <a:gd name="connsiteY60" fmla="*/ 7995 h 10393"/>
              <a:gd name="connsiteX61" fmla="*/ 1129 w 10000"/>
              <a:gd name="connsiteY61" fmla="*/ 7914 h 10393"/>
              <a:gd name="connsiteX62" fmla="*/ 1299 w 10000"/>
              <a:gd name="connsiteY62" fmla="*/ 7910 h 10393"/>
              <a:gd name="connsiteX63" fmla="*/ 1299 w 10000"/>
              <a:gd name="connsiteY63" fmla="*/ 8045 h 10393"/>
              <a:gd name="connsiteX64" fmla="*/ 2592 w 10000"/>
              <a:gd name="connsiteY64" fmla="*/ 8045 h 10393"/>
              <a:gd name="connsiteX65" fmla="*/ 4782 w 10000"/>
              <a:gd name="connsiteY65" fmla="*/ 9405 h 10393"/>
              <a:gd name="connsiteX66" fmla="*/ 5213 w 10000"/>
              <a:gd name="connsiteY66" fmla="*/ 9661 h 10393"/>
              <a:gd name="connsiteX67" fmla="*/ 5345 w 10000"/>
              <a:gd name="connsiteY67" fmla="*/ 10119 h 10393"/>
              <a:gd name="connsiteX68" fmla="*/ 5405 w 10000"/>
              <a:gd name="connsiteY68" fmla="*/ 10240 h 10393"/>
              <a:gd name="connsiteX69" fmla="*/ 5445 w 10000"/>
              <a:gd name="connsiteY69" fmla="*/ 10285 h 10393"/>
              <a:gd name="connsiteX70" fmla="*/ 5506 w 10000"/>
              <a:gd name="connsiteY70" fmla="*/ 10299 h 10393"/>
              <a:gd name="connsiteX71" fmla="*/ 5583 w 10000"/>
              <a:gd name="connsiteY71" fmla="*/ 10294 h 10393"/>
              <a:gd name="connsiteX72" fmla="*/ 5690 w 10000"/>
              <a:gd name="connsiteY72" fmla="*/ 10245 h 10393"/>
              <a:gd name="connsiteX73" fmla="*/ 6540 w 10000"/>
              <a:gd name="connsiteY73" fmla="*/ 9571 h 10393"/>
              <a:gd name="connsiteX74" fmla="*/ 6664 w 10000"/>
              <a:gd name="connsiteY74" fmla="*/ 9769 h 10393"/>
              <a:gd name="connsiteX75" fmla="*/ 6716 w 10000"/>
              <a:gd name="connsiteY75" fmla="*/ 9796 h 10393"/>
              <a:gd name="connsiteX76" fmla="*/ 6756 w 10000"/>
              <a:gd name="connsiteY76" fmla="*/ 9787 h 10393"/>
              <a:gd name="connsiteX77" fmla="*/ 6784 w 10000"/>
              <a:gd name="connsiteY77" fmla="*/ 9760 h 10393"/>
              <a:gd name="connsiteX78" fmla="*/ 6816 w 10000"/>
              <a:gd name="connsiteY78" fmla="*/ 9693 h 10393"/>
              <a:gd name="connsiteX79" fmla="*/ 6819 w 10000"/>
              <a:gd name="connsiteY79" fmla="*/ 9598 h 10393"/>
              <a:gd name="connsiteX80" fmla="*/ 6802 w 10000"/>
              <a:gd name="connsiteY80" fmla="*/ 9526 h 10393"/>
              <a:gd name="connsiteX81" fmla="*/ 6773 w 10000"/>
              <a:gd name="connsiteY81" fmla="*/ 9405 h 10393"/>
              <a:gd name="connsiteX82" fmla="*/ 6871 w 10000"/>
              <a:gd name="connsiteY82" fmla="*/ 9288 h 10393"/>
              <a:gd name="connsiteX83" fmla="*/ 7023 w 10000"/>
              <a:gd name="connsiteY83" fmla="*/ 9194 h 10393"/>
              <a:gd name="connsiteX84" fmla="*/ 7178 w 10000"/>
              <a:gd name="connsiteY84" fmla="*/ 9127 h 10393"/>
              <a:gd name="connsiteX85" fmla="*/ 7371 w 10000"/>
              <a:gd name="connsiteY85" fmla="*/ 9113 h 10393"/>
              <a:gd name="connsiteX86" fmla="*/ 7644 w 10000"/>
              <a:gd name="connsiteY86" fmla="*/ 9109 h 10393"/>
              <a:gd name="connsiteX87" fmla="*/ 7635 w 10000"/>
              <a:gd name="connsiteY87" fmla="*/ 9446 h 10393"/>
              <a:gd name="connsiteX88" fmla="*/ 7698 w 10000"/>
              <a:gd name="connsiteY88" fmla="*/ 9544 h 10393"/>
              <a:gd name="connsiteX89" fmla="*/ 7784 w 10000"/>
              <a:gd name="connsiteY89" fmla="*/ 9594 h 10393"/>
              <a:gd name="connsiteX90" fmla="*/ 7845 w 10000"/>
              <a:gd name="connsiteY90" fmla="*/ 9612 h 10393"/>
              <a:gd name="connsiteX91" fmla="*/ 8802 w 10000"/>
              <a:gd name="connsiteY91" fmla="*/ 9571 h 10393"/>
              <a:gd name="connsiteX92" fmla="*/ 8897 w 10000"/>
              <a:gd name="connsiteY92" fmla="*/ 9693 h 10393"/>
              <a:gd name="connsiteX93" fmla="*/ 8957 w 10000"/>
              <a:gd name="connsiteY93" fmla="*/ 9989 h 10393"/>
              <a:gd name="connsiteX94" fmla="*/ 9000 w 10000"/>
              <a:gd name="connsiteY94" fmla="*/ 10389 h 10393"/>
              <a:gd name="connsiteX95" fmla="*/ 9103 w 10000"/>
              <a:gd name="connsiteY95" fmla="*/ 10393 h 10393"/>
              <a:gd name="connsiteX96" fmla="*/ 9095 w 10000"/>
              <a:gd name="connsiteY96" fmla="*/ 9998 h 10393"/>
              <a:gd name="connsiteX97" fmla="*/ 9144 w 10000"/>
              <a:gd name="connsiteY97" fmla="*/ 9877 h 10393"/>
              <a:gd name="connsiteX98" fmla="*/ 9181 w 10000"/>
              <a:gd name="connsiteY98" fmla="*/ 9558 h 10393"/>
              <a:gd name="connsiteX99" fmla="*/ 9566 w 10000"/>
              <a:gd name="connsiteY99" fmla="*/ 9796 h 10393"/>
              <a:gd name="connsiteX100" fmla="*/ 9549 w 10000"/>
              <a:gd name="connsiteY100" fmla="*/ 9356 h 10393"/>
              <a:gd name="connsiteX101" fmla="*/ 9733 w 10000"/>
              <a:gd name="connsiteY101" fmla="*/ 9369 h 10393"/>
              <a:gd name="connsiteX102" fmla="*/ 10000 w 10000"/>
              <a:gd name="connsiteY102" fmla="*/ 8880 h 10393"/>
              <a:gd name="connsiteX103" fmla="*/ 4902 w 10000"/>
              <a:gd name="connsiteY103" fmla="*/ 7985 h 10393"/>
              <a:gd name="connsiteX104" fmla="*/ 5076 w 10000"/>
              <a:gd name="connsiteY104" fmla="*/ 6763 h 10393"/>
              <a:gd name="connsiteX105" fmla="*/ 5546 w 10000"/>
              <a:gd name="connsiteY105" fmla="*/ 5449 h 10393"/>
              <a:gd name="connsiteX106" fmla="*/ 5234 w 10000"/>
              <a:gd name="connsiteY106" fmla="*/ 5283 h 10393"/>
              <a:gd name="connsiteX107" fmla="*/ 5245 w 10000"/>
              <a:gd name="connsiteY107" fmla="*/ 4925 h 10393"/>
              <a:gd name="connsiteX108" fmla="*/ 5269 w 10000"/>
              <a:gd name="connsiteY108" fmla="*/ 4483 h 10393"/>
              <a:gd name="connsiteX109" fmla="*/ 5296 w 10000"/>
              <a:gd name="connsiteY109" fmla="*/ 4155 h 10393"/>
              <a:gd name="connsiteX110" fmla="*/ 5222 w 10000"/>
              <a:gd name="connsiteY110" fmla="*/ 3788 h 10393"/>
              <a:gd name="connsiteX111" fmla="*/ 5083 w 10000"/>
              <a:gd name="connsiteY111" fmla="*/ 3491 h 10393"/>
              <a:gd name="connsiteX112" fmla="*/ 5034 w 10000"/>
              <a:gd name="connsiteY112" fmla="*/ 3213 h 10393"/>
              <a:gd name="connsiteX113" fmla="*/ 5026 w 10000"/>
              <a:gd name="connsiteY113" fmla="*/ 2899 h 10393"/>
              <a:gd name="connsiteX114" fmla="*/ 5092 w 10000"/>
              <a:gd name="connsiteY114" fmla="*/ 2535 h 10393"/>
              <a:gd name="connsiteX115" fmla="*/ 5178 w 10000"/>
              <a:gd name="connsiteY115" fmla="*/ 2239 h 10393"/>
              <a:gd name="connsiteX116" fmla="*/ 5178 w 10000"/>
              <a:gd name="connsiteY116" fmla="*/ 2149 h 10393"/>
              <a:gd name="connsiteX117" fmla="*/ 5283 w 10000"/>
              <a:gd name="connsiteY117" fmla="*/ 974 h 10393"/>
              <a:gd name="connsiteX118" fmla="*/ 5295 w 10000"/>
              <a:gd name="connsiteY118" fmla="*/ 652 h 10393"/>
              <a:gd name="connsiteX119" fmla="*/ 5387 w 10000"/>
              <a:gd name="connsiteY119" fmla="*/ 647 h 10393"/>
              <a:gd name="connsiteX120" fmla="*/ 5469 w 10000"/>
              <a:gd name="connsiteY120" fmla="*/ 517 h 10393"/>
              <a:gd name="connsiteX121" fmla="*/ 5479 w 10000"/>
              <a:gd name="connsiteY121" fmla="*/ 24 h 10393"/>
              <a:gd name="connsiteX122" fmla="*/ 5282 w 10000"/>
              <a:gd name="connsiteY122" fmla="*/ 7 h 10393"/>
              <a:gd name="connsiteX123" fmla="*/ 5035 w 10000"/>
              <a:gd name="connsiteY123" fmla="*/ 151 h 10393"/>
              <a:gd name="connsiteX124" fmla="*/ 4819 w 10000"/>
              <a:gd name="connsiteY124" fmla="*/ 393 h 10393"/>
              <a:gd name="connsiteX125" fmla="*/ 4428 w 10000"/>
              <a:gd name="connsiteY125" fmla="*/ 748 h 10393"/>
              <a:gd name="connsiteX126" fmla="*/ 3353 w 10000"/>
              <a:gd name="connsiteY126" fmla="*/ 1448 h 10393"/>
              <a:gd name="connsiteX127" fmla="*/ 2905 w 10000"/>
              <a:gd name="connsiteY127" fmla="*/ 1834 h 10393"/>
              <a:gd name="connsiteX128" fmla="*/ 2905 w 10000"/>
              <a:gd name="connsiteY128" fmla="*/ 1969 h 10393"/>
              <a:gd name="connsiteX129" fmla="*/ 2957 w 10000"/>
              <a:gd name="connsiteY129" fmla="*/ 1947 h 10393"/>
              <a:gd name="connsiteX130" fmla="*/ 2966 w 10000"/>
              <a:gd name="connsiteY130" fmla="*/ 2054 h 10393"/>
              <a:gd name="connsiteX131" fmla="*/ 2885 w 10000"/>
              <a:gd name="connsiteY131" fmla="*/ 2122 h 10393"/>
              <a:gd name="connsiteX132" fmla="*/ 2549 w 10000"/>
              <a:gd name="connsiteY132" fmla="*/ 2539 h 10393"/>
              <a:gd name="connsiteX133" fmla="*/ 2422 w 10000"/>
              <a:gd name="connsiteY133" fmla="*/ 2764 h 10393"/>
              <a:gd name="connsiteX134" fmla="*/ 2178 w 10000"/>
              <a:gd name="connsiteY134" fmla="*/ 3060 h 10393"/>
              <a:gd name="connsiteX135" fmla="*/ 2101 w 10000"/>
              <a:gd name="connsiteY135" fmla="*/ 3199 h 10393"/>
              <a:gd name="connsiteX136" fmla="*/ 2103 w 10000"/>
              <a:gd name="connsiteY136" fmla="*/ 3303 h 10393"/>
              <a:gd name="connsiteX137" fmla="*/ 1991 w 10000"/>
              <a:gd name="connsiteY137" fmla="*/ 3424 h 10393"/>
              <a:gd name="connsiteX138" fmla="*/ 1816 w 10000"/>
              <a:gd name="connsiteY138" fmla="*/ 3361 h 10393"/>
              <a:gd name="connsiteX139" fmla="*/ 1618 w 10000"/>
              <a:gd name="connsiteY139" fmla="*/ 3626 h 10393"/>
              <a:gd name="connsiteX140" fmla="*/ 1618 w 10000"/>
              <a:gd name="connsiteY140" fmla="*/ 3761 h 10393"/>
              <a:gd name="connsiteX141" fmla="*/ 1457 w 10000"/>
              <a:gd name="connsiteY141" fmla="*/ 3940 h 10393"/>
              <a:gd name="connsiteX142" fmla="*/ 1543 w 10000"/>
              <a:gd name="connsiteY142" fmla="*/ 4044 h 10393"/>
              <a:gd name="connsiteX143" fmla="*/ 1670 w 10000"/>
              <a:gd name="connsiteY143" fmla="*/ 3949 h 10393"/>
              <a:gd name="connsiteX144" fmla="*/ 1905 w 10000"/>
              <a:gd name="connsiteY144" fmla="*/ 4115 h 10393"/>
              <a:gd name="connsiteX145" fmla="*/ 2147 w 10000"/>
              <a:gd name="connsiteY145" fmla="*/ 3913 h 10393"/>
              <a:gd name="connsiteX146" fmla="*/ 2207 w 10000"/>
              <a:gd name="connsiteY146" fmla="*/ 3963 h 10393"/>
              <a:gd name="connsiteX147" fmla="*/ 1954 w 10000"/>
              <a:gd name="connsiteY147" fmla="*/ 4196 h 10393"/>
              <a:gd name="connsiteX148" fmla="*/ 2207 w 10000"/>
              <a:gd name="connsiteY148" fmla="*/ 4466 h 10393"/>
              <a:gd name="connsiteX149" fmla="*/ 2368 w 10000"/>
              <a:gd name="connsiteY149" fmla="*/ 4300 h 10393"/>
              <a:gd name="connsiteX150" fmla="*/ 2483 w 10000"/>
              <a:gd name="connsiteY150" fmla="*/ 4259 h 10393"/>
              <a:gd name="connsiteX151" fmla="*/ 2489 w 10000"/>
              <a:gd name="connsiteY151" fmla="*/ 4385 h 10393"/>
              <a:gd name="connsiteX152" fmla="*/ 2325 w 10000"/>
              <a:gd name="connsiteY152" fmla="*/ 4515 h 10393"/>
              <a:gd name="connsiteX153" fmla="*/ 2420 w 10000"/>
              <a:gd name="connsiteY153" fmla="*/ 4681 h 10393"/>
              <a:gd name="connsiteX154" fmla="*/ 2739 w 10000"/>
              <a:gd name="connsiteY154" fmla="*/ 4367 h 10393"/>
              <a:gd name="connsiteX155" fmla="*/ 2687 w 10000"/>
              <a:gd name="connsiteY155" fmla="*/ 4246 h 10393"/>
              <a:gd name="connsiteX156" fmla="*/ 2799 w 10000"/>
              <a:gd name="connsiteY156" fmla="*/ 4124 h 10393"/>
              <a:gd name="connsiteX157" fmla="*/ 2920 w 10000"/>
              <a:gd name="connsiteY157" fmla="*/ 4250 h 10393"/>
              <a:gd name="connsiteX158" fmla="*/ 3078 w 10000"/>
              <a:gd name="connsiteY158" fmla="*/ 4192 h 10393"/>
              <a:gd name="connsiteX159" fmla="*/ 3595 w 10000"/>
              <a:gd name="connsiteY159" fmla="*/ 3038 h 10393"/>
              <a:gd name="connsiteX160" fmla="*/ 3583 w 10000"/>
              <a:gd name="connsiteY160" fmla="*/ 3168 h 10393"/>
              <a:gd name="connsiteX161" fmla="*/ 3204 w 10000"/>
              <a:gd name="connsiteY161" fmla="*/ 4353 h 10393"/>
              <a:gd name="connsiteX162" fmla="*/ 3767 w 10000"/>
              <a:gd name="connsiteY162" fmla="*/ 4205 h 10393"/>
              <a:gd name="connsiteX163" fmla="*/ 3733 w 10000"/>
              <a:gd name="connsiteY163" fmla="*/ 4412 h 10393"/>
              <a:gd name="connsiteX164" fmla="*/ 3345 w 10000"/>
              <a:gd name="connsiteY164" fmla="*/ 4533 h 10393"/>
              <a:gd name="connsiteX165" fmla="*/ 3362 w 10000"/>
              <a:gd name="connsiteY165" fmla="*/ 4690 h 10393"/>
              <a:gd name="connsiteX166" fmla="*/ 3609 w 10000"/>
              <a:gd name="connsiteY166" fmla="*/ 4677 h 10393"/>
              <a:gd name="connsiteX167" fmla="*/ 3601 w 10000"/>
              <a:gd name="connsiteY167" fmla="*/ 4816 h 10393"/>
              <a:gd name="connsiteX168" fmla="*/ 3420 w 10000"/>
              <a:gd name="connsiteY168" fmla="*/ 4843 h 10393"/>
              <a:gd name="connsiteX169" fmla="*/ 3420 w 10000"/>
              <a:gd name="connsiteY169" fmla="*/ 4991 h 10393"/>
              <a:gd name="connsiteX170" fmla="*/ 3557 w 10000"/>
              <a:gd name="connsiteY170" fmla="*/ 5000 h 10393"/>
              <a:gd name="connsiteX171" fmla="*/ 3549 w 10000"/>
              <a:gd name="connsiteY171" fmla="*/ 5126 h 10393"/>
              <a:gd name="connsiteX172" fmla="*/ 3394 w 10000"/>
              <a:gd name="connsiteY172" fmla="*/ 5189 h 10393"/>
              <a:gd name="connsiteX173" fmla="*/ 3345 w 10000"/>
              <a:gd name="connsiteY173" fmla="*/ 5220 h 10393"/>
              <a:gd name="connsiteX174" fmla="*/ 3302 w 10000"/>
              <a:gd name="connsiteY174" fmla="*/ 5180 h 10393"/>
              <a:gd name="connsiteX175" fmla="*/ 3333 w 10000"/>
              <a:gd name="connsiteY175" fmla="*/ 5121 h 10393"/>
              <a:gd name="connsiteX176" fmla="*/ 3307 w 10000"/>
              <a:gd name="connsiteY176" fmla="*/ 4951 h 10393"/>
              <a:gd name="connsiteX177" fmla="*/ 3178 w 10000"/>
              <a:gd name="connsiteY177" fmla="*/ 4695 h 10393"/>
              <a:gd name="connsiteX178" fmla="*/ 3103 w 10000"/>
              <a:gd name="connsiteY178" fmla="*/ 4731 h 10393"/>
              <a:gd name="connsiteX179" fmla="*/ 3112 w 10000"/>
              <a:gd name="connsiteY179" fmla="*/ 4596 h 10393"/>
              <a:gd name="connsiteX180" fmla="*/ 2989 w 10000"/>
              <a:gd name="connsiteY180" fmla="*/ 4448 h 10393"/>
              <a:gd name="connsiteX181" fmla="*/ 2807 w 10000"/>
              <a:gd name="connsiteY181" fmla="*/ 4636 h 10393"/>
              <a:gd name="connsiteX182" fmla="*/ 2825 w 10000"/>
              <a:gd name="connsiteY182" fmla="*/ 5014 h 10393"/>
              <a:gd name="connsiteX183" fmla="*/ 2759 w 10000"/>
              <a:gd name="connsiteY183" fmla="*/ 5045 h 10393"/>
              <a:gd name="connsiteX184" fmla="*/ 2764 w 10000"/>
              <a:gd name="connsiteY184" fmla="*/ 5490 h 10393"/>
              <a:gd name="connsiteX185" fmla="*/ 2876 w 10000"/>
              <a:gd name="connsiteY185" fmla="*/ 5516 h 10393"/>
              <a:gd name="connsiteX186" fmla="*/ 2911 w 10000"/>
              <a:gd name="connsiteY186" fmla="*/ 5566 h 10393"/>
              <a:gd name="connsiteX187" fmla="*/ 2905 w 10000"/>
              <a:gd name="connsiteY187" fmla="*/ 6037 h 10393"/>
              <a:gd name="connsiteX188" fmla="*/ 4023 w 10000"/>
              <a:gd name="connsiteY188" fmla="*/ 6028 h 10393"/>
              <a:gd name="connsiteX189" fmla="*/ 4147 w 10000"/>
              <a:gd name="connsiteY189" fmla="*/ 5647 h 10393"/>
              <a:gd name="connsiteX190" fmla="*/ 4230 w 10000"/>
              <a:gd name="connsiteY190" fmla="*/ 5207 h 10393"/>
              <a:gd name="connsiteX191" fmla="*/ 4241 w 10000"/>
              <a:gd name="connsiteY191" fmla="*/ 4327 h 10393"/>
              <a:gd name="connsiteX192" fmla="*/ 4256 w 10000"/>
              <a:gd name="connsiteY192" fmla="*/ 4169 h 10393"/>
              <a:gd name="connsiteX193" fmla="*/ 4276 w 10000"/>
              <a:gd name="connsiteY193" fmla="*/ 4089 h 10393"/>
              <a:gd name="connsiteX0" fmla="*/ 4276 w 9733"/>
              <a:gd name="connsiteY0" fmla="*/ 4089 h 10393"/>
              <a:gd name="connsiteX1" fmla="*/ 4333 w 9733"/>
              <a:gd name="connsiteY1" fmla="*/ 4237 h 10393"/>
              <a:gd name="connsiteX2" fmla="*/ 4351 w 9733"/>
              <a:gd name="connsiteY2" fmla="*/ 4488 h 10393"/>
              <a:gd name="connsiteX3" fmla="*/ 4319 w 9733"/>
              <a:gd name="connsiteY3" fmla="*/ 5162 h 10393"/>
              <a:gd name="connsiteX4" fmla="*/ 4284 w 9733"/>
              <a:gd name="connsiteY4" fmla="*/ 5525 h 10393"/>
              <a:gd name="connsiteX5" fmla="*/ 4213 w 9733"/>
              <a:gd name="connsiteY5" fmla="*/ 5840 h 10393"/>
              <a:gd name="connsiteX6" fmla="*/ 4121 w 9733"/>
              <a:gd name="connsiteY6" fmla="*/ 6132 h 10393"/>
              <a:gd name="connsiteX7" fmla="*/ 4043 w 9733"/>
              <a:gd name="connsiteY7" fmla="*/ 6298 h 10393"/>
              <a:gd name="connsiteX8" fmla="*/ 3963 w 9733"/>
              <a:gd name="connsiteY8" fmla="*/ 6441 h 10393"/>
              <a:gd name="connsiteX9" fmla="*/ 3819 w 9733"/>
              <a:gd name="connsiteY9" fmla="*/ 6549 h 10393"/>
              <a:gd name="connsiteX10" fmla="*/ 3638 w 9733"/>
              <a:gd name="connsiteY10" fmla="*/ 6648 h 10393"/>
              <a:gd name="connsiteX11" fmla="*/ 3397 w 9733"/>
              <a:gd name="connsiteY11" fmla="*/ 6751 h 10393"/>
              <a:gd name="connsiteX12" fmla="*/ 3138 w 9733"/>
              <a:gd name="connsiteY12" fmla="*/ 6805 h 10393"/>
              <a:gd name="connsiteX13" fmla="*/ 2948 w 9733"/>
              <a:gd name="connsiteY13" fmla="*/ 6823 h 10393"/>
              <a:gd name="connsiteX14" fmla="*/ 2739 w 9733"/>
              <a:gd name="connsiteY14" fmla="*/ 6796 h 10393"/>
              <a:gd name="connsiteX15" fmla="*/ 2601 w 9733"/>
              <a:gd name="connsiteY15" fmla="*/ 6738 h 10393"/>
              <a:gd name="connsiteX16" fmla="*/ 2609 w 9733"/>
              <a:gd name="connsiteY16" fmla="*/ 7546 h 10393"/>
              <a:gd name="connsiteX17" fmla="*/ 2483 w 9733"/>
              <a:gd name="connsiteY17" fmla="*/ 7564 h 10393"/>
              <a:gd name="connsiteX18" fmla="*/ 2264 w 9733"/>
              <a:gd name="connsiteY18" fmla="*/ 7115 h 10393"/>
              <a:gd name="connsiteX19" fmla="*/ 2319 w 9733"/>
              <a:gd name="connsiteY19" fmla="*/ 6886 h 10393"/>
              <a:gd name="connsiteX20" fmla="*/ 2233 w 9733"/>
              <a:gd name="connsiteY20" fmla="*/ 6549 h 10393"/>
              <a:gd name="connsiteX21" fmla="*/ 1948 w 9733"/>
              <a:gd name="connsiteY21" fmla="*/ 6792 h 10393"/>
              <a:gd name="connsiteX22" fmla="*/ 1876 w 9733"/>
              <a:gd name="connsiteY22" fmla="*/ 6567 h 10393"/>
              <a:gd name="connsiteX23" fmla="*/ 2319 w 9733"/>
              <a:gd name="connsiteY23" fmla="*/ 6217 h 10393"/>
              <a:gd name="connsiteX24" fmla="*/ 2198 w 9733"/>
              <a:gd name="connsiteY24" fmla="*/ 4987 h 10393"/>
              <a:gd name="connsiteX25" fmla="*/ 1807 w 9733"/>
              <a:gd name="connsiteY25" fmla="*/ 4677 h 10393"/>
              <a:gd name="connsiteX26" fmla="*/ 1540 w 9733"/>
              <a:gd name="connsiteY26" fmla="*/ 4838 h 10393"/>
              <a:gd name="connsiteX27" fmla="*/ 1213 w 9733"/>
              <a:gd name="connsiteY27" fmla="*/ 4475 h 10393"/>
              <a:gd name="connsiteX28" fmla="*/ 0 w 9733"/>
              <a:gd name="connsiteY28" fmla="*/ 5287 h 10393"/>
              <a:gd name="connsiteX29" fmla="*/ 0 w 9733"/>
              <a:gd name="connsiteY29" fmla="*/ 5930 h 10393"/>
              <a:gd name="connsiteX30" fmla="*/ 371 w 9733"/>
              <a:gd name="connsiteY30" fmla="*/ 5916 h 10393"/>
              <a:gd name="connsiteX31" fmla="*/ 741 w 9733"/>
              <a:gd name="connsiteY31" fmla="*/ 5431 h 10393"/>
              <a:gd name="connsiteX32" fmla="*/ 851 w 9733"/>
              <a:gd name="connsiteY32" fmla="*/ 5638 h 10393"/>
              <a:gd name="connsiteX33" fmla="*/ 457 w 9733"/>
              <a:gd name="connsiteY33" fmla="*/ 6136 h 10393"/>
              <a:gd name="connsiteX34" fmla="*/ 612 w 9733"/>
              <a:gd name="connsiteY34" fmla="*/ 6473 h 10393"/>
              <a:gd name="connsiteX35" fmla="*/ 1164 w 9733"/>
              <a:gd name="connsiteY35" fmla="*/ 6513 h 10393"/>
              <a:gd name="connsiteX36" fmla="*/ 1273 w 9733"/>
              <a:gd name="connsiteY36" fmla="*/ 6904 h 10393"/>
              <a:gd name="connsiteX37" fmla="*/ 1678 w 9733"/>
              <a:gd name="connsiteY37" fmla="*/ 6697 h 10393"/>
              <a:gd name="connsiteX38" fmla="*/ 1756 w 9733"/>
              <a:gd name="connsiteY38" fmla="*/ 6688 h 10393"/>
              <a:gd name="connsiteX39" fmla="*/ 1773 w 9733"/>
              <a:gd name="connsiteY39" fmla="*/ 6886 h 10393"/>
              <a:gd name="connsiteX40" fmla="*/ 1707 w 9733"/>
              <a:gd name="connsiteY40" fmla="*/ 6864 h 10393"/>
              <a:gd name="connsiteX41" fmla="*/ 1724 w 9733"/>
              <a:gd name="connsiteY41" fmla="*/ 7304 h 10393"/>
              <a:gd name="connsiteX42" fmla="*/ 1644 w 9733"/>
              <a:gd name="connsiteY42" fmla="*/ 7290 h 10393"/>
              <a:gd name="connsiteX43" fmla="*/ 1655 w 9733"/>
              <a:gd name="connsiteY43" fmla="*/ 7452 h 10393"/>
              <a:gd name="connsiteX44" fmla="*/ 1790 w 9733"/>
              <a:gd name="connsiteY44" fmla="*/ 7564 h 10393"/>
              <a:gd name="connsiteX45" fmla="*/ 1793 w 9733"/>
              <a:gd name="connsiteY45" fmla="*/ 7627 h 10393"/>
              <a:gd name="connsiteX46" fmla="*/ 1448 w 9733"/>
              <a:gd name="connsiteY46" fmla="*/ 7640 h 10393"/>
              <a:gd name="connsiteX47" fmla="*/ 1454 w 9733"/>
              <a:gd name="connsiteY47" fmla="*/ 7268 h 10393"/>
              <a:gd name="connsiteX48" fmla="*/ 1259 w 9733"/>
              <a:gd name="connsiteY48" fmla="*/ 7142 h 10393"/>
              <a:gd name="connsiteX49" fmla="*/ 1284 w 9733"/>
              <a:gd name="connsiteY49" fmla="*/ 7640 h 10393"/>
              <a:gd name="connsiteX50" fmla="*/ 1109 w 9733"/>
              <a:gd name="connsiteY50" fmla="*/ 7631 h 10393"/>
              <a:gd name="connsiteX51" fmla="*/ 1026 w 9733"/>
              <a:gd name="connsiteY51" fmla="*/ 7106 h 10393"/>
              <a:gd name="connsiteX52" fmla="*/ 368 w 9733"/>
              <a:gd name="connsiteY52" fmla="*/ 7088 h 10393"/>
              <a:gd name="connsiteX53" fmla="*/ 351 w 9733"/>
              <a:gd name="connsiteY53" fmla="*/ 7061 h 10393"/>
              <a:gd name="connsiteX54" fmla="*/ 282 w 9733"/>
              <a:gd name="connsiteY54" fmla="*/ 7052 h 10393"/>
              <a:gd name="connsiteX55" fmla="*/ 233 w 9733"/>
              <a:gd name="connsiteY55" fmla="*/ 6940 h 10393"/>
              <a:gd name="connsiteX56" fmla="*/ 23 w 9733"/>
              <a:gd name="connsiteY56" fmla="*/ 6931 h 10393"/>
              <a:gd name="connsiteX57" fmla="*/ 204 w 9733"/>
              <a:gd name="connsiteY57" fmla="*/ 7869 h 10393"/>
              <a:gd name="connsiteX58" fmla="*/ 937 w 9733"/>
              <a:gd name="connsiteY58" fmla="*/ 7874 h 10393"/>
              <a:gd name="connsiteX59" fmla="*/ 980 w 9733"/>
              <a:gd name="connsiteY59" fmla="*/ 7995 h 10393"/>
              <a:gd name="connsiteX60" fmla="*/ 1118 w 9733"/>
              <a:gd name="connsiteY60" fmla="*/ 7995 h 10393"/>
              <a:gd name="connsiteX61" fmla="*/ 1129 w 9733"/>
              <a:gd name="connsiteY61" fmla="*/ 7914 h 10393"/>
              <a:gd name="connsiteX62" fmla="*/ 1299 w 9733"/>
              <a:gd name="connsiteY62" fmla="*/ 7910 h 10393"/>
              <a:gd name="connsiteX63" fmla="*/ 1299 w 9733"/>
              <a:gd name="connsiteY63" fmla="*/ 8045 h 10393"/>
              <a:gd name="connsiteX64" fmla="*/ 2592 w 9733"/>
              <a:gd name="connsiteY64" fmla="*/ 8045 h 10393"/>
              <a:gd name="connsiteX65" fmla="*/ 4782 w 9733"/>
              <a:gd name="connsiteY65" fmla="*/ 9405 h 10393"/>
              <a:gd name="connsiteX66" fmla="*/ 5213 w 9733"/>
              <a:gd name="connsiteY66" fmla="*/ 9661 h 10393"/>
              <a:gd name="connsiteX67" fmla="*/ 5345 w 9733"/>
              <a:gd name="connsiteY67" fmla="*/ 10119 h 10393"/>
              <a:gd name="connsiteX68" fmla="*/ 5405 w 9733"/>
              <a:gd name="connsiteY68" fmla="*/ 10240 h 10393"/>
              <a:gd name="connsiteX69" fmla="*/ 5445 w 9733"/>
              <a:gd name="connsiteY69" fmla="*/ 10285 h 10393"/>
              <a:gd name="connsiteX70" fmla="*/ 5506 w 9733"/>
              <a:gd name="connsiteY70" fmla="*/ 10299 h 10393"/>
              <a:gd name="connsiteX71" fmla="*/ 5583 w 9733"/>
              <a:gd name="connsiteY71" fmla="*/ 10294 h 10393"/>
              <a:gd name="connsiteX72" fmla="*/ 5690 w 9733"/>
              <a:gd name="connsiteY72" fmla="*/ 10245 h 10393"/>
              <a:gd name="connsiteX73" fmla="*/ 6540 w 9733"/>
              <a:gd name="connsiteY73" fmla="*/ 9571 h 10393"/>
              <a:gd name="connsiteX74" fmla="*/ 6664 w 9733"/>
              <a:gd name="connsiteY74" fmla="*/ 9769 h 10393"/>
              <a:gd name="connsiteX75" fmla="*/ 6716 w 9733"/>
              <a:gd name="connsiteY75" fmla="*/ 9796 h 10393"/>
              <a:gd name="connsiteX76" fmla="*/ 6756 w 9733"/>
              <a:gd name="connsiteY76" fmla="*/ 9787 h 10393"/>
              <a:gd name="connsiteX77" fmla="*/ 6784 w 9733"/>
              <a:gd name="connsiteY77" fmla="*/ 9760 h 10393"/>
              <a:gd name="connsiteX78" fmla="*/ 6816 w 9733"/>
              <a:gd name="connsiteY78" fmla="*/ 9693 h 10393"/>
              <a:gd name="connsiteX79" fmla="*/ 6819 w 9733"/>
              <a:gd name="connsiteY79" fmla="*/ 9598 h 10393"/>
              <a:gd name="connsiteX80" fmla="*/ 6802 w 9733"/>
              <a:gd name="connsiteY80" fmla="*/ 9526 h 10393"/>
              <a:gd name="connsiteX81" fmla="*/ 6773 w 9733"/>
              <a:gd name="connsiteY81" fmla="*/ 9405 h 10393"/>
              <a:gd name="connsiteX82" fmla="*/ 6871 w 9733"/>
              <a:gd name="connsiteY82" fmla="*/ 9288 h 10393"/>
              <a:gd name="connsiteX83" fmla="*/ 7023 w 9733"/>
              <a:gd name="connsiteY83" fmla="*/ 9194 h 10393"/>
              <a:gd name="connsiteX84" fmla="*/ 7178 w 9733"/>
              <a:gd name="connsiteY84" fmla="*/ 9127 h 10393"/>
              <a:gd name="connsiteX85" fmla="*/ 7371 w 9733"/>
              <a:gd name="connsiteY85" fmla="*/ 9113 h 10393"/>
              <a:gd name="connsiteX86" fmla="*/ 7644 w 9733"/>
              <a:gd name="connsiteY86" fmla="*/ 9109 h 10393"/>
              <a:gd name="connsiteX87" fmla="*/ 7635 w 9733"/>
              <a:gd name="connsiteY87" fmla="*/ 9446 h 10393"/>
              <a:gd name="connsiteX88" fmla="*/ 7698 w 9733"/>
              <a:gd name="connsiteY88" fmla="*/ 9544 h 10393"/>
              <a:gd name="connsiteX89" fmla="*/ 7784 w 9733"/>
              <a:gd name="connsiteY89" fmla="*/ 9594 h 10393"/>
              <a:gd name="connsiteX90" fmla="*/ 7845 w 9733"/>
              <a:gd name="connsiteY90" fmla="*/ 9612 h 10393"/>
              <a:gd name="connsiteX91" fmla="*/ 8802 w 9733"/>
              <a:gd name="connsiteY91" fmla="*/ 9571 h 10393"/>
              <a:gd name="connsiteX92" fmla="*/ 8897 w 9733"/>
              <a:gd name="connsiteY92" fmla="*/ 9693 h 10393"/>
              <a:gd name="connsiteX93" fmla="*/ 8957 w 9733"/>
              <a:gd name="connsiteY93" fmla="*/ 9989 h 10393"/>
              <a:gd name="connsiteX94" fmla="*/ 9000 w 9733"/>
              <a:gd name="connsiteY94" fmla="*/ 10389 h 10393"/>
              <a:gd name="connsiteX95" fmla="*/ 9103 w 9733"/>
              <a:gd name="connsiteY95" fmla="*/ 10393 h 10393"/>
              <a:gd name="connsiteX96" fmla="*/ 9095 w 9733"/>
              <a:gd name="connsiteY96" fmla="*/ 9998 h 10393"/>
              <a:gd name="connsiteX97" fmla="*/ 9144 w 9733"/>
              <a:gd name="connsiteY97" fmla="*/ 9877 h 10393"/>
              <a:gd name="connsiteX98" fmla="*/ 9181 w 9733"/>
              <a:gd name="connsiteY98" fmla="*/ 9558 h 10393"/>
              <a:gd name="connsiteX99" fmla="*/ 9566 w 9733"/>
              <a:gd name="connsiteY99" fmla="*/ 9796 h 10393"/>
              <a:gd name="connsiteX100" fmla="*/ 9549 w 9733"/>
              <a:gd name="connsiteY100" fmla="*/ 9356 h 10393"/>
              <a:gd name="connsiteX101" fmla="*/ 9733 w 9733"/>
              <a:gd name="connsiteY101" fmla="*/ 9369 h 10393"/>
              <a:gd name="connsiteX102" fmla="*/ 4902 w 9733"/>
              <a:gd name="connsiteY102" fmla="*/ 7985 h 10393"/>
              <a:gd name="connsiteX103" fmla="*/ 5076 w 9733"/>
              <a:gd name="connsiteY103" fmla="*/ 6763 h 10393"/>
              <a:gd name="connsiteX104" fmla="*/ 5546 w 9733"/>
              <a:gd name="connsiteY104" fmla="*/ 5449 h 10393"/>
              <a:gd name="connsiteX105" fmla="*/ 5234 w 9733"/>
              <a:gd name="connsiteY105" fmla="*/ 5283 h 10393"/>
              <a:gd name="connsiteX106" fmla="*/ 5245 w 9733"/>
              <a:gd name="connsiteY106" fmla="*/ 4925 h 10393"/>
              <a:gd name="connsiteX107" fmla="*/ 5269 w 9733"/>
              <a:gd name="connsiteY107" fmla="*/ 4483 h 10393"/>
              <a:gd name="connsiteX108" fmla="*/ 5296 w 9733"/>
              <a:gd name="connsiteY108" fmla="*/ 4155 h 10393"/>
              <a:gd name="connsiteX109" fmla="*/ 5222 w 9733"/>
              <a:gd name="connsiteY109" fmla="*/ 3788 h 10393"/>
              <a:gd name="connsiteX110" fmla="*/ 5083 w 9733"/>
              <a:gd name="connsiteY110" fmla="*/ 3491 h 10393"/>
              <a:gd name="connsiteX111" fmla="*/ 5034 w 9733"/>
              <a:gd name="connsiteY111" fmla="*/ 3213 h 10393"/>
              <a:gd name="connsiteX112" fmla="*/ 5026 w 9733"/>
              <a:gd name="connsiteY112" fmla="*/ 2899 h 10393"/>
              <a:gd name="connsiteX113" fmla="*/ 5092 w 9733"/>
              <a:gd name="connsiteY113" fmla="*/ 2535 h 10393"/>
              <a:gd name="connsiteX114" fmla="*/ 5178 w 9733"/>
              <a:gd name="connsiteY114" fmla="*/ 2239 h 10393"/>
              <a:gd name="connsiteX115" fmla="*/ 5178 w 9733"/>
              <a:gd name="connsiteY115" fmla="*/ 2149 h 10393"/>
              <a:gd name="connsiteX116" fmla="*/ 5283 w 9733"/>
              <a:gd name="connsiteY116" fmla="*/ 974 h 10393"/>
              <a:gd name="connsiteX117" fmla="*/ 5295 w 9733"/>
              <a:gd name="connsiteY117" fmla="*/ 652 h 10393"/>
              <a:gd name="connsiteX118" fmla="*/ 5387 w 9733"/>
              <a:gd name="connsiteY118" fmla="*/ 647 h 10393"/>
              <a:gd name="connsiteX119" fmla="*/ 5469 w 9733"/>
              <a:gd name="connsiteY119" fmla="*/ 517 h 10393"/>
              <a:gd name="connsiteX120" fmla="*/ 5479 w 9733"/>
              <a:gd name="connsiteY120" fmla="*/ 24 h 10393"/>
              <a:gd name="connsiteX121" fmla="*/ 5282 w 9733"/>
              <a:gd name="connsiteY121" fmla="*/ 7 h 10393"/>
              <a:gd name="connsiteX122" fmla="*/ 5035 w 9733"/>
              <a:gd name="connsiteY122" fmla="*/ 151 h 10393"/>
              <a:gd name="connsiteX123" fmla="*/ 4819 w 9733"/>
              <a:gd name="connsiteY123" fmla="*/ 393 h 10393"/>
              <a:gd name="connsiteX124" fmla="*/ 4428 w 9733"/>
              <a:gd name="connsiteY124" fmla="*/ 748 h 10393"/>
              <a:gd name="connsiteX125" fmla="*/ 3353 w 9733"/>
              <a:gd name="connsiteY125" fmla="*/ 1448 h 10393"/>
              <a:gd name="connsiteX126" fmla="*/ 2905 w 9733"/>
              <a:gd name="connsiteY126" fmla="*/ 1834 h 10393"/>
              <a:gd name="connsiteX127" fmla="*/ 2905 w 9733"/>
              <a:gd name="connsiteY127" fmla="*/ 1969 h 10393"/>
              <a:gd name="connsiteX128" fmla="*/ 2957 w 9733"/>
              <a:gd name="connsiteY128" fmla="*/ 1947 h 10393"/>
              <a:gd name="connsiteX129" fmla="*/ 2966 w 9733"/>
              <a:gd name="connsiteY129" fmla="*/ 2054 h 10393"/>
              <a:gd name="connsiteX130" fmla="*/ 2885 w 9733"/>
              <a:gd name="connsiteY130" fmla="*/ 2122 h 10393"/>
              <a:gd name="connsiteX131" fmla="*/ 2549 w 9733"/>
              <a:gd name="connsiteY131" fmla="*/ 2539 h 10393"/>
              <a:gd name="connsiteX132" fmla="*/ 2422 w 9733"/>
              <a:gd name="connsiteY132" fmla="*/ 2764 h 10393"/>
              <a:gd name="connsiteX133" fmla="*/ 2178 w 9733"/>
              <a:gd name="connsiteY133" fmla="*/ 3060 h 10393"/>
              <a:gd name="connsiteX134" fmla="*/ 2101 w 9733"/>
              <a:gd name="connsiteY134" fmla="*/ 3199 h 10393"/>
              <a:gd name="connsiteX135" fmla="*/ 2103 w 9733"/>
              <a:gd name="connsiteY135" fmla="*/ 3303 h 10393"/>
              <a:gd name="connsiteX136" fmla="*/ 1991 w 9733"/>
              <a:gd name="connsiteY136" fmla="*/ 3424 h 10393"/>
              <a:gd name="connsiteX137" fmla="*/ 1816 w 9733"/>
              <a:gd name="connsiteY137" fmla="*/ 3361 h 10393"/>
              <a:gd name="connsiteX138" fmla="*/ 1618 w 9733"/>
              <a:gd name="connsiteY138" fmla="*/ 3626 h 10393"/>
              <a:gd name="connsiteX139" fmla="*/ 1618 w 9733"/>
              <a:gd name="connsiteY139" fmla="*/ 3761 h 10393"/>
              <a:gd name="connsiteX140" fmla="*/ 1457 w 9733"/>
              <a:gd name="connsiteY140" fmla="*/ 3940 h 10393"/>
              <a:gd name="connsiteX141" fmla="*/ 1543 w 9733"/>
              <a:gd name="connsiteY141" fmla="*/ 4044 h 10393"/>
              <a:gd name="connsiteX142" fmla="*/ 1670 w 9733"/>
              <a:gd name="connsiteY142" fmla="*/ 3949 h 10393"/>
              <a:gd name="connsiteX143" fmla="*/ 1905 w 9733"/>
              <a:gd name="connsiteY143" fmla="*/ 4115 h 10393"/>
              <a:gd name="connsiteX144" fmla="*/ 2147 w 9733"/>
              <a:gd name="connsiteY144" fmla="*/ 3913 h 10393"/>
              <a:gd name="connsiteX145" fmla="*/ 2207 w 9733"/>
              <a:gd name="connsiteY145" fmla="*/ 3963 h 10393"/>
              <a:gd name="connsiteX146" fmla="*/ 1954 w 9733"/>
              <a:gd name="connsiteY146" fmla="*/ 4196 h 10393"/>
              <a:gd name="connsiteX147" fmla="*/ 2207 w 9733"/>
              <a:gd name="connsiteY147" fmla="*/ 4466 h 10393"/>
              <a:gd name="connsiteX148" fmla="*/ 2368 w 9733"/>
              <a:gd name="connsiteY148" fmla="*/ 4300 h 10393"/>
              <a:gd name="connsiteX149" fmla="*/ 2483 w 9733"/>
              <a:gd name="connsiteY149" fmla="*/ 4259 h 10393"/>
              <a:gd name="connsiteX150" fmla="*/ 2489 w 9733"/>
              <a:gd name="connsiteY150" fmla="*/ 4385 h 10393"/>
              <a:gd name="connsiteX151" fmla="*/ 2325 w 9733"/>
              <a:gd name="connsiteY151" fmla="*/ 4515 h 10393"/>
              <a:gd name="connsiteX152" fmla="*/ 2420 w 9733"/>
              <a:gd name="connsiteY152" fmla="*/ 4681 h 10393"/>
              <a:gd name="connsiteX153" fmla="*/ 2739 w 9733"/>
              <a:gd name="connsiteY153" fmla="*/ 4367 h 10393"/>
              <a:gd name="connsiteX154" fmla="*/ 2687 w 9733"/>
              <a:gd name="connsiteY154" fmla="*/ 4246 h 10393"/>
              <a:gd name="connsiteX155" fmla="*/ 2799 w 9733"/>
              <a:gd name="connsiteY155" fmla="*/ 4124 h 10393"/>
              <a:gd name="connsiteX156" fmla="*/ 2920 w 9733"/>
              <a:gd name="connsiteY156" fmla="*/ 4250 h 10393"/>
              <a:gd name="connsiteX157" fmla="*/ 3078 w 9733"/>
              <a:gd name="connsiteY157" fmla="*/ 4192 h 10393"/>
              <a:gd name="connsiteX158" fmla="*/ 3595 w 9733"/>
              <a:gd name="connsiteY158" fmla="*/ 3038 h 10393"/>
              <a:gd name="connsiteX159" fmla="*/ 3583 w 9733"/>
              <a:gd name="connsiteY159" fmla="*/ 3168 h 10393"/>
              <a:gd name="connsiteX160" fmla="*/ 3204 w 9733"/>
              <a:gd name="connsiteY160" fmla="*/ 4353 h 10393"/>
              <a:gd name="connsiteX161" fmla="*/ 3767 w 9733"/>
              <a:gd name="connsiteY161" fmla="*/ 4205 h 10393"/>
              <a:gd name="connsiteX162" fmla="*/ 3733 w 9733"/>
              <a:gd name="connsiteY162" fmla="*/ 4412 h 10393"/>
              <a:gd name="connsiteX163" fmla="*/ 3345 w 9733"/>
              <a:gd name="connsiteY163" fmla="*/ 4533 h 10393"/>
              <a:gd name="connsiteX164" fmla="*/ 3362 w 9733"/>
              <a:gd name="connsiteY164" fmla="*/ 4690 h 10393"/>
              <a:gd name="connsiteX165" fmla="*/ 3609 w 9733"/>
              <a:gd name="connsiteY165" fmla="*/ 4677 h 10393"/>
              <a:gd name="connsiteX166" fmla="*/ 3601 w 9733"/>
              <a:gd name="connsiteY166" fmla="*/ 4816 h 10393"/>
              <a:gd name="connsiteX167" fmla="*/ 3420 w 9733"/>
              <a:gd name="connsiteY167" fmla="*/ 4843 h 10393"/>
              <a:gd name="connsiteX168" fmla="*/ 3420 w 9733"/>
              <a:gd name="connsiteY168" fmla="*/ 4991 h 10393"/>
              <a:gd name="connsiteX169" fmla="*/ 3557 w 9733"/>
              <a:gd name="connsiteY169" fmla="*/ 5000 h 10393"/>
              <a:gd name="connsiteX170" fmla="*/ 3549 w 9733"/>
              <a:gd name="connsiteY170" fmla="*/ 5126 h 10393"/>
              <a:gd name="connsiteX171" fmla="*/ 3394 w 9733"/>
              <a:gd name="connsiteY171" fmla="*/ 5189 h 10393"/>
              <a:gd name="connsiteX172" fmla="*/ 3345 w 9733"/>
              <a:gd name="connsiteY172" fmla="*/ 5220 h 10393"/>
              <a:gd name="connsiteX173" fmla="*/ 3302 w 9733"/>
              <a:gd name="connsiteY173" fmla="*/ 5180 h 10393"/>
              <a:gd name="connsiteX174" fmla="*/ 3333 w 9733"/>
              <a:gd name="connsiteY174" fmla="*/ 5121 h 10393"/>
              <a:gd name="connsiteX175" fmla="*/ 3307 w 9733"/>
              <a:gd name="connsiteY175" fmla="*/ 4951 h 10393"/>
              <a:gd name="connsiteX176" fmla="*/ 3178 w 9733"/>
              <a:gd name="connsiteY176" fmla="*/ 4695 h 10393"/>
              <a:gd name="connsiteX177" fmla="*/ 3103 w 9733"/>
              <a:gd name="connsiteY177" fmla="*/ 4731 h 10393"/>
              <a:gd name="connsiteX178" fmla="*/ 3112 w 9733"/>
              <a:gd name="connsiteY178" fmla="*/ 4596 h 10393"/>
              <a:gd name="connsiteX179" fmla="*/ 2989 w 9733"/>
              <a:gd name="connsiteY179" fmla="*/ 4448 h 10393"/>
              <a:gd name="connsiteX180" fmla="*/ 2807 w 9733"/>
              <a:gd name="connsiteY180" fmla="*/ 4636 h 10393"/>
              <a:gd name="connsiteX181" fmla="*/ 2825 w 9733"/>
              <a:gd name="connsiteY181" fmla="*/ 5014 h 10393"/>
              <a:gd name="connsiteX182" fmla="*/ 2759 w 9733"/>
              <a:gd name="connsiteY182" fmla="*/ 5045 h 10393"/>
              <a:gd name="connsiteX183" fmla="*/ 2764 w 9733"/>
              <a:gd name="connsiteY183" fmla="*/ 5490 h 10393"/>
              <a:gd name="connsiteX184" fmla="*/ 2876 w 9733"/>
              <a:gd name="connsiteY184" fmla="*/ 5516 h 10393"/>
              <a:gd name="connsiteX185" fmla="*/ 2911 w 9733"/>
              <a:gd name="connsiteY185" fmla="*/ 5566 h 10393"/>
              <a:gd name="connsiteX186" fmla="*/ 2905 w 9733"/>
              <a:gd name="connsiteY186" fmla="*/ 6037 h 10393"/>
              <a:gd name="connsiteX187" fmla="*/ 4023 w 9733"/>
              <a:gd name="connsiteY187" fmla="*/ 6028 h 10393"/>
              <a:gd name="connsiteX188" fmla="*/ 4147 w 9733"/>
              <a:gd name="connsiteY188" fmla="*/ 5647 h 10393"/>
              <a:gd name="connsiteX189" fmla="*/ 4230 w 9733"/>
              <a:gd name="connsiteY189" fmla="*/ 5207 h 10393"/>
              <a:gd name="connsiteX190" fmla="*/ 4241 w 9733"/>
              <a:gd name="connsiteY190" fmla="*/ 4327 h 10393"/>
              <a:gd name="connsiteX191" fmla="*/ 4256 w 9733"/>
              <a:gd name="connsiteY191" fmla="*/ 4169 h 10393"/>
              <a:gd name="connsiteX192" fmla="*/ 4276 w 9733"/>
              <a:gd name="connsiteY192" fmla="*/ 4089 h 10393"/>
              <a:gd name="connsiteX0" fmla="*/ 4393 w 9828"/>
              <a:gd name="connsiteY0" fmla="*/ 3934 h 10000"/>
              <a:gd name="connsiteX1" fmla="*/ 4452 w 9828"/>
              <a:gd name="connsiteY1" fmla="*/ 4077 h 10000"/>
              <a:gd name="connsiteX2" fmla="*/ 4470 w 9828"/>
              <a:gd name="connsiteY2" fmla="*/ 4318 h 10000"/>
              <a:gd name="connsiteX3" fmla="*/ 4437 w 9828"/>
              <a:gd name="connsiteY3" fmla="*/ 4967 h 10000"/>
              <a:gd name="connsiteX4" fmla="*/ 4402 w 9828"/>
              <a:gd name="connsiteY4" fmla="*/ 5316 h 10000"/>
              <a:gd name="connsiteX5" fmla="*/ 4329 w 9828"/>
              <a:gd name="connsiteY5" fmla="*/ 5619 h 10000"/>
              <a:gd name="connsiteX6" fmla="*/ 4234 w 9828"/>
              <a:gd name="connsiteY6" fmla="*/ 5900 h 10000"/>
              <a:gd name="connsiteX7" fmla="*/ 4154 w 9828"/>
              <a:gd name="connsiteY7" fmla="*/ 6060 h 10000"/>
              <a:gd name="connsiteX8" fmla="*/ 4072 w 9828"/>
              <a:gd name="connsiteY8" fmla="*/ 6197 h 10000"/>
              <a:gd name="connsiteX9" fmla="*/ 3924 w 9828"/>
              <a:gd name="connsiteY9" fmla="*/ 6301 h 10000"/>
              <a:gd name="connsiteX10" fmla="*/ 3738 w 9828"/>
              <a:gd name="connsiteY10" fmla="*/ 6397 h 10000"/>
              <a:gd name="connsiteX11" fmla="*/ 3490 w 9828"/>
              <a:gd name="connsiteY11" fmla="*/ 6496 h 10000"/>
              <a:gd name="connsiteX12" fmla="*/ 3224 w 9828"/>
              <a:gd name="connsiteY12" fmla="*/ 6548 h 10000"/>
              <a:gd name="connsiteX13" fmla="*/ 3029 w 9828"/>
              <a:gd name="connsiteY13" fmla="*/ 6565 h 10000"/>
              <a:gd name="connsiteX14" fmla="*/ 2814 w 9828"/>
              <a:gd name="connsiteY14" fmla="*/ 6539 h 10000"/>
              <a:gd name="connsiteX15" fmla="*/ 2672 w 9828"/>
              <a:gd name="connsiteY15" fmla="*/ 6483 h 10000"/>
              <a:gd name="connsiteX16" fmla="*/ 2681 w 9828"/>
              <a:gd name="connsiteY16" fmla="*/ 7261 h 10000"/>
              <a:gd name="connsiteX17" fmla="*/ 2551 w 9828"/>
              <a:gd name="connsiteY17" fmla="*/ 7278 h 10000"/>
              <a:gd name="connsiteX18" fmla="*/ 2326 w 9828"/>
              <a:gd name="connsiteY18" fmla="*/ 6846 h 10000"/>
              <a:gd name="connsiteX19" fmla="*/ 2383 w 9828"/>
              <a:gd name="connsiteY19" fmla="*/ 6626 h 10000"/>
              <a:gd name="connsiteX20" fmla="*/ 2294 w 9828"/>
              <a:gd name="connsiteY20" fmla="*/ 6301 h 10000"/>
              <a:gd name="connsiteX21" fmla="*/ 2001 w 9828"/>
              <a:gd name="connsiteY21" fmla="*/ 6535 h 10000"/>
              <a:gd name="connsiteX22" fmla="*/ 1927 w 9828"/>
              <a:gd name="connsiteY22" fmla="*/ 6319 h 10000"/>
              <a:gd name="connsiteX23" fmla="*/ 2383 w 9828"/>
              <a:gd name="connsiteY23" fmla="*/ 5982 h 10000"/>
              <a:gd name="connsiteX24" fmla="*/ 2258 w 9828"/>
              <a:gd name="connsiteY24" fmla="*/ 4798 h 10000"/>
              <a:gd name="connsiteX25" fmla="*/ 1857 w 9828"/>
              <a:gd name="connsiteY25" fmla="*/ 4500 h 10000"/>
              <a:gd name="connsiteX26" fmla="*/ 1582 w 9828"/>
              <a:gd name="connsiteY26" fmla="*/ 4655 h 10000"/>
              <a:gd name="connsiteX27" fmla="*/ 1246 w 9828"/>
              <a:gd name="connsiteY27" fmla="*/ 4306 h 10000"/>
              <a:gd name="connsiteX28" fmla="*/ 0 w 9828"/>
              <a:gd name="connsiteY28" fmla="*/ 5087 h 10000"/>
              <a:gd name="connsiteX29" fmla="*/ 0 w 9828"/>
              <a:gd name="connsiteY29" fmla="*/ 5706 h 10000"/>
              <a:gd name="connsiteX30" fmla="*/ 381 w 9828"/>
              <a:gd name="connsiteY30" fmla="*/ 5692 h 10000"/>
              <a:gd name="connsiteX31" fmla="*/ 761 w 9828"/>
              <a:gd name="connsiteY31" fmla="*/ 5226 h 10000"/>
              <a:gd name="connsiteX32" fmla="*/ 874 w 9828"/>
              <a:gd name="connsiteY32" fmla="*/ 5425 h 10000"/>
              <a:gd name="connsiteX33" fmla="*/ 470 w 9828"/>
              <a:gd name="connsiteY33" fmla="*/ 5904 h 10000"/>
              <a:gd name="connsiteX34" fmla="*/ 629 w 9828"/>
              <a:gd name="connsiteY34" fmla="*/ 6228 h 10000"/>
              <a:gd name="connsiteX35" fmla="*/ 1196 w 9828"/>
              <a:gd name="connsiteY35" fmla="*/ 6267 h 10000"/>
              <a:gd name="connsiteX36" fmla="*/ 1308 w 9828"/>
              <a:gd name="connsiteY36" fmla="*/ 6643 h 10000"/>
              <a:gd name="connsiteX37" fmla="*/ 1724 w 9828"/>
              <a:gd name="connsiteY37" fmla="*/ 6444 h 10000"/>
              <a:gd name="connsiteX38" fmla="*/ 1804 w 9828"/>
              <a:gd name="connsiteY38" fmla="*/ 6435 h 10000"/>
              <a:gd name="connsiteX39" fmla="*/ 1822 w 9828"/>
              <a:gd name="connsiteY39" fmla="*/ 6626 h 10000"/>
              <a:gd name="connsiteX40" fmla="*/ 1754 w 9828"/>
              <a:gd name="connsiteY40" fmla="*/ 6604 h 10000"/>
              <a:gd name="connsiteX41" fmla="*/ 1771 w 9828"/>
              <a:gd name="connsiteY41" fmla="*/ 7028 h 10000"/>
              <a:gd name="connsiteX42" fmla="*/ 1689 w 9828"/>
              <a:gd name="connsiteY42" fmla="*/ 7014 h 10000"/>
              <a:gd name="connsiteX43" fmla="*/ 1700 w 9828"/>
              <a:gd name="connsiteY43" fmla="*/ 7170 h 10000"/>
              <a:gd name="connsiteX44" fmla="*/ 1839 w 9828"/>
              <a:gd name="connsiteY44" fmla="*/ 7278 h 10000"/>
              <a:gd name="connsiteX45" fmla="*/ 1842 w 9828"/>
              <a:gd name="connsiteY45" fmla="*/ 7339 h 10000"/>
              <a:gd name="connsiteX46" fmla="*/ 1488 w 9828"/>
              <a:gd name="connsiteY46" fmla="*/ 7351 h 10000"/>
              <a:gd name="connsiteX47" fmla="*/ 1494 w 9828"/>
              <a:gd name="connsiteY47" fmla="*/ 6993 h 10000"/>
              <a:gd name="connsiteX48" fmla="*/ 1294 w 9828"/>
              <a:gd name="connsiteY48" fmla="*/ 6872 h 10000"/>
              <a:gd name="connsiteX49" fmla="*/ 1319 w 9828"/>
              <a:gd name="connsiteY49" fmla="*/ 7351 h 10000"/>
              <a:gd name="connsiteX50" fmla="*/ 1139 w 9828"/>
              <a:gd name="connsiteY50" fmla="*/ 7342 h 10000"/>
              <a:gd name="connsiteX51" fmla="*/ 1054 w 9828"/>
              <a:gd name="connsiteY51" fmla="*/ 6837 h 10000"/>
              <a:gd name="connsiteX52" fmla="*/ 378 w 9828"/>
              <a:gd name="connsiteY52" fmla="*/ 6820 h 10000"/>
              <a:gd name="connsiteX53" fmla="*/ 361 w 9828"/>
              <a:gd name="connsiteY53" fmla="*/ 6794 h 10000"/>
              <a:gd name="connsiteX54" fmla="*/ 290 w 9828"/>
              <a:gd name="connsiteY54" fmla="*/ 6785 h 10000"/>
              <a:gd name="connsiteX55" fmla="*/ 239 w 9828"/>
              <a:gd name="connsiteY55" fmla="*/ 6678 h 10000"/>
              <a:gd name="connsiteX56" fmla="*/ 24 w 9828"/>
              <a:gd name="connsiteY56" fmla="*/ 6669 h 10000"/>
              <a:gd name="connsiteX57" fmla="*/ 210 w 9828"/>
              <a:gd name="connsiteY57" fmla="*/ 7571 h 10000"/>
              <a:gd name="connsiteX58" fmla="*/ 963 w 9828"/>
              <a:gd name="connsiteY58" fmla="*/ 7576 h 10000"/>
              <a:gd name="connsiteX59" fmla="*/ 1007 w 9828"/>
              <a:gd name="connsiteY59" fmla="*/ 7693 h 10000"/>
              <a:gd name="connsiteX60" fmla="*/ 1149 w 9828"/>
              <a:gd name="connsiteY60" fmla="*/ 7693 h 10000"/>
              <a:gd name="connsiteX61" fmla="*/ 1160 w 9828"/>
              <a:gd name="connsiteY61" fmla="*/ 7615 h 10000"/>
              <a:gd name="connsiteX62" fmla="*/ 1335 w 9828"/>
              <a:gd name="connsiteY62" fmla="*/ 7611 h 10000"/>
              <a:gd name="connsiteX63" fmla="*/ 1335 w 9828"/>
              <a:gd name="connsiteY63" fmla="*/ 7741 h 10000"/>
              <a:gd name="connsiteX64" fmla="*/ 2663 w 9828"/>
              <a:gd name="connsiteY64" fmla="*/ 7741 h 10000"/>
              <a:gd name="connsiteX65" fmla="*/ 4913 w 9828"/>
              <a:gd name="connsiteY65" fmla="*/ 9049 h 10000"/>
              <a:gd name="connsiteX66" fmla="*/ 5356 w 9828"/>
              <a:gd name="connsiteY66" fmla="*/ 9296 h 10000"/>
              <a:gd name="connsiteX67" fmla="*/ 5492 w 9828"/>
              <a:gd name="connsiteY67" fmla="*/ 9736 h 10000"/>
              <a:gd name="connsiteX68" fmla="*/ 5553 w 9828"/>
              <a:gd name="connsiteY68" fmla="*/ 9853 h 10000"/>
              <a:gd name="connsiteX69" fmla="*/ 5594 w 9828"/>
              <a:gd name="connsiteY69" fmla="*/ 9896 h 10000"/>
              <a:gd name="connsiteX70" fmla="*/ 5657 w 9828"/>
              <a:gd name="connsiteY70" fmla="*/ 9910 h 10000"/>
              <a:gd name="connsiteX71" fmla="*/ 5736 w 9828"/>
              <a:gd name="connsiteY71" fmla="*/ 9905 h 10000"/>
              <a:gd name="connsiteX72" fmla="*/ 5846 w 9828"/>
              <a:gd name="connsiteY72" fmla="*/ 9858 h 10000"/>
              <a:gd name="connsiteX73" fmla="*/ 6719 w 9828"/>
              <a:gd name="connsiteY73" fmla="*/ 9209 h 10000"/>
              <a:gd name="connsiteX74" fmla="*/ 6847 w 9828"/>
              <a:gd name="connsiteY74" fmla="*/ 9400 h 10000"/>
              <a:gd name="connsiteX75" fmla="*/ 6900 w 9828"/>
              <a:gd name="connsiteY75" fmla="*/ 9426 h 10000"/>
              <a:gd name="connsiteX76" fmla="*/ 6941 w 9828"/>
              <a:gd name="connsiteY76" fmla="*/ 9417 h 10000"/>
              <a:gd name="connsiteX77" fmla="*/ 6970 w 9828"/>
              <a:gd name="connsiteY77" fmla="*/ 9391 h 10000"/>
              <a:gd name="connsiteX78" fmla="*/ 7003 w 9828"/>
              <a:gd name="connsiteY78" fmla="*/ 9326 h 10000"/>
              <a:gd name="connsiteX79" fmla="*/ 7006 w 9828"/>
              <a:gd name="connsiteY79" fmla="*/ 9235 h 10000"/>
              <a:gd name="connsiteX80" fmla="*/ 6989 w 9828"/>
              <a:gd name="connsiteY80" fmla="*/ 9166 h 10000"/>
              <a:gd name="connsiteX81" fmla="*/ 6959 w 9828"/>
              <a:gd name="connsiteY81" fmla="*/ 9049 h 10000"/>
              <a:gd name="connsiteX82" fmla="*/ 7059 w 9828"/>
              <a:gd name="connsiteY82" fmla="*/ 8937 h 10000"/>
              <a:gd name="connsiteX83" fmla="*/ 7216 w 9828"/>
              <a:gd name="connsiteY83" fmla="*/ 8846 h 10000"/>
              <a:gd name="connsiteX84" fmla="*/ 7375 w 9828"/>
              <a:gd name="connsiteY84" fmla="*/ 8782 h 10000"/>
              <a:gd name="connsiteX85" fmla="*/ 7573 w 9828"/>
              <a:gd name="connsiteY85" fmla="*/ 8768 h 10000"/>
              <a:gd name="connsiteX86" fmla="*/ 7854 w 9828"/>
              <a:gd name="connsiteY86" fmla="*/ 8765 h 10000"/>
              <a:gd name="connsiteX87" fmla="*/ 7844 w 9828"/>
              <a:gd name="connsiteY87" fmla="*/ 9089 h 10000"/>
              <a:gd name="connsiteX88" fmla="*/ 7909 w 9828"/>
              <a:gd name="connsiteY88" fmla="*/ 9183 h 10000"/>
              <a:gd name="connsiteX89" fmla="*/ 7998 w 9828"/>
              <a:gd name="connsiteY89" fmla="*/ 9231 h 10000"/>
              <a:gd name="connsiteX90" fmla="*/ 8060 w 9828"/>
              <a:gd name="connsiteY90" fmla="*/ 9249 h 10000"/>
              <a:gd name="connsiteX91" fmla="*/ 9043 w 9828"/>
              <a:gd name="connsiteY91" fmla="*/ 9209 h 10000"/>
              <a:gd name="connsiteX92" fmla="*/ 9141 w 9828"/>
              <a:gd name="connsiteY92" fmla="*/ 9326 h 10000"/>
              <a:gd name="connsiteX93" fmla="*/ 9203 w 9828"/>
              <a:gd name="connsiteY93" fmla="*/ 9611 h 10000"/>
              <a:gd name="connsiteX94" fmla="*/ 9247 w 9828"/>
              <a:gd name="connsiteY94" fmla="*/ 9996 h 10000"/>
              <a:gd name="connsiteX95" fmla="*/ 9353 w 9828"/>
              <a:gd name="connsiteY95" fmla="*/ 10000 h 10000"/>
              <a:gd name="connsiteX96" fmla="*/ 9344 w 9828"/>
              <a:gd name="connsiteY96" fmla="*/ 9620 h 10000"/>
              <a:gd name="connsiteX97" fmla="*/ 9395 w 9828"/>
              <a:gd name="connsiteY97" fmla="*/ 9504 h 10000"/>
              <a:gd name="connsiteX98" fmla="*/ 9433 w 9828"/>
              <a:gd name="connsiteY98" fmla="*/ 9197 h 10000"/>
              <a:gd name="connsiteX99" fmla="*/ 9828 w 9828"/>
              <a:gd name="connsiteY99" fmla="*/ 9426 h 10000"/>
              <a:gd name="connsiteX100" fmla="*/ 9811 w 9828"/>
              <a:gd name="connsiteY100" fmla="*/ 9002 h 10000"/>
              <a:gd name="connsiteX101" fmla="*/ 5036 w 9828"/>
              <a:gd name="connsiteY101" fmla="*/ 7683 h 10000"/>
              <a:gd name="connsiteX102" fmla="*/ 5215 w 9828"/>
              <a:gd name="connsiteY102" fmla="*/ 6507 h 10000"/>
              <a:gd name="connsiteX103" fmla="*/ 5698 w 9828"/>
              <a:gd name="connsiteY103" fmla="*/ 5243 h 10000"/>
              <a:gd name="connsiteX104" fmla="*/ 5378 w 9828"/>
              <a:gd name="connsiteY104" fmla="*/ 5083 h 10000"/>
              <a:gd name="connsiteX105" fmla="*/ 5389 w 9828"/>
              <a:gd name="connsiteY105" fmla="*/ 4739 h 10000"/>
              <a:gd name="connsiteX106" fmla="*/ 5414 w 9828"/>
              <a:gd name="connsiteY106" fmla="*/ 4313 h 10000"/>
              <a:gd name="connsiteX107" fmla="*/ 5441 w 9828"/>
              <a:gd name="connsiteY107" fmla="*/ 3998 h 10000"/>
              <a:gd name="connsiteX108" fmla="*/ 5365 w 9828"/>
              <a:gd name="connsiteY108" fmla="*/ 3645 h 10000"/>
              <a:gd name="connsiteX109" fmla="*/ 5222 w 9828"/>
              <a:gd name="connsiteY109" fmla="*/ 3359 h 10000"/>
              <a:gd name="connsiteX110" fmla="*/ 5172 w 9828"/>
              <a:gd name="connsiteY110" fmla="*/ 3092 h 10000"/>
              <a:gd name="connsiteX111" fmla="*/ 5164 w 9828"/>
              <a:gd name="connsiteY111" fmla="*/ 2789 h 10000"/>
              <a:gd name="connsiteX112" fmla="*/ 5232 w 9828"/>
              <a:gd name="connsiteY112" fmla="*/ 2439 h 10000"/>
              <a:gd name="connsiteX113" fmla="*/ 5320 w 9828"/>
              <a:gd name="connsiteY113" fmla="*/ 2154 h 10000"/>
              <a:gd name="connsiteX114" fmla="*/ 5320 w 9828"/>
              <a:gd name="connsiteY114" fmla="*/ 2068 h 10000"/>
              <a:gd name="connsiteX115" fmla="*/ 5428 w 9828"/>
              <a:gd name="connsiteY115" fmla="*/ 937 h 10000"/>
              <a:gd name="connsiteX116" fmla="*/ 5440 w 9828"/>
              <a:gd name="connsiteY116" fmla="*/ 627 h 10000"/>
              <a:gd name="connsiteX117" fmla="*/ 5535 w 9828"/>
              <a:gd name="connsiteY117" fmla="*/ 623 h 10000"/>
              <a:gd name="connsiteX118" fmla="*/ 5619 w 9828"/>
              <a:gd name="connsiteY118" fmla="*/ 497 h 10000"/>
              <a:gd name="connsiteX119" fmla="*/ 5629 w 9828"/>
              <a:gd name="connsiteY119" fmla="*/ 23 h 10000"/>
              <a:gd name="connsiteX120" fmla="*/ 5427 w 9828"/>
              <a:gd name="connsiteY120" fmla="*/ 7 h 10000"/>
              <a:gd name="connsiteX121" fmla="*/ 5173 w 9828"/>
              <a:gd name="connsiteY121" fmla="*/ 145 h 10000"/>
              <a:gd name="connsiteX122" fmla="*/ 4951 w 9828"/>
              <a:gd name="connsiteY122" fmla="*/ 378 h 10000"/>
              <a:gd name="connsiteX123" fmla="*/ 4549 w 9828"/>
              <a:gd name="connsiteY123" fmla="*/ 720 h 10000"/>
              <a:gd name="connsiteX124" fmla="*/ 3445 w 9828"/>
              <a:gd name="connsiteY124" fmla="*/ 1393 h 10000"/>
              <a:gd name="connsiteX125" fmla="*/ 2985 w 9828"/>
              <a:gd name="connsiteY125" fmla="*/ 1765 h 10000"/>
              <a:gd name="connsiteX126" fmla="*/ 2985 w 9828"/>
              <a:gd name="connsiteY126" fmla="*/ 1895 h 10000"/>
              <a:gd name="connsiteX127" fmla="*/ 3038 w 9828"/>
              <a:gd name="connsiteY127" fmla="*/ 1873 h 10000"/>
              <a:gd name="connsiteX128" fmla="*/ 3047 w 9828"/>
              <a:gd name="connsiteY128" fmla="*/ 1976 h 10000"/>
              <a:gd name="connsiteX129" fmla="*/ 2964 w 9828"/>
              <a:gd name="connsiteY129" fmla="*/ 2042 h 10000"/>
              <a:gd name="connsiteX130" fmla="*/ 2619 w 9828"/>
              <a:gd name="connsiteY130" fmla="*/ 2443 h 10000"/>
              <a:gd name="connsiteX131" fmla="*/ 2488 w 9828"/>
              <a:gd name="connsiteY131" fmla="*/ 2659 h 10000"/>
              <a:gd name="connsiteX132" fmla="*/ 2238 w 9828"/>
              <a:gd name="connsiteY132" fmla="*/ 2944 h 10000"/>
              <a:gd name="connsiteX133" fmla="*/ 2159 w 9828"/>
              <a:gd name="connsiteY133" fmla="*/ 3078 h 10000"/>
              <a:gd name="connsiteX134" fmla="*/ 2161 w 9828"/>
              <a:gd name="connsiteY134" fmla="*/ 3178 h 10000"/>
              <a:gd name="connsiteX135" fmla="*/ 2046 w 9828"/>
              <a:gd name="connsiteY135" fmla="*/ 3295 h 10000"/>
              <a:gd name="connsiteX136" fmla="*/ 1866 w 9828"/>
              <a:gd name="connsiteY136" fmla="*/ 3234 h 10000"/>
              <a:gd name="connsiteX137" fmla="*/ 1662 w 9828"/>
              <a:gd name="connsiteY137" fmla="*/ 3489 h 10000"/>
              <a:gd name="connsiteX138" fmla="*/ 1662 w 9828"/>
              <a:gd name="connsiteY138" fmla="*/ 3619 h 10000"/>
              <a:gd name="connsiteX139" fmla="*/ 1497 w 9828"/>
              <a:gd name="connsiteY139" fmla="*/ 3791 h 10000"/>
              <a:gd name="connsiteX140" fmla="*/ 1585 w 9828"/>
              <a:gd name="connsiteY140" fmla="*/ 3891 h 10000"/>
              <a:gd name="connsiteX141" fmla="*/ 1716 w 9828"/>
              <a:gd name="connsiteY141" fmla="*/ 3800 h 10000"/>
              <a:gd name="connsiteX142" fmla="*/ 1957 w 9828"/>
              <a:gd name="connsiteY142" fmla="*/ 3959 h 10000"/>
              <a:gd name="connsiteX143" fmla="*/ 2206 w 9828"/>
              <a:gd name="connsiteY143" fmla="*/ 3765 h 10000"/>
              <a:gd name="connsiteX144" fmla="*/ 2268 w 9828"/>
              <a:gd name="connsiteY144" fmla="*/ 3813 h 10000"/>
              <a:gd name="connsiteX145" fmla="*/ 2008 w 9828"/>
              <a:gd name="connsiteY145" fmla="*/ 4037 h 10000"/>
              <a:gd name="connsiteX146" fmla="*/ 2268 w 9828"/>
              <a:gd name="connsiteY146" fmla="*/ 4297 h 10000"/>
              <a:gd name="connsiteX147" fmla="*/ 2433 w 9828"/>
              <a:gd name="connsiteY147" fmla="*/ 4137 h 10000"/>
              <a:gd name="connsiteX148" fmla="*/ 2551 w 9828"/>
              <a:gd name="connsiteY148" fmla="*/ 4098 h 10000"/>
              <a:gd name="connsiteX149" fmla="*/ 2557 w 9828"/>
              <a:gd name="connsiteY149" fmla="*/ 4219 h 10000"/>
              <a:gd name="connsiteX150" fmla="*/ 2389 w 9828"/>
              <a:gd name="connsiteY150" fmla="*/ 4344 h 10000"/>
              <a:gd name="connsiteX151" fmla="*/ 2486 w 9828"/>
              <a:gd name="connsiteY151" fmla="*/ 4504 h 10000"/>
              <a:gd name="connsiteX152" fmla="*/ 2814 w 9828"/>
              <a:gd name="connsiteY152" fmla="*/ 4202 h 10000"/>
              <a:gd name="connsiteX153" fmla="*/ 2761 w 9828"/>
              <a:gd name="connsiteY153" fmla="*/ 4085 h 10000"/>
              <a:gd name="connsiteX154" fmla="*/ 2876 w 9828"/>
              <a:gd name="connsiteY154" fmla="*/ 3968 h 10000"/>
              <a:gd name="connsiteX155" fmla="*/ 3000 w 9828"/>
              <a:gd name="connsiteY155" fmla="*/ 4089 h 10000"/>
              <a:gd name="connsiteX156" fmla="*/ 3162 w 9828"/>
              <a:gd name="connsiteY156" fmla="*/ 4033 h 10000"/>
              <a:gd name="connsiteX157" fmla="*/ 3694 w 9828"/>
              <a:gd name="connsiteY157" fmla="*/ 2923 h 10000"/>
              <a:gd name="connsiteX158" fmla="*/ 3681 w 9828"/>
              <a:gd name="connsiteY158" fmla="*/ 3048 h 10000"/>
              <a:gd name="connsiteX159" fmla="*/ 3292 w 9828"/>
              <a:gd name="connsiteY159" fmla="*/ 4188 h 10000"/>
              <a:gd name="connsiteX160" fmla="*/ 3870 w 9828"/>
              <a:gd name="connsiteY160" fmla="*/ 4046 h 10000"/>
              <a:gd name="connsiteX161" fmla="*/ 3835 w 9828"/>
              <a:gd name="connsiteY161" fmla="*/ 4245 h 10000"/>
              <a:gd name="connsiteX162" fmla="*/ 3437 w 9828"/>
              <a:gd name="connsiteY162" fmla="*/ 4362 h 10000"/>
              <a:gd name="connsiteX163" fmla="*/ 3454 w 9828"/>
              <a:gd name="connsiteY163" fmla="*/ 4513 h 10000"/>
              <a:gd name="connsiteX164" fmla="*/ 3708 w 9828"/>
              <a:gd name="connsiteY164" fmla="*/ 4500 h 10000"/>
              <a:gd name="connsiteX165" fmla="*/ 3700 w 9828"/>
              <a:gd name="connsiteY165" fmla="*/ 4634 h 10000"/>
              <a:gd name="connsiteX166" fmla="*/ 3514 w 9828"/>
              <a:gd name="connsiteY166" fmla="*/ 4660 h 10000"/>
              <a:gd name="connsiteX167" fmla="*/ 3514 w 9828"/>
              <a:gd name="connsiteY167" fmla="*/ 4802 h 10000"/>
              <a:gd name="connsiteX168" fmla="*/ 3655 w 9828"/>
              <a:gd name="connsiteY168" fmla="*/ 4811 h 10000"/>
              <a:gd name="connsiteX169" fmla="*/ 3646 w 9828"/>
              <a:gd name="connsiteY169" fmla="*/ 4932 h 10000"/>
              <a:gd name="connsiteX170" fmla="*/ 3487 w 9828"/>
              <a:gd name="connsiteY170" fmla="*/ 4993 h 10000"/>
              <a:gd name="connsiteX171" fmla="*/ 3437 w 9828"/>
              <a:gd name="connsiteY171" fmla="*/ 5023 h 10000"/>
              <a:gd name="connsiteX172" fmla="*/ 3393 w 9828"/>
              <a:gd name="connsiteY172" fmla="*/ 4984 h 10000"/>
              <a:gd name="connsiteX173" fmla="*/ 3424 w 9828"/>
              <a:gd name="connsiteY173" fmla="*/ 4927 h 10000"/>
              <a:gd name="connsiteX174" fmla="*/ 3398 w 9828"/>
              <a:gd name="connsiteY174" fmla="*/ 4764 h 10000"/>
              <a:gd name="connsiteX175" fmla="*/ 3265 w 9828"/>
              <a:gd name="connsiteY175" fmla="*/ 4517 h 10000"/>
              <a:gd name="connsiteX176" fmla="*/ 3188 w 9828"/>
              <a:gd name="connsiteY176" fmla="*/ 4552 h 10000"/>
              <a:gd name="connsiteX177" fmla="*/ 3197 w 9828"/>
              <a:gd name="connsiteY177" fmla="*/ 4422 h 10000"/>
              <a:gd name="connsiteX178" fmla="*/ 3071 w 9828"/>
              <a:gd name="connsiteY178" fmla="*/ 4280 h 10000"/>
              <a:gd name="connsiteX179" fmla="*/ 2884 w 9828"/>
              <a:gd name="connsiteY179" fmla="*/ 4461 h 10000"/>
              <a:gd name="connsiteX180" fmla="*/ 2902 w 9828"/>
              <a:gd name="connsiteY180" fmla="*/ 4824 h 10000"/>
              <a:gd name="connsiteX181" fmla="*/ 2835 w 9828"/>
              <a:gd name="connsiteY181" fmla="*/ 4854 h 10000"/>
              <a:gd name="connsiteX182" fmla="*/ 2840 w 9828"/>
              <a:gd name="connsiteY182" fmla="*/ 5282 h 10000"/>
              <a:gd name="connsiteX183" fmla="*/ 2955 w 9828"/>
              <a:gd name="connsiteY183" fmla="*/ 5307 h 10000"/>
              <a:gd name="connsiteX184" fmla="*/ 2991 w 9828"/>
              <a:gd name="connsiteY184" fmla="*/ 5356 h 10000"/>
              <a:gd name="connsiteX185" fmla="*/ 2985 w 9828"/>
              <a:gd name="connsiteY185" fmla="*/ 5809 h 10000"/>
              <a:gd name="connsiteX186" fmla="*/ 4133 w 9828"/>
              <a:gd name="connsiteY186" fmla="*/ 5800 h 10000"/>
              <a:gd name="connsiteX187" fmla="*/ 4261 w 9828"/>
              <a:gd name="connsiteY187" fmla="*/ 5433 h 10000"/>
              <a:gd name="connsiteX188" fmla="*/ 4346 w 9828"/>
              <a:gd name="connsiteY188" fmla="*/ 5010 h 10000"/>
              <a:gd name="connsiteX189" fmla="*/ 4357 w 9828"/>
              <a:gd name="connsiteY189" fmla="*/ 4163 h 10000"/>
              <a:gd name="connsiteX190" fmla="*/ 4373 w 9828"/>
              <a:gd name="connsiteY190" fmla="*/ 4011 h 10000"/>
              <a:gd name="connsiteX191" fmla="*/ 4393 w 9828"/>
              <a:gd name="connsiteY191" fmla="*/ 3934 h 10000"/>
              <a:gd name="connsiteX0" fmla="*/ 4470 w 9983"/>
              <a:gd name="connsiteY0" fmla="*/ 3934 h 10000"/>
              <a:gd name="connsiteX1" fmla="*/ 4530 w 9983"/>
              <a:gd name="connsiteY1" fmla="*/ 4077 h 10000"/>
              <a:gd name="connsiteX2" fmla="*/ 4548 w 9983"/>
              <a:gd name="connsiteY2" fmla="*/ 4318 h 10000"/>
              <a:gd name="connsiteX3" fmla="*/ 4515 w 9983"/>
              <a:gd name="connsiteY3" fmla="*/ 4967 h 10000"/>
              <a:gd name="connsiteX4" fmla="*/ 4479 w 9983"/>
              <a:gd name="connsiteY4" fmla="*/ 5316 h 10000"/>
              <a:gd name="connsiteX5" fmla="*/ 4405 w 9983"/>
              <a:gd name="connsiteY5" fmla="*/ 5619 h 10000"/>
              <a:gd name="connsiteX6" fmla="*/ 4308 w 9983"/>
              <a:gd name="connsiteY6" fmla="*/ 5900 h 10000"/>
              <a:gd name="connsiteX7" fmla="*/ 4227 w 9983"/>
              <a:gd name="connsiteY7" fmla="*/ 6060 h 10000"/>
              <a:gd name="connsiteX8" fmla="*/ 4143 w 9983"/>
              <a:gd name="connsiteY8" fmla="*/ 6197 h 10000"/>
              <a:gd name="connsiteX9" fmla="*/ 3993 w 9983"/>
              <a:gd name="connsiteY9" fmla="*/ 6301 h 10000"/>
              <a:gd name="connsiteX10" fmla="*/ 3803 w 9983"/>
              <a:gd name="connsiteY10" fmla="*/ 6397 h 10000"/>
              <a:gd name="connsiteX11" fmla="*/ 3551 w 9983"/>
              <a:gd name="connsiteY11" fmla="*/ 6496 h 10000"/>
              <a:gd name="connsiteX12" fmla="*/ 3280 w 9983"/>
              <a:gd name="connsiteY12" fmla="*/ 6548 h 10000"/>
              <a:gd name="connsiteX13" fmla="*/ 3082 w 9983"/>
              <a:gd name="connsiteY13" fmla="*/ 6565 h 10000"/>
              <a:gd name="connsiteX14" fmla="*/ 2863 w 9983"/>
              <a:gd name="connsiteY14" fmla="*/ 6539 h 10000"/>
              <a:gd name="connsiteX15" fmla="*/ 2719 w 9983"/>
              <a:gd name="connsiteY15" fmla="*/ 6483 h 10000"/>
              <a:gd name="connsiteX16" fmla="*/ 2728 w 9983"/>
              <a:gd name="connsiteY16" fmla="*/ 7261 h 10000"/>
              <a:gd name="connsiteX17" fmla="*/ 2596 w 9983"/>
              <a:gd name="connsiteY17" fmla="*/ 7278 h 10000"/>
              <a:gd name="connsiteX18" fmla="*/ 2367 w 9983"/>
              <a:gd name="connsiteY18" fmla="*/ 6846 h 10000"/>
              <a:gd name="connsiteX19" fmla="*/ 2425 w 9983"/>
              <a:gd name="connsiteY19" fmla="*/ 6626 h 10000"/>
              <a:gd name="connsiteX20" fmla="*/ 2334 w 9983"/>
              <a:gd name="connsiteY20" fmla="*/ 6301 h 10000"/>
              <a:gd name="connsiteX21" fmla="*/ 2036 w 9983"/>
              <a:gd name="connsiteY21" fmla="*/ 6535 h 10000"/>
              <a:gd name="connsiteX22" fmla="*/ 1961 w 9983"/>
              <a:gd name="connsiteY22" fmla="*/ 6319 h 10000"/>
              <a:gd name="connsiteX23" fmla="*/ 2425 w 9983"/>
              <a:gd name="connsiteY23" fmla="*/ 5982 h 10000"/>
              <a:gd name="connsiteX24" fmla="*/ 2298 w 9983"/>
              <a:gd name="connsiteY24" fmla="*/ 4798 h 10000"/>
              <a:gd name="connsiteX25" fmla="*/ 1889 w 9983"/>
              <a:gd name="connsiteY25" fmla="*/ 4500 h 10000"/>
              <a:gd name="connsiteX26" fmla="*/ 1610 w 9983"/>
              <a:gd name="connsiteY26" fmla="*/ 4655 h 10000"/>
              <a:gd name="connsiteX27" fmla="*/ 1268 w 9983"/>
              <a:gd name="connsiteY27" fmla="*/ 4306 h 10000"/>
              <a:gd name="connsiteX28" fmla="*/ 0 w 9983"/>
              <a:gd name="connsiteY28" fmla="*/ 5087 h 10000"/>
              <a:gd name="connsiteX29" fmla="*/ 0 w 9983"/>
              <a:gd name="connsiteY29" fmla="*/ 5706 h 10000"/>
              <a:gd name="connsiteX30" fmla="*/ 388 w 9983"/>
              <a:gd name="connsiteY30" fmla="*/ 5692 h 10000"/>
              <a:gd name="connsiteX31" fmla="*/ 774 w 9983"/>
              <a:gd name="connsiteY31" fmla="*/ 5226 h 10000"/>
              <a:gd name="connsiteX32" fmla="*/ 889 w 9983"/>
              <a:gd name="connsiteY32" fmla="*/ 5425 h 10000"/>
              <a:gd name="connsiteX33" fmla="*/ 478 w 9983"/>
              <a:gd name="connsiteY33" fmla="*/ 5904 h 10000"/>
              <a:gd name="connsiteX34" fmla="*/ 640 w 9983"/>
              <a:gd name="connsiteY34" fmla="*/ 6228 h 10000"/>
              <a:gd name="connsiteX35" fmla="*/ 1217 w 9983"/>
              <a:gd name="connsiteY35" fmla="*/ 6267 h 10000"/>
              <a:gd name="connsiteX36" fmla="*/ 1331 w 9983"/>
              <a:gd name="connsiteY36" fmla="*/ 6643 h 10000"/>
              <a:gd name="connsiteX37" fmla="*/ 1754 w 9983"/>
              <a:gd name="connsiteY37" fmla="*/ 6444 h 10000"/>
              <a:gd name="connsiteX38" fmla="*/ 1836 w 9983"/>
              <a:gd name="connsiteY38" fmla="*/ 6435 h 10000"/>
              <a:gd name="connsiteX39" fmla="*/ 1854 w 9983"/>
              <a:gd name="connsiteY39" fmla="*/ 6626 h 10000"/>
              <a:gd name="connsiteX40" fmla="*/ 1785 w 9983"/>
              <a:gd name="connsiteY40" fmla="*/ 6604 h 10000"/>
              <a:gd name="connsiteX41" fmla="*/ 1802 w 9983"/>
              <a:gd name="connsiteY41" fmla="*/ 7028 h 10000"/>
              <a:gd name="connsiteX42" fmla="*/ 1719 w 9983"/>
              <a:gd name="connsiteY42" fmla="*/ 7014 h 10000"/>
              <a:gd name="connsiteX43" fmla="*/ 1730 w 9983"/>
              <a:gd name="connsiteY43" fmla="*/ 7170 h 10000"/>
              <a:gd name="connsiteX44" fmla="*/ 1871 w 9983"/>
              <a:gd name="connsiteY44" fmla="*/ 7278 h 10000"/>
              <a:gd name="connsiteX45" fmla="*/ 1874 w 9983"/>
              <a:gd name="connsiteY45" fmla="*/ 7339 h 10000"/>
              <a:gd name="connsiteX46" fmla="*/ 1514 w 9983"/>
              <a:gd name="connsiteY46" fmla="*/ 7351 h 10000"/>
              <a:gd name="connsiteX47" fmla="*/ 1520 w 9983"/>
              <a:gd name="connsiteY47" fmla="*/ 6993 h 10000"/>
              <a:gd name="connsiteX48" fmla="*/ 1317 w 9983"/>
              <a:gd name="connsiteY48" fmla="*/ 6872 h 10000"/>
              <a:gd name="connsiteX49" fmla="*/ 1342 w 9983"/>
              <a:gd name="connsiteY49" fmla="*/ 7351 h 10000"/>
              <a:gd name="connsiteX50" fmla="*/ 1159 w 9983"/>
              <a:gd name="connsiteY50" fmla="*/ 7342 h 10000"/>
              <a:gd name="connsiteX51" fmla="*/ 1072 w 9983"/>
              <a:gd name="connsiteY51" fmla="*/ 6837 h 10000"/>
              <a:gd name="connsiteX52" fmla="*/ 385 w 9983"/>
              <a:gd name="connsiteY52" fmla="*/ 6820 h 10000"/>
              <a:gd name="connsiteX53" fmla="*/ 367 w 9983"/>
              <a:gd name="connsiteY53" fmla="*/ 6794 h 10000"/>
              <a:gd name="connsiteX54" fmla="*/ 295 w 9983"/>
              <a:gd name="connsiteY54" fmla="*/ 6785 h 10000"/>
              <a:gd name="connsiteX55" fmla="*/ 243 w 9983"/>
              <a:gd name="connsiteY55" fmla="*/ 6678 h 10000"/>
              <a:gd name="connsiteX56" fmla="*/ 24 w 9983"/>
              <a:gd name="connsiteY56" fmla="*/ 6669 h 10000"/>
              <a:gd name="connsiteX57" fmla="*/ 214 w 9983"/>
              <a:gd name="connsiteY57" fmla="*/ 7571 h 10000"/>
              <a:gd name="connsiteX58" fmla="*/ 980 w 9983"/>
              <a:gd name="connsiteY58" fmla="*/ 7576 h 10000"/>
              <a:gd name="connsiteX59" fmla="*/ 1025 w 9983"/>
              <a:gd name="connsiteY59" fmla="*/ 7693 h 10000"/>
              <a:gd name="connsiteX60" fmla="*/ 1169 w 9983"/>
              <a:gd name="connsiteY60" fmla="*/ 7693 h 10000"/>
              <a:gd name="connsiteX61" fmla="*/ 1180 w 9983"/>
              <a:gd name="connsiteY61" fmla="*/ 7615 h 10000"/>
              <a:gd name="connsiteX62" fmla="*/ 1358 w 9983"/>
              <a:gd name="connsiteY62" fmla="*/ 7611 h 10000"/>
              <a:gd name="connsiteX63" fmla="*/ 1358 w 9983"/>
              <a:gd name="connsiteY63" fmla="*/ 7741 h 10000"/>
              <a:gd name="connsiteX64" fmla="*/ 2710 w 9983"/>
              <a:gd name="connsiteY64" fmla="*/ 7741 h 10000"/>
              <a:gd name="connsiteX65" fmla="*/ 4999 w 9983"/>
              <a:gd name="connsiteY65" fmla="*/ 9049 h 10000"/>
              <a:gd name="connsiteX66" fmla="*/ 5450 w 9983"/>
              <a:gd name="connsiteY66" fmla="*/ 9296 h 10000"/>
              <a:gd name="connsiteX67" fmla="*/ 5588 w 9983"/>
              <a:gd name="connsiteY67" fmla="*/ 9736 h 10000"/>
              <a:gd name="connsiteX68" fmla="*/ 5650 w 9983"/>
              <a:gd name="connsiteY68" fmla="*/ 9853 h 10000"/>
              <a:gd name="connsiteX69" fmla="*/ 5692 w 9983"/>
              <a:gd name="connsiteY69" fmla="*/ 9896 h 10000"/>
              <a:gd name="connsiteX70" fmla="*/ 5756 w 9983"/>
              <a:gd name="connsiteY70" fmla="*/ 9910 h 10000"/>
              <a:gd name="connsiteX71" fmla="*/ 5836 w 9983"/>
              <a:gd name="connsiteY71" fmla="*/ 9905 h 10000"/>
              <a:gd name="connsiteX72" fmla="*/ 5948 w 9983"/>
              <a:gd name="connsiteY72" fmla="*/ 9858 h 10000"/>
              <a:gd name="connsiteX73" fmla="*/ 6837 w 9983"/>
              <a:gd name="connsiteY73" fmla="*/ 9209 h 10000"/>
              <a:gd name="connsiteX74" fmla="*/ 6967 w 9983"/>
              <a:gd name="connsiteY74" fmla="*/ 9400 h 10000"/>
              <a:gd name="connsiteX75" fmla="*/ 7021 w 9983"/>
              <a:gd name="connsiteY75" fmla="*/ 9426 h 10000"/>
              <a:gd name="connsiteX76" fmla="*/ 7062 w 9983"/>
              <a:gd name="connsiteY76" fmla="*/ 9417 h 10000"/>
              <a:gd name="connsiteX77" fmla="*/ 7092 w 9983"/>
              <a:gd name="connsiteY77" fmla="*/ 9391 h 10000"/>
              <a:gd name="connsiteX78" fmla="*/ 7126 w 9983"/>
              <a:gd name="connsiteY78" fmla="*/ 9326 h 10000"/>
              <a:gd name="connsiteX79" fmla="*/ 7129 w 9983"/>
              <a:gd name="connsiteY79" fmla="*/ 9235 h 10000"/>
              <a:gd name="connsiteX80" fmla="*/ 7111 w 9983"/>
              <a:gd name="connsiteY80" fmla="*/ 9166 h 10000"/>
              <a:gd name="connsiteX81" fmla="*/ 7081 w 9983"/>
              <a:gd name="connsiteY81" fmla="*/ 9049 h 10000"/>
              <a:gd name="connsiteX82" fmla="*/ 7183 w 9983"/>
              <a:gd name="connsiteY82" fmla="*/ 8937 h 10000"/>
              <a:gd name="connsiteX83" fmla="*/ 7342 w 9983"/>
              <a:gd name="connsiteY83" fmla="*/ 8846 h 10000"/>
              <a:gd name="connsiteX84" fmla="*/ 7504 w 9983"/>
              <a:gd name="connsiteY84" fmla="*/ 8782 h 10000"/>
              <a:gd name="connsiteX85" fmla="*/ 7706 w 9983"/>
              <a:gd name="connsiteY85" fmla="*/ 8768 h 10000"/>
              <a:gd name="connsiteX86" fmla="*/ 7991 w 9983"/>
              <a:gd name="connsiteY86" fmla="*/ 8765 h 10000"/>
              <a:gd name="connsiteX87" fmla="*/ 7981 w 9983"/>
              <a:gd name="connsiteY87" fmla="*/ 9089 h 10000"/>
              <a:gd name="connsiteX88" fmla="*/ 8047 w 9983"/>
              <a:gd name="connsiteY88" fmla="*/ 9183 h 10000"/>
              <a:gd name="connsiteX89" fmla="*/ 8138 w 9983"/>
              <a:gd name="connsiteY89" fmla="*/ 9231 h 10000"/>
              <a:gd name="connsiteX90" fmla="*/ 8201 w 9983"/>
              <a:gd name="connsiteY90" fmla="*/ 9249 h 10000"/>
              <a:gd name="connsiteX91" fmla="*/ 9201 w 9983"/>
              <a:gd name="connsiteY91" fmla="*/ 9209 h 10000"/>
              <a:gd name="connsiteX92" fmla="*/ 9301 w 9983"/>
              <a:gd name="connsiteY92" fmla="*/ 9326 h 10000"/>
              <a:gd name="connsiteX93" fmla="*/ 9364 w 9983"/>
              <a:gd name="connsiteY93" fmla="*/ 9611 h 10000"/>
              <a:gd name="connsiteX94" fmla="*/ 9409 w 9983"/>
              <a:gd name="connsiteY94" fmla="*/ 9996 h 10000"/>
              <a:gd name="connsiteX95" fmla="*/ 9517 w 9983"/>
              <a:gd name="connsiteY95" fmla="*/ 10000 h 10000"/>
              <a:gd name="connsiteX96" fmla="*/ 9508 w 9983"/>
              <a:gd name="connsiteY96" fmla="*/ 9620 h 10000"/>
              <a:gd name="connsiteX97" fmla="*/ 9559 w 9983"/>
              <a:gd name="connsiteY97" fmla="*/ 9504 h 10000"/>
              <a:gd name="connsiteX98" fmla="*/ 9598 w 9983"/>
              <a:gd name="connsiteY98" fmla="*/ 9197 h 10000"/>
              <a:gd name="connsiteX99" fmla="*/ 9983 w 9983"/>
              <a:gd name="connsiteY99" fmla="*/ 9002 h 10000"/>
              <a:gd name="connsiteX100" fmla="*/ 5124 w 9983"/>
              <a:gd name="connsiteY100" fmla="*/ 7683 h 10000"/>
              <a:gd name="connsiteX101" fmla="*/ 5306 w 9983"/>
              <a:gd name="connsiteY101" fmla="*/ 6507 h 10000"/>
              <a:gd name="connsiteX102" fmla="*/ 5798 w 9983"/>
              <a:gd name="connsiteY102" fmla="*/ 5243 h 10000"/>
              <a:gd name="connsiteX103" fmla="*/ 5472 w 9983"/>
              <a:gd name="connsiteY103" fmla="*/ 5083 h 10000"/>
              <a:gd name="connsiteX104" fmla="*/ 5483 w 9983"/>
              <a:gd name="connsiteY104" fmla="*/ 4739 h 10000"/>
              <a:gd name="connsiteX105" fmla="*/ 5509 w 9983"/>
              <a:gd name="connsiteY105" fmla="*/ 4313 h 10000"/>
              <a:gd name="connsiteX106" fmla="*/ 5536 w 9983"/>
              <a:gd name="connsiteY106" fmla="*/ 3998 h 10000"/>
              <a:gd name="connsiteX107" fmla="*/ 5459 w 9983"/>
              <a:gd name="connsiteY107" fmla="*/ 3645 h 10000"/>
              <a:gd name="connsiteX108" fmla="*/ 5313 w 9983"/>
              <a:gd name="connsiteY108" fmla="*/ 3359 h 10000"/>
              <a:gd name="connsiteX109" fmla="*/ 5263 w 9983"/>
              <a:gd name="connsiteY109" fmla="*/ 3092 h 10000"/>
              <a:gd name="connsiteX110" fmla="*/ 5254 w 9983"/>
              <a:gd name="connsiteY110" fmla="*/ 2789 h 10000"/>
              <a:gd name="connsiteX111" fmla="*/ 5324 w 9983"/>
              <a:gd name="connsiteY111" fmla="*/ 2439 h 10000"/>
              <a:gd name="connsiteX112" fmla="*/ 5413 w 9983"/>
              <a:gd name="connsiteY112" fmla="*/ 2154 h 10000"/>
              <a:gd name="connsiteX113" fmla="*/ 5413 w 9983"/>
              <a:gd name="connsiteY113" fmla="*/ 2068 h 10000"/>
              <a:gd name="connsiteX114" fmla="*/ 5523 w 9983"/>
              <a:gd name="connsiteY114" fmla="*/ 937 h 10000"/>
              <a:gd name="connsiteX115" fmla="*/ 5535 w 9983"/>
              <a:gd name="connsiteY115" fmla="*/ 627 h 10000"/>
              <a:gd name="connsiteX116" fmla="*/ 5632 w 9983"/>
              <a:gd name="connsiteY116" fmla="*/ 623 h 10000"/>
              <a:gd name="connsiteX117" fmla="*/ 5717 w 9983"/>
              <a:gd name="connsiteY117" fmla="*/ 497 h 10000"/>
              <a:gd name="connsiteX118" fmla="*/ 5728 w 9983"/>
              <a:gd name="connsiteY118" fmla="*/ 23 h 10000"/>
              <a:gd name="connsiteX119" fmla="*/ 5522 w 9983"/>
              <a:gd name="connsiteY119" fmla="*/ 7 h 10000"/>
              <a:gd name="connsiteX120" fmla="*/ 5264 w 9983"/>
              <a:gd name="connsiteY120" fmla="*/ 145 h 10000"/>
              <a:gd name="connsiteX121" fmla="*/ 5038 w 9983"/>
              <a:gd name="connsiteY121" fmla="*/ 378 h 10000"/>
              <a:gd name="connsiteX122" fmla="*/ 4629 w 9983"/>
              <a:gd name="connsiteY122" fmla="*/ 720 h 10000"/>
              <a:gd name="connsiteX123" fmla="*/ 3505 w 9983"/>
              <a:gd name="connsiteY123" fmla="*/ 1393 h 10000"/>
              <a:gd name="connsiteX124" fmla="*/ 3037 w 9983"/>
              <a:gd name="connsiteY124" fmla="*/ 1765 h 10000"/>
              <a:gd name="connsiteX125" fmla="*/ 3037 w 9983"/>
              <a:gd name="connsiteY125" fmla="*/ 1895 h 10000"/>
              <a:gd name="connsiteX126" fmla="*/ 3091 w 9983"/>
              <a:gd name="connsiteY126" fmla="*/ 1873 h 10000"/>
              <a:gd name="connsiteX127" fmla="*/ 3100 w 9983"/>
              <a:gd name="connsiteY127" fmla="*/ 1976 h 10000"/>
              <a:gd name="connsiteX128" fmla="*/ 3016 w 9983"/>
              <a:gd name="connsiteY128" fmla="*/ 2042 h 10000"/>
              <a:gd name="connsiteX129" fmla="*/ 2665 w 9983"/>
              <a:gd name="connsiteY129" fmla="*/ 2443 h 10000"/>
              <a:gd name="connsiteX130" fmla="*/ 2532 w 9983"/>
              <a:gd name="connsiteY130" fmla="*/ 2659 h 10000"/>
              <a:gd name="connsiteX131" fmla="*/ 2277 w 9983"/>
              <a:gd name="connsiteY131" fmla="*/ 2944 h 10000"/>
              <a:gd name="connsiteX132" fmla="*/ 2197 w 9983"/>
              <a:gd name="connsiteY132" fmla="*/ 3078 h 10000"/>
              <a:gd name="connsiteX133" fmla="*/ 2199 w 9983"/>
              <a:gd name="connsiteY133" fmla="*/ 3178 h 10000"/>
              <a:gd name="connsiteX134" fmla="*/ 2082 w 9983"/>
              <a:gd name="connsiteY134" fmla="*/ 3295 h 10000"/>
              <a:gd name="connsiteX135" fmla="*/ 1899 w 9983"/>
              <a:gd name="connsiteY135" fmla="*/ 3234 h 10000"/>
              <a:gd name="connsiteX136" fmla="*/ 1691 w 9983"/>
              <a:gd name="connsiteY136" fmla="*/ 3489 h 10000"/>
              <a:gd name="connsiteX137" fmla="*/ 1691 w 9983"/>
              <a:gd name="connsiteY137" fmla="*/ 3619 h 10000"/>
              <a:gd name="connsiteX138" fmla="*/ 1523 w 9983"/>
              <a:gd name="connsiteY138" fmla="*/ 3791 h 10000"/>
              <a:gd name="connsiteX139" fmla="*/ 1613 w 9983"/>
              <a:gd name="connsiteY139" fmla="*/ 3891 h 10000"/>
              <a:gd name="connsiteX140" fmla="*/ 1746 w 9983"/>
              <a:gd name="connsiteY140" fmla="*/ 3800 h 10000"/>
              <a:gd name="connsiteX141" fmla="*/ 1991 w 9983"/>
              <a:gd name="connsiteY141" fmla="*/ 3959 h 10000"/>
              <a:gd name="connsiteX142" fmla="*/ 2245 w 9983"/>
              <a:gd name="connsiteY142" fmla="*/ 3765 h 10000"/>
              <a:gd name="connsiteX143" fmla="*/ 2308 w 9983"/>
              <a:gd name="connsiteY143" fmla="*/ 3813 h 10000"/>
              <a:gd name="connsiteX144" fmla="*/ 2043 w 9983"/>
              <a:gd name="connsiteY144" fmla="*/ 4037 h 10000"/>
              <a:gd name="connsiteX145" fmla="*/ 2308 w 9983"/>
              <a:gd name="connsiteY145" fmla="*/ 4297 h 10000"/>
              <a:gd name="connsiteX146" fmla="*/ 2476 w 9983"/>
              <a:gd name="connsiteY146" fmla="*/ 4137 h 10000"/>
              <a:gd name="connsiteX147" fmla="*/ 2596 w 9983"/>
              <a:gd name="connsiteY147" fmla="*/ 4098 h 10000"/>
              <a:gd name="connsiteX148" fmla="*/ 2602 w 9983"/>
              <a:gd name="connsiteY148" fmla="*/ 4219 h 10000"/>
              <a:gd name="connsiteX149" fmla="*/ 2431 w 9983"/>
              <a:gd name="connsiteY149" fmla="*/ 4344 h 10000"/>
              <a:gd name="connsiteX150" fmla="*/ 2530 w 9983"/>
              <a:gd name="connsiteY150" fmla="*/ 4504 h 10000"/>
              <a:gd name="connsiteX151" fmla="*/ 2863 w 9983"/>
              <a:gd name="connsiteY151" fmla="*/ 4202 h 10000"/>
              <a:gd name="connsiteX152" fmla="*/ 2809 w 9983"/>
              <a:gd name="connsiteY152" fmla="*/ 4085 h 10000"/>
              <a:gd name="connsiteX153" fmla="*/ 2926 w 9983"/>
              <a:gd name="connsiteY153" fmla="*/ 3968 h 10000"/>
              <a:gd name="connsiteX154" fmla="*/ 3053 w 9983"/>
              <a:gd name="connsiteY154" fmla="*/ 4089 h 10000"/>
              <a:gd name="connsiteX155" fmla="*/ 3217 w 9983"/>
              <a:gd name="connsiteY155" fmla="*/ 4033 h 10000"/>
              <a:gd name="connsiteX156" fmla="*/ 3759 w 9983"/>
              <a:gd name="connsiteY156" fmla="*/ 2923 h 10000"/>
              <a:gd name="connsiteX157" fmla="*/ 3745 w 9983"/>
              <a:gd name="connsiteY157" fmla="*/ 3048 h 10000"/>
              <a:gd name="connsiteX158" fmla="*/ 3350 w 9983"/>
              <a:gd name="connsiteY158" fmla="*/ 4188 h 10000"/>
              <a:gd name="connsiteX159" fmla="*/ 3938 w 9983"/>
              <a:gd name="connsiteY159" fmla="*/ 4046 h 10000"/>
              <a:gd name="connsiteX160" fmla="*/ 3902 w 9983"/>
              <a:gd name="connsiteY160" fmla="*/ 4245 h 10000"/>
              <a:gd name="connsiteX161" fmla="*/ 3497 w 9983"/>
              <a:gd name="connsiteY161" fmla="*/ 4362 h 10000"/>
              <a:gd name="connsiteX162" fmla="*/ 3514 w 9983"/>
              <a:gd name="connsiteY162" fmla="*/ 4513 h 10000"/>
              <a:gd name="connsiteX163" fmla="*/ 3773 w 9983"/>
              <a:gd name="connsiteY163" fmla="*/ 4500 h 10000"/>
              <a:gd name="connsiteX164" fmla="*/ 3765 w 9983"/>
              <a:gd name="connsiteY164" fmla="*/ 4634 h 10000"/>
              <a:gd name="connsiteX165" fmla="*/ 3575 w 9983"/>
              <a:gd name="connsiteY165" fmla="*/ 4660 h 10000"/>
              <a:gd name="connsiteX166" fmla="*/ 3575 w 9983"/>
              <a:gd name="connsiteY166" fmla="*/ 4802 h 10000"/>
              <a:gd name="connsiteX167" fmla="*/ 3719 w 9983"/>
              <a:gd name="connsiteY167" fmla="*/ 4811 h 10000"/>
              <a:gd name="connsiteX168" fmla="*/ 3710 w 9983"/>
              <a:gd name="connsiteY168" fmla="*/ 4932 h 10000"/>
              <a:gd name="connsiteX169" fmla="*/ 3548 w 9983"/>
              <a:gd name="connsiteY169" fmla="*/ 4993 h 10000"/>
              <a:gd name="connsiteX170" fmla="*/ 3497 w 9983"/>
              <a:gd name="connsiteY170" fmla="*/ 5023 h 10000"/>
              <a:gd name="connsiteX171" fmla="*/ 3452 w 9983"/>
              <a:gd name="connsiteY171" fmla="*/ 4984 h 10000"/>
              <a:gd name="connsiteX172" fmla="*/ 3484 w 9983"/>
              <a:gd name="connsiteY172" fmla="*/ 4927 h 10000"/>
              <a:gd name="connsiteX173" fmla="*/ 3457 w 9983"/>
              <a:gd name="connsiteY173" fmla="*/ 4764 h 10000"/>
              <a:gd name="connsiteX174" fmla="*/ 3322 w 9983"/>
              <a:gd name="connsiteY174" fmla="*/ 4517 h 10000"/>
              <a:gd name="connsiteX175" fmla="*/ 3244 w 9983"/>
              <a:gd name="connsiteY175" fmla="*/ 4552 h 10000"/>
              <a:gd name="connsiteX176" fmla="*/ 3253 w 9983"/>
              <a:gd name="connsiteY176" fmla="*/ 4422 h 10000"/>
              <a:gd name="connsiteX177" fmla="*/ 3125 w 9983"/>
              <a:gd name="connsiteY177" fmla="*/ 4280 h 10000"/>
              <a:gd name="connsiteX178" fmla="*/ 2934 w 9983"/>
              <a:gd name="connsiteY178" fmla="*/ 4461 h 10000"/>
              <a:gd name="connsiteX179" fmla="*/ 2953 w 9983"/>
              <a:gd name="connsiteY179" fmla="*/ 4824 h 10000"/>
              <a:gd name="connsiteX180" fmla="*/ 2885 w 9983"/>
              <a:gd name="connsiteY180" fmla="*/ 4854 h 10000"/>
              <a:gd name="connsiteX181" fmla="*/ 2890 w 9983"/>
              <a:gd name="connsiteY181" fmla="*/ 5282 h 10000"/>
              <a:gd name="connsiteX182" fmla="*/ 3007 w 9983"/>
              <a:gd name="connsiteY182" fmla="*/ 5307 h 10000"/>
              <a:gd name="connsiteX183" fmla="*/ 3043 w 9983"/>
              <a:gd name="connsiteY183" fmla="*/ 5356 h 10000"/>
              <a:gd name="connsiteX184" fmla="*/ 3037 w 9983"/>
              <a:gd name="connsiteY184" fmla="*/ 5809 h 10000"/>
              <a:gd name="connsiteX185" fmla="*/ 4205 w 9983"/>
              <a:gd name="connsiteY185" fmla="*/ 5800 h 10000"/>
              <a:gd name="connsiteX186" fmla="*/ 4336 w 9983"/>
              <a:gd name="connsiteY186" fmla="*/ 5433 h 10000"/>
              <a:gd name="connsiteX187" fmla="*/ 4422 w 9983"/>
              <a:gd name="connsiteY187" fmla="*/ 5010 h 10000"/>
              <a:gd name="connsiteX188" fmla="*/ 4433 w 9983"/>
              <a:gd name="connsiteY188" fmla="*/ 4163 h 10000"/>
              <a:gd name="connsiteX189" fmla="*/ 4450 w 9983"/>
              <a:gd name="connsiteY189" fmla="*/ 4011 h 10000"/>
              <a:gd name="connsiteX190" fmla="*/ 4470 w 9983"/>
              <a:gd name="connsiteY190" fmla="*/ 3934 h 10000"/>
              <a:gd name="connsiteX0" fmla="*/ 4478 w 9614"/>
              <a:gd name="connsiteY0" fmla="*/ 3934 h 10000"/>
              <a:gd name="connsiteX1" fmla="*/ 4538 w 9614"/>
              <a:gd name="connsiteY1" fmla="*/ 4077 h 10000"/>
              <a:gd name="connsiteX2" fmla="*/ 4556 w 9614"/>
              <a:gd name="connsiteY2" fmla="*/ 4318 h 10000"/>
              <a:gd name="connsiteX3" fmla="*/ 4523 w 9614"/>
              <a:gd name="connsiteY3" fmla="*/ 4967 h 10000"/>
              <a:gd name="connsiteX4" fmla="*/ 4487 w 9614"/>
              <a:gd name="connsiteY4" fmla="*/ 5316 h 10000"/>
              <a:gd name="connsiteX5" fmla="*/ 4413 w 9614"/>
              <a:gd name="connsiteY5" fmla="*/ 5619 h 10000"/>
              <a:gd name="connsiteX6" fmla="*/ 4315 w 9614"/>
              <a:gd name="connsiteY6" fmla="*/ 5900 h 10000"/>
              <a:gd name="connsiteX7" fmla="*/ 4234 w 9614"/>
              <a:gd name="connsiteY7" fmla="*/ 6060 h 10000"/>
              <a:gd name="connsiteX8" fmla="*/ 4150 w 9614"/>
              <a:gd name="connsiteY8" fmla="*/ 6197 h 10000"/>
              <a:gd name="connsiteX9" fmla="*/ 4000 w 9614"/>
              <a:gd name="connsiteY9" fmla="*/ 6301 h 10000"/>
              <a:gd name="connsiteX10" fmla="*/ 3809 w 9614"/>
              <a:gd name="connsiteY10" fmla="*/ 6397 h 10000"/>
              <a:gd name="connsiteX11" fmla="*/ 3557 w 9614"/>
              <a:gd name="connsiteY11" fmla="*/ 6496 h 10000"/>
              <a:gd name="connsiteX12" fmla="*/ 3286 w 9614"/>
              <a:gd name="connsiteY12" fmla="*/ 6548 h 10000"/>
              <a:gd name="connsiteX13" fmla="*/ 3087 w 9614"/>
              <a:gd name="connsiteY13" fmla="*/ 6565 h 10000"/>
              <a:gd name="connsiteX14" fmla="*/ 2868 w 9614"/>
              <a:gd name="connsiteY14" fmla="*/ 6539 h 10000"/>
              <a:gd name="connsiteX15" fmla="*/ 2724 w 9614"/>
              <a:gd name="connsiteY15" fmla="*/ 6483 h 10000"/>
              <a:gd name="connsiteX16" fmla="*/ 2733 w 9614"/>
              <a:gd name="connsiteY16" fmla="*/ 7261 h 10000"/>
              <a:gd name="connsiteX17" fmla="*/ 2600 w 9614"/>
              <a:gd name="connsiteY17" fmla="*/ 7278 h 10000"/>
              <a:gd name="connsiteX18" fmla="*/ 2371 w 9614"/>
              <a:gd name="connsiteY18" fmla="*/ 6846 h 10000"/>
              <a:gd name="connsiteX19" fmla="*/ 2429 w 9614"/>
              <a:gd name="connsiteY19" fmla="*/ 6626 h 10000"/>
              <a:gd name="connsiteX20" fmla="*/ 2338 w 9614"/>
              <a:gd name="connsiteY20" fmla="*/ 6301 h 10000"/>
              <a:gd name="connsiteX21" fmla="*/ 2039 w 9614"/>
              <a:gd name="connsiteY21" fmla="*/ 6535 h 10000"/>
              <a:gd name="connsiteX22" fmla="*/ 1964 w 9614"/>
              <a:gd name="connsiteY22" fmla="*/ 6319 h 10000"/>
              <a:gd name="connsiteX23" fmla="*/ 2429 w 9614"/>
              <a:gd name="connsiteY23" fmla="*/ 5982 h 10000"/>
              <a:gd name="connsiteX24" fmla="*/ 2302 w 9614"/>
              <a:gd name="connsiteY24" fmla="*/ 4798 h 10000"/>
              <a:gd name="connsiteX25" fmla="*/ 1892 w 9614"/>
              <a:gd name="connsiteY25" fmla="*/ 4500 h 10000"/>
              <a:gd name="connsiteX26" fmla="*/ 1613 w 9614"/>
              <a:gd name="connsiteY26" fmla="*/ 4655 h 10000"/>
              <a:gd name="connsiteX27" fmla="*/ 1270 w 9614"/>
              <a:gd name="connsiteY27" fmla="*/ 4306 h 10000"/>
              <a:gd name="connsiteX28" fmla="*/ 0 w 9614"/>
              <a:gd name="connsiteY28" fmla="*/ 5087 h 10000"/>
              <a:gd name="connsiteX29" fmla="*/ 0 w 9614"/>
              <a:gd name="connsiteY29" fmla="*/ 5706 h 10000"/>
              <a:gd name="connsiteX30" fmla="*/ 389 w 9614"/>
              <a:gd name="connsiteY30" fmla="*/ 5692 h 10000"/>
              <a:gd name="connsiteX31" fmla="*/ 775 w 9614"/>
              <a:gd name="connsiteY31" fmla="*/ 5226 h 10000"/>
              <a:gd name="connsiteX32" fmla="*/ 891 w 9614"/>
              <a:gd name="connsiteY32" fmla="*/ 5425 h 10000"/>
              <a:gd name="connsiteX33" fmla="*/ 479 w 9614"/>
              <a:gd name="connsiteY33" fmla="*/ 5904 h 10000"/>
              <a:gd name="connsiteX34" fmla="*/ 641 w 9614"/>
              <a:gd name="connsiteY34" fmla="*/ 6228 h 10000"/>
              <a:gd name="connsiteX35" fmla="*/ 1219 w 9614"/>
              <a:gd name="connsiteY35" fmla="*/ 6267 h 10000"/>
              <a:gd name="connsiteX36" fmla="*/ 1333 w 9614"/>
              <a:gd name="connsiteY36" fmla="*/ 6643 h 10000"/>
              <a:gd name="connsiteX37" fmla="*/ 1757 w 9614"/>
              <a:gd name="connsiteY37" fmla="*/ 6444 h 10000"/>
              <a:gd name="connsiteX38" fmla="*/ 1839 w 9614"/>
              <a:gd name="connsiteY38" fmla="*/ 6435 h 10000"/>
              <a:gd name="connsiteX39" fmla="*/ 1857 w 9614"/>
              <a:gd name="connsiteY39" fmla="*/ 6626 h 10000"/>
              <a:gd name="connsiteX40" fmla="*/ 1788 w 9614"/>
              <a:gd name="connsiteY40" fmla="*/ 6604 h 10000"/>
              <a:gd name="connsiteX41" fmla="*/ 1805 w 9614"/>
              <a:gd name="connsiteY41" fmla="*/ 7028 h 10000"/>
              <a:gd name="connsiteX42" fmla="*/ 1722 w 9614"/>
              <a:gd name="connsiteY42" fmla="*/ 7014 h 10000"/>
              <a:gd name="connsiteX43" fmla="*/ 1733 w 9614"/>
              <a:gd name="connsiteY43" fmla="*/ 7170 h 10000"/>
              <a:gd name="connsiteX44" fmla="*/ 1874 w 9614"/>
              <a:gd name="connsiteY44" fmla="*/ 7278 h 10000"/>
              <a:gd name="connsiteX45" fmla="*/ 1877 w 9614"/>
              <a:gd name="connsiteY45" fmla="*/ 7339 h 10000"/>
              <a:gd name="connsiteX46" fmla="*/ 1517 w 9614"/>
              <a:gd name="connsiteY46" fmla="*/ 7351 h 10000"/>
              <a:gd name="connsiteX47" fmla="*/ 1523 w 9614"/>
              <a:gd name="connsiteY47" fmla="*/ 6993 h 10000"/>
              <a:gd name="connsiteX48" fmla="*/ 1319 w 9614"/>
              <a:gd name="connsiteY48" fmla="*/ 6872 h 10000"/>
              <a:gd name="connsiteX49" fmla="*/ 1344 w 9614"/>
              <a:gd name="connsiteY49" fmla="*/ 7351 h 10000"/>
              <a:gd name="connsiteX50" fmla="*/ 1161 w 9614"/>
              <a:gd name="connsiteY50" fmla="*/ 7342 h 10000"/>
              <a:gd name="connsiteX51" fmla="*/ 1074 w 9614"/>
              <a:gd name="connsiteY51" fmla="*/ 6837 h 10000"/>
              <a:gd name="connsiteX52" fmla="*/ 386 w 9614"/>
              <a:gd name="connsiteY52" fmla="*/ 6820 h 10000"/>
              <a:gd name="connsiteX53" fmla="*/ 368 w 9614"/>
              <a:gd name="connsiteY53" fmla="*/ 6794 h 10000"/>
              <a:gd name="connsiteX54" fmla="*/ 296 w 9614"/>
              <a:gd name="connsiteY54" fmla="*/ 6785 h 10000"/>
              <a:gd name="connsiteX55" fmla="*/ 243 w 9614"/>
              <a:gd name="connsiteY55" fmla="*/ 6678 h 10000"/>
              <a:gd name="connsiteX56" fmla="*/ 24 w 9614"/>
              <a:gd name="connsiteY56" fmla="*/ 6669 h 10000"/>
              <a:gd name="connsiteX57" fmla="*/ 214 w 9614"/>
              <a:gd name="connsiteY57" fmla="*/ 7571 h 10000"/>
              <a:gd name="connsiteX58" fmla="*/ 982 w 9614"/>
              <a:gd name="connsiteY58" fmla="*/ 7576 h 10000"/>
              <a:gd name="connsiteX59" fmla="*/ 1027 w 9614"/>
              <a:gd name="connsiteY59" fmla="*/ 7693 h 10000"/>
              <a:gd name="connsiteX60" fmla="*/ 1171 w 9614"/>
              <a:gd name="connsiteY60" fmla="*/ 7693 h 10000"/>
              <a:gd name="connsiteX61" fmla="*/ 1182 w 9614"/>
              <a:gd name="connsiteY61" fmla="*/ 7615 h 10000"/>
              <a:gd name="connsiteX62" fmla="*/ 1360 w 9614"/>
              <a:gd name="connsiteY62" fmla="*/ 7611 h 10000"/>
              <a:gd name="connsiteX63" fmla="*/ 1360 w 9614"/>
              <a:gd name="connsiteY63" fmla="*/ 7741 h 10000"/>
              <a:gd name="connsiteX64" fmla="*/ 2715 w 9614"/>
              <a:gd name="connsiteY64" fmla="*/ 7741 h 10000"/>
              <a:gd name="connsiteX65" fmla="*/ 5008 w 9614"/>
              <a:gd name="connsiteY65" fmla="*/ 9049 h 10000"/>
              <a:gd name="connsiteX66" fmla="*/ 5459 w 9614"/>
              <a:gd name="connsiteY66" fmla="*/ 9296 h 10000"/>
              <a:gd name="connsiteX67" fmla="*/ 5598 w 9614"/>
              <a:gd name="connsiteY67" fmla="*/ 9736 h 10000"/>
              <a:gd name="connsiteX68" fmla="*/ 5660 w 9614"/>
              <a:gd name="connsiteY68" fmla="*/ 9853 h 10000"/>
              <a:gd name="connsiteX69" fmla="*/ 5702 w 9614"/>
              <a:gd name="connsiteY69" fmla="*/ 9896 h 10000"/>
              <a:gd name="connsiteX70" fmla="*/ 5766 w 9614"/>
              <a:gd name="connsiteY70" fmla="*/ 9910 h 10000"/>
              <a:gd name="connsiteX71" fmla="*/ 5846 w 9614"/>
              <a:gd name="connsiteY71" fmla="*/ 9905 h 10000"/>
              <a:gd name="connsiteX72" fmla="*/ 5958 w 9614"/>
              <a:gd name="connsiteY72" fmla="*/ 9858 h 10000"/>
              <a:gd name="connsiteX73" fmla="*/ 6849 w 9614"/>
              <a:gd name="connsiteY73" fmla="*/ 9209 h 10000"/>
              <a:gd name="connsiteX74" fmla="*/ 6979 w 9614"/>
              <a:gd name="connsiteY74" fmla="*/ 9400 h 10000"/>
              <a:gd name="connsiteX75" fmla="*/ 7033 w 9614"/>
              <a:gd name="connsiteY75" fmla="*/ 9426 h 10000"/>
              <a:gd name="connsiteX76" fmla="*/ 7074 w 9614"/>
              <a:gd name="connsiteY76" fmla="*/ 9417 h 10000"/>
              <a:gd name="connsiteX77" fmla="*/ 7104 w 9614"/>
              <a:gd name="connsiteY77" fmla="*/ 9391 h 10000"/>
              <a:gd name="connsiteX78" fmla="*/ 7138 w 9614"/>
              <a:gd name="connsiteY78" fmla="*/ 9326 h 10000"/>
              <a:gd name="connsiteX79" fmla="*/ 7141 w 9614"/>
              <a:gd name="connsiteY79" fmla="*/ 9235 h 10000"/>
              <a:gd name="connsiteX80" fmla="*/ 7123 w 9614"/>
              <a:gd name="connsiteY80" fmla="*/ 9166 h 10000"/>
              <a:gd name="connsiteX81" fmla="*/ 7093 w 9614"/>
              <a:gd name="connsiteY81" fmla="*/ 9049 h 10000"/>
              <a:gd name="connsiteX82" fmla="*/ 7195 w 9614"/>
              <a:gd name="connsiteY82" fmla="*/ 8937 h 10000"/>
              <a:gd name="connsiteX83" fmla="*/ 7355 w 9614"/>
              <a:gd name="connsiteY83" fmla="*/ 8846 h 10000"/>
              <a:gd name="connsiteX84" fmla="*/ 7517 w 9614"/>
              <a:gd name="connsiteY84" fmla="*/ 8782 h 10000"/>
              <a:gd name="connsiteX85" fmla="*/ 7719 w 9614"/>
              <a:gd name="connsiteY85" fmla="*/ 8768 h 10000"/>
              <a:gd name="connsiteX86" fmla="*/ 8005 w 9614"/>
              <a:gd name="connsiteY86" fmla="*/ 8765 h 10000"/>
              <a:gd name="connsiteX87" fmla="*/ 7995 w 9614"/>
              <a:gd name="connsiteY87" fmla="*/ 9089 h 10000"/>
              <a:gd name="connsiteX88" fmla="*/ 8061 w 9614"/>
              <a:gd name="connsiteY88" fmla="*/ 9183 h 10000"/>
              <a:gd name="connsiteX89" fmla="*/ 8152 w 9614"/>
              <a:gd name="connsiteY89" fmla="*/ 9231 h 10000"/>
              <a:gd name="connsiteX90" fmla="*/ 8215 w 9614"/>
              <a:gd name="connsiteY90" fmla="*/ 9249 h 10000"/>
              <a:gd name="connsiteX91" fmla="*/ 9217 w 9614"/>
              <a:gd name="connsiteY91" fmla="*/ 9209 h 10000"/>
              <a:gd name="connsiteX92" fmla="*/ 9317 w 9614"/>
              <a:gd name="connsiteY92" fmla="*/ 9326 h 10000"/>
              <a:gd name="connsiteX93" fmla="*/ 9380 w 9614"/>
              <a:gd name="connsiteY93" fmla="*/ 9611 h 10000"/>
              <a:gd name="connsiteX94" fmla="*/ 9425 w 9614"/>
              <a:gd name="connsiteY94" fmla="*/ 9996 h 10000"/>
              <a:gd name="connsiteX95" fmla="*/ 9533 w 9614"/>
              <a:gd name="connsiteY95" fmla="*/ 10000 h 10000"/>
              <a:gd name="connsiteX96" fmla="*/ 9524 w 9614"/>
              <a:gd name="connsiteY96" fmla="*/ 9620 h 10000"/>
              <a:gd name="connsiteX97" fmla="*/ 9575 w 9614"/>
              <a:gd name="connsiteY97" fmla="*/ 9504 h 10000"/>
              <a:gd name="connsiteX98" fmla="*/ 9614 w 9614"/>
              <a:gd name="connsiteY98" fmla="*/ 9197 h 10000"/>
              <a:gd name="connsiteX99" fmla="*/ 5133 w 9614"/>
              <a:gd name="connsiteY99" fmla="*/ 7683 h 10000"/>
              <a:gd name="connsiteX100" fmla="*/ 5315 w 9614"/>
              <a:gd name="connsiteY100" fmla="*/ 6507 h 10000"/>
              <a:gd name="connsiteX101" fmla="*/ 5808 w 9614"/>
              <a:gd name="connsiteY101" fmla="*/ 5243 h 10000"/>
              <a:gd name="connsiteX102" fmla="*/ 5481 w 9614"/>
              <a:gd name="connsiteY102" fmla="*/ 5083 h 10000"/>
              <a:gd name="connsiteX103" fmla="*/ 5492 w 9614"/>
              <a:gd name="connsiteY103" fmla="*/ 4739 h 10000"/>
              <a:gd name="connsiteX104" fmla="*/ 5518 w 9614"/>
              <a:gd name="connsiteY104" fmla="*/ 4313 h 10000"/>
              <a:gd name="connsiteX105" fmla="*/ 5545 w 9614"/>
              <a:gd name="connsiteY105" fmla="*/ 3998 h 10000"/>
              <a:gd name="connsiteX106" fmla="*/ 5468 w 9614"/>
              <a:gd name="connsiteY106" fmla="*/ 3645 h 10000"/>
              <a:gd name="connsiteX107" fmla="*/ 5322 w 9614"/>
              <a:gd name="connsiteY107" fmla="*/ 3359 h 10000"/>
              <a:gd name="connsiteX108" fmla="*/ 5272 w 9614"/>
              <a:gd name="connsiteY108" fmla="*/ 3092 h 10000"/>
              <a:gd name="connsiteX109" fmla="*/ 5263 w 9614"/>
              <a:gd name="connsiteY109" fmla="*/ 2789 h 10000"/>
              <a:gd name="connsiteX110" fmla="*/ 5333 w 9614"/>
              <a:gd name="connsiteY110" fmla="*/ 2439 h 10000"/>
              <a:gd name="connsiteX111" fmla="*/ 5422 w 9614"/>
              <a:gd name="connsiteY111" fmla="*/ 2154 h 10000"/>
              <a:gd name="connsiteX112" fmla="*/ 5422 w 9614"/>
              <a:gd name="connsiteY112" fmla="*/ 2068 h 10000"/>
              <a:gd name="connsiteX113" fmla="*/ 5532 w 9614"/>
              <a:gd name="connsiteY113" fmla="*/ 937 h 10000"/>
              <a:gd name="connsiteX114" fmla="*/ 5544 w 9614"/>
              <a:gd name="connsiteY114" fmla="*/ 627 h 10000"/>
              <a:gd name="connsiteX115" fmla="*/ 5642 w 9614"/>
              <a:gd name="connsiteY115" fmla="*/ 623 h 10000"/>
              <a:gd name="connsiteX116" fmla="*/ 5727 w 9614"/>
              <a:gd name="connsiteY116" fmla="*/ 497 h 10000"/>
              <a:gd name="connsiteX117" fmla="*/ 5738 w 9614"/>
              <a:gd name="connsiteY117" fmla="*/ 23 h 10000"/>
              <a:gd name="connsiteX118" fmla="*/ 5531 w 9614"/>
              <a:gd name="connsiteY118" fmla="*/ 7 h 10000"/>
              <a:gd name="connsiteX119" fmla="*/ 5273 w 9614"/>
              <a:gd name="connsiteY119" fmla="*/ 145 h 10000"/>
              <a:gd name="connsiteX120" fmla="*/ 5047 w 9614"/>
              <a:gd name="connsiteY120" fmla="*/ 378 h 10000"/>
              <a:gd name="connsiteX121" fmla="*/ 4637 w 9614"/>
              <a:gd name="connsiteY121" fmla="*/ 720 h 10000"/>
              <a:gd name="connsiteX122" fmla="*/ 3511 w 9614"/>
              <a:gd name="connsiteY122" fmla="*/ 1393 h 10000"/>
              <a:gd name="connsiteX123" fmla="*/ 3042 w 9614"/>
              <a:gd name="connsiteY123" fmla="*/ 1765 h 10000"/>
              <a:gd name="connsiteX124" fmla="*/ 3042 w 9614"/>
              <a:gd name="connsiteY124" fmla="*/ 1895 h 10000"/>
              <a:gd name="connsiteX125" fmla="*/ 3096 w 9614"/>
              <a:gd name="connsiteY125" fmla="*/ 1873 h 10000"/>
              <a:gd name="connsiteX126" fmla="*/ 3105 w 9614"/>
              <a:gd name="connsiteY126" fmla="*/ 1976 h 10000"/>
              <a:gd name="connsiteX127" fmla="*/ 3021 w 9614"/>
              <a:gd name="connsiteY127" fmla="*/ 2042 h 10000"/>
              <a:gd name="connsiteX128" fmla="*/ 2670 w 9614"/>
              <a:gd name="connsiteY128" fmla="*/ 2443 h 10000"/>
              <a:gd name="connsiteX129" fmla="*/ 2536 w 9614"/>
              <a:gd name="connsiteY129" fmla="*/ 2659 h 10000"/>
              <a:gd name="connsiteX130" fmla="*/ 2281 w 9614"/>
              <a:gd name="connsiteY130" fmla="*/ 2944 h 10000"/>
              <a:gd name="connsiteX131" fmla="*/ 2201 w 9614"/>
              <a:gd name="connsiteY131" fmla="*/ 3078 h 10000"/>
              <a:gd name="connsiteX132" fmla="*/ 2203 w 9614"/>
              <a:gd name="connsiteY132" fmla="*/ 3178 h 10000"/>
              <a:gd name="connsiteX133" fmla="*/ 2086 w 9614"/>
              <a:gd name="connsiteY133" fmla="*/ 3295 h 10000"/>
              <a:gd name="connsiteX134" fmla="*/ 1902 w 9614"/>
              <a:gd name="connsiteY134" fmla="*/ 3234 h 10000"/>
              <a:gd name="connsiteX135" fmla="*/ 1694 w 9614"/>
              <a:gd name="connsiteY135" fmla="*/ 3489 h 10000"/>
              <a:gd name="connsiteX136" fmla="*/ 1694 w 9614"/>
              <a:gd name="connsiteY136" fmla="*/ 3619 h 10000"/>
              <a:gd name="connsiteX137" fmla="*/ 1526 w 9614"/>
              <a:gd name="connsiteY137" fmla="*/ 3791 h 10000"/>
              <a:gd name="connsiteX138" fmla="*/ 1616 w 9614"/>
              <a:gd name="connsiteY138" fmla="*/ 3891 h 10000"/>
              <a:gd name="connsiteX139" fmla="*/ 1749 w 9614"/>
              <a:gd name="connsiteY139" fmla="*/ 3800 h 10000"/>
              <a:gd name="connsiteX140" fmla="*/ 1994 w 9614"/>
              <a:gd name="connsiteY140" fmla="*/ 3959 h 10000"/>
              <a:gd name="connsiteX141" fmla="*/ 2249 w 9614"/>
              <a:gd name="connsiteY141" fmla="*/ 3765 h 10000"/>
              <a:gd name="connsiteX142" fmla="*/ 2312 w 9614"/>
              <a:gd name="connsiteY142" fmla="*/ 3813 h 10000"/>
              <a:gd name="connsiteX143" fmla="*/ 2046 w 9614"/>
              <a:gd name="connsiteY143" fmla="*/ 4037 h 10000"/>
              <a:gd name="connsiteX144" fmla="*/ 2312 w 9614"/>
              <a:gd name="connsiteY144" fmla="*/ 4297 h 10000"/>
              <a:gd name="connsiteX145" fmla="*/ 2480 w 9614"/>
              <a:gd name="connsiteY145" fmla="*/ 4137 h 10000"/>
              <a:gd name="connsiteX146" fmla="*/ 2600 w 9614"/>
              <a:gd name="connsiteY146" fmla="*/ 4098 h 10000"/>
              <a:gd name="connsiteX147" fmla="*/ 2606 w 9614"/>
              <a:gd name="connsiteY147" fmla="*/ 4219 h 10000"/>
              <a:gd name="connsiteX148" fmla="*/ 2435 w 9614"/>
              <a:gd name="connsiteY148" fmla="*/ 4344 h 10000"/>
              <a:gd name="connsiteX149" fmla="*/ 2534 w 9614"/>
              <a:gd name="connsiteY149" fmla="*/ 4504 h 10000"/>
              <a:gd name="connsiteX150" fmla="*/ 2868 w 9614"/>
              <a:gd name="connsiteY150" fmla="*/ 4202 h 10000"/>
              <a:gd name="connsiteX151" fmla="*/ 2814 w 9614"/>
              <a:gd name="connsiteY151" fmla="*/ 4085 h 10000"/>
              <a:gd name="connsiteX152" fmla="*/ 2931 w 9614"/>
              <a:gd name="connsiteY152" fmla="*/ 3968 h 10000"/>
              <a:gd name="connsiteX153" fmla="*/ 3058 w 9614"/>
              <a:gd name="connsiteY153" fmla="*/ 4089 h 10000"/>
              <a:gd name="connsiteX154" fmla="*/ 3222 w 9614"/>
              <a:gd name="connsiteY154" fmla="*/ 4033 h 10000"/>
              <a:gd name="connsiteX155" fmla="*/ 3765 w 9614"/>
              <a:gd name="connsiteY155" fmla="*/ 2923 h 10000"/>
              <a:gd name="connsiteX156" fmla="*/ 3751 w 9614"/>
              <a:gd name="connsiteY156" fmla="*/ 3048 h 10000"/>
              <a:gd name="connsiteX157" fmla="*/ 3356 w 9614"/>
              <a:gd name="connsiteY157" fmla="*/ 4188 h 10000"/>
              <a:gd name="connsiteX158" fmla="*/ 3945 w 9614"/>
              <a:gd name="connsiteY158" fmla="*/ 4046 h 10000"/>
              <a:gd name="connsiteX159" fmla="*/ 3909 w 9614"/>
              <a:gd name="connsiteY159" fmla="*/ 4245 h 10000"/>
              <a:gd name="connsiteX160" fmla="*/ 3503 w 9614"/>
              <a:gd name="connsiteY160" fmla="*/ 4362 h 10000"/>
              <a:gd name="connsiteX161" fmla="*/ 3520 w 9614"/>
              <a:gd name="connsiteY161" fmla="*/ 4513 h 10000"/>
              <a:gd name="connsiteX162" fmla="*/ 3779 w 9614"/>
              <a:gd name="connsiteY162" fmla="*/ 4500 h 10000"/>
              <a:gd name="connsiteX163" fmla="*/ 3771 w 9614"/>
              <a:gd name="connsiteY163" fmla="*/ 4634 h 10000"/>
              <a:gd name="connsiteX164" fmla="*/ 3581 w 9614"/>
              <a:gd name="connsiteY164" fmla="*/ 4660 h 10000"/>
              <a:gd name="connsiteX165" fmla="*/ 3581 w 9614"/>
              <a:gd name="connsiteY165" fmla="*/ 4802 h 10000"/>
              <a:gd name="connsiteX166" fmla="*/ 3725 w 9614"/>
              <a:gd name="connsiteY166" fmla="*/ 4811 h 10000"/>
              <a:gd name="connsiteX167" fmla="*/ 3716 w 9614"/>
              <a:gd name="connsiteY167" fmla="*/ 4932 h 10000"/>
              <a:gd name="connsiteX168" fmla="*/ 3554 w 9614"/>
              <a:gd name="connsiteY168" fmla="*/ 4993 h 10000"/>
              <a:gd name="connsiteX169" fmla="*/ 3503 w 9614"/>
              <a:gd name="connsiteY169" fmla="*/ 5023 h 10000"/>
              <a:gd name="connsiteX170" fmla="*/ 3458 w 9614"/>
              <a:gd name="connsiteY170" fmla="*/ 4984 h 10000"/>
              <a:gd name="connsiteX171" fmla="*/ 3490 w 9614"/>
              <a:gd name="connsiteY171" fmla="*/ 4927 h 10000"/>
              <a:gd name="connsiteX172" fmla="*/ 3463 w 9614"/>
              <a:gd name="connsiteY172" fmla="*/ 4764 h 10000"/>
              <a:gd name="connsiteX173" fmla="*/ 3328 w 9614"/>
              <a:gd name="connsiteY173" fmla="*/ 4517 h 10000"/>
              <a:gd name="connsiteX174" fmla="*/ 3250 w 9614"/>
              <a:gd name="connsiteY174" fmla="*/ 4552 h 10000"/>
              <a:gd name="connsiteX175" fmla="*/ 3259 w 9614"/>
              <a:gd name="connsiteY175" fmla="*/ 4422 h 10000"/>
              <a:gd name="connsiteX176" fmla="*/ 3130 w 9614"/>
              <a:gd name="connsiteY176" fmla="*/ 4280 h 10000"/>
              <a:gd name="connsiteX177" fmla="*/ 2939 w 9614"/>
              <a:gd name="connsiteY177" fmla="*/ 4461 h 10000"/>
              <a:gd name="connsiteX178" fmla="*/ 2958 w 9614"/>
              <a:gd name="connsiteY178" fmla="*/ 4824 h 10000"/>
              <a:gd name="connsiteX179" fmla="*/ 2890 w 9614"/>
              <a:gd name="connsiteY179" fmla="*/ 4854 h 10000"/>
              <a:gd name="connsiteX180" fmla="*/ 2895 w 9614"/>
              <a:gd name="connsiteY180" fmla="*/ 5282 h 10000"/>
              <a:gd name="connsiteX181" fmla="*/ 3012 w 9614"/>
              <a:gd name="connsiteY181" fmla="*/ 5307 h 10000"/>
              <a:gd name="connsiteX182" fmla="*/ 3048 w 9614"/>
              <a:gd name="connsiteY182" fmla="*/ 5356 h 10000"/>
              <a:gd name="connsiteX183" fmla="*/ 3042 w 9614"/>
              <a:gd name="connsiteY183" fmla="*/ 5809 h 10000"/>
              <a:gd name="connsiteX184" fmla="*/ 4212 w 9614"/>
              <a:gd name="connsiteY184" fmla="*/ 5800 h 10000"/>
              <a:gd name="connsiteX185" fmla="*/ 4343 w 9614"/>
              <a:gd name="connsiteY185" fmla="*/ 5433 h 10000"/>
              <a:gd name="connsiteX186" fmla="*/ 4430 w 9614"/>
              <a:gd name="connsiteY186" fmla="*/ 5010 h 10000"/>
              <a:gd name="connsiteX187" fmla="*/ 4441 w 9614"/>
              <a:gd name="connsiteY187" fmla="*/ 4163 h 10000"/>
              <a:gd name="connsiteX188" fmla="*/ 4458 w 9614"/>
              <a:gd name="connsiteY188" fmla="*/ 4011 h 10000"/>
              <a:gd name="connsiteX189" fmla="*/ 4478 w 9614"/>
              <a:gd name="connsiteY189" fmla="*/ 3934 h 10000"/>
              <a:gd name="connsiteX0" fmla="*/ 4658 w 9959"/>
              <a:gd name="connsiteY0" fmla="*/ 3934 h 10000"/>
              <a:gd name="connsiteX1" fmla="*/ 4720 w 9959"/>
              <a:gd name="connsiteY1" fmla="*/ 4077 h 10000"/>
              <a:gd name="connsiteX2" fmla="*/ 4739 w 9959"/>
              <a:gd name="connsiteY2" fmla="*/ 4318 h 10000"/>
              <a:gd name="connsiteX3" fmla="*/ 4705 w 9959"/>
              <a:gd name="connsiteY3" fmla="*/ 4967 h 10000"/>
              <a:gd name="connsiteX4" fmla="*/ 4667 w 9959"/>
              <a:gd name="connsiteY4" fmla="*/ 5316 h 10000"/>
              <a:gd name="connsiteX5" fmla="*/ 4590 w 9959"/>
              <a:gd name="connsiteY5" fmla="*/ 5619 h 10000"/>
              <a:gd name="connsiteX6" fmla="*/ 4488 w 9959"/>
              <a:gd name="connsiteY6" fmla="*/ 5900 h 10000"/>
              <a:gd name="connsiteX7" fmla="*/ 4404 w 9959"/>
              <a:gd name="connsiteY7" fmla="*/ 6060 h 10000"/>
              <a:gd name="connsiteX8" fmla="*/ 4317 w 9959"/>
              <a:gd name="connsiteY8" fmla="*/ 6197 h 10000"/>
              <a:gd name="connsiteX9" fmla="*/ 4161 w 9959"/>
              <a:gd name="connsiteY9" fmla="*/ 6301 h 10000"/>
              <a:gd name="connsiteX10" fmla="*/ 3962 w 9959"/>
              <a:gd name="connsiteY10" fmla="*/ 6397 h 10000"/>
              <a:gd name="connsiteX11" fmla="*/ 3700 w 9959"/>
              <a:gd name="connsiteY11" fmla="*/ 6496 h 10000"/>
              <a:gd name="connsiteX12" fmla="*/ 3418 w 9959"/>
              <a:gd name="connsiteY12" fmla="*/ 6548 h 10000"/>
              <a:gd name="connsiteX13" fmla="*/ 3211 w 9959"/>
              <a:gd name="connsiteY13" fmla="*/ 6565 h 10000"/>
              <a:gd name="connsiteX14" fmla="*/ 2983 w 9959"/>
              <a:gd name="connsiteY14" fmla="*/ 6539 h 10000"/>
              <a:gd name="connsiteX15" fmla="*/ 2833 w 9959"/>
              <a:gd name="connsiteY15" fmla="*/ 6483 h 10000"/>
              <a:gd name="connsiteX16" fmla="*/ 2843 w 9959"/>
              <a:gd name="connsiteY16" fmla="*/ 7261 h 10000"/>
              <a:gd name="connsiteX17" fmla="*/ 2704 w 9959"/>
              <a:gd name="connsiteY17" fmla="*/ 7278 h 10000"/>
              <a:gd name="connsiteX18" fmla="*/ 2466 w 9959"/>
              <a:gd name="connsiteY18" fmla="*/ 6846 h 10000"/>
              <a:gd name="connsiteX19" fmla="*/ 2527 w 9959"/>
              <a:gd name="connsiteY19" fmla="*/ 6626 h 10000"/>
              <a:gd name="connsiteX20" fmla="*/ 2432 w 9959"/>
              <a:gd name="connsiteY20" fmla="*/ 6301 h 10000"/>
              <a:gd name="connsiteX21" fmla="*/ 2121 w 9959"/>
              <a:gd name="connsiteY21" fmla="*/ 6535 h 10000"/>
              <a:gd name="connsiteX22" fmla="*/ 2043 w 9959"/>
              <a:gd name="connsiteY22" fmla="*/ 6319 h 10000"/>
              <a:gd name="connsiteX23" fmla="*/ 2527 w 9959"/>
              <a:gd name="connsiteY23" fmla="*/ 5982 h 10000"/>
              <a:gd name="connsiteX24" fmla="*/ 2394 w 9959"/>
              <a:gd name="connsiteY24" fmla="*/ 4798 h 10000"/>
              <a:gd name="connsiteX25" fmla="*/ 1968 w 9959"/>
              <a:gd name="connsiteY25" fmla="*/ 4500 h 10000"/>
              <a:gd name="connsiteX26" fmla="*/ 1678 w 9959"/>
              <a:gd name="connsiteY26" fmla="*/ 4655 h 10000"/>
              <a:gd name="connsiteX27" fmla="*/ 1321 w 9959"/>
              <a:gd name="connsiteY27" fmla="*/ 4306 h 10000"/>
              <a:gd name="connsiteX28" fmla="*/ 0 w 9959"/>
              <a:gd name="connsiteY28" fmla="*/ 5087 h 10000"/>
              <a:gd name="connsiteX29" fmla="*/ 0 w 9959"/>
              <a:gd name="connsiteY29" fmla="*/ 5706 h 10000"/>
              <a:gd name="connsiteX30" fmla="*/ 405 w 9959"/>
              <a:gd name="connsiteY30" fmla="*/ 5692 h 10000"/>
              <a:gd name="connsiteX31" fmla="*/ 806 w 9959"/>
              <a:gd name="connsiteY31" fmla="*/ 5226 h 10000"/>
              <a:gd name="connsiteX32" fmla="*/ 927 w 9959"/>
              <a:gd name="connsiteY32" fmla="*/ 5425 h 10000"/>
              <a:gd name="connsiteX33" fmla="*/ 498 w 9959"/>
              <a:gd name="connsiteY33" fmla="*/ 5904 h 10000"/>
              <a:gd name="connsiteX34" fmla="*/ 667 w 9959"/>
              <a:gd name="connsiteY34" fmla="*/ 6228 h 10000"/>
              <a:gd name="connsiteX35" fmla="*/ 1268 w 9959"/>
              <a:gd name="connsiteY35" fmla="*/ 6267 h 10000"/>
              <a:gd name="connsiteX36" fmla="*/ 1387 w 9959"/>
              <a:gd name="connsiteY36" fmla="*/ 6643 h 10000"/>
              <a:gd name="connsiteX37" fmla="*/ 1828 w 9959"/>
              <a:gd name="connsiteY37" fmla="*/ 6444 h 10000"/>
              <a:gd name="connsiteX38" fmla="*/ 1913 w 9959"/>
              <a:gd name="connsiteY38" fmla="*/ 6435 h 10000"/>
              <a:gd name="connsiteX39" fmla="*/ 1932 w 9959"/>
              <a:gd name="connsiteY39" fmla="*/ 6626 h 10000"/>
              <a:gd name="connsiteX40" fmla="*/ 1860 w 9959"/>
              <a:gd name="connsiteY40" fmla="*/ 6604 h 10000"/>
              <a:gd name="connsiteX41" fmla="*/ 1877 w 9959"/>
              <a:gd name="connsiteY41" fmla="*/ 7028 h 10000"/>
              <a:gd name="connsiteX42" fmla="*/ 1791 w 9959"/>
              <a:gd name="connsiteY42" fmla="*/ 7014 h 10000"/>
              <a:gd name="connsiteX43" fmla="*/ 1803 w 9959"/>
              <a:gd name="connsiteY43" fmla="*/ 7170 h 10000"/>
              <a:gd name="connsiteX44" fmla="*/ 1949 w 9959"/>
              <a:gd name="connsiteY44" fmla="*/ 7278 h 10000"/>
              <a:gd name="connsiteX45" fmla="*/ 1952 w 9959"/>
              <a:gd name="connsiteY45" fmla="*/ 7339 h 10000"/>
              <a:gd name="connsiteX46" fmla="*/ 1578 w 9959"/>
              <a:gd name="connsiteY46" fmla="*/ 7351 h 10000"/>
              <a:gd name="connsiteX47" fmla="*/ 1584 w 9959"/>
              <a:gd name="connsiteY47" fmla="*/ 6993 h 10000"/>
              <a:gd name="connsiteX48" fmla="*/ 1372 w 9959"/>
              <a:gd name="connsiteY48" fmla="*/ 6872 h 10000"/>
              <a:gd name="connsiteX49" fmla="*/ 1398 w 9959"/>
              <a:gd name="connsiteY49" fmla="*/ 7351 h 10000"/>
              <a:gd name="connsiteX50" fmla="*/ 1208 w 9959"/>
              <a:gd name="connsiteY50" fmla="*/ 7342 h 10000"/>
              <a:gd name="connsiteX51" fmla="*/ 1117 w 9959"/>
              <a:gd name="connsiteY51" fmla="*/ 6837 h 10000"/>
              <a:gd name="connsiteX52" fmla="*/ 401 w 9959"/>
              <a:gd name="connsiteY52" fmla="*/ 6820 h 10000"/>
              <a:gd name="connsiteX53" fmla="*/ 383 w 9959"/>
              <a:gd name="connsiteY53" fmla="*/ 6794 h 10000"/>
              <a:gd name="connsiteX54" fmla="*/ 308 w 9959"/>
              <a:gd name="connsiteY54" fmla="*/ 6785 h 10000"/>
              <a:gd name="connsiteX55" fmla="*/ 253 w 9959"/>
              <a:gd name="connsiteY55" fmla="*/ 6678 h 10000"/>
              <a:gd name="connsiteX56" fmla="*/ 25 w 9959"/>
              <a:gd name="connsiteY56" fmla="*/ 6669 h 10000"/>
              <a:gd name="connsiteX57" fmla="*/ 223 w 9959"/>
              <a:gd name="connsiteY57" fmla="*/ 7571 h 10000"/>
              <a:gd name="connsiteX58" fmla="*/ 1021 w 9959"/>
              <a:gd name="connsiteY58" fmla="*/ 7576 h 10000"/>
              <a:gd name="connsiteX59" fmla="*/ 1068 w 9959"/>
              <a:gd name="connsiteY59" fmla="*/ 7693 h 10000"/>
              <a:gd name="connsiteX60" fmla="*/ 1218 w 9959"/>
              <a:gd name="connsiteY60" fmla="*/ 7693 h 10000"/>
              <a:gd name="connsiteX61" fmla="*/ 1229 w 9959"/>
              <a:gd name="connsiteY61" fmla="*/ 7615 h 10000"/>
              <a:gd name="connsiteX62" fmla="*/ 1415 w 9959"/>
              <a:gd name="connsiteY62" fmla="*/ 7611 h 10000"/>
              <a:gd name="connsiteX63" fmla="*/ 1415 w 9959"/>
              <a:gd name="connsiteY63" fmla="*/ 7741 h 10000"/>
              <a:gd name="connsiteX64" fmla="*/ 2824 w 9959"/>
              <a:gd name="connsiteY64" fmla="*/ 7741 h 10000"/>
              <a:gd name="connsiteX65" fmla="*/ 5209 w 9959"/>
              <a:gd name="connsiteY65" fmla="*/ 9049 h 10000"/>
              <a:gd name="connsiteX66" fmla="*/ 5678 w 9959"/>
              <a:gd name="connsiteY66" fmla="*/ 9296 h 10000"/>
              <a:gd name="connsiteX67" fmla="*/ 5823 w 9959"/>
              <a:gd name="connsiteY67" fmla="*/ 9736 h 10000"/>
              <a:gd name="connsiteX68" fmla="*/ 5887 w 9959"/>
              <a:gd name="connsiteY68" fmla="*/ 9853 h 10000"/>
              <a:gd name="connsiteX69" fmla="*/ 5931 w 9959"/>
              <a:gd name="connsiteY69" fmla="*/ 9896 h 10000"/>
              <a:gd name="connsiteX70" fmla="*/ 5998 w 9959"/>
              <a:gd name="connsiteY70" fmla="*/ 9910 h 10000"/>
              <a:gd name="connsiteX71" fmla="*/ 6081 w 9959"/>
              <a:gd name="connsiteY71" fmla="*/ 9905 h 10000"/>
              <a:gd name="connsiteX72" fmla="*/ 6197 w 9959"/>
              <a:gd name="connsiteY72" fmla="*/ 9858 h 10000"/>
              <a:gd name="connsiteX73" fmla="*/ 7124 w 9959"/>
              <a:gd name="connsiteY73" fmla="*/ 9209 h 10000"/>
              <a:gd name="connsiteX74" fmla="*/ 7259 w 9959"/>
              <a:gd name="connsiteY74" fmla="*/ 9400 h 10000"/>
              <a:gd name="connsiteX75" fmla="*/ 7315 w 9959"/>
              <a:gd name="connsiteY75" fmla="*/ 9426 h 10000"/>
              <a:gd name="connsiteX76" fmla="*/ 7358 w 9959"/>
              <a:gd name="connsiteY76" fmla="*/ 9417 h 10000"/>
              <a:gd name="connsiteX77" fmla="*/ 7389 w 9959"/>
              <a:gd name="connsiteY77" fmla="*/ 9391 h 10000"/>
              <a:gd name="connsiteX78" fmla="*/ 7425 w 9959"/>
              <a:gd name="connsiteY78" fmla="*/ 9326 h 10000"/>
              <a:gd name="connsiteX79" fmla="*/ 7428 w 9959"/>
              <a:gd name="connsiteY79" fmla="*/ 9235 h 10000"/>
              <a:gd name="connsiteX80" fmla="*/ 7409 w 9959"/>
              <a:gd name="connsiteY80" fmla="*/ 9166 h 10000"/>
              <a:gd name="connsiteX81" fmla="*/ 7378 w 9959"/>
              <a:gd name="connsiteY81" fmla="*/ 9049 h 10000"/>
              <a:gd name="connsiteX82" fmla="*/ 7484 w 9959"/>
              <a:gd name="connsiteY82" fmla="*/ 8937 h 10000"/>
              <a:gd name="connsiteX83" fmla="*/ 7650 w 9959"/>
              <a:gd name="connsiteY83" fmla="*/ 8846 h 10000"/>
              <a:gd name="connsiteX84" fmla="*/ 7819 w 9959"/>
              <a:gd name="connsiteY84" fmla="*/ 8782 h 10000"/>
              <a:gd name="connsiteX85" fmla="*/ 8029 w 9959"/>
              <a:gd name="connsiteY85" fmla="*/ 8768 h 10000"/>
              <a:gd name="connsiteX86" fmla="*/ 8326 w 9959"/>
              <a:gd name="connsiteY86" fmla="*/ 8765 h 10000"/>
              <a:gd name="connsiteX87" fmla="*/ 8316 w 9959"/>
              <a:gd name="connsiteY87" fmla="*/ 9089 h 10000"/>
              <a:gd name="connsiteX88" fmla="*/ 8385 w 9959"/>
              <a:gd name="connsiteY88" fmla="*/ 9183 h 10000"/>
              <a:gd name="connsiteX89" fmla="*/ 8479 w 9959"/>
              <a:gd name="connsiteY89" fmla="*/ 9231 h 10000"/>
              <a:gd name="connsiteX90" fmla="*/ 8545 w 9959"/>
              <a:gd name="connsiteY90" fmla="*/ 9249 h 10000"/>
              <a:gd name="connsiteX91" fmla="*/ 9587 w 9959"/>
              <a:gd name="connsiteY91" fmla="*/ 9209 h 10000"/>
              <a:gd name="connsiteX92" fmla="*/ 9691 w 9959"/>
              <a:gd name="connsiteY92" fmla="*/ 9326 h 10000"/>
              <a:gd name="connsiteX93" fmla="*/ 9757 w 9959"/>
              <a:gd name="connsiteY93" fmla="*/ 9611 h 10000"/>
              <a:gd name="connsiteX94" fmla="*/ 9803 w 9959"/>
              <a:gd name="connsiteY94" fmla="*/ 9996 h 10000"/>
              <a:gd name="connsiteX95" fmla="*/ 9916 w 9959"/>
              <a:gd name="connsiteY95" fmla="*/ 10000 h 10000"/>
              <a:gd name="connsiteX96" fmla="*/ 9906 w 9959"/>
              <a:gd name="connsiteY96" fmla="*/ 9620 h 10000"/>
              <a:gd name="connsiteX97" fmla="*/ 9959 w 9959"/>
              <a:gd name="connsiteY97" fmla="*/ 9504 h 10000"/>
              <a:gd name="connsiteX98" fmla="*/ 5339 w 9959"/>
              <a:gd name="connsiteY98" fmla="*/ 7683 h 10000"/>
              <a:gd name="connsiteX99" fmla="*/ 5528 w 9959"/>
              <a:gd name="connsiteY99" fmla="*/ 6507 h 10000"/>
              <a:gd name="connsiteX100" fmla="*/ 6041 w 9959"/>
              <a:gd name="connsiteY100" fmla="*/ 5243 h 10000"/>
              <a:gd name="connsiteX101" fmla="*/ 5701 w 9959"/>
              <a:gd name="connsiteY101" fmla="*/ 5083 h 10000"/>
              <a:gd name="connsiteX102" fmla="*/ 5713 w 9959"/>
              <a:gd name="connsiteY102" fmla="*/ 4739 h 10000"/>
              <a:gd name="connsiteX103" fmla="*/ 5740 w 9959"/>
              <a:gd name="connsiteY103" fmla="*/ 4313 h 10000"/>
              <a:gd name="connsiteX104" fmla="*/ 5768 w 9959"/>
              <a:gd name="connsiteY104" fmla="*/ 3998 h 10000"/>
              <a:gd name="connsiteX105" fmla="*/ 5688 w 9959"/>
              <a:gd name="connsiteY105" fmla="*/ 3645 h 10000"/>
              <a:gd name="connsiteX106" fmla="*/ 5536 w 9959"/>
              <a:gd name="connsiteY106" fmla="*/ 3359 h 10000"/>
              <a:gd name="connsiteX107" fmla="*/ 5484 w 9959"/>
              <a:gd name="connsiteY107" fmla="*/ 3092 h 10000"/>
              <a:gd name="connsiteX108" fmla="*/ 5474 w 9959"/>
              <a:gd name="connsiteY108" fmla="*/ 2789 h 10000"/>
              <a:gd name="connsiteX109" fmla="*/ 5547 w 9959"/>
              <a:gd name="connsiteY109" fmla="*/ 2439 h 10000"/>
              <a:gd name="connsiteX110" fmla="*/ 5640 w 9959"/>
              <a:gd name="connsiteY110" fmla="*/ 2154 h 10000"/>
              <a:gd name="connsiteX111" fmla="*/ 5640 w 9959"/>
              <a:gd name="connsiteY111" fmla="*/ 2068 h 10000"/>
              <a:gd name="connsiteX112" fmla="*/ 5754 w 9959"/>
              <a:gd name="connsiteY112" fmla="*/ 937 h 10000"/>
              <a:gd name="connsiteX113" fmla="*/ 5767 w 9959"/>
              <a:gd name="connsiteY113" fmla="*/ 627 h 10000"/>
              <a:gd name="connsiteX114" fmla="*/ 5869 w 9959"/>
              <a:gd name="connsiteY114" fmla="*/ 623 h 10000"/>
              <a:gd name="connsiteX115" fmla="*/ 5957 w 9959"/>
              <a:gd name="connsiteY115" fmla="*/ 497 h 10000"/>
              <a:gd name="connsiteX116" fmla="*/ 5968 w 9959"/>
              <a:gd name="connsiteY116" fmla="*/ 23 h 10000"/>
              <a:gd name="connsiteX117" fmla="*/ 5753 w 9959"/>
              <a:gd name="connsiteY117" fmla="*/ 7 h 10000"/>
              <a:gd name="connsiteX118" fmla="*/ 5485 w 9959"/>
              <a:gd name="connsiteY118" fmla="*/ 145 h 10000"/>
              <a:gd name="connsiteX119" fmla="*/ 5250 w 9959"/>
              <a:gd name="connsiteY119" fmla="*/ 378 h 10000"/>
              <a:gd name="connsiteX120" fmla="*/ 4823 w 9959"/>
              <a:gd name="connsiteY120" fmla="*/ 720 h 10000"/>
              <a:gd name="connsiteX121" fmla="*/ 3652 w 9959"/>
              <a:gd name="connsiteY121" fmla="*/ 1393 h 10000"/>
              <a:gd name="connsiteX122" fmla="*/ 3164 w 9959"/>
              <a:gd name="connsiteY122" fmla="*/ 1765 h 10000"/>
              <a:gd name="connsiteX123" fmla="*/ 3164 w 9959"/>
              <a:gd name="connsiteY123" fmla="*/ 1895 h 10000"/>
              <a:gd name="connsiteX124" fmla="*/ 3220 w 9959"/>
              <a:gd name="connsiteY124" fmla="*/ 1873 h 10000"/>
              <a:gd name="connsiteX125" fmla="*/ 3230 w 9959"/>
              <a:gd name="connsiteY125" fmla="*/ 1976 h 10000"/>
              <a:gd name="connsiteX126" fmla="*/ 3142 w 9959"/>
              <a:gd name="connsiteY126" fmla="*/ 2042 h 10000"/>
              <a:gd name="connsiteX127" fmla="*/ 2777 w 9959"/>
              <a:gd name="connsiteY127" fmla="*/ 2443 h 10000"/>
              <a:gd name="connsiteX128" fmla="*/ 2638 w 9959"/>
              <a:gd name="connsiteY128" fmla="*/ 2659 h 10000"/>
              <a:gd name="connsiteX129" fmla="*/ 2373 w 9959"/>
              <a:gd name="connsiteY129" fmla="*/ 2944 h 10000"/>
              <a:gd name="connsiteX130" fmla="*/ 2289 w 9959"/>
              <a:gd name="connsiteY130" fmla="*/ 3078 h 10000"/>
              <a:gd name="connsiteX131" fmla="*/ 2291 w 9959"/>
              <a:gd name="connsiteY131" fmla="*/ 3178 h 10000"/>
              <a:gd name="connsiteX132" fmla="*/ 2170 w 9959"/>
              <a:gd name="connsiteY132" fmla="*/ 3295 h 10000"/>
              <a:gd name="connsiteX133" fmla="*/ 1978 w 9959"/>
              <a:gd name="connsiteY133" fmla="*/ 3234 h 10000"/>
              <a:gd name="connsiteX134" fmla="*/ 1762 w 9959"/>
              <a:gd name="connsiteY134" fmla="*/ 3489 h 10000"/>
              <a:gd name="connsiteX135" fmla="*/ 1762 w 9959"/>
              <a:gd name="connsiteY135" fmla="*/ 3619 h 10000"/>
              <a:gd name="connsiteX136" fmla="*/ 1587 w 9959"/>
              <a:gd name="connsiteY136" fmla="*/ 3791 h 10000"/>
              <a:gd name="connsiteX137" fmla="*/ 1681 w 9959"/>
              <a:gd name="connsiteY137" fmla="*/ 3891 h 10000"/>
              <a:gd name="connsiteX138" fmla="*/ 1819 w 9959"/>
              <a:gd name="connsiteY138" fmla="*/ 3800 h 10000"/>
              <a:gd name="connsiteX139" fmla="*/ 2074 w 9959"/>
              <a:gd name="connsiteY139" fmla="*/ 3959 h 10000"/>
              <a:gd name="connsiteX140" fmla="*/ 2339 w 9959"/>
              <a:gd name="connsiteY140" fmla="*/ 3765 h 10000"/>
              <a:gd name="connsiteX141" fmla="*/ 2405 w 9959"/>
              <a:gd name="connsiteY141" fmla="*/ 3813 h 10000"/>
              <a:gd name="connsiteX142" fmla="*/ 2128 w 9959"/>
              <a:gd name="connsiteY142" fmla="*/ 4037 h 10000"/>
              <a:gd name="connsiteX143" fmla="*/ 2405 w 9959"/>
              <a:gd name="connsiteY143" fmla="*/ 4297 h 10000"/>
              <a:gd name="connsiteX144" fmla="*/ 2580 w 9959"/>
              <a:gd name="connsiteY144" fmla="*/ 4137 h 10000"/>
              <a:gd name="connsiteX145" fmla="*/ 2704 w 9959"/>
              <a:gd name="connsiteY145" fmla="*/ 4098 h 10000"/>
              <a:gd name="connsiteX146" fmla="*/ 2711 w 9959"/>
              <a:gd name="connsiteY146" fmla="*/ 4219 h 10000"/>
              <a:gd name="connsiteX147" fmla="*/ 2533 w 9959"/>
              <a:gd name="connsiteY147" fmla="*/ 4344 h 10000"/>
              <a:gd name="connsiteX148" fmla="*/ 2636 w 9959"/>
              <a:gd name="connsiteY148" fmla="*/ 4504 h 10000"/>
              <a:gd name="connsiteX149" fmla="*/ 2983 w 9959"/>
              <a:gd name="connsiteY149" fmla="*/ 4202 h 10000"/>
              <a:gd name="connsiteX150" fmla="*/ 2927 w 9959"/>
              <a:gd name="connsiteY150" fmla="*/ 4085 h 10000"/>
              <a:gd name="connsiteX151" fmla="*/ 3049 w 9959"/>
              <a:gd name="connsiteY151" fmla="*/ 3968 h 10000"/>
              <a:gd name="connsiteX152" fmla="*/ 3181 w 9959"/>
              <a:gd name="connsiteY152" fmla="*/ 4089 h 10000"/>
              <a:gd name="connsiteX153" fmla="*/ 3351 w 9959"/>
              <a:gd name="connsiteY153" fmla="*/ 4033 h 10000"/>
              <a:gd name="connsiteX154" fmla="*/ 3916 w 9959"/>
              <a:gd name="connsiteY154" fmla="*/ 2923 h 10000"/>
              <a:gd name="connsiteX155" fmla="*/ 3902 w 9959"/>
              <a:gd name="connsiteY155" fmla="*/ 3048 h 10000"/>
              <a:gd name="connsiteX156" fmla="*/ 3491 w 9959"/>
              <a:gd name="connsiteY156" fmla="*/ 4188 h 10000"/>
              <a:gd name="connsiteX157" fmla="*/ 4103 w 9959"/>
              <a:gd name="connsiteY157" fmla="*/ 4046 h 10000"/>
              <a:gd name="connsiteX158" fmla="*/ 4066 w 9959"/>
              <a:gd name="connsiteY158" fmla="*/ 4245 h 10000"/>
              <a:gd name="connsiteX159" fmla="*/ 3644 w 9959"/>
              <a:gd name="connsiteY159" fmla="*/ 4362 h 10000"/>
              <a:gd name="connsiteX160" fmla="*/ 3661 w 9959"/>
              <a:gd name="connsiteY160" fmla="*/ 4513 h 10000"/>
              <a:gd name="connsiteX161" fmla="*/ 3931 w 9959"/>
              <a:gd name="connsiteY161" fmla="*/ 4500 h 10000"/>
              <a:gd name="connsiteX162" fmla="*/ 3922 w 9959"/>
              <a:gd name="connsiteY162" fmla="*/ 4634 h 10000"/>
              <a:gd name="connsiteX163" fmla="*/ 3725 w 9959"/>
              <a:gd name="connsiteY163" fmla="*/ 4660 h 10000"/>
              <a:gd name="connsiteX164" fmla="*/ 3725 w 9959"/>
              <a:gd name="connsiteY164" fmla="*/ 4802 h 10000"/>
              <a:gd name="connsiteX165" fmla="*/ 3875 w 9959"/>
              <a:gd name="connsiteY165" fmla="*/ 4811 h 10000"/>
              <a:gd name="connsiteX166" fmla="*/ 3865 w 9959"/>
              <a:gd name="connsiteY166" fmla="*/ 4932 h 10000"/>
              <a:gd name="connsiteX167" fmla="*/ 3697 w 9959"/>
              <a:gd name="connsiteY167" fmla="*/ 4993 h 10000"/>
              <a:gd name="connsiteX168" fmla="*/ 3644 w 9959"/>
              <a:gd name="connsiteY168" fmla="*/ 5023 h 10000"/>
              <a:gd name="connsiteX169" fmla="*/ 3597 w 9959"/>
              <a:gd name="connsiteY169" fmla="*/ 4984 h 10000"/>
              <a:gd name="connsiteX170" fmla="*/ 3630 w 9959"/>
              <a:gd name="connsiteY170" fmla="*/ 4927 h 10000"/>
              <a:gd name="connsiteX171" fmla="*/ 3602 w 9959"/>
              <a:gd name="connsiteY171" fmla="*/ 4764 h 10000"/>
              <a:gd name="connsiteX172" fmla="*/ 3462 w 9959"/>
              <a:gd name="connsiteY172" fmla="*/ 4517 h 10000"/>
              <a:gd name="connsiteX173" fmla="*/ 3380 w 9959"/>
              <a:gd name="connsiteY173" fmla="*/ 4552 h 10000"/>
              <a:gd name="connsiteX174" fmla="*/ 3390 w 9959"/>
              <a:gd name="connsiteY174" fmla="*/ 4422 h 10000"/>
              <a:gd name="connsiteX175" fmla="*/ 3256 w 9959"/>
              <a:gd name="connsiteY175" fmla="*/ 4280 h 10000"/>
              <a:gd name="connsiteX176" fmla="*/ 3057 w 9959"/>
              <a:gd name="connsiteY176" fmla="*/ 4461 h 10000"/>
              <a:gd name="connsiteX177" fmla="*/ 3077 w 9959"/>
              <a:gd name="connsiteY177" fmla="*/ 4824 h 10000"/>
              <a:gd name="connsiteX178" fmla="*/ 3006 w 9959"/>
              <a:gd name="connsiteY178" fmla="*/ 4854 h 10000"/>
              <a:gd name="connsiteX179" fmla="*/ 3011 w 9959"/>
              <a:gd name="connsiteY179" fmla="*/ 5282 h 10000"/>
              <a:gd name="connsiteX180" fmla="*/ 3133 w 9959"/>
              <a:gd name="connsiteY180" fmla="*/ 5307 h 10000"/>
              <a:gd name="connsiteX181" fmla="*/ 3170 w 9959"/>
              <a:gd name="connsiteY181" fmla="*/ 5356 h 10000"/>
              <a:gd name="connsiteX182" fmla="*/ 3164 w 9959"/>
              <a:gd name="connsiteY182" fmla="*/ 5809 h 10000"/>
              <a:gd name="connsiteX183" fmla="*/ 4381 w 9959"/>
              <a:gd name="connsiteY183" fmla="*/ 5800 h 10000"/>
              <a:gd name="connsiteX184" fmla="*/ 4517 w 9959"/>
              <a:gd name="connsiteY184" fmla="*/ 5433 h 10000"/>
              <a:gd name="connsiteX185" fmla="*/ 4608 w 9959"/>
              <a:gd name="connsiteY185" fmla="*/ 5010 h 10000"/>
              <a:gd name="connsiteX186" fmla="*/ 4619 w 9959"/>
              <a:gd name="connsiteY186" fmla="*/ 4163 h 10000"/>
              <a:gd name="connsiteX187" fmla="*/ 4637 w 9959"/>
              <a:gd name="connsiteY187" fmla="*/ 4011 h 10000"/>
              <a:gd name="connsiteX188" fmla="*/ 4658 w 9959"/>
              <a:gd name="connsiteY188" fmla="*/ 3934 h 10000"/>
              <a:gd name="connsiteX0" fmla="*/ 4677 w 9957"/>
              <a:gd name="connsiteY0" fmla="*/ 3934 h 10000"/>
              <a:gd name="connsiteX1" fmla="*/ 4739 w 9957"/>
              <a:gd name="connsiteY1" fmla="*/ 4077 h 10000"/>
              <a:gd name="connsiteX2" fmla="*/ 4759 w 9957"/>
              <a:gd name="connsiteY2" fmla="*/ 4318 h 10000"/>
              <a:gd name="connsiteX3" fmla="*/ 4724 w 9957"/>
              <a:gd name="connsiteY3" fmla="*/ 4967 h 10000"/>
              <a:gd name="connsiteX4" fmla="*/ 4686 w 9957"/>
              <a:gd name="connsiteY4" fmla="*/ 5316 h 10000"/>
              <a:gd name="connsiteX5" fmla="*/ 4609 w 9957"/>
              <a:gd name="connsiteY5" fmla="*/ 5619 h 10000"/>
              <a:gd name="connsiteX6" fmla="*/ 4506 w 9957"/>
              <a:gd name="connsiteY6" fmla="*/ 5900 h 10000"/>
              <a:gd name="connsiteX7" fmla="*/ 4422 w 9957"/>
              <a:gd name="connsiteY7" fmla="*/ 6060 h 10000"/>
              <a:gd name="connsiteX8" fmla="*/ 4335 w 9957"/>
              <a:gd name="connsiteY8" fmla="*/ 6197 h 10000"/>
              <a:gd name="connsiteX9" fmla="*/ 4178 w 9957"/>
              <a:gd name="connsiteY9" fmla="*/ 6301 h 10000"/>
              <a:gd name="connsiteX10" fmla="*/ 3978 w 9957"/>
              <a:gd name="connsiteY10" fmla="*/ 6397 h 10000"/>
              <a:gd name="connsiteX11" fmla="*/ 3715 w 9957"/>
              <a:gd name="connsiteY11" fmla="*/ 6496 h 10000"/>
              <a:gd name="connsiteX12" fmla="*/ 3432 w 9957"/>
              <a:gd name="connsiteY12" fmla="*/ 6548 h 10000"/>
              <a:gd name="connsiteX13" fmla="*/ 3224 w 9957"/>
              <a:gd name="connsiteY13" fmla="*/ 6565 h 10000"/>
              <a:gd name="connsiteX14" fmla="*/ 2995 w 9957"/>
              <a:gd name="connsiteY14" fmla="*/ 6539 h 10000"/>
              <a:gd name="connsiteX15" fmla="*/ 2845 w 9957"/>
              <a:gd name="connsiteY15" fmla="*/ 6483 h 10000"/>
              <a:gd name="connsiteX16" fmla="*/ 2855 w 9957"/>
              <a:gd name="connsiteY16" fmla="*/ 7261 h 10000"/>
              <a:gd name="connsiteX17" fmla="*/ 2715 w 9957"/>
              <a:gd name="connsiteY17" fmla="*/ 7278 h 10000"/>
              <a:gd name="connsiteX18" fmla="*/ 2476 w 9957"/>
              <a:gd name="connsiteY18" fmla="*/ 6846 h 10000"/>
              <a:gd name="connsiteX19" fmla="*/ 2537 w 9957"/>
              <a:gd name="connsiteY19" fmla="*/ 6626 h 10000"/>
              <a:gd name="connsiteX20" fmla="*/ 2442 w 9957"/>
              <a:gd name="connsiteY20" fmla="*/ 6301 h 10000"/>
              <a:gd name="connsiteX21" fmla="*/ 2130 w 9957"/>
              <a:gd name="connsiteY21" fmla="*/ 6535 h 10000"/>
              <a:gd name="connsiteX22" fmla="*/ 2051 w 9957"/>
              <a:gd name="connsiteY22" fmla="*/ 6319 h 10000"/>
              <a:gd name="connsiteX23" fmla="*/ 2537 w 9957"/>
              <a:gd name="connsiteY23" fmla="*/ 5982 h 10000"/>
              <a:gd name="connsiteX24" fmla="*/ 2404 w 9957"/>
              <a:gd name="connsiteY24" fmla="*/ 4798 h 10000"/>
              <a:gd name="connsiteX25" fmla="*/ 1976 w 9957"/>
              <a:gd name="connsiteY25" fmla="*/ 4500 h 10000"/>
              <a:gd name="connsiteX26" fmla="*/ 1685 w 9957"/>
              <a:gd name="connsiteY26" fmla="*/ 4655 h 10000"/>
              <a:gd name="connsiteX27" fmla="*/ 1326 w 9957"/>
              <a:gd name="connsiteY27" fmla="*/ 4306 h 10000"/>
              <a:gd name="connsiteX28" fmla="*/ 0 w 9957"/>
              <a:gd name="connsiteY28" fmla="*/ 5087 h 10000"/>
              <a:gd name="connsiteX29" fmla="*/ 0 w 9957"/>
              <a:gd name="connsiteY29" fmla="*/ 5706 h 10000"/>
              <a:gd name="connsiteX30" fmla="*/ 407 w 9957"/>
              <a:gd name="connsiteY30" fmla="*/ 5692 h 10000"/>
              <a:gd name="connsiteX31" fmla="*/ 809 w 9957"/>
              <a:gd name="connsiteY31" fmla="*/ 5226 h 10000"/>
              <a:gd name="connsiteX32" fmla="*/ 931 w 9957"/>
              <a:gd name="connsiteY32" fmla="*/ 5425 h 10000"/>
              <a:gd name="connsiteX33" fmla="*/ 500 w 9957"/>
              <a:gd name="connsiteY33" fmla="*/ 5904 h 10000"/>
              <a:gd name="connsiteX34" fmla="*/ 670 w 9957"/>
              <a:gd name="connsiteY34" fmla="*/ 6228 h 10000"/>
              <a:gd name="connsiteX35" fmla="*/ 1273 w 9957"/>
              <a:gd name="connsiteY35" fmla="*/ 6267 h 10000"/>
              <a:gd name="connsiteX36" fmla="*/ 1393 w 9957"/>
              <a:gd name="connsiteY36" fmla="*/ 6643 h 10000"/>
              <a:gd name="connsiteX37" fmla="*/ 1836 w 9957"/>
              <a:gd name="connsiteY37" fmla="*/ 6444 h 10000"/>
              <a:gd name="connsiteX38" fmla="*/ 1921 w 9957"/>
              <a:gd name="connsiteY38" fmla="*/ 6435 h 10000"/>
              <a:gd name="connsiteX39" fmla="*/ 1940 w 9957"/>
              <a:gd name="connsiteY39" fmla="*/ 6626 h 10000"/>
              <a:gd name="connsiteX40" fmla="*/ 1868 w 9957"/>
              <a:gd name="connsiteY40" fmla="*/ 6604 h 10000"/>
              <a:gd name="connsiteX41" fmla="*/ 1885 w 9957"/>
              <a:gd name="connsiteY41" fmla="*/ 7028 h 10000"/>
              <a:gd name="connsiteX42" fmla="*/ 1798 w 9957"/>
              <a:gd name="connsiteY42" fmla="*/ 7014 h 10000"/>
              <a:gd name="connsiteX43" fmla="*/ 1810 w 9957"/>
              <a:gd name="connsiteY43" fmla="*/ 7170 h 10000"/>
              <a:gd name="connsiteX44" fmla="*/ 1957 w 9957"/>
              <a:gd name="connsiteY44" fmla="*/ 7278 h 10000"/>
              <a:gd name="connsiteX45" fmla="*/ 1960 w 9957"/>
              <a:gd name="connsiteY45" fmla="*/ 7339 h 10000"/>
              <a:gd name="connsiteX46" fmla="*/ 1584 w 9957"/>
              <a:gd name="connsiteY46" fmla="*/ 7351 h 10000"/>
              <a:gd name="connsiteX47" fmla="*/ 1591 w 9957"/>
              <a:gd name="connsiteY47" fmla="*/ 6993 h 10000"/>
              <a:gd name="connsiteX48" fmla="*/ 1378 w 9957"/>
              <a:gd name="connsiteY48" fmla="*/ 6872 h 10000"/>
              <a:gd name="connsiteX49" fmla="*/ 1404 w 9957"/>
              <a:gd name="connsiteY49" fmla="*/ 7351 h 10000"/>
              <a:gd name="connsiteX50" fmla="*/ 1213 w 9957"/>
              <a:gd name="connsiteY50" fmla="*/ 7342 h 10000"/>
              <a:gd name="connsiteX51" fmla="*/ 1122 w 9957"/>
              <a:gd name="connsiteY51" fmla="*/ 6837 h 10000"/>
              <a:gd name="connsiteX52" fmla="*/ 403 w 9957"/>
              <a:gd name="connsiteY52" fmla="*/ 6820 h 10000"/>
              <a:gd name="connsiteX53" fmla="*/ 385 w 9957"/>
              <a:gd name="connsiteY53" fmla="*/ 6794 h 10000"/>
              <a:gd name="connsiteX54" fmla="*/ 309 w 9957"/>
              <a:gd name="connsiteY54" fmla="*/ 6785 h 10000"/>
              <a:gd name="connsiteX55" fmla="*/ 254 w 9957"/>
              <a:gd name="connsiteY55" fmla="*/ 6678 h 10000"/>
              <a:gd name="connsiteX56" fmla="*/ 25 w 9957"/>
              <a:gd name="connsiteY56" fmla="*/ 6669 h 10000"/>
              <a:gd name="connsiteX57" fmla="*/ 224 w 9957"/>
              <a:gd name="connsiteY57" fmla="*/ 7571 h 10000"/>
              <a:gd name="connsiteX58" fmla="*/ 1025 w 9957"/>
              <a:gd name="connsiteY58" fmla="*/ 7576 h 10000"/>
              <a:gd name="connsiteX59" fmla="*/ 1072 w 9957"/>
              <a:gd name="connsiteY59" fmla="*/ 7693 h 10000"/>
              <a:gd name="connsiteX60" fmla="*/ 1223 w 9957"/>
              <a:gd name="connsiteY60" fmla="*/ 7693 h 10000"/>
              <a:gd name="connsiteX61" fmla="*/ 1234 w 9957"/>
              <a:gd name="connsiteY61" fmla="*/ 7615 h 10000"/>
              <a:gd name="connsiteX62" fmla="*/ 1421 w 9957"/>
              <a:gd name="connsiteY62" fmla="*/ 7611 h 10000"/>
              <a:gd name="connsiteX63" fmla="*/ 1421 w 9957"/>
              <a:gd name="connsiteY63" fmla="*/ 7741 h 10000"/>
              <a:gd name="connsiteX64" fmla="*/ 2836 w 9957"/>
              <a:gd name="connsiteY64" fmla="*/ 7741 h 10000"/>
              <a:gd name="connsiteX65" fmla="*/ 5230 w 9957"/>
              <a:gd name="connsiteY65" fmla="*/ 9049 h 10000"/>
              <a:gd name="connsiteX66" fmla="*/ 5701 w 9957"/>
              <a:gd name="connsiteY66" fmla="*/ 9296 h 10000"/>
              <a:gd name="connsiteX67" fmla="*/ 5847 w 9957"/>
              <a:gd name="connsiteY67" fmla="*/ 9736 h 10000"/>
              <a:gd name="connsiteX68" fmla="*/ 5911 w 9957"/>
              <a:gd name="connsiteY68" fmla="*/ 9853 h 10000"/>
              <a:gd name="connsiteX69" fmla="*/ 5955 w 9957"/>
              <a:gd name="connsiteY69" fmla="*/ 9896 h 10000"/>
              <a:gd name="connsiteX70" fmla="*/ 6023 w 9957"/>
              <a:gd name="connsiteY70" fmla="*/ 9910 h 10000"/>
              <a:gd name="connsiteX71" fmla="*/ 6106 w 9957"/>
              <a:gd name="connsiteY71" fmla="*/ 9905 h 10000"/>
              <a:gd name="connsiteX72" fmla="*/ 6223 w 9957"/>
              <a:gd name="connsiteY72" fmla="*/ 9858 h 10000"/>
              <a:gd name="connsiteX73" fmla="*/ 7153 w 9957"/>
              <a:gd name="connsiteY73" fmla="*/ 9209 h 10000"/>
              <a:gd name="connsiteX74" fmla="*/ 7289 w 9957"/>
              <a:gd name="connsiteY74" fmla="*/ 9400 h 10000"/>
              <a:gd name="connsiteX75" fmla="*/ 7345 w 9957"/>
              <a:gd name="connsiteY75" fmla="*/ 9426 h 10000"/>
              <a:gd name="connsiteX76" fmla="*/ 7388 w 9957"/>
              <a:gd name="connsiteY76" fmla="*/ 9417 h 10000"/>
              <a:gd name="connsiteX77" fmla="*/ 7419 w 9957"/>
              <a:gd name="connsiteY77" fmla="*/ 9391 h 10000"/>
              <a:gd name="connsiteX78" fmla="*/ 7456 w 9957"/>
              <a:gd name="connsiteY78" fmla="*/ 9326 h 10000"/>
              <a:gd name="connsiteX79" fmla="*/ 7459 w 9957"/>
              <a:gd name="connsiteY79" fmla="*/ 9235 h 10000"/>
              <a:gd name="connsiteX80" fmla="*/ 7440 w 9957"/>
              <a:gd name="connsiteY80" fmla="*/ 9166 h 10000"/>
              <a:gd name="connsiteX81" fmla="*/ 7408 w 9957"/>
              <a:gd name="connsiteY81" fmla="*/ 9049 h 10000"/>
              <a:gd name="connsiteX82" fmla="*/ 7515 w 9957"/>
              <a:gd name="connsiteY82" fmla="*/ 8937 h 10000"/>
              <a:gd name="connsiteX83" fmla="*/ 7681 w 9957"/>
              <a:gd name="connsiteY83" fmla="*/ 8846 h 10000"/>
              <a:gd name="connsiteX84" fmla="*/ 7851 w 9957"/>
              <a:gd name="connsiteY84" fmla="*/ 8782 h 10000"/>
              <a:gd name="connsiteX85" fmla="*/ 8062 w 9957"/>
              <a:gd name="connsiteY85" fmla="*/ 8768 h 10000"/>
              <a:gd name="connsiteX86" fmla="*/ 8360 w 9957"/>
              <a:gd name="connsiteY86" fmla="*/ 8765 h 10000"/>
              <a:gd name="connsiteX87" fmla="*/ 8350 w 9957"/>
              <a:gd name="connsiteY87" fmla="*/ 9089 h 10000"/>
              <a:gd name="connsiteX88" fmla="*/ 8420 w 9957"/>
              <a:gd name="connsiteY88" fmla="*/ 9183 h 10000"/>
              <a:gd name="connsiteX89" fmla="*/ 8514 w 9957"/>
              <a:gd name="connsiteY89" fmla="*/ 9231 h 10000"/>
              <a:gd name="connsiteX90" fmla="*/ 8580 w 9957"/>
              <a:gd name="connsiteY90" fmla="*/ 9249 h 10000"/>
              <a:gd name="connsiteX91" fmla="*/ 9626 w 9957"/>
              <a:gd name="connsiteY91" fmla="*/ 9209 h 10000"/>
              <a:gd name="connsiteX92" fmla="*/ 9731 w 9957"/>
              <a:gd name="connsiteY92" fmla="*/ 9326 h 10000"/>
              <a:gd name="connsiteX93" fmla="*/ 9797 w 9957"/>
              <a:gd name="connsiteY93" fmla="*/ 9611 h 10000"/>
              <a:gd name="connsiteX94" fmla="*/ 9843 w 9957"/>
              <a:gd name="connsiteY94" fmla="*/ 9996 h 10000"/>
              <a:gd name="connsiteX95" fmla="*/ 9957 w 9957"/>
              <a:gd name="connsiteY95" fmla="*/ 10000 h 10000"/>
              <a:gd name="connsiteX96" fmla="*/ 9947 w 9957"/>
              <a:gd name="connsiteY96" fmla="*/ 9620 h 10000"/>
              <a:gd name="connsiteX97" fmla="*/ 5361 w 9957"/>
              <a:gd name="connsiteY97" fmla="*/ 7683 h 10000"/>
              <a:gd name="connsiteX98" fmla="*/ 5551 w 9957"/>
              <a:gd name="connsiteY98" fmla="*/ 6507 h 10000"/>
              <a:gd name="connsiteX99" fmla="*/ 6066 w 9957"/>
              <a:gd name="connsiteY99" fmla="*/ 5243 h 10000"/>
              <a:gd name="connsiteX100" fmla="*/ 5724 w 9957"/>
              <a:gd name="connsiteY100" fmla="*/ 5083 h 10000"/>
              <a:gd name="connsiteX101" fmla="*/ 5737 w 9957"/>
              <a:gd name="connsiteY101" fmla="*/ 4739 h 10000"/>
              <a:gd name="connsiteX102" fmla="*/ 5764 w 9957"/>
              <a:gd name="connsiteY102" fmla="*/ 4313 h 10000"/>
              <a:gd name="connsiteX103" fmla="*/ 5792 w 9957"/>
              <a:gd name="connsiteY103" fmla="*/ 3998 h 10000"/>
              <a:gd name="connsiteX104" fmla="*/ 5711 w 9957"/>
              <a:gd name="connsiteY104" fmla="*/ 3645 h 10000"/>
              <a:gd name="connsiteX105" fmla="*/ 5559 w 9957"/>
              <a:gd name="connsiteY105" fmla="*/ 3359 h 10000"/>
              <a:gd name="connsiteX106" fmla="*/ 5507 w 9957"/>
              <a:gd name="connsiteY106" fmla="*/ 3092 h 10000"/>
              <a:gd name="connsiteX107" fmla="*/ 5497 w 9957"/>
              <a:gd name="connsiteY107" fmla="*/ 2789 h 10000"/>
              <a:gd name="connsiteX108" fmla="*/ 5570 w 9957"/>
              <a:gd name="connsiteY108" fmla="*/ 2439 h 10000"/>
              <a:gd name="connsiteX109" fmla="*/ 5663 w 9957"/>
              <a:gd name="connsiteY109" fmla="*/ 2154 h 10000"/>
              <a:gd name="connsiteX110" fmla="*/ 5663 w 9957"/>
              <a:gd name="connsiteY110" fmla="*/ 2068 h 10000"/>
              <a:gd name="connsiteX111" fmla="*/ 5778 w 9957"/>
              <a:gd name="connsiteY111" fmla="*/ 937 h 10000"/>
              <a:gd name="connsiteX112" fmla="*/ 5791 w 9957"/>
              <a:gd name="connsiteY112" fmla="*/ 627 h 10000"/>
              <a:gd name="connsiteX113" fmla="*/ 5893 w 9957"/>
              <a:gd name="connsiteY113" fmla="*/ 623 h 10000"/>
              <a:gd name="connsiteX114" fmla="*/ 5982 w 9957"/>
              <a:gd name="connsiteY114" fmla="*/ 497 h 10000"/>
              <a:gd name="connsiteX115" fmla="*/ 5993 w 9957"/>
              <a:gd name="connsiteY115" fmla="*/ 23 h 10000"/>
              <a:gd name="connsiteX116" fmla="*/ 5777 w 9957"/>
              <a:gd name="connsiteY116" fmla="*/ 7 h 10000"/>
              <a:gd name="connsiteX117" fmla="*/ 5508 w 9957"/>
              <a:gd name="connsiteY117" fmla="*/ 145 h 10000"/>
              <a:gd name="connsiteX118" fmla="*/ 5272 w 9957"/>
              <a:gd name="connsiteY118" fmla="*/ 378 h 10000"/>
              <a:gd name="connsiteX119" fmla="*/ 4843 w 9957"/>
              <a:gd name="connsiteY119" fmla="*/ 720 h 10000"/>
              <a:gd name="connsiteX120" fmla="*/ 3667 w 9957"/>
              <a:gd name="connsiteY120" fmla="*/ 1393 h 10000"/>
              <a:gd name="connsiteX121" fmla="*/ 3177 w 9957"/>
              <a:gd name="connsiteY121" fmla="*/ 1765 h 10000"/>
              <a:gd name="connsiteX122" fmla="*/ 3177 w 9957"/>
              <a:gd name="connsiteY122" fmla="*/ 1895 h 10000"/>
              <a:gd name="connsiteX123" fmla="*/ 3233 w 9957"/>
              <a:gd name="connsiteY123" fmla="*/ 1873 h 10000"/>
              <a:gd name="connsiteX124" fmla="*/ 3243 w 9957"/>
              <a:gd name="connsiteY124" fmla="*/ 1976 h 10000"/>
              <a:gd name="connsiteX125" fmla="*/ 3155 w 9957"/>
              <a:gd name="connsiteY125" fmla="*/ 2042 h 10000"/>
              <a:gd name="connsiteX126" fmla="*/ 2788 w 9957"/>
              <a:gd name="connsiteY126" fmla="*/ 2443 h 10000"/>
              <a:gd name="connsiteX127" fmla="*/ 2649 w 9957"/>
              <a:gd name="connsiteY127" fmla="*/ 2659 h 10000"/>
              <a:gd name="connsiteX128" fmla="*/ 2383 w 9957"/>
              <a:gd name="connsiteY128" fmla="*/ 2944 h 10000"/>
              <a:gd name="connsiteX129" fmla="*/ 2298 w 9957"/>
              <a:gd name="connsiteY129" fmla="*/ 3078 h 10000"/>
              <a:gd name="connsiteX130" fmla="*/ 2300 w 9957"/>
              <a:gd name="connsiteY130" fmla="*/ 3178 h 10000"/>
              <a:gd name="connsiteX131" fmla="*/ 2179 w 9957"/>
              <a:gd name="connsiteY131" fmla="*/ 3295 h 10000"/>
              <a:gd name="connsiteX132" fmla="*/ 1986 w 9957"/>
              <a:gd name="connsiteY132" fmla="*/ 3234 h 10000"/>
              <a:gd name="connsiteX133" fmla="*/ 1769 w 9957"/>
              <a:gd name="connsiteY133" fmla="*/ 3489 h 10000"/>
              <a:gd name="connsiteX134" fmla="*/ 1769 w 9957"/>
              <a:gd name="connsiteY134" fmla="*/ 3619 h 10000"/>
              <a:gd name="connsiteX135" fmla="*/ 1594 w 9957"/>
              <a:gd name="connsiteY135" fmla="*/ 3791 h 10000"/>
              <a:gd name="connsiteX136" fmla="*/ 1688 w 9957"/>
              <a:gd name="connsiteY136" fmla="*/ 3891 h 10000"/>
              <a:gd name="connsiteX137" fmla="*/ 1826 w 9957"/>
              <a:gd name="connsiteY137" fmla="*/ 3800 h 10000"/>
              <a:gd name="connsiteX138" fmla="*/ 2083 w 9957"/>
              <a:gd name="connsiteY138" fmla="*/ 3959 h 10000"/>
              <a:gd name="connsiteX139" fmla="*/ 2349 w 9957"/>
              <a:gd name="connsiteY139" fmla="*/ 3765 h 10000"/>
              <a:gd name="connsiteX140" fmla="*/ 2415 w 9957"/>
              <a:gd name="connsiteY140" fmla="*/ 3813 h 10000"/>
              <a:gd name="connsiteX141" fmla="*/ 2137 w 9957"/>
              <a:gd name="connsiteY141" fmla="*/ 4037 h 10000"/>
              <a:gd name="connsiteX142" fmla="*/ 2415 w 9957"/>
              <a:gd name="connsiteY142" fmla="*/ 4297 h 10000"/>
              <a:gd name="connsiteX143" fmla="*/ 2591 w 9957"/>
              <a:gd name="connsiteY143" fmla="*/ 4137 h 10000"/>
              <a:gd name="connsiteX144" fmla="*/ 2715 w 9957"/>
              <a:gd name="connsiteY144" fmla="*/ 4098 h 10000"/>
              <a:gd name="connsiteX145" fmla="*/ 2722 w 9957"/>
              <a:gd name="connsiteY145" fmla="*/ 4219 h 10000"/>
              <a:gd name="connsiteX146" fmla="*/ 2543 w 9957"/>
              <a:gd name="connsiteY146" fmla="*/ 4344 h 10000"/>
              <a:gd name="connsiteX147" fmla="*/ 2647 w 9957"/>
              <a:gd name="connsiteY147" fmla="*/ 4504 h 10000"/>
              <a:gd name="connsiteX148" fmla="*/ 2995 w 9957"/>
              <a:gd name="connsiteY148" fmla="*/ 4202 h 10000"/>
              <a:gd name="connsiteX149" fmla="*/ 2939 w 9957"/>
              <a:gd name="connsiteY149" fmla="*/ 4085 h 10000"/>
              <a:gd name="connsiteX150" fmla="*/ 3062 w 9957"/>
              <a:gd name="connsiteY150" fmla="*/ 3968 h 10000"/>
              <a:gd name="connsiteX151" fmla="*/ 3194 w 9957"/>
              <a:gd name="connsiteY151" fmla="*/ 4089 h 10000"/>
              <a:gd name="connsiteX152" fmla="*/ 3365 w 9957"/>
              <a:gd name="connsiteY152" fmla="*/ 4033 h 10000"/>
              <a:gd name="connsiteX153" fmla="*/ 3932 w 9957"/>
              <a:gd name="connsiteY153" fmla="*/ 2923 h 10000"/>
              <a:gd name="connsiteX154" fmla="*/ 3918 w 9957"/>
              <a:gd name="connsiteY154" fmla="*/ 3048 h 10000"/>
              <a:gd name="connsiteX155" fmla="*/ 3505 w 9957"/>
              <a:gd name="connsiteY155" fmla="*/ 4188 h 10000"/>
              <a:gd name="connsiteX156" fmla="*/ 4120 w 9957"/>
              <a:gd name="connsiteY156" fmla="*/ 4046 h 10000"/>
              <a:gd name="connsiteX157" fmla="*/ 4083 w 9957"/>
              <a:gd name="connsiteY157" fmla="*/ 4245 h 10000"/>
              <a:gd name="connsiteX158" fmla="*/ 3659 w 9957"/>
              <a:gd name="connsiteY158" fmla="*/ 4362 h 10000"/>
              <a:gd name="connsiteX159" fmla="*/ 3676 w 9957"/>
              <a:gd name="connsiteY159" fmla="*/ 4513 h 10000"/>
              <a:gd name="connsiteX160" fmla="*/ 3947 w 9957"/>
              <a:gd name="connsiteY160" fmla="*/ 4500 h 10000"/>
              <a:gd name="connsiteX161" fmla="*/ 3938 w 9957"/>
              <a:gd name="connsiteY161" fmla="*/ 4634 h 10000"/>
              <a:gd name="connsiteX162" fmla="*/ 3740 w 9957"/>
              <a:gd name="connsiteY162" fmla="*/ 4660 h 10000"/>
              <a:gd name="connsiteX163" fmla="*/ 3740 w 9957"/>
              <a:gd name="connsiteY163" fmla="*/ 4802 h 10000"/>
              <a:gd name="connsiteX164" fmla="*/ 3891 w 9957"/>
              <a:gd name="connsiteY164" fmla="*/ 4811 h 10000"/>
              <a:gd name="connsiteX165" fmla="*/ 3881 w 9957"/>
              <a:gd name="connsiteY165" fmla="*/ 4932 h 10000"/>
              <a:gd name="connsiteX166" fmla="*/ 3712 w 9957"/>
              <a:gd name="connsiteY166" fmla="*/ 4993 h 10000"/>
              <a:gd name="connsiteX167" fmla="*/ 3659 w 9957"/>
              <a:gd name="connsiteY167" fmla="*/ 5023 h 10000"/>
              <a:gd name="connsiteX168" fmla="*/ 3612 w 9957"/>
              <a:gd name="connsiteY168" fmla="*/ 4984 h 10000"/>
              <a:gd name="connsiteX169" fmla="*/ 3645 w 9957"/>
              <a:gd name="connsiteY169" fmla="*/ 4927 h 10000"/>
              <a:gd name="connsiteX170" fmla="*/ 3617 w 9957"/>
              <a:gd name="connsiteY170" fmla="*/ 4764 h 10000"/>
              <a:gd name="connsiteX171" fmla="*/ 3476 w 9957"/>
              <a:gd name="connsiteY171" fmla="*/ 4517 h 10000"/>
              <a:gd name="connsiteX172" fmla="*/ 3394 w 9957"/>
              <a:gd name="connsiteY172" fmla="*/ 4552 h 10000"/>
              <a:gd name="connsiteX173" fmla="*/ 3404 w 9957"/>
              <a:gd name="connsiteY173" fmla="*/ 4422 h 10000"/>
              <a:gd name="connsiteX174" fmla="*/ 3269 w 9957"/>
              <a:gd name="connsiteY174" fmla="*/ 4280 h 10000"/>
              <a:gd name="connsiteX175" fmla="*/ 3070 w 9957"/>
              <a:gd name="connsiteY175" fmla="*/ 4461 h 10000"/>
              <a:gd name="connsiteX176" fmla="*/ 3090 w 9957"/>
              <a:gd name="connsiteY176" fmla="*/ 4824 h 10000"/>
              <a:gd name="connsiteX177" fmla="*/ 3018 w 9957"/>
              <a:gd name="connsiteY177" fmla="*/ 4854 h 10000"/>
              <a:gd name="connsiteX178" fmla="*/ 3023 w 9957"/>
              <a:gd name="connsiteY178" fmla="*/ 5282 h 10000"/>
              <a:gd name="connsiteX179" fmla="*/ 3146 w 9957"/>
              <a:gd name="connsiteY179" fmla="*/ 5307 h 10000"/>
              <a:gd name="connsiteX180" fmla="*/ 3183 w 9957"/>
              <a:gd name="connsiteY180" fmla="*/ 5356 h 10000"/>
              <a:gd name="connsiteX181" fmla="*/ 3177 w 9957"/>
              <a:gd name="connsiteY181" fmla="*/ 5809 h 10000"/>
              <a:gd name="connsiteX182" fmla="*/ 4399 w 9957"/>
              <a:gd name="connsiteY182" fmla="*/ 5800 h 10000"/>
              <a:gd name="connsiteX183" fmla="*/ 4536 w 9957"/>
              <a:gd name="connsiteY183" fmla="*/ 5433 h 10000"/>
              <a:gd name="connsiteX184" fmla="*/ 4627 w 9957"/>
              <a:gd name="connsiteY184" fmla="*/ 5010 h 10000"/>
              <a:gd name="connsiteX185" fmla="*/ 4638 w 9957"/>
              <a:gd name="connsiteY185" fmla="*/ 4163 h 10000"/>
              <a:gd name="connsiteX186" fmla="*/ 4656 w 9957"/>
              <a:gd name="connsiteY186" fmla="*/ 4011 h 10000"/>
              <a:gd name="connsiteX187" fmla="*/ 4677 w 9957"/>
              <a:gd name="connsiteY187" fmla="*/ 3934 h 10000"/>
              <a:gd name="connsiteX0" fmla="*/ 4697 w 10000"/>
              <a:gd name="connsiteY0" fmla="*/ 3934 h 10000"/>
              <a:gd name="connsiteX1" fmla="*/ 4759 w 10000"/>
              <a:gd name="connsiteY1" fmla="*/ 4077 h 10000"/>
              <a:gd name="connsiteX2" fmla="*/ 4780 w 10000"/>
              <a:gd name="connsiteY2" fmla="*/ 4318 h 10000"/>
              <a:gd name="connsiteX3" fmla="*/ 4744 w 10000"/>
              <a:gd name="connsiteY3" fmla="*/ 4967 h 10000"/>
              <a:gd name="connsiteX4" fmla="*/ 4706 w 10000"/>
              <a:gd name="connsiteY4" fmla="*/ 5316 h 10000"/>
              <a:gd name="connsiteX5" fmla="*/ 4629 w 10000"/>
              <a:gd name="connsiteY5" fmla="*/ 5619 h 10000"/>
              <a:gd name="connsiteX6" fmla="*/ 4525 w 10000"/>
              <a:gd name="connsiteY6" fmla="*/ 5900 h 10000"/>
              <a:gd name="connsiteX7" fmla="*/ 4441 w 10000"/>
              <a:gd name="connsiteY7" fmla="*/ 6060 h 10000"/>
              <a:gd name="connsiteX8" fmla="*/ 4354 w 10000"/>
              <a:gd name="connsiteY8" fmla="*/ 6197 h 10000"/>
              <a:gd name="connsiteX9" fmla="*/ 4196 w 10000"/>
              <a:gd name="connsiteY9" fmla="*/ 6301 h 10000"/>
              <a:gd name="connsiteX10" fmla="*/ 3995 w 10000"/>
              <a:gd name="connsiteY10" fmla="*/ 6397 h 10000"/>
              <a:gd name="connsiteX11" fmla="*/ 3731 w 10000"/>
              <a:gd name="connsiteY11" fmla="*/ 6496 h 10000"/>
              <a:gd name="connsiteX12" fmla="*/ 3447 w 10000"/>
              <a:gd name="connsiteY12" fmla="*/ 6548 h 10000"/>
              <a:gd name="connsiteX13" fmla="*/ 3238 w 10000"/>
              <a:gd name="connsiteY13" fmla="*/ 6565 h 10000"/>
              <a:gd name="connsiteX14" fmla="*/ 3008 w 10000"/>
              <a:gd name="connsiteY14" fmla="*/ 6539 h 10000"/>
              <a:gd name="connsiteX15" fmla="*/ 2857 w 10000"/>
              <a:gd name="connsiteY15" fmla="*/ 6483 h 10000"/>
              <a:gd name="connsiteX16" fmla="*/ 2867 w 10000"/>
              <a:gd name="connsiteY16" fmla="*/ 7261 h 10000"/>
              <a:gd name="connsiteX17" fmla="*/ 2727 w 10000"/>
              <a:gd name="connsiteY17" fmla="*/ 7278 h 10000"/>
              <a:gd name="connsiteX18" fmla="*/ 2487 w 10000"/>
              <a:gd name="connsiteY18" fmla="*/ 6846 h 10000"/>
              <a:gd name="connsiteX19" fmla="*/ 2548 w 10000"/>
              <a:gd name="connsiteY19" fmla="*/ 6626 h 10000"/>
              <a:gd name="connsiteX20" fmla="*/ 2453 w 10000"/>
              <a:gd name="connsiteY20" fmla="*/ 6301 h 10000"/>
              <a:gd name="connsiteX21" fmla="*/ 2139 w 10000"/>
              <a:gd name="connsiteY21" fmla="*/ 6535 h 10000"/>
              <a:gd name="connsiteX22" fmla="*/ 2060 w 10000"/>
              <a:gd name="connsiteY22" fmla="*/ 6319 h 10000"/>
              <a:gd name="connsiteX23" fmla="*/ 2548 w 10000"/>
              <a:gd name="connsiteY23" fmla="*/ 5982 h 10000"/>
              <a:gd name="connsiteX24" fmla="*/ 2414 w 10000"/>
              <a:gd name="connsiteY24" fmla="*/ 4798 h 10000"/>
              <a:gd name="connsiteX25" fmla="*/ 1985 w 10000"/>
              <a:gd name="connsiteY25" fmla="*/ 4500 h 10000"/>
              <a:gd name="connsiteX26" fmla="*/ 1692 w 10000"/>
              <a:gd name="connsiteY26" fmla="*/ 4655 h 10000"/>
              <a:gd name="connsiteX27" fmla="*/ 1332 w 10000"/>
              <a:gd name="connsiteY27" fmla="*/ 4306 h 10000"/>
              <a:gd name="connsiteX28" fmla="*/ 0 w 10000"/>
              <a:gd name="connsiteY28" fmla="*/ 5087 h 10000"/>
              <a:gd name="connsiteX29" fmla="*/ 0 w 10000"/>
              <a:gd name="connsiteY29" fmla="*/ 5706 h 10000"/>
              <a:gd name="connsiteX30" fmla="*/ 409 w 10000"/>
              <a:gd name="connsiteY30" fmla="*/ 5692 h 10000"/>
              <a:gd name="connsiteX31" fmla="*/ 812 w 10000"/>
              <a:gd name="connsiteY31" fmla="*/ 5226 h 10000"/>
              <a:gd name="connsiteX32" fmla="*/ 935 w 10000"/>
              <a:gd name="connsiteY32" fmla="*/ 5425 h 10000"/>
              <a:gd name="connsiteX33" fmla="*/ 502 w 10000"/>
              <a:gd name="connsiteY33" fmla="*/ 5904 h 10000"/>
              <a:gd name="connsiteX34" fmla="*/ 673 w 10000"/>
              <a:gd name="connsiteY34" fmla="*/ 6228 h 10000"/>
              <a:gd name="connsiteX35" fmla="*/ 1278 w 10000"/>
              <a:gd name="connsiteY35" fmla="*/ 6267 h 10000"/>
              <a:gd name="connsiteX36" fmla="*/ 1399 w 10000"/>
              <a:gd name="connsiteY36" fmla="*/ 6643 h 10000"/>
              <a:gd name="connsiteX37" fmla="*/ 1844 w 10000"/>
              <a:gd name="connsiteY37" fmla="*/ 6444 h 10000"/>
              <a:gd name="connsiteX38" fmla="*/ 1929 w 10000"/>
              <a:gd name="connsiteY38" fmla="*/ 6435 h 10000"/>
              <a:gd name="connsiteX39" fmla="*/ 1948 w 10000"/>
              <a:gd name="connsiteY39" fmla="*/ 6626 h 10000"/>
              <a:gd name="connsiteX40" fmla="*/ 1876 w 10000"/>
              <a:gd name="connsiteY40" fmla="*/ 6604 h 10000"/>
              <a:gd name="connsiteX41" fmla="*/ 1893 w 10000"/>
              <a:gd name="connsiteY41" fmla="*/ 7028 h 10000"/>
              <a:gd name="connsiteX42" fmla="*/ 1806 w 10000"/>
              <a:gd name="connsiteY42" fmla="*/ 7014 h 10000"/>
              <a:gd name="connsiteX43" fmla="*/ 1818 w 10000"/>
              <a:gd name="connsiteY43" fmla="*/ 7170 h 10000"/>
              <a:gd name="connsiteX44" fmla="*/ 1965 w 10000"/>
              <a:gd name="connsiteY44" fmla="*/ 7278 h 10000"/>
              <a:gd name="connsiteX45" fmla="*/ 1968 w 10000"/>
              <a:gd name="connsiteY45" fmla="*/ 7339 h 10000"/>
              <a:gd name="connsiteX46" fmla="*/ 1591 w 10000"/>
              <a:gd name="connsiteY46" fmla="*/ 7351 h 10000"/>
              <a:gd name="connsiteX47" fmla="*/ 1598 w 10000"/>
              <a:gd name="connsiteY47" fmla="*/ 6993 h 10000"/>
              <a:gd name="connsiteX48" fmla="*/ 1384 w 10000"/>
              <a:gd name="connsiteY48" fmla="*/ 6872 h 10000"/>
              <a:gd name="connsiteX49" fmla="*/ 1410 w 10000"/>
              <a:gd name="connsiteY49" fmla="*/ 7351 h 10000"/>
              <a:gd name="connsiteX50" fmla="*/ 1218 w 10000"/>
              <a:gd name="connsiteY50" fmla="*/ 7342 h 10000"/>
              <a:gd name="connsiteX51" fmla="*/ 1127 w 10000"/>
              <a:gd name="connsiteY51" fmla="*/ 6837 h 10000"/>
              <a:gd name="connsiteX52" fmla="*/ 405 w 10000"/>
              <a:gd name="connsiteY52" fmla="*/ 6820 h 10000"/>
              <a:gd name="connsiteX53" fmla="*/ 387 w 10000"/>
              <a:gd name="connsiteY53" fmla="*/ 6794 h 10000"/>
              <a:gd name="connsiteX54" fmla="*/ 310 w 10000"/>
              <a:gd name="connsiteY54" fmla="*/ 6785 h 10000"/>
              <a:gd name="connsiteX55" fmla="*/ 255 w 10000"/>
              <a:gd name="connsiteY55" fmla="*/ 6678 h 10000"/>
              <a:gd name="connsiteX56" fmla="*/ 25 w 10000"/>
              <a:gd name="connsiteY56" fmla="*/ 6669 h 10000"/>
              <a:gd name="connsiteX57" fmla="*/ 225 w 10000"/>
              <a:gd name="connsiteY57" fmla="*/ 7571 h 10000"/>
              <a:gd name="connsiteX58" fmla="*/ 1029 w 10000"/>
              <a:gd name="connsiteY58" fmla="*/ 7576 h 10000"/>
              <a:gd name="connsiteX59" fmla="*/ 1077 w 10000"/>
              <a:gd name="connsiteY59" fmla="*/ 7693 h 10000"/>
              <a:gd name="connsiteX60" fmla="*/ 1228 w 10000"/>
              <a:gd name="connsiteY60" fmla="*/ 7693 h 10000"/>
              <a:gd name="connsiteX61" fmla="*/ 1239 w 10000"/>
              <a:gd name="connsiteY61" fmla="*/ 7615 h 10000"/>
              <a:gd name="connsiteX62" fmla="*/ 1427 w 10000"/>
              <a:gd name="connsiteY62" fmla="*/ 7611 h 10000"/>
              <a:gd name="connsiteX63" fmla="*/ 1427 w 10000"/>
              <a:gd name="connsiteY63" fmla="*/ 7741 h 10000"/>
              <a:gd name="connsiteX64" fmla="*/ 2848 w 10000"/>
              <a:gd name="connsiteY64" fmla="*/ 7741 h 10000"/>
              <a:gd name="connsiteX65" fmla="*/ 5253 w 10000"/>
              <a:gd name="connsiteY65" fmla="*/ 9049 h 10000"/>
              <a:gd name="connsiteX66" fmla="*/ 5726 w 10000"/>
              <a:gd name="connsiteY66" fmla="*/ 9296 h 10000"/>
              <a:gd name="connsiteX67" fmla="*/ 5872 w 10000"/>
              <a:gd name="connsiteY67" fmla="*/ 9736 h 10000"/>
              <a:gd name="connsiteX68" fmla="*/ 5937 w 10000"/>
              <a:gd name="connsiteY68" fmla="*/ 9853 h 10000"/>
              <a:gd name="connsiteX69" fmla="*/ 5981 w 10000"/>
              <a:gd name="connsiteY69" fmla="*/ 9896 h 10000"/>
              <a:gd name="connsiteX70" fmla="*/ 6049 w 10000"/>
              <a:gd name="connsiteY70" fmla="*/ 9910 h 10000"/>
              <a:gd name="connsiteX71" fmla="*/ 6132 w 10000"/>
              <a:gd name="connsiteY71" fmla="*/ 9905 h 10000"/>
              <a:gd name="connsiteX72" fmla="*/ 6250 w 10000"/>
              <a:gd name="connsiteY72" fmla="*/ 9858 h 10000"/>
              <a:gd name="connsiteX73" fmla="*/ 7184 w 10000"/>
              <a:gd name="connsiteY73" fmla="*/ 9209 h 10000"/>
              <a:gd name="connsiteX74" fmla="*/ 7320 w 10000"/>
              <a:gd name="connsiteY74" fmla="*/ 9400 h 10000"/>
              <a:gd name="connsiteX75" fmla="*/ 7377 w 10000"/>
              <a:gd name="connsiteY75" fmla="*/ 9426 h 10000"/>
              <a:gd name="connsiteX76" fmla="*/ 7420 w 10000"/>
              <a:gd name="connsiteY76" fmla="*/ 9417 h 10000"/>
              <a:gd name="connsiteX77" fmla="*/ 7451 w 10000"/>
              <a:gd name="connsiteY77" fmla="*/ 9391 h 10000"/>
              <a:gd name="connsiteX78" fmla="*/ 7488 w 10000"/>
              <a:gd name="connsiteY78" fmla="*/ 9326 h 10000"/>
              <a:gd name="connsiteX79" fmla="*/ 7491 w 10000"/>
              <a:gd name="connsiteY79" fmla="*/ 9235 h 10000"/>
              <a:gd name="connsiteX80" fmla="*/ 7472 w 10000"/>
              <a:gd name="connsiteY80" fmla="*/ 9166 h 10000"/>
              <a:gd name="connsiteX81" fmla="*/ 7440 w 10000"/>
              <a:gd name="connsiteY81" fmla="*/ 9049 h 10000"/>
              <a:gd name="connsiteX82" fmla="*/ 7547 w 10000"/>
              <a:gd name="connsiteY82" fmla="*/ 8937 h 10000"/>
              <a:gd name="connsiteX83" fmla="*/ 7714 w 10000"/>
              <a:gd name="connsiteY83" fmla="*/ 8846 h 10000"/>
              <a:gd name="connsiteX84" fmla="*/ 7885 w 10000"/>
              <a:gd name="connsiteY84" fmla="*/ 8782 h 10000"/>
              <a:gd name="connsiteX85" fmla="*/ 8097 w 10000"/>
              <a:gd name="connsiteY85" fmla="*/ 8768 h 10000"/>
              <a:gd name="connsiteX86" fmla="*/ 8396 w 10000"/>
              <a:gd name="connsiteY86" fmla="*/ 8765 h 10000"/>
              <a:gd name="connsiteX87" fmla="*/ 8386 w 10000"/>
              <a:gd name="connsiteY87" fmla="*/ 9089 h 10000"/>
              <a:gd name="connsiteX88" fmla="*/ 8456 w 10000"/>
              <a:gd name="connsiteY88" fmla="*/ 9183 h 10000"/>
              <a:gd name="connsiteX89" fmla="*/ 8551 w 10000"/>
              <a:gd name="connsiteY89" fmla="*/ 9231 h 10000"/>
              <a:gd name="connsiteX90" fmla="*/ 8617 w 10000"/>
              <a:gd name="connsiteY90" fmla="*/ 9249 h 10000"/>
              <a:gd name="connsiteX91" fmla="*/ 9668 w 10000"/>
              <a:gd name="connsiteY91" fmla="*/ 9209 h 10000"/>
              <a:gd name="connsiteX92" fmla="*/ 9773 w 10000"/>
              <a:gd name="connsiteY92" fmla="*/ 9326 h 10000"/>
              <a:gd name="connsiteX93" fmla="*/ 9839 w 10000"/>
              <a:gd name="connsiteY93" fmla="*/ 9611 h 10000"/>
              <a:gd name="connsiteX94" fmla="*/ 9886 w 10000"/>
              <a:gd name="connsiteY94" fmla="*/ 9996 h 10000"/>
              <a:gd name="connsiteX95" fmla="*/ 10000 w 10000"/>
              <a:gd name="connsiteY95" fmla="*/ 10000 h 10000"/>
              <a:gd name="connsiteX96" fmla="*/ 5384 w 10000"/>
              <a:gd name="connsiteY96" fmla="*/ 7683 h 10000"/>
              <a:gd name="connsiteX97" fmla="*/ 5575 w 10000"/>
              <a:gd name="connsiteY97" fmla="*/ 6507 h 10000"/>
              <a:gd name="connsiteX98" fmla="*/ 6092 w 10000"/>
              <a:gd name="connsiteY98" fmla="*/ 5243 h 10000"/>
              <a:gd name="connsiteX99" fmla="*/ 5749 w 10000"/>
              <a:gd name="connsiteY99" fmla="*/ 5083 h 10000"/>
              <a:gd name="connsiteX100" fmla="*/ 5762 w 10000"/>
              <a:gd name="connsiteY100" fmla="*/ 4739 h 10000"/>
              <a:gd name="connsiteX101" fmla="*/ 5789 w 10000"/>
              <a:gd name="connsiteY101" fmla="*/ 4313 h 10000"/>
              <a:gd name="connsiteX102" fmla="*/ 5817 w 10000"/>
              <a:gd name="connsiteY102" fmla="*/ 3998 h 10000"/>
              <a:gd name="connsiteX103" fmla="*/ 5736 w 10000"/>
              <a:gd name="connsiteY103" fmla="*/ 3645 h 10000"/>
              <a:gd name="connsiteX104" fmla="*/ 5583 w 10000"/>
              <a:gd name="connsiteY104" fmla="*/ 3359 h 10000"/>
              <a:gd name="connsiteX105" fmla="*/ 5531 w 10000"/>
              <a:gd name="connsiteY105" fmla="*/ 3092 h 10000"/>
              <a:gd name="connsiteX106" fmla="*/ 5521 w 10000"/>
              <a:gd name="connsiteY106" fmla="*/ 2789 h 10000"/>
              <a:gd name="connsiteX107" fmla="*/ 5594 w 10000"/>
              <a:gd name="connsiteY107" fmla="*/ 2439 h 10000"/>
              <a:gd name="connsiteX108" fmla="*/ 5687 w 10000"/>
              <a:gd name="connsiteY108" fmla="*/ 2154 h 10000"/>
              <a:gd name="connsiteX109" fmla="*/ 5687 w 10000"/>
              <a:gd name="connsiteY109" fmla="*/ 2068 h 10000"/>
              <a:gd name="connsiteX110" fmla="*/ 5803 w 10000"/>
              <a:gd name="connsiteY110" fmla="*/ 937 h 10000"/>
              <a:gd name="connsiteX111" fmla="*/ 5816 w 10000"/>
              <a:gd name="connsiteY111" fmla="*/ 627 h 10000"/>
              <a:gd name="connsiteX112" fmla="*/ 5918 w 10000"/>
              <a:gd name="connsiteY112" fmla="*/ 623 h 10000"/>
              <a:gd name="connsiteX113" fmla="*/ 6008 w 10000"/>
              <a:gd name="connsiteY113" fmla="*/ 497 h 10000"/>
              <a:gd name="connsiteX114" fmla="*/ 6019 w 10000"/>
              <a:gd name="connsiteY114" fmla="*/ 23 h 10000"/>
              <a:gd name="connsiteX115" fmla="*/ 5802 w 10000"/>
              <a:gd name="connsiteY115" fmla="*/ 7 h 10000"/>
              <a:gd name="connsiteX116" fmla="*/ 5532 w 10000"/>
              <a:gd name="connsiteY116" fmla="*/ 145 h 10000"/>
              <a:gd name="connsiteX117" fmla="*/ 5295 w 10000"/>
              <a:gd name="connsiteY117" fmla="*/ 378 h 10000"/>
              <a:gd name="connsiteX118" fmla="*/ 4864 w 10000"/>
              <a:gd name="connsiteY118" fmla="*/ 720 h 10000"/>
              <a:gd name="connsiteX119" fmla="*/ 3683 w 10000"/>
              <a:gd name="connsiteY119" fmla="*/ 1393 h 10000"/>
              <a:gd name="connsiteX120" fmla="*/ 3191 w 10000"/>
              <a:gd name="connsiteY120" fmla="*/ 1765 h 10000"/>
              <a:gd name="connsiteX121" fmla="*/ 3191 w 10000"/>
              <a:gd name="connsiteY121" fmla="*/ 1895 h 10000"/>
              <a:gd name="connsiteX122" fmla="*/ 3247 w 10000"/>
              <a:gd name="connsiteY122" fmla="*/ 1873 h 10000"/>
              <a:gd name="connsiteX123" fmla="*/ 3257 w 10000"/>
              <a:gd name="connsiteY123" fmla="*/ 1976 h 10000"/>
              <a:gd name="connsiteX124" fmla="*/ 3169 w 10000"/>
              <a:gd name="connsiteY124" fmla="*/ 2042 h 10000"/>
              <a:gd name="connsiteX125" fmla="*/ 2800 w 10000"/>
              <a:gd name="connsiteY125" fmla="*/ 2443 h 10000"/>
              <a:gd name="connsiteX126" fmla="*/ 2660 w 10000"/>
              <a:gd name="connsiteY126" fmla="*/ 2659 h 10000"/>
              <a:gd name="connsiteX127" fmla="*/ 2393 w 10000"/>
              <a:gd name="connsiteY127" fmla="*/ 2944 h 10000"/>
              <a:gd name="connsiteX128" fmla="*/ 2308 w 10000"/>
              <a:gd name="connsiteY128" fmla="*/ 3078 h 10000"/>
              <a:gd name="connsiteX129" fmla="*/ 2310 w 10000"/>
              <a:gd name="connsiteY129" fmla="*/ 3178 h 10000"/>
              <a:gd name="connsiteX130" fmla="*/ 2188 w 10000"/>
              <a:gd name="connsiteY130" fmla="*/ 3295 h 10000"/>
              <a:gd name="connsiteX131" fmla="*/ 1995 w 10000"/>
              <a:gd name="connsiteY131" fmla="*/ 3234 h 10000"/>
              <a:gd name="connsiteX132" fmla="*/ 1777 w 10000"/>
              <a:gd name="connsiteY132" fmla="*/ 3489 h 10000"/>
              <a:gd name="connsiteX133" fmla="*/ 1777 w 10000"/>
              <a:gd name="connsiteY133" fmla="*/ 3619 h 10000"/>
              <a:gd name="connsiteX134" fmla="*/ 1601 w 10000"/>
              <a:gd name="connsiteY134" fmla="*/ 3791 h 10000"/>
              <a:gd name="connsiteX135" fmla="*/ 1695 w 10000"/>
              <a:gd name="connsiteY135" fmla="*/ 3891 h 10000"/>
              <a:gd name="connsiteX136" fmla="*/ 1834 w 10000"/>
              <a:gd name="connsiteY136" fmla="*/ 3800 h 10000"/>
              <a:gd name="connsiteX137" fmla="*/ 2092 w 10000"/>
              <a:gd name="connsiteY137" fmla="*/ 3959 h 10000"/>
              <a:gd name="connsiteX138" fmla="*/ 2359 w 10000"/>
              <a:gd name="connsiteY138" fmla="*/ 3765 h 10000"/>
              <a:gd name="connsiteX139" fmla="*/ 2425 w 10000"/>
              <a:gd name="connsiteY139" fmla="*/ 3813 h 10000"/>
              <a:gd name="connsiteX140" fmla="*/ 2146 w 10000"/>
              <a:gd name="connsiteY140" fmla="*/ 4037 h 10000"/>
              <a:gd name="connsiteX141" fmla="*/ 2425 w 10000"/>
              <a:gd name="connsiteY141" fmla="*/ 4297 h 10000"/>
              <a:gd name="connsiteX142" fmla="*/ 2602 w 10000"/>
              <a:gd name="connsiteY142" fmla="*/ 4137 h 10000"/>
              <a:gd name="connsiteX143" fmla="*/ 2727 w 10000"/>
              <a:gd name="connsiteY143" fmla="*/ 4098 h 10000"/>
              <a:gd name="connsiteX144" fmla="*/ 2734 w 10000"/>
              <a:gd name="connsiteY144" fmla="*/ 4219 h 10000"/>
              <a:gd name="connsiteX145" fmla="*/ 2554 w 10000"/>
              <a:gd name="connsiteY145" fmla="*/ 4344 h 10000"/>
              <a:gd name="connsiteX146" fmla="*/ 2658 w 10000"/>
              <a:gd name="connsiteY146" fmla="*/ 4504 h 10000"/>
              <a:gd name="connsiteX147" fmla="*/ 3008 w 10000"/>
              <a:gd name="connsiteY147" fmla="*/ 4202 h 10000"/>
              <a:gd name="connsiteX148" fmla="*/ 2952 w 10000"/>
              <a:gd name="connsiteY148" fmla="*/ 4085 h 10000"/>
              <a:gd name="connsiteX149" fmla="*/ 3075 w 10000"/>
              <a:gd name="connsiteY149" fmla="*/ 3968 h 10000"/>
              <a:gd name="connsiteX150" fmla="*/ 3208 w 10000"/>
              <a:gd name="connsiteY150" fmla="*/ 4089 h 10000"/>
              <a:gd name="connsiteX151" fmla="*/ 3380 w 10000"/>
              <a:gd name="connsiteY151" fmla="*/ 4033 h 10000"/>
              <a:gd name="connsiteX152" fmla="*/ 3949 w 10000"/>
              <a:gd name="connsiteY152" fmla="*/ 2923 h 10000"/>
              <a:gd name="connsiteX153" fmla="*/ 3935 w 10000"/>
              <a:gd name="connsiteY153" fmla="*/ 3048 h 10000"/>
              <a:gd name="connsiteX154" fmla="*/ 3520 w 10000"/>
              <a:gd name="connsiteY154" fmla="*/ 4188 h 10000"/>
              <a:gd name="connsiteX155" fmla="*/ 4138 w 10000"/>
              <a:gd name="connsiteY155" fmla="*/ 4046 h 10000"/>
              <a:gd name="connsiteX156" fmla="*/ 4101 w 10000"/>
              <a:gd name="connsiteY156" fmla="*/ 4245 h 10000"/>
              <a:gd name="connsiteX157" fmla="*/ 3675 w 10000"/>
              <a:gd name="connsiteY157" fmla="*/ 4362 h 10000"/>
              <a:gd name="connsiteX158" fmla="*/ 3692 w 10000"/>
              <a:gd name="connsiteY158" fmla="*/ 4513 h 10000"/>
              <a:gd name="connsiteX159" fmla="*/ 3964 w 10000"/>
              <a:gd name="connsiteY159" fmla="*/ 4500 h 10000"/>
              <a:gd name="connsiteX160" fmla="*/ 3955 w 10000"/>
              <a:gd name="connsiteY160" fmla="*/ 4634 h 10000"/>
              <a:gd name="connsiteX161" fmla="*/ 3756 w 10000"/>
              <a:gd name="connsiteY161" fmla="*/ 4660 h 10000"/>
              <a:gd name="connsiteX162" fmla="*/ 3756 w 10000"/>
              <a:gd name="connsiteY162" fmla="*/ 4802 h 10000"/>
              <a:gd name="connsiteX163" fmla="*/ 3908 w 10000"/>
              <a:gd name="connsiteY163" fmla="*/ 4811 h 10000"/>
              <a:gd name="connsiteX164" fmla="*/ 3898 w 10000"/>
              <a:gd name="connsiteY164" fmla="*/ 4932 h 10000"/>
              <a:gd name="connsiteX165" fmla="*/ 3728 w 10000"/>
              <a:gd name="connsiteY165" fmla="*/ 4993 h 10000"/>
              <a:gd name="connsiteX166" fmla="*/ 3675 w 10000"/>
              <a:gd name="connsiteY166" fmla="*/ 5023 h 10000"/>
              <a:gd name="connsiteX167" fmla="*/ 3628 w 10000"/>
              <a:gd name="connsiteY167" fmla="*/ 4984 h 10000"/>
              <a:gd name="connsiteX168" fmla="*/ 3661 w 10000"/>
              <a:gd name="connsiteY168" fmla="*/ 4927 h 10000"/>
              <a:gd name="connsiteX169" fmla="*/ 3633 w 10000"/>
              <a:gd name="connsiteY169" fmla="*/ 4764 h 10000"/>
              <a:gd name="connsiteX170" fmla="*/ 3491 w 10000"/>
              <a:gd name="connsiteY170" fmla="*/ 4517 h 10000"/>
              <a:gd name="connsiteX171" fmla="*/ 3409 w 10000"/>
              <a:gd name="connsiteY171" fmla="*/ 4552 h 10000"/>
              <a:gd name="connsiteX172" fmla="*/ 3419 w 10000"/>
              <a:gd name="connsiteY172" fmla="*/ 4422 h 10000"/>
              <a:gd name="connsiteX173" fmla="*/ 3283 w 10000"/>
              <a:gd name="connsiteY173" fmla="*/ 4280 h 10000"/>
              <a:gd name="connsiteX174" fmla="*/ 3083 w 10000"/>
              <a:gd name="connsiteY174" fmla="*/ 4461 h 10000"/>
              <a:gd name="connsiteX175" fmla="*/ 3103 w 10000"/>
              <a:gd name="connsiteY175" fmla="*/ 4824 h 10000"/>
              <a:gd name="connsiteX176" fmla="*/ 3031 w 10000"/>
              <a:gd name="connsiteY176" fmla="*/ 4854 h 10000"/>
              <a:gd name="connsiteX177" fmla="*/ 3036 w 10000"/>
              <a:gd name="connsiteY177" fmla="*/ 5282 h 10000"/>
              <a:gd name="connsiteX178" fmla="*/ 3160 w 10000"/>
              <a:gd name="connsiteY178" fmla="*/ 5307 h 10000"/>
              <a:gd name="connsiteX179" fmla="*/ 3197 w 10000"/>
              <a:gd name="connsiteY179" fmla="*/ 5356 h 10000"/>
              <a:gd name="connsiteX180" fmla="*/ 3191 w 10000"/>
              <a:gd name="connsiteY180" fmla="*/ 5809 h 10000"/>
              <a:gd name="connsiteX181" fmla="*/ 4418 w 10000"/>
              <a:gd name="connsiteY181" fmla="*/ 5800 h 10000"/>
              <a:gd name="connsiteX182" fmla="*/ 4556 w 10000"/>
              <a:gd name="connsiteY182" fmla="*/ 5433 h 10000"/>
              <a:gd name="connsiteX183" fmla="*/ 4647 w 10000"/>
              <a:gd name="connsiteY183" fmla="*/ 5010 h 10000"/>
              <a:gd name="connsiteX184" fmla="*/ 4658 w 10000"/>
              <a:gd name="connsiteY184" fmla="*/ 4163 h 10000"/>
              <a:gd name="connsiteX185" fmla="*/ 4676 w 10000"/>
              <a:gd name="connsiteY185" fmla="*/ 4011 h 10000"/>
              <a:gd name="connsiteX186" fmla="*/ 4697 w 10000"/>
              <a:gd name="connsiteY186" fmla="*/ 3934 h 10000"/>
              <a:gd name="connsiteX0" fmla="*/ 4697 w 9886"/>
              <a:gd name="connsiteY0" fmla="*/ 3934 h 9996"/>
              <a:gd name="connsiteX1" fmla="*/ 4759 w 9886"/>
              <a:gd name="connsiteY1" fmla="*/ 4077 h 9996"/>
              <a:gd name="connsiteX2" fmla="*/ 4780 w 9886"/>
              <a:gd name="connsiteY2" fmla="*/ 4318 h 9996"/>
              <a:gd name="connsiteX3" fmla="*/ 4744 w 9886"/>
              <a:gd name="connsiteY3" fmla="*/ 4967 h 9996"/>
              <a:gd name="connsiteX4" fmla="*/ 4706 w 9886"/>
              <a:gd name="connsiteY4" fmla="*/ 5316 h 9996"/>
              <a:gd name="connsiteX5" fmla="*/ 4629 w 9886"/>
              <a:gd name="connsiteY5" fmla="*/ 5619 h 9996"/>
              <a:gd name="connsiteX6" fmla="*/ 4525 w 9886"/>
              <a:gd name="connsiteY6" fmla="*/ 5900 h 9996"/>
              <a:gd name="connsiteX7" fmla="*/ 4441 w 9886"/>
              <a:gd name="connsiteY7" fmla="*/ 6060 h 9996"/>
              <a:gd name="connsiteX8" fmla="*/ 4354 w 9886"/>
              <a:gd name="connsiteY8" fmla="*/ 6197 h 9996"/>
              <a:gd name="connsiteX9" fmla="*/ 4196 w 9886"/>
              <a:gd name="connsiteY9" fmla="*/ 6301 h 9996"/>
              <a:gd name="connsiteX10" fmla="*/ 3995 w 9886"/>
              <a:gd name="connsiteY10" fmla="*/ 6397 h 9996"/>
              <a:gd name="connsiteX11" fmla="*/ 3731 w 9886"/>
              <a:gd name="connsiteY11" fmla="*/ 6496 h 9996"/>
              <a:gd name="connsiteX12" fmla="*/ 3447 w 9886"/>
              <a:gd name="connsiteY12" fmla="*/ 6548 h 9996"/>
              <a:gd name="connsiteX13" fmla="*/ 3238 w 9886"/>
              <a:gd name="connsiteY13" fmla="*/ 6565 h 9996"/>
              <a:gd name="connsiteX14" fmla="*/ 3008 w 9886"/>
              <a:gd name="connsiteY14" fmla="*/ 6539 h 9996"/>
              <a:gd name="connsiteX15" fmla="*/ 2857 w 9886"/>
              <a:gd name="connsiteY15" fmla="*/ 6483 h 9996"/>
              <a:gd name="connsiteX16" fmla="*/ 2867 w 9886"/>
              <a:gd name="connsiteY16" fmla="*/ 7261 h 9996"/>
              <a:gd name="connsiteX17" fmla="*/ 2727 w 9886"/>
              <a:gd name="connsiteY17" fmla="*/ 7278 h 9996"/>
              <a:gd name="connsiteX18" fmla="*/ 2487 w 9886"/>
              <a:gd name="connsiteY18" fmla="*/ 6846 h 9996"/>
              <a:gd name="connsiteX19" fmla="*/ 2548 w 9886"/>
              <a:gd name="connsiteY19" fmla="*/ 6626 h 9996"/>
              <a:gd name="connsiteX20" fmla="*/ 2453 w 9886"/>
              <a:gd name="connsiteY20" fmla="*/ 6301 h 9996"/>
              <a:gd name="connsiteX21" fmla="*/ 2139 w 9886"/>
              <a:gd name="connsiteY21" fmla="*/ 6535 h 9996"/>
              <a:gd name="connsiteX22" fmla="*/ 2060 w 9886"/>
              <a:gd name="connsiteY22" fmla="*/ 6319 h 9996"/>
              <a:gd name="connsiteX23" fmla="*/ 2548 w 9886"/>
              <a:gd name="connsiteY23" fmla="*/ 5982 h 9996"/>
              <a:gd name="connsiteX24" fmla="*/ 2414 w 9886"/>
              <a:gd name="connsiteY24" fmla="*/ 4798 h 9996"/>
              <a:gd name="connsiteX25" fmla="*/ 1985 w 9886"/>
              <a:gd name="connsiteY25" fmla="*/ 4500 h 9996"/>
              <a:gd name="connsiteX26" fmla="*/ 1692 w 9886"/>
              <a:gd name="connsiteY26" fmla="*/ 4655 h 9996"/>
              <a:gd name="connsiteX27" fmla="*/ 1332 w 9886"/>
              <a:gd name="connsiteY27" fmla="*/ 4306 h 9996"/>
              <a:gd name="connsiteX28" fmla="*/ 0 w 9886"/>
              <a:gd name="connsiteY28" fmla="*/ 5087 h 9996"/>
              <a:gd name="connsiteX29" fmla="*/ 0 w 9886"/>
              <a:gd name="connsiteY29" fmla="*/ 5706 h 9996"/>
              <a:gd name="connsiteX30" fmla="*/ 409 w 9886"/>
              <a:gd name="connsiteY30" fmla="*/ 5692 h 9996"/>
              <a:gd name="connsiteX31" fmla="*/ 812 w 9886"/>
              <a:gd name="connsiteY31" fmla="*/ 5226 h 9996"/>
              <a:gd name="connsiteX32" fmla="*/ 935 w 9886"/>
              <a:gd name="connsiteY32" fmla="*/ 5425 h 9996"/>
              <a:gd name="connsiteX33" fmla="*/ 502 w 9886"/>
              <a:gd name="connsiteY33" fmla="*/ 5904 h 9996"/>
              <a:gd name="connsiteX34" fmla="*/ 673 w 9886"/>
              <a:gd name="connsiteY34" fmla="*/ 6228 h 9996"/>
              <a:gd name="connsiteX35" fmla="*/ 1278 w 9886"/>
              <a:gd name="connsiteY35" fmla="*/ 6267 h 9996"/>
              <a:gd name="connsiteX36" fmla="*/ 1399 w 9886"/>
              <a:gd name="connsiteY36" fmla="*/ 6643 h 9996"/>
              <a:gd name="connsiteX37" fmla="*/ 1844 w 9886"/>
              <a:gd name="connsiteY37" fmla="*/ 6444 h 9996"/>
              <a:gd name="connsiteX38" fmla="*/ 1929 w 9886"/>
              <a:gd name="connsiteY38" fmla="*/ 6435 h 9996"/>
              <a:gd name="connsiteX39" fmla="*/ 1948 w 9886"/>
              <a:gd name="connsiteY39" fmla="*/ 6626 h 9996"/>
              <a:gd name="connsiteX40" fmla="*/ 1876 w 9886"/>
              <a:gd name="connsiteY40" fmla="*/ 6604 h 9996"/>
              <a:gd name="connsiteX41" fmla="*/ 1893 w 9886"/>
              <a:gd name="connsiteY41" fmla="*/ 7028 h 9996"/>
              <a:gd name="connsiteX42" fmla="*/ 1806 w 9886"/>
              <a:gd name="connsiteY42" fmla="*/ 7014 h 9996"/>
              <a:gd name="connsiteX43" fmla="*/ 1818 w 9886"/>
              <a:gd name="connsiteY43" fmla="*/ 7170 h 9996"/>
              <a:gd name="connsiteX44" fmla="*/ 1965 w 9886"/>
              <a:gd name="connsiteY44" fmla="*/ 7278 h 9996"/>
              <a:gd name="connsiteX45" fmla="*/ 1968 w 9886"/>
              <a:gd name="connsiteY45" fmla="*/ 7339 h 9996"/>
              <a:gd name="connsiteX46" fmla="*/ 1591 w 9886"/>
              <a:gd name="connsiteY46" fmla="*/ 7351 h 9996"/>
              <a:gd name="connsiteX47" fmla="*/ 1598 w 9886"/>
              <a:gd name="connsiteY47" fmla="*/ 6993 h 9996"/>
              <a:gd name="connsiteX48" fmla="*/ 1384 w 9886"/>
              <a:gd name="connsiteY48" fmla="*/ 6872 h 9996"/>
              <a:gd name="connsiteX49" fmla="*/ 1410 w 9886"/>
              <a:gd name="connsiteY49" fmla="*/ 7351 h 9996"/>
              <a:gd name="connsiteX50" fmla="*/ 1218 w 9886"/>
              <a:gd name="connsiteY50" fmla="*/ 7342 h 9996"/>
              <a:gd name="connsiteX51" fmla="*/ 1127 w 9886"/>
              <a:gd name="connsiteY51" fmla="*/ 6837 h 9996"/>
              <a:gd name="connsiteX52" fmla="*/ 405 w 9886"/>
              <a:gd name="connsiteY52" fmla="*/ 6820 h 9996"/>
              <a:gd name="connsiteX53" fmla="*/ 387 w 9886"/>
              <a:gd name="connsiteY53" fmla="*/ 6794 h 9996"/>
              <a:gd name="connsiteX54" fmla="*/ 310 w 9886"/>
              <a:gd name="connsiteY54" fmla="*/ 6785 h 9996"/>
              <a:gd name="connsiteX55" fmla="*/ 255 w 9886"/>
              <a:gd name="connsiteY55" fmla="*/ 6678 h 9996"/>
              <a:gd name="connsiteX56" fmla="*/ 25 w 9886"/>
              <a:gd name="connsiteY56" fmla="*/ 6669 h 9996"/>
              <a:gd name="connsiteX57" fmla="*/ 225 w 9886"/>
              <a:gd name="connsiteY57" fmla="*/ 7571 h 9996"/>
              <a:gd name="connsiteX58" fmla="*/ 1029 w 9886"/>
              <a:gd name="connsiteY58" fmla="*/ 7576 h 9996"/>
              <a:gd name="connsiteX59" fmla="*/ 1077 w 9886"/>
              <a:gd name="connsiteY59" fmla="*/ 7693 h 9996"/>
              <a:gd name="connsiteX60" fmla="*/ 1228 w 9886"/>
              <a:gd name="connsiteY60" fmla="*/ 7693 h 9996"/>
              <a:gd name="connsiteX61" fmla="*/ 1239 w 9886"/>
              <a:gd name="connsiteY61" fmla="*/ 7615 h 9996"/>
              <a:gd name="connsiteX62" fmla="*/ 1427 w 9886"/>
              <a:gd name="connsiteY62" fmla="*/ 7611 h 9996"/>
              <a:gd name="connsiteX63" fmla="*/ 1427 w 9886"/>
              <a:gd name="connsiteY63" fmla="*/ 7741 h 9996"/>
              <a:gd name="connsiteX64" fmla="*/ 2848 w 9886"/>
              <a:gd name="connsiteY64" fmla="*/ 7741 h 9996"/>
              <a:gd name="connsiteX65" fmla="*/ 5253 w 9886"/>
              <a:gd name="connsiteY65" fmla="*/ 9049 h 9996"/>
              <a:gd name="connsiteX66" fmla="*/ 5726 w 9886"/>
              <a:gd name="connsiteY66" fmla="*/ 9296 h 9996"/>
              <a:gd name="connsiteX67" fmla="*/ 5872 w 9886"/>
              <a:gd name="connsiteY67" fmla="*/ 9736 h 9996"/>
              <a:gd name="connsiteX68" fmla="*/ 5937 w 9886"/>
              <a:gd name="connsiteY68" fmla="*/ 9853 h 9996"/>
              <a:gd name="connsiteX69" fmla="*/ 5981 w 9886"/>
              <a:gd name="connsiteY69" fmla="*/ 9896 h 9996"/>
              <a:gd name="connsiteX70" fmla="*/ 6049 w 9886"/>
              <a:gd name="connsiteY70" fmla="*/ 9910 h 9996"/>
              <a:gd name="connsiteX71" fmla="*/ 6132 w 9886"/>
              <a:gd name="connsiteY71" fmla="*/ 9905 h 9996"/>
              <a:gd name="connsiteX72" fmla="*/ 6250 w 9886"/>
              <a:gd name="connsiteY72" fmla="*/ 9858 h 9996"/>
              <a:gd name="connsiteX73" fmla="*/ 7184 w 9886"/>
              <a:gd name="connsiteY73" fmla="*/ 9209 h 9996"/>
              <a:gd name="connsiteX74" fmla="*/ 7320 w 9886"/>
              <a:gd name="connsiteY74" fmla="*/ 9400 h 9996"/>
              <a:gd name="connsiteX75" fmla="*/ 7377 w 9886"/>
              <a:gd name="connsiteY75" fmla="*/ 9426 h 9996"/>
              <a:gd name="connsiteX76" fmla="*/ 7420 w 9886"/>
              <a:gd name="connsiteY76" fmla="*/ 9417 h 9996"/>
              <a:gd name="connsiteX77" fmla="*/ 7451 w 9886"/>
              <a:gd name="connsiteY77" fmla="*/ 9391 h 9996"/>
              <a:gd name="connsiteX78" fmla="*/ 7488 w 9886"/>
              <a:gd name="connsiteY78" fmla="*/ 9326 h 9996"/>
              <a:gd name="connsiteX79" fmla="*/ 7491 w 9886"/>
              <a:gd name="connsiteY79" fmla="*/ 9235 h 9996"/>
              <a:gd name="connsiteX80" fmla="*/ 7472 w 9886"/>
              <a:gd name="connsiteY80" fmla="*/ 9166 h 9996"/>
              <a:gd name="connsiteX81" fmla="*/ 7440 w 9886"/>
              <a:gd name="connsiteY81" fmla="*/ 9049 h 9996"/>
              <a:gd name="connsiteX82" fmla="*/ 7547 w 9886"/>
              <a:gd name="connsiteY82" fmla="*/ 8937 h 9996"/>
              <a:gd name="connsiteX83" fmla="*/ 7714 w 9886"/>
              <a:gd name="connsiteY83" fmla="*/ 8846 h 9996"/>
              <a:gd name="connsiteX84" fmla="*/ 7885 w 9886"/>
              <a:gd name="connsiteY84" fmla="*/ 8782 h 9996"/>
              <a:gd name="connsiteX85" fmla="*/ 8097 w 9886"/>
              <a:gd name="connsiteY85" fmla="*/ 8768 h 9996"/>
              <a:gd name="connsiteX86" fmla="*/ 8396 w 9886"/>
              <a:gd name="connsiteY86" fmla="*/ 8765 h 9996"/>
              <a:gd name="connsiteX87" fmla="*/ 8386 w 9886"/>
              <a:gd name="connsiteY87" fmla="*/ 9089 h 9996"/>
              <a:gd name="connsiteX88" fmla="*/ 8456 w 9886"/>
              <a:gd name="connsiteY88" fmla="*/ 9183 h 9996"/>
              <a:gd name="connsiteX89" fmla="*/ 8551 w 9886"/>
              <a:gd name="connsiteY89" fmla="*/ 9231 h 9996"/>
              <a:gd name="connsiteX90" fmla="*/ 8617 w 9886"/>
              <a:gd name="connsiteY90" fmla="*/ 9249 h 9996"/>
              <a:gd name="connsiteX91" fmla="*/ 9668 w 9886"/>
              <a:gd name="connsiteY91" fmla="*/ 9209 h 9996"/>
              <a:gd name="connsiteX92" fmla="*/ 9773 w 9886"/>
              <a:gd name="connsiteY92" fmla="*/ 9326 h 9996"/>
              <a:gd name="connsiteX93" fmla="*/ 9839 w 9886"/>
              <a:gd name="connsiteY93" fmla="*/ 9611 h 9996"/>
              <a:gd name="connsiteX94" fmla="*/ 9886 w 9886"/>
              <a:gd name="connsiteY94" fmla="*/ 9996 h 9996"/>
              <a:gd name="connsiteX95" fmla="*/ 5384 w 9886"/>
              <a:gd name="connsiteY95" fmla="*/ 7683 h 9996"/>
              <a:gd name="connsiteX96" fmla="*/ 5575 w 9886"/>
              <a:gd name="connsiteY96" fmla="*/ 6507 h 9996"/>
              <a:gd name="connsiteX97" fmla="*/ 6092 w 9886"/>
              <a:gd name="connsiteY97" fmla="*/ 5243 h 9996"/>
              <a:gd name="connsiteX98" fmla="*/ 5749 w 9886"/>
              <a:gd name="connsiteY98" fmla="*/ 5083 h 9996"/>
              <a:gd name="connsiteX99" fmla="*/ 5762 w 9886"/>
              <a:gd name="connsiteY99" fmla="*/ 4739 h 9996"/>
              <a:gd name="connsiteX100" fmla="*/ 5789 w 9886"/>
              <a:gd name="connsiteY100" fmla="*/ 4313 h 9996"/>
              <a:gd name="connsiteX101" fmla="*/ 5817 w 9886"/>
              <a:gd name="connsiteY101" fmla="*/ 3998 h 9996"/>
              <a:gd name="connsiteX102" fmla="*/ 5736 w 9886"/>
              <a:gd name="connsiteY102" fmla="*/ 3645 h 9996"/>
              <a:gd name="connsiteX103" fmla="*/ 5583 w 9886"/>
              <a:gd name="connsiteY103" fmla="*/ 3359 h 9996"/>
              <a:gd name="connsiteX104" fmla="*/ 5531 w 9886"/>
              <a:gd name="connsiteY104" fmla="*/ 3092 h 9996"/>
              <a:gd name="connsiteX105" fmla="*/ 5521 w 9886"/>
              <a:gd name="connsiteY105" fmla="*/ 2789 h 9996"/>
              <a:gd name="connsiteX106" fmla="*/ 5594 w 9886"/>
              <a:gd name="connsiteY106" fmla="*/ 2439 h 9996"/>
              <a:gd name="connsiteX107" fmla="*/ 5687 w 9886"/>
              <a:gd name="connsiteY107" fmla="*/ 2154 h 9996"/>
              <a:gd name="connsiteX108" fmla="*/ 5687 w 9886"/>
              <a:gd name="connsiteY108" fmla="*/ 2068 h 9996"/>
              <a:gd name="connsiteX109" fmla="*/ 5803 w 9886"/>
              <a:gd name="connsiteY109" fmla="*/ 937 h 9996"/>
              <a:gd name="connsiteX110" fmla="*/ 5816 w 9886"/>
              <a:gd name="connsiteY110" fmla="*/ 627 h 9996"/>
              <a:gd name="connsiteX111" fmla="*/ 5918 w 9886"/>
              <a:gd name="connsiteY111" fmla="*/ 623 h 9996"/>
              <a:gd name="connsiteX112" fmla="*/ 6008 w 9886"/>
              <a:gd name="connsiteY112" fmla="*/ 497 h 9996"/>
              <a:gd name="connsiteX113" fmla="*/ 6019 w 9886"/>
              <a:gd name="connsiteY113" fmla="*/ 23 h 9996"/>
              <a:gd name="connsiteX114" fmla="*/ 5802 w 9886"/>
              <a:gd name="connsiteY114" fmla="*/ 7 h 9996"/>
              <a:gd name="connsiteX115" fmla="*/ 5532 w 9886"/>
              <a:gd name="connsiteY115" fmla="*/ 145 h 9996"/>
              <a:gd name="connsiteX116" fmla="*/ 5295 w 9886"/>
              <a:gd name="connsiteY116" fmla="*/ 378 h 9996"/>
              <a:gd name="connsiteX117" fmla="*/ 4864 w 9886"/>
              <a:gd name="connsiteY117" fmla="*/ 720 h 9996"/>
              <a:gd name="connsiteX118" fmla="*/ 3683 w 9886"/>
              <a:gd name="connsiteY118" fmla="*/ 1393 h 9996"/>
              <a:gd name="connsiteX119" fmla="*/ 3191 w 9886"/>
              <a:gd name="connsiteY119" fmla="*/ 1765 h 9996"/>
              <a:gd name="connsiteX120" fmla="*/ 3191 w 9886"/>
              <a:gd name="connsiteY120" fmla="*/ 1895 h 9996"/>
              <a:gd name="connsiteX121" fmla="*/ 3247 w 9886"/>
              <a:gd name="connsiteY121" fmla="*/ 1873 h 9996"/>
              <a:gd name="connsiteX122" fmla="*/ 3257 w 9886"/>
              <a:gd name="connsiteY122" fmla="*/ 1976 h 9996"/>
              <a:gd name="connsiteX123" fmla="*/ 3169 w 9886"/>
              <a:gd name="connsiteY123" fmla="*/ 2042 h 9996"/>
              <a:gd name="connsiteX124" fmla="*/ 2800 w 9886"/>
              <a:gd name="connsiteY124" fmla="*/ 2443 h 9996"/>
              <a:gd name="connsiteX125" fmla="*/ 2660 w 9886"/>
              <a:gd name="connsiteY125" fmla="*/ 2659 h 9996"/>
              <a:gd name="connsiteX126" fmla="*/ 2393 w 9886"/>
              <a:gd name="connsiteY126" fmla="*/ 2944 h 9996"/>
              <a:gd name="connsiteX127" fmla="*/ 2308 w 9886"/>
              <a:gd name="connsiteY127" fmla="*/ 3078 h 9996"/>
              <a:gd name="connsiteX128" fmla="*/ 2310 w 9886"/>
              <a:gd name="connsiteY128" fmla="*/ 3178 h 9996"/>
              <a:gd name="connsiteX129" fmla="*/ 2188 w 9886"/>
              <a:gd name="connsiteY129" fmla="*/ 3295 h 9996"/>
              <a:gd name="connsiteX130" fmla="*/ 1995 w 9886"/>
              <a:gd name="connsiteY130" fmla="*/ 3234 h 9996"/>
              <a:gd name="connsiteX131" fmla="*/ 1777 w 9886"/>
              <a:gd name="connsiteY131" fmla="*/ 3489 h 9996"/>
              <a:gd name="connsiteX132" fmla="*/ 1777 w 9886"/>
              <a:gd name="connsiteY132" fmla="*/ 3619 h 9996"/>
              <a:gd name="connsiteX133" fmla="*/ 1601 w 9886"/>
              <a:gd name="connsiteY133" fmla="*/ 3791 h 9996"/>
              <a:gd name="connsiteX134" fmla="*/ 1695 w 9886"/>
              <a:gd name="connsiteY134" fmla="*/ 3891 h 9996"/>
              <a:gd name="connsiteX135" fmla="*/ 1834 w 9886"/>
              <a:gd name="connsiteY135" fmla="*/ 3800 h 9996"/>
              <a:gd name="connsiteX136" fmla="*/ 2092 w 9886"/>
              <a:gd name="connsiteY136" fmla="*/ 3959 h 9996"/>
              <a:gd name="connsiteX137" fmla="*/ 2359 w 9886"/>
              <a:gd name="connsiteY137" fmla="*/ 3765 h 9996"/>
              <a:gd name="connsiteX138" fmla="*/ 2425 w 9886"/>
              <a:gd name="connsiteY138" fmla="*/ 3813 h 9996"/>
              <a:gd name="connsiteX139" fmla="*/ 2146 w 9886"/>
              <a:gd name="connsiteY139" fmla="*/ 4037 h 9996"/>
              <a:gd name="connsiteX140" fmla="*/ 2425 w 9886"/>
              <a:gd name="connsiteY140" fmla="*/ 4297 h 9996"/>
              <a:gd name="connsiteX141" fmla="*/ 2602 w 9886"/>
              <a:gd name="connsiteY141" fmla="*/ 4137 h 9996"/>
              <a:gd name="connsiteX142" fmla="*/ 2727 w 9886"/>
              <a:gd name="connsiteY142" fmla="*/ 4098 h 9996"/>
              <a:gd name="connsiteX143" fmla="*/ 2734 w 9886"/>
              <a:gd name="connsiteY143" fmla="*/ 4219 h 9996"/>
              <a:gd name="connsiteX144" fmla="*/ 2554 w 9886"/>
              <a:gd name="connsiteY144" fmla="*/ 4344 h 9996"/>
              <a:gd name="connsiteX145" fmla="*/ 2658 w 9886"/>
              <a:gd name="connsiteY145" fmla="*/ 4504 h 9996"/>
              <a:gd name="connsiteX146" fmla="*/ 3008 w 9886"/>
              <a:gd name="connsiteY146" fmla="*/ 4202 h 9996"/>
              <a:gd name="connsiteX147" fmla="*/ 2952 w 9886"/>
              <a:gd name="connsiteY147" fmla="*/ 4085 h 9996"/>
              <a:gd name="connsiteX148" fmla="*/ 3075 w 9886"/>
              <a:gd name="connsiteY148" fmla="*/ 3968 h 9996"/>
              <a:gd name="connsiteX149" fmla="*/ 3208 w 9886"/>
              <a:gd name="connsiteY149" fmla="*/ 4089 h 9996"/>
              <a:gd name="connsiteX150" fmla="*/ 3380 w 9886"/>
              <a:gd name="connsiteY150" fmla="*/ 4033 h 9996"/>
              <a:gd name="connsiteX151" fmla="*/ 3949 w 9886"/>
              <a:gd name="connsiteY151" fmla="*/ 2923 h 9996"/>
              <a:gd name="connsiteX152" fmla="*/ 3935 w 9886"/>
              <a:gd name="connsiteY152" fmla="*/ 3048 h 9996"/>
              <a:gd name="connsiteX153" fmla="*/ 3520 w 9886"/>
              <a:gd name="connsiteY153" fmla="*/ 4188 h 9996"/>
              <a:gd name="connsiteX154" fmla="*/ 4138 w 9886"/>
              <a:gd name="connsiteY154" fmla="*/ 4046 h 9996"/>
              <a:gd name="connsiteX155" fmla="*/ 4101 w 9886"/>
              <a:gd name="connsiteY155" fmla="*/ 4245 h 9996"/>
              <a:gd name="connsiteX156" fmla="*/ 3675 w 9886"/>
              <a:gd name="connsiteY156" fmla="*/ 4362 h 9996"/>
              <a:gd name="connsiteX157" fmla="*/ 3692 w 9886"/>
              <a:gd name="connsiteY157" fmla="*/ 4513 h 9996"/>
              <a:gd name="connsiteX158" fmla="*/ 3964 w 9886"/>
              <a:gd name="connsiteY158" fmla="*/ 4500 h 9996"/>
              <a:gd name="connsiteX159" fmla="*/ 3955 w 9886"/>
              <a:gd name="connsiteY159" fmla="*/ 4634 h 9996"/>
              <a:gd name="connsiteX160" fmla="*/ 3756 w 9886"/>
              <a:gd name="connsiteY160" fmla="*/ 4660 h 9996"/>
              <a:gd name="connsiteX161" fmla="*/ 3756 w 9886"/>
              <a:gd name="connsiteY161" fmla="*/ 4802 h 9996"/>
              <a:gd name="connsiteX162" fmla="*/ 3908 w 9886"/>
              <a:gd name="connsiteY162" fmla="*/ 4811 h 9996"/>
              <a:gd name="connsiteX163" fmla="*/ 3898 w 9886"/>
              <a:gd name="connsiteY163" fmla="*/ 4932 h 9996"/>
              <a:gd name="connsiteX164" fmla="*/ 3728 w 9886"/>
              <a:gd name="connsiteY164" fmla="*/ 4993 h 9996"/>
              <a:gd name="connsiteX165" fmla="*/ 3675 w 9886"/>
              <a:gd name="connsiteY165" fmla="*/ 5023 h 9996"/>
              <a:gd name="connsiteX166" fmla="*/ 3628 w 9886"/>
              <a:gd name="connsiteY166" fmla="*/ 4984 h 9996"/>
              <a:gd name="connsiteX167" fmla="*/ 3661 w 9886"/>
              <a:gd name="connsiteY167" fmla="*/ 4927 h 9996"/>
              <a:gd name="connsiteX168" fmla="*/ 3633 w 9886"/>
              <a:gd name="connsiteY168" fmla="*/ 4764 h 9996"/>
              <a:gd name="connsiteX169" fmla="*/ 3491 w 9886"/>
              <a:gd name="connsiteY169" fmla="*/ 4517 h 9996"/>
              <a:gd name="connsiteX170" fmla="*/ 3409 w 9886"/>
              <a:gd name="connsiteY170" fmla="*/ 4552 h 9996"/>
              <a:gd name="connsiteX171" fmla="*/ 3419 w 9886"/>
              <a:gd name="connsiteY171" fmla="*/ 4422 h 9996"/>
              <a:gd name="connsiteX172" fmla="*/ 3283 w 9886"/>
              <a:gd name="connsiteY172" fmla="*/ 4280 h 9996"/>
              <a:gd name="connsiteX173" fmla="*/ 3083 w 9886"/>
              <a:gd name="connsiteY173" fmla="*/ 4461 h 9996"/>
              <a:gd name="connsiteX174" fmla="*/ 3103 w 9886"/>
              <a:gd name="connsiteY174" fmla="*/ 4824 h 9996"/>
              <a:gd name="connsiteX175" fmla="*/ 3031 w 9886"/>
              <a:gd name="connsiteY175" fmla="*/ 4854 h 9996"/>
              <a:gd name="connsiteX176" fmla="*/ 3036 w 9886"/>
              <a:gd name="connsiteY176" fmla="*/ 5282 h 9996"/>
              <a:gd name="connsiteX177" fmla="*/ 3160 w 9886"/>
              <a:gd name="connsiteY177" fmla="*/ 5307 h 9996"/>
              <a:gd name="connsiteX178" fmla="*/ 3197 w 9886"/>
              <a:gd name="connsiteY178" fmla="*/ 5356 h 9996"/>
              <a:gd name="connsiteX179" fmla="*/ 3191 w 9886"/>
              <a:gd name="connsiteY179" fmla="*/ 5809 h 9996"/>
              <a:gd name="connsiteX180" fmla="*/ 4418 w 9886"/>
              <a:gd name="connsiteY180" fmla="*/ 5800 h 9996"/>
              <a:gd name="connsiteX181" fmla="*/ 4556 w 9886"/>
              <a:gd name="connsiteY181" fmla="*/ 5433 h 9996"/>
              <a:gd name="connsiteX182" fmla="*/ 4647 w 9886"/>
              <a:gd name="connsiteY182" fmla="*/ 5010 h 9996"/>
              <a:gd name="connsiteX183" fmla="*/ 4658 w 9886"/>
              <a:gd name="connsiteY183" fmla="*/ 4163 h 9996"/>
              <a:gd name="connsiteX184" fmla="*/ 4676 w 9886"/>
              <a:gd name="connsiteY184" fmla="*/ 4011 h 9996"/>
              <a:gd name="connsiteX185" fmla="*/ 4697 w 9886"/>
              <a:gd name="connsiteY185" fmla="*/ 3934 h 9996"/>
              <a:gd name="connsiteX0" fmla="*/ 4751 w 9952"/>
              <a:gd name="connsiteY0" fmla="*/ 3936 h 9914"/>
              <a:gd name="connsiteX1" fmla="*/ 4814 w 9952"/>
              <a:gd name="connsiteY1" fmla="*/ 4079 h 9914"/>
              <a:gd name="connsiteX2" fmla="*/ 4835 w 9952"/>
              <a:gd name="connsiteY2" fmla="*/ 4320 h 9914"/>
              <a:gd name="connsiteX3" fmla="*/ 4799 w 9952"/>
              <a:gd name="connsiteY3" fmla="*/ 4969 h 9914"/>
              <a:gd name="connsiteX4" fmla="*/ 4760 w 9952"/>
              <a:gd name="connsiteY4" fmla="*/ 5318 h 9914"/>
              <a:gd name="connsiteX5" fmla="*/ 4682 w 9952"/>
              <a:gd name="connsiteY5" fmla="*/ 5621 h 9914"/>
              <a:gd name="connsiteX6" fmla="*/ 4577 w 9952"/>
              <a:gd name="connsiteY6" fmla="*/ 5902 h 9914"/>
              <a:gd name="connsiteX7" fmla="*/ 4492 w 9952"/>
              <a:gd name="connsiteY7" fmla="*/ 6062 h 9914"/>
              <a:gd name="connsiteX8" fmla="*/ 4404 w 9952"/>
              <a:gd name="connsiteY8" fmla="*/ 6199 h 9914"/>
              <a:gd name="connsiteX9" fmla="*/ 4244 w 9952"/>
              <a:gd name="connsiteY9" fmla="*/ 6304 h 9914"/>
              <a:gd name="connsiteX10" fmla="*/ 4041 w 9952"/>
              <a:gd name="connsiteY10" fmla="*/ 6400 h 9914"/>
              <a:gd name="connsiteX11" fmla="*/ 3774 w 9952"/>
              <a:gd name="connsiteY11" fmla="*/ 6499 h 9914"/>
              <a:gd name="connsiteX12" fmla="*/ 3487 w 9952"/>
              <a:gd name="connsiteY12" fmla="*/ 6551 h 9914"/>
              <a:gd name="connsiteX13" fmla="*/ 3275 w 9952"/>
              <a:gd name="connsiteY13" fmla="*/ 6568 h 9914"/>
              <a:gd name="connsiteX14" fmla="*/ 3043 w 9952"/>
              <a:gd name="connsiteY14" fmla="*/ 6542 h 9914"/>
              <a:gd name="connsiteX15" fmla="*/ 2890 w 9952"/>
              <a:gd name="connsiteY15" fmla="*/ 6486 h 9914"/>
              <a:gd name="connsiteX16" fmla="*/ 2900 w 9952"/>
              <a:gd name="connsiteY16" fmla="*/ 7264 h 9914"/>
              <a:gd name="connsiteX17" fmla="*/ 2758 w 9952"/>
              <a:gd name="connsiteY17" fmla="*/ 7281 h 9914"/>
              <a:gd name="connsiteX18" fmla="*/ 2516 w 9952"/>
              <a:gd name="connsiteY18" fmla="*/ 6849 h 9914"/>
              <a:gd name="connsiteX19" fmla="*/ 2577 w 9952"/>
              <a:gd name="connsiteY19" fmla="*/ 6629 h 9914"/>
              <a:gd name="connsiteX20" fmla="*/ 2481 w 9952"/>
              <a:gd name="connsiteY20" fmla="*/ 6304 h 9914"/>
              <a:gd name="connsiteX21" fmla="*/ 2164 w 9952"/>
              <a:gd name="connsiteY21" fmla="*/ 6538 h 9914"/>
              <a:gd name="connsiteX22" fmla="*/ 2084 w 9952"/>
              <a:gd name="connsiteY22" fmla="*/ 6322 h 9914"/>
              <a:gd name="connsiteX23" fmla="*/ 2577 w 9952"/>
              <a:gd name="connsiteY23" fmla="*/ 5984 h 9914"/>
              <a:gd name="connsiteX24" fmla="*/ 2442 w 9952"/>
              <a:gd name="connsiteY24" fmla="*/ 4800 h 9914"/>
              <a:gd name="connsiteX25" fmla="*/ 2008 w 9952"/>
              <a:gd name="connsiteY25" fmla="*/ 4502 h 9914"/>
              <a:gd name="connsiteX26" fmla="*/ 1712 w 9952"/>
              <a:gd name="connsiteY26" fmla="*/ 4657 h 9914"/>
              <a:gd name="connsiteX27" fmla="*/ 1347 w 9952"/>
              <a:gd name="connsiteY27" fmla="*/ 4308 h 9914"/>
              <a:gd name="connsiteX28" fmla="*/ 0 w 9952"/>
              <a:gd name="connsiteY28" fmla="*/ 5089 h 9914"/>
              <a:gd name="connsiteX29" fmla="*/ 0 w 9952"/>
              <a:gd name="connsiteY29" fmla="*/ 5708 h 9914"/>
              <a:gd name="connsiteX30" fmla="*/ 414 w 9952"/>
              <a:gd name="connsiteY30" fmla="*/ 5694 h 9914"/>
              <a:gd name="connsiteX31" fmla="*/ 821 w 9952"/>
              <a:gd name="connsiteY31" fmla="*/ 5228 h 9914"/>
              <a:gd name="connsiteX32" fmla="*/ 946 w 9952"/>
              <a:gd name="connsiteY32" fmla="*/ 5427 h 9914"/>
              <a:gd name="connsiteX33" fmla="*/ 508 w 9952"/>
              <a:gd name="connsiteY33" fmla="*/ 5906 h 9914"/>
              <a:gd name="connsiteX34" fmla="*/ 681 w 9952"/>
              <a:gd name="connsiteY34" fmla="*/ 6230 h 9914"/>
              <a:gd name="connsiteX35" fmla="*/ 1293 w 9952"/>
              <a:gd name="connsiteY35" fmla="*/ 6270 h 9914"/>
              <a:gd name="connsiteX36" fmla="*/ 1415 w 9952"/>
              <a:gd name="connsiteY36" fmla="*/ 6646 h 9914"/>
              <a:gd name="connsiteX37" fmla="*/ 1865 w 9952"/>
              <a:gd name="connsiteY37" fmla="*/ 6447 h 9914"/>
              <a:gd name="connsiteX38" fmla="*/ 1951 w 9952"/>
              <a:gd name="connsiteY38" fmla="*/ 6438 h 9914"/>
              <a:gd name="connsiteX39" fmla="*/ 1970 w 9952"/>
              <a:gd name="connsiteY39" fmla="*/ 6629 h 9914"/>
              <a:gd name="connsiteX40" fmla="*/ 1898 w 9952"/>
              <a:gd name="connsiteY40" fmla="*/ 6607 h 9914"/>
              <a:gd name="connsiteX41" fmla="*/ 1915 w 9952"/>
              <a:gd name="connsiteY41" fmla="*/ 7031 h 9914"/>
              <a:gd name="connsiteX42" fmla="*/ 1827 w 9952"/>
              <a:gd name="connsiteY42" fmla="*/ 7017 h 9914"/>
              <a:gd name="connsiteX43" fmla="*/ 1839 w 9952"/>
              <a:gd name="connsiteY43" fmla="*/ 7173 h 9914"/>
              <a:gd name="connsiteX44" fmla="*/ 1988 w 9952"/>
              <a:gd name="connsiteY44" fmla="*/ 7281 h 9914"/>
              <a:gd name="connsiteX45" fmla="*/ 1991 w 9952"/>
              <a:gd name="connsiteY45" fmla="*/ 7342 h 9914"/>
              <a:gd name="connsiteX46" fmla="*/ 1609 w 9952"/>
              <a:gd name="connsiteY46" fmla="*/ 7354 h 9914"/>
              <a:gd name="connsiteX47" fmla="*/ 1616 w 9952"/>
              <a:gd name="connsiteY47" fmla="*/ 6996 h 9914"/>
              <a:gd name="connsiteX48" fmla="*/ 1400 w 9952"/>
              <a:gd name="connsiteY48" fmla="*/ 6875 h 9914"/>
              <a:gd name="connsiteX49" fmla="*/ 1426 w 9952"/>
              <a:gd name="connsiteY49" fmla="*/ 7354 h 9914"/>
              <a:gd name="connsiteX50" fmla="*/ 1232 w 9952"/>
              <a:gd name="connsiteY50" fmla="*/ 7345 h 9914"/>
              <a:gd name="connsiteX51" fmla="*/ 1140 w 9952"/>
              <a:gd name="connsiteY51" fmla="*/ 6840 h 9914"/>
              <a:gd name="connsiteX52" fmla="*/ 410 w 9952"/>
              <a:gd name="connsiteY52" fmla="*/ 6823 h 9914"/>
              <a:gd name="connsiteX53" fmla="*/ 391 w 9952"/>
              <a:gd name="connsiteY53" fmla="*/ 6797 h 9914"/>
              <a:gd name="connsiteX54" fmla="*/ 314 w 9952"/>
              <a:gd name="connsiteY54" fmla="*/ 6788 h 9914"/>
              <a:gd name="connsiteX55" fmla="*/ 258 w 9952"/>
              <a:gd name="connsiteY55" fmla="*/ 6681 h 9914"/>
              <a:gd name="connsiteX56" fmla="*/ 25 w 9952"/>
              <a:gd name="connsiteY56" fmla="*/ 6672 h 9914"/>
              <a:gd name="connsiteX57" fmla="*/ 228 w 9952"/>
              <a:gd name="connsiteY57" fmla="*/ 7574 h 9914"/>
              <a:gd name="connsiteX58" fmla="*/ 1041 w 9952"/>
              <a:gd name="connsiteY58" fmla="*/ 7579 h 9914"/>
              <a:gd name="connsiteX59" fmla="*/ 1089 w 9952"/>
              <a:gd name="connsiteY59" fmla="*/ 7696 h 9914"/>
              <a:gd name="connsiteX60" fmla="*/ 1242 w 9952"/>
              <a:gd name="connsiteY60" fmla="*/ 7696 h 9914"/>
              <a:gd name="connsiteX61" fmla="*/ 1253 w 9952"/>
              <a:gd name="connsiteY61" fmla="*/ 7618 h 9914"/>
              <a:gd name="connsiteX62" fmla="*/ 1443 w 9952"/>
              <a:gd name="connsiteY62" fmla="*/ 7614 h 9914"/>
              <a:gd name="connsiteX63" fmla="*/ 1443 w 9952"/>
              <a:gd name="connsiteY63" fmla="*/ 7744 h 9914"/>
              <a:gd name="connsiteX64" fmla="*/ 2881 w 9952"/>
              <a:gd name="connsiteY64" fmla="*/ 7744 h 9914"/>
              <a:gd name="connsiteX65" fmla="*/ 5314 w 9952"/>
              <a:gd name="connsiteY65" fmla="*/ 9053 h 9914"/>
              <a:gd name="connsiteX66" fmla="*/ 5792 w 9952"/>
              <a:gd name="connsiteY66" fmla="*/ 9300 h 9914"/>
              <a:gd name="connsiteX67" fmla="*/ 5940 w 9952"/>
              <a:gd name="connsiteY67" fmla="*/ 9740 h 9914"/>
              <a:gd name="connsiteX68" fmla="*/ 6005 w 9952"/>
              <a:gd name="connsiteY68" fmla="*/ 9857 h 9914"/>
              <a:gd name="connsiteX69" fmla="*/ 6050 w 9952"/>
              <a:gd name="connsiteY69" fmla="*/ 9900 h 9914"/>
              <a:gd name="connsiteX70" fmla="*/ 6119 w 9952"/>
              <a:gd name="connsiteY70" fmla="*/ 9914 h 9914"/>
              <a:gd name="connsiteX71" fmla="*/ 6203 w 9952"/>
              <a:gd name="connsiteY71" fmla="*/ 9909 h 9914"/>
              <a:gd name="connsiteX72" fmla="*/ 6322 w 9952"/>
              <a:gd name="connsiteY72" fmla="*/ 9862 h 9914"/>
              <a:gd name="connsiteX73" fmla="*/ 7267 w 9952"/>
              <a:gd name="connsiteY73" fmla="*/ 9213 h 9914"/>
              <a:gd name="connsiteX74" fmla="*/ 7404 w 9952"/>
              <a:gd name="connsiteY74" fmla="*/ 9404 h 9914"/>
              <a:gd name="connsiteX75" fmla="*/ 7462 w 9952"/>
              <a:gd name="connsiteY75" fmla="*/ 9430 h 9914"/>
              <a:gd name="connsiteX76" fmla="*/ 7506 w 9952"/>
              <a:gd name="connsiteY76" fmla="*/ 9421 h 9914"/>
              <a:gd name="connsiteX77" fmla="*/ 7537 w 9952"/>
              <a:gd name="connsiteY77" fmla="*/ 9395 h 9914"/>
              <a:gd name="connsiteX78" fmla="*/ 7574 w 9952"/>
              <a:gd name="connsiteY78" fmla="*/ 9330 h 9914"/>
              <a:gd name="connsiteX79" fmla="*/ 7577 w 9952"/>
              <a:gd name="connsiteY79" fmla="*/ 9239 h 9914"/>
              <a:gd name="connsiteX80" fmla="*/ 7558 w 9952"/>
              <a:gd name="connsiteY80" fmla="*/ 9170 h 9914"/>
              <a:gd name="connsiteX81" fmla="*/ 7526 w 9952"/>
              <a:gd name="connsiteY81" fmla="*/ 9053 h 9914"/>
              <a:gd name="connsiteX82" fmla="*/ 7634 w 9952"/>
              <a:gd name="connsiteY82" fmla="*/ 8941 h 9914"/>
              <a:gd name="connsiteX83" fmla="*/ 7803 w 9952"/>
              <a:gd name="connsiteY83" fmla="*/ 8850 h 9914"/>
              <a:gd name="connsiteX84" fmla="*/ 7976 w 9952"/>
              <a:gd name="connsiteY84" fmla="*/ 8786 h 9914"/>
              <a:gd name="connsiteX85" fmla="*/ 8190 w 9952"/>
              <a:gd name="connsiteY85" fmla="*/ 8772 h 9914"/>
              <a:gd name="connsiteX86" fmla="*/ 8493 w 9952"/>
              <a:gd name="connsiteY86" fmla="*/ 8769 h 9914"/>
              <a:gd name="connsiteX87" fmla="*/ 8483 w 9952"/>
              <a:gd name="connsiteY87" fmla="*/ 9093 h 9914"/>
              <a:gd name="connsiteX88" fmla="*/ 8554 w 9952"/>
              <a:gd name="connsiteY88" fmla="*/ 9187 h 9914"/>
              <a:gd name="connsiteX89" fmla="*/ 8650 w 9952"/>
              <a:gd name="connsiteY89" fmla="*/ 9235 h 9914"/>
              <a:gd name="connsiteX90" fmla="*/ 8716 w 9952"/>
              <a:gd name="connsiteY90" fmla="*/ 9253 h 9914"/>
              <a:gd name="connsiteX91" fmla="*/ 9779 w 9952"/>
              <a:gd name="connsiteY91" fmla="*/ 9213 h 9914"/>
              <a:gd name="connsiteX92" fmla="*/ 9886 w 9952"/>
              <a:gd name="connsiteY92" fmla="*/ 9330 h 9914"/>
              <a:gd name="connsiteX93" fmla="*/ 9952 w 9952"/>
              <a:gd name="connsiteY93" fmla="*/ 9615 h 9914"/>
              <a:gd name="connsiteX94" fmla="*/ 5446 w 9952"/>
              <a:gd name="connsiteY94" fmla="*/ 7686 h 9914"/>
              <a:gd name="connsiteX95" fmla="*/ 5639 w 9952"/>
              <a:gd name="connsiteY95" fmla="*/ 6510 h 9914"/>
              <a:gd name="connsiteX96" fmla="*/ 6162 w 9952"/>
              <a:gd name="connsiteY96" fmla="*/ 5245 h 9914"/>
              <a:gd name="connsiteX97" fmla="*/ 5815 w 9952"/>
              <a:gd name="connsiteY97" fmla="*/ 5085 h 9914"/>
              <a:gd name="connsiteX98" fmla="*/ 5828 w 9952"/>
              <a:gd name="connsiteY98" fmla="*/ 4741 h 9914"/>
              <a:gd name="connsiteX99" fmla="*/ 5856 w 9952"/>
              <a:gd name="connsiteY99" fmla="*/ 4315 h 9914"/>
              <a:gd name="connsiteX100" fmla="*/ 5884 w 9952"/>
              <a:gd name="connsiteY100" fmla="*/ 4000 h 9914"/>
              <a:gd name="connsiteX101" fmla="*/ 5802 w 9952"/>
              <a:gd name="connsiteY101" fmla="*/ 3646 h 9914"/>
              <a:gd name="connsiteX102" fmla="*/ 5647 w 9952"/>
              <a:gd name="connsiteY102" fmla="*/ 3360 h 9914"/>
              <a:gd name="connsiteX103" fmla="*/ 5595 w 9952"/>
              <a:gd name="connsiteY103" fmla="*/ 3093 h 9914"/>
              <a:gd name="connsiteX104" fmla="*/ 5585 w 9952"/>
              <a:gd name="connsiteY104" fmla="*/ 2790 h 9914"/>
              <a:gd name="connsiteX105" fmla="*/ 5659 w 9952"/>
              <a:gd name="connsiteY105" fmla="*/ 2440 h 9914"/>
              <a:gd name="connsiteX106" fmla="*/ 5753 w 9952"/>
              <a:gd name="connsiteY106" fmla="*/ 2155 h 9914"/>
              <a:gd name="connsiteX107" fmla="*/ 5753 w 9952"/>
              <a:gd name="connsiteY107" fmla="*/ 2069 h 9914"/>
              <a:gd name="connsiteX108" fmla="*/ 5870 w 9952"/>
              <a:gd name="connsiteY108" fmla="*/ 937 h 9914"/>
              <a:gd name="connsiteX109" fmla="*/ 5883 w 9952"/>
              <a:gd name="connsiteY109" fmla="*/ 627 h 9914"/>
              <a:gd name="connsiteX110" fmla="*/ 5986 w 9952"/>
              <a:gd name="connsiteY110" fmla="*/ 623 h 9914"/>
              <a:gd name="connsiteX111" fmla="*/ 6077 w 9952"/>
              <a:gd name="connsiteY111" fmla="*/ 497 h 9914"/>
              <a:gd name="connsiteX112" fmla="*/ 6088 w 9952"/>
              <a:gd name="connsiteY112" fmla="*/ 23 h 9914"/>
              <a:gd name="connsiteX113" fmla="*/ 5869 w 9952"/>
              <a:gd name="connsiteY113" fmla="*/ 7 h 9914"/>
              <a:gd name="connsiteX114" fmla="*/ 5596 w 9952"/>
              <a:gd name="connsiteY114" fmla="*/ 145 h 9914"/>
              <a:gd name="connsiteX115" fmla="*/ 5356 w 9952"/>
              <a:gd name="connsiteY115" fmla="*/ 378 h 9914"/>
              <a:gd name="connsiteX116" fmla="*/ 4920 w 9952"/>
              <a:gd name="connsiteY116" fmla="*/ 720 h 9914"/>
              <a:gd name="connsiteX117" fmla="*/ 3725 w 9952"/>
              <a:gd name="connsiteY117" fmla="*/ 1394 h 9914"/>
              <a:gd name="connsiteX118" fmla="*/ 3228 w 9952"/>
              <a:gd name="connsiteY118" fmla="*/ 1766 h 9914"/>
              <a:gd name="connsiteX119" fmla="*/ 3228 w 9952"/>
              <a:gd name="connsiteY119" fmla="*/ 1896 h 9914"/>
              <a:gd name="connsiteX120" fmla="*/ 3284 w 9952"/>
              <a:gd name="connsiteY120" fmla="*/ 1874 h 9914"/>
              <a:gd name="connsiteX121" fmla="*/ 3295 w 9952"/>
              <a:gd name="connsiteY121" fmla="*/ 1977 h 9914"/>
              <a:gd name="connsiteX122" fmla="*/ 3206 w 9952"/>
              <a:gd name="connsiteY122" fmla="*/ 2043 h 9914"/>
              <a:gd name="connsiteX123" fmla="*/ 2832 w 9952"/>
              <a:gd name="connsiteY123" fmla="*/ 2444 h 9914"/>
              <a:gd name="connsiteX124" fmla="*/ 2691 w 9952"/>
              <a:gd name="connsiteY124" fmla="*/ 2660 h 9914"/>
              <a:gd name="connsiteX125" fmla="*/ 2421 w 9952"/>
              <a:gd name="connsiteY125" fmla="*/ 2945 h 9914"/>
              <a:gd name="connsiteX126" fmla="*/ 2335 w 9952"/>
              <a:gd name="connsiteY126" fmla="*/ 3079 h 9914"/>
              <a:gd name="connsiteX127" fmla="*/ 2337 w 9952"/>
              <a:gd name="connsiteY127" fmla="*/ 3179 h 9914"/>
              <a:gd name="connsiteX128" fmla="*/ 2213 w 9952"/>
              <a:gd name="connsiteY128" fmla="*/ 3296 h 9914"/>
              <a:gd name="connsiteX129" fmla="*/ 2018 w 9952"/>
              <a:gd name="connsiteY129" fmla="*/ 3235 h 9914"/>
              <a:gd name="connsiteX130" fmla="*/ 1797 w 9952"/>
              <a:gd name="connsiteY130" fmla="*/ 3490 h 9914"/>
              <a:gd name="connsiteX131" fmla="*/ 1797 w 9952"/>
              <a:gd name="connsiteY131" fmla="*/ 3620 h 9914"/>
              <a:gd name="connsiteX132" fmla="*/ 1619 w 9952"/>
              <a:gd name="connsiteY132" fmla="*/ 3793 h 9914"/>
              <a:gd name="connsiteX133" fmla="*/ 1715 w 9952"/>
              <a:gd name="connsiteY133" fmla="*/ 3893 h 9914"/>
              <a:gd name="connsiteX134" fmla="*/ 1855 w 9952"/>
              <a:gd name="connsiteY134" fmla="*/ 3802 h 9914"/>
              <a:gd name="connsiteX135" fmla="*/ 2116 w 9952"/>
              <a:gd name="connsiteY135" fmla="*/ 3961 h 9914"/>
              <a:gd name="connsiteX136" fmla="*/ 2386 w 9952"/>
              <a:gd name="connsiteY136" fmla="*/ 3767 h 9914"/>
              <a:gd name="connsiteX137" fmla="*/ 2453 w 9952"/>
              <a:gd name="connsiteY137" fmla="*/ 3815 h 9914"/>
              <a:gd name="connsiteX138" fmla="*/ 2171 w 9952"/>
              <a:gd name="connsiteY138" fmla="*/ 4039 h 9914"/>
              <a:gd name="connsiteX139" fmla="*/ 2453 w 9952"/>
              <a:gd name="connsiteY139" fmla="*/ 4299 h 9914"/>
              <a:gd name="connsiteX140" fmla="*/ 2632 w 9952"/>
              <a:gd name="connsiteY140" fmla="*/ 4139 h 9914"/>
              <a:gd name="connsiteX141" fmla="*/ 2758 w 9952"/>
              <a:gd name="connsiteY141" fmla="*/ 4100 h 9914"/>
              <a:gd name="connsiteX142" fmla="*/ 2766 w 9952"/>
              <a:gd name="connsiteY142" fmla="*/ 4221 h 9914"/>
              <a:gd name="connsiteX143" fmla="*/ 2583 w 9952"/>
              <a:gd name="connsiteY143" fmla="*/ 4346 h 9914"/>
              <a:gd name="connsiteX144" fmla="*/ 2689 w 9952"/>
              <a:gd name="connsiteY144" fmla="*/ 4506 h 9914"/>
              <a:gd name="connsiteX145" fmla="*/ 3043 w 9952"/>
              <a:gd name="connsiteY145" fmla="*/ 4204 h 9914"/>
              <a:gd name="connsiteX146" fmla="*/ 2986 w 9952"/>
              <a:gd name="connsiteY146" fmla="*/ 4087 h 9914"/>
              <a:gd name="connsiteX147" fmla="*/ 3110 w 9952"/>
              <a:gd name="connsiteY147" fmla="*/ 3970 h 9914"/>
              <a:gd name="connsiteX148" fmla="*/ 3245 w 9952"/>
              <a:gd name="connsiteY148" fmla="*/ 4091 h 9914"/>
              <a:gd name="connsiteX149" fmla="*/ 3419 w 9952"/>
              <a:gd name="connsiteY149" fmla="*/ 4035 h 9914"/>
              <a:gd name="connsiteX150" fmla="*/ 3995 w 9952"/>
              <a:gd name="connsiteY150" fmla="*/ 2924 h 9914"/>
              <a:gd name="connsiteX151" fmla="*/ 3980 w 9952"/>
              <a:gd name="connsiteY151" fmla="*/ 3049 h 9914"/>
              <a:gd name="connsiteX152" fmla="*/ 3561 w 9952"/>
              <a:gd name="connsiteY152" fmla="*/ 4190 h 9914"/>
              <a:gd name="connsiteX153" fmla="*/ 4186 w 9952"/>
              <a:gd name="connsiteY153" fmla="*/ 4048 h 9914"/>
              <a:gd name="connsiteX154" fmla="*/ 4148 w 9952"/>
              <a:gd name="connsiteY154" fmla="*/ 4247 h 9914"/>
              <a:gd name="connsiteX155" fmla="*/ 3717 w 9952"/>
              <a:gd name="connsiteY155" fmla="*/ 4364 h 9914"/>
              <a:gd name="connsiteX156" fmla="*/ 3735 w 9952"/>
              <a:gd name="connsiteY156" fmla="*/ 4515 h 9914"/>
              <a:gd name="connsiteX157" fmla="*/ 4010 w 9952"/>
              <a:gd name="connsiteY157" fmla="*/ 4502 h 9914"/>
              <a:gd name="connsiteX158" fmla="*/ 4001 w 9952"/>
              <a:gd name="connsiteY158" fmla="*/ 4636 h 9914"/>
              <a:gd name="connsiteX159" fmla="*/ 3799 w 9952"/>
              <a:gd name="connsiteY159" fmla="*/ 4662 h 9914"/>
              <a:gd name="connsiteX160" fmla="*/ 3799 w 9952"/>
              <a:gd name="connsiteY160" fmla="*/ 4804 h 9914"/>
              <a:gd name="connsiteX161" fmla="*/ 3953 w 9952"/>
              <a:gd name="connsiteY161" fmla="*/ 4813 h 9914"/>
              <a:gd name="connsiteX162" fmla="*/ 3943 w 9952"/>
              <a:gd name="connsiteY162" fmla="*/ 4934 h 9914"/>
              <a:gd name="connsiteX163" fmla="*/ 3771 w 9952"/>
              <a:gd name="connsiteY163" fmla="*/ 4995 h 9914"/>
              <a:gd name="connsiteX164" fmla="*/ 3717 w 9952"/>
              <a:gd name="connsiteY164" fmla="*/ 5025 h 9914"/>
              <a:gd name="connsiteX165" fmla="*/ 3670 w 9952"/>
              <a:gd name="connsiteY165" fmla="*/ 4986 h 9914"/>
              <a:gd name="connsiteX166" fmla="*/ 3703 w 9952"/>
              <a:gd name="connsiteY166" fmla="*/ 4929 h 9914"/>
              <a:gd name="connsiteX167" fmla="*/ 3675 w 9952"/>
              <a:gd name="connsiteY167" fmla="*/ 4766 h 9914"/>
              <a:gd name="connsiteX168" fmla="*/ 3531 w 9952"/>
              <a:gd name="connsiteY168" fmla="*/ 4519 h 9914"/>
              <a:gd name="connsiteX169" fmla="*/ 3448 w 9952"/>
              <a:gd name="connsiteY169" fmla="*/ 4554 h 9914"/>
              <a:gd name="connsiteX170" fmla="*/ 3458 w 9952"/>
              <a:gd name="connsiteY170" fmla="*/ 4424 h 9914"/>
              <a:gd name="connsiteX171" fmla="*/ 3321 w 9952"/>
              <a:gd name="connsiteY171" fmla="*/ 4282 h 9914"/>
              <a:gd name="connsiteX172" fmla="*/ 3119 w 9952"/>
              <a:gd name="connsiteY172" fmla="*/ 4463 h 9914"/>
              <a:gd name="connsiteX173" fmla="*/ 3139 w 9952"/>
              <a:gd name="connsiteY173" fmla="*/ 4826 h 9914"/>
              <a:gd name="connsiteX174" fmla="*/ 3066 w 9952"/>
              <a:gd name="connsiteY174" fmla="*/ 4856 h 9914"/>
              <a:gd name="connsiteX175" fmla="*/ 3071 w 9952"/>
              <a:gd name="connsiteY175" fmla="*/ 5284 h 9914"/>
              <a:gd name="connsiteX176" fmla="*/ 3196 w 9952"/>
              <a:gd name="connsiteY176" fmla="*/ 5309 h 9914"/>
              <a:gd name="connsiteX177" fmla="*/ 3234 w 9952"/>
              <a:gd name="connsiteY177" fmla="*/ 5358 h 9914"/>
              <a:gd name="connsiteX178" fmla="*/ 3228 w 9952"/>
              <a:gd name="connsiteY178" fmla="*/ 5811 h 9914"/>
              <a:gd name="connsiteX179" fmla="*/ 4469 w 9952"/>
              <a:gd name="connsiteY179" fmla="*/ 5802 h 9914"/>
              <a:gd name="connsiteX180" fmla="*/ 4609 w 9952"/>
              <a:gd name="connsiteY180" fmla="*/ 5435 h 9914"/>
              <a:gd name="connsiteX181" fmla="*/ 4701 w 9952"/>
              <a:gd name="connsiteY181" fmla="*/ 5012 h 9914"/>
              <a:gd name="connsiteX182" fmla="*/ 4712 w 9952"/>
              <a:gd name="connsiteY182" fmla="*/ 4165 h 9914"/>
              <a:gd name="connsiteX183" fmla="*/ 4730 w 9952"/>
              <a:gd name="connsiteY183" fmla="*/ 4013 h 9914"/>
              <a:gd name="connsiteX184" fmla="*/ 4751 w 9952"/>
              <a:gd name="connsiteY184" fmla="*/ 3936 h 9914"/>
              <a:gd name="connsiteX0" fmla="*/ 4774 w 9934"/>
              <a:gd name="connsiteY0" fmla="*/ 3970 h 10000"/>
              <a:gd name="connsiteX1" fmla="*/ 4837 w 9934"/>
              <a:gd name="connsiteY1" fmla="*/ 4114 h 10000"/>
              <a:gd name="connsiteX2" fmla="*/ 4858 w 9934"/>
              <a:gd name="connsiteY2" fmla="*/ 4357 h 10000"/>
              <a:gd name="connsiteX3" fmla="*/ 4822 w 9934"/>
              <a:gd name="connsiteY3" fmla="*/ 5012 h 10000"/>
              <a:gd name="connsiteX4" fmla="*/ 4783 w 9934"/>
              <a:gd name="connsiteY4" fmla="*/ 5364 h 10000"/>
              <a:gd name="connsiteX5" fmla="*/ 4705 w 9934"/>
              <a:gd name="connsiteY5" fmla="*/ 5670 h 10000"/>
              <a:gd name="connsiteX6" fmla="*/ 4599 w 9934"/>
              <a:gd name="connsiteY6" fmla="*/ 5953 h 10000"/>
              <a:gd name="connsiteX7" fmla="*/ 4514 w 9934"/>
              <a:gd name="connsiteY7" fmla="*/ 6115 h 10000"/>
              <a:gd name="connsiteX8" fmla="*/ 4425 w 9934"/>
              <a:gd name="connsiteY8" fmla="*/ 6253 h 10000"/>
              <a:gd name="connsiteX9" fmla="*/ 4264 w 9934"/>
              <a:gd name="connsiteY9" fmla="*/ 6359 h 10000"/>
              <a:gd name="connsiteX10" fmla="*/ 4060 w 9934"/>
              <a:gd name="connsiteY10" fmla="*/ 6456 h 10000"/>
              <a:gd name="connsiteX11" fmla="*/ 3792 w 9934"/>
              <a:gd name="connsiteY11" fmla="*/ 6555 h 10000"/>
              <a:gd name="connsiteX12" fmla="*/ 3504 w 9934"/>
              <a:gd name="connsiteY12" fmla="*/ 6608 h 10000"/>
              <a:gd name="connsiteX13" fmla="*/ 3291 w 9934"/>
              <a:gd name="connsiteY13" fmla="*/ 6625 h 10000"/>
              <a:gd name="connsiteX14" fmla="*/ 3058 w 9934"/>
              <a:gd name="connsiteY14" fmla="*/ 6599 h 10000"/>
              <a:gd name="connsiteX15" fmla="*/ 2904 w 9934"/>
              <a:gd name="connsiteY15" fmla="*/ 6542 h 10000"/>
              <a:gd name="connsiteX16" fmla="*/ 2914 w 9934"/>
              <a:gd name="connsiteY16" fmla="*/ 7327 h 10000"/>
              <a:gd name="connsiteX17" fmla="*/ 2771 w 9934"/>
              <a:gd name="connsiteY17" fmla="*/ 7344 h 10000"/>
              <a:gd name="connsiteX18" fmla="*/ 2528 w 9934"/>
              <a:gd name="connsiteY18" fmla="*/ 6908 h 10000"/>
              <a:gd name="connsiteX19" fmla="*/ 2589 w 9934"/>
              <a:gd name="connsiteY19" fmla="*/ 6687 h 10000"/>
              <a:gd name="connsiteX20" fmla="*/ 2493 w 9934"/>
              <a:gd name="connsiteY20" fmla="*/ 6359 h 10000"/>
              <a:gd name="connsiteX21" fmla="*/ 2174 w 9934"/>
              <a:gd name="connsiteY21" fmla="*/ 6595 h 10000"/>
              <a:gd name="connsiteX22" fmla="*/ 2094 w 9934"/>
              <a:gd name="connsiteY22" fmla="*/ 6377 h 10000"/>
              <a:gd name="connsiteX23" fmla="*/ 2589 w 9934"/>
              <a:gd name="connsiteY23" fmla="*/ 6036 h 10000"/>
              <a:gd name="connsiteX24" fmla="*/ 2454 w 9934"/>
              <a:gd name="connsiteY24" fmla="*/ 4842 h 10000"/>
              <a:gd name="connsiteX25" fmla="*/ 2018 w 9934"/>
              <a:gd name="connsiteY25" fmla="*/ 4541 h 10000"/>
              <a:gd name="connsiteX26" fmla="*/ 1720 w 9934"/>
              <a:gd name="connsiteY26" fmla="*/ 4697 h 10000"/>
              <a:gd name="connsiteX27" fmla="*/ 1353 w 9934"/>
              <a:gd name="connsiteY27" fmla="*/ 4345 h 10000"/>
              <a:gd name="connsiteX28" fmla="*/ 0 w 9934"/>
              <a:gd name="connsiteY28" fmla="*/ 5133 h 10000"/>
              <a:gd name="connsiteX29" fmla="*/ 0 w 9934"/>
              <a:gd name="connsiteY29" fmla="*/ 5758 h 10000"/>
              <a:gd name="connsiteX30" fmla="*/ 416 w 9934"/>
              <a:gd name="connsiteY30" fmla="*/ 5743 h 10000"/>
              <a:gd name="connsiteX31" fmla="*/ 825 w 9934"/>
              <a:gd name="connsiteY31" fmla="*/ 5273 h 10000"/>
              <a:gd name="connsiteX32" fmla="*/ 951 w 9934"/>
              <a:gd name="connsiteY32" fmla="*/ 5474 h 10000"/>
              <a:gd name="connsiteX33" fmla="*/ 510 w 9934"/>
              <a:gd name="connsiteY33" fmla="*/ 5957 h 10000"/>
              <a:gd name="connsiteX34" fmla="*/ 684 w 9934"/>
              <a:gd name="connsiteY34" fmla="*/ 6284 h 10000"/>
              <a:gd name="connsiteX35" fmla="*/ 1299 w 9934"/>
              <a:gd name="connsiteY35" fmla="*/ 6324 h 10000"/>
              <a:gd name="connsiteX36" fmla="*/ 1422 w 9934"/>
              <a:gd name="connsiteY36" fmla="*/ 6704 h 10000"/>
              <a:gd name="connsiteX37" fmla="*/ 1874 w 9934"/>
              <a:gd name="connsiteY37" fmla="*/ 6503 h 10000"/>
              <a:gd name="connsiteX38" fmla="*/ 1960 w 9934"/>
              <a:gd name="connsiteY38" fmla="*/ 6494 h 10000"/>
              <a:gd name="connsiteX39" fmla="*/ 1980 w 9934"/>
              <a:gd name="connsiteY39" fmla="*/ 6687 h 10000"/>
              <a:gd name="connsiteX40" fmla="*/ 1907 w 9934"/>
              <a:gd name="connsiteY40" fmla="*/ 6664 h 10000"/>
              <a:gd name="connsiteX41" fmla="*/ 1924 w 9934"/>
              <a:gd name="connsiteY41" fmla="*/ 7092 h 10000"/>
              <a:gd name="connsiteX42" fmla="*/ 1836 w 9934"/>
              <a:gd name="connsiteY42" fmla="*/ 7078 h 10000"/>
              <a:gd name="connsiteX43" fmla="*/ 1848 w 9934"/>
              <a:gd name="connsiteY43" fmla="*/ 7235 h 10000"/>
              <a:gd name="connsiteX44" fmla="*/ 1998 w 9934"/>
              <a:gd name="connsiteY44" fmla="*/ 7344 h 10000"/>
              <a:gd name="connsiteX45" fmla="*/ 2001 w 9934"/>
              <a:gd name="connsiteY45" fmla="*/ 7406 h 10000"/>
              <a:gd name="connsiteX46" fmla="*/ 1617 w 9934"/>
              <a:gd name="connsiteY46" fmla="*/ 7418 h 10000"/>
              <a:gd name="connsiteX47" fmla="*/ 1624 w 9934"/>
              <a:gd name="connsiteY47" fmla="*/ 7057 h 10000"/>
              <a:gd name="connsiteX48" fmla="*/ 1407 w 9934"/>
              <a:gd name="connsiteY48" fmla="*/ 6935 h 10000"/>
              <a:gd name="connsiteX49" fmla="*/ 1433 w 9934"/>
              <a:gd name="connsiteY49" fmla="*/ 7418 h 10000"/>
              <a:gd name="connsiteX50" fmla="*/ 1238 w 9934"/>
              <a:gd name="connsiteY50" fmla="*/ 7409 h 10000"/>
              <a:gd name="connsiteX51" fmla="*/ 1145 w 9934"/>
              <a:gd name="connsiteY51" fmla="*/ 6899 h 10000"/>
              <a:gd name="connsiteX52" fmla="*/ 412 w 9934"/>
              <a:gd name="connsiteY52" fmla="*/ 6882 h 10000"/>
              <a:gd name="connsiteX53" fmla="*/ 393 w 9934"/>
              <a:gd name="connsiteY53" fmla="*/ 6856 h 10000"/>
              <a:gd name="connsiteX54" fmla="*/ 316 w 9934"/>
              <a:gd name="connsiteY54" fmla="*/ 6847 h 10000"/>
              <a:gd name="connsiteX55" fmla="*/ 259 w 9934"/>
              <a:gd name="connsiteY55" fmla="*/ 6739 h 10000"/>
              <a:gd name="connsiteX56" fmla="*/ 25 w 9934"/>
              <a:gd name="connsiteY56" fmla="*/ 6730 h 10000"/>
              <a:gd name="connsiteX57" fmla="*/ 229 w 9934"/>
              <a:gd name="connsiteY57" fmla="*/ 7640 h 10000"/>
              <a:gd name="connsiteX58" fmla="*/ 1046 w 9934"/>
              <a:gd name="connsiteY58" fmla="*/ 7645 h 10000"/>
              <a:gd name="connsiteX59" fmla="*/ 1094 w 9934"/>
              <a:gd name="connsiteY59" fmla="*/ 7763 h 10000"/>
              <a:gd name="connsiteX60" fmla="*/ 1248 w 9934"/>
              <a:gd name="connsiteY60" fmla="*/ 7763 h 10000"/>
              <a:gd name="connsiteX61" fmla="*/ 1259 w 9934"/>
              <a:gd name="connsiteY61" fmla="*/ 7684 h 10000"/>
              <a:gd name="connsiteX62" fmla="*/ 1450 w 9934"/>
              <a:gd name="connsiteY62" fmla="*/ 7680 h 10000"/>
              <a:gd name="connsiteX63" fmla="*/ 1450 w 9934"/>
              <a:gd name="connsiteY63" fmla="*/ 7811 h 10000"/>
              <a:gd name="connsiteX64" fmla="*/ 2895 w 9934"/>
              <a:gd name="connsiteY64" fmla="*/ 7811 h 10000"/>
              <a:gd name="connsiteX65" fmla="*/ 5340 w 9934"/>
              <a:gd name="connsiteY65" fmla="*/ 9132 h 10000"/>
              <a:gd name="connsiteX66" fmla="*/ 5820 w 9934"/>
              <a:gd name="connsiteY66" fmla="*/ 9381 h 10000"/>
              <a:gd name="connsiteX67" fmla="*/ 5969 w 9934"/>
              <a:gd name="connsiteY67" fmla="*/ 9824 h 10000"/>
              <a:gd name="connsiteX68" fmla="*/ 6034 w 9934"/>
              <a:gd name="connsiteY68" fmla="*/ 9943 h 10000"/>
              <a:gd name="connsiteX69" fmla="*/ 6079 w 9934"/>
              <a:gd name="connsiteY69" fmla="*/ 9986 h 10000"/>
              <a:gd name="connsiteX70" fmla="*/ 6149 w 9934"/>
              <a:gd name="connsiteY70" fmla="*/ 10000 h 10000"/>
              <a:gd name="connsiteX71" fmla="*/ 6233 w 9934"/>
              <a:gd name="connsiteY71" fmla="*/ 9995 h 10000"/>
              <a:gd name="connsiteX72" fmla="*/ 6352 w 9934"/>
              <a:gd name="connsiteY72" fmla="*/ 9948 h 10000"/>
              <a:gd name="connsiteX73" fmla="*/ 7302 w 9934"/>
              <a:gd name="connsiteY73" fmla="*/ 9293 h 10000"/>
              <a:gd name="connsiteX74" fmla="*/ 7440 w 9934"/>
              <a:gd name="connsiteY74" fmla="*/ 9486 h 10000"/>
              <a:gd name="connsiteX75" fmla="*/ 7498 w 9934"/>
              <a:gd name="connsiteY75" fmla="*/ 9512 h 10000"/>
              <a:gd name="connsiteX76" fmla="*/ 7542 w 9934"/>
              <a:gd name="connsiteY76" fmla="*/ 9503 h 10000"/>
              <a:gd name="connsiteX77" fmla="*/ 7573 w 9934"/>
              <a:gd name="connsiteY77" fmla="*/ 9476 h 10000"/>
              <a:gd name="connsiteX78" fmla="*/ 7611 w 9934"/>
              <a:gd name="connsiteY78" fmla="*/ 9411 h 10000"/>
              <a:gd name="connsiteX79" fmla="*/ 7614 w 9934"/>
              <a:gd name="connsiteY79" fmla="*/ 9319 h 10000"/>
              <a:gd name="connsiteX80" fmla="*/ 7594 w 9934"/>
              <a:gd name="connsiteY80" fmla="*/ 9250 h 10000"/>
              <a:gd name="connsiteX81" fmla="*/ 7562 w 9934"/>
              <a:gd name="connsiteY81" fmla="*/ 9132 h 10000"/>
              <a:gd name="connsiteX82" fmla="*/ 7671 w 9934"/>
              <a:gd name="connsiteY82" fmla="*/ 9019 h 10000"/>
              <a:gd name="connsiteX83" fmla="*/ 7841 w 9934"/>
              <a:gd name="connsiteY83" fmla="*/ 8927 h 10000"/>
              <a:gd name="connsiteX84" fmla="*/ 8014 w 9934"/>
              <a:gd name="connsiteY84" fmla="*/ 8862 h 10000"/>
              <a:gd name="connsiteX85" fmla="*/ 8230 w 9934"/>
              <a:gd name="connsiteY85" fmla="*/ 8848 h 10000"/>
              <a:gd name="connsiteX86" fmla="*/ 8534 w 9934"/>
              <a:gd name="connsiteY86" fmla="*/ 8845 h 10000"/>
              <a:gd name="connsiteX87" fmla="*/ 8524 w 9934"/>
              <a:gd name="connsiteY87" fmla="*/ 9172 h 10000"/>
              <a:gd name="connsiteX88" fmla="*/ 8595 w 9934"/>
              <a:gd name="connsiteY88" fmla="*/ 9267 h 10000"/>
              <a:gd name="connsiteX89" fmla="*/ 8692 w 9934"/>
              <a:gd name="connsiteY89" fmla="*/ 9315 h 10000"/>
              <a:gd name="connsiteX90" fmla="*/ 8758 w 9934"/>
              <a:gd name="connsiteY90" fmla="*/ 9333 h 10000"/>
              <a:gd name="connsiteX91" fmla="*/ 9826 w 9934"/>
              <a:gd name="connsiteY91" fmla="*/ 9293 h 10000"/>
              <a:gd name="connsiteX92" fmla="*/ 9934 w 9934"/>
              <a:gd name="connsiteY92" fmla="*/ 9411 h 10000"/>
              <a:gd name="connsiteX93" fmla="*/ 5472 w 9934"/>
              <a:gd name="connsiteY93" fmla="*/ 7753 h 10000"/>
              <a:gd name="connsiteX94" fmla="*/ 5666 w 9934"/>
              <a:gd name="connsiteY94" fmla="*/ 6566 h 10000"/>
              <a:gd name="connsiteX95" fmla="*/ 6192 w 9934"/>
              <a:gd name="connsiteY95" fmla="*/ 5290 h 10000"/>
              <a:gd name="connsiteX96" fmla="*/ 5843 w 9934"/>
              <a:gd name="connsiteY96" fmla="*/ 5129 h 10000"/>
              <a:gd name="connsiteX97" fmla="*/ 5856 w 9934"/>
              <a:gd name="connsiteY97" fmla="*/ 4782 h 10000"/>
              <a:gd name="connsiteX98" fmla="*/ 5884 w 9934"/>
              <a:gd name="connsiteY98" fmla="*/ 4352 h 10000"/>
              <a:gd name="connsiteX99" fmla="*/ 5912 w 9934"/>
              <a:gd name="connsiteY99" fmla="*/ 4035 h 10000"/>
              <a:gd name="connsiteX100" fmla="*/ 5830 w 9934"/>
              <a:gd name="connsiteY100" fmla="*/ 3678 h 10000"/>
              <a:gd name="connsiteX101" fmla="*/ 5674 w 9934"/>
              <a:gd name="connsiteY101" fmla="*/ 3389 h 10000"/>
              <a:gd name="connsiteX102" fmla="*/ 5622 w 9934"/>
              <a:gd name="connsiteY102" fmla="*/ 3120 h 10000"/>
              <a:gd name="connsiteX103" fmla="*/ 5612 w 9934"/>
              <a:gd name="connsiteY103" fmla="*/ 2814 h 10000"/>
              <a:gd name="connsiteX104" fmla="*/ 5686 w 9934"/>
              <a:gd name="connsiteY104" fmla="*/ 2461 h 10000"/>
              <a:gd name="connsiteX105" fmla="*/ 5781 w 9934"/>
              <a:gd name="connsiteY105" fmla="*/ 2174 h 10000"/>
              <a:gd name="connsiteX106" fmla="*/ 5781 w 9934"/>
              <a:gd name="connsiteY106" fmla="*/ 2087 h 10000"/>
              <a:gd name="connsiteX107" fmla="*/ 5898 w 9934"/>
              <a:gd name="connsiteY107" fmla="*/ 945 h 10000"/>
              <a:gd name="connsiteX108" fmla="*/ 5911 w 9934"/>
              <a:gd name="connsiteY108" fmla="*/ 632 h 10000"/>
              <a:gd name="connsiteX109" fmla="*/ 6015 w 9934"/>
              <a:gd name="connsiteY109" fmla="*/ 628 h 10000"/>
              <a:gd name="connsiteX110" fmla="*/ 6106 w 9934"/>
              <a:gd name="connsiteY110" fmla="*/ 501 h 10000"/>
              <a:gd name="connsiteX111" fmla="*/ 6117 w 9934"/>
              <a:gd name="connsiteY111" fmla="*/ 23 h 10000"/>
              <a:gd name="connsiteX112" fmla="*/ 5897 w 9934"/>
              <a:gd name="connsiteY112" fmla="*/ 7 h 10000"/>
              <a:gd name="connsiteX113" fmla="*/ 5623 w 9934"/>
              <a:gd name="connsiteY113" fmla="*/ 146 h 10000"/>
              <a:gd name="connsiteX114" fmla="*/ 5382 w 9934"/>
              <a:gd name="connsiteY114" fmla="*/ 381 h 10000"/>
              <a:gd name="connsiteX115" fmla="*/ 4944 w 9934"/>
              <a:gd name="connsiteY115" fmla="*/ 726 h 10000"/>
              <a:gd name="connsiteX116" fmla="*/ 3743 w 9934"/>
              <a:gd name="connsiteY116" fmla="*/ 1406 h 10000"/>
              <a:gd name="connsiteX117" fmla="*/ 3244 w 9934"/>
              <a:gd name="connsiteY117" fmla="*/ 1781 h 10000"/>
              <a:gd name="connsiteX118" fmla="*/ 3244 w 9934"/>
              <a:gd name="connsiteY118" fmla="*/ 1912 h 10000"/>
              <a:gd name="connsiteX119" fmla="*/ 3300 w 9934"/>
              <a:gd name="connsiteY119" fmla="*/ 1890 h 10000"/>
              <a:gd name="connsiteX120" fmla="*/ 3311 w 9934"/>
              <a:gd name="connsiteY120" fmla="*/ 1994 h 10000"/>
              <a:gd name="connsiteX121" fmla="*/ 3221 w 9934"/>
              <a:gd name="connsiteY121" fmla="*/ 2061 h 10000"/>
              <a:gd name="connsiteX122" fmla="*/ 2846 w 9934"/>
              <a:gd name="connsiteY122" fmla="*/ 2465 h 10000"/>
              <a:gd name="connsiteX123" fmla="*/ 2704 w 9934"/>
              <a:gd name="connsiteY123" fmla="*/ 2683 h 10000"/>
              <a:gd name="connsiteX124" fmla="*/ 2433 w 9934"/>
              <a:gd name="connsiteY124" fmla="*/ 2971 h 10000"/>
              <a:gd name="connsiteX125" fmla="*/ 2346 w 9934"/>
              <a:gd name="connsiteY125" fmla="*/ 3106 h 10000"/>
              <a:gd name="connsiteX126" fmla="*/ 2348 w 9934"/>
              <a:gd name="connsiteY126" fmla="*/ 3207 h 10000"/>
              <a:gd name="connsiteX127" fmla="*/ 2224 w 9934"/>
              <a:gd name="connsiteY127" fmla="*/ 3325 h 10000"/>
              <a:gd name="connsiteX128" fmla="*/ 2028 w 9934"/>
              <a:gd name="connsiteY128" fmla="*/ 3263 h 10000"/>
              <a:gd name="connsiteX129" fmla="*/ 1806 w 9934"/>
              <a:gd name="connsiteY129" fmla="*/ 3520 h 10000"/>
              <a:gd name="connsiteX130" fmla="*/ 1806 w 9934"/>
              <a:gd name="connsiteY130" fmla="*/ 3651 h 10000"/>
              <a:gd name="connsiteX131" fmla="*/ 1627 w 9934"/>
              <a:gd name="connsiteY131" fmla="*/ 3826 h 10000"/>
              <a:gd name="connsiteX132" fmla="*/ 1723 w 9934"/>
              <a:gd name="connsiteY132" fmla="*/ 3927 h 10000"/>
              <a:gd name="connsiteX133" fmla="*/ 1864 w 9934"/>
              <a:gd name="connsiteY133" fmla="*/ 3835 h 10000"/>
              <a:gd name="connsiteX134" fmla="*/ 2126 w 9934"/>
              <a:gd name="connsiteY134" fmla="*/ 3995 h 10000"/>
              <a:gd name="connsiteX135" fmla="*/ 2398 w 9934"/>
              <a:gd name="connsiteY135" fmla="*/ 3800 h 10000"/>
              <a:gd name="connsiteX136" fmla="*/ 2465 w 9934"/>
              <a:gd name="connsiteY136" fmla="*/ 3848 h 10000"/>
              <a:gd name="connsiteX137" fmla="*/ 2181 w 9934"/>
              <a:gd name="connsiteY137" fmla="*/ 4074 h 10000"/>
              <a:gd name="connsiteX138" fmla="*/ 2465 w 9934"/>
              <a:gd name="connsiteY138" fmla="*/ 4336 h 10000"/>
              <a:gd name="connsiteX139" fmla="*/ 2645 w 9934"/>
              <a:gd name="connsiteY139" fmla="*/ 4175 h 10000"/>
              <a:gd name="connsiteX140" fmla="*/ 2771 w 9934"/>
              <a:gd name="connsiteY140" fmla="*/ 4136 h 10000"/>
              <a:gd name="connsiteX141" fmla="*/ 2779 w 9934"/>
              <a:gd name="connsiteY141" fmla="*/ 4258 h 10000"/>
              <a:gd name="connsiteX142" fmla="*/ 2595 w 9934"/>
              <a:gd name="connsiteY142" fmla="*/ 4384 h 10000"/>
              <a:gd name="connsiteX143" fmla="*/ 2702 w 9934"/>
              <a:gd name="connsiteY143" fmla="*/ 4545 h 10000"/>
              <a:gd name="connsiteX144" fmla="*/ 3058 w 9934"/>
              <a:gd name="connsiteY144" fmla="*/ 4240 h 10000"/>
              <a:gd name="connsiteX145" fmla="*/ 3000 w 9934"/>
              <a:gd name="connsiteY145" fmla="*/ 4122 h 10000"/>
              <a:gd name="connsiteX146" fmla="*/ 3125 w 9934"/>
              <a:gd name="connsiteY146" fmla="*/ 4004 h 10000"/>
              <a:gd name="connsiteX147" fmla="*/ 3261 w 9934"/>
              <a:gd name="connsiteY147" fmla="*/ 4126 h 10000"/>
              <a:gd name="connsiteX148" fmla="*/ 3435 w 9934"/>
              <a:gd name="connsiteY148" fmla="*/ 4070 h 10000"/>
              <a:gd name="connsiteX149" fmla="*/ 4014 w 9934"/>
              <a:gd name="connsiteY149" fmla="*/ 2949 h 10000"/>
              <a:gd name="connsiteX150" fmla="*/ 3999 w 9934"/>
              <a:gd name="connsiteY150" fmla="*/ 3075 h 10000"/>
              <a:gd name="connsiteX151" fmla="*/ 3578 w 9934"/>
              <a:gd name="connsiteY151" fmla="*/ 4226 h 10000"/>
              <a:gd name="connsiteX152" fmla="*/ 4206 w 9934"/>
              <a:gd name="connsiteY152" fmla="*/ 4083 h 10000"/>
              <a:gd name="connsiteX153" fmla="*/ 4168 w 9934"/>
              <a:gd name="connsiteY153" fmla="*/ 4284 h 10000"/>
              <a:gd name="connsiteX154" fmla="*/ 3735 w 9934"/>
              <a:gd name="connsiteY154" fmla="*/ 4402 h 10000"/>
              <a:gd name="connsiteX155" fmla="*/ 3753 w 9934"/>
              <a:gd name="connsiteY155" fmla="*/ 4554 h 10000"/>
              <a:gd name="connsiteX156" fmla="*/ 4029 w 9934"/>
              <a:gd name="connsiteY156" fmla="*/ 4541 h 10000"/>
              <a:gd name="connsiteX157" fmla="*/ 4020 w 9934"/>
              <a:gd name="connsiteY157" fmla="*/ 4676 h 10000"/>
              <a:gd name="connsiteX158" fmla="*/ 3817 w 9934"/>
              <a:gd name="connsiteY158" fmla="*/ 4702 h 10000"/>
              <a:gd name="connsiteX159" fmla="*/ 3817 w 9934"/>
              <a:gd name="connsiteY159" fmla="*/ 4846 h 10000"/>
              <a:gd name="connsiteX160" fmla="*/ 3972 w 9934"/>
              <a:gd name="connsiteY160" fmla="*/ 4855 h 10000"/>
              <a:gd name="connsiteX161" fmla="*/ 3962 w 9934"/>
              <a:gd name="connsiteY161" fmla="*/ 4977 h 10000"/>
              <a:gd name="connsiteX162" fmla="*/ 3789 w 9934"/>
              <a:gd name="connsiteY162" fmla="*/ 5038 h 10000"/>
              <a:gd name="connsiteX163" fmla="*/ 3735 w 9934"/>
              <a:gd name="connsiteY163" fmla="*/ 5069 h 10000"/>
              <a:gd name="connsiteX164" fmla="*/ 3688 w 9934"/>
              <a:gd name="connsiteY164" fmla="*/ 5029 h 10000"/>
              <a:gd name="connsiteX165" fmla="*/ 3721 w 9934"/>
              <a:gd name="connsiteY165" fmla="*/ 4972 h 10000"/>
              <a:gd name="connsiteX166" fmla="*/ 3693 w 9934"/>
              <a:gd name="connsiteY166" fmla="*/ 4807 h 10000"/>
              <a:gd name="connsiteX167" fmla="*/ 3548 w 9934"/>
              <a:gd name="connsiteY167" fmla="*/ 4558 h 10000"/>
              <a:gd name="connsiteX168" fmla="*/ 3465 w 9934"/>
              <a:gd name="connsiteY168" fmla="*/ 4594 h 10000"/>
              <a:gd name="connsiteX169" fmla="*/ 3475 w 9934"/>
              <a:gd name="connsiteY169" fmla="*/ 4462 h 10000"/>
              <a:gd name="connsiteX170" fmla="*/ 3337 w 9934"/>
              <a:gd name="connsiteY170" fmla="*/ 4319 h 10000"/>
              <a:gd name="connsiteX171" fmla="*/ 3134 w 9934"/>
              <a:gd name="connsiteY171" fmla="*/ 4502 h 10000"/>
              <a:gd name="connsiteX172" fmla="*/ 3154 w 9934"/>
              <a:gd name="connsiteY172" fmla="*/ 4868 h 10000"/>
              <a:gd name="connsiteX173" fmla="*/ 3081 w 9934"/>
              <a:gd name="connsiteY173" fmla="*/ 4898 h 10000"/>
              <a:gd name="connsiteX174" fmla="*/ 3086 w 9934"/>
              <a:gd name="connsiteY174" fmla="*/ 5330 h 10000"/>
              <a:gd name="connsiteX175" fmla="*/ 3211 w 9934"/>
              <a:gd name="connsiteY175" fmla="*/ 5355 h 10000"/>
              <a:gd name="connsiteX176" fmla="*/ 3250 w 9934"/>
              <a:gd name="connsiteY176" fmla="*/ 5404 h 10000"/>
              <a:gd name="connsiteX177" fmla="*/ 3244 w 9934"/>
              <a:gd name="connsiteY177" fmla="*/ 5861 h 10000"/>
              <a:gd name="connsiteX178" fmla="*/ 4491 w 9934"/>
              <a:gd name="connsiteY178" fmla="*/ 5852 h 10000"/>
              <a:gd name="connsiteX179" fmla="*/ 4631 w 9934"/>
              <a:gd name="connsiteY179" fmla="*/ 5482 h 10000"/>
              <a:gd name="connsiteX180" fmla="*/ 4724 w 9934"/>
              <a:gd name="connsiteY180" fmla="*/ 5055 h 10000"/>
              <a:gd name="connsiteX181" fmla="*/ 4735 w 9934"/>
              <a:gd name="connsiteY181" fmla="*/ 4201 h 10000"/>
              <a:gd name="connsiteX182" fmla="*/ 4753 w 9934"/>
              <a:gd name="connsiteY182" fmla="*/ 4048 h 10000"/>
              <a:gd name="connsiteX183" fmla="*/ 4774 w 9934"/>
              <a:gd name="connsiteY183" fmla="*/ 3970 h 10000"/>
              <a:gd name="connsiteX0" fmla="*/ 4806 w 9891"/>
              <a:gd name="connsiteY0" fmla="*/ 3970 h 10000"/>
              <a:gd name="connsiteX1" fmla="*/ 4869 w 9891"/>
              <a:gd name="connsiteY1" fmla="*/ 4114 h 10000"/>
              <a:gd name="connsiteX2" fmla="*/ 4890 w 9891"/>
              <a:gd name="connsiteY2" fmla="*/ 4357 h 10000"/>
              <a:gd name="connsiteX3" fmla="*/ 4854 w 9891"/>
              <a:gd name="connsiteY3" fmla="*/ 5012 h 10000"/>
              <a:gd name="connsiteX4" fmla="*/ 4815 w 9891"/>
              <a:gd name="connsiteY4" fmla="*/ 5364 h 10000"/>
              <a:gd name="connsiteX5" fmla="*/ 4736 w 9891"/>
              <a:gd name="connsiteY5" fmla="*/ 5670 h 10000"/>
              <a:gd name="connsiteX6" fmla="*/ 4630 w 9891"/>
              <a:gd name="connsiteY6" fmla="*/ 5953 h 10000"/>
              <a:gd name="connsiteX7" fmla="*/ 4544 w 9891"/>
              <a:gd name="connsiteY7" fmla="*/ 6115 h 10000"/>
              <a:gd name="connsiteX8" fmla="*/ 4454 w 9891"/>
              <a:gd name="connsiteY8" fmla="*/ 6253 h 10000"/>
              <a:gd name="connsiteX9" fmla="*/ 4292 w 9891"/>
              <a:gd name="connsiteY9" fmla="*/ 6359 h 10000"/>
              <a:gd name="connsiteX10" fmla="*/ 4087 w 9891"/>
              <a:gd name="connsiteY10" fmla="*/ 6456 h 10000"/>
              <a:gd name="connsiteX11" fmla="*/ 3817 w 9891"/>
              <a:gd name="connsiteY11" fmla="*/ 6555 h 10000"/>
              <a:gd name="connsiteX12" fmla="*/ 3527 w 9891"/>
              <a:gd name="connsiteY12" fmla="*/ 6608 h 10000"/>
              <a:gd name="connsiteX13" fmla="*/ 3313 w 9891"/>
              <a:gd name="connsiteY13" fmla="*/ 6625 h 10000"/>
              <a:gd name="connsiteX14" fmla="*/ 3078 w 9891"/>
              <a:gd name="connsiteY14" fmla="*/ 6599 h 10000"/>
              <a:gd name="connsiteX15" fmla="*/ 2923 w 9891"/>
              <a:gd name="connsiteY15" fmla="*/ 6542 h 10000"/>
              <a:gd name="connsiteX16" fmla="*/ 2933 w 9891"/>
              <a:gd name="connsiteY16" fmla="*/ 7327 h 10000"/>
              <a:gd name="connsiteX17" fmla="*/ 2789 w 9891"/>
              <a:gd name="connsiteY17" fmla="*/ 7344 h 10000"/>
              <a:gd name="connsiteX18" fmla="*/ 2545 w 9891"/>
              <a:gd name="connsiteY18" fmla="*/ 6908 h 10000"/>
              <a:gd name="connsiteX19" fmla="*/ 2606 w 9891"/>
              <a:gd name="connsiteY19" fmla="*/ 6687 h 10000"/>
              <a:gd name="connsiteX20" fmla="*/ 2510 w 9891"/>
              <a:gd name="connsiteY20" fmla="*/ 6359 h 10000"/>
              <a:gd name="connsiteX21" fmla="*/ 2188 w 9891"/>
              <a:gd name="connsiteY21" fmla="*/ 6595 h 10000"/>
              <a:gd name="connsiteX22" fmla="*/ 2108 w 9891"/>
              <a:gd name="connsiteY22" fmla="*/ 6377 h 10000"/>
              <a:gd name="connsiteX23" fmla="*/ 2606 w 9891"/>
              <a:gd name="connsiteY23" fmla="*/ 6036 h 10000"/>
              <a:gd name="connsiteX24" fmla="*/ 2470 w 9891"/>
              <a:gd name="connsiteY24" fmla="*/ 4842 h 10000"/>
              <a:gd name="connsiteX25" fmla="*/ 2031 w 9891"/>
              <a:gd name="connsiteY25" fmla="*/ 4541 h 10000"/>
              <a:gd name="connsiteX26" fmla="*/ 1731 w 9891"/>
              <a:gd name="connsiteY26" fmla="*/ 4697 h 10000"/>
              <a:gd name="connsiteX27" fmla="*/ 1362 w 9891"/>
              <a:gd name="connsiteY27" fmla="*/ 4345 h 10000"/>
              <a:gd name="connsiteX28" fmla="*/ 0 w 9891"/>
              <a:gd name="connsiteY28" fmla="*/ 5133 h 10000"/>
              <a:gd name="connsiteX29" fmla="*/ 0 w 9891"/>
              <a:gd name="connsiteY29" fmla="*/ 5758 h 10000"/>
              <a:gd name="connsiteX30" fmla="*/ 419 w 9891"/>
              <a:gd name="connsiteY30" fmla="*/ 5743 h 10000"/>
              <a:gd name="connsiteX31" fmla="*/ 830 w 9891"/>
              <a:gd name="connsiteY31" fmla="*/ 5273 h 10000"/>
              <a:gd name="connsiteX32" fmla="*/ 957 w 9891"/>
              <a:gd name="connsiteY32" fmla="*/ 5474 h 10000"/>
              <a:gd name="connsiteX33" fmla="*/ 513 w 9891"/>
              <a:gd name="connsiteY33" fmla="*/ 5957 h 10000"/>
              <a:gd name="connsiteX34" fmla="*/ 689 w 9891"/>
              <a:gd name="connsiteY34" fmla="*/ 6284 h 10000"/>
              <a:gd name="connsiteX35" fmla="*/ 1308 w 9891"/>
              <a:gd name="connsiteY35" fmla="*/ 6324 h 10000"/>
              <a:gd name="connsiteX36" fmla="*/ 1431 w 9891"/>
              <a:gd name="connsiteY36" fmla="*/ 6704 h 10000"/>
              <a:gd name="connsiteX37" fmla="*/ 1886 w 9891"/>
              <a:gd name="connsiteY37" fmla="*/ 6503 h 10000"/>
              <a:gd name="connsiteX38" fmla="*/ 1973 w 9891"/>
              <a:gd name="connsiteY38" fmla="*/ 6494 h 10000"/>
              <a:gd name="connsiteX39" fmla="*/ 1993 w 9891"/>
              <a:gd name="connsiteY39" fmla="*/ 6687 h 10000"/>
              <a:gd name="connsiteX40" fmla="*/ 1920 w 9891"/>
              <a:gd name="connsiteY40" fmla="*/ 6664 h 10000"/>
              <a:gd name="connsiteX41" fmla="*/ 1937 w 9891"/>
              <a:gd name="connsiteY41" fmla="*/ 7092 h 10000"/>
              <a:gd name="connsiteX42" fmla="*/ 1848 w 9891"/>
              <a:gd name="connsiteY42" fmla="*/ 7078 h 10000"/>
              <a:gd name="connsiteX43" fmla="*/ 1860 w 9891"/>
              <a:gd name="connsiteY43" fmla="*/ 7235 h 10000"/>
              <a:gd name="connsiteX44" fmla="*/ 2011 w 9891"/>
              <a:gd name="connsiteY44" fmla="*/ 7344 h 10000"/>
              <a:gd name="connsiteX45" fmla="*/ 2014 w 9891"/>
              <a:gd name="connsiteY45" fmla="*/ 7406 h 10000"/>
              <a:gd name="connsiteX46" fmla="*/ 1628 w 9891"/>
              <a:gd name="connsiteY46" fmla="*/ 7418 h 10000"/>
              <a:gd name="connsiteX47" fmla="*/ 1635 w 9891"/>
              <a:gd name="connsiteY47" fmla="*/ 7057 h 10000"/>
              <a:gd name="connsiteX48" fmla="*/ 1416 w 9891"/>
              <a:gd name="connsiteY48" fmla="*/ 6935 h 10000"/>
              <a:gd name="connsiteX49" fmla="*/ 1443 w 9891"/>
              <a:gd name="connsiteY49" fmla="*/ 7418 h 10000"/>
              <a:gd name="connsiteX50" fmla="*/ 1246 w 9891"/>
              <a:gd name="connsiteY50" fmla="*/ 7409 h 10000"/>
              <a:gd name="connsiteX51" fmla="*/ 1153 w 9891"/>
              <a:gd name="connsiteY51" fmla="*/ 6899 h 10000"/>
              <a:gd name="connsiteX52" fmla="*/ 415 w 9891"/>
              <a:gd name="connsiteY52" fmla="*/ 6882 h 10000"/>
              <a:gd name="connsiteX53" fmla="*/ 396 w 9891"/>
              <a:gd name="connsiteY53" fmla="*/ 6856 h 10000"/>
              <a:gd name="connsiteX54" fmla="*/ 318 w 9891"/>
              <a:gd name="connsiteY54" fmla="*/ 6847 h 10000"/>
              <a:gd name="connsiteX55" fmla="*/ 261 w 9891"/>
              <a:gd name="connsiteY55" fmla="*/ 6739 h 10000"/>
              <a:gd name="connsiteX56" fmla="*/ 25 w 9891"/>
              <a:gd name="connsiteY56" fmla="*/ 6730 h 10000"/>
              <a:gd name="connsiteX57" fmla="*/ 231 w 9891"/>
              <a:gd name="connsiteY57" fmla="*/ 7640 h 10000"/>
              <a:gd name="connsiteX58" fmla="*/ 1053 w 9891"/>
              <a:gd name="connsiteY58" fmla="*/ 7645 h 10000"/>
              <a:gd name="connsiteX59" fmla="*/ 1101 w 9891"/>
              <a:gd name="connsiteY59" fmla="*/ 7763 h 10000"/>
              <a:gd name="connsiteX60" fmla="*/ 1256 w 9891"/>
              <a:gd name="connsiteY60" fmla="*/ 7763 h 10000"/>
              <a:gd name="connsiteX61" fmla="*/ 1267 w 9891"/>
              <a:gd name="connsiteY61" fmla="*/ 7684 h 10000"/>
              <a:gd name="connsiteX62" fmla="*/ 1460 w 9891"/>
              <a:gd name="connsiteY62" fmla="*/ 7680 h 10000"/>
              <a:gd name="connsiteX63" fmla="*/ 1460 w 9891"/>
              <a:gd name="connsiteY63" fmla="*/ 7811 h 10000"/>
              <a:gd name="connsiteX64" fmla="*/ 2914 w 9891"/>
              <a:gd name="connsiteY64" fmla="*/ 7811 h 10000"/>
              <a:gd name="connsiteX65" fmla="*/ 5375 w 9891"/>
              <a:gd name="connsiteY65" fmla="*/ 9132 h 10000"/>
              <a:gd name="connsiteX66" fmla="*/ 5859 w 9891"/>
              <a:gd name="connsiteY66" fmla="*/ 9381 h 10000"/>
              <a:gd name="connsiteX67" fmla="*/ 6009 w 9891"/>
              <a:gd name="connsiteY67" fmla="*/ 9824 h 10000"/>
              <a:gd name="connsiteX68" fmla="*/ 6074 w 9891"/>
              <a:gd name="connsiteY68" fmla="*/ 9943 h 10000"/>
              <a:gd name="connsiteX69" fmla="*/ 6119 w 9891"/>
              <a:gd name="connsiteY69" fmla="*/ 9986 h 10000"/>
              <a:gd name="connsiteX70" fmla="*/ 6190 w 9891"/>
              <a:gd name="connsiteY70" fmla="*/ 10000 h 10000"/>
              <a:gd name="connsiteX71" fmla="*/ 6274 w 9891"/>
              <a:gd name="connsiteY71" fmla="*/ 9995 h 10000"/>
              <a:gd name="connsiteX72" fmla="*/ 6394 w 9891"/>
              <a:gd name="connsiteY72" fmla="*/ 9948 h 10000"/>
              <a:gd name="connsiteX73" fmla="*/ 7351 w 9891"/>
              <a:gd name="connsiteY73" fmla="*/ 9293 h 10000"/>
              <a:gd name="connsiteX74" fmla="*/ 7489 w 9891"/>
              <a:gd name="connsiteY74" fmla="*/ 9486 h 10000"/>
              <a:gd name="connsiteX75" fmla="*/ 7548 w 9891"/>
              <a:gd name="connsiteY75" fmla="*/ 9512 h 10000"/>
              <a:gd name="connsiteX76" fmla="*/ 7592 w 9891"/>
              <a:gd name="connsiteY76" fmla="*/ 9503 h 10000"/>
              <a:gd name="connsiteX77" fmla="*/ 7623 w 9891"/>
              <a:gd name="connsiteY77" fmla="*/ 9476 h 10000"/>
              <a:gd name="connsiteX78" fmla="*/ 7662 w 9891"/>
              <a:gd name="connsiteY78" fmla="*/ 9411 h 10000"/>
              <a:gd name="connsiteX79" fmla="*/ 7665 w 9891"/>
              <a:gd name="connsiteY79" fmla="*/ 9319 h 10000"/>
              <a:gd name="connsiteX80" fmla="*/ 7644 w 9891"/>
              <a:gd name="connsiteY80" fmla="*/ 9250 h 10000"/>
              <a:gd name="connsiteX81" fmla="*/ 7612 w 9891"/>
              <a:gd name="connsiteY81" fmla="*/ 9132 h 10000"/>
              <a:gd name="connsiteX82" fmla="*/ 7722 w 9891"/>
              <a:gd name="connsiteY82" fmla="*/ 9019 h 10000"/>
              <a:gd name="connsiteX83" fmla="*/ 7893 w 9891"/>
              <a:gd name="connsiteY83" fmla="*/ 8927 h 10000"/>
              <a:gd name="connsiteX84" fmla="*/ 8067 w 9891"/>
              <a:gd name="connsiteY84" fmla="*/ 8862 h 10000"/>
              <a:gd name="connsiteX85" fmla="*/ 8285 w 9891"/>
              <a:gd name="connsiteY85" fmla="*/ 8848 h 10000"/>
              <a:gd name="connsiteX86" fmla="*/ 8591 w 9891"/>
              <a:gd name="connsiteY86" fmla="*/ 8845 h 10000"/>
              <a:gd name="connsiteX87" fmla="*/ 8581 w 9891"/>
              <a:gd name="connsiteY87" fmla="*/ 9172 h 10000"/>
              <a:gd name="connsiteX88" fmla="*/ 8652 w 9891"/>
              <a:gd name="connsiteY88" fmla="*/ 9267 h 10000"/>
              <a:gd name="connsiteX89" fmla="*/ 8750 w 9891"/>
              <a:gd name="connsiteY89" fmla="*/ 9315 h 10000"/>
              <a:gd name="connsiteX90" fmla="*/ 8816 w 9891"/>
              <a:gd name="connsiteY90" fmla="*/ 9333 h 10000"/>
              <a:gd name="connsiteX91" fmla="*/ 9891 w 9891"/>
              <a:gd name="connsiteY91" fmla="*/ 9293 h 10000"/>
              <a:gd name="connsiteX92" fmla="*/ 5508 w 9891"/>
              <a:gd name="connsiteY92" fmla="*/ 7753 h 10000"/>
              <a:gd name="connsiteX93" fmla="*/ 5704 w 9891"/>
              <a:gd name="connsiteY93" fmla="*/ 6566 h 10000"/>
              <a:gd name="connsiteX94" fmla="*/ 6233 w 9891"/>
              <a:gd name="connsiteY94" fmla="*/ 5290 h 10000"/>
              <a:gd name="connsiteX95" fmla="*/ 5882 w 9891"/>
              <a:gd name="connsiteY95" fmla="*/ 5129 h 10000"/>
              <a:gd name="connsiteX96" fmla="*/ 5895 w 9891"/>
              <a:gd name="connsiteY96" fmla="*/ 4782 h 10000"/>
              <a:gd name="connsiteX97" fmla="*/ 5923 w 9891"/>
              <a:gd name="connsiteY97" fmla="*/ 4352 h 10000"/>
              <a:gd name="connsiteX98" fmla="*/ 5951 w 9891"/>
              <a:gd name="connsiteY98" fmla="*/ 4035 h 10000"/>
              <a:gd name="connsiteX99" fmla="*/ 5869 w 9891"/>
              <a:gd name="connsiteY99" fmla="*/ 3678 h 10000"/>
              <a:gd name="connsiteX100" fmla="*/ 5712 w 9891"/>
              <a:gd name="connsiteY100" fmla="*/ 3389 h 10000"/>
              <a:gd name="connsiteX101" fmla="*/ 5659 w 9891"/>
              <a:gd name="connsiteY101" fmla="*/ 3120 h 10000"/>
              <a:gd name="connsiteX102" fmla="*/ 5649 w 9891"/>
              <a:gd name="connsiteY102" fmla="*/ 2814 h 10000"/>
              <a:gd name="connsiteX103" fmla="*/ 5724 w 9891"/>
              <a:gd name="connsiteY103" fmla="*/ 2461 h 10000"/>
              <a:gd name="connsiteX104" fmla="*/ 5819 w 9891"/>
              <a:gd name="connsiteY104" fmla="*/ 2174 h 10000"/>
              <a:gd name="connsiteX105" fmla="*/ 5819 w 9891"/>
              <a:gd name="connsiteY105" fmla="*/ 2087 h 10000"/>
              <a:gd name="connsiteX106" fmla="*/ 5937 w 9891"/>
              <a:gd name="connsiteY106" fmla="*/ 945 h 10000"/>
              <a:gd name="connsiteX107" fmla="*/ 5950 w 9891"/>
              <a:gd name="connsiteY107" fmla="*/ 632 h 10000"/>
              <a:gd name="connsiteX108" fmla="*/ 6055 w 9891"/>
              <a:gd name="connsiteY108" fmla="*/ 628 h 10000"/>
              <a:gd name="connsiteX109" fmla="*/ 6147 w 9891"/>
              <a:gd name="connsiteY109" fmla="*/ 501 h 10000"/>
              <a:gd name="connsiteX110" fmla="*/ 6158 w 9891"/>
              <a:gd name="connsiteY110" fmla="*/ 23 h 10000"/>
              <a:gd name="connsiteX111" fmla="*/ 5936 w 9891"/>
              <a:gd name="connsiteY111" fmla="*/ 7 h 10000"/>
              <a:gd name="connsiteX112" fmla="*/ 5660 w 9891"/>
              <a:gd name="connsiteY112" fmla="*/ 146 h 10000"/>
              <a:gd name="connsiteX113" fmla="*/ 5418 w 9891"/>
              <a:gd name="connsiteY113" fmla="*/ 381 h 10000"/>
              <a:gd name="connsiteX114" fmla="*/ 4977 w 9891"/>
              <a:gd name="connsiteY114" fmla="*/ 726 h 10000"/>
              <a:gd name="connsiteX115" fmla="*/ 3768 w 9891"/>
              <a:gd name="connsiteY115" fmla="*/ 1406 h 10000"/>
              <a:gd name="connsiteX116" fmla="*/ 3266 w 9891"/>
              <a:gd name="connsiteY116" fmla="*/ 1781 h 10000"/>
              <a:gd name="connsiteX117" fmla="*/ 3266 w 9891"/>
              <a:gd name="connsiteY117" fmla="*/ 1912 h 10000"/>
              <a:gd name="connsiteX118" fmla="*/ 3322 w 9891"/>
              <a:gd name="connsiteY118" fmla="*/ 1890 h 10000"/>
              <a:gd name="connsiteX119" fmla="*/ 3333 w 9891"/>
              <a:gd name="connsiteY119" fmla="*/ 1994 h 10000"/>
              <a:gd name="connsiteX120" fmla="*/ 3242 w 9891"/>
              <a:gd name="connsiteY120" fmla="*/ 2061 h 10000"/>
              <a:gd name="connsiteX121" fmla="*/ 2865 w 9891"/>
              <a:gd name="connsiteY121" fmla="*/ 2465 h 10000"/>
              <a:gd name="connsiteX122" fmla="*/ 2722 w 9891"/>
              <a:gd name="connsiteY122" fmla="*/ 2683 h 10000"/>
              <a:gd name="connsiteX123" fmla="*/ 2449 w 9891"/>
              <a:gd name="connsiteY123" fmla="*/ 2971 h 10000"/>
              <a:gd name="connsiteX124" fmla="*/ 2362 w 9891"/>
              <a:gd name="connsiteY124" fmla="*/ 3106 h 10000"/>
              <a:gd name="connsiteX125" fmla="*/ 2364 w 9891"/>
              <a:gd name="connsiteY125" fmla="*/ 3207 h 10000"/>
              <a:gd name="connsiteX126" fmla="*/ 2239 w 9891"/>
              <a:gd name="connsiteY126" fmla="*/ 3325 h 10000"/>
              <a:gd name="connsiteX127" fmla="*/ 2041 w 9891"/>
              <a:gd name="connsiteY127" fmla="*/ 3263 h 10000"/>
              <a:gd name="connsiteX128" fmla="*/ 1818 w 9891"/>
              <a:gd name="connsiteY128" fmla="*/ 3520 h 10000"/>
              <a:gd name="connsiteX129" fmla="*/ 1818 w 9891"/>
              <a:gd name="connsiteY129" fmla="*/ 3651 h 10000"/>
              <a:gd name="connsiteX130" fmla="*/ 1638 w 9891"/>
              <a:gd name="connsiteY130" fmla="*/ 3826 h 10000"/>
              <a:gd name="connsiteX131" fmla="*/ 1734 w 9891"/>
              <a:gd name="connsiteY131" fmla="*/ 3927 h 10000"/>
              <a:gd name="connsiteX132" fmla="*/ 1876 w 9891"/>
              <a:gd name="connsiteY132" fmla="*/ 3835 h 10000"/>
              <a:gd name="connsiteX133" fmla="*/ 2140 w 9891"/>
              <a:gd name="connsiteY133" fmla="*/ 3995 h 10000"/>
              <a:gd name="connsiteX134" fmla="*/ 2414 w 9891"/>
              <a:gd name="connsiteY134" fmla="*/ 3800 h 10000"/>
              <a:gd name="connsiteX135" fmla="*/ 2481 w 9891"/>
              <a:gd name="connsiteY135" fmla="*/ 3848 h 10000"/>
              <a:gd name="connsiteX136" fmla="*/ 2195 w 9891"/>
              <a:gd name="connsiteY136" fmla="*/ 4074 h 10000"/>
              <a:gd name="connsiteX137" fmla="*/ 2481 w 9891"/>
              <a:gd name="connsiteY137" fmla="*/ 4336 h 10000"/>
              <a:gd name="connsiteX138" fmla="*/ 2663 w 9891"/>
              <a:gd name="connsiteY138" fmla="*/ 4175 h 10000"/>
              <a:gd name="connsiteX139" fmla="*/ 2789 w 9891"/>
              <a:gd name="connsiteY139" fmla="*/ 4136 h 10000"/>
              <a:gd name="connsiteX140" fmla="*/ 2797 w 9891"/>
              <a:gd name="connsiteY140" fmla="*/ 4258 h 10000"/>
              <a:gd name="connsiteX141" fmla="*/ 2612 w 9891"/>
              <a:gd name="connsiteY141" fmla="*/ 4384 h 10000"/>
              <a:gd name="connsiteX142" fmla="*/ 2720 w 9891"/>
              <a:gd name="connsiteY142" fmla="*/ 4545 h 10000"/>
              <a:gd name="connsiteX143" fmla="*/ 3078 w 9891"/>
              <a:gd name="connsiteY143" fmla="*/ 4240 h 10000"/>
              <a:gd name="connsiteX144" fmla="*/ 3020 w 9891"/>
              <a:gd name="connsiteY144" fmla="*/ 4122 h 10000"/>
              <a:gd name="connsiteX145" fmla="*/ 3146 w 9891"/>
              <a:gd name="connsiteY145" fmla="*/ 4004 h 10000"/>
              <a:gd name="connsiteX146" fmla="*/ 3283 w 9891"/>
              <a:gd name="connsiteY146" fmla="*/ 4126 h 10000"/>
              <a:gd name="connsiteX147" fmla="*/ 3458 w 9891"/>
              <a:gd name="connsiteY147" fmla="*/ 4070 h 10000"/>
              <a:gd name="connsiteX148" fmla="*/ 4041 w 9891"/>
              <a:gd name="connsiteY148" fmla="*/ 2949 h 10000"/>
              <a:gd name="connsiteX149" fmla="*/ 4026 w 9891"/>
              <a:gd name="connsiteY149" fmla="*/ 3075 h 10000"/>
              <a:gd name="connsiteX150" fmla="*/ 3602 w 9891"/>
              <a:gd name="connsiteY150" fmla="*/ 4226 h 10000"/>
              <a:gd name="connsiteX151" fmla="*/ 4234 w 9891"/>
              <a:gd name="connsiteY151" fmla="*/ 4083 h 10000"/>
              <a:gd name="connsiteX152" fmla="*/ 4196 w 9891"/>
              <a:gd name="connsiteY152" fmla="*/ 4284 h 10000"/>
              <a:gd name="connsiteX153" fmla="*/ 3760 w 9891"/>
              <a:gd name="connsiteY153" fmla="*/ 4402 h 10000"/>
              <a:gd name="connsiteX154" fmla="*/ 3778 w 9891"/>
              <a:gd name="connsiteY154" fmla="*/ 4554 h 10000"/>
              <a:gd name="connsiteX155" fmla="*/ 4056 w 9891"/>
              <a:gd name="connsiteY155" fmla="*/ 4541 h 10000"/>
              <a:gd name="connsiteX156" fmla="*/ 4047 w 9891"/>
              <a:gd name="connsiteY156" fmla="*/ 4676 h 10000"/>
              <a:gd name="connsiteX157" fmla="*/ 3842 w 9891"/>
              <a:gd name="connsiteY157" fmla="*/ 4702 h 10000"/>
              <a:gd name="connsiteX158" fmla="*/ 3842 w 9891"/>
              <a:gd name="connsiteY158" fmla="*/ 4846 h 10000"/>
              <a:gd name="connsiteX159" fmla="*/ 3998 w 9891"/>
              <a:gd name="connsiteY159" fmla="*/ 4855 h 10000"/>
              <a:gd name="connsiteX160" fmla="*/ 3988 w 9891"/>
              <a:gd name="connsiteY160" fmla="*/ 4977 h 10000"/>
              <a:gd name="connsiteX161" fmla="*/ 3814 w 9891"/>
              <a:gd name="connsiteY161" fmla="*/ 5038 h 10000"/>
              <a:gd name="connsiteX162" fmla="*/ 3760 w 9891"/>
              <a:gd name="connsiteY162" fmla="*/ 5069 h 10000"/>
              <a:gd name="connsiteX163" fmla="*/ 3713 w 9891"/>
              <a:gd name="connsiteY163" fmla="*/ 5029 h 10000"/>
              <a:gd name="connsiteX164" fmla="*/ 3746 w 9891"/>
              <a:gd name="connsiteY164" fmla="*/ 4972 h 10000"/>
              <a:gd name="connsiteX165" fmla="*/ 3718 w 9891"/>
              <a:gd name="connsiteY165" fmla="*/ 4807 h 10000"/>
              <a:gd name="connsiteX166" fmla="*/ 3572 w 9891"/>
              <a:gd name="connsiteY166" fmla="*/ 4558 h 10000"/>
              <a:gd name="connsiteX167" fmla="*/ 3488 w 9891"/>
              <a:gd name="connsiteY167" fmla="*/ 4594 h 10000"/>
              <a:gd name="connsiteX168" fmla="*/ 3498 w 9891"/>
              <a:gd name="connsiteY168" fmla="*/ 4462 h 10000"/>
              <a:gd name="connsiteX169" fmla="*/ 3359 w 9891"/>
              <a:gd name="connsiteY169" fmla="*/ 4319 h 10000"/>
              <a:gd name="connsiteX170" fmla="*/ 3155 w 9891"/>
              <a:gd name="connsiteY170" fmla="*/ 4502 h 10000"/>
              <a:gd name="connsiteX171" fmla="*/ 3175 w 9891"/>
              <a:gd name="connsiteY171" fmla="*/ 4868 h 10000"/>
              <a:gd name="connsiteX172" fmla="*/ 3101 w 9891"/>
              <a:gd name="connsiteY172" fmla="*/ 4898 h 10000"/>
              <a:gd name="connsiteX173" fmla="*/ 3107 w 9891"/>
              <a:gd name="connsiteY173" fmla="*/ 5330 h 10000"/>
              <a:gd name="connsiteX174" fmla="*/ 3232 w 9891"/>
              <a:gd name="connsiteY174" fmla="*/ 5355 h 10000"/>
              <a:gd name="connsiteX175" fmla="*/ 3272 w 9891"/>
              <a:gd name="connsiteY175" fmla="*/ 5404 h 10000"/>
              <a:gd name="connsiteX176" fmla="*/ 3266 w 9891"/>
              <a:gd name="connsiteY176" fmla="*/ 5861 h 10000"/>
              <a:gd name="connsiteX177" fmla="*/ 4521 w 9891"/>
              <a:gd name="connsiteY177" fmla="*/ 5852 h 10000"/>
              <a:gd name="connsiteX178" fmla="*/ 4662 w 9891"/>
              <a:gd name="connsiteY178" fmla="*/ 5482 h 10000"/>
              <a:gd name="connsiteX179" fmla="*/ 4755 w 9891"/>
              <a:gd name="connsiteY179" fmla="*/ 5055 h 10000"/>
              <a:gd name="connsiteX180" fmla="*/ 4766 w 9891"/>
              <a:gd name="connsiteY180" fmla="*/ 4201 h 10000"/>
              <a:gd name="connsiteX181" fmla="*/ 4785 w 9891"/>
              <a:gd name="connsiteY181" fmla="*/ 4048 h 10000"/>
              <a:gd name="connsiteX182" fmla="*/ 4806 w 9891"/>
              <a:gd name="connsiteY182" fmla="*/ 3970 h 10000"/>
              <a:gd name="connsiteX0" fmla="*/ 4859 w 8913"/>
              <a:gd name="connsiteY0" fmla="*/ 3970 h 10000"/>
              <a:gd name="connsiteX1" fmla="*/ 4923 w 8913"/>
              <a:gd name="connsiteY1" fmla="*/ 4114 h 10000"/>
              <a:gd name="connsiteX2" fmla="*/ 4944 w 8913"/>
              <a:gd name="connsiteY2" fmla="*/ 4357 h 10000"/>
              <a:gd name="connsiteX3" fmla="*/ 4907 w 8913"/>
              <a:gd name="connsiteY3" fmla="*/ 5012 h 10000"/>
              <a:gd name="connsiteX4" fmla="*/ 4868 w 8913"/>
              <a:gd name="connsiteY4" fmla="*/ 5364 h 10000"/>
              <a:gd name="connsiteX5" fmla="*/ 4788 w 8913"/>
              <a:gd name="connsiteY5" fmla="*/ 5670 h 10000"/>
              <a:gd name="connsiteX6" fmla="*/ 4681 w 8913"/>
              <a:gd name="connsiteY6" fmla="*/ 5953 h 10000"/>
              <a:gd name="connsiteX7" fmla="*/ 4594 w 8913"/>
              <a:gd name="connsiteY7" fmla="*/ 6115 h 10000"/>
              <a:gd name="connsiteX8" fmla="*/ 4503 w 8913"/>
              <a:gd name="connsiteY8" fmla="*/ 6253 h 10000"/>
              <a:gd name="connsiteX9" fmla="*/ 4339 w 8913"/>
              <a:gd name="connsiteY9" fmla="*/ 6359 h 10000"/>
              <a:gd name="connsiteX10" fmla="*/ 4132 w 8913"/>
              <a:gd name="connsiteY10" fmla="*/ 6456 h 10000"/>
              <a:gd name="connsiteX11" fmla="*/ 3859 w 8913"/>
              <a:gd name="connsiteY11" fmla="*/ 6555 h 10000"/>
              <a:gd name="connsiteX12" fmla="*/ 3566 w 8913"/>
              <a:gd name="connsiteY12" fmla="*/ 6608 h 10000"/>
              <a:gd name="connsiteX13" fmla="*/ 3350 w 8913"/>
              <a:gd name="connsiteY13" fmla="*/ 6625 h 10000"/>
              <a:gd name="connsiteX14" fmla="*/ 3112 w 8913"/>
              <a:gd name="connsiteY14" fmla="*/ 6599 h 10000"/>
              <a:gd name="connsiteX15" fmla="*/ 2955 w 8913"/>
              <a:gd name="connsiteY15" fmla="*/ 6542 h 10000"/>
              <a:gd name="connsiteX16" fmla="*/ 2965 w 8913"/>
              <a:gd name="connsiteY16" fmla="*/ 7327 h 10000"/>
              <a:gd name="connsiteX17" fmla="*/ 2820 w 8913"/>
              <a:gd name="connsiteY17" fmla="*/ 7344 h 10000"/>
              <a:gd name="connsiteX18" fmla="*/ 2573 w 8913"/>
              <a:gd name="connsiteY18" fmla="*/ 6908 h 10000"/>
              <a:gd name="connsiteX19" fmla="*/ 2635 w 8913"/>
              <a:gd name="connsiteY19" fmla="*/ 6687 h 10000"/>
              <a:gd name="connsiteX20" fmla="*/ 2538 w 8913"/>
              <a:gd name="connsiteY20" fmla="*/ 6359 h 10000"/>
              <a:gd name="connsiteX21" fmla="*/ 2212 w 8913"/>
              <a:gd name="connsiteY21" fmla="*/ 6595 h 10000"/>
              <a:gd name="connsiteX22" fmla="*/ 2131 w 8913"/>
              <a:gd name="connsiteY22" fmla="*/ 6377 h 10000"/>
              <a:gd name="connsiteX23" fmla="*/ 2635 w 8913"/>
              <a:gd name="connsiteY23" fmla="*/ 6036 h 10000"/>
              <a:gd name="connsiteX24" fmla="*/ 2497 w 8913"/>
              <a:gd name="connsiteY24" fmla="*/ 4842 h 10000"/>
              <a:gd name="connsiteX25" fmla="*/ 2053 w 8913"/>
              <a:gd name="connsiteY25" fmla="*/ 4541 h 10000"/>
              <a:gd name="connsiteX26" fmla="*/ 1750 w 8913"/>
              <a:gd name="connsiteY26" fmla="*/ 4697 h 10000"/>
              <a:gd name="connsiteX27" fmla="*/ 1377 w 8913"/>
              <a:gd name="connsiteY27" fmla="*/ 4345 h 10000"/>
              <a:gd name="connsiteX28" fmla="*/ 0 w 8913"/>
              <a:gd name="connsiteY28" fmla="*/ 5133 h 10000"/>
              <a:gd name="connsiteX29" fmla="*/ 0 w 8913"/>
              <a:gd name="connsiteY29" fmla="*/ 5758 h 10000"/>
              <a:gd name="connsiteX30" fmla="*/ 424 w 8913"/>
              <a:gd name="connsiteY30" fmla="*/ 5743 h 10000"/>
              <a:gd name="connsiteX31" fmla="*/ 839 w 8913"/>
              <a:gd name="connsiteY31" fmla="*/ 5273 h 10000"/>
              <a:gd name="connsiteX32" fmla="*/ 968 w 8913"/>
              <a:gd name="connsiteY32" fmla="*/ 5474 h 10000"/>
              <a:gd name="connsiteX33" fmla="*/ 519 w 8913"/>
              <a:gd name="connsiteY33" fmla="*/ 5957 h 10000"/>
              <a:gd name="connsiteX34" fmla="*/ 697 w 8913"/>
              <a:gd name="connsiteY34" fmla="*/ 6284 h 10000"/>
              <a:gd name="connsiteX35" fmla="*/ 1322 w 8913"/>
              <a:gd name="connsiteY35" fmla="*/ 6324 h 10000"/>
              <a:gd name="connsiteX36" fmla="*/ 1447 w 8913"/>
              <a:gd name="connsiteY36" fmla="*/ 6704 h 10000"/>
              <a:gd name="connsiteX37" fmla="*/ 1907 w 8913"/>
              <a:gd name="connsiteY37" fmla="*/ 6503 h 10000"/>
              <a:gd name="connsiteX38" fmla="*/ 1995 w 8913"/>
              <a:gd name="connsiteY38" fmla="*/ 6494 h 10000"/>
              <a:gd name="connsiteX39" fmla="*/ 2015 w 8913"/>
              <a:gd name="connsiteY39" fmla="*/ 6687 h 10000"/>
              <a:gd name="connsiteX40" fmla="*/ 1941 w 8913"/>
              <a:gd name="connsiteY40" fmla="*/ 6664 h 10000"/>
              <a:gd name="connsiteX41" fmla="*/ 1958 w 8913"/>
              <a:gd name="connsiteY41" fmla="*/ 7092 h 10000"/>
              <a:gd name="connsiteX42" fmla="*/ 1868 w 8913"/>
              <a:gd name="connsiteY42" fmla="*/ 7078 h 10000"/>
              <a:gd name="connsiteX43" fmla="*/ 1880 w 8913"/>
              <a:gd name="connsiteY43" fmla="*/ 7235 h 10000"/>
              <a:gd name="connsiteX44" fmla="*/ 2033 w 8913"/>
              <a:gd name="connsiteY44" fmla="*/ 7344 h 10000"/>
              <a:gd name="connsiteX45" fmla="*/ 2036 w 8913"/>
              <a:gd name="connsiteY45" fmla="*/ 7406 h 10000"/>
              <a:gd name="connsiteX46" fmla="*/ 1646 w 8913"/>
              <a:gd name="connsiteY46" fmla="*/ 7418 h 10000"/>
              <a:gd name="connsiteX47" fmla="*/ 1653 w 8913"/>
              <a:gd name="connsiteY47" fmla="*/ 7057 h 10000"/>
              <a:gd name="connsiteX48" fmla="*/ 1432 w 8913"/>
              <a:gd name="connsiteY48" fmla="*/ 6935 h 10000"/>
              <a:gd name="connsiteX49" fmla="*/ 1459 w 8913"/>
              <a:gd name="connsiteY49" fmla="*/ 7418 h 10000"/>
              <a:gd name="connsiteX50" fmla="*/ 1260 w 8913"/>
              <a:gd name="connsiteY50" fmla="*/ 7409 h 10000"/>
              <a:gd name="connsiteX51" fmla="*/ 1166 w 8913"/>
              <a:gd name="connsiteY51" fmla="*/ 6899 h 10000"/>
              <a:gd name="connsiteX52" fmla="*/ 420 w 8913"/>
              <a:gd name="connsiteY52" fmla="*/ 6882 h 10000"/>
              <a:gd name="connsiteX53" fmla="*/ 400 w 8913"/>
              <a:gd name="connsiteY53" fmla="*/ 6856 h 10000"/>
              <a:gd name="connsiteX54" fmla="*/ 322 w 8913"/>
              <a:gd name="connsiteY54" fmla="*/ 6847 h 10000"/>
              <a:gd name="connsiteX55" fmla="*/ 264 w 8913"/>
              <a:gd name="connsiteY55" fmla="*/ 6739 h 10000"/>
              <a:gd name="connsiteX56" fmla="*/ 25 w 8913"/>
              <a:gd name="connsiteY56" fmla="*/ 6730 h 10000"/>
              <a:gd name="connsiteX57" fmla="*/ 234 w 8913"/>
              <a:gd name="connsiteY57" fmla="*/ 7640 h 10000"/>
              <a:gd name="connsiteX58" fmla="*/ 1065 w 8913"/>
              <a:gd name="connsiteY58" fmla="*/ 7645 h 10000"/>
              <a:gd name="connsiteX59" fmla="*/ 1113 w 8913"/>
              <a:gd name="connsiteY59" fmla="*/ 7763 h 10000"/>
              <a:gd name="connsiteX60" fmla="*/ 1270 w 8913"/>
              <a:gd name="connsiteY60" fmla="*/ 7763 h 10000"/>
              <a:gd name="connsiteX61" fmla="*/ 1281 w 8913"/>
              <a:gd name="connsiteY61" fmla="*/ 7684 h 10000"/>
              <a:gd name="connsiteX62" fmla="*/ 1476 w 8913"/>
              <a:gd name="connsiteY62" fmla="*/ 7680 h 10000"/>
              <a:gd name="connsiteX63" fmla="*/ 1476 w 8913"/>
              <a:gd name="connsiteY63" fmla="*/ 7811 h 10000"/>
              <a:gd name="connsiteX64" fmla="*/ 2946 w 8913"/>
              <a:gd name="connsiteY64" fmla="*/ 7811 h 10000"/>
              <a:gd name="connsiteX65" fmla="*/ 5434 w 8913"/>
              <a:gd name="connsiteY65" fmla="*/ 9132 h 10000"/>
              <a:gd name="connsiteX66" fmla="*/ 5924 w 8913"/>
              <a:gd name="connsiteY66" fmla="*/ 9381 h 10000"/>
              <a:gd name="connsiteX67" fmla="*/ 6075 w 8913"/>
              <a:gd name="connsiteY67" fmla="*/ 9824 h 10000"/>
              <a:gd name="connsiteX68" fmla="*/ 6141 w 8913"/>
              <a:gd name="connsiteY68" fmla="*/ 9943 h 10000"/>
              <a:gd name="connsiteX69" fmla="*/ 6186 w 8913"/>
              <a:gd name="connsiteY69" fmla="*/ 9986 h 10000"/>
              <a:gd name="connsiteX70" fmla="*/ 6258 w 8913"/>
              <a:gd name="connsiteY70" fmla="*/ 10000 h 10000"/>
              <a:gd name="connsiteX71" fmla="*/ 6343 w 8913"/>
              <a:gd name="connsiteY71" fmla="*/ 9995 h 10000"/>
              <a:gd name="connsiteX72" fmla="*/ 6464 w 8913"/>
              <a:gd name="connsiteY72" fmla="*/ 9948 h 10000"/>
              <a:gd name="connsiteX73" fmla="*/ 7432 w 8913"/>
              <a:gd name="connsiteY73" fmla="*/ 9293 h 10000"/>
              <a:gd name="connsiteX74" fmla="*/ 7572 w 8913"/>
              <a:gd name="connsiteY74" fmla="*/ 9486 h 10000"/>
              <a:gd name="connsiteX75" fmla="*/ 7631 w 8913"/>
              <a:gd name="connsiteY75" fmla="*/ 9512 h 10000"/>
              <a:gd name="connsiteX76" fmla="*/ 7676 w 8913"/>
              <a:gd name="connsiteY76" fmla="*/ 9503 h 10000"/>
              <a:gd name="connsiteX77" fmla="*/ 7707 w 8913"/>
              <a:gd name="connsiteY77" fmla="*/ 9476 h 10000"/>
              <a:gd name="connsiteX78" fmla="*/ 7746 w 8913"/>
              <a:gd name="connsiteY78" fmla="*/ 9411 h 10000"/>
              <a:gd name="connsiteX79" fmla="*/ 7749 w 8913"/>
              <a:gd name="connsiteY79" fmla="*/ 9319 h 10000"/>
              <a:gd name="connsiteX80" fmla="*/ 7728 w 8913"/>
              <a:gd name="connsiteY80" fmla="*/ 9250 h 10000"/>
              <a:gd name="connsiteX81" fmla="*/ 7696 w 8913"/>
              <a:gd name="connsiteY81" fmla="*/ 9132 h 10000"/>
              <a:gd name="connsiteX82" fmla="*/ 7807 w 8913"/>
              <a:gd name="connsiteY82" fmla="*/ 9019 h 10000"/>
              <a:gd name="connsiteX83" fmla="*/ 7980 w 8913"/>
              <a:gd name="connsiteY83" fmla="*/ 8927 h 10000"/>
              <a:gd name="connsiteX84" fmla="*/ 8156 w 8913"/>
              <a:gd name="connsiteY84" fmla="*/ 8862 h 10000"/>
              <a:gd name="connsiteX85" fmla="*/ 8376 w 8913"/>
              <a:gd name="connsiteY85" fmla="*/ 8848 h 10000"/>
              <a:gd name="connsiteX86" fmla="*/ 8686 w 8913"/>
              <a:gd name="connsiteY86" fmla="*/ 8845 h 10000"/>
              <a:gd name="connsiteX87" fmla="*/ 8676 w 8913"/>
              <a:gd name="connsiteY87" fmla="*/ 9172 h 10000"/>
              <a:gd name="connsiteX88" fmla="*/ 8747 w 8913"/>
              <a:gd name="connsiteY88" fmla="*/ 9267 h 10000"/>
              <a:gd name="connsiteX89" fmla="*/ 8846 w 8913"/>
              <a:gd name="connsiteY89" fmla="*/ 9315 h 10000"/>
              <a:gd name="connsiteX90" fmla="*/ 8913 w 8913"/>
              <a:gd name="connsiteY90" fmla="*/ 9333 h 10000"/>
              <a:gd name="connsiteX91" fmla="*/ 5569 w 8913"/>
              <a:gd name="connsiteY91" fmla="*/ 7753 h 10000"/>
              <a:gd name="connsiteX92" fmla="*/ 5767 w 8913"/>
              <a:gd name="connsiteY92" fmla="*/ 6566 h 10000"/>
              <a:gd name="connsiteX93" fmla="*/ 6302 w 8913"/>
              <a:gd name="connsiteY93" fmla="*/ 5290 h 10000"/>
              <a:gd name="connsiteX94" fmla="*/ 5947 w 8913"/>
              <a:gd name="connsiteY94" fmla="*/ 5129 h 10000"/>
              <a:gd name="connsiteX95" fmla="*/ 5960 w 8913"/>
              <a:gd name="connsiteY95" fmla="*/ 4782 h 10000"/>
              <a:gd name="connsiteX96" fmla="*/ 5988 w 8913"/>
              <a:gd name="connsiteY96" fmla="*/ 4352 h 10000"/>
              <a:gd name="connsiteX97" fmla="*/ 6017 w 8913"/>
              <a:gd name="connsiteY97" fmla="*/ 4035 h 10000"/>
              <a:gd name="connsiteX98" fmla="*/ 5934 w 8913"/>
              <a:gd name="connsiteY98" fmla="*/ 3678 h 10000"/>
              <a:gd name="connsiteX99" fmla="*/ 5775 w 8913"/>
              <a:gd name="connsiteY99" fmla="*/ 3389 h 10000"/>
              <a:gd name="connsiteX100" fmla="*/ 5721 w 8913"/>
              <a:gd name="connsiteY100" fmla="*/ 3120 h 10000"/>
              <a:gd name="connsiteX101" fmla="*/ 5711 w 8913"/>
              <a:gd name="connsiteY101" fmla="*/ 2814 h 10000"/>
              <a:gd name="connsiteX102" fmla="*/ 5787 w 8913"/>
              <a:gd name="connsiteY102" fmla="*/ 2461 h 10000"/>
              <a:gd name="connsiteX103" fmla="*/ 5883 w 8913"/>
              <a:gd name="connsiteY103" fmla="*/ 2174 h 10000"/>
              <a:gd name="connsiteX104" fmla="*/ 5883 w 8913"/>
              <a:gd name="connsiteY104" fmla="*/ 2087 h 10000"/>
              <a:gd name="connsiteX105" fmla="*/ 6002 w 8913"/>
              <a:gd name="connsiteY105" fmla="*/ 945 h 10000"/>
              <a:gd name="connsiteX106" fmla="*/ 6016 w 8913"/>
              <a:gd name="connsiteY106" fmla="*/ 632 h 10000"/>
              <a:gd name="connsiteX107" fmla="*/ 6122 w 8913"/>
              <a:gd name="connsiteY107" fmla="*/ 628 h 10000"/>
              <a:gd name="connsiteX108" fmla="*/ 6215 w 8913"/>
              <a:gd name="connsiteY108" fmla="*/ 501 h 10000"/>
              <a:gd name="connsiteX109" fmla="*/ 6226 w 8913"/>
              <a:gd name="connsiteY109" fmla="*/ 23 h 10000"/>
              <a:gd name="connsiteX110" fmla="*/ 6001 w 8913"/>
              <a:gd name="connsiteY110" fmla="*/ 7 h 10000"/>
              <a:gd name="connsiteX111" fmla="*/ 5722 w 8913"/>
              <a:gd name="connsiteY111" fmla="*/ 146 h 10000"/>
              <a:gd name="connsiteX112" fmla="*/ 5478 w 8913"/>
              <a:gd name="connsiteY112" fmla="*/ 381 h 10000"/>
              <a:gd name="connsiteX113" fmla="*/ 5032 w 8913"/>
              <a:gd name="connsiteY113" fmla="*/ 726 h 10000"/>
              <a:gd name="connsiteX114" fmla="*/ 3810 w 8913"/>
              <a:gd name="connsiteY114" fmla="*/ 1406 h 10000"/>
              <a:gd name="connsiteX115" fmla="*/ 3302 w 8913"/>
              <a:gd name="connsiteY115" fmla="*/ 1781 h 10000"/>
              <a:gd name="connsiteX116" fmla="*/ 3302 w 8913"/>
              <a:gd name="connsiteY116" fmla="*/ 1912 h 10000"/>
              <a:gd name="connsiteX117" fmla="*/ 3359 w 8913"/>
              <a:gd name="connsiteY117" fmla="*/ 1890 h 10000"/>
              <a:gd name="connsiteX118" fmla="*/ 3370 w 8913"/>
              <a:gd name="connsiteY118" fmla="*/ 1994 h 10000"/>
              <a:gd name="connsiteX119" fmla="*/ 3278 w 8913"/>
              <a:gd name="connsiteY119" fmla="*/ 2061 h 10000"/>
              <a:gd name="connsiteX120" fmla="*/ 2897 w 8913"/>
              <a:gd name="connsiteY120" fmla="*/ 2465 h 10000"/>
              <a:gd name="connsiteX121" fmla="*/ 2752 w 8913"/>
              <a:gd name="connsiteY121" fmla="*/ 2683 h 10000"/>
              <a:gd name="connsiteX122" fmla="*/ 2476 w 8913"/>
              <a:gd name="connsiteY122" fmla="*/ 2971 h 10000"/>
              <a:gd name="connsiteX123" fmla="*/ 2388 w 8913"/>
              <a:gd name="connsiteY123" fmla="*/ 3106 h 10000"/>
              <a:gd name="connsiteX124" fmla="*/ 2390 w 8913"/>
              <a:gd name="connsiteY124" fmla="*/ 3207 h 10000"/>
              <a:gd name="connsiteX125" fmla="*/ 2264 w 8913"/>
              <a:gd name="connsiteY125" fmla="*/ 3325 h 10000"/>
              <a:gd name="connsiteX126" fmla="*/ 2063 w 8913"/>
              <a:gd name="connsiteY126" fmla="*/ 3263 h 10000"/>
              <a:gd name="connsiteX127" fmla="*/ 1838 w 8913"/>
              <a:gd name="connsiteY127" fmla="*/ 3520 h 10000"/>
              <a:gd name="connsiteX128" fmla="*/ 1838 w 8913"/>
              <a:gd name="connsiteY128" fmla="*/ 3651 h 10000"/>
              <a:gd name="connsiteX129" fmla="*/ 1656 w 8913"/>
              <a:gd name="connsiteY129" fmla="*/ 3826 h 10000"/>
              <a:gd name="connsiteX130" fmla="*/ 1753 w 8913"/>
              <a:gd name="connsiteY130" fmla="*/ 3927 h 10000"/>
              <a:gd name="connsiteX131" fmla="*/ 1897 w 8913"/>
              <a:gd name="connsiteY131" fmla="*/ 3835 h 10000"/>
              <a:gd name="connsiteX132" fmla="*/ 2164 w 8913"/>
              <a:gd name="connsiteY132" fmla="*/ 3995 h 10000"/>
              <a:gd name="connsiteX133" fmla="*/ 2441 w 8913"/>
              <a:gd name="connsiteY133" fmla="*/ 3800 h 10000"/>
              <a:gd name="connsiteX134" fmla="*/ 2508 w 8913"/>
              <a:gd name="connsiteY134" fmla="*/ 3848 h 10000"/>
              <a:gd name="connsiteX135" fmla="*/ 2219 w 8913"/>
              <a:gd name="connsiteY135" fmla="*/ 4074 h 10000"/>
              <a:gd name="connsiteX136" fmla="*/ 2508 w 8913"/>
              <a:gd name="connsiteY136" fmla="*/ 4336 h 10000"/>
              <a:gd name="connsiteX137" fmla="*/ 2692 w 8913"/>
              <a:gd name="connsiteY137" fmla="*/ 4175 h 10000"/>
              <a:gd name="connsiteX138" fmla="*/ 2820 w 8913"/>
              <a:gd name="connsiteY138" fmla="*/ 4136 h 10000"/>
              <a:gd name="connsiteX139" fmla="*/ 2828 w 8913"/>
              <a:gd name="connsiteY139" fmla="*/ 4258 h 10000"/>
              <a:gd name="connsiteX140" fmla="*/ 2641 w 8913"/>
              <a:gd name="connsiteY140" fmla="*/ 4384 h 10000"/>
              <a:gd name="connsiteX141" fmla="*/ 2750 w 8913"/>
              <a:gd name="connsiteY141" fmla="*/ 4545 h 10000"/>
              <a:gd name="connsiteX142" fmla="*/ 3112 w 8913"/>
              <a:gd name="connsiteY142" fmla="*/ 4240 h 10000"/>
              <a:gd name="connsiteX143" fmla="*/ 3053 w 8913"/>
              <a:gd name="connsiteY143" fmla="*/ 4122 h 10000"/>
              <a:gd name="connsiteX144" fmla="*/ 3181 w 8913"/>
              <a:gd name="connsiteY144" fmla="*/ 4004 h 10000"/>
              <a:gd name="connsiteX145" fmla="*/ 3319 w 8913"/>
              <a:gd name="connsiteY145" fmla="*/ 4126 h 10000"/>
              <a:gd name="connsiteX146" fmla="*/ 3496 w 8913"/>
              <a:gd name="connsiteY146" fmla="*/ 4070 h 10000"/>
              <a:gd name="connsiteX147" fmla="*/ 4086 w 8913"/>
              <a:gd name="connsiteY147" fmla="*/ 2949 h 10000"/>
              <a:gd name="connsiteX148" fmla="*/ 4070 w 8913"/>
              <a:gd name="connsiteY148" fmla="*/ 3075 h 10000"/>
              <a:gd name="connsiteX149" fmla="*/ 3642 w 8913"/>
              <a:gd name="connsiteY149" fmla="*/ 4226 h 10000"/>
              <a:gd name="connsiteX150" fmla="*/ 4281 w 8913"/>
              <a:gd name="connsiteY150" fmla="*/ 4083 h 10000"/>
              <a:gd name="connsiteX151" fmla="*/ 4242 w 8913"/>
              <a:gd name="connsiteY151" fmla="*/ 4284 h 10000"/>
              <a:gd name="connsiteX152" fmla="*/ 3801 w 8913"/>
              <a:gd name="connsiteY152" fmla="*/ 4402 h 10000"/>
              <a:gd name="connsiteX153" fmla="*/ 3820 w 8913"/>
              <a:gd name="connsiteY153" fmla="*/ 4554 h 10000"/>
              <a:gd name="connsiteX154" fmla="*/ 4101 w 8913"/>
              <a:gd name="connsiteY154" fmla="*/ 4541 h 10000"/>
              <a:gd name="connsiteX155" fmla="*/ 4092 w 8913"/>
              <a:gd name="connsiteY155" fmla="*/ 4676 h 10000"/>
              <a:gd name="connsiteX156" fmla="*/ 3884 w 8913"/>
              <a:gd name="connsiteY156" fmla="*/ 4702 h 10000"/>
              <a:gd name="connsiteX157" fmla="*/ 3884 w 8913"/>
              <a:gd name="connsiteY157" fmla="*/ 4846 h 10000"/>
              <a:gd name="connsiteX158" fmla="*/ 4042 w 8913"/>
              <a:gd name="connsiteY158" fmla="*/ 4855 h 10000"/>
              <a:gd name="connsiteX159" fmla="*/ 4032 w 8913"/>
              <a:gd name="connsiteY159" fmla="*/ 4977 h 10000"/>
              <a:gd name="connsiteX160" fmla="*/ 3856 w 8913"/>
              <a:gd name="connsiteY160" fmla="*/ 5038 h 10000"/>
              <a:gd name="connsiteX161" fmla="*/ 3801 w 8913"/>
              <a:gd name="connsiteY161" fmla="*/ 5069 h 10000"/>
              <a:gd name="connsiteX162" fmla="*/ 3754 w 8913"/>
              <a:gd name="connsiteY162" fmla="*/ 5029 h 10000"/>
              <a:gd name="connsiteX163" fmla="*/ 3787 w 8913"/>
              <a:gd name="connsiteY163" fmla="*/ 4972 h 10000"/>
              <a:gd name="connsiteX164" fmla="*/ 3759 w 8913"/>
              <a:gd name="connsiteY164" fmla="*/ 4807 h 10000"/>
              <a:gd name="connsiteX165" fmla="*/ 3611 w 8913"/>
              <a:gd name="connsiteY165" fmla="*/ 4558 h 10000"/>
              <a:gd name="connsiteX166" fmla="*/ 3526 w 8913"/>
              <a:gd name="connsiteY166" fmla="*/ 4594 h 10000"/>
              <a:gd name="connsiteX167" fmla="*/ 3537 w 8913"/>
              <a:gd name="connsiteY167" fmla="*/ 4462 h 10000"/>
              <a:gd name="connsiteX168" fmla="*/ 3396 w 8913"/>
              <a:gd name="connsiteY168" fmla="*/ 4319 h 10000"/>
              <a:gd name="connsiteX169" fmla="*/ 3190 w 8913"/>
              <a:gd name="connsiteY169" fmla="*/ 4502 h 10000"/>
              <a:gd name="connsiteX170" fmla="*/ 3210 w 8913"/>
              <a:gd name="connsiteY170" fmla="*/ 4868 h 10000"/>
              <a:gd name="connsiteX171" fmla="*/ 3135 w 8913"/>
              <a:gd name="connsiteY171" fmla="*/ 4898 h 10000"/>
              <a:gd name="connsiteX172" fmla="*/ 3141 w 8913"/>
              <a:gd name="connsiteY172" fmla="*/ 5330 h 10000"/>
              <a:gd name="connsiteX173" fmla="*/ 3268 w 8913"/>
              <a:gd name="connsiteY173" fmla="*/ 5355 h 10000"/>
              <a:gd name="connsiteX174" fmla="*/ 3308 w 8913"/>
              <a:gd name="connsiteY174" fmla="*/ 5404 h 10000"/>
              <a:gd name="connsiteX175" fmla="*/ 3302 w 8913"/>
              <a:gd name="connsiteY175" fmla="*/ 5861 h 10000"/>
              <a:gd name="connsiteX176" fmla="*/ 4571 w 8913"/>
              <a:gd name="connsiteY176" fmla="*/ 5852 h 10000"/>
              <a:gd name="connsiteX177" fmla="*/ 4713 w 8913"/>
              <a:gd name="connsiteY177" fmla="*/ 5482 h 10000"/>
              <a:gd name="connsiteX178" fmla="*/ 4807 w 8913"/>
              <a:gd name="connsiteY178" fmla="*/ 5055 h 10000"/>
              <a:gd name="connsiteX179" fmla="*/ 4819 w 8913"/>
              <a:gd name="connsiteY179" fmla="*/ 4201 h 10000"/>
              <a:gd name="connsiteX180" fmla="*/ 4838 w 8913"/>
              <a:gd name="connsiteY180" fmla="*/ 4048 h 10000"/>
              <a:gd name="connsiteX181" fmla="*/ 4859 w 8913"/>
              <a:gd name="connsiteY181" fmla="*/ 3970 h 10000"/>
              <a:gd name="connsiteX0" fmla="*/ 5452 w 9925"/>
              <a:gd name="connsiteY0" fmla="*/ 3970 h 10000"/>
              <a:gd name="connsiteX1" fmla="*/ 5523 w 9925"/>
              <a:gd name="connsiteY1" fmla="*/ 4114 h 10000"/>
              <a:gd name="connsiteX2" fmla="*/ 5547 w 9925"/>
              <a:gd name="connsiteY2" fmla="*/ 4357 h 10000"/>
              <a:gd name="connsiteX3" fmla="*/ 5505 w 9925"/>
              <a:gd name="connsiteY3" fmla="*/ 5012 h 10000"/>
              <a:gd name="connsiteX4" fmla="*/ 5462 w 9925"/>
              <a:gd name="connsiteY4" fmla="*/ 5364 h 10000"/>
              <a:gd name="connsiteX5" fmla="*/ 5372 w 9925"/>
              <a:gd name="connsiteY5" fmla="*/ 5670 h 10000"/>
              <a:gd name="connsiteX6" fmla="*/ 5252 w 9925"/>
              <a:gd name="connsiteY6" fmla="*/ 5953 h 10000"/>
              <a:gd name="connsiteX7" fmla="*/ 5154 w 9925"/>
              <a:gd name="connsiteY7" fmla="*/ 6115 h 10000"/>
              <a:gd name="connsiteX8" fmla="*/ 5052 w 9925"/>
              <a:gd name="connsiteY8" fmla="*/ 6253 h 10000"/>
              <a:gd name="connsiteX9" fmla="*/ 4868 w 9925"/>
              <a:gd name="connsiteY9" fmla="*/ 6359 h 10000"/>
              <a:gd name="connsiteX10" fmla="*/ 4636 w 9925"/>
              <a:gd name="connsiteY10" fmla="*/ 6456 h 10000"/>
              <a:gd name="connsiteX11" fmla="*/ 4330 w 9925"/>
              <a:gd name="connsiteY11" fmla="*/ 6555 h 10000"/>
              <a:gd name="connsiteX12" fmla="*/ 4001 w 9925"/>
              <a:gd name="connsiteY12" fmla="*/ 6608 h 10000"/>
              <a:gd name="connsiteX13" fmla="*/ 3759 w 9925"/>
              <a:gd name="connsiteY13" fmla="*/ 6625 h 10000"/>
              <a:gd name="connsiteX14" fmla="*/ 3492 w 9925"/>
              <a:gd name="connsiteY14" fmla="*/ 6599 h 10000"/>
              <a:gd name="connsiteX15" fmla="*/ 3315 w 9925"/>
              <a:gd name="connsiteY15" fmla="*/ 6542 h 10000"/>
              <a:gd name="connsiteX16" fmla="*/ 3327 w 9925"/>
              <a:gd name="connsiteY16" fmla="*/ 7327 h 10000"/>
              <a:gd name="connsiteX17" fmla="*/ 3164 w 9925"/>
              <a:gd name="connsiteY17" fmla="*/ 7344 h 10000"/>
              <a:gd name="connsiteX18" fmla="*/ 2887 w 9925"/>
              <a:gd name="connsiteY18" fmla="*/ 6908 h 10000"/>
              <a:gd name="connsiteX19" fmla="*/ 2956 w 9925"/>
              <a:gd name="connsiteY19" fmla="*/ 6687 h 10000"/>
              <a:gd name="connsiteX20" fmla="*/ 2848 w 9925"/>
              <a:gd name="connsiteY20" fmla="*/ 6359 h 10000"/>
              <a:gd name="connsiteX21" fmla="*/ 2482 w 9925"/>
              <a:gd name="connsiteY21" fmla="*/ 6595 h 10000"/>
              <a:gd name="connsiteX22" fmla="*/ 2391 w 9925"/>
              <a:gd name="connsiteY22" fmla="*/ 6377 h 10000"/>
              <a:gd name="connsiteX23" fmla="*/ 2956 w 9925"/>
              <a:gd name="connsiteY23" fmla="*/ 6036 h 10000"/>
              <a:gd name="connsiteX24" fmla="*/ 2802 w 9925"/>
              <a:gd name="connsiteY24" fmla="*/ 4842 h 10000"/>
              <a:gd name="connsiteX25" fmla="*/ 2303 w 9925"/>
              <a:gd name="connsiteY25" fmla="*/ 4541 h 10000"/>
              <a:gd name="connsiteX26" fmla="*/ 1963 w 9925"/>
              <a:gd name="connsiteY26" fmla="*/ 4697 h 10000"/>
              <a:gd name="connsiteX27" fmla="*/ 1545 w 9925"/>
              <a:gd name="connsiteY27" fmla="*/ 4345 h 10000"/>
              <a:gd name="connsiteX28" fmla="*/ 0 w 9925"/>
              <a:gd name="connsiteY28" fmla="*/ 5133 h 10000"/>
              <a:gd name="connsiteX29" fmla="*/ 0 w 9925"/>
              <a:gd name="connsiteY29" fmla="*/ 5758 h 10000"/>
              <a:gd name="connsiteX30" fmla="*/ 476 w 9925"/>
              <a:gd name="connsiteY30" fmla="*/ 5743 h 10000"/>
              <a:gd name="connsiteX31" fmla="*/ 941 w 9925"/>
              <a:gd name="connsiteY31" fmla="*/ 5273 h 10000"/>
              <a:gd name="connsiteX32" fmla="*/ 1086 w 9925"/>
              <a:gd name="connsiteY32" fmla="*/ 5474 h 10000"/>
              <a:gd name="connsiteX33" fmla="*/ 582 w 9925"/>
              <a:gd name="connsiteY33" fmla="*/ 5957 h 10000"/>
              <a:gd name="connsiteX34" fmla="*/ 782 w 9925"/>
              <a:gd name="connsiteY34" fmla="*/ 6284 h 10000"/>
              <a:gd name="connsiteX35" fmla="*/ 1483 w 9925"/>
              <a:gd name="connsiteY35" fmla="*/ 6324 h 10000"/>
              <a:gd name="connsiteX36" fmla="*/ 1623 w 9925"/>
              <a:gd name="connsiteY36" fmla="*/ 6704 h 10000"/>
              <a:gd name="connsiteX37" fmla="*/ 2140 w 9925"/>
              <a:gd name="connsiteY37" fmla="*/ 6503 h 10000"/>
              <a:gd name="connsiteX38" fmla="*/ 2238 w 9925"/>
              <a:gd name="connsiteY38" fmla="*/ 6494 h 10000"/>
              <a:gd name="connsiteX39" fmla="*/ 2261 w 9925"/>
              <a:gd name="connsiteY39" fmla="*/ 6687 h 10000"/>
              <a:gd name="connsiteX40" fmla="*/ 2178 w 9925"/>
              <a:gd name="connsiteY40" fmla="*/ 6664 h 10000"/>
              <a:gd name="connsiteX41" fmla="*/ 2197 w 9925"/>
              <a:gd name="connsiteY41" fmla="*/ 7092 h 10000"/>
              <a:gd name="connsiteX42" fmla="*/ 2096 w 9925"/>
              <a:gd name="connsiteY42" fmla="*/ 7078 h 10000"/>
              <a:gd name="connsiteX43" fmla="*/ 2109 w 9925"/>
              <a:gd name="connsiteY43" fmla="*/ 7235 h 10000"/>
              <a:gd name="connsiteX44" fmla="*/ 2281 w 9925"/>
              <a:gd name="connsiteY44" fmla="*/ 7344 h 10000"/>
              <a:gd name="connsiteX45" fmla="*/ 2284 w 9925"/>
              <a:gd name="connsiteY45" fmla="*/ 7406 h 10000"/>
              <a:gd name="connsiteX46" fmla="*/ 1847 w 9925"/>
              <a:gd name="connsiteY46" fmla="*/ 7418 h 10000"/>
              <a:gd name="connsiteX47" fmla="*/ 1855 w 9925"/>
              <a:gd name="connsiteY47" fmla="*/ 7057 h 10000"/>
              <a:gd name="connsiteX48" fmla="*/ 1607 w 9925"/>
              <a:gd name="connsiteY48" fmla="*/ 6935 h 10000"/>
              <a:gd name="connsiteX49" fmla="*/ 1637 w 9925"/>
              <a:gd name="connsiteY49" fmla="*/ 7418 h 10000"/>
              <a:gd name="connsiteX50" fmla="*/ 1414 w 9925"/>
              <a:gd name="connsiteY50" fmla="*/ 7409 h 10000"/>
              <a:gd name="connsiteX51" fmla="*/ 1308 w 9925"/>
              <a:gd name="connsiteY51" fmla="*/ 6899 h 10000"/>
              <a:gd name="connsiteX52" fmla="*/ 471 w 9925"/>
              <a:gd name="connsiteY52" fmla="*/ 6882 h 10000"/>
              <a:gd name="connsiteX53" fmla="*/ 449 w 9925"/>
              <a:gd name="connsiteY53" fmla="*/ 6856 h 10000"/>
              <a:gd name="connsiteX54" fmla="*/ 361 w 9925"/>
              <a:gd name="connsiteY54" fmla="*/ 6847 h 10000"/>
              <a:gd name="connsiteX55" fmla="*/ 296 w 9925"/>
              <a:gd name="connsiteY55" fmla="*/ 6739 h 10000"/>
              <a:gd name="connsiteX56" fmla="*/ 28 w 9925"/>
              <a:gd name="connsiteY56" fmla="*/ 6730 h 10000"/>
              <a:gd name="connsiteX57" fmla="*/ 263 w 9925"/>
              <a:gd name="connsiteY57" fmla="*/ 7640 h 10000"/>
              <a:gd name="connsiteX58" fmla="*/ 1195 w 9925"/>
              <a:gd name="connsiteY58" fmla="*/ 7645 h 10000"/>
              <a:gd name="connsiteX59" fmla="*/ 1249 w 9925"/>
              <a:gd name="connsiteY59" fmla="*/ 7763 h 10000"/>
              <a:gd name="connsiteX60" fmla="*/ 1425 w 9925"/>
              <a:gd name="connsiteY60" fmla="*/ 7763 h 10000"/>
              <a:gd name="connsiteX61" fmla="*/ 1437 w 9925"/>
              <a:gd name="connsiteY61" fmla="*/ 7684 h 10000"/>
              <a:gd name="connsiteX62" fmla="*/ 1656 w 9925"/>
              <a:gd name="connsiteY62" fmla="*/ 7680 h 10000"/>
              <a:gd name="connsiteX63" fmla="*/ 1656 w 9925"/>
              <a:gd name="connsiteY63" fmla="*/ 7811 h 10000"/>
              <a:gd name="connsiteX64" fmla="*/ 3305 w 9925"/>
              <a:gd name="connsiteY64" fmla="*/ 7811 h 10000"/>
              <a:gd name="connsiteX65" fmla="*/ 6097 w 9925"/>
              <a:gd name="connsiteY65" fmla="*/ 9132 h 10000"/>
              <a:gd name="connsiteX66" fmla="*/ 6646 w 9925"/>
              <a:gd name="connsiteY66" fmla="*/ 9381 h 10000"/>
              <a:gd name="connsiteX67" fmla="*/ 6816 w 9925"/>
              <a:gd name="connsiteY67" fmla="*/ 9824 h 10000"/>
              <a:gd name="connsiteX68" fmla="*/ 6890 w 9925"/>
              <a:gd name="connsiteY68" fmla="*/ 9943 h 10000"/>
              <a:gd name="connsiteX69" fmla="*/ 6940 w 9925"/>
              <a:gd name="connsiteY69" fmla="*/ 9986 h 10000"/>
              <a:gd name="connsiteX70" fmla="*/ 7021 w 9925"/>
              <a:gd name="connsiteY70" fmla="*/ 10000 h 10000"/>
              <a:gd name="connsiteX71" fmla="*/ 7117 w 9925"/>
              <a:gd name="connsiteY71" fmla="*/ 9995 h 10000"/>
              <a:gd name="connsiteX72" fmla="*/ 7252 w 9925"/>
              <a:gd name="connsiteY72" fmla="*/ 9948 h 10000"/>
              <a:gd name="connsiteX73" fmla="*/ 8338 w 9925"/>
              <a:gd name="connsiteY73" fmla="*/ 9293 h 10000"/>
              <a:gd name="connsiteX74" fmla="*/ 8495 w 9925"/>
              <a:gd name="connsiteY74" fmla="*/ 9486 h 10000"/>
              <a:gd name="connsiteX75" fmla="*/ 8562 w 9925"/>
              <a:gd name="connsiteY75" fmla="*/ 9512 h 10000"/>
              <a:gd name="connsiteX76" fmla="*/ 8612 w 9925"/>
              <a:gd name="connsiteY76" fmla="*/ 9503 h 10000"/>
              <a:gd name="connsiteX77" fmla="*/ 8647 w 9925"/>
              <a:gd name="connsiteY77" fmla="*/ 9476 h 10000"/>
              <a:gd name="connsiteX78" fmla="*/ 8691 w 9925"/>
              <a:gd name="connsiteY78" fmla="*/ 9411 h 10000"/>
              <a:gd name="connsiteX79" fmla="*/ 8694 w 9925"/>
              <a:gd name="connsiteY79" fmla="*/ 9319 h 10000"/>
              <a:gd name="connsiteX80" fmla="*/ 8670 w 9925"/>
              <a:gd name="connsiteY80" fmla="*/ 9250 h 10000"/>
              <a:gd name="connsiteX81" fmla="*/ 8635 w 9925"/>
              <a:gd name="connsiteY81" fmla="*/ 9132 h 10000"/>
              <a:gd name="connsiteX82" fmla="*/ 8759 w 9925"/>
              <a:gd name="connsiteY82" fmla="*/ 9019 h 10000"/>
              <a:gd name="connsiteX83" fmla="*/ 8953 w 9925"/>
              <a:gd name="connsiteY83" fmla="*/ 8927 h 10000"/>
              <a:gd name="connsiteX84" fmla="*/ 9151 w 9925"/>
              <a:gd name="connsiteY84" fmla="*/ 8862 h 10000"/>
              <a:gd name="connsiteX85" fmla="*/ 9398 w 9925"/>
              <a:gd name="connsiteY85" fmla="*/ 8848 h 10000"/>
              <a:gd name="connsiteX86" fmla="*/ 9745 w 9925"/>
              <a:gd name="connsiteY86" fmla="*/ 8845 h 10000"/>
              <a:gd name="connsiteX87" fmla="*/ 9734 w 9925"/>
              <a:gd name="connsiteY87" fmla="*/ 9172 h 10000"/>
              <a:gd name="connsiteX88" fmla="*/ 9814 w 9925"/>
              <a:gd name="connsiteY88" fmla="*/ 9267 h 10000"/>
              <a:gd name="connsiteX89" fmla="*/ 9925 w 9925"/>
              <a:gd name="connsiteY89" fmla="*/ 9315 h 10000"/>
              <a:gd name="connsiteX90" fmla="*/ 6248 w 9925"/>
              <a:gd name="connsiteY90" fmla="*/ 7753 h 10000"/>
              <a:gd name="connsiteX91" fmla="*/ 6470 w 9925"/>
              <a:gd name="connsiteY91" fmla="*/ 6566 h 10000"/>
              <a:gd name="connsiteX92" fmla="*/ 7071 w 9925"/>
              <a:gd name="connsiteY92" fmla="*/ 5290 h 10000"/>
              <a:gd name="connsiteX93" fmla="*/ 6672 w 9925"/>
              <a:gd name="connsiteY93" fmla="*/ 5129 h 10000"/>
              <a:gd name="connsiteX94" fmla="*/ 6687 w 9925"/>
              <a:gd name="connsiteY94" fmla="*/ 4782 h 10000"/>
              <a:gd name="connsiteX95" fmla="*/ 6718 w 9925"/>
              <a:gd name="connsiteY95" fmla="*/ 4352 h 10000"/>
              <a:gd name="connsiteX96" fmla="*/ 6751 w 9925"/>
              <a:gd name="connsiteY96" fmla="*/ 4035 h 10000"/>
              <a:gd name="connsiteX97" fmla="*/ 6658 w 9925"/>
              <a:gd name="connsiteY97" fmla="*/ 3678 h 10000"/>
              <a:gd name="connsiteX98" fmla="*/ 6479 w 9925"/>
              <a:gd name="connsiteY98" fmla="*/ 3389 h 10000"/>
              <a:gd name="connsiteX99" fmla="*/ 6419 w 9925"/>
              <a:gd name="connsiteY99" fmla="*/ 3120 h 10000"/>
              <a:gd name="connsiteX100" fmla="*/ 6407 w 9925"/>
              <a:gd name="connsiteY100" fmla="*/ 2814 h 10000"/>
              <a:gd name="connsiteX101" fmla="*/ 6493 w 9925"/>
              <a:gd name="connsiteY101" fmla="*/ 2461 h 10000"/>
              <a:gd name="connsiteX102" fmla="*/ 6600 w 9925"/>
              <a:gd name="connsiteY102" fmla="*/ 2174 h 10000"/>
              <a:gd name="connsiteX103" fmla="*/ 6600 w 9925"/>
              <a:gd name="connsiteY103" fmla="*/ 2087 h 10000"/>
              <a:gd name="connsiteX104" fmla="*/ 6734 w 9925"/>
              <a:gd name="connsiteY104" fmla="*/ 945 h 10000"/>
              <a:gd name="connsiteX105" fmla="*/ 6750 w 9925"/>
              <a:gd name="connsiteY105" fmla="*/ 632 h 10000"/>
              <a:gd name="connsiteX106" fmla="*/ 6869 w 9925"/>
              <a:gd name="connsiteY106" fmla="*/ 628 h 10000"/>
              <a:gd name="connsiteX107" fmla="*/ 6973 w 9925"/>
              <a:gd name="connsiteY107" fmla="*/ 501 h 10000"/>
              <a:gd name="connsiteX108" fmla="*/ 6985 w 9925"/>
              <a:gd name="connsiteY108" fmla="*/ 23 h 10000"/>
              <a:gd name="connsiteX109" fmla="*/ 6733 w 9925"/>
              <a:gd name="connsiteY109" fmla="*/ 7 h 10000"/>
              <a:gd name="connsiteX110" fmla="*/ 6420 w 9925"/>
              <a:gd name="connsiteY110" fmla="*/ 146 h 10000"/>
              <a:gd name="connsiteX111" fmla="*/ 6146 w 9925"/>
              <a:gd name="connsiteY111" fmla="*/ 381 h 10000"/>
              <a:gd name="connsiteX112" fmla="*/ 5646 w 9925"/>
              <a:gd name="connsiteY112" fmla="*/ 726 h 10000"/>
              <a:gd name="connsiteX113" fmla="*/ 4275 w 9925"/>
              <a:gd name="connsiteY113" fmla="*/ 1406 h 10000"/>
              <a:gd name="connsiteX114" fmla="*/ 3705 w 9925"/>
              <a:gd name="connsiteY114" fmla="*/ 1781 h 10000"/>
              <a:gd name="connsiteX115" fmla="*/ 3705 w 9925"/>
              <a:gd name="connsiteY115" fmla="*/ 1912 h 10000"/>
              <a:gd name="connsiteX116" fmla="*/ 3769 w 9925"/>
              <a:gd name="connsiteY116" fmla="*/ 1890 h 10000"/>
              <a:gd name="connsiteX117" fmla="*/ 3781 w 9925"/>
              <a:gd name="connsiteY117" fmla="*/ 1994 h 10000"/>
              <a:gd name="connsiteX118" fmla="*/ 3678 w 9925"/>
              <a:gd name="connsiteY118" fmla="*/ 2061 h 10000"/>
              <a:gd name="connsiteX119" fmla="*/ 3250 w 9925"/>
              <a:gd name="connsiteY119" fmla="*/ 2465 h 10000"/>
              <a:gd name="connsiteX120" fmla="*/ 3088 w 9925"/>
              <a:gd name="connsiteY120" fmla="*/ 2683 h 10000"/>
              <a:gd name="connsiteX121" fmla="*/ 2778 w 9925"/>
              <a:gd name="connsiteY121" fmla="*/ 2971 h 10000"/>
              <a:gd name="connsiteX122" fmla="*/ 2679 w 9925"/>
              <a:gd name="connsiteY122" fmla="*/ 3106 h 10000"/>
              <a:gd name="connsiteX123" fmla="*/ 2681 w 9925"/>
              <a:gd name="connsiteY123" fmla="*/ 3207 h 10000"/>
              <a:gd name="connsiteX124" fmla="*/ 2540 w 9925"/>
              <a:gd name="connsiteY124" fmla="*/ 3325 h 10000"/>
              <a:gd name="connsiteX125" fmla="*/ 2315 w 9925"/>
              <a:gd name="connsiteY125" fmla="*/ 3263 h 10000"/>
              <a:gd name="connsiteX126" fmla="*/ 2062 w 9925"/>
              <a:gd name="connsiteY126" fmla="*/ 3520 h 10000"/>
              <a:gd name="connsiteX127" fmla="*/ 2062 w 9925"/>
              <a:gd name="connsiteY127" fmla="*/ 3651 h 10000"/>
              <a:gd name="connsiteX128" fmla="*/ 1858 w 9925"/>
              <a:gd name="connsiteY128" fmla="*/ 3826 h 10000"/>
              <a:gd name="connsiteX129" fmla="*/ 1967 w 9925"/>
              <a:gd name="connsiteY129" fmla="*/ 3927 h 10000"/>
              <a:gd name="connsiteX130" fmla="*/ 2128 w 9925"/>
              <a:gd name="connsiteY130" fmla="*/ 3835 h 10000"/>
              <a:gd name="connsiteX131" fmla="*/ 2428 w 9925"/>
              <a:gd name="connsiteY131" fmla="*/ 3995 h 10000"/>
              <a:gd name="connsiteX132" fmla="*/ 2739 w 9925"/>
              <a:gd name="connsiteY132" fmla="*/ 3800 h 10000"/>
              <a:gd name="connsiteX133" fmla="*/ 2814 w 9925"/>
              <a:gd name="connsiteY133" fmla="*/ 3848 h 10000"/>
              <a:gd name="connsiteX134" fmla="*/ 2490 w 9925"/>
              <a:gd name="connsiteY134" fmla="*/ 4074 h 10000"/>
              <a:gd name="connsiteX135" fmla="*/ 2814 w 9925"/>
              <a:gd name="connsiteY135" fmla="*/ 4336 h 10000"/>
              <a:gd name="connsiteX136" fmla="*/ 3020 w 9925"/>
              <a:gd name="connsiteY136" fmla="*/ 4175 h 10000"/>
              <a:gd name="connsiteX137" fmla="*/ 3164 w 9925"/>
              <a:gd name="connsiteY137" fmla="*/ 4136 h 10000"/>
              <a:gd name="connsiteX138" fmla="*/ 3173 w 9925"/>
              <a:gd name="connsiteY138" fmla="*/ 4258 h 10000"/>
              <a:gd name="connsiteX139" fmla="*/ 2963 w 9925"/>
              <a:gd name="connsiteY139" fmla="*/ 4384 h 10000"/>
              <a:gd name="connsiteX140" fmla="*/ 3085 w 9925"/>
              <a:gd name="connsiteY140" fmla="*/ 4545 h 10000"/>
              <a:gd name="connsiteX141" fmla="*/ 3492 w 9925"/>
              <a:gd name="connsiteY141" fmla="*/ 4240 h 10000"/>
              <a:gd name="connsiteX142" fmla="*/ 3425 w 9925"/>
              <a:gd name="connsiteY142" fmla="*/ 4122 h 10000"/>
              <a:gd name="connsiteX143" fmla="*/ 3569 w 9925"/>
              <a:gd name="connsiteY143" fmla="*/ 4004 h 10000"/>
              <a:gd name="connsiteX144" fmla="*/ 3724 w 9925"/>
              <a:gd name="connsiteY144" fmla="*/ 4126 h 10000"/>
              <a:gd name="connsiteX145" fmla="*/ 3922 w 9925"/>
              <a:gd name="connsiteY145" fmla="*/ 4070 h 10000"/>
              <a:gd name="connsiteX146" fmla="*/ 4584 w 9925"/>
              <a:gd name="connsiteY146" fmla="*/ 2949 h 10000"/>
              <a:gd name="connsiteX147" fmla="*/ 4566 w 9925"/>
              <a:gd name="connsiteY147" fmla="*/ 3075 h 10000"/>
              <a:gd name="connsiteX148" fmla="*/ 4086 w 9925"/>
              <a:gd name="connsiteY148" fmla="*/ 4226 h 10000"/>
              <a:gd name="connsiteX149" fmla="*/ 4803 w 9925"/>
              <a:gd name="connsiteY149" fmla="*/ 4083 h 10000"/>
              <a:gd name="connsiteX150" fmla="*/ 4759 w 9925"/>
              <a:gd name="connsiteY150" fmla="*/ 4284 h 10000"/>
              <a:gd name="connsiteX151" fmla="*/ 4265 w 9925"/>
              <a:gd name="connsiteY151" fmla="*/ 4402 h 10000"/>
              <a:gd name="connsiteX152" fmla="*/ 4286 w 9925"/>
              <a:gd name="connsiteY152" fmla="*/ 4554 h 10000"/>
              <a:gd name="connsiteX153" fmla="*/ 4601 w 9925"/>
              <a:gd name="connsiteY153" fmla="*/ 4541 h 10000"/>
              <a:gd name="connsiteX154" fmla="*/ 4591 w 9925"/>
              <a:gd name="connsiteY154" fmla="*/ 4676 h 10000"/>
              <a:gd name="connsiteX155" fmla="*/ 4358 w 9925"/>
              <a:gd name="connsiteY155" fmla="*/ 4702 h 10000"/>
              <a:gd name="connsiteX156" fmla="*/ 4358 w 9925"/>
              <a:gd name="connsiteY156" fmla="*/ 4846 h 10000"/>
              <a:gd name="connsiteX157" fmla="*/ 4535 w 9925"/>
              <a:gd name="connsiteY157" fmla="*/ 4855 h 10000"/>
              <a:gd name="connsiteX158" fmla="*/ 4524 w 9925"/>
              <a:gd name="connsiteY158" fmla="*/ 4977 h 10000"/>
              <a:gd name="connsiteX159" fmla="*/ 4326 w 9925"/>
              <a:gd name="connsiteY159" fmla="*/ 5038 h 10000"/>
              <a:gd name="connsiteX160" fmla="*/ 4265 w 9925"/>
              <a:gd name="connsiteY160" fmla="*/ 5069 h 10000"/>
              <a:gd name="connsiteX161" fmla="*/ 4212 w 9925"/>
              <a:gd name="connsiteY161" fmla="*/ 5029 h 10000"/>
              <a:gd name="connsiteX162" fmla="*/ 4249 w 9925"/>
              <a:gd name="connsiteY162" fmla="*/ 4972 h 10000"/>
              <a:gd name="connsiteX163" fmla="*/ 4217 w 9925"/>
              <a:gd name="connsiteY163" fmla="*/ 4807 h 10000"/>
              <a:gd name="connsiteX164" fmla="*/ 4051 w 9925"/>
              <a:gd name="connsiteY164" fmla="*/ 4558 h 10000"/>
              <a:gd name="connsiteX165" fmla="*/ 3956 w 9925"/>
              <a:gd name="connsiteY165" fmla="*/ 4594 h 10000"/>
              <a:gd name="connsiteX166" fmla="*/ 3968 w 9925"/>
              <a:gd name="connsiteY166" fmla="*/ 4462 h 10000"/>
              <a:gd name="connsiteX167" fmla="*/ 3810 w 9925"/>
              <a:gd name="connsiteY167" fmla="*/ 4319 h 10000"/>
              <a:gd name="connsiteX168" fmla="*/ 3579 w 9925"/>
              <a:gd name="connsiteY168" fmla="*/ 4502 h 10000"/>
              <a:gd name="connsiteX169" fmla="*/ 3601 w 9925"/>
              <a:gd name="connsiteY169" fmla="*/ 4868 h 10000"/>
              <a:gd name="connsiteX170" fmla="*/ 3517 w 9925"/>
              <a:gd name="connsiteY170" fmla="*/ 4898 h 10000"/>
              <a:gd name="connsiteX171" fmla="*/ 3524 w 9925"/>
              <a:gd name="connsiteY171" fmla="*/ 5330 h 10000"/>
              <a:gd name="connsiteX172" fmla="*/ 3667 w 9925"/>
              <a:gd name="connsiteY172" fmla="*/ 5355 h 10000"/>
              <a:gd name="connsiteX173" fmla="*/ 3711 w 9925"/>
              <a:gd name="connsiteY173" fmla="*/ 5404 h 10000"/>
              <a:gd name="connsiteX174" fmla="*/ 3705 w 9925"/>
              <a:gd name="connsiteY174" fmla="*/ 5861 h 10000"/>
              <a:gd name="connsiteX175" fmla="*/ 5128 w 9925"/>
              <a:gd name="connsiteY175" fmla="*/ 5852 h 10000"/>
              <a:gd name="connsiteX176" fmla="*/ 5288 w 9925"/>
              <a:gd name="connsiteY176" fmla="*/ 5482 h 10000"/>
              <a:gd name="connsiteX177" fmla="*/ 5393 w 9925"/>
              <a:gd name="connsiteY177" fmla="*/ 5055 h 10000"/>
              <a:gd name="connsiteX178" fmla="*/ 5407 w 9925"/>
              <a:gd name="connsiteY178" fmla="*/ 4201 h 10000"/>
              <a:gd name="connsiteX179" fmla="*/ 5428 w 9925"/>
              <a:gd name="connsiteY179" fmla="*/ 4048 h 10000"/>
              <a:gd name="connsiteX180" fmla="*/ 5452 w 9925"/>
              <a:gd name="connsiteY180" fmla="*/ 3970 h 10000"/>
              <a:gd name="connsiteX0" fmla="*/ 5493 w 9888"/>
              <a:gd name="connsiteY0" fmla="*/ 3970 h 10000"/>
              <a:gd name="connsiteX1" fmla="*/ 5565 w 9888"/>
              <a:gd name="connsiteY1" fmla="*/ 4114 h 10000"/>
              <a:gd name="connsiteX2" fmla="*/ 5589 w 9888"/>
              <a:gd name="connsiteY2" fmla="*/ 4357 h 10000"/>
              <a:gd name="connsiteX3" fmla="*/ 5547 w 9888"/>
              <a:gd name="connsiteY3" fmla="*/ 5012 h 10000"/>
              <a:gd name="connsiteX4" fmla="*/ 5503 w 9888"/>
              <a:gd name="connsiteY4" fmla="*/ 5364 h 10000"/>
              <a:gd name="connsiteX5" fmla="*/ 5413 w 9888"/>
              <a:gd name="connsiteY5" fmla="*/ 5670 h 10000"/>
              <a:gd name="connsiteX6" fmla="*/ 5292 w 9888"/>
              <a:gd name="connsiteY6" fmla="*/ 5953 h 10000"/>
              <a:gd name="connsiteX7" fmla="*/ 5193 w 9888"/>
              <a:gd name="connsiteY7" fmla="*/ 6115 h 10000"/>
              <a:gd name="connsiteX8" fmla="*/ 5090 w 9888"/>
              <a:gd name="connsiteY8" fmla="*/ 6253 h 10000"/>
              <a:gd name="connsiteX9" fmla="*/ 4905 w 9888"/>
              <a:gd name="connsiteY9" fmla="*/ 6359 h 10000"/>
              <a:gd name="connsiteX10" fmla="*/ 4671 w 9888"/>
              <a:gd name="connsiteY10" fmla="*/ 6456 h 10000"/>
              <a:gd name="connsiteX11" fmla="*/ 4363 w 9888"/>
              <a:gd name="connsiteY11" fmla="*/ 6555 h 10000"/>
              <a:gd name="connsiteX12" fmla="*/ 4031 w 9888"/>
              <a:gd name="connsiteY12" fmla="*/ 6608 h 10000"/>
              <a:gd name="connsiteX13" fmla="*/ 3787 w 9888"/>
              <a:gd name="connsiteY13" fmla="*/ 6625 h 10000"/>
              <a:gd name="connsiteX14" fmla="*/ 3518 w 9888"/>
              <a:gd name="connsiteY14" fmla="*/ 6599 h 10000"/>
              <a:gd name="connsiteX15" fmla="*/ 3340 w 9888"/>
              <a:gd name="connsiteY15" fmla="*/ 6542 h 10000"/>
              <a:gd name="connsiteX16" fmla="*/ 3352 w 9888"/>
              <a:gd name="connsiteY16" fmla="*/ 7327 h 10000"/>
              <a:gd name="connsiteX17" fmla="*/ 3188 w 9888"/>
              <a:gd name="connsiteY17" fmla="*/ 7344 h 10000"/>
              <a:gd name="connsiteX18" fmla="*/ 2909 w 9888"/>
              <a:gd name="connsiteY18" fmla="*/ 6908 h 10000"/>
              <a:gd name="connsiteX19" fmla="*/ 2978 w 9888"/>
              <a:gd name="connsiteY19" fmla="*/ 6687 h 10000"/>
              <a:gd name="connsiteX20" fmla="*/ 2870 w 9888"/>
              <a:gd name="connsiteY20" fmla="*/ 6359 h 10000"/>
              <a:gd name="connsiteX21" fmla="*/ 2501 w 9888"/>
              <a:gd name="connsiteY21" fmla="*/ 6595 h 10000"/>
              <a:gd name="connsiteX22" fmla="*/ 2409 w 9888"/>
              <a:gd name="connsiteY22" fmla="*/ 6377 h 10000"/>
              <a:gd name="connsiteX23" fmla="*/ 2978 w 9888"/>
              <a:gd name="connsiteY23" fmla="*/ 6036 h 10000"/>
              <a:gd name="connsiteX24" fmla="*/ 2823 w 9888"/>
              <a:gd name="connsiteY24" fmla="*/ 4842 h 10000"/>
              <a:gd name="connsiteX25" fmla="*/ 2320 w 9888"/>
              <a:gd name="connsiteY25" fmla="*/ 4541 h 10000"/>
              <a:gd name="connsiteX26" fmla="*/ 1978 w 9888"/>
              <a:gd name="connsiteY26" fmla="*/ 4697 h 10000"/>
              <a:gd name="connsiteX27" fmla="*/ 1557 w 9888"/>
              <a:gd name="connsiteY27" fmla="*/ 4345 h 10000"/>
              <a:gd name="connsiteX28" fmla="*/ 0 w 9888"/>
              <a:gd name="connsiteY28" fmla="*/ 5133 h 10000"/>
              <a:gd name="connsiteX29" fmla="*/ 0 w 9888"/>
              <a:gd name="connsiteY29" fmla="*/ 5758 h 10000"/>
              <a:gd name="connsiteX30" fmla="*/ 480 w 9888"/>
              <a:gd name="connsiteY30" fmla="*/ 5743 h 10000"/>
              <a:gd name="connsiteX31" fmla="*/ 948 w 9888"/>
              <a:gd name="connsiteY31" fmla="*/ 5273 h 10000"/>
              <a:gd name="connsiteX32" fmla="*/ 1094 w 9888"/>
              <a:gd name="connsiteY32" fmla="*/ 5474 h 10000"/>
              <a:gd name="connsiteX33" fmla="*/ 586 w 9888"/>
              <a:gd name="connsiteY33" fmla="*/ 5957 h 10000"/>
              <a:gd name="connsiteX34" fmla="*/ 788 w 9888"/>
              <a:gd name="connsiteY34" fmla="*/ 6284 h 10000"/>
              <a:gd name="connsiteX35" fmla="*/ 1494 w 9888"/>
              <a:gd name="connsiteY35" fmla="*/ 6324 h 10000"/>
              <a:gd name="connsiteX36" fmla="*/ 1635 w 9888"/>
              <a:gd name="connsiteY36" fmla="*/ 6704 h 10000"/>
              <a:gd name="connsiteX37" fmla="*/ 2156 w 9888"/>
              <a:gd name="connsiteY37" fmla="*/ 6503 h 10000"/>
              <a:gd name="connsiteX38" fmla="*/ 2255 w 9888"/>
              <a:gd name="connsiteY38" fmla="*/ 6494 h 10000"/>
              <a:gd name="connsiteX39" fmla="*/ 2278 w 9888"/>
              <a:gd name="connsiteY39" fmla="*/ 6687 h 10000"/>
              <a:gd name="connsiteX40" fmla="*/ 2194 w 9888"/>
              <a:gd name="connsiteY40" fmla="*/ 6664 h 10000"/>
              <a:gd name="connsiteX41" fmla="*/ 2214 w 9888"/>
              <a:gd name="connsiteY41" fmla="*/ 7092 h 10000"/>
              <a:gd name="connsiteX42" fmla="*/ 2112 w 9888"/>
              <a:gd name="connsiteY42" fmla="*/ 7078 h 10000"/>
              <a:gd name="connsiteX43" fmla="*/ 2125 w 9888"/>
              <a:gd name="connsiteY43" fmla="*/ 7235 h 10000"/>
              <a:gd name="connsiteX44" fmla="*/ 2298 w 9888"/>
              <a:gd name="connsiteY44" fmla="*/ 7344 h 10000"/>
              <a:gd name="connsiteX45" fmla="*/ 2301 w 9888"/>
              <a:gd name="connsiteY45" fmla="*/ 7406 h 10000"/>
              <a:gd name="connsiteX46" fmla="*/ 1861 w 9888"/>
              <a:gd name="connsiteY46" fmla="*/ 7418 h 10000"/>
              <a:gd name="connsiteX47" fmla="*/ 1869 w 9888"/>
              <a:gd name="connsiteY47" fmla="*/ 7057 h 10000"/>
              <a:gd name="connsiteX48" fmla="*/ 1619 w 9888"/>
              <a:gd name="connsiteY48" fmla="*/ 6935 h 10000"/>
              <a:gd name="connsiteX49" fmla="*/ 1649 w 9888"/>
              <a:gd name="connsiteY49" fmla="*/ 7418 h 10000"/>
              <a:gd name="connsiteX50" fmla="*/ 1425 w 9888"/>
              <a:gd name="connsiteY50" fmla="*/ 7409 h 10000"/>
              <a:gd name="connsiteX51" fmla="*/ 1318 w 9888"/>
              <a:gd name="connsiteY51" fmla="*/ 6899 h 10000"/>
              <a:gd name="connsiteX52" fmla="*/ 475 w 9888"/>
              <a:gd name="connsiteY52" fmla="*/ 6882 h 10000"/>
              <a:gd name="connsiteX53" fmla="*/ 452 w 9888"/>
              <a:gd name="connsiteY53" fmla="*/ 6856 h 10000"/>
              <a:gd name="connsiteX54" fmla="*/ 364 w 9888"/>
              <a:gd name="connsiteY54" fmla="*/ 6847 h 10000"/>
              <a:gd name="connsiteX55" fmla="*/ 298 w 9888"/>
              <a:gd name="connsiteY55" fmla="*/ 6739 h 10000"/>
              <a:gd name="connsiteX56" fmla="*/ 28 w 9888"/>
              <a:gd name="connsiteY56" fmla="*/ 6730 h 10000"/>
              <a:gd name="connsiteX57" fmla="*/ 265 w 9888"/>
              <a:gd name="connsiteY57" fmla="*/ 7640 h 10000"/>
              <a:gd name="connsiteX58" fmla="*/ 1204 w 9888"/>
              <a:gd name="connsiteY58" fmla="*/ 7645 h 10000"/>
              <a:gd name="connsiteX59" fmla="*/ 1258 w 9888"/>
              <a:gd name="connsiteY59" fmla="*/ 7763 h 10000"/>
              <a:gd name="connsiteX60" fmla="*/ 1436 w 9888"/>
              <a:gd name="connsiteY60" fmla="*/ 7763 h 10000"/>
              <a:gd name="connsiteX61" fmla="*/ 1448 w 9888"/>
              <a:gd name="connsiteY61" fmla="*/ 7684 h 10000"/>
              <a:gd name="connsiteX62" fmla="*/ 1669 w 9888"/>
              <a:gd name="connsiteY62" fmla="*/ 7680 h 10000"/>
              <a:gd name="connsiteX63" fmla="*/ 1669 w 9888"/>
              <a:gd name="connsiteY63" fmla="*/ 7811 h 10000"/>
              <a:gd name="connsiteX64" fmla="*/ 3330 w 9888"/>
              <a:gd name="connsiteY64" fmla="*/ 7811 h 10000"/>
              <a:gd name="connsiteX65" fmla="*/ 6143 w 9888"/>
              <a:gd name="connsiteY65" fmla="*/ 9132 h 10000"/>
              <a:gd name="connsiteX66" fmla="*/ 6696 w 9888"/>
              <a:gd name="connsiteY66" fmla="*/ 9381 h 10000"/>
              <a:gd name="connsiteX67" fmla="*/ 6868 w 9888"/>
              <a:gd name="connsiteY67" fmla="*/ 9824 h 10000"/>
              <a:gd name="connsiteX68" fmla="*/ 6942 w 9888"/>
              <a:gd name="connsiteY68" fmla="*/ 9943 h 10000"/>
              <a:gd name="connsiteX69" fmla="*/ 6992 w 9888"/>
              <a:gd name="connsiteY69" fmla="*/ 9986 h 10000"/>
              <a:gd name="connsiteX70" fmla="*/ 7074 w 9888"/>
              <a:gd name="connsiteY70" fmla="*/ 10000 h 10000"/>
              <a:gd name="connsiteX71" fmla="*/ 7171 w 9888"/>
              <a:gd name="connsiteY71" fmla="*/ 9995 h 10000"/>
              <a:gd name="connsiteX72" fmla="*/ 7307 w 9888"/>
              <a:gd name="connsiteY72" fmla="*/ 9948 h 10000"/>
              <a:gd name="connsiteX73" fmla="*/ 8401 w 9888"/>
              <a:gd name="connsiteY73" fmla="*/ 9293 h 10000"/>
              <a:gd name="connsiteX74" fmla="*/ 8559 w 9888"/>
              <a:gd name="connsiteY74" fmla="*/ 9486 h 10000"/>
              <a:gd name="connsiteX75" fmla="*/ 8627 w 9888"/>
              <a:gd name="connsiteY75" fmla="*/ 9512 h 10000"/>
              <a:gd name="connsiteX76" fmla="*/ 8677 w 9888"/>
              <a:gd name="connsiteY76" fmla="*/ 9503 h 10000"/>
              <a:gd name="connsiteX77" fmla="*/ 8712 w 9888"/>
              <a:gd name="connsiteY77" fmla="*/ 9476 h 10000"/>
              <a:gd name="connsiteX78" fmla="*/ 8757 w 9888"/>
              <a:gd name="connsiteY78" fmla="*/ 9411 h 10000"/>
              <a:gd name="connsiteX79" fmla="*/ 8760 w 9888"/>
              <a:gd name="connsiteY79" fmla="*/ 9319 h 10000"/>
              <a:gd name="connsiteX80" fmla="*/ 8736 w 9888"/>
              <a:gd name="connsiteY80" fmla="*/ 9250 h 10000"/>
              <a:gd name="connsiteX81" fmla="*/ 8700 w 9888"/>
              <a:gd name="connsiteY81" fmla="*/ 9132 h 10000"/>
              <a:gd name="connsiteX82" fmla="*/ 8825 w 9888"/>
              <a:gd name="connsiteY82" fmla="*/ 9019 h 10000"/>
              <a:gd name="connsiteX83" fmla="*/ 9021 w 9888"/>
              <a:gd name="connsiteY83" fmla="*/ 8927 h 10000"/>
              <a:gd name="connsiteX84" fmla="*/ 9220 w 9888"/>
              <a:gd name="connsiteY84" fmla="*/ 8862 h 10000"/>
              <a:gd name="connsiteX85" fmla="*/ 9469 w 9888"/>
              <a:gd name="connsiteY85" fmla="*/ 8848 h 10000"/>
              <a:gd name="connsiteX86" fmla="*/ 9819 w 9888"/>
              <a:gd name="connsiteY86" fmla="*/ 8845 h 10000"/>
              <a:gd name="connsiteX87" fmla="*/ 9808 w 9888"/>
              <a:gd name="connsiteY87" fmla="*/ 9172 h 10000"/>
              <a:gd name="connsiteX88" fmla="*/ 9888 w 9888"/>
              <a:gd name="connsiteY88" fmla="*/ 9267 h 10000"/>
              <a:gd name="connsiteX89" fmla="*/ 6295 w 9888"/>
              <a:gd name="connsiteY89" fmla="*/ 7753 h 10000"/>
              <a:gd name="connsiteX90" fmla="*/ 6519 w 9888"/>
              <a:gd name="connsiteY90" fmla="*/ 6566 h 10000"/>
              <a:gd name="connsiteX91" fmla="*/ 7124 w 9888"/>
              <a:gd name="connsiteY91" fmla="*/ 5290 h 10000"/>
              <a:gd name="connsiteX92" fmla="*/ 6722 w 9888"/>
              <a:gd name="connsiteY92" fmla="*/ 5129 h 10000"/>
              <a:gd name="connsiteX93" fmla="*/ 6738 w 9888"/>
              <a:gd name="connsiteY93" fmla="*/ 4782 h 10000"/>
              <a:gd name="connsiteX94" fmla="*/ 6769 w 9888"/>
              <a:gd name="connsiteY94" fmla="*/ 4352 h 10000"/>
              <a:gd name="connsiteX95" fmla="*/ 6802 w 9888"/>
              <a:gd name="connsiteY95" fmla="*/ 4035 h 10000"/>
              <a:gd name="connsiteX96" fmla="*/ 6708 w 9888"/>
              <a:gd name="connsiteY96" fmla="*/ 3678 h 10000"/>
              <a:gd name="connsiteX97" fmla="*/ 6528 w 9888"/>
              <a:gd name="connsiteY97" fmla="*/ 3389 h 10000"/>
              <a:gd name="connsiteX98" fmla="*/ 6468 w 9888"/>
              <a:gd name="connsiteY98" fmla="*/ 3120 h 10000"/>
              <a:gd name="connsiteX99" fmla="*/ 6455 w 9888"/>
              <a:gd name="connsiteY99" fmla="*/ 2814 h 10000"/>
              <a:gd name="connsiteX100" fmla="*/ 6542 w 9888"/>
              <a:gd name="connsiteY100" fmla="*/ 2461 h 10000"/>
              <a:gd name="connsiteX101" fmla="*/ 6650 w 9888"/>
              <a:gd name="connsiteY101" fmla="*/ 2174 h 10000"/>
              <a:gd name="connsiteX102" fmla="*/ 6650 w 9888"/>
              <a:gd name="connsiteY102" fmla="*/ 2087 h 10000"/>
              <a:gd name="connsiteX103" fmla="*/ 6785 w 9888"/>
              <a:gd name="connsiteY103" fmla="*/ 945 h 10000"/>
              <a:gd name="connsiteX104" fmla="*/ 6801 w 9888"/>
              <a:gd name="connsiteY104" fmla="*/ 632 h 10000"/>
              <a:gd name="connsiteX105" fmla="*/ 6921 w 9888"/>
              <a:gd name="connsiteY105" fmla="*/ 628 h 10000"/>
              <a:gd name="connsiteX106" fmla="*/ 7026 w 9888"/>
              <a:gd name="connsiteY106" fmla="*/ 501 h 10000"/>
              <a:gd name="connsiteX107" fmla="*/ 7038 w 9888"/>
              <a:gd name="connsiteY107" fmla="*/ 23 h 10000"/>
              <a:gd name="connsiteX108" fmla="*/ 6784 w 9888"/>
              <a:gd name="connsiteY108" fmla="*/ 7 h 10000"/>
              <a:gd name="connsiteX109" fmla="*/ 6469 w 9888"/>
              <a:gd name="connsiteY109" fmla="*/ 146 h 10000"/>
              <a:gd name="connsiteX110" fmla="*/ 6192 w 9888"/>
              <a:gd name="connsiteY110" fmla="*/ 381 h 10000"/>
              <a:gd name="connsiteX111" fmla="*/ 5689 w 9888"/>
              <a:gd name="connsiteY111" fmla="*/ 726 h 10000"/>
              <a:gd name="connsiteX112" fmla="*/ 4307 w 9888"/>
              <a:gd name="connsiteY112" fmla="*/ 1406 h 10000"/>
              <a:gd name="connsiteX113" fmla="*/ 3733 w 9888"/>
              <a:gd name="connsiteY113" fmla="*/ 1781 h 10000"/>
              <a:gd name="connsiteX114" fmla="*/ 3733 w 9888"/>
              <a:gd name="connsiteY114" fmla="*/ 1912 h 10000"/>
              <a:gd name="connsiteX115" fmla="*/ 3797 w 9888"/>
              <a:gd name="connsiteY115" fmla="*/ 1890 h 10000"/>
              <a:gd name="connsiteX116" fmla="*/ 3810 w 9888"/>
              <a:gd name="connsiteY116" fmla="*/ 1994 h 10000"/>
              <a:gd name="connsiteX117" fmla="*/ 3706 w 9888"/>
              <a:gd name="connsiteY117" fmla="*/ 2061 h 10000"/>
              <a:gd name="connsiteX118" fmla="*/ 3275 w 9888"/>
              <a:gd name="connsiteY118" fmla="*/ 2465 h 10000"/>
              <a:gd name="connsiteX119" fmla="*/ 3111 w 9888"/>
              <a:gd name="connsiteY119" fmla="*/ 2683 h 10000"/>
              <a:gd name="connsiteX120" fmla="*/ 2799 w 9888"/>
              <a:gd name="connsiteY120" fmla="*/ 2971 h 10000"/>
              <a:gd name="connsiteX121" fmla="*/ 2699 w 9888"/>
              <a:gd name="connsiteY121" fmla="*/ 3106 h 10000"/>
              <a:gd name="connsiteX122" fmla="*/ 2701 w 9888"/>
              <a:gd name="connsiteY122" fmla="*/ 3207 h 10000"/>
              <a:gd name="connsiteX123" fmla="*/ 2559 w 9888"/>
              <a:gd name="connsiteY123" fmla="*/ 3325 h 10000"/>
              <a:gd name="connsiteX124" fmla="*/ 2332 w 9888"/>
              <a:gd name="connsiteY124" fmla="*/ 3263 h 10000"/>
              <a:gd name="connsiteX125" fmla="*/ 2078 w 9888"/>
              <a:gd name="connsiteY125" fmla="*/ 3520 h 10000"/>
              <a:gd name="connsiteX126" fmla="*/ 2078 w 9888"/>
              <a:gd name="connsiteY126" fmla="*/ 3651 h 10000"/>
              <a:gd name="connsiteX127" fmla="*/ 1872 w 9888"/>
              <a:gd name="connsiteY127" fmla="*/ 3826 h 10000"/>
              <a:gd name="connsiteX128" fmla="*/ 1982 w 9888"/>
              <a:gd name="connsiteY128" fmla="*/ 3927 h 10000"/>
              <a:gd name="connsiteX129" fmla="*/ 2144 w 9888"/>
              <a:gd name="connsiteY129" fmla="*/ 3835 h 10000"/>
              <a:gd name="connsiteX130" fmla="*/ 2446 w 9888"/>
              <a:gd name="connsiteY130" fmla="*/ 3995 h 10000"/>
              <a:gd name="connsiteX131" fmla="*/ 2760 w 9888"/>
              <a:gd name="connsiteY131" fmla="*/ 3800 h 10000"/>
              <a:gd name="connsiteX132" fmla="*/ 2835 w 9888"/>
              <a:gd name="connsiteY132" fmla="*/ 3848 h 10000"/>
              <a:gd name="connsiteX133" fmla="*/ 2509 w 9888"/>
              <a:gd name="connsiteY133" fmla="*/ 4074 h 10000"/>
              <a:gd name="connsiteX134" fmla="*/ 2835 w 9888"/>
              <a:gd name="connsiteY134" fmla="*/ 4336 h 10000"/>
              <a:gd name="connsiteX135" fmla="*/ 3043 w 9888"/>
              <a:gd name="connsiteY135" fmla="*/ 4175 h 10000"/>
              <a:gd name="connsiteX136" fmla="*/ 3188 w 9888"/>
              <a:gd name="connsiteY136" fmla="*/ 4136 h 10000"/>
              <a:gd name="connsiteX137" fmla="*/ 3197 w 9888"/>
              <a:gd name="connsiteY137" fmla="*/ 4258 h 10000"/>
              <a:gd name="connsiteX138" fmla="*/ 2985 w 9888"/>
              <a:gd name="connsiteY138" fmla="*/ 4384 h 10000"/>
              <a:gd name="connsiteX139" fmla="*/ 3108 w 9888"/>
              <a:gd name="connsiteY139" fmla="*/ 4545 h 10000"/>
              <a:gd name="connsiteX140" fmla="*/ 3518 w 9888"/>
              <a:gd name="connsiteY140" fmla="*/ 4240 h 10000"/>
              <a:gd name="connsiteX141" fmla="*/ 3451 w 9888"/>
              <a:gd name="connsiteY141" fmla="*/ 4122 h 10000"/>
              <a:gd name="connsiteX142" fmla="*/ 3596 w 9888"/>
              <a:gd name="connsiteY142" fmla="*/ 4004 h 10000"/>
              <a:gd name="connsiteX143" fmla="*/ 3752 w 9888"/>
              <a:gd name="connsiteY143" fmla="*/ 4126 h 10000"/>
              <a:gd name="connsiteX144" fmla="*/ 3952 w 9888"/>
              <a:gd name="connsiteY144" fmla="*/ 4070 h 10000"/>
              <a:gd name="connsiteX145" fmla="*/ 4619 w 9888"/>
              <a:gd name="connsiteY145" fmla="*/ 2949 h 10000"/>
              <a:gd name="connsiteX146" fmla="*/ 4601 w 9888"/>
              <a:gd name="connsiteY146" fmla="*/ 3075 h 10000"/>
              <a:gd name="connsiteX147" fmla="*/ 4117 w 9888"/>
              <a:gd name="connsiteY147" fmla="*/ 4226 h 10000"/>
              <a:gd name="connsiteX148" fmla="*/ 4839 w 9888"/>
              <a:gd name="connsiteY148" fmla="*/ 4083 h 10000"/>
              <a:gd name="connsiteX149" fmla="*/ 4795 w 9888"/>
              <a:gd name="connsiteY149" fmla="*/ 4284 h 10000"/>
              <a:gd name="connsiteX150" fmla="*/ 4297 w 9888"/>
              <a:gd name="connsiteY150" fmla="*/ 4402 h 10000"/>
              <a:gd name="connsiteX151" fmla="*/ 4318 w 9888"/>
              <a:gd name="connsiteY151" fmla="*/ 4554 h 10000"/>
              <a:gd name="connsiteX152" fmla="*/ 4636 w 9888"/>
              <a:gd name="connsiteY152" fmla="*/ 4541 h 10000"/>
              <a:gd name="connsiteX153" fmla="*/ 4626 w 9888"/>
              <a:gd name="connsiteY153" fmla="*/ 4676 h 10000"/>
              <a:gd name="connsiteX154" fmla="*/ 4391 w 9888"/>
              <a:gd name="connsiteY154" fmla="*/ 4702 h 10000"/>
              <a:gd name="connsiteX155" fmla="*/ 4391 w 9888"/>
              <a:gd name="connsiteY155" fmla="*/ 4846 h 10000"/>
              <a:gd name="connsiteX156" fmla="*/ 4569 w 9888"/>
              <a:gd name="connsiteY156" fmla="*/ 4855 h 10000"/>
              <a:gd name="connsiteX157" fmla="*/ 4558 w 9888"/>
              <a:gd name="connsiteY157" fmla="*/ 4977 h 10000"/>
              <a:gd name="connsiteX158" fmla="*/ 4359 w 9888"/>
              <a:gd name="connsiteY158" fmla="*/ 5038 h 10000"/>
              <a:gd name="connsiteX159" fmla="*/ 4297 w 9888"/>
              <a:gd name="connsiteY159" fmla="*/ 5069 h 10000"/>
              <a:gd name="connsiteX160" fmla="*/ 4244 w 9888"/>
              <a:gd name="connsiteY160" fmla="*/ 5029 h 10000"/>
              <a:gd name="connsiteX161" fmla="*/ 4281 w 9888"/>
              <a:gd name="connsiteY161" fmla="*/ 4972 h 10000"/>
              <a:gd name="connsiteX162" fmla="*/ 4249 w 9888"/>
              <a:gd name="connsiteY162" fmla="*/ 4807 h 10000"/>
              <a:gd name="connsiteX163" fmla="*/ 4082 w 9888"/>
              <a:gd name="connsiteY163" fmla="*/ 4558 h 10000"/>
              <a:gd name="connsiteX164" fmla="*/ 3986 w 9888"/>
              <a:gd name="connsiteY164" fmla="*/ 4594 h 10000"/>
              <a:gd name="connsiteX165" fmla="*/ 3998 w 9888"/>
              <a:gd name="connsiteY165" fmla="*/ 4462 h 10000"/>
              <a:gd name="connsiteX166" fmla="*/ 3839 w 9888"/>
              <a:gd name="connsiteY166" fmla="*/ 4319 h 10000"/>
              <a:gd name="connsiteX167" fmla="*/ 3606 w 9888"/>
              <a:gd name="connsiteY167" fmla="*/ 4502 h 10000"/>
              <a:gd name="connsiteX168" fmla="*/ 3628 w 9888"/>
              <a:gd name="connsiteY168" fmla="*/ 4868 h 10000"/>
              <a:gd name="connsiteX169" fmla="*/ 3544 w 9888"/>
              <a:gd name="connsiteY169" fmla="*/ 4898 h 10000"/>
              <a:gd name="connsiteX170" fmla="*/ 3551 w 9888"/>
              <a:gd name="connsiteY170" fmla="*/ 5330 h 10000"/>
              <a:gd name="connsiteX171" fmla="*/ 3695 w 9888"/>
              <a:gd name="connsiteY171" fmla="*/ 5355 h 10000"/>
              <a:gd name="connsiteX172" fmla="*/ 3739 w 9888"/>
              <a:gd name="connsiteY172" fmla="*/ 5404 h 10000"/>
              <a:gd name="connsiteX173" fmla="*/ 3733 w 9888"/>
              <a:gd name="connsiteY173" fmla="*/ 5861 h 10000"/>
              <a:gd name="connsiteX174" fmla="*/ 5167 w 9888"/>
              <a:gd name="connsiteY174" fmla="*/ 5852 h 10000"/>
              <a:gd name="connsiteX175" fmla="*/ 5328 w 9888"/>
              <a:gd name="connsiteY175" fmla="*/ 5482 h 10000"/>
              <a:gd name="connsiteX176" fmla="*/ 5434 w 9888"/>
              <a:gd name="connsiteY176" fmla="*/ 5055 h 10000"/>
              <a:gd name="connsiteX177" fmla="*/ 5448 w 9888"/>
              <a:gd name="connsiteY177" fmla="*/ 4201 h 10000"/>
              <a:gd name="connsiteX178" fmla="*/ 5469 w 9888"/>
              <a:gd name="connsiteY178" fmla="*/ 4048 h 10000"/>
              <a:gd name="connsiteX179" fmla="*/ 5493 w 9888"/>
              <a:gd name="connsiteY179" fmla="*/ 3970 h 10000"/>
              <a:gd name="connsiteX0" fmla="*/ 5555 w 9930"/>
              <a:gd name="connsiteY0" fmla="*/ 3970 h 10000"/>
              <a:gd name="connsiteX1" fmla="*/ 5628 w 9930"/>
              <a:gd name="connsiteY1" fmla="*/ 4114 h 10000"/>
              <a:gd name="connsiteX2" fmla="*/ 5652 w 9930"/>
              <a:gd name="connsiteY2" fmla="*/ 4357 h 10000"/>
              <a:gd name="connsiteX3" fmla="*/ 5610 w 9930"/>
              <a:gd name="connsiteY3" fmla="*/ 5012 h 10000"/>
              <a:gd name="connsiteX4" fmla="*/ 5565 w 9930"/>
              <a:gd name="connsiteY4" fmla="*/ 5364 h 10000"/>
              <a:gd name="connsiteX5" fmla="*/ 5474 w 9930"/>
              <a:gd name="connsiteY5" fmla="*/ 5670 h 10000"/>
              <a:gd name="connsiteX6" fmla="*/ 5352 w 9930"/>
              <a:gd name="connsiteY6" fmla="*/ 5953 h 10000"/>
              <a:gd name="connsiteX7" fmla="*/ 5252 w 9930"/>
              <a:gd name="connsiteY7" fmla="*/ 6115 h 10000"/>
              <a:gd name="connsiteX8" fmla="*/ 5148 w 9930"/>
              <a:gd name="connsiteY8" fmla="*/ 6253 h 10000"/>
              <a:gd name="connsiteX9" fmla="*/ 4961 w 9930"/>
              <a:gd name="connsiteY9" fmla="*/ 6359 h 10000"/>
              <a:gd name="connsiteX10" fmla="*/ 4724 w 9930"/>
              <a:gd name="connsiteY10" fmla="*/ 6456 h 10000"/>
              <a:gd name="connsiteX11" fmla="*/ 4412 w 9930"/>
              <a:gd name="connsiteY11" fmla="*/ 6555 h 10000"/>
              <a:gd name="connsiteX12" fmla="*/ 4077 w 9930"/>
              <a:gd name="connsiteY12" fmla="*/ 6608 h 10000"/>
              <a:gd name="connsiteX13" fmla="*/ 3830 w 9930"/>
              <a:gd name="connsiteY13" fmla="*/ 6625 h 10000"/>
              <a:gd name="connsiteX14" fmla="*/ 3558 w 9930"/>
              <a:gd name="connsiteY14" fmla="*/ 6599 h 10000"/>
              <a:gd name="connsiteX15" fmla="*/ 3378 w 9930"/>
              <a:gd name="connsiteY15" fmla="*/ 6542 h 10000"/>
              <a:gd name="connsiteX16" fmla="*/ 3390 w 9930"/>
              <a:gd name="connsiteY16" fmla="*/ 7327 h 10000"/>
              <a:gd name="connsiteX17" fmla="*/ 3224 w 9930"/>
              <a:gd name="connsiteY17" fmla="*/ 7344 h 10000"/>
              <a:gd name="connsiteX18" fmla="*/ 2942 w 9930"/>
              <a:gd name="connsiteY18" fmla="*/ 6908 h 10000"/>
              <a:gd name="connsiteX19" fmla="*/ 3012 w 9930"/>
              <a:gd name="connsiteY19" fmla="*/ 6687 h 10000"/>
              <a:gd name="connsiteX20" fmla="*/ 2903 w 9930"/>
              <a:gd name="connsiteY20" fmla="*/ 6359 h 10000"/>
              <a:gd name="connsiteX21" fmla="*/ 2529 w 9930"/>
              <a:gd name="connsiteY21" fmla="*/ 6595 h 10000"/>
              <a:gd name="connsiteX22" fmla="*/ 2436 w 9930"/>
              <a:gd name="connsiteY22" fmla="*/ 6377 h 10000"/>
              <a:gd name="connsiteX23" fmla="*/ 3012 w 9930"/>
              <a:gd name="connsiteY23" fmla="*/ 6036 h 10000"/>
              <a:gd name="connsiteX24" fmla="*/ 2855 w 9930"/>
              <a:gd name="connsiteY24" fmla="*/ 4842 h 10000"/>
              <a:gd name="connsiteX25" fmla="*/ 2346 w 9930"/>
              <a:gd name="connsiteY25" fmla="*/ 4541 h 10000"/>
              <a:gd name="connsiteX26" fmla="*/ 2000 w 9930"/>
              <a:gd name="connsiteY26" fmla="*/ 4697 h 10000"/>
              <a:gd name="connsiteX27" fmla="*/ 1575 w 9930"/>
              <a:gd name="connsiteY27" fmla="*/ 4345 h 10000"/>
              <a:gd name="connsiteX28" fmla="*/ 0 w 9930"/>
              <a:gd name="connsiteY28" fmla="*/ 5133 h 10000"/>
              <a:gd name="connsiteX29" fmla="*/ 0 w 9930"/>
              <a:gd name="connsiteY29" fmla="*/ 5758 h 10000"/>
              <a:gd name="connsiteX30" fmla="*/ 485 w 9930"/>
              <a:gd name="connsiteY30" fmla="*/ 5743 h 10000"/>
              <a:gd name="connsiteX31" fmla="*/ 959 w 9930"/>
              <a:gd name="connsiteY31" fmla="*/ 5273 h 10000"/>
              <a:gd name="connsiteX32" fmla="*/ 1106 w 9930"/>
              <a:gd name="connsiteY32" fmla="*/ 5474 h 10000"/>
              <a:gd name="connsiteX33" fmla="*/ 593 w 9930"/>
              <a:gd name="connsiteY33" fmla="*/ 5957 h 10000"/>
              <a:gd name="connsiteX34" fmla="*/ 797 w 9930"/>
              <a:gd name="connsiteY34" fmla="*/ 6284 h 10000"/>
              <a:gd name="connsiteX35" fmla="*/ 1511 w 9930"/>
              <a:gd name="connsiteY35" fmla="*/ 6324 h 10000"/>
              <a:gd name="connsiteX36" fmla="*/ 1654 w 9930"/>
              <a:gd name="connsiteY36" fmla="*/ 6704 h 10000"/>
              <a:gd name="connsiteX37" fmla="*/ 2180 w 9930"/>
              <a:gd name="connsiteY37" fmla="*/ 6503 h 10000"/>
              <a:gd name="connsiteX38" fmla="*/ 2281 w 9930"/>
              <a:gd name="connsiteY38" fmla="*/ 6494 h 10000"/>
              <a:gd name="connsiteX39" fmla="*/ 2304 w 9930"/>
              <a:gd name="connsiteY39" fmla="*/ 6687 h 10000"/>
              <a:gd name="connsiteX40" fmla="*/ 2219 w 9930"/>
              <a:gd name="connsiteY40" fmla="*/ 6664 h 10000"/>
              <a:gd name="connsiteX41" fmla="*/ 2239 w 9930"/>
              <a:gd name="connsiteY41" fmla="*/ 7092 h 10000"/>
              <a:gd name="connsiteX42" fmla="*/ 2136 w 9930"/>
              <a:gd name="connsiteY42" fmla="*/ 7078 h 10000"/>
              <a:gd name="connsiteX43" fmla="*/ 2149 w 9930"/>
              <a:gd name="connsiteY43" fmla="*/ 7235 h 10000"/>
              <a:gd name="connsiteX44" fmla="*/ 2324 w 9930"/>
              <a:gd name="connsiteY44" fmla="*/ 7344 h 10000"/>
              <a:gd name="connsiteX45" fmla="*/ 2327 w 9930"/>
              <a:gd name="connsiteY45" fmla="*/ 7406 h 10000"/>
              <a:gd name="connsiteX46" fmla="*/ 1882 w 9930"/>
              <a:gd name="connsiteY46" fmla="*/ 7418 h 10000"/>
              <a:gd name="connsiteX47" fmla="*/ 1890 w 9930"/>
              <a:gd name="connsiteY47" fmla="*/ 7057 h 10000"/>
              <a:gd name="connsiteX48" fmla="*/ 1637 w 9930"/>
              <a:gd name="connsiteY48" fmla="*/ 6935 h 10000"/>
              <a:gd name="connsiteX49" fmla="*/ 1668 w 9930"/>
              <a:gd name="connsiteY49" fmla="*/ 7418 h 10000"/>
              <a:gd name="connsiteX50" fmla="*/ 1441 w 9930"/>
              <a:gd name="connsiteY50" fmla="*/ 7409 h 10000"/>
              <a:gd name="connsiteX51" fmla="*/ 1333 w 9930"/>
              <a:gd name="connsiteY51" fmla="*/ 6899 h 10000"/>
              <a:gd name="connsiteX52" fmla="*/ 480 w 9930"/>
              <a:gd name="connsiteY52" fmla="*/ 6882 h 10000"/>
              <a:gd name="connsiteX53" fmla="*/ 457 w 9930"/>
              <a:gd name="connsiteY53" fmla="*/ 6856 h 10000"/>
              <a:gd name="connsiteX54" fmla="*/ 368 w 9930"/>
              <a:gd name="connsiteY54" fmla="*/ 6847 h 10000"/>
              <a:gd name="connsiteX55" fmla="*/ 301 w 9930"/>
              <a:gd name="connsiteY55" fmla="*/ 6739 h 10000"/>
              <a:gd name="connsiteX56" fmla="*/ 28 w 9930"/>
              <a:gd name="connsiteY56" fmla="*/ 6730 h 10000"/>
              <a:gd name="connsiteX57" fmla="*/ 268 w 9930"/>
              <a:gd name="connsiteY57" fmla="*/ 7640 h 10000"/>
              <a:gd name="connsiteX58" fmla="*/ 1218 w 9930"/>
              <a:gd name="connsiteY58" fmla="*/ 7645 h 10000"/>
              <a:gd name="connsiteX59" fmla="*/ 1272 w 9930"/>
              <a:gd name="connsiteY59" fmla="*/ 7763 h 10000"/>
              <a:gd name="connsiteX60" fmla="*/ 1452 w 9930"/>
              <a:gd name="connsiteY60" fmla="*/ 7763 h 10000"/>
              <a:gd name="connsiteX61" fmla="*/ 1464 w 9930"/>
              <a:gd name="connsiteY61" fmla="*/ 7684 h 10000"/>
              <a:gd name="connsiteX62" fmla="*/ 1688 w 9930"/>
              <a:gd name="connsiteY62" fmla="*/ 7680 h 10000"/>
              <a:gd name="connsiteX63" fmla="*/ 1688 w 9930"/>
              <a:gd name="connsiteY63" fmla="*/ 7811 h 10000"/>
              <a:gd name="connsiteX64" fmla="*/ 3368 w 9930"/>
              <a:gd name="connsiteY64" fmla="*/ 7811 h 10000"/>
              <a:gd name="connsiteX65" fmla="*/ 6213 w 9930"/>
              <a:gd name="connsiteY65" fmla="*/ 9132 h 10000"/>
              <a:gd name="connsiteX66" fmla="*/ 6772 w 9930"/>
              <a:gd name="connsiteY66" fmla="*/ 9381 h 10000"/>
              <a:gd name="connsiteX67" fmla="*/ 6946 w 9930"/>
              <a:gd name="connsiteY67" fmla="*/ 9824 h 10000"/>
              <a:gd name="connsiteX68" fmla="*/ 7021 w 9930"/>
              <a:gd name="connsiteY68" fmla="*/ 9943 h 10000"/>
              <a:gd name="connsiteX69" fmla="*/ 7071 w 9930"/>
              <a:gd name="connsiteY69" fmla="*/ 9986 h 10000"/>
              <a:gd name="connsiteX70" fmla="*/ 7154 w 9930"/>
              <a:gd name="connsiteY70" fmla="*/ 10000 h 10000"/>
              <a:gd name="connsiteX71" fmla="*/ 7252 w 9930"/>
              <a:gd name="connsiteY71" fmla="*/ 9995 h 10000"/>
              <a:gd name="connsiteX72" fmla="*/ 7390 w 9930"/>
              <a:gd name="connsiteY72" fmla="*/ 9948 h 10000"/>
              <a:gd name="connsiteX73" fmla="*/ 8496 w 9930"/>
              <a:gd name="connsiteY73" fmla="*/ 9293 h 10000"/>
              <a:gd name="connsiteX74" fmla="*/ 8656 w 9930"/>
              <a:gd name="connsiteY74" fmla="*/ 9486 h 10000"/>
              <a:gd name="connsiteX75" fmla="*/ 8725 w 9930"/>
              <a:gd name="connsiteY75" fmla="*/ 9512 h 10000"/>
              <a:gd name="connsiteX76" fmla="*/ 8775 w 9930"/>
              <a:gd name="connsiteY76" fmla="*/ 9503 h 10000"/>
              <a:gd name="connsiteX77" fmla="*/ 8811 w 9930"/>
              <a:gd name="connsiteY77" fmla="*/ 9476 h 10000"/>
              <a:gd name="connsiteX78" fmla="*/ 8856 w 9930"/>
              <a:gd name="connsiteY78" fmla="*/ 9411 h 10000"/>
              <a:gd name="connsiteX79" fmla="*/ 8859 w 9930"/>
              <a:gd name="connsiteY79" fmla="*/ 9319 h 10000"/>
              <a:gd name="connsiteX80" fmla="*/ 8835 w 9930"/>
              <a:gd name="connsiteY80" fmla="*/ 9250 h 10000"/>
              <a:gd name="connsiteX81" fmla="*/ 8799 w 9930"/>
              <a:gd name="connsiteY81" fmla="*/ 9132 h 10000"/>
              <a:gd name="connsiteX82" fmla="*/ 8925 w 9930"/>
              <a:gd name="connsiteY82" fmla="*/ 9019 h 10000"/>
              <a:gd name="connsiteX83" fmla="*/ 9123 w 9930"/>
              <a:gd name="connsiteY83" fmla="*/ 8927 h 10000"/>
              <a:gd name="connsiteX84" fmla="*/ 9324 w 9930"/>
              <a:gd name="connsiteY84" fmla="*/ 8862 h 10000"/>
              <a:gd name="connsiteX85" fmla="*/ 9576 w 9930"/>
              <a:gd name="connsiteY85" fmla="*/ 8848 h 10000"/>
              <a:gd name="connsiteX86" fmla="*/ 9930 w 9930"/>
              <a:gd name="connsiteY86" fmla="*/ 8845 h 10000"/>
              <a:gd name="connsiteX87" fmla="*/ 9919 w 9930"/>
              <a:gd name="connsiteY87" fmla="*/ 9172 h 10000"/>
              <a:gd name="connsiteX88" fmla="*/ 6366 w 9930"/>
              <a:gd name="connsiteY88" fmla="*/ 7753 h 10000"/>
              <a:gd name="connsiteX89" fmla="*/ 6593 w 9930"/>
              <a:gd name="connsiteY89" fmla="*/ 6566 h 10000"/>
              <a:gd name="connsiteX90" fmla="*/ 7205 w 9930"/>
              <a:gd name="connsiteY90" fmla="*/ 5290 h 10000"/>
              <a:gd name="connsiteX91" fmla="*/ 6798 w 9930"/>
              <a:gd name="connsiteY91" fmla="*/ 5129 h 10000"/>
              <a:gd name="connsiteX92" fmla="*/ 6814 w 9930"/>
              <a:gd name="connsiteY92" fmla="*/ 4782 h 10000"/>
              <a:gd name="connsiteX93" fmla="*/ 6846 w 9930"/>
              <a:gd name="connsiteY93" fmla="*/ 4352 h 10000"/>
              <a:gd name="connsiteX94" fmla="*/ 6879 w 9930"/>
              <a:gd name="connsiteY94" fmla="*/ 4035 h 10000"/>
              <a:gd name="connsiteX95" fmla="*/ 6784 w 9930"/>
              <a:gd name="connsiteY95" fmla="*/ 3678 h 10000"/>
              <a:gd name="connsiteX96" fmla="*/ 6602 w 9930"/>
              <a:gd name="connsiteY96" fmla="*/ 3389 h 10000"/>
              <a:gd name="connsiteX97" fmla="*/ 6541 w 9930"/>
              <a:gd name="connsiteY97" fmla="*/ 3120 h 10000"/>
              <a:gd name="connsiteX98" fmla="*/ 6528 w 9930"/>
              <a:gd name="connsiteY98" fmla="*/ 2814 h 10000"/>
              <a:gd name="connsiteX99" fmla="*/ 6616 w 9930"/>
              <a:gd name="connsiteY99" fmla="*/ 2461 h 10000"/>
              <a:gd name="connsiteX100" fmla="*/ 6725 w 9930"/>
              <a:gd name="connsiteY100" fmla="*/ 2174 h 10000"/>
              <a:gd name="connsiteX101" fmla="*/ 6725 w 9930"/>
              <a:gd name="connsiteY101" fmla="*/ 2087 h 10000"/>
              <a:gd name="connsiteX102" fmla="*/ 6862 w 9930"/>
              <a:gd name="connsiteY102" fmla="*/ 945 h 10000"/>
              <a:gd name="connsiteX103" fmla="*/ 6878 w 9930"/>
              <a:gd name="connsiteY103" fmla="*/ 632 h 10000"/>
              <a:gd name="connsiteX104" fmla="*/ 6999 w 9930"/>
              <a:gd name="connsiteY104" fmla="*/ 628 h 10000"/>
              <a:gd name="connsiteX105" fmla="*/ 7106 w 9930"/>
              <a:gd name="connsiteY105" fmla="*/ 501 h 10000"/>
              <a:gd name="connsiteX106" fmla="*/ 7118 w 9930"/>
              <a:gd name="connsiteY106" fmla="*/ 23 h 10000"/>
              <a:gd name="connsiteX107" fmla="*/ 6861 w 9930"/>
              <a:gd name="connsiteY107" fmla="*/ 7 h 10000"/>
              <a:gd name="connsiteX108" fmla="*/ 6542 w 9930"/>
              <a:gd name="connsiteY108" fmla="*/ 146 h 10000"/>
              <a:gd name="connsiteX109" fmla="*/ 6262 w 9930"/>
              <a:gd name="connsiteY109" fmla="*/ 381 h 10000"/>
              <a:gd name="connsiteX110" fmla="*/ 5753 w 9930"/>
              <a:gd name="connsiteY110" fmla="*/ 726 h 10000"/>
              <a:gd name="connsiteX111" fmla="*/ 4356 w 9930"/>
              <a:gd name="connsiteY111" fmla="*/ 1406 h 10000"/>
              <a:gd name="connsiteX112" fmla="*/ 3775 w 9930"/>
              <a:gd name="connsiteY112" fmla="*/ 1781 h 10000"/>
              <a:gd name="connsiteX113" fmla="*/ 3775 w 9930"/>
              <a:gd name="connsiteY113" fmla="*/ 1912 h 10000"/>
              <a:gd name="connsiteX114" fmla="*/ 3840 w 9930"/>
              <a:gd name="connsiteY114" fmla="*/ 1890 h 10000"/>
              <a:gd name="connsiteX115" fmla="*/ 3853 w 9930"/>
              <a:gd name="connsiteY115" fmla="*/ 1994 h 10000"/>
              <a:gd name="connsiteX116" fmla="*/ 3748 w 9930"/>
              <a:gd name="connsiteY116" fmla="*/ 2061 h 10000"/>
              <a:gd name="connsiteX117" fmla="*/ 3312 w 9930"/>
              <a:gd name="connsiteY117" fmla="*/ 2465 h 10000"/>
              <a:gd name="connsiteX118" fmla="*/ 3146 w 9930"/>
              <a:gd name="connsiteY118" fmla="*/ 2683 h 10000"/>
              <a:gd name="connsiteX119" fmla="*/ 2831 w 9930"/>
              <a:gd name="connsiteY119" fmla="*/ 2971 h 10000"/>
              <a:gd name="connsiteX120" fmla="*/ 2730 w 9930"/>
              <a:gd name="connsiteY120" fmla="*/ 3106 h 10000"/>
              <a:gd name="connsiteX121" fmla="*/ 2732 w 9930"/>
              <a:gd name="connsiteY121" fmla="*/ 3207 h 10000"/>
              <a:gd name="connsiteX122" fmla="*/ 2588 w 9930"/>
              <a:gd name="connsiteY122" fmla="*/ 3325 h 10000"/>
              <a:gd name="connsiteX123" fmla="*/ 2358 w 9930"/>
              <a:gd name="connsiteY123" fmla="*/ 3263 h 10000"/>
              <a:gd name="connsiteX124" fmla="*/ 2102 w 9930"/>
              <a:gd name="connsiteY124" fmla="*/ 3520 h 10000"/>
              <a:gd name="connsiteX125" fmla="*/ 2102 w 9930"/>
              <a:gd name="connsiteY125" fmla="*/ 3651 h 10000"/>
              <a:gd name="connsiteX126" fmla="*/ 1893 w 9930"/>
              <a:gd name="connsiteY126" fmla="*/ 3826 h 10000"/>
              <a:gd name="connsiteX127" fmla="*/ 2004 w 9930"/>
              <a:gd name="connsiteY127" fmla="*/ 3927 h 10000"/>
              <a:gd name="connsiteX128" fmla="*/ 2168 w 9930"/>
              <a:gd name="connsiteY128" fmla="*/ 3835 h 10000"/>
              <a:gd name="connsiteX129" fmla="*/ 2474 w 9930"/>
              <a:gd name="connsiteY129" fmla="*/ 3995 h 10000"/>
              <a:gd name="connsiteX130" fmla="*/ 2791 w 9930"/>
              <a:gd name="connsiteY130" fmla="*/ 3800 h 10000"/>
              <a:gd name="connsiteX131" fmla="*/ 2867 w 9930"/>
              <a:gd name="connsiteY131" fmla="*/ 3848 h 10000"/>
              <a:gd name="connsiteX132" fmla="*/ 2537 w 9930"/>
              <a:gd name="connsiteY132" fmla="*/ 4074 h 10000"/>
              <a:gd name="connsiteX133" fmla="*/ 2867 w 9930"/>
              <a:gd name="connsiteY133" fmla="*/ 4336 h 10000"/>
              <a:gd name="connsiteX134" fmla="*/ 3077 w 9930"/>
              <a:gd name="connsiteY134" fmla="*/ 4175 h 10000"/>
              <a:gd name="connsiteX135" fmla="*/ 3224 w 9930"/>
              <a:gd name="connsiteY135" fmla="*/ 4136 h 10000"/>
              <a:gd name="connsiteX136" fmla="*/ 3233 w 9930"/>
              <a:gd name="connsiteY136" fmla="*/ 4258 h 10000"/>
              <a:gd name="connsiteX137" fmla="*/ 3019 w 9930"/>
              <a:gd name="connsiteY137" fmla="*/ 4384 h 10000"/>
              <a:gd name="connsiteX138" fmla="*/ 3143 w 9930"/>
              <a:gd name="connsiteY138" fmla="*/ 4545 h 10000"/>
              <a:gd name="connsiteX139" fmla="*/ 3558 w 9930"/>
              <a:gd name="connsiteY139" fmla="*/ 4240 h 10000"/>
              <a:gd name="connsiteX140" fmla="*/ 3490 w 9930"/>
              <a:gd name="connsiteY140" fmla="*/ 4122 h 10000"/>
              <a:gd name="connsiteX141" fmla="*/ 3637 w 9930"/>
              <a:gd name="connsiteY141" fmla="*/ 4004 h 10000"/>
              <a:gd name="connsiteX142" fmla="*/ 3794 w 9930"/>
              <a:gd name="connsiteY142" fmla="*/ 4126 h 10000"/>
              <a:gd name="connsiteX143" fmla="*/ 3997 w 9930"/>
              <a:gd name="connsiteY143" fmla="*/ 4070 h 10000"/>
              <a:gd name="connsiteX144" fmla="*/ 4671 w 9930"/>
              <a:gd name="connsiteY144" fmla="*/ 2949 h 10000"/>
              <a:gd name="connsiteX145" fmla="*/ 4653 w 9930"/>
              <a:gd name="connsiteY145" fmla="*/ 3075 h 10000"/>
              <a:gd name="connsiteX146" fmla="*/ 4164 w 9930"/>
              <a:gd name="connsiteY146" fmla="*/ 4226 h 10000"/>
              <a:gd name="connsiteX147" fmla="*/ 4894 w 9930"/>
              <a:gd name="connsiteY147" fmla="*/ 4083 h 10000"/>
              <a:gd name="connsiteX148" fmla="*/ 4849 w 9930"/>
              <a:gd name="connsiteY148" fmla="*/ 4284 h 10000"/>
              <a:gd name="connsiteX149" fmla="*/ 4346 w 9930"/>
              <a:gd name="connsiteY149" fmla="*/ 4402 h 10000"/>
              <a:gd name="connsiteX150" fmla="*/ 4367 w 9930"/>
              <a:gd name="connsiteY150" fmla="*/ 4554 h 10000"/>
              <a:gd name="connsiteX151" fmla="*/ 4689 w 9930"/>
              <a:gd name="connsiteY151" fmla="*/ 4541 h 10000"/>
              <a:gd name="connsiteX152" fmla="*/ 4678 w 9930"/>
              <a:gd name="connsiteY152" fmla="*/ 4676 h 10000"/>
              <a:gd name="connsiteX153" fmla="*/ 4441 w 9930"/>
              <a:gd name="connsiteY153" fmla="*/ 4702 h 10000"/>
              <a:gd name="connsiteX154" fmla="*/ 4441 w 9930"/>
              <a:gd name="connsiteY154" fmla="*/ 4846 h 10000"/>
              <a:gd name="connsiteX155" fmla="*/ 4621 w 9930"/>
              <a:gd name="connsiteY155" fmla="*/ 4855 h 10000"/>
              <a:gd name="connsiteX156" fmla="*/ 4610 w 9930"/>
              <a:gd name="connsiteY156" fmla="*/ 4977 h 10000"/>
              <a:gd name="connsiteX157" fmla="*/ 4408 w 9930"/>
              <a:gd name="connsiteY157" fmla="*/ 5038 h 10000"/>
              <a:gd name="connsiteX158" fmla="*/ 4346 w 9930"/>
              <a:gd name="connsiteY158" fmla="*/ 5069 h 10000"/>
              <a:gd name="connsiteX159" fmla="*/ 4292 w 9930"/>
              <a:gd name="connsiteY159" fmla="*/ 5029 h 10000"/>
              <a:gd name="connsiteX160" fmla="*/ 4329 w 9930"/>
              <a:gd name="connsiteY160" fmla="*/ 4972 h 10000"/>
              <a:gd name="connsiteX161" fmla="*/ 4297 w 9930"/>
              <a:gd name="connsiteY161" fmla="*/ 4807 h 10000"/>
              <a:gd name="connsiteX162" fmla="*/ 4128 w 9930"/>
              <a:gd name="connsiteY162" fmla="*/ 4558 h 10000"/>
              <a:gd name="connsiteX163" fmla="*/ 4031 w 9930"/>
              <a:gd name="connsiteY163" fmla="*/ 4594 h 10000"/>
              <a:gd name="connsiteX164" fmla="*/ 4043 w 9930"/>
              <a:gd name="connsiteY164" fmla="*/ 4462 h 10000"/>
              <a:gd name="connsiteX165" fmla="*/ 3882 w 9930"/>
              <a:gd name="connsiteY165" fmla="*/ 4319 h 10000"/>
              <a:gd name="connsiteX166" fmla="*/ 3647 w 9930"/>
              <a:gd name="connsiteY166" fmla="*/ 4502 h 10000"/>
              <a:gd name="connsiteX167" fmla="*/ 3669 w 9930"/>
              <a:gd name="connsiteY167" fmla="*/ 4868 h 10000"/>
              <a:gd name="connsiteX168" fmla="*/ 3584 w 9930"/>
              <a:gd name="connsiteY168" fmla="*/ 4898 h 10000"/>
              <a:gd name="connsiteX169" fmla="*/ 3591 w 9930"/>
              <a:gd name="connsiteY169" fmla="*/ 5330 h 10000"/>
              <a:gd name="connsiteX170" fmla="*/ 3737 w 9930"/>
              <a:gd name="connsiteY170" fmla="*/ 5355 h 10000"/>
              <a:gd name="connsiteX171" fmla="*/ 3781 w 9930"/>
              <a:gd name="connsiteY171" fmla="*/ 5404 h 10000"/>
              <a:gd name="connsiteX172" fmla="*/ 3775 w 9930"/>
              <a:gd name="connsiteY172" fmla="*/ 5861 h 10000"/>
              <a:gd name="connsiteX173" fmla="*/ 5226 w 9930"/>
              <a:gd name="connsiteY173" fmla="*/ 5852 h 10000"/>
              <a:gd name="connsiteX174" fmla="*/ 5388 w 9930"/>
              <a:gd name="connsiteY174" fmla="*/ 5482 h 10000"/>
              <a:gd name="connsiteX175" fmla="*/ 5496 w 9930"/>
              <a:gd name="connsiteY175" fmla="*/ 5055 h 10000"/>
              <a:gd name="connsiteX176" fmla="*/ 5510 w 9930"/>
              <a:gd name="connsiteY176" fmla="*/ 4201 h 10000"/>
              <a:gd name="connsiteX177" fmla="*/ 5531 w 9930"/>
              <a:gd name="connsiteY177" fmla="*/ 4048 h 10000"/>
              <a:gd name="connsiteX178" fmla="*/ 5555 w 9930"/>
              <a:gd name="connsiteY178" fmla="*/ 3970 h 10000"/>
              <a:gd name="connsiteX0" fmla="*/ 5594 w 10000"/>
              <a:gd name="connsiteY0" fmla="*/ 3970 h 10000"/>
              <a:gd name="connsiteX1" fmla="*/ 5668 w 10000"/>
              <a:gd name="connsiteY1" fmla="*/ 4114 h 10000"/>
              <a:gd name="connsiteX2" fmla="*/ 5692 w 10000"/>
              <a:gd name="connsiteY2" fmla="*/ 4357 h 10000"/>
              <a:gd name="connsiteX3" fmla="*/ 5650 w 10000"/>
              <a:gd name="connsiteY3" fmla="*/ 5012 h 10000"/>
              <a:gd name="connsiteX4" fmla="*/ 5604 w 10000"/>
              <a:gd name="connsiteY4" fmla="*/ 5364 h 10000"/>
              <a:gd name="connsiteX5" fmla="*/ 5513 w 10000"/>
              <a:gd name="connsiteY5" fmla="*/ 5670 h 10000"/>
              <a:gd name="connsiteX6" fmla="*/ 5390 w 10000"/>
              <a:gd name="connsiteY6" fmla="*/ 5953 h 10000"/>
              <a:gd name="connsiteX7" fmla="*/ 5289 w 10000"/>
              <a:gd name="connsiteY7" fmla="*/ 6115 h 10000"/>
              <a:gd name="connsiteX8" fmla="*/ 5184 w 10000"/>
              <a:gd name="connsiteY8" fmla="*/ 6253 h 10000"/>
              <a:gd name="connsiteX9" fmla="*/ 4996 w 10000"/>
              <a:gd name="connsiteY9" fmla="*/ 6359 h 10000"/>
              <a:gd name="connsiteX10" fmla="*/ 4757 w 10000"/>
              <a:gd name="connsiteY10" fmla="*/ 6456 h 10000"/>
              <a:gd name="connsiteX11" fmla="*/ 4443 w 10000"/>
              <a:gd name="connsiteY11" fmla="*/ 6555 h 10000"/>
              <a:gd name="connsiteX12" fmla="*/ 4106 w 10000"/>
              <a:gd name="connsiteY12" fmla="*/ 6608 h 10000"/>
              <a:gd name="connsiteX13" fmla="*/ 3857 w 10000"/>
              <a:gd name="connsiteY13" fmla="*/ 6625 h 10000"/>
              <a:gd name="connsiteX14" fmla="*/ 3583 w 10000"/>
              <a:gd name="connsiteY14" fmla="*/ 6599 h 10000"/>
              <a:gd name="connsiteX15" fmla="*/ 3402 w 10000"/>
              <a:gd name="connsiteY15" fmla="*/ 6542 h 10000"/>
              <a:gd name="connsiteX16" fmla="*/ 3414 w 10000"/>
              <a:gd name="connsiteY16" fmla="*/ 7327 h 10000"/>
              <a:gd name="connsiteX17" fmla="*/ 3247 w 10000"/>
              <a:gd name="connsiteY17" fmla="*/ 7344 h 10000"/>
              <a:gd name="connsiteX18" fmla="*/ 2963 w 10000"/>
              <a:gd name="connsiteY18" fmla="*/ 6908 h 10000"/>
              <a:gd name="connsiteX19" fmla="*/ 3033 w 10000"/>
              <a:gd name="connsiteY19" fmla="*/ 6687 h 10000"/>
              <a:gd name="connsiteX20" fmla="*/ 2923 w 10000"/>
              <a:gd name="connsiteY20" fmla="*/ 6359 h 10000"/>
              <a:gd name="connsiteX21" fmla="*/ 2547 w 10000"/>
              <a:gd name="connsiteY21" fmla="*/ 6595 h 10000"/>
              <a:gd name="connsiteX22" fmla="*/ 2453 w 10000"/>
              <a:gd name="connsiteY22" fmla="*/ 6377 h 10000"/>
              <a:gd name="connsiteX23" fmla="*/ 3033 w 10000"/>
              <a:gd name="connsiteY23" fmla="*/ 6036 h 10000"/>
              <a:gd name="connsiteX24" fmla="*/ 2875 w 10000"/>
              <a:gd name="connsiteY24" fmla="*/ 4842 h 10000"/>
              <a:gd name="connsiteX25" fmla="*/ 2363 w 10000"/>
              <a:gd name="connsiteY25" fmla="*/ 4541 h 10000"/>
              <a:gd name="connsiteX26" fmla="*/ 2014 w 10000"/>
              <a:gd name="connsiteY26" fmla="*/ 4697 h 10000"/>
              <a:gd name="connsiteX27" fmla="*/ 1586 w 10000"/>
              <a:gd name="connsiteY27" fmla="*/ 4345 h 10000"/>
              <a:gd name="connsiteX28" fmla="*/ 0 w 10000"/>
              <a:gd name="connsiteY28" fmla="*/ 5133 h 10000"/>
              <a:gd name="connsiteX29" fmla="*/ 0 w 10000"/>
              <a:gd name="connsiteY29" fmla="*/ 5758 h 10000"/>
              <a:gd name="connsiteX30" fmla="*/ 488 w 10000"/>
              <a:gd name="connsiteY30" fmla="*/ 5743 h 10000"/>
              <a:gd name="connsiteX31" fmla="*/ 966 w 10000"/>
              <a:gd name="connsiteY31" fmla="*/ 5273 h 10000"/>
              <a:gd name="connsiteX32" fmla="*/ 1114 w 10000"/>
              <a:gd name="connsiteY32" fmla="*/ 5474 h 10000"/>
              <a:gd name="connsiteX33" fmla="*/ 597 w 10000"/>
              <a:gd name="connsiteY33" fmla="*/ 5957 h 10000"/>
              <a:gd name="connsiteX34" fmla="*/ 803 w 10000"/>
              <a:gd name="connsiteY34" fmla="*/ 6284 h 10000"/>
              <a:gd name="connsiteX35" fmla="*/ 1522 w 10000"/>
              <a:gd name="connsiteY35" fmla="*/ 6324 h 10000"/>
              <a:gd name="connsiteX36" fmla="*/ 1666 w 10000"/>
              <a:gd name="connsiteY36" fmla="*/ 6704 h 10000"/>
              <a:gd name="connsiteX37" fmla="*/ 2195 w 10000"/>
              <a:gd name="connsiteY37" fmla="*/ 6503 h 10000"/>
              <a:gd name="connsiteX38" fmla="*/ 2297 w 10000"/>
              <a:gd name="connsiteY38" fmla="*/ 6494 h 10000"/>
              <a:gd name="connsiteX39" fmla="*/ 2320 w 10000"/>
              <a:gd name="connsiteY39" fmla="*/ 6687 h 10000"/>
              <a:gd name="connsiteX40" fmla="*/ 2235 w 10000"/>
              <a:gd name="connsiteY40" fmla="*/ 6664 h 10000"/>
              <a:gd name="connsiteX41" fmla="*/ 2255 w 10000"/>
              <a:gd name="connsiteY41" fmla="*/ 7092 h 10000"/>
              <a:gd name="connsiteX42" fmla="*/ 2151 w 10000"/>
              <a:gd name="connsiteY42" fmla="*/ 7078 h 10000"/>
              <a:gd name="connsiteX43" fmla="*/ 2164 w 10000"/>
              <a:gd name="connsiteY43" fmla="*/ 7235 h 10000"/>
              <a:gd name="connsiteX44" fmla="*/ 2340 w 10000"/>
              <a:gd name="connsiteY44" fmla="*/ 7344 h 10000"/>
              <a:gd name="connsiteX45" fmla="*/ 2343 w 10000"/>
              <a:gd name="connsiteY45" fmla="*/ 7406 h 10000"/>
              <a:gd name="connsiteX46" fmla="*/ 1895 w 10000"/>
              <a:gd name="connsiteY46" fmla="*/ 7418 h 10000"/>
              <a:gd name="connsiteX47" fmla="*/ 1903 w 10000"/>
              <a:gd name="connsiteY47" fmla="*/ 7057 h 10000"/>
              <a:gd name="connsiteX48" fmla="*/ 1649 w 10000"/>
              <a:gd name="connsiteY48" fmla="*/ 6935 h 10000"/>
              <a:gd name="connsiteX49" fmla="*/ 1680 w 10000"/>
              <a:gd name="connsiteY49" fmla="*/ 7418 h 10000"/>
              <a:gd name="connsiteX50" fmla="*/ 1451 w 10000"/>
              <a:gd name="connsiteY50" fmla="*/ 7409 h 10000"/>
              <a:gd name="connsiteX51" fmla="*/ 1342 w 10000"/>
              <a:gd name="connsiteY51" fmla="*/ 6899 h 10000"/>
              <a:gd name="connsiteX52" fmla="*/ 483 w 10000"/>
              <a:gd name="connsiteY52" fmla="*/ 6882 h 10000"/>
              <a:gd name="connsiteX53" fmla="*/ 460 w 10000"/>
              <a:gd name="connsiteY53" fmla="*/ 6856 h 10000"/>
              <a:gd name="connsiteX54" fmla="*/ 371 w 10000"/>
              <a:gd name="connsiteY54" fmla="*/ 6847 h 10000"/>
              <a:gd name="connsiteX55" fmla="*/ 303 w 10000"/>
              <a:gd name="connsiteY55" fmla="*/ 6739 h 10000"/>
              <a:gd name="connsiteX56" fmla="*/ 28 w 10000"/>
              <a:gd name="connsiteY56" fmla="*/ 6730 h 10000"/>
              <a:gd name="connsiteX57" fmla="*/ 270 w 10000"/>
              <a:gd name="connsiteY57" fmla="*/ 7640 h 10000"/>
              <a:gd name="connsiteX58" fmla="*/ 1227 w 10000"/>
              <a:gd name="connsiteY58" fmla="*/ 7645 h 10000"/>
              <a:gd name="connsiteX59" fmla="*/ 1281 w 10000"/>
              <a:gd name="connsiteY59" fmla="*/ 7763 h 10000"/>
              <a:gd name="connsiteX60" fmla="*/ 1462 w 10000"/>
              <a:gd name="connsiteY60" fmla="*/ 7763 h 10000"/>
              <a:gd name="connsiteX61" fmla="*/ 1474 w 10000"/>
              <a:gd name="connsiteY61" fmla="*/ 7684 h 10000"/>
              <a:gd name="connsiteX62" fmla="*/ 1700 w 10000"/>
              <a:gd name="connsiteY62" fmla="*/ 7680 h 10000"/>
              <a:gd name="connsiteX63" fmla="*/ 1700 w 10000"/>
              <a:gd name="connsiteY63" fmla="*/ 7811 h 10000"/>
              <a:gd name="connsiteX64" fmla="*/ 3392 w 10000"/>
              <a:gd name="connsiteY64" fmla="*/ 7811 h 10000"/>
              <a:gd name="connsiteX65" fmla="*/ 6257 w 10000"/>
              <a:gd name="connsiteY65" fmla="*/ 9132 h 10000"/>
              <a:gd name="connsiteX66" fmla="*/ 6820 w 10000"/>
              <a:gd name="connsiteY66" fmla="*/ 9381 h 10000"/>
              <a:gd name="connsiteX67" fmla="*/ 6995 w 10000"/>
              <a:gd name="connsiteY67" fmla="*/ 9824 h 10000"/>
              <a:gd name="connsiteX68" fmla="*/ 7070 w 10000"/>
              <a:gd name="connsiteY68" fmla="*/ 9943 h 10000"/>
              <a:gd name="connsiteX69" fmla="*/ 7121 w 10000"/>
              <a:gd name="connsiteY69" fmla="*/ 9986 h 10000"/>
              <a:gd name="connsiteX70" fmla="*/ 7204 w 10000"/>
              <a:gd name="connsiteY70" fmla="*/ 10000 h 10000"/>
              <a:gd name="connsiteX71" fmla="*/ 7303 w 10000"/>
              <a:gd name="connsiteY71" fmla="*/ 9995 h 10000"/>
              <a:gd name="connsiteX72" fmla="*/ 7442 w 10000"/>
              <a:gd name="connsiteY72" fmla="*/ 9948 h 10000"/>
              <a:gd name="connsiteX73" fmla="*/ 8556 w 10000"/>
              <a:gd name="connsiteY73" fmla="*/ 9293 h 10000"/>
              <a:gd name="connsiteX74" fmla="*/ 8717 w 10000"/>
              <a:gd name="connsiteY74" fmla="*/ 9486 h 10000"/>
              <a:gd name="connsiteX75" fmla="*/ 8787 w 10000"/>
              <a:gd name="connsiteY75" fmla="*/ 9512 h 10000"/>
              <a:gd name="connsiteX76" fmla="*/ 8837 w 10000"/>
              <a:gd name="connsiteY76" fmla="*/ 9503 h 10000"/>
              <a:gd name="connsiteX77" fmla="*/ 8873 w 10000"/>
              <a:gd name="connsiteY77" fmla="*/ 9476 h 10000"/>
              <a:gd name="connsiteX78" fmla="*/ 8918 w 10000"/>
              <a:gd name="connsiteY78" fmla="*/ 9411 h 10000"/>
              <a:gd name="connsiteX79" fmla="*/ 8921 w 10000"/>
              <a:gd name="connsiteY79" fmla="*/ 9319 h 10000"/>
              <a:gd name="connsiteX80" fmla="*/ 8897 w 10000"/>
              <a:gd name="connsiteY80" fmla="*/ 9250 h 10000"/>
              <a:gd name="connsiteX81" fmla="*/ 8861 w 10000"/>
              <a:gd name="connsiteY81" fmla="*/ 9132 h 10000"/>
              <a:gd name="connsiteX82" fmla="*/ 8988 w 10000"/>
              <a:gd name="connsiteY82" fmla="*/ 9019 h 10000"/>
              <a:gd name="connsiteX83" fmla="*/ 9187 w 10000"/>
              <a:gd name="connsiteY83" fmla="*/ 8927 h 10000"/>
              <a:gd name="connsiteX84" fmla="*/ 9390 w 10000"/>
              <a:gd name="connsiteY84" fmla="*/ 8862 h 10000"/>
              <a:gd name="connsiteX85" fmla="*/ 9644 w 10000"/>
              <a:gd name="connsiteY85" fmla="*/ 8848 h 10000"/>
              <a:gd name="connsiteX86" fmla="*/ 10000 w 10000"/>
              <a:gd name="connsiteY86" fmla="*/ 8845 h 10000"/>
              <a:gd name="connsiteX87" fmla="*/ 6411 w 10000"/>
              <a:gd name="connsiteY87" fmla="*/ 7753 h 10000"/>
              <a:gd name="connsiteX88" fmla="*/ 6639 w 10000"/>
              <a:gd name="connsiteY88" fmla="*/ 6566 h 10000"/>
              <a:gd name="connsiteX89" fmla="*/ 7256 w 10000"/>
              <a:gd name="connsiteY89" fmla="*/ 5290 h 10000"/>
              <a:gd name="connsiteX90" fmla="*/ 6846 w 10000"/>
              <a:gd name="connsiteY90" fmla="*/ 5129 h 10000"/>
              <a:gd name="connsiteX91" fmla="*/ 6862 w 10000"/>
              <a:gd name="connsiteY91" fmla="*/ 4782 h 10000"/>
              <a:gd name="connsiteX92" fmla="*/ 6894 w 10000"/>
              <a:gd name="connsiteY92" fmla="*/ 4352 h 10000"/>
              <a:gd name="connsiteX93" fmla="*/ 6927 w 10000"/>
              <a:gd name="connsiteY93" fmla="*/ 4035 h 10000"/>
              <a:gd name="connsiteX94" fmla="*/ 6832 w 10000"/>
              <a:gd name="connsiteY94" fmla="*/ 3678 h 10000"/>
              <a:gd name="connsiteX95" fmla="*/ 6649 w 10000"/>
              <a:gd name="connsiteY95" fmla="*/ 3389 h 10000"/>
              <a:gd name="connsiteX96" fmla="*/ 6587 w 10000"/>
              <a:gd name="connsiteY96" fmla="*/ 3120 h 10000"/>
              <a:gd name="connsiteX97" fmla="*/ 6574 w 10000"/>
              <a:gd name="connsiteY97" fmla="*/ 2814 h 10000"/>
              <a:gd name="connsiteX98" fmla="*/ 6663 w 10000"/>
              <a:gd name="connsiteY98" fmla="*/ 2461 h 10000"/>
              <a:gd name="connsiteX99" fmla="*/ 6772 w 10000"/>
              <a:gd name="connsiteY99" fmla="*/ 2174 h 10000"/>
              <a:gd name="connsiteX100" fmla="*/ 6772 w 10000"/>
              <a:gd name="connsiteY100" fmla="*/ 2087 h 10000"/>
              <a:gd name="connsiteX101" fmla="*/ 6910 w 10000"/>
              <a:gd name="connsiteY101" fmla="*/ 945 h 10000"/>
              <a:gd name="connsiteX102" fmla="*/ 6926 w 10000"/>
              <a:gd name="connsiteY102" fmla="*/ 632 h 10000"/>
              <a:gd name="connsiteX103" fmla="*/ 7048 w 10000"/>
              <a:gd name="connsiteY103" fmla="*/ 628 h 10000"/>
              <a:gd name="connsiteX104" fmla="*/ 7156 w 10000"/>
              <a:gd name="connsiteY104" fmla="*/ 501 h 10000"/>
              <a:gd name="connsiteX105" fmla="*/ 7168 w 10000"/>
              <a:gd name="connsiteY105" fmla="*/ 23 h 10000"/>
              <a:gd name="connsiteX106" fmla="*/ 6909 w 10000"/>
              <a:gd name="connsiteY106" fmla="*/ 7 h 10000"/>
              <a:gd name="connsiteX107" fmla="*/ 6588 w 10000"/>
              <a:gd name="connsiteY107" fmla="*/ 146 h 10000"/>
              <a:gd name="connsiteX108" fmla="*/ 6306 w 10000"/>
              <a:gd name="connsiteY108" fmla="*/ 381 h 10000"/>
              <a:gd name="connsiteX109" fmla="*/ 5794 w 10000"/>
              <a:gd name="connsiteY109" fmla="*/ 726 h 10000"/>
              <a:gd name="connsiteX110" fmla="*/ 4387 w 10000"/>
              <a:gd name="connsiteY110" fmla="*/ 1406 h 10000"/>
              <a:gd name="connsiteX111" fmla="*/ 3802 w 10000"/>
              <a:gd name="connsiteY111" fmla="*/ 1781 h 10000"/>
              <a:gd name="connsiteX112" fmla="*/ 3802 w 10000"/>
              <a:gd name="connsiteY112" fmla="*/ 1912 h 10000"/>
              <a:gd name="connsiteX113" fmla="*/ 3867 w 10000"/>
              <a:gd name="connsiteY113" fmla="*/ 1890 h 10000"/>
              <a:gd name="connsiteX114" fmla="*/ 3880 w 10000"/>
              <a:gd name="connsiteY114" fmla="*/ 1994 h 10000"/>
              <a:gd name="connsiteX115" fmla="*/ 3774 w 10000"/>
              <a:gd name="connsiteY115" fmla="*/ 2061 h 10000"/>
              <a:gd name="connsiteX116" fmla="*/ 3335 w 10000"/>
              <a:gd name="connsiteY116" fmla="*/ 2465 h 10000"/>
              <a:gd name="connsiteX117" fmla="*/ 3168 w 10000"/>
              <a:gd name="connsiteY117" fmla="*/ 2683 h 10000"/>
              <a:gd name="connsiteX118" fmla="*/ 2851 w 10000"/>
              <a:gd name="connsiteY118" fmla="*/ 2971 h 10000"/>
              <a:gd name="connsiteX119" fmla="*/ 2749 w 10000"/>
              <a:gd name="connsiteY119" fmla="*/ 3106 h 10000"/>
              <a:gd name="connsiteX120" fmla="*/ 2751 w 10000"/>
              <a:gd name="connsiteY120" fmla="*/ 3207 h 10000"/>
              <a:gd name="connsiteX121" fmla="*/ 2606 w 10000"/>
              <a:gd name="connsiteY121" fmla="*/ 3325 h 10000"/>
              <a:gd name="connsiteX122" fmla="*/ 2375 w 10000"/>
              <a:gd name="connsiteY122" fmla="*/ 3263 h 10000"/>
              <a:gd name="connsiteX123" fmla="*/ 2117 w 10000"/>
              <a:gd name="connsiteY123" fmla="*/ 3520 h 10000"/>
              <a:gd name="connsiteX124" fmla="*/ 2117 w 10000"/>
              <a:gd name="connsiteY124" fmla="*/ 3651 h 10000"/>
              <a:gd name="connsiteX125" fmla="*/ 1906 w 10000"/>
              <a:gd name="connsiteY125" fmla="*/ 3826 h 10000"/>
              <a:gd name="connsiteX126" fmla="*/ 2018 w 10000"/>
              <a:gd name="connsiteY126" fmla="*/ 3927 h 10000"/>
              <a:gd name="connsiteX127" fmla="*/ 2183 w 10000"/>
              <a:gd name="connsiteY127" fmla="*/ 3835 h 10000"/>
              <a:gd name="connsiteX128" fmla="*/ 2491 w 10000"/>
              <a:gd name="connsiteY128" fmla="*/ 3995 h 10000"/>
              <a:gd name="connsiteX129" fmla="*/ 2811 w 10000"/>
              <a:gd name="connsiteY129" fmla="*/ 3800 h 10000"/>
              <a:gd name="connsiteX130" fmla="*/ 2887 w 10000"/>
              <a:gd name="connsiteY130" fmla="*/ 3848 h 10000"/>
              <a:gd name="connsiteX131" fmla="*/ 2555 w 10000"/>
              <a:gd name="connsiteY131" fmla="*/ 4074 h 10000"/>
              <a:gd name="connsiteX132" fmla="*/ 2887 w 10000"/>
              <a:gd name="connsiteY132" fmla="*/ 4336 h 10000"/>
              <a:gd name="connsiteX133" fmla="*/ 3099 w 10000"/>
              <a:gd name="connsiteY133" fmla="*/ 4175 h 10000"/>
              <a:gd name="connsiteX134" fmla="*/ 3247 w 10000"/>
              <a:gd name="connsiteY134" fmla="*/ 4136 h 10000"/>
              <a:gd name="connsiteX135" fmla="*/ 3256 w 10000"/>
              <a:gd name="connsiteY135" fmla="*/ 4258 h 10000"/>
              <a:gd name="connsiteX136" fmla="*/ 3040 w 10000"/>
              <a:gd name="connsiteY136" fmla="*/ 4384 h 10000"/>
              <a:gd name="connsiteX137" fmla="*/ 3165 w 10000"/>
              <a:gd name="connsiteY137" fmla="*/ 4545 h 10000"/>
              <a:gd name="connsiteX138" fmla="*/ 3583 w 10000"/>
              <a:gd name="connsiteY138" fmla="*/ 4240 h 10000"/>
              <a:gd name="connsiteX139" fmla="*/ 3515 w 10000"/>
              <a:gd name="connsiteY139" fmla="*/ 4122 h 10000"/>
              <a:gd name="connsiteX140" fmla="*/ 3663 w 10000"/>
              <a:gd name="connsiteY140" fmla="*/ 4004 h 10000"/>
              <a:gd name="connsiteX141" fmla="*/ 3821 w 10000"/>
              <a:gd name="connsiteY141" fmla="*/ 4126 h 10000"/>
              <a:gd name="connsiteX142" fmla="*/ 4025 w 10000"/>
              <a:gd name="connsiteY142" fmla="*/ 4070 h 10000"/>
              <a:gd name="connsiteX143" fmla="*/ 4704 w 10000"/>
              <a:gd name="connsiteY143" fmla="*/ 2949 h 10000"/>
              <a:gd name="connsiteX144" fmla="*/ 4686 w 10000"/>
              <a:gd name="connsiteY144" fmla="*/ 3075 h 10000"/>
              <a:gd name="connsiteX145" fmla="*/ 4193 w 10000"/>
              <a:gd name="connsiteY145" fmla="*/ 4226 h 10000"/>
              <a:gd name="connsiteX146" fmla="*/ 4928 w 10000"/>
              <a:gd name="connsiteY146" fmla="*/ 4083 h 10000"/>
              <a:gd name="connsiteX147" fmla="*/ 4883 w 10000"/>
              <a:gd name="connsiteY147" fmla="*/ 4284 h 10000"/>
              <a:gd name="connsiteX148" fmla="*/ 4377 w 10000"/>
              <a:gd name="connsiteY148" fmla="*/ 4402 h 10000"/>
              <a:gd name="connsiteX149" fmla="*/ 4398 w 10000"/>
              <a:gd name="connsiteY149" fmla="*/ 4554 h 10000"/>
              <a:gd name="connsiteX150" fmla="*/ 4722 w 10000"/>
              <a:gd name="connsiteY150" fmla="*/ 4541 h 10000"/>
              <a:gd name="connsiteX151" fmla="*/ 4711 w 10000"/>
              <a:gd name="connsiteY151" fmla="*/ 4676 h 10000"/>
              <a:gd name="connsiteX152" fmla="*/ 4472 w 10000"/>
              <a:gd name="connsiteY152" fmla="*/ 4702 h 10000"/>
              <a:gd name="connsiteX153" fmla="*/ 4472 w 10000"/>
              <a:gd name="connsiteY153" fmla="*/ 4846 h 10000"/>
              <a:gd name="connsiteX154" fmla="*/ 4654 w 10000"/>
              <a:gd name="connsiteY154" fmla="*/ 4855 h 10000"/>
              <a:gd name="connsiteX155" fmla="*/ 4642 w 10000"/>
              <a:gd name="connsiteY155" fmla="*/ 4977 h 10000"/>
              <a:gd name="connsiteX156" fmla="*/ 4439 w 10000"/>
              <a:gd name="connsiteY156" fmla="*/ 5038 h 10000"/>
              <a:gd name="connsiteX157" fmla="*/ 4377 w 10000"/>
              <a:gd name="connsiteY157" fmla="*/ 5069 h 10000"/>
              <a:gd name="connsiteX158" fmla="*/ 4322 w 10000"/>
              <a:gd name="connsiteY158" fmla="*/ 5029 h 10000"/>
              <a:gd name="connsiteX159" fmla="*/ 4360 w 10000"/>
              <a:gd name="connsiteY159" fmla="*/ 4972 h 10000"/>
              <a:gd name="connsiteX160" fmla="*/ 4327 w 10000"/>
              <a:gd name="connsiteY160" fmla="*/ 4807 h 10000"/>
              <a:gd name="connsiteX161" fmla="*/ 4157 w 10000"/>
              <a:gd name="connsiteY161" fmla="*/ 4558 h 10000"/>
              <a:gd name="connsiteX162" fmla="*/ 4059 w 10000"/>
              <a:gd name="connsiteY162" fmla="*/ 4594 h 10000"/>
              <a:gd name="connsiteX163" fmla="*/ 4072 w 10000"/>
              <a:gd name="connsiteY163" fmla="*/ 4462 h 10000"/>
              <a:gd name="connsiteX164" fmla="*/ 3909 w 10000"/>
              <a:gd name="connsiteY164" fmla="*/ 4319 h 10000"/>
              <a:gd name="connsiteX165" fmla="*/ 3673 w 10000"/>
              <a:gd name="connsiteY165" fmla="*/ 4502 h 10000"/>
              <a:gd name="connsiteX166" fmla="*/ 3695 w 10000"/>
              <a:gd name="connsiteY166" fmla="*/ 4868 h 10000"/>
              <a:gd name="connsiteX167" fmla="*/ 3609 w 10000"/>
              <a:gd name="connsiteY167" fmla="*/ 4898 h 10000"/>
              <a:gd name="connsiteX168" fmla="*/ 3616 w 10000"/>
              <a:gd name="connsiteY168" fmla="*/ 5330 h 10000"/>
              <a:gd name="connsiteX169" fmla="*/ 3763 w 10000"/>
              <a:gd name="connsiteY169" fmla="*/ 5355 h 10000"/>
              <a:gd name="connsiteX170" fmla="*/ 3808 w 10000"/>
              <a:gd name="connsiteY170" fmla="*/ 5404 h 10000"/>
              <a:gd name="connsiteX171" fmla="*/ 3802 w 10000"/>
              <a:gd name="connsiteY171" fmla="*/ 5861 h 10000"/>
              <a:gd name="connsiteX172" fmla="*/ 5263 w 10000"/>
              <a:gd name="connsiteY172" fmla="*/ 5852 h 10000"/>
              <a:gd name="connsiteX173" fmla="*/ 5426 w 10000"/>
              <a:gd name="connsiteY173" fmla="*/ 5482 h 10000"/>
              <a:gd name="connsiteX174" fmla="*/ 5535 w 10000"/>
              <a:gd name="connsiteY174" fmla="*/ 5055 h 10000"/>
              <a:gd name="connsiteX175" fmla="*/ 5549 w 10000"/>
              <a:gd name="connsiteY175" fmla="*/ 4201 h 10000"/>
              <a:gd name="connsiteX176" fmla="*/ 5570 w 10000"/>
              <a:gd name="connsiteY176" fmla="*/ 4048 h 10000"/>
              <a:gd name="connsiteX177" fmla="*/ 5594 w 10000"/>
              <a:gd name="connsiteY177" fmla="*/ 3970 h 10000"/>
              <a:gd name="connsiteX0" fmla="*/ 5594 w 9644"/>
              <a:gd name="connsiteY0" fmla="*/ 3970 h 10000"/>
              <a:gd name="connsiteX1" fmla="*/ 5668 w 9644"/>
              <a:gd name="connsiteY1" fmla="*/ 4114 h 10000"/>
              <a:gd name="connsiteX2" fmla="*/ 5692 w 9644"/>
              <a:gd name="connsiteY2" fmla="*/ 4357 h 10000"/>
              <a:gd name="connsiteX3" fmla="*/ 5650 w 9644"/>
              <a:gd name="connsiteY3" fmla="*/ 5012 h 10000"/>
              <a:gd name="connsiteX4" fmla="*/ 5604 w 9644"/>
              <a:gd name="connsiteY4" fmla="*/ 5364 h 10000"/>
              <a:gd name="connsiteX5" fmla="*/ 5513 w 9644"/>
              <a:gd name="connsiteY5" fmla="*/ 5670 h 10000"/>
              <a:gd name="connsiteX6" fmla="*/ 5390 w 9644"/>
              <a:gd name="connsiteY6" fmla="*/ 5953 h 10000"/>
              <a:gd name="connsiteX7" fmla="*/ 5289 w 9644"/>
              <a:gd name="connsiteY7" fmla="*/ 6115 h 10000"/>
              <a:gd name="connsiteX8" fmla="*/ 5184 w 9644"/>
              <a:gd name="connsiteY8" fmla="*/ 6253 h 10000"/>
              <a:gd name="connsiteX9" fmla="*/ 4996 w 9644"/>
              <a:gd name="connsiteY9" fmla="*/ 6359 h 10000"/>
              <a:gd name="connsiteX10" fmla="*/ 4757 w 9644"/>
              <a:gd name="connsiteY10" fmla="*/ 6456 h 10000"/>
              <a:gd name="connsiteX11" fmla="*/ 4443 w 9644"/>
              <a:gd name="connsiteY11" fmla="*/ 6555 h 10000"/>
              <a:gd name="connsiteX12" fmla="*/ 4106 w 9644"/>
              <a:gd name="connsiteY12" fmla="*/ 6608 h 10000"/>
              <a:gd name="connsiteX13" fmla="*/ 3857 w 9644"/>
              <a:gd name="connsiteY13" fmla="*/ 6625 h 10000"/>
              <a:gd name="connsiteX14" fmla="*/ 3583 w 9644"/>
              <a:gd name="connsiteY14" fmla="*/ 6599 h 10000"/>
              <a:gd name="connsiteX15" fmla="*/ 3402 w 9644"/>
              <a:gd name="connsiteY15" fmla="*/ 6542 h 10000"/>
              <a:gd name="connsiteX16" fmla="*/ 3414 w 9644"/>
              <a:gd name="connsiteY16" fmla="*/ 7327 h 10000"/>
              <a:gd name="connsiteX17" fmla="*/ 3247 w 9644"/>
              <a:gd name="connsiteY17" fmla="*/ 7344 h 10000"/>
              <a:gd name="connsiteX18" fmla="*/ 2963 w 9644"/>
              <a:gd name="connsiteY18" fmla="*/ 6908 h 10000"/>
              <a:gd name="connsiteX19" fmla="*/ 3033 w 9644"/>
              <a:gd name="connsiteY19" fmla="*/ 6687 h 10000"/>
              <a:gd name="connsiteX20" fmla="*/ 2923 w 9644"/>
              <a:gd name="connsiteY20" fmla="*/ 6359 h 10000"/>
              <a:gd name="connsiteX21" fmla="*/ 2547 w 9644"/>
              <a:gd name="connsiteY21" fmla="*/ 6595 h 10000"/>
              <a:gd name="connsiteX22" fmla="*/ 2453 w 9644"/>
              <a:gd name="connsiteY22" fmla="*/ 6377 h 10000"/>
              <a:gd name="connsiteX23" fmla="*/ 3033 w 9644"/>
              <a:gd name="connsiteY23" fmla="*/ 6036 h 10000"/>
              <a:gd name="connsiteX24" fmla="*/ 2875 w 9644"/>
              <a:gd name="connsiteY24" fmla="*/ 4842 h 10000"/>
              <a:gd name="connsiteX25" fmla="*/ 2363 w 9644"/>
              <a:gd name="connsiteY25" fmla="*/ 4541 h 10000"/>
              <a:gd name="connsiteX26" fmla="*/ 2014 w 9644"/>
              <a:gd name="connsiteY26" fmla="*/ 4697 h 10000"/>
              <a:gd name="connsiteX27" fmla="*/ 1586 w 9644"/>
              <a:gd name="connsiteY27" fmla="*/ 4345 h 10000"/>
              <a:gd name="connsiteX28" fmla="*/ 0 w 9644"/>
              <a:gd name="connsiteY28" fmla="*/ 5133 h 10000"/>
              <a:gd name="connsiteX29" fmla="*/ 0 w 9644"/>
              <a:gd name="connsiteY29" fmla="*/ 5758 h 10000"/>
              <a:gd name="connsiteX30" fmla="*/ 488 w 9644"/>
              <a:gd name="connsiteY30" fmla="*/ 5743 h 10000"/>
              <a:gd name="connsiteX31" fmla="*/ 966 w 9644"/>
              <a:gd name="connsiteY31" fmla="*/ 5273 h 10000"/>
              <a:gd name="connsiteX32" fmla="*/ 1114 w 9644"/>
              <a:gd name="connsiteY32" fmla="*/ 5474 h 10000"/>
              <a:gd name="connsiteX33" fmla="*/ 597 w 9644"/>
              <a:gd name="connsiteY33" fmla="*/ 5957 h 10000"/>
              <a:gd name="connsiteX34" fmla="*/ 803 w 9644"/>
              <a:gd name="connsiteY34" fmla="*/ 6284 h 10000"/>
              <a:gd name="connsiteX35" fmla="*/ 1522 w 9644"/>
              <a:gd name="connsiteY35" fmla="*/ 6324 h 10000"/>
              <a:gd name="connsiteX36" fmla="*/ 1666 w 9644"/>
              <a:gd name="connsiteY36" fmla="*/ 6704 h 10000"/>
              <a:gd name="connsiteX37" fmla="*/ 2195 w 9644"/>
              <a:gd name="connsiteY37" fmla="*/ 6503 h 10000"/>
              <a:gd name="connsiteX38" fmla="*/ 2297 w 9644"/>
              <a:gd name="connsiteY38" fmla="*/ 6494 h 10000"/>
              <a:gd name="connsiteX39" fmla="*/ 2320 w 9644"/>
              <a:gd name="connsiteY39" fmla="*/ 6687 h 10000"/>
              <a:gd name="connsiteX40" fmla="*/ 2235 w 9644"/>
              <a:gd name="connsiteY40" fmla="*/ 6664 h 10000"/>
              <a:gd name="connsiteX41" fmla="*/ 2255 w 9644"/>
              <a:gd name="connsiteY41" fmla="*/ 7092 h 10000"/>
              <a:gd name="connsiteX42" fmla="*/ 2151 w 9644"/>
              <a:gd name="connsiteY42" fmla="*/ 7078 h 10000"/>
              <a:gd name="connsiteX43" fmla="*/ 2164 w 9644"/>
              <a:gd name="connsiteY43" fmla="*/ 7235 h 10000"/>
              <a:gd name="connsiteX44" fmla="*/ 2340 w 9644"/>
              <a:gd name="connsiteY44" fmla="*/ 7344 h 10000"/>
              <a:gd name="connsiteX45" fmla="*/ 2343 w 9644"/>
              <a:gd name="connsiteY45" fmla="*/ 7406 h 10000"/>
              <a:gd name="connsiteX46" fmla="*/ 1895 w 9644"/>
              <a:gd name="connsiteY46" fmla="*/ 7418 h 10000"/>
              <a:gd name="connsiteX47" fmla="*/ 1903 w 9644"/>
              <a:gd name="connsiteY47" fmla="*/ 7057 h 10000"/>
              <a:gd name="connsiteX48" fmla="*/ 1649 w 9644"/>
              <a:gd name="connsiteY48" fmla="*/ 6935 h 10000"/>
              <a:gd name="connsiteX49" fmla="*/ 1680 w 9644"/>
              <a:gd name="connsiteY49" fmla="*/ 7418 h 10000"/>
              <a:gd name="connsiteX50" fmla="*/ 1451 w 9644"/>
              <a:gd name="connsiteY50" fmla="*/ 7409 h 10000"/>
              <a:gd name="connsiteX51" fmla="*/ 1342 w 9644"/>
              <a:gd name="connsiteY51" fmla="*/ 6899 h 10000"/>
              <a:gd name="connsiteX52" fmla="*/ 483 w 9644"/>
              <a:gd name="connsiteY52" fmla="*/ 6882 h 10000"/>
              <a:gd name="connsiteX53" fmla="*/ 460 w 9644"/>
              <a:gd name="connsiteY53" fmla="*/ 6856 h 10000"/>
              <a:gd name="connsiteX54" fmla="*/ 371 w 9644"/>
              <a:gd name="connsiteY54" fmla="*/ 6847 h 10000"/>
              <a:gd name="connsiteX55" fmla="*/ 303 w 9644"/>
              <a:gd name="connsiteY55" fmla="*/ 6739 h 10000"/>
              <a:gd name="connsiteX56" fmla="*/ 28 w 9644"/>
              <a:gd name="connsiteY56" fmla="*/ 6730 h 10000"/>
              <a:gd name="connsiteX57" fmla="*/ 270 w 9644"/>
              <a:gd name="connsiteY57" fmla="*/ 7640 h 10000"/>
              <a:gd name="connsiteX58" fmla="*/ 1227 w 9644"/>
              <a:gd name="connsiteY58" fmla="*/ 7645 h 10000"/>
              <a:gd name="connsiteX59" fmla="*/ 1281 w 9644"/>
              <a:gd name="connsiteY59" fmla="*/ 7763 h 10000"/>
              <a:gd name="connsiteX60" fmla="*/ 1462 w 9644"/>
              <a:gd name="connsiteY60" fmla="*/ 7763 h 10000"/>
              <a:gd name="connsiteX61" fmla="*/ 1474 w 9644"/>
              <a:gd name="connsiteY61" fmla="*/ 7684 h 10000"/>
              <a:gd name="connsiteX62" fmla="*/ 1700 w 9644"/>
              <a:gd name="connsiteY62" fmla="*/ 7680 h 10000"/>
              <a:gd name="connsiteX63" fmla="*/ 1700 w 9644"/>
              <a:gd name="connsiteY63" fmla="*/ 7811 h 10000"/>
              <a:gd name="connsiteX64" fmla="*/ 3392 w 9644"/>
              <a:gd name="connsiteY64" fmla="*/ 7811 h 10000"/>
              <a:gd name="connsiteX65" fmla="*/ 6257 w 9644"/>
              <a:gd name="connsiteY65" fmla="*/ 9132 h 10000"/>
              <a:gd name="connsiteX66" fmla="*/ 6820 w 9644"/>
              <a:gd name="connsiteY66" fmla="*/ 9381 h 10000"/>
              <a:gd name="connsiteX67" fmla="*/ 6995 w 9644"/>
              <a:gd name="connsiteY67" fmla="*/ 9824 h 10000"/>
              <a:gd name="connsiteX68" fmla="*/ 7070 w 9644"/>
              <a:gd name="connsiteY68" fmla="*/ 9943 h 10000"/>
              <a:gd name="connsiteX69" fmla="*/ 7121 w 9644"/>
              <a:gd name="connsiteY69" fmla="*/ 9986 h 10000"/>
              <a:gd name="connsiteX70" fmla="*/ 7204 w 9644"/>
              <a:gd name="connsiteY70" fmla="*/ 10000 h 10000"/>
              <a:gd name="connsiteX71" fmla="*/ 7303 w 9644"/>
              <a:gd name="connsiteY71" fmla="*/ 9995 h 10000"/>
              <a:gd name="connsiteX72" fmla="*/ 7442 w 9644"/>
              <a:gd name="connsiteY72" fmla="*/ 9948 h 10000"/>
              <a:gd name="connsiteX73" fmla="*/ 8556 w 9644"/>
              <a:gd name="connsiteY73" fmla="*/ 9293 h 10000"/>
              <a:gd name="connsiteX74" fmla="*/ 8717 w 9644"/>
              <a:gd name="connsiteY74" fmla="*/ 9486 h 10000"/>
              <a:gd name="connsiteX75" fmla="*/ 8787 w 9644"/>
              <a:gd name="connsiteY75" fmla="*/ 9512 h 10000"/>
              <a:gd name="connsiteX76" fmla="*/ 8837 w 9644"/>
              <a:gd name="connsiteY76" fmla="*/ 9503 h 10000"/>
              <a:gd name="connsiteX77" fmla="*/ 8873 w 9644"/>
              <a:gd name="connsiteY77" fmla="*/ 9476 h 10000"/>
              <a:gd name="connsiteX78" fmla="*/ 8918 w 9644"/>
              <a:gd name="connsiteY78" fmla="*/ 9411 h 10000"/>
              <a:gd name="connsiteX79" fmla="*/ 8921 w 9644"/>
              <a:gd name="connsiteY79" fmla="*/ 9319 h 10000"/>
              <a:gd name="connsiteX80" fmla="*/ 8897 w 9644"/>
              <a:gd name="connsiteY80" fmla="*/ 9250 h 10000"/>
              <a:gd name="connsiteX81" fmla="*/ 8861 w 9644"/>
              <a:gd name="connsiteY81" fmla="*/ 9132 h 10000"/>
              <a:gd name="connsiteX82" fmla="*/ 8988 w 9644"/>
              <a:gd name="connsiteY82" fmla="*/ 9019 h 10000"/>
              <a:gd name="connsiteX83" fmla="*/ 9187 w 9644"/>
              <a:gd name="connsiteY83" fmla="*/ 8927 h 10000"/>
              <a:gd name="connsiteX84" fmla="*/ 9390 w 9644"/>
              <a:gd name="connsiteY84" fmla="*/ 8862 h 10000"/>
              <a:gd name="connsiteX85" fmla="*/ 9644 w 9644"/>
              <a:gd name="connsiteY85" fmla="*/ 8848 h 10000"/>
              <a:gd name="connsiteX86" fmla="*/ 6411 w 9644"/>
              <a:gd name="connsiteY86" fmla="*/ 7753 h 10000"/>
              <a:gd name="connsiteX87" fmla="*/ 6639 w 9644"/>
              <a:gd name="connsiteY87" fmla="*/ 6566 h 10000"/>
              <a:gd name="connsiteX88" fmla="*/ 7256 w 9644"/>
              <a:gd name="connsiteY88" fmla="*/ 5290 h 10000"/>
              <a:gd name="connsiteX89" fmla="*/ 6846 w 9644"/>
              <a:gd name="connsiteY89" fmla="*/ 5129 h 10000"/>
              <a:gd name="connsiteX90" fmla="*/ 6862 w 9644"/>
              <a:gd name="connsiteY90" fmla="*/ 4782 h 10000"/>
              <a:gd name="connsiteX91" fmla="*/ 6894 w 9644"/>
              <a:gd name="connsiteY91" fmla="*/ 4352 h 10000"/>
              <a:gd name="connsiteX92" fmla="*/ 6927 w 9644"/>
              <a:gd name="connsiteY92" fmla="*/ 4035 h 10000"/>
              <a:gd name="connsiteX93" fmla="*/ 6832 w 9644"/>
              <a:gd name="connsiteY93" fmla="*/ 3678 h 10000"/>
              <a:gd name="connsiteX94" fmla="*/ 6649 w 9644"/>
              <a:gd name="connsiteY94" fmla="*/ 3389 h 10000"/>
              <a:gd name="connsiteX95" fmla="*/ 6587 w 9644"/>
              <a:gd name="connsiteY95" fmla="*/ 3120 h 10000"/>
              <a:gd name="connsiteX96" fmla="*/ 6574 w 9644"/>
              <a:gd name="connsiteY96" fmla="*/ 2814 h 10000"/>
              <a:gd name="connsiteX97" fmla="*/ 6663 w 9644"/>
              <a:gd name="connsiteY97" fmla="*/ 2461 h 10000"/>
              <a:gd name="connsiteX98" fmla="*/ 6772 w 9644"/>
              <a:gd name="connsiteY98" fmla="*/ 2174 h 10000"/>
              <a:gd name="connsiteX99" fmla="*/ 6772 w 9644"/>
              <a:gd name="connsiteY99" fmla="*/ 2087 h 10000"/>
              <a:gd name="connsiteX100" fmla="*/ 6910 w 9644"/>
              <a:gd name="connsiteY100" fmla="*/ 945 h 10000"/>
              <a:gd name="connsiteX101" fmla="*/ 6926 w 9644"/>
              <a:gd name="connsiteY101" fmla="*/ 632 h 10000"/>
              <a:gd name="connsiteX102" fmla="*/ 7048 w 9644"/>
              <a:gd name="connsiteY102" fmla="*/ 628 h 10000"/>
              <a:gd name="connsiteX103" fmla="*/ 7156 w 9644"/>
              <a:gd name="connsiteY103" fmla="*/ 501 h 10000"/>
              <a:gd name="connsiteX104" fmla="*/ 7168 w 9644"/>
              <a:gd name="connsiteY104" fmla="*/ 23 h 10000"/>
              <a:gd name="connsiteX105" fmla="*/ 6909 w 9644"/>
              <a:gd name="connsiteY105" fmla="*/ 7 h 10000"/>
              <a:gd name="connsiteX106" fmla="*/ 6588 w 9644"/>
              <a:gd name="connsiteY106" fmla="*/ 146 h 10000"/>
              <a:gd name="connsiteX107" fmla="*/ 6306 w 9644"/>
              <a:gd name="connsiteY107" fmla="*/ 381 h 10000"/>
              <a:gd name="connsiteX108" fmla="*/ 5794 w 9644"/>
              <a:gd name="connsiteY108" fmla="*/ 726 h 10000"/>
              <a:gd name="connsiteX109" fmla="*/ 4387 w 9644"/>
              <a:gd name="connsiteY109" fmla="*/ 1406 h 10000"/>
              <a:gd name="connsiteX110" fmla="*/ 3802 w 9644"/>
              <a:gd name="connsiteY110" fmla="*/ 1781 h 10000"/>
              <a:gd name="connsiteX111" fmla="*/ 3802 w 9644"/>
              <a:gd name="connsiteY111" fmla="*/ 1912 h 10000"/>
              <a:gd name="connsiteX112" fmla="*/ 3867 w 9644"/>
              <a:gd name="connsiteY112" fmla="*/ 1890 h 10000"/>
              <a:gd name="connsiteX113" fmla="*/ 3880 w 9644"/>
              <a:gd name="connsiteY113" fmla="*/ 1994 h 10000"/>
              <a:gd name="connsiteX114" fmla="*/ 3774 w 9644"/>
              <a:gd name="connsiteY114" fmla="*/ 2061 h 10000"/>
              <a:gd name="connsiteX115" fmla="*/ 3335 w 9644"/>
              <a:gd name="connsiteY115" fmla="*/ 2465 h 10000"/>
              <a:gd name="connsiteX116" fmla="*/ 3168 w 9644"/>
              <a:gd name="connsiteY116" fmla="*/ 2683 h 10000"/>
              <a:gd name="connsiteX117" fmla="*/ 2851 w 9644"/>
              <a:gd name="connsiteY117" fmla="*/ 2971 h 10000"/>
              <a:gd name="connsiteX118" fmla="*/ 2749 w 9644"/>
              <a:gd name="connsiteY118" fmla="*/ 3106 h 10000"/>
              <a:gd name="connsiteX119" fmla="*/ 2751 w 9644"/>
              <a:gd name="connsiteY119" fmla="*/ 3207 h 10000"/>
              <a:gd name="connsiteX120" fmla="*/ 2606 w 9644"/>
              <a:gd name="connsiteY120" fmla="*/ 3325 h 10000"/>
              <a:gd name="connsiteX121" fmla="*/ 2375 w 9644"/>
              <a:gd name="connsiteY121" fmla="*/ 3263 h 10000"/>
              <a:gd name="connsiteX122" fmla="*/ 2117 w 9644"/>
              <a:gd name="connsiteY122" fmla="*/ 3520 h 10000"/>
              <a:gd name="connsiteX123" fmla="*/ 2117 w 9644"/>
              <a:gd name="connsiteY123" fmla="*/ 3651 h 10000"/>
              <a:gd name="connsiteX124" fmla="*/ 1906 w 9644"/>
              <a:gd name="connsiteY124" fmla="*/ 3826 h 10000"/>
              <a:gd name="connsiteX125" fmla="*/ 2018 w 9644"/>
              <a:gd name="connsiteY125" fmla="*/ 3927 h 10000"/>
              <a:gd name="connsiteX126" fmla="*/ 2183 w 9644"/>
              <a:gd name="connsiteY126" fmla="*/ 3835 h 10000"/>
              <a:gd name="connsiteX127" fmla="*/ 2491 w 9644"/>
              <a:gd name="connsiteY127" fmla="*/ 3995 h 10000"/>
              <a:gd name="connsiteX128" fmla="*/ 2811 w 9644"/>
              <a:gd name="connsiteY128" fmla="*/ 3800 h 10000"/>
              <a:gd name="connsiteX129" fmla="*/ 2887 w 9644"/>
              <a:gd name="connsiteY129" fmla="*/ 3848 h 10000"/>
              <a:gd name="connsiteX130" fmla="*/ 2555 w 9644"/>
              <a:gd name="connsiteY130" fmla="*/ 4074 h 10000"/>
              <a:gd name="connsiteX131" fmla="*/ 2887 w 9644"/>
              <a:gd name="connsiteY131" fmla="*/ 4336 h 10000"/>
              <a:gd name="connsiteX132" fmla="*/ 3099 w 9644"/>
              <a:gd name="connsiteY132" fmla="*/ 4175 h 10000"/>
              <a:gd name="connsiteX133" fmla="*/ 3247 w 9644"/>
              <a:gd name="connsiteY133" fmla="*/ 4136 h 10000"/>
              <a:gd name="connsiteX134" fmla="*/ 3256 w 9644"/>
              <a:gd name="connsiteY134" fmla="*/ 4258 h 10000"/>
              <a:gd name="connsiteX135" fmla="*/ 3040 w 9644"/>
              <a:gd name="connsiteY135" fmla="*/ 4384 h 10000"/>
              <a:gd name="connsiteX136" fmla="*/ 3165 w 9644"/>
              <a:gd name="connsiteY136" fmla="*/ 4545 h 10000"/>
              <a:gd name="connsiteX137" fmla="*/ 3583 w 9644"/>
              <a:gd name="connsiteY137" fmla="*/ 4240 h 10000"/>
              <a:gd name="connsiteX138" fmla="*/ 3515 w 9644"/>
              <a:gd name="connsiteY138" fmla="*/ 4122 h 10000"/>
              <a:gd name="connsiteX139" fmla="*/ 3663 w 9644"/>
              <a:gd name="connsiteY139" fmla="*/ 4004 h 10000"/>
              <a:gd name="connsiteX140" fmla="*/ 3821 w 9644"/>
              <a:gd name="connsiteY140" fmla="*/ 4126 h 10000"/>
              <a:gd name="connsiteX141" fmla="*/ 4025 w 9644"/>
              <a:gd name="connsiteY141" fmla="*/ 4070 h 10000"/>
              <a:gd name="connsiteX142" fmla="*/ 4704 w 9644"/>
              <a:gd name="connsiteY142" fmla="*/ 2949 h 10000"/>
              <a:gd name="connsiteX143" fmla="*/ 4686 w 9644"/>
              <a:gd name="connsiteY143" fmla="*/ 3075 h 10000"/>
              <a:gd name="connsiteX144" fmla="*/ 4193 w 9644"/>
              <a:gd name="connsiteY144" fmla="*/ 4226 h 10000"/>
              <a:gd name="connsiteX145" fmla="*/ 4928 w 9644"/>
              <a:gd name="connsiteY145" fmla="*/ 4083 h 10000"/>
              <a:gd name="connsiteX146" fmla="*/ 4883 w 9644"/>
              <a:gd name="connsiteY146" fmla="*/ 4284 h 10000"/>
              <a:gd name="connsiteX147" fmla="*/ 4377 w 9644"/>
              <a:gd name="connsiteY147" fmla="*/ 4402 h 10000"/>
              <a:gd name="connsiteX148" fmla="*/ 4398 w 9644"/>
              <a:gd name="connsiteY148" fmla="*/ 4554 h 10000"/>
              <a:gd name="connsiteX149" fmla="*/ 4722 w 9644"/>
              <a:gd name="connsiteY149" fmla="*/ 4541 h 10000"/>
              <a:gd name="connsiteX150" fmla="*/ 4711 w 9644"/>
              <a:gd name="connsiteY150" fmla="*/ 4676 h 10000"/>
              <a:gd name="connsiteX151" fmla="*/ 4472 w 9644"/>
              <a:gd name="connsiteY151" fmla="*/ 4702 h 10000"/>
              <a:gd name="connsiteX152" fmla="*/ 4472 w 9644"/>
              <a:gd name="connsiteY152" fmla="*/ 4846 h 10000"/>
              <a:gd name="connsiteX153" fmla="*/ 4654 w 9644"/>
              <a:gd name="connsiteY153" fmla="*/ 4855 h 10000"/>
              <a:gd name="connsiteX154" fmla="*/ 4642 w 9644"/>
              <a:gd name="connsiteY154" fmla="*/ 4977 h 10000"/>
              <a:gd name="connsiteX155" fmla="*/ 4439 w 9644"/>
              <a:gd name="connsiteY155" fmla="*/ 5038 h 10000"/>
              <a:gd name="connsiteX156" fmla="*/ 4377 w 9644"/>
              <a:gd name="connsiteY156" fmla="*/ 5069 h 10000"/>
              <a:gd name="connsiteX157" fmla="*/ 4322 w 9644"/>
              <a:gd name="connsiteY157" fmla="*/ 5029 h 10000"/>
              <a:gd name="connsiteX158" fmla="*/ 4360 w 9644"/>
              <a:gd name="connsiteY158" fmla="*/ 4972 h 10000"/>
              <a:gd name="connsiteX159" fmla="*/ 4327 w 9644"/>
              <a:gd name="connsiteY159" fmla="*/ 4807 h 10000"/>
              <a:gd name="connsiteX160" fmla="*/ 4157 w 9644"/>
              <a:gd name="connsiteY160" fmla="*/ 4558 h 10000"/>
              <a:gd name="connsiteX161" fmla="*/ 4059 w 9644"/>
              <a:gd name="connsiteY161" fmla="*/ 4594 h 10000"/>
              <a:gd name="connsiteX162" fmla="*/ 4072 w 9644"/>
              <a:gd name="connsiteY162" fmla="*/ 4462 h 10000"/>
              <a:gd name="connsiteX163" fmla="*/ 3909 w 9644"/>
              <a:gd name="connsiteY163" fmla="*/ 4319 h 10000"/>
              <a:gd name="connsiteX164" fmla="*/ 3673 w 9644"/>
              <a:gd name="connsiteY164" fmla="*/ 4502 h 10000"/>
              <a:gd name="connsiteX165" fmla="*/ 3695 w 9644"/>
              <a:gd name="connsiteY165" fmla="*/ 4868 h 10000"/>
              <a:gd name="connsiteX166" fmla="*/ 3609 w 9644"/>
              <a:gd name="connsiteY166" fmla="*/ 4898 h 10000"/>
              <a:gd name="connsiteX167" fmla="*/ 3616 w 9644"/>
              <a:gd name="connsiteY167" fmla="*/ 5330 h 10000"/>
              <a:gd name="connsiteX168" fmla="*/ 3763 w 9644"/>
              <a:gd name="connsiteY168" fmla="*/ 5355 h 10000"/>
              <a:gd name="connsiteX169" fmla="*/ 3808 w 9644"/>
              <a:gd name="connsiteY169" fmla="*/ 5404 h 10000"/>
              <a:gd name="connsiteX170" fmla="*/ 3802 w 9644"/>
              <a:gd name="connsiteY170" fmla="*/ 5861 h 10000"/>
              <a:gd name="connsiteX171" fmla="*/ 5263 w 9644"/>
              <a:gd name="connsiteY171" fmla="*/ 5852 h 10000"/>
              <a:gd name="connsiteX172" fmla="*/ 5426 w 9644"/>
              <a:gd name="connsiteY172" fmla="*/ 5482 h 10000"/>
              <a:gd name="connsiteX173" fmla="*/ 5535 w 9644"/>
              <a:gd name="connsiteY173" fmla="*/ 5055 h 10000"/>
              <a:gd name="connsiteX174" fmla="*/ 5549 w 9644"/>
              <a:gd name="connsiteY174" fmla="*/ 4201 h 10000"/>
              <a:gd name="connsiteX175" fmla="*/ 5570 w 9644"/>
              <a:gd name="connsiteY175" fmla="*/ 4048 h 10000"/>
              <a:gd name="connsiteX176" fmla="*/ 5594 w 9644"/>
              <a:gd name="connsiteY176" fmla="*/ 3970 h 10000"/>
              <a:gd name="connsiteX0" fmla="*/ 5800 w 9737"/>
              <a:gd name="connsiteY0" fmla="*/ 3970 h 10000"/>
              <a:gd name="connsiteX1" fmla="*/ 5877 w 9737"/>
              <a:gd name="connsiteY1" fmla="*/ 4114 h 10000"/>
              <a:gd name="connsiteX2" fmla="*/ 5902 w 9737"/>
              <a:gd name="connsiteY2" fmla="*/ 4357 h 10000"/>
              <a:gd name="connsiteX3" fmla="*/ 5859 w 9737"/>
              <a:gd name="connsiteY3" fmla="*/ 5012 h 10000"/>
              <a:gd name="connsiteX4" fmla="*/ 5811 w 9737"/>
              <a:gd name="connsiteY4" fmla="*/ 5364 h 10000"/>
              <a:gd name="connsiteX5" fmla="*/ 5717 w 9737"/>
              <a:gd name="connsiteY5" fmla="*/ 5670 h 10000"/>
              <a:gd name="connsiteX6" fmla="*/ 5589 w 9737"/>
              <a:gd name="connsiteY6" fmla="*/ 5953 h 10000"/>
              <a:gd name="connsiteX7" fmla="*/ 5484 w 9737"/>
              <a:gd name="connsiteY7" fmla="*/ 6115 h 10000"/>
              <a:gd name="connsiteX8" fmla="*/ 5375 w 9737"/>
              <a:gd name="connsiteY8" fmla="*/ 6253 h 10000"/>
              <a:gd name="connsiteX9" fmla="*/ 5180 w 9737"/>
              <a:gd name="connsiteY9" fmla="*/ 6359 h 10000"/>
              <a:gd name="connsiteX10" fmla="*/ 4933 w 9737"/>
              <a:gd name="connsiteY10" fmla="*/ 6456 h 10000"/>
              <a:gd name="connsiteX11" fmla="*/ 4607 w 9737"/>
              <a:gd name="connsiteY11" fmla="*/ 6555 h 10000"/>
              <a:gd name="connsiteX12" fmla="*/ 4258 w 9737"/>
              <a:gd name="connsiteY12" fmla="*/ 6608 h 10000"/>
              <a:gd name="connsiteX13" fmla="*/ 3999 w 9737"/>
              <a:gd name="connsiteY13" fmla="*/ 6625 h 10000"/>
              <a:gd name="connsiteX14" fmla="*/ 3715 w 9737"/>
              <a:gd name="connsiteY14" fmla="*/ 6599 h 10000"/>
              <a:gd name="connsiteX15" fmla="*/ 3528 w 9737"/>
              <a:gd name="connsiteY15" fmla="*/ 6542 h 10000"/>
              <a:gd name="connsiteX16" fmla="*/ 3540 w 9737"/>
              <a:gd name="connsiteY16" fmla="*/ 7327 h 10000"/>
              <a:gd name="connsiteX17" fmla="*/ 3367 w 9737"/>
              <a:gd name="connsiteY17" fmla="*/ 7344 h 10000"/>
              <a:gd name="connsiteX18" fmla="*/ 3072 w 9737"/>
              <a:gd name="connsiteY18" fmla="*/ 6908 h 10000"/>
              <a:gd name="connsiteX19" fmla="*/ 3145 w 9737"/>
              <a:gd name="connsiteY19" fmla="*/ 6687 h 10000"/>
              <a:gd name="connsiteX20" fmla="*/ 3031 w 9737"/>
              <a:gd name="connsiteY20" fmla="*/ 6359 h 10000"/>
              <a:gd name="connsiteX21" fmla="*/ 2641 w 9737"/>
              <a:gd name="connsiteY21" fmla="*/ 6595 h 10000"/>
              <a:gd name="connsiteX22" fmla="*/ 2544 w 9737"/>
              <a:gd name="connsiteY22" fmla="*/ 6377 h 10000"/>
              <a:gd name="connsiteX23" fmla="*/ 3145 w 9737"/>
              <a:gd name="connsiteY23" fmla="*/ 6036 h 10000"/>
              <a:gd name="connsiteX24" fmla="*/ 2981 w 9737"/>
              <a:gd name="connsiteY24" fmla="*/ 4842 h 10000"/>
              <a:gd name="connsiteX25" fmla="*/ 2450 w 9737"/>
              <a:gd name="connsiteY25" fmla="*/ 4541 h 10000"/>
              <a:gd name="connsiteX26" fmla="*/ 2088 w 9737"/>
              <a:gd name="connsiteY26" fmla="*/ 4697 h 10000"/>
              <a:gd name="connsiteX27" fmla="*/ 1645 w 9737"/>
              <a:gd name="connsiteY27" fmla="*/ 4345 h 10000"/>
              <a:gd name="connsiteX28" fmla="*/ 0 w 9737"/>
              <a:gd name="connsiteY28" fmla="*/ 5133 h 10000"/>
              <a:gd name="connsiteX29" fmla="*/ 0 w 9737"/>
              <a:gd name="connsiteY29" fmla="*/ 5758 h 10000"/>
              <a:gd name="connsiteX30" fmla="*/ 506 w 9737"/>
              <a:gd name="connsiteY30" fmla="*/ 5743 h 10000"/>
              <a:gd name="connsiteX31" fmla="*/ 1002 w 9737"/>
              <a:gd name="connsiteY31" fmla="*/ 5273 h 10000"/>
              <a:gd name="connsiteX32" fmla="*/ 1155 w 9737"/>
              <a:gd name="connsiteY32" fmla="*/ 5474 h 10000"/>
              <a:gd name="connsiteX33" fmla="*/ 619 w 9737"/>
              <a:gd name="connsiteY33" fmla="*/ 5957 h 10000"/>
              <a:gd name="connsiteX34" fmla="*/ 833 w 9737"/>
              <a:gd name="connsiteY34" fmla="*/ 6284 h 10000"/>
              <a:gd name="connsiteX35" fmla="*/ 1578 w 9737"/>
              <a:gd name="connsiteY35" fmla="*/ 6324 h 10000"/>
              <a:gd name="connsiteX36" fmla="*/ 1727 w 9737"/>
              <a:gd name="connsiteY36" fmla="*/ 6704 h 10000"/>
              <a:gd name="connsiteX37" fmla="*/ 2276 w 9737"/>
              <a:gd name="connsiteY37" fmla="*/ 6503 h 10000"/>
              <a:gd name="connsiteX38" fmla="*/ 2382 w 9737"/>
              <a:gd name="connsiteY38" fmla="*/ 6494 h 10000"/>
              <a:gd name="connsiteX39" fmla="*/ 2406 w 9737"/>
              <a:gd name="connsiteY39" fmla="*/ 6687 h 10000"/>
              <a:gd name="connsiteX40" fmla="*/ 2318 w 9737"/>
              <a:gd name="connsiteY40" fmla="*/ 6664 h 10000"/>
              <a:gd name="connsiteX41" fmla="*/ 2338 w 9737"/>
              <a:gd name="connsiteY41" fmla="*/ 7092 h 10000"/>
              <a:gd name="connsiteX42" fmla="*/ 2230 w 9737"/>
              <a:gd name="connsiteY42" fmla="*/ 7078 h 10000"/>
              <a:gd name="connsiteX43" fmla="*/ 2244 w 9737"/>
              <a:gd name="connsiteY43" fmla="*/ 7235 h 10000"/>
              <a:gd name="connsiteX44" fmla="*/ 2426 w 9737"/>
              <a:gd name="connsiteY44" fmla="*/ 7344 h 10000"/>
              <a:gd name="connsiteX45" fmla="*/ 2429 w 9737"/>
              <a:gd name="connsiteY45" fmla="*/ 7406 h 10000"/>
              <a:gd name="connsiteX46" fmla="*/ 1965 w 9737"/>
              <a:gd name="connsiteY46" fmla="*/ 7418 h 10000"/>
              <a:gd name="connsiteX47" fmla="*/ 1973 w 9737"/>
              <a:gd name="connsiteY47" fmla="*/ 7057 h 10000"/>
              <a:gd name="connsiteX48" fmla="*/ 1710 w 9737"/>
              <a:gd name="connsiteY48" fmla="*/ 6935 h 10000"/>
              <a:gd name="connsiteX49" fmla="*/ 1742 w 9737"/>
              <a:gd name="connsiteY49" fmla="*/ 7418 h 10000"/>
              <a:gd name="connsiteX50" fmla="*/ 1505 w 9737"/>
              <a:gd name="connsiteY50" fmla="*/ 7409 h 10000"/>
              <a:gd name="connsiteX51" fmla="*/ 1392 w 9737"/>
              <a:gd name="connsiteY51" fmla="*/ 6899 h 10000"/>
              <a:gd name="connsiteX52" fmla="*/ 501 w 9737"/>
              <a:gd name="connsiteY52" fmla="*/ 6882 h 10000"/>
              <a:gd name="connsiteX53" fmla="*/ 477 w 9737"/>
              <a:gd name="connsiteY53" fmla="*/ 6856 h 10000"/>
              <a:gd name="connsiteX54" fmla="*/ 385 w 9737"/>
              <a:gd name="connsiteY54" fmla="*/ 6847 h 10000"/>
              <a:gd name="connsiteX55" fmla="*/ 314 w 9737"/>
              <a:gd name="connsiteY55" fmla="*/ 6739 h 10000"/>
              <a:gd name="connsiteX56" fmla="*/ 29 w 9737"/>
              <a:gd name="connsiteY56" fmla="*/ 6730 h 10000"/>
              <a:gd name="connsiteX57" fmla="*/ 280 w 9737"/>
              <a:gd name="connsiteY57" fmla="*/ 7640 h 10000"/>
              <a:gd name="connsiteX58" fmla="*/ 1272 w 9737"/>
              <a:gd name="connsiteY58" fmla="*/ 7645 h 10000"/>
              <a:gd name="connsiteX59" fmla="*/ 1328 w 9737"/>
              <a:gd name="connsiteY59" fmla="*/ 7763 h 10000"/>
              <a:gd name="connsiteX60" fmla="*/ 1516 w 9737"/>
              <a:gd name="connsiteY60" fmla="*/ 7763 h 10000"/>
              <a:gd name="connsiteX61" fmla="*/ 1528 w 9737"/>
              <a:gd name="connsiteY61" fmla="*/ 7684 h 10000"/>
              <a:gd name="connsiteX62" fmla="*/ 1763 w 9737"/>
              <a:gd name="connsiteY62" fmla="*/ 7680 h 10000"/>
              <a:gd name="connsiteX63" fmla="*/ 1763 w 9737"/>
              <a:gd name="connsiteY63" fmla="*/ 7811 h 10000"/>
              <a:gd name="connsiteX64" fmla="*/ 3517 w 9737"/>
              <a:gd name="connsiteY64" fmla="*/ 7811 h 10000"/>
              <a:gd name="connsiteX65" fmla="*/ 6488 w 9737"/>
              <a:gd name="connsiteY65" fmla="*/ 9132 h 10000"/>
              <a:gd name="connsiteX66" fmla="*/ 7072 w 9737"/>
              <a:gd name="connsiteY66" fmla="*/ 9381 h 10000"/>
              <a:gd name="connsiteX67" fmla="*/ 7253 w 9737"/>
              <a:gd name="connsiteY67" fmla="*/ 9824 h 10000"/>
              <a:gd name="connsiteX68" fmla="*/ 7331 w 9737"/>
              <a:gd name="connsiteY68" fmla="*/ 9943 h 10000"/>
              <a:gd name="connsiteX69" fmla="*/ 7384 w 9737"/>
              <a:gd name="connsiteY69" fmla="*/ 9986 h 10000"/>
              <a:gd name="connsiteX70" fmla="*/ 7470 w 9737"/>
              <a:gd name="connsiteY70" fmla="*/ 10000 h 10000"/>
              <a:gd name="connsiteX71" fmla="*/ 7573 w 9737"/>
              <a:gd name="connsiteY71" fmla="*/ 9995 h 10000"/>
              <a:gd name="connsiteX72" fmla="*/ 7717 w 9737"/>
              <a:gd name="connsiteY72" fmla="*/ 9948 h 10000"/>
              <a:gd name="connsiteX73" fmla="*/ 8872 w 9737"/>
              <a:gd name="connsiteY73" fmla="*/ 9293 h 10000"/>
              <a:gd name="connsiteX74" fmla="*/ 9039 w 9737"/>
              <a:gd name="connsiteY74" fmla="*/ 9486 h 10000"/>
              <a:gd name="connsiteX75" fmla="*/ 9111 w 9737"/>
              <a:gd name="connsiteY75" fmla="*/ 9512 h 10000"/>
              <a:gd name="connsiteX76" fmla="*/ 9163 w 9737"/>
              <a:gd name="connsiteY76" fmla="*/ 9503 h 10000"/>
              <a:gd name="connsiteX77" fmla="*/ 9201 w 9737"/>
              <a:gd name="connsiteY77" fmla="*/ 9476 h 10000"/>
              <a:gd name="connsiteX78" fmla="*/ 9247 w 9737"/>
              <a:gd name="connsiteY78" fmla="*/ 9411 h 10000"/>
              <a:gd name="connsiteX79" fmla="*/ 9250 w 9737"/>
              <a:gd name="connsiteY79" fmla="*/ 9319 h 10000"/>
              <a:gd name="connsiteX80" fmla="*/ 9225 w 9737"/>
              <a:gd name="connsiteY80" fmla="*/ 9250 h 10000"/>
              <a:gd name="connsiteX81" fmla="*/ 9188 w 9737"/>
              <a:gd name="connsiteY81" fmla="*/ 9132 h 10000"/>
              <a:gd name="connsiteX82" fmla="*/ 9320 w 9737"/>
              <a:gd name="connsiteY82" fmla="*/ 9019 h 10000"/>
              <a:gd name="connsiteX83" fmla="*/ 9526 w 9737"/>
              <a:gd name="connsiteY83" fmla="*/ 8927 h 10000"/>
              <a:gd name="connsiteX84" fmla="*/ 9737 w 9737"/>
              <a:gd name="connsiteY84" fmla="*/ 8862 h 10000"/>
              <a:gd name="connsiteX85" fmla="*/ 6648 w 9737"/>
              <a:gd name="connsiteY85" fmla="*/ 7753 h 10000"/>
              <a:gd name="connsiteX86" fmla="*/ 6884 w 9737"/>
              <a:gd name="connsiteY86" fmla="*/ 6566 h 10000"/>
              <a:gd name="connsiteX87" fmla="*/ 7524 w 9737"/>
              <a:gd name="connsiteY87" fmla="*/ 5290 h 10000"/>
              <a:gd name="connsiteX88" fmla="*/ 7099 w 9737"/>
              <a:gd name="connsiteY88" fmla="*/ 5129 h 10000"/>
              <a:gd name="connsiteX89" fmla="*/ 7115 w 9737"/>
              <a:gd name="connsiteY89" fmla="*/ 4782 h 10000"/>
              <a:gd name="connsiteX90" fmla="*/ 7148 w 9737"/>
              <a:gd name="connsiteY90" fmla="*/ 4352 h 10000"/>
              <a:gd name="connsiteX91" fmla="*/ 7183 w 9737"/>
              <a:gd name="connsiteY91" fmla="*/ 4035 h 10000"/>
              <a:gd name="connsiteX92" fmla="*/ 7084 w 9737"/>
              <a:gd name="connsiteY92" fmla="*/ 3678 h 10000"/>
              <a:gd name="connsiteX93" fmla="*/ 6894 w 9737"/>
              <a:gd name="connsiteY93" fmla="*/ 3389 h 10000"/>
              <a:gd name="connsiteX94" fmla="*/ 6830 w 9737"/>
              <a:gd name="connsiteY94" fmla="*/ 3120 h 10000"/>
              <a:gd name="connsiteX95" fmla="*/ 6817 w 9737"/>
              <a:gd name="connsiteY95" fmla="*/ 2814 h 10000"/>
              <a:gd name="connsiteX96" fmla="*/ 6909 w 9737"/>
              <a:gd name="connsiteY96" fmla="*/ 2461 h 10000"/>
              <a:gd name="connsiteX97" fmla="*/ 7022 w 9737"/>
              <a:gd name="connsiteY97" fmla="*/ 2174 h 10000"/>
              <a:gd name="connsiteX98" fmla="*/ 7022 w 9737"/>
              <a:gd name="connsiteY98" fmla="*/ 2087 h 10000"/>
              <a:gd name="connsiteX99" fmla="*/ 7165 w 9737"/>
              <a:gd name="connsiteY99" fmla="*/ 945 h 10000"/>
              <a:gd name="connsiteX100" fmla="*/ 7182 w 9737"/>
              <a:gd name="connsiteY100" fmla="*/ 632 h 10000"/>
              <a:gd name="connsiteX101" fmla="*/ 7308 w 9737"/>
              <a:gd name="connsiteY101" fmla="*/ 628 h 10000"/>
              <a:gd name="connsiteX102" fmla="*/ 7420 w 9737"/>
              <a:gd name="connsiteY102" fmla="*/ 501 h 10000"/>
              <a:gd name="connsiteX103" fmla="*/ 7433 w 9737"/>
              <a:gd name="connsiteY103" fmla="*/ 23 h 10000"/>
              <a:gd name="connsiteX104" fmla="*/ 7164 w 9737"/>
              <a:gd name="connsiteY104" fmla="*/ 7 h 10000"/>
              <a:gd name="connsiteX105" fmla="*/ 6831 w 9737"/>
              <a:gd name="connsiteY105" fmla="*/ 146 h 10000"/>
              <a:gd name="connsiteX106" fmla="*/ 6539 w 9737"/>
              <a:gd name="connsiteY106" fmla="*/ 381 h 10000"/>
              <a:gd name="connsiteX107" fmla="*/ 6008 w 9737"/>
              <a:gd name="connsiteY107" fmla="*/ 726 h 10000"/>
              <a:gd name="connsiteX108" fmla="*/ 4549 w 9737"/>
              <a:gd name="connsiteY108" fmla="*/ 1406 h 10000"/>
              <a:gd name="connsiteX109" fmla="*/ 3942 w 9737"/>
              <a:gd name="connsiteY109" fmla="*/ 1781 h 10000"/>
              <a:gd name="connsiteX110" fmla="*/ 3942 w 9737"/>
              <a:gd name="connsiteY110" fmla="*/ 1912 h 10000"/>
              <a:gd name="connsiteX111" fmla="*/ 4010 w 9737"/>
              <a:gd name="connsiteY111" fmla="*/ 1890 h 10000"/>
              <a:gd name="connsiteX112" fmla="*/ 4023 w 9737"/>
              <a:gd name="connsiteY112" fmla="*/ 1994 h 10000"/>
              <a:gd name="connsiteX113" fmla="*/ 3913 w 9737"/>
              <a:gd name="connsiteY113" fmla="*/ 2061 h 10000"/>
              <a:gd name="connsiteX114" fmla="*/ 3458 w 9737"/>
              <a:gd name="connsiteY114" fmla="*/ 2465 h 10000"/>
              <a:gd name="connsiteX115" fmla="*/ 3285 w 9737"/>
              <a:gd name="connsiteY115" fmla="*/ 2683 h 10000"/>
              <a:gd name="connsiteX116" fmla="*/ 2956 w 9737"/>
              <a:gd name="connsiteY116" fmla="*/ 2971 h 10000"/>
              <a:gd name="connsiteX117" fmla="*/ 2850 w 9737"/>
              <a:gd name="connsiteY117" fmla="*/ 3106 h 10000"/>
              <a:gd name="connsiteX118" fmla="*/ 2853 w 9737"/>
              <a:gd name="connsiteY118" fmla="*/ 3207 h 10000"/>
              <a:gd name="connsiteX119" fmla="*/ 2702 w 9737"/>
              <a:gd name="connsiteY119" fmla="*/ 3325 h 10000"/>
              <a:gd name="connsiteX120" fmla="*/ 2463 w 9737"/>
              <a:gd name="connsiteY120" fmla="*/ 3263 h 10000"/>
              <a:gd name="connsiteX121" fmla="*/ 2195 w 9737"/>
              <a:gd name="connsiteY121" fmla="*/ 3520 h 10000"/>
              <a:gd name="connsiteX122" fmla="*/ 2195 w 9737"/>
              <a:gd name="connsiteY122" fmla="*/ 3651 h 10000"/>
              <a:gd name="connsiteX123" fmla="*/ 1976 w 9737"/>
              <a:gd name="connsiteY123" fmla="*/ 3826 h 10000"/>
              <a:gd name="connsiteX124" fmla="*/ 2092 w 9737"/>
              <a:gd name="connsiteY124" fmla="*/ 3927 h 10000"/>
              <a:gd name="connsiteX125" fmla="*/ 2264 w 9737"/>
              <a:gd name="connsiteY125" fmla="*/ 3835 h 10000"/>
              <a:gd name="connsiteX126" fmla="*/ 2583 w 9737"/>
              <a:gd name="connsiteY126" fmla="*/ 3995 h 10000"/>
              <a:gd name="connsiteX127" fmla="*/ 2915 w 9737"/>
              <a:gd name="connsiteY127" fmla="*/ 3800 h 10000"/>
              <a:gd name="connsiteX128" fmla="*/ 2994 w 9737"/>
              <a:gd name="connsiteY128" fmla="*/ 3848 h 10000"/>
              <a:gd name="connsiteX129" fmla="*/ 2649 w 9737"/>
              <a:gd name="connsiteY129" fmla="*/ 4074 h 10000"/>
              <a:gd name="connsiteX130" fmla="*/ 2994 w 9737"/>
              <a:gd name="connsiteY130" fmla="*/ 4336 h 10000"/>
              <a:gd name="connsiteX131" fmla="*/ 3213 w 9737"/>
              <a:gd name="connsiteY131" fmla="*/ 4175 h 10000"/>
              <a:gd name="connsiteX132" fmla="*/ 3367 w 9737"/>
              <a:gd name="connsiteY132" fmla="*/ 4136 h 10000"/>
              <a:gd name="connsiteX133" fmla="*/ 3376 w 9737"/>
              <a:gd name="connsiteY133" fmla="*/ 4258 h 10000"/>
              <a:gd name="connsiteX134" fmla="*/ 3152 w 9737"/>
              <a:gd name="connsiteY134" fmla="*/ 4384 h 10000"/>
              <a:gd name="connsiteX135" fmla="*/ 3282 w 9737"/>
              <a:gd name="connsiteY135" fmla="*/ 4545 h 10000"/>
              <a:gd name="connsiteX136" fmla="*/ 3715 w 9737"/>
              <a:gd name="connsiteY136" fmla="*/ 4240 h 10000"/>
              <a:gd name="connsiteX137" fmla="*/ 3645 w 9737"/>
              <a:gd name="connsiteY137" fmla="*/ 4122 h 10000"/>
              <a:gd name="connsiteX138" fmla="*/ 3798 w 9737"/>
              <a:gd name="connsiteY138" fmla="*/ 4004 h 10000"/>
              <a:gd name="connsiteX139" fmla="*/ 3962 w 9737"/>
              <a:gd name="connsiteY139" fmla="*/ 4126 h 10000"/>
              <a:gd name="connsiteX140" fmla="*/ 4174 w 9737"/>
              <a:gd name="connsiteY140" fmla="*/ 4070 h 10000"/>
              <a:gd name="connsiteX141" fmla="*/ 4878 w 9737"/>
              <a:gd name="connsiteY141" fmla="*/ 2949 h 10000"/>
              <a:gd name="connsiteX142" fmla="*/ 4859 w 9737"/>
              <a:gd name="connsiteY142" fmla="*/ 3075 h 10000"/>
              <a:gd name="connsiteX143" fmla="*/ 4348 w 9737"/>
              <a:gd name="connsiteY143" fmla="*/ 4226 h 10000"/>
              <a:gd name="connsiteX144" fmla="*/ 5110 w 9737"/>
              <a:gd name="connsiteY144" fmla="*/ 4083 h 10000"/>
              <a:gd name="connsiteX145" fmla="*/ 5063 w 9737"/>
              <a:gd name="connsiteY145" fmla="*/ 4284 h 10000"/>
              <a:gd name="connsiteX146" fmla="*/ 4539 w 9737"/>
              <a:gd name="connsiteY146" fmla="*/ 4402 h 10000"/>
              <a:gd name="connsiteX147" fmla="*/ 4560 w 9737"/>
              <a:gd name="connsiteY147" fmla="*/ 4554 h 10000"/>
              <a:gd name="connsiteX148" fmla="*/ 4896 w 9737"/>
              <a:gd name="connsiteY148" fmla="*/ 4541 h 10000"/>
              <a:gd name="connsiteX149" fmla="*/ 4885 w 9737"/>
              <a:gd name="connsiteY149" fmla="*/ 4676 h 10000"/>
              <a:gd name="connsiteX150" fmla="*/ 4637 w 9737"/>
              <a:gd name="connsiteY150" fmla="*/ 4702 h 10000"/>
              <a:gd name="connsiteX151" fmla="*/ 4637 w 9737"/>
              <a:gd name="connsiteY151" fmla="*/ 4846 h 10000"/>
              <a:gd name="connsiteX152" fmla="*/ 4826 w 9737"/>
              <a:gd name="connsiteY152" fmla="*/ 4855 h 10000"/>
              <a:gd name="connsiteX153" fmla="*/ 4813 w 9737"/>
              <a:gd name="connsiteY153" fmla="*/ 4977 h 10000"/>
              <a:gd name="connsiteX154" fmla="*/ 4603 w 9737"/>
              <a:gd name="connsiteY154" fmla="*/ 5038 h 10000"/>
              <a:gd name="connsiteX155" fmla="*/ 4539 w 9737"/>
              <a:gd name="connsiteY155" fmla="*/ 5069 h 10000"/>
              <a:gd name="connsiteX156" fmla="*/ 4482 w 9737"/>
              <a:gd name="connsiteY156" fmla="*/ 5029 h 10000"/>
              <a:gd name="connsiteX157" fmla="*/ 4521 w 9737"/>
              <a:gd name="connsiteY157" fmla="*/ 4972 h 10000"/>
              <a:gd name="connsiteX158" fmla="*/ 4487 w 9737"/>
              <a:gd name="connsiteY158" fmla="*/ 4807 h 10000"/>
              <a:gd name="connsiteX159" fmla="*/ 4310 w 9737"/>
              <a:gd name="connsiteY159" fmla="*/ 4558 h 10000"/>
              <a:gd name="connsiteX160" fmla="*/ 4209 w 9737"/>
              <a:gd name="connsiteY160" fmla="*/ 4594 h 10000"/>
              <a:gd name="connsiteX161" fmla="*/ 4222 w 9737"/>
              <a:gd name="connsiteY161" fmla="*/ 4462 h 10000"/>
              <a:gd name="connsiteX162" fmla="*/ 4053 w 9737"/>
              <a:gd name="connsiteY162" fmla="*/ 4319 h 10000"/>
              <a:gd name="connsiteX163" fmla="*/ 3809 w 9737"/>
              <a:gd name="connsiteY163" fmla="*/ 4502 h 10000"/>
              <a:gd name="connsiteX164" fmla="*/ 3831 w 9737"/>
              <a:gd name="connsiteY164" fmla="*/ 4868 h 10000"/>
              <a:gd name="connsiteX165" fmla="*/ 3742 w 9737"/>
              <a:gd name="connsiteY165" fmla="*/ 4898 h 10000"/>
              <a:gd name="connsiteX166" fmla="*/ 3749 w 9737"/>
              <a:gd name="connsiteY166" fmla="*/ 5330 h 10000"/>
              <a:gd name="connsiteX167" fmla="*/ 3902 w 9737"/>
              <a:gd name="connsiteY167" fmla="*/ 5355 h 10000"/>
              <a:gd name="connsiteX168" fmla="*/ 3949 w 9737"/>
              <a:gd name="connsiteY168" fmla="*/ 5404 h 10000"/>
              <a:gd name="connsiteX169" fmla="*/ 3942 w 9737"/>
              <a:gd name="connsiteY169" fmla="*/ 5861 h 10000"/>
              <a:gd name="connsiteX170" fmla="*/ 5457 w 9737"/>
              <a:gd name="connsiteY170" fmla="*/ 5852 h 10000"/>
              <a:gd name="connsiteX171" fmla="*/ 5626 w 9737"/>
              <a:gd name="connsiteY171" fmla="*/ 5482 h 10000"/>
              <a:gd name="connsiteX172" fmla="*/ 5739 w 9737"/>
              <a:gd name="connsiteY172" fmla="*/ 5055 h 10000"/>
              <a:gd name="connsiteX173" fmla="*/ 5754 w 9737"/>
              <a:gd name="connsiteY173" fmla="*/ 4201 h 10000"/>
              <a:gd name="connsiteX174" fmla="*/ 5776 w 9737"/>
              <a:gd name="connsiteY174" fmla="*/ 4048 h 10000"/>
              <a:gd name="connsiteX175" fmla="*/ 5800 w 9737"/>
              <a:gd name="connsiteY175" fmla="*/ 3970 h 10000"/>
              <a:gd name="connsiteX0" fmla="*/ 5957 w 9783"/>
              <a:gd name="connsiteY0" fmla="*/ 3970 h 10000"/>
              <a:gd name="connsiteX1" fmla="*/ 6036 w 9783"/>
              <a:gd name="connsiteY1" fmla="*/ 4114 h 10000"/>
              <a:gd name="connsiteX2" fmla="*/ 6061 w 9783"/>
              <a:gd name="connsiteY2" fmla="*/ 4357 h 10000"/>
              <a:gd name="connsiteX3" fmla="*/ 6017 w 9783"/>
              <a:gd name="connsiteY3" fmla="*/ 5012 h 10000"/>
              <a:gd name="connsiteX4" fmla="*/ 5968 w 9783"/>
              <a:gd name="connsiteY4" fmla="*/ 5364 h 10000"/>
              <a:gd name="connsiteX5" fmla="*/ 5871 w 9783"/>
              <a:gd name="connsiteY5" fmla="*/ 5670 h 10000"/>
              <a:gd name="connsiteX6" fmla="*/ 5740 w 9783"/>
              <a:gd name="connsiteY6" fmla="*/ 5953 h 10000"/>
              <a:gd name="connsiteX7" fmla="*/ 5632 w 9783"/>
              <a:gd name="connsiteY7" fmla="*/ 6115 h 10000"/>
              <a:gd name="connsiteX8" fmla="*/ 5520 w 9783"/>
              <a:gd name="connsiteY8" fmla="*/ 6253 h 10000"/>
              <a:gd name="connsiteX9" fmla="*/ 5320 w 9783"/>
              <a:gd name="connsiteY9" fmla="*/ 6359 h 10000"/>
              <a:gd name="connsiteX10" fmla="*/ 5066 w 9783"/>
              <a:gd name="connsiteY10" fmla="*/ 6456 h 10000"/>
              <a:gd name="connsiteX11" fmla="*/ 4731 w 9783"/>
              <a:gd name="connsiteY11" fmla="*/ 6555 h 10000"/>
              <a:gd name="connsiteX12" fmla="*/ 4373 w 9783"/>
              <a:gd name="connsiteY12" fmla="*/ 6608 h 10000"/>
              <a:gd name="connsiteX13" fmla="*/ 4107 w 9783"/>
              <a:gd name="connsiteY13" fmla="*/ 6625 h 10000"/>
              <a:gd name="connsiteX14" fmla="*/ 3815 w 9783"/>
              <a:gd name="connsiteY14" fmla="*/ 6599 h 10000"/>
              <a:gd name="connsiteX15" fmla="*/ 3623 w 9783"/>
              <a:gd name="connsiteY15" fmla="*/ 6542 h 10000"/>
              <a:gd name="connsiteX16" fmla="*/ 3636 w 9783"/>
              <a:gd name="connsiteY16" fmla="*/ 7327 h 10000"/>
              <a:gd name="connsiteX17" fmla="*/ 3458 w 9783"/>
              <a:gd name="connsiteY17" fmla="*/ 7344 h 10000"/>
              <a:gd name="connsiteX18" fmla="*/ 3155 w 9783"/>
              <a:gd name="connsiteY18" fmla="*/ 6908 h 10000"/>
              <a:gd name="connsiteX19" fmla="*/ 3230 w 9783"/>
              <a:gd name="connsiteY19" fmla="*/ 6687 h 10000"/>
              <a:gd name="connsiteX20" fmla="*/ 3113 w 9783"/>
              <a:gd name="connsiteY20" fmla="*/ 6359 h 10000"/>
              <a:gd name="connsiteX21" fmla="*/ 2712 w 9783"/>
              <a:gd name="connsiteY21" fmla="*/ 6595 h 10000"/>
              <a:gd name="connsiteX22" fmla="*/ 2613 w 9783"/>
              <a:gd name="connsiteY22" fmla="*/ 6377 h 10000"/>
              <a:gd name="connsiteX23" fmla="*/ 3230 w 9783"/>
              <a:gd name="connsiteY23" fmla="*/ 6036 h 10000"/>
              <a:gd name="connsiteX24" fmla="*/ 3062 w 9783"/>
              <a:gd name="connsiteY24" fmla="*/ 4842 h 10000"/>
              <a:gd name="connsiteX25" fmla="*/ 2516 w 9783"/>
              <a:gd name="connsiteY25" fmla="*/ 4541 h 10000"/>
              <a:gd name="connsiteX26" fmla="*/ 2144 w 9783"/>
              <a:gd name="connsiteY26" fmla="*/ 4697 h 10000"/>
              <a:gd name="connsiteX27" fmla="*/ 1689 w 9783"/>
              <a:gd name="connsiteY27" fmla="*/ 4345 h 10000"/>
              <a:gd name="connsiteX28" fmla="*/ 0 w 9783"/>
              <a:gd name="connsiteY28" fmla="*/ 5133 h 10000"/>
              <a:gd name="connsiteX29" fmla="*/ 0 w 9783"/>
              <a:gd name="connsiteY29" fmla="*/ 5758 h 10000"/>
              <a:gd name="connsiteX30" fmla="*/ 520 w 9783"/>
              <a:gd name="connsiteY30" fmla="*/ 5743 h 10000"/>
              <a:gd name="connsiteX31" fmla="*/ 1029 w 9783"/>
              <a:gd name="connsiteY31" fmla="*/ 5273 h 10000"/>
              <a:gd name="connsiteX32" fmla="*/ 1186 w 9783"/>
              <a:gd name="connsiteY32" fmla="*/ 5474 h 10000"/>
              <a:gd name="connsiteX33" fmla="*/ 636 w 9783"/>
              <a:gd name="connsiteY33" fmla="*/ 5957 h 10000"/>
              <a:gd name="connsiteX34" fmla="*/ 855 w 9783"/>
              <a:gd name="connsiteY34" fmla="*/ 6284 h 10000"/>
              <a:gd name="connsiteX35" fmla="*/ 1621 w 9783"/>
              <a:gd name="connsiteY35" fmla="*/ 6324 h 10000"/>
              <a:gd name="connsiteX36" fmla="*/ 1774 w 9783"/>
              <a:gd name="connsiteY36" fmla="*/ 6704 h 10000"/>
              <a:gd name="connsiteX37" fmla="*/ 2337 w 9783"/>
              <a:gd name="connsiteY37" fmla="*/ 6503 h 10000"/>
              <a:gd name="connsiteX38" fmla="*/ 2446 w 9783"/>
              <a:gd name="connsiteY38" fmla="*/ 6494 h 10000"/>
              <a:gd name="connsiteX39" fmla="*/ 2471 w 9783"/>
              <a:gd name="connsiteY39" fmla="*/ 6687 h 10000"/>
              <a:gd name="connsiteX40" fmla="*/ 2381 w 9783"/>
              <a:gd name="connsiteY40" fmla="*/ 6664 h 10000"/>
              <a:gd name="connsiteX41" fmla="*/ 2401 w 9783"/>
              <a:gd name="connsiteY41" fmla="*/ 7092 h 10000"/>
              <a:gd name="connsiteX42" fmla="*/ 2290 w 9783"/>
              <a:gd name="connsiteY42" fmla="*/ 7078 h 10000"/>
              <a:gd name="connsiteX43" fmla="*/ 2305 w 9783"/>
              <a:gd name="connsiteY43" fmla="*/ 7235 h 10000"/>
              <a:gd name="connsiteX44" fmla="*/ 2492 w 9783"/>
              <a:gd name="connsiteY44" fmla="*/ 7344 h 10000"/>
              <a:gd name="connsiteX45" fmla="*/ 2495 w 9783"/>
              <a:gd name="connsiteY45" fmla="*/ 7406 h 10000"/>
              <a:gd name="connsiteX46" fmla="*/ 2018 w 9783"/>
              <a:gd name="connsiteY46" fmla="*/ 7418 h 10000"/>
              <a:gd name="connsiteX47" fmla="*/ 2026 w 9783"/>
              <a:gd name="connsiteY47" fmla="*/ 7057 h 10000"/>
              <a:gd name="connsiteX48" fmla="*/ 1756 w 9783"/>
              <a:gd name="connsiteY48" fmla="*/ 6935 h 10000"/>
              <a:gd name="connsiteX49" fmla="*/ 1789 w 9783"/>
              <a:gd name="connsiteY49" fmla="*/ 7418 h 10000"/>
              <a:gd name="connsiteX50" fmla="*/ 1546 w 9783"/>
              <a:gd name="connsiteY50" fmla="*/ 7409 h 10000"/>
              <a:gd name="connsiteX51" fmla="*/ 1430 w 9783"/>
              <a:gd name="connsiteY51" fmla="*/ 6899 h 10000"/>
              <a:gd name="connsiteX52" fmla="*/ 515 w 9783"/>
              <a:gd name="connsiteY52" fmla="*/ 6882 h 10000"/>
              <a:gd name="connsiteX53" fmla="*/ 490 w 9783"/>
              <a:gd name="connsiteY53" fmla="*/ 6856 h 10000"/>
              <a:gd name="connsiteX54" fmla="*/ 395 w 9783"/>
              <a:gd name="connsiteY54" fmla="*/ 6847 h 10000"/>
              <a:gd name="connsiteX55" fmla="*/ 322 w 9783"/>
              <a:gd name="connsiteY55" fmla="*/ 6739 h 10000"/>
              <a:gd name="connsiteX56" fmla="*/ 30 w 9783"/>
              <a:gd name="connsiteY56" fmla="*/ 6730 h 10000"/>
              <a:gd name="connsiteX57" fmla="*/ 288 w 9783"/>
              <a:gd name="connsiteY57" fmla="*/ 7640 h 10000"/>
              <a:gd name="connsiteX58" fmla="*/ 1306 w 9783"/>
              <a:gd name="connsiteY58" fmla="*/ 7645 h 10000"/>
              <a:gd name="connsiteX59" fmla="*/ 1364 w 9783"/>
              <a:gd name="connsiteY59" fmla="*/ 7763 h 10000"/>
              <a:gd name="connsiteX60" fmla="*/ 1557 w 9783"/>
              <a:gd name="connsiteY60" fmla="*/ 7763 h 10000"/>
              <a:gd name="connsiteX61" fmla="*/ 1569 w 9783"/>
              <a:gd name="connsiteY61" fmla="*/ 7684 h 10000"/>
              <a:gd name="connsiteX62" fmla="*/ 1811 w 9783"/>
              <a:gd name="connsiteY62" fmla="*/ 7680 h 10000"/>
              <a:gd name="connsiteX63" fmla="*/ 1811 w 9783"/>
              <a:gd name="connsiteY63" fmla="*/ 7811 h 10000"/>
              <a:gd name="connsiteX64" fmla="*/ 3612 w 9783"/>
              <a:gd name="connsiteY64" fmla="*/ 7811 h 10000"/>
              <a:gd name="connsiteX65" fmla="*/ 6663 w 9783"/>
              <a:gd name="connsiteY65" fmla="*/ 9132 h 10000"/>
              <a:gd name="connsiteX66" fmla="*/ 7263 w 9783"/>
              <a:gd name="connsiteY66" fmla="*/ 9381 h 10000"/>
              <a:gd name="connsiteX67" fmla="*/ 7449 w 9783"/>
              <a:gd name="connsiteY67" fmla="*/ 9824 h 10000"/>
              <a:gd name="connsiteX68" fmla="*/ 7529 w 9783"/>
              <a:gd name="connsiteY68" fmla="*/ 9943 h 10000"/>
              <a:gd name="connsiteX69" fmla="*/ 7583 w 9783"/>
              <a:gd name="connsiteY69" fmla="*/ 9986 h 10000"/>
              <a:gd name="connsiteX70" fmla="*/ 7672 w 9783"/>
              <a:gd name="connsiteY70" fmla="*/ 10000 h 10000"/>
              <a:gd name="connsiteX71" fmla="*/ 7778 w 9783"/>
              <a:gd name="connsiteY71" fmla="*/ 9995 h 10000"/>
              <a:gd name="connsiteX72" fmla="*/ 7925 w 9783"/>
              <a:gd name="connsiteY72" fmla="*/ 9948 h 10000"/>
              <a:gd name="connsiteX73" fmla="*/ 9112 w 9783"/>
              <a:gd name="connsiteY73" fmla="*/ 9293 h 10000"/>
              <a:gd name="connsiteX74" fmla="*/ 9283 w 9783"/>
              <a:gd name="connsiteY74" fmla="*/ 9486 h 10000"/>
              <a:gd name="connsiteX75" fmla="*/ 9357 w 9783"/>
              <a:gd name="connsiteY75" fmla="*/ 9512 h 10000"/>
              <a:gd name="connsiteX76" fmla="*/ 9410 w 9783"/>
              <a:gd name="connsiteY76" fmla="*/ 9503 h 10000"/>
              <a:gd name="connsiteX77" fmla="*/ 9450 w 9783"/>
              <a:gd name="connsiteY77" fmla="*/ 9476 h 10000"/>
              <a:gd name="connsiteX78" fmla="*/ 9497 w 9783"/>
              <a:gd name="connsiteY78" fmla="*/ 9411 h 10000"/>
              <a:gd name="connsiteX79" fmla="*/ 9500 w 9783"/>
              <a:gd name="connsiteY79" fmla="*/ 9319 h 10000"/>
              <a:gd name="connsiteX80" fmla="*/ 9474 w 9783"/>
              <a:gd name="connsiteY80" fmla="*/ 9250 h 10000"/>
              <a:gd name="connsiteX81" fmla="*/ 9436 w 9783"/>
              <a:gd name="connsiteY81" fmla="*/ 9132 h 10000"/>
              <a:gd name="connsiteX82" fmla="*/ 9572 w 9783"/>
              <a:gd name="connsiteY82" fmla="*/ 9019 h 10000"/>
              <a:gd name="connsiteX83" fmla="*/ 9783 w 9783"/>
              <a:gd name="connsiteY83" fmla="*/ 8927 h 10000"/>
              <a:gd name="connsiteX84" fmla="*/ 6828 w 9783"/>
              <a:gd name="connsiteY84" fmla="*/ 7753 h 10000"/>
              <a:gd name="connsiteX85" fmla="*/ 7070 w 9783"/>
              <a:gd name="connsiteY85" fmla="*/ 6566 h 10000"/>
              <a:gd name="connsiteX86" fmla="*/ 7727 w 9783"/>
              <a:gd name="connsiteY86" fmla="*/ 5290 h 10000"/>
              <a:gd name="connsiteX87" fmla="*/ 7291 w 9783"/>
              <a:gd name="connsiteY87" fmla="*/ 5129 h 10000"/>
              <a:gd name="connsiteX88" fmla="*/ 7307 w 9783"/>
              <a:gd name="connsiteY88" fmla="*/ 4782 h 10000"/>
              <a:gd name="connsiteX89" fmla="*/ 7341 w 9783"/>
              <a:gd name="connsiteY89" fmla="*/ 4352 h 10000"/>
              <a:gd name="connsiteX90" fmla="*/ 7377 w 9783"/>
              <a:gd name="connsiteY90" fmla="*/ 4035 h 10000"/>
              <a:gd name="connsiteX91" fmla="*/ 7275 w 9783"/>
              <a:gd name="connsiteY91" fmla="*/ 3678 h 10000"/>
              <a:gd name="connsiteX92" fmla="*/ 7080 w 9783"/>
              <a:gd name="connsiteY92" fmla="*/ 3389 h 10000"/>
              <a:gd name="connsiteX93" fmla="*/ 7014 w 9783"/>
              <a:gd name="connsiteY93" fmla="*/ 3120 h 10000"/>
              <a:gd name="connsiteX94" fmla="*/ 7001 w 9783"/>
              <a:gd name="connsiteY94" fmla="*/ 2814 h 10000"/>
              <a:gd name="connsiteX95" fmla="*/ 7096 w 9783"/>
              <a:gd name="connsiteY95" fmla="*/ 2461 h 10000"/>
              <a:gd name="connsiteX96" fmla="*/ 7212 w 9783"/>
              <a:gd name="connsiteY96" fmla="*/ 2174 h 10000"/>
              <a:gd name="connsiteX97" fmla="*/ 7212 w 9783"/>
              <a:gd name="connsiteY97" fmla="*/ 2087 h 10000"/>
              <a:gd name="connsiteX98" fmla="*/ 7359 w 9783"/>
              <a:gd name="connsiteY98" fmla="*/ 945 h 10000"/>
              <a:gd name="connsiteX99" fmla="*/ 7376 w 9783"/>
              <a:gd name="connsiteY99" fmla="*/ 632 h 10000"/>
              <a:gd name="connsiteX100" fmla="*/ 7505 w 9783"/>
              <a:gd name="connsiteY100" fmla="*/ 628 h 10000"/>
              <a:gd name="connsiteX101" fmla="*/ 7620 w 9783"/>
              <a:gd name="connsiteY101" fmla="*/ 501 h 10000"/>
              <a:gd name="connsiteX102" fmla="*/ 7634 w 9783"/>
              <a:gd name="connsiteY102" fmla="*/ 23 h 10000"/>
              <a:gd name="connsiteX103" fmla="*/ 7358 w 9783"/>
              <a:gd name="connsiteY103" fmla="*/ 7 h 10000"/>
              <a:gd name="connsiteX104" fmla="*/ 7016 w 9783"/>
              <a:gd name="connsiteY104" fmla="*/ 146 h 10000"/>
              <a:gd name="connsiteX105" fmla="*/ 6716 w 9783"/>
              <a:gd name="connsiteY105" fmla="*/ 381 h 10000"/>
              <a:gd name="connsiteX106" fmla="*/ 6170 w 9783"/>
              <a:gd name="connsiteY106" fmla="*/ 726 h 10000"/>
              <a:gd name="connsiteX107" fmla="*/ 4672 w 9783"/>
              <a:gd name="connsiteY107" fmla="*/ 1406 h 10000"/>
              <a:gd name="connsiteX108" fmla="*/ 4048 w 9783"/>
              <a:gd name="connsiteY108" fmla="*/ 1781 h 10000"/>
              <a:gd name="connsiteX109" fmla="*/ 4048 w 9783"/>
              <a:gd name="connsiteY109" fmla="*/ 1912 h 10000"/>
              <a:gd name="connsiteX110" fmla="*/ 4118 w 9783"/>
              <a:gd name="connsiteY110" fmla="*/ 1890 h 10000"/>
              <a:gd name="connsiteX111" fmla="*/ 4132 w 9783"/>
              <a:gd name="connsiteY111" fmla="*/ 1994 h 10000"/>
              <a:gd name="connsiteX112" fmla="*/ 4019 w 9783"/>
              <a:gd name="connsiteY112" fmla="*/ 2061 h 10000"/>
              <a:gd name="connsiteX113" fmla="*/ 3551 w 9783"/>
              <a:gd name="connsiteY113" fmla="*/ 2465 h 10000"/>
              <a:gd name="connsiteX114" fmla="*/ 3374 w 9783"/>
              <a:gd name="connsiteY114" fmla="*/ 2683 h 10000"/>
              <a:gd name="connsiteX115" fmla="*/ 3036 w 9783"/>
              <a:gd name="connsiteY115" fmla="*/ 2971 h 10000"/>
              <a:gd name="connsiteX116" fmla="*/ 2927 w 9783"/>
              <a:gd name="connsiteY116" fmla="*/ 3106 h 10000"/>
              <a:gd name="connsiteX117" fmla="*/ 2930 w 9783"/>
              <a:gd name="connsiteY117" fmla="*/ 3207 h 10000"/>
              <a:gd name="connsiteX118" fmla="*/ 2775 w 9783"/>
              <a:gd name="connsiteY118" fmla="*/ 3325 h 10000"/>
              <a:gd name="connsiteX119" fmla="*/ 2530 w 9783"/>
              <a:gd name="connsiteY119" fmla="*/ 3263 h 10000"/>
              <a:gd name="connsiteX120" fmla="*/ 2254 w 9783"/>
              <a:gd name="connsiteY120" fmla="*/ 3520 h 10000"/>
              <a:gd name="connsiteX121" fmla="*/ 2254 w 9783"/>
              <a:gd name="connsiteY121" fmla="*/ 3651 h 10000"/>
              <a:gd name="connsiteX122" fmla="*/ 2029 w 9783"/>
              <a:gd name="connsiteY122" fmla="*/ 3826 h 10000"/>
              <a:gd name="connsiteX123" fmla="*/ 2149 w 9783"/>
              <a:gd name="connsiteY123" fmla="*/ 3927 h 10000"/>
              <a:gd name="connsiteX124" fmla="*/ 2325 w 9783"/>
              <a:gd name="connsiteY124" fmla="*/ 3835 h 10000"/>
              <a:gd name="connsiteX125" fmla="*/ 2653 w 9783"/>
              <a:gd name="connsiteY125" fmla="*/ 3995 h 10000"/>
              <a:gd name="connsiteX126" fmla="*/ 2994 w 9783"/>
              <a:gd name="connsiteY126" fmla="*/ 3800 h 10000"/>
              <a:gd name="connsiteX127" fmla="*/ 3075 w 9783"/>
              <a:gd name="connsiteY127" fmla="*/ 3848 h 10000"/>
              <a:gd name="connsiteX128" fmla="*/ 2721 w 9783"/>
              <a:gd name="connsiteY128" fmla="*/ 4074 h 10000"/>
              <a:gd name="connsiteX129" fmla="*/ 3075 w 9783"/>
              <a:gd name="connsiteY129" fmla="*/ 4336 h 10000"/>
              <a:gd name="connsiteX130" fmla="*/ 3300 w 9783"/>
              <a:gd name="connsiteY130" fmla="*/ 4175 h 10000"/>
              <a:gd name="connsiteX131" fmla="*/ 3458 w 9783"/>
              <a:gd name="connsiteY131" fmla="*/ 4136 h 10000"/>
              <a:gd name="connsiteX132" fmla="*/ 3467 w 9783"/>
              <a:gd name="connsiteY132" fmla="*/ 4258 h 10000"/>
              <a:gd name="connsiteX133" fmla="*/ 3237 w 9783"/>
              <a:gd name="connsiteY133" fmla="*/ 4384 h 10000"/>
              <a:gd name="connsiteX134" fmla="*/ 3371 w 9783"/>
              <a:gd name="connsiteY134" fmla="*/ 4545 h 10000"/>
              <a:gd name="connsiteX135" fmla="*/ 3815 w 9783"/>
              <a:gd name="connsiteY135" fmla="*/ 4240 h 10000"/>
              <a:gd name="connsiteX136" fmla="*/ 3743 w 9783"/>
              <a:gd name="connsiteY136" fmla="*/ 4122 h 10000"/>
              <a:gd name="connsiteX137" fmla="*/ 3901 w 9783"/>
              <a:gd name="connsiteY137" fmla="*/ 4004 h 10000"/>
              <a:gd name="connsiteX138" fmla="*/ 4069 w 9783"/>
              <a:gd name="connsiteY138" fmla="*/ 4126 h 10000"/>
              <a:gd name="connsiteX139" fmla="*/ 4287 w 9783"/>
              <a:gd name="connsiteY139" fmla="*/ 4070 h 10000"/>
              <a:gd name="connsiteX140" fmla="*/ 5010 w 9783"/>
              <a:gd name="connsiteY140" fmla="*/ 2949 h 10000"/>
              <a:gd name="connsiteX141" fmla="*/ 4990 w 9783"/>
              <a:gd name="connsiteY141" fmla="*/ 3075 h 10000"/>
              <a:gd name="connsiteX142" fmla="*/ 4465 w 9783"/>
              <a:gd name="connsiteY142" fmla="*/ 4226 h 10000"/>
              <a:gd name="connsiteX143" fmla="*/ 5248 w 9783"/>
              <a:gd name="connsiteY143" fmla="*/ 4083 h 10000"/>
              <a:gd name="connsiteX144" fmla="*/ 5200 w 9783"/>
              <a:gd name="connsiteY144" fmla="*/ 4284 h 10000"/>
              <a:gd name="connsiteX145" fmla="*/ 4662 w 9783"/>
              <a:gd name="connsiteY145" fmla="*/ 4402 h 10000"/>
              <a:gd name="connsiteX146" fmla="*/ 4683 w 9783"/>
              <a:gd name="connsiteY146" fmla="*/ 4554 h 10000"/>
              <a:gd name="connsiteX147" fmla="*/ 5028 w 9783"/>
              <a:gd name="connsiteY147" fmla="*/ 4541 h 10000"/>
              <a:gd name="connsiteX148" fmla="*/ 5017 w 9783"/>
              <a:gd name="connsiteY148" fmla="*/ 4676 h 10000"/>
              <a:gd name="connsiteX149" fmla="*/ 4762 w 9783"/>
              <a:gd name="connsiteY149" fmla="*/ 4702 h 10000"/>
              <a:gd name="connsiteX150" fmla="*/ 4762 w 9783"/>
              <a:gd name="connsiteY150" fmla="*/ 4846 h 10000"/>
              <a:gd name="connsiteX151" fmla="*/ 4956 w 9783"/>
              <a:gd name="connsiteY151" fmla="*/ 4855 h 10000"/>
              <a:gd name="connsiteX152" fmla="*/ 4943 w 9783"/>
              <a:gd name="connsiteY152" fmla="*/ 4977 h 10000"/>
              <a:gd name="connsiteX153" fmla="*/ 4727 w 9783"/>
              <a:gd name="connsiteY153" fmla="*/ 5038 h 10000"/>
              <a:gd name="connsiteX154" fmla="*/ 4662 w 9783"/>
              <a:gd name="connsiteY154" fmla="*/ 5069 h 10000"/>
              <a:gd name="connsiteX155" fmla="*/ 4603 w 9783"/>
              <a:gd name="connsiteY155" fmla="*/ 5029 h 10000"/>
              <a:gd name="connsiteX156" fmla="*/ 4643 w 9783"/>
              <a:gd name="connsiteY156" fmla="*/ 4972 h 10000"/>
              <a:gd name="connsiteX157" fmla="*/ 4608 w 9783"/>
              <a:gd name="connsiteY157" fmla="*/ 4807 h 10000"/>
              <a:gd name="connsiteX158" fmla="*/ 4426 w 9783"/>
              <a:gd name="connsiteY158" fmla="*/ 4558 h 10000"/>
              <a:gd name="connsiteX159" fmla="*/ 4323 w 9783"/>
              <a:gd name="connsiteY159" fmla="*/ 4594 h 10000"/>
              <a:gd name="connsiteX160" fmla="*/ 4336 w 9783"/>
              <a:gd name="connsiteY160" fmla="*/ 4462 h 10000"/>
              <a:gd name="connsiteX161" fmla="*/ 4162 w 9783"/>
              <a:gd name="connsiteY161" fmla="*/ 4319 h 10000"/>
              <a:gd name="connsiteX162" fmla="*/ 3912 w 9783"/>
              <a:gd name="connsiteY162" fmla="*/ 4502 h 10000"/>
              <a:gd name="connsiteX163" fmla="*/ 3934 w 9783"/>
              <a:gd name="connsiteY163" fmla="*/ 4868 h 10000"/>
              <a:gd name="connsiteX164" fmla="*/ 3843 w 9783"/>
              <a:gd name="connsiteY164" fmla="*/ 4898 h 10000"/>
              <a:gd name="connsiteX165" fmla="*/ 3850 w 9783"/>
              <a:gd name="connsiteY165" fmla="*/ 5330 h 10000"/>
              <a:gd name="connsiteX166" fmla="*/ 4007 w 9783"/>
              <a:gd name="connsiteY166" fmla="*/ 5355 h 10000"/>
              <a:gd name="connsiteX167" fmla="*/ 4056 w 9783"/>
              <a:gd name="connsiteY167" fmla="*/ 5404 h 10000"/>
              <a:gd name="connsiteX168" fmla="*/ 4048 w 9783"/>
              <a:gd name="connsiteY168" fmla="*/ 5861 h 10000"/>
              <a:gd name="connsiteX169" fmla="*/ 5604 w 9783"/>
              <a:gd name="connsiteY169" fmla="*/ 5852 h 10000"/>
              <a:gd name="connsiteX170" fmla="*/ 5778 w 9783"/>
              <a:gd name="connsiteY170" fmla="*/ 5482 h 10000"/>
              <a:gd name="connsiteX171" fmla="*/ 5894 w 9783"/>
              <a:gd name="connsiteY171" fmla="*/ 5055 h 10000"/>
              <a:gd name="connsiteX172" fmla="*/ 5909 w 9783"/>
              <a:gd name="connsiteY172" fmla="*/ 4201 h 10000"/>
              <a:gd name="connsiteX173" fmla="*/ 5932 w 9783"/>
              <a:gd name="connsiteY173" fmla="*/ 4048 h 10000"/>
              <a:gd name="connsiteX174" fmla="*/ 5957 w 9783"/>
              <a:gd name="connsiteY174" fmla="*/ 3970 h 10000"/>
              <a:gd name="connsiteX0" fmla="*/ 6089 w 9784"/>
              <a:gd name="connsiteY0" fmla="*/ 3970 h 10000"/>
              <a:gd name="connsiteX1" fmla="*/ 6170 w 9784"/>
              <a:gd name="connsiteY1" fmla="*/ 4114 h 10000"/>
              <a:gd name="connsiteX2" fmla="*/ 6195 w 9784"/>
              <a:gd name="connsiteY2" fmla="*/ 4357 h 10000"/>
              <a:gd name="connsiteX3" fmla="*/ 6150 w 9784"/>
              <a:gd name="connsiteY3" fmla="*/ 5012 h 10000"/>
              <a:gd name="connsiteX4" fmla="*/ 6100 w 9784"/>
              <a:gd name="connsiteY4" fmla="*/ 5364 h 10000"/>
              <a:gd name="connsiteX5" fmla="*/ 6001 w 9784"/>
              <a:gd name="connsiteY5" fmla="*/ 5670 h 10000"/>
              <a:gd name="connsiteX6" fmla="*/ 5867 w 9784"/>
              <a:gd name="connsiteY6" fmla="*/ 5953 h 10000"/>
              <a:gd name="connsiteX7" fmla="*/ 5757 w 9784"/>
              <a:gd name="connsiteY7" fmla="*/ 6115 h 10000"/>
              <a:gd name="connsiteX8" fmla="*/ 5642 w 9784"/>
              <a:gd name="connsiteY8" fmla="*/ 6253 h 10000"/>
              <a:gd name="connsiteX9" fmla="*/ 5438 w 9784"/>
              <a:gd name="connsiteY9" fmla="*/ 6359 h 10000"/>
              <a:gd name="connsiteX10" fmla="*/ 5178 w 9784"/>
              <a:gd name="connsiteY10" fmla="*/ 6456 h 10000"/>
              <a:gd name="connsiteX11" fmla="*/ 4836 w 9784"/>
              <a:gd name="connsiteY11" fmla="*/ 6555 h 10000"/>
              <a:gd name="connsiteX12" fmla="*/ 4470 w 9784"/>
              <a:gd name="connsiteY12" fmla="*/ 6608 h 10000"/>
              <a:gd name="connsiteX13" fmla="*/ 4198 w 9784"/>
              <a:gd name="connsiteY13" fmla="*/ 6625 h 10000"/>
              <a:gd name="connsiteX14" fmla="*/ 3900 w 9784"/>
              <a:gd name="connsiteY14" fmla="*/ 6599 h 10000"/>
              <a:gd name="connsiteX15" fmla="*/ 3703 w 9784"/>
              <a:gd name="connsiteY15" fmla="*/ 6542 h 10000"/>
              <a:gd name="connsiteX16" fmla="*/ 3717 w 9784"/>
              <a:gd name="connsiteY16" fmla="*/ 7327 h 10000"/>
              <a:gd name="connsiteX17" fmla="*/ 3535 w 9784"/>
              <a:gd name="connsiteY17" fmla="*/ 7344 h 10000"/>
              <a:gd name="connsiteX18" fmla="*/ 3225 w 9784"/>
              <a:gd name="connsiteY18" fmla="*/ 6908 h 10000"/>
              <a:gd name="connsiteX19" fmla="*/ 3302 w 9784"/>
              <a:gd name="connsiteY19" fmla="*/ 6687 h 10000"/>
              <a:gd name="connsiteX20" fmla="*/ 3182 w 9784"/>
              <a:gd name="connsiteY20" fmla="*/ 6359 h 10000"/>
              <a:gd name="connsiteX21" fmla="*/ 2772 w 9784"/>
              <a:gd name="connsiteY21" fmla="*/ 6595 h 10000"/>
              <a:gd name="connsiteX22" fmla="*/ 2671 w 9784"/>
              <a:gd name="connsiteY22" fmla="*/ 6377 h 10000"/>
              <a:gd name="connsiteX23" fmla="*/ 3302 w 9784"/>
              <a:gd name="connsiteY23" fmla="*/ 6036 h 10000"/>
              <a:gd name="connsiteX24" fmla="*/ 3130 w 9784"/>
              <a:gd name="connsiteY24" fmla="*/ 4842 h 10000"/>
              <a:gd name="connsiteX25" fmla="*/ 2572 w 9784"/>
              <a:gd name="connsiteY25" fmla="*/ 4541 h 10000"/>
              <a:gd name="connsiteX26" fmla="*/ 2192 w 9784"/>
              <a:gd name="connsiteY26" fmla="*/ 4697 h 10000"/>
              <a:gd name="connsiteX27" fmla="*/ 1726 w 9784"/>
              <a:gd name="connsiteY27" fmla="*/ 4345 h 10000"/>
              <a:gd name="connsiteX28" fmla="*/ 0 w 9784"/>
              <a:gd name="connsiteY28" fmla="*/ 5133 h 10000"/>
              <a:gd name="connsiteX29" fmla="*/ 0 w 9784"/>
              <a:gd name="connsiteY29" fmla="*/ 5758 h 10000"/>
              <a:gd name="connsiteX30" fmla="*/ 532 w 9784"/>
              <a:gd name="connsiteY30" fmla="*/ 5743 h 10000"/>
              <a:gd name="connsiteX31" fmla="*/ 1052 w 9784"/>
              <a:gd name="connsiteY31" fmla="*/ 5273 h 10000"/>
              <a:gd name="connsiteX32" fmla="*/ 1212 w 9784"/>
              <a:gd name="connsiteY32" fmla="*/ 5474 h 10000"/>
              <a:gd name="connsiteX33" fmla="*/ 650 w 9784"/>
              <a:gd name="connsiteY33" fmla="*/ 5957 h 10000"/>
              <a:gd name="connsiteX34" fmla="*/ 874 w 9784"/>
              <a:gd name="connsiteY34" fmla="*/ 6284 h 10000"/>
              <a:gd name="connsiteX35" fmla="*/ 1657 w 9784"/>
              <a:gd name="connsiteY35" fmla="*/ 6324 h 10000"/>
              <a:gd name="connsiteX36" fmla="*/ 1813 w 9784"/>
              <a:gd name="connsiteY36" fmla="*/ 6704 h 10000"/>
              <a:gd name="connsiteX37" fmla="*/ 2389 w 9784"/>
              <a:gd name="connsiteY37" fmla="*/ 6503 h 10000"/>
              <a:gd name="connsiteX38" fmla="*/ 2500 w 9784"/>
              <a:gd name="connsiteY38" fmla="*/ 6494 h 10000"/>
              <a:gd name="connsiteX39" fmla="*/ 2526 w 9784"/>
              <a:gd name="connsiteY39" fmla="*/ 6687 h 10000"/>
              <a:gd name="connsiteX40" fmla="*/ 2434 w 9784"/>
              <a:gd name="connsiteY40" fmla="*/ 6664 h 10000"/>
              <a:gd name="connsiteX41" fmla="*/ 2454 w 9784"/>
              <a:gd name="connsiteY41" fmla="*/ 7092 h 10000"/>
              <a:gd name="connsiteX42" fmla="*/ 2341 w 9784"/>
              <a:gd name="connsiteY42" fmla="*/ 7078 h 10000"/>
              <a:gd name="connsiteX43" fmla="*/ 2356 w 9784"/>
              <a:gd name="connsiteY43" fmla="*/ 7235 h 10000"/>
              <a:gd name="connsiteX44" fmla="*/ 2547 w 9784"/>
              <a:gd name="connsiteY44" fmla="*/ 7344 h 10000"/>
              <a:gd name="connsiteX45" fmla="*/ 2550 w 9784"/>
              <a:gd name="connsiteY45" fmla="*/ 7406 h 10000"/>
              <a:gd name="connsiteX46" fmla="*/ 2063 w 9784"/>
              <a:gd name="connsiteY46" fmla="*/ 7418 h 10000"/>
              <a:gd name="connsiteX47" fmla="*/ 2071 w 9784"/>
              <a:gd name="connsiteY47" fmla="*/ 7057 h 10000"/>
              <a:gd name="connsiteX48" fmla="*/ 1795 w 9784"/>
              <a:gd name="connsiteY48" fmla="*/ 6935 h 10000"/>
              <a:gd name="connsiteX49" fmla="*/ 1829 w 9784"/>
              <a:gd name="connsiteY49" fmla="*/ 7418 h 10000"/>
              <a:gd name="connsiteX50" fmla="*/ 1580 w 9784"/>
              <a:gd name="connsiteY50" fmla="*/ 7409 h 10000"/>
              <a:gd name="connsiteX51" fmla="*/ 1462 w 9784"/>
              <a:gd name="connsiteY51" fmla="*/ 6899 h 10000"/>
              <a:gd name="connsiteX52" fmla="*/ 526 w 9784"/>
              <a:gd name="connsiteY52" fmla="*/ 6882 h 10000"/>
              <a:gd name="connsiteX53" fmla="*/ 501 w 9784"/>
              <a:gd name="connsiteY53" fmla="*/ 6856 h 10000"/>
              <a:gd name="connsiteX54" fmla="*/ 404 w 9784"/>
              <a:gd name="connsiteY54" fmla="*/ 6847 h 10000"/>
              <a:gd name="connsiteX55" fmla="*/ 329 w 9784"/>
              <a:gd name="connsiteY55" fmla="*/ 6739 h 10000"/>
              <a:gd name="connsiteX56" fmla="*/ 31 w 9784"/>
              <a:gd name="connsiteY56" fmla="*/ 6730 h 10000"/>
              <a:gd name="connsiteX57" fmla="*/ 294 w 9784"/>
              <a:gd name="connsiteY57" fmla="*/ 7640 h 10000"/>
              <a:gd name="connsiteX58" fmla="*/ 1335 w 9784"/>
              <a:gd name="connsiteY58" fmla="*/ 7645 h 10000"/>
              <a:gd name="connsiteX59" fmla="*/ 1394 w 9784"/>
              <a:gd name="connsiteY59" fmla="*/ 7763 h 10000"/>
              <a:gd name="connsiteX60" fmla="*/ 1592 w 9784"/>
              <a:gd name="connsiteY60" fmla="*/ 7763 h 10000"/>
              <a:gd name="connsiteX61" fmla="*/ 1604 w 9784"/>
              <a:gd name="connsiteY61" fmla="*/ 7684 h 10000"/>
              <a:gd name="connsiteX62" fmla="*/ 1851 w 9784"/>
              <a:gd name="connsiteY62" fmla="*/ 7680 h 10000"/>
              <a:gd name="connsiteX63" fmla="*/ 1851 w 9784"/>
              <a:gd name="connsiteY63" fmla="*/ 7811 h 10000"/>
              <a:gd name="connsiteX64" fmla="*/ 3692 w 9784"/>
              <a:gd name="connsiteY64" fmla="*/ 7811 h 10000"/>
              <a:gd name="connsiteX65" fmla="*/ 6811 w 9784"/>
              <a:gd name="connsiteY65" fmla="*/ 9132 h 10000"/>
              <a:gd name="connsiteX66" fmla="*/ 7424 w 9784"/>
              <a:gd name="connsiteY66" fmla="*/ 9381 h 10000"/>
              <a:gd name="connsiteX67" fmla="*/ 7614 w 9784"/>
              <a:gd name="connsiteY67" fmla="*/ 9824 h 10000"/>
              <a:gd name="connsiteX68" fmla="*/ 7696 w 9784"/>
              <a:gd name="connsiteY68" fmla="*/ 9943 h 10000"/>
              <a:gd name="connsiteX69" fmla="*/ 7751 w 9784"/>
              <a:gd name="connsiteY69" fmla="*/ 9986 h 10000"/>
              <a:gd name="connsiteX70" fmla="*/ 7842 w 9784"/>
              <a:gd name="connsiteY70" fmla="*/ 10000 h 10000"/>
              <a:gd name="connsiteX71" fmla="*/ 7951 w 9784"/>
              <a:gd name="connsiteY71" fmla="*/ 9995 h 10000"/>
              <a:gd name="connsiteX72" fmla="*/ 8101 w 9784"/>
              <a:gd name="connsiteY72" fmla="*/ 9948 h 10000"/>
              <a:gd name="connsiteX73" fmla="*/ 9314 w 9784"/>
              <a:gd name="connsiteY73" fmla="*/ 9293 h 10000"/>
              <a:gd name="connsiteX74" fmla="*/ 9489 w 9784"/>
              <a:gd name="connsiteY74" fmla="*/ 9486 h 10000"/>
              <a:gd name="connsiteX75" fmla="*/ 9565 w 9784"/>
              <a:gd name="connsiteY75" fmla="*/ 9512 h 10000"/>
              <a:gd name="connsiteX76" fmla="*/ 9619 w 9784"/>
              <a:gd name="connsiteY76" fmla="*/ 9503 h 10000"/>
              <a:gd name="connsiteX77" fmla="*/ 9660 w 9784"/>
              <a:gd name="connsiteY77" fmla="*/ 9476 h 10000"/>
              <a:gd name="connsiteX78" fmla="*/ 9708 w 9784"/>
              <a:gd name="connsiteY78" fmla="*/ 9411 h 10000"/>
              <a:gd name="connsiteX79" fmla="*/ 9711 w 9784"/>
              <a:gd name="connsiteY79" fmla="*/ 9319 h 10000"/>
              <a:gd name="connsiteX80" fmla="*/ 9684 w 9784"/>
              <a:gd name="connsiteY80" fmla="*/ 9250 h 10000"/>
              <a:gd name="connsiteX81" fmla="*/ 9645 w 9784"/>
              <a:gd name="connsiteY81" fmla="*/ 9132 h 10000"/>
              <a:gd name="connsiteX82" fmla="*/ 9784 w 9784"/>
              <a:gd name="connsiteY82" fmla="*/ 9019 h 10000"/>
              <a:gd name="connsiteX83" fmla="*/ 6979 w 9784"/>
              <a:gd name="connsiteY83" fmla="*/ 7753 h 10000"/>
              <a:gd name="connsiteX84" fmla="*/ 7227 w 9784"/>
              <a:gd name="connsiteY84" fmla="*/ 6566 h 10000"/>
              <a:gd name="connsiteX85" fmla="*/ 7898 w 9784"/>
              <a:gd name="connsiteY85" fmla="*/ 5290 h 10000"/>
              <a:gd name="connsiteX86" fmla="*/ 7453 w 9784"/>
              <a:gd name="connsiteY86" fmla="*/ 5129 h 10000"/>
              <a:gd name="connsiteX87" fmla="*/ 7469 w 9784"/>
              <a:gd name="connsiteY87" fmla="*/ 4782 h 10000"/>
              <a:gd name="connsiteX88" fmla="*/ 7504 w 9784"/>
              <a:gd name="connsiteY88" fmla="*/ 4352 h 10000"/>
              <a:gd name="connsiteX89" fmla="*/ 7541 w 9784"/>
              <a:gd name="connsiteY89" fmla="*/ 4035 h 10000"/>
              <a:gd name="connsiteX90" fmla="*/ 7436 w 9784"/>
              <a:gd name="connsiteY90" fmla="*/ 3678 h 10000"/>
              <a:gd name="connsiteX91" fmla="*/ 7237 w 9784"/>
              <a:gd name="connsiteY91" fmla="*/ 3389 h 10000"/>
              <a:gd name="connsiteX92" fmla="*/ 7170 w 9784"/>
              <a:gd name="connsiteY92" fmla="*/ 3120 h 10000"/>
              <a:gd name="connsiteX93" fmla="*/ 7156 w 9784"/>
              <a:gd name="connsiteY93" fmla="*/ 2814 h 10000"/>
              <a:gd name="connsiteX94" fmla="*/ 7253 w 9784"/>
              <a:gd name="connsiteY94" fmla="*/ 2461 h 10000"/>
              <a:gd name="connsiteX95" fmla="*/ 7372 w 9784"/>
              <a:gd name="connsiteY95" fmla="*/ 2174 h 10000"/>
              <a:gd name="connsiteX96" fmla="*/ 7372 w 9784"/>
              <a:gd name="connsiteY96" fmla="*/ 2087 h 10000"/>
              <a:gd name="connsiteX97" fmla="*/ 7522 w 9784"/>
              <a:gd name="connsiteY97" fmla="*/ 945 h 10000"/>
              <a:gd name="connsiteX98" fmla="*/ 7540 w 9784"/>
              <a:gd name="connsiteY98" fmla="*/ 632 h 10000"/>
              <a:gd name="connsiteX99" fmla="*/ 7671 w 9784"/>
              <a:gd name="connsiteY99" fmla="*/ 628 h 10000"/>
              <a:gd name="connsiteX100" fmla="*/ 7789 w 9784"/>
              <a:gd name="connsiteY100" fmla="*/ 501 h 10000"/>
              <a:gd name="connsiteX101" fmla="*/ 7803 w 9784"/>
              <a:gd name="connsiteY101" fmla="*/ 23 h 10000"/>
              <a:gd name="connsiteX102" fmla="*/ 7521 w 9784"/>
              <a:gd name="connsiteY102" fmla="*/ 7 h 10000"/>
              <a:gd name="connsiteX103" fmla="*/ 7172 w 9784"/>
              <a:gd name="connsiteY103" fmla="*/ 146 h 10000"/>
              <a:gd name="connsiteX104" fmla="*/ 6865 w 9784"/>
              <a:gd name="connsiteY104" fmla="*/ 381 h 10000"/>
              <a:gd name="connsiteX105" fmla="*/ 6307 w 9784"/>
              <a:gd name="connsiteY105" fmla="*/ 726 h 10000"/>
              <a:gd name="connsiteX106" fmla="*/ 4776 w 9784"/>
              <a:gd name="connsiteY106" fmla="*/ 1406 h 10000"/>
              <a:gd name="connsiteX107" fmla="*/ 4138 w 9784"/>
              <a:gd name="connsiteY107" fmla="*/ 1781 h 10000"/>
              <a:gd name="connsiteX108" fmla="*/ 4138 w 9784"/>
              <a:gd name="connsiteY108" fmla="*/ 1912 h 10000"/>
              <a:gd name="connsiteX109" fmla="*/ 4209 w 9784"/>
              <a:gd name="connsiteY109" fmla="*/ 1890 h 10000"/>
              <a:gd name="connsiteX110" fmla="*/ 4224 w 9784"/>
              <a:gd name="connsiteY110" fmla="*/ 1994 h 10000"/>
              <a:gd name="connsiteX111" fmla="*/ 4108 w 9784"/>
              <a:gd name="connsiteY111" fmla="*/ 2061 h 10000"/>
              <a:gd name="connsiteX112" fmla="*/ 3630 w 9784"/>
              <a:gd name="connsiteY112" fmla="*/ 2465 h 10000"/>
              <a:gd name="connsiteX113" fmla="*/ 3449 w 9784"/>
              <a:gd name="connsiteY113" fmla="*/ 2683 h 10000"/>
              <a:gd name="connsiteX114" fmla="*/ 3103 w 9784"/>
              <a:gd name="connsiteY114" fmla="*/ 2971 h 10000"/>
              <a:gd name="connsiteX115" fmla="*/ 2992 w 9784"/>
              <a:gd name="connsiteY115" fmla="*/ 3106 h 10000"/>
              <a:gd name="connsiteX116" fmla="*/ 2995 w 9784"/>
              <a:gd name="connsiteY116" fmla="*/ 3207 h 10000"/>
              <a:gd name="connsiteX117" fmla="*/ 2837 w 9784"/>
              <a:gd name="connsiteY117" fmla="*/ 3325 h 10000"/>
              <a:gd name="connsiteX118" fmla="*/ 2586 w 9784"/>
              <a:gd name="connsiteY118" fmla="*/ 3263 h 10000"/>
              <a:gd name="connsiteX119" fmla="*/ 2304 w 9784"/>
              <a:gd name="connsiteY119" fmla="*/ 3520 h 10000"/>
              <a:gd name="connsiteX120" fmla="*/ 2304 w 9784"/>
              <a:gd name="connsiteY120" fmla="*/ 3651 h 10000"/>
              <a:gd name="connsiteX121" fmla="*/ 2074 w 9784"/>
              <a:gd name="connsiteY121" fmla="*/ 3826 h 10000"/>
              <a:gd name="connsiteX122" fmla="*/ 2197 w 9784"/>
              <a:gd name="connsiteY122" fmla="*/ 3927 h 10000"/>
              <a:gd name="connsiteX123" fmla="*/ 2377 w 9784"/>
              <a:gd name="connsiteY123" fmla="*/ 3835 h 10000"/>
              <a:gd name="connsiteX124" fmla="*/ 2712 w 9784"/>
              <a:gd name="connsiteY124" fmla="*/ 3995 h 10000"/>
              <a:gd name="connsiteX125" fmla="*/ 3060 w 9784"/>
              <a:gd name="connsiteY125" fmla="*/ 3800 h 10000"/>
              <a:gd name="connsiteX126" fmla="*/ 3143 w 9784"/>
              <a:gd name="connsiteY126" fmla="*/ 3848 h 10000"/>
              <a:gd name="connsiteX127" fmla="*/ 2781 w 9784"/>
              <a:gd name="connsiteY127" fmla="*/ 4074 h 10000"/>
              <a:gd name="connsiteX128" fmla="*/ 3143 w 9784"/>
              <a:gd name="connsiteY128" fmla="*/ 4336 h 10000"/>
              <a:gd name="connsiteX129" fmla="*/ 3373 w 9784"/>
              <a:gd name="connsiteY129" fmla="*/ 4175 h 10000"/>
              <a:gd name="connsiteX130" fmla="*/ 3535 w 9784"/>
              <a:gd name="connsiteY130" fmla="*/ 4136 h 10000"/>
              <a:gd name="connsiteX131" fmla="*/ 3544 w 9784"/>
              <a:gd name="connsiteY131" fmla="*/ 4258 h 10000"/>
              <a:gd name="connsiteX132" fmla="*/ 3309 w 9784"/>
              <a:gd name="connsiteY132" fmla="*/ 4384 h 10000"/>
              <a:gd name="connsiteX133" fmla="*/ 3446 w 9784"/>
              <a:gd name="connsiteY133" fmla="*/ 4545 h 10000"/>
              <a:gd name="connsiteX134" fmla="*/ 3900 w 9784"/>
              <a:gd name="connsiteY134" fmla="*/ 4240 h 10000"/>
              <a:gd name="connsiteX135" fmla="*/ 3826 w 9784"/>
              <a:gd name="connsiteY135" fmla="*/ 4122 h 10000"/>
              <a:gd name="connsiteX136" fmla="*/ 3988 w 9784"/>
              <a:gd name="connsiteY136" fmla="*/ 4004 h 10000"/>
              <a:gd name="connsiteX137" fmla="*/ 4159 w 9784"/>
              <a:gd name="connsiteY137" fmla="*/ 4126 h 10000"/>
              <a:gd name="connsiteX138" fmla="*/ 4382 w 9784"/>
              <a:gd name="connsiteY138" fmla="*/ 4070 h 10000"/>
              <a:gd name="connsiteX139" fmla="*/ 5121 w 9784"/>
              <a:gd name="connsiteY139" fmla="*/ 2949 h 10000"/>
              <a:gd name="connsiteX140" fmla="*/ 5101 w 9784"/>
              <a:gd name="connsiteY140" fmla="*/ 3075 h 10000"/>
              <a:gd name="connsiteX141" fmla="*/ 4564 w 9784"/>
              <a:gd name="connsiteY141" fmla="*/ 4226 h 10000"/>
              <a:gd name="connsiteX142" fmla="*/ 5364 w 9784"/>
              <a:gd name="connsiteY142" fmla="*/ 4083 h 10000"/>
              <a:gd name="connsiteX143" fmla="*/ 5315 w 9784"/>
              <a:gd name="connsiteY143" fmla="*/ 4284 h 10000"/>
              <a:gd name="connsiteX144" fmla="*/ 4765 w 9784"/>
              <a:gd name="connsiteY144" fmla="*/ 4402 h 10000"/>
              <a:gd name="connsiteX145" fmla="*/ 4787 w 9784"/>
              <a:gd name="connsiteY145" fmla="*/ 4554 h 10000"/>
              <a:gd name="connsiteX146" fmla="*/ 5140 w 9784"/>
              <a:gd name="connsiteY146" fmla="*/ 4541 h 10000"/>
              <a:gd name="connsiteX147" fmla="*/ 5128 w 9784"/>
              <a:gd name="connsiteY147" fmla="*/ 4676 h 10000"/>
              <a:gd name="connsiteX148" fmla="*/ 4868 w 9784"/>
              <a:gd name="connsiteY148" fmla="*/ 4702 h 10000"/>
              <a:gd name="connsiteX149" fmla="*/ 4868 w 9784"/>
              <a:gd name="connsiteY149" fmla="*/ 4846 h 10000"/>
              <a:gd name="connsiteX150" fmla="*/ 5066 w 9784"/>
              <a:gd name="connsiteY150" fmla="*/ 4855 h 10000"/>
              <a:gd name="connsiteX151" fmla="*/ 5053 w 9784"/>
              <a:gd name="connsiteY151" fmla="*/ 4977 h 10000"/>
              <a:gd name="connsiteX152" fmla="*/ 4832 w 9784"/>
              <a:gd name="connsiteY152" fmla="*/ 5038 h 10000"/>
              <a:gd name="connsiteX153" fmla="*/ 4765 w 9784"/>
              <a:gd name="connsiteY153" fmla="*/ 5069 h 10000"/>
              <a:gd name="connsiteX154" fmla="*/ 4705 w 9784"/>
              <a:gd name="connsiteY154" fmla="*/ 5029 h 10000"/>
              <a:gd name="connsiteX155" fmla="*/ 4746 w 9784"/>
              <a:gd name="connsiteY155" fmla="*/ 4972 h 10000"/>
              <a:gd name="connsiteX156" fmla="*/ 4710 w 9784"/>
              <a:gd name="connsiteY156" fmla="*/ 4807 h 10000"/>
              <a:gd name="connsiteX157" fmla="*/ 4524 w 9784"/>
              <a:gd name="connsiteY157" fmla="*/ 4558 h 10000"/>
              <a:gd name="connsiteX158" fmla="*/ 4419 w 9784"/>
              <a:gd name="connsiteY158" fmla="*/ 4594 h 10000"/>
              <a:gd name="connsiteX159" fmla="*/ 4432 w 9784"/>
              <a:gd name="connsiteY159" fmla="*/ 4462 h 10000"/>
              <a:gd name="connsiteX160" fmla="*/ 4254 w 9784"/>
              <a:gd name="connsiteY160" fmla="*/ 4319 h 10000"/>
              <a:gd name="connsiteX161" fmla="*/ 3999 w 9784"/>
              <a:gd name="connsiteY161" fmla="*/ 4502 h 10000"/>
              <a:gd name="connsiteX162" fmla="*/ 4021 w 9784"/>
              <a:gd name="connsiteY162" fmla="*/ 4868 h 10000"/>
              <a:gd name="connsiteX163" fmla="*/ 3928 w 9784"/>
              <a:gd name="connsiteY163" fmla="*/ 4898 h 10000"/>
              <a:gd name="connsiteX164" fmla="*/ 3935 w 9784"/>
              <a:gd name="connsiteY164" fmla="*/ 5330 h 10000"/>
              <a:gd name="connsiteX165" fmla="*/ 4096 w 9784"/>
              <a:gd name="connsiteY165" fmla="*/ 5355 h 10000"/>
              <a:gd name="connsiteX166" fmla="*/ 4146 w 9784"/>
              <a:gd name="connsiteY166" fmla="*/ 5404 h 10000"/>
              <a:gd name="connsiteX167" fmla="*/ 4138 w 9784"/>
              <a:gd name="connsiteY167" fmla="*/ 5861 h 10000"/>
              <a:gd name="connsiteX168" fmla="*/ 5728 w 9784"/>
              <a:gd name="connsiteY168" fmla="*/ 5852 h 10000"/>
              <a:gd name="connsiteX169" fmla="*/ 5906 w 9784"/>
              <a:gd name="connsiteY169" fmla="*/ 5482 h 10000"/>
              <a:gd name="connsiteX170" fmla="*/ 6025 w 9784"/>
              <a:gd name="connsiteY170" fmla="*/ 5055 h 10000"/>
              <a:gd name="connsiteX171" fmla="*/ 6040 w 9784"/>
              <a:gd name="connsiteY171" fmla="*/ 4201 h 10000"/>
              <a:gd name="connsiteX172" fmla="*/ 6064 w 9784"/>
              <a:gd name="connsiteY172" fmla="*/ 4048 h 10000"/>
              <a:gd name="connsiteX173" fmla="*/ 6089 w 9784"/>
              <a:gd name="connsiteY173" fmla="*/ 3970 h 10000"/>
              <a:gd name="connsiteX0" fmla="*/ 6223 w 9925"/>
              <a:gd name="connsiteY0" fmla="*/ 3970 h 10000"/>
              <a:gd name="connsiteX1" fmla="*/ 6306 w 9925"/>
              <a:gd name="connsiteY1" fmla="*/ 4114 h 10000"/>
              <a:gd name="connsiteX2" fmla="*/ 6332 w 9925"/>
              <a:gd name="connsiteY2" fmla="*/ 4357 h 10000"/>
              <a:gd name="connsiteX3" fmla="*/ 6286 w 9925"/>
              <a:gd name="connsiteY3" fmla="*/ 5012 h 10000"/>
              <a:gd name="connsiteX4" fmla="*/ 6235 w 9925"/>
              <a:gd name="connsiteY4" fmla="*/ 5364 h 10000"/>
              <a:gd name="connsiteX5" fmla="*/ 6133 w 9925"/>
              <a:gd name="connsiteY5" fmla="*/ 5670 h 10000"/>
              <a:gd name="connsiteX6" fmla="*/ 5997 w 9925"/>
              <a:gd name="connsiteY6" fmla="*/ 5953 h 10000"/>
              <a:gd name="connsiteX7" fmla="*/ 5884 w 9925"/>
              <a:gd name="connsiteY7" fmla="*/ 6115 h 10000"/>
              <a:gd name="connsiteX8" fmla="*/ 5767 w 9925"/>
              <a:gd name="connsiteY8" fmla="*/ 6253 h 10000"/>
              <a:gd name="connsiteX9" fmla="*/ 5558 w 9925"/>
              <a:gd name="connsiteY9" fmla="*/ 6359 h 10000"/>
              <a:gd name="connsiteX10" fmla="*/ 5292 w 9925"/>
              <a:gd name="connsiteY10" fmla="*/ 6456 h 10000"/>
              <a:gd name="connsiteX11" fmla="*/ 4943 w 9925"/>
              <a:gd name="connsiteY11" fmla="*/ 6555 h 10000"/>
              <a:gd name="connsiteX12" fmla="*/ 4569 w 9925"/>
              <a:gd name="connsiteY12" fmla="*/ 6608 h 10000"/>
              <a:gd name="connsiteX13" fmla="*/ 4291 w 9925"/>
              <a:gd name="connsiteY13" fmla="*/ 6625 h 10000"/>
              <a:gd name="connsiteX14" fmla="*/ 3986 w 9925"/>
              <a:gd name="connsiteY14" fmla="*/ 6599 h 10000"/>
              <a:gd name="connsiteX15" fmla="*/ 3785 w 9925"/>
              <a:gd name="connsiteY15" fmla="*/ 6542 h 10000"/>
              <a:gd name="connsiteX16" fmla="*/ 3799 w 9925"/>
              <a:gd name="connsiteY16" fmla="*/ 7327 h 10000"/>
              <a:gd name="connsiteX17" fmla="*/ 3613 w 9925"/>
              <a:gd name="connsiteY17" fmla="*/ 7344 h 10000"/>
              <a:gd name="connsiteX18" fmla="*/ 3296 w 9925"/>
              <a:gd name="connsiteY18" fmla="*/ 6908 h 10000"/>
              <a:gd name="connsiteX19" fmla="*/ 3375 w 9925"/>
              <a:gd name="connsiteY19" fmla="*/ 6687 h 10000"/>
              <a:gd name="connsiteX20" fmla="*/ 3252 w 9925"/>
              <a:gd name="connsiteY20" fmla="*/ 6359 h 10000"/>
              <a:gd name="connsiteX21" fmla="*/ 2833 w 9925"/>
              <a:gd name="connsiteY21" fmla="*/ 6595 h 10000"/>
              <a:gd name="connsiteX22" fmla="*/ 2730 w 9925"/>
              <a:gd name="connsiteY22" fmla="*/ 6377 h 10000"/>
              <a:gd name="connsiteX23" fmla="*/ 3375 w 9925"/>
              <a:gd name="connsiteY23" fmla="*/ 6036 h 10000"/>
              <a:gd name="connsiteX24" fmla="*/ 3199 w 9925"/>
              <a:gd name="connsiteY24" fmla="*/ 4842 h 10000"/>
              <a:gd name="connsiteX25" fmla="*/ 2629 w 9925"/>
              <a:gd name="connsiteY25" fmla="*/ 4541 h 10000"/>
              <a:gd name="connsiteX26" fmla="*/ 2240 w 9925"/>
              <a:gd name="connsiteY26" fmla="*/ 4697 h 10000"/>
              <a:gd name="connsiteX27" fmla="*/ 1764 w 9925"/>
              <a:gd name="connsiteY27" fmla="*/ 4345 h 10000"/>
              <a:gd name="connsiteX28" fmla="*/ 0 w 9925"/>
              <a:gd name="connsiteY28" fmla="*/ 5133 h 10000"/>
              <a:gd name="connsiteX29" fmla="*/ 0 w 9925"/>
              <a:gd name="connsiteY29" fmla="*/ 5758 h 10000"/>
              <a:gd name="connsiteX30" fmla="*/ 544 w 9925"/>
              <a:gd name="connsiteY30" fmla="*/ 5743 h 10000"/>
              <a:gd name="connsiteX31" fmla="*/ 1075 w 9925"/>
              <a:gd name="connsiteY31" fmla="*/ 5273 h 10000"/>
              <a:gd name="connsiteX32" fmla="*/ 1239 w 9925"/>
              <a:gd name="connsiteY32" fmla="*/ 5474 h 10000"/>
              <a:gd name="connsiteX33" fmla="*/ 664 w 9925"/>
              <a:gd name="connsiteY33" fmla="*/ 5957 h 10000"/>
              <a:gd name="connsiteX34" fmla="*/ 893 w 9925"/>
              <a:gd name="connsiteY34" fmla="*/ 6284 h 10000"/>
              <a:gd name="connsiteX35" fmla="*/ 1694 w 9925"/>
              <a:gd name="connsiteY35" fmla="*/ 6324 h 10000"/>
              <a:gd name="connsiteX36" fmla="*/ 1853 w 9925"/>
              <a:gd name="connsiteY36" fmla="*/ 6704 h 10000"/>
              <a:gd name="connsiteX37" fmla="*/ 2442 w 9925"/>
              <a:gd name="connsiteY37" fmla="*/ 6503 h 10000"/>
              <a:gd name="connsiteX38" fmla="*/ 2555 w 9925"/>
              <a:gd name="connsiteY38" fmla="*/ 6494 h 10000"/>
              <a:gd name="connsiteX39" fmla="*/ 2582 w 9925"/>
              <a:gd name="connsiteY39" fmla="*/ 6687 h 10000"/>
              <a:gd name="connsiteX40" fmla="*/ 2488 w 9925"/>
              <a:gd name="connsiteY40" fmla="*/ 6664 h 10000"/>
              <a:gd name="connsiteX41" fmla="*/ 2508 w 9925"/>
              <a:gd name="connsiteY41" fmla="*/ 7092 h 10000"/>
              <a:gd name="connsiteX42" fmla="*/ 2393 w 9925"/>
              <a:gd name="connsiteY42" fmla="*/ 7078 h 10000"/>
              <a:gd name="connsiteX43" fmla="*/ 2408 w 9925"/>
              <a:gd name="connsiteY43" fmla="*/ 7235 h 10000"/>
              <a:gd name="connsiteX44" fmla="*/ 2603 w 9925"/>
              <a:gd name="connsiteY44" fmla="*/ 7344 h 10000"/>
              <a:gd name="connsiteX45" fmla="*/ 2606 w 9925"/>
              <a:gd name="connsiteY45" fmla="*/ 7406 h 10000"/>
              <a:gd name="connsiteX46" fmla="*/ 2109 w 9925"/>
              <a:gd name="connsiteY46" fmla="*/ 7418 h 10000"/>
              <a:gd name="connsiteX47" fmla="*/ 2117 w 9925"/>
              <a:gd name="connsiteY47" fmla="*/ 7057 h 10000"/>
              <a:gd name="connsiteX48" fmla="*/ 1835 w 9925"/>
              <a:gd name="connsiteY48" fmla="*/ 6935 h 10000"/>
              <a:gd name="connsiteX49" fmla="*/ 1869 w 9925"/>
              <a:gd name="connsiteY49" fmla="*/ 7418 h 10000"/>
              <a:gd name="connsiteX50" fmla="*/ 1615 w 9925"/>
              <a:gd name="connsiteY50" fmla="*/ 7409 h 10000"/>
              <a:gd name="connsiteX51" fmla="*/ 1494 w 9925"/>
              <a:gd name="connsiteY51" fmla="*/ 6899 h 10000"/>
              <a:gd name="connsiteX52" fmla="*/ 538 w 9925"/>
              <a:gd name="connsiteY52" fmla="*/ 6882 h 10000"/>
              <a:gd name="connsiteX53" fmla="*/ 512 w 9925"/>
              <a:gd name="connsiteY53" fmla="*/ 6856 h 10000"/>
              <a:gd name="connsiteX54" fmla="*/ 413 w 9925"/>
              <a:gd name="connsiteY54" fmla="*/ 6847 h 10000"/>
              <a:gd name="connsiteX55" fmla="*/ 336 w 9925"/>
              <a:gd name="connsiteY55" fmla="*/ 6739 h 10000"/>
              <a:gd name="connsiteX56" fmla="*/ 32 w 9925"/>
              <a:gd name="connsiteY56" fmla="*/ 6730 h 10000"/>
              <a:gd name="connsiteX57" fmla="*/ 300 w 9925"/>
              <a:gd name="connsiteY57" fmla="*/ 7640 h 10000"/>
              <a:gd name="connsiteX58" fmla="*/ 1364 w 9925"/>
              <a:gd name="connsiteY58" fmla="*/ 7645 h 10000"/>
              <a:gd name="connsiteX59" fmla="*/ 1425 w 9925"/>
              <a:gd name="connsiteY59" fmla="*/ 7763 h 10000"/>
              <a:gd name="connsiteX60" fmla="*/ 1627 w 9925"/>
              <a:gd name="connsiteY60" fmla="*/ 7763 h 10000"/>
              <a:gd name="connsiteX61" fmla="*/ 1639 w 9925"/>
              <a:gd name="connsiteY61" fmla="*/ 7684 h 10000"/>
              <a:gd name="connsiteX62" fmla="*/ 1892 w 9925"/>
              <a:gd name="connsiteY62" fmla="*/ 7680 h 10000"/>
              <a:gd name="connsiteX63" fmla="*/ 1892 w 9925"/>
              <a:gd name="connsiteY63" fmla="*/ 7811 h 10000"/>
              <a:gd name="connsiteX64" fmla="*/ 3774 w 9925"/>
              <a:gd name="connsiteY64" fmla="*/ 7811 h 10000"/>
              <a:gd name="connsiteX65" fmla="*/ 6961 w 9925"/>
              <a:gd name="connsiteY65" fmla="*/ 9132 h 10000"/>
              <a:gd name="connsiteX66" fmla="*/ 7588 w 9925"/>
              <a:gd name="connsiteY66" fmla="*/ 9381 h 10000"/>
              <a:gd name="connsiteX67" fmla="*/ 7782 w 9925"/>
              <a:gd name="connsiteY67" fmla="*/ 9824 h 10000"/>
              <a:gd name="connsiteX68" fmla="*/ 7866 w 9925"/>
              <a:gd name="connsiteY68" fmla="*/ 9943 h 10000"/>
              <a:gd name="connsiteX69" fmla="*/ 7922 w 9925"/>
              <a:gd name="connsiteY69" fmla="*/ 9986 h 10000"/>
              <a:gd name="connsiteX70" fmla="*/ 8015 w 9925"/>
              <a:gd name="connsiteY70" fmla="*/ 10000 h 10000"/>
              <a:gd name="connsiteX71" fmla="*/ 8127 w 9925"/>
              <a:gd name="connsiteY71" fmla="*/ 9995 h 10000"/>
              <a:gd name="connsiteX72" fmla="*/ 8280 w 9925"/>
              <a:gd name="connsiteY72" fmla="*/ 9948 h 10000"/>
              <a:gd name="connsiteX73" fmla="*/ 9520 w 9925"/>
              <a:gd name="connsiteY73" fmla="*/ 9293 h 10000"/>
              <a:gd name="connsiteX74" fmla="*/ 9698 w 9925"/>
              <a:gd name="connsiteY74" fmla="*/ 9486 h 10000"/>
              <a:gd name="connsiteX75" fmla="*/ 9776 w 9925"/>
              <a:gd name="connsiteY75" fmla="*/ 9512 h 10000"/>
              <a:gd name="connsiteX76" fmla="*/ 9831 w 9925"/>
              <a:gd name="connsiteY76" fmla="*/ 9503 h 10000"/>
              <a:gd name="connsiteX77" fmla="*/ 9873 w 9925"/>
              <a:gd name="connsiteY77" fmla="*/ 9476 h 10000"/>
              <a:gd name="connsiteX78" fmla="*/ 9922 w 9925"/>
              <a:gd name="connsiteY78" fmla="*/ 9411 h 10000"/>
              <a:gd name="connsiteX79" fmla="*/ 9925 w 9925"/>
              <a:gd name="connsiteY79" fmla="*/ 9319 h 10000"/>
              <a:gd name="connsiteX80" fmla="*/ 9898 w 9925"/>
              <a:gd name="connsiteY80" fmla="*/ 9250 h 10000"/>
              <a:gd name="connsiteX81" fmla="*/ 9858 w 9925"/>
              <a:gd name="connsiteY81" fmla="*/ 9132 h 10000"/>
              <a:gd name="connsiteX82" fmla="*/ 7133 w 9925"/>
              <a:gd name="connsiteY82" fmla="*/ 7753 h 10000"/>
              <a:gd name="connsiteX83" fmla="*/ 7387 w 9925"/>
              <a:gd name="connsiteY83" fmla="*/ 6566 h 10000"/>
              <a:gd name="connsiteX84" fmla="*/ 8072 w 9925"/>
              <a:gd name="connsiteY84" fmla="*/ 5290 h 10000"/>
              <a:gd name="connsiteX85" fmla="*/ 7618 w 9925"/>
              <a:gd name="connsiteY85" fmla="*/ 5129 h 10000"/>
              <a:gd name="connsiteX86" fmla="*/ 7634 w 9925"/>
              <a:gd name="connsiteY86" fmla="*/ 4782 h 10000"/>
              <a:gd name="connsiteX87" fmla="*/ 7670 w 9925"/>
              <a:gd name="connsiteY87" fmla="*/ 4352 h 10000"/>
              <a:gd name="connsiteX88" fmla="*/ 7707 w 9925"/>
              <a:gd name="connsiteY88" fmla="*/ 4035 h 10000"/>
              <a:gd name="connsiteX89" fmla="*/ 7600 w 9925"/>
              <a:gd name="connsiteY89" fmla="*/ 3678 h 10000"/>
              <a:gd name="connsiteX90" fmla="*/ 7397 w 9925"/>
              <a:gd name="connsiteY90" fmla="*/ 3389 h 10000"/>
              <a:gd name="connsiteX91" fmla="*/ 7328 w 9925"/>
              <a:gd name="connsiteY91" fmla="*/ 3120 h 10000"/>
              <a:gd name="connsiteX92" fmla="*/ 7314 w 9925"/>
              <a:gd name="connsiteY92" fmla="*/ 2814 h 10000"/>
              <a:gd name="connsiteX93" fmla="*/ 7413 w 9925"/>
              <a:gd name="connsiteY93" fmla="*/ 2461 h 10000"/>
              <a:gd name="connsiteX94" fmla="*/ 7535 w 9925"/>
              <a:gd name="connsiteY94" fmla="*/ 2174 h 10000"/>
              <a:gd name="connsiteX95" fmla="*/ 7535 w 9925"/>
              <a:gd name="connsiteY95" fmla="*/ 2087 h 10000"/>
              <a:gd name="connsiteX96" fmla="*/ 7688 w 9925"/>
              <a:gd name="connsiteY96" fmla="*/ 945 h 10000"/>
              <a:gd name="connsiteX97" fmla="*/ 7706 w 9925"/>
              <a:gd name="connsiteY97" fmla="*/ 632 h 10000"/>
              <a:gd name="connsiteX98" fmla="*/ 7840 w 9925"/>
              <a:gd name="connsiteY98" fmla="*/ 628 h 10000"/>
              <a:gd name="connsiteX99" fmla="*/ 7961 w 9925"/>
              <a:gd name="connsiteY99" fmla="*/ 501 h 10000"/>
              <a:gd name="connsiteX100" fmla="*/ 7975 w 9925"/>
              <a:gd name="connsiteY100" fmla="*/ 23 h 10000"/>
              <a:gd name="connsiteX101" fmla="*/ 7687 w 9925"/>
              <a:gd name="connsiteY101" fmla="*/ 7 h 10000"/>
              <a:gd name="connsiteX102" fmla="*/ 7330 w 9925"/>
              <a:gd name="connsiteY102" fmla="*/ 146 h 10000"/>
              <a:gd name="connsiteX103" fmla="*/ 7017 w 9925"/>
              <a:gd name="connsiteY103" fmla="*/ 381 h 10000"/>
              <a:gd name="connsiteX104" fmla="*/ 6446 w 9925"/>
              <a:gd name="connsiteY104" fmla="*/ 726 h 10000"/>
              <a:gd name="connsiteX105" fmla="*/ 4881 w 9925"/>
              <a:gd name="connsiteY105" fmla="*/ 1406 h 10000"/>
              <a:gd name="connsiteX106" fmla="*/ 4229 w 9925"/>
              <a:gd name="connsiteY106" fmla="*/ 1781 h 10000"/>
              <a:gd name="connsiteX107" fmla="*/ 4229 w 9925"/>
              <a:gd name="connsiteY107" fmla="*/ 1912 h 10000"/>
              <a:gd name="connsiteX108" fmla="*/ 4302 w 9925"/>
              <a:gd name="connsiteY108" fmla="*/ 1890 h 10000"/>
              <a:gd name="connsiteX109" fmla="*/ 4317 w 9925"/>
              <a:gd name="connsiteY109" fmla="*/ 1994 h 10000"/>
              <a:gd name="connsiteX110" fmla="*/ 4199 w 9925"/>
              <a:gd name="connsiteY110" fmla="*/ 2061 h 10000"/>
              <a:gd name="connsiteX111" fmla="*/ 3710 w 9925"/>
              <a:gd name="connsiteY111" fmla="*/ 2465 h 10000"/>
              <a:gd name="connsiteX112" fmla="*/ 3525 w 9925"/>
              <a:gd name="connsiteY112" fmla="*/ 2683 h 10000"/>
              <a:gd name="connsiteX113" fmla="*/ 3172 w 9925"/>
              <a:gd name="connsiteY113" fmla="*/ 2971 h 10000"/>
              <a:gd name="connsiteX114" fmla="*/ 3058 w 9925"/>
              <a:gd name="connsiteY114" fmla="*/ 3106 h 10000"/>
              <a:gd name="connsiteX115" fmla="*/ 3061 w 9925"/>
              <a:gd name="connsiteY115" fmla="*/ 3207 h 10000"/>
              <a:gd name="connsiteX116" fmla="*/ 2900 w 9925"/>
              <a:gd name="connsiteY116" fmla="*/ 3325 h 10000"/>
              <a:gd name="connsiteX117" fmla="*/ 2643 w 9925"/>
              <a:gd name="connsiteY117" fmla="*/ 3263 h 10000"/>
              <a:gd name="connsiteX118" fmla="*/ 2355 w 9925"/>
              <a:gd name="connsiteY118" fmla="*/ 3520 h 10000"/>
              <a:gd name="connsiteX119" fmla="*/ 2355 w 9925"/>
              <a:gd name="connsiteY119" fmla="*/ 3651 h 10000"/>
              <a:gd name="connsiteX120" fmla="*/ 2120 w 9925"/>
              <a:gd name="connsiteY120" fmla="*/ 3826 h 10000"/>
              <a:gd name="connsiteX121" fmla="*/ 2246 w 9925"/>
              <a:gd name="connsiteY121" fmla="*/ 3927 h 10000"/>
              <a:gd name="connsiteX122" fmla="*/ 2429 w 9925"/>
              <a:gd name="connsiteY122" fmla="*/ 3835 h 10000"/>
              <a:gd name="connsiteX123" fmla="*/ 2772 w 9925"/>
              <a:gd name="connsiteY123" fmla="*/ 3995 h 10000"/>
              <a:gd name="connsiteX124" fmla="*/ 3128 w 9925"/>
              <a:gd name="connsiteY124" fmla="*/ 3800 h 10000"/>
              <a:gd name="connsiteX125" fmla="*/ 3212 w 9925"/>
              <a:gd name="connsiteY125" fmla="*/ 3848 h 10000"/>
              <a:gd name="connsiteX126" fmla="*/ 2842 w 9925"/>
              <a:gd name="connsiteY126" fmla="*/ 4074 h 10000"/>
              <a:gd name="connsiteX127" fmla="*/ 3212 w 9925"/>
              <a:gd name="connsiteY127" fmla="*/ 4336 h 10000"/>
              <a:gd name="connsiteX128" fmla="*/ 3447 w 9925"/>
              <a:gd name="connsiteY128" fmla="*/ 4175 h 10000"/>
              <a:gd name="connsiteX129" fmla="*/ 3613 w 9925"/>
              <a:gd name="connsiteY129" fmla="*/ 4136 h 10000"/>
              <a:gd name="connsiteX130" fmla="*/ 3622 w 9925"/>
              <a:gd name="connsiteY130" fmla="*/ 4258 h 10000"/>
              <a:gd name="connsiteX131" fmla="*/ 3382 w 9925"/>
              <a:gd name="connsiteY131" fmla="*/ 4384 h 10000"/>
              <a:gd name="connsiteX132" fmla="*/ 3522 w 9925"/>
              <a:gd name="connsiteY132" fmla="*/ 4545 h 10000"/>
              <a:gd name="connsiteX133" fmla="*/ 3986 w 9925"/>
              <a:gd name="connsiteY133" fmla="*/ 4240 h 10000"/>
              <a:gd name="connsiteX134" fmla="*/ 3910 w 9925"/>
              <a:gd name="connsiteY134" fmla="*/ 4122 h 10000"/>
              <a:gd name="connsiteX135" fmla="*/ 4076 w 9925"/>
              <a:gd name="connsiteY135" fmla="*/ 4004 h 10000"/>
              <a:gd name="connsiteX136" fmla="*/ 4251 w 9925"/>
              <a:gd name="connsiteY136" fmla="*/ 4126 h 10000"/>
              <a:gd name="connsiteX137" fmla="*/ 4479 w 9925"/>
              <a:gd name="connsiteY137" fmla="*/ 4070 h 10000"/>
              <a:gd name="connsiteX138" fmla="*/ 5234 w 9925"/>
              <a:gd name="connsiteY138" fmla="*/ 2949 h 10000"/>
              <a:gd name="connsiteX139" fmla="*/ 5214 w 9925"/>
              <a:gd name="connsiteY139" fmla="*/ 3075 h 10000"/>
              <a:gd name="connsiteX140" fmla="*/ 4665 w 9925"/>
              <a:gd name="connsiteY140" fmla="*/ 4226 h 10000"/>
              <a:gd name="connsiteX141" fmla="*/ 5482 w 9925"/>
              <a:gd name="connsiteY141" fmla="*/ 4083 h 10000"/>
              <a:gd name="connsiteX142" fmla="*/ 5432 w 9925"/>
              <a:gd name="connsiteY142" fmla="*/ 4284 h 10000"/>
              <a:gd name="connsiteX143" fmla="*/ 4870 w 9925"/>
              <a:gd name="connsiteY143" fmla="*/ 4402 h 10000"/>
              <a:gd name="connsiteX144" fmla="*/ 4893 w 9925"/>
              <a:gd name="connsiteY144" fmla="*/ 4554 h 10000"/>
              <a:gd name="connsiteX145" fmla="*/ 5253 w 9925"/>
              <a:gd name="connsiteY145" fmla="*/ 4541 h 10000"/>
              <a:gd name="connsiteX146" fmla="*/ 5241 w 9925"/>
              <a:gd name="connsiteY146" fmla="*/ 4676 h 10000"/>
              <a:gd name="connsiteX147" fmla="*/ 4975 w 9925"/>
              <a:gd name="connsiteY147" fmla="*/ 4702 h 10000"/>
              <a:gd name="connsiteX148" fmla="*/ 4975 w 9925"/>
              <a:gd name="connsiteY148" fmla="*/ 4846 h 10000"/>
              <a:gd name="connsiteX149" fmla="*/ 5178 w 9925"/>
              <a:gd name="connsiteY149" fmla="*/ 4855 h 10000"/>
              <a:gd name="connsiteX150" fmla="*/ 5165 w 9925"/>
              <a:gd name="connsiteY150" fmla="*/ 4977 h 10000"/>
              <a:gd name="connsiteX151" fmla="*/ 4939 w 9925"/>
              <a:gd name="connsiteY151" fmla="*/ 5038 h 10000"/>
              <a:gd name="connsiteX152" fmla="*/ 4870 w 9925"/>
              <a:gd name="connsiteY152" fmla="*/ 5069 h 10000"/>
              <a:gd name="connsiteX153" fmla="*/ 4809 w 9925"/>
              <a:gd name="connsiteY153" fmla="*/ 5029 h 10000"/>
              <a:gd name="connsiteX154" fmla="*/ 4851 w 9925"/>
              <a:gd name="connsiteY154" fmla="*/ 4972 h 10000"/>
              <a:gd name="connsiteX155" fmla="*/ 4814 w 9925"/>
              <a:gd name="connsiteY155" fmla="*/ 4807 h 10000"/>
              <a:gd name="connsiteX156" fmla="*/ 4624 w 9925"/>
              <a:gd name="connsiteY156" fmla="*/ 4558 h 10000"/>
              <a:gd name="connsiteX157" fmla="*/ 4517 w 9925"/>
              <a:gd name="connsiteY157" fmla="*/ 4594 h 10000"/>
              <a:gd name="connsiteX158" fmla="*/ 4530 w 9925"/>
              <a:gd name="connsiteY158" fmla="*/ 4462 h 10000"/>
              <a:gd name="connsiteX159" fmla="*/ 4348 w 9925"/>
              <a:gd name="connsiteY159" fmla="*/ 4319 h 10000"/>
              <a:gd name="connsiteX160" fmla="*/ 4087 w 9925"/>
              <a:gd name="connsiteY160" fmla="*/ 4502 h 10000"/>
              <a:gd name="connsiteX161" fmla="*/ 4110 w 9925"/>
              <a:gd name="connsiteY161" fmla="*/ 4868 h 10000"/>
              <a:gd name="connsiteX162" fmla="*/ 4015 w 9925"/>
              <a:gd name="connsiteY162" fmla="*/ 4898 h 10000"/>
              <a:gd name="connsiteX163" fmla="*/ 4022 w 9925"/>
              <a:gd name="connsiteY163" fmla="*/ 5330 h 10000"/>
              <a:gd name="connsiteX164" fmla="*/ 4186 w 9925"/>
              <a:gd name="connsiteY164" fmla="*/ 5355 h 10000"/>
              <a:gd name="connsiteX165" fmla="*/ 4238 w 9925"/>
              <a:gd name="connsiteY165" fmla="*/ 5404 h 10000"/>
              <a:gd name="connsiteX166" fmla="*/ 4229 w 9925"/>
              <a:gd name="connsiteY166" fmla="*/ 5861 h 10000"/>
              <a:gd name="connsiteX167" fmla="*/ 5854 w 9925"/>
              <a:gd name="connsiteY167" fmla="*/ 5852 h 10000"/>
              <a:gd name="connsiteX168" fmla="*/ 6036 w 9925"/>
              <a:gd name="connsiteY168" fmla="*/ 5482 h 10000"/>
              <a:gd name="connsiteX169" fmla="*/ 6158 w 9925"/>
              <a:gd name="connsiteY169" fmla="*/ 5055 h 10000"/>
              <a:gd name="connsiteX170" fmla="*/ 6173 w 9925"/>
              <a:gd name="connsiteY170" fmla="*/ 4201 h 10000"/>
              <a:gd name="connsiteX171" fmla="*/ 6198 w 9925"/>
              <a:gd name="connsiteY171" fmla="*/ 4048 h 10000"/>
              <a:gd name="connsiteX172" fmla="*/ 6223 w 9925"/>
              <a:gd name="connsiteY172" fmla="*/ 3970 h 10000"/>
              <a:gd name="connsiteX0" fmla="*/ 6270 w 10000"/>
              <a:gd name="connsiteY0" fmla="*/ 3970 h 10000"/>
              <a:gd name="connsiteX1" fmla="*/ 6354 w 10000"/>
              <a:gd name="connsiteY1" fmla="*/ 4114 h 10000"/>
              <a:gd name="connsiteX2" fmla="*/ 6380 w 10000"/>
              <a:gd name="connsiteY2" fmla="*/ 4357 h 10000"/>
              <a:gd name="connsiteX3" fmla="*/ 6334 w 10000"/>
              <a:gd name="connsiteY3" fmla="*/ 5012 h 10000"/>
              <a:gd name="connsiteX4" fmla="*/ 6282 w 10000"/>
              <a:gd name="connsiteY4" fmla="*/ 5364 h 10000"/>
              <a:gd name="connsiteX5" fmla="*/ 6179 w 10000"/>
              <a:gd name="connsiteY5" fmla="*/ 5670 h 10000"/>
              <a:gd name="connsiteX6" fmla="*/ 6042 w 10000"/>
              <a:gd name="connsiteY6" fmla="*/ 5953 h 10000"/>
              <a:gd name="connsiteX7" fmla="*/ 5928 w 10000"/>
              <a:gd name="connsiteY7" fmla="*/ 6115 h 10000"/>
              <a:gd name="connsiteX8" fmla="*/ 5811 w 10000"/>
              <a:gd name="connsiteY8" fmla="*/ 6253 h 10000"/>
              <a:gd name="connsiteX9" fmla="*/ 5600 w 10000"/>
              <a:gd name="connsiteY9" fmla="*/ 6359 h 10000"/>
              <a:gd name="connsiteX10" fmla="*/ 5332 w 10000"/>
              <a:gd name="connsiteY10" fmla="*/ 6456 h 10000"/>
              <a:gd name="connsiteX11" fmla="*/ 4980 w 10000"/>
              <a:gd name="connsiteY11" fmla="*/ 6555 h 10000"/>
              <a:gd name="connsiteX12" fmla="*/ 4604 w 10000"/>
              <a:gd name="connsiteY12" fmla="*/ 6608 h 10000"/>
              <a:gd name="connsiteX13" fmla="*/ 4323 w 10000"/>
              <a:gd name="connsiteY13" fmla="*/ 6625 h 10000"/>
              <a:gd name="connsiteX14" fmla="*/ 4016 w 10000"/>
              <a:gd name="connsiteY14" fmla="*/ 6599 h 10000"/>
              <a:gd name="connsiteX15" fmla="*/ 3814 w 10000"/>
              <a:gd name="connsiteY15" fmla="*/ 6542 h 10000"/>
              <a:gd name="connsiteX16" fmla="*/ 3828 w 10000"/>
              <a:gd name="connsiteY16" fmla="*/ 7327 h 10000"/>
              <a:gd name="connsiteX17" fmla="*/ 3640 w 10000"/>
              <a:gd name="connsiteY17" fmla="*/ 7344 h 10000"/>
              <a:gd name="connsiteX18" fmla="*/ 3321 w 10000"/>
              <a:gd name="connsiteY18" fmla="*/ 6908 h 10000"/>
              <a:gd name="connsiteX19" fmla="*/ 3401 w 10000"/>
              <a:gd name="connsiteY19" fmla="*/ 6687 h 10000"/>
              <a:gd name="connsiteX20" fmla="*/ 3277 w 10000"/>
              <a:gd name="connsiteY20" fmla="*/ 6359 h 10000"/>
              <a:gd name="connsiteX21" fmla="*/ 2854 w 10000"/>
              <a:gd name="connsiteY21" fmla="*/ 6595 h 10000"/>
              <a:gd name="connsiteX22" fmla="*/ 2751 w 10000"/>
              <a:gd name="connsiteY22" fmla="*/ 6377 h 10000"/>
              <a:gd name="connsiteX23" fmla="*/ 3401 w 10000"/>
              <a:gd name="connsiteY23" fmla="*/ 6036 h 10000"/>
              <a:gd name="connsiteX24" fmla="*/ 3223 w 10000"/>
              <a:gd name="connsiteY24" fmla="*/ 4842 h 10000"/>
              <a:gd name="connsiteX25" fmla="*/ 2649 w 10000"/>
              <a:gd name="connsiteY25" fmla="*/ 4541 h 10000"/>
              <a:gd name="connsiteX26" fmla="*/ 2257 w 10000"/>
              <a:gd name="connsiteY26" fmla="*/ 4697 h 10000"/>
              <a:gd name="connsiteX27" fmla="*/ 1777 w 10000"/>
              <a:gd name="connsiteY27" fmla="*/ 4345 h 10000"/>
              <a:gd name="connsiteX28" fmla="*/ 0 w 10000"/>
              <a:gd name="connsiteY28" fmla="*/ 5133 h 10000"/>
              <a:gd name="connsiteX29" fmla="*/ 0 w 10000"/>
              <a:gd name="connsiteY29" fmla="*/ 5758 h 10000"/>
              <a:gd name="connsiteX30" fmla="*/ 548 w 10000"/>
              <a:gd name="connsiteY30" fmla="*/ 5743 h 10000"/>
              <a:gd name="connsiteX31" fmla="*/ 1083 w 10000"/>
              <a:gd name="connsiteY31" fmla="*/ 5273 h 10000"/>
              <a:gd name="connsiteX32" fmla="*/ 1248 w 10000"/>
              <a:gd name="connsiteY32" fmla="*/ 5474 h 10000"/>
              <a:gd name="connsiteX33" fmla="*/ 669 w 10000"/>
              <a:gd name="connsiteY33" fmla="*/ 5957 h 10000"/>
              <a:gd name="connsiteX34" fmla="*/ 900 w 10000"/>
              <a:gd name="connsiteY34" fmla="*/ 6284 h 10000"/>
              <a:gd name="connsiteX35" fmla="*/ 1707 w 10000"/>
              <a:gd name="connsiteY35" fmla="*/ 6324 h 10000"/>
              <a:gd name="connsiteX36" fmla="*/ 1867 w 10000"/>
              <a:gd name="connsiteY36" fmla="*/ 6704 h 10000"/>
              <a:gd name="connsiteX37" fmla="*/ 2460 w 10000"/>
              <a:gd name="connsiteY37" fmla="*/ 6503 h 10000"/>
              <a:gd name="connsiteX38" fmla="*/ 2574 w 10000"/>
              <a:gd name="connsiteY38" fmla="*/ 6494 h 10000"/>
              <a:gd name="connsiteX39" fmla="*/ 2602 w 10000"/>
              <a:gd name="connsiteY39" fmla="*/ 6687 h 10000"/>
              <a:gd name="connsiteX40" fmla="*/ 2507 w 10000"/>
              <a:gd name="connsiteY40" fmla="*/ 6664 h 10000"/>
              <a:gd name="connsiteX41" fmla="*/ 2527 w 10000"/>
              <a:gd name="connsiteY41" fmla="*/ 7092 h 10000"/>
              <a:gd name="connsiteX42" fmla="*/ 2411 w 10000"/>
              <a:gd name="connsiteY42" fmla="*/ 7078 h 10000"/>
              <a:gd name="connsiteX43" fmla="*/ 2426 w 10000"/>
              <a:gd name="connsiteY43" fmla="*/ 7235 h 10000"/>
              <a:gd name="connsiteX44" fmla="*/ 2623 w 10000"/>
              <a:gd name="connsiteY44" fmla="*/ 7344 h 10000"/>
              <a:gd name="connsiteX45" fmla="*/ 2626 w 10000"/>
              <a:gd name="connsiteY45" fmla="*/ 7406 h 10000"/>
              <a:gd name="connsiteX46" fmla="*/ 2125 w 10000"/>
              <a:gd name="connsiteY46" fmla="*/ 7418 h 10000"/>
              <a:gd name="connsiteX47" fmla="*/ 2133 w 10000"/>
              <a:gd name="connsiteY47" fmla="*/ 7057 h 10000"/>
              <a:gd name="connsiteX48" fmla="*/ 1849 w 10000"/>
              <a:gd name="connsiteY48" fmla="*/ 6935 h 10000"/>
              <a:gd name="connsiteX49" fmla="*/ 1883 w 10000"/>
              <a:gd name="connsiteY49" fmla="*/ 7418 h 10000"/>
              <a:gd name="connsiteX50" fmla="*/ 1627 w 10000"/>
              <a:gd name="connsiteY50" fmla="*/ 7409 h 10000"/>
              <a:gd name="connsiteX51" fmla="*/ 1505 w 10000"/>
              <a:gd name="connsiteY51" fmla="*/ 6899 h 10000"/>
              <a:gd name="connsiteX52" fmla="*/ 542 w 10000"/>
              <a:gd name="connsiteY52" fmla="*/ 6882 h 10000"/>
              <a:gd name="connsiteX53" fmla="*/ 516 w 10000"/>
              <a:gd name="connsiteY53" fmla="*/ 6856 h 10000"/>
              <a:gd name="connsiteX54" fmla="*/ 416 w 10000"/>
              <a:gd name="connsiteY54" fmla="*/ 6847 h 10000"/>
              <a:gd name="connsiteX55" fmla="*/ 339 w 10000"/>
              <a:gd name="connsiteY55" fmla="*/ 6739 h 10000"/>
              <a:gd name="connsiteX56" fmla="*/ 32 w 10000"/>
              <a:gd name="connsiteY56" fmla="*/ 6730 h 10000"/>
              <a:gd name="connsiteX57" fmla="*/ 302 w 10000"/>
              <a:gd name="connsiteY57" fmla="*/ 7640 h 10000"/>
              <a:gd name="connsiteX58" fmla="*/ 1374 w 10000"/>
              <a:gd name="connsiteY58" fmla="*/ 7645 h 10000"/>
              <a:gd name="connsiteX59" fmla="*/ 1436 w 10000"/>
              <a:gd name="connsiteY59" fmla="*/ 7763 h 10000"/>
              <a:gd name="connsiteX60" fmla="*/ 1639 w 10000"/>
              <a:gd name="connsiteY60" fmla="*/ 7763 h 10000"/>
              <a:gd name="connsiteX61" fmla="*/ 1651 w 10000"/>
              <a:gd name="connsiteY61" fmla="*/ 7684 h 10000"/>
              <a:gd name="connsiteX62" fmla="*/ 1906 w 10000"/>
              <a:gd name="connsiteY62" fmla="*/ 7680 h 10000"/>
              <a:gd name="connsiteX63" fmla="*/ 1906 w 10000"/>
              <a:gd name="connsiteY63" fmla="*/ 7811 h 10000"/>
              <a:gd name="connsiteX64" fmla="*/ 3803 w 10000"/>
              <a:gd name="connsiteY64" fmla="*/ 7811 h 10000"/>
              <a:gd name="connsiteX65" fmla="*/ 7014 w 10000"/>
              <a:gd name="connsiteY65" fmla="*/ 9132 h 10000"/>
              <a:gd name="connsiteX66" fmla="*/ 7645 w 10000"/>
              <a:gd name="connsiteY66" fmla="*/ 9381 h 10000"/>
              <a:gd name="connsiteX67" fmla="*/ 7841 w 10000"/>
              <a:gd name="connsiteY67" fmla="*/ 9824 h 10000"/>
              <a:gd name="connsiteX68" fmla="*/ 7925 w 10000"/>
              <a:gd name="connsiteY68" fmla="*/ 9943 h 10000"/>
              <a:gd name="connsiteX69" fmla="*/ 7982 w 10000"/>
              <a:gd name="connsiteY69" fmla="*/ 9986 h 10000"/>
              <a:gd name="connsiteX70" fmla="*/ 8076 w 10000"/>
              <a:gd name="connsiteY70" fmla="*/ 10000 h 10000"/>
              <a:gd name="connsiteX71" fmla="*/ 8188 w 10000"/>
              <a:gd name="connsiteY71" fmla="*/ 9995 h 10000"/>
              <a:gd name="connsiteX72" fmla="*/ 8343 w 10000"/>
              <a:gd name="connsiteY72" fmla="*/ 9948 h 10000"/>
              <a:gd name="connsiteX73" fmla="*/ 9592 w 10000"/>
              <a:gd name="connsiteY73" fmla="*/ 9293 h 10000"/>
              <a:gd name="connsiteX74" fmla="*/ 9771 w 10000"/>
              <a:gd name="connsiteY74" fmla="*/ 9486 h 10000"/>
              <a:gd name="connsiteX75" fmla="*/ 9850 w 10000"/>
              <a:gd name="connsiteY75" fmla="*/ 9512 h 10000"/>
              <a:gd name="connsiteX76" fmla="*/ 9905 w 10000"/>
              <a:gd name="connsiteY76" fmla="*/ 9503 h 10000"/>
              <a:gd name="connsiteX77" fmla="*/ 9948 w 10000"/>
              <a:gd name="connsiteY77" fmla="*/ 9476 h 10000"/>
              <a:gd name="connsiteX78" fmla="*/ 9997 w 10000"/>
              <a:gd name="connsiteY78" fmla="*/ 9411 h 10000"/>
              <a:gd name="connsiteX79" fmla="*/ 10000 w 10000"/>
              <a:gd name="connsiteY79" fmla="*/ 9319 h 10000"/>
              <a:gd name="connsiteX80" fmla="*/ 9973 w 10000"/>
              <a:gd name="connsiteY80" fmla="*/ 9250 h 10000"/>
              <a:gd name="connsiteX81" fmla="*/ 7187 w 10000"/>
              <a:gd name="connsiteY81" fmla="*/ 7753 h 10000"/>
              <a:gd name="connsiteX82" fmla="*/ 7443 w 10000"/>
              <a:gd name="connsiteY82" fmla="*/ 6566 h 10000"/>
              <a:gd name="connsiteX83" fmla="*/ 8133 w 10000"/>
              <a:gd name="connsiteY83" fmla="*/ 5290 h 10000"/>
              <a:gd name="connsiteX84" fmla="*/ 7676 w 10000"/>
              <a:gd name="connsiteY84" fmla="*/ 5129 h 10000"/>
              <a:gd name="connsiteX85" fmla="*/ 7692 w 10000"/>
              <a:gd name="connsiteY85" fmla="*/ 4782 h 10000"/>
              <a:gd name="connsiteX86" fmla="*/ 7728 w 10000"/>
              <a:gd name="connsiteY86" fmla="*/ 4352 h 10000"/>
              <a:gd name="connsiteX87" fmla="*/ 7765 w 10000"/>
              <a:gd name="connsiteY87" fmla="*/ 4035 h 10000"/>
              <a:gd name="connsiteX88" fmla="*/ 7657 w 10000"/>
              <a:gd name="connsiteY88" fmla="*/ 3678 h 10000"/>
              <a:gd name="connsiteX89" fmla="*/ 7453 w 10000"/>
              <a:gd name="connsiteY89" fmla="*/ 3389 h 10000"/>
              <a:gd name="connsiteX90" fmla="*/ 7383 w 10000"/>
              <a:gd name="connsiteY90" fmla="*/ 3120 h 10000"/>
              <a:gd name="connsiteX91" fmla="*/ 7369 w 10000"/>
              <a:gd name="connsiteY91" fmla="*/ 2814 h 10000"/>
              <a:gd name="connsiteX92" fmla="*/ 7469 w 10000"/>
              <a:gd name="connsiteY92" fmla="*/ 2461 h 10000"/>
              <a:gd name="connsiteX93" fmla="*/ 7592 w 10000"/>
              <a:gd name="connsiteY93" fmla="*/ 2174 h 10000"/>
              <a:gd name="connsiteX94" fmla="*/ 7592 w 10000"/>
              <a:gd name="connsiteY94" fmla="*/ 2087 h 10000"/>
              <a:gd name="connsiteX95" fmla="*/ 7746 w 10000"/>
              <a:gd name="connsiteY95" fmla="*/ 945 h 10000"/>
              <a:gd name="connsiteX96" fmla="*/ 7764 w 10000"/>
              <a:gd name="connsiteY96" fmla="*/ 632 h 10000"/>
              <a:gd name="connsiteX97" fmla="*/ 7899 w 10000"/>
              <a:gd name="connsiteY97" fmla="*/ 628 h 10000"/>
              <a:gd name="connsiteX98" fmla="*/ 8021 w 10000"/>
              <a:gd name="connsiteY98" fmla="*/ 501 h 10000"/>
              <a:gd name="connsiteX99" fmla="*/ 8035 w 10000"/>
              <a:gd name="connsiteY99" fmla="*/ 23 h 10000"/>
              <a:gd name="connsiteX100" fmla="*/ 7745 w 10000"/>
              <a:gd name="connsiteY100" fmla="*/ 7 h 10000"/>
              <a:gd name="connsiteX101" fmla="*/ 7385 w 10000"/>
              <a:gd name="connsiteY101" fmla="*/ 146 h 10000"/>
              <a:gd name="connsiteX102" fmla="*/ 7070 w 10000"/>
              <a:gd name="connsiteY102" fmla="*/ 381 h 10000"/>
              <a:gd name="connsiteX103" fmla="*/ 6495 w 10000"/>
              <a:gd name="connsiteY103" fmla="*/ 726 h 10000"/>
              <a:gd name="connsiteX104" fmla="*/ 4918 w 10000"/>
              <a:gd name="connsiteY104" fmla="*/ 1406 h 10000"/>
              <a:gd name="connsiteX105" fmla="*/ 4261 w 10000"/>
              <a:gd name="connsiteY105" fmla="*/ 1781 h 10000"/>
              <a:gd name="connsiteX106" fmla="*/ 4261 w 10000"/>
              <a:gd name="connsiteY106" fmla="*/ 1912 h 10000"/>
              <a:gd name="connsiteX107" fmla="*/ 4335 w 10000"/>
              <a:gd name="connsiteY107" fmla="*/ 1890 h 10000"/>
              <a:gd name="connsiteX108" fmla="*/ 4350 w 10000"/>
              <a:gd name="connsiteY108" fmla="*/ 1994 h 10000"/>
              <a:gd name="connsiteX109" fmla="*/ 4231 w 10000"/>
              <a:gd name="connsiteY109" fmla="*/ 2061 h 10000"/>
              <a:gd name="connsiteX110" fmla="*/ 3738 w 10000"/>
              <a:gd name="connsiteY110" fmla="*/ 2465 h 10000"/>
              <a:gd name="connsiteX111" fmla="*/ 3552 w 10000"/>
              <a:gd name="connsiteY111" fmla="*/ 2683 h 10000"/>
              <a:gd name="connsiteX112" fmla="*/ 3196 w 10000"/>
              <a:gd name="connsiteY112" fmla="*/ 2971 h 10000"/>
              <a:gd name="connsiteX113" fmla="*/ 3081 w 10000"/>
              <a:gd name="connsiteY113" fmla="*/ 3106 h 10000"/>
              <a:gd name="connsiteX114" fmla="*/ 3084 w 10000"/>
              <a:gd name="connsiteY114" fmla="*/ 3207 h 10000"/>
              <a:gd name="connsiteX115" fmla="*/ 2922 w 10000"/>
              <a:gd name="connsiteY115" fmla="*/ 3325 h 10000"/>
              <a:gd name="connsiteX116" fmla="*/ 2663 w 10000"/>
              <a:gd name="connsiteY116" fmla="*/ 3263 h 10000"/>
              <a:gd name="connsiteX117" fmla="*/ 2373 w 10000"/>
              <a:gd name="connsiteY117" fmla="*/ 3520 h 10000"/>
              <a:gd name="connsiteX118" fmla="*/ 2373 w 10000"/>
              <a:gd name="connsiteY118" fmla="*/ 3651 h 10000"/>
              <a:gd name="connsiteX119" fmla="*/ 2136 w 10000"/>
              <a:gd name="connsiteY119" fmla="*/ 3826 h 10000"/>
              <a:gd name="connsiteX120" fmla="*/ 2263 w 10000"/>
              <a:gd name="connsiteY120" fmla="*/ 3927 h 10000"/>
              <a:gd name="connsiteX121" fmla="*/ 2447 w 10000"/>
              <a:gd name="connsiteY121" fmla="*/ 3835 h 10000"/>
              <a:gd name="connsiteX122" fmla="*/ 2793 w 10000"/>
              <a:gd name="connsiteY122" fmla="*/ 3995 h 10000"/>
              <a:gd name="connsiteX123" fmla="*/ 3152 w 10000"/>
              <a:gd name="connsiteY123" fmla="*/ 3800 h 10000"/>
              <a:gd name="connsiteX124" fmla="*/ 3236 w 10000"/>
              <a:gd name="connsiteY124" fmla="*/ 3848 h 10000"/>
              <a:gd name="connsiteX125" fmla="*/ 2863 w 10000"/>
              <a:gd name="connsiteY125" fmla="*/ 4074 h 10000"/>
              <a:gd name="connsiteX126" fmla="*/ 3236 w 10000"/>
              <a:gd name="connsiteY126" fmla="*/ 4336 h 10000"/>
              <a:gd name="connsiteX127" fmla="*/ 3473 w 10000"/>
              <a:gd name="connsiteY127" fmla="*/ 4175 h 10000"/>
              <a:gd name="connsiteX128" fmla="*/ 3640 w 10000"/>
              <a:gd name="connsiteY128" fmla="*/ 4136 h 10000"/>
              <a:gd name="connsiteX129" fmla="*/ 3649 w 10000"/>
              <a:gd name="connsiteY129" fmla="*/ 4258 h 10000"/>
              <a:gd name="connsiteX130" fmla="*/ 3408 w 10000"/>
              <a:gd name="connsiteY130" fmla="*/ 4384 h 10000"/>
              <a:gd name="connsiteX131" fmla="*/ 3549 w 10000"/>
              <a:gd name="connsiteY131" fmla="*/ 4545 h 10000"/>
              <a:gd name="connsiteX132" fmla="*/ 4016 w 10000"/>
              <a:gd name="connsiteY132" fmla="*/ 4240 h 10000"/>
              <a:gd name="connsiteX133" fmla="*/ 3940 w 10000"/>
              <a:gd name="connsiteY133" fmla="*/ 4122 h 10000"/>
              <a:gd name="connsiteX134" fmla="*/ 4107 w 10000"/>
              <a:gd name="connsiteY134" fmla="*/ 4004 h 10000"/>
              <a:gd name="connsiteX135" fmla="*/ 4283 w 10000"/>
              <a:gd name="connsiteY135" fmla="*/ 4126 h 10000"/>
              <a:gd name="connsiteX136" fmla="*/ 4513 w 10000"/>
              <a:gd name="connsiteY136" fmla="*/ 4070 h 10000"/>
              <a:gd name="connsiteX137" fmla="*/ 5274 w 10000"/>
              <a:gd name="connsiteY137" fmla="*/ 2949 h 10000"/>
              <a:gd name="connsiteX138" fmla="*/ 5253 w 10000"/>
              <a:gd name="connsiteY138" fmla="*/ 3075 h 10000"/>
              <a:gd name="connsiteX139" fmla="*/ 4700 w 10000"/>
              <a:gd name="connsiteY139" fmla="*/ 4226 h 10000"/>
              <a:gd name="connsiteX140" fmla="*/ 5523 w 10000"/>
              <a:gd name="connsiteY140" fmla="*/ 4083 h 10000"/>
              <a:gd name="connsiteX141" fmla="*/ 5473 w 10000"/>
              <a:gd name="connsiteY141" fmla="*/ 4284 h 10000"/>
              <a:gd name="connsiteX142" fmla="*/ 4907 w 10000"/>
              <a:gd name="connsiteY142" fmla="*/ 4402 h 10000"/>
              <a:gd name="connsiteX143" fmla="*/ 4930 w 10000"/>
              <a:gd name="connsiteY143" fmla="*/ 4554 h 10000"/>
              <a:gd name="connsiteX144" fmla="*/ 5293 w 10000"/>
              <a:gd name="connsiteY144" fmla="*/ 4541 h 10000"/>
              <a:gd name="connsiteX145" fmla="*/ 5281 w 10000"/>
              <a:gd name="connsiteY145" fmla="*/ 4676 h 10000"/>
              <a:gd name="connsiteX146" fmla="*/ 5013 w 10000"/>
              <a:gd name="connsiteY146" fmla="*/ 4702 h 10000"/>
              <a:gd name="connsiteX147" fmla="*/ 5013 w 10000"/>
              <a:gd name="connsiteY147" fmla="*/ 4846 h 10000"/>
              <a:gd name="connsiteX148" fmla="*/ 5217 w 10000"/>
              <a:gd name="connsiteY148" fmla="*/ 4855 h 10000"/>
              <a:gd name="connsiteX149" fmla="*/ 5204 w 10000"/>
              <a:gd name="connsiteY149" fmla="*/ 4977 h 10000"/>
              <a:gd name="connsiteX150" fmla="*/ 4976 w 10000"/>
              <a:gd name="connsiteY150" fmla="*/ 5038 h 10000"/>
              <a:gd name="connsiteX151" fmla="*/ 4907 w 10000"/>
              <a:gd name="connsiteY151" fmla="*/ 5069 h 10000"/>
              <a:gd name="connsiteX152" fmla="*/ 4845 w 10000"/>
              <a:gd name="connsiteY152" fmla="*/ 5029 h 10000"/>
              <a:gd name="connsiteX153" fmla="*/ 4888 w 10000"/>
              <a:gd name="connsiteY153" fmla="*/ 4972 h 10000"/>
              <a:gd name="connsiteX154" fmla="*/ 4850 w 10000"/>
              <a:gd name="connsiteY154" fmla="*/ 4807 h 10000"/>
              <a:gd name="connsiteX155" fmla="*/ 4659 w 10000"/>
              <a:gd name="connsiteY155" fmla="*/ 4558 h 10000"/>
              <a:gd name="connsiteX156" fmla="*/ 4551 w 10000"/>
              <a:gd name="connsiteY156" fmla="*/ 4594 h 10000"/>
              <a:gd name="connsiteX157" fmla="*/ 4564 w 10000"/>
              <a:gd name="connsiteY157" fmla="*/ 4462 h 10000"/>
              <a:gd name="connsiteX158" fmla="*/ 4381 w 10000"/>
              <a:gd name="connsiteY158" fmla="*/ 4319 h 10000"/>
              <a:gd name="connsiteX159" fmla="*/ 4118 w 10000"/>
              <a:gd name="connsiteY159" fmla="*/ 4502 h 10000"/>
              <a:gd name="connsiteX160" fmla="*/ 4141 w 10000"/>
              <a:gd name="connsiteY160" fmla="*/ 4868 h 10000"/>
              <a:gd name="connsiteX161" fmla="*/ 4045 w 10000"/>
              <a:gd name="connsiteY161" fmla="*/ 4898 h 10000"/>
              <a:gd name="connsiteX162" fmla="*/ 4052 w 10000"/>
              <a:gd name="connsiteY162" fmla="*/ 5330 h 10000"/>
              <a:gd name="connsiteX163" fmla="*/ 4218 w 10000"/>
              <a:gd name="connsiteY163" fmla="*/ 5355 h 10000"/>
              <a:gd name="connsiteX164" fmla="*/ 4270 w 10000"/>
              <a:gd name="connsiteY164" fmla="*/ 5404 h 10000"/>
              <a:gd name="connsiteX165" fmla="*/ 4261 w 10000"/>
              <a:gd name="connsiteY165" fmla="*/ 5861 h 10000"/>
              <a:gd name="connsiteX166" fmla="*/ 5898 w 10000"/>
              <a:gd name="connsiteY166" fmla="*/ 5852 h 10000"/>
              <a:gd name="connsiteX167" fmla="*/ 6082 w 10000"/>
              <a:gd name="connsiteY167" fmla="*/ 5482 h 10000"/>
              <a:gd name="connsiteX168" fmla="*/ 6205 w 10000"/>
              <a:gd name="connsiteY168" fmla="*/ 5055 h 10000"/>
              <a:gd name="connsiteX169" fmla="*/ 6220 w 10000"/>
              <a:gd name="connsiteY169" fmla="*/ 4201 h 10000"/>
              <a:gd name="connsiteX170" fmla="*/ 6245 w 10000"/>
              <a:gd name="connsiteY170" fmla="*/ 4048 h 10000"/>
              <a:gd name="connsiteX171" fmla="*/ 6270 w 10000"/>
              <a:gd name="connsiteY171" fmla="*/ 3970 h 10000"/>
              <a:gd name="connsiteX0" fmla="*/ 6270 w 10000"/>
              <a:gd name="connsiteY0" fmla="*/ 3970 h 10000"/>
              <a:gd name="connsiteX1" fmla="*/ 6354 w 10000"/>
              <a:gd name="connsiteY1" fmla="*/ 4114 h 10000"/>
              <a:gd name="connsiteX2" fmla="*/ 6380 w 10000"/>
              <a:gd name="connsiteY2" fmla="*/ 4357 h 10000"/>
              <a:gd name="connsiteX3" fmla="*/ 6334 w 10000"/>
              <a:gd name="connsiteY3" fmla="*/ 5012 h 10000"/>
              <a:gd name="connsiteX4" fmla="*/ 6282 w 10000"/>
              <a:gd name="connsiteY4" fmla="*/ 5364 h 10000"/>
              <a:gd name="connsiteX5" fmla="*/ 6179 w 10000"/>
              <a:gd name="connsiteY5" fmla="*/ 5670 h 10000"/>
              <a:gd name="connsiteX6" fmla="*/ 6042 w 10000"/>
              <a:gd name="connsiteY6" fmla="*/ 5953 h 10000"/>
              <a:gd name="connsiteX7" fmla="*/ 5928 w 10000"/>
              <a:gd name="connsiteY7" fmla="*/ 6115 h 10000"/>
              <a:gd name="connsiteX8" fmla="*/ 5811 w 10000"/>
              <a:gd name="connsiteY8" fmla="*/ 6253 h 10000"/>
              <a:gd name="connsiteX9" fmla="*/ 5600 w 10000"/>
              <a:gd name="connsiteY9" fmla="*/ 6359 h 10000"/>
              <a:gd name="connsiteX10" fmla="*/ 5332 w 10000"/>
              <a:gd name="connsiteY10" fmla="*/ 6456 h 10000"/>
              <a:gd name="connsiteX11" fmla="*/ 4980 w 10000"/>
              <a:gd name="connsiteY11" fmla="*/ 6555 h 10000"/>
              <a:gd name="connsiteX12" fmla="*/ 4604 w 10000"/>
              <a:gd name="connsiteY12" fmla="*/ 6608 h 10000"/>
              <a:gd name="connsiteX13" fmla="*/ 4323 w 10000"/>
              <a:gd name="connsiteY13" fmla="*/ 6625 h 10000"/>
              <a:gd name="connsiteX14" fmla="*/ 4016 w 10000"/>
              <a:gd name="connsiteY14" fmla="*/ 6599 h 10000"/>
              <a:gd name="connsiteX15" fmla="*/ 3814 w 10000"/>
              <a:gd name="connsiteY15" fmla="*/ 6542 h 10000"/>
              <a:gd name="connsiteX16" fmla="*/ 3828 w 10000"/>
              <a:gd name="connsiteY16" fmla="*/ 7327 h 10000"/>
              <a:gd name="connsiteX17" fmla="*/ 3640 w 10000"/>
              <a:gd name="connsiteY17" fmla="*/ 7344 h 10000"/>
              <a:gd name="connsiteX18" fmla="*/ 3321 w 10000"/>
              <a:gd name="connsiteY18" fmla="*/ 6908 h 10000"/>
              <a:gd name="connsiteX19" fmla="*/ 3401 w 10000"/>
              <a:gd name="connsiteY19" fmla="*/ 6687 h 10000"/>
              <a:gd name="connsiteX20" fmla="*/ 3277 w 10000"/>
              <a:gd name="connsiteY20" fmla="*/ 6359 h 10000"/>
              <a:gd name="connsiteX21" fmla="*/ 2854 w 10000"/>
              <a:gd name="connsiteY21" fmla="*/ 6595 h 10000"/>
              <a:gd name="connsiteX22" fmla="*/ 2751 w 10000"/>
              <a:gd name="connsiteY22" fmla="*/ 6377 h 10000"/>
              <a:gd name="connsiteX23" fmla="*/ 3401 w 10000"/>
              <a:gd name="connsiteY23" fmla="*/ 6036 h 10000"/>
              <a:gd name="connsiteX24" fmla="*/ 3223 w 10000"/>
              <a:gd name="connsiteY24" fmla="*/ 4842 h 10000"/>
              <a:gd name="connsiteX25" fmla="*/ 2649 w 10000"/>
              <a:gd name="connsiteY25" fmla="*/ 4541 h 10000"/>
              <a:gd name="connsiteX26" fmla="*/ 2257 w 10000"/>
              <a:gd name="connsiteY26" fmla="*/ 4697 h 10000"/>
              <a:gd name="connsiteX27" fmla="*/ 1777 w 10000"/>
              <a:gd name="connsiteY27" fmla="*/ 4345 h 10000"/>
              <a:gd name="connsiteX28" fmla="*/ 0 w 10000"/>
              <a:gd name="connsiteY28" fmla="*/ 5133 h 10000"/>
              <a:gd name="connsiteX29" fmla="*/ 0 w 10000"/>
              <a:gd name="connsiteY29" fmla="*/ 5758 h 10000"/>
              <a:gd name="connsiteX30" fmla="*/ 548 w 10000"/>
              <a:gd name="connsiteY30" fmla="*/ 5743 h 10000"/>
              <a:gd name="connsiteX31" fmla="*/ 1083 w 10000"/>
              <a:gd name="connsiteY31" fmla="*/ 5273 h 10000"/>
              <a:gd name="connsiteX32" fmla="*/ 1248 w 10000"/>
              <a:gd name="connsiteY32" fmla="*/ 5474 h 10000"/>
              <a:gd name="connsiteX33" fmla="*/ 669 w 10000"/>
              <a:gd name="connsiteY33" fmla="*/ 5957 h 10000"/>
              <a:gd name="connsiteX34" fmla="*/ 900 w 10000"/>
              <a:gd name="connsiteY34" fmla="*/ 6284 h 10000"/>
              <a:gd name="connsiteX35" fmla="*/ 1707 w 10000"/>
              <a:gd name="connsiteY35" fmla="*/ 6324 h 10000"/>
              <a:gd name="connsiteX36" fmla="*/ 1867 w 10000"/>
              <a:gd name="connsiteY36" fmla="*/ 6704 h 10000"/>
              <a:gd name="connsiteX37" fmla="*/ 2460 w 10000"/>
              <a:gd name="connsiteY37" fmla="*/ 6503 h 10000"/>
              <a:gd name="connsiteX38" fmla="*/ 2574 w 10000"/>
              <a:gd name="connsiteY38" fmla="*/ 6494 h 10000"/>
              <a:gd name="connsiteX39" fmla="*/ 2602 w 10000"/>
              <a:gd name="connsiteY39" fmla="*/ 6687 h 10000"/>
              <a:gd name="connsiteX40" fmla="*/ 2507 w 10000"/>
              <a:gd name="connsiteY40" fmla="*/ 6664 h 10000"/>
              <a:gd name="connsiteX41" fmla="*/ 2527 w 10000"/>
              <a:gd name="connsiteY41" fmla="*/ 7092 h 10000"/>
              <a:gd name="connsiteX42" fmla="*/ 2411 w 10000"/>
              <a:gd name="connsiteY42" fmla="*/ 7078 h 10000"/>
              <a:gd name="connsiteX43" fmla="*/ 2426 w 10000"/>
              <a:gd name="connsiteY43" fmla="*/ 7235 h 10000"/>
              <a:gd name="connsiteX44" fmla="*/ 2623 w 10000"/>
              <a:gd name="connsiteY44" fmla="*/ 7344 h 10000"/>
              <a:gd name="connsiteX45" fmla="*/ 2626 w 10000"/>
              <a:gd name="connsiteY45" fmla="*/ 7406 h 10000"/>
              <a:gd name="connsiteX46" fmla="*/ 2125 w 10000"/>
              <a:gd name="connsiteY46" fmla="*/ 7418 h 10000"/>
              <a:gd name="connsiteX47" fmla="*/ 2133 w 10000"/>
              <a:gd name="connsiteY47" fmla="*/ 7057 h 10000"/>
              <a:gd name="connsiteX48" fmla="*/ 1849 w 10000"/>
              <a:gd name="connsiteY48" fmla="*/ 6935 h 10000"/>
              <a:gd name="connsiteX49" fmla="*/ 1883 w 10000"/>
              <a:gd name="connsiteY49" fmla="*/ 7418 h 10000"/>
              <a:gd name="connsiteX50" fmla="*/ 1627 w 10000"/>
              <a:gd name="connsiteY50" fmla="*/ 7409 h 10000"/>
              <a:gd name="connsiteX51" fmla="*/ 1505 w 10000"/>
              <a:gd name="connsiteY51" fmla="*/ 6899 h 10000"/>
              <a:gd name="connsiteX52" fmla="*/ 542 w 10000"/>
              <a:gd name="connsiteY52" fmla="*/ 6882 h 10000"/>
              <a:gd name="connsiteX53" fmla="*/ 516 w 10000"/>
              <a:gd name="connsiteY53" fmla="*/ 6856 h 10000"/>
              <a:gd name="connsiteX54" fmla="*/ 416 w 10000"/>
              <a:gd name="connsiteY54" fmla="*/ 6847 h 10000"/>
              <a:gd name="connsiteX55" fmla="*/ 339 w 10000"/>
              <a:gd name="connsiteY55" fmla="*/ 6739 h 10000"/>
              <a:gd name="connsiteX56" fmla="*/ 32 w 10000"/>
              <a:gd name="connsiteY56" fmla="*/ 6730 h 10000"/>
              <a:gd name="connsiteX57" fmla="*/ 302 w 10000"/>
              <a:gd name="connsiteY57" fmla="*/ 7640 h 10000"/>
              <a:gd name="connsiteX58" fmla="*/ 1374 w 10000"/>
              <a:gd name="connsiteY58" fmla="*/ 7645 h 10000"/>
              <a:gd name="connsiteX59" fmla="*/ 1436 w 10000"/>
              <a:gd name="connsiteY59" fmla="*/ 7763 h 10000"/>
              <a:gd name="connsiteX60" fmla="*/ 1639 w 10000"/>
              <a:gd name="connsiteY60" fmla="*/ 7763 h 10000"/>
              <a:gd name="connsiteX61" fmla="*/ 1651 w 10000"/>
              <a:gd name="connsiteY61" fmla="*/ 7684 h 10000"/>
              <a:gd name="connsiteX62" fmla="*/ 1906 w 10000"/>
              <a:gd name="connsiteY62" fmla="*/ 7680 h 10000"/>
              <a:gd name="connsiteX63" fmla="*/ 1906 w 10000"/>
              <a:gd name="connsiteY63" fmla="*/ 7811 h 10000"/>
              <a:gd name="connsiteX64" fmla="*/ 3803 w 10000"/>
              <a:gd name="connsiteY64" fmla="*/ 7811 h 10000"/>
              <a:gd name="connsiteX65" fmla="*/ 7014 w 10000"/>
              <a:gd name="connsiteY65" fmla="*/ 9132 h 10000"/>
              <a:gd name="connsiteX66" fmla="*/ 7645 w 10000"/>
              <a:gd name="connsiteY66" fmla="*/ 9381 h 10000"/>
              <a:gd name="connsiteX67" fmla="*/ 7841 w 10000"/>
              <a:gd name="connsiteY67" fmla="*/ 9824 h 10000"/>
              <a:gd name="connsiteX68" fmla="*/ 7925 w 10000"/>
              <a:gd name="connsiteY68" fmla="*/ 9943 h 10000"/>
              <a:gd name="connsiteX69" fmla="*/ 7982 w 10000"/>
              <a:gd name="connsiteY69" fmla="*/ 9986 h 10000"/>
              <a:gd name="connsiteX70" fmla="*/ 8076 w 10000"/>
              <a:gd name="connsiteY70" fmla="*/ 10000 h 10000"/>
              <a:gd name="connsiteX71" fmla="*/ 8188 w 10000"/>
              <a:gd name="connsiteY71" fmla="*/ 9995 h 10000"/>
              <a:gd name="connsiteX72" fmla="*/ 8343 w 10000"/>
              <a:gd name="connsiteY72" fmla="*/ 9948 h 10000"/>
              <a:gd name="connsiteX73" fmla="*/ 9592 w 10000"/>
              <a:gd name="connsiteY73" fmla="*/ 9293 h 10000"/>
              <a:gd name="connsiteX74" fmla="*/ 9771 w 10000"/>
              <a:gd name="connsiteY74" fmla="*/ 9486 h 10000"/>
              <a:gd name="connsiteX75" fmla="*/ 9850 w 10000"/>
              <a:gd name="connsiteY75" fmla="*/ 9512 h 10000"/>
              <a:gd name="connsiteX76" fmla="*/ 9905 w 10000"/>
              <a:gd name="connsiteY76" fmla="*/ 9503 h 10000"/>
              <a:gd name="connsiteX77" fmla="*/ 9948 w 10000"/>
              <a:gd name="connsiteY77" fmla="*/ 9476 h 10000"/>
              <a:gd name="connsiteX78" fmla="*/ 9997 w 10000"/>
              <a:gd name="connsiteY78" fmla="*/ 9411 h 10000"/>
              <a:gd name="connsiteX79" fmla="*/ 10000 w 10000"/>
              <a:gd name="connsiteY79" fmla="*/ 9319 h 10000"/>
              <a:gd name="connsiteX80" fmla="*/ 7187 w 10000"/>
              <a:gd name="connsiteY80" fmla="*/ 7753 h 10000"/>
              <a:gd name="connsiteX81" fmla="*/ 7443 w 10000"/>
              <a:gd name="connsiteY81" fmla="*/ 6566 h 10000"/>
              <a:gd name="connsiteX82" fmla="*/ 8133 w 10000"/>
              <a:gd name="connsiteY82" fmla="*/ 5290 h 10000"/>
              <a:gd name="connsiteX83" fmla="*/ 7676 w 10000"/>
              <a:gd name="connsiteY83" fmla="*/ 5129 h 10000"/>
              <a:gd name="connsiteX84" fmla="*/ 7692 w 10000"/>
              <a:gd name="connsiteY84" fmla="*/ 4782 h 10000"/>
              <a:gd name="connsiteX85" fmla="*/ 7728 w 10000"/>
              <a:gd name="connsiteY85" fmla="*/ 4352 h 10000"/>
              <a:gd name="connsiteX86" fmla="*/ 7765 w 10000"/>
              <a:gd name="connsiteY86" fmla="*/ 4035 h 10000"/>
              <a:gd name="connsiteX87" fmla="*/ 7657 w 10000"/>
              <a:gd name="connsiteY87" fmla="*/ 3678 h 10000"/>
              <a:gd name="connsiteX88" fmla="*/ 7453 w 10000"/>
              <a:gd name="connsiteY88" fmla="*/ 3389 h 10000"/>
              <a:gd name="connsiteX89" fmla="*/ 7383 w 10000"/>
              <a:gd name="connsiteY89" fmla="*/ 3120 h 10000"/>
              <a:gd name="connsiteX90" fmla="*/ 7369 w 10000"/>
              <a:gd name="connsiteY90" fmla="*/ 2814 h 10000"/>
              <a:gd name="connsiteX91" fmla="*/ 7469 w 10000"/>
              <a:gd name="connsiteY91" fmla="*/ 2461 h 10000"/>
              <a:gd name="connsiteX92" fmla="*/ 7592 w 10000"/>
              <a:gd name="connsiteY92" fmla="*/ 2174 h 10000"/>
              <a:gd name="connsiteX93" fmla="*/ 7592 w 10000"/>
              <a:gd name="connsiteY93" fmla="*/ 2087 h 10000"/>
              <a:gd name="connsiteX94" fmla="*/ 7746 w 10000"/>
              <a:gd name="connsiteY94" fmla="*/ 945 h 10000"/>
              <a:gd name="connsiteX95" fmla="*/ 7764 w 10000"/>
              <a:gd name="connsiteY95" fmla="*/ 632 h 10000"/>
              <a:gd name="connsiteX96" fmla="*/ 7899 w 10000"/>
              <a:gd name="connsiteY96" fmla="*/ 628 h 10000"/>
              <a:gd name="connsiteX97" fmla="*/ 8021 w 10000"/>
              <a:gd name="connsiteY97" fmla="*/ 501 h 10000"/>
              <a:gd name="connsiteX98" fmla="*/ 8035 w 10000"/>
              <a:gd name="connsiteY98" fmla="*/ 23 h 10000"/>
              <a:gd name="connsiteX99" fmla="*/ 7745 w 10000"/>
              <a:gd name="connsiteY99" fmla="*/ 7 h 10000"/>
              <a:gd name="connsiteX100" fmla="*/ 7385 w 10000"/>
              <a:gd name="connsiteY100" fmla="*/ 146 h 10000"/>
              <a:gd name="connsiteX101" fmla="*/ 7070 w 10000"/>
              <a:gd name="connsiteY101" fmla="*/ 381 h 10000"/>
              <a:gd name="connsiteX102" fmla="*/ 6495 w 10000"/>
              <a:gd name="connsiteY102" fmla="*/ 726 h 10000"/>
              <a:gd name="connsiteX103" fmla="*/ 4918 w 10000"/>
              <a:gd name="connsiteY103" fmla="*/ 1406 h 10000"/>
              <a:gd name="connsiteX104" fmla="*/ 4261 w 10000"/>
              <a:gd name="connsiteY104" fmla="*/ 1781 h 10000"/>
              <a:gd name="connsiteX105" fmla="*/ 4261 w 10000"/>
              <a:gd name="connsiteY105" fmla="*/ 1912 h 10000"/>
              <a:gd name="connsiteX106" fmla="*/ 4335 w 10000"/>
              <a:gd name="connsiteY106" fmla="*/ 1890 h 10000"/>
              <a:gd name="connsiteX107" fmla="*/ 4350 w 10000"/>
              <a:gd name="connsiteY107" fmla="*/ 1994 h 10000"/>
              <a:gd name="connsiteX108" fmla="*/ 4231 w 10000"/>
              <a:gd name="connsiteY108" fmla="*/ 2061 h 10000"/>
              <a:gd name="connsiteX109" fmla="*/ 3738 w 10000"/>
              <a:gd name="connsiteY109" fmla="*/ 2465 h 10000"/>
              <a:gd name="connsiteX110" fmla="*/ 3552 w 10000"/>
              <a:gd name="connsiteY110" fmla="*/ 2683 h 10000"/>
              <a:gd name="connsiteX111" fmla="*/ 3196 w 10000"/>
              <a:gd name="connsiteY111" fmla="*/ 2971 h 10000"/>
              <a:gd name="connsiteX112" fmla="*/ 3081 w 10000"/>
              <a:gd name="connsiteY112" fmla="*/ 3106 h 10000"/>
              <a:gd name="connsiteX113" fmla="*/ 3084 w 10000"/>
              <a:gd name="connsiteY113" fmla="*/ 3207 h 10000"/>
              <a:gd name="connsiteX114" fmla="*/ 2922 w 10000"/>
              <a:gd name="connsiteY114" fmla="*/ 3325 h 10000"/>
              <a:gd name="connsiteX115" fmla="*/ 2663 w 10000"/>
              <a:gd name="connsiteY115" fmla="*/ 3263 h 10000"/>
              <a:gd name="connsiteX116" fmla="*/ 2373 w 10000"/>
              <a:gd name="connsiteY116" fmla="*/ 3520 h 10000"/>
              <a:gd name="connsiteX117" fmla="*/ 2373 w 10000"/>
              <a:gd name="connsiteY117" fmla="*/ 3651 h 10000"/>
              <a:gd name="connsiteX118" fmla="*/ 2136 w 10000"/>
              <a:gd name="connsiteY118" fmla="*/ 3826 h 10000"/>
              <a:gd name="connsiteX119" fmla="*/ 2263 w 10000"/>
              <a:gd name="connsiteY119" fmla="*/ 3927 h 10000"/>
              <a:gd name="connsiteX120" fmla="*/ 2447 w 10000"/>
              <a:gd name="connsiteY120" fmla="*/ 3835 h 10000"/>
              <a:gd name="connsiteX121" fmla="*/ 2793 w 10000"/>
              <a:gd name="connsiteY121" fmla="*/ 3995 h 10000"/>
              <a:gd name="connsiteX122" fmla="*/ 3152 w 10000"/>
              <a:gd name="connsiteY122" fmla="*/ 3800 h 10000"/>
              <a:gd name="connsiteX123" fmla="*/ 3236 w 10000"/>
              <a:gd name="connsiteY123" fmla="*/ 3848 h 10000"/>
              <a:gd name="connsiteX124" fmla="*/ 2863 w 10000"/>
              <a:gd name="connsiteY124" fmla="*/ 4074 h 10000"/>
              <a:gd name="connsiteX125" fmla="*/ 3236 w 10000"/>
              <a:gd name="connsiteY125" fmla="*/ 4336 h 10000"/>
              <a:gd name="connsiteX126" fmla="*/ 3473 w 10000"/>
              <a:gd name="connsiteY126" fmla="*/ 4175 h 10000"/>
              <a:gd name="connsiteX127" fmla="*/ 3640 w 10000"/>
              <a:gd name="connsiteY127" fmla="*/ 4136 h 10000"/>
              <a:gd name="connsiteX128" fmla="*/ 3649 w 10000"/>
              <a:gd name="connsiteY128" fmla="*/ 4258 h 10000"/>
              <a:gd name="connsiteX129" fmla="*/ 3408 w 10000"/>
              <a:gd name="connsiteY129" fmla="*/ 4384 h 10000"/>
              <a:gd name="connsiteX130" fmla="*/ 3549 w 10000"/>
              <a:gd name="connsiteY130" fmla="*/ 4545 h 10000"/>
              <a:gd name="connsiteX131" fmla="*/ 4016 w 10000"/>
              <a:gd name="connsiteY131" fmla="*/ 4240 h 10000"/>
              <a:gd name="connsiteX132" fmla="*/ 3940 w 10000"/>
              <a:gd name="connsiteY132" fmla="*/ 4122 h 10000"/>
              <a:gd name="connsiteX133" fmla="*/ 4107 w 10000"/>
              <a:gd name="connsiteY133" fmla="*/ 4004 h 10000"/>
              <a:gd name="connsiteX134" fmla="*/ 4283 w 10000"/>
              <a:gd name="connsiteY134" fmla="*/ 4126 h 10000"/>
              <a:gd name="connsiteX135" fmla="*/ 4513 w 10000"/>
              <a:gd name="connsiteY135" fmla="*/ 4070 h 10000"/>
              <a:gd name="connsiteX136" fmla="*/ 5274 w 10000"/>
              <a:gd name="connsiteY136" fmla="*/ 2949 h 10000"/>
              <a:gd name="connsiteX137" fmla="*/ 5253 w 10000"/>
              <a:gd name="connsiteY137" fmla="*/ 3075 h 10000"/>
              <a:gd name="connsiteX138" fmla="*/ 4700 w 10000"/>
              <a:gd name="connsiteY138" fmla="*/ 4226 h 10000"/>
              <a:gd name="connsiteX139" fmla="*/ 5523 w 10000"/>
              <a:gd name="connsiteY139" fmla="*/ 4083 h 10000"/>
              <a:gd name="connsiteX140" fmla="*/ 5473 w 10000"/>
              <a:gd name="connsiteY140" fmla="*/ 4284 h 10000"/>
              <a:gd name="connsiteX141" fmla="*/ 4907 w 10000"/>
              <a:gd name="connsiteY141" fmla="*/ 4402 h 10000"/>
              <a:gd name="connsiteX142" fmla="*/ 4930 w 10000"/>
              <a:gd name="connsiteY142" fmla="*/ 4554 h 10000"/>
              <a:gd name="connsiteX143" fmla="*/ 5293 w 10000"/>
              <a:gd name="connsiteY143" fmla="*/ 4541 h 10000"/>
              <a:gd name="connsiteX144" fmla="*/ 5281 w 10000"/>
              <a:gd name="connsiteY144" fmla="*/ 4676 h 10000"/>
              <a:gd name="connsiteX145" fmla="*/ 5013 w 10000"/>
              <a:gd name="connsiteY145" fmla="*/ 4702 h 10000"/>
              <a:gd name="connsiteX146" fmla="*/ 5013 w 10000"/>
              <a:gd name="connsiteY146" fmla="*/ 4846 h 10000"/>
              <a:gd name="connsiteX147" fmla="*/ 5217 w 10000"/>
              <a:gd name="connsiteY147" fmla="*/ 4855 h 10000"/>
              <a:gd name="connsiteX148" fmla="*/ 5204 w 10000"/>
              <a:gd name="connsiteY148" fmla="*/ 4977 h 10000"/>
              <a:gd name="connsiteX149" fmla="*/ 4976 w 10000"/>
              <a:gd name="connsiteY149" fmla="*/ 5038 h 10000"/>
              <a:gd name="connsiteX150" fmla="*/ 4907 w 10000"/>
              <a:gd name="connsiteY150" fmla="*/ 5069 h 10000"/>
              <a:gd name="connsiteX151" fmla="*/ 4845 w 10000"/>
              <a:gd name="connsiteY151" fmla="*/ 5029 h 10000"/>
              <a:gd name="connsiteX152" fmla="*/ 4888 w 10000"/>
              <a:gd name="connsiteY152" fmla="*/ 4972 h 10000"/>
              <a:gd name="connsiteX153" fmla="*/ 4850 w 10000"/>
              <a:gd name="connsiteY153" fmla="*/ 4807 h 10000"/>
              <a:gd name="connsiteX154" fmla="*/ 4659 w 10000"/>
              <a:gd name="connsiteY154" fmla="*/ 4558 h 10000"/>
              <a:gd name="connsiteX155" fmla="*/ 4551 w 10000"/>
              <a:gd name="connsiteY155" fmla="*/ 4594 h 10000"/>
              <a:gd name="connsiteX156" fmla="*/ 4564 w 10000"/>
              <a:gd name="connsiteY156" fmla="*/ 4462 h 10000"/>
              <a:gd name="connsiteX157" fmla="*/ 4381 w 10000"/>
              <a:gd name="connsiteY157" fmla="*/ 4319 h 10000"/>
              <a:gd name="connsiteX158" fmla="*/ 4118 w 10000"/>
              <a:gd name="connsiteY158" fmla="*/ 4502 h 10000"/>
              <a:gd name="connsiteX159" fmla="*/ 4141 w 10000"/>
              <a:gd name="connsiteY159" fmla="*/ 4868 h 10000"/>
              <a:gd name="connsiteX160" fmla="*/ 4045 w 10000"/>
              <a:gd name="connsiteY160" fmla="*/ 4898 h 10000"/>
              <a:gd name="connsiteX161" fmla="*/ 4052 w 10000"/>
              <a:gd name="connsiteY161" fmla="*/ 5330 h 10000"/>
              <a:gd name="connsiteX162" fmla="*/ 4218 w 10000"/>
              <a:gd name="connsiteY162" fmla="*/ 5355 h 10000"/>
              <a:gd name="connsiteX163" fmla="*/ 4270 w 10000"/>
              <a:gd name="connsiteY163" fmla="*/ 5404 h 10000"/>
              <a:gd name="connsiteX164" fmla="*/ 4261 w 10000"/>
              <a:gd name="connsiteY164" fmla="*/ 5861 h 10000"/>
              <a:gd name="connsiteX165" fmla="*/ 5898 w 10000"/>
              <a:gd name="connsiteY165" fmla="*/ 5852 h 10000"/>
              <a:gd name="connsiteX166" fmla="*/ 6082 w 10000"/>
              <a:gd name="connsiteY166" fmla="*/ 5482 h 10000"/>
              <a:gd name="connsiteX167" fmla="*/ 6205 w 10000"/>
              <a:gd name="connsiteY167" fmla="*/ 5055 h 10000"/>
              <a:gd name="connsiteX168" fmla="*/ 6220 w 10000"/>
              <a:gd name="connsiteY168" fmla="*/ 4201 h 10000"/>
              <a:gd name="connsiteX169" fmla="*/ 6245 w 10000"/>
              <a:gd name="connsiteY169" fmla="*/ 4048 h 10000"/>
              <a:gd name="connsiteX170" fmla="*/ 6270 w 10000"/>
              <a:gd name="connsiteY170" fmla="*/ 3970 h 10000"/>
              <a:gd name="connsiteX0" fmla="*/ 6270 w 9997"/>
              <a:gd name="connsiteY0" fmla="*/ 3970 h 10000"/>
              <a:gd name="connsiteX1" fmla="*/ 6354 w 9997"/>
              <a:gd name="connsiteY1" fmla="*/ 4114 h 10000"/>
              <a:gd name="connsiteX2" fmla="*/ 6380 w 9997"/>
              <a:gd name="connsiteY2" fmla="*/ 4357 h 10000"/>
              <a:gd name="connsiteX3" fmla="*/ 6334 w 9997"/>
              <a:gd name="connsiteY3" fmla="*/ 5012 h 10000"/>
              <a:gd name="connsiteX4" fmla="*/ 6282 w 9997"/>
              <a:gd name="connsiteY4" fmla="*/ 5364 h 10000"/>
              <a:gd name="connsiteX5" fmla="*/ 6179 w 9997"/>
              <a:gd name="connsiteY5" fmla="*/ 5670 h 10000"/>
              <a:gd name="connsiteX6" fmla="*/ 6042 w 9997"/>
              <a:gd name="connsiteY6" fmla="*/ 5953 h 10000"/>
              <a:gd name="connsiteX7" fmla="*/ 5928 w 9997"/>
              <a:gd name="connsiteY7" fmla="*/ 6115 h 10000"/>
              <a:gd name="connsiteX8" fmla="*/ 5811 w 9997"/>
              <a:gd name="connsiteY8" fmla="*/ 6253 h 10000"/>
              <a:gd name="connsiteX9" fmla="*/ 5600 w 9997"/>
              <a:gd name="connsiteY9" fmla="*/ 6359 h 10000"/>
              <a:gd name="connsiteX10" fmla="*/ 5332 w 9997"/>
              <a:gd name="connsiteY10" fmla="*/ 6456 h 10000"/>
              <a:gd name="connsiteX11" fmla="*/ 4980 w 9997"/>
              <a:gd name="connsiteY11" fmla="*/ 6555 h 10000"/>
              <a:gd name="connsiteX12" fmla="*/ 4604 w 9997"/>
              <a:gd name="connsiteY12" fmla="*/ 6608 h 10000"/>
              <a:gd name="connsiteX13" fmla="*/ 4323 w 9997"/>
              <a:gd name="connsiteY13" fmla="*/ 6625 h 10000"/>
              <a:gd name="connsiteX14" fmla="*/ 4016 w 9997"/>
              <a:gd name="connsiteY14" fmla="*/ 6599 h 10000"/>
              <a:gd name="connsiteX15" fmla="*/ 3814 w 9997"/>
              <a:gd name="connsiteY15" fmla="*/ 6542 h 10000"/>
              <a:gd name="connsiteX16" fmla="*/ 3828 w 9997"/>
              <a:gd name="connsiteY16" fmla="*/ 7327 h 10000"/>
              <a:gd name="connsiteX17" fmla="*/ 3640 w 9997"/>
              <a:gd name="connsiteY17" fmla="*/ 7344 h 10000"/>
              <a:gd name="connsiteX18" fmla="*/ 3321 w 9997"/>
              <a:gd name="connsiteY18" fmla="*/ 6908 h 10000"/>
              <a:gd name="connsiteX19" fmla="*/ 3401 w 9997"/>
              <a:gd name="connsiteY19" fmla="*/ 6687 h 10000"/>
              <a:gd name="connsiteX20" fmla="*/ 3277 w 9997"/>
              <a:gd name="connsiteY20" fmla="*/ 6359 h 10000"/>
              <a:gd name="connsiteX21" fmla="*/ 2854 w 9997"/>
              <a:gd name="connsiteY21" fmla="*/ 6595 h 10000"/>
              <a:gd name="connsiteX22" fmla="*/ 2751 w 9997"/>
              <a:gd name="connsiteY22" fmla="*/ 6377 h 10000"/>
              <a:gd name="connsiteX23" fmla="*/ 3401 w 9997"/>
              <a:gd name="connsiteY23" fmla="*/ 6036 h 10000"/>
              <a:gd name="connsiteX24" fmla="*/ 3223 w 9997"/>
              <a:gd name="connsiteY24" fmla="*/ 4842 h 10000"/>
              <a:gd name="connsiteX25" fmla="*/ 2649 w 9997"/>
              <a:gd name="connsiteY25" fmla="*/ 4541 h 10000"/>
              <a:gd name="connsiteX26" fmla="*/ 2257 w 9997"/>
              <a:gd name="connsiteY26" fmla="*/ 4697 h 10000"/>
              <a:gd name="connsiteX27" fmla="*/ 1777 w 9997"/>
              <a:gd name="connsiteY27" fmla="*/ 4345 h 10000"/>
              <a:gd name="connsiteX28" fmla="*/ 0 w 9997"/>
              <a:gd name="connsiteY28" fmla="*/ 5133 h 10000"/>
              <a:gd name="connsiteX29" fmla="*/ 0 w 9997"/>
              <a:gd name="connsiteY29" fmla="*/ 5758 h 10000"/>
              <a:gd name="connsiteX30" fmla="*/ 548 w 9997"/>
              <a:gd name="connsiteY30" fmla="*/ 5743 h 10000"/>
              <a:gd name="connsiteX31" fmla="*/ 1083 w 9997"/>
              <a:gd name="connsiteY31" fmla="*/ 5273 h 10000"/>
              <a:gd name="connsiteX32" fmla="*/ 1248 w 9997"/>
              <a:gd name="connsiteY32" fmla="*/ 5474 h 10000"/>
              <a:gd name="connsiteX33" fmla="*/ 669 w 9997"/>
              <a:gd name="connsiteY33" fmla="*/ 5957 h 10000"/>
              <a:gd name="connsiteX34" fmla="*/ 900 w 9997"/>
              <a:gd name="connsiteY34" fmla="*/ 6284 h 10000"/>
              <a:gd name="connsiteX35" fmla="*/ 1707 w 9997"/>
              <a:gd name="connsiteY35" fmla="*/ 6324 h 10000"/>
              <a:gd name="connsiteX36" fmla="*/ 1867 w 9997"/>
              <a:gd name="connsiteY36" fmla="*/ 6704 h 10000"/>
              <a:gd name="connsiteX37" fmla="*/ 2460 w 9997"/>
              <a:gd name="connsiteY37" fmla="*/ 6503 h 10000"/>
              <a:gd name="connsiteX38" fmla="*/ 2574 w 9997"/>
              <a:gd name="connsiteY38" fmla="*/ 6494 h 10000"/>
              <a:gd name="connsiteX39" fmla="*/ 2602 w 9997"/>
              <a:gd name="connsiteY39" fmla="*/ 6687 h 10000"/>
              <a:gd name="connsiteX40" fmla="*/ 2507 w 9997"/>
              <a:gd name="connsiteY40" fmla="*/ 6664 h 10000"/>
              <a:gd name="connsiteX41" fmla="*/ 2527 w 9997"/>
              <a:gd name="connsiteY41" fmla="*/ 7092 h 10000"/>
              <a:gd name="connsiteX42" fmla="*/ 2411 w 9997"/>
              <a:gd name="connsiteY42" fmla="*/ 7078 h 10000"/>
              <a:gd name="connsiteX43" fmla="*/ 2426 w 9997"/>
              <a:gd name="connsiteY43" fmla="*/ 7235 h 10000"/>
              <a:gd name="connsiteX44" fmla="*/ 2623 w 9997"/>
              <a:gd name="connsiteY44" fmla="*/ 7344 h 10000"/>
              <a:gd name="connsiteX45" fmla="*/ 2626 w 9997"/>
              <a:gd name="connsiteY45" fmla="*/ 7406 h 10000"/>
              <a:gd name="connsiteX46" fmla="*/ 2125 w 9997"/>
              <a:gd name="connsiteY46" fmla="*/ 7418 h 10000"/>
              <a:gd name="connsiteX47" fmla="*/ 2133 w 9997"/>
              <a:gd name="connsiteY47" fmla="*/ 7057 h 10000"/>
              <a:gd name="connsiteX48" fmla="*/ 1849 w 9997"/>
              <a:gd name="connsiteY48" fmla="*/ 6935 h 10000"/>
              <a:gd name="connsiteX49" fmla="*/ 1883 w 9997"/>
              <a:gd name="connsiteY49" fmla="*/ 7418 h 10000"/>
              <a:gd name="connsiteX50" fmla="*/ 1627 w 9997"/>
              <a:gd name="connsiteY50" fmla="*/ 7409 h 10000"/>
              <a:gd name="connsiteX51" fmla="*/ 1505 w 9997"/>
              <a:gd name="connsiteY51" fmla="*/ 6899 h 10000"/>
              <a:gd name="connsiteX52" fmla="*/ 542 w 9997"/>
              <a:gd name="connsiteY52" fmla="*/ 6882 h 10000"/>
              <a:gd name="connsiteX53" fmla="*/ 516 w 9997"/>
              <a:gd name="connsiteY53" fmla="*/ 6856 h 10000"/>
              <a:gd name="connsiteX54" fmla="*/ 416 w 9997"/>
              <a:gd name="connsiteY54" fmla="*/ 6847 h 10000"/>
              <a:gd name="connsiteX55" fmla="*/ 339 w 9997"/>
              <a:gd name="connsiteY55" fmla="*/ 6739 h 10000"/>
              <a:gd name="connsiteX56" fmla="*/ 32 w 9997"/>
              <a:gd name="connsiteY56" fmla="*/ 6730 h 10000"/>
              <a:gd name="connsiteX57" fmla="*/ 302 w 9997"/>
              <a:gd name="connsiteY57" fmla="*/ 7640 h 10000"/>
              <a:gd name="connsiteX58" fmla="*/ 1374 w 9997"/>
              <a:gd name="connsiteY58" fmla="*/ 7645 h 10000"/>
              <a:gd name="connsiteX59" fmla="*/ 1436 w 9997"/>
              <a:gd name="connsiteY59" fmla="*/ 7763 h 10000"/>
              <a:gd name="connsiteX60" fmla="*/ 1639 w 9997"/>
              <a:gd name="connsiteY60" fmla="*/ 7763 h 10000"/>
              <a:gd name="connsiteX61" fmla="*/ 1651 w 9997"/>
              <a:gd name="connsiteY61" fmla="*/ 7684 h 10000"/>
              <a:gd name="connsiteX62" fmla="*/ 1906 w 9997"/>
              <a:gd name="connsiteY62" fmla="*/ 7680 h 10000"/>
              <a:gd name="connsiteX63" fmla="*/ 1906 w 9997"/>
              <a:gd name="connsiteY63" fmla="*/ 7811 h 10000"/>
              <a:gd name="connsiteX64" fmla="*/ 3803 w 9997"/>
              <a:gd name="connsiteY64" fmla="*/ 7811 h 10000"/>
              <a:gd name="connsiteX65" fmla="*/ 7014 w 9997"/>
              <a:gd name="connsiteY65" fmla="*/ 9132 h 10000"/>
              <a:gd name="connsiteX66" fmla="*/ 7645 w 9997"/>
              <a:gd name="connsiteY66" fmla="*/ 9381 h 10000"/>
              <a:gd name="connsiteX67" fmla="*/ 7841 w 9997"/>
              <a:gd name="connsiteY67" fmla="*/ 9824 h 10000"/>
              <a:gd name="connsiteX68" fmla="*/ 7925 w 9997"/>
              <a:gd name="connsiteY68" fmla="*/ 9943 h 10000"/>
              <a:gd name="connsiteX69" fmla="*/ 7982 w 9997"/>
              <a:gd name="connsiteY69" fmla="*/ 9986 h 10000"/>
              <a:gd name="connsiteX70" fmla="*/ 8076 w 9997"/>
              <a:gd name="connsiteY70" fmla="*/ 10000 h 10000"/>
              <a:gd name="connsiteX71" fmla="*/ 8188 w 9997"/>
              <a:gd name="connsiteY71" fmla="*/ 9995 h 10000"/>
              <a:gd name="connsiteX72" fmla="*/ 8343 w 9997"/>
              <a:gd name="connsiteY72" fmla="*/ 9948 h 10000"/>
              <a:gd name="connsiteX73" fmla="*/ 9592 w 9997"/>
              <a:gd name="connsiteY73" fmla="*/ 9293 h 10000"/>
              <a:gd name="connsiteX74" fmla="*/ 9771 w 9997"/>
              <a:gd name="connsiteY74" fmla="*/ 9486 h 10000"/>
              <a:gd name="connsiteX75" fmla="*/ 9850 w 9997"/>
              <a:gd name="connsiteY75" fmla="*/ 9512 h 10000"/>
              <a:gd name="connsiteX76" fmla="*/ 9905 w 9997"/>
              <a:gd name="connsiteY76" fmla="*/ 9503 h 10000"/>
              <a:gd name="connsiteX77" fmla="*/ 9948 w 9997"/>
              <a:gd name="connsiteY77" fmla="*/ 9476 h 10000"/>
              <a:gd name="connsiteX78" fmla="*/ 9997 w 9997"/>
              <a:gd name="connsiteY78" fmla="*/ 9411 h 10000"/>
              <a:gd name="connsiteX79" fmla="*/ 7187 w 9997"/>
              <a:gd name="connsiteY79" fmla="*/ 7753 h 10000"/>
              <a:gd name="connsiteX80" fmla="*/ 7443 w 9997"/>
              <a:gd name="connsiteY80" fmla="*/ 6566 h 10000"/>
              <a:gd name="connsiteX81" fmla="*/ 8133 w 9997"/>
              <a:gd name="connsiteY81" fmla="*/ 5290 h 10000"/>
              <a:gd name="connsiteX82" fmla="*/ 7676 w 9997"/>
              <a:gd name="connsiteY82" fmla="*/ 5129 h 10000"/>
              <a:gd name="connsiteX83" fmla="*/ 7692 w 9997"/>
              <a:gd name="connsiteY83" fmla="*/ 4782 h 10000"/>
              <a:gd name="connsiteX84" fmla="*/ 7728 w 9997"/>
              <a:gd name="connsiteY84" fmla="*/ 4352 h 10000"/>
              <a:gd name="connsiteX85" fmla="*/ 7765 w 9997"/>
              <a:gd name="connsiteY85" fmla="*/ 4035 h 10000"/>
              <a:gd name="connsiteX86" fmla="*/ 7657 w 9997"/>
              <a:gd name="connsiteY86" fmla="*/ 3678 h 10000"/>
              <a:gd name="connsiteX87" fmla="*/ 7453 w 9997"/>
              <a:gd name="connsiteY87" fmla="*/ 3389 h 10000"/>
              <a:gd name="connsiteX88" fmla="*/ 7383 w 9997"/>
              <a:gd name="connsiteY88" fmla="*/ 3120 h 10000"/>
              <a:gd name="connsiteX89" fmla="*/ 7369 w 9997"/>
              <a:gd name="connsiteY89" fmla="*/ 2814 h 10000"/>
              <a:gd name="connsiteX90" fmla="*/ 7469 w 9997"/>
              <a:gd name="connsiteY90" fmla="*/ 2461 h 10000"/>
              <a:gd name="connsiteX91" fmla="*/ 7592 w 9997"/>
              <a:gd name="connsiteY91" fmla="*/ 2174 h 10000"/>
              <a:gd name="connsiteX92" fmla="*/ 7592 w 9997"/>
              <a:gd name="connsiteY92" fmla="*/ 2087 h 10000"/>
              <a:gd name="connsiteX93" fmla="*/ 7746 w 9997"/>
              <a:gd name="connsiteY93" fmla="*/ 945 h 10000"/>
              <a:gd name="connsiteX94" fmla="*/ 7764 w 9997"/>
              <a:gd name="connsiteY94" fmla="*/ 632 h 10000"/>
              <a:gd name="connsiteX95" fmla="*/ 7899 w 9997"/>
              <a:gd name="connsiteY95" fmla="*/ 628 h 10000"/>
              <a:gd name="connsiteX96" fmla="*/ 8021 w 9997"/>
              <a:gd name="connsiteY96" fmla="*/ 501 h 10000"/>
              <a:gd name="connsiteX97" fmla="*/ 8035 w 9997"/>
              <a:gd name="connsiteY97" fmla="*/ 23 h 10000"/>
              <a:gd name="connsiteX98" fmla="*/ 7745 w 9997"/>
              <a:gd name="connsiteY98" fmla="*/ 7 h 10000"/>
              <a:gd name="connsiteX99" fmla="*/ 7385 w 9997"/>
              <a:gd name="connsiteY99" fmla="*/ 146 h 10000"/>
              <a:gd name="connsiteX100" fmla="*/ 7070 w 9997"/>
              <a:gd name="connsiteY100" fmla="*/ 381 h 10000"/>
              <a:gd name="connsiteX101" fmla="*/ 6495 w 9997"/>
              <a:gd name="connsiteY101" fmla="*/ 726 h 10000"/>
              <a:gd name="connsiteX102" fmla="*/ 4918 w 9997"/>
              <a:gd name="connsiteY102" fmla="*/ 1406 h 10000"/>
              <a:gd name="connsiteX103" fmla="*/ 4261 w 9997"/>
              <a:gd name="connsiteY103" fmla="*/ 1781 h 10000"/>
              <a:gd name="connsiteX104" fmla="*/ 4261 w 9997"/>
              <a:gd name="connsiteY104" fmla="*/ 1912 h 10000"/>
              <a:gd name="connsiteX105" fmla="*/ 4335 w 9997"/>
              <a:gd name="connsiteY105" fmla="*/ 1890 h 10000"/>
              <a:gd name="connsiteX106" fmla="*/ 4350 w 9997"/>
              <a:gd name="connsiteY106" fmla="*/ 1994 h 10000"/>
              <a:gd name="connsiteX107" fmla="*/ 4231 w 9997"/>
              <a:gd name="connsiteY107" fmla="*/ 2061 h 10000"/>
              <a:gd name="connsiteX108" fmla="*/ 3738 w 9997"/>
              <a:gd name="connsiteY108" fmla="*/ 2465 h 10000"/>
              <a:gd name="connsiteX109" fmla="*/ 3552 w 9997"/>
              <a:gd name="connsiteY109" fmla="*/ 2683 h 10000"/>
              <a:gd name="connsiteX110" fmla="*/ 3196 w 9997"/>
              <a:gd name="connsiteY110" fmla="*/ 2971 h 10000"/>
              <a:gd name="connsiteX111" fmla="*/ 3081 w 9997"/>
              <a:gd name="connsiteY111" fmla="*/ 3106 h 10000"/>
              <a:gd name="connsiteX112" fmla="*/ 3084 w 9997"/>
              <a:gd name="connsiteY112" fmla="*/ 3207 h 10000"/>
              <a:gd name="connsiteX113" fmla="*/ 2922 w 9997"/>
              <a:gd name="connsiteY113" fmla="*/ 3325 h 10000"/>
              <a:gd name="connsiteX114" fmla="*/ 2663 w 9997"/>
              <a:gd name="connsiteY114" fmla="*/ 3263 h 10000"/>
              <a:gd name="connsiteX115" fmla="*/ 2373 w 9997"/>
              <a:gd name="connsiteY115" fmla="*/ 3520 h 10000"/>
              <a:gd name="connsiteX116" fmla="*/ 2373 w 9997"/>
              <a:gd name="connsiteY116" fmla="*/ 3651 h 10000"/>
              <a:gd name="connsiteX117" fmla="*/ 2136 w 9997"/>
              <a:gd name="connsiteY117" fmla="*/ 3826 h 10000"/>
              <a:gd name="connsiteX118" fmla="*/ 2263 w 9997"/>
              <a:gd name="connsiteY118" fmla="*/ 3927 h 10000"/>
              <a:gd name="connsiteX119" fmla="*/ 2447 w 9997"/>
              <a:gd name="connsiteY119" fmla="*/ 3835 h 10000"/>
              <a:gd name="connsiteX120" fmla="*/ 2793 w 9997"/>
              <a:gd name="connsiteY120" fmla="*/ 3995 h 10000"/>
              <a:gd name="connsiteX121" fmla="*/ 3152 w 9997"/>
              <a:gd name="connsiteY121" fmla="*/ 3800 h 10000"/>
              <a:gd name="connsiteX122" fmla="*/ 3236 w 9997"/>
              <a:gd name="connsiteY122" fmla="*/ 3848 h 10000"/>
              <a:gd name="connsiteX123" fmla="*/ 2863 w 9997"/>
              <a:gd name="connsiteY123" fmla="*/ 4074 h 10000"/>
              <a:gd name="connsiteX124" fmla="*/ 3236 w 9997"/>
              <a:gd name="connsiteY124" fmla="*/ 4336 h 10000"/>
              <a:gd name="connsiteX125" fmla="*/ 3473 w 9997"/>
              <a:gd name="connsiteY125" fmla="*/ 4175 h 10000"/>
              <a:gd name="connsiteX126" fmla="*/ 3640 w 9997"/>
              <a:gd name="connsiteY126" fmla="*/ 4136 h 10000"/>
              <a:gd name="connsiteX127" fmla="*/ 3649 w 9997"/>
              <a:gd name="connsiteY127" fmla="*/ 4258 h 10000"/>
              <a:gd name="connsiteX128" fmla="*/ 3408 w 9997"/>
              <a:gd name="connsiteY128" fmla="*/ 4384 h 10000"/>
              <a:gd name="connsiteX129" fmla="*/ 3549 w 9997"/>
              <a:gd name="connsiteY129" fmla="*/ 4545 h 10000"/>
              <a:gd name="connsiteX130" fmla="*/ 4016 w 9997"/>
              <a:gd name="connsiteY130" fmla="*/ 4240 h 10000"/>
              <a:gd name="connsiteX131" fmla="*/ 3940 w 9997"/>
              <a:gd name="connsiteY131" fmla="*/ 4122 h 10000"/>
              <a:gd name="connsiteX132" fmla="*/ 4107 w 9997"/>
              <a:gd name="connsiteY132" fmla="*/ 4004 h 10000"/>
              <a:gd name="connsiteX133" fmla="*/ 4283 w 9997"/>
              <a:gd name="connsiteY133" fmla="*/ 4126 h 10000"/>
              <a:gd name="connsiteX134" fmla="*/ 4513 w 9997"/>
              <a:gd name="connsiteY134" fmla="*/ 4070 h 10000"/>
              <a:gd name="connsiteX135" fmla="*/ 5274 w 9997"/>
              <a:gd name="connsiteY135" fmla="*/ 2949 h 10000"/>
              <a:gd name="connsiteX136" fmla="*/ 5253 w 9997"/>
              <a:gd name="connsiteY136" fmla="*/ 3075 h 10000"/>
              <a:gd name="connsiteX137" fmla="*/ 4700 w 9997"/>
              <a:gd name="connsiteY137" fmla="*/ 4226 h 10000"/>
              <a:gd name="connsiteX138" fmla="*/ 5523 w 9997"/>
              <a:gd name="connsiteY138" fmla="*/ 4083 h 10000"/>
              <a:gd name="connsiteX139" fmla="*/ 5473 w 9997"/>
              <a:gd name="connsiteY139" fmla="*/ 4284 h 10000"/>
              <a:gd name="connsiteX140" fmla="*/ 4907 w 9997"/>
              <a:gd name="connsiteY140" fmla="*/ 4402 h 10000"/>
              <a:gd name="connsiteX141" fmla="*/ 4930 w 9997"/>
              <a:gd name="connsiteY141" fmla="*/ 4554 h 10000"/>
              <a:gd name="connsiteX142" fmla="*/ 5293 w 9997"/>
              <a:gd name="connsiteY142" fmla="*/ 4541 h 10000"/>
              <a:gd name="connsiteX143" fmla="*/ 5281 w 9997"/>
              <a:gd name="connsiteY143" fmla="*/ 4676 h 10000"/>
              <a:gd name="connsiteX144" fmla="*/ 5013 w 9997"/>
              <a:gd name="connsiteY144" fmla="*/ 4702 h 10000"/>
              <a:gd name="connsiteX145" fmla="*/ 5013 w 9997"/>
              <a:gd name="connsiteY145" fmla="*/ 4846 h 10000"/>
              <a:gd name="connsiteX146" fmla="*/ 5217 w 9997"/>
              <a:gd name="connsiteY146" fmla="*/ 4855 h 10000"/>
              <a:gd name="connsiteX147" fmla="*/ 5204 w 9997"/>
              <a:gd name="connsiteY147" fmla="*/ 4977 h 10000"/>
              <a:gd name="connsiteX148" fmla="*/ 4976 w 9997"/>
              <a:gd name="connsiteY148" fmla="*/ 5038 h 10000"/>
              <a:gd name="connsiteX149" fmla="*/ 4907 w 9997"/>
              <a:gd name="connsiteY149" fmla="*/ 5069 h 10000"/>
              <a:gd name="connsiteX150" fmla="*/ 4845 w 9997"/>
              <a:gd name="connsiteY150" fmla="*/ 5029 h 10000"/>
              <a:gd name="connsiteX151" fmla="*/ 4888 w 9997"/>
              <a:gd name="connsiteY151" fmla="*/ 4972 h 10000"/>
              <a:gd name="connsiteX152" fmla="*/ 4850 w 9997"/>
              <a:gd name="connsiteY152" fmla="*/ 4807 h 10000"/>
              <a:gd name="connsiteX153" fmla="*/ 4659 w 9997"/>
              <a:gd name="connsiteY153" fmla="*/ 4558 h 10000"/>
              <a:gd name="connsiteX154" fmla="*/ 4551 w 9997"/>
              <a:gd name="connsiteY154" fmla="*/ 4594 h 10000"/>
              <a:gd name="connsiteX155" fmla="*/ 4564 w 9997"/>
              <a:gd name="connsiteY155" fmla="*/ 4462 h 10000"/>
              <a:gd name="connsiteX156" fmla="*/ 4381 w 9997"/>
              <a:gd name="connsiteY156" fmla="*/ 4319 h 10000"/>
              <a:gd name="connsiteX157" fmla="*/ 4118 w 9997"/>
              <a:gd name="connsiteY157" fmla="*/ 4502 h 10000"/>
              <a:gd name="connsiteX158" fmla="*/ 4141 w 9997"/>
              <a:gd name="connsiteY158" fmla="*/ 4868 h 10000"/>
              <a:gd name="connsiteX159" fmla="*/ 4045 w 9997"/>
              <a:gd name="connsiteY159" fmla="*/ 4898 h 10000"/>
              <a:gd name="connsiteX160" fmla="*/ 4052 w 9997"/>
              <a:gd name="connsiteY160" fmla="*/ 5330 h 10000"/>
              <a:gd name="connsiteX161" fmla="*/ 4218 w 9997"/>
              <a:gd name="connsiteY161" fmla="*/ 5355 h 10000"/>
              <a:gd name="connsiteX162" fmla="*/ 4270 w 9997"/>
              <a:gd name="connsiteY162" fmla="*/ 5404 h 10000"/>
              <a:gd name="connsiteX163" fmla="*/ 4261 w 9997"/>
              <a:gd name="connsiteY163" fmla="*/ 5861 h 10000"/>
              <a:gd name="connsiteX164" fmla="*/ 5898 w 9997"/>
              <a:gd name="connsiteY164" fmla="*/ 5852 h 10000"/>
              <a:gd name="connsiteX165" fmla="*/ 6082 w 9997"/>
              <a:gd name="connsiteY165" fmla="*/ 5482 h 10000"/>
              <a:gd name="connsiteX166" fmla="*/ 6205 w 9997"/>
              <a:gd name="connsiteY166" fmla="*/ 5055 h 10000"/>
              <a:gd name="connsiteX167" fmla="*/ 6220 w 9997"/>
              <a:gd name="connsiteY167" fmla="*/ 4201 h 10000"/>
              <a:gd name="connsiteX168" fmla="*/ 6245 w 9997"/>
              <a:gd name="connsiteY168" fmla="*/ 4048 h 10000"/>
              <a:gd name="connsiteX169" fmla="*/ 6270 w 9997"/>
              <a:gd name="connsiteY169" fmla="*/ 3970 h 10000"/>
              <a:gd name="connsiteX0" fmla="*/ 6272 w 9951"/>
              <a:gd name="connsiteY0" fmla="*/ 3970 h 10000"/>
              <a:gd name="connsiteX1" fmla="*/ 6356 w 9951"/>
              <a:gd name="connsiteY1" fmla="*/ 4114 h 10000"/>
              <a:gd name="connsiteX2" fmla="*/ 6382 w 9951"/>
              <a:gd name="connsiteY2" fmla="*/ 4357 h 10000"/>
              <a:gd name="connsiteX3" fmla="*/ 6336 w 9951"/>
              <a:gd name="connsiteY3" fmla="*/ 5012 h 10000"/>
              <a:gd name="connsiteX4" fmla="*/ 6284 w 9951"/>
              <a:gd name="connsiteY4" fmla="*/ 5364 h 10000"/>
              <a:gd name="connsiteX5" fmla="*/ 6181 w 9951"/>
              <a:gd name="connsiteY5" fmla="*/ 5670 h 10000"/>
              <a:gd name="connsiteX6" fmla="*/ 6044 w 9951"/>
              <a:gd name="connsiteY6" fmla="*/ 5953 h 10000"/>
              <a:gd name="connsiteX7" fmla="*/ 5930 w 9951"/>
              <a:gd name="connsiteY7" fmla="*/ 6115 h 10000"/>
              <a:gd name="connsiteX8" fmla="*/ 5813 w 9951"/>
              <a:gd name="connsiteY8" fmla="*/ 6253 h 10000"/>
              <a:gd name="connsiteX9" fmla="*/ 5602 w 9951"/>
              <a:gd name="connsiteY9" fmla="*/ 6359 h 10000"/>
              <a:gd name="connsiteX10" fmla="*/ 5334 w 9951"/>
              <a:gd name="connsiteY10" fmla="*/ 6456 h 10000"/>
              <a:gd name="connsiteX11" fmla="*/ 4981 w 9951"/>
              <a:gd name="connsiteY11" fmla="*/ 6555 h 10000"/>
              <a:gd name="connsiteX12" fmla="*/ 4605 w 9951"/>
              <a:gd name="connsiteY12" fmla="*/ 6608 h 10000"/>
              <a:gd name="connsiteX13" fmla="*/ 4324 w 9951"/>
              <a:gd name="connsiteY13" fmla="*/ 6625 h 10000"/>
              <a:gd name="connsiteX14" fmla="*/ 4017 w 9951"/>
              <a:gd name="connsiteY14" fmla="*/ 6599 h 10000"/>
              <a:gd name="connsiteX15" fmla="*/ 3815 w 9951"/>
              <a:gd name="connsiteY15" fmla="*/ 6542 h 10000"/>
              <a:gd name="connsiteX16" fmla="*/ 3829 w 9951"/>
              <a:gd name="connsiteY16" fmla="*/ 7327 h 10000"/>
              <a:gd name="connsiteX17" fmla="*/ 3641 w 9951"/>
              <a:gd name="connsiteY17" fmla="*/ 7344 h 10000"/>
              <a:gd name="connsiteX18" fmla="*/ 3322 w 9951"/>
              <a:gd name="connsiteY18" fmla="*/ 6908 h 10000"/>
              <a:gd name="connsiteX19" fmla="*/ 3402 w 9951"/>
              <a:gd name="connsiteY19" fmla="*/ 6687 h 10000"/>
              <a:gd name="connsiteX20" fmla="*/ 3278 w 9951"/>
              <a:gd name="connsiteY20" fmla="*/ 6359 h 10000"/>
              <a:gd name="connsiteX21" fmla="*/ 2855 w 9951"/>
              <a:gd name="connsiteY21" fmla="*/ 6595 h 10000"/>
              <a:gd name="connsiteX22" fmla="*/ 2752 w 9951"/>
              <a:gd name="connsiteY22" fmla="*/ 6377 h 10000"/>
              <a:gd name="connsiteX23" fmla="*/ 3402 w 9951"/>
              <a:gd name="connsiteY23" fmla="*/ 6036 h 10000"/>
              <a:gd name="connsiteX24" fmla="*/ 3224 w 9951"/>
              <a:gd name="connsiteY24" fmla="*/ 4842 h 10000"/>
              <a:gd name="connsiteX25" fmla="*/ 2650 w 9951"/>
              <a:gd name="connsiteY25" fmla="*/ 4541 h 10000"/>
              <a:gd name="connsiteX26" fmla="*/ 2258 w 9951"/>
              <a:gd name="connsiteY26" fmla="*/ 4697 h 10000"/>
              <a:gd name="connsiteX27" fmla="*/ 1778 w 9951"/>
              <a:gd name="connsiteY27" fmla="*/ 4345 h 10000"/>
              <a:gd name="connsiteX28" fmla="*/ 0 w 9951"/>
              <a:gd name="connsiteY28" fmla="*/ 5133 h 10000"/>
              <a:gd name="connsiteX29" fmla="*/ 0 w 9951"/>
              <a:gd name="connsiteY29" fmla="*/ 5758 h 10000"/>
              <a:gd name="connsiteX30" fmla="*/ 548 w 9951"/>
              <a:gd name="connsiteY30" fmla="*/ 5743 h 10000"/>
              <a:gd name="connsiteX31" fmla="*/ 1083 w 9951"/>
              <a:gd name="connsiteY31" fmla="*/ 5273 h 10000"/>
              <a:gd name="connsiteX32" fmla="*/ 1248 w 9951"/>
              <a:gd name="connsiteY32" fmla="*/ 5474 h 10000"/>
              <a:gd name="connsiteX33" fmla="*/ 669 w 9951"/>
              <a:gd name="connsiteY33" fmla="*/ 5957 h 10000"/>
              <a:gd name="connsiteX34" fmla="*/ 900 w 9951"/>
              <a:gd name="connsiteY34" fmla="*/ 6284 h 10000"/>
              <a:gd name="connsiteX35" fmla="*/ 1708 w 9951"/>
              <a:gd name="connsiteY35" fmla="*/ 6324 h 10000"/>
              <a:gd name="connsiteX36" fmla="*/ 1868 w 9951"/>
              <a:gd name="connsiteY36" fmla="*/ 6704 h 10000"/>
              <a:gd name="connsiteX37" fmla="*/ 2461 w 9951"/>
              <a:gd name="connsiteY37" fmla="*/ 6503 h 10000"/>
              <a:gd name="connsiteX38" fmla="*/ 2575 w 9951"/>
              <a:gd name="connsiteY38" fmla="*/ 6494 h 10000"/>
              <a:gd name="connsiteX39" fmla="*/ 2603 w 9951"/>
              <a:gd name="connsiteY39" fmla="*/ 6687 h 10000"/>
              <a:gd name="connsiteX40" fmla="*/ 2508 w 9951"/>
              <a:gd name="connsiteY40" fmla="*/ 6664 h 10000"/>
              <a:gd name="connsiteX41" fmla="*/ 2528 w 9951"/>
              <a:gd name="connsiteY41" fmla="*/ 7092 h 10000"/>
              <a:gd name="connsiteX42" fmla="*/ 2412 w 9951"/>
              <a:gd name="connsiteY42" fmla="*/ 7078 h 10000"/>
              <a:gd name="connsiteX43" fmla="*/ 2427 w 9951"/>
              <a:gd name="connsiteY43" fmla="*/ 7235 h 10000"/>
              <a:gd name="connsiteX44" fmla="*/ 2624 w 9951"/>
              <a:gd name="connsiteY44" fmla="*/ 7344 h 10000"/>
              <a:gd name="connsiteX45" fmla="*/ 2627 w 9951"/>
              <a:gd name="connsiteY45" fmla="*/ 7406 h 10000"/>
              <a:gd name="connsiteX46" fmla="*/ 2126 w 9951"/>
              <a:gd name="connsiteY46" fmla="*/ 7418 h 10000"/>
              <a:gd name="connsiteX47" fmla="*/ 2134 w 9951"/>
              <a:gd name="connsiteY47" fmla="*/ 7057 h 10000"/>
              <a:gd name="connsiteX48" fmla="*/ 1850 w 9951"/>
              <a:gd name="connsiteY48" fmla="*/ 6935 h 10000"/>
              <a:gd name="connsiteX49" fmla="*/ 1884 w 9951"/>
              <a:gd name="connsiteY49" fmla="*/ 7418 h 10000"/>
              <a:gd name="connsiteX50" fmla="*/ 1627 w 9951"/>
              <a:gd name="connsiteY50" fmla="*/ 7409 h 10000"/>
              <a:gd name="connsiteX51" fmla="*/ 1505 w 9951"/>
              <a:gd name="connsiteY51" fmla="*/ 6899 h 10000"/>
              <a:gd name="connsiteX52" fmla="*/ 542 w 9951"/>
              <a:gd name="connsiteY52" fmla="*/ 6882 h 10000"/>
              <a:gd name="connsiteX53" fmla="*/ 516 w 9951"/>
              <a:gd name="connsiteY53" fmla="*/ 6856 h 10000"/>
              <a:gd name="connsiteX54" fmla="*/ 416 w 9951"/>
              <a:gd name="connsiteY54" fmla="*/ 6847 h 10000"/>
              <a:gd name="connsiteX55" fmla="*/ 339 w 9951"/>
              <a:gd name="connsiteY55" fmla="*/ 6739 h 10000"/>
              <a:gd name="connsiteX56" fmla="*/ 32 w 9951"/>
              <a:gd name="connsiteY56" fmla="*/ 6730 h 10000"/>
              <a:gd name="connsiteX57" fmla="*/ 302 w 9951"/>
              <a:gd name="connsiteY57" fmla="*/ 7640 h 10000"/>
              <a:gd name="connsiteX58" fmla="*/ 1374 w 9951"/>
              <a:gd name="connsiteY58" fmla="*/ 7645 h 10000"/>
              <a:gd name="connsiteX59" fmla="*/ 1436 w 9951"/>
              <a:gd name="connsiteY59" fmla="*/ 7763 h 10000"/>
              <a:gd name="connsiteX60" fmla="*/ 1639 w 9951"/>
              <a:gd name="connsiteY60" fmla="*/ 7763 h 10000"/>
              <a:gd name="connsiteX61" fmla="*/ 1651 w 9951"/>
              <a:gd name="connsiteY61" fmla="*/ 7684 h 10000"/>
              <a:gd name="connsiteX62" fmla="*/ 1907 w 9951"/>
              <a:gd name="connsiteY62" fmla="*/ 7680 h 10000"/>
              <a:gd name="connsiteX63" fmla="*/ 1907 w 9951"/>
              <a:gd name="connsiteY63" fmla="*/ 7811 h 10000"/>
              <a:gd name="connsiteX64" fmla="*/ 3804 w 9951"/>
              <a:gd name="connsiteY64" fmla="*/ 7811 h 10000"/>
              <a:gd name="connsiteX65" fmla="*/ 7016 w 9951"/>
              <a:gd name="connsiteY65" fmla="*/ 9132 h 10000"/>
              <a:gd name="connsiteX66" fmla="*/ 7647 w 9951"/>
              <a:gd name="connsiteY66" fmla="*/ 9381 h 10000"/>
              <a:gd name="connsiteX67" fmla="*/ 7843 w 9951"/>
              <a:gd name="connsiteY67" fmla="*/ 9824 h 10000"/>
              <a:gd name="connsiteX68" fmla="*/ 7927 w 9951"/>
              <a:gd name="connsiteY68" fmla="*/ 9943 h 10000"/>
              <a:gd name="connsiteX69" fmla="*/ 7984 w 9951"/>
              <a:gd name="connsiteY69" fmla="*/ 9986 h 10000"/>
              <a:gd name="connsiteX70" fmla="*/ 8078 w 9951"/>
              <a:gd name="connsiteY70" fmla="*/ 10000 h 10000"/>
              <a:gd name="connsiteX71" fmla="*/ 8190 w 9951"/>
              <a:gd name="connsiteY71" fmla="*/ 9995 h 10000"/>
              <a:gd name="connsiteX72" fmla="*/ 8346 w 9951"/>
              <a:gd name="connsiteY72" fmla="*/ 9948 h 10000"/>
              <a:gd name="connsiteX73" fmla="*/ 9595 w 9951"/>
              <a:gd name="connsiteY73" fmla="*/ 9293 h 10000"/>
              <a:gd name="connsiteX74" fmla="*/ 9774 w 9951"/>
              <a:gd name="connsiteY74" fmla="*/ 9486 h 10000"/>
              <a:gd name="connsiteX75" fmla="*/ 9853 w 9951"/>
              <a:gd name="connsiteY75" fmla="*/ 9512 h 10000"/>
              <a:gd name="connsiteX76" fmla="*/ 9908 w 9951"/>
              <a:gd name="connsiteY76" fmla="*/ 9503 h 10000"/>
              <a:gd name="connsiteX77" fmla="*/ 9951 w 9951"/>
              <a:gd name="connsiteY77" fmla="*/ 9476 h 10000"/>
              <a:gd name="connsiteX78" fmla="*/ 7189 w 9951"/>
              <a:gd name="connsiteY78" fmla="*/ 7753 h 10000"/>
              <a:gd name="connsiteX79" fmla="*/ 7445 w 9951"/>
              <a:gd name="connsiteY79" fmla="*/ 6566 h 10000"/>
              <a:gd name="connsiteX80" fmla="*/ 8135 w 9951"/>
              <a:gd name="connsiteY80" fmla="*/ 5290 h 10000"/>
              <a:gd name="connsiteX81" fmla="*/ 7678 w 9951"/>
              <a:gd name="connsiteY81" fmla="*/ 5129 h 10000"/>
              <a:gd name="connsiteX82" fmla="*/ 7694 w 9951"/>
              <a:gd name="connsiteY82" fmla="*/ 4782 h 10000"/>
              <a:gd name="connsiteX83" fmla="*/ 7730 w 9951"/>
              <a:gd name="connsiteY83" fmla="*/ 4352 h 10000"/>
              <a:gd name="connsiteX84" fmla="*/ 7767 w 9951"/>
              <a:gd name="connsiteY84" fmla="*/ 4035 h 10000"/>
              <a:gd name="connsiteX85" fmla="*/ 7659 w 9951"/>
              <a:gd name="connsiteY85" fmla="*/ 3678 h 10000"/>
              <a:gd name="connsiteX86" fmla="*/ 7455 w 9951"/>
              <a:gd name="connsiteY86" fmla="*/ 3389 h 10000"/>
              <a:gd name="connsiteX87" fmla="*/ 7385 w 9951"/>
              <a:gd name="connsiteY87" fmla="*/ 3120 h 10000"/>
              <a:gd name="connsiteX88" fmla="*/ 7371 w 9951"/>
              <a:gd name="connsiteY88" fmla="*/ 2814 h 10000"/>
              <a:gd name="connsiteX89" fmla="*/ 7471 w 9951"/>
              <a:gd name="connsiteY89" fmla="*/ 2461 h 10000"/>
              <a:gd name="connsiteX90" fmla="*/ 7594 w 9951"/>
              <a:gd name="connsiteY90" fmla="*/ 2174 h 10000"/>
              <a:gd name="connsiteX91" fmla="*/ 7594 w 9951"/>
              <a:gd name="connsiteY91" fmla="*/ 2087 h 10000"/>
              <a:gd name="connsiteX92" fmla="*/ 7748 w 9951"/>
              <a:gd name="connsiteY92" fmla="*/ 945 h 10000"/>
              <a:gd name="connsiteX93" fmla="*/ 7766 w 9951"/>
              <a:gd name="connsiteY93" fmla="*/ 632 h 10000"/>
              <a:gd name="connsiteX94" fmla="*/ 7901 w 9951"/>
              <a:gd name="connsiteY94" fmla="*/ 628 h 10000"/>
              <a:gd name="connsiteX95" fmla="*/ 8023 w 9951"/>
              <a:gd name="connsiteY95" fmla="*/ 501 h 10000"/>
              <a:gd name="connsiteX96" fmla="*/ 8037 w 9951"/>
              <a:gd name="connsiteY96" fmla="*/ 23 h 10000"/>
              <a:gd name="connsiteX97" fmla="*/ 7747 w 9951"/>
              <a:gd name="connsiteY97" fmla="*/ 7 h 10000"/>
              <a:gd name="connsiteX98" fmla="*/ 7387 w 9951"/>
              <a:gd name="connsiteY98" fmla="*/ 146 h 10000"/>
              <a:gd name="connsiteX99" fmla="*/ 7072 w 9951"/>
              <a:gd name="connsiteY99" fmla="*/ 381 h 10000"/>
              <a:gd name="connsiteX100" fmla="*/ 6497 w 9951"/>
              <a:gd name="connsiteY100" fmla="*/ 726 h 10000"/>
              <a:gd name="connsiteX101" fmla="*/ 4919 w 9951"/>
              <a:gd name="connsiteY101" fmla="*/ 1406 h 10000"/>
              <a:gd name="connsiteX102" fmla="*/ 4262 w 9951"/>
              <a:gd name="connsiteY102" fmla="*/ 1781 h 10000"/>
              <a:gd name="connsiteX103" fmla="*/ 4262 w 9951"/>
              <a:gd name="connsiteY103" fmla="*/ 1912 h 10000"/>
              <a:gd name="connsiteX104" fmla="*/ 4336 w 9951"/>
              <a:gd name="connsiteY104" fmla="*/ 1890 h 10000"/>
              <a:gd name="connsiteX105" fmla="*/ 4351 w 9951"/>
              <a:gd name="connsiteY105" fmla="*/ 1994 h 10000"/>
              <a:gd name="connsiteX106" fmla="*/ 4232 w 9951"/>
              <a:gd name="connsiteY106" fmla="*/ 2061 h 10000"/>
              <a:gd name="connsiteX107" fmla="*/ 3739 w 9951"/>
              <a:gd name="connsiteY107" fmla="*/ 2465 h 10000"/>
              <a:gd name="connsiteX108" fmla="*/ 3553 w 9951"/>
              <a:gd name="connsiteY108" fmla="*/ 2683 h 10000"/>
              <a:gd name="connsiteX109" fmla="*/ 3197 w 9951"/>
              <a:gd name="connsiteY109" fmla="*/ 2971 h 10000"/>
              <a:gd name="connsiteX110" fmla="*/ 3082 w 9951"/>
              <a:gd name="connsiteY110" fmla="*/ 3106 h 10000"/>
              <a:gd name="connsiteX111" fmla="*/ 3085 w 9951"/>
              <a:gd name="connsiteY111" fmla="*/ 3207 h 10000"/>
              <a:gd name="connsiteX112" fmla="*/ 2923 w 9951"/>
              <a:gd name="connsiteY112" fmla="*/ 3325 h 10000"/>
              <a:gd name="connsiteX113" fmla="*/ 2664 w 9951"/>
              <a:gd name="connsiteY113" fmla="*/ 3263 h 10000"/>
              <a:gd name="connsiteX114" fmla="*/ 2374 w 9951"/>
              <a:gd name="connsiteY114" fmla="*/ 3520 h 10000"/>
              <a:gd name="connsiteX115" fmla="*/ 2374 w 9951"/>
              <a:gd name="connsiteY115" fmla="*/ 3651 h 10000"/>
              <a:gd name="connsiteX116" fmla="*/ 2137 w 9951"/>
              <a:gd name="connsiteY116" fmla="*/ 3826 h 10000"/>
              <a:gd name="connsiteX117" fmla="*/ 2264 w 9951"/>
              <a:gd name="connsiteY117" fmla="*/ 3927 h 10000"/>
              <a:gd name="connsiteX118" fmla="*/ 2448 w 9951"/>
              <a:gd name="connsiteY118" fmla="*/ 3835 h 10000"/>
              <a:gd name="connsiteX119" fmla="*/ 2794 w 9951"/>
              <a:gd name="connsiteY119" fmla="*/ 3995 h 10000"/>
              <a:gd name="connsiteX120" fmla="*/ 3153 w 9951"/>
              <a:gd name="connsiteY120" fmla="*/ 3800 h 10000"/>
              <a:gd name="connsiteX121" fmla="*/ 3237 w 9951"/>
              <a:gd name="connsiteY121" fmla="*/ 3848 h 10000"/>
              <a:gd name="connsiteX122" fmla="*/ 2864 w 9951"/>
              <a:gd name="connsiteY122" fmla="*/ 4074 h 10000"/>
              <a:gd name="connsiteX123" fmla="*/ 3237 w 9951"/>
              <a:gd name="connsiteY123" fmla="*/ 4336 h 10000"/>
              <a:gd name="connsiteX124" fmla="*/ 3474 w 9951"/>
              <a:gd name="connsiteY124" fmla="*/ 4175 h 10000"/>
              <a:gd name="connsiteX125" fmla="*/ 3641 w 9951"/>
              <a:gd name="connsiteY125" fmla="*/ 4136 h 10000"/>
              <a:gd name="connsiteX126" fmla="*/ 3650 w 9951"/>
              <a:gd name="connsiteY126" fmla="*/ 4258 h 10000"/>
              <a:gd name="connsiteX127" fmla="*/ 3409 w 9951"/>
              <a:gd name="connsiteY127" fmla="*/ 4384 h 10000"/>
              <a:gd name="connsiteX128" fmla="*/ 3550 w 9951"/>
              <a:gd name="connsiteY128" fmla="*/ 4545 h 10000"/>
              <a:gd name="connsiteX129" fmla="*/ 4017 w 9951"/>
              <a:gd name="connsiteY129" fmla="*/ 4240 h 10000"/>
              <a:gd name="connsiteX130" fmla="*/ 3941 w 9951"/>
              <a:gd name="connsiteY130" fmla="*/ 4122 h 10000"/>
              <a:gd name="connsiteX131" fmla="*/ 4108 w 9951"/>
              <a:gd name="connsiteY131" fmla="*/ 4004 h 10000"/>
              <a:gd name="connsiteX132" fmla="*/ 4284 w 9951"/>
              <a:gd name="connsiteY132" fmla="*/ 4126 h 10000"/>
              <a:gd name="connsiteX133" fmla="*/ 4514 w 9951"/>
              <a:gd name="connsiteY133" fmla="*/ 4070 h 10000"/>
              <a:gd name="connsiteX134" fmla="*/ 5276 w 9951"/>
              <a:gd name="connsiteY134" fmla="*/ 2949 h 10000"/>
              <a:gd name="connsiteX135" fmla="*/ 5255 w 9951"/>
              <a:gd name="connsiteY135" fmla="*/ 3075 h 10000"/>
              <a:gd name="connsiteX136" fmla="*/ 4701 w 9951"/>
              <a:gd name="connsiteY136" fmla="*/ 4226 h 10000"/>
              <a:gd name="connsiteX137" fmla="*/ 5525 w 9951"/>
              <a:gd name="connsiteY137" fmla="*/ 4083 h 10000"/>
              <a:gd name="connsiteX138" fmla="*/ 5475 w 9951"/>
              <a:gd name="connsiteY138" fmla="*/ 4284 h 10000"/>
              <a:gd name="connsiteX139" fmla="*/ 4908 w 9951"/>
              <a:gd name="connsiteY139" fmla="*/ 4402 h 10000"/>
              <a:gd name="connsiteX140" fmla="*/ 4931 w 9951"/>
              <a:gd name="connsiteY140" fmla="*/ 4554 h 10000"/>
              <a:gd name="connsiteX141" fmla="*/ 5295 w 9951"/>
              <a:gd name="connsiteY141" fmla="*/ 4541 h 10000"/>
              <a:gd name="connsiteX142" fmla="*/ 5283 w 9951"/>
              <a:gd name="connsiteY142" fmla="*/ 4676 h 10000"/>
              <a:gd name="connsiteX143" fmla="*/ 5015 w 9951"/>
              <a:gd name="connsiteY143" fmla="*/ 4702 h 10000"/>
              <a:gd name="connsiteX144" fmla="*/ 5015 w 9951"/>
              <a:gd name="connsiteY144" fmla="*/ 4846 h 10000"/>
              <a:gd name="connsiteX145" fmla="*/ 5219 w 9951"/>
              <a:gd name="connsiteY145" fmla="*/ 4855 h 10000"/>
              <a:gd name="connsiteX146" fmla="*/ 5206 w 9951"/>
              <a:gd name="connsiteY146" fmla="*/ 4977 h 10000"/>
              <a:gd name="connsiteX147" fmla="*/ 4977 w 9951"/>
              <a:gd name="connsiteY147" fmla="*/ 5038 h 10000"/>
              <a:gd name="connsiteX148" fmla="*/ 4908 w 9951"/>
              <a:gd name="connsiteY148" fmla="*/ 5069 h 10000"/>
              <a:gd name="connsiteX149" fmla="*/ 4846 w 9951"/>
              <a:gd name="connsiteY149" fmla="*/ 5029 h 10000"/>
              <a:gd name="connsiteX150" fmla="*/ 4889 w 9951"/>
              <a:gd name="connsiteY150" fmla="*/ 4972 h 10000"/>
              <a:gd name="connsiteX151" fmla="*/ 4851 w 9951"/>
              <a:gd name="connsiteY151" fmla="*/ 4807 h 10000"/>
              <a:gd name="connsiteX152" fmla="*/ 4660 w 9951"/>
              <a:gd name="connsiteY152" fmla="*/ 4558 h 10000"/>
              <a:gd name="connsiteX153" fmla="*/ 4552 w 9951"/>
              <a:gd name="connsiteY153" fmla="*/ 4594 h 10000"/>
              <a:gd name="connsiteX154" fmla="*/ 4565 w 9951"/>
              <a:gd name="connsiteY154" fmla="*/ 4462 h 10000"/>
              <a:gd name="connsiteX155" fmla="*/ 4382 w 9951"/>
              <a:gd name="connsiteY155" fmla="*/ 4319 h 10000"/>
              <a:gd name="connsiteX156" fmla="*/ 4119 w 9951"/>
              <a:gd name="connsiteY156" fmla="*/ 4502 h 10000"/>
              <a:gd name="connsiteX157" fmla="*/ 4142 w 9951"/>
              <a:gd name="connsiteY157" fmla="*/ 4868 h 10000"/>
              <a:gd name="connsiteX158" fmla="*/ 4046 w 9951"/>
              <a:gd name="connsiteY158" fmla="*/ 4898 h 10000"/>
              <a:gd name="connsiteX159" fmla="*/ 4053 w 9951"/>
              <a:gd name="connsiteY159" fmla="*/ 5330 h 10000"/>
              <a:gd name="connsiteX160" fmla="*/ 4219 w 9951"/>
              <a:gd name="connsiteY160" fmla="*/ 5355 h 10000"/>
              <a:gd name="connsiteX161" fmla="*/ 4271 w 9951"/>
              <a:gd name="connsiteY161" fmla="*/ 5404 h 10000"/>
              <a:gd name="connsiteX162" fmla="*/ 4262 w 9951"/>
              <a:gd name="connsiteY162" fmla="*/ 5861 h 10000"/>
              <a:gd name="connsiteX163" fmla="*/ 5900 w 9951"/>
              <a:gd name="connsiteY163" fmla="*/ 5852 h 10000"/>
              <a:gd name="connsiteX164" fmla="*/ 6084 w 9951"/>
              <a:gd name="connsiteY164" fmla="*/ 5482 h 10000"/>
              <a:gd name="connsiteX165" fmla="*/ 6207 w 9951"/>
              <a:gd name="connsiteY165" fmla="*/ 5055 h 10000"/>
              <a:gd name="connsiteX166" fmla="*/ 6222 w 9951"/>
              <a:gd name="connsiteY166" fmla="*/ 4201 h 10000"/>
              <a:gd name="connsiteX167" fmla="*/ 6247 w 9951"/>
              <a:gd name="connsiteY167" fmla="*/ 4048 h 10000"/>
              <a:gd name="connsiteX168" fmla="*/ 6272 w 9951"/>
              <a:gd name="connsiteY168" fmla="*/ 3970 h 10000"/>
              <a:gd name="connsiteX0" fmla="*/ 6303 w 9957"/>
              <a:gd name="connsiteY0" fmla="*/ 3970 h 10000"/>
              <a:gd name="connsiteX1" fmla="*/ 6387 w 9957"/>
              <a:gd name="connsiteY1" fmla="*/ 4114 h 10000"/>
              <a:gd name="connsiteX2" fmla="*/ 6413 w 9957"/>
              <a:gd name="connsiteY2" fmla="*/ 4357 h 10000"/>
              <a:gd name="connsiteX3" fmla="*/ 6367 w 9957"/>
              <a:gd name="connsiteY3" fmla="*/ 5012 h 10000"/>
              <a:gd name="connsiteX4" fmla="*/ 6315 w 9957"/>
              <a:gd name="connsiteY4" fmla="*/ 5364 h 10000"/>
              <a:gd name="connsiteX5" fmla="*/ 6211 w 9957"/>
              <a:gd name="connsiteY5" fmla="*/ 5670 h 10000"/>
              <a:gd name="connsiteX6" fmla="*/ 6074 w 9957"/>
              <a:gd name="connsiteY6" fmla="*/ 5953 h 10000"/>
              <a:gd name="connsiteX7" fmla="*/ 5959 w 9957"/>
              <a:gd name="connsiteY7" fmla="*/ 6115 h 10000"/>
              <a:gd name="connsiteX8" fmla="*/ 5842 w 9957"/>
              <a:gd name="connsiteY8" fmla="*/ 6253 h 10000"/>
              <a:gd name="connsiteX9" fmla="*/ 5630 w 9957"/>
              <a:gd name="connsiteY9" fmla="*/ 6359 h 10000"/>
              <a:gd name="connsiteX10" fmla="*/ 5360 w 9957"/>
              <a:gd name="connsiteY10" fmla="*/ 6456 h 10000"/>
              <a:gd name="connsiteX11" fmla="*/ 5006 w 9957"/>
              <a:gd name="connsiteY11" fmla="*/ 6555 h 10000"/>
              <a:gd name="connsiteX12" fmla="*/ 4628 w 9957"/>
              <a:gd name="connsiteY12" fmla="*/ 6608 h 10000"/>
              <a:gd name="connsiteX13" fmla="*/ 4345 w 9957"/>
              <a:gd name="connsiteY13" fmla="*/ 6625 h 10000"/>
              <a:gd name="connsiteX14" fmla="*/ 4037 w 9957"/>
              <a:gd name="connsiteY14" fmla="*/ 6599 h 10000"/>
              <a:gd name="connsiteX15" fmla="*/ 3834 w 9957"/>
              <a:gd name="connsiteY15" fmla="*/ 6542 h 10000"/>
              <a:gd name="connsiteX16" fmla="*/ 3848 w 9957"/>
              <a:gd name="connsiteY16" fmla="*/ 7327 h 10000"/>
              <a:gd name="connsiteX17" fmla="*/ 3659 w 9957"/>
              <a:gd name="connsiteY17" fmla="*/ 7344 h 10000"/>
              <a:gd name="connsiteX18" fmla="*/ 3338 w 9957"/>
              <a:gd name="connsiteY18" fmla="*/ 6908 h 10000"/>
              <a:gd name="connsiteX19" fmla="*/ 3419 w 9957"/>
              <a:gd name="connsiteY19" fmla="*/ 6687 h 10000"/>
              <a:gd name="connsiteX20" fmla="*/ 3294 w 9957"/>
              <a:gd name="connsiteY20" fmla="*/ 6359 h 10000"/>
              <a:gd name="connsiteX21" fmla="*/ 2869 w 9957"/>
              <a:gd name="connsiteY21" fmla="*/ 6595 h 10000"/>
              <a:gd name="connsiteX22" fmla="*/ 2766 w 9957"/>
              <a:gd name="connsiteY22" fmla="*/ 6377 h 10000"/>
              <a:gd name="connsiteX23" fmla="*/ 3419 w 9957"/>
              <a:gd name="connsiteY23" fmla="*/ 6036 h 10000"/>
              <a:gd name="connsiteX24" fmla="*/ 3240 w 9957"/>
              <a:gd name="connsiteY24" fmla="*/ 4842 h 10000"/>
              <a:gd name="connsiteX25" fmla="*/ 2663 w 9957"/>
              <a:gd name="connsiteY25" fmla="*/ 4541 h 10000"/>
              <a:gd name="connsiteX26" fmla="*/ 2269 w 9957"/>
              <a:gd name="connsiteY26" fmla="*/ 4697 h 10000"/>
              <a:gd name="connsiteX27" fmla="*/ 1787 w 9957"/>
              <a:gd name="connsiteY27" fmla="*/ 4345 h 10000"/>
              <a:gd name="connsiteX28" fmla="*/ 0 w 9957"/>
              <a:gd name="connsiteY28" fmla="*/ 5133 h 10000"/>
              <a:gd name="connsiteX29" fmla="*/ 0 w 9957"/>
              <a:gd name="connsiteY29" fmla="*/ 5758 h 10000"/>
              <a:gd name="connsiteX30" fmla="*/ 551 w 9957"/>
              <a:gd name="connsiteY30" fmla="*/ 5743 h 10000"/>
              <a:gd name="connsiteX31" fmla="*/ 1088 w 9957"/>
              <a:gd name="connsiteY31" fmla="*/ 5273 h 10000"/>
              <a:gd name="connsiteX32" fmla="*/ 1254 w 9957"/>
              <a:gd name="connsiteY32" fmla="*/ 5474 h 10000"/>
              <a:gd name="connsiteX33" fmla="*/ 672 w 9957"/>
              <a:gd name="connsiteY33" fmla="*/ 5957 h 10000"/>
              <a:gd name="connsiteX34" fmla="*/ 904 w 9957"/>
              <a:gd name="connsiteY34" fmla="*/ 6284 h 10000"/>
              <a:gd name="connsiteX35" fmla="*/ 1716 w 9957"/>
              <a:gd name="connsiteY35" fmla="*/ 6324 h 10000"/>
              <a:gd name="connsiteX36" fmla="*/ 1877 w 9957"/>
              <a:gd name="connsiteY36" fmla="*/ 6704 h 10000"/>
              <a:gd name="connsiteX37" fmla="*/ 2473 w 9957"/>
              <a:gd name="connsiteY37" fmla="*/ 6503 h 10000"/>
              <a:gd name="connsiteX38" fmla="*/ 2588 w 9957"/>
              <a:gd name="connsiteY38" fmla="*/ 6494 h 10000"/>
              <a:gd name="connsiteX39" fmla="*/ 2616 w 9957"/>
              <a:gd name="connsiteY39" fmla="*/ 6687 h 10000"/>
              <a:gd name="connsiteX40" fmla="*/ 2520 w 9957"/>
              <a:gd name="connsiteY40" fmla="*/ 6664 h 10000"/>
              <a:gd name="connsiteX41" fmla="*/ 2540 w 9957"/>
              <a:gd name="connsiteY41" fmla="*/ 7092 h 10000"/>
              <a:gd name="connsiteX42" fmla="*/ 2424 w 9957"/>
              <a:gd name="connsiteY42" fmla="*/ 7078 h 10000"/>
              <a:gd name="connsiteX43" fmla="*/ 2439 w 9957"/>
              <a:gd name="connsiteY43" fmla="*/ 7235 h 10000"/>
              <a:gd name="connsiteX44" fmla="*/ 2637 w 9957"/>
              <a:gd name="connsiteY44" fmla="*/ 7344 h 10000"/>
              <a:gd name="connsiteX45" fmla="*/ 2640 w 9957"/>
              <a:gd name="connsiteY45" fmla="*/ 7406 h 10000"/>
              <a:gd name="connsiteX46" fmla="*/ 2136 w 9957"/>
              <a:gd name="connsiteY46" fmla="*/ 7418 h 10000"/>
              <a:gd name="connsiteX47" fmla="*/ 2145 w 9957"/>
              <a:gd name="connsiteY47" fmla="*/ 7057 h 10000"/>
              <a:gd name="connsiteX48" fmla="*/ 1859 w 9957"/>
              <a:gd name="connsiteY48" fmla="*/ 6935 h 10000"/>
              <a:gd name="connsiteX49" fmla="*/ 1893 w 9957"/>
              <a:gd name="connsiteY49" fmla="*/ 7418 h 10000"/>
              <a:gd name="connsiteX50" fmla="*/ 1635 w 9957"/>
              <a:gd name="connsiteY50" fmla="*/ 7409 h 10000"/>
              <a:gd name="connsiteX51" fmla="*/ 1512 w 9957"/>
              <a:gd name="connsiteY51" fmla="*/ 6899 h 10000"/>
              <a:gd name="connsiteX52" fmla="*/ 545 w 9957"/>
              <a:gd name="connsiteY52" fmla="*/ 6882 h 10000"/>
              <a:gd name="connsiteX53" fmla="*/ 519 w 9957"/>
              <a:gd name="connsiteY53" fmla="*/ 6856 h 10000"/>
              <a:gd name="connsiteX54" fmla="*/ 418 w 9957"/>
              <a:gd name="connsiteY54" fmla="*/ 6847 h 10000"/>
              <a:gd name="connsiteX55" fmla="*/ 341 w 9957"/>
              <a:gd name="connsiteY55" fmla="*/ 6739 h 10000"/>
              <a:gd name="connsiteX56" fmla="*/ 32 w 9957"/>
              <a:gd name="connsiteY56" fmla="*/ 6730 h 10000"/>
              <a:gd name="connsiteX57" fmla="*/ 303 w 9957"/>
              <a:gd name="connsiteY57" fmla="*/ 7640 h 10000"/>
              <a:gd name="connsiteX58" fmla="*/ 1381 w 9957"/>
              <a:gd name="connsiteY58" fmla="*/ 7645 h 10000"/>
              <a:gd name="connsiteX59" fmla="*/ 1443 w 9957"/>
              <a:gd name="connsiteY59" fmla="*/ 7763 h 10000"/>
              <a:gd name="connsiteX60" fmla="*/ 1647 w 9957"/>
              <a:gd name="connsiteY60" fmla="*/ 7763 h 10000"/>
              <a:gd name="connsiteX61" fmla="*/ 1659 w 9957"/>
              <a:gd name="connsiteY61" fmla="*/ 7684 h 10000"/>
              <a:gd name="connsiteX62" fmla="*/ 1916 w 9957"/>
              <a:gd name="connsiteY62" fmla="*/ 7680 h 10000"/>
              <a:gd name="connsiteX63" fmla="*/ 1916 w 9957"/>
              <a:gd name="connsiteY63" fmla="*/ 7811 h 10000"/>
              <a:gd name="connsiteX64" fmla="*/ 3823 w 9957"/>
              <a:gd name="connsiteY64" fmla="*/ 7811 h 10000"/>
              <a:gd name="connsiteX65" fmla="*/ 7051 w 9957"/>
              <a:gd name="connsiteY65" fmla="*/ 9132 h 10000"/>
              <a:gd name="connsiteX66" fmla="*/ 7685 w 9957"/>
              <a:gd name="connsiteY66" fmla="*/ 9381 h 10000"/>
              <a:gd name="connsiteX67" fmla="*/ 7882 w 9957"/>
              <a:gd name="connsiteY67" fmla="*/ 9824 h 10000"/>
              <a:gd name="connsiteX68" fmla="*/ 7966 w 9957"/>
              <a:gd name="connsiteY68" fmla="*/ 9943 h 10000"/>
              <a:gd name="connsiteX69" fmla="*/ 8023 w 9957"/>
              <a:gd name="connsiteY69" fmla="*/ 9986 h 10000"/>
              <a:gd name="connsiteX70" fmla="*/ 8118 w 9957"/>
              <a:gd name="connsiteY70" fmla="*/ 10000 h 10000"/>
              <a:gd name="connsiteX71" fmla="*/ 8230 w 9957"/>
              <a:gd name="connsiteY71" fmla="*/ 9995 h 10000"/>
              <a:gd name="connsiteX72" fmla="*/ 8387 w 9957"/>
              <a:gd name="connsiteY72" fmla="*/ 9948 h 10000"/>
              <a:gd name="connsiteX73" fmla="*/ 9642 w 9957"/>
              <a:gd name="connsiteY73" fmla="*/ 9293 h 10000"/>
              <a:gd name="connsiteX74" fmla="*/ 9822 w 9957"/>
              <a:gd name="connsiteY74" fmla="*/ 9486 h 10000"/>
              <a:gd name="connsiteX75" fmla="*/ 9902 w 9957"/>
              <a:gd name="connsiteY75" fmla="*/ 9512 h 10000"/>
              <a:gd name="connsiteX76" fmla="*/ 9957 w 9957"/>
              <a:gd name="connsiteY76" fmla="*/ 9503 h 10000"/>
              <a:gd name="connsiteX77" fmla="*/ 7224 w 9957"/>
              <a:gd name="connsiteY77" fmla="*/ 7753 h 10000"/>
              <a:gd name="connsiteX78" fmla="*/ 7482 w 9957"/>
              <a:gd name="connsiteY78" fmla="*/ 6566 h 10000"/>
              <a:gd name="connsiteX79" fmla="*/ 8175 w 9957"/>
              <a:gd name="connsiteY79" fmla="*/ 5290 h 10000"/>
              <a:gd name="connsiteX80" fmla="*/ 7716 w 9957"/>
              <a:gd name="connsiteY80" fmla="*/ 5129 h 10000"/>
              <a:gd name="connsiteX81" fmla="*/ 7732 w 9957"/>
              <a:gd name="connsiteY81" fmla="*/ 4782 h 10000"/>
              <a:gd name="connsiteX82" fmla="*/ 7768 w 9957"/>
              <a:gd name="connsiteY82" fmla="*/ 4352 h 10000"/>
              <a:gd name="connsiteX83" fmla="*/ 7805 w 9957"/>
              <a:gd name="connsiteY83" fmla="*/ 4035 h 10000"/>
              <a:gd name="connsiteX84" fmla="*/ 7697 w 9957"/>
              <a:gd name="connsiteY84" fmla="*/ 3678 h 10000"/>
              <a:gd name="connsiteX85" fmla="*/ 7492 w 9957"/>
              <a:gd name="connsiteY85" fmla="*/ 3389 h 10000"/>
              <a:gd name="connsiteX86" fmla="*/ 7421 w 9957"/>
              <a:gd name="connsiteY86" fmla="*/ 3120 h 10000"/>
              <a:gd name="connsiteX87" fmla="*/ 7407 w 9957"/>
              <a:gd name="connsiteY87" fmla="*/ 2814 h 10000"/>
              <a:gd name="connsiteX88" fmla="*/ 7508 w 9957"/>
              <a:gd name="connsiteY88" fmla="*/ 2461 h 10000"/>
              <a:gd name="connsiteX89" fmla="*/ 7631 w 9957"/>
              <a:gd name="connsiteY89" fmla="*/ 2174 h 10000"/>
              <a:gd name="connsiteX90" fmla="*/ 7631 w 9957"/>
              <a:gd name="connsiteY90" fmla="*/ 2087 h 10000"/>
              <a:gd name="connsiteX91" fmla="*/ 7786 w 9957"/>
              <a:gd name="connsiteY91" fmla="*/ 945 h 10000"/>
              <a:gd name="connsiteX92" fmla="*/ 7804 w 9957"/>
              <a:gd name="connsiteY92" fmla="*/ 632 h 10000"/>
              <a:gd name="connsiteX93" fmla="*/ 7940 w 9957"/>
              <a:gd name="connsiteY93" fmla="*/ 628 h 10000"/>
              <a:gd name="connsiteX94" fmla="*/ 8063 w 9957"/>
              <a:gd name="connsiteY94" fmla="*/ 501 h 10000"/>
              <a:gd name="connsiteX95" fmla="*/ 8077 w 9957"/>
              <a:gd name="connsiteY95" fmla="*/ 23 h 10000"/>
              <a:gd name="connsiteX96" fmla="*/ 7785 w 9957"/>
              <a:gd name="connsiteY96" fmla="*/ 7 h 10000"/>
              <a:gd name="connsiteX97" fmla="*/ 7423 w 9957"/>
              <a:gd name="connsiteY97" fmla="*/ 146 h 10000"/>
              <a:gd name="connsiteX98" fmla="*/ 7107 w 9957"/>
              <a:gd name="connsiteY98" fmla="*/ 381 h 10000"/>
              <a:gd name="connsiteX99" fmla="*/ 6529 w 9957"/>
              <a:gd name="connsiteY99" fmla="*/ 726 h 10000"/>
              <a:gd name="connsiteX100" fmla="*/ 4943 w 9957"/>
              <a:gd name="connsiteY100" fmla="*/ 1406 h 10000"/>
              <a:gd name="connsiteX101" fmla="*/ 4283 w 9957"/>
              <a:gd name="connsiteY101" fmla="*/ 1781 h 10000"/>
              <a:gd name="connsiteX102" fmla="*/ 4283 w 9957"/>
              <a:gd name="connsiteY102" fmla="*/ 1912 h 10000"/>
              <a:gd name="connsiteX103" fmla="*/ 4357 w 9957"/>
              <a:gd name="connsiteY103" fmla="*/ 1890 h 10000"/>
              <a:gd name="connsiteX104" fmla="*/ 4372 w 9957"/>
              <a:gd name="connsiteY104" fmla="*/ 1994 h 10000"/>
              <a:gd name="connsiteX105" fmla="*/ 4253 w 9957"/>
              <a:gd name="connsiteY105" fmla="*/ 2061 h 10000"/>
              <a:gd name="connsiteX106" fmla="*/ 3757 w 9957"/>
              <a:gd name="connsiteY106" fmla="*/ 2465 h 10000"/>
              <a:gd name="connsiteX107" fmla="*/ 3570 w 9957"/>
              <a:gd name="connsiteY107" fmla="*/ 2683 h 10000"/>
              <a:gd name="connsiteX108" fmla="*/ 3213 w 9957"/>
              <a:gd name="connsiteY108" fmla="*/ 2971 h 10000"/>
              <a:gd name="connsiteX109" fmla="*/ 3097 w 9957"/>
              <a:gd name="connsiteY109" fmla="*/ 3106 h 10000"/>
              <a:gd name="connsiteX110" fmla="*/ 3100 w 9957"/>
              <a:gd name="connsiteY110" fmla="*/ 3207 h 10000"/>
              <a:gd name="connsiteX111" fmla="*/ 2937 w 9957"/>
              <a:gd name="connsiteY111" fmla="*/ 3325 h 10000"/>
              <a:gd name="connsiteX112" fmla="*/ 2677 w 9957"/>
              <a:gd name="connsiteY112" fmla="*/ 3263 h 10000"/>
              <a:gd name="connsiteX113" fmla="*/ 2386 w 9957"/>
              <a:gd name="connsiteY113" fmla="*/ 3520 h 10000"/>
              <a:gd name="connsiteX114" fmla="*/ 2386 w 9957"/>
              <a:gd name="connsiteY114" fmla="*/ 3651 h 10000"/>
              <a:gd name="connsiteX115" fmla="*/ 2148 w 9957"/>
              <a:gd name="connsiteY115" fmla="*/ 3826 h 10000"/>
              <a:gd name="connsiteX116" fmla="*/ 2275 w 9957"/>
              <a:gd name="connsiteY116" fmla="*/ 3927 h 10000"/>
              <a:gd name="connsiteX117" fmla="*/ 2460 w 9957"/>
              <a:gd name="connsiteY117" fmla="*/ 3835 h 10000"/>
              <a:gd name="connsiteX118" fmla="*/ 2808 w 9957"/>
              <a:gd name="connsiteY118" fmla="*/ 3995 h 10000"/>
              <a:gd name="connsiteX119" fmla="*/ 3169 w 9957"/>
              <a:gd name="connsiteY119" fmla="*/ 3800 h 10000"/>
              <a:gd name="connsiteX120" fmla="*/ 3253 w 9957"/>
              <a:gd name="connsiteY120" fmla="*/ 3848 h 10000"/>
              <a:gd name="connsiteX121" fmla="*/ 2878 w 9957"/>
              <a:gd name="connsiteY121" fmla="*/ 4074 h 10000"/>
              <a:gd name="connsiteX122" fmla="*/ 3253 w 9957"/>
              <a:gd name="connsiteY122" fmla="*/ 4336 h 10000"/>
              <a:gd name="connsiteX123" fmla="*/ 3491 w 9957"/>
              <a:gd name="connsiteY123" fmla="*/ 4175 h 10000"/>
              <a:gd name="connsiteX124" fmla="*/ 3659 w 9957"/>
              <a:gd name="connsiteY124" fmla="*/ 4136 h 10000"/>
              <a:gd name="connsiteX125" fmla="*/ 3668 w 9957"/>
              <a:gd name="connsiteY125" fmla="*/ 4258 h 10000"/>
              <a:gd name="connsiteX126" fmla="*/ 3426 w 9957"/>
              <a:gd name="connsiteY126" fmla="*/ 4384 h 10000"/>
              <a:gd name="connsiteX127" fmla="*/ 3567 w 9957"/>
              <a:gd name="connsiteY127" fmla="*/ 4545 h 10000"/>
              <a:gd name="connsiteX128" fmla="*/ 4037 w 9957"/>
              <a:gd name="connsiteY128" fmla="*/ 4240 h 10000"/>
              <a:gd name="connsiteX129" fmla="*/ 3960 w 9957"/>
              <a:gd name="connsiteY129" fmla="*/ 4122 h 10000"/>
              <a:gd name="connsiteX130" fmla="*/ 4128 w 9957"/>
              <a:gd name="connsiteY130" fmla="*/ 4004 h 10000"/>
              <a:gd name="connsiteX131" fmla="*/ 4305 w 9957"/>
              <a:gd name="connsiteY131" fmla="*/ 4126 h 10000"/>
              <a:gd name="connsiteX132" fmla="*/ 4536 w 9957"/>
              <a:gd name="connsiteY132" fmla="*/ 4070 h 10000"/>
              <a:gd name="connsiteX133" fmla="*/ 5302 w 9957"/>
              <a:gd name="connsiteY133" fmla="*/ 2949 h 10000"/>
              <a:gd name="connsiteX134" fmla="*/ 5281 w 9957"/>
              <a:gd name="connsiteY134" fmla="*/ 3075 h 10000"/>
              <a:gd name="connsiteX135" fmla="*/ 4724 w 9957"/>
              <a:gd name="connsiteY135" fmla="*/ 4226 h 10000"/>
              <a:gd name="connsiteX136" fmla="*/ 5552 w 9957"/>
              <a:gd name="connsiteY136" fmla="*/ 4083 h 10000"/>
              <a:gd name="connsiteX137" fmla="*/ 5502 w 9957"/>
              <a:gd name="connsiteY137" fmla="*/ 4284 h 10000"/>
              <a:gd name="connsiteX138" fmla="*/ 4932 w 9957"/>
              <a:gd name="connsiteY138" fmla="*/ 4402 h 10000"/>
              <a:gd name="connsiteX139" fmla="*/ 4955 w 9957"/>
              <a:gd name="connsiteY139" fmla="*/ 4554 h 10000"/>
              <a:gd name="connsiteX140" fmla="*/ 5321 w 9957"/>
              <a:gd name="connsiteY140" fmla="*/ 4541 h 10000"/>
              <a:gd name="connsiteX141" fmla="*/ 5309 w 9957"/>
              <a:gd name="connsiteY141" fmla="*/ 4676 h 10000"/>
              <a:gd name="connsiteX142" fmla="*/ 5040 w 9957"/>
              <a:gd name="connsiteY142" fmla="*/ 4702 h 10000"/>
              <a:gd name="connsiteX143" fmla="*/ 5040 w 9957"/>
              <a:gd name="connsiteY143" fmla="*/ 4846 h 10000"/>
              <a:gd name="connsiteX144" fmla="*/ 5245 w 9957"/>
              <a:gd name="connsiteY144" fmla="*/ 4855 h 10000"/>
              <a:gd name="connsiteX145" fmla="*/ 5232 w 9957"/>
              <a:gd name="connsiteY145" fmla="*/ 4977 h 10000"/>
              <a:gd name="connsiteX146" fmla="*/ 5002 w 9957"/>
              <a:gd name="connsiteY146" fmla="*/ 5038 h 10000"/>
              <a:gd name="connsiteX147" fmla="*/ 4932 w 9957"/>
              <a:gd name="connsiteY147" fmla="*/ 5069 h 10000"/>
              <a:gd name="connsiteX148" fmla="*/ 4870 w 9957"/>
              <a:gd name="connsiteY148" fmla="*/ 5029 h 10000"/>
              <a:gd name="connsiteX149" fmla="*/ 4913 w 9957"/>
              <a:gd name="connsiteY149" fmla="*/ 4972 h 10000"/>
              <a:gd name="connsiteX150" fmla="*/ 4875 w 9957"/>
              <a:gd name="connsiteY150" fmla="*/ 4807 h 10000"/>
              <a:gd name="connsiteX151" fmla="*/ 4683 w 9957"/>
              <a:gd name="connsiteY151" fmla="*/ 4558 h 10000"/>
              <a:gd name="connsiteX152" fmla="*/ 4574 w 9957"/>
              <a:gd name="connsiteY152" fmla="*/ 4594 h 10000"/>
              <a:gd name="connsiteX153" fmla="*/ 4587 w 9957"/>
              <a:gd name="connsiteY153" fmla="*/ 4462 h 10000"/>
              <a:gd name="connsiteX154" fmla="*/ 4404 w 9957"/>
              <a:gd name="connsiteY154" fmla="*/ 4319 h 10000"/>
              <a:gd name="connsiteX155" fmla="*/ 4139 w 9957"/>
              <a:gd name="connsiteY155" fmla="*/ 4502 h 10000"/>
              <a:gd name="connsiteX156" fmla="*/ 4162 w 9957"/>
              <a:gd name="connsiteY156" fmla="*/ 4868 h 10000"/>
              <a:gd name="connsiteX157" fmla="*/ 4066 w 9957"/>
              <a:gd name="connsiteY157" fmla="*/ 4898 h 10000"/>
              <a:gd name="connsiteX158" fmla="*/ 4073 w 9957"/>
              <a:gd name="connsiteY158" fmla="*/ 5330 h 10000"/>
              <a:gd name="connsiteX159" fmla="*/ 4240 w 9957"/>
              <a:gd name="connsiteY159" fmla="*/ 5355 h 10000"/>
              <a:gd name="connsiteX160" fmla="*/ 4292 w 9957"/>
              <a:gd name="connsiteY160" fmla="*/ 5404 h 10000"/>
              <a:gd name="connsiteX161" fmla="*/ 4283 w 9957"/>
              <a:gd name="connsiteY161" fmla="*/ 5861 h 10000"/>
              <a:gd name="connsiteX162" fmla="*/ 5929 w 9957"/>
              <a:gd name="connsiteY162" fmla="*/ 5852 h 10000"/>
              <a:gd name="connsiteX163" fmla="*/ 6114 w 9957"/>
              <a:gd name="connsiteY163" fmla="*/ 5482 h 10000"/>
              <a:gd name="connsiteX164" fmla="*/ 6238 w 9957"/>
              <a:gd name="connsiteY164" fmla="*/ 5055 h 10000"/>
              <a:gd name="connsiteX165" fmla="*/ 6253 w 9957"/>
              <a:gd name="connsiteY165" fmla="*/ 4201 h 10000"/>
              <a:gd name="connsiteX166" fmla="*/ 6278 w 9957"/>
              <a:gd name="connsiteY166" fmla="*/ 4048 h 10000"/>
              <a:gd name="connsiteX167" fmla="*/ 6303 w 9957"/>
              <a:gd name="connsiteY167" fmla="*/ 3970 h 10000"/>
              <a:gd name="connsiteX0" fmla="*/ 6330 w 9945"/>
              <a:gd name="connsiteY0" fmla="*/ 3970 h 10000"/>
              <a:gd name="connsiteX1" fmla="*/ 6415 w 9945"/>
              <a:gd name="connsiteY1" fmla="*/ 4114 h 10000"/>
              <a:gd name="connsiteX2" fmla="*/ 6441 w 9945"/>
              <a:gd name="connsiteY2" fmla="*/ 4357 h 10000"/>
              <a:gd name="connsiteX3" fmla="*/ 6394 w 9945"/>
              <a:gd name="connsiteY3" fmla="*/ 5012 h 10000"/>
              <a:gd name="connsiteX4" fmla="*/ 6342 w 9945"/>
              <a:gd name="connsiteY4" fmla="*/ 5364 h 10000"/>
              <a:gd name="connsiteX5" fmla="*/ 6238 w 9945"/>
              <a:gd name="connsiteY5" fmla="*/ 5670 h 10000"/>
              <a:gd name="connsiteX6" fmla="*/ 6100 w 9945"/>
              <a:gd name="connsiteY6" fmla="*/ 5953 h 10000"/>
              <a:gd name="connsiteX7" fmla="*/ 5985 w 9945"/>
              <a:gd name="connsiteY7" fmla="*/ 6115 h 10000"/>
              <a:gd name="connsiteX8" fmla="*/ 5867 w 9945"/>
              <a:gd name="connsiteY8" fmla="*/ 6253 h 10000"/>
              <a:gd name="connsiteX9" fmla="*/ 5654 w 9945"/>
              <a:gd name="connsiteY9" fmla="*/ 6359 h 10000"/>
              <a:gd name="connsiteX10" fmla="*/ 5383 w 9945"/>
              <a:gd name="connsiteY10" fmla="*/ 6456 h 10000"/>
              <a:gd name="connsiteX11" fmla="*/ 5028 w 9945"/>
              <a:gd name="connsiteY11" fmla="*/ 6555 h 10000"/>
              <a:gd name="connsiteX12" fmla="*/ 4648 w 9945"/>
              <a:gd name="connsiteY12" fmla="*/ 6608 h 10000"/>
              <a:gd name="connsiteX13" fmla="*/ 4364 w 9945"/>
              <a:gd name="connsiteY13" fmla="*/ 6625 h 10000"/>
              <a:gd name="connsiteX14" fmla="*/ 4054 w 9945"/>
              <a:gd name="connsiteY14" fmla="*/ 6599 h 10000"/>
              <a:gd name="connsiteX15" fmla="*/ 3851 w 9945"/>
              <a:gd name="connsiteY15" fmla="*/ 6542 h 10000"/>
              <a:gd name="connsiteX16" fmla="*/ 3865 w 9945"/>
              <a:gd name="connsiteY16" fmla="*/ 7327 h 10000"/>
              <a:gd name="connsiteX17" fmla="*/ 3675 w 9945"/>
              <a:gd name="connsiteY17" fmla="*/ 7344 h 10000"/>
              <a:gd name="connsiteX18" fmla="*/ 3352 w 9945"/>
              <a:gd name="connsiteY18" fmla="*/ 6908 h 10000"/>
              <a:gd name="connsiteX19" fmla="*/ 3434 w 9945"/>
              <a:gd name="connsiteY19" fmla="*/ 6687 h 10000"/>
              <a:gd name="connsiteX20" fmla="*/ 3308 w 9945"/>
              <a:gd name="connsiteY20" fmla="*/ 6359 h 10000"/>
              <a:gd name="connsiteX21" fmla="*/ 2881 w 9945"/>
              <a:gd name="connsiteY21" fmla="*/ 6595 h 10000"/>
              <a:gd name="connsiteX22" fmla="*/ 2778 w 9945"/>
              <a:gd name="connsiteY22" fmla="*/ 6377 h 10000"/>
              <a:gd name="connsiteX23" fmla="*/ 3434 w 9945"/>
              <a:gd name="connsiteY23" fmla="*/ 6036 h 10000"/>
              <a:gd name="connsiteX24" fmla="*/ 3254 w 9945"/>
              <a:gd name="connsiteY24" fmla="*/ 4842 h 10000"/>
              <a:gd name="connsiteX25" fmla="*/ 2675 w 9945"/>
              <a:gd name="connsiteY25" fmla="*/ 4541 h 10000"/>
              <a:gd name="connsiteX26" fmla="*/ 2279 w 9945"/>
              <a:gd name="connsiteY26" fmla="*/ 4697 h 10000"/>
              <a:gd name="connsiteX27" fmla="*/ 1795 w 9945"/>
              <a:gd name="connsiteY27" fmla="*/ 4345 h 10000"/>
              <a:gd name="connsiteX28" fmla="*/ 0 w 9945"/>
              <a:gd name="connsiteY28" fmla="*/ 5133 h 10000"/>
              <a:gd name="connsiteX29" fmla="*/ 0 w 9945"/>
              <a:gd name="connsiteY29" fmla="*/ 5758 h 10000"/>
              <a:gd name="connsiteX30" fmla="*/ 553 w 9945"/>
              <a:gd name="connsiteY30" fmla="*/ 5743 h 10000"/>
              <a:gd name="connsiteX31" fmla="*/ 1093 w 9945"/>
              <a:gd name="connsiteY31" fmla="*/ 5273 h 10000"/>
              <a:gd name="connsiteX32" fmla="*/ 1259 w 9945"/>
              <a:gd name="connsiteY32" fmla="*/ 5474 h 10000"/>
              <a:gd name="connsiteX33" fmla="*/ 675 w 9945"/>
              <a:gd name="connsiteY33" fmla="*/ 5957 h 10000"/>
              <a:gd name="connsiteX34" fmla="*/ 908 w 9945"/>
              <a:gd name="connsiteY34" fmla="*/ 6284 h 10000"/>
              <a:gd name="connsiteX35" fmla="*/ 1723 w 9945"/>
              <a:gd name="connsiteY35" fmla="*/ 6324 h 10000"/>
              <a:gd name="connsiteX36" fmla="*/ 1885 w 9945"/>
              <a:gd name="connsiteY36" fmla="*/ 6704 h 10000"/>
              <a:gd name="connsiteX37" fmla="*/ 2484 w 9945"/>
              <a:gd name="connsiteY37" fmla="*/ 6503 h 10000"/>
              <a:gd name="connsiteX38" fmla="*/ 2599 w 9945"/>
              <a:gd name="connsiteY38" fmla="*/ 6494 h 10000"/>
              <a:gd name="connsiteX39" fmla="*/ 2627 w 9945"/>
              <a:gd name="connsiteY39" fmla="*/ 6687 h 10000"/>
              <a:gd name="connsiteX40" fmla="*/ 2531 w 9945"/>
              <a:gd name="connsiteY40" fmla="*/ 6664 h 10000"/>
              <a:gd name="connsiteX41" fmla="*/ 2551 w 9945"/>
              <a:gd name="connsiteY41" fmla="*/ 7092 h 10000"/>
              <a:gd name="connsiteX42" fmla="*/ 2434 w 9945"/>
              <a:gd name="connsiteY42" fmla="*/ 7078 h 10000"/>
              <a:gd name="connsiteX43" fmla="*/ 2450 w 9945"/>
              <a:gd name="connsiteY43" fmla="*/ 7235 h 10000"/>
              <a:gd name="connsiteX44" fmla="*/ 2648 w 9945"/>
              <a:gd name="connsiteY44" fmla="*/ 7344 h 10000"/>
              <a:gd name="connsiteX45" fmla="*/ 2651 w 9945"/>
              <a:gd name="connsiteY45" fmla="*/ 7406 h 10000"/>
              <a:gd name="connsiteX46" fmla="*/ 2145 w 9945"/>
              <a:gd name="connsiteY46" fmla="*/ 7418 h 10000"/>
              <a:gd name="connsiteX47" fmla="*/ 2154 w 9945"/>
              <a:gd name="connsiteY47" fmla="*/ 7057 h 10000"/>
              <a:gd name="connsiteX48" fmla="*/ 1867 w 9945"/>
              <a:gd name="connsiteY48" fmla="*/ 6935 h 10000"/>
              <a:gd name="connsiteX49" fmla="*/ 1901 w 9945"/>
              <a:gd name="connsiteY49" fmla="*/ 7418 h 10000"/>
              <a:gd name="connsiteX50" fmla="*/ 1642 w 9945"/>
              <a:gd name="connsiteY50" fmla="*/ 7409 h 10000"/>
              <a:gd name="connsiteX51" fmla="*/ 1519 w 9945"/>
              <a:gd name="connsiteY51" fmla="*/ 6899 h 10000"/>
              <a:gd name="connsiteX52" fmla="*/ 547 w 9945"/>
              <a:gd name="connsiteY52" fmla="*/ 6882 h 10000"/>
              <a:gd name="connsiteX53" fmla="*/ 521 w 9945"/>
              <a:gd name="connsiteY53" fmla="*/ 6856 h 10000"/>
              <a:gd name="connsiteX54" fmla="*/ 420 w 9945"/>
              <a:gd name="connsiteY54" fmla="*/ 6847 h 10000"/>
              <a:gd name="connsiteX55" fmla="*/ 342 w 9945"/>
              <a:gd name="connsiteY55" fmla="*/ 6739 h 10000"/>
              <a:gd name="connsiteX56" fmla="*/ 32 w 9945"/>
              <a:gd name="connsiteY56" fmla="*/ 6730 h 10000"/>
              <a:gd name="connsiteX57" fmla="*/ 304 w 9945"/>
              <a:gd name="connsiteY57" fmla="*/ 7640 h 10000"/>
              <a:gd name="connsiteX58" fmla="*/ 1387 w 9945"/>
              <a:gd name="connsiteY58" fmla="*/ 7645 h 10000"/>
              <a:gd name="connsiteX59" fmla="*/ 1449 w 9945"/>
              <a:gd name="connsiteY59" fmla="*/ 7763 h 10000"/>
              <a:gd name="connsiteX60" fmla="*/ 1654 w 9945"/>
              <a:gd name="connsiteY60" fmla="*/ 7763 h 10000"/>
              <a:gd name="connsiteX61" fmla="*/ 1666 w 9945"/>
              <a:gd name="connsiteY61" fmla="*/ 7684 h 10000"/>
              <a:gd name="connsiteX62" fmla="*/ 1924 w 9945"/>
              <a:gd name="connsiteY62" fmla="*/ 7680 h 10000"/>
              <a:gd name="connsiteX63" fmla="*/ 1924 w 9945"/>
              <a:gd name="connsiteY63" fmla="*/ 7811 h 10000"/>
              <a:gd name="connsiteX64" fmla="*/ 3840 w 9945"/>
              <a:gd name="connsiteY64" fmla="*/ 7811 h 10000"/>
              <a:gd name="connsiteX65" fmla="*/ 7081 w 9945"/>
              <a:gd name="connsiteY65" fmla="*/ 9132 h 10000"/>
              <a:gd name="connsiteX66" fmla="*/ 7718 w 9945"/>
              <a:gd name="connsiteY66" fmla="*/ 9381 h 10000"/>
              <a:gd name="connsiteX67" fmla="*/ 7916 w 9945"/>
              <a:gd name="connsiteY67" fmla="*/ 9824 h 10000"/>
              <a:gd name="connsiteX68" fmla="*/ 8000 w 9945"/>
              <a:gd name="connsiteY68" fmla="*/ 9943 h 10000"/>
              <a:gd name="connsiteX69" fmla="*/ 8058 w 9945"/>
              <a:gd name="connsiteY69" fmla="*/ 9986 h 10000"/>
              <a:gd name="connsiteX70" fmla="*/ 8153 w 9945"/>
              <a:gd name="connsiteY70" fmla="*/ 10000 h 10000"/>
              <a:gd name="connsiteX71" fmla="*/ 8266 w 9945"/>
              <a:gd name="connsiteY71" fmla="*/ 9995 h 10000"/>
              <a:gd name="connsiteX72" fmla="*/ 8423 w 9945"/>
              <a:gd name="connsiteY72" fmla="*/ 9948 h 10000"/>
              <a:gd name="connsiteX73" fmla="*/ 9684 w 9945"/>
              <a:gd name="connsiteY73" fmla="*/ 9293 h 10000"/>
              <a:gd name="connsiteX74" fmla="*/ 9864 w 9945"/>
              <a:gd name="connsiteY74" fmla="*/ 9486 h 10000"/>
              <a:gd name="connsiteX75" fmla="*/ 9945 w 9945"/>
              <a:gd name="connsiteY75" fmla="*/ 9512 h 10000"/>
              <a:gd name="connsiteX76" fmla="*/ 7255 w 9945"/>
              <a:gd name="connsiteY76" fmla="*/ 7753 h 10000"/>
              <a:gd name="connsiteX77" fmla="*/ 7514 w 9945"/>
              <a:gd name="connsiteY77" fmla="*/ 6566 h 10000"/>
              <a:gd name="connsiteX78" fmla="*/ 8210 w 9945"/>
              <a:gd name="connsiteY78" fmla="*/ 5290 h 10000"/>
              <a:gd name="connsiteX79" fmla="*/ 7749 w 9945"/>
              <a:gd name="connsiteY79" fmla="*/ 5129 h 10000"/>
              <a:gd name="connsiteX80" fmla="*/ 7765 w 9945"/>
              <a:gd name="connsiteY80" fmla="*/ 4782 h 10000"/>
              <a:gd name="connsiteX81" fmla="*/ 7802 w 9945"/>
              <a:gd name="connsiteY81" fmla="*/ 4352 h 10000"/>
              <a:gd name="connsiteX82" fmla="*/ 7839 w 9945"/>
              <a:gd name="connsiteY82" fmla="*/ 4035 h 10000"/>
              <a:gd name="connsiteX83" fmla="*/ 7730 w 9945"/>
              <a:gd name="connsiteY83" fmla="*/ 3678 h 10000"/>
              <a:gd name="connsiteX84" fmla="*/ 7524 w 9945"/>
              <a:gd name="connsiteY84" fmla="*/ 3389 h 10000"/>
              <a:gd name="connsiteX85" fmla="*/ 7453 w 9945"/>
              <a:gd name="connsiteY85" fmla="*/ 3120 h 10000"/>
              <a:gd name="connsiteX86" fmla="*/ 7439 w 9945"/>
              <a:gd name="connsiteY86" fmla="*/ 2814 h 10000"/>
              <a:gd name="connsiteX87" fmla="*/ 7540 w 9945"/>
              <a:gd name="connsiteY87" fmla="*/ 2461 h 10000"/>
              <a:gd name="connsiteX88" fmla="*/ 7664 w 9945"/>
              <a:gd name="connsiteY88" fmla="*/ 2174 h 10000"/>
              <a:gd name="connsiteX89" fmla="*/ 7664 w 9945"/>
              <a:gd name="connsiteY89" fmla="*/ 2087 h 10000"/>
              <a:gd name="connsiteX90" fmla="*/ 7820 w 9945"/>
              <a:gd name="connsiteY90" fmla="*/ 945 h 10000"/>
              <a:gd name="connsiteX91" fmla="*/ 7838 w 9945"/>
              <a:gd name="connsiteY91" fmla="*/ 632 h 10000"/>
              <a:gd name="connsiteX92" fmla="*/ 7974 w 9945"/>
              <a:gd name="connsiteY92" fmla="*/ 628 h 10000"/>
              <a:gd name="connsiteX93" fmla="*/ 8098 w 9945"/>
              <a:gd name="connsiteY93" fmla="*/ 501 h 10000"/>
              <a:gd name="connsiteX94" fmla="*/ 8112 w 9945"/>
              <a:gd name="connsiteY94" fmla="*/ 23 h 10000"/>
              <a:gd name="connsiteX95" fmla="*/ 7819 w 9945"/>
              <a:gd name="connsiteY95" fmla="*/ 7 h 10000"/>
              <a:gd name="connsiteX96" fmla="*/ 7455 w 9945"/>
              <a:gd name="connsiteY96" fmla="*/ 146 h 10000"/>
              <a:gd name="connsiteX97" fmla="*/ 7138 w 9945"/>
              <a:gd name="connsiteY97" fmla="*/ 381 h 10000"/>
              <a:gd name="connsiteX98" fmla="*/ 6557 w 9945"/>
              <a:gd name="connsiteY98" fmla="*/ 726 h 10000"/>
              <a:gd name="connsiteX99" fmla="*/ 4964 w 9945"/>
              <a:gd name="connsiteY99" fmla="*/ 1406 h 10000"/>
              <a:gd name="connsiteX100" fmla="*/ 4301 w 9945"/>
              <a:gd name="connsiteY100" fmla="*/ 1781 h 10000"/>
              <a:gd name="connsiteX101" fmla="*/ 4301 w 9945"/>
              <a:gd name="connsiteY101" fmla="*/ 1912 h 10000"/>
              <a:gd name="connsiteX102" fmla="*/ 4376 w 9945"/>
              <a:gd name="connsiteY102" fmla="*/ 1890 h 10000"/>
              <a:gd name="connsiteX103" fmla="*/ 4391 w 9945"/>
              <a:gd name="connsiteY103" fmla="*/ 1994 h 10000"/>
              <a:gd name="connsiteX104" fmla="*/ 4271 w 9945"/>
              <a:gd name="connsiteY104" fmla="*/ 2061 h 10000"/>
              <a:gd name="connsiteX105" fmla="*/ 3773 w 9945"/>
              <a:gd name="connsiteY105" fmla="*/ 2465 h 10000"/>
              <a:gd name="connsiteX106" fmla="*/ 3585 w 9945"/>
              <a:gd name="connsiteY106" fmla="*/ 2683 h 10000"/>
              <a:gd name="connsiteX107" fmla="*/ 3227 w 9945"/>
              <a:gd name="connsiteY107" fmla="*/ 2971 h 10000"/>
              <a:gd name="connsiteX108" fmla="*/ 3110 w 9945"/>
              <a:gd name="connsiteY108" fmla="*/ 3106 h 10000"/>
              <a:gd name="connsiteX109" fmla="*/ 3113 w 9945"/>
              <a:gd name="connsiteY109" fmla="*/ 3207 h 10000"/>
              <a:gd name="connsiteX110" fmla="*/ 2950 w 9945"/>
              <a:gd name="connsiteY110" fmla="*/ 3325 h 10000"/>
              <a:gd name="connsiteX111" fmla="*/ 2689 w 9945"/>
              <a:gd name="connsiteY111" fmla="*/ 3263 h 10000"/>
              <a:gd name="connsiteX112" fmla="*/ 2396 w 9945"/>
              <a:gd name="connsiteY112" fmla="*/ 3520 h 10000"/>
              <a:gd name="connsiteX113" fmla="*/ 2396 w 9945"/>
              <a:gd name="connsiteY113" fmla="*/ 3651 h 10000"/>
              <a:gd name="connsiteX114" fmla="*/ 2157 w 9945"/>
              <a:gd name="connsiteY114" fmla="*/ 3826 h 10000"/>
              <a:gd name="connsiteX115" fmla="*/ 2285 w 9945"/>
              <a:gd name="connsiteY115" fmla="*/ 3927 h 10000"/>
              <a:gd name="connsiteX116" fmla="*/ 2471 w 9945"/>
              <a:gd name="connsiteY116" fmla="*/ 3835 h 10000"/>
              <a:gd name="connsiteX117" fmla="*/ 2820 w 9945"/>
              <a:gd name="connsiteY117" fmla="*/ 3995 h 10000"/>
              <a:gd name="connsiteX118" fmla="*/ 3183 w 9945"/>
              <a:gd name="connsiteY118" fmla="*/ 3800 h 10000"/>
              <a:gd name="connsiteX119" fmla="*/ 3267 w 9945"/>
              <a:gd name="connsiteY119" fmla="*/ 3848 h 10000"/>
              <a:gd name="connsiteX120" fmla="*/ 2890 w 9945"/>
              <a:gd name="connsiteY120" fmla="*/ 4074 h 10000"/>
              <a:gd name="connsiteX121" fmla="*/ 3267 w 9945"/>
              <a:gd name="connsiteY121" fmla="*/ 4336 h 10000"/>
              <a:gd name="connsiteX122" fmla="*/ 3506 w 9945"/>
              <a:gd name="connsiteY122" fmla="*/ 4175 h 10000"/>
              <a:gd name="connsiteX123" fmla="*/ 3675 w 9945"/>
              <a:gd name="connsiteY123" fmla="*/ 4136 h 10000"/>
              <a:gd name="connsiteX124" fmla="*/ 3684 w 9945"/>
              <a:gd name="connsiteY124" fmla="*/ 4258 h 10000"/>
              <a:gd name="connsiteX125" fmla="*/ 3441 w 9945"/>
              <a:gd name="connsiteY125" fmla="*/ 4384 h 10000"/>
              <a:gd name="connsiteX126" fmla="*/ 3582 w 9945"/>
              <a:gd name="connsiteY126" fmla="*/ 4545 h 10000"/>
              <a:gd name="connsiteX127" fmla="*/ 4054 w 9945"/>
              <a:gd name="connsiteY127" fmla="*/ 4240 h 10000"/>
              <a:gd name="connsiteX128" fmla="*/ 3977 w 9945"/>
              <a:gd name="connsiteY128" fmla="*/ 4122 h 10000"/>
              <a:gd name="connsiteX129" fmla="*/ 4146 w 9945"/>
              <a:gd name="connsiteY129" fmla="*/ 4004 h 10000"/>
              <a:gd name="connsiteX130" fmla="*/ 4324 w 9945"/>
              <a:gd name="connsiteY130" fmla="*/ 4126 h 10000"/>
              <a:gd name="connsiteX131" fmla="*/ 4556 w 9945"/>
              <a:gd name="connsiteY131" fmla="*/ 4070 h 10000"/>
              <a:gd name="connsiteX132" fmla="*/ 5325 w 9945"/>
              <a:gd name="connsiteY132" fmla="*/ 2949 h 10000"/>
              <a:gd name="connsiteX133" fmla="*/ 5304 w 9945"/>
              <a:gd name="connsiteY133" fmla="*/ 3075 h 10000"/>
              <a:gd name="connsiteX134" fmla="*/ 4744 w 9945"/>
              <a:gd name="connsiteY134" fmla="*/ 4226 h 10000"/>
              <a:gd name="connsiteX135" fmla="*/ 5576 w 9945"/>
              <a:gd name="connsiteY135" fmla="*/ 4083 h 10000"/>
              <a:gd name="connsiteX136" fmla="*/ 5526 w 9945"/>
              <a:gd name="connsiteY136" fmla="*/ 4284 h 10000"/>
              <a:gd name="connsiteX137" fmla="*/ 4953 w 9945"/>
              <a:gd name="connsiteY137" fmla="*/ 4402 h 10000"/>
              <a:gd name="connsiteX138" fmla="*/ 4976 w 9945"/>
              <a:gd name="connsiteY138" fmla="*/ 4554 h 10000"/>
              <a:gd name="connsiteX139" fmla="*/ 5344 w 9945"/>
              <a:gd name="connsiteY139" fmla="*/ 4541 h 10000"/>
              <a:gd name="connsiteX140" fmla="*/ 5332 w 9945"/>
              <a:gd name="connsiteY140" fmla="*/ 4676 h 10000"/>
              <a:gd name="connsiteX141" fmla="*/ 5062 w 9945"/>
              <a:gd name="connsiteY141" fmla="*/ 4702 h 10000"/>
              <a:gd name="connsiteX142" fmla="*/ 5062 w 9945"/>
              <a:gd name="connsiteY142" fmla="*/ 4846 h 10000"/>
              <a:gd name="connsiteX143" fmla="*/ 5268 w 9945"/>
              <a:gd name="connsiteY143" fmla="*/ 4855 h 10000"/>
              <a:gd name="connsiteX144" fmla="*/ 5255 w 9945"/>
              <a:gd name="connsiteY144" fmla="*/ 4977 h 10000"/>
              <a:gd name="connsiteX145" fmla="*/ 5024 w 9945"/>
              <a:gd name="connsiteY145" fmla="*/ 5038 h 10000"/>
              <a:gd name="connsiteX146" fmla="*/ 4953 w 9945"/>
              <a:gd name="connsiteY146" fmla="*/ 5069 h 10000"/>
              <a:gd name="connsiteX147" fmla="*/ 4891 w 9945"/>
              <a:gd name="connsiteY147" fmla="*/ 5029 h 10000"/>
              <a:gd name="connsiteX148" fmla="*/ 4934 w 9945"/>
              <a:gd name="connsiteY148" fmla="*/ 4972 h 10000"/>
              <a:gd name="connsiteX149" fmla="*/ 4896 w 9945"/>
              <a:gd name="connsiteY149" fmla="*/ 4807 h 10000"/>
              <a:gd name="connsiteX150" fmla="*/ 4703 w 9945"/>
              <a:gd name="connsiteY150" fmla="*/ 4558 h 10000"/>
              <a:gd name="connsiteX151" fmla="*/ 4594 w 9945"/>
              <a:gd name="connsiteY151" fmla="*/ 4594 h 10000"/>
              <a:gd name="connsiteX152" fmla="*/ 4607 w 9945"/>
              <a:gd name="connsiteY152" fmla="*/ 4462 h 10000"/>
              <a:gd name="connsiteX153" fmla="*/ 4423 w 9945"/>
              <a:gd name="connsiteY153" fmla="*/ 4319 h 10000"/>
              <a:gd name="connsiteX154" fmla="*/ 4157 w 9945"/>
              <a:gd name="connsiteY154" fmla="*/ 4502 h 10000"/>
              <a:gd name="connsiteX155" fmla="*/ 4180 w 9945"/>
              <a:gd name="connsiteY155" fmla="*/ 4868 h 10000"/>
              <a:gd name="connsiteX156" fmla="*/ 4084 w 9945"/>
              <a:gd name="connsiteY156" fmla="*/ 4898 h 10000"/>
              <a:gd name="connsiteX157" fmla="*/ 4091 w 9945"/>
              <a:gd name="connsiteY157" fmla="*/ 5330 h 10000"/>
              <a:gd name="connsiteX158" fmla="*/ 4258 w 9945"/>
              <a:gd name="connsiteY158" fmla="*/ 5355 h 10000"/>
              <a:gd name="connsiteX159" fmla="*/ 4311 w 9945"/>
              <a:gd name="connsiteY159" fmla="*/ 5404 h 10000"/>
              <a:gd name="connsiteX160" fmla="*/ 4301 w 9945"/>
              <a:gd name="connsiteY160" fmla="*/ 5861 h 10000"/>
              <a:gd name="connsiteX161" fmla="*/ 5955 w 9945"/>
              <a:gd name="connsiteY161" fmla="*/ 5852 h 10000"/>
              <a:gd name="connsiteX162" fmla="*/ 6140 w 9945"/>
              <a:gd name="connsiteY162" fmla="*/ 5482 h 10000"/>
              <a:gd name="connsiteX163" fmla="*/ 6265 w 9945"/>
              <a:gd name="connsiteY163" fmla="*/ 5055 h 10000"/>
              <a:gd name="connsiteX164" fmla="*/ 6280 w 9945"/>
              <a:gd name="connsiteY164" fmla="*/ 4201 h 10000"/>
              <a:gd name="connsiteX165" fmla="*/ 6305 w 9945"/>
              <a:gd name="connsiteY165" fmla="*/ 4048 h 10000"/>
              <a:gd name="connsiteX166" fmla="*/ 6330 w 9945"/>
              <a:gd name="connsiteY166" fmla="*/ 3970 h 10000"/>
              <a:gd name="connsiteX0" fmla="*/ 6365 w 9919"/>
              <a:gd name="connsiteY0" fmla="*/ 3970 h 10000"/>
              <a:gd name="connsiteX1" fmla="*/ 6450 w 9919"/>
              <a:gd name="connsiteY1" fmla="*/ 4114 h 10000"/>
              <a:gd name="connsiteX2" fmla="*/ 6477 w 9919"/>
              <a:gd name="connsiteY2" fmla="*/ 4357 h 10000"/>
              <a:gd name="connsiteX3" fmla="*/ 6429 w 9919"/>
              <a:gd name="connsiteY3" fmla="*/ 5012 h 10000"/>
              <a:gd name="connsiteX4" fmla="*/ 6377 w 9919"/>
              <a:gd name="connsiteY4" fmla="*/ 5364 h 10000"/>
              <a:gd name="connsiteX5" fmla="*/ 6272 w 9919"/>
              <a:gd name="connsiteY5" fmla="*/ 5670 h 10000"/>
              <a:gd name="connsiteX6" fmla="*/ 6134 w 9919"/>
              <a:gd name="connsiteY6" fmla="*/ 5953 h 10000"/>
              <a:gd name="connsiteX7" fmla="*/ 6018 w 9919"/>
              <a:gd name="connsiteY7" fmla="*/ 6115 h 10000"/>
              <a:gd name="connsiteX8" fmla="*/ 5899 w 9919"/>
              <a:gd name="connsiteY8" fmla="*/ 6253 h 10000"/>
              <a:gd name="connsiteX9" fmla="*/ 5685 w 9919"/>
              <a:gd name="connsiteY9" fmla="*/ 6359 h 10000"/>
              <a:gd name="connsiteX10" fmla="*/ 5413 w 9919"/>
              <a:gd name="connsiteY10" fmla="*/ 6456 h 10000"/>
              <a:gd name="connsiteX11" fmla="*/ 5056 w 9919"/>
              <a:gd name="connsiteY11" fmla="*/ 6555 h 10000"/>
              <a:gd name="connsiteX12" fmla="*/ 4674 w 9919"/>
              <a:gd name="connsiteY12" fmla="*/ 6608 h 10000"/>
              <a:gd name="connsiteX13" fmla="*/ 4388 w 9919"/>
              <a:gd name="connsiteY13" fmla="*/ 6625 h 10000"/>
              <a:gd name="connsiteX14" fmla="*/ 4076 w 9919"/>
              <a:gd name="connsiteY14" fmla="*/ 6599 h 10000"/>
              <a:gd name="connsiteX15" fmla="*/ 3872 w 9919"/>
              <a:gd name="connsiteY15" fmla="*/ 6542 h 10000"/>
              <a:gd name="connsiteX16" fmla="*/ 3886 w 9919"/>
              <a:gd name="connsiteY16" fmla="*/ 7327 h 10000"/>
              <a:gd name="connsiteX17" fmla="*/ 3695 w 9919"/>
              <a:gd name="connsiteY17" fmla="*/ 7344 h 10000"/>
              <a:gd name="connsiteX18" fmla="*/ 3371 w 9919"/>
              <a:gd name="connsiteY18" fmla="*/ 6908 h 10000"/>
              <a:gd name="connsiteX19" fmla="*/ 3453 w 9919"/>
              <a:gd name="connsiteY19" fmla="*/ 6687 h 10000"/>
              <a:gd name="connsiteX20" fmla="*/ 3326 w 9919"/>
              <a:gd name="connsiteY20" fmla="*/ 6359 h 10000"/>
              <a:gd name="connsiteX21" fmla="*/ 2897 w 9919"/>
              <a:gd name="connsiteY21" fmla="*/ 6595 h 10000"/>
              <a:gd name="connsiteX22" fmla="*/ 2793 w 9919"/>
              <a:gd name="connsiteY22" fmla="*/ 6377 h 10000"/>
              <a:gd name="connsiteX23" fmla="*/ 3453 w 9919"/>
              <a:gd name="connsiteY23" fmla="*/ 6036 h 10000"/>
              <a:gd name="connsiteX24" fmla="*/ 3272 w 9919"/>
              <a:gd name="connsiteY24" fmla="*/ 4842 h 10000"/>
              <a:gd name="connsiteX25" fmla="*/ 2690 w 9919"/>
              <a:gd name="connsiteY25" fmla="*/ 4541 h 10000"/>
              <a:gd name="connsiteX26" fmla="*/ 2292 w 9919"/>
              <a:gd name="connsiteY26" fmla="*/ 4697 h 10000"/>
              <a:gd name="connsiteX27" fmla="*/ 1805 w 9919"/>
              <a:gd name="connsiteY27" fmla="*/ 4345 h 10000"/>
              <a:gd name="connsiteX28" fmla="*/ 0 w 9919"/>
              <a:gd name="connsiteY28" fmla="*/ 5133 h 10000"/>
              <a:gd name="connsiteX29" fmla="*/ 0 w 9919"/>
              <a:gd name="connsiteY29" fmla="*/ 5758 h 10000"/>
              <a:gd name="connsiteX30" fmla="*/ 556 w 9919"/>
              <a:gd name="connsiteY30" fmla="*/ 5743 h 10000"/>
              <a:gd name="connsiteX31" fmla="*/ 1099 w 9919"/>
              <a:gd name="connsiteY31" fmla="*/ 5273 h 10000"/>
              <a:gd name="connsiteX32" fmla="*/ 1266 w 9919"/>
              <a:gd name="connsiteY32" fmla="*/ 5474 h 10000"/>
              <a:gd name="connsiteX33" fmla="*/ 679 w 9919"/>
              <a:gd name="connsiteY33" fmla="*/ 5957 h 10000"/>
              <a:gd name="connsiteX34" fmla="*/ 913 w 9919"/>
              <a:gd name="connsiteY34" fmla="*/ 6284 h 10000"/>
              <a:gd name="connsiteX35" fmla="*/ 1733 w 9919"/>
              <a:gd name="connsiteY35" fmla="*/ 6324 h 10000"/>
              <a:gd name="connsiteX36" fmla="*/ 1895 w 9919"/>
              <a:gd name="connsiteY36" fmla="*/ 6704 h 10000"/>
              <a:gd name="connsiteX37" fmla="*/ 2498 w 9919"/>
              <a:gd name="connsiteY37" fmla="*/ 6503 h 10000"/>
              <a:gd name="connsiteX38" fmla="*/ 2613 w 9919"/>
              <a:gd name="connsiteY38" fmla="*/ 6494 h 10000"/>
              <a:gd name="connsiteX39" fmla="*/ 2642 w 9919"/>
              <a:gd name="connsiteY39" fmla="*/ 6687 h 10000"/>
              <a:gd name="connsiteX40" fmla="*/ 2545 w 9919"/>
              <a:gd name="connsiteY40" fmla="*/ 6664 h 10000"/>
              <a:gd name="connsiteX41" fmla="*/ 2565 w 9919"/>
              <a:gd name="connsiteY41" fmla="*/ 7092 h 10000"/>
              <a:gd name="connsiteX42" fmla="*/ 2447 w 9919"/>
              <a:gd name="connsiteY42" fmla="*/ 7078 h 10000"/>
              <a:gd name="connsiteX43" fmla="*/ 2464 w 9919"/>
              <a:gd name="connsiteY43" fmla="*/ 7235 h 10000"/>
              <a:gd name="connsiteX44" fmla="*/ 2663 w 9919"/>
              <a:gd name="connsiteY44" fmla="*/ 7344 h 10000"/>
              <a:gd name="connsiteX45" fmla="*/ 2666 w 9919"/>
              <a:gd name="connsiteY45" fmla="*/ 7406 h 10000"/>
              <a:gd name="connsiteX46" fmla="*/ 2157 w 9919"/>
              <a:gd name="connsiteY46" fmla="*/ 7418 h 10000"/>
              <a:gd name="connsiteX47" fmla="*/ 2166 w 9919"/>
              <a:gd name="connsiteY47" fmla="*/ 7057 h 10000"/>
              <a:gd name="connsiteX48" fmla="*/ 1877 w 9919"/>
              <a:gd name="connsiteY48" fmla="*/ 6935 h 10000"/>
              <a:gd name="connsiteX49" fmla="*/ 1912 w 9919"/>
              <a:gd name="connsiteY49" fmla="*/ 7418 h 10000"/>
              <a:gd name="connsiteX50" fmla="*/ 1651 w 9919"/>
              <a:gd name="connsiteY50" fmla="*/ 7409 h 10000"/>
              <a:gd name="connsiteX51" fmla="*/ 1527 w 9919"/>
              <a:gd name="connsiteY51" fmla="*/ 6899 h 10000"/>
              <a:gd name="connsiteX52" fmla="*/ 550 w 9919"/>
              <a:gd name="connsiteY52" fmla="*/ 6882 h 10000"/>
              <a:gd name="connsiteX53" fmla="*/ 524 w 9919"/>
              <a:gd name="connsiteY53" fmla="*/ 6856 h 10000"/>
              <a:gd name="connsiteX54" fmla="*/ 422 w 9919"/>
              <a:gd name="connsiteY54" fmla="*/ 6847 h 10000"/>
              <a:gd name="connsiteX55" fmla="*/ 344 w 9919"/>
              <a:gd name="connsiteY55" fmla="*/ 6739 h 10000"/>
              <a:gd name="connsiteX56" fmla="*/ 32 w 9919"/>
              <a:gd name="connsiteY56" fmla="*/ 6730 h 10000"/>
              <a:gd name="connsiteX57" fmla="*/ 306 w 9919"/>
              <a:gd name="connsiteY57" fmla="*/ 7640 h 10000"/>
              <a:gd name="connsiteX58" fmla="*/ 1395 w 9919"/>
              <a:gd name="connsiteY58" fmla="*/ 7645 h 10000"/>
              <a:gd name="connsiteX59" fmla="*/ 1457 w 9919"/>
              <a:gd name="connsiteY59" fmla="*/ 7763 h 10000"/>
              <a:gd name="connsiteX60" fmla="*/ 1663 w 9919"/>
              <a:gd name="connsiteY60" fmla="*/ 7763 h 10000"/>
              <a:gd name="connsiteX61" fmla="*/ 1675 w 9919"/>
              <a:gd name="connsiteY61" fmla="*/ 7684 h 10000"/>
              <a:gd name="connsiteX62" fmla="*/ 1935 w 9919"/>
              <a:gd name="connsiteY62" fmla="*/ 7680 h 10000"/>
              <a:gd name="connsiteX63" fmla="*/ 1935 w 9919"/>
              <a:gd name="connsiteY63" fmla="*/ 7811 h 10000"/>
              <a:gd name="connsiteX64" fmla="*/ 3861 w 9919"/>
              <a:gd name="connsiteY64" fmla="*/ 7811 h 10000"/>
              <a:gd name="connsiteX65" fmla="*/ 7120 w 9919"/>
              <a:gd name="connsiteY65" fmla="*/ 9132 h 10000"/>
              <a:gd name="connsiteX66" fmla="*/ 7761 w 9919"/>
              <a:gd name="connsiteY66" fmla="*/ 9381 h 10000"/>
              <a:gd name="connsiteX67" fmla="*/ 7960 w 9919"/>
              <a:gd name="connsiteY67" fmla="*/ 9824 h 10000"/>
              <a:gd name="connsiteX68" fmla="*/ 8044 w 9919"/>
              <a:gd name="connsiteY68" fmla="*/ 9943 h 10000"/>
              <a:gd name="connsiteX69" fmla="*/ 8103 w 9919"/>
              <a:gd name="connsiteY69" fmla="*/ 9986 h 10000"/>
              <a:gd name="connsiteX70" fmla="*/ 8198 w 9919"/>
              <a:gd name="connsiteY70" fmla="*/ 10000 h 10000"/>
              <a:gd name="connsiteX71" fmla="*/ 8312 w 9919"/>
              <a:gd name="connsiteY71" fmla="*/ 9995 h 10000"/>
              <a:gd name="connsiteX72" fmla="*/ 8470 w 9919"/>
              <a:gd name="connsiteY72" fmla="*/ 9948 h 10000"/>
              <a:gd name="connsiteX73" fmla="*/ 9738 w 9919"/>
              <a:gd name="connsiteY73" fmla="*/ 9293 h 10000"/>
              <a:gd name="connsiteX74" fmla="*/ 9919 w 9919"/>
              <a:gd name="connsiteY74" fmla="*/ 9486 h 10000"/>
              <a:gd name="connsiteX75" fmla="*/ 7295 w 9919"/>
              <a:gd name="connsiteY75" fmla="*/ 7753 h 10000"/>
              <a:gd name="connsiteX76" fmla="*/ 7556 w 9919"/>
              <a:gd name="connsiteY76" fmla="*/ 6566 h 10000"/>
              <a:gd name="connsiteX77" fmla="*/ 8255 w 9919"/>
              <a:gd name="connsiteY77" fmla="*/ 5290 h 10000"/>
              <a:gd name="connsiteX78" fmla="*/ 7792 w 9919"/>
              <a:gd name="connsiteY78" fmla="*/ 5129 h 10000"/>
              <a:gd name="connsiteX79" fmla="*/ 7808 w 9919"/>
              <a:gd name="connsiteY79" fmla="*/ 4782 h 10000"/>
              <a:gd name="connsiteX80" fmla="*/ 7845 w 9919"/>
              <a:gd name="connsiteY80" fmla="*/ 4352 h 10000"/>
              <a:gd name="connsiteX81" fmla="*/ 7882 w 9919"/>
              <a:gd name="connsiteY81" fmla="*/ 4035 h 10000"/>
              <a:gd name="connsiteX82" fmla="*/ 7773 w 9919"/>
              <a:gd name="connsiteY82" fmla="*/ 3678 h 10000"/>
              <a:gd name="connsiteX83" fmla="*/ 7566 w 9919"/>
              <a:gd name="connsiteY83" fmla="*/ 3389 h 10000"/>
              <a:gd name="connsiteX84" fmla="*/ 7494 w 9919"/>
              <a:gd name="connsiteY84" fmla="*/ 3120 h 10000"/>
              <a:gd name="connsiteX85" fmla="*/ 7480 w 9919"/>
              <a:gd name="connsiteY85" fmla="*/ 2814 h 10000"/>
              <a:gd name="connsiteX86" fmla="*/ 7582 w 9919"/>
              <a:gd name="connsiteY86" fmla="*/ 2461 h 10000"/>
              <a:gd name="connsiteX87" fmla="*/ 7706 w 9919"/>
              <a:gd name="connsiteY87" fmla="*/ 2174 h 10000"/>
              <a:gd name="connsiteX88" fmla="*/ 7706 w 9919"/>
              <a:gd name="connsiteY88" fmla="*/ 2087 h 10000"/>
              <a:gd name="connsiteX89" fmla="*/ 7863 w 9919"/>
              <a:gd name="connsiteY89" fmla="*/ 945 h 10000"/>
              <a:gd name="connsiteX90" fmla="*/ 7881 w 9919"/>
              <a:gd name="connsiteY90" fmla="*/ 632 h 10000"/>
              <a:gd name="connsiteX91" fmla="*/ 8018 w 9919"/>
              <a:gd name="connsiteY91" fmla="*/ 628 h 10000"/>
              <a:gd name="connsiteX92" fmla="*/ 8143 w 9919"/>
              <a:gd name="connsiteY92" fmla="*/ 501 h 10000"/>
              <a:gd name="connsiteX93" fmla="*/ 8157 w 9919"/>
              <a:gd name="connsiteY93" fmla="*/ 23 h 10000"/>
              <a:gd name="connsiteX94" fmla="*/ 7862 w 9919"/>
              <a:gd name="connsiteY94" fmla="*/ 7 h 10000"/>
              <a:gd name="connsiteX95" fmla="*/ 7496 w 9919"/>
              <a:gd name="connsiteY95" fmla="*/ 146 h 10000"/>
              <a:gd name="connsiteX96" fmla="*/ 7177 w 9919"/>
              <a:gd name="connsiteY96" fmla="*/ 381 h 10000"/>
              <a:gd name="connsiteX97" fmla="*/ 6593 w 9919"/>
              <a:gd name="connsiteY97" fmla="*/ 726 h 10000"/>
              <a:gd name="connsiteX98" fmla="*/ 4991 w 9919"/>
              <a:gd name="connsiteY98" fmla="*/ 1406 h 10000"/>
              <a:gd name="connsiteX99" fmla="*/ 4325 w 9919"/>
              <a:gd name="connsiteY99" fmla="*/ 1781 h 10000"/>
              <a:gd name="connsiteX100" fmla="*/ 4325 w 9919"/>
              <a:gd name="connsiteY100" fmla="*/ 1912 h 10000"/>
              <a:gd name="connsiteX101" fmla="*/ 4400 w 9919"/>
              <a:gd name="connsiteY101" fmla="*/ 1890 h 10000"/>
              <a:gd name="connsiteX102" fmla="*/ 4415 w 9919"/>
              <a:gd name="connsiteY102" fmla="*/ 1994 h 10000"/>
              <a:gd name="connsiteX103" fmla="*/ 4295 w 9919"/>
              <a:gd name="connsiteY103" fmla="*/ 2061 h 10000"/>
              <a:gd name="connsiteX104" fmla="*/ 3794 w 9919"/>
              <a:gd name="connsiteY104" fmla="*/ 2465 h 10000"/>
              <a:gd name="connsiteX105" fmla="*/ 3605 w 9919"/>
              <a:gd name="connsiteY105" fmla="*/ 2683 h 10000"/>
              <a:gd name="connsiteX106" fmla="*/ 3245 w 9919"/>
              <a:gd name="connsiteY106" fmla="*/ 2971 h 10000"/>
              <a:gd name="connsiteX107" fmla="*/ 3127 w 9919"/>
              <a:gd name="connsiteY107" fmla="*/ 3106 h 10000"/>
              <a:gd name="connsiteX108" fmla="*/ 3130 w 9919"/>
              <a:gd name="connsiteY108" fmla="*/ 3207 h 10000"/>
              <a:gd name="connsiteX109" fmla="*/ 2966 w 9919"/>
              <a:gd name="connsiteY109" fmla="*/ 3325 h 10000"/>
              <a:gd name="connsiteX110" fmla="*/ 2704 w 9919"/>
              <a:gd name="connsiteY110" fmla="*/ 3263 h 10000"/>
              <a:gd name="connsiteX111" fmla="*/ 2409 w 9919"/>
              <a:gd name="connsiteY111" fmla="*/ 3520 h 10000"/>
              <a:gd name="connsiteX112" fmla="*/ 2409 w 9919"/>
              <a:gd name="connsiteY112" fmla="*/ 3651 h 10000"/>
              <a:gd name="connsiteX113" fmla="*/ 2169 w 9919"/>
              <a:gd name="connsiteY113" fmla="*/ 3826 h 10000"/>
              <a:gd name="connsiteX114" fmla="*/ 2298 w 9919"/>
              <a:gd name="connsiteY114" fmla="*/ 3927 h 10000"/>
              <a:gd name="connsiteX115" fmla="*/ 2485 w 9919"/>
              <a:gd name="connsiteY115" fmla="*/ 3835 h 10000"/>
              <a:gd name="connsiteX116" fmla="*/ 2836 w 9919"/>
              <a:gd name="connsiteY116" fmla="*/ 3995 h 10000"/>
              <a:gd name="connsiteX117" fmla="*/ 3201 w 9919"/>
              <a:gd name="connsiteY117" fmla="*/ 3800 h 10000"/>
              <a:gd name="connsiteX118" fmla="*/ 3285 w 9919"/>
              <a:gd name="connsiteY118" fmla="*/ 3848 h 10000"/>
              <a:gd name="connsiteX119" fmla="*/ 2906 w 9919"/>
              <a:gd name="connsiteY119" fmla="*/ 4074 h 10000"/>
              <a:gd name="connsiteX120" fmla="*/ 3285 w 9919"/>
              <a:gd name="connsiteY120" fmla="*/ 4336 h 10000"/>
              <a:gd name="connsiteX121" fmla="*/ 3525 w 9919"/>
              <a:gd name="connsiteY121" fmla="*/ 4175 h 10000"/>
              <a:gd name="connsiteX122" fmla="*/ 3695 w 9919"/>
              <a:gd name="connsiteY122" fmla="*/ 4136 h 10000"/>
              <a:gd name="connsiteX123" fmla="*/ 3704 w 9919"/>
              <a:gd name="connsiteY123" fmla="*/ 4258 h 10000"/>
              <a:gd name="connsiteX124" fmla="*/ 3460 w 9919"/>
              <a:gd name="connsiteY124" fmla="*/ 4384 h 10000"/>
              <a:gd name="connsiteX125" fmla="*/ 3602 w 9919"/>
              <a:gd name="connsiteY125" fmla="*/ 4545 h 10000"/>
              <a:gd name="connsiteX126" fmla="*/ 4076 w 9919"/>
              <a:gd name="connsiteY126" fmla="*/ 4240 h 10000"/>
              <a:gd name="connsiteX127" fmla="*/ 3999 w 9919"/>
              <a:gd name="connsiteY127" fmla="*/ 4122 h 10000"/>
              <a:gd name="connsiteX128" fmla="*/ 4169 w 9919"/>
              <a:gd name="connsiteY128" fmla="*/ 4004 h 10000"/>
              <a:gd name="connsiteX129" fmla="*/ 4348 w 9919"/>
              <a:gd name="connsiteY129" fmla="*/ 4126 h 10000"/>
              <a:gd name="connsiteX130" fmla="*/ 4581 w 9919"/>
              <a:gd name="connsiteY130" fmla="*/ 4070 h 10000"/>
              <a:gd name="connsiteX131" fmla="*/ 5354 w 9919"/>
              <a:gd name="connsiteY131" fmla="*/ 2949 h 10000"/>
              <a:gd name="connsiteX132" fmla="*/ 5333 w 9919"/>
              <a:gd name="connsiteY132" fmla="*/ 3075 h 10000"/>
              <a:gd name="connsiteX133" fmla="*/ 4770 w 9919"/>
              <a:gd name="connsiteY133" fmla="*/ 4226 h 10000"/>
              <a:gd name="connsiteX134" fmla="*/ 5607 w 9919"/>
              <a:gd name="connsiteY134" fmla="*/ 4083 h 10000"/>
              <a:gd name="connsiteX135" fmla="*/ 5557 w 9919"/>
              <a:gd name="connsiteY135" fmla="*/ 4284 h 10000"/>
              <a:gd name="connsiteX136" fmla="*/ 4980 w 9919"/>
              <a:gd name="connsiteY136" fmla="*/ 4402 h 10000"/>
              <a:gd name="connsiteX137" fmla="*/ 5004 w 9919"/>
              <a:gd name="connsiteY137" fmla="*/ 4554 h 10000"/>
              <a:gd name="connsiteX138" fmla="*/ 5374 w 9919"/>
              <a:gd name="connsiteY138" fmla="*/ 4541 h 10000"/>
              <a:gd name="connsiteX139" fmla="*/ 5361 w 9919"/>
              <a:gd name="connsiteY139" fmla="*/ 4676 h 10000"/>
              <a:gd name="connsiteX140" fmla="*/ 5090 w 9919"/>
              <a:gd name="connsiteY140" fmla="*/ 4702 h 10000"/>
              <a:gd name="connsiteX141" fmla="*/ 5090 w 9919"/>
              <a:gd name="connsiteY141" fmla="*/ 4846 h 10000"/>
              <a:gd name="connsiteX142" fmla="*/ 5297 w 9919"/>
              <a:gd name="connsiteY142" fmla="*/ 4855 h 10000"/>
              <a:gd name="connsiteX143" fmla="*/ 5284 w 9919"/>
              <a:gd name="connsiteY143" fmla="*/ 4977 h 10000"/>
              <a:gd name="connsiteX144" fmla="*/ 5052 w 9919"/>
              <a:gd name="connsiteY144" fmla="*/ 5038 h 10000"/>
              <a:gd name="connsiteX145" fmla="*/ 4980 w 9919"/>
              <a:gd name="connsiteY145" fmla="*/ 5069 h 10000"/>
              <a:gd name="connsiteX146" fmla="*/ 4918 w 9919"/>
              <a:gd name="connsiteY146" fmla="*/ 5029 h 10000"/>
              <a:gd name="connsiteX147" fmla="*/ 4961 w 9919"/>
              <a:gd name="connsiteY147" fmla="*/ 4972 h 10000"/>
              <a:gd name="connsiteX148" fmla="*/ 4923 w 9919"/>
              <a:gd name="connsiteY148" fmla="*/ 4807 h 10000"/>
              <a:gd name="connsiteX149" fmla="*/ 4729 w 9919"/>
              <a:gd name="connsiteY149" fmla="*/ 4558 h 10000"/>
              <a:gd name="connsiteX150" fmla="*/ 4619 w 9919"/>
              <a:gd name="connsiteY150" fmla="*/ 4594 h 10000"/>
              <a:gd name="connsiteX151" fmla="*/ 4632 w 9919"/>
              <a:gd name="connsiteY151" fmla="*/ 4462 h 10000"/>
              <a:gd name="connsiteX152" fmla="*/ 4447 w 9919"/>
              <a:gd name="connsiteY152" fmla="*/ 4319 h 10000"/>
              <a:gd name="connsiteX153" fmla="*/ 4180 w 9919"/>
              <a:gd name="connsiteY153" fmla="*/ 4502 h 10000"/>
              <a:gd name="connsiteX154" fmla="*/ 4203 w 9919"/>
              <a:gd name="connsiteY154" fmla="*/ 4868 h 10000"/>
              <a:gd name="connsiteX155" fmla="*/ 4107 w 9919"/>
              <a:gd name="connsiteY155" fmla="*/ 4898 h 10000"/>
              <a:gd name="connsiteX156" fmla="*/ 4114 w 9919"/>
              <a:gd name="connsiteY156" fmla="*/ 5330 h 10000"/>
              <a:gd name="connsiteX157" fmla="*/ 4282 w 9919"/>
              <a:gd name="connsiteY157" fmla="*/ 5355 h 10000"/>
              <a:gd name="connsiteX158" fmla="*/ 4335 w 9919"/>
              <a:gd name="connsiteY158" fmla="*/ 5404 h 10000"/>
              <a:gd name="connsiteX159" fmla="*/ 4325 w 9919"/>
              <a:gd name="connsiteY159" fmla="*/ 5861 h 10000"/>
              <a:gd name="connsiteX160" fmla="*/ 5988 w 9919"/>
              <a:gd name="connsiteY160" fmla="*/ 5852 h 10000"/>
              <a:gd name="connsiteX161" fmla="*/ 6174 w 9919"/>
              <a:gd name="connsiteY161" fmla="*/ 5482 h 10000"/>
              <a:gd name="connsiteX162" fmla="*/ 6300 w 9919"/>
              <a:gd name="connsiteY162" fmla="*/ 5055 h 10000"/>
              <a:gd name="connsiteX163" fmla="*/ 6315 w 9919"/>
              <a:gd name="connsiteY163" fmla="*/ 4201 h 10000"/>
              <a:gd name="connsiteX164" fmla="*/ 6340 w 9919"/>
              <a:gd name="connsiteY164" fmla="*/ 4048 h 10000"/>
              <a:gd name="connsiteX165" fmla="*/ 6365 w 9919"/>
              <a:gd name="connsiteY165" fmla="*/ 3970 h 10000"/>
              <a:gd name="connsiteX0" fmla="*/ 6417 w 9818"/>
              <a:gd name="connsiteY0" fmla="*/ 3970 h 10000"/>
              <a:gd name="connsiteX1" fmla="*/ 6503 w 9818"/>
              <a:gd name="connsiteY1" fmla="*/ 4114 h 10000"/>
              <a:gd name="connsiteX2" fmla="*/ 6530 w 9818"/>
              <a:gd name="connsiteY2" fmla="*/ 4357 h 10000"/>
              <a:gd name="connsiteX3" fmla="*/ 6482 w 9818"/>
              <a:gd name="connsiteY3" fmla="*/ 5012 h 10000"/>
              <a:gd name="connsiteX4" fmla="*/ 6429 w 9818"/>
              <a:gd name="connsiteY4" fmla="*/ 5364 h 10000"/>
              <a:gd name="connsiteX5" fmla="*/ 6323 w 9818"/>
              <a:gd name="connsiteY5" fmla="*/ 5670 h 10000"/>
              <a:gd name="connsiteX6" fmla="*/ 6184 w 9818"/>
              <a:gd name="connsiteY6" fmla="*/ 5953 h 10000"/>
              <a:gd name="connsiteX7" fmla="*/ 6067 w 9818"/>
              <a:gd name="connsiteY7" fmla="*/ 6115 h 10000"/>
              <a:gd name="connsiteX8" fmla="*/ 5947 w 9818"/>
              <a:gd name="connsiteY8" fmla="*/ 6253 h 10000"/>
              <a:gd name="connsiteX9" fmla="*/ 5731 w 9818"/>
              <a:gd name="connsiteY9" fmla="*/ 6359 h 10000"/>
              <a:gd name="connsiteX10" fmla="*/ 5457 w 9818"/>
              <a:gd name="connsiteY10" fmla="*/ 6456 h 10000"/>
              <a:gd name="connsiteX11" fmla="*/ 5097 w 9818"/>
              <a:gd name="connsiteY11" fmla="*/ 6555 h 10000"/>
              <a:gd name="connsiteX12" fmla="*/ 4712 w 9818"/>
              <a:gd name="connsiteY12" fmla="*/ 6608 h 10000"/>
              <a:gd name="connsiteX13" fmla="*/ 4424 w 9818"/>
              <a:gd name="connsiteY13" fmla="*/ 6625 h 10000"/>
              <a:gd name="connsiteX14" fmla="*/ 4109 w 9818"/>
              <a:gd name="connsiteY14" fmla="*/ 6599 h 10000"/>
              <a:gd name="connsiteX15" fmla="*/ 3904 w 9818"/>
              <a:gd name="connsiteY15" fmla="*/ 6542 h 10000"/>
              <a:gd name="connsiteX16" fmla="*/ 3918 w 9818"/>
              <a:gd name="connsiteY16" fmla="*/ 7327 h 10000"/>
              <a:gd name="connsiteX17" fmla="*/ 3725 w 9818"/>
              <a:gd name="connsiteY17" fmla="*/ 7344 h 10000"/>
              <a:gd name="connsiteX18" fmla="*/ 3399 w 9818"/>
              <a:gd name="connsiteY18" fmla="*/ 6908 h 10000"/>
              <a:gd name="connsiteX19" fmla="*/ 3481 w 9818"/>
              <a:gd name="connsiteY19" fmla="*/ 6687 h 10000"/>
              <a:gd name="connsiteX20" fmla="*/ 3353 w 9818"/>
              <a:gd name="connsiteY20" fmla="*/ 6359 h 10000"/>
              <a:gd name="connsiteX21" fmla="*/ 2921 w 9818"/>
              <a:gd name="connsiteY21" fmla="*/ 6595 h 10000"/>
              <a:gd name="connsiteX22" fmla="*/ 2816 w 9818"/>
              <a:gd name="connsiteY22" fmla="*/ 6377 h 10000"/>
              <a:gd name="connsiteX23" fmla="*/ 3481 w 9818"/>
              <a:gd name="connsiteY23" fmla="*/ 6036 h 10000"/>
              <a:gd name="connsiteX24" fmla="*/ 3299 w 9818"/>
              <a:gd name="connsiteY24" fmla="*/ 4842 h 10000"/>
              <a:gd name="connsiteX25" fmla="*/ 2712 w 9818"/>
              <a:gd name="connsiteY25" fmla="*/ 4541 h 10000"/>
              <a:gd name="connsiteX26" fmla="*/ 2311 w 9818"/>
              <a:gd name="connsiteY26" fmla="*/ 4697 h 10000"/>
              <a:gd name="connsiteX27" fmla="*/ 1820 w 9818"/>
              <a:gd name="connsiteY27" fmla="*/ 4345 h 10000"/>
              <a:gd name="connsiteX28" fmla="*/ 0 w 9818"/>
              <a:gd name="connsiteY28" fmla="*/ 5133 h 10000"/>
              <a:gd name="connsiteX29" fmla="*/ 0 w 9818"/>
              <a:gd name="connsiteY29" fmla="*/ 5758 h 10000"/>
              <a:gd name="connsiteX30" fmla="*/ 561 w 9818"/>
              <a:gd name="connsiteY30" fmla="*/ 5743 h 10000"/>
              <a:gd name="connsiteX31" fmla="*/ 1108 w 9818"/>
              <a:gd name="connsiteY31" fmla="*/ 5273 h 10000"/>
              <a:gd name="connsiteX32" fmla="*/ 1276 w 9818"/>
              <a:gd name="connsiteY32" fmla="*/ 5474 h 10000"/>
              <a:gd name="connsiteX33" fmla="*/ 685 w 9818"/>
              <a:gd name="connsiteY33" fmla="*/ 5957 h 10000"/>
              <a:gd name="connsiteX34" fmla="*/ 920 w 9818"/>
              <a:gd name="connsiteY34" fmla="*/ 6284 h 10000"/>
              <a:gd name="connsiteX35" fmla="*/ 1747 w 9818"/>
              <a:gd name="connsiteY35" fmla="*/ 6324 h 10000"/>
              <a:gd name="connsiteX36" fmla="*/ 1910 w 9818"/>
              <a:gd name="connsiteY36" fmla="*/ 6704 h 10000"/>
              <a:gd name="connsiteX37" fmla="*/ 2518 w 9818"/>
              <a:gd name="connsiteY37" fmla="*/ 6503 h 10000"/>
              <a:gd name="connsiteX38" fmla="*/ 2634 w 9818"/>
              <a:gd name="connsiteY38" fmla="*/ 6494 h 10000"/>
              <a:gd name="connsiteX39" fmla="*/ 2664 w 9818"/>
              <a:gd name="connsiteY39" fmla="*/ 6687 h 10000"/>
              <a:gd name="connsiteX40" fmla="*/ 2566 w 9818"/>
              <a:gd name="connsiteY40" fmla="*/ 6664 h 10000"/>
              <a:gd name="connsiteX41" fmla="*/ 2586 w 9818"/>
              <a:gd name="connsiteY41" fmla="*/ 7092 h 10000"/>
              <a:gd name="connsiteX42" fmla="*/ 2467 w 9818"/>
              <a:gd name="connsiteY42" fmla="*/ 7078 h 10000"/>
              <a:gd name="connsiteX43" fmla="*/ 2484 w 9818"/>
              <a:gd name="connsiteY43" fmla="*/ 7235 h 10000"/>
              <a:gd name="connsiteX44" fmla="*/ 2685 w 9818"/>
              <a:gd name="connsiteY44" fmla="*/ 7344 h 10000"/>
              <a:gd name="connsiteX45" fmla="*/ 2688 w 9818"/>
              <a:gd name="connsiteY45" fmla="*/ 7406 h 10000"/>
              <a:gd name="connsiteX46" fmla="*/ 2175 w 9818"/>
              <a:gd name="connsiteY46" fmla="*/ 7418 h 10000"/>
              <a:gd name="connsiteX47" fmla="*/ 2184 w 9818"/>
              <a:gd name="connsiteY47" fmla="*/ 7057 h 10000"/>
              <a:gd name="connsiteX48" fmla="*/ 1892 w 9818"/>
              <a:gd name="connsiteY48" fmla="*/ 6935 h 10000"/>
              <a:gd name="connsiteX49" fmla="*/ 1928 w 9818"/>
              <a:gd name="connsiteY49" fmla="*/ 7418 h 10000"/>
              <a:gd name="connsiteX50" fmla="*/ 1664 w 9818"/>
              <a:gd name="connsiteY50" fmla="*/ 7409 h 10000"/>
              <a:gd name="connsiteX51" fmla="*/ 1539 w 9818"/>
              <a:gd name="connsiteY51" fmla="*/ 6899 h 10000"/>
              <a:gd name="connsiteX52" fmla="*/ 554 w 9818"/>
              <a:gd name="connsiteY52" fmla="*/ 6882 h 10000"/>
              <a:gd name="connsiteX53" fmla="*/ 528 w 9818"/>
              <a:gd name="connsiteY53" fmla="*/ 6856 h 10000"/>
              <a:gd name="connsiteX54" fmla="*/ 425 w 9818"/>
              <a:gd name="connsiteY54" fmla="*/ 6847 h 10000"/>
              <a:gd name="connsiteX55" fmla="*/ 347 w 9818"/>
              <a:gd name="connsiteY55" fmla="*/ 6739 h 10000"/>
              <a:gd name="connsiteX56" fmla="*/ 32 w 9818"/>
              <a:gd name="connsiteY56" fmla="*/ 6730 h 10000"/>
              <a:gd name="connsiteX57" fmla="*/ 308 w 9818"/>
              <a:gd name="connsiteY57" fmla="*/ 7640 h 10000"/>
              <a:gd name="connsiteX58" fmla="*/ 1406 w 9818"/>
              <a:gd name="connsiteY58" fmla="*/ 7645 h 10000"/>
              <a:gd name="connsiteX59" fmla="*/ 1469 w 9818"/>
              <a:gd name="connsiteY59" fmla="*/ 7763 h 10000"/>
              <a:gd name="connsiteX60" fmla="*/ 1677 w 9818"/>
              <a:gd name="connsiteY60" fmla="*/ 7763 h 10000"/>
              <a:gd name="connsiteX61" fmla="*/ 1689 w 9818"/>
              <a:gd name="connsiteY61" fmla="*/ 7684 h 10000"/>
              <a:gd name="connsiteX62" fmla="*/ 1951 w 9818"/>
              <a:gd name="connsiteY62" fmla="*/ 7680 h 10000"/>
              <a:gd name="connsiteX63" fmla="*/ 1951 w 9818"/>
              <a:gd name="connsiteY63" fmla="*/ 7811 h 10000"/>
              <a:gd name="connsiteX64" fmla="*/ 3893 w 9818"/>
              <a:gd name="connsiteY64" fmla="*/ 7811 h 10000"/>
              <a:gd name="connsiteX65" fmla="*/ 7178 w 9818"/>
              <a:gd name="connsiteY65" fmla="*/ 9132 h 10000"/>
              <a:gd name="connsiteX66" fmla="*/ 7824 w 9818"/>
              <a:gd name="connsiteY66" fmla="*/ 9381 h 10000"/>
              <a:gd name="connsiteX67" fmla="*/ 8025 w 9818"/>
              <a:gd name="connsiteY67" fmla="*/ 9824 h 10000"/>
              <a:gd name="connsiteX68" fmla="*/ 8110 w 9818"/>
              <a:gd name="connsiteY68" fmla="*/ 9943 h 10000"/>
              <a:gd name="connsiteX69" fmla="*/ 8169 w 9818"/>
              <a:gd name="connsiteY69" fmla="*/ 9986 h 10000"/>
              <a:gd name="connsiteX70" fmla="*/ 8265 w 9818"/>
              <a:gd name="connsiteY70" fmla="*/ 10000 h 10000"/>
              <a:gd name="connsiteX71" fmla="*/ 8380 w 9818"/>
              <a:gd name="connsiteY71" fmla="*/ 9995 h 10000"/>
              <a:gd name="connsiteX72" fmla="*/ 8539 w 9818"/>
              <a:gd name="connsiteY72" fmla="*/ 9948 h 10000"/>
              <a:gd name="connsiteX73" fmla="*/ 9818 w 9818"/>
              <a:gd name="connsiteY73" fmla="*/ 9293 h 10000"/>
              <a:gd name="connsiteX74" fmla="*/ 7355 w 9818"/>
              <a:gd name="connsiteY74" fmla="*/ 7753 h 10000"/>
              <a:gd name="connsiteX75" fmla="*/ 7618 w 9818"/>
              <a:gd name="connsiteY75" fmla="*/ 6566 h 10000"/>
              <a:gd name="connsiteX76" fmla="*/ 8322 w 9818"/>
              <a:gd name="connsiteY76" fmla="*/ 5290 h 10000"/>
              <a:gd name="connsiteX77" fmla="*/ 7856 w 9818"/>
              <a:gd name="connsiteY77" fmla="*/ 5129 h 10000"/>
              <a:gd name="connsiteX78" fmla="*/ 7872 w 9818"/>
              <a:gd name="connsiteY78" fmla="*/ 4782 h 10000"/>
              <a:gd name="connsiteX79" fmla="*/ 7909 w 9818"/>
              <a:gd name="connsiteY79" fmla="*/ 4352 h 10000"/>
              <a:gd name="connsiteX80" fmla="*/ 7946 w 9818"/>
              <a:gd name="connsiteY80" fmla="*/ 4035 h 10000"/>
              <a:gd name="connsiteX81" fmla="*/ 7836 w 9818"/>
              <a:gd name="connsiteY81" fmla="*/ 3678 h 10000"/>
              <a:gd name="connsiteX82" fmla="*/ 7628 w 9818"/>
              <a:gd name="connsiteY82" fmla="*/ 3389 h 10000"/>
              <a:gd name="connsiteX83" fmla="*/ 7555 w 9818"/>
              <a:gd name="connsiteY83" fmla="*/ 3120 h 10000"/>
              <a:gd name="connsiteX84" fmla="*/ 7541 w 9818"/>
              <a:gd name="connsiteY84" fmla="*/ 2814 h 10000"/>
              <a:gd name="connsiteX85" fmla="*/ 7644 w 9818"/>
              <a:gd name="connsiteY85" fmla="*/ 2461 h 10000"/>
              <a:gd name="connsiteX86" fmla="*/ 7769 w 9818"/>
              <a:gd name="connsiteY86" fmla="*/ 2174 h 10000"/>
              <a:gd name="connsiteX87" fmla="*/ 7769 w 9818"/>
              <a:gd name="connsiteY87" fmla="*/ 2087 h 10000"/>
              <a:gd name="connsiteX88" fmla="*/ 7927 w 9818"/>
              <a:gd name="connsiteY88" fmla="*/ 945 h 10000"/>
              <a:gd name="connsiteX89" fmla="*/ 7945 w 9818"/>
              <a:gd name="connsiteY89" fmla="*/ 632 h 10000"/>
              <a:gd name="connsiteX90" fmla="*/ 8083 w 9818"/>
              <a:gd name="connsiteY90" fmla="*/ 628 h 10000"/>
              <a:gd name="connsiteX91" fmla="*/ 8209 w 9818"/>
              <a:gd name="connsiteY91" fmla="*/ 501 h 10000"/>
              <a:gd name="connsiteX92" fmla="*/ 8224 w 9818"/>
              <a:gd name="connsiteY92" fmla="*/ 23 h 10000"/>
              <a:gd name="connsiteX93" fmla="*/ 7926 w 9818"/>
              <a:gd name="connsiteY93" fmla="*/ 7 h 10000"/>
              <a:gd name="connsiteX94" fmla="*/ 7557 w 9818"/>
              <a:gd name="connsiteY94" fmla="*/ 146 h 10000"/>
              <a:gd name="connsiteX95" fmla="*/ 7236 w 9818"/>
              <a:gd name="connsiteY95" fmla="*/ 381 h 10000"/>
              <a:gd name="connsiteX96" fmla="*/ 6647 w 9818"/>
              <a:gd name="connsiteY96" fmla="*/ 726 h 10000"/>
              <a:gd name="connsiteX97" fmla="*/ 5032 w 9818"/>
              <a:gd name="connsiteY97" fmla="*/ 1406 h 10000"/>
              <a:gd name="connsiteX98" fmla="*/ 4360 w 9818"/>
              <a:gd name="connsiteY98" fmla="*/ 1781 h 10000"/>
              <a:gd name="connsiteX99" fmla="*/ 4360 w 9818"/>
              <a:gd name="connsiteY99" fmla="*/ 1912 h 10000"/>
              <a:gd name="connsiteX100" fmla="*/ 4436 w 9818"/>
              <a:gd name="connsiteY100" fmla="*/ 1890 h 10000"/>
              <a:gd name="connsiteX101" fmla="*/ 4451 w 9818"/>
              <a:gd name="connsiteY101" fmla="*/ 1994 h 10000"/>
              <a:gd name="connsiteX102" fmla="*/ 4330 w 9818"/>
              <a:gd name="connsiteY102" fmla="*/ 2061 h 10000"/>
              <a:gd name="connsiteX103" fmla="*/ 3825 w 9818"/>
              <a:gd name="connsiteY103" fmla="*/ 2465 h 10000"/>
              <a:gd name="connsiteX104" fmla="*/ 3634 w 9818"/>
              <a:gd name="connsiteY104" fmla="*/ 2683 h 10000"/>
              <a:gd name="connsiteX105" fmla="*/ 3271 w 9818"/>
              <a:gd name="connsiteY105" fmla="*/ 2971 h 10000"/>
              <a:gd name="connsiteX106" fmla="*/ 3153 w 9818"/>
              <a:gd name="connsiteY106" fmla="*/ 3106 h 10000"/>
              <a:gd name="connsiteX107" fmla="*/ 3156 w 9818"/>
              <a:gd name="connsiteY107" fmla="*/ 3207 h 10000"/>
              <a:gd name="connsiteX108" fmla="*/ 2990 w 9818"/>
              <a:gd name="connsiteY108" fmla="*/ 3325 h 10000"/>
              <a:gd name="connsiteX109" fmla="*/ 2726 w 9818"/>
              <a:gd name="connsiteY109" fmla="*/ 3263 h 10000"/>
              <a:gd name="connsiteX110" fmla="*/ 2429 w 9818"/>
              <a:gd name="connsiteY110" fmla="*/ 3520 h 10000"/>
              <a:gd name="connsiteX111" fmla="*/ 2429 w 9818"/>
              <a:gd name="connsiteY111" fmla="*/ 3651 h 10000"/>
              <a:gd name="connsiteX112" fmla="*/ 2187 w 9818"/>
              <a:gd name="connsiteY112" fmla="*/ 3826 h 10000"/>
              <a:gd name="connsiteX113" fmla="*/ 2317 w 9818"/>
              <a:gd name="connsiteY113" fmla="*/ 3927 h 10000"/>
              <a:gd name="connsiteX114" fmla="*/ 2505 w 9818"/>
              <a:gd name="connsiteY114" fmla="*/ 3835 h 10000"/>
              <a:gd name="connsiteX115" fmla="*/ 2859 w 9818"/>
              <a:gd name="connsiteY115" fmla="*/ 3995 h 10000"/>
              <a:gd name="connsiteX116" fmla="*/ 3227 w 9818"/>
              <a:gd name="connsiteY116" fmla="*/ 3800 h 10000"/>
              <a:gd name="connsiteX117" fmla="*/ 3312 w 9818"/>
              <a:gd name="connsiteY117" fmla="*/ 3848 h 10000"/>
              <a:gd name="connsiteX118" fmla="*/ 2930 w 9818"/>
              <a:gd name="connsiteY118" fmla="*/ 4074 h 10000"/>
              <a:gd name="connsiteX119" fmla="*/ 3312 w 9818"/>
              <a:gd name="connsiteY119" fmla="*/ 4336 h 10000"/>
              <a:gd name="connsiteX120" fmla="*/ 3554 w 9818"/>
              <a:gd name="connsiteY120" fmla="*/ 4175 h 10000"/>
              <a:gd name="connsiteX121" fmla="*/ 3725 w 9818"/>
              <a:gd name="connsiteY121" fmla="*/ 4136 h 10000"/>
              <a:gd name="connsiteX122" fmla="*/ 3734 w 9818"/>
              <a:gd name="connsiteY122" fmla="*/ 4258 h 10000"/>
              <a:gd name="connsiteX123" fmla="*/ 3488 w 9818"/>
              <a:gd name="connsiteY123" fmla="*/ 4384 h 10000"/>
              <a:gd name="connsiteX124" fmla="*/ 3631 w 9818"/>
              <a:gd name="connsiteY124" fmla="*/ 4545 h 10000"/>
              <a:gd name="connsiteX125" fmla="*/ 4109 w 9818"/>
              <a:gd name="connsiteY125" fmla="*/ 4240 h 10000"/>
              <a:gd name="connsiteX126" fmla="*/ 4032 w 9818"/>
              <a:gd name="connsiteY126" fmla="*/ 4122 h 10000"/>
              <a:gd name="connsiteX127" fmla="*/ 4203 w 9818"/>
              <a:gd name="connsiteY127" fmla="*/ 4004 h 10000"/>
              <a:gd name="connsiteX128" fmla="*/ 4384 w 9818"/>
              <a:gd name="connsiteY128" fmla="*/ 4126 h 10000"/>
              <a:gd name="connsiteX129" fmla="*/ 4618 w 9818"/>
              <a:gd name="connsiteY129" fmla="*/ 4070 h 10000"/>
              <a:gd name="connsiteX130" fmla="*/ 5398 w 9818"/>
              <a:gd name="connsiteY130" fmla="*/ 2949 h 10000"/>
              <a:gd name="connsiteX131" fmla="*/ 5377 w 9818"/>
              <a:gd name="connsiteY131" fmla="*/ 3075 h 10000"/>
              <a:gd name="connsiteX132" fmla="*/ 4809 w 9818"/>
              <a:gd name="connsiteY132" fmla="*/ 4226 h 10000"/>
              <a:gd name="connsiteX133" fmla="*/ 5653 w 9818"/>
              <a:gd name="connsiteY133" fmla="*/ 4083 h 10000"/>
              <a:gd name="connsiteX134" fmla="*/ 5602 w 9818"/>
              <a:gd name="connsiteY134" fmla="*/ 4284 h 10000"/>
              <a:gd name="connsiteX135" fmla="*/ 5021 w 9818"/>
              <a:gd name="connsiteY135" fmla="*/ 4402 h 10000"/>
              <a:gd name="connsiteX136" fmla="*/ 5045 w 9818"/>
              <a:gd name="connsiteY136" fmla="*/ 4554 h 10000"/>
              <a:gd name="connsiteX137" fmla="*/ 5418 w 9818"/>
              <a:gd name="connsiteY137" fmla="*/ 4541 h 10000"/>
              <a:gd name="connsiteX138" fmla="*/ 5405 w 9818"/>
              <a:gd name="connsiteY138" fmla="*/ 4676 h 10000"/>
              <a:gd name="connsiteX139" fmla="*/ 5132 w 9818"/>
              <a:gd name="connsiteY139" fmla="*/ 4702 h 10000"/>
              <a:gd name="connsiteX140" fmla="*/ 5132 w 9818"/>
              <a:gd name="connsiteY140" fmla="*/ 4846 h 10000"/>
              <a:gd name="connsiteX141" fmla="*/ 5340 w 9818"/>
              <a:gd name="connsiteY141" fmla="*/ 4855 h 10000"/>
              <a:gd name="connsiteX142" fmla="*/ 5327 w 9818"/>
              <a:gd name="connsiteY142" fmla="*/ 4977 h 10000"/>
              <a:gd name="connsiteX143" fmla="*/ 5093 w 9818"/>
              <a:gd name="connsiteY143" fmla="*/ 5038 h 10000"/>
              <a:gd name="connsiteX144" fmla="*/ 5021 w 9818"/>
              <a:gd name="connsiteY144" fmla="*/ 5069 h 10000"/>
              <a:gd name="connsiteX145" fmla="*/ 4958 w 9818"/>
              <a:gd name="connsiteY145" fmla="*/ 5029 h 10000"/>
              <a:gd name="connsiteX146" fmla="*/ 5002 w 9818"/>
              <a:gd name="connsiteY146" fmla="*/ 4972 h 10000"/>
              <a:gd name="connsiteX147" fmla="*/ 4963 w 9818"/>
              <a:gd name="connsiteY147" fmla="*/ 4807 h 10000"/>
              <a:gd name="connsiteX148" fmla="*/ 4768 w 9818"/>
              <a:gd name="connsiteY148" fmla="*/ 4558 h 10000"/>
              <a:gd name="connsiteX149" fmla="*/ 4657 w 9818"/>
              <a:gd name="connsiteY149" fmla="*/ 4594 h 10000"/>
              <a:gd name="connsiteX150" fmla="*/ 4670 w 9818"/>
              <a:gd name="connsiteY150" fmla="*/ 4462 h 10000"/>
              <a:gd name="connsiteX151" fmla="*/ 4483 w 9818"/>
              <a:gd name="connsiteY151" fmla="*/ 4319 h 10000"/>
              <a:gd name="connsiteX152" fmla="*/ 4214 w 9818"/>
              <a:gd name="connsiteY152" fmla="*/ 4502 h 10000"/>
              <a:gd name="connsiteX153" fmla="*/ 4237 w 9818"/>
              <a:gd name="connsiteY153" fmla="*/ 4868 h 10000"/>
              <a:gd name="connsiteX154" fmla="*/ 4141 w 9818"/>
              <a:gd name="connsiteY154" fmla="*/ 4898 h 10000"/>
              <a:gd name="connsiteX155" fmla="*/ 4148 w 9818"/>
              <a:gd name="connsiteY155" fmla="*/ 5330 h 10000"/>
              <a:gd name="connsiteX156" fmla="*/ 4317 w 9818"/>
              <a:gd name="connsiteY156" fmla="*/ 5355 h 10000"/>
              <a:gd name="connsiteX157" fmla="*/ 4370 w 9818"/>
              <a:gd name="connsiteY157" fmla="*/ 5404 h 10000"/>
              <a:gd name="connsiteX158" fmla="*/ 4360 w 9818"/>
              <a:gd name="connsiteY158" fmla="*/ 5861 h 10000"/>
              <a:gd name="connsiteX159" fmla="*/ 6037 w 9818"/>
              <a:gd name="connsiteY159" fmla="*/ 5852 h 10000"/>
              <a:gd name="connsiteX160" fmla="*/ 6224 w 9818"/>
              <a:gd name="connsiteY160" fmla="*/ 5482 h 10000"/>
              <a:gd name="connsiteX161" fmla="*/ 6351 w 9818"/>
              <a:gd name="connsiteY161" fmla="*/ 5055 h 10000"/>
              <a:gd name="connsiteX162" fmla="*/ 6367 w 9818"/>
              <a:gd name="connsiteY162" fmla="*/ 4201 h 10000"/>
              <a:gd name="connsiteX163" fmla="*/ 6392 w 9818"/>
              <a:gd name="connsiteY163" fmla="*/ 4048 h 10000"/>
              <a:gd name="connsiteX164" fmla="*/ 6417 w 9818"/>
              <a:gd name="connsiteY164" fmla="*/ 3970 h 10000"/>
              <a:gd name="connsiteX0" fmla="*/ 6536 w 8697"/>
              <a:gd name="connsiteY0" fmla="*/ 3970 h 10000"/>
              <a:gd name="connsiteX1" fmla="*/ 6624 w 8697"/>
              <a:gd name="connsiteY1" fmla="*/ 4114 h 10000"/>
              <a:gd name="connsiteX2" fmla="*/ 6651 w 8697"/>
              <a:gd name="connsiteY2" fmla="*/ 4357 h 10000"/>
              <a:gd name="connsiteX3" fmla="*/ 6602 w 8697"/>
              <a:gd name="connsiteY3" fmla="*/ 5012 h 10000"/>
              <a:gd name="connsiteX4" fmla="*/ 6548 w 8697"/>
              <a:gd name="connsiteY4" fmla="*/ 5364 h 10000"/>
              <a:gd name="connsiteX5" fmla="*/ 6440 w 8697"/>
              <a:gd name="connsiteY5" fmla="*/ 5670 h 10000"/>
              <a:gd name="connsiteX6" fmla="*/ 6299 w 8697"/>
              <a:gd name="connsiteY6" fmla="*/ 5953 h 10000"/>
              <a:gd name="connsiteX7" fmla="*/ 6179 w 8697"/>
              <a:gd name="connsiteY7" fmla="*/ 6115 h 10000"/>
              <a:gd name="connsiteX8" fmla="*/ 6057 w 8697"/>
              <a:gd name="connsiteY8" fmla="*/ 6253 h 10000"/>
              <a:gd name="connsiteX9" fmla="*/ 5837 w 8697"/>
              <a:gd name="connsiteY9" fmla="*/ 6359 h 10000"/>
              <a:gd name="connsiteX10" fmla="*/ 5558 w 8697"/>
              <a:gd name="connsiteY10" fmla="*/ 6456 h 10000"/>
              <a:gd name="connsiteX11" fmla="*/ 5191 w 8697"/>
              <a:gd name="connsiteY11" fmla="*/ 6555 h 10000"/>
              <a:gd name="connsiteX12" fmla="*/ 4799 w 8697"/>
              <a:gd name="connsiteY12" fmla="*/ 6608 h 10000"/>
              <a:gd name="connsiteX13" fmla="*/ 4506 w 8697"/>
              <a:gd name="connsiteY13" fmla="*/ 6625 h 10000"/>
              <a:gd name="connsiteX14" fmla="*/ 4185 w 8697"/>
              <a:gd name="connsiteY14" fmla="*/ 6599 h 10000"/>
              <a:gd name="connsiteX15" fmla="*/ 3976 w 8697"/>
              <a:gd name="connsiteY15" fmla="*/ 6542 h 10000"/>
              <a:gd name="connsiteX16" fmla="*/ 3991 w 8697"/>
              <a:gd name="connsiteY16" fmla="*/ 7327 h 10000"/>
              <a:gd name="connsiteX17" fmla="*/ 3794 w 8697"/>
              <a:gd name="connsiteY17" fmla="*/ 7344 h 10000"/>
              <a:gd name="connsiteX18" fmla="*/ 3462 w 8697"/>
              <a:gd name="connsiteY18" fmla="*/ 6908 h 10000"/>
              <a:gd name="connsiteX19" fmla="*/ 3546 w 8697"/>
              <a:gd name="connsiteY19" fmla="*/ 6687 h 10000"/>
              <a:gd name="connsiteX20" fmla="*/ 3415 w 8697"/>
              <a:gd name="connsiteY20" fmla="*/ 6359 h 10000"/>
              <a:gd name="connsiteX21" fmla="*/ 2975 w 8697"/>
              <a:gd name="connsiteY21" fmla="*/ 6595 h 10000"/>
              <a:gd name="connsiteX22" fmla="*/ 2868 w 8697"/>
              <a:gd name="connsiteY22" fmla="*/ 6377 h 10000"/>
              <a:gd name="connsiteX23" fmla="*/ 3546 w 8697"/>
              <a:gd name="connsiteY23" fmla="*/ 6036 h 10000"/>
              <a:gd name="connsiteX24" fmla="*/ 3360 w 8697"/>
              <a:gd name="connsiteY24" fmla="*/ 4842 h 10000"/>
              <a:gd name="connsiteX25" fmla="*/ 2762 w 8697"/>
              <a:gd name="connsiteY25" fmla="*/ 4541 h 10000"/>
              <a:gd name="connsiteX26" fmla="*/ 2354 w 8697"/>
              <a:gd name="connsiteY26" fmla="*/ 4697 h 10000"/>
              <a:gd name="connsiteX27" fmla="*/ 1854 w 8697"/>
              <a:gd name="connsiteY27" fmla="*/ 4345 h 10000"/>
              <a:gd name="connsiteX28" fmla="*/ 0 w 8697"/>
              <a:gd name="connsiteY28" fmla="*/ 5133 h 10000"/>
              <a:gd name="connsiteX29" fmla="*/ 0 w 8697"/>
              <a:gd name="connsiteY29" fmla="*/ 5758 h 10000"/>
              <a:gd name="connsiteX30" fmla="*/ 571 w 8697"/>
              <a:gd name="connsiteY30" fmla="*/ 5743 h 10000"/>
              <a:gd name="connsiteX31" fmla="*/ 1129 w 8697"/>
              <a:gd name="connsiteY31" fmla="*/ 5273 h 10000"/>
              <a:gd name="connsiteX32" fmla="*/ 1300 w 8697"/>
              <a:gd name="connsiteY32" fmla="*/ 5474 h 10000"/>
              <a:gd name="connsiteX33" fmla="*/ 698 w 8697"/>
              <a:gd name="connsiteY33" fmla="*/ 5957 h 10000"/>
              <a:gd name="connsiteX34" fmla="*/ 937 w 8697"/>
              <a:gd name="connsiteY34" fmla="*/ 6284 h 10000"/>
              <a:gd name="connsiteX35" fmla="*/ 1779 w 8697"/>
              <a:gd name="connsiteY35" fmla="*/ 6324 h 10000"/>
              <a:gd name="connsiteX36" fmla="*/ 1945 w 8697"/>
              <a:gd name="connsiteY36" fmla="*/ 6704 h 10000"/>
              <a:gd name="connsiteX37" fmla="*/ 2565 w 8697"/>
              <a:gd name="connsiteY37" fmla="*/ 6503 h 10000"/>
              <a:gd name="connsiteX38" fmla="*/ 2683 w 8697"/>
              <a:gd name="connsiteY38" fmla="*/ 6494 h 10000"/>
              <a:gd name="connsiteX39" fmla="*/ 2713 w 8697"/>
              <a:gd name="connsiteY39" fmla="*/ 6687 h 10000"/>
              <a:gd name="connsiteX40" fmla="*/ 2614 w 8697"/>
              <a:gd name="connsiteY40" fmla="*/ 6664 h 10000"/>
              <a:gd name="connsiteX41" fmla="*/ 2634 w 8697"/>
              <a:gd name="connsiteY41" fmla="*/ 7092 h 10000"/>
              <a:gd name="connsiteX42" fmla="*/ 2513 w 8697"/>
              <a:gd name="connsiteY42" fmla="*/ 7078 h 10000"/>
              <a:gd name="connsiteX43" fmla="*/ 2530 w 8697"/>
              <a:gd name="connsiteY43" fmla="*/ 7235 h 10000"/>
              <a:gd name="connsiteX44" fmla="*/ 2735 w 8697"/>
              <a:gd name="connsiteY44" fmla="*/ 7344 h 10000"/>
              <a:gd name="connsiteX45" fmla="*/ 2738 w 8697"/>
              <a:gd name="connsiteY45" fmla="*/ 7406 h 10000"/>
              <a:gd name="connsiteX46" fmla="*/ 2215 w 8697"/>
              <a:gd name="connsiteY46" fmla="*/ 7418 h 10000"/>
              <a:gd name="connsiteX47" fmla="*/ 2224 w 8697"/>
              <a:gd name="connsiteY47" fmla="*/ 7057 h 10000"/>
              <a:gd name="connsiteX48" fmla="*/ 1927 w 8697"/>
              <a:gd name="connsiteY48" fmla="*/ 6935 h 10000"/>
              <a:gd name="connsiteX49" fmla="*/ 1964 w 8697"/>
              <a:gd name="connsiteY49" fmla="*/ 7418 h 10000"/>
              <a:gd name="connsiteX50" fmla="*/ 1695 w 8697"/>
              <a:gd name="connsiteY50" fmla="*/ 7409 h 10000"/>
              <a:gd name="connsiteX51" fmla="*/ 1568 w 8697"/>
              <a:gd name="connsiteY51" fmla="*/ 6899 h 10000"/>
              <a:gd name="connsiteX52" fmla="*/ 564 w 8697"/>
              <a:gd name="connsiteY52" fmla="*/ 6882 h 10000"/>
              <a:gd name="connsiteX53" fmla="*/ 538 w 8697"/>
              <a:gd name="connsiteY53" fmla="*/ 6856 h 10000"/>
              <a:gd name="connsiteX54" fmla="*/ 433 w 8697"/>
              <a:gd name="connsiteY54" fmla="*/ 6847 h 10000"/>
              <a:gd name="connsiteX55" fmla="*/ 353 w 8697"/>
              <a:gd name="connsiteY55" fmla="*/ 6739 h 10000"/>
              <a:gd name="connsiteX56" fmla="*/ 33 w 8697"/>
              <a:gd name="connsiteY56" fmla="*/ 6730 h 10000"/>
              <a:gd name="connsiteX57" fmla="*/ 314 w 8697"/>
              <a:gd name="connsiteY57" fmla="*/ 7640 h 10000"/>
              <a:gd name="connsiteX58" fmla="*/ 1432 w 8697"/>
              <a:gd name="connsiteY58" fmla="*/ 7645 h 10000"/>
              <a:gd name="connsiteX59" fmla="*/ 1496 w 8697"/>
              <a:gd name="connsiteY59" fmla="*/ 7763 h 10000"/>
              <a:gd name="connsiteX60" fmla="*/ 1708 w 8697"/>
              <a:gd name="connsiteY60" fmla="*/ 7763 h 10000"/>
              <a:gd name="connsiteX61" fmla="*/ 1720 w 8697"/>
              <a:gd name="connsiteY61" fmla="*/ 7684 h 10000"/>
              <a:gd name="connsiteX62" fmla="*/ 1987 w 8697"/>
              <a:gd name="connsiteY62" fmla="*/ 7680 h 10000"/>
              <a:gd name="connsiteX63" fmla="*/ 1987 w 8697"/>
              <a:gd name="connsiteY63" fmla="*/ 7811 h 10000"/>
              <a:gd name="connsiteX64" fmla="*/ 3965 w 8697"/>
              <a:gd name="connsiteY64" fmla="*/ 7811 h 10000"/>
              <a:gd name="connsiteX65" fmla="*/ 7311 w 8697"/>
              <a:gd name="connsiteY65" fmla="*/ 9132 h 10000"/>
              <a:gd name="connsiteX66" fmla="*/ 7969 w 8697"/>
              <a:gd name="connsiteY66" fmla="*/ 9381 h 10000"/>
              <a:gd name="connsiteX67" fmla="*/ 8174 w 8697"/>
              <a:gd name="connsiteY67" fmla="*/ 9824 h 10000"/>
              <a:gd name="connsiteX68" fmla="*/ 8260 w 8697"/>
              <a:gd name="connsiteY68" fmla="*/ 9943 h 10000"/>
              <a:gd name="connsiteX69" fmla="*/ 8320 w 8697"/>
              <a:gd name="connsiteY69" fmla="*/ 9986 h 10000"/>
              <a:gd name="connsiteX70" fmla="*/ 8418 w 8697"/>
              <a:gd name="connsiteY70" fmla="*/ 10000 h 10000"/>
              <a:gd name="connsiteX71" fmla="*/ 8535 w 8697"/>
              <a:gd name="connsiteY71" fmla="*/ 9995 h 10000"/>
              <a:gd name="connsiteX72" fmla="*/ 8697 w 8697"/>
              <a:gd name="connsiteY72" fmla="*/ 9948 h 10000"/>
              <a:gd name="connsiteX73" fmla="*/ 7491 w 8697"/>
              <a:gd name="connsiteY73" fmla="*/ 7753 h 10000"/>
              <a:gd name="connsiteX74" fmla="*/ 7759 w 8697"/>
              <a:gd name="connsiteY74" fmla="*/ 6566 h 10000"/>
              <a:gd name="connsiteX75" fmla="*/ 8476 w 8697"/>
              <a:gd name="connsiteY75" fmla="*/ 5290 h 10000"/>
              <a:gd name="connsiteX76" fmla="*/ 8002 w 8697"/>
              <a:gd name="connsiteY76" fmla="*/ 5129 h 10000"/>
              <a:gd name="connsiteX77" fmla="*/ 8018 w 8697"/>
              <a:gd name="connsiteY77" fmla="*/ 4782 h 10000"/>
              <a:gd name="connsiteX78" fmla="*/ 8056 w 8697"/>
              <a:gd name="connsiteY78" fmla="*/ 4352 h 10000"/>
              <a:gd name="connsiteX79" fmla="*/ 8093 w 8697"/>
              <a:gd name="connsiteY79" fmla="*/ 4035 h 10000"/>
              <a:gd name="connsiteX80" fmla="*/ 7981 w 8697"/>
              <a:gd name="connsiteY80" fmla="*/ 3678 h 10000"/>
              <a:gd name="connsiteX81" fmla="*/ 7769 w 8697"/>
              <a:gd name="connsiteY81" fmla="*/ 3389 h 10000"/>
              <a:gd name="connsiteX82" fmla="*/ 7695 w 8697"/>
              <a:gd name="connsiteY82" fmla="*/ 3120 h 10000"/>
              <a:gd name="connsiteX83" fmla="*/ 7681 w 8697"/>
              <a:gd name="connsiteY83" fmla="*/ 2814 h 10000"/>
              <a:gd name="connsiteX84" fmla="*/ 7786 w 8697"/>
              <a:gd name="connsiteY84" fmla="*/ 2461 h 10000"/>
              <a:gd name="connsiteX85" fmla="*/ 7913 w 8697"/>
              <a:gd name="connsiteY85" fmla="*/ 2174 h 10000"/>
              <a:gd name="connsiteX86" fmla="*/ 7913 w 8697"/>
              <a:gd name="connsiteY86" fmla="*/ 2087 h 10000"/>
              <a:gd name="connsiteX87" fmla="*/ 8074 w 8697"/>
              <a:gd name="connsiteY87" fmla="*/ 945 h 10000"/>
              <a:gd name="connsiteX88" fmla="*/ 8092 w 8697"/>
              <a:gd name="connsiteY88" fmla="*/ 632 h 10000"/>
              <a:gd name="connsiteX89" fmla="*/ 8233 w 8697"/>
              <a:gd name="connsiteY89" fmla="*/ 628 h 10000"/>
              <a:gd name="connsiteX90" fmla="*/ 8361 w 8697"/>
              <a:gd name="connsiteY90" fmla="*/ 501 h 10000"/>
              <a:gd name="connsiteX91" fmla="*/ 8376 w 8697"/>
              <a:gd name="connsiteY91" fmla="*/ 23 h 10000"/>
              <a:gd name="connsiteX92" fmla="*/ 8073 w 8697"/>
              <a:gd name="connsiteY92" fmla="*/ 7 h 10000"/>
              <a:gd name="connsiteX93" fmla="*/ 7697 w 8697"/>
              <a:gd name="connsiteY93" fmla="*/ 146 h 10000"/>
              <a:gd name="connsiteX94" fmla="*/ 7370 w 8697"/>
              <a:gd name="connsiteY94" fmla="*/ 381 h 10000"/>
              <a:gd name="connsiteX95" fmla="*/ 6770 w 8697"/>
              <a:gd name="connsiteY95" fmla="*/ 726 h 10000"/>
              <a:gd name="connsiteX96" fmla="*/ 5125 w 8697"/>
              <a:gd name="connsiteY96" fmla="*/ 1406 h 10000"/>
              <a:gd name="connsiteX97" fmla="*/ 4441 w 8697"/>
              <a:gd name="connsiteY97" fmla="*/ 1781 h 10000"/>
              <a:gd name="connsiteX98" fmla="*/ 4441 w 8697"/>
              <a:gd name="connsiteY98" fmla="*/ 1912 h 10000"/>
              <a:gd name="connsiteX99" fmla="*/ 4518 w 8697"/>
              <a:gd name="connsiteY99" fmla="*/ 1890 h 10000"/>
              <a:gd name="connsiteX100" fmla="*/ 4534 w 8697"/>
              <a:gd name="connsiteY100" fmla="*/ 1994 h 10000"/>
              <a:gd name="connsiteX101" fmla="*/ 4410 w 8697"/>
              <a:gd name="connsiteY101" fmla="*/ 2061 h 10000"/>
              <a:gd name="connsiteX102" fmla="*/ 3896 w 8697"/>
              <a:gd name="connsiteY102" fmla="*/ 2465 h 10000"/>
              <a:gd name="connsiteX103" fmla="*/ 3701 w 8697"/>
              <a:gd name="connsiteY103" fmla="*/ 2683 h 10000"/>
              <a:gd name="connsiteX104" fmla="*/ 3332 w 8697"/>
              <a:gd name="connsiteY104" fmla="*/ 2971 h 10000"/>
              <a:gd name="connsiteX105" fmla="*/ 3211 w 8697"/>
              <a:gd name="connsiteY105" fmla="*/ 3106 h 10000"/>
              <a:gd name="connsiteX106" fmla="*/ 3215 w 8697"/>
              <a:gd name="connsiteY106" fmla="*/ 3207 h 10000"/>
              <a:gd name="connsiteX107" fmla="*/ 3045 w 8697"/>
              <a:gd name="connsiteY107" fmla="*/ 3325 h 10000"/>
              <a:gd name="connsiteX108" fmla="*/ 2777 w 8697"/>
              <a:gd name="connsiteY108" fmla="*/ 3263 h 10000"/>
              <a:gd name="connsiteX109" fmla="*/ 2474 w 8697"/>
              <a:gd name="connsiteY109" fmla="*/ 3520 h 10000"/>
              <a:gd name="connsiteX110" fmla="*/ 2474 w 8697"/>
              <a:gd name="connsiteY110" fmla="*/ 3651 h 10000"/>
              <a:gd name="connsiteX111" fmla="*/ 2228 w 8697"/>
              <a:gd name="connsiteY111" fmla="*/ 3826 h 10000"/>
              <a:gd name="connsiteX112" fmla="*/ 2360 w 8697"/>
              <a:gd name="connsiteY112" fmla="*/ 3927 h 10000"/>
              <a:gd name="connsiteX113" fmla="*/ 2551 w 8697"/>
              <a:gd name="connsiteY113" fmla="*/ 3835 h 10000"/>
              <a:gd name="connsiteX114" fmla="*/ 2912 w 8697"/>
              <a:gd name="connsiteY114" fmla="*/ 3995 h 10000"/>
              <a:gd name="connsiteX115" fmla="*/ 3287 w 8697"/>
              <a:gd name="connsiteY115" fmla="*/ 3800 h 10000"/>
              <a:gd name="connsiteX116" fmla="*/ 3373 w 8697"/>
              <a:gd name="connsiteY116" fmla="*/ 3848 h 10000"/>
              <a:gd name="connsiteX117" fmla="*/ 2984 w 8697"/>
              <a:gd name="connsiteY117" fmla="*/ 4074 h 10000"/>
              <a:gd name="connsiteX118" fmla="*/ 3373 w 8697"/>
              <a:gd name="connsiteY118" fmla="*/ 4336 h 10000"/>
              <a:gd name="connsiteX119" fmla="*/ 3620 w 8697"/>
              <a:gd name="connsiteY119" fmla="*/ 4175 h 10000"/>
              <a:gd name="connsiteX120" fmla="*/ 3794 w 8697"/>
              <a:gd name="connsiteY120" fmla="*/ 4136 h 10000"/>
              <a:gd name="connsiteX121" fmla="*/ 3803 w 8697"/>
              <a:gd name="connsiteY121" fmla="*/ 4258 h 10000"/>
              <a:gd name="connsiteX122" fmla="*/ 3553 w 8697"/>
              <a:gd name="connsiteY122" fmla="*/ 4384 h 10000"/>
              <a:gd name="connsiteX123" fmla="*/ 3698 w 8697"/>
              <a:gd name="connsiteY123" fmla="*/ 4545 h 10000"/>
              <a:gd name="connsiteX124" fmla="*/ 4185 w 8697"/>
              <a:gd name="connsiteY124" fmla="*/ 4240 h 10000"/>
              <a:gd name="connsiteX125" fmla="*/ 4107 w 8697"/>
              <a:gd name="connsiteY125" fmla="*/ 4122 h 10000"/>
              <a:gd name="connsiteX126" fmla="*/ 4281 w 8697"/>
              <a:gd name="connsiteY126" fmla="*/ 4004 h 10000"/>
              <a:gd name="connsiteX127" fmla="*/ 4465 w 8697"/>
              <a:gd name="connsiteY127" fmla="*/ 4126 h 10000"/>
              <a:gd name="connsiteX128" fmla="*/ 4704 w 8697"/>
              <a:gd name="connsiteY128" fmla="*/ 4070 h 10000"/>
              <a:gd name="connsiteX129" fmla="*/ 5498 w 8697"/>
              <a:gd name="connsiteY129" fmla="*/ 2949 h 10000"/>
              <a:gd name="connsiteX130" fmla="*/ 5477 w 8697"/>
              <a:gd name="connsiteY130" fmla="*/ 3075 h 10000"/>
              <a:gd name="connsiteX131" fmla="*/ 4898 w 8697"/>
              <a:gd name="connsiteY131" fmla="*/ 4226 h 10000"/>
              <a:gd name="connsiteX132" fmla="*/ 5758 w 8697"/>
              <a:gd name="connsiteY132" fmla="*/ 4083 h 10000"/>
              <a:gd name="connsiteX133" fmla="*/ 5706 w 8697"/>
              <a:gd name="connsiteY133" fmla="*/ 4284 h 10000"/>
              <a:gd name="connsiteX134" fmla="*/ 5114 w 8697"/>
              <a:gd name="connsiteY134" fmla="*/ 4402 h 10000"/>
              <a:gd name="connsiteX135" fmla="*/ 5139 w 8697"/>
              <a:gd name="connsiteY135" fmla="*/ 4554 h 10000"/>
              <a:gd name="connsiteX136" fmla="*/ 5518 w 8697"/>
              <a:gd name="connsiteY136" fmla="*/ 4541 h 10000"/>
              <a:gd name="connsiteX137" fmla="*/ 5505 w 8697"/>
              <a:gd name="connsiteY137" fmla="*/ 4676 h 10000"/>
              <a:gd name="connsiteX138" fmla="*/ 5227 w 8697"/>
              <a:gd name="connsiteY138" fmla="*/ 4702 h 10000"/>
              <a:gd name="connsiteX139" fmla="*/ 5227 w 8697"/>
              <a:gd name="connsiteY139" fmla="*/ 4846 h 10000"/>
              <a:gd name="connsiteX140" fmla="*/ 5439 w 8697"/>
              <a:gd name="connsiteY140" fmla="*/ 4855 h 10000"/>
              <a:gd name="connsiteX141" fmla="*/ 5426 w 8697"/>
              <a:gd name="connsiteY141" fmla="*/ 4977 h 10000"/>
              <a:gd name="connsiteX142" fmla="*/ 5187 w 8697"/>
              <a:gd name="connsiteY142" fmla="*/ 5038 h 10000"/>
              <a:gd name="connsiteX143" fmla="*/ 5114 w 8697"/>
              <a:gd name="connsiteY143" fmla="*/ 5069 h 10000"/>
              <a:gd name="connsiteX144" fmla="*/ 5050 w 8697"/>
              <a:gd name="connsiteY144" fmla="*/ 5029 h 10000"/>
              <a:gd name="connsiteX145" fmla="*/ 5095 w 8697"/>
              <a:gd name="connsiteY145" fmla="*/ 4972 h 10000"/>
              <a:gd name="connsiteX146" fmla="*/ 5055 w 8697"/>
              <a:gd name="connsiteY146" fmla="*/ 4807 h 10000"/>
              <a:gd name="connsiteX147" fmla="*/ 4856 w 8697"/>
              <a:gd name="connsiteY147" fmla="*/ 4558 h 10000"/>
              <a:gd name="connsiteX148" fmla="*/ 4743 w 8697"/>
              <a:gd name="connsiteY148" fmla="*/ 4594 h 10000"/>
              <a:gd name="connsiteX149" fmla="*/ 4757 w 8697"/>
              <a:gd name="connsiteY149" fmla="*/ 4462 h 10000"/>
              <a:gd name="connsiteX150" fmla="*/ 4566 w 8697"/>
              <a:gd name="connsiteY150" fmla="*/ 4319 h 10000"/>
              <a:gd name="connsiteX151" fmla="*/ 4292 w 8697"/>
              <a:gd name="connsiteY151" fmla="*/ 4502 h 10000"/>
              <a:gd name="connsiteX152" fmla="*/ 4316 w 8697"/>
              <a:gd name="connsiteY152" fmla="*/ 4868 h 10000"/>
              <a:gd name="connsiteX153" fmla="*/ 4218 w 8697"/>
              <a:gd name="connsiteY153" fmla="*/ 4898 h 10000"/>
              <a:gd name="connsiteX154" fmla="*/ 4225 w 8697"/>
              <a:gd name="connsiteY154" fmla="*/ 5330 h 10000"/>
              <a:gd name="connsiteX155" fmla="*/ 4397 w 8697"/>
              <a:gd name="connsiteY155" fmla="*/ 5355 h 10000"/>
              <a:gd name="connsiteX156" fmla="*/ 4451 w 8697"/>
              <a:gd name="connsiteY156" fmla="*/ 5404 h 10000"/>
              <a:gd name="connsiteX157" fmla="*/ 4441 w 8697"/>
              <a:gd name="connsiteY157" fmla="*/ 5861 h 10000"/>
              <a:gd name="connsiteX158" fmla="*/ 6149 w 8697"/>
              <a:gd name="connsiteY158" fmla="*/ 5852 h 10000"/>
              <a:gd name="connsiteX159" fmla="*/ 6339 w 8697"/>
              <a:gd name="connsiteY159" fmla="*/ 5482 h 10000"/>
              <a:gd name="connsiteX160" fmla="*/ 6469 w 8697"/>
              <a:gd name="connsiteY160" fmla="*/ 5055 h 10000"/>
              <a:gd name="connsiteX161" fmla="*/ 6485 w 8697"/>
              <a:gd name="connsiteY161" fmla="*/ 4201 h 10000"/>
              <a:gd name="connsiteX162" fmla="*/ 6510 w 8697"/>
              <a:gd name="connsiteY162" fmla="*/ 4048 h 10000"/>
              <a:gd name="connsiteX163" fmla="*/ 6536 w 8697"/>
              <a:gd name="connsiteY163" fmla="*/ 3970 h 10000"/>
              <a:gd name="connsiteX0" fmla="*/ 7515 w 9814"/>
              <a:gd name="connsiteY0" fmla="*/ 3970 h 10000"/>
              <a:gd name="connsiteX1" fmla="*/ 7616 w 9814"/>
              <a:gd name="connsiteY1" fmla="*/ 4114 h 10000"/>
              <a:gd name="connsiteX2" fmla="*/ 7647 w 9814"/>
              <a:gd name="connsiteY2" fmla="*/ 4357 h 10000"/>
              <a:gd name="connsiteX3" fmla="*/ 7591 w 9814"/>
              <a:gd name="connsiteY3" fmla="*/ 5012 h 10000"/>
              <a:gd name="connsiteX4" fmla="*/ 7529 w 9814"/>
              <a:gd name="connsiteY4" fmla="*/ 5364 h 10000"/>
              <a:gd name="connsiteX5" fmla="*/ 7405 w 9814"/>
              <a:gd name="connsiteY5" fmla="*/ 5670 h 10000"/>
              <a:gd name="connsiteX6" fmla="*/ 7243 w 9814"/>
              <a:gd name="connsiteY6" fmla="*/ 5953 h 10000"/>
              <a:gd name="connsiteX7" fmla="*/ 7105 w 9814"/>
              <a:gd name="connsiteY7" fmla="*/ 6115 h 10000"/>
              <a:gd name="connsiteX8" fmla="*/ 6964 w 9814"/>
              <a:gd name="connsiteY8" fmla="*/ 6253 h 10000"/>
              <a:gd name="connsiteX9" fmla="*/ 6712 w 9814"/>
              <a:gd name="connsiteY9" fmla="*/ 6359 h 10000"/>
              <a:gd name="connsiteX10" fmla="*/ 6391 w 9814"/>
              <a:gd name="connsiteY10" fmla="*/ 6456 h 10000"/>
              <a:gd name="connsiteX11" fmla="*/ 5969 w 9814"/>
              <a:gd name="connsiteY11" fmla="*/ 6555 h 10000"/>
              <a:gd name="connsiteX12" fmla="*/ 5518 w 9814"/>
              <a:gd name="connsiteY12" fmla="*/ 6608 h 10000"/>
              <a:gd name="connsiteX13" fmla="*/ 5181 w 9814"/>
              <a:gd name="connsiteY13" fmla="*/ 6625 h 10000"/>
              <a:gd name="connsiteX14" fmla="*/ 4812 w 9814"/>
              <a:gd name="connsiteY14" fmla="*/ 6599 h 10000"/>
              <a:gd name="connsiteX15" fmla="*/ 4572 w 9814"/>
              <a:gd name="connsiteY15" fmla="*/ 6542 h 10000"/>
              <a:gd name="connsiteX16" fmla="*/ 4589 w 9814"/>
              <a:gd name="connsiteY16" fmla="*/ 7327 h 10000"/>
              <a:gd name="connsiteX17" fmla="*/ 4362 w 9814"/>
              <a:gd name="connsiteY17" fmla="*/ 7344 h 10000"/>
              <a:gd name="connsiteX18" fmla="*/ 3981 w 9814"/>
              <a:gd name="connsiteY18" fmla="*/ 6908 h 10000"/>
              <a:gd name="connsiteX19" fmla="*/ 4077 w 9814"/>
              <a:gd name="connsiteY19" fmla="*/ 6687 h 10000"/>
              <a:gd name="connsiteX20" fmla="*/ 3927 w 9814"/>
              <a:gd name="connsiteY20" fmla="*/ 6359 h 10000"/>
              <a:gd name="connsiteX21" fmla="*/ 3421 w 9814"/>
              <a:gd name="connsiteY21" fmla="*/ 6595 h 10000"/>
              <a:gd name="connsiteX22" fmla="*/ 3298 w 9814"/>
              <a:gd name="connsiteY22" fmla="*/ 6377 h 10000"/>
              <a:gd name="connsiteX23" fmla="*/ 4077 w 9814"/>
              <a:gd name="connsiteY23" fmla="*/ 6036 h 10000"/>
              <a:gd name="connsiteX24" fmla="*/ 3863 w 9814"/>
              <a:gd name="connsiteY24" fmla="*/ 4842 h 10000"/>
              <a:gd name="connsiteX25" fmla="*/ 3176 w 9814"/>
              <a:gd name="connsiteY25" fmla="*/ 4541 h 10000"/>
              <a:gd name="connsiteX26" fmla="*/ 2707 w 9814"/>
              <a:gd name="connsiteY26" fmla="*/ 4697 h 10000"/>
              <a:gd name="connsiteX27" fmla="*/ 2132 w 9814"/>
              <a:gd name="connsiteY27" fmla="*/ 4345 h 10000"/>
              <a:gd name="connsiteX28" fmla="*/ 0 w 9814"/>
              <a:gd name="connsiteY28" fmla="*/ 5133 h 10000"/>
              <a:gd name="connsiteX29" fmla="*/ 0 w 9814"/>
              <a:gd name="connsiteY29" fmla="*/ 5758 h 10000"/>
              <a:gd name="connsiteX30" fmla="*/ 657 w 9814"/>
              <a:gd name="connsiteY30" fmla="*/ 5743 h 10000"/>
              <a:gd name="connsiteX31" fmla="*/ 1298 w 9814"/>
              <a:gd name="connsiteY31" fmla="*/ 5273 h 10000"/>
              <a:gd name="connsiteX32" fmla="*/ 1495 w 9814"/>
              <a:gd name="connsiteY32" fmla="*/ 5474 h 10000"/>
              <a:gd name="connsiteX33" fmla="*/ 803 w 9814"/>
              <a:gd name="connsiteY33" fmla="*/ 5957 h 10000"/>
              <a:gd name="connsiteX34" fmla="*/ 1077 w 9814"/>
              <a:gd name="connsiteY34" fmla="*/ 6284 h 10000"/>
              <a:gd name="connsiteX35" fmla="*/ 2046 w 9814"/>
              <a:gd name="connsiteY35" fmla="*/ 6324 h 10000"/>
              <a:gd name="connsiteX36" fmla="*/ 2236 w 9814"/>
              <a:gd name="connsiteY36" fmla="*/ 6704 h 10000"/>
              <a:gd name="connsiteX37" fmla="*/ 2949 w 9814"/>
              <a:gd name="connsiteY37" fmla="*/ 6503 h 10000"/>
              <a:gd name="connsiteX38" fmla="*/ 3085 w 9814"/>
              <a:gd name="connsiteY38" fmla="*/ 6494 h 10000"/>
              <a:gd name="connsiteX39" fmla="*/ 3119 w 9814"/>
              <a:gd name="connsiteY39" fmla="*/ 6687 h 10000"/>
              <a:gd name="connsiteX40" fmla="*/ 3006 w 9814"/>
              <a:gd name="connsiteY40" fmla="*/ 6664 h 10000"/>
              <a:gd name="connsiteX41" fmla="*/ 3029 w 9814"/>
              <a:gd name="connsiteY41" fmla="*/ 7092 h 10000"/>
              <a:gd name="connsiteX42" fmla="*/ 2890 w 9814"/>
              <a:gd name="connsiteY42" fmla="*/ 7078 h 10000"/>
              <a:gd name="connsiteX43" fmla="*/ 2909 w 9814"/>
              <a:gd name="connsiteY43" fmla="*/ 7235 h 10000"/>
              <a:gd name="connsiteX44" fmla="*/ 3145 w 9814"/>
              <a:gd name="connsiteY44" fmla="*/ 7344 h 10000"/>
              <a:gd name="connsiteX45" fmla="*/ 3148 w 9814"/>
              <a:gd name="connsiteY45" fmla="*/ 7406 h 10000"/>
              <a:gd name="connsiteX46" fmla="*/ 2547 w 9814"/>
              <a:gd name="connsiteY46" fmla="*/ 7418 h 10000"/>
              <a:gd name="connsiteX47" fmla="*/ 2557 w 9814"/>
              <a:gd name="connsiteY47" fmla="*/ 7057 h 10000"/>
              <a:gd name="connsiteX48" fmla="*/ 2216 w 9814"/>
              <a:gd name="connsiteY48" fmla="*/ 6935 h 10000"/>
              <a:gd name="connsiteX49" fmla="*/ 2258 w 9814"/>
              <a:gd name="connsiteY49" fmla="*/ 7418 h 10000"/>
              <a:gd name="connsiteX50" fmla="*/ 1949 w 9814"/>
              <a:gd name="connsiteY50" fmla="*/ 7409 h 10000"/>
              <a:gd name="connsiteX51" fmla="*/ 1803 w 9814"/>
              <a:gd name="connsiteY51" fmla="*/ 6899 h 10000"/>
              <a:gd name="connsiteX52" fmla="*/ 648 w 9814"/>
              <a:gd name="connsiteY52" fmla="*/ 6882 h 10000"/>
              <a:gd name="connsiteX53" fmla="*/ 619 w 9814"/>
              <a:gd name="connsiteY53" fmla="*/ 6856 h 10000"/>
              <a:gd name="connsiteX54" fmla="*/ 498 w 9814"/>
              <a:gd name="connsiteY54" fmla="*/ 6847 h 10000"/>
              <a:gd name="connsiteX55" fmla="*/ 406 w 9814"/>
              <a:gd name="connsiteY55" fmla="*/ 6739 h 10000"/>
              <a:gd name="connsiteX56" fmla="*/ 38 w 9814"/>
              <a:gd name="connsiteY56" fmla="*/ 6730 h 10000"/>
              <a:gd name="connsiteX57" fmla="*/ 361 w 9814"/>
              <a:gd name="connsiteY57" fmla="*/ 7640 h 10000"/>
              <a:gd name="connsiteX58" fmla="*/ 1647 w 9814"/>
              <a:gd name="connsiteY58" fmla="*/ 7645 h 10000"/>
              <a:gd name="connsiteX59" fmla="*/ 1720 w 9814"/>
              <a:gd name="connsiteY59" fmla="*/ 7763 h 10000"/>
              <a:gd name="connsiteX60" fmla="*/ 1964 w 9814"/>
              <a:gd name="connsiteY60" fmla="*/ 7763 h 10000"/>
              <a:gd name="connsiteX61" fmla="*/ 1978 w 9814"/>
              <a:gd name="connsiteY61" fmla="*/ 7684 h 10000"/>
              <a:gd name="connsiteX62" fmla="*/ 2285 w 9814"/>
              <a:gd name="connsiteY62" fmla="*/ 7680 h 10000"/>
              <a:gd name="connsiteX63" fmla="*/ 2285 w 9814"/>
              <a:gd name="connsiteY63" fmla="*/ 7811 h 10000"/>
              <a:gd name="connsiteX64" fmla="*/ 4559 w 9814"/>
              <a:gd name="connsiteY64" fmla="*/ 7811 h 10000"/>
              <a:gd name="connsiteX65" fmla="*/ 8406 w 9814"/>
              <a:gd name="connsiteY65" fmla="*/ 9132 h 10000"/>
              <a:gd name="connsiteX66" fmla="*/ 9163 w 9814"/>
              <a:gd name="connsiteY66" fmla="*/ 9381 h 10000"/>
              <a:gd name="connsiteX67" fmla="*/ 9399 w 9814"/>
              <a:gd name="connsiteY67" fmla="*/ 9824 h 10000"/>
              <a:gd name="connsiteX68" fmla="*/ 9498 w 9814"/>
              <a:gd name="connsiteY68" fmla="*/ 9943 h 10000"/>
              <a:gd name="connsiteX69" fmla="*/ 9567 w 9814"/>
              <a:gd name="connsiteY69" fmla="*/ 9986 h 10000"/>
              <a:gd name="connsiteX70" fmla="*/ 9679 w 9814"/>
              <a:gd name="connsiteY70" fmla="*/ 10000 h 10000"/>
              <a:gd name="connsiteX71" fmla="*/ 9814 w 9814"/>
              <a:gd name="connsiteY71" fmla="*/ 9995 h 10000"/>
              <a:gd name="connsiteX72" fmla="*/ 8613 w 9814"/>
              <a:gd name="connsiteY72" fmla="*/ 7753 h 10000"/>
              <a:gd name="connsiteX73" fmla="*/ 8921 w 9814"/>
              <a:gd name="connsiteY73" fmla="*/ 6566 h 10000"/>
              <a:gd name="connsiteX74" fmla="*/ 9746 w 9814"/>
              <a:gd name="connsiteY74" fmla="*/ 5290 h 10000"/>
              <a:gd name="connsiteX75" fmla="*/ 9201 w 9814"/>
              <a:gd name="connsiteY75" fmla="*/ 5129 h 10000"/>
              <a:gd name="connsiteX76" fmla="*/ 9219 w 9814"/>
              <a:gd name="connsiteY76" fmla="*/ 4782 h 10000"/>
              <a:gd name="connsiteX77" fmla="*/ 9263 w 9814"/>
              <a:gd name="connsiteY77" fmla="*/ 4352 h 10000"/>
              <a:gd name="connsiteX78" fmla="*/ 9306 w 9814"/>
              <a:gd name="connsiteY78" fmla="*/ 4035 h 10000"/>
              <a:gd name="connsiteX79" fmla="*/ 9177 w 9814"/>
              <a:gd name="connsiteY79" fmla="*/ 3678 h 10000"/>
              <a:gd name="connsiteX80" fmla="*/ 8933 w 9814"/>
              <a:gd name="connsiteY80" fmla="*/ 3389 h 10000"/>
              <a:gd name="connsiteX81" fmla="*/ 8848 w 9814"/>
              <a:gd name="connsiteY81" fmla="*/ 3120 h 10000"/>
              <a:gd name="connsiteX82" fmla="*/ 8832 w 9814"/>
              <a:gd name="connsiteY82" fmla="*/ 2814 h 10000"/>
              <a:gd name="connsiteX83" fmla="*/ 8953 w 9814"/>
              <a:gd name="connsiteY83" fmla="*/ 2461 h 10000"/>
              <a:gd name="connsiteX84" fmla="*/ 9099 w 9814"/>
              <a:gd name="connsiteY84" fmla="*/ 2174 h 10000"/>
              <a:gd name="connsiteX85" fmla="*/ 9099 w 9814"/>
              <a:gd name="connsiteY85" fmla="*/ 2087 h 10000"/>
              <a:gd name="connsiteX86" fmla="*/ 9284 w 9814"/>
              <a:gd name="connsiteY86" fmla="*/ 945 h 10000"/>
              <a:gd name="connsiteX87" fmla="*/ 9304 w 9814"/>
              <a:gd name="connsiteY87" fmla="*/ 632 h 10000"/>
              <a:gd name="connsiteX88" fmla="*/ 9466 w 9814"/>
              <a:gd name="connsiteY88" fmla="*/ 628 h 10000"/>
              <a:gd name="connsiteX89" fmla="*/ 9614 w 9814"/>
              <a:gd name="connsiteY89" fmla="*/ 501 h 10000"/>
              <a:gd name="connsiteX90" fmla="*/ 9631 w 9814"/>
              <a:gd name="connsiteY90" fmla="*/ 23 h 10000"/>
              <a:gd name="connsiteX91" fmla="*/ 9283 w 9814"/>
              <a:gd name="connsiteY91" fmla="*/ 7 h 10000"/>
              <a:gd name="connsiteX92" fmla="*/ 8850 w 9814"/>
              <a:gd name="connsiteY92" fmla="*/ 146 h 10000"/>
              <a:gd name="connsiteX93" fmla="*/ 8474 w 9814"/>
              <a:gd name="connsiteY93" fmla="*/ 381 h 10000"/>
              <a:gd name="connsiteX94" fmla="*/ 7784 w 9814"/>
              <a:gd name="connsiteY94" fmla="*/ 726 h 10000"/>
              <a:gd name="connsiteX95" fmla="*/ 5893 w 9814"/>
              <a:gd name="connsiteY95" fmla="*/ 1406 h 10000"/>
              <a:gd name="connsiteX96" fmla="*/ 5106 w 9814"/>
              <a:gd name="connsiteY96" fmla="*/ 1781 h 10000"/>
              <a:gd name="connsiteX97" fmla="*/ 5106 w 9814"/>
              <a:gd name="connsiteY97" fmla="*/ 1912 h 10000"/>
              <a:gd name="connsiteX98" fmla="*/ 5195 w 9814"/>
              <a:gd name="connsiteY98" fmla="*/ 1890 h 10000"/>
              <a:gd name="connsiteX99" fmla="*/ 5213 w 9814"/>
              <a:gd name="connsiteY99" fmla="*/ 1994 h 10000"/>
              <a:gd name="connsiteX100" fmla="*/ 5071 w 9814"/>
              <a:gd name="connsiteY100" fmla="*/ 2061 h 10000"/>
              <a:gd name="connsiteX101" fmla="*/ 4480 w 9814"/>
              <a:gd name="connsiteY101" fmla="*/ 2465 h 10000"/>
              <a:gd name="connsiteX102" fmla="*/ 4255 w 9814"/>
              <a:gd name="connsiteY102" fmla="*/ 2683 h 10000"/>
              <a:gd name="connsiteX103" fmla="*/ 3831 w 9814"/>
              <a:gd name="connsiteY103" fmla="*/ 2971 h 10000"/>
              <a:gd name="connsiteX104" fmla="*/ 3692 w 9814"/>
              <a:gd name="connsiteY104" fmla="*/ 3106 h 10000"/>
              <a:gd name="connsiteX105" fmla="*/ 3697 w 9814"/>
              <a:gd name="connsiteY105" fmla="*/ 3207 h 10000"/>
              <a:gd name="connsiteX106" fmla="*/ 3501 w 9814"/>
              <a:gd name="connsiteY106" fmla="*/ 3325 h 10000"/>
              <a:gd name="connsiteX107" fmla="*/ 3193 w 9814"/>
              <a:gd name="connsiteY107" fmla="*/ 3263 h 10000"/>
              <a:gd name="connsiteX108" fmla="*/ 2845 w 9814"/>
              <a:gd name="connsiteY108" fmla="*/ 3520 h 10000"/>
              <a:gd name="connsiteX109" fmla="*/ 2845 w 9814"/>
              <a:gd name="connsiteY109" fmla="*/ 3651 h 10000"/>
              <a:gd name="connsiteX110" fmla="*/ 2562 w 9814"/>
              <a:gd name="connsiteY110" fmla="*/ 3826 h 10000"/>
              <a:gd name="connsiteX111" fmla="*/ 2714 w 9814"/>
              <a:gd name="connsiteY111" fmla="*/ 3927 h 10000"/>
              <a:gd name="connsiteX112" fmla="*/ 2933 w 9814"/>
              <a:gd name="connsiteY112" fmla="*/ 3835 h 10000"/>
              <a:gd name="connsiteX113" fmla="*/ 3348 w 9814"/>
              <a:gd name="connsiteY113" fmla="*/ 3995 h 10000"/>
              <a:gd name="connsiteX114" fmla="*/ 3779 w 9814"/>
              <a:gd name="connsiteY114" fmla="*/ 3800 h 10000"/>
              <a:gd name="connsiteX115" fmla="*/ 3878 w 9814"/>
              <a:gd name="connsiteY115" fmla="*/ 3848 h 10000"/>
              <a:gd name="connsiteX116" fmla="*/ 3431 w 9814"/>
              <a:gd name="connsiteY116" fmla="*/ 4074 h 10000"/>
              <a:gd name="connsiteX117" fmla="*/ 3878 w 9814"/>
              <a:gd name="connsiteY117" fmla="*/ 4336 h 10000"/>
              <a:gd name="connsiteX118" fmla="*/ 4162 w 9814"/>
              <a:gd name="connsiteY118" fmla="*/ 4175 h 10000"/>
              <a:gd name="connsiteX119" fmla="*/ 4362 w 9814"/>
              <a:gd name="connsiteY119" fmla="*/ 4136 h 10000"/>
              <a:gd name="connsiteX120" fmla="*/ 4373 w 9814"/>
              <a:gd name="connsiteY120" fmla="*/ 4258 h 10000"/>
              <a:gd name="connsiteX121" fmla="*/ 4085 w 9814"/>
              <a:gd name="connsiteY121" fmla="*/ 4384 h 10000"/>
              <a:gd name="connsiteX122" fmla="*/ 4252 w 9814"/>
              <a:gd name="connsiteY122" fmla="*/ 4545 h 10000"/>
              <a:gd name="connsiteX123" fmla="*/ 4812 w 9814"/>
              <a:gd name="connsiteY123" fmla="*/ 4240 h 10000"/>
              <a:gd name="connsiteX124" fmla="*/ 4722 w 9814"/>
              <a:gd name="connsiteY124" fmla="*/ 4122 h 10000"/>
              <a:gd name="connsiteX125" fmla="*/ 4922 w 9814"/>
              <a:gd name="connsiteY125" fmla="*/ 4004 h 10000"/>
              <a:gd name="connsiteX126" fmla="*/ 5134 w 9814"/>
              <a:gd name="connsiteY126" fmla="*/ 4126 h 10000"/>
              <a:gd name="connsiteX127" fmla="*/ 5409 w 9814"/>
              <a:gd name="connsiteY127" fmla="*/ 4070 h 10000"/>
              <a:gd name="connsiteX128" fmla="*/ 6322 w 9814"/>
              <a:gd name="connsiteY128" fmla="*/ 2949 h 10000"/>
              <a:gd name="connsiteX129" fmla="*/ 6298 w 9814"/>
              <a:gd name="connsiteY129" fmla="*/ 3075 h 10000"/>
              <a:gd name="connsiteX130" fmla="*/ 5632 w 9814"/>
              <a:gd name="connsiteY130" fmla="*/ 4226 h 10000"/>
              <a:gd name="connsiteX131" fmla="*/ 6621 w 9814"/>
              <a:gd name="connsiteY131" fmla="*/ 4083 h 10000"/>
              <a:gd name="connsiteX132" fmla="*/ 6561 w 9814"/>
              <a:gd name="connsiteY132" fmla="*/ 4284 h 10000"/>
              <a:gd name="connsiteX133" fmla="*/ 5880 w 9814"/>
              <a:gd name="connsiteY133" fmla="*/ 4402 h 10000"/>
              <a:gd name="connsiteX134" fmla="*/ 5909 w 9814"/>
              <a:gd name="connsiteY134" fmla="*/ 4554 h 10000"/>
              <a:gd name="connsiteX135" fmla="*/ 6345 w 9814"/>
              <a:gd name="connsiteY135" fmla="*/ 4541 h 10000"/>
              <a:gd name="connsiteX136" fmla="*/ 6330 w 9814"/>
              <a:gd name="connsiteY136" fmla="*/ 4676 h 10000"/>
              <a:gd name="connsiteX137" fmla="*/ 6010 w 9814"/>
              <a:gd name="connsiteY137" fmla="*/ 4702 h 10000"/>
              <a:gd name="connsiteX138" fmla="*/ 6010 w 9814"/>
              <a:gd name="connsiteY138" fmla="*/ 4846 h 10000"/>
              <a:gd name="connsiteX139" fmla="*/ 6254 w 9814"/>
              <a:gd name="connsiteY139" fmla="*/ 4855 h 10000"/>
              <a:gd name="connsiteX140" fmla="*/ 6239 w 9814"/>
              <a:gd name="connsiteY140" fmla="*/ 4977 h 10000"/>
              <a:gd name="connsiteX141" fmla="*/ 5964 w 9814"/>
              <a:gd name="connsiteY141" fmla="*/ 5038 h 10000"/>
              <a:gd name="connsiteX142" fmla="*/ 5880 w 9814"/>
              <a:gd name="connsiteY142" fmla="*/ 5069 h 10000"/>
              <a:gd name="connsiteX143" fmla="*/ 5807 w 9814"/>
              <a:gd name="connsiteY143" fmla="*/ 5029 h 10000"/>
              <a:gd name="connsiteX144" fmla="*/ 5858 w 9814"/>
              <a:gd name="connsiteY144" fmla="*/ 4972 h 10000"/>
              <a:gd name="connsiteX145" fmla="*/ 5812 w 9814"/>
              <a:gd name="connsiteY145" fmla="*/ 4807 h 10000"/>
              <a:gd name="connsiteX146" fmla="*/ 5584 w 9814"/>
              <a:gd name="connsiteY146" fmla="*/ 4558 h 10000"/>
              <a:gd name="connsiteX147" fmla="*/ 5454 w 9814"/>
              <a:gd name="connsiteY147" fmla="*/ 4594 h 10000"/>
              <a:gd name="connsiteX148" fmla="*/ 5470 w 9814"/>
              <a:gd name="connsiteY148" fmla="*/ 4462 h 10000"/>
              <a:gd name="connsiteX149" fmla="*/ 5250 w 9814"/>
              <a:gd name="connsiteY149" fmla="*/ 4319 h 10000"/>
              <a:gd name="connsiteX150" fmla="*/ 4935 w 9814"/>
              <a:gd name="connsiteY150" fmla="*/ 4502 h 10000"/>
              <a:gd name="connsiteX151" fmla="*/ 4963 w 9814"/>
              <a:gd name="connsiteY151" fmla="*/ 4868 h 10000"/>
              <a:gd name="connsiteX152" fmla="*/ 4850 w 9814"/>
              <a:gd name="connsiteY152" fmla="*/ 4898 h 10000"/>
              <a:gd name="connsiteX153" fmla="*/ 4858 w 9814"/>
              <a:gd name="connsiteY153" fmla="*/ 5330 h 10000"/>
              <a:gd name="connsiteX154" fmla="*/ 5056 w 9814"/>
              <a:gd name="connsiteY154" fmla="*/ 5355 h 10000"/>
              <a:gd name="connsiteX155" fmla="*/ 5118 w 9814"/>
              <a:gd name="connsiteY155" fmla="*/ 5404 h 10000"/>
              <a:gd name="connsiteX156" fmla="*/ 5106 w 9814"/>
              <a:gd name="connsiteY156" fmla="*/ 5861 h 10000"/>
              <a:gd name="connsiteX157" fmla="*/ 7070 w 9814"/>
              <a:gd name="connsiteY157" fmla="*/ 5852 h 10000"/>
              <a:gd name="connsiteX158" fmla="*/ 7289 w 9814"/>
              <a:gd name="connsiteY158" fmla="*/ 5482 h 10000"/>
              <a:gd name="connsiteX159" fmla="*/ 7438 w 9814"/>
              <a:gd name="connsiteY159" fmla="*/ 5055 h 10000"/>
              <a:gd name="connsiteX160" fmla="*/ 7457 w 9814"/>
              <a:gd name="connsiteY160" fmla="*/ 4201 h 10000"/>
              <a:gd name="connsiteX161" fmla="*/ 7485 w 9814"/>
              <a:gd name="connsiteY161" fmla="*/ 4048 h 10000"/>
              <a:gd name="connsiteX162" fmla="*/ 7515 w 9814"/>
              <a:gd name="connsiteY162" fmla="*/ 3970 h 10000"/>
              <a:gd name="connsiteX0" fmla="*/ 7657 w 9931"/>
              <a:gd name="connsiteY0" fmla="*/ 3970 h 10000"/>
              <a:gd name="connsiteX1" fmla="*/ 7760 w 9931"/>
              <a:gd name="connsiteY1" fmla="*/ 4114 h 10000"/>
              <a:gd name="connsiteX2" fmla="*/ 7792 w 9931"/>
              <a:gd name="connsiteY2" fmla="*/ 4357 h 10000"/>
              <a:gd name="connsiteX3" fmla="*/ 7735 w 9931"/>
              <a:gd name="connsiteY3" fmla="*/ 5012 h 10000"/>
              <a:gd name="connsiteX4" fmla="*/ 7672 w 9931"/>
              <a:gd name="connsiteY4" fmla="*/ 5364 h 10000"/>
              <a:gd name="connsiteX5" fmla="*/ 7545 w 9931"/>
              <a:gd name="connsiteY5" fmla="*/ 5670 h 10000"/>
              <a:gd name="connsiteX6" fmla="*/ 7380 w 9931"/>
              <a:gd name="connsiteY6" fmla="*/ 5953 h 10000"/>
              <a:gd name="connsiteX7" fmla="*/ 7240 w 9931"/>
              <a:gd name="connsiteY7" fmla="*/ 6115 h 10000"/>
              <a:gd name="connsiteX8" fmla="*/ 7096 w 9931"/>
              <a:gd name="connsiteY8" fmla="*/ 6253 h 10000"/>
              <a:gd name="connsiteX9" fmla="*/ 6839 w 9931"/>
              <a:gd name="connsiteY9" fmla="*/ 6359 h 10000"/>
              <a:gd name="connsiteX10" fmla="*/ 6512 w 9931"/>
              <a:gd name="connsiteY10" fmla="*/ 6456 h 10000"/>
              <a:gd name="connsiteX11" fmla="*/ 6082 w 9931"/>
              <a:gd name="connsiteY11" fmla="*/ 6555 h 10000"/>
              <a:gd name="connsiteX12" fmla="*/ 5623 w 9931"/>
              <a:gd name="connsiteY12" fmla="*/ 6608 h 10000"/>
              <a:gd name="connsiteX13" fmla="*/ 5279 w 9931"/>
              <a:gd name="connsiteY13" fmla="*/ 6625 h 10000"/>
              <a:gd name="connsiteX14" fmla="*/ 4903 w 9931"/>
              <a:gd name="connsiteY14" fmla="*/ 6599 h 10000"/>
              <a:gd name="connsiteX15" fmla="*/ 4659 w 9931"/>
              <a:gd name="connsiteY15" fmla="*/ 6542 h 10000"/>
              <a:gd name="connsiteX16" fmla="*/ 4676 w 9931"/>
              <a:gd name="connsiteY16" fmla="*/ 7327 h 10000"/>
              <a:gd name="connsiteX17" fmla="*/ 4445 w 9931"/>
              <a:gd name="connsiteY17" fmla="*/ 7344 h 10000"/>
              <a:gd name="connsiteX18" fmla="*/ 4056 w 9931"/>
              <a:gd name="connsiteY18" fmla="*/ 6908 h 10000"/>
              <a:gd name="connsiteX19" fmla="*/ 4154 w 9931"/>
              <a:gd name="connsiteY19" fmla="*/ 6687 h 10000"/>
              <a:gd name="connsiteX20" fmla="*/ 4001 w 9931"/>
              <a:gd name="connsiteY20" fmla="*/ 6359 h 10000"/>
              <a:gd name="connsiteX21" fmla="*/ 3486 w 9931"/>
              <a:gd name="connsiteY21" fmla="*/ 6595 h 10000"/>
              <a:gd name="connsiteX22" fmla="*/ 3361 w 9931"/>
              <a:gd name="connsiteY22" fmla="*/ 6377 h 10000"/>
              <a:gd name="connsiteX23" fmla="*/ 4154 w 9931"/>
              <a:gd name="connsiteY23" fmla="*/ 6036 h 10000"/>
              <a:gd name="connsiteX24" fmla="*/ 3936 w 9931"/>
              <a:gd name="connsiteY24" fmla="*/ 4842 h 10000"/>
              <a:gd name="connsiteX25" fmla="*/ 3236 w 9931"/>
              <a:gd name="connsiteY25" fmla="*/ 4541 h 10000"/>
              <a:gd name="connsiteX26" fmla="*/ 2758 w 9931"/>
              <a:gd name="connsiteY26" fmla="*/ 4697 h 10000"/>
              <a:gd name="connsiteX27" fmla="*/ 2172 w 9931"/>
              <a:gd name="connsiteY27" fmla="*/ 4345 h 10000"/>
              <a:gd name="connsiteX28" fmla="*/ 0 w 9931"/>
              <a:gd name="connsiteY28" fmla="*/ 5133 h 10000"/>
              <a:gd name="connsiteX29" fmla="*/ 0 w 9931"/>
              <a:gd name="connsiteY29" fmla="*/ 5758 h 10000"/>
              <a:gd name="connsiteX30" fmla="*/ 669 w 9931"/>
              <a:gd name="connsiteY30" fmla="*/ 5743 h 10000"/>
              <a:gd name="connsiteX31" fmla="*/ 1323 w 9931"/>
              <a:gd name="connsiteY31" fmla="*/ 5273 h 10000"/>
              <a:gd name="connsiteX32" fmla="*/ 1523 w 9931"/>
              <a:gd name="connsiteY32" fmla="*/ 5474 h 10000"/>
              <a:gd name="connsiteX33" fmla="*/ 818 w 9931"/>
              <a:gd name="connsiteY33" fmla="*/ 5957 h 10000"/>
              <a:gd name="connsiteX34" fmla="*/ 1097 w 9931"/>
              <a:gd name="connsiteY34" fmla="*/ 6284 h 10000"/>
              <a:gd name="connsiteX35" fmla="*/ 2085 w 9931"/>
              <a:gd name="connsiteY35" fmla="*/ 6324 h 10000"/>
              <a:gd name="connsiteX36" fmla="*/ 2278 w 9931"/>
              <a:gd name="connsiteY36" fmla="*/ 6704 h 10000"/>
              <a:gd name="connsiteX37" fmla="*/ 3005 w 9931"/>
              <a:gd name="connsiteY37" fmla="*/ 6503 h 10000"/>
              <a:gd name="connsiteX38" fmla="*/ 3143 w 9931"/>
              <a:gd name="connsiteY38" fmla="*/ 6494 h 10000"/>
              <a:gd name="connsiteX39" fmla="*/ 3178 w 9931"/>
              <a:gd name="connsiteY39" fmla="*/ 6687 h 10000"/>
              <a:gd name="connsiteX40" fmla="*/ 3063 w 9931"/>
              <a:gd name="connsiteY40" fmla="*/ 6664 h 10000"/>
              <a:gd name="connsiteX41" fmla="*/ 3086 w 9931"/>
              <a:gd name="connsiteY41" fmla="*/ 7092 h 10000"/>
              <a:gd name="connsiteX42" fmla="*/ 2945 w 9931"/>
              <a:gd name="connsiteY42" fmla="*/ 7078 h 10000"/>
              <a:gd name="connsiteX43" fmla="*/ 2964 w 9931"/>
              <a:gd name="connsiteY43" fmla="*/ 7235 h 10000"/>
              <a:gd name="connsiteX44" fmla="*/ 3205 w 9931"/>
              <a:gd name="connsiteY44" fmla="*/ 7344 h 10000"/>
              <a:gd name="connsiteX45" fmla="*/ 3208 w 9931"/>
              <a:gd name="connsiteY45" fmla="*/ 7406 h 10000"/>
              <a:gd name="connsiteX46" fmla="*/ 2595 w 9931"/>
              <a:gd name="connsiteY46" fmla="*/ 7418 h 10000"/>
              <a:gd name="connsiteX47" fmla="*/ 2605 w 9931"/>
              <a:gd name="connsiteY47" fmla="*/ 7057 h 10000"/>
              <a:gd name="connsiteX48" fmla="*/ 2258 w 9931"/>
              <a:gd name="connsiteY48" fmla="*/ 6935 h 10000"/>
              <a:gd name="connsiteX49" fmla="*/ 2301 w 9931"/>
              <a:gd name="connsiteY49" fmla="*/ 7418 h 10000"/>
              <a:gd name="connsiteX50" fmla="*/ 1986 w 9931"/>
              <a:gd name="connsiteY50" fmla="*/ 7409 h 10000"/>
              <a:gd name="connsiteX51" fmla="*/ 1837 w 9931"/>
              <a:gd name="connsiteY51" fmla="*/ 6899 h 10000"/>
              <a:gd name="connsiteX52" fmla="*/ 660 w 9931"/>
              <a:gd name="connsiteY52" fmla="*/ 6882 h 10000"/>
              <a:gd name="connsiteX53" fmla="*/ 631 w 9931"/>
              <a:gd name="connsiteY53" fmla="*/ 6856 h 10000"/>
              <a:gd name="connsiteX54" fmla="*/ 507 w 9931"/>
              <a:gd name="connsiteY54" fmla="*/ 6847 h 10000"/>
              <a:gd name="connsiteX55" fmla="*/ 414 w 9931"/>
              <a:gd name="connsiteY55" fmla="*/ 6739 h 10000"/>
              <a:gd name="connsiteX56" fmla="*/ 39 w 9931"/>
              <a:gd name="connsiteY56" fmla="*/ 6730 h 10000"/>
              <a:gd name="connsiteX57" fmla="*/ 368 w 9931"/>
              <a:gd name="connsiteY57" fmla="*/ 7640 h 10000"/>
              <a:gd name="connsiteX58" fmla="*/ 1678 w 9931"/>
              <a:gd name="connsiteY58" fmla="*/ 7645 h 10000"/>
              <a:gd name="connsiteX59" fmla="*/ 1753 w 9931"/>
              <a:gd name="connsiteY59" fmla="*/ 7763 h 10000"/>
              <a:gd name="connsiteX60" fmla="*/ 2001 w 9931"/>
              <a:gd name="connsiteY60" fmla="*/ 7763 h 10000"/>
              <a:gd name="connsiteX61" fmla="*/ 2015 w 9931"/>
              <a:gd name="connsiteY61" fmla="*/ 7684 h 10000"/>
              <a:gd name="connsiteX62" fmla="*/ 2328 w 9931"/>
              <a:gd name="connsiteY62" fmla="*/ 7680 h 10000"/>
              <a:gd name="connsiteX63" fmla="*/ 2328 w 9931"/>
              <a:gd name="connsiteY63" fmla="*/ 7811 h 10000"/>
              <a:gd name="connsiteX64" fmla="*/ 4645 w 9931"/>
              <a:gd name="connsiteY64" fmla="*/ 7811 h 10000"/>
              <a:gd name="connsiteX65" fmla="*/ 8565 w 9931"/>
              <a:gd name="connsiteY65" fmla="*/ 9132 h 10000"/>
              <a:gd name="connsiteX66" fmla="*/ 9337 w 9931"/>
              <a:gd name="connsiteY66" fmla="*/ 9381 h 10000"/>
              <a:gd name="connsiteX67" fmla="*/ 9577 w 9931"/>
              <a:gd name="connsiteY67" fmla="*/ 9824 h 10000"/>
              <a:gd name="connsiteX68" fmla="*/ 9678 w 9931"/>
              <a:gd name="connsiteY68" fmla="*/ 9943 h 10000"/>
              <a:gd name="connsiteX69" fmla="*/ 9748 w 9931"/>
              <a:gd name="connsiteY69" fmla="*/ 9986 h 10000"/>
              <a:gd name="connsiteX70" fmla="*/ 9862 w 9931"/>
              <a:gd name="connsiteY70" fmla="*/ 10000 h 10000"/>
              <a:gd name="connsiteX71" fmla="*/ 8776 w 9931"/>
              <a:gd name="connsiteY71" fmla="*/ 7753 h 10000"/>
              <a:gd name="connsiteX72" fmla="*/ 9090 w 9931"/>
              <a:gd name="connsiteY72" fmla="*/ 6566 h 10000"/>
              <a:gd name="connsiteX73" fmla="*/ 9931 w 9931"/>
              <a:gd name="connsiteY73" fmla="*/ 5290 h 10000"/>
              <a:gd name="connsiteX74" fmla="*/ 9375 w 9931"/>
              <a:gd name="connsiteY74" fmla="*/ 5129 h 10000"/>
              <a:gd name="connsiteX75" fmla="*/ 9394 w 9931"/>
              <a:gd name="connsiteY75" fmla="*/ 4782 h 10000"/>
              <a:gd name="connsiteX76" fmla="*/ 9439 w 9931"/>
              <a:gd name="connsiteY76" fmla="*/ 4352 h 10000"/>
              <a:gd name="connsiteX77" fmla="*/ 9482 w 9931"/>
              <a:gd name="connsiteY77" fmla="*/ 4035 h 10000"/>
              <a:gd name="connsiteX78" fmla="*/ 9351 w 9931"/>
              <a:gd name="connsiteY78" fmla="*/ 3678 h 10000"/>
              <a:gd name="connsiteX79" fmla="*/ 9102 w 9931"/>
              <a:gd name="connsiteY79" fmla="*/ 3389 h 10000"/>
              <a:gd name="connsiteX80" fmla="*/ 9016 w 9931"/>
              <a:gd name="connsiteY80" fmla="*/ 3120 h 10000"/>
              <a:gd name="connsiteX81" fmla="*/ 8999 w 9931"/>
              <a:gd name="connsiteY81" fmla="*/ 2814 h 10000"/>
              <a:gd name="connsiteX82" fmla="*/ 9123 w 9931"/>
              <a:gd name="connsiteY82" fmla="*/ 2461 h 10000"/>
              <a:gd name="connsiteX83" fmla="*/ 9271 w 9931"/>
              <a:gd name="connsiteY83" fmla="*/ 2174 h 10000"/>
              <a:gd name="connsiteX84" fmla="*/ 9271 w 9931"/>
              <a:gd name="connsiteY84" fmla="*/ 2087 h 10000"/>
              <a:gd name="connsiteX85" fmla="*/ 9460 w 9931"/>
              <a:gd name="connsiteY85" fmla="*/ 945 h 10000"/>
              <a:gd name="connsiteX86" fmla="*/ 9480 w 9931"/>
              <a:gd name="connsiteY86" fmla="*/ 632 h 10000"/>
              <a:gd name="connsiteX87" fmla="*/ 9645 w 9931"/>
              <a:gd name="connsiteY87" fmla="*/ 628 h 10000"/>
              <a:gd name="connsiteX88" fmla="*/ 9796 w 9931"/>
              <a:gd name="connsiteY88" fmla="*/ 501 h 10000"/>
              <a:gd name="connsiteX89" fmla="*/ 9814 w 9931"/>
              <a:gd name="connsiteY89" fmla="*/ 23 h 10000"/>
              <a:gd name="connsiteX90" fmla="*/ 9459 w 9931"/>
              <a:gd name="connsiteY90" fmla="*/ 7 h 10000"/>
              <a:gd name="connsiteX91" fmla="*/ 9018 w 9931"/>
              <a:gd name="connsiteY91" fmla="*/ 146 h 10000"/>
              <a:gd name="connsiteX92" fmla="*/ 8635 w 9931"/>
              <a:gd name="connsiteY92" fmla="*/ 381 h 10000"/>
              <a:gd name="connsiteX93" fmla="*/ 7932 w 9931"/>
              <a:gd name="connsiteY93" fmla="*/ 726 h 10000"/>
              <a:gd name="connsiteX94" fmla="*/ 6005 w 9931"/>
              <a:gd name="connsiteY94" fmla="*/ 1406 h 10000"/>
              <a:gd name="connsiteX95" fmla="*/ 5203 w 9931"/>
              <a:gd name="connsiteY95" fmla="*/ 1781 h 10000"/>
              <a:gd name="connsiteX96" fmla="*/ 5203 w 9931"/>
              <a:gd name="connsiteY96" fmla="*/ 1912 h 10000"/>
              <a:gd name="connsiteX97" fmla="*/ 5293 w 9931"/>
              <a:gd name="connsiteY97" fmla="*/ 1890 h 10000"/>
              <a:gd name="connsiteX98" fmla="*/ 5312 w 9931"/>
              <a:gd name="connsiteY98" fmla="*/ 1994 h 10000"/>
              <a:gd name="connsiteX99" fmla="*/ 5167 w 9931"/>
              <a:gd name="connsiteY99" fmla="*/ 2061 h 10000"/>
              <a:gd name="connsiteX100" fmla="*/ 4565 w 9931"/>
              <a:gd name="connsiteY100" fmla="*/ 2465 h 10000"/>
              <a:gd name="connsiteX101" fmla="*/ 4336 w 9931"/>
              <a:gd name="connsiteY101" fmla="*/ 2683 h 10000"/>
              <a:gd name="connsiteX102" fmla="*/ 3904 w 9931"/>
              <a:gd name="connsiteY102" fmla="*/ 2971 h 10000"/>
              <a:gd name="connsiteX103" fmla="*/ 3762 w 9931"/>
              <a:gd name="connsiteY103" fmla="*/ 3106 h 10000"/>
              <a:gd name="connsiteX104" fmla="*/ 3767 w 9931"/>
              <a:gd name="connsiteY104" fmla="*/ 3207 h 10000"/>
              <a:gd name="connsiteX105" fmla="*/ 3567 w 9931"/>
              <a:gd name="connsiteY105" fmla="*/ 3325 h 10000"/>
              <a:gd name="connsiteX106" fmla="*/ 3254 w 9931"/>
              <a:gd name="connsiteY106" fmla="*/ 3263 h 10000"/>
              <a:gd name="connsiteX107" fmla="*/ 2899 w 9931"/>
              <a:gd name="connsiteY107" fmla="*/ 3520 h 10000"/>
              <a:gd name="connsiteX108" fmla="*/ 2899 w 9931"/>
              <a:gd name="connsiteY108" fmla="*/ 3651 h 10000"/>
              <a:gd name="connsiteX109" fmla="*/ 2611 w 9931"/>
              <a:gd name="connsiteY109" fmla="*/ 3826 h 10000"/>
              <a:gd name="connsiteX110" fmla="*/ 2765 w 9931"/>
              <a:gd name="connsiteY110" fmla="*/ 3927 h 10000"/>
              <a:gd name="connsiteX111" fmla="*/ 2989 w 9931"/>
              <a:gd name="connsiteY111" fmla="*/ 3835 h 10000"/>
              <a:gd name="connsiteX112" fmla="*/ 3411 w 9931"/>
              <a:gd name="connsiteY112" fmla="*/ 3995 h 10000"/>
              <a:gd name="connsiteX113" fmla="*/ 3851 w 9931"/>
              <a:gd name="connsiteY113" fmla="*/ 3800 h 10000"/>
              <a:gd name="connsiteX114" fmla="*/ 3951 w 9931"/>
              <a:gd name="connsiteY114" fmla="*/ 3848 h 10000"/>
              <a:gd name="connsiteX115" fmla="*/ 3496 w 9931"/>
              <a:gd name="connsiteY115" fmla="*/ 4074 h 10000"/>
              <a:gd name="connsiteX116" fmla="*/ 3951 w 9931"/>
              <a:gd name="connsiteY116" fmla="*/ 4336 h 10000"/>
              <a:gd name="connsiteX117" fmla="*/ 4241 w 9931"/>
              <a:gd name="connsiteY117" fmla="*/ 4175 h 10000"/>
              <a:gd name="connsiteX118" fmla="*/ 4445 w 9931"/>
              <a:gd name="connsiteY118" fmla="*/ 4136 h 10000"/>
              <a:gd name="connsiteX119" fmla="*/ 4456 w 9931"/>
              <a:gd name="connsiteY119" fmla="*/ 4258 h 10000"/>
              <a:gd name="connsiteX120" fmla="*/ 4162 w 9931"/>
              <a:gd name="connsiteY120" fmla="*/ 4384 h 10000"/>
              <a:gd name="connsiteX121" fmla="*/ 4333 w 9931"/>
              <a:gd name="connsiteY121" fmla="*/ 4545 h 10000"/>
              <a:gd name="connsiteX122" fmla="*/ 4903 w 9931"/>
              <a:gd name="connsiteY122" fmla="*/ 4240 h 10000"/>
              <a:gd name="connsiteX123" fmla="*/ 4811 w 9931"/>
              <a:gd name="connsiteY123" fmla="*/ 4122 h 10000"/>
              <a:gd name="connsiteX124" fmla="*/ 5015 w 9931"/>
              <a:gd name="connsiteY124" fmla="*/ 4004 h 10000"/>
              <a:gd name="connsiteX125" fmla="*/ 5231 w 9931"/>
              <a:gd name="connsiteY125" fmla="*/ 4126 h 10000"/>
              <a:gd name="connsiteX126" fmla="*/ 5512 w 9931"/>
              <a:gd name="connsiteY126" fmla="*/ 4070 h 10000"/>
              <a:gd name="connsiteX127" fmla="*/ 6442 w 9931"/>
              <a:gd name="connsiteY127" fmla="*/ 2949 h 10000"/>
              <a:gd name="connsiteX128" fmla="*/ 6417 w 9931"/>
              <a:gd name="connsiteY128" fmla="*/ 3075 h 10000"/>
              <a:gd name="connsiteX129" fmla="*/ 5739 w 9931"/>
              <a:gd name="connsiteY129" fmla="*/ 4226 h 10000"/>
              <a:gd name="connsiteX130" fmla="*/ 6746 w 9931"/>
              <a:gd name="connsiteY130" fmla="*/ 4083 h 10000"/>
              <a:gd name="connsiteX131" fmla="*/ 6685 w 9931"/>
              <a:gd name="connsiteY131" fmla="*/ 4284 h 10000"/>
              <a:gd name="connsiteX132" fmla="*/ 5991 w 9931"/>
              <a:gd name="connsiteY132" fmla="*/ 4402 h 10000"/>
              <a:gd name="connsiteX133" fmla="*/ 6021 w 9931"/>
              <a:gd name="connsiteY133" fmla="*/ 4554 h 10000"/>
              <a:gd name="connsiteX134" fmla="*/ 6465 w 9931"/>
              <a:gd name="connsiteY134" fmla="*/ 4541 h 10000"/>
              <a:gd name="connsiteX135" fmla="*/ 6450 w 9931"/>
              <a:gd name="connsiteY135" fmla="*/ 4676 h 10000"/>
              <a:gd name="connsiteX136" fmla="*/ 6124 w 9931"/>
              <a:gd name="connsiteY136" fmla="*/ 4702 h 10000"/>
              <a:gd name="connsiteX137" fmla="*/ 6124 w 9931"/>
              <a:gd name="connsiteY137" fmla="*/ 4846 h 10000"/>
              <a:gd name="connsiteX138" fmla="*/ 6373 w 9931"/>
              <a:gd name="connsiteY138" fmla="*/ 4855 h 10000"/>
              <a:gd name="connsiteX139" fmla="*/ 6357 w 9931"/>
              <a:gd name="connsiteY139" fmla="*/ 4977 h 10000"/>
              <a:gd name="connsiteX140" fmla="*/ 6077 w 9931"/>
              <a:gd name="connsiteY140" fmla="*/ 5038 h 10000"/>
              <a:gd name="connsiteX141" fmla="*/ 5991 w 9931"/>
              <a:gd name="connsiteY141" fmla="*/ 5069 h 10000"/>
              <a:gd name="connsiteX142" fmla="*/ 5917 w 9931"/>
              <a:gd name="connsiteY142" fmla="*/ 5029 h 10000"/>
              <a:gd name="connsiteX143" fmla="*/ 5969 w 9931"/>
              <a:gd name="connsiteY143" fmla="*/ 4972 h 10000"/>
              <a:gd name="connsiteX144" fmla="*/ 5922 w 9931"/>
              <a:gd name="connsiteY144" fmla="*/ 4807 h 10000"/>
              <a:gd name="connsiteX145" fmla="*/ 5690 w 9931"/>
              <a:gd name="connsiteY145" fmla="*/ 4558 h 10000"/>
              <a:gd name="connsiteX146" fmla="*/ 5557 w 9931"/>
              <a:gd name="connsiteY146" fmla="*/ 4594 h 10000"/>
              <a:gd name="connsiteX147" fmla="*/ 5574 w 9931"/>
              <a:gd name="connsiteY147" fmla="*/ 4462 h 10000"/>
              <a:gd name="connsiteX148" fmla="*/ 5350 w 9931"/>
              <a:gd name="connsiteY148" fmla="*/ 4319 h 10000"/>
              <a:gd name="connsiteX149" fmla="*/ 5029 w 9931"/>
              <a:gd name="connsiteY149" fmla="*/ 4502 h 10000"/>
              <a:gd name="connsiteX150" fmla="*/ 5057 w 9931"/>
              <a:gd name="connsiteY150" fmla="*/ 4868 h 10000"/>
              <a:gd name="connsiteX151" fmla="*/ 4942 w 9931"/>
              <a:gd name="connsiteY151" fmla="*/ 4898 h 10000"/>
              <a:gd name="connsiteX152" fmla="*/ 4950 w 9931"/>
              <a:gd name="connsiteY152" fmla="*/ 5330 h 10000"/>
              <a:gd name="connsiteX153" fmla="*/ 5152 w 9931"/>
              <a:gd name="connsiteY153" fmla="*/ 5355 h 10000"/>
              <a:gd name="connsiteX154" fmla="*/ 5215 w 9931"/>
              <a:gd name="connsiteY154" fmla="*/ 5404 h 10000"/>
              <a:gd name="connsiteX155" fmla="*/ 5203 w 9931"/>
              <a:gd name="connsiteY155" fmla="*/ 5861 h 10000"/>
              <a:gd name="connsiteX156" fmla="*/ 7204 w 9931"/>
              <a:gd name="connsiteY156" fmla="*/ 5852 h 10000"/>
              <a:gd name="connsiteX157" fmla="*/ 7427 w 9931"/>
              <a:gd name="connsiteY157" fmla="*/ 5482 h 10000"/>
              <a:gd name="connsiteX158" fmla="*/ 7579 w 9931"/>
              <a:gd name="connsiteY158" fmla="*/ 5055 h 10000"/>
              <a:gd name="connsiteX159" fmla="*/ 7598 w 9931"/>
              <a:gd name="connsiteY159" fmla="*/ 4201 h 10000"/>
              <a:gd name="connsiteX160" fmla="*/ 7627 w 9931"/>
              <a:gd name="connsiteY160" fmla="*/ 4048 h 10000"/>
              <a:gd name="connsiteX161" fmla="*/ 7657 w 9931"/>
              <a:gd name="connsiteY161" fmla="*/ 3970 h 10000"/>
              <a:gd name="connsiteX0" fmla="*/ 7710 w 10000"/>
              <a:gd name="connsiteY0" fmla="*/ 3970 h 9986"/>
              <a:gd name="connsiteX1" fmla="*/ 7814 w 10000"/>
              <a:gd name="connsiteY1" fmla="*/ 4114 h 9986"/>
              <a:gd name="connsiteX2" fmla="*/ 7846 w 10000"/>
              <a:gd name="connsiteY2" fmla="*/ 4357 h 9986"/>
              <a:gd name="connsiteX3" fmla="*/ 7789 w 10000"/>
              <a:gd name="connsiteY3" fmla="*/ 5012 h 9986"/>
              <a:gd name="connsiteX4" fmla="*/ 7725 w 10000"/>
              <a:gd name="connsiteY4" fmla="*/ 5364 h 9986"/>
              <a:gd name="connsiteX5" fmla="*/ 7597 w 10000"/>
              <a:gd name="connsiteY5" fmla="*/ 5670 h 9986"/>
              <a:gd name="connsiteX6" fmla="*/ 7431 w 10000"/>
              <a:gd name="connsiteY6" fmla="*/ 5953 h 9986"/>
              <a:gd name="connsiteX7" fmla="*/ 7290 w 10000"/>
              <a:gd name="connsiteY7" fmla="*/ 6115 h 9986"/>
              <a:gd name="connsiteX8" fmla="*/ 7145 w 10000"/>
              <a:gd name="connsiteY8" fmla="*/ 6253 h 9986"/>
              <a:gd name="connsiteX9" fmla="*/ 6887 w 10000"/>
              <a:gd name="connsiteY9" fmla="*/ 6359 h 9986"/>
              <a:gd name="connsiteX10" fmla="*/ 6557 w 10000"/>
              <a:gd name="connsiteY10" fmla="*/ 6456 h 9986"/>
              <a:gd name="connsiteX11" fmla="*/ 6124 w 10000"/>
              <a:gd name="connsiteY11" fmla="*/ 6555 h 9986"/>
              <a:gd name="connsiteX12" fmla="*/ 5662 w 10000"/>
              <a:gd name="connsiteY12" fmla="*/ 6608 h 9986"/>
              <a:gd name="connsiteX13" fmla="*/ 5316 w 10000"/>
              <a:gd name="connsiteY13" fmla="*/ 6625 h 9986"/>
              <a:gd name="connsiteX14" fmla="*/ 4937 w 10000"/>
              <a:gd name="connsiteY14" fmla="*/ 6599 h 9986"/>
              <a:gd name="connsiteX15" fmla="*/ 4691 w 10000"/>
              <a:gd name="connsiteY15" fmla="*/ 6542 h 9986"/>
              <a:gd name="connsiteX16" fmla="*/ 4708 w 10000"/>
              <a:gd name="connsiteY16" fmla="*/ 7327 h 9986"/>
              <a:gd name="connsiteX17" fmla="*/ 4476 w 10000"/>
              <a:gd name="connsiteY17" fmla="*/ 7344 h 9986"/>
              <a:gd name="connsiteX18" fmla="*/ 4084 w 10000"/>
              <a:gd name="connsiteY18" fmla="*/ 6908 h 9986"/>
              <a:gd name="connsiteX19" fmla="*/ 4183 w 10000"/>
              <a:gd name="connsiteY19" fmla="*/ 6687 h 9986"/>
              <a:gd name="connsiteX20" fmla="*/ 4029 w 10000"/>
              <a:gd name="connsiteY20" fmla="*/ 6359 h 9986"/>
              <a:gd name="connsiteX21" fmla="*/ 3510 w 10000"/>
              <a:gd name="connsiteY21" fmla="*/ 6595 h 9986"/>
              <a:gd name="connsiteX22" fmla="*/ 3384 w 10000"/>
              <a:gd name="connsiteY22" fmla="*/ 6377 h 9986"/>
              <a:gd name="connsiteX23" fmla="*/ 4183 w 10000"/>
              <a:gd name="connsiteY23" fmla="*/ 6036 h 9986"/>
              <a:gd name="connsiteX24" fmla="*/ 3963 w 10000"/>
              <a:gd name="connsiteY24" fmla="*/ 4842 h 9986"/>
              <a:gd name="connsiteX25" fmla="*/ 3258 w 10000"/>
              <a:gd name="connsiteY25" fmla="*/ 4541 h 9986"/>
              <a:gd name="connsiteX26" fmla="*/ 2777 w 10000"/>
              <a:gd name="connsiteY26" fmla="*/ 4697 h 9986"/>
              <a:gd name="connsiteX27" fmla="*/ 2187 w 10000"/>
              <a:gd name="connsiteY27" fmla="*/ 4345 h 9986"/>
              <a:gd name="connsiteX28" fmla="*/ 0 w 10000"/>
              <a:gd name="connsiteY28" fmla="*/ 5133 h 9986"/>
              <a:gd name="connsiteX29" fmla="*/ 0 w 10000"/>
              <a:gd name="connsiteY29" fmla="*/ 5758 h 9986"/>
              <a:gd name="connsiteX30" fmla="*/ 674 w 10000"/>
              <a:gd name="connsiteY30" fmla="*/ 5743 h 9986"/>
              <a:gd name="connsiteX31" fmla="*/ 1332 w 10000"/>
              <a:gd name="connsiteY31" fmla="*/ 5273 h 9986"/>
              <a:gd name="connsiteX32" fmla="*/ 1534 w 10000"/>
              <a:gd name="connsiteY32" fmla="*/ 5474 h 9986"/>
              <a:gd name="connsiteX33" fmla="*/ 824 w 10000"/>
              <a:gd name="connsiteY33" fmla="*/ 5957 h 9986"/>
              <a:gd name="connsiteX34" fmla="*/ 1105 w 10000"/>
              <a:gd name="connsiteY34" fmla="*/ 6284 h 9986"/>
              <a:gd name="connsiteX35" fmla="*/ 2099 w 10000"/>
              <a:gd name="connsiteY35" fmla="*/ 6324 h 9986"/>
              <a:gd name="connsiteX36" fmla="*/ 2294 w 10000"/>
              <a:gd name="connsiteY36" fmla="*/ 6704 h 9986"/>
              <a:gd name="connsiteX37" fmla="*/ 3026 w 10000"/>
              <a:gd name="connsiteY37" fmla="*/ 6503 h 9986"/>
              <a:gd name="connsiteX38" fmla="*/ 3165 w 10000"/>
              <a:gd name="connsiteY38" fmla="*/ 6494 h 9986"/>
              <a:gd name="connsiteX39" fmla="*/ 3200 w 10000"/>
              <a:gd name="connsiteY39" fmla="*/ 6687 h 9986"/>
              <a:gd name="connsiteX40" fmla="*/ 3084 w 10000"/>
              <a:gd name="connsiteY40" fmla="*/ 6664 h 9986"/>
              <a:gd name="connsiteX41" fmla="*/ 3107 w 10000"/>
              <a:gd name="connsiteY41" fmla="*/ 7092 h 9986"/>
              <a:gd name="connsiteX42" fmla="*/ 2965 w 10000"/>
              <a:gd name="connsiteY42" fmla="*/ 7078 h 9986"/>
              <a:gd name="connsiteX43" fmla="*/ 2985 w 10000"/>
              <a:gd name="connsiteY43" fmla="*/ 7235 h 9986"/>
              <a:gd name="connsiteX44" fmla="*/ 3227 w 10000"/>
              <a:gd name="connsiteY44" fmla="*/ 7344 h 9986"/>
              <a:gd name="connsiteX45" fmla="*/ 3230 w 10000"/>
              <a:gd name="connsiteY45" fmla="*/ 7406 h 9986"/>
              <a:gd name="connsiteX46" fmla="*/ 2613 w 10000"/>
              <a:gd name="connsiteY46" fmla="*/ 7418 h 9986"/>
              <a:gd name="connsiteX47" fmla="*/ 2623 w 10000"/>
              <a:gd name="connsiteY47" fmla="*/ 7057 h 9986"/>
              <a:gd name="connsiteX48" fmla="*/ 2274 w 10000"/>
              <a:gd name="connsiteY48" fmla="*/ 6935 h 9986"/>
              <a:gd name="connsiteX49" fmla="*/ 2317 w 10000"/>
              <a:gd name="connsiteY49" fmla="*/ 7418 h 9986"/>
              <a:gd name="connsiteX50" fmla="*/ 2000 w 10000"/>
              <a:gd name="connsiteY50" fmla="*/ 7409 h 9986"/>
              <a:gd name="connsiteX51" fmla="*/ 1850 w 10000"/>
              <a:gd name="connsiteY51" fmla="*/ 6899 h 9986"/>
              <a:gd name="connsiteX52" fmla="*/ 665 w 10000"/>
              <a:gd name="connsiteY52" fmla="*/ 6882 h 9986"/>
              <a:gd name="connsiteX53" fmla="*/ 635 w 10000"/>
              <a:gd name="connsiteY53" fmla="*/ 6856 h 9986"/>
              <a:gd name="connsiteX54" fmla="*/ 511 w 10000"/>
              <a:gd name="connsiteY54" fmla="*/ 6847 h 9986"/>
              <a:gd name="connsiteX55" fmla="*/ 417 w 10000"/>
              <a:gd name="connsiteY55" fmla="*/ 6739 h 9986"/>
              <a:gd name="connsiteX56" fmla="*/ 39 w 10000"/>
              <a:gd name="connsiteY56" fmla="*/ 6730 h 9986"/>
              <a:gd name="connsiteX57" fmla="*/ 371 w 10000"/>
              <a:gd name="connsiteY57" fmla="*/ 7640 h 9986"/>
              <a:gd name="connsiteX58" fmla="*/ 1690 w 10000"/>
              <a:gd name="connsiteY58" fmla="*/ 7645 h 9986"/>
              <a:gd name="connsiteX59" fmla="*/ 1765 w 10000"/>
              <a:gd name="connsiteY59" fmla="*/ 7763 h 9986"/>
              <a:gd name="connsiteX60" fmla="*/ 2015 w 10000"/>
              <a:gd name="connsiteY60" fmla="*/ 7763 h 9986"/>
              <a:gd name="connsiteX61" fmla="*/ 2029 w 10000"/>
              <a:gd name="connsiteY61" fmla="*/ 7684 h 9986"/>
              <a:gd name="connsiteX62" fmla="*/ 2344 w 10000"/>
              <a:gd name="connsiteY62" fmla="*/ 7680 h 9986"/>
              <a:gd name="connsiteX63" fmla="*/ 2344 w 10000"/>
              <a:gd name="connsiteY63" fmla="*/ 7811 h 9986"/>
              <a:gd name="connsiteX64" fmla="*/ 4677 w 10000"/>
              <a:gd name="connsiteY64" fmla="*/ 7811 h 9986"/>
              <a:gd name="connsiteX65" fmla="*/ 8625 w 10000"/>
              <a:gd name="connsiteY65" fmla="*/ 9132 h 9986"/>
              <a:gd name="connsiteX66" fmla="*/ 9402 w 10000"/>
              <a:gd name="connsiteY66" fmla="*/ 9381 h 9986"/>
              <a:gd name="connsiteX67" fmla="*/ 9644 w 10000"/>
              <a:gd name="connsiteY67" fmla="*/ 9824 h 9986"/>
              <a:gd name="connsiteX68" fmla="*/ 9745 w 10000"/>
              <a:gd name="connsiteY68" fmla="*/ 9943 h 9986"/>
              <a:gd name="connsiteX69" fmla="*/ 9816 w 10000"/>
              <a:gd name="connsiteY69" fmla="*/ 9986 h 9986"/>
              <a:gd name="connsiteX70" fmla="*/ 8837 w 10000"/>
              <a:gd name="connsiteY70" fmla="*/ 7753 h 9986"/>
              <a:gd name="connsiteX71" fmla="*/ 9153 w 10000"/>
              <a:gd name="connsiteY71" fmla="*/ 6566 h 9986"/>
              <a:gd name="connsiteX72" fmla="*/ 10000 w 10000"/>
              <a:gd name="connsiteY72" fmla="*/ 5290 h 9986"/>
              <a:gd name="connsiteX73" fmla="*/ 9440 w 10000"/>
              <a:gd name="connsiteY73" fmla="*/ 5129 h 9986"/>
              <a:gd name="connsiteX74" fmla="*/ 9459 w 10000"/>
              <a:gd name="connsiteY74" fmla="*/ 4782 h 9986"/>
              <a:gd name="connsiteX75" fmla="*/ 9505 w 10000"/>
              <a:gd name="connsiteY75" fmla="*/ 4352 h 9986"/>
              <a:gd name="connsiteX76" fmla="*/ 9548 w 10000"/>
              <a:gd name="connsiteY76" fmla="*/ 4035 h 9986"/>
              <a:gd name="connsiteX77" fmla="*/ 9416 w 10000"/>
              <a:gd name="connsiteY77" fmla="*/ 3678 h 9986"/>
              <a:gd name="connsiteX78" fmla="*/ 9165 w 10000"/>
              <a:gd name="connsiteY78" fmla="*/ 3389 h 9986"/>
              <a:gd name="connsiteX79" fmla="*/ 9079 w 10000"/>
              <a:gd name="connsiteY79" fmla="*/ 3120 h 9986"/>
              <a:gd name="connsiteX80" fmla="*/ 9062 w 10000"/>
              <a:gd name="connsiteY80" fmla="*/ 2814 h 9986"/>
              <a:gd name="connsiteX81" fmla="*/ 9186 w 10000"/>
              <a:gd name="connsiteY81" fmla="*/ 2461 h 9986"/>
              <a:gd name="connsiteX82" fmla="*/ 9335 w 10000"/>
              <a:gd name="connsiteY82" fmla="*/ 2174 h 9986"/>
              <a:gd name="connsiteX83" fmla="*/ 9335 w 10000"/>
              <a:gd name="connsiteY83" fmla="*/ 2087 h 9986"/>
              <a:gd name="connsiteX84" fmla="*/ 9526 w 10000"/>
              <a:gd name="connsiteY84" fmla="*/ 945 h 9986"/>
              <a:gd name="connsiteX85" fmla="*/ 9546 w 10000"/>
              <a:gd name="connsiteY85" fmla="*/ 632 h 9986"/>
              <a:gd name="connsiteX86" fmla="*/ 9712 w 10000"/>
              <a:gd name="connsiteY86" fmla="*/ 628 h 9986"/>
              <a:gd name="connsiteX87" fmla="*/ 9864 w 10000"/>
              <a:gd name="connsiteY87" fmla="*/ 501 h 9986"/>
              <a:gd name="connsiteX88" fmla="*/ 9882 w 10000"/>
              <a:gd name="connsiteY88" fmla="*/ 23 h 9986"/>
              <a:gd name="connsiteX89" fmla="*/ 9525 w 10000"/>
              <a:gd name="connsiteY89" fmla="*/ 7 h 9986"/>
              <a:gd name="connsiteX90" fmla="*/ 9081 w 10000"/>
              <a:gd name="connsiteY90" fmla="*/ 146 h 9986"/>
              <a:gd name="connsiteX91" fmla="*/ 8695 w 10000"/>
              <a:gd name="connsiteY91" fmla="*/ 381 h 9986"/>
              <a:gd name="connsiteX92" fmla="*/ 7987 w 10000"/>
              <a:gd name="connsiteY92" fmla="*/ 726 h 9986"/>
              <a:gd name="connsiteX93" fmla="*/ 6047 w 10000"/>
              <a:gd name="connsiteY93" fmla="*/ 1406 h 9986"/>
              <a:gd name="connsiteX94" fmla="*/ 5239 w 10000"/>
              <a:gd name="connsiteY94" fmla="*/ 1781 h 9986"/>
              <a:gd name="connsiteX95" fmla="*/ 5239 w 10000"/>
              <a:gd name="connsiteY95" fmla="*/ 1912 h 9986"/>
              <a:gd name="connsiteX96" fmla="*/ 5330 w 10000"/>
              <a:gd name="connsiteY96" fmla="*/ 1890 h 9986"/>
              <a:gd name="connsiteX97" fmla="*/ 5349 w 10000"/>
              <a:gd name="connsiteY97" fmla="*/ 1994 h 9986"/>
              <a:gd name="connsiteX98" fmla="*/ 5203 w 10000"/>
              <a:gd name="connsiteY98" fmla="*/ 2061 h 9986"/>
              <a:gd name="connsiteX99" fmla="*/ 4597 w 10000"/>
              <a:gd name="connsiteY99" fmla="*/ 2465 h 9986"/>
              <a:gd name="connsiteX100" fmla="*/ 4366 w 10000"/>
              <a:gd name="connsiteY100" fmla="*/ 2683 h 9986"/>
              <a:gd name="connsiteX101" fmla="*/ 3931 w 10000"/>
              <a:gd name="connsiteY101" fmla="*/ 2971 h 9986"/>
              <a:gd name="connsiteX102" fmla="*/ 3788 w 10000"/>
              <a:gd name="connsiteY102" fmla="*/ 3106 h 9986"/>
              <a:gd name="connsiteX103" fmla="*/ 3793 w 10000"/>
              <a:gd name="connsiteY103" fmla="*/ 3207 h 9986"/>
              <a:gd name="connsiteX104" fmla="*/ 3592 w 10000"/>
              <a:gd name="connsiteY104" fmla="*/ 3325 h 9986"/>
              <a:gd name="connsiteX105" fmla="*/ 3277 w 10000"/>
              <a:gd name="connsiteY105" fmla="*/ 3263 h 9986"/>
              <a:gd name="connsiteX106" fmla="*/ 2919 w 10000"/>
              <a:gd name="connsiteY106" fmla="*/ 3520 h 9986"/>
              <a:gd name="connsiteX107" fmla="*/ 2919 w 10000"/>
              <a:gd name="connsiteY107" fmla="*/ 3651 h 9986"/>
              <a:gd name="connsiteX108" fmla="*/ 2629 w 10000"/>
              <a:gd name="connsiteY108" fmla="*/ 3826 h 9986"/>
              <a:gd name="connsiteX109" fmla="*/ 2784 w 10000"/>
              <a:gd name="connsiteY109" fmla="*/ 3927 h 9986"/>
              <a:gd name="connsiteX110" fmla="*/ 3010 w 10000"/>
              <a:gd name="connsiteY110" fmla="*/ 3835 h 9986"/>
              <a:gd name="connsiteX111" fmla="*/ 3435 w 10000"/>
              <a:gd name="connsiteY111" fmla="*/ 3995 h 9986"/>
              <a:gd name="connsiteX112" fmla="*/ 3878 w 10000"/>
              <a:gd name="connsiteY112" fmla="*/ 3800 h 9986"/>
              <a:gd name="connsiteX113" fmla="*/ 3978 w 10000"/>
              <a:gd name="connsiteY113" fmla="*/ 3848 h 9986"/>
              <a:gd name="connsiteX114" fmla="*/ 3520 w 10000"/>
              <a:gd name="connsiteY114" fmla="*/ 4074 h 9986"/>
              <a:gd name="connsiteX115" fmla="*/ 3978 w 10000"/>
              <a:gd name="connsiteY115" fmla="*/ 4336 h 9986"/>
              <a:gd name="connsiteX116" fmla="*/ 4270 w 10000"/>
              <a:gd name="connsiteY116" fmla="*/ 4175 h 9986"/>
              <a:gd name="connsiteX117" fmla="*/ 4476 w 10000"/>
              <a:gd name="connsiteY117" fmla="*/ 4136 h 9986"/>
              <a:gd name="connsiteX118" fmla="*/ 4487 w 10000"/>
              <a:gd name="connsiteY118" fmla="*/ 4258 h 9986"/>
              <a:gd name="connsiteX119" fmla="*/ 4191 w 10000"/>
              <a:gd name="connsiteY119" fmla="*/ 4384 h 9986"/>
              <a:gd name="connsiteX120" fmla="*/ 4363 w 10000"/>
              <a:gd name="connsiteY120" fmla="*/ 4545 h 9986"/>
              <a:gd name="connsiteX121" fmla="*/ 4937 w 10000"/>
              <a:gd name="connsiteY121" fmla="*/ 4240 h 9986"/>
              <a:gd name="connsiteX122" fmla="*/ 4844 w 10000"/>
              <a:gd name="connsiteY122" fmla="*/ 4122 h 9986"/>
              <a:gd name="connsiteX123" fmla="*/ 5050 w 10000"/>
              <a:gd name="connsiteY123" fmla="*/ 4004 h 9986"/>
              <a:gd name="connsiteX124" fmla="*/ 5267 w 10000"/>
              <a:gd name="connsiteY124" fmla="*/ 4126 h 9986"/>
              <a:gd name="connsiteX125" fmla="*/ 5550 w 10000"/>
              <a:gd name="connsiteY125" fmla="*/ 4070 h 9986"/>
              <a:gd name="connsiteX126" fmla="*/ 6487 w 10000"/>
              <a:gd name="connsiteY126" fmla="*/ 2949 h 9986"/>
              <a:gd name="connsiteX127" fmla="*/ 6462 w 10000"/>
              <a:gd name="connsiteY127" fmla="*/ 3075 h 9986"/>
              <a:gd name="connsiteX128" fmla="*/ 5779 w 10000"/>
              <a:gd name="connsiteY128" fmla="*/ 4226 h 9986"/>
              <a:gd name="connsiteX129" fmla="*/ 6793 w 10000"/>
              <a:gd name="connsiteY129" fmla="*/ 4083 h 9986"/>
              <a:gd name="connsiteX130" fmla="*/ 6731 w 10000"/>
              <a:gd name="connsiteY130" fmla="*/ 4284 h 9986"/>
              <a:gd name="connsiteX131" fmla="*/ 6033 w 10000"/>
              <a:gd name="connsiteY131" fmla="*/ 4402 h 9986"/>
              <a:gd name="connsiteX132" fmla="*/ 6063 w 10000"/>
              <a:gd name="connsiteY132" fmla="*/ 4554 h 9986"/>
              <a:gd name="connsiteX133" fmla="*/ 6510 w 10000"/>
              <a:gd name="connsiteY133" fmla="*/ 4541 h 9986"/>
              <a:gd name="connsiteX134" fmla="*/ 6495 w 10000"/>
              <a:gd name="connsiteY134" fmla="*/ 4676 h 9986"/>
              <a:gd name="connsiteX135" fmla="*/ 6167 w 10000"/>
              <a:gd name="connsiteY135" fmla="*/ 4702 h 9986"/>
              <a:gd name="connsiteX136" fmla="*/ 6167 w 10000"/>
              <a:gd name="connsiteY136" fmla="*/ 4846 h 9986"/>
              <a:gd name="connsiteX137" fmla="*/ 6417 w 10000"/>
              <a:gd name="connsiteY137" fmla="*/ 4855 h 9986"/>
              <a:gd name="connsiteX138" fmla="*/ 6401 w 10000"/>
              <a:gd name="connsiteY138" fmla="*/ 4977 h 9986"/>
              <a:gd name="connsiteX139" fmla="*/ 6119 w 10000"/>
              <a:gd name="connsiteY139" fmla="*/ 5038 h 9986"/>
              <a:gd name="connsiteX140" fmla="*/ 6033 w 10000"/>
              <a:gd name="connsiteY140" fmla="*/ 5069 h 9986"/>
              <a:gd name="connsiteX141" fmla="*/ 5958 w 10000"/>
              <a:gd name="connsiteY141" fmla="*/ 5029 h 9986"/>
              <a:gd name="connsiteX142" fmla="*/ 6010 w 10000"/>
              <a:gd name="connsiteY142" fmla="*/ 4972 h 9986"/>
              <a:gd name="connsiteX143" fmla="*/ 5963 w 10000"/>
              <a:gd name="connsiteY143" fmla="*/ 4807 h 9986"/>
              <a:gd name="connsiteX144" fmla="*/ 5730 w 10000"/>
              <a:gd name="connsiteY144" fmla="*/ 4558 h 9986"/>
              <a:gd name="connsiteX145" fmla="*/ 5596 w 10000"/>
              <a:gd name="connsiteY145" fmla="*/ 4594 h 9986"/>
              <a:gd name="connsiteX146" fmla="*/ 5613 w 10000"/>
              <a:gd name="connsiteY146" fmla="*/ 4462 h 9986"/>
              <a:gd name="connsiteX147" fmla="*/ 5387 w 10000"/>
              <a:gd name="connsiteY147" fmla="*/ 4319 h 9986"/>
              <a:gd name="connsiteX148" fmla="*/ 5064 w 10000"/>
              <a:gd name="connsiteY148" fmla="*/ 4502 h 9986"/>
              <a:gd name="connsiteX149" fmla="*/ 5092 w 10000"/>
              <a:gd name="connsiteY149" fmla="*/ 4868 h 9986"/>
              <a:gd name="connsiteX150" fmla="*/ 4976 w 10000"/>
              <a:gd name="connsiteY150" fmla="*/ 4898 h 9986"/>
              <a:gd name="connsiteX151" fmla="*/ 4984 w 10000"/>
              <a:gd name="connsiteY151" fmla="*/ 5330 h 9986"/>
              <a:gd name="connsiteX152" fmla="*/ 5188 w 10000"/>
              <a:gd name="connsiteY152" fmla="*/ 5355 h 9986"/>
              <a:gd name="connsiteX153" fmla="*/ 5251 w 10000"/>
              <a:gd name="connsiteY153" fmla="*/ 5404 h 9986"/>
              <a:gd name="connsiteX154" fmla="*/ 5239 w 10000"/>
              <a:gd name="connsiteY154" fmla="*/ 5861 h 9986"/>
              <a:gd name="connsiteX155" fmla="*/ 7254 w 10000"/>
              <a:gd name="connsiteY155" fmla="*/ 5852 h 9986"/>
              <a:gd name="connsiteX156" fmla="*/ 7479 w 10000"/>
              <a:gd name="connsiteY156" fmla="*/ 5482 h 9986"/>
              <a:gd name="connsiteX157" fmla="*/ 7632 w 10000"/>
              <a:gd name="connsiteY157" fmla="*/ 5055 h 9986"/>
              <a:gd name="connsiteX158" fmla="*/ 7651 w 10000"/>
              <a:gd name="connsiteY158" fmla="*/ 4201 h 9986"/>
              <a:gd name="connsiteX159" fmla="*/ 7680 w 10000"/>
              <a:gd name="connsiteY159" fmla="*/ 4048 h 9986"/>
              <a:gd name="connsiteX160" fmla="*/ 7710 w 10000"/>
              <a:gd name="connsiteY160" fmla="*/ 3970 h 9986"/>
              <a:gd name="connsiteX0" fmla="*/ 7710 w 10000"/>
              <a:gd name="connsiteY0" fmla="*/ 3976 h 9957"/>
              <a:gd name="connsiteX1" fmla="*/ 7814 w 10000"/>
              <a:gd name="connsiteY1" fmla="*/ 4120 h 9957"/>
              <a:gd name="connsiteX2" fmla="*/ 7846 w 10000"/>
              <a:gd name="connsiteY2" fmla="*/ 4363 h 9957"/>
              <a:gd name="connsiteX3" fmla="*/ 7789 w 10000"/>
              <a:gd name="connsiteY3" fmla="*/ 5019 h 9957"/>
              <a:gd name="connsiteX4" fmla="*/ 7725 w 10000"/>
              <a:gd name="connsiteY4" fmla="*/ 5372 h 9957"/>
              <a:gd name="connsiteX5" fmla="*/ 7597 w 10000"/>
              <a:gd name="connsiteY5" fmla="*/ 5678 h 9957"/>
              <a:gd name="connsiteX6" fmla="*/ 7431 w 10000"/>
              <a:gd name="connsiteY6" fmla="*/ 5961 h 9957"/>
              <a:gd name="connsiteX7" fmla="*/ 7290 w 10000"/>
              <a:gd name="connsiteY7" fmla="*/ 6124 h 9957"/>
              <a:gd name="connsiteX8" fmla="*/ 7145 w 10000"/>
              <a:gd name="connsiteY8" fmla="*/ 6262 h 9957"/>
              <a:gd name="connsiteX9" fmla="*/ 6887 w 10000"/>
              <a:gd name="connsiteY9" fmla="*/ 6368 h 9957"/>
              <a:gd name="connsiteX10" fmla="*/ 6557 w 10000"/>
              <a:gd name="connsiteY10" fmla="*/ 6465 h 9957"/>
              <a:gd name="connsiteX11" fmla="*/ 6124 w 10000"/>
              <a:gd name="connsiteY11" fmla="*/ 6564 h 9957"/>
              <a:gd name="connsiteX12" fmla="*/ 5662 w 10000"/>
              <a:gd name="connsiteY12" fmla="*/ 6617 h 9957"/>
              <a:gd name="connsiteX13" fmla="*/ 5316 w 10000"/>
              <a:gd name="connsiteY13" fmla="*/ 6634 h 9957"/>
              <a:gd name="connsiteX14" fmla="*/ 4937 w 10000"/>
              <a:gd name="connsiteY14" fmla="*/ 6608 h 9957"/>
              <a:gd name="connsiteX15" fmla="*/ 4691 w 10000"/>
              <a:gd name="connsiteY15" fmla="*/ 6551 h 9957"/>
              <a:gd name="connsiteX16" fmla="*/ 4708 w 10000"/>
              <a:gd name="connsiteY16" fmla="*/ 7337 h 9957"/>
              <a:gd name="connsiteX17" fmla="*/ 4476 w 10000"/>
              <a:gd name="connsiteY17" fmla="*/ 7354 h 9957"/>
              <a:gd name="connsiteX18" fmla="*/ 4084 w 10000"/>
              <a:gd name="connsiteY18" fmla="*/ 6918 h 9957"/>
              <a:gd name="connsiteX19" fmla="*/ 4183 w 10000"/>
              <a:gd name="connsiteY19" fmla="*/ 6696 h 9957"/>
              <a:gd name="connsiteX20" fmla="*/ 4029 w 10000"/>
              <a:gd name="connsiteY20" fmla="*/ 6368 h 9957"/>
              <a:gd name="connsiteX21" fmla="*/ 3510 w 10000"/>
              <a:gd name="connsiteY21" fmla="*/ 6604 h 9957"/>
              <a:gd name="connsiteX22" fmla="*/ 3384 w 10000"/>
              <a:gd name="connsiteY22" fmla="*/ 6386 h 9957"/>
              <a:gd name="connsiteX23" fmla="*/ 4183 w 10000"/>
              <a:gd name="connsiteY23" fmla="*/ 6044 h 9957"/>
              <a:gd name="connsiteX24" fmla="*/ 3963 w 10000"/>
              <a:gd name="connsiteY24" fmla="*/ 4849 h 9957"/>
              <a:gd name="connsiteX25" fmla="*/ 3258 w 10000"/>
              <a:gd name="connsiteY25" fmla="*/ 4547 h 9957"/>
              <a:gd name="connsiteX26" fmla="*/ 2777 w 10000"/>
              <a:gd name="connsiteY26" fmla="*/ 4704 h 9957"/>
              <a:gd name="connsiteX27" fmla="*/ 2187 w 10000"/>
              <a:gd name="connsiteY27" fmla="*/ 4351 h 9957"/>
              <a:gd name="connsiteX28" fmla="*/ 0 w 10000"/>
              <a:gd name="connsiteY28" fmla="*/ 5140 h 9957"/>
              <a:gd name="connsiteX29" fmla="*/ 0 w 10000"/>
              <a:gd name="connsiteY29" fmla="*/ 5766 h 9957"/>
              <a:gd name="connsiteX30" fmla="*/ 674 w 10000"/>
              <a:gd name="connsiteY30" fmla="*/ 5751 h 9957"/>
              <a:gd name="connsiteX31" fmla="*/ 1332 w 10000"/>
              <a:gd name="connsiteY31" fmla="*/ 5280 h 9957"/>
              <a:gd name="connsiteX32" fmla="*/ 1534 w 10000"/>
              <a:gd name="connsiteY32" fmla="*/ 5482 h 9957"/>
              <a:gd name="connsiteX33" fmla="*/ 824 w 10000"/>
              <a:gd name="connsiteY33" fmla="*/ 5965 h 9957"/>
              <a:gd name="connsiteX34" fmla="*/ 1105 w 10000"/>
              <a:gd name="connsiteY34" fmla="*/ 6293 h 9957"/>
              <a:gd name="connsiteX35" fmla="*/ 2099 w 10000"/>
              <a:gd name="connsiteY35" fmla="*/ 6333 h 9957"/>
              <a:gd name="connsiteX36" fmla="*/ 2294 w 10000"/>
              <a:gd name="connsiteY36" fmla="*/ 6713 h 9957"/>
              <a:gd name="connsiteX37" fmla="*/ 3026 w 10000"/>
              <a:gd name="connsiteY37" fmla="*/ 6512 h 9957"/>
              <a:gd name="connsiteX38" fmla="*/ 3165 w 10000"/>
              <a:gd name="connsiteY38" fmla="*/ 6503 h 9957"/>
              <a:gd name="connsiteX39" fmla="*/ 3200 w 10000"/>
              <a:gd name="connsiteY39" fmla="*/ 6696 h 9957"/>
              <a:gd name="connsiteX40" fmla="*/ 3084 w 10000"/>
              <a:gd name="connsiteY40" fmla="*/ 6673 h 9957"/>
              <a:gd name="connsiteX41" fmla="*/ 3107 w 10000"/>
              <a:gd name="connsiteY41" fmla="*/ 7102 h 9957"/>
              <a:gd name="connsiteX42" fmla="*/ 2965 w 10000"/>
              <a:gd name="connsiteY42" fmla="*/ 7088 h 9957"/>
              <a:gd name="connsiteX43" fmla="*/ 2985 w 10000"/>
              <a:gd name="connsiteY43" fmla="*/ 7245 h 9957"/>
              <a:gd name="connsiteX44" fmla="*/ 3227 w 10000"/>
              <a:gd name="connsiteY44" fmla="*/ 7354 h 9957"/>
              <a:gd name="connsiteX45" fmla="*/ 3230 w 10000"/>
              <a:gd name="connsiteY45" fmla="*/ 7416 h 9957"/>
              <a:gd name="connsiteX46" fmla="*/ 2613 w 10000"/>
              <a:gd name="connsiteY46" fmla="*/ 7428 h 9957"/>
              <a:gd name="connsiteX47" fmla="*/ 2623 w 10000"/>
              <a:gd name="connsiteY47" fmla="*/ 7067 h 9957"/>
              <a:gd name="connsiteX48" fmla="*/ 2274 w 10000"/>
              <a:gd name="connsiteY48" fmla="*/ 6945 h 9957"/>
              <a:gd name="connsiteX49" fmla="*/ 2317 w 10000"/>
              <a:gd name="connsiteY49" fmla="*/ 7428 h 9957"/>
              <a:gd name="connsiteX50" fmla="*/ 2000 w 10000"/>
              <a:gd name="connsiteY50" fmla="*/ 7419 h 9957"/>
              <a:gd name="connsiteX51" fmla="*/ 1850 w 10000"/>
              <a:gd name="connsiteY51" fmla="*/ 6909 h 9957"/>
              <a:gd name="connsiteX52" fmla="*/ 665 w 10000"/>
              <a:gd name="connsiteY52" fmla="*/ 6892 h 9957"/>
              <a:gd name="connsiteX53" fmla="*/ 635 w 10000"/>
              <a:gd name="connsiteY53" fmla="*/ 6866 h 9957"/>
              <a:gd name="connsiteX54" fmla="*/ 511 w 10000"/>
              <a:gd name="connsiteY54" fmla="*/ 6857 h 9957"/>
              <a:gd name="connsiteX55" fmla="*/ 417 w 10000"/>
              <a:gd name="connsiteY55" fmla="*/ 6748 h 9957"/>
              <a:gd name="connsiteX56" fmla="*/ 39 w 10000"/>
              <a:gd name="connsiteY56" fmla="*/ 6739 h 9957"/>
              <a:gd name="connsiteX57" fmla="*/ 371 w 10000"/>
              <a:gd name="connsiteY57" fmla="*/ 7651 h 9957"/>
              <a:gd name="connsiteX58" fmla="*/ 1690 w 10000"/>
              <a:gd name="connsiteY58" fmla="*/ 7656 h 9957"/>
              <a:gd name="connsiteX59" fmla="*/ 1765 w 10000"/>
              <a:gd name="connsiteY59" fmla="*/ 7774 h 9957"/>
              <a:gd name="connsiteX60" fmla="*/ 2015 w 10000"/>
              <a:gd name="connsiteY60" fmla="*/ 7774 h 9957"/>
              <a:gd name="connsiteX61" fmla="*/ 2029 w 10000"/>
              <a:gd name="connsiteY61" fmla="*/ 7695 h 9957"/>
              <a:gd name="connsiteX62" fmla="*/ 2344 w 10000"/>
              <a:gd name="connsiteY62" fmla="*/ 7691 h 9957"/>
              <a:gd name="connsiteX63" fmla="*/ 2344 w 10000"/>
              <a:gd name="connsiteY63" fmla="*/ 7822 h 9957"/>
              <a:gd name="connsiteX64" fmla="*/ 4677 w 10000"/>
              <a:gd name="connsiteY64" fmla="*/ 7822 h 9957"/>
              <a:gd name="connsiteX65" fmla="*/ 8625 w 10000"/>
              <a:gd name="connsiteY65" fmla="*/ 9145 h 9957"/>
              <a:gd name="connsiteX66" fmla="*/ 9402 w 10000"/>
              <a:gd name="connsiteY66" fmla="*/ 9394 h 9957"/>
              <a:gd name="connsiteX67" fmla="*/ 9644 w 10000"/>
              <a:gd name="connsiteY67" fmla="*/ 9838 h 9957"/>
              <a:gd name="connsiteX68" fmla="*/ 9745 w 10000"/>
              <a:gd name="connsiteY68" fmla="*/ 9957 h 9957"/>
              <a:gd name="connsiteX69" fmla="*/ 8837 w 10000"/>
              <a:gd name="connsiteY69" fmla="*/ 7764 h 9957"/>
              <a:gd name="connsiteX70" fmla="*/ 9153 w 10000"/>
              <a:gd name="connsiteY70" fmla="*/ 6575 h 9957"/>
              <a:gd name="connsiteX71" fmla="*/ 10000 w 10000"/>
              <a:gd name="connsiteY71" fmla="*/ 5297 h 9957"/>
              <a:gd name="connsiteX72" fmla="*/ 9440 w 10000"/>
              <a:gd name="connsiteY72" fmla="*/ 5136 h 9957"/>
              <a:gd name="connsiteX73" fmla="*/ 9459 w 10000"/>
              <a:gd name="connsiteY73" fmla="*/ 4789 h 9957"/>
              <a:gd name="connsiteX74" fmla="*/ 9505 w 10000"/>
              <a:gd name="connsiteY74" fmla="*/ 4358 h 9957"/>
              <a:gd name="connsiteX75" fmla="*/ 9548 w 10000"/>
              <a:gd name="connsiteY75" fmla="*/ 4041 h 9957"/>
              <a:gd name="connsiteX76" fmla="*/ 9416 w 10000"/>
              <a:gd name="connsiteY76" fmla="*/ 3683 h 9957"/>
              <a:gd name="connsiteX77" fmla="*/ 9165 w 10000"/>
              <a:gd name="connsiteY77" fmla="*/ 3394 h 9957"/>
              <a:gd name="connsiteX78" fmla="*/ 9079 w 10000"/>
              <a:gd name="connsiteY78" fmla="*/ 3124 h 9957"/>
              <a:gd name="connsiteX79" fmla="*/ 9062 w 10000"/>
              <a:gd name="connsiteY79" fmla="*/ 2818 h 9957"/>
              <a:gd name="connsiteX80" fmla="*/ 9186 w 10000"/>
              <a:gd name="connsiteY80" fmla="*/ 2464 h 9957"/>
              <a:gd name="connsiteX81" fmla="*/ 9335 w 10000"/>
              <a:gd name="connsiteY81" fmla="*/ 2177 h 9957"/>
              <a:gd name="connsiteX82" fmla="*/ 9335 w 10000"/>
              <a:gd name="connsiteY82" fmla="*/ 2090 h 9957"/>
              <a:gd name="connsiteX83" fmla="*/ 9526 w 10000"/>
              <a:gd name="connsiteY83" fmla="*/ 946 h 9957"/>
              <a:gd name="connsiteX84" fmla="*/ 9546 w 10000"/>
              <a:gd name="connsiteY84" fmla="*/ 633 h 9957"/>
              <a:gd name="connsiteX85" fmla="*/ 9712 w 10000"/>
              <a:gd name="connsiteY85" fmla="*/ 629 h 9957"/>
              <a:gd name="connsiteX86" fmla="*/ 9864 w 10000"/>
              <a:gd name="connsiteY86" fmla="*/ 502 h 9957"/>
              <a:gd name="connsiteX87" fmla="*/ 9882 w 10000"/>
              <a:gd name="connsiteY87" fmla="*/ 23 h 9957"/>
              <a:gd name="connsiteX88" fmla="*/ 9525 w 10000"/>
              <a:gd name="connsiteY88" fmla="*/ 7 h 9957"/>
              <a:gd name="connsiteX89" fmla="*/ 9081 w 10000"/>
              <a:gd name="connsiteY89" fmla="*/ 146 h 9957"/>
              <a:gd name="connsiteX90" fmla="*/ 8695 w 10000"/>
              <a:gd name="connsiteY90" fmla="*/ 382 h 9957"/>
              <a:gd name="connsiteX91" fmla="*/ 7987 w 10000"/>
              <a:gd name="connsiteY91" fmla="*/ 727 h 9957"/>
              <a:gd name="connsiteX92" fmla="*/ 6047 w 10000"/>
              <a:gd name="connsiteY92" fmla="*/ 1408 h 9957"/>
              <a:gd name="connsiteX93" fmla="*/ 5239 w 10000"/>
              <a:gd name="connsiteY93" fmla="*/ 1783 h 9957"/>
              <a:gd name="connsiteX94" fmla="*/ 5239 w 10000"/>
              <a:gd name="connsiteY94" fmla="*/ 1915 h 9957"/>
              <a:gd name="connsiteX95" fmla="*/ 5330 w 10000"/>
              <a:gd name="connsiteY95" fmla="*/ 1893 h 9957"/>
              <a:gd name="connsiteX96" fmla="*/ 5349 w 10000"/>
              <a:gd name="connsiteY96" fmla="*/ 1997 h 9957"/>
              <a:gd name="connsiteX97" fmla="*/ 5203 w 10000"/>
              <a:gd name="connsiteY97" fmla="*/ 2064 h 9957"/>
              <a:gd name="connsiteX98" fmla="*/ 4597 w 10000"/>
              <a:gd name="connsiteY98" fmla="*/ 2468 h 9957"/>
              <a:gd name="connsiteX99" fmla="*/ 4366 w 10000"/>
              <a:gd name="connsiteY99" fmla="*/ 2687 h 9957"/>
              <a:gd name="connsiteX100" fmla="*/ 3931 w 10000"/>
              <a:gd name="connsiteY100" fmla="*/ 2975 h 9957"/>
              <a:gd name="connsiteX101" fmla="*/ 3788 w 10000"/>
              <a:gd name="connsiteY101" fmla="*/ 3110 h 9957"/>
              <a:gd name="connsiteX102" fmla="*/ 3793 w 10000"/>
              <a:gd name="connsiteY102" fmla="*/ 3211 h 9957"/>
              <a:gd name="connsiteX103" fmla="*/ 3592 w 10000"/>
              <a:gd name="connsiteY103" fmla="*/ 3330 h 9957"/>
              <a:gd name="connsiteX104" fmla="*/ 3277 w 10000"/>
              <a:gd name="connsiteY104" fmla="*/ 3268 h 9957"/>
              <a:gd name="connsiteX105" fmla="*/ 2919 w 10000"/>
              <a:gd name="connsiteY105" fmla="*/ 3525 h 9957"/>
              <a:gd name="connsiteX106" fmla="*/ 2919 w 10000"/>
              <a:gd name="connsiteY106" fmla="*/ 3656 h 9957"/>
              <a:gd name="connsiteX107" fmla="*/ 2629 w 10000"/>
              <a:gd name="connsiteY107" fmla="*/ 3831 h 9957"/>
              <a:gd name="connsiteX108" fmla="*/ 2784 w 10000"/>
              <a:gd name="connsiteY108" fmla="*/ 3933 h 9957"/>
              <a:gd name="connsiteX109" fmla="*/ 3010 w 10000"/>
              <a:gd name="connsiteY109" fmla="*/ 3840 h 9957"/>
              <a:gd name="connsiteX110" fmla="*/ 3435 w 10000"/>
              <a:gd name="connsiteY110" fmla="*/ 4001 h 9957"/>
              <a:gd name="connsiteX111" fmla="*/ 3878 w 10000"/>
              <a:gd name="connsiteY111" fmla="*/ 3805 h 9957"/>
              <a:gd name="connsiteX112" fmla="*/ 3978 w 10000"/>
              <a:gd name="connsiteY112" fmla="*/ 3853 h 9957"/>
              <a:gd name="connsiteX113" fmla="*/ 3520 w 10000"/>
              <a:gd name="connsiteY113" fmla="*/ 4080 h 9957"/>
              <a:gd name="connsiteX114" fmla="*/ 3978 w 10000"/>
              <a:gd name="connsiteY114" fmla="*/ 4342 h 9957"/>
              <a:gd name="connsiteX115" fmla="*/ 4270 w 10000"/>
              <a:gd name="connsiteY115" fmla="*/ 4181 h 9957"/>
              <a:gd name="connsiteX116" fmla="*/ 4476 w 10000"/>
              <a:gd name="connsiteY116" fmla="*/ 4142 h 9957"/>
              <a:gd name="connsiteX117" fmla="*/ 4487 w 10000"/>
              <a:gd name="connsiteY117" fmla="*/ 4264 h 9957"/>
              <a:gd name="connsiteX118" fmla="*/ 4191 w 10000"/>
              <a:gd name="connsiteY118" fmla="*/ 4390 h 9957"/>
              <a:gd name="connsiteX119" fmla="*/ 4363 w 10000"/>
              <a:gd name="connsiteY119" fmla="*/ 4551 h 9957"/>
              <a:gd name="connsiteX120" fmla="*/ 4937 w 10000"/>
              <a:gd name="connsiteY120" fmla="*/ 4246 h 9957"/>
              <a:gd name="connsiteX121" fmla="*/ 4844 w 10000"/>
              <a:gd name="connsiteY121" fmla="*/ 4128 h 9957"/>
              <a:gd name="connsiteX122" fmla="*/ 5050 w 10000"/>
              <a:gd name="connsiteY122" fmla="*/ 4010 h 9957"/>
              <a:gd name="connsiteX123" fmla="*/ 5267 w 10000"/>
              <a:gd name="connsiteY123" fmla="*/ 4132 h 9957"/>
              <a:gd name="connsiteX124" fmla="*/ 5550 w 10000"/>
              <a:gd name="connsiteY124" fmla="*/ 4076 h 9957"/>
              <a:gd name="connsiteX125" fmla="*/ 6487 w 10000"/>
              <a:gd name="connsiteY125" fmla="*/ 2953 h 9957"/>
              <a:gd name="connsiteX126" fmla="*/ 6462 w 10000"/>
              <a:gd name="connsiteY126" fmla="*/ 3079 h 9957"/>
              <a:gd name="connsiteX127" fmla="*/ 5779 w 10000"/>
              <a:gd name="connsiteY127" fmla="*/ 4232 h 9957"/>
              <a:gd name="connsiteX128" fmla="*/ 6793 w 10000"/>
              <a:gd name="connsiteY128" fmla="*/ 4089 h 9957"/>
              <a:gd name="connsiteX129" fmla="*/ 6731 w 10000"/>
              <a:gd name="connsiteY129" fmla="*/ 4290 h 9957"/>
              <a:gd name="connsiteX130" fmla="*/ 6033 w 10000"/>
              <a:gd name="connsiteY130" fmla="*/ 4408 h 9957"/>
              <a:gd name="connsiteX131" fmla="*/ 6063 w 10000"/>
              <a:gd name="connsiteY131" fmla="*/ 4560 h 9957"/>
              <a:gd name="connsiteX132" fmla="*/ 6510 w 10000"/>
              <a:gd name="connsiteY132" fmla="*/ 4547 h 9957"/>
              <a:gd name="connsiteX133" fmla="*/ 6495 w 10000"/>
              <a:gd name="connsiteY133" fmla="*/ 4683 h 9957"/>
              <a:gd name="connsiteX134" fmla="*/ 6167 w 10000"/>
              <a:gd name="connsiteY134" fmla="*/ 4709 h 9957"/>
              <a:gd name="connsiteX135" fmla="*/ 6167 w 10000"/>
              <a:gd name="connsiteY135" fmla="*/ 4853 h 9957"/>
              <a:gd name="connsiteX136" fmla="*/ 6417 w 10000"/>
              <a:gd name="connsiteY136" fmla="*/ 4862 h 9957"/>
              <a:gd name="connsiteX137" fmla="*/ 6401 w 10000"/>
              <a:gd name="connsiteY137" fmla="*/ 4984 h 9957"/>
              <a:gd name="connsiteX138" fmla="*/ 6119 w 10000"/>
              <a:gd name="connsiteY138" fmla="*/ 5045 h 9957"/>
              <a:gd name="connsiteX139" fmla="*/ 6033 w 10000"/>
              <a:gd name="connsiteY139" fmla="*/ 5076 h 9957"/>
              <a:gd name="connsiteX140" fmla="*/ 5958 w 10000"/>
              <a:gd name="connsiteY140" fmla="*/ 5036 h 9957"/>
              <a:gd name="connsiteX141" fmla="*/ 6010 w 10000"/>
              <a:gd name="connsiteY141" fmla="*/ 4979 h 9957"/>
              <a:gd name="connsiteX142" fmla="*/ 5963 w 10000"/>
              <a:gd name="connsiteY142" fmla="*/ 4814 h 9957"/>
              <a:gd name="connsiteX143" fmla="*/ 5730 w 10000"/>
              <a:gd name="connsiteY143" fmla="*/ 4564 h 9957"/>
              <a:gd name="connsiteX144" fmla="*/ 5596 w 10000"/>
              <a:gd name="connsiteY144" fmla="*/ 4600 h 9957"/>
              <a:gd name="connsiteX145" fmla="*/ 5613 w 10000"/>
              <a:gd name="connsiteY145" fmla="*/ 4468 h 9957"/>
              <a:gd name="connsiteX146" fmla="*/ 5387 w 10000"/>
              <a:gd name="connsiteY146" fmla="*/ 4325 h 9957"/>
              <a:gd name="connsiteX147" fmla="*/ 5064 w 10000"/>
              <a:gd name="connsiteY147" fmla="*/ 4508 h 9957"/>
              <a:gd name="connsiteX148" fmla="*/ 5092 w 10000"/>
              <a:gd name="connsiteY148" fmla="*/ 4875 h 9957"/>
              <a:gd name="connsiteX149" fmla="*/ 4976 w 10000"/>
              <a:gd name="connsiteY149" fmla="*/ 4905 h 9957"/>
              <a:gd name="connsiteX150" fmla="*/ 4984 w 10000"/>
              <a:gd name="connsiteY150" fmla="*/ 5337 h 9957"/>
              <a:gd name="connsiteX151" fmla="*/ 5188 w 10000"/>
              <a:gd name="connsiteY151" fmla="*/ 5363 h 9957"/>
              <a:gd name="connsiteX152" fmla="*/ 5251 w 10000"/>
              <a:gd name="connsiteY152" fmla="*/ 5412 h 9957"/>
              <a:gd name="connsiteX153" fmla="*/ 5239 w 10000"/>
              <a:gd name="connsiteY153" fmla="*/ 5869 h 9957"/>
              <a:gd name="connsiteX154" fmla="*/ 7254 w 10000"/>
              <a:gd name="connsiteY154" fmla="*/ 5860 h 9957"/>
              <a:gd name="connsiteX155" fmla="*/ 7479 w 10000"/>
              <a:gd name="connsiteY155" fmla="*/ 5490 h 9957"/>
              <a:gd name="connsiteX156" fmla="*/ 7632 w 10000"/>
              <a:gd name="connsiteY156" fmla="*/ 5062 h 9957"/>
              <a:gd name="connsiteX157" fmla="*/ 7651 w 10000"/>
              <a:gd name="connsiteY157" fmla="*/ 4207 h 9957"/>
              <a:gd name="connsiteX158" fmla="*/ 7680 w 10000"/>
              <a:gd name="connsiteY158" fmla="*/ 4054 h 9957"/>
              <a:gd name="connsiteX159" fmla="*/ 7710 w 10000"/>
              <a:gd name="connsiteY159" fmla="*/ 3976 h 9957"/>
              <a:gd name="connsiteX0" fmla="*/ 7710 w 10000"/>
              <a:gd name="connsiteY0" fmla="*/ 3993 h 9880"/>
              <a:gd name="connsiteX1" fmla="*/ 7814 w 10000"/>
              <a:gd name="connsiteY1" fmla="*/ 4138 h 9880"/>
              <a:gd name="connsiteX2" fmla="*/ 7846 w 10000"/>
              <a:gd name="connsiteY2" fmla="*/ 4382 h 9880"/>
              <a:gd name="connsiteX3" fmla="*/ 7789 w 10000"/>
              <a:gd name="connsiteY3" fmla="*/ 5041 h 9880"/>
              <a:gd name="connsiteX4" fmla="*/ 7725 w 10000"/>
              <a:gd name="connsiteY4" fmla="*/ 5395 h 9880"/>
              <a:gd name="connsiteX5" fmla="*/ 7597 w 10000"/>
              <a:gd name="connsiteY5" fmla="*/ 5703 h 9880"/>
              <a:gd name="connsiteX6" fmla="*/ 7431 w 10000"/>
              <a:gd name="connsiteY6" fmla="*/ 5987 h 9880"/>
              <a:gd name="connsiteX7" fmla="*/ 7290 w 10000"/>
              <a:gd name="connsiteY7" fmla="*/ 6150 h 9880"/>
              <a:gd name="connsiteX8" fmla="*/ 7145 w 10000"/>
              <a:gd name="connsiteY8" fmla="*/ 6289 h 9880"/>
              <a:gd name="connsiteX9" fmla="*/ 6887 w 10000"/>
              <a:gd name="connsiteY9" fmla="*/ 6396 h 9880"/>
              <a:gd name="connsiteX10" fmla="*/ 6557 w 10000"/>
              <a:gd name="connsiteY10" fmla="*/ 6493 h 9880"/>
              <a:gd name="connsiteX11" fmla="*/ 6124 w 10000"/>
              <a:gd name="connsiteY11" fmla="*/ 6592 h 9880"/>
              <a:gd name="connsiteX12" fmla="*/ 5662 w 10000"/>
              <a:gd name="connsiteY12" fmla="*/ 6646 h 9880"/>
              <a:gd name="connsiteX13" fmla="*/ 5316 w 10000"/>
              <a:gd name="connsiteY13" fmla="*/ 6663 h 9880"/>
              <a:gd name="connsiteX14" fmla="*/ 4937 w 10000"/>
              <a:gd name="connsiteY14" fmla="*/ 6637 h 9880"/>
              <a:gd name="connsiteX15" fmla="*/ 4691 w 10000"/>
              <a:gd name="connsiteY15" fmla="*/ 6579 h 9880"/>
              <a:gd name="connsiteX16" fmla="*/ 4708 w 10000"/>
              <a:gd name="connsiteY16" fmla="*/ 7369 h 9880"/>
              <a:gd name="connsiteX17" fmla="*/ 4476 w 10000"/>
              <a:gd name="connsiteY17" fmla="*/ 7386 h 9880"/>
              <a:gd name="connsiteX18" fmla="*/ 4084 w 10000"/>
              <a:gd name="connsiteY18" fmla="*/ 6948 h 9880"/>
              <a:gd name="connsiteX19" fmla="*/ 4183 w 10000"/>
              <a:gd name="connsiteY19" fmla="*/ 6725 h 9880"/>
              <a:gd name="connsiteX20" fmla="*/ 4029 w 10000"/>
              <a:gd name="connsiteY20" fmla="*/ 6396 h 9880"/>
              <a:gd name="connsiteX21" fmla="*/ 3510 w 10000"/>
              <a:gd name="connsiteY21" fmla="*/ 6633 h 9880"/>
              <a:gd name="connsiteX22" fmla="*/ 3384 w 10000"/>
              <a:gd name="connsiteY22" fmla="*/ 6414 h 9880"/>
              <a:gd name="connsiteX23" fmla="*/ 4183 w 10000"/>
              <a:gd name="connsiteY23" fmla="*/ 6070 h 9880"/>
              <a:gd name="connsiteX24" fmla="*/ 3963 w 10000"/>
              <a:gd name="connsiteY24" fmla="*/ 4870 h 9880"/>
              <a:gd name="connsiteX25" fmla="*/ 3258 w 10000"/>
              <a:gd name="connsiteY25" fmla="*/ 4567 h 9880"/>
              <a:gd name="connsiteX26" fmla="*/ 2777 w 10000"/>
              <a:gd name="connsiteY26" fmla="*/ 4724 h 9880"/>
              <a:gd name="connsiteX27" fmla="*/ 2187 w 10000"/>
              <a:gd name="connsiteY27" fmla="*/ 4370 h 9880"/>
              <a:gd name="connsiteX28" fmla="*/ 0 w 10000"/>
              <a:gd name="connsiteY28" fmla="*/ 5162 h 9880"/>
              <a:gd name="connsiteX29" fmla="*/ 0 w 10000"/>
              <a:gd name="connsiteY29" fmla="*/ 5791 h 9880"/>
              <a:gd name="connsiteX30" fmla="*/ 674 w 10000"/>
              <a:gd name="connsiteY30" fmla="*/ 5776 h 9880"/>
              <a:gd name="connsiteX31" fmla="*/ 1332 w 10000"/>
              <a:gd name="connsiteY31" fmla="*/ 5303 h 9880"/>
              <a:gd name="connsiteX32" fmla="*/ 1534 w 10000"/>
              <a:gd name="connsiteY32" fmla="*/ 5506 h 9880"/>
              <a:gd name="connsiteX33" fmla="*/ 824 w 10000"/>
              <a:gd name="connsiteY33" fmla="*/ 5991 h 9880"/>
              <a:gd name="connsiteX34" fmla="*/ 1105 w 10000"/>
              <a:gd name="connsiteY34" fmla="*/ 6320 h 9880"/>
              <a:gd name="connsiteX35" fmla="*/ 2099 w 10000"/>
              <a:gd name="connsiteY35" fmla="*/ 6360 h 9880"/>
              <a:gd name="connsiteX36" fmla="*/ 2294 w 10000"/>
              <a:gd name="connsiteY36" fmla="*/ 6742 h 9880"/>
              <a:gd name="connsiteX37" fmla="*/ 3026 w 10000"/>
              <a:gd name="connsiteY37" fmla="*/ 6540 h 9880"/>
              <a:gd name="connsiteX38" fmla="*/ 3165 w 10000"/>
              <a:gd name="connsiteY38" fmla="*/ 6531 h 9880"/>
              <a:gd name="connsiteX39" fmla="*/ 3200 w 10000"/>
              <a:gd name="connsiteY39" fmla="*/ 6725 h 9880"/>
              <a:gd name="connsiteX40" fmla="*/ 3084 w 10000"/>
              <a:gd name="connsiteY40" fmla="*/ 6702 h 9880"/>
              <a:gd name="connsiteX41" fmla="*/ 3107 w 10000"/>
              <a:gd name="connsiteY41" fmla="*/ 7133 h 9880"/>
              <a:gd name="connsiteX42" fmla="*/ 2965 w 10000"/>
              <a:gd name="connsiteY42" fmla="*/ 7119 h 9880"/>
              <a:gd name="connsiteX43" fmla="*/ 2985 w 10000"/>
              <a:gd name="connsiteY43" fmla="*/ 7276 h 9880"/>
              <a:gd name="connsiteX44" fmla="*/ 3227 w 10000"/>
              <a:gd name="connsiteY44" fmla="*/ 7386 h 9880"/>
              <a:gd name="connsiteX45" fmla="*/ 3230 w 10000"/>
              <a:gd name="connsiteY45" fmla="*/ 7448 h 9880"/>
              <a:gd name="connsiteX46" fmla="*/ 2613 w 10000"/>
              <a:gd name="connsiteY46" fmla="*/ 7460 h 9880"/>
              <a:gd name="connsiteX47" fmla="*/ 2623 w 10000"/>
              <a:gd name="connsiteY47" fmla="*/ 7098 h 9880"/>
              <a:gd name="connsiteX48" fmla="*/ 2274 w 10000"/>
              <a:gd name="connsiteY48" fmla="*/ 6975 h 9880"/>
              <a:gd name="connsiteX49" fmla="*/ 2317 w 10000"/>
              <a:gd name="connsiteY49" fmla="*/ 7460 h 9880"/>
              <a:gd name="connsiteX50" fmla="*/ 2000 w 10000"/>
              <a:gd name="connsiteY50" fmla="*/ 7451 h 9880"/>
              <a:gd name="connsiteX51" fmla="*/ 1850 w 10000"/>
              <a:gd name="connsiteY51" fmla="*/ 6939 h 9880"/>
              <a:gd name="connsiteX52" fmla="*/ 665 w 10000"/>
              <a:gd name="connsiteY52" fmla="*/ 6922 h 9880"/>
              <a:gd name="connsiteX53" fmla="*/ 635 w 10000"/>
              <a:gd name="connsiteY53" fmla="*/ 6896 h 9880"/>
              <a:gd name="connsiteX54" fmla="*/ 511 w 10000"/>
              <a:gd name="connsiteY54" fmla="*/ 6887 h 9880"/>
              <a:gd name="connsiteX55" fmla="*/ 417 w 10000"/>
              <a:gd name="connsiteY55" fmla="*/ 6777 h 9880"/>
              <a:gd name="connsiteX56" fmla="*/ 39 w 10000"/>
              <a:gd name="connsiteY56" fmla="*/ 6768 h 9880"/>
              <a:gd name="connsiteX57" fmla="*/ 371 w 10000"/>
              <a:gd name="connsiteY57" fmla="*/ 7684 h 9880"/>
              <a:gd name="connsiteX58" fmla="*/ 1690 w 10000"/>
              <a:gd name="connsiteY58" fmla="*/ 7689 h 9880"/>
              <a:gd name="connsiteX59" fmla="*/ 1765 w 10000"/>
              <a:gd name="connsiteY59" fmla="*/ 7808 h 9880"/>
              <a:gd name="connsiteX60" fmla="*/ 2015 w 10000"/>
              <a:gd name="connsiteY60" fmla="*/ 7808 h 9880"/>
              <a:gd name="connsiteX61" fmla="*/ 2029 w 10000"/>
              <a:gd name="connsiteY61" fmla="*/ 7728 h 9880"/>
              <a:gd name="connsiteX62" fmla="*/ 2344 w 10000"/>
              <a:gd name="connsiteY62" fmla="*/ 7724 h 9880"/>
              <a:gd name="connsiteX63" fmla="*/ 2344 w 10000"/>
              <a:gd name="connsiteY63" fmla="*/ 7856 h 9880"/>
              <a:gd name="connsiteX64" fmla="*/ 4677 w 10000"/>
              <a:gd name="connsiteY64" fmla="*/ 7856 h 9880"/>
              <a:gd name="connsiteX65" fmla="*/ 8625 w 10000"/>
              <a:gd name="connsiteY65" fmla="*/ 9184 h 9880"/>
              <a:gd name="connsiteX66" fmla="*/ 9402 w 10000"/>
              <a:gd name="connsiteY66" fmla="*/ 9435 h 9880"/>
              <a:gd name="connsiteX67" fmla="*/ 9644 w 10000"/>
              <a:gd name="connsiteY67" fmla="*/ 9880 h 9880"/>
              <a:gd name="connsiteX68" fmla="*/ 8837 w 10000"/>
              <a:gd name="connsiteY68" fmla="*/ 7798 h 9880"/>
              <a:gd name="connsiteX69" fmla="*/ 9153 w 10000"/>
              <a:gd name="connsiteY69" fmla="*/ 6603 h 9880"/>
              <a:gd name="connsiteX70" fmla="*/ 10000 w 10000"/>
              <a:gd name="connsiteY70" fmla="*/ 5320 h 9880"/>
              <a:gd name="connsiteX71" fmla="*/ 9440 w 10000"/>
              <a:gd name="connsiteY71" fmla="*/ 5158 h 9880"/>
              <a:gd name="connsiteX72" fmla="*/ 9459 w 10000"/>
              <a:gd name="connsiteY72" fmla="*/ 4810 h 9880"/>
              <a:gd name="connsiteX73" fmla="*/ 9505 w 10000"/>
              <a:gd name="connsiteY73" fmla="*/ 4377 h 9880"/>
              <a:gd name="connsiteX74" fmla="*/ 9548 w 10000"/>
              <a:gd name="connsiteY74" fmla="*/ 4058 h 9880"/>
              <a:gd name="connsiteX75" fmla="*/ 9416 w 10000"/>
              <a:gd name="connsiteY75" fmla="*/ 3699 h 9880"/>
              <a:gd name="connsiteX76" fmla="*/ 9165 w 10000"/>
              <a:gd name="connsiteY76" fmla="*/ 3409 h 9880"/>
              <a:gd name="connsiteX77" fmla="*/ 9079 w 10000"/>
              <a:gd name="connsiteY77" fmla="*/ 3137 h 9880"/>
              <a:gd name="connsiteX78" fmla="*/ 9062 w 10000"/>
              <a:gd name="connsiteY78" fmla="*/ 2830 h 9880"/>
              <a:gd name="connsiteX79" fmla="*/ 9186 w 10000"/>
              <a:gd name="connsiteY79" fmla="*/ 2475 h 9880"/>
              <a:gd name="connsiteX80" fmla="*/ 9335 w 10000"/>
              <a:gd name="connsiteY80" fmla="*/ 2186 h 9880"/>
              <a:gd name="connsiteX81" fmla="*/ 9335 w 10000"/>
              <a:gd name="connsiteY81" fmla="*/ 2099 h 9880"/>
              <a:gd name="connsiteX82" fmla="*/ 9526 w 10000"/>
              <a:gd name="connsiteY82" fmla="*/ 950 h 9880"/>
              <a:gd name="connsiteX83" fmla="*/ 9546 w 10000"/>
              <a:gd name="connsiteY83" fmla="*/ 636 h 9880"/>
              <a:gd name="connsiteX84" fmla="*/ 9712 w 10000"/>
              <a:gd name="connsiteY84" fmla="*/ 632 h 9880"/>
              <a:gd name="connsiteX85" fmla="*/ 9864 w 10000"/>
              <a:gd name="connsiteY85" fmla="*/ 504 h 9880"/>
              <a:gd name="connsiteX86" fmla="*/ 9882 w 10000"/>
              <a:gd name="connsiteY86" fmla="*/ 23 h 9880"/>
              <a:gd name="connsiteX87" fmla="*/ 9525 w 10000"/>
              <a:gd name="connsiteY87" fmla="*/ 7 h 9880"/>
              <a:gd name="connsiteX88" fmla="*/ 9081 w 10000"/>
              <a:gd name="connsiteY88" fmla="*/ 147 h 9880"/>
              <a:gd name="connsiteX89" fmla="*/ 8695 w 10000"/>
              <a:gd name="connsiteY89" fmla="*/ 384 h 9880"/>
              <a:gd name="connsiteX90" fmla="*/ 7987 w 10000"/>
              <a:gd name="connsiteY90" fmla="*/ 730 h 9880"/>
              <a:gd name="connsiteX91" fmla="*/ 6047 w 10000"/>
              <a:gd name="connsiteY91" fmla="*/ 1414 h 9880"/>
              <a:gd name="connsiteX92" fmla="*/ 5239 w 10000"/>
              <a:gd name="connsiteY92" fmla="*/ 1791 h 9880"/>
              <a:gd name="connsiteX93" fmla="*/ 5239 w 10000"/>
              <a:gd name="connsiteY93" fmla="*/ 1923 h 9880"/>
              <a:gd name="connsiteX94" fmla="*/ 5330 w 10000"/>
              <a:gd name="connsiteY94" fmla="*/ 1901 h 9880"/>
              <a:gd name="connsiteX95" fmla="*/ 5349 w 10000"/>
              <a:gd name="connsiteY95" fmla="*/ 2006 h 9880"/>
              <a:gd name="connsiteX96" fmla="*/ 5203 w 10000"/>
              <a:gd name="connsiteY96" fmla="*/ 2073 h 9880"/>
              <a:gd name="connsiteX97" fmla="*/ 4597 w 10000"/>
              <a:gd name="connsiteY97" fmla="*/ 2479 h 9880"/>
              <a:gd name="connsiteX98" fmla="*/ 4366 w 10000"/>
              <a:gd name="connsiteY98" fmla="*/ 2699 h 9880"/>
              <a:gd name="connsiteX99" fmla="*/ 3931 w 10000"/>
              <a:gd name="connsiteY99" fmla="*/ 2988 h 9880"/>
              <a:gd name="connsiteX100" fmla="*/ 3788 w 10000"/>
              <a:gd name="connsiteY100" fmla="*/ 3123 h 9880"/>
              <a:gd name="connsiteX101" fmla="*/ 3793 w 10000"/>
              <a:gd name="connsiteY101" fmla="*/ 3225 h 9880"/>
              <a:gd name="connsiteX102" fmla="*/ 3592 w 10000"/>
              <a:gd name="connsiteY102" fmla="*/ 3344 h 9880"/>
              <a:gd name="connsiteX103" fmla="*/ 3277 w 10000"/>
              <a:gd name="connsiteY103" fmla="*/ 3282 h 9880"/>
              <a:gd name="connsiteX104" fmla="*/ 2919 w 10000"/>
              <a:gd name="connsiteY104" fmla="*/ 3540 h 9880"/>
              <a:gd name="connsiteX105" fmla="*/ 2919 w 10000"/>
              <a:gd name="connsiteY105" fmla="*/ 3672 h 9880"/>
              <a:gd name="connsiteX106" fmla="*/ 2629 w 10000"/>
              <a:gd name="connsiteY106" fmla="*/ 3848 h 9880"/>
              <a:gd name="connsiteX107" fmla="*/ 2784 w 10000"/>
              <a:gd name="connsiteY107" fmla="*/ 3950 h 9880"/>
              <a:gd name="connsiteX108" fmla="*/ 3010 w 10000"/>
              <a:gd name="connsiteY108" fmla="*/ 3857 h 9880"/>
              <a:gd name="connsiteX109" fmla="*/ 3435 w 10000"/>
              <a:gd name="connsiteY109" fmla="*/ 4018 h 9880"/>
              <a:gd name="connsiteX110" fmla="*/ 3878 w 10000"/>
              <a:gd name="connsiteY110" fmla="*/ 3821 h 9880"/>
              <a:gd name="connsiteX111" fmla="*/ 3978 w 10000"/>
              <a:gd name="connsiteY111" fmla="*/ 3870 h 9880"/>
              <a:gd name="connsiteX112" fmla="*/ 3520 w 10000"/>
              <a:gd name="connsiteY112" fmla="*/ 4098 h 9880"/>
              <a:gd name="connsiteX113" fmla="*/ 3978 w 10000"/>
              <a:gd name="connsiteY113" fmla="*/ 4361 h 9880"/>
              <a:gd name="connsiteX114" fmla="*/ 4270 w 10000"/>
              <a:gd name="connsiteY114" fmla="*/ 4199 h 9880"/>
              <a:gd name="connsiteX115" fmla="*/ 4476 w 10000"/>
              <a:gd name="connsiteY115" fmla="*/ 4160 h 9880"/>
              <a:gd name="connsiteX116" fmla="*/ 4487 w 10000"/>
              <a:gd name="connsiteY116" fmla="*/ 4282 h 9880"/>
              <a:gd name="connsiteX117" fmla="*/ 4191 w 10000"/>
              <a:gd name="connsiteY117" fmla="*/ 4409 h 9880"/>
              <a:gd name="connsiteX118" fmla="*/ 4363 w 10000"/>
              <a:gd name="connsiteY118" fmla="*/ 4571 h 9880"/>
              <a:gd name="connsiteX119" fmla="*/ 4937 w 10000"/>
              <a:gd name="connsiteY119" fmla="*/ 4264 h 9880"/>
              <a:gd name="connsiteX120" fmla="*/ 4844 w 10000"/>
              <a:gd name="connsiteY120" fmla="*/ 4146 h 9880"/>
              <a:gd name="connsiteX121" fmla="*/ 5050 w 10000"/>
              <a:gd name="connsiteY121" fmla="*/ 4027 h 9880"/>
              <a:gd name="connsiteX122" fmla="*/ 5267 w 10000"/>
              <a:gd name="connsiteY122" fmla="*/ 4150 h 9880"/>
              <a:gd name="connsiteX123" fmla="*/ 5550 w 10000"/>
              <a:gd name="connsiteY123" fmla="*/ 4094 h 9880"/>
              <a:gd name="connsiteX124" fmla="*/ 6487 w 10000"/>
              <a:gd name="connsiteY124" fmla="*/ 2966 h 9880"/>
              <a:gd name="connsiteX125" fmla="*/ 6462 w 10000"/>
              <a:gd name="connsiteY125" fmla="*/ 3092 h 9880"/>
              <a:gd name="connsiteX126" fmla="*/ 5779 w 10000"/>
              <a:gd name="connsiteY126" fmla="*/ 4250 h 9880"/>
              <a:gd name="connsiteX127" fmla="*/ 6793 w 10000"/>
              <a:gd name="connsiteY127" fmla="*/ 4107 h 9880"/>
              <a:gd name="connsiteX128" fmla="*/ 6731 w 10000"/>
              <a:gd name="connsiteY128" fmla="*/ 4309 h 9880"/>
              <a:gd name="connsiteX129" fmla="*/ 6033 w 10000"/>
              <a:gd name="connsiteY129" fmla="*/ 4427 h 9880"/>
              <a:gd name="connsiteX130" fmla="*/ 6063 w 10000"/>
              <a:gd name="connsiteY130" fmla="*/ 4580 h 9880"/>
              <a:gd name="connsiteX131" fmla="*/ 6510 w 10000"/>
              <a:gd name="connsiteY131" fmla="*/ 4567 h 9880"/>
              <a:gd name="connsiteX132" fmla="*/ 6495 w 10000"/>
              <a:gd name="connsiteY132" fmla="*/ 4703 h 9880"/>
              <a:gd name="connsiteX133" fmla="*/ 6167 w 10000"/>
              <a:gd name="connsiteY133" fmla="*/ 4729 h 9880"/>
              <a:gd name="connsiteX134" fmla="*/ 6167 w 10000"/>
              <a:gd name="connsiteY134" fmla="*/ 4874 h 9880"/>
              <a:gd name="connsiteX135" fmla="*/ 6417 w 10000"/>
              <a:gd name="connsiteY135" fmla="*/ 4883 h 9880"/>
              <a:gd name="connsiteX136" fmla="*/ 6401 w 10000"/>
              <a:gd name="connsiteY136" fmla="*/ 5006 h 9880"/>
              <a:gd name="connsiteX137" fmla="*/ 6119 w 10000"/>
              <a:gd name="connsiteY137" fmla="*/ 5067 h 9880"/>
              <a:gd name="connsiteX138" fmla="*/ 6033 w 10000"/>
              <a:gd name="connsiteY138" fmla="*/ 5098 h 9880"/>
              <a:gd name="connsiteX139" fmla="*/ 5958 w 10000"/>
              <a:gd name="connsiteY139" fmla="*/ 5058 h 9880"/>
              <a:gd name="connsiteX140" fmla="*/ 6010 w 10000"/>
              <a:gd name="connsiteY140" fmla="*/ 5001 h 9880"/>
              <a:gd name="connsiteX141" fmla="*/ 5963 w 10000"/>
              <a:gd name="connsiteY141" fmla="*/ 4835 h 9880"/>
              <a:gd name="connsiteX142" fmla="*/ 5730 w 10000"/>
              <a:gd name="connsiteY142" fmla="*/ 4584 h 9880"/>
              <a:gd name="connsiteX143" fmla="*/ 5596 w 10000"/>
              <a:gd name="connsiteY143" fmla="*/ 4620 h 9880"/>
              <a:gd name="connsiteX144" fmla="*/ 5613 w 10000"/>
              <a:gd name="connsiteY144" fmla="*/ 4487 h 9880"/>
              <a:gd name="connsiteX145" fmla="*/ 5387 w 10000"/>
              <a:gd name="connsiteY145" fmla="*/ 4344 h 9880"/>
              <a:gd name="connsiteX146" fmla="*/ 5064 w 10000"/>
              <a:gd name="connsiteY146" fmla="*/ 4527 h 9880"/>
              <a:gd name="connsiteX147" fmla="*/ 5092 w 10000"/>
              <a:gd name="connsiteY147" fmla="*/ 4896 h 9880"/>
              <a:gd name="connsiteX148" fmla="*/ 4976 w 10000"/>
              <a:gd name="connsiteY148" fmla="*/ 4926 h 9880"/>
              <a:gd name="connsiteX149" fmla="*/ 4984 w 10000"/>
              <a:gd name="connsiteY149" fmla="*/ 5360 h 9880"/>
              <a:gd name="connsiteX150" fmla="*/ 5188 w 10000"/>
              <a:gd name="connsiteY150" fmla="*/ 5386 h 9880"/>
              <a:gd name="connsiteX151" fmla="*/ 5251 w 10000"/>
              <a:gd name="connsiteY151" fmla="*/ 5435 h 9880"/>
              <a:gd name="connsiteX152" fmla="*/ 5239 w 10000"/>
              <a:gd name="connsiteY152" fmla="*/ 5894 h 9880"/>
              <a:gd name="connsiteX153" fmla="*/ 7254 w 10000"/>
              <a:gd name="connsiteY153" fmla="*/ 5885 h 9880"/>
              <a:gd name="connsiteX154" fmla="*/ 7479 w 10000"/>
              <a:gd name="connsiteY154" fmla="*/ 5514 h 9880"/>
              <a:gd name="connsiteX155" fmla="*/ 7632 w 10000"/>
              <a:gd name="connsiteY155" fmla="*/ 5084 h 9880"/>
              <a:gd name="connsiteX156" fmla="*/ 7651 w 10000"/>
              <a:gd name="connsiteY156" fmla="*/ 4225 h 9880"/>
              <a:gd name="connsiteX157" fmla="*/ 7680 w 10000"/>
              <a:gd name="connsiteY157" fmla="*/ 4072 h 9880"/>
              <a:gd name="connsiteX158" fmla="*/ 7710 w 10000"/>
              <a:gd name="connsiteY158" fmla="*/ 3993 h 9880"/>
              <a:gd name="connsiteX0" fmla="*/ 7710 w 10000"/>
              <a:gd name="connsiteY0" fmla="*/ 4041 h 9550"/>
              <a:gd name="connsiteX1" fmla="*/ 7814 w 10000"/>
              <a:gd name="connsiteY1" fmla="*/ 4188 h 9550"/>
              <a:gd name="connsiteX2" fmla="*/ 7846 w 10000"/>
              <a:gd name="connsiteY2" fmla="*/ 4435 h 9550"/>
              <a:gd name="connsiteX3" fmla="*/ 7789 w 10000"/>
              <a:gd name="connsiteY3" fmla="*/ 5102 h 9550"/>
              <a:gd name="connsiteX4" fmla="*/ 7725 w 10000"/>
              <a:gd name="connsiteY4" fmla="*/ 5461 h 9550"/>
              <a:gd name="connsiteX5" fmla="*/ 7597 w 10000"/>
              <a:gd name="connsiteY5" fmla="*/ 5772 h 9550"/>
              <a:gd name="connsiteX6" fmla="*/ 7431 w 10000"/>
              <a:gd name="connsiteY6" fmla="*/ 6060 h 9550"/>
              <a:gd name="connsiteX7" fmla="*/ 7290 w 10000"/>
              <a:gd name="connsiteY7" fmla="*/ 6225 h 9550"/>
              <a:gd name="connsiteX8" fmla="*/ 7145 w 10000"/>
              <a:gd name="connsiteY8" fmla="*/ 6365 h 9550"/>
              <a:gd name="connsiteX9" fmla="*/ 6887 w 10000"/>
              <a:gd name="connsiteY9" fmla="*/ 6474 h 9550"/>
              <a:gd name="connsiteX10" fmla="*/ 6557 w 10000"/>
              <a:gd name="connsiteY10" fmla="*/ 6572 h 9550"/>
              <a:gd name="connsiteX11" fmla="*/ 6124 w 10000"/>
              <a:gd name="connsiteY11" fmla="*/ 6672 h 9550"/>
              <a:gd name="connsiteX12" fmla="*/ 5662 w 10000"/>
              <a:gd name="connsiteY12" fmla="*/ 6727 h 9550"/>
              <a:gd name="connsiteX13" fmla="*/ 5316 w 10000"/>
              <a:gd name="connsiteY13" fmla="*/ 6744 h 9550"/>
              <a:gd name="connsiteX14" fmla="*/ 4937 w 10000"/>
              <a:gd name="connsiteY14" fmla="*/ 6718 h 9550"/>
              <a:gd name="connsiteX15" fmla="*/ 4691 w 10000"/>
              <a:gd name="connsiteY15" fmla="*/ 6659 h 9550"/>
              <a:gd name="connsiteX16" fmla="*/ 4708 w 10000"/>
              <a:gd name="connsiteY16" fmla="*/ 7459 h 9550"/>
              <a:gd name="connsiteX17" fmla="*/ 4476 w 10000"/>
              <a:gd name="connsiteY17" fmla="*/ 7476 h 9550"/>
              <a:gd name="connsiteX18" fmla="*/ 4084 w 10000"/>
              <a:gd name="connsiteY18" fmla="*/ 7032 h 9550"/>
              <a:gd name="connsiteX19" fmla="*/ 4183 w 10000"/>
              <a:gd name="connsiteY19" fmla="*/ 6807 h 9550"/>
              <a:gd name="connsiteX20" fmla="*/ 4029 w 10000"/>
              <a:gd name="connsiteY20" fmla="*/ 6474 h 9550"/>
              <a:gd name="connsiteX21" fmla="*/ 3510 w 10000"/>
              <a:gd name="connsiteY21" fmla="*/ 6714 h 9550"/>
              <a:gd name="connsiteX22" fmla="*/ 3384 w 10000"/>
              <a:gd name="connsiteY22" fmla="*/ 6492 h 9550"/>
              <a:gd name="connsiteX23" fmla="*/ 4183 w 10000"/>
              <a:gd name="connsiteY23" fmla="*/ 6144 h 9550"/>
              <a:gd name="connsiteX24" fmla="*/ 3963 w 10000"/>
              <a:gd name="connsiteY24" fmla="*/ 4929 h 9550"/>
              <a:gd name="connsiteX25" fmla="*/ 3258 w 10000"/>
              <a:gd name="connsiteY25" fmla="*/ 4622 h 9550"/>
              <a:gd name="connsiteX26" fmla="*/ 2777 w 10000"/>
              <a:gd name="connsiteY26" fmla="*/ 4781 h 9550"/>
              <a:gd name="connsiteX27" fmla="*/ 2187 w 10000"/>
              <a:gd name="connsiteY27" fmla="*/ 4423 h 9550"/>
              <a:gd name="connsiteX28" fmla="*/ 0 w 10000"/>
              <a:gd name="connsiteY28" fmla="*/ 5225 h 9550"/>
              <a:gd name="connsiteX29" fmla="*/ 0 w 10000"/>
              <a:gd name="connsiteY29" fmla="*/ 5861 h 9550"/>
              <a:gd name="connsiteX30" fmla="*/ 674 w 10000"/>
              <a:gd name="connsiteY30" fmla="*/ 5846 h 9550"/>
              <a:gd name="connsiteX31" fmla="*/ 1332 w 10000"/>
              <a:gd name="connsiteY31" fmla="*/ 5367 h 9550"/>
              <a:gd name="connsiteX32" fmla="*/ 1534 w 10000"/>
              <a:gd name="connsiteY32" fmla="*/ 5573 h 9550"/>
              <a:gd name="connsiteX33" fmla="*/ 824 w 10000"/>
              <a:gd name="connsiteY33" fmla="*/ 6064 h 9550"/>
              <a:gd name="connsiteX34" fmla="*/ 1105 w 10000"/>
              <a:gd name="connsiteY34" fmla="*/ 6397 h 9550"/>
              <a:gd name="connsiteX35" fmla="*/ 2099 w 10000"/>
              <a:gd name="connsiteY35" fmla="*/ 6437 h 9550"/>
              <a:gd name="connsiteX36" fmla="*/ 2294 w 10000"/>
              <a:gd name="connsiteY36" fmla="*/ 6824 h 9550"/>
              <a:gd name="connsiteX37" fmla="*/ 3026 w 10000"/>
              <a:gd name="connsiteY37" fmla="*/ 6619 h 9550"/>
              <a:gd name="connsiteX38" fmla="*/ 3165 w 10000"/>
              <a:gd name="connsiteY38" fmla="*/ 6610 h 9550"/>
              <a:gd name="connsiteX39" fmla="*/ 3200 w 10000"/>
              <a:gd name="connsiteY39" fmla="*/ 6807 h 9550"/>
              <a:gd name="connsiteX40" fmla="*/ 3084 w 10000"/>
              <a:gd name="connsiteY40" fmla="*/ 6783 h 9550"/>
              <a:gd name="connsiteX41" fmla="*/ 3107 w 10000"/>
              <a:gd name="connsiteY41" fmla="*/ 7220 h 9550"/>
              <a:gd name="connsiteX42" fmla="*/ 2965 w 10000"/>
              <a:gd name="connsiteY42" fmla="*/ 7205 h 9550"/>
              <a:gd name="connsiteX43" fmla="*/ 2985 w 10000"/>
              <a:gd name="connsiteY43" fmla="*/ 7364 h 9550"/>
              <a:gd name="connsiteX44" fmla="*/ 3227 w 10000"/>
              <a:gd name="connsiteY44" fmla="*/ 7476 h 9550"/>
              <a:gd name="connsiteX45" fmla="*/ 3230 w 10000"/>
              <a:gd name="connsiteY45" fmla="*/ 7538 h 9550"/>
              <a:gd name="connsiteX46" fmla="*/ 2613 w 10000"/>
              <a:gd name="connsiteY46" fmla="*/ 7551 h 9550"/>
              <a:gd name="connsiteX47" fmla="*/ 2623 w 10000"/>
              <a:gd name="connsiteY47" fmla="*/ 7184 h 9550"/>
              <a:gd name="connsiteX48" fmla="*/ 2274 w 10000"/>
              <a:gd name="connsiteY48" fmla="*/ 7060 h 9550"/>
              <a:gd name="connsiteX49" fmla="*/ 2317 w 10000"/>
              <a:gd name="connsiteY49" fmla="*/ 7551 h 9550"/>
              <a:gd name="connsiteX50" fmla="*/ 2000 w 10000"/>
              <a:gd name="connsiteY50" fmla="*/ 7541 h 9550"/>
              <a:gd name="connsiteX51" fmla="*/ 1850 w 10000"/>
              <a:gd name="connsiteY51" fmla="*/ 7023 h 9550"/>
              <a:gd name="connsiteX52" fmla="*/ 665 w 10000"/>
              <a:gd name="connsiteY52" fmla="*/ 7006 h 9550"/>
              <a:gd name="connsiteX53" fmla="*/ 635 w 10000"/>
              <a:gd name="connsiteY53" fmla="*/ 6980 h 9550"/>
              <a:gd name="connsiteX54" fmla="*/ 511 w 10000"/>
              <a:gd name="connsiteY54" fmla="*/ 6971 h 9550"/>
              <a:gd name="connsiteX55" fmla="*/ 417 w 10000"/>
              <a:gd name="connsiteY55" fmla="*/ 6859 h 9550"/>
              <a:gd name="connsiteX56" fmla="*/ 39 w 10000"/>
              <a:gd name="connsiteY56" fmla="*/ 6850 h 9550"/>
              <a:gd name="connsiteX57" fmla="*/ 371 w 10000"/>
              <a:gd name="connsiteY57" fmla="*/ 7777 h 9550"/>
              <a:gd name="connsiteX58" fmla="*/ 1690 w 10000"/>
              <a:gd name="connsiteY58" fmla="*/ 7782 h 9550"/>
              <a:gd name="connsiteX59" fmla="*/ 1765 w 10000"/>
              <a:gd name="connsiteY59" fmla="*/ 7903 h 9550"/>
              <a:gd name="connsiteX60" fmla="*/ 2015 w 10000"/>
              <a:gd name="connsiteY60" fmla="*/ 7903 h 9550"/>
              <a:gd name="connsiteX61" fmla="*/ 2029 w 10000"/>
              <a:gd name="connsiteY61" fmla="*/ 7822 h 9550"/>
              <a:gd name="connsiteX62" fmla="*/ 2344 w 10000"/>
              <a:gd name="connsiteY62" fmla="*/ 7818 h 9550"/>
              <a:gd name="connsiteX63" fmla="*/ 2344 w 10000"/>
              <a:gd name="connsiteY63" fmla="*/ 7951 h 9550"/>
              <a:gd name="connsiteX64" fmla="*/ 4677 w 10000"/>
              <a:gd name="connsiteY64" fmla="*/ 7951 h 9550"/>
              <a:gd name="connsiteX65" fmla="*/ 8625 w 10000"/>
              <a:gd name="connsiteY65" fmla="*/ 9296 h 9550"/>
              <a:gd name="connsiteX66" fmla="*/ 9402 w 10000"/>
              <a:gd name="connsiteY66" fmla="*/ 9550 h 9550"/>
              <a:gd name="connsiteX67" fmla="*/ 8837 w 10000"/>
              <a:gd name="connsiteY67" fmla="*/ 7893 h 9550"/>
              <a:gd name="connsiteX68" fmla="*/ 9153 w 10000"/>
              <a:gd name="connsiteY68" fmla="*/ 6683 h 9550"/>
              <a:gd name="connsiteX69" fmla="*/ 10000 w 10000"/>
              <a:gd name="connsiteY69" fmla="*/ 5385 h 9550"/>
              <a:gd name="connsiteX70" fmla="*/ 9440 w 10000"/>
              <a:gd name="connsiteY70" fmla="*/ 5221 h 9550"/>
              <a:gd name="connsiteX71" fmla="*/ 9459 w 10000"/>
              <a:gd name="connsiteY71" fmla="*/ 4868 h 9550"/>
              <a:gd name="connsiteX72" fmla="*/ 9505 w 10000"/>
              <a:gd name="connsiteY72" fmla="*/ 4430 h 9550"/>
              <a:gd name="connsiteX73" fmla="*/ 9548 w 10000"/>
              <a:gd name="connsiteY73" fmla="*/ 4107 h 9550"/>
              <a:gd name="connsiteX74" fmla="*/ 9416 w 10000"/>
              <a:gd name="connsiteY74" fmla="*/ 3744 h 9550"/>
              <a:gd name="connsiteX75" fmla="*/ 9165 w 10000"/>
              <a:gd name="connsiteY75" fmla="*/ 3450 h 9550"/>
              <a:gd name="connsiteX76" fmla="*/ 9079 w 10000"/>
              <a:gd name="connsiteY76" fmla="*/ 3175 h 9550"/>
              <a:gd name="connsiteX77" fmla="*/ 9062 w 10000"/>
              <a:gd name="connsiteY77" fmla="*/ 2864 h 9550"/>
              <a:gd name="connsiteX78" fmla="*/ 9186 w 10000"/>
              <a:gd name="connsiteY78" fmla="*/ 2505 h 9550"/>
              <a:gd name="connsiteX79" fmla="*/ 9335 w 10000"/>
              <a:gd name="connsiteY79" fmla="*/ 2213 h 9550"/>
              <a:gd name="connsiteX80" fmla="*/ 9335 w 10000"/>
              <a:gd name="connsiteY80" fmla="*/ 2124 h 9550"/>
              <a:gd name="connsiteX81" fmla="*/ 9526 w 10000"/>
              <a:gd name="connsiteY81" fmla="*/ 962 h 9550"/>
              <a:gd name="connsiteX82" fmla="*/ 9546 w 10000"/>
              <a:gd name="connsiteY82" fmla="*/ 644 h 9550"/>
              <a:gd name="connsiteX83" fmla="*/ 9712 w 10000"/>
              <a:gd name="connsiteY83" fmla="*/ 640 h 9550"/>
              <a:gd name="connsiteX84" fmla="*/ 9864 w 10000"/>
              <a:gd name="connsiteY84" fmla="*/ 510 h 9550"/>
              <a:gd name="connsiteX85" fmla="*/ 9882 w 10000"/>
              <a:gd name="connsiteY85" fmla="*/ 23 h 9550"/>
              <a:gd name="connsiteX86" fmla="*/ 9525 w 10000"/>
              <a:gd name="connsiteY86" fmla="*/ 7 h 9550"/>
              <a:gd name="connsiteX87" fmla="*/ 9081 w 10000"/>
              <a:gd name="connsiteY87" fmla="*/ 149 h 9550"/>
              <a:gd name="connsiteX88" fmla="*/ 8695 w 10000"/>
              <a:gd name="connsiteY88" fmla="*/ 389 h 9550"/>
              <a:gd name="connsiteX89" fmla="*/ 7987 w 10000"/>
              <a:gd name="connsiteY89" fmla="*/ 739 h 9550"/>
              <a:gd name="connsiteX90" fmla="*/ 6047 w 10000"/>
              <a:gd name="connsiteY90" fmla="*/ 1431 h 9550"/>
              <a:gd name="connsiteX91" fmla="*/ 5239 w 10000"/>
              <a:gd name="connsiteY91" fmla="*/ 1813 h 9550"/>
              <a:gd name="connsiteX92" fmla="*/ 5239 w 10000"/>
              <a:gd name="connsiteY92" fmla="*/ 1946 h 9550"/>
              <a:gd name="connsiteX93" fmla="*/ 5330 w 10000"/>
              <a:gd name="connsiteY93" fmla="*/ 1924 h 9550"/>
              <a:gd name="connsiteX94" fmla="*/ 5349 w 10000"/>
              <a:gd name="connsiteY94" fmla="*/ 2030 h 9550"/>
              <a:gd name="connsiteX95" fmla="*/ 5203 w 10000"/>
              <a:gd name="connsiteY95" fmla="*/ 2098 h 9550"/>
              <a:gd name="connsiteX96" fmla="*/ 4597 w 10000"/>
              <a:gd name="connsiteY96" fmla="*/ 2509 h 9550"/>
              <a:gd name="connsiteX97" fmla="*/ 4366 w 10000"/>
              <a:gd name="connsiteY97" fmla="*/ 2732 h 9550"/>
              <a:gd name="connsiteX98" fmla="*/ 3931 w 10000"/>
              <a:gd name="connsiteY98" fmla="*/ 3024 h 9550"/>
              <a:gd name="connsiteX99" fmla="*/ 3788 w 10000"/>
              <a:gd name="connsiteY99" fmla="*/ 3161 h 9550"/>
              <a:gd name="connsiteX100" fmla="*/ 3793 w 10000"/>
              <a:gd name="connsiteY100" fmla="*/ 3264 h 9550"/>
              <a:gd name="connsiteX101" fmla="*/ 3592 w 10000"/>
              <a:gd name="connsiteY101" fmla="*/ 3385 h 9550"/>
              <a:gd name="connsiteX102" fmla="*/ 3277 w 10000"/>
              <a:gd name="connsiteY102" fmla="*/ 3322 h 9550"/>
              <a:gd name="connsiteX103" fmla="*/ 2919 w 10000"/>
              <a:gd name="connsiteY103" fmla="*/ 3583 h 9550"/>
              <a:gd name="connsiteX104" fmla="*/ 2919 w 10000"/>
              <a:gd name="connsiteY104" fmla="*/ 3717 h 9550"/>
              <a:gd name="connsiteX105" fmla="*/ 2629 w 10000"/>
              <a:gd name="connsiteY105" fmla="*/ 3895 h 9550"/>
              <a:gd name="connsiteX106" fmla="*/ 2784 w 10000"/>
              <a:gd name="connsiteY106" fmla="*/ 3998 h 9550"/>
              <a:gd name="connsiteX107" fmla="*/ 3010 w 10000"/>
              <a:gd name="connsiteY107" fmla="*/ 3904 h 9550"/>
              <a:gd name="connsiteX108" fmla="*/ 3435 w 10000"/>
              <a:gd name="connsiteY108" fmla="*/ 4067 h 9550"/>
              <a:gd name="connsiteX109" fmla="*/ 3878 w 10000"/>
              <a:gd name="connsiteY109" fmla="*/ 3867 h 9550"/>
              <a:gd name="connsiteX110" fmla="*/ 3978 w 10000"/>
              <a:gd name="connsiteY110" fmla="*/ 3917 h 9550"/>
              <a:gd name="connsiteX111" fmla="*/ 3520 w 10000"/>
              <a:gd name="connsiteY111" fmla="*/ 4148 h 9550"/>
              <a:gd name="connsiteX112" fmla="*/ 3978 w 10000"/>
              <a:gd name="connsiteY112" fmla="*/ 4414 h 9550"/>
              <a:gd name="connsiteX113" fmla="*/ 4270 w 10000"/>
              <a:gd name="connsiteY113" fmla="*/ 4250 h 9550"/>
              <a:gd name="connsiteX114" fmla="*/ 4476 w 10000"/>
              <a:gd name="connsiteY114" fmla="*/ 4211 h 9550"/>
              <a:gd name="connsiteX115" fmla="*/ 4487 w 10000"/>
              <a:gd name="connsiteY115" fmla="*/ 4334 h 9550"/>
              <a:gd name="connsiteX116" fmla="*/ 4191 w 10000"/>
              <a:gd name="connsiteY116" fmla="*/ 4463 h 9550"/>
              <a:gd name="connsiteX117" fmla="*/ 4363 w 10000"/>
              <a:gd name="connsiteY117" fmla="*/ 4627 h 9550"/>
              <a:gd name="connsiteX118" fmla="*/ 4937 w 10000"/>
              <a:gd name="connsiteY118" fmla="*/ 4316 h 9550"/>
              <a:gd name="connsiteX119" fmla="*/ 4844 w 10000"/>
              <a:gd name="connsiteY119" fmla="*/ 4196 h 9550"/>
              <a:gd name="connsiteX120" fmla="*/ 5050 w 10000"/>
              <a:gd name="connsiteY120" fmla="*/ 4076 h 9550"/>
              <a:gd name="connsiteX121" fmla="*/ 5267 w 10000"/>
              <a:gd name="connsiteY121" fmla="*/ 4200 h 9550"/>
              <a:gd name="connsiteX122" fmla="*/ 5550 w 10000"/>
              <a:gd name="connsiteY122" fmla="*/ 4144 h 9550"/>
              <a:gd name="connsiteX123" fmla="*/ 6487 w 10000"/>
              <a:gd name="connsiteY123" fmla="*/ 3002 h 9550"/>
              <a:gd name="connsiteX124" fmla="*/ 6462 w 10000"/>
              <a:gd name="connsiteY124" fmla="*/ 3130 h 9550"/>
              <a:gd name="connsiteX125" fmla="*/ 5779 w 10000"/>
              <a:gd name="connsiteY125" fmla="*/ 4302 h 9550"/>
              <a:gd name="connsiteX126" fmla="*/ 6793 w 10000"/>
              <a:gd name="connsiteY126" fmla="*/ 4157 h 9550"/>
              <a:gd name="connsiteX127" fmla="*/ 6731 w 10000"/>
              <a:gd name="connsiteY127" fmla="*/ 4361 h 9550"/>
              <a:gd name="connsiteX128" fmla="*/ 6033 w 10000"/>
              <a:gd name="connsiteY128" fmla="*/ 4481 h 9550"/>
              <a:gd name="connsiteX129" fmla="*/ 6063 w 10000"/>
              <a:gd name="connsiteY129" fmla="*/ 4636 h 9550"/>
              <a:gd name="connsiteX130" fmla="*/ 6510 w 10000"/>
              <a:gd name="connsiteY130" fmla="*/ 4622 h 9550"/>
              <a:gd name="connsiteX131" fmla="*/ 6495 w 10000"/>
              <a:gd name="connsiteY131" fmla="*/ 4760 h 9550"/>
              <a:gd name="connsiteX132" fmla="*/ 6167 w 10000"/>
              <a:gd name="connsiteY132" fmla="*/ 4786 h 9550"/>
              <a:gd name="connsiteX133" fmla="*/ 6167 w 10000"/>
              <a:gd name="connsiteY133" fmla="*/ 4933 h 9550"/>
              <a:gd name="connsiteX134" fmla="*/ 6417 w 10000"/>
              <a:gd name="connsiteY134" fmla="*/ 4942 h 9550"/>
              <a:gd name="connsiteX135" fmla="*/ 6401 w 10000"/>
              <a:gd name="connsiteY135" fmla="*/ 5067 h 9550"/>
              <a:gd name="connsiteX136" fmla="*/ 6119 w 10000"/>
              <a:gd name="connsiteY136" fmla="*/ 5129 h 9550"/>
              <a:gd name="connsiteX137" fmla="*/ 6033 w 10000"/>
              <a:gd name="connsiteY137" fmla="*/ 5160 h 9550"/>
              <a:gd name="connsiteX138" fmla="*/ 5958 w 10000"/>
              <a:gd name="connsiteY138" fmla="*/ 5119 h 9550"/>
              <a:gd name="connsiteX139" fmla="*/ 6010 w 10000"/>
              <a:gd name="connsiteY139" fmla="*/ 5062 h 9550"/>
              <a:gd name="connsiteX140" fmla="*/ 5963 w 10000"/>
              <a:gd name="connsiteY140" fmla="*/ 4894 h 9550"/>
              <a:gd name="connsiteX141" fmla="*/ 5730 w 10000"/>
              <a:gd name="connsiteY141" fmla="*/ 4640 h 9550"/>
              <a:gd name="connsiteX142" fmla="*/ 5596 w 10000"/>
              <a:gd name="connsiteY142" fmla="*/ 4676 h 9550"/>
              <a:gd name="connsiteX143" fmla="*/ 5613 w 10000"/>
              <a:gd name="connsiteY143" fmla="*/ 4541 h 9550"/>
              <a:gd name="connsiteX144" fmla="*/ 5387 w 10000"/>
              <a:gd name="connsiteY144" fmla="*/ 4397 h 9550"/>
              <a:gd name="connsiteX145" fmla="*/ 5064 w 10000"/>
              <a:gd name="connsiteY145" fmla="*/ 4582 h 9550"/>
              <a:gd name="connsiteX146" fmla="*/ 5092 w 10000"/>
              <a:gd name="connsiteY146" fmla="*/ 4955 h 9550"/>
              <a:gd name="connsiteX147" fmla="*/ 4976 w 10000"/>
              <a:gd name="connsiteY147" fmla="*/ 4986 h 9550"/>
              <a:gd name="connsiteX148" fmla="*/ 4984 w 10000"/>
              <a:gd name="connsiteY148" fmla="*/ 5425 h 9550"/>
              <a:gd name="connsiteX149" fmla="*/ 5188 w 10000"/>
              <a:gd name="connsiteY149" fmla="*/ 5451 h 9550"/>
              <a:gd name="connsiteX150" fmla="*/ 5251 w 10000"/>
              <a:gd name="connsiteY150" fmla="*/ 5501 h 9550"/>
              <a:gd name="connsiteX151" fmla="*/ 5239 w 10000"/>
              <a:gd name="connsiteY151" fmla="*/ 5966 h 9550"/>
              <a:gd name="connsiteX152" fmla="*/ 7254 w 10000"/>
              <a:gd name="connsiteY152" fmla="*/ 5956 h 9550"/>
              <a:gd name="connsiteX153" fmla="*/ 7479 w 10000"/>
              <a:gd name="connsiteY153" fmla="*/ 5581 h 9550"/>
              <a:gd name="connsiteX154" fmla="*/ 7632 w 10000"/>
              <a:gd name="connsiteY154" fmla="*/ 5146 h 9550"/>
              <a:gd name="connsiteX155" fmla="*/ 7651 w 10000"/>
              <a:gd name="connsiteY155" fmla="*/ 4276 h 9550"/>
              <a:gd name="connsiteX156" fmla="*/ 7680 w 10000"/>
              <a:gd name="connsiteY156" fmla="*/ 4121 h 9550"/>
              <a:gd name="connsiteX157" fmla="*/ 7710 w 10000"/>
              <a:gd name="connsiteY157" fmla="*/ 4041 h 9550"/>
              <a:gd name="connsiteX0" fmla="*/ 7710 w 10000"/>
              <a:gd name="connsiteY0" fmla="*/ 4231 h 9734"/>
              <a:gd name="connsiteX1" fmla="*/ 7814 w 10000"/>
              <a:gd name="connsiteY1" fmla="*/ 4385 h 9734"/>
              <a:gd name="connsiteX2" fmla="*/ 7846 w 10000"/>
              <a:gd name="connsiteY2" fmla="*/ 4644 h 9734"/>
              <a:gd name="connsiteX3" fmla="*/ 7789 w 10000"/>
              <a:gd name="connsiteY3" fmla="*/ 5342 h 9734"/>
              <a:gd name="connsiteX4" fmla="*/ 7725 w 10000"/>
              <a:gd name="connsiteY4" fmla="*/ 5718 h 9734"/>
              <a:gd name="connsiteX5" fmla="*/ 7597 w 10000"/>
              <a:gd name="connsiteY5" fmla="*/ 6044 h 9734"/>
              <a:gd name="connsiteX6" fmla="*/ 7431 w 10000"/>
              <a:gd name="connsiteY6" fmla="*/ 6346 h 9734"/>
              <a:gd name="connsiteX7" fmla="*/ 7290 w 10000"/>
              <a:gd name="connsiteY7" fmla="*/ 6518 h 9734"/>
              <a:gd name="connsiteX8" fmla="*/ 7145 w 10000"/>
              <a:gd name="connsiteY8" fmla="*/ 6665 h 9734"/>
              <a:gd name="connsiteX9" fmla="*/ 6887 w 10000"/>
              <a:gd name="connsiteY9" fmla="*/ 6779 h 9734"/>
              <a:gd name="connsiteX10" fmla="*/ 6557 w 10000"/>
              <a:gd name="connsiteY10" fmla="*/ 6882 h 9734"/>
              <a:gd name="connsiteX11" fmla="*/ 6124 w 10000"/>
              <a:gd name="connsiteY11" fmla="*/ 6986 h 9734"/>
              <a:gd name="connsiteX12" fmla="*/ 5662 w 10000"/>
              <a:gd name="connsiteY12" fmla="*/ 7044 h 9734"/>
              <a:gd name="connsiteX13" fmla="*/ 5316 w 10000"/>
              <a:gd name="connsiteY13" fmla="*/ 7062 h 9734"/>
              <a:gd name="connsiteX14" fmla="*/ 4937 w 10000"/>
              <a:gd name="connsiteY14" fmla="*/ 7035 h 9734"/>
              <a:gd name="connsiteX15" fmla="*/ 4691 w 10000"/>
              <a:gd name="connsiteY15" fmla="*/ 6973 h 9734"/>
              <a:gd name="connsiteX16" fmla="*/ 4708 w 10000"/>
              <a:gd name="connsiteY16" fmla="*/ 7810 h 9734"/>
              <a:gd name="connsiteX17" fmla="*/ 4476 w 10000"/>
              <a:gd name="connsiteY17" fmla="*/ 7828 h 9734"/>
              <a:gd name="connsiteX18" fmla="*/ 4084 w 10000"/>
              <a:gd name="connsiteY18" fmla="*/ 7363 h 9734"/>
              <a:gd name="connsiteX19" fmla="*/ 4183 w 10000"/>
              <a:gd name="connsiteY19" fmla="*/ 7128 h 9734"/>
              <a:gd name="connsiteX20" fmla="*/ 4029 w 10000"/>
              <a:gd name="connsiteY20" fmla="*/ 6779 h 9734"/>
              <a:gd name="connsiteX21" fmla="*/ 3510 w 10000"/>
              <a:gd name="connsiteY21" fmla="*/ 7030 h 9734"/>
              <a:gd name="connsiteX22" fmla="*/ 3384 w 10000"/>
              <a:gd name="connsiteY22" fmla="*/ 6798 h 9734"/>
              <a:gd name="connsiteX23" fmla="*/ 4183 w 10000"/>
              <a:gd name="connsiteY23" fmla="*/ 6434 h 9734"/>
              <a:gd name="connsiteX24" fmla="*/ 3963 w 10000"/>
              <a:gd name="connsiteY24" fmla="*/ 5161 h 9734"/>
              <a:gd name="connsiteX25" fmla="*/ 3258 w 10000"/>
              <a:gd name="connsiteY25" fmla="*/ 4840 h 9734"/>
              <a:gd name="connsiteX26" fmla="*/ 2777 w 10000"/>
              <a:gd name="connsiteY26" fmla="*/ 5006 h 9734"/>
              <a:gd name="connsiteX27" fmla="*/ 2187 w 10000"/>
              <a:gd name="connsiteY27" fmla="*/ 4631 h 9734"/>
              <a:gd name="connsiteX28" fmla="*/ 0 w 10000"/>
              <a:gd name="connsiteY28" fmla="*/ 5471 h 9734"/>
              <a:gd name="connsiteX29" fmla="*/ 0 w 10000"/>
              <a:gd name="connsiteY29" fmla="*/ 6137 h 9734"/>
              <a:gd name="connsiteX30" fmla="*/ 674 w 10000"/>
              <a:gd name="connsiteY30" fmla="*/ 6121 h 9734"/>
              <a:gd name="connsiteX31" fmla="*/ 1332 w 10000"/>
              <a:gd name="connsiteY31" fmla="*/ 5620 h 9734"/>
              <a:gd name="connsiteX32" fmla="*/ 1534 w 10000"/>
              <a:gd name="connsiteY32" fmla="*/ 5836 h 9734"/>
              <a:gd name="connsiteX33" fmla="*/ 824 w 10000"/>
              <a:gd name="connsiteY33" fmla="*/ 6350 h 9734"/>
              <a:gd name="connsiteX34" fmla="*/ 1105 w 10000"/>
              <a:gd name="connsiteY34" fmla="*/ 6698 h 9734"/>
              <a:gd name="connsiteX35" fmla="*/ 2099 w 10000"/>
              <a:gd name="connsiteY35" fmla="*/ 6740 h 9734"/>
              <a:gd name="connsiteX36" fmla="*/ 2294 w 10000"/>
              <a:gd name="connsiteY36" fmla="*/ 7146 h 9734"/>
              <a:gd name="connsiteX37" fmla="*/ 3026 w 10000"/>
              <a:gd name="connsiteY37" fmla="*/ 6931 h 9734"/>
              <a:gd name="connsiteX38" fmla="*/ 3165 w 10000"/>
              <a:gd name="connsiteY38" fmla="*/ 6921 h 9734"/>
              <a:gd name="connsiteX39" fmla="*/ 3200 w 10000"/>
              <a:gd name="connsiteY39" fmla="*/ 7128 h 9734"/>
              <a:gd name="connsiteX40" fmla="*/ 3084 w 10000"/>
              <a:gd name="connsiteY40" fmla="*/ 7103 h 9734"/>
              <a:gd name="connsiteX41" fmla="*/ 3107 w 10000"/>
              <a:gd name="connsiteY41" fmla="*/ 7560 h 9734"/>
              <a:gd name="connsiteX42" fmla="*/ 2965 w 10000"/>
              <a:gd name="connsiteY42" fmla="*/ 7545 h 9734"/>
              <a:gd name="connsiteX43" fmla="*/ 2985 w 10000"/>
              <a:gd name="connsiteY43" fmla="*/ 7711 h 9734"/>
              <a:gd name="connsiteX44" fmla="*/ 3227 w 10000"/>
              <a:gd name="connsiteY44" fmla="*/ 7828 h 9734"/>
              <a:gd name="connsiteX45" fmla="*/ 3230 w 10000"/>
              <a:gd name="connsiteY45" fmla="*/ 7893 h 9734"/>
              <a:gd name="connsiteX46" fmla="*/ 2613 w 10000"/>
              <a:gd name="connsiteY46" fmla="*/ 7907 h 9734"/>
              <a:gd name="connsiteX47" fmla="*/ 2623 w 10000"/>
              <a:gd name="connsiteY47" fmla="*/ 7523 h 9734"/>
              <a:gd name="connsiteX48" fmla="*/ 2274 w 10000"/>
              <a:gd name="connsiteY48" fmla="*/ 7393 h 9734"/>
              <a:gd name="connsiteX49" fmla="*/ 2317 w 10000"/>
              <a:gd name="connsiteY49" fmla="*/ 7907 h 9734"/>
              <a:gd name="connsiteX50" fmla="*/ 2000 w 10000"/>
              <a:gd name="connsiteY50" fmla="*/ 7896 h 9734"/>
              <a:gd name="connsiteX51" fmla="*/ 1850 w 10000"/>
              <a:gd name="connsiteY51" fmla="*/ 7354 h 9734"/>
              <a:gd name="connsiteX52" fmla="*/ 665 w 10000"/>
              <a:gd name="connsiteY52" fmla="*/ 7336 h 9734"/>
              <a:gd name="connsiteX53" fmla="*/ 635 w 10000"/>
              <a:gd name="connsiteY53" fmla="*/ 7309 h 9734"/>
              <a:gd name="connsiteX54" fmla="*/ 511 w 10000"/>
              <a:gd name="connsiteY54" fmla="*/ 7299 h 9734"/>
              <a:gd name="connsiteX55" fmla="*/ 417 w 10000"/>
              <a:gd name="connsiteY55" fmla="*/ 7182 h 9734"/>
              <a:gd name="connsiteX56" fmla="*/ 39 w 10000"/>
              <a:gd name="connsiteY56" fmla="*/ 7173 h 9734"/>
              <a:gd name="connsiteX57" fmla="*/ 371 w 10000"/>
              <a:gd name="connsiteY57" fmla="*/ 8143 h 9734"/>
              <a:gd name="connsiteX58" fmla="*/ 1690 w 10000"/>
              <a:gd name="connsiteY58" fmla="*/ 8149 h 9734"/>
              <a:gd name="connsiteX59" fmla="*/ 1765 w 10000"/>
              <a:gd name="connsiteY59" fmla="*/ 8275 h 9734"/>
              <a:gd name="connsiteX60" fmla="*/ 2015 w 10000"/>
              <a:gd name="connsiteY60" fmla="*/ 8275 h 9734"/>
              <a:gd name="connsiteX61" fmla="*/ 2029 w 10000"/>
              <a:gd name="connsiteY61" fmla="*/ 8191 h 9734"/>
              <a:gd name="connsiteX62" fmla="*/ 2344 w 10000"/>
              <a:gd name="connsiteY62" fmla="*/ 8186 h 9734"/>
              <a:gd name="connsiteX63" fmla="*/ 2344 w 10000"/>
              <a:gd name="connsiteY63" fmla="*/ 8326 h 9734"/>
              <a:gd name="connsiteX64" fmla="*/ 4677 w 10000"/>
              <a:gd name="connsiteY64" fmla="*/ 8326 h 9734"/>
              <a:gd name="connsiteX65" fmla="*/ 8625 w 10000"/>
              <a:gd name="connsiteY65" fmla="*/ 9734 h 9734"/>
              <a:gd name="connsiteX66" fmla="*/ 8837 w 10000"/>
              <a:gd name="connsiteY66" fmla="*/ 8265 h 9734"/>
              <a:gd name="connsiteX67" fmla="*/ 9153 w 10000"/>
              <a:gd name="connsiteY67" fmla="*/ 6998 h 9734"/>
              <a:gd name="connsiteX68" fmla="*/ 10000 w 10000"/>
              <a:gd name="connsiteY68" fmla="*/ 5639 h 9734"/>
              <a:gd name="connsiteX69" fmla="*/ 9440 w 10000"/>
              <a:gd name="connsiteY69" fmla="*/ 5467 h 9734"/>
              <a:gd name="connsiteX70" fmla="*/ 9459 w 10000"/>
              <a:gd name="connsiteY70" fmla="*/ 5097 h 9734"/>
              <a:gd name="connsiteX71" fmla="*/ 9505 w 10000"/>
              <a:gd name="connsiteY71" fmla="*/ 4639 h 9734"/>
              <a:gd name="connsiteX72" fmla="*/ 9548 w 10000"/>
              <a:gd name="connsiteY72" fmla="*/ 4301 h 9734"/>
              <a:gd name="connsiteX73" fmla="*/ 9416 w 10000"/>
              <a:gd name="connsiteY73" fmla="*/ 3920 h 9734"/>
              <a:gd name="connsiteX74" fmla="*/ 9165 w 10000"/>
              <a:gd name="connsiteY74" fmla="*/ 3613 h 9734"/>
              <a:gd name="connsiteX75" fmla="*/ 9079 w 10000"/>
              <a:gd name="connsiteY75" fmla="*/ 3325 h 9734"/>
              <a:gd name="connsiteX76" fmla="*/ 9062 w 10000"/>
              <a:gd name="connsiteY76" fmla="*/ 2999 h 9734"/>
              <a:gd name="connsiteX77" fmla="*/ 9186 w 10000"/>
              <a:gd name="connsiteY77" fmla="*/ 2623 h 9734"/>
              <a:gd name="connsiteX78" fmla="*/ 9335 w 10000"/>
              <a:gd name="connsiteY78" fmla="*/ 2317 h 9734"/>
              <a:gd name="connsiteX79" fmla="*/ 9335 w 10000"/>
              <a:gd name="connsiteY79" fmla="*/ 2224 h 9734"/>
              <a:gd name="connsiteX80" fmla="*/ 9526 w 10000"/>
              <a:gd name="connsiteY80" fmla="*/ 1007 h 9734"/>
              <a:gd name="connsiteX81" fmla="*/ 9546 w 10000"/>
              <a:gd name="connsiteY81" fmla="*/ 674 h 9734"/>
              <a:gd name="connsiteX82" fmla="*/ 9712 w 10000"/>
              <a:gd name="connsiteY82" fmla="*/ 670 h 9734"/>
              <a:gd name="connsiteX83" fmla="*/ 9864 w 10000"/>
              <a:gd name="connsiteY83" fmla="*/ 534 h 9734"/>
              <a:gd name="connsiteX84" fmla="*/ 9882 w 10000"/>
              <a:gd name="connsiteY84" fmla="*/ 24 h 9734"/>
              <a:gd name="connsiteX85" fmla="*/ 9525 w 10000"/>
              <a:gd name="connsiteY85" fmla="*/ 7 h 9734"/>
              <a:gd name="connsiteX86" fmla="*/ 9081 w 10000"/>
              <a:gd name="connsiteY86" fmla="*/ 156 h 9734"/>
              <a:gd name="connsiteX87" fmla="*/ 8695 w 10000"/>
              <a:gd name="connsiteY87" fmla="*/ 407 h 9734"/>
              <a:gd name="connsiteX88" fmla="*/ 7987 w 10000"/>
              <a:gd name="connsiteY88" fmla="*/ 774 h 9734"/>
              <a:gd name="connsiteX89" fmla="*/ 6047 w 10000"/>
              <a:gd name="connsiteY89" fmla="*/ 1498 h 9734"/>
              <a:gd name="connsiteX90" fmla="*/ 5239 w 10000"/>
              <a:gd name="connsiteY90" fmla="*/ 1898 h 9734"/>
              <a:gd name="connsiteX91" fmla="*/ 5239 w 10000"/>
              <a:gd name="connsiteY91" fmla="*/ 2038 h 9734"/>
              <a:gd name="connsiteX92" fmla="*/ 5330 w 10000"/>
              <a:gd name="connsiteY92" fmla="*/ 2015 h 9734"/>
              <a:gd name="connsiteX93" fmla="*/ 5349 w 10000"/>
              <a:gd name="connsiteY93" fmla="*/ 2126 h 9734"/>
              <a:gd name="connsiteX94" fmla="*/ 5203 w 10000"/>
              <a:gd name="connsiteY94" fmla="*/ 2197 h 9734"/>
              <a:gd name="connsiteX95" fmla="*/ 4597 w 10000"/>
              <a:gd name="connsiteY95" fmla="*/ 2627 h 9734"/>
              <a:gd name="connsiteX96" fmla="*/ 4366 w 10000"/>
              <a:gd name="connsiteY96" fmla="*/ 2861 h 9734"/>
              <a:gd name="connsiteX97" fmla="*/ 3931 w 10000"/>
              <a:gd name="connsiteY97" fmla="*/ 3166 h 9734"/>
              <a:gd name="connsiteX98" fmla="*/ 3788 w 10000"/>
              <a:gd name="connsiteY98" fmla="*/ 3310 h 9734"/>
              <a:gd name="connsiteX99" fmla="*/ 3793 w 10000"/>
              <a:gd name="connsiteY99" fmla="*/ 3418 h 9734"/>
              <a:gd name="connsiteX100" fmla="*/ 3592 w 10000"/>
              <a:gd name="connsiteY100" fmla="*/ 3545 h 9734"/>
              <a:gd name="connsiteX101" fmla="*/ 3277 w 10000"/>
              <a:gd name="connsiteY101" fmla="*/ 3479 h 9734"/>
              <a:gd name="connsiteX102" fmla="*/ 2919 w 10000"/>
              <a:gd name="connsiteY102" fmla="*/ 3752 h 9734"/>
              <a:gd name="connsiteX103" fmla="*/ 2919 w 10000"/>
              <a:gd name="connsiteY103" fmla="*/ 3892 h 9734"/>
              <a:gd name="connsiteX104" fmla="*/ 2629 w 10000"/>
              <a:gd name="connsiteY104" fmla="*/ 4079 h 9734"/>
              <a:gd name="connsiteX105" fmla="*/ 2784 w 10000"/>
              <a:gd name="connsiteY105" fmla="*/ 4186 h 9734"/>
              <a:gd name="connsiteX106" fmla="*/ 3010 w 10000"/>
              <a:gd name="connsiteY106" fmla="*/ 4088 h 9734"/>
              <a:gd name="connsiteX107" fmla="*/ 3435 w 10000"/>
              <a:gd name="connsiteY107" fmla="*/ 4259 h 9734"/>
              <a:gd name="connsiteX108" fmla="*/ 3878 w 10000"/>
              <a:gd name="connsiteY108" fmla="*/ 4049 h 9734"/>
              <a:gd name="connsiteX109" fmla="*/ 3978 w 10000"/>
              <a:gd name="connsiteY109" fmla="*/ 4102 h 9734"/>
              <a:gd name="connsiteX110" fmla="*/ 3520 w 10000"/>
              <a:gd name="connsiteY110" fmla="*/ 4343 h 9734"/>
              <a:gd name="connsiteX111" fmla="*/ 3978 w 10000"/>
              <a:gd name="connsiteY111" fmla="*/ 4622 h 9734"/>
              <a:gd name="connsiteX112" fmla="*/ 4270 w 10000"/>
              <a:gd name="connsiteY112" fmla="*/ 4450 h 9734"/>
              <a:gd name="connsiteX113" fmla="*/ 4476 w 10000"/>
              <a:gd name="connsiteY113" fmla="*/ 4409 h 9734"/>
              <a:gd name="connsiteX114" fmla="*/ 4487 w 10000"/>
              <a:gd name="connsiteY114" fmla="*/ 4538 h 9734"/>
              <a:gd name="connsiteX115" fmla="*/ 4191 w 10000"/>
              <a:gd name="connsiteY115" fmla="*/ 4673 h 9734"/>
              <a:gd name="connsiteX116" fmla="*/ 4363 w 10000"/>
              <a:gd name="connsiteY116" fmla="*/ 4845 h 9734"/>
              <a:gd name="connsiteX117" fmla="*/ 4937 w 10000"/>
              <a:gd name="connsiteY117" fmla="*/ 4519 h 9734"/>
              <a:gd name="connsiteX118" fmla="*/ 4844 w 10000"/>
              <a:gd name="connsiteY118" fmla="*/ 4394 h 9734"/>
              <a:gd name="connsiteX119" fmla="*/ 5050 w 10000"/>
              <a:gd name="connsiteY119" fmla="*/ 4268 h 9734"/>
              <a:gd name="connsiteX120" fmla="*/ 5267 w 10000"/>
              <a:gd name="connsiteY120" fmla="*/ 4398 h 9734"/>
              <a:gd name="connsiteX121" fmla="*/ 5550 w 10000"/>
              <a:gd name="connsiteY121" fmla="*/ 4339 h 9734"/>
              <a:gd name="connsiteX122" fmla="*/ 6487 w 10000"/>
              <a:gd name="connsiteY122" fmla="*/ 3143 h 9734"/>
              <a:gd name="connsiteX123" fmla="*/ 6462 w 10000"/>
              <a:gd name="connsiteY123" fmla="*/ 3277 h 9734"/>
              <a:gd name="connsiteX124" fmla="*/ 5779 w 10000"/>
              <a:gd name="connsiteY124" fmla="*/ 4505 h 9734"/>
              <a:gd name="connsiteX125" fmla="*/ 6793 w 10000"/>
              <a:gd name="connsiteY125" fmla="*/ 4353 h 9734"/>
              <a:gd name="connsiteX126" fmla="*/ 6731 w 10000"/>
              <a:gd name="connsiteY126" fmla="*/ 4566 h 9734"/>
              <a:gd name="connsiteX127" fmla="*/ 6033 w 10000"/>
              <a:gd name="connsiteY127" fmla="*/ 4692 h 9734"/>
              <a:gd name="connsiteX128" fmla="*/ 6063 w 10000"/>
              <a:gd name="connsiteY128" fmla="*/ 4854 h 9734"/>
              <a:gd name="connsiteX129" fmla="*/ 6510 w 10000"/>
              <a:gd name="connsiteY129" fmla="*/ 4840 h 9734"/>
              <a:gd name="connsiteX130" fmla="*/ 6495 w 10000"/>
              <a:gd name="connsiteY130" fmla="*/ 4984 h 9734"/>
              <a:gd name="connsiteX131" fmla="*/ 6167 w 10000"/>
              <a:gd name="connsiteY131" fmla="*/ 5012 h 9734"/>
              <a:gd name="connsiteX132" fmla="*/ 6167 w 10000"/>
              <a:gd name="connsiteY132" fmla="*/ 5165 h 9734"/>
              <a:gd name="connsiteX133" fmla="*/ 6417 w 10000"/>
              <a:gd name="connsiteY133" fmla="*/ 5175 h 9734"/>
              <a:gd name="connsiteX134" fmla="*/ 6401 w 10000"/>
              <a:gd name="connsiteY134" fmla="*/ 5306 h 9734"/>
              <a:gd name="connsiteX135" fmla="*/ 6119 w 10000"/>
              <a:gd name="connsiteY135" fmla="*/ 5371 h 9734"/>
              <a:gd name="connsiteX136" fmla="*/ 6033 w 10000"/>
              <a:gd name="connsiteY136" fmla="*/ 5403 h 9734"/>
              <a:gd name="connsiteX137" fmla="*/ 5958 w 10000"/>
              <a:gd name="connsiteY137" fmla="*/ 5360 h 9734"/>
              <a:gd name="connsiteX138" fmla="*/ 6010 w 10000"/>
              <a:gd name="connsiteY138" fmla="*/ 5301 h 9734"/>
              <a:gd name="connsiteX139" fmla="*/ 5963 w 10000"/>
              <a:gd name="connsiteY139" fmla="*/ 5125 h 9734"/>
              <a:gd name="connsiteX140" fmla="*/ 5730 w 10000"/>
              <a:gd name="connsiteY140" fmla="*/ 4859 h 9734"/>
              <a:gd name="connsiteX141" fmla="*/ 5596 w 10000"/>
              <a:gd name="connsiteY141" fmla="*/ 4896 h 9734"/>
              <a:gd name="connsiteX142" fmla="*/ 5613 w 10000"/>
              <a:gd name="connsiteY142" fmla="*/ 4755 h 9734"/>
              <a:gd name="connsiteX143" fmla="*/ 5387 w 10000"/>
              <a:gd name="connsiteY143" fmla="*/ 4604 h 9734"/>
              <a:gd name="connsiteX144" fmla="*/ 5064 w 10000"/>
              <a:gd name="connsiteY144" fmla="*/ 4798 h 9734"/>
              <a:gd name="connsiteX145" fmla="*/ 5092 w 10000"/>
              <a:gd name="connsiteY145" fmla="*/ 5188 h 9734"/>
              <a:gd name="connsiteX146" fmla="*/ 4976 w 10000"/>
              <a:gd name="connsiteY146" fmla="*/ 5221 h 9734"/>
              <a:gd name="connsiteX147" fmla="*/ 4984 w 10000"/>
              <a:gd name="connsiteY147" fmla="*/ 5681 h 9734"/>
              <a:gd name="connsiteX148" fmla="*/ 5188 w 10000"/>
              <a:gd name="connsiteY148" fmla="*/ 5708 h 9734"/>
              <a:gd name="connsiteX149" fmla="*/ 5251 w 10000"/>
              <a:gd name="connsiteY149" fmla="*/ 5760 h 9734"/>
              <a:gd name="connsiteX150" fmla="*/ 5239 w 10000"/>
              <a:gd name="connsiteY150" fmla="*/ 6247 h 9734"/>
              <a:gd name="connsiteX151" fmla="*/ 7254 w 10000"/>
              <a:gd name="connsiteY151" fmla="*/ 6237 h 9734"/>
              <a:gd name="connsiteX152" fmla="*/ 7479 w 10000"/>
              <a:gd name="connsiteY152" fmla="*/ 5844 h 9734"/>
              <a:gd name="connsiteX153" fmla="*/ 7632 w 10000"/>
              <a:gd name="connsiteY153" fmla="*/ 5388 h 9734"/>
              <a:gd name="connsiteX154" fmla="*/ 7651 w 10000"/>
              <a:gd name="connsiteY154" fmla="*/ 4477 h 9734"/>
              <a:gd name="connsiteX155" fmla="*/ 7680 w 10000"/>
              <a:gd name="connsiteY155" fmla="*/ 4315 h 9734"/>
              <a:gd name="connsiteX156" fmla="*/ 7710 w 10000"/>
              <a:gd name="connsiteY156" fmla="*/ 4231 h 9734"/>
              <a:gd name="connsiteX0" fmla="*/ 7710 w 10000"/>
              <a:gd name="connsiteY0" fmla="*/ 4347 h 8554"/>
              <a:gd name="connsiteX1" fmla="*/ 7814 w 10000"/>
              <a:gd name="connsiteY1" fmla="*/ 4505 h 8554"/>
              <a:gd name="connsiteX2" fmla="*/ 7846 w 10000"/>
              <a:gd name="connsiteY2" fmla="*/ 4771 h 8554"/>
              <a:gd name="connsiteX3" fmla="*/ 7789 w 10000"/>
              <a:gd name="connsiteY3" fmla="*/ 5488 h 8554"/>
              <a:gd name="connsiteX4" fmla="*/ 7725 w 10000"/>
              <a:gd name="connsiteY4" fmla="*/ 5874 h 8554"/>
              <a:gd name="connsiteX5" fmla="*/ 7597 w 10000"/>
              <a:gd name="connsiteY5" fmla="*/ 6209 h 8554"/>
              <a:gd name="connsiteX6" fmla="*/ 7431 w 10000"/>
              <a:gd name="connsiteY6" fmla="*/ 6519 h 8554"/>
              <a:gd name="connsiteX7" fmla="*/ 7290 w 10000"/>
              <a:gd name="connsiteY7" fmla="*/ 6696 h 8554"/>
              <a:gd name="connsiteX8" fmla="*/ 7145 w 10000"/>
              <a:gd name="connsiteY8" fmla="*/ 6847 h 8554"/>
              <a:gd name="connsiteX9" fmla="*/ 6887 w 10000"/>
              <a:gd name="connsiteY9" fmla="*/ 6964 h 8554"/>
              <a:gd name="connsiteX10" fmla="*/ 6557 w 10000"/>
              <a:gd name="connsiteY10" fmla="*/ 7070 h 8554"/>
              <a:gd name="connsiteX11" fmla="*/ 6124 w 10000"/>
              <a:gd name="connsiteY11" fmla="*/ 7177 h 8554"/>
              <a:gd name="connsiteX12" fmla="*/ 5662 w 10000"/>
              <a:gd name="connsiteY12" fmla="*/ 7236 h 8554"/>
              <a:gd name="connsiteX13" fmla="*/ 5316 w 10000"/>
              <a:gd name="connsiteY13" fmla="*/ 7255 h 8554"/>
              <a:gd name="connsiteX14" fmla="*/ 4937 w 10000"/>
              <a:gd name="connsiteY14" fmla="*/ 7227 h 8554"/>
              <a:gd name="connsiteX15" fmla="*/ 4691 w 10000"/>
              <a:gd name="connsiteY15" fmla="*/ 7164 h 8554"/>
              <a:gd name="connsiteX16" fmla="*/ 4708 w 10000"/>
              <a:gd name="connsiteY16" fmla="*/ 8023 h 8554"/>
              <a:gd name="connsiteX17" fmla="*/ 4476 w 10000"/>
              <a:gd name="connsiteY17" fmla="*/ 8042 h 8554"/>
              <a:gd name="connsiteX18" fmla="*/ 4084 w 10000"/>
              <a:gd name="connsiteY18" fmla="*/ 7564 h 8554"/>
              <a:gd name="connsiteX19" fmla="*/ 4183 w 10000"/>
              <a:gd name="connsiteY19" fmla="*/ 7323 h 8554"/>
              <a:gd name="connsiteX20" fmla="*/ 4029 w 10000"/>
              <a:gd name="connsiteY20" fmla="*/ 6964 h 8554"/>
              <a:gd name="connsiteX21" fmla="*/ 3510 w 10000"/>
              <a:gd name="connsiteY21" fmla="*/ 7222 h 8554"/>
              <a:gd name="connsiteX22" fmla="*/ 3384 w 10000"/>
              <a:gd name="connsiteY22" fmla="*/ 6984 h 8554"/>
              <a:gd name="connsiteX23" fmla="*/ 4183 w 10000"/>
              <a:gd name="connsiteY23" fmla="*/ 6610 h 8554"/>
              <a:gd name="connsiteX24" fmla="*/ 3963 w 10000"/>
              <a:gd name="connsiteY24" fmla="*/ 5302 h 8554"/>
              <a:gd name="connsiteX25" fmla="*/ 3258 w 10000"/>
              <a:gd name="connsiteY25" fmla="*/ 4972 h 8554"/>
              <a:gd name="connsiteX26" fmla="*/ 2777 w 10000"/>
              <a:gd name="connsiteY26" fmla="*/ 5143 h 8554"/>
              <a:gd name="connsiteX27" fmla="*/ 2187 w 10000"/>
              <a:gd name="connsiteY27" fmla="*/ 4758 h 8554"/>
              <a:gd name="connsiteX28" fmla="*/ 0 w 10000"/>
              <a:gd name="connsiteY28" fmla="*/ 5621 h 8554"/>
              <a:gd name="connsiteX29" fmla="*/ 0 w 10000"/>
              <a:gd name="connsiteY29" fmla="*/ 6305 h 8554"/>
              <a:gd name="connsiteX30" fmla="*/ 674 w 10000"/>
              <a:gd name="connsiteY30" fmla="*/ 6288 h 8554"/>
              <a:gd name="connsiteX31" fmla="*/ 1332 w 10000"/>
              <a:gd name="connsiteY31" fmla="*/ 5774 h 8554"/>
              <a:gd name="connsiteX32" fmla="*/ 1534 w 10000"/>
              <a:gd name="connsiteY32" fmla="*/ 5995 h 8554"/>
              <a:gd name="connsiteX33" fmla="*/ 824 w 10000"/>
              <a:gd name="connsiteY33" fmla="*/ 6524 h 8554"/>
              <a:gd name="connsiteX34" fmla="*/ 1105 w 10000"/>
              <a:gd name="connsiteY34" fmla="*/ 6881 h 8554"/>
              <a:gd name="connsiteX35" fmla="*/ 2099 w 10000"/>
              <a:gd name="connsiteY35" fmla="*/ 6924 h 8554"/>
              <a:gd name="connsiteX36" fmla="*/ 2294 w 10000"/>
              <a:gd name="connsiteY36" fmla="*/ 7341 h 8554"/>
              <a:gd name="connsiteX37" fmla="*/ 3026 w 10000"/>
              <a:gd name="connsiteY37" fmla="*/ 7120 h 8554"/>
              <a:gd name="connsiteX38" fmla="*/ 3165 w 10000"/>
              <a:gd name="connsiteY38" fmla="*/ 7110 h 8554"/>
              <a:gd name="connsiteX39" fmla="*/ 3200 w 10000"/>
              <a:gd name="connsiteY39" fmla="*/ 7323 h 8554"/>
              <a:gd name="connsiteX40" fmla="*/ 3084 w 10000"/>
              <a:gd name="connsiteY40" fmla="*/ 7297 h 8554"/>
              <a:gd name="connsiteX41" fmla="*/ 3107 w 10000"/>
              <a:gd name="connsiteY41" fmla="*/ 7767 h 8554"/>
              <a:gd name="connsiteX42" fmla="*/ 2965 w 10000"/>
              <a:gd name="connsiteY42" fmla="*/ 7751 h 8554"/>
              <a:gd name="connsiteX43" fmla="*/ 2985 w 10000"/>
              <a:gd name="connsiteY43" fmla="*/ 7922 h 8554"/>
              <a:gd name="connsiteX44" fmla="*/ 3227 w 10000"/>
              <a:gd name="connsiteY44" fmla="*/ 8042 h 8554"/>
              <a:gd name="connsiteX45" fmla="*/ 3230 w 10000"/>
              <a:gd name="connsiteY45" fmla="*/ 8109 h 8554"/>
              <a:gd name="connsiteX46" fmla="*/ 2613 w 10000"/>
              <a:gd name="connsiteY46" fmla="*/ 8123 h 8554"/>
              <a:gd name="connsiteX47" fmla="*/ 2623 w 10000"/>
              <a:gd name="connsiteY47" fmla="*/ 7729 h 8554"/>
              <a:gd name="connsiteX48" fmla="*/ 2274 w 10000"/>
              <a:gd name="connsiteY48" fmla="*/ 7595 h 8554"/>
              <a:gd name="connsiteX49" fmla="*/ 2317 w 10000"/>
              <a:gd name="connsiteY49" fmla="*/ 8123 h 8554"/>
              <a:gd name="connsiteX50" fmla="*/ 2000 w 10000"/>
              <a:gd name="connsiteY50" fmla="*/ 8112 h 8554"/>
              <a:gd name="connsiteX51" fmla="*/ 1850 w 10000"/>
              <a:gd name="connsiteY51" fmla="*/ 7555 h 8554"/>
              <a:gd name="connsiteX52" fmla="*/ 665 w 10000"/>
              <a:gd name="connsiteY52" fmla="*/ 7536 h 8554"/>
              <a:gd name="connsiteX53" fmla="*/ 635 w 10000"/>
              <a:gd name="connsiteY53" fmla="*/ 7509 h 8554"/>
              <a:gd name="connsiteX54" fmla="*/ 511 w 10000"/>
              <a:gd name="connsiteY54" fmla="*/ 7498 h 8554"/>
              <a:gd name="connsiteX55" fmla="*/ 417 w 10000"/>
              <a:gd name="connsiteY55" fmla="*/ 7378 h 8554"/>
              <a:gd name="connsiteX56" fmla="*/ 39 w 10000"/>
              <a:gd name="connsiteY56" fmla="*/ 7369 h 8554"/>
              <a:gd name="connsiteX57" fmla="*/ 371 w 10000"/>
              <a:gd name="connsiteY57" fmla="*/ 8366 h 8554"/>
              <a:gd name="connsiteX58" fmla="*/ 1690 w 10000"/>
              <a:gd name="connsiteY58" fmla="*/ 8372 h 8554"/>
              <a:gd name="connsiteX59" fmla="*/ 1765 w 10000"/>
              <a:gd name="connsiteY59" fmla="*/ 8501 h 8554"/>
              <a:gd name="connsiteX60" fmla="*/ 2015 w 10000"/>
              <a:gd name="connsiteY60" fmla="*/ 8501 h 8554"/>
              <a:gd name="connsiteX61" fmla="*/ 2029 w 10000"/>
              <a:gd name="connsiteY61" fmla="*/ 8415 h 8554"/>
              <a:gd name="connsiteX62" fmla="*/ 2344 w 10000"/>
              <a:gd name="connsiteY62" fmla="*/ 8410 h 8554"/>
              <a:gd name="connsiteX63" fmla="*/ 2344 w 10000"/>
              <a:gd name="connsiteY63" fmla="*/ 8554 h 8554"/>
              <a:gd name="connsiteX64" fmla="*/ 4677 w 10000"/>
              <a:gd name="connsiteY64" fmla="*/ 8554 h 8554"/>
              <a:gd name="connsiteX65" fmla="*/ 8837 w 10000"/>
              <a:gd name="connsiteY65" fmla="*/ 8491 h 8554"/>
              <a:gd name="connsiteX66" fmla="*/ 9153 w 10000"/>
              <a:gd name="connsiteY66" fmla="*/ 7189 h 8554"/>
              <a:gd name="connsiteX67" fmla="*/ 10000 w 10000"/>
              <a:gd name="connsiteY67" fmla="*/ 5793 h 8554"/>
              <a:gd name="connsiteX68" fmla="*/ 9440 w 10000"/>
              <a:gd name="connsiteY68" fmla="*/ 5616 h 8554"/>
              <a:gd name="connsiteX69" fmla="*/ 9459 w 10000"/>
              <a:gd name="connsiteY69" fmla="*/ 5236 h 8554"/>
              <a:gd name="connsiteX70" fmla="*/ 9505 w 10000"/>
              <a:gd name="connsiteY70" fmla="*/ 4766 h 8554"/>
              <a:gd name="connsiteX71" fmla="*/ 9548 w 10000"/>
              <a:gd name="connsiteY71" fmla="*/ 4419 h 8554"/>
              <a:gd name="connsiteX72" fmla="*/ 9416 w 10000"/>
              <a:gd name="connsiteY72" fmla="*/ 4027 h 8554"/>
              <a:gd name="connsiteX73" fmla="*/ 9165 w 10000"/>
              <a:gd name="connsiteY73" fmla="*/ 3712 h 8554"/>
              <a:gd name="connsiteX74" fmla="*/ 9079 w 10000"/>
              <a:gd name="connsiteY74" fmla="*/ 3416 h 8554"/>
              <a:gd name="connsiteX75" fmla="*/ 9062 w 10000"/>
              <a:gd name="connsiteY75" fmla="*/ 3081 h 8554"/>
              <a:gd name="connsiteX76" fmla="*/ 9186 w 10000"/>
              <a:gd name="connsiteY76" fmla="*/ 2695 h 8554"/>
              <a:gd name="connsiteX77" fmla="*/ 9335 w 10000"/>
              <a:gd name="connsiteY77" fmla="*/ 2380 h 8554"/>
              <a:gd name="connsiteX78" fmla="*/ 9335 w 10000"/>
              <a:gd name="connsiteY78" fmla="*/ 2285 h 8554"/>
              <a:gd name="connsiteX79" fmla="*/ 9526 w 10000"/>
              <a:gd name="connsiteY79" fmla="*/ 1035 h 8554"/>
              <a:gd name="connsiteX80" fmla="*/ 9546 w 10000"/>
              <a:gd name="connsiteY80" fmla="*/ 692 h 8554"/>
              <a:gd name="connsiteX81" fmla="*/ 9712 w 10000"/>
              <a:gd name="connsiteY81" fmla="*/ 688 h 8554"/>
              <a:gd name="connsiteX82" fmla="*/ 9864 w 10000"/>
              <a:gd name="connsiteY82" fmla="*/ 549 h 8554"/>
              <a:gd name="connsiteX83" fmla="*/ 9882 w 10000"/>
              <a:gd name="connsiteY83" fmla="*/ 25 h 8554"/>
              <a:gd name="connsiteX84" fmla="*/ 9525 w 10000"/>
              <a:gd name="connsiteY84" fmla="*/ 7 h 8554"/>
              <a:gd name="connsiteX85" fmla="*/ 9081 w 10000"/>
              <a:gd name="connsiteY85" fmla="*/ 160 h 8554"/>
              <a:gd name="connsiteX86" fmla="*/ 8695 w 10000"/>
              <a:gd name="connsiteY86" fmla="*/ 418 h 8554"/>
              <a:gd name="connsiteX87" fmla="*/ 7987 w 10000"/>
              <a:gd name="connsiteY87" fmla="*/ 795 h 8554"/>
              <a:gd name="connsiteX88" fmla="*/ 6047 w 10000"/>
              <a:gd name="connsiteY88" fmla="*/ 1539 h 8554"/>
              <a:gd name="connsiteX89" fmla="*/ 5239 w 10000"/>
              <a:gd name="connsiteY89" fmla="*/ 1950 h 8554"/>
              <a:gd name="connsiteX90" fmla="*/ 5239 w 10000"/>
              <a:gd name="connsiteY90" fmla="*/ 2094 h 8554"/>
              <a:gd name="connsiteX91" fmla="*/ 5330 w 10000"/>
              <a:gd name="connsiteY91" fmla="*/ 2070 h 8554"/>
              <a:gd name="connsiteX92" fmla="*/ 5349 w 10000"/>
              <a:gd name="connsiteY92" fmla="*/ 2184 h 8554"/>
              <a:gd name="connsiteX93" fmla="*/ 5203 w 10000"/>
              <a:gd name="connsiteY93" fmla="*/ 2257 h 8554"/>
              <a:gd name="connsiteX94" fmla="*/ 4597 w 10000"/>
              <a:gd name="connsiteY94" fmla="*/ 2699 h 8554"/>
              <a:gd name="connsiteX95" fmla="*/ 4366 w 10000"/>
              <a:gd name="connsiteY95" fmla="*/ 2939 h 8554"/>
              <a:gd name="connsiteX96" fmla="*/ 3931 w 10000"/>
              <a:gd name="connsiteY96" fmla="*/ 3253 h 8554"/>
              <a:gd name="connsiteX97" fmla="*/ 3788 w 10000"/>
              <a:gd name="connsiteY97" fmla="*/ 3400 h 8554"/>
              <a:gd name="connsiteX98" fmla="*/ 3793 w 10000"/>
              <a:gd name="connsiteY98" fmla="*/ 3511 h 8554"/>
              <a:gd name="connsiteX99" fmla="*/ 3592 w 10000"/>
              <a:gd name="connsiteY99" fmla="*/ 3642 h 8554"/>
              <a:gd name="connsiteX100" fmla="*/ 3277 w 10000"/>
              <a:gd name="connsiteY100" fmla="*/ 3574 h 8554"/>
              <a:gd name="connsiteX101" fmla="*/ 2919 w 10000"/>
              <a:gd name="connsiteY101" fmla="*/ 3855 h 8554"/>
              <a:gd name="connsiteX102" fmla="*/ 2919 w 10000"/>
              <a:gd name="connsiteY102" fmla="*/ 3998 h 8554"/>
              <a:gd name="connsiteX103" fmla="*/ 2629 w 10000"/>
              <a:gd name="connsiteY103" fmla="*/ 4190 h 8554"/>
              <a:gd name="connsiteX104" fmla="*/ 2784 w 10000"/>
              <a:gd name="connsiteY104" fmla="*/ 4300 h 8554"/>
              <a:gd name="connsiteX105" fmla="*/ 3010 w 10000"/>
              <a:gd name="connsiteY105" fmla="*/ 4200 h 8554"/>
              <a:gd name="connsiteX106" fmla="*/ 3435 w 10000"/>
              <a:gd name="connsiteY106" fmla="*/ 4375 h 8554"/>
              <a:gd name="connsiteX107" fmla="*/ 3878 w 10000"/>
              <a:gd name="connsiteY107" fmla="*/ 4160 h 8554"/>
              <a:gd name="connsiteX108" fmla="*/ 3978 w 10000"/>
              <a:gd name="connsiteY108" fmla="*/ 4214 h 8554"/>
              <a:gd name="connsiteX109" fmla="*/ 3520 w 10000"/>
              <a:gd name="connsiteY109" fmla="*/ 4462 h 8554"/>
              <a:gd name="connsiteX110" fmla="*/ 3978 w 10000"/>
              <a:gd name="connsiteY110" fmla="*/ 4748 h 8554"/>
              <a:gd name="connsiteX111" fmla="*/ 4270 w 10000"/>
              <a:gd name="connsiteY111" fmla="*/ 4572 h 8554"/>
              <a:gd name="connsiteX112" fmla="*/ 4476 w 10000"/>
              <a:gd name="connsiteY112" fmla="*/ 4529 h 8554"/>
              <a:gd name="connsiteX113" fmla="*/ 4487 w 10000"/>
              <a:gd name="connsiteY113" fmla="*/ 4662 h 8554"/>
              <a:gd name="connsiteX114" fmla="*/ 4191 w 10000"/>
              <a:gd name="connsiteY114" fmla="*/ 4801 h 8554"/>
              <a:gd name="connsiteX115" fmla="*/ 4363 w 10000"/>
              <a:gd name="connsiteY115" fmla="*/ 4977 h 8554"/>
              <a:gd name="connsiteX116" fmla="*/ 4937 w 10000"/>
              <a:gd name="connsiteY116" fmla="*/ 4642 h 8554"/>
              <a:gd name="connsiteX117" fmla="*/ 4844 w 10000"/>
              <a:gd name="connsiteY117" fmla="*/ 4514 h 8554"/>
              <a:gd name="connsiteX118" fmla="*/ 5050 w 10000"/>
              <a:gd name="connsiteY118" fmla="*/ 4385 h 8554"/>
              <a:gd name="connsiteX119" fmla="*/ 5267 w 10000"/>
              <a:gd name="connsiteY119" fmla="*/ 4518 h 8554"/>
              <a:gd name="connsiteX120" fmla="*/ 5550 w 10000"/>
              <a:gd name="connsiteY120" fmla="*/ 4458 h 8554"/>
              <a:gd name="connsiteX121" fmla="*/ 6487 w 10000"/>
              <a:gd name="connsiteY121" fmla="*/ 3229 h 8554"/>
              <a:gd name="connsiteX122" fmla="*/ 6462 w 10000"/>
              <a:gd name="connsiteY122" fmla="*/ 3367 h 8554"/>
              <a:gd name="connsiteX123" fmla="*/ 5779 w 10000"/>
              <a:gd name="connsiteY123" fmla="*/ 4628 h 8554"/>
              <a:gd name="connsiteX124" fmla="*/ 6793 w 10000"/>
              <a:gd name="connsiteY124" fmla="*/ 4472 h 8554"/>
              <a:gd name="connsiteX125" fmla="*/ 6731 w 10000"/>
              <a:gd name="connsiteY125" fmla="*/ 4691 h 8554"/>
              <a:gd name="connsiteX126" fmla="*/ 6033 w 10000"/>
              <a:gd name="connsiteY126" fmla="*/ 4820 h 8554"/>
              <a:gd name="connsiteX127" fmla="*/ 6063 w 10000"/>
              <a:gd name="connsiteY127" fmla="*/ 4987 h 8554"/>
              <a:gd name="connsiteX128" fmla="*/ 6510 w 10000"/>
              <a:gd name="connsiteY128" fmla="*/ 4972 h 8554"/>
              <a:gd name="connsiteX129" fmla="*/ 6495 w 10000"/>
              <a:gd name="connsiteY129" fmla="*/ 5120 h 8554"/>
              <a:gd name="connsiteX130" fmla="*/ 6167 w 10000"/>
              <a:gd name="connsiteY130" fmla="*/ 5149 h 8554"/>
              <a:gd name="connsiteX131" fmla="*/ 6167 w 10000"/>
              <a:gd name="connsiteY131" fmla="*/ 5306 h 8554"/>
              <a:gd name="connsiteX132" fmla="*/ 6417 w 10000"/>
              <a:gd name="connsiteY132" fmla="*/ 5316 h 8554"/>
              <a:gd name="connsiteX133" fmla="*/ 6401 w 10000"/>
              <a:gd name="connsiteY133" fmla="*/ 5451 h 8554"/>
              <a:gd name="connsiteX134" fmla="*/ 6119 w 10000"/>
              <a:gd name="connsiteY134" fmla="*/ 5518 h 8554"/>
              <a:gd name="connsiteX135" fmla="*/ 6033 w 10000"/>
              <a:gd name="connsiteY135" fmla="*/ 5551 h 8554"/>
              <a:gd name="connsiteX136" fmla="*/ 5958 w 10000"/>
              <a:gd name="connsiteY136" fmla="*/ 5506 h 8554"/>
              <a:gd name="connsiteX137" fmla="*/ 6010 w 10000"/>
              <a:gd name="connsiteY137" fmla="*/ 5446 h 8554"/>
              <a:gd name="connsiteX138" fmla="*/ 5963 w 10000"/>
              <a:gd name="connsiteY138" fmla="*/ 5265 h 8554"/>
              <a:gd name="connsiteX139" fmla="*/ 5730 w 10000"/>
              <a:gd name="connsiteY139" fmla="*/ 4992 h 8554"/>
              <a:gd name="connsiteX140" fmla="*/ 5596 w 10000"/>
              <a:gd name="connsiteY140" fmla="*/ 5030 h 8554"/>
              <a:gd name="connsiteX141" fmla="*/ 5613 w 10000"/>
              <a:gd name="connsiteY141" fmla="*/ 4885 h 8554"/>
              <a:gd name="connsiteX142" fmla="*/ 5387 w 10000"/>
              <a:gd name="connsiteY142" fmla="*/ 4730 h 8554"/>
              <a:gd name="connsiteX143" fmla="*/ 5064 w 10000"/>
              <a:gd name="connsiteY143" fmla="*/ 4929 h 8554"/>
              <a:gd name="connsiteX144" fmla="*/ 5092 w 10000"/>
              <a:gd name="connsiteY144" fmla="*/ 5330 h 8554"/>
              <a:gd name="connsiteX145" fmla="*/ 4976 w 10000"/>
              <a:gd name="connsiteY145" fmla="*/ 5364 h 8554"/>
              <a:gd name="connsiteX146" fmla="*/ 4984 w 10000"/>
              <a:gd name="connsiteY146" fmla="*/ 5836 h 8554"/>
              <a:gd name="connsiteX147" fmla="*/ 5188 w 10000"/>
              <a:gd name="connsiteY147" fmla="*/ 5864 h 8554"/>
              <a:gd name="connsiteX148" fmla="*/ 5251 w 10000"/>
              <a:gd name="connsiteY148" fmla="*/ 5917 h 8554"/>
              <a:gd name="connsiteX149" fmla="*/ 5239 w 10000"/>
              <a:gd name="connsiteY149" fmla="*/ 6418 h 8554"/>
              <a:gd name="connsiteX150" fmla="*/ 7254 w 10000"/>
              <a:gd name="connsiteY150" fmla="*/ 6407 h 8554"/>
              <a:gd name="connsiteX151" fmla="*/ 7479 w 10000"/>
              <a:gd name="connsiteY151" fmla="*/ 6004 h 8554"/>
              <a:gd name="connsiteX152" fmla="*/ 7632 w 10000"/>
              <a:gd name="connsiteY152" fmla="*/ 5535 h 8554"/>
              <a:gd name="connsiteX153" fmla="*/ 7651 w 10000"/>
              <a:gd name="connsiteY153" fmla="*/ 4599 h 8554"/>
              <a:gd name="connsiteX154" fmla="*/ 7680 w 10000"/>
              <a:gd name="connsiteY154" fmla="*/ 4433 h 8554"/>
              <a:gd name="connsiteX155" fmla="*/ 7710 w 10000"/>
              <a:gd name="connsiteY155" fmla="*/ 4347 h 8554"/>
              <a:gd name="connsiteX0" fmla="*/ 7710 w 10000"/>
              <a:gd name="connsiteY0" fmla="*/ 5082 h 10000"/>
              <a:gd name="connsiteX1" fmla="*/ 7814 w 10000"/>
              <a:gd name="connsiteY1" fmla="*/ 5267 h 10000"/>
              <a:gd name="connsiteX2" fmla="*/ 7846 w 10000"/>
              <a:gd name="connsiteY2" fmla="*/ 5578 h 10000"/>
              <a:gd name="connsiteX3" fmla="*/ 7789 w 10000"/>
              <a:gd name="connsiteY3" fmla="*/ 6416 h 10000"/>
              <a:gd name="connsiteX4" fmla="*/ 7725 w 10000"/>
              <a:gd name="connsiteY4" fmla="*/ 6867 h 10000"/>
              <a:gd name="connsiteX5" fmla="*/ 7597 w 10000"/>
              <a:gd name="connsiteY5" fmla="*/ 7259 h 10000"/>
              <a:gd name="connsiteX6" fmla="*/ 7431 w 10000"/>
              <a:gd name="connsiteY6" fmla="*/ 7621 h 10000"/>
              <a:gd name="connsiteX7" fmla="*/ 7290 w 10000"/>
              <a:gd name="connsiteY7" fmla="*/ 7828 h 10000"/>
              <a:gd name="connsiteX8" fmla="*/ 7145 w 10000"/>
              <a:gd name="connsiteY8" fmla="*/ 8004 h 10000"/>
              <a:gd name="connsiteX9" fmla="*/ 6887 w 10000"/>
              <a:gd name="connsiteY9" fmla="*/ 8141 h 10000"/>
              <a:gd name="connsiteX10" fmla="*/ 6557 w 10000"/>
              <a:gd name="connsiteY10" fmla="*/ 8265 h 10000"/>
              <a:gd name="connsiteX11" fmla="*/ 6124 w 10000"/>
              <a:gd name="connsiteY11" fmla="*/ 8390 h 10000"/>
              <a:gd name="connsiteX12" fmla="*/ 5662 w 10000"/>
              <a:gd name="connsiteY12" fmla="*/ 8459 h 10000"/>
              <a:gd name="connsiteX13" fmla="*/ 5316 w 10000"/>
              <a:gd name="connsiteY13" fmla="*/ 8481 h 10000"/>
              <a:gd name="connsiteX14" fmla="*/ 4937 w 10000"/>
              <a:gd name="connsiteY14" fmla="*/ 8449 h 10000"/>
              <a:gd name="connsiteX15" fmla="*/ 4691 w 10000"/>
              <a:gd name="connsiteY15" fmla="*/ 8375 h 10000"/>
              <a:gd name="connsiteX16" fmla="*/ 4708 w 10000"/>
              <a:gd name="connsiteY16" fmla="*/ 9379 h 10000"/>
              <a:gd name="connsiteX17" fmla="*/ 4476 w 10000"/>
              <a:gd name="connsiteY17" fmla="*/ 9401 h 10000"/>
              <a:gd name="connsiteX18" fmla="*/ 4084 w 10000"/>
              <a:gd name="connsiteY18" fmla="*/ 8843 h 10000"/>
              <a:gd name="connsiteX19" fmla="*/ 4183 w 10000"/>
              <a:gd name="connsiteY19" fmla="*/ 8561 h 10000"/>
              <a:gd name="connsiteX20" fmla="*/ 4029 w 10000"/>
              <a:gd name="connsiteY20" fmla="*/ 8141 h 10000"/>
              <a:gd name="connsiteX21" fmla="*/ 3510 w 10000"/>
              <a:gd name="connsiteY21" fmla="*/ 8443 h 10000"/>
              <a:gd name="connsiteX22" fmla="*/ 3384 w 10000"/>
              <a:gd name="connsiteY22" fmla="*/ 8165 h 10000"/>
              <a:gd name="connsiteX23" fmla="*/ 4183 w 10000"/>
              <a:gd name="connsiteY23" fmla="*/ 7727 h 10000"/>
              <a:gd name="connsiteX24" fmla="*/ 3963 w 10000"/>
              <a:gd name="connsiteY24" fmla="*/ 6198 h 10000"/>
              <a:gd name="connsiteX25" fmla="*/ 3258 w 10000"/>
              <a:gd name="connsiteY25" fmla="*/ 5812 h 10000"/>
              <a:gd name="connsiteX26" fmla="*/ 2777 w 10000"/>
              <a:gd name="connsiteY26" fmla="*/ 6012 h 10000"/>
              <a:gd name="connsiteX27" fmla="*/ 2187 w 10000"/>
              <a:gd name="connsiteY27" fmla="*/ 5562 h 10000"/>
              <a:gd name="connsiteX28" fmla="*/ 0 w 10000"/>
              <a:gd name="connsiteY28" fmla="*/ 6571 h 10000"/>
              <a:gd name="connsiteX29" fmla="*/ 0 w 10000"/>
              <a:gd name="connsiteY29" fmla="*/ 7371 h 10000"/>
              <a:gd name="connsiteX30" fmla="*/ 674 w 10000"/>
              <a:gd name="connsiteY30" fmla="*/ 7351 h 10000"/>
              <a:gd name="connsiteX31" fmla="*/ 1332 w 10000"/>
              <a:gd name="connsiteY31" fmla="*/ 6750 h 10000"/>
              <a:gd name="connsiteX32" fmla="*/ 1534 w 10000"/>
              <a:gd name="connsiteY32" fmla="*/ 7008 h 10000"/>
              <a:gd name="connsiteX33" fmla="*/ 824 w 10000"/>
              <a:gd name="connsiteY33" fmla="*/ 7627 h 10000"/>
              <a:gd name="connsiteX34" fmla="*/ 1105 w 10000"/>
              <a:gd name="connsiteY34" fmla="*/ 8044 h 10000"/>
              <a:gd name="connsiteX35" fmla="*/ 2099 w 10000"/>
              <a:gd name="connsiteY35" fmla="*/ 8094 h 10000"/>
              <a:gd name="connsiteX36" fmla="*/ 2294 w 10000"/>
              <a:gd name="connsiteY36" fmla="*/ 8582 h 10000"/>
              <a:gd name="connsiteX37" fmla="*/ 3026 w 10000"/>
              <a:gd name="connsiteY37" fmla="*/ 8324 h 10000"/>
              <a:gd name="connsiteX38" fmla="*/ 3165 w 10000"/>
              <a:gd name="connsiteY38" fmla="*/ 8312 h 10000"/>
              <a:gd name="connsiteX39" fmla="*/ 3200 w 10000"/>
              <a:gd name="connsiteY39" fmla="*/ 8561 h 10000"/>
              <a:gd name="connsiteX40" fmla="*/ 3084 w 10000"/>
              <a:gd name="connsiteY40" fmla="*/ 8531 h 10000"/>
              <a:gd name="connsiteX41" fmla="*/ 3107 w 10000"/>
              <a:gd name="connsiteY41" fmla="*/ 9080 h 10000"/>
              <a:gd name="connsiteX42" fmla="*/ 2965 w 10000"/>
              <a:gd name="connsiteY42" fmla="*/ 9061 h 10000"/>
              <a:gd name="connsiteX43" fmla="*/ 2985 w 10000"/>
              <a:gd name="connsiteY43" fmla="*/ 9261 h 10000"/>
              <a:gd name="connsiteX44" fmla="*/ 3227 w 10000"/>
              <a:gd name="connsiteY44" fmla="*/ 9401 h 10000"/>
              <a:gd name="connsiteX45" fmla="*/ 3230 w 10000"/>
              <a:gd name="connsiteY45" fmla="*/ 9480 h 10000"/>
              <a:gd name="connsiteX46" fmla="*/ 2613 w 10000"/>
              <a:gd name="connsiteY46" fmla="*/ 9496 h 10000"/>
              <a:gd name="connsiteX47" fmla="*/ 2623 w 10000"/>
              <a:gd name="connsiteY47" fmla="*/ 9036 h 10000"/>
              <a:gd name="connsiteX48" fmla="*/ 2274 w 10000"/>
              <a:gd name="connsiteY48" fmla="*/ 8879 h 10000"/>
              <a:gd name="connsiteX49" fmla="*/ 2317 w 10000"/>
              <a:gd name="connsiteY49" fmla="*/ 9496 h 10000"/>
              <a:gd name="connsiteX50" fmla="*/ 2000 w 10000"/>
              <a:gd name="connsiteY50" fmla="*/ 9483 h 10000"/>
              <a:gd name="connsiteX51" fmla="*/ 1850 w 10000"/>
              <a:gd name="connsiteY51" fmla="*/ 8832 h 10000"/>
              <a:gd name="connsiteX52" fmla="*/ 665 w 10000"/>
              <a:gd name="connsiteY52" fmla="*/ 8810 h 10000"/>
              <a:gd name="connsiteX53" fmla="*/ 635 w 10000"/>
              <a:gd name="connsiteY53" fmla="*/ 8778 h 10000"/>
              <a:gd name="connsiteX54" fmla="*/ 511 w 10000"/>
              <a:gd name="connsiteY54" fmla="*/ 8765 h 10000"/>
              <a:gd name="connsiteX55" fmla="*/ 417 w 10000"/>
              <a:gd name="connsiteY55" fmla="*/ 8625 h 10000"/>
              <a:gd name="connsiteX56" fmla="*/ 39 w 10000"/>
              <a:gd name="connsiteY56" fmla="*/ 8615 h 10000"/>
              <a:gd name="connsiteX57" fmla="*/ 371 w 10000"/>
              <a:gd name="connsiteY57" fmla="*/ 9780 h 10000"/>
              <a:gd name="connsiteX58" fmla="*/ 1690 w 10000"/>
              <a:gd name="connsiteY58" fmla="*/ 9787 h 10000"/>
              <a:gd name="connsiteX59" fmla="*/ 1765 w 10000"/>
              <a:gd name="connsiteY59" fmla="*/ 9938 h 10000"/>
              <a:gd name="connsiteX60" fmla="*/ 2015 w 10000"/>
              <a:gd name="connsiteY60" fmla="*/ 9938 h 10000"/>
              <a:gd name="connsiteX61" fmla="*/ 2029 w 10000"/>
              <a:gd name="connsiteY61" fmla="*/ 9838 h 10000"/>
              <a:gd name="connsiteX62" fmla="*/ 2344 w 10000"/>
              <a:gd name="connsiteY62" fmla="*/ 9832 h 10000"/>
              <a:gd name="connsiteX63" fmla="*/ 2344 w 10000"/>
              <a:gd name="connsiteY63" fmla="*/ 10000 h 10000"/>
              <a:gd name="connsiteX64" fmla="*/ 8837 w 10000"/>
              <a:gd name="connsiteY64" fmla="*/ 9926 h 10000"/>
              <a:gd name="connsiteX65" fmla="*/ 9153 w 10000"/>
              <a:gd name="connsiteY65" fmla="*/ 8404 h 10000"/>
              <a:gd name="connsiteX66" fmla="*/ 10000 w 10000"/>
              <a:gd name="connsiteY66" fmla="*/ 6772 h 10000"/>
              <a:gd name="connsiteX67" fmla="*/ 9440 w 10000"/>
              <a:gd name="connsiteY67" fmla="*/ 6565 h 10000"/>
              <a:gd name="connsiteX68" fmla="*/ 9459 w 10000"/>
              <a:gd name="connsiteY68" fmla="*/ 6121 h 10000"/>
              <a:gd name="connsiteX69" fmla="*/ 9505 w 10000"/>
              <a:gd name="connsiteY69" fmla="*/ 5572 h 10000"/>
              <a:gd name="connsiteX70" fmla="*/ 9548 w 10000"/>
              <a:gd name="connsiteY70" fmla="*/ 5166 h 10000"/>
              <a:gd name="connsiteX71" fmla="*/ 9416 w 10000"/>
              <a:gd name="connsiteY71" fmla="*/ 4708 h 10000"/>
              <a:gd name="connsiteX72" fmla="*/ 9165 w 10000"/>
              <a:gd name="connsiteY72" fmla="*/ 4339 h 10000"/>
              <a:gd name="connsiteX73" fmla="*/ 9079 w 10000"/>
              <a:gd name="connsiteY73" fmla="*/ 3993 h 10000"/>
              <a:gd name="connsiteX74" fmla="*/ 9062 w 10000"/>
              <a:gd name="connsiteY74" fmla="*/ 3602 h 10000"/>
              <a:gd name="connsiteX75" fmla="*/ 9186 w 10000"/>
              <a:gd name="connsiteY75" fmla="*/ 3151 h 10000"/>
              <a:gd name="connsiteX76" fmla="*/ 9335 w 10000"/>
              <a:gd name="connsiteY76" fmla="*/ 2782 h 10000"/>
              <a:gd name="connsiteX77" fmla="*/ 9335 w 10000"/>
              <a:gd name="connsiteY77" fmla="*/ 2671 h 10000"/>
              <a:gd name="connsiteX78" fmla="*/ 9526 w 10000"/>
              <a:gd name="connsiteY78" fmla="*/ 1210 h 10000"/>
              <a:gd name="connsiteX79" fmla="*/ 9546 w 10000"/>
              <a:gd name="connsiteY79" fmla="*/ 809 h 10000"/>
              <a:gd name="connsiteX80" fmla="*/ 9712 w 10000"/>
              <a:gd name="connsiteY80" fmla="*/ 804 h 10000"/>
              <a:gd name="connsiteX81" fmla="*/ 9864 w 10000"/>
              <a:gd name="connsiteY81" fmla="*/ 642 h 10000"/>
              <a:gd name="connsiteX82" fmla="*/ 9882 w 10000"/>
              <a:gd name="connsiteY82" fmla="*/ 29 h 10000"/>
              <a:gd name="connsiteX83" fmla="*/ 9525 w 10000"/>
              <a:gd name="connsiteY83" fmla="*/ 8 h 10000"/>
              <a:gd name="connsiteX84" fmla="*/ 9081 w 10000"/>
              <a:gd name="connsiteY84" fmla="*/ 187 h 10000"/>
              <a:gd name="connsiteX85" fmla="*/ 8695 w 10000"/>
              <a:gd name="connsiteY85" fmla="*/ 489 h 10000"/>
              <a:gd name="connsiteX86" fmla="*/ 7987 w 10000"/>
              <a:gd name="connsiteY86" fmla="*/ 929 h 10000"/>
              <a:gd name="connsiteX87" fmla="*/ 6047 w 10000"/>
              <a:gd name="connsiteY87" fmla="*/ 1799 h 10000"/>
              <a:gd name="connsiteX88" fmla="*/ 5239 w 10000"/>
              <a:gd name="connsiteY88" fmla="*/ 2280 h 10000"/>
              <a:gd name="connsiteX89" fmla="*/ 5239 w 10000"/>
              <a:gd name="connsiteY89" fmla="*/ 2448 h 10000"/>
              <a:gd name="connsiteX90" fmla="*/ 5330 w 10000"/>
              <a:gd name="connsiteY90" fmla="*/ 2420 h 10000"/>
              <a:gd name="connsiteX91" fmla="*/ 5349 w 10000"/>
              <a:gd name="connsiteY91" fmla="*/ 2553 h 10000"/>
              <a:gd name="connsiteX92" fmla="*/ 5203 w 10000"/>
              <a:gd name="connsiteY92" fmla="*/ 2639 h 10000"/>
              <a:gd name="connsiteX93" fmla="*/ 4597 w 10000"/>
              <a:gd name="connsiteY93" fmla="*/ 3155 h 10000"/>
              <a:gd name="connsiteX94" fmla="*/ 4366 w 10000"/>
              <a:gd name="connsiteY94" fmla="*/ 3436 h 10000"/>
              <a:gd name="connsiteX95" fmla="*/ 3931 w 10000"/>
              <a:gd name="connsiteY95" fmla="*/ 3803 h 10000"/>
              <a:gd name="connsiteX96" fmla="*/ 3788 w 10000"/>
              <a:gd name="connsiteY96" fmla="*/ 3975 h 10000"/>
              <a:gd name="connsiteX97" fmla="*/ 3793 w 10000"/>
              <a:gd name="connsiteY97" fmla="*/ 4105 h 10000"/>
              <a:gd name="connsiteX98" fmla="*/ 3592 w 10000"/>
              <a:gd name="connsiteY98" fmla="*/ 4258 h 10000"/>
              <a:gd name="connsiteX99" fmla="*/ 3277 w 10000"/>
              <a:gd name="connsiteY99" fmla="*/ 4178 h 10000"/>
              <a:gd name="connsiteX100" fmla="*/ 2919 w 10000"/>
              <a:gd name="connsiteY100" fmla="*/ 4507 h 10000"/>
              <a:gd name="connsiteX101" fmla="*/ 2919 w 10000"/>
              <a:gd name="connsiteY101" fmla="*/ 4674 h 10000"/>
              <a:gd name="connsiteX102" fmla="*/ 2629 w 10000"/>
              <a:gd name="connsiteY102" fmla="*/ 4898 h 10000"/>
              <a:gd name="connsiteX103" fmla="*/ 2784 w 10000"/>
              <a:gd name="connsiteY103" fmla="*/ 5027 h 10000"/>
              <a:gd name="connsiteX104" fmla="*/ 3010 w 10000"/>
              <a:gd name="connsiteY104" fmla="*/ 4910 h 10000"/>
              <a:gd name="connsiteX105" fmla="*/ 3435 w 10000"/>
              <a:gd name="connsiteY105" fmla="*/ 5115 h 10000"/>
              <a:gd name="connsiteX106" fmla="*/ 3878 w 10000"/>
              <a:gd name="connsiteY106" fmla="*/ 4863 h 10000"/>
              <a:gd name="connsiteX107" fmla="*/ 3978 w 10000"/>
              <a:gd name="connsiteY107" fmla="*/ 4926 h 10000"/>
              <a:gd name="connsiteX108" fmla="*/ 3520 w 10000"/>
              <a:gd name="connsiteY108" fmla="*/ 5216 h 10000"/>
              <a:gd name="connsiteX109" fmla="*/ 3978 w 10000"/>
              <a:gd name="connsiteY109" fmla="*/ 5551 h 10000"/>
              <a:gd name="connsiteX110" fmla="*/ 4270 w 10000"/>
              <a:gd name="connsiteY110" fmla="*/ 5345 h 10000"/>
              <a:gd name="connsiteX111" fmla="*/ 4476 w 10000"/>
              <a:gd name="connsiteY111" fmla="*/ 5295 h 10000"/>
              <a:gd name="connsiteX112" fmla="*/ 4487 w 10000"/>
              <a:gd name="connsiteY112" fmla="*/ 5450 h 10000"/>
              <a:gd name="connsiteX113" fmla="*/ 4191 w 10000"/>
              <a:gd name="connsiteY113" fmla="*/ 5613 h 10000"/>
              <a:gd name="connsiteX114" fmla="*/ 4363 w 10000"/>
              <a:gd name="connsiteY114" fmla="*/ 5818 h 10000"/>
              <a:gd name="connsiteX115" fmla="*/ 4937 w 10000"/>
              <a:gd name="connsiteY115" fmla="*/ 5427 h 10000"/>
              <a:gd name="connsiteX116" fmla="*/ 4844 w 10000"/>
              <a:gd name="connsiteY116" fmla="*/ 5277 h 10000"/>
              <a:gd name="connsiteX117" fmla="*/ 5050 w 10000"/>
              <a:gd name="connsiteY117" fmla="*/ 5126 h 10000"/>
              <a:gd name="connsiteX118" fmla="*/ 5267 w 10000"/>
              <a:gd name="connsiteY118" fmla="*/ 5282 h 10000"/>
              <a:gd name="connsiteX119" fmla="*/ 5550 w 10000"/>
              <a:gd name="connsiteY119" fmla="*/ 5212 h 10000"/>
              <a:gd name="connsiteX120" fmla="*/ 6487 w 10000"/>
              <a:gd name="connsiteY120" fmla="*/ 3775 h 10000"/>
              <a:gd name="connsiteX121" fmla="*/ 6462 w 10000"/>
              <a:gd name="connsiteY121" fmla="*/ 3936 h 10000"/>
              <a:gd name="connsiteX122" fmla="*/ 5779 w 10000"/>
              <a:gd name="connsiteY122" fmla="*/ 5410 h 10000"/>
              <a:gd name="connsiteX123" fmla="*/ 6793 w 10000"/>
              <a:gd name="connsiteY123" fmla="*/ 5228 h 10000"/>
              <a:gd name="connsiteX124" fmla="*/ 6731 w 10000"/>
              <a:gd name="connsiteY124" fmla="*/ 5484 h 10000"/>
              <a:gd name="connsiteX125" fmla="*/ 6033 w 10000"/>
              <a:gd name="connsiteY125" fmla="*/ 5635 h 10000"/>
              <a:gd name="connsiteX126" fmla="*/ 6063 w 10000"/>
              <a:gd name="connsiteY126" fmla="*/ 5830 h 10000"/>
              <a:gd name="connsiteX127" fmla="*/ 6510 w 10000"/>
              <a:gd name="connsiteY127" fmla="*/ 5812 h 10000"/>
              <a:gd name="connsiteX128" fmla="*/ 6495 w 10000"/>
              <a:gd name="connsiteY128" fmla="*/ 5986 h 10000"/>
              <a:gd name="connsiteX129" fmla="*/ 6167 w 10000"/>
              <a:gd name="connsiteY129" fmla="*/ 6019 h 10000"/>
              <a:gd name="connsiteX130" fmla="*/ 6167 w 10000"/>
              <a:gd name="connsiteY130" fmla="*/ 6203 h 10000"/>
              <a:gd name="connsiteX131" fmla="*/ 6417 w 10000"/>
              <a:gd name="connsiteY131" fmla="*/ 6215 h 10000"/>
              <a:gd name="connsiteX132" fmla="*/ 6401 w 10000"/>
              <a:gd name="connsiteY132" fmla="*/ 6372 h 10000"/>
              <a:gd name="connsiteX133" fmla="*/ 6119 w 10000"/>
              <a:gd name="connsiteY133" fmla="*/ 6451 h 10000"/>
              <a:gd name="connsiteX134" fmla="*/ 6033 w 10000"/>
              <a:gd name="connsiteY134" fmla="*/ 6489 h 10000"/>
              <a:gd name="connsiteX135" fmla="*/ 5958 w 10000"/>
              <a:gd name="connsiteY135" fmla="*/ 6437 h 10000"/>
              <a:gd name="connsiteX136" fmla="*/ 6010 w 10000"/>
              <a:gd name="connsiteY136" fmla="*/ 6367 h 10000"/>
              <a:gd name="connsiteX137" fmla="*/ 5963 w 10000"/>
              <a:gd name="connsiteY137" fmla="*/ 6155 h 10000"/>
              <a:gd name="connsiteX138" fmla="*/ 5730 w 10000"/>
              <a:gd name="connsiteY138" fmla="*/ 5836 h 10000"/>
              <a:gd name="connsiteX139" fmla="*/ 5596 w 10000"/>
              <a:gd name="connsiteY139" fmla="*/ 5880 h 10000"/>
              <a:gd name="connsiteX140" fmla="*/ 5613 w 10000"/>
              <a:gd name="connsiteY140" fmla="*/ 5711 h 10000"/>
              <a:gd name="connsiteX141" fmla="*/ 5387 w 10000"/>
              <a:gd name="connsiteY141" fmla="*/ 5530 h 10000"/>
              <a:gd name="connsiteX142" fmla="*/ 5064 w 10000"/>
              <a:gd name="connsiteY142" fmla="*/ 5762 h 10000"/>
              <a:gd name="connsiteX143" fmla="*/ 5092 w 10000"/>
              <a:gd name="connsiteY143" fmla="*/ 6231 h 10000"/>
              <a:gd name="connsiteX144" fmla="*/ 4976 w 10000"/>
              <a:gd name="connsiteY144" fmla="*/ 6271 h 10000"/>
              <a:gd name="connsiteX145" fmla="*/ 4984 w 10000"/>
              <a:gd name="connsiteY145" fmla="*/ 6823 h 10000"/>
              <a:gd name="connsiteX146" fmla="*/ 5188 w 10000"/>
              <a:gd name="connsiteY146" fmla="*/ 6855 h 10000"/>
              <a:gd name="connsiteX147" fmla="*/ 5251 w 10000"/>
              <a:gd name="connsiteY147" fmla="*/ 6917 h 10000"/>
              <a:gd name="connsiteX148" fmla="*/ 5239 w 10000"/>
              <a:gd name="connsiteY148" fmla="*/ 7503 h 10000"/>
              <a:gd name="connsiteX149" fmla="*/ 7254 w 10000"/>
              <a:gd name="connsiteY149" fmla="*/ 7490 h 10000"/>
              <a:gd name="connsiteX150" fmla="*/ 7479 w 10000"/>
              <a:gd name="connsiteY150" fmla="*/ 7019 h 10000"/>
              <a:gd name="connsiteX151" fmla="*/ 7632 w 10000"/>
              <a:gd name="connsiteY151" fmla="*/ 6471 h 10000"/>
              <a:gd name="connsiteX152" fmla="*/ 7651 w 10000"/>
              <a:gd name="connsiteY152" fmla="*/ 5376 h 10000"/>
              <a:gd name="connsiteX153" fmla="*/ 7680 w 10000"/>
              <a:gd name="connsiteY153" fmla="*/ 5182 h 10000"/>
              <a:gd name="connsiteX154" fmla="*/ 7710 w 10000"/>
              <a:gd name="connsiteY154" fmla="*/ 5082 h 10000"/>
              <a:gd name="connsiteX0" fmla="*/ 7710 w 10000"/>
              <a:gd name="connsiteY0" fmla="*/ 5082 h 9938"/>
              <a:gd name="connsiteX1" fmla="*/ 7814 w 10000"/>
              <a:gd name="connsiteY1" fmla="*/ 5267 h 9938"/>
              <a:gd name="connsiteX2" fmla="*/ 7846 w 10000"/>
              <a:gd name="connsiteY2" fmla="*/ 5578 h 9938"/>
              <a:gd name="connsiteX3" fmla="*/ 7789 w 10000"/>
              <a:gd name="connsiteY3" fmla="*/ 6416 h 9938"/>
              <a:gd name="connsiteX4" fmla="*/ 7725 w 10000"/>
              <a:gd name="connsiteY4" fmla="*/ 6867 h 9938"/>
              <a:gd name="connsiteX5" fmla="*/ 7597 w 10000"/>
              <a:gd name="connsiteY5" fmla="*/ 7259 h 9938"/>
              <a:gd name="connsiteX6" fmla="*/ 7431 w 10000"/>
              <a:gd name="connsiteY6" fmla="*/ 7621 h 9938"/>
              <a:gd name="connsiteX7" fmla="*/ 7290 w 10000"/>
              <a:gd name="connsiteY7" fmla="*/ 7828 h 9938"/>
              <a:gd name="connsiteX8" fmla="*/ 7145 w 10000"/>
              <a:gd name="connsiteY8" fmla="*/ 8004 h 9938"/>
              <a:gd name="connsiteX9" fmla="*/ 6887 w 10000"/>
              <a:gd name="connsiteY9" fmla="*/ 8141 h 9938"/>
              <a:gd name="connsiteX10" fmla="*/ 6557 w 10000"/>
              <a:gd name="connsiteY10" fmla="*/ 8265 h 9938"/>
              <a:gd name="connsiteX11" fmla="*/ 6124 w 10000"/>
              <a:gd name="connsiteY11" fmla="*/ 8390 h 9938"/>
              <a:gd name="connsiteX12" fmla="*/ 5662 w 10000"/>
              <a:gd name="connsiteY12" fmla="*/ 8459 h 9938"/>
              <a:gd name="connsiteX13" fmla="*/ 5316 w 10000"/>
              <a:gd name="connsiteY13" fmla="*/ 8481 h 9938"/>
              <a:gd name="connsiteX14" fmla="*/ 4937 w 10000"/>
              <a:gd name="connsiteY14" fmla="*/ 8449 h 9938"/>
              <a:gd name="connsiteX15" fmla="*/ 4691 w 10000"/>
              <a:gd name="connsiteY15" fmla="*/ 8375 h 9938"/>
              <a:gd name="connsiteX16" fmla="*/ 4708 w 10000"/>
              <a:gd name="connsiteY16" fmla="*/ 9379 h 9938"/>
              <a:gd name="connsiteX17" fmla="*/ 4476 w 10000"/>
              <a:gd name="connsiteY17" fmla="*/ 9401 h 9938"/>
              <a:gd name="connsiteX18" fmla="*/ 4084 w 10000"/>
              <a:gd name="connsiteY18" fmla="*/ 8843 h 9938"/>
              <a:gd name="connsiteX19" fmla="*/ 4183 w 10000"/>
              <a:gd name="connsiteY19" fmla="*/ 8561 h 9938"/>
              <a:gd name="connsiteX20" fmla="*/ 4029 w 10000"/>
              <a:gd name="connsiteY20" fmla="*/ 8141 h 9938"/>
              <a:gd name="connsiteX21" fmla="*/ 3510 w 10000"/>
              <a:gd name="connsiteY21" fmla="*/ 8443 h 9938"/>
              <a:gd name="connsiteX22" fmla="*/ 3384 w 10000"/>
              <a:gd name="connsiteY22" fmla="*/ 8165 h 9938"/>
              <a:gd name="connsiteX23" fmla="*/ 4183 w 10000"/>
              <a:gd name="connsiteY23" fmla="*/ 7727 h 9938"/>
              <a:gd name="connsiteX24" fmla="*/ 3963 w 10000"/>
              <a:gd name="connsiteY24" fmla="*/ 6198 h 9938"/>
              <a:gd name="connsiteX25" fmla="*/ 3258 w 10000"/>
              <a:gd name="connsiteY25" fmla="*/ 5812 h 9938"/>
              <a:gd name="connsiteX26" fmla="*/ 2777 w 10000"/>
              <a:gd name="connsiteY26" fmla="*/ 6012 h 9938"/>
              <a:gd name="connsiteX27" fmla="*/ 2187 w 10000"/>
              <a:gd name="connsiteY27" fmla="*/ 5562 h 9938"/>
              <a:gd name="connsiteX28" fmla="*/ 0 w 10000"/>
              <a:gd name="connsiteY28" fmla="*/ 6571 h 9938"/>
              <a:gd name="connsiteX29" fmla="*/ 0 w 10000"/>
              <a:gd name="connsiteY29" fmla="*/ 7371 h 9938"/>
              <a:gd name="connsiteX30" fmla="*/ 674 w 10000"/>
              <a:gd name="connsiteY30" fmla="*/ 7351 h 9938"/>
              <a:gd name="connsiteX31" fmla="*/ 1332 w 10000"/>
              <a:gd name="connsiteY31" fmla="*/ 6750 h 9938"/>
              <a:gd name="connsiteX32" fmla="*/ 1534 w 10000"/>
              <a:gd name="connsiteY32" fmla="*/ 7008 h 9938"/>
              <a:gd name="connsiteX33" fmla="*/ 824 w 10000"/>
              <a:gd name="connsiteY33" fmla="*/ 7627 h 9938"/>
              <a:gd name="connsiteX34" fmla="*/ 1105 w 10000"/>
              <a:gd name="connsiteY34" fmla="*/ 8044 h 9938"/>
              <a:gd name="connsiteX35" fmla="*/ 2099 w 10000"/>
              <a:gd name="connsiteY35" fmla="*/ 8094 h 9938"/>
              <a:gd name="connsiteX36" fmla="*/ 2294 w 10000"/>
              <a:gd name="connsiteY36" fmla="*/ 8582 h 9938"/>
              <a:gd name="connsiteX37" fmla="*/ 3026 w 10000"/>
              <a:gd name="connsiteY37" fmla="*/ 8324 h 9938"/>
              <a:gd name="connsiteX38" fmla="*/ 3165 w 10000"/>
              <a:gd name="connsiteY38" fmla="*/ 8312 h 9938"/>
              <a:gd name="connsiteX39" fmla="*/ 3200 w 10000"/>
              <a:gd name="connsiteY39" fmla="*/ 8561 h 9938"/>
              <a:gd name="connsiteX40" fmla="*/ 3084 w 10000"/>
              <a:gd name="connsiteY40" fmla="*/ 8531 h 9938"/>
              <a:gd name="connsiteX41" fmla="*/ 3107 w 10000"/>
              <a:gd name="connsiteY41" fmla="*/ 9080 h 9938"/>
              <a:gd name="connsiteX42" fmla="*/ 2965 w 10000"/>
              <a:gd name="connsiteY42" fmla="*/ 9061 h 9938"/>
              <a:gd name="connsiteX43" fmla="*/ 2985 w 10000"/>
              <a:gd name="connsiteY43" fmla="*/ 9261 h 9938"/>
              <a:gd name="connsiteX44" fmla="*/ 3227 w 10000"/>
              <a:gd name="connsiteY44" fmla="*/ 9401 h 9938"/>
              <a:gd name="connsiteX45" fmla="*/ 3230 w 10000"/>
              <a:gd name="connsiteY45" fmla="*/ 9480 h 9938"/>
              <a:gd name="connsiteX46" fmla="*/ 2613 w 10000"/>
              <a:gd name="connsiteY46" fmla="*/ 9496 h 9938"/>
              <a:gd name="connsiteX47" fmla="*/ 2623 w 10000"/>
              <a:gd name="connsiteY47" fmla="*/ 9036 h 9938"/>
              <a:gd name="connsiteX48" fmla="*/ 2274 w 10000"/>
              <a:gd name="connsiteY48" fmla="*/ 8879 h 9938"/>
              <a:gd name="connsiteX49" fmla="*/ 2317 w 10000"/>
              <a:gd name="connsiteY49" fmla="*/ 9496 h 9938"/>
              <a:gd name="connsiteX50" fmla="*/ 2000 w 10000"/>
              <a:gd name="connsiteY50" fmla="*/ 9483 h 9938"/>
              <a:gd name="connsiteX51" fmla="*/ 1850 w 10000"/>
              <a:gd name="connsiteY51" fmla="*/ 8832 h 9938"/>
              <a:gd name="connsiteX52" fmla="*/ 665 w 10000"/>
              <a:gd name="connsiteY52" fmla="*/ 8810 h 9938"/>
              <a:gd name="connsiteX53" fmla="*/ 635 w 10000"/>
              <a:gd name="connsiteY53" fmla="*/ 8778 h 9938"/>
              <a:gd name="connsiteX54" fmla="*/ 511 w 10000"/>
              <a:gd name="connsiteY54" fmla="*/ 8765 h 9938"/>
              <a:gd name="connsiteX55" fmla="*/ 417 w 10000"/>
              <a:gd name="connsiteY55" fmla="*/ 8625 h 9938"/>
              <a:gd name="connsiteX56" fmla="*/ 39 w 10000"/>
              <a:gd name="connsiteY56" fmla="*/ 8615 h 9938"/>
              <a:gd name="connsiteX57" fmla="*/ 371 w 10000"/>
              <a:gd name="connsiteY57" fmla="*/ 9780 h 9938"/>
              <a:gd name="connsiteX58" fmla="*/ 1690 w 10000"/>
              <a:gd name="connsiteY58" fmla="*/ 9787 h 9938"/>
              <a:gd name="connsiteX59" fmla="*/ 1765 w 10000"/>
              <a:gd name="connsiteY59" fmla="*/ 9938 h 9938"/>
              <a:gd name="connsiteX60" fmla="*/ 2015 w 10000"/>
              <a:gd name="connsiteY60" fmla="*/ 9938 h 9938"/>
              <a:gd name="connsiteX61" fmla="*/ 2029 w 10000"/>
              <a:gd name="connsiteY61" fmla="*/ 9838 h 9938"/>
              <a:gd name="connsiteX62" fmla="*/ 2344 w 10000"/>
              <a:gd name="connsiteY62" fmla="*/ 9832 h 9938"/>
              <a:gd name="connsiteX63" fmla="*/ 8837 w 10000"/>
              <a:gd name="connsiteY63" fmla="*/ 9926 h 9938"/>
              <a:gd name="connsiteX64" fmla="*/ 9153 w 10000"/>
              <a:gd name="connsiteY64" fmla="*/ 8404 h 9938"/>
              <a:gd name="connsiteX65" fmla="*/ 10000 w 10000"/>
              <a:gd name="connsiteY65" fmla="*/ 6772 h 9938"/>
              <a:gd name="connsiteX66" fmla="*/ 9440 w 10000"/>
              <a:gd name="connsiteY66" fmla="*/ 6565 h 9938"/>
              <a:gd name="connsiteX67" fmla="*/ 9459 w 10000"/>
              <a:gd name="connsiteY67" fmla="*/ 6121 h 9938"/>
              <a:gd name="connsiteX68" fmla="*/ 9505 w 10000"/>
              <a:gd name="connsiteY68" fmla="*/ 5572 h 9938"/>
              <a:gd name="connsiteX69" fmla="*/ 9548 w 10000"/>
              <a:gd name="connsiteY69" fmla="*/ 5166 h 9938"/>
              <a:gd name="connsiteX70" fmla="*/ 9416 w 10000"/>
              <a:gd name="connsiteY70" fmla="*/ 4708 h 9938"/>
              <a:gd name="connsiteX71" fmla="*/ 9165 w 10000"/>
              <a:gd name="connsiteY71" fmla="*/ 4339 h 9938"/>
              <a:gd name="connsiteX72" fmla="*/ 9079 w 10000"/>
              <a:gd name="connsiteY72" fmla="*/ 3993 h 9938"/>
              <a:gd name="connsiteX73" fmla="*/ 9062 w 10000"/>
              <a:gd name="connsiteY73" fmla="*/ 3602 h 9938"/>
              <a:gd name="connsiteX74" fmla="*/ 9186 w 10000"/>
              <a:gd name="connsiteY74" fmla="*/ 3151 h 9938"/>
              <a:gd name="connsiteX75" fmla="*/ 9335 w 10000"/>
              <a:gd name="connsiteY75" fmla="*/ 2782 h 9938"/>
              <a:gd name="connsiteX76" fmla="*/ 9335 w 10000"/>
              <a:gd name="connsiteY76" fmla="*/ 2671 h 9938"/>
              <a:gd name="connsiteX77" fmla="*/ 9526 w 10000"/>
              <a:gd name="connsiteY77" fmla="*/ 1210 h 9938"/>
              <a:gd name="connsiteX78" fmla="*/ 9546 w 10000"/>
              <a:gd name="connsiteY78" fmla="*/ 809 h 9938"/>
              <a:gd name="connsiteX79" fmla="*/ 9712 w 10000"/>
              <a:gd name="connsiteY79" fmla="*/ 804 h 9938"/>
              <a:gd name="connsiteX80" fmla="*/ 9864 w 10000"/>
              <a:gd name="connsiteY80" fmla="*/ 642 h 9938"/>
              <a:gd name="connsiteX81" fmla="*/ 9882 w 10000"/>
              <a:gd name="connsiteY81" fmla="*/ 29 h 9938"/>
              <a:gd name="connsiteX82" fmla="*/ 9525 w 10000"/>
              <a:gd name="connsiteY82" fmla="*/ 8 h 9938"/>
              <a:gd name="connsiteX83" fmla="*/ 9081 w 10000"/>
              <a:gd name="connsiteY83" fmla="*/ 187 h 9938"/>
              <a:gd name="connsiteX84" fmla="*/ 8695 w 10000"/>
              <a:gd name="connsiteY84" fmla="*/ 489 h 9938"/>
              <a:gd name="connsiteX85" fmla="*/ 7987 w 10000"/>
              <a:gd name="connsiteY85" fmla="*/ 929 h 9938"/>
              <a:gd name="connsiteX86" fmla="*/ 6047 w 10000"/>
              <a:gd name="connsiteY86" fmla="*/ 1799 h 9938"/>
              <a:gd name="connsiteX87" fmla="*/ 5239 w 10000"/>
              <a:gd name="connsiteY87" fmla="*/ 2280 h 9938"/>
              <a:gd name="connsiteX88" fmla="*/ 5239 w 10000"/>
              <a:gd name="connsiteY88" fmla="*/ 2448 h 9938"/>
              <a:gd name="connsiteX89" fmla="*/ 5330 w 10000"/>
              <a:gd name="connsiteY89" fmla="*/ 2420 h 9938"/>
              <a:gd name="connsiteX90" fmla="*/ 5349 w 10000"/>
              <a:gd name="connsiteY90" fmla="*/ 2553 h 9938"/>
              <a:gd name="connsiteX91" fmla="*/ 5203 w 10000"/>
              <a:gd name="connsiteY91" fmla="*/ 2639 h 9938"/>
              <a:gd name="connsiteX92" fmla="*/ 4597 w 10000"/>
              <a:gd name="connsiteY92" fmla="*/ 3155 h 9938"/>
              <a:gd name="connsiteX93" fmla="*/ 4366 w 10000"/>
              <a:gd name="connsiteY93" fmla="*/ 3436 h 9938"/>
              <a:gd name="connsiteX94" fmla="*/ 3931 w 10000"/>
              <a:gd name="connsiteY94" fmla="*/ 3803 h 9938"/>
              <a:gd name="connsiteX95" fmla="*/ 3788 w 10000"/>
              <a:gd name="connsiteY95" fmla="*/ 3975 h 9938"/>
              <a:gd name="connsiteX96" fmla="*/ 3793 w 10000"/>
              <a:gd name="connsiteY96" fmla="*/ 4105 h 9938"/>
              <a:gd name="connsiteX97" fmla="*/ 3592 w 10000"/>
              <a:gd name="connsiteY97" fmla="*/ 4258 h 9938"/>
              <a:gd name="connsiteX98" fmla="*/ 3277 w 10000"/>
              <a:gd name="connsiteY98" fmla="*/ 4178 h 9938"/>
              <a:gd name="connsiteX99" fmla="*/ 2919 w 10000"/>
              <a:gd name="connsiteY99" fmla="*/ 4507 h 9938"/>
              <a:gd name="connsiteX100" fmla="*/ 2919 w 10000"/>
              <a:gd name="connsiteY100" fmla="*/ 4674 h 9938"/>
              <a:gd name="connsiteX101" fmla="*/ 2629 w 10000"/>
              <a:gd name="connsiteY101" fmla="*/ 4898 h 9938"/>
              <a:gd name="connsiteX102" fmla="*/ 2784 w 10000"/>
              <a:gd name="connsiteY102" fmla="*/ 5027 h 9938"/>
              <a:gd name="connsiteX103" fmla="*/ 3010 w 10000"/>
              <a:gd name="connsiteY103" fmla="*/ 4910 h 9938"/>
              <a:gd name="connsiteX104" fmla="*/ 3435 w 10000"/>
              <a:gd name="connsiteY104" fmla="*/ 5115 h 9938"/>
              <a:gd name="connsiteX105" fmla="*/ 3878 w 10000"/>
              <a:gd name="connsiteY105" fmla="*/ 4863 h 9938"/>
              <a:gd name="connsiteX106" fmla="*/ 3978 w 10000"/>
              <a:gd name="connsiteY106" fmla="*/ 4926 h 9938"/>
              <a:gd name="connsiteX107" fmla="*/ 3520 w 10000"/>
              <a:gd name="connsiteY107" fmla="*/ 5216 h 9938"/>
              <a:gd name="connsiteX108" fmla="*/ 3978 w 10000"/>
              <a:gd name="connsiteY108" fmla="*/ 5551 h 9938"/>
              <a:gd name="connsiteX109" fmla="*/ 4270 w 10000"/>
              <a:gd name="connsiteY109" fmla="*/ 5345 h 9938"/>
              <a:gd name="connsiteX110" fmla="*/ 4476 w 10000"/>
              <a:gd name="connsiteY110" fmla="*/ 5295 h 9938"/>
              <a:gd name="connsiteX111" fmla="*/ 4487 w 10000"/>
              <a:gd name="connsiteY111" fmla="*/ 5450 h 9938"/>
              <a:gd name="connsiteX112" fmla="*/ 4191 w 10000"/>
              <a:gd name="connsiteY112" fmla="*/ 5613 h 9938"/>
              <a:gd name="connsiteX113" fmla="*/ 4363 w 10000"/>
              <a:gd name="connsiteY113" fmla="*/ 5818 h 9938"/>
              <a:gd name="connsiteX114" fmla="*/ 4937 w 10000"/>
              <a:gd name="connsiteY114" fmla="*/ 5427 h 9938"/>
              <a:gd name="connsiteX115" fmla="*/ 4844 w 10000"/>
              <a:gd name="connsiteY115" fmla="*/ 5277 h 9938"/>
              <a:gd name="connsiteX116" fmla="*/ 5050 w 10000"/>
              <a:gd name="connsiteY116" fmla="*/ 5126 h 9938"/>
              <a:gd name="connsiteX117" fmla="*/ 5267 w 10000"/>
              <a:gd name="connsiteY117" fmla="*/ 5282 h 9938"/>
              <a:gd name="connsiteX118" fmla="*/ 5550 w 10000"/>
              <a:gd name="connsiteY118" fmla="*/ 5212 h 9938"/>
              <a:gd name="connsiteX119" fmla="*/ 6487 w 10000"/>
              <a:gd name="connsiteY119" fmla="*/ 3775 h 9938"/>
              <a:gd name="connsiteX120" fmla="*/ 6462 w 10000"/>
              <a:gd name="connsiteY120" fmla="*/ 3936 h 9938"/>
              <a:gd name="connsiteX121" fmla="*/ 5779 w 10000"/>
              <a:gd name="connsiteY121" fmla="*/ 5410 h 9938"/>
              <a:gd name="connsiteX122" fmla="*/ 6793 w 10000"/>
              <a:gd name="connsiteY122" fmla="*/ 5228 h 9938"/>
              <a:gd name="connsiteX123" fmla="*/ 6731 w 10000"/>
              <a:gd name="connsiteY123" fmla="*/ 5484 h 9938"/>
              <a:gd name="connsiteX124" fmla="*/ 6033 w 10000"/>
              <a:gd name="connsiteY124" fmla="*/ 5635 h 9938"/>
              <a:gd name="connsiteX125" fmla="*/ 6063 w 10000"/>
              <a:gd name="connsiteY125" fmla="*/ 5830 h 9938"/>
              <a:gd name="connsiteX126" fmla="*/ 6510 w 10000"/>
              <a:gd name="connsiteY126" fmla="*/ 5812 h 9938"/>
              <a:gd name="connsiteX127" fmla="*/ 6495 w 10000"/>
              <a:gd name="connsiteY127" fmla="*/ 5986 h 9938"/>
              <a:gd name="connsiteX128" fmla="*/ 6167 w 10000"/>
              <a:gd name="connsiteY128" fmla="*/ 6019 h 9938"/>
              <a:gd name="connsiteX129" fmla="*/ 6167 w 10000"/>
              <a:gd name="connsiteY129" fmla="*/ 6203 h 9938"/>
              <a:gd name="connsiteX130" fmla="*/ 6417 w 10000"/>
              <a:gd name="connsiteY130" fmla="*/ 6215 h 9938"/>
              <a:gd name="connsiteX131" fmla="*/ 6401 w 10000"/>
              <a:gd name="connsiteY131" fmla="*/ 6372 h 9938"/>
              <a:gd name="connsiteX132" fmla="*/ 6119 w 10000"/>
              <a:gd name="connsiteY132" fmla="*/ 6451 h 9938"/>
              <a:gd name="connsiteX133" fmla="*/ 6033 w 10000"/>
              <a:gd name="connsiteY133" fmla="*/ 6489 h 9938"/>
              <a:gd name="connsiteX134" fmla="*/ 5958 w 10000"/>
              <a:gd name="connsiteY134" fmla="*/ 6437 h 9938"/>
              <a:gd name="connsiteX135" fmla="*/ 6010 w 10000"/>
              <a:gd name="connsiteY135" fmla="*/ 6367 h 9938"/>
              <a:gd name="connsiteX136" fmla="*/ 5963 w 10000"/>
              <a:gd name="connsiteY136" fmla="*/ 6155 h 9938"/>
              <a:gd name="connsiteX137" fmla="*/ 5730 w 10000"/>
              <a:gd name="connsiteY137" fmla="*/ 5836 h 9938"/>
              <a:gd name="connsiteX138" fmla="*/ 5596 w 10000"/>
              <a:gd name="connsiteY138" fmla="*/ 5880 h 9938"/>
              <a:gd name="connsiteX139" fmla="*/ 5613 w 10000"/>
              <a:gd name="connsiteY139" fmla="*/ 5711 h 9938"/>
              <a:gd name="connsiteX140" fmla="*/ 5387 w 10000"/>
              <a:gd name="connsiteY140" fmla="*/ 5530 h 9938"/>
              <a:gd name="connsiteX141" fmla="*/ 5064 w 10000"/>
              <a:gd name="connsiteY141" fmla="*/ 5762 h 9938"/>
              <a:gd name="connsiteX142" fmla="*/ 5092 w 10000"/>
              <a:gd name="connsiteY142" fmla="*/ 6231 h 9938"/>
              <a:gd name="connsiteX143" fmla="*/ 4976 w 10000"/>
              <a:gd name="connsiteY143" fmla="*/ 6271 h 9938"/>
              <a:gd name="connsiteX144" fmla="*/ 4984 w 10000"/>
              <a:gd name="connsiteY144" fmla="*/ 6823 h 9938"/>
              <a:gd name="connsiteX145" fmla="*/ 5188 w 10000"/>
              <a:gd name="connsiteY145" fmla="*/ 6855 h 9938"/>
              <a:gd name="connsiteX146" fmla="*/ 5251 w 10000"/>
              <a:gd name="connsiteY146" fmla="*/ 6917 h 9938"/>
              <a:gd name="connsiteX147" fmla="*/ 5239 w 10000"/>
              <a:gd name="connsiteY147" fmla="*/ 7503 h 9938"/>
              <a:gd name="connsiteX148" fmla="*/ 7254 w 10000"/>
              <a:gd name="connsiteY148" fmla="*/ 7490 h 9938"/>
              <a:gd name="connsiteX149" fmla="*/ 7479 w 10000"/>
              <a:gd name="connsiteY149" fmla="*/ 7019 h 9938"/>
              <a:gd name="connsiteX150" fmla="*/ 7632 w 10000"/>
              <a:gd name="connsiteY150" fmla="*/ 6471 h 9938"/>
              <a:gd name="connsiteX151" fmla="*/ 7651 w 10000"/>
              <a:gd name="connsiteY151" fmla="*/ 5376 h 9938"/>
              <a:gd name="connsiteX152" fmla="*/ 7680 w 10000"/>
              <a:gd name="connsiteY152" fmla="*/ 5182 h 9938"/>
              <a:gd name="connsiteX153" fmla="*/ 7710 w 10000"/>
              <a:gd name="connsiteY153" fmla="*/ 5082 h 9938"/>
              <a:gd name="connsiteX0" fmla="*/ 7710 w 10000"/>
              <a:gd name="connsiteY0" fmla="*/ 5114 h 10000"/>
              <a:gd name="connsiteX1" fmla="*/ 7814 w 10000"/>
              <a:gd name="connsiteY1" fmla="*/ 5300 h 10000"/>
              <a:gd name="connsiteX2" fmla="*/ 7846 w 10000"/>
              <a:gd name="connsiteY2" fmla="*/ 5613 h 10000"/>
              <a:gd name="connsiteX3" fmla="*/ 7789 w 10000"/>
              <a:gd name="connsiteY3" fmla="*/ 6456 h 10000"/>
              <a:gd name="connsiteX4" fmla="*/ 7725 w 10000"/>
              <a:gd name="connsiteY4" fmla="*/ 6910 h 10000"/>
              <a:gd name="connsiteX5" fmla="*/ 7597 w 10000"/>
              <a:gd name="connsiteY5" fmla="*/ 7304 h 10000"/>
              <a:gd name="connsiteX6" fmla="*/ 7431 w 10000"/>
              <a:gd name="connsiteY6" fmla="*/ 7669 h 10000"/>
              <a:gd name="connsiteX7" fmla="*/ 7290 w 10000"/>
              <a:gd name="connsiteY7" fmla="*/ 7877 h 10000"/>
              <a:gd name="connsiteX8" fmla="*/ 7145 w 10000"/>
              <a:gd name="connsiteY8" fmla="*/ 8054 h 10000"/>
              <a:gd name="connsiteX9" fmla="*/ 6887 w 10000"/>
              <a:gd name="connsiteY9" fmla="*/ 8192 h 10000"/>
              <a:gd name="connsiteX10" fmla="*/ 6557 w 10000"/>
              <a:gd name="connsiteY10" fmla="*/ 8317 h 10000"/>
              <a:gd name="connsiteX11" fmla="*/ 6124 w 10000"/>
              <a:gd name="connsiteY11" fmla="*/ 8442 h 10000"/>
              <a:gd name="connsiteX12" fmla="*/ 5662 w 10000"/>
              <a:gd name="connsiteY12" fmla="*/ 8512 h 10000"/>
              <a:gd name="connsiteX13" fmla="*/ 5316 w 10000"/>
              <a:gd name="connsiteY13" fmla="*/ 8534 h 10000"/>
              <a:gd name="connsiteX14" fmla="*/ 4937 w 10000"/>
              <a:gd name="connsiteY14" fmla="*/ 8502 h 10000"/>
              <a:gd name="connsiteX15" fmla="*/ 4691 w 10000"/>
              <a:gd name="connsiteY15" fmla="*/ 8427 h 10000"/>
              <a:gd name="connsiteX16" fmla="*/ 4708 w 10000"/>
              <a:gd name="connsiteY16" fmla="*/ 9438 h 10000"/>
              <a:gd name="connsiteX17" fmla="*/ 4476 w 10000"/>
              <a:gd name="connsiteY17" fmla="*/ 9460 h 10000"/>
              <a:gd name="connsiteX18" fmla="*/ 4084 w 10000"/>
              <a:gd name="connsiteY18" fmla="*/ 8898 h 10000"/>
              <a:gd name="connsiteX19" fmla="*/ 4183 w 10000"/>
              <a:gd name="connsiteY19" fmla="*/ 8614 h 10000"/>
              <a:gd name="connsiteX20" fmla="*/ 4029 w 10000"/>
              <a:gd name="connsiteY20" fmla="*/ 8192 h 10000"/>
              <a:gd name="connsiteX21" fmla="*/ 3510 w 10000"/>
              <a:gd name="connsiteY21" fmla="*/ 8496 h 10000"/>
              <a:gd name="connsiteX22" fmla="*/ 3384 w 10000"/>
              <a:gd name="connsiteY22" fmla="*/ 8216 h 10000"/>
              <a:gd name="connsiteX23" fmla="*/ 4183 w 10000"/>
              <a:gd name="connsiteY23" fmla="*/ 7775 h 10000"/>
              <a:gd name="connsiteX24" fmla="*/ 3963 w 10000"/>
              <a:gd name="connsiteY24" fmla="*/ 6237 h 10000"/>
              <a:gd name="connsiteX25" fmla="*/ 3258 w 10000"/>
              <a:gd name="connsiteY25" fmla="*/ 5848 h 10000"/>
              <a:gd name="connsiteX26" fmla="*/ 2777 w 10000"/>
              <a:gd name="connsiteY26" fmla="*/ 6050 h 10000"/>
              <a:gd name="connsiteX27" fmla="*/ 2187 w 10000"/>
              <a:gd name="connsiteY27" fmla="*/ 5597 h 10000"/>
              <a:gd name="connsiteX28" fmla="*/ 0 w 10000"/>
              <a:gd name="connsiteY28" fmla="*/ 6612 h 10000"/>
              <a:gd name="connsiteX29" fmla="*/ 0 w 10000"/>
              <a:gd name="connsiteY29" fmla="*/ 7417 h 10000"/>
              <a:gd name="connsiteX30" fmla="*/ 674 w 10000"/>
              <a:gd name="connsiteY30" fmla="*/ 7397 h 10000"/>
              <a:gd name="connsiteX31" fmla="*/ 1332 w 10000"/>
              <a:gd name="connsiteY31" fmla="*/ 6792 h 10000"/>
              <a:gd name="connsiteX32" fmla="*/ 1534 w 10000"/>
              <a:gd name="connsiteY32" fmla="*/ 7052 h 10000"/>
              <a:gd name="connsiteX33" fmla="*/ 824 w 10000"/>
              <a:gd name="connsiteY33" fmla="*/ 7675 h 10000"/>
              <a:gd name="connsiteX34" fmla="*/ 1105 w 10000"/>
              <a:gd name="connsiteY34" fmla="*/ 8094 h 10000"/>
              <a:gd name="connsiteX35" fmla="*/ 2099 w 10000"/>
              <a:gd name="connsiteY35" fmla="*/ 8144 h 10000"/>
              <a:gd name="connsiteX36" fmla="*/ 2294 w 10000"/>
              <a:gd name="connsiteY36" fmla="*/ 8636 h 10000"/>
              <a:gd name="connsiteX37" fmla="*/ 3026 w 10000"/>
              <a:gd name="connsiteY37" fmla="*/ 8376 h 10000"/>
              <a:gd name="connsiteX38" fmla="*/ 3165 w 10000"/>
              <a:gd name="connsiteY38" fmla="*/ 8364 h 10000"/>
              <a:gd name="connsiteX39" fmla="*/ 3200 w 10000"/>
              <a:gd name="connsiteY39" fmla="*/ 8614 h 10000"/>
              <a:gd name="connsiteX40" fmla="*/ 3084 w 10000"/>
              <a:gd name="connsiteY40" fmla="*/ 8584 h 10000"/>
              <a:gd name="connsiteX41" fmla="*/ 3107 w 10000"/>
              <a:gd name="connsiteY41" fmla="*/ 9137 h 10000"/>
              <a:gd name="connsiteX42" fmla="*/ 2965 w 10000"/>
              <a:gd name="connsiteY42" fmla="*/ 9118 h 10000"/>
              <a:gd name="connsiteX43" fmla="*/ 2985 w 10000"/>
              <a:gd name="connsiteY43" fmla="*/ 9319 h 10000"/>
              <a:gd name="connsiteX44" fmla="*/ 3227 w 10000"/>
              <a:gd name="connsiteY44" fmla="*/ 9460 h 10000"/>
              <a:gd name="connsiteX45" fmla="*/ 3230 w 10000"/>
              <a:gd name="connsiteY45" fmla="*/ 9539 h 10000"/>
              <a:gd name="connsiteX46" fmla="*/ 2613 w 10000"/>
              <a:gd name="connsiteY46" fmla="*/ 9555 h 10000"/>
              <a:gd name="connsiteX47" fmla="*/ 2623 w 10000"/>
              <a:gd name="connsiteY47" fmla="*/ 9092 h 10000"/>
              <a:gd name="connsiteX48" fmla="*/ 2274 w 10000"/>
              <a:gd name="connsiteY48" fmla="*/ 8934 h 10000"/>
              <a:gd name="connsiteX49" fmla="*/ 2317 w 10000"/>
              <a:gd name="connsiteY49" fmla="*/ 9555 h 10000"/>
              <a:gd name="connsiteX50" fmla="*/ 2000 w 10000"/>
              <a:gd name="connsiteY50" fmla="*/ 9542 h 10000"/>
              <a:gd name="connsiteX51" fmla="*/ 1850 w 10000"/>
              <a:gd name="connsiteY51" fmla="*/ 8887 h 10000"/>
              <a:gd name="connsiteX52" fmla="*/ 665 w 10000"/>
              <a:gd name="connsiteY52" fmla="*/ 8865 h 10000"/>
              <a:gd name="connsiteX53" fmla="*/ 635 w 10000"/>
              <a:gd name="connsiteY53" fmla="*/ 8833 h 10000"/>
              <a:gd name="connsiteX54" fmla="*/ 511 w 10000"/>
              <a:gd name="connsiteY54" fmla="*/ 8820 h 10000"/>
              <a:gd name="connsiteX55" fmla="*/ 417 w 10000"/>
              <a:gd name="connsiteY55" fmla="*/ 8679 h 10000"/>
              <a:gd name="connsiteX56" fmla="*/ 39 w 10000"/>
              <a:gd name="connsiteY56" fmla="*/ 8669 h 10000"/>
              <a:gd name="connsiteX57" fmla="*/ 371 w 10000"/>
              <a:gd name="connsiteY57" fmla="*/ 9841 h 10000"/>
              <a:gd name="connsiteX58" fmla="*/ 1690 w 10000"/>
              <a:gd name="connsiteY58" fmla="*/ 9848 h 10000"/>
              <a:gd name="connsiteX59" fmla="*/ 1765 w 10000"/>
              <a:gd name="connsiteY59" fmla="*/ 10000 h 10000"/>
              <a:gd name="connsiteX60" fmla="*/ 2015 w 10000"/>
              <a:gd name="connsiteY60" fmla="*/ 10000 h 10000"/>
              <a:gd name="connsiteX61" fmla="*/ 2029 w 10000"/>
              <a:gd name="connsiteY61" fmla="*/ 9899 h 10000"/>
              <a:gd name="connsiteX62" fmla="*/ 8837 w 10000"/>
              <a:gd name="connsiteY62" fmla="*/ 9988 h 10000"/>
              <a:gd name="connsiteX63" fmla="*/ 9153 w 10000"/>
              <a:gd name="connsiteY63" fmla="*/ 8456 h 10000"/>
              <a:gd name="connsiteX64" fmla="*/ 10000 w 10000"/>
              <a:gd name="connsiteY64" fmla="*/ 6814 h 10000"/>
              <a:gd name="connsiteX65" fmla="*/ 9440 w 10000"/>
              <a:gd name="connsiteY65" fmla="*/ 6606 h 10000"/>
              <a:gd name="connsiteX66" fmla="*/ 9459 w 10000"/>
              <a:gd name="connsiteY66" fmla="*/ 6159 h 10000"/>
              <a:gd name="connsiteX67" fmla="*/ 9505 w 10000"/>
              <a:gd name="connsiteY67" fmla="*/ 5607 h 10000"/>
              <a:gd name="connsiteX68" fmla="*/ 9548 w 10000"/>
              <a:gd name="connsiteY68" fmla="*/ 5198 h 10000"/>
              <a:gd name="connsiteX69" fmla="*/ 9416 w 10000"/>
              <a:gd name="connsiteY69" fmla="*/ 4737 h 10000"/>
              <a:gd name="connsiteX70" fmla="*/ 9165 w 10000"/>
              <a:gd name="connsiteY70" fmla="*/ 4366 h 10000"/>
              <a:gd name="connsiteX71" fmla="*/ 9079 w 10000"/>
              <a:gd name="connsiteY71" fmla="*/ 4018 h 10000"/>
              <a:gd name="connsiteX72" fmla="*/ 9062 w 10000"/>
              <a:gd name="connsiteY72" fmla="*/ 3624 h 10000"/>
              <a:gd name="connsiteX73" fmla="*/ 9186 w 10000"/>
              <a:gd name="connsiteY73" fmla="*/ 3171 h 10000"/>
              <a:gd name="connsiteX74" fmla="*/ 9335 w 10000"/>
              <a:gd name="connsiteY74" fmla="*/ 2799 h 10000"/>
              <a:gd name="connsiteX75" fmla="*/ 9335 w 10000"/>
              <a:gd name="connsiteY75" fmla="*/ 2688 h 10000"/>
              <a:gd name="connsiteX76" fmla="*/ 9526 w 10000"/>
              <a:gd name="connsiteY76" fmla="*/ 1218 h 10000"/>
              <a:gd name="connsiteX77" fmla="*/ 9546 w 10000"/>
              <a:gd name="connsiteY77" fmla="*/ 814 h 10000"/>
              <a:gd name="connsiteX78" fmla="*/ 9712 w 10000"/>
              <a:gd name="connsiteY78" fmla="*/ 809 h 10000"/>
              <a:gd name="connsiteX79" fmla="*/ 9864 w 10000"/>
              <a:gd name="connsiteY79" fmla="*/ 646 h 10000"/>
              <a:gd name="connsiteX80" fmla="*/ 9882 w 10000"/>
              <a:gd name="connsiteY80" fmla="*/ 29 h 10000"/>
              <a:gd name="connsiteX81" fmla="*/ 9525 w 10000"/>
              <a:gd name="connsiteY81" fmla="*/ 8 h 10000"/>
              <a:gd name="connsiteX82" fmla="*/ 9081 w 10000"/>
              <a:gd name="connsiteY82" fmla="*/ 188 h 10000"/>
              <a:gd name="connsiteX83" fmla="*/ 8695 w 10000"/>
              <a:gd name="connsiteY83" fmla="*/ 492 h 10000"/>
              <a:gd name="connsiteX84" fmla="*/ 7987 w 10000"/>
              <a:gd name="connsiteY84" fmla="*/ 935 h 10000"/>
              <a:gd name="connsiteX85" fmla="*/ 6047 w 10000"/>
              <a:gd name="connsiteY85" fmla="*/ 1810 h 10000"/>
              <a:gd name="connsiteX86" fmla="*/ 5239 w 10000"/>
              <a:gd name="connsiteY86" fmla="*/ 2294 h 10000"/>
              <a:gd name="connsiteX87" fmla="*/ 5239 w 10000"/>
              <a:gd name="connsiteY87" fmla="*/ 2463 h 10000"/>
              <a:gd name="connsiteX88" fmla="*/ 5330 w 10000"/>
              <a:gd name="connsiteY88" fmla="*/ 2435 h 10000"/>
              <a:gd name="connsiteX89" fmla="*/ 5349 w 10000"/>
              <a:gd name="connsiteY89" fmla="*/ 2569 h 10000"/>
              <a:gd name="connsiteX90" fmla="*/ 5203 w 10000"/>
              <a:gd name="connsiteY90" fmla="*/ 2655 h 10000"/>
              <a:gd name="connsiteX91" fmla="*/ 4597 w 10000"/>
              <a:gd name="connsiteY91" fmla="*/ 3175 h 10000"/>
              <a:gd name="connsiteX92" fmla="*/ 4366 w 10000"/>
              <a:gd name="connsiteY92" fmla="*/ 3457 h 10000"/>
              <a:gd name="connsiteX93" fmla="*/ 3931 w 10000"/>
              <a:gd name="connsiteY93" fmla="*/ 3827 h 10000"/>
              <a:gd name="connsiteX94" fmla="*/ 3788 w 10000"/>
              <a:gd name="connsiteY94" fmla="*/ 4000 h 10000"/>
              <a:gd name="connsiteX95" fmla="*/ 3793 w 10000"/>
              <a:gd name="connsiteY95" fmla="*/ 4131 h 10000"/>
              <a:gd name="connsiteX96" fmla="*/ 3592 w 10000"/>
              <a:gd name="connsiteY96" fmla="*/ 4285 h 10000"/>
              <a:gd name="connsiteX97" fmla="*/ 3277 w 10000"/>
              <a:gd name="connsiteY97" fmla="*/ 4204 h 10000"/>
              <a:gd name="connsiteX98" fmla="*/ 2919 w 10000"/>
              <a:gd name="connsiteY98" fmla="*/ 4535 h 10000"/>
              <a:gd name="connsiteX99" fmla="*/ 2919 w 10000"/>
              <a:gd name="connsiteY99" fmla="*/ 4703 h 10000"/>
              <a:gd name="connsiteX100" fmla="*/ 2629 w 10000"/>
              <a:gd name="connsiteY100" fmla="*/ 4929 h 10000"/>
              <a:gd name="connsiteX101" fmla="*/ 2784 w 10000"/>
              <a:gd name="connsiteY101" fmla="*/ 5058 h 10000"/>
              <a:gd name="connsiteX102" fmla="*/ 3010 w 10000"/>
              <a:gd name="connsiteY102" fmla="*/ 4941 h 10000"/>
              <a:gd name="connsiteX103" fmla="*/ 3435 w 10000"/>
              <a:gd name="connsiteY103" fmla="*/ 5147 h 10000"/>
              <a:gd name="connsiteX104" fmla="*/ 3878 w 10000"/>
              <a:gd name="connsiteY104" fmla="*/ 4893 h 10000"/>
              <a:gd name="connsiteX105" fmla="*/ 3978 w 10000"/>
              <a:gd name="connsiteY105" fmla="*/ 4957 h 10000"/>
              <a:gd name="connsiteX106" fmla="*/ 3520 w 10000"/>
              <a:gd name="connsiteY106" fmla="*/ 5249 h 10000"/>
              <a:gd name="connsiteX107" fmla="*/ 3978 w 10000"/>
              <a:gd name="connsiteY107" fmla="*/ 5586 h 10000"/>
              <a:gd name="connsiteX108" fmla="*/ 4270 w 10000"/>
              <a:gd name="connsiteY108" fmla="*/ 5378 h 10000"/>
              <a:gd name="connsiteX109" fmla="*/ 4476 w 10000"/>
              <a:gd name="connsiteY109" fmla="*/ 5328 h 10000"/>
              <a:gd name="connsiteX110" fmla="*/ 4487 w 10000"/>
              <a:gd name="connsiteY110" fmla="*/ 5484 h 10000"/>
              <a:gd name="connsiteX111" fmla="*/ 4191 w 10000"/>
              <a:gd name="connsiteY111" fmla="*/ 5648 h 10000"/>
              <a:gd name="connsiteX112" fmla="*/ 4363 w 10000"/>
              <a:gd name="connsiteY112" fmla="*/ 5854 h 10000"/>
              <a:gd name="connsiteX113" fmla="*/ 4937 w 10000"/>
              <a:gd name="connsiteY113" fmla="*/ 5461 h 10000"/>
              <a:gd name="connsiteX114" fmla="*/ 4844 w 10000"/>
              <a:gd name="connsiteY114" fmla="*/ 5310 h 10000"/>
              <a:gd name="connsiteX115" fmla="*/ 5050 w 10000"/>
              <a:gd name="connsiteY115" fmla="*/ 5158 h 10000"/>
              <a:gd name="connsiteX116" fmla="*/ 5267 w 10000"/>
              <a:gd name="connsiteY116" fmla="*/ 5315 h 10000"/>
              <a:gd name="connsiteX117" fmla="*/ 5550 w 10000"/>
              <a:gd name="connsiteY117" fmla="*/ 5245 h 10000"/>
              <a:gd name="connsiteX118" fmla="*/ 6487 w 10000"/>
              <a:gd name="connsiteY118" fmla="*/ 3799 h 10000"/>
              <a:gd name="connsiteX119" fmla="*/ 6462 w 10000"/>
              <a:gd name="connsiteY119" fmla="*/ 3961 h 10000"/>
              <a:gd name="connsiteX120" fmla="*/ 5779 w 10000"/>
              <a:gd name="connsiteY120" fmla="*/ 5444 h 10000"/>
              <a:gd name="connsiteX121" fmla="*/ 6793 w 10000"/>
              <a:gd name="connsiteY121" fmla="*/ 5261 h 10000"/>
              <a:gd name="connsiteX122" fmla="*/ 6731 w 10000"/>
              <a:gd name="connsiteY122" fmla="*/ 5518 h 10000"/>
              <a:gd name="connsiteX123" fmla="*/ 6033 w 10000"/>
              <a:gd name="connsiteY123" fmla="*/ 5670 h 10000"/>
              <a:gd name="connsiteX124" fmla="*/ 6063 w 10000"/>
              <a:gd name="connsiteY124" fmla="*/ 5866 h 10000"/>
              <a:gd name="connsiteX125" fmla="*/ 6510 w 10000"/>
              <a:gd name="connsiteY125" fmla="*/ 5848 h 10000"/>
              <a:gd name="connsiteX126" fmla="*/ 6495 w 10000"/>
              <a:gd name="connsiteY126" fmla="*/ 6023 h 10000"/>
              <a:gd name="connsiteX127" fmla="*/ 6167 w 10000"/>
              <a:gd name="connsiteY127" fmla="*/ 6057 h 10000"/>
              <a:gd name="connsiteX128" fmla="*/ 6167 w 10000"/>
              <a:gd name="connsiteY128" fmla="*/ 6242 h 10000"/>
              <a:gd name="connsiteX129" fmla="*/ 6417 w 10000"/>
              <a:gd name="connsiteY129" fmla="*/ 6254 h 10000"/>
              <a:gd name="connsiteX130" fmla="*/ 6401 w 10000"/>
              <a:gd name="connsiteY130" fmla="*/ 6412 h 10000"/>
              <a:gd name="connsiteX131" fmla="*/ 6119 w 10000"/>
              <a:gd name="connsiteY131" fmla="*/ 6491 h 10000"/>
              <a:gd name="connsiteX132" fmla="*/ 6033 w 10000"/>
              <a:gd name="connsiteY132" fmla="*/ 6529 h 10000"/>
              <a:gd name="connsiteX133" fmla="*/ 5958 w 10000"/>
              <a:gd name="connsiteY133" fmla="*/ 6477 h 10000"/>
              <a:gd name="connsiteX134" fmla="*/ 6010 w 10000"/>
              <a:gd name="connsiteY134" fmla="*/ 6407 h 10000"/>
              <a:gd name="connsiteX135" fmla="*/ 5963 w 10000"/>
              <a:gd name="connsiteY135" fmla="*/ 6193 h 10000"/>
              <a:gd name="connsiteX136" fmla="*/ 5730 w 10000"/>
              <a:gd name="connsiteY136" fmla="*/ 5872 h 10000"/>
              <a:gd name="connsiteX137" fmla="*/ 5596 w 10000"/>
              <a:gd name="connsiteY137" fmla="*/ 5917 h 10000"/>
              <a:gd name="connsiteX138" fmla="*/ 5613 w 10000"/>
              <a:gd name="connsiteY138" fmla="*/ 5747 h 10000"/>
              <a:gd name="connsiteX139" fmla="*/ 5387 w 10000"/>
              <a:gd name="connsiteY139" fmla="*/ 5564 h 10000"/>
              <a:gd name="connsiteX140" fmla="*/ 5064 w 10000"/>
              <a:gd name="connsiteY140" fmla="*/ 5798 h 10000"/>
              <a:gd name="connsiteX141" fmla="*/ 5092 w 10000"/>
              <a:gd name="connsiteY141" fmla="*/ 6270 h 10000"/>
              <a:gd name="connsiteX142" fmla="*/ 4976 w 10000"/>
              <a:gd name="connsiteY142" fmla="*/ 6310 h 10000"/>
              <a:gd name="connsiteX143" fmla="*/ 4984 w 10000"/>
              <a:gd name="connsiteY143" fmla="*/ 6866 h 10000"/>
              <a:gd name="connsiteX144" fmla="*/ 5188 w 10000"/>
              <a:gd name="connsiteY144" fmla="*/ 6898 h 10000"/>
              <a:gd name="connsiteX145" fmla="*/ 5251 w 10000"/>
              <a:gd name="connsiteY145" fmla="*/ 6960 h 10000"/>
              <a:gd name="connsiteX146" fmla="*/ 5239 w 10000"/>
              <a:gd name="connsiteY146" fmla="*/ 7550 h 10000"/>
              <a:gd name="connsiteX147" fmla="*/ 7254 w 10000"/>
              <a:gd name="connsiteY147" fmla="*/ 7537 h 10000"/>
              <a:gd name="connsiteX148" fmla="*/ 7479 w 10000"/>
              <a:gd name="connsiteY148" fmla="*/ 7063 h 10000"/>
              <a:gd name="connsiteX149" fmla="*/ 7632 w 10000"/>
              <a:gd name="connsiteY149" fmla="*/ 6511 h 10000"/>
              <a:gd name="connsiteX150" fmla="*/ 7651 w 10000"/>
              <a:gd name="connsiteY150" fmla="*/ 5410 h 10000"/>
              <a:gd name="connsiteX151" fmla="*/ 7680 w 10000"/>
              <a:gd name="connsiteY151" fmla="*/ 5214 h 10000"/>
              <a:gd name="connsiteX152" fmla="*/ 7710 w 10000"/>
              <a:gd name="connsiteY152" fmla="*/ 5114 h 10000"/>
              <a:gd name="connsiteX0" fmla="*/ 7710 w 10000"/>
              <a:gd name="connsiteY0" fmla="*/ 5114 h 10245"/>
              <a:gd name="connsiteX1" fmla="*/ 7814 w 10000"/>
              <a:gd name="connsiteY1" fmla="*/ 5300 h 10245"/>
              <a:gd name="connsiteX2" fmla="*/ 7846 w 10000"/>
              <a:gd name="connsiteY2" fmla="*/ 5613 h 10245"/>
              <a:gd name="connsiteX3" fmla="*/ 7789 w 10000"/>
              <a:gd name="connsiteY3" fmla="*/ 6456 h 10245"/>
              <a:gd name="connsiteX4" fmla="*/ 7725 w 10000"/>
              <a:gd name="connsiteY4" fmla="*/ 6910 h 10245"/>
              <a:gd name="connsiteX5" fmla="*/ 7597 w 10000"/>
              <a:gd name="connsiteY5" fmla="*/ 7304 h 10245"/>
              <a:gd name="connsiteX6" fmla="*/ 7431 w 10000"/>
              <a:gd name="connsiteY6" fmla="*/ 7669 h 10245"/>
              <a:gd name="connsiteX7" fmla="*/ 7290 w 10000"/>
              <a:gd name="connsiteY7" fmla="*/ 7877 h 10245"/>
              <a:gd name="connsiteX8" fmla="*/ 7145 w 10000"/>
              <a:gd name="connsiteY8" fmla="*/ 8054 h 10245"/>
              <a:gd name="connsiteX9" fmla="*/ 6887 w 10000"/>
              <a:gd name="connsiteY9" fmla="*/ 8192 h 10245"/>
              <a:gd name="connsiteX10" fmla="*/ 6557 w 10000"/>
              <a:gd name="connsiteY10" fmla="*/ 8317 h 10245"/>
              <a:gd name="connsiteX11" fmla="*/ 6124 w 10000"/>
              <a:gd name="connsiteY11" fmla="*/ 8442 h 10245"/>
              <a:gd name="connsiteX12" fmla="*/ 5662 w 10000"/>
              <a:gd name="connsiteY12" fmla="*/ 8512 h 10245"/>
              <a:gd name="connsiteX13" fmla="*/ 5316 w 10000"/>
              <a:gd name="connsiteY13" fmla="*/ 8534 h 10245"/>
              <a:gd name="connsiteX14" fmla="*/ 4937 w 10000"/>
              <a:gd name="connsiteY14" fmla="*/ 8502 h 10245"/>
              <a:gd name="connsiteX15" fmla="*/ 4691 w 10000"/>
              <a:gd name="connsiteY15" fmla="*/ 8427 h 10245"/>
              <a:gd name="connsiteX16" fmla="*/ 4708 w 10000"/>
              <a:gd name="connsiteY16" fmla="*/ 9438 h 10245"/>
              <a:gd name="connsiteX17" fmla="*/ 4476 w 10000"/>
              <a:gd name="connsiteY17" fmla="*/ 9460 h 10245"/>
              <a:gd name="connsiteX18" fmla="*/ 4084 w 10000"/>
              <a:gd name="connsiteY18" fmla="*/ 8898 h 10245"/>
              <a:gd name="connsiteX19" fmla="*/ 4183 w 10000"/>
              <a:gd name="connsiteY19" fmla="*/ 8614 h 10245"/>
              <a:gd name="connsiteX20" fmla="*/ 4029 w 10000"/>
              <a:gd name="connsiteY20" fmla="*/ 8192 h 10245"/>
              <a:gd name="connsiteX21" fmla="*/ 3510 w 10000"/>
              <a:gd name="connsiteY21" fmla="*/ 8496 h 10245"/>
              <a:gd name="connsiteX22" fmla="*/ 3384 w 10000"/>
              <a:gd name="connsiteY22" fmla="*/ 8216 h 10245"/>
              <a:gd name="connsiteX23" fmla="*/ 4183 w 10000"/>
              <a:gd name="connsiteY23" fmla="*/ 7775 h 10245"/>
              <a:gd name="connsiteX24" fmla="*/ 3963 w 10000"/>
              <a:gd name="connsiteY24" fmla="*/ 6237 h 10245"/>
              <a:gd name="connsiteX25" fmla="*/ 3258 w 10000"/>
              <a:gd name="connsiteY25" fmla="*/ 5848 h 10245"/>
              <a:gd name="connsiteX26" fmla="*/ 2777 w 10000"/>
              <a:gd name="connsiteY26" fmla="*/ 6050 h 10245"/>
              <a:gd name="connsiteX27" fmla="*/ 2187 w 10000"/>
              <a:gd name="connsiteY27" fmla="*/ 5597 h 10245"/>
              <a:gd name="connsiteX28" fmla="*/ 0 w 10000"/>
              <a:gd name="connsiteY28" fmla="*/ 6612 h 10245"/>
              <a:gd name="connsiteX29" fmla="*/ 0 w 10000"/>
              <a:gd name="connsiteY29" fmla="*/ 7417 h 10245"/>
              <a:gd name="connsiteX30" fmla="*/ 674 w 10000"/>
              <a:gd name="connsiteY30" fmla="*/ 7397 h 10245"/>
              <a:gd name="connsiteX31" fmla="*/ 1332 w 10000"/>
              <a:gd name="connsiteY31" fmla="*/ 6792 h 10245"/>
              <a:gd name="connsiteX32" fmla="*/ 1534 w 10000"/>
              <a:gd name="connsiteY32" fmla="*/ 7052 h 10245"/>
              <a:gd name="connsiteX33" fmla="*/ 824 w 10000"/>
              <a:gd name="connsiteY33" fmla="*/ 7675 h 10245"/>
              <a:gd name="connsiteX34" fmla="*/ 1105 w 10000"/>
              <a:gd name="connsiteY34" fmla="*/ 8094 h 10245"/>
              <a:gd name="connsiteX35" fmla="*/ 2099 w 10000"/>
              <a:gd name="connsiteY35" fmla="*/ 8144 h 10245"/>
              <a:gd name="connsiteX36" fmla="*/ 2294 w 10000"/>
              <a:gd name="connsiteY36" fmla="*/ 8636 h 10245"/>
              <a:gd name="connsiteX37" fmla="*/ 3026 w 10000"/>
              <a:gd name="connsiteY37" fmla="*/ 8376 h 10245"/>
              <a:gd name="connsiteX38" fmla="*/ 3165 w 10000"/>
              <a:gd name="connsiteY38" fmla="*/ 8364 h 10245"/>
              <a:gd name="connsiteX39" fmla="*/ 3200 w 10000"/>
              <a:gd name="connsiteY39" fmla="*/ 8614 h 10245"/>
              <a:gd name="connsiteX40" fmla="*/ 3084 w 10000"/>
              <a:gd name="connsiteY40" fmla="*/ 8584 h 10245"/>
              <a:gd name="connsiteX41" fmla="*/ 3107 w 10000"/>
              <a:gd name="connsiteY41" fmla="*/ 9137 h 10245"/>
              <a:gd name="connsiteX42" fmla="*/ 2965 w 10000"/>
              <a:gd name="connsiteY42" fmla="*/ 9118 h 10245"/>
              <a:gd name="connsiteX43" fmla="*/ 2985 w 10000"/>
              <a:gd name="connsiteY43" fmla="*/ 9319 h 10245"/>
              <a:gd name="connsiteX44" fmla="*/ 3227 w 10000"/>
              <a:gd name="connsiteY44" fmla="*/ 9460 h 10245"/>
              <a:gd name="connsiteX45" fmla="*/ 3230 w 10000"/>
              <a:gd name="connsiteY45" fmla="*/ 9539 h 10245"/>
              <a:gd name="connsiteX46" fmla="*/ 2613 w 10000"/>
              <a:gd name="connsiteY46" fmla="*/ 9555 h 10245"/>
              <a:gd name="connsiteX47" fmla="*/ 2623 w 10000"/>
              <a:gd name="connsiteY47" fmla="*/ 9092 h 10245"/>
              <a:gd name="connsiteX48" fmla="*/ 2274 w 10000"/>
              <a:gd name="connsiteY48" fmla="*/ 8934 h 10245"/>
              <a:gd name="connsiteX49" fmla="*/ 2317 w 10000"/>
              <a:gd name="connsiteY49" fmla="*/ 9555 h 10245"/>
              <a:gd name="connsiteX50" fmla="*/ 2000 w 10000"/>
              <a:gd name="connsiteY50" fmla="*/ 9542 h 10245"/>
              <a:gd name="connsiteX51" fmla="*/ 1850 w 10000"/>
              <a:gd name="connsiteY51" fmla="*/ 8887 h 10245"/>
              <a:gd name="connsiteX52" fmla="*/ 665 w 10000"/>
              <a:gd name="connsiteY52" fmla="*/ 8865 h 10245"/>
              <a:gd name="connsiteX53" fmla="*/ 635 w 10000"/>
              <a:gd name="connsiteY53" fmla="*/ 8833 h 10245"/>
              <a:gd name="connsiteX54" fmla="*/ 511 w 10000"/>
              <a:gd name="connsiteY54" fmla="*/ 8820 h 10245"/>
              <a:gd name="connsiteX55" fmla="*/ 417 w 10000"/>
              <a:gd name="connsiteY55" fmla="*/ 8679 h 10245"/>
              <a:gd name="connsiteX56" fmla="*/ 39 w 10000"/>
              <a:gd name="connsiteY56" fmla="*/ 8669 h 10245"/>
              <a:gd name="connsiteX57" fmla="*/ 371 w 10000"/>
              <a:gd name="connsiteY57" fmla="*/ 9841 h 10245"/>
              <a:gd name="connsiteX58" fmla="*/ 1690 w 10000"/>
              <a:gd name="connsiteY58" fmla="*/ 9848 h 10245"/>
              <a:gd name="connsiteX59" fmla="*/ 1765 w 10000"/>
              <a:gd name="connsiteY59" fmla="*/ 10000 h 10245"/>
              <a:gd name="connsiteX60" fmla="*/ 2015 w 10000"/>
              <a:gd name="connsiteY60" fmla="*/ 10000 h 10245"/>
              <a:gd name="connsiteX61" fmla="*/ 8837 w 10000"/>
              <a:gd name="connsiteY61" fmla="*/ 9988 h 10245"/>
              <a:gd name="connsiteX62" fmla="*/ 9153 w 10000"/>
              <a:gd name="connsiteY62" fmla="*/ 8456 h 10245"/>
              <a:gd name="connsiteX63" fmla="*/ 10000 w 10000"/>
              <a:gd name="connsiteY63" fmla="*/ 6814 h 10245"/>
              <a:gd name="connsiteX64" fmla="*/ 9440 w 10000"/>
              <a:gd name="connsiteY64" fmla="*/ 6606 h 10245"/>
              <a:gd name="connsiteX65" fmla="*/ 9459 w 10000"/>
              <a:gd name="connsiteY65" fmla="*/ 6159 h 10245"/>
              <a:gd name="connsiteX66" fmla="*/ 9505 w 10000"/>
              <a:gd name="connsiteY66" fmla="*/ 5607 h 10245"/>
              <a:gd name="connsiteX67" fmla="*/ 9548 w 10000"/>
              <a:gd name="connsiteY67" fmla="*/ 5198 h 10245"/>
              <a:gd name="connsiteX68" fmla="*/ 9416 w 10000"/>
              <a:gd name="connsiteY68" fmla="*/ 4737 h 10245"/>
              <a:gd name="connsiteX69" fmla="*/ 9165 w 10000"/>
              <a:gd name="connsiteY69" fmla="*/ 4366 h 10245"/>
              <a:gd name="connsiteX70" fmla="*/ 9079 w 10000"/>
              <a:gd name="connsiteY70" fmla="*/ 4018 h 10245"/>
              <a:gd name="connsiteX71" fmla="*/ 9062 w 10000"/>
              <a:gd name="connsiteY71" fmla="*/ 3624 h 10245"/>
              <a:gd name="connsiteX72" fmla="*/ 9186 w 10000"/>
              <a:gd name="connsiteY72" fmla="*/ 3171 h 10245"/>
              <a:gd name="connsiteX73" fmla="*/ 9335 w 10000"/>
              <a:gd name="connsiteY73" fmla="*/ 2799 h 10245"/>
              <a:gd name="connsiteX74" fmla="*/ 9335 w 10000"/>
              <a:gd name="connsiteY74" fmla="*/ 2688 h 10245"/>
              <a:gd name="connsiteX75" fmla="*/ 9526 w 10000"/>
              <a:gd name="connsiteY75" fmla="*/ 1218 h 10245"/>
              <a:gd name="connsiteX76" fmla="*/ 9546 w 10000"/>
              <a:gd name="connsiteY76" fmla="*/ 814 h 10245"/>
              <a:gd name="connsiteX77" fmla="*/ 9712 w 10000"/>
              <a:gd name="connsiteY77" fmla="*/ 809 h 10245"/>
              <a:gd name="connsiteX78" fmla="*/ 9864 w 10000"/>
              <a:gd name="connsiteY78" fmla="*/ 646 h 10245"/>
              <a:gd name="connsiteX79" fmla="*/ 9882 w 10000"/>
              <a:gd name="connsiteY79" fmla="*/ 29 h 10245"/>
              <a:gd name="connsiteX80" fmla="*/ 9525 w 10000"/>
              <a:gd name="connsiteY80" fmla="*/ 8 h 10245"/>
              <a:gd name="connsiteX81" fmla="*/ 9081 w 10000"/>
              <a:gd name="connsiteY81" fmla="*/ 188 h 10245"/>
              <a:gd name="connsiteX82" fmla="*/ 8695 w 10000"/>
              <a:gd name="connsiteY82" fmla="*/ 492 h 10245"/>
              <a:gd name="connsiteX83" fmla="*/ 7987 w 10000"/>
              <a:gd name="connsiteY83" fmla="*/ 935 h 10245"/>
              <a:gd name="connsiteX84" fmla="*/ 6047 w 10000"/>
              <a:gd name="connsiteY84" fmla="*/ 1810 h 10245"/>
              <a:gd name="connsiteX85" fmla="*/ 5239 w 10000"/>
              <a:gd name="connsiteY85" fmla="*/ 2294 h 10245"/>
              <a:gd name="connsiteX86" fmla="*/ 5239 w 10000"/>
              <a:gd name="connsiteY86" fmla="*/ 2463 h 10245"/>
              <a:gd name="connsiteX87" fmla="*/ 5330 w 10000"/>
              <a:gd name="connsiteY87" fmla="*/ 2435 h 10245"/>
              <a:gd name="connsiteX88" fmla="*/ 5349 w 10000"/>
              <a:gd name="connsiteY88" fmla="*/ 2569 h 10245"/>
              <a:gd name="connsiteX89" fmla="*/ 5203 w 10000"/>
              <a:gd name="connsiteY89" fmla="*/ 2655 h 10245"/>
              <a:gd name="connsiteX90" fmla="*/ 4597 w 10000"/>
              <a:gd name="connsiteY90" fmla="*/ 3175 h 10245"/>
              <a:gd name="connsiteX91" fmla="*/ 4366 w 10000"/>
              <a:gd name="connsiteY91" fmla="*/ 3457 h 10245"/>
              <a:gd name="connsiteX92" fmla="*/ 3931 w 10000"/>
              <a:gd name="connsiteY92" fmla="*/ 3827 h 10245"/>
              <a:gd name="connsiteX93" fmla="*/ 3788 w 10000"/>
              <a:gd name="connsiteY93" fmla="*/ 4000 h 10245"/>
              <a:gd name="connsiteX94" fmla="*/ 3793 w 10000"/>
              <a:gd name="connsiteY94" fmla="*/ 4131 h 10245"/>
              <a:gd name="connsiteX95" fmla="*/ 3592 w 10000"/>
              <a:gd name="connsiteY95" fmla="*/ 4285 h 10245"/>
              <a:gd name="connsiteX96" fmla="*/ 3277 w 10000"/>
              <a:gd name="connsiteY96" fmla="*/ 4204 h 10245"/>
              <a:gd name="connsiteX97" fmla="*/ 2919 w 10000"/>
              <a:gd name="connsiteY97" fmla="*/ 4535 h 10245"/>
              <a:gd name="connsiteX98" fmla="*/ 2919 w 10000"/>
              <a:gd name="connsiteY98" fmla="*/ 4703 h 10245"/>
              <a:gd name="connsiteX99" fmla="*/ 2629 w 10000"/>
              <a:gd name="connsiteY99" fmla="*/ 4929 h 10245"/>
              <a:gd name="connsiteX100" fmla="*/ 2784 w 10000"/>
              <a:gd name="connsiteY100" fmla="*/ 5058 h 10245"/>
              <a:gd name="connsiteX101" fmla="*/ 3010 w 10000"/>
              <a:gd name="connsiteY101" fmla="*/ 4941 h 10245"/>
              <a:gd name="connsiteX102" fmla="*/ 3435 w 10000"/>
              <a:gd name="connsiteY102" fmla="*/ 5147 h 10245"/>
              <a:gd name="connsiteX103" fmla="*/ 3878 w 10000"/>
              <a:gd name="connsiteY103" fmla="*/ 4893 h 10245"/>
              <a:gd name="connsiteX104" fmla="*/ 3978 w 10000"/>
              <a:gd name="connsiteY104" fmla="*/ 4957 h 10245"/>
              <a:gd name="connsiteX105" fmla="*/ 3520 w 10000"/>
              <a:gd name="connsiteY105" fmla="*/ 5249 h 10245"/>
              <a:gd name="connsiteX106" fmla="*/ 3978 w 10000"/>
              <a:gd name="connsiteY106" fmla="*/ 5586 h 10245"/>
              <a:gd name="connsiteX107" fmla="*/ 4270 w 10000"/>
              <a:gd name="connsiteY107" fmla="*/ 5378 h 10245"/>
              <a:gd name="connsiteX108" fmla="*/ 4476 w 10000"/>
              <a:gd name="connsiteY108" fmla="*/ 5328 h 10245"/>
              <a:gd name="connsiteX109" fmla="*/ 4487 w 10000"/>
              <a:gd name="connsiteY109" fmla="*/ 5484 h 10245"/>
              <a:gd name="connsiteX110" fmla="*/ 4191 w 10000"/>
              <a:gd name="connsiteY110" fmla="*/ 5648 h 10245"/>
              <a:gd name="connsiteX111" fmla="*/ 4363 w 10000"/>
              <a:gd name="connsiteY111" fmla="*/ 5854 h 10245"/>
              <a:gd name="connsiteX112" fmla="*/ 4937 w 10000"/>
              <a:gd name="connsiteY112" fmla="*/ 5461 h 10245"/>
              <a:gd name="connsiteX113" fmla="*/ 4844 w 10000"/>
              <a:gd name="connsiteY113" fmla="*/ 5310 h 10245"/>
              <a:gd name="connsiteX114" fmla="*/ 5050 w 10000"/>
              <a:gd name="connsiteY114" fmla="*/ 5158 h 10245"/>
              <a:gd name="connsiteX115" fmla="*/ 5267 w 10000"/>
              <a:gd name="connsiteY115" fmla="*/ 5315 h 10245"/>
              <a:gd name="connsiteX116" fmla="*/ 5550 w 10000"/>
              <a:gd name="connsiteY116" fmla="*/ 5245 h 10245"/>
              <a:gd name="connsiteX117" fmla="*/ 6487 w 10000"/>
              <a:gd name="connsiteY117" fmla="*/ 3799 h 10245"/>
              <a:gd name="connsiteX118" fmla="*/ 6462 w 10000"/>
              <a:gd name="connsiteY118" fmla="*/ 3961 h 10245"/>
              <a:gd name="connsiteX119" fmla="*/ 5779 w 10000"/>
              <a:gd name="connsiteY119" fmla="*/ 5444 h 10245"/>
              <a:gd name="connsiteX120" fmla="*/ 6793 w 10000"/>
              <a:gd name="connsiteY120" fmla="*/ 5261 h 10245"/>
              <a:gd name="connsiteX121" fmla="*/ 6731 w 10000"/>
              <a:gd name="connsiteY121" fmla="*/ 5518 h 10245"/>
              <a:gd name="connsiteX122" fmla="*/ 6033 w 10000"/>
              <a:gd name="connsiteY122" fmla="*/ 5670 h 10245"/>
              <a:gd name="connsiteX123" fmla="*/ 6063 w 10000"/>
              <a:gd name="connsiteY123" fmla="*/ 5866 h 10245"/>
              <a:gd name="connsiteX124" fmla="*/ 6510 w 10000"/>
              <a:gd name="connsiteY124" fmla="*/ 5848 h 10245"/>
              <a:gd name="connsiteX125" fmla="*/ 6495 w 10000"/>
              <a:gd name="connsiteY125" fmla="*/ 6023 h 10245"/>
              <a:gd name="connsiteX126" fmla="*/ 6167 w 10000"/>
              <a:gd name="connsiteY126" fmla="*/ 6057 h 10245"/>
              <a:gd name="connsiteX127" fmla="*/ 6167 w 10000"/>
              <a:gd name="connsiteY127" fmla="*/ 6242 h 10245"/>
              <a:gd name="connsiteX128" fmla="*/ 6417 w 10000"/>
              <a:gd name="connsiteY128" fmla="*/ 6254 h 10245"/>
              <a:gd name="connsiteX129" fmla="*/ 6401 w 10000"/>
              <a:gd name="connsiteY129" fmla="*/ 6412 h 10245"/>
              <a:gd name="connsiteX130" fmla="*/ 6119 w 10000"/>
              <a:gd name="connsiteY130" fmla="*/ 6491 h 10245"/>
              <a:gd name="connsiteX131" fmla="*/ 6033 w 10000"/>
              <a:gd name="connsiteY131" fmla="*/ 6529 h 10245"/>
              <a:gd name="connsiteX132" fmla="*/ 5958 w 10000"/>
              <a:gd name="connsiteY132" fmla="*/ 6477 h 10245"/>
              <a:gd name="connsiteX133" fmla="*/ 6010 w 10000"/>
              <a:gd name="connsiteY133" fmla="*/ 6407 h 10245"/>
              <a:gd name="connsiteX134" fmla="*/ 5963 w 10000"/>
              <a:gd name="connsiteY134" fmla="*/ 6193 h 10245"/>
              <a:gd name="connsiteX135" fmla="*/ 5730 w 10000"/>
              <a:gd name="connsiteY135" fmla="*/ 5872 h 10245"/>
              <a:gd name="connsiteX136" fmla="*/ 5596 w 10000"/>
              <a:gd name="connsiteY136" fmla="*/ 5917 h 10245"/>
              <a:gd name="connsiteX137" fmla="*/ 5613 w 10000"/>
              <a:gd name="connsiteY137" fmla="*/ 5747 h 10245"/>
              <a:gd name="connsiteX138" fmla="*/ 5387 w 10000"/>
              <a:gd name="connsiteY138" fmla="*/ 5564 h 10245"/>
              <a:gd name="connsiteX139" fmla="*/ 5064 w 10000"/>
              <a:gd name="connsiteY139" fmla="*/ 5798 h 10245"/>
              <a:gd name="connsiteX140" fmla="*/ 5092 w 10000"/>
              <a:gd name="connsiteY140" fmla="*/ 6270 h 10245"/>
              <a:gd name="connsiteX141" fmla="*/ 4976 w 10000"/>
              <a:gd name="connsiteY141" fmla="*/ 6310 h 10245"/>
              <a:gd name="connsiteX142" fmla="*/ 4984 w 10000"/>
              <a:gd name="connsiteY142" fmla="*/ 6866 h 10245"/>
              <a:gd name="connsiteX143" fmla="*/ 5188 w 10000"/>
              <a:gd name="connsiteY143" fmla="*/ 6898 h 10245"/>
              <a:gd name="connsiteX144" fmla="*/ 5251 w 10000"/>
              <a:gd name="connsiteY144" fmla="*/ 6960 h 10245"/>
              <a:gd name="connsiteX145" fmla="*/ 5239 w 10000"/>
              <a:gd name="connsiteY145" fmla="*/ 7550 h 10245"/>
              <a:gd name="connsiteX146" fmla="*/ 7254 w 10000"/>
              <a:gd name="connsiteY146" fmla="*/ 7537 h 10245"/>
              <a:gd name="connsiteX147" fmla="*/ 7479 w 10000"/>
              <a:gd name="connsiteY147" fmla="*/ 7063 h 10245"/>
              <a:gd name="connsiteX148" fmla="*/ 7632 w 10000"/>
              <a:gd name="connsiteY148" fmla="*/ 6511 h 10245"/>
              <a:gd name="connsiteX149" fmla="*/ 7651 w 10000"/>
              <a:gd name="connsiteY149" fmla="*/ 5410 h 10245"/>
              <a:gd name="connsiteX150" fmla="*/ 7680 w 10000"/>
              <a:gd name="connsiteY150" fmla="*/ 5214 h 10245"/>
              <a:gd name="connsiteX151" fmla="*/ 7710 w 10000"/>
              <a:gd name="connsiteY151" fmla="*/ 5114 h 10245"/>
              <a:gd name="connsiteX0" fmla="*/ 7710 w 10000"/>
              <a:gd name="connsiteY0" fmla="*/ 5114 h 10000"/>
              <a:gd name="connsiteX1" fmla="*/ 7814 w 10000"/>
              <a:gd name="connsiteY1" fmla="*/ 5300 h 10000"/>
              <a:gd name="connsiteX2" fmla="*/ 7846 w 10000"/>
              <a:gd name="connsiteY2" fmla="*/ 5613 h 10000"/>
              <a:gd name="connsiteX3" fmla="*/ 7789 w 10000"/>
              <a:gd name="connsiteY3" fmla="*/ 6456 h 10000"/>
              <a:gd name="connsiteX4" fmla="*/ 7725 w 10000"/>
              <a:gd name="connsiteY4" fmla="*/ 6910 h 10000"/>
              <a:gd name="connsiteX5" fmla="*/ 7597 w 10000"/>
              <a:gd name="connsiteY5" fmla="*/ 7304 h 10000"/>
              <a:gd name="connsiteX6" fmla="*/ 7431 w 10000"/>
              <a:gd name="connsiteY6" fmla="*/ 7669 h 10000"/>
              <a:gd name="connsiteX7" fmla="*/ 7290 w 10000"/>
              <a:gd name="connsiteY7" fmla="*/ 7877 h 10000"/>
              <a:gd name="connsiteX8" fmla="*/ 7145 w 10000"/>
              <a:gd name="connsiteY8" fmla="*/ 8054 h 10000"/>
              <a:gd name="connsiteX9" fmla="*/ 6887 w 10000"/>
              <a:gd name="connsiteY9" fmla="*/ 8192 h 10000"/>
              <a:gd name="connsiteX10" fmla="*/ 6557 w 10000"/>
              <a:gd name="connsiteY10" fmla="*/ 8317 h 10000"/>
              <a:gd name="connsiteX11" fmla="*/ 6124 w 10000"/>
              <a:gd name="connsiteY11" fmla="*/ 8442 h 10000"/>
              <a:gd name="connsiteX12" fmla="*/ 5662 w 10000"/>
              <a:gd name="connsiteY12" fmla="*/ 8512 h 10000"/>
              <a:gd name="connsiteX13" fmla="*/ 5316 w 10000"/>
              <a:gd name="connsiteY13" fmla="*/ 8534 h 10000"/>
              <a:gd name="connsiteX14" fmla="*/ 4937 w 10000"/>
              <a:gd name="connsiteY14" fmla="*/ 8502 h 10000"/>
              <a:gd name="connsiteX15" fmla="*/ 4691 w 10000"/>
              <a:gd name="connsiteY15" fmla="*/ 8427 h 10000"/>
              <a:gd name="connsiteX16" fmla="*/ 4708 w 10000"/>
              <a:gd name="connsiteY16" fmla="*/ 9438 h 10000"/>
              <a:gd name="connsiteX17" fmla="*/ 4476 w 10000"/>
              <a:gd name="connsiteY17" fmla="*/ 9460 h 10000"/>
              <a:gd name="connsiteX18" fmla="*/ 4084 w 10000"/>
              <a:gd name="connsiteY18" fmla="*/ 8898 h 10000"/>
              <a:gd name="connsiteX19" fmla="*/ 4183 w 10000"/>
              <a:gd name="connsiteY19" fmla="*/ 8614 h 10000"/>
              <a:gd name="connsiteX20" fmla="*/ 4029 w 10000"/>
              <a:gd name="connsiteY20" fmla="*/ 8192 h 10000"/>
              <a:gd name="connsiteX21" fmla="*/ 3510 w 10000"/>
              <a:gd name="connsiteY21" fmla="*/ 8496 h 10000"/>
              <a:gd name="connsiteX22" fmla="*/ 3384 w 10000"/>
              <a:gd name="connsiteY22" fmla="*/ 8216 h 10000"/>
              <a:gd name="connsiteX23" fmla="*/ 4183 w 10000"/>
              <a:gd name="connsiteY23" fmla="*/ 7775 h 10000"/>
              <a:gd name="connsiteX24" fmla="*/ 3963 w 10000"/>
              <a:gd name="connsiteY24" fmla="*/ 6237 h 10000"/>
              <a:gd name="connsiteX25" fmla="*/ 3258 w 10000"/>
              <a:gd name="connsiteY25" fmla="*/ 5848 h 10000"/>
              <a:gd name="connsiteX26" fmla="*/ 2777 w 10000"/>
              <a:gd name="connsiteY26" fmla="*/ 6050 h 10000"/>
              <a:gd name="connsiteX27" fmla="*/ 2187 w 10000"/>
              <a:gd name="connsiteY27" fmla="*/ 5597 h 10000"/>
              <a:gd name="connsiteX28" fmla="*/ 0 w 10000"/>
              <a:gd name="connsiteY28" fmla="*/ 6612 h 10000"/>
              <a:gd name="connsiteX29" fmla="*/ 0 w 10000"/>
              <a:gd name="connsiteY29" fmla="*/ 7417 h 10000"/>
              <a:gd name="connsiteX30" fmla="*/ 674 w 10000"/>
              <a:gd name="connsiteY30" fmla="*/ 7397 h 10000"/>
              <a:gd name="connsiteX31" fmla="*/ 1332 w 10000"/>
              <a:gd name="connsiteY31" fmla="*/ 6792 h 10000"/>
              <a:gd name="connsiteX32" fmla="*/ 1534 w 10000"/>
              <a:gd name="connsiteY32" fmla="*/ 7052 h 10000"/>
              <a:gd name="connsiteX33" fmla="*/ 824 w 10000"/>
              <a:gd name="connsiteY33" fmla="*/ 7675 h 10000"/>
              <a:gd name="connsiteX34" fmla="*/ 1105 w 10000"/>
              <a:gd name="connsiteY34" fmla="*/ 8094 h 10000"/>
              <a:gd name="connsiteX35" fmla="*/ 2099 w 10000"/>
              <a:gd name="connsiteY35" fmla="*/ 8144 h 10000"/>
              <a:gd name="connsiteX36" fmla="*/ 2294 w 10000"/>
              <a:gd name="connsiteY36" fmla="*/ 8636 h 10000"/>
              <a:gd name="connsiteX37" fmla="*/ 3026 w 10000"/>
              <a:gd name="connsiteY37" fmla="*/ 8376 h 10000"/>
              <a:gd name="connsiteX38" fmla="*/ 3165 w 10000"/>
              <a:gd name="connsiteY38" fmla="*/ 8364 h 10000"/>
              <a:gd name="connsiteX39" fmla="*/ 3200 w 10000"/>
              <a:gd name="connsiteY39" fmla="*/ 8614 h 10000"/>
              <a:gd name="connsiteX40" fmla="*/ 3084 w 10000"/>
              <a:gd name="connsiteY40" fmla="*/ 8584 h 10000"/>
              <a:gd name="connsiteX41" fmla="*/ 3107 w 10000"/>
              <a:gd name="connsiteY41" fmla="*/ 9137 h 10000"/>
              <a:gd name="connsiteX42" fmla="*/ 2965 w 10000"/>
              <a:gd name="connsiteY42" fmla="*/ 9118 h 10000"/>
              <a:gd name="connsiteX43" fmla="*/ 2985 w 10000"/>
              <a:gd name="connsiteY43" fmla="*/ 9319 h 10000"/>
              <a:gd name="connsiteX44" fmla="*/ 3227 w 10000"/>
              <a:gd name="connsiteY44" fmla="*/ 9460 h 10000"/>
              <a:gd name="connsiteX45" fmla="*/ 3230 w 10000"/>
              <a:gd name="connsiteY45" fmla="*/ 9539 h 10000"/>
              <a:gd name="connsiteX46" fmla="*/ 2613 w 10000"/>
              <a:gd name="connsiteY46" fmla="*/ 9555 h 10000"/>
              <a:gd name="connsiteX47" fmla="*/ 2623 w 10000"/>
              <a:gd name="connsiteY47" fmla="*/ 9092 h 10000"/>
              <a:gd name="connsiteX48" fmla="*/ 2274 w 10000"/>
              <a:gd name="connsiteY48" fmla="*/ 8934 h 10000"/>
              <a:gd name="connsiteX49" fmla="*/ 2317 w 10000"/>
              <a:gd name="connsiteY49" fmla="*/ 9555 h 10000"/>
              <a:gd name="connsiteX50" fmla="*/ 2000 w 10000"/>
              <a:gd name="connsiteY50" fmla="*/ 9542 h 10000"/>
              <a:gd name="connsiteX51" fmla="*/ 1850 w 10000"/>
              <a:gd name="connsiteY51" fmla="*/ 8887 h 10000"/>
              <a:gd name="connsiteX52" fmla="*/ 665 w 10000"/>
              <a:gd name="connsiteY52" fmla="*/ 8865 h 10000"/>
              <a:gd name="connsiteX53" fmla="*/ 635 w 10000"/>
              <a:gd name="connsiteY53" fmla="*/ 8833 h 10000"/>
              <a:gd name="connsiteX54" fmla="*/ 511 w 10000"/>
              <a:gd name="connsiteY54" fmla="*/ 8820 h 10000"/>
              <a:gd name="connsiteX55" fmla="*/ 417 w 10000"/>
              <a:gd name="connsiteY55" fmla="*/ 8679 h 10000"/>
              <a:gd name="connsiteX56" fmla="*/ 39 w 10000"/>
              <a:gd name="connsiteY56" fmla="*/ 8669 h 10000"/>
              <a:gd name="connsiteX57" fmla="*/ 371 w 10000"/>
              <a:gd name="connsiteY57" fmla="*/ 9841 h 10000"/>
              <a:gd name="connsiteX58" fmla="*/ 1690 w 10000"/>
              <a:gd name="connsiteY58" fmla="*/ 9848 h 10000"/>
              <a:gd name="connsiteX59" fmla="*/ 1765 w 10000"/>
              <a:gd name="connsiteY59" fmla="*/ 10000 h 10000"/>
              <a:gd name="connsiteX60" fmla="*/ 8837 w 10000"/>
              <a:gd name="connsiteY60" fmla="*/ 9988 h 10000"/>
              <a:gd name="connsiteX61" fmla="*/ 9153 w 10000"/>
              <a:gd name="connsiteY61" fmla="*/ 8456 h 10000"/>
              <a:gd name="connsiteX62" fmla="*/ 10000 w 10000"/>
              <a:gd name="connsiteY62" fmla="*/ 6814 h 10000"/>
              <a:gd name="connsiteX63" fmla="*/ 9440 w 10000"/>
              <a:gd name="connsiteY63" fmla="*/ 6606 h 10000"/>
              <a:gd name="connsiteX64" fmla="*/ 9459 w 10000"/>
              <a:gd name="connsiteY64" fmla="*/ 6159 h 10000"/>
              <a:gd name="connsiteX65" fmla="*/ 9505 w 10000"/>
              <a:gd name="connsiteY65" fmla="*/ 5607 h 10000"/>
              <a:gd name="connsiteX66" fmla="*/ 9548 w 10000"/>
              <a:gd name="connsiteY66" fmla="*/ 5198 h 10000"/>
              <a:gd name="connsiteX67" fmla="*/ 9416 w 10000"/>
              <a:gd name="connsiteY67" fmla="*/ 4737 h 10000"/>
              <a:gd name="connsiteX68" fmla="*/ 9165 w 10000"/>
              <a:gd name="connsiteY68" fmla="*/ 4366 h 10000"/>
              <a:gd name="connsiteX69" fmla="*/ 9079 w 10000"/>
              <a:gd name="connsiteY69" fmla="*/ 4018 h 10000"/>
              <a:gd name="connsiteX70" fmla="*/ 9062 w 10000"/>
              <a:gd name="connsiteY70" fmla="*/ 3624 h 10000"/>
              <a:gd name="connsiteX71" fmla="*/ 9186 w 10000"/>
              <a:gd name="connsiteY71" fmla="*/ 3171 h 10000"/>
              <a:gd name="connsiteX72" fmla="*/ 9335 w 10000"/>
              <a:gd name="connsiteY72" fmla="*/ 2799 h 10000"/>
              <a:gd name="connsiteX73" fmla="*/ 9335 w 10000"/>
              <a:gd name="connsiteY73" fmla="*/ 2688 h 10000"/>
              <a:gd name="connsiteX74" fmla="*/ 9526 w 10000"/>
              <a:gd name="connsiteY74" fmla="*/ 1218 h 10000"/>
              <a:gd name="connsiteX75" fmla="*/ 9546 w 10000"/>
              <a:gd name="connsiteY75" fmla="*/ 814 h 10000"/>
              <a:gd name="connsiteX76" fmla="*/ 9712 w 10000"/>
              <a:gd name="connsiteY76" fmla="*/ 809 h 10000"/>
              <a:gd name="connsiteX77" fmla="*/ 9864 w 10000"/>
              <a:gd name="connsiteY77" fmla="*/ 646 h 10000"/>
              <a:gd name="connsiteX78" fmla="*/ 9882 w 10000"/>
              <a:gd name="connsiteY78" fmla="*/ 29 h 10000"/>
              <a:gd name="connsiteX79" fmla="*/ 9525 w 10000"/>
              <a:gd name="connsiteY79" fmla="*/ 8 h 10000"/>
              <a:gd name="connsiteX80" fmla="*/ 9081 w 10000"/>
              <a:gd name="connsiteY80" fmla="*/ 188 h 10000"/>
              <a:gd name="connsiteX81" fmla="*/ 8695 w 10000"/>
              <a:gd name="connsiteY81" fmla="*/ 492 h 10000"/>
              <a:gd name="connsiteX82" fmla="*/ 7987 w 10000"/>
              <a:gd name="connsiteY82" fmla="*/ 935 h 10000"/>
              <a:gd name="connsiteX83" fmla="*/ 6047 w 10000"/>
              <a:gd name="connsiteY83" fmla="*/ 1810 h 10000"/>
              <a:gd name="connsiteX84" fmla="*/ 5239 w 10000"/>
              <a:gd name="connsiteY84" fmla="*/ 2294 h 10000"/>
              <a:gd name="connsiteX85" fmla="*/ 5239 w 10000"/>
              <a:gd name="connsiteY85" fmla="*/ 2463 h 10000"/>
              <a:gd name="connsiteX86" fmla="*/ 5330 w 10000"/>
              <a:gd name="connsiteY86" fmla="*/ 2435 h 10000"/>
              <a:gd name="connsiteX87" fmla="*/ 5349 w 10000"/>
              <a:gd name="connsiteY87" fmla="*/ 2569 h 10000"/>
              <a:gd name="connsiteX88" fmla="*/ 5203 w 10000"/>
              <a:gd name="connsiteY88" fmla="*/ 2655 h 10000"/>
              <a:gd name="connsiteX89" fmla="*/ 4597 w 10000"/>
              <a:gd name="connsiteY89" fmla="*/ 3175 h 10000"/>
              <a:gd name="connsiteX90" fmla="*/ 4366 w 10000"/>
              <a:gd name="connsiteY90" fmla="*/ 3457 h 10000"/>
              <a:gd name="connsiteX91" fmla="*/ 3931 w 10000"/>
              <a:gd name="connsiteY91" fmla="*/ 3827 h 10000"/>
              <a:gd name="connsiteX92" fmla="*/ 3788 w 10000"/>
              <a:gd name="connsiteY92" fmla="*/ 4000 h 10000"/>
              <a:gd name="connsiteX93" fmla="*/ 3793 w 10000"/>
              <a:gd name="connsiteY93" fmla="*/ 4131 h 10000"/>
              <a:gd name="connsiteX94" fmla="*/ 3592 w 10000"/>
              <a:gd name="connsiteY94" fmla="*/ 4285 h 10000"/>
              <a:gd name="connsiteX95" fmla="*/ 3277 w 10000"/>
              <a:gd name="connsiteY95" fmla="*/ 4204 h 10000"/>
              <a:gd name="connsiteX96" fmla="*/ 2919 w 10000"/>
              <a:gd name="connsiteY96" fmla="*/ 4535 h 10000"/>
              <a:gd name="connsiteX97" fmla="*/ 2919 w 10000"/>
              <a:gd name="connsiteY97" fmla="*/ 4703 h 10000"/>
              <a:gd name="connsiteX98" fmla="*/ 2629 w 10000"/>
              <a:gd name="connsiteY98" fmla="*/ 4929 h 10000"/>
              <a:gd name="connsiteX99" fmla="*/ 2784 w 10000"/>
              <a:gd name="connsiteY99" fmla="*/ 5058 h 10000"/>
              <a:gd name="connsiteX100" fmla="*/ 3010 w 10000"/>
              <a:gd name="connsiteY100" fmla="*/ 4941 h 10000"/>
              <a:gd name="connsiteX101" fmla="*/ 3435 w 10000"/>
              <a:gd name="connsiteY101" fmla="*/ 5147 h 10000"/>
              <a:gd name="connsiteX102" fmla="*/ 3878 w 10000"/>
              <a:gd name="connsiteY102" fmla="*/ 4893 h 10000"/>
              <a:gd name="connsiteX103" fmla="*/ 3978 w 10000"/>
              <a:gd name="connsiteY103" fmla="*/ 4957 h 10000"/>
              <a:gd name="connsiteX104" fmla="*/ 3520 w 10000"/>
              <a:gd name="connsiteY104" fmla="*/ 5249 h 10000"/>
              <a:gd name="connsiteX105" fmla="*/ 3978 w 10000"/>
              <a:gd name="connsiteY105" fmla="*/ 5586 h 10000"/>
              <a:gd name="connsiteX106" fmla="*/ 4270 w 10000"/>
              <a:gd name="connsiteY106" fmla="*/ 5378 h 10000"/>
              <a:gd name="connsiteX107" fmla="*/ 4476 w 10000"/>
              <a:gd name="connsiteY107" fmla="*/ 5328 h 10000"/>
              <a:gd name="connsiteX108" fmla="*/ 4487 w 10000"/>
              <a:gd name="connsiteY108" fmla="*/ 5484 h 10000"/>
              <a:gd name="connsiteX109" fmla="*/ 4191 w 10000"/>
              <a:gd name="connsiteY109" fmla="*/ 5648 h 10000"/>
              <a:gd name="connsiteX110" fmla="*/ 4363 w 10000"/>
              <a:gd name="connsiteY110" fmla="*/ 5854 h 10000"/>
              <a:gd name="connsiteX111" fmla="*/ 4937 w 10000"/>
              <a:gd name="connsiteY111" fmla="*/ 5461 h 10000"/>
              <a:gd name="connsiteX112" fmla="*/ 4844 w 10000"/>
              <a:gd name="connsiteY112" fmla="*/ 5310 h 10000"/>
              <a:gd name="connsiteX113" fmla="*/ 5050 w 10000"/>
              <a:gd name="connsiteY113" fmla="*/ 5158 h 10000"/>
              <a:gd name="connsiteX114" fmla="*/ 5267 w 10000"/>
              <a:gd name="connsiteY114" fmla="*/ 5315 h 10000"/>
              <a:gd name="connsiteX115" fmla="*/ 5550 w 10000"/>
              <a:gd name="connsiteY115" fmla="*/ 5245 h 10000"/>
              <a:gd name="connsiteX116" fmla="*/ 6487 w 10000"/>
              <a:gd name="connsiteY116" fmla="*/ 3799 h 10000"/>
              <a:gd name="connsiteX117" fmla="*/ 6462 w 10000"/>
              <a:gd name="connsiteY117" fmla="*/ 3961 h 10000"/>
              <a:gd name="connsiteX118" fmla="*/ 5779 w 10000"/>
              <a:gd name="connsiteY118" fmla="*/ 5444 h 10000"/>
              <a:gd name="connsiteX119" fmla="*/ 6793 w 10000"/>
              <a:gd name="connsiteY119" fmla="*/ 5261 h 10000"/>
              <a:gd name="connsiteX120" fmla="*/ 6731 w 10000"/>
              <a:gd name="connsiteY120" fmla="*/ 5518 h 10000"/>
              <a:gd name="connsiteX121" fmla="*/ 6033 w 10000"/>
              <a:gd name="connsiteY121" fmla="*/ 5670 h 10000"/>
              <a:gd name="connsiteX122" fmla="*/ 6063 w 10000"/>
              <a:gd name="connsiteY122" fmla="*/ 5866 h 10000"/>
              <a:gd name="connsiteX123" fmla="*/ 6510 w 10000"/>
              <a:gd name="connsiteY123" fmla="*/ 5848 h 10000"/>
              <a:gd name="connsiteX124" fmla="*/ 6495 w 10000"/>
              <a:gd name="connsiteY124" fmla="*/ 6023 h 10000"/>
              <a:gd name="connsiteX125" fmla="*/ 6167 w 10000"/>
              <a:gd name="connsiteY125" fmla="*/ 6057 h 10000"/>
              <a:gd name="connsiteX126" fmla="*/ 6167 w 10000"/>
              <a:gd name="connsiteY126" fmla="*/ 6242 h 10000"/>
              <a:gd name="connsiteX127" fmla="*/ 6417 w 10000"/>
              <a:gd name="connsiteY127" fmla="*/ 6254 h 10000"/>
              <a:gd name="connsiteX128" fmla="*/ 6401 w 10000"/>
              <a:gd name="connsiteY128" fmla="*/ 6412 h 10000"/>
              <a:gd name="connsiteX129" fmla="*/ 6119 w 10000"/>
              <a:gd name="connsiteY129" fmla="*/ 6491 h 10000"/>
              <a:gd name="connsiteX130" fmla="*/ 6033 w 10000"/>
              <a:gd name="connsiteY130" fmla="*/ 6529 h 10000"/>
              <a:gd name="connsiteX131" fmla="*/ 5958 w 10000"/>
              <a:gd name="connsiteY131" fmla="*/ 6477 h 10000"/>
              <a:gd name="connsiteX132" fmla="*/ 6010 w 10000"/>
              <a:gd name="connsiteY132" fmla="*/ 6407 h 10000"/>
              <a:gd name="connsiteX133" fmla="*/ 5963 w 10000"/>
              <a:gd name="connsiteY133" fmla="*/ 6193 h 10000"/>
              <a:gd name="connsiteX134" fmla="*/ 5730 w 10000"/>
              <a:gd name="connsiteY134" fmla="*/ 5872 h 10000"/>
              <a:gd name="connsiteX135" fmla="*/ 5596 w 10000"/>
              <a:gd name="connsiteY135" fmla="*/ 5917 h 10000"/>
              <a:gd name="connsiteX136" fmla="*/ 5613 w 10000"/>
              <a:gd name="connsiteY136" fmla="*/ 5747 h 10000"/>
              <a:gd name="connsiteX137" fmla="*/ 5387 w 10000"/>
              <a:gd name="connsiteY137" fmla="*/ 5564 h 10000"/>
              <a:gd name="connsiteX138" fmla="*/ 5064 w 10000"/>
              <a:gd name="connsiteY138" fmla="*/ 5798 h 10000"/>
              <a:gd name="connsiteX139" fmla="*/ 5092 w 10000"/>
              <a:gd name="connsiteY139" fmla="*/ 6270 h 10000"/>
              <a:gd name="connsiteX140" fmla="*/ 4976 w 10000"/>
              <a:gd name="connsiteY140" fmla="*/ 6310 h 10000"/>
              <a:gd name="connsiteX141" fmla="*/ 4984 w 10000"/>
              <a:gd name="connsiteY141" fmla="*/ 6866 h 10000"/>
              <a:gd name="connsiteX142" fmla="*/ 5188 w 10000"/>
              <a:gd name="connsiteY142" fmla="*/ 6898 h 10000"/>
              <a:gd name="connsiteX143" fmla="*/ 5251 w 10000"/>
              <a:gd name="connsiteY143" fmla="*/ 6960 h 10000"/>
              <a:gd name="connsiteX144" fmla="*/ 5239 w 10000"/>
              <a:gd name="connsiteY144" fmla="*/ 7550 h 10000"/>
              <a:gd name="connsiteX145" fmla="*/ 7254 w 10000"/>
              <a:gd name="connsiteY145" fmla="*/ 7537 h 10000"/>
              <a:gd name="connsiteX146" fmla="*/ 7479 w 10000"/>
              <a:gd name="connsiteY146" fmla="*/ 7063 h 10000"/>
              <a:gd name="connsiteX147" fmla="*/ 7632 w 10000"/>
              <a:gd name="connsiteY147" fmla="*/ 6511 h 10000"/>
              <a:gd name="connsiteX148" fmla="*/ 7651 w 10000"/>
              <a:gd name="connsiteY148" fmla="*/ 5410 h 10000"/>
              <a:gd name="connsiteX149" fmla="*/ 7680 w 10000"/>
              <a:gd name="connsiteY149" fmla="*/ 5214 h 10000"/>
              <a:gd name="connsiteX150" fmla="*/ 7710 w 10000"/>
              <a:gd name="connsiteY150" fmla="*/ 5114 h 10000"/>
              <a:gd name="connsiteX0" fmla="*/ 7710 w 10000"/>
              <a:gd name="connsiteY0" fmla="*/ 5114 h 10220"/>
              <a:gd name="connsiteX1" fmla="*/ 7814 w 10000"/>
              <a:gd name="connsiteY1" fmla="*/ 5300 h 10220"/>
              <a:gd name="connsiteX2" fmla="*/ 7846 w 10000"/>
              <a:gd name="connsiteY2" fmla="*/ 5613 h 10220"/>
              <a:gd name="connsiteX3" fmla="*/ 7789 w 10000"/>
              <a:gd name="connsiteY3" fmla="*/ 6456 h 10220"/>
              <a:gd name="connsiteX4" fmla="*/ 7725 w 10000"/>
              <a:gd name="connsiteY4" fmla="*/ 6910 h 10220"/>
              <a:gd name="connsiteX5" fmla="*/ 7597 w 10000"/>
              <a:gd name="connsiteY5" fmla="*/ 7304 h 10220"/>
              <a:gd name="connsiteX6" fmla="*/ 7431 w 10000"/>
              <a:gd name="connsiteY6" fmla="*/ 7669 h 10220"/>
              <a:gd name="connsiteX7" fmla="*/ 7290 w 10000"/>
              <a:gd name="connsiteY7" fmla="*/ 7877 h 10220"/>
              <a:gd name="connsiteX8" fmla="*/ 7145 w 10000"/>
              <a:gd name="connsiteY8" fmla="*/ 8054 h 10220"/>
              <a:gd name="connsiteX9" fmla="*/ 6887 w 10000"/>
              <a:gd name="connsiteY9" fmla="*/ 8192 h 10220"/>
              <a:gd name="connsiteX10" fmla="*/ 6557 w 10000"/>
              <a:gd name="connsiteY10" fmla="*/ 8317 h 10220"/>
              <a:gd name="connsiteX11" fmla="*/ 6124 w 10000"/>
              <a:gd name="connsiteY11" fmla="*/ 8442 h 10220"/>
              <a:gd name="connsiteX12" fmla="*/ 5662 w 10000"/>
              <a:gd name="connsiteY12" fmla="*/ 8512 h 10220"/>
              <a:gd name="connsiteX13" fmla="*/ 5316 w 10000"/>
              <a:gd name="connsiteY13" fmla="*/ 8534 h 10220"/>
              <a:gd name="connsiteX14" fmla="*/ 4937 w 10000"/>
              <a:gd name="connsiteY14" fmla="*/ 8502 h 10220"/>
              <a:gd name="connsiteX15" fmla="*/ 4691 w 10000"/>
              <a:gd name="connsiteY15" fmla="*/ 8427 h 10220"/>
              <a:gd name="connsiteX16" fmla="*/ 4708 w 10000"/>
              <a:gd name="connsiteY16" fmla="*/ 9438 h 10220"/>
              <a:gd name="connsiteX17" fmla="*/ 4476 w 10000"/>
              <a:gd name="connsiteY17" fmla="*/ 9460 h 10220"/>
              <a:gd name="connsiteX18" fmla="*/ 4084 w 10000"/>
              <a:gd name="connsiteY18" fmla="*/ 8898 h 10220"/>
              <a:gd name="connsiteX19" fmla="*/ 4183 w 10000"/>
              <a:gd name="connsiteY19" fmla="*/ 8614 h 10220"/>
              <a:gd name="connsiteX20" fmla="*/ 4029 w 10000"/>
              <a:gd name="connsiteY20" fmla="*/ 8192 h 10220"/>
              <a:gd name="connsiteX21" fmla="*/ 3510 w 10000"/>
              <a:gd name="connsiteY21" fmla="*/ 8496 h 10220"/>
              <a:gd name="connsiteX22" fmla="*/ 3384 w 10000"/>
              <a:gd name="connsiteY22" fmla="*/ 8216 h 10220"/>
              <a:gd name="connsiteX23" fmla="*/ 4183 w 10000"/>
              <a:gd name="connsiteY23" fmla="*/ 7775 h 10220"/>
              <a:gd name="connsiteX24" fmla="*/ 3963 w 10000"/>
              <a:gd name="connsiteY24" fmla="*/ 6237 h 10220"/>
              <a:gd name="connsiteX25" fmla="*/ 3258 w 10000"/>
              <a:gd name="connsiteY25" fmla="*/ 5848 h 10220"/>
              <a:gd name="connsiteX26" fmla="*/ 2777 w 10000"/>
              <a:gd name="connsiteY26" fmla="*/ 6050 h 10220"/>
              <a:gd name="connsiteX27" fmla="*/ 2187 w 10000"/>
              <a:gd name="connsiteY27" fmla="*/ 5597 h 10220"/>
              <a:gd name="connsiteX28" fmla="*/ 0 w 10000"/>
              <a:gd name="connsiteY28" fmla="*/ 6612 h 10220"/>
              <a:gd name="connsiteX29" fmla="*/ 0 w 10000"/>
              <a:gd name="connsiteY29" fmla="*/ 7417 h 10220"/>
              <a:gd name="connsiteX30" fmla="*/ 674 w 10000"/>
              <a:gd name="connsiteY30" fmla="*/ 7397 h 10220"/>
              <a:gd name="connsiteX31" fmla="*/ 1332 w 10000"/>
              <a:gd name="connsiteY31" fmla="*/ 6792 h 10220"/>
              <a:gd name="connsiteX32" fmla="*/ 1534 w 10000"/>
              <a:gd name="connsiteY32" fmla="*/ 7052 h 10220"/>
              <a:gd name="connsiteX33" fmla="*/ 824 w 10000"/>
              <a:gd name="connsiteY33" fmla="*/ 7675 h 10220"/>
              <a:gd name="connsiteX34" fmla="*/ 1105 w 10000"/>
              <a:gd name="connsiteY34" fmla="*/ 8094 h 10220"/>
              <a:gd name="connsiteX35" fmla="*/ 2099 w 10000"/>
              <a:gd name="connsiteY35" fmla="*/ 8144 h 10220"/>
              <a:gd name="connsiteX36" fmla="*/ 2294 w 10000"/>
              <a:gd name="connsiteY36" fmla="*/ 8636 h 10220"/>
              <a:gd name="connsiteX37" fmla="*/ 3026 w 10000"/>
              <a:gd name="connsiteY37" fmla="*/ 8376 h 10220"/>
              <a:gd name="connsiteX38" fmla="*/ 3165 w 10000"/>
              <a:gd name="connsiteY38" fmla="*/ 8364 h 10220"/>
              <a:gd name="connsiteX39" fmla="*/ 3200 w 10000"/>
              <a:gd name="connsiteY39" fmla="*/ 8614 h 10220"/>
              <a:gd name="connsiteX40" fmla="*/ 3084 w 10000"/>
              <a:gd name="connsiteY40" fmla="*/ 8584 h 10220"/>
              <a:gd name="connsiteX41" fmla="*/ 3107 w 10000"/>
              <a:gd name="connsiteY41" fmla="*/ 9137 h 10220"/>
              <a:gd name="connsiteX42" fmla="*/ 2965 w 10000"/>
              <a:gd name="connsiteY42" fmla="*/ 9118 h 10220"/>
              <a:gd name="connsiteX43" fmla="*/ 2985 w 10000"/>
              <a:gd name="connsiteY43" fmla="*/ 9319 h 10220"/>
              <a:gd name="connsiteX44" fmla="*/ 3227 w 10000"/>
              <a:gd name="connsiteY44" fmla="*/ 9460 h 10220"/>
              <a:gd name="connsiteX45" fmla="*/ 3230 w 10000"/>
              <a:gd name="connsiteY45" fmla="*/ 9539 h 10220"/>
              <a:gd name="connsiteX46" fmla="*/ 2613 w 10000"/>
              <a:gd name="connsiteY46" fmla="*/ 9555 h 10220"/>
              <a:gd name="connsiteX47" fmla="*/ 2623 w 10000"/>
              <a:gd name="connsiteY47" fmla="*/ 9092 h 10220"/>
              <a:gd name="connsiteX48" fmla="*/ 2274 w 10000"/>
              <a:gd name="connsiteY48" fmla="*/ 8934 h 10220"/>
              <a:gd name="connsiteX49" fmla="*/ 2317 w 10000"/>
              <a:gd name="connsiteY49" fmla="*/ 9555 h 10220"/>
              <a:gd name="connsiteX50" fmla="*/ 2000 w 10000"/>
              <a:gd name="connsiteY50" fmla="*/ 9542 h 10220"/>
              <a:gd name="connsiteX51" fmla="*/ 1850 w 10000"/>
              <a:gd name="connsiteY51" fmla="*/ 8887 h 10220"/>
              <a:gd name="connsiteX52" fmla="*/ 665 w 10000"/>
              <a:gd name="connsiteY52" fmla="*/ 8865 h 10220"/>
              <a:gd name="connsiteX53" fmla="*/ 635 w 10000"/>
              <a:gd name="connsiteY53" fmla="*/ 8833 h 10220"/>
              <a:gd name="connsiteX54" fmla="*/ 511 w 10000"/>
              <a:gd name="connsiteY54" fmla="*/ 8820 h 10220"/>
              <a:gd name="connsiteX55" fmla="*/ 417 w 10000"/>
              <a:gd name="connsiteY55" fmla="*/ 8679 h 10220"/>
              <a:gd name="connsiteX56" fmla="*/ 39 w 10000"/>
              <a:gd name="connsiteY56" fmla="*/ 8669 h 10220"/>
              <a:gd name="connsiteX57" fmla="*/ 371 w 10000"/>
              <a:gd name="connsiteY57" fmla="*/ 9841 h 10220"/>
              <a:gd name="connsiteX58" fmla="*/ 1690 w 10000"/>
              <a:gd name="connsiteY58" fmla="*/ 9848 h 10220"/>
              <a:gd name="connsiteX59" fmla="*/ 8837 w 10000"/>
              <a:gd name="connsiteY59" fmla="*/ 9988 h 10220"/>
              <a:gd name="connsiteX60" fmla="*/ 9153 w 10000"/>
              <a:gd name="connsiteY60" fmla="*/ 8456 h 10220"/>
              <a:gd name="connsiteX61" fmla="*/ 10000 w 10000"/>
              <a:gd name="connsiteY61" fmla="*/ 6814 h 10220"/>
              <a:gd name="connsiteX62" fmla="*/ 9440 w 10000"/>
              <a:gd name="connsiteY62" fmla="*/ 6606 h 10220"/>
              <a:gd name="connsiteX63" fmla="*/ 9459 w 10000"/>
              <a:gd name="connsiteY63" fmla="*/ 6159 h 10220"/>
              <a:gd name="connsiteX64" fmla="*/ 9505 w 10000"/>
              <a:gd name="connsiteY64" fmla="*/ 5607 h 10220"/>
              <a:gd name="connsiteX65" fmla="*/ 9548 w 10000"/>
              <a:gd name="connsiteY65" fmla="*/ 5198 h 10220"/>
              <a:gd name="connsiteX66" fmla="*/ 9416 w 10000"/>
              <a:gd name="connsiteY66" fmla="*/ 4737 h 10220"/>
              <a:gd name="connsiteX67" fmla="*/ 9165 w 10000"/>
              <a:gd name="connsiteY67" fmla="*/ 4366 h 10220"/>
              <a:gd name="connsiteX68" fmla="*/ 9079 w 10000"/>
              <a:gd name="connsiteY68" fmla="*/ 4018 h 10220"/>
              <a:gd name="connsiteX69" fmla="*/ 9062 w 10000"/>
              <a:gd name="connsiteY69" fmla="*/ 3624 h 10220"/>
              <a:gd name="connsiteX70" fmla="*/ 9186 w 10000"/>
              <a:gd name="connsiteY70" fmla="*/ 3171 h 10220"/>
              <a:gd name="connsiteX71" fmla="*/ 9335 w 10000"/>
              <a:gd name="connsiteY71" fmla="*/ 2799 h 10220"/>
              <a:gd name="connsiteX72" fmla="*/ 9335 w 10000"/>
              <a:gd name="connsiteY72" fmla="*/ 2688 h 10220"/>
              <a:gd name="connsiteX73" fmla="*/ 9526 w 10000"/>
              <a:gd name="connsiteY73" fmla="*/ 1218 h 10220"/>
              <a:gd name="connsiteX74" fmla="*/ 9546 w 10000"/>
              <a:gd name="connsiteY74" fmla="*/ 814 h 10220"/>
              <a:gd name="connsiteX75" fmla="*/ 9712 w 10000"/>
              <a:gd name="connsiteY75" fmla="*/ 809 h 10220"/>
              <a:gd name="connsiteX76" fmla="*/ 9864 w 10000"/>
              <a:gd name="connsiteY76" fmla="*/ 646 h 10220"/>
              <a:gd name="connsiteX77" fmla="*/ 9882 w 10000"/>
              <a:gd name="connsiteY77" fmla="*/ 29 h 10220"/>
              <a:gd name="connsiteX78" fmla="*/ 9525 w 10000"/>
              <a:gd name="connsiteY78" fmla="*/ 8 h 10220"/>
              <a:gd name="connsiteX79" fmla="*/ 9081 w 10000"/>
              <a:gd name="connsiteY79" fmla="*/ 188 h 10220"/>
              <a:gd name="connsiteX80" fmla="*/ 8695 w 10000"/>
              <a:gd name="connsiteY80" fmla="*/ 492 h 10220"/>
              <a:gd name="connsiteX81" fmla="*/ 7987 w 10000"/>
              <a:gd name="connsiteY81" fmla="*/ 935 h 10220"/>
              <a:gd name="connsiteX82" fmla="*/ 6047 w 10000"/>
              <a:gd name="connsiteY82" fmla="*/ 1810 h 10220"/>
              <a:gd name="connsiteX83" fmla="*/ 5239 w 10000"/>
              <a:gd name="connsiteY83" fmla="*/ 2294 h 10220"/>
              <a:gd name="connsiteX84" fmla="*/ 5239 w 10000"/>
              <a:gd name="connsiteY84" fmla="*/ 2463 h 10220"/>
              <a:gd name="connsiteX85" fmla="*/ 5330 w 10000"/>
              <a:gd name="connsiteY85" fmla="*/ 2435 h 10220"/>
              <a:gd name="connsiteX86" fmla="*/ 5349 w 10000"/>
              <a:gd name="connsiteY86" fmla="*/ 2569 h 10220"/>
              <a:gd name="connsiteX87" fmla="*/ 5203 w 10000"/>
              <a:gd name="connsiteY87" fmla="*/ 2655 h 10220"/>
              <a:gd name="connsiteX88" fmla="*/ 4597 w 10000"/>
              <a:gd name="connsiteY88" fmla="*/ 3175 h 10220"/>
              <a:gd name="connsiteX89" fmla="*/ 4366 w 10000"/>
              <a:gd name="connsiteY89" fmla="*/ 3457 h 10220"/>
              <a:gd name="connsiteX90" fmla="*/ 3931 w 10000"/>
              <a:gd name="connsiteY90" fmla="*/ 3827 h 10220"/>
              <a:gd name="connsiteX91" fmla="*/ 3788 w 10000"/>
              <a:gd name="connsiteY91" fmla="*/ 4000 h 10220"/>
              <a:gd name="connsiteX92" fmla="*/ 3793 w 10000"/>
              <a:gd name="connsiteY92" fmla="*/ 4131 h 10220"/>
              <a:gd name="connsiteX93" fmla="*/ 3592 w 10000"/>
              <a:gd name="connsiteY93" fmla="*/ 4285 h 10220"/>
              <a:gd name="connsiteX94" fmla="*/ 3277 w 10000"/>
              <a:gd name="connsiteY94" fmla="*/ 4204 h 10220"/>
              <a:gd name="connsiteX95" fmla="*/ 2919 w 10000"/>
              <a:gd name="connsiteY95" fmla="*/ 4535 h 10220"/>
              <a:gd name="connsiteX96" fmla="*/ 2919 w 10000"/>
              <a:gd name="connsiteY96" fmla="*/ 4703 h 10220"/>
              <a:gd name="connsiteX97" fmla="*/ 2629 w 10000"/>
              <a:gd name="connsiteY97" fmla="*/ 4929 h 10220"/>
              <a:gd name="connsiteX98" fmla="*/ 2784 w 10000"/>
              <a:gd name="connsiteY98" fmla="*/ 5058 h 10220"/>
              <a:gd name="connsiteX99" fmla="*/ 3010 w 10000"/>
              <a:gd name="connsiteY99" fmla="*/ 4941 h 10220"/>
              <a:gd name="connsiteX100" fmla="*/ 3435 w 10000"/>
              <a:gd name="connsiteY100" fmla="*/ 5147 h 10220"/>
              <a:gd name="connsiteX101" fmla="*/ 3878 w 10000"/>
              <a:gd name="connsiteY101" fmla="*/ 4893 h 10220"/>
              <a:gd name="connsiteX102" fmla="*/ 3978 w 10000"/>
              <a:gd name="connsiteY102" fmla="*/ 4957 h 10220"/>
              <a:gd name="connsiteX103" fmla="*/ 3520 w 10000"/>
              <a:gd name="connsiteY103" fmla="*/ 5249 h 10220"/>
              <a:gd name="connsiteX104" fmla="*/ 3978 w 10000"/>
              <a:gd name="connsiteY104" fmla="*/ 5586 h 10220"/>
              <a:gd name="connsiteX105" fmla="*/ 4270 w 10000"/>
              <a:gd name="connsiteY105" fmla="*/ 5378 h 10220"/>
              <a:gd name="connsiteX106" fmla="*/ 4476 w 10000"/>
              <a:gd name="connsiteY106" fmla="*/ 5328 h 10220"/>
              <a:gd name="connsiteX107" fmla="*/ 4487 w 10000"/>
              <a:gd name="connsiteY107" fmla="*/ 5484 h 10220"/>
              <a:gd name="connsiteX108" fmla="*/ 4191 w 10000"/>
              <a:gd name="connsiteY108" fmla="*/ 5648 h 10220"/>
              <a:gd name="connsiteX109" fmla="*/ 4363 w 10000"/>
              <a:gd name="connsiteY109" fmla="*/ 5854 h 10220"/>
              <a:gd name="connsiteX110" fmla="*/ 4937 w 10000"/>
              <a:gd name="connsiteY110" fmla="*/ 5461 h 10220"/>
              <a:gd name="connsiteX111" fmla="*/ 4844 w 10000"/>
              <a:gd name="connsiteY111" fmla="*/ 5310 h 10220"/>
              <a:gd name="connsiteX112" fmla="*/ 5050 w 10000"/>
              <a:gd name="connsiteY112" fmla="*/ 5158 h 10220"/>
              <a:gd name="connsiteX113" fmla="*/ 5267 w 10000"/>
              <a:gd name="connsiteY113" fmla="*/ 5315 h 10220"/>
              <a:gd name="connsiteX114" fmla="*/ 5550 w 10000"/>
              <a:gd name="connsiteY114" fmla="*/ 5245 h 10220"/>
              <a:gd name="connsiteX115" fmla="*/ 6487 w 10000"/>
              <a:gd name="connsiteY115" fmla="*/ 3799 h 10220"/>
              <a:gd name="connsiteX116" fmla="*/ 6462 w 10000"/>
              <a:gd name="connsiteY116" fmla="*/ 3961 h 10220"/>
              <a:gd name="connsiteX117" fmla="*/ 5779 w 10000"/>
              <a:gd name="connsiteY117" fmla="*/ 5444 h 10220"/>
              <a:gd name="connsiteX118" fmla="*/ 6793 w 10000"/>
              <a:gd name="connsiteY118" fmla="*/ 5261 h 10220"/>
              <a:gd name="connsiteX119" fmla="*/ 6731 w 10000"/>
              <a:gd name="connsiteY119" fmla="*/ 5518 h 10220"/>
              <a:gd name="connsiteX120" fmla="*/ 6033 w 10000"/>
              <a:gd name="connsiteY120" fmla="*/ 5670 h 10220"/>
              <a:gd name="connsiteX121" fmla="*/ 6063 w 10000"/>
              <a:gd name="connsiteY121" fmla="*/ 5866 h 10220"/>
              <a:gd name="connsiteX122" fmla="*/ 6510 w 10000"/>
              <a:gd name="connsiteY122" fmla="*/ 5848 h 10220"/>
              <a:gd name="connsiteX123" fmla="*/ 6495 w 10000"/>
              <a:gd name="connsiteY123" fmla="*/ 6023 h 10220"/>
              <a:gd name="connsiteX124" fmla="*/ 6167 w 10000"/>
              <a:gd name="connsiteY124" fmla="*/ 6057 h 10220"/>
              <a:gd name="connsiteX125" fmla="*/ 6167 w 10000"/>
              <a:gd name="connsiteY125" fmla="*/ 6242 h 10220"/>
              <a:gd name="connsiteX126" fmla="*/ 6417 w 10000"/>
              <a:gd name="connsiteY126" fmla="*/ 6254 h 10220"/>
              <a:gd name="connsiteX127" fmla="*/ 6401 w 10000"/>
              <a:gd name="connsiteY127" fmla="*/ 6412 h 10220"/>
              <a:gd name="connsiteX128" fmla="*/ 6119 w 10000"/>
              <a:gd name="connsiteY128" fmla="*/ 6491 h 10220"/>
              <a:gd name="connsiteX129" fmla="*/ 6033 w 10000"/>
              <a:gd name="connsiteY129" fmla="*/ 6529 h 10220"/>
              <a:gd name="connsiteX130" fmla="*/ 5958 w 10000"/>
              <a:gd name="connsiteY130" fmla="*/ 6477 h 10220"/>
              <a:gd name="connsiteX131" fmla="*/ 6010 w 10000"/>
              <a:gd name="connsiteY131" fmla="*/ 6407 h 10220"/>
              <a:gd name="connsiteX132" fmla="*/ 5963 w 10000"/>
              <a:gd name="connsiteY132" fmla="*/ 6193 h 10220"/>
              <a:gd name="connsiteX133" fmla="*/ 5730 w 10000"/>
              <a:gd name="connsiteY133" fmla="*/ 5872 h 10220"/>
              <a:gd name="connsiteX134" fmla="*/ 5596 w 10000"/>
              <a:gd name="connsiteY134" fmla="*/ 5917 h 10220"/>
              <a:gd name="connsiteX135" fmla="*/ 5613 w 10000"/>
              <a:gd name="connsiteY135" fmla="*/ 5747 h 10220"/>
              <a:gd name="connsiteX136" fmla="*/ 5387 w 10000"/>
              <a:gd name="connsiteY136" fmla="*/ 5564 h 10220"/>
              <a:gd name="connsiteX137" fmla="*/ 5064 w 10000"/>
              <a:gd name="connsiteY137" fmla="*/ 5798 h 10220"/>
              <a:gd name="connsiteX138" fmla="*/ 5092 w 10000"/>
              <a:gd name="connsiteY138" fmla="*/ 6270 h 10220"/>
              <a:gd name="connsiteX139" fmla="*/ 4976 w 10000"/>
              <a:gd name="connsiteY139" fmla="*/ 6310 h 10220"/>
              <a:gd name="connsiteX140" fmla="*/ 4984 w 10000"/>
              <a:gd name="connsiteY140" fmla="*/ 6866 h 10220"/>
              <a:gd name="connsiteX141" fmla="*/ 5188 w 10000"/>
              <a:gd name="connsiteY141" fmla="*/ 6898 h 10220"/>
              <a:gd name="connsiteX142" fmla="*/ 5251 w 10000"/>
              <a:gd name="connsiteY142" fmla="*/ 6960 h 10220"/>
              <a:gd name="connsiteX143" fmla="*/ 5239 w 10000"/>
              <a:gd name="connsiteY143" fmla="*/ 7550 h 10220"/>
              <a:gd name="connsiteX144" fmla="*/ 7254 w 10000"/>
              <a:gd name="connsiteY144" fmla="*/ 7537 h 10220"/>
              <a:gd name="connsiteX145" fmla="*/ 7479 w 10000"/>
              <a:gd name="connsiteY145" fmla="*/ 7063 h 10220"/>
              <a:gd name="connsiteX146" fmla="*/ 7632 w 10000"/>
              <a:gd name="connsiteY146" fmla="*/ 6511 h 10220"/>
              <a:gd name="connsiteX147" fmla="*/ 7651 w 10000"/>
              <a:gd name="connsiteY147" fmla="*/ 5410 h 10220"/>
              <a:gd name="connsiteX148" fmla="*/ 7680 w 10000"/>
              <a:gd name="connsiteY148" fmla="*/ 5214 h 10220"/>
              <a:gd name="connsiteX149" fmla="*/ 7710 w 10000"/>
              <a:gd name="connsiteY149" fmla="*/ 5114 h 10220"/>
              <a:gd name="connsiteX0" fmla="*/ 7710 w 10000"/>
              <a:gd name="connsiteY0" fmla="*/ 5114 h 9988"/>
              <a:gd name="connsiteX1" fmla="*/ 7814 w 10000"/>
              <a:gd name="connsiteY1" fmla="*/ 5300 h 9988"/>
              <a:gd name="connsiteX2" fmla="*/ 7846 w 10000"/>
              <a:gd name="connsiteY2" fmla="*/ 5613 h 9988"/>
              <a:gd name="connsiteX3" fmla="*/ 7789 w 10000"/>
              <a:gd name="connsiteY3" fmla="*/ 6456 h 9988"/>
              <a:gd name="connsiteX4" fmla="*/ 7725 w 10000"/>
              <a:gd name="connsiteY4" fmla="*/ 6910 h 9988"/>
              <a:gd name="connsiteX5" fmla="*/ 7597 w 10000"/>
              <a:gd name="connsiteY5" fmla="*/ 7304 h 9988"/>
              <a:gd name="connsiteX6" fmla="*/ 7431 w 10000"/>
              <a:gd name="connsiteY6" fmla="*/ 7669 h 9988"/>
              <a:gd name="connsiteX7" fmla="*/ 7290 w 10000"/>
              <a:gd name="connsiteY7" fmla="*/ 7877 h 9988"/>
              <a:gd name="connsiteX8" fmla="*/ 7145 w 10000"/>
              <a:gd name="connsiteY8" fmla="*/ 8054 h 9988"/>
              <a:gd name="connsiteX9" fmla="*/ 6887 w 10000"/>
              <a:gd name="connsiteY9" fmla="*/ 8192 h 9988"/>
              <a:gd name="connsiteX10" fmla="*/ 6557 w 10000"/>
              <a:gd name="connsiteY10" fmla="*/ 8317 h 9988"/>
              <a:gd name="connsiteX11" fmla="*/ 6124 w 10000"/>
              <a:gd name="connsiteY11" fmla="*/ 8442 h 9988"/>
              <a:gd name="connsiteX12" fmla="*/ 5662 w 10000"/>
              <a:gd name="connsiteY12" fmla="*/ 8512 h 9988"/>
              <a:gd name="connsiteX13" fmla="*/ 5316 w 10000"/>
              <a:gd name="connsiteY13" fmla="*/ 8534 h 9988"/>
              <a:gd name="connsiteX14" fmla="*/ 4937 w 10000"/>
              <a:gd name="connsiteY14" fmla="*/ 8502 h 9988"/>
              <a:gd name="connsiteX15" fmla="*/ 4691 w 10000"/>
              <a:gd name="connsiteY15" fmla="*/ 8427 h 9988"/>
              <a:gd name="connsiteX16" fmla="*/ 4708 w 10000"/>
              <a:gd name="connsiteY16" fmla="*/ 9438 h 9988"/>
              <a:gd name="connsiteX17" fmla="*/ 4476 w 10000"/>
              <a:gd name="connsiteY17" fmla="*/ 9460 h 9988"/>
              <a:gd name="connsiteX18" fmla="*/ 4084 w 10000"/>
              <a:gd name="connsiteY18" fmla="*/ 8898 h 9988"/>
              <a:gd name="connsiteX19" fmla="*/ 4183 w 10000"/>
              <a:gd name="connsiteY19" fmla="*/ 8614 h 9988"/>
              <a:gd name="connsiteX20" fmla="*/ 4029 w 10000"/>
              <a:gd name="connsiteY20" fmla="*/ 8192 h 9988"/>
              <a:gd name="connsiteX21" fmla="*/ 3510 w 10000"/>
              <a:gd name="connsiteY21" fmla="*/ 8496 h 9988"/>
              <a:gd name="connsiteX22" fmla="*/ 3384 w 10000"/>
              <a:gd name="connsiteY22" fmla="*/ 8216 h 9988"/>
              <a:gd name="connsiteX23" fmla="*/ 4183 w 10000"/>
              <a:gd name="connsiteY23" fmla="*/ 7775 h 9988"/>
              <a:gd name="connsiteX24" fmla="*/ 3963 w 10000"/>
              <a:gd name="connsiteY24" fmla="*/ 6237 h 9988"/>
              <a:gd name="connsiteX25" fmla="*/ 3258 w 10000"/>
              <a:gd name="connsiteY25" fmla="*/ 5848 h 9988"/>
              <a:gd name="connsiteX26" fmla="*/ 2777 w 10000"/>
              <a:gd name="connsiteY26" fmla="*/ 6050 h 9988"/>
              <a:gd name="connsiteX27" fmla="*/ 2187 w 10000"/>
              <a:gd name="connsiteY27" fmla="*/ 5597 h 9988"/>
              <a:gd name="connsiteX28" fmla="*/ 0 w 10000"/>
              <a:gd name="connsiteY28" fmla="*/ 6612 h 9988"/>
              <a:gd name="connsiteX29" fmla="*/ 0 w 10000"/>
              <a:gd name="connsiteY29" fmla="*/ 7417 h 9988"/>
              <a:gd name="connsiteX30" fmla="*/ 674 w 10000"/>
              <a:gd name="connsiteY30" fmla="*/ 7397 h 9988"/>
              <a:gd name="connsiteX31" fmla="*/ 1332 w 10000"/>
              <a:gd name="connsiteY31" fmla="*/ 6792 h 9988"/>
              <a:gd name="connsiteX32" fmla="*/ 1534 w 10000"/>
              <a:gd name="connsiteY32" fmla="*/ 7052 h 9988"/>
              <a:gd name="connsiteX33" fmla="*/ 824 w 10000"/>
              <a:gd name="connsiteY33" fmla="*/ 7675 h 9988"/>
              <a:gd name="connsiteX34" fmla="*/ 1105 w 10000"/>
              <a:gd name="connsiteY34" fmla="*/ 8094 h 9988"/>
              <a:gd name="connsiteX35" fmla="*/ 2099 w 10000"/>
              <a:gd name="connsiteY35" fmla="*/ 8144 h 9988"/>
              <a:gd name="connsiteX36" fmla="*/ 2294 w 10000"/>
              <a:gd name="connsiteY36" fmla="*/ 8636 h 9988"/>
              <a:gd name="connsiteX37" fmla="*/ 3026 w 10000"/>
              <a:gd name="connsiteY37" fmla="*/ 8376 h 9988"/>
              <a:gd name="connsiteX38" fmla="*/ 3165 w 10000"/>
              <a:gd name="connsiteY38" fmla="*/ 8364 h 9988"/>
              <a:gd name="connsiteX39" fmla="*/ 3200 w 10000"/>
              <a:gd name="connsiteY39" fmla="*/ 8614 h 9988"/>
              <a:gd name="connsiteX40" fmla="*/ 3084 w 10000"/>
              <a:gd name="connsiteY40" fmla="*/ 8584 h 9988"/>
              <a:gd name="connsiteX41" fmla="*/ 3107 w 10000"/>
              <a:gd name="connsiteY41" fmla="*/ 9137 h 9988"/>
              <a:gd name="connsiteX42" fmla="*/ 2965 w 10000"/>
              <a:gd name="connsiteY42" fmla="*/ 9118 h 9988"/>
              <a:gd name="connsiteX43" fmla="*/ 2985 w 10000"/>
              <a:gd name="connsiteY43" fmla="*/ 9319 h 9988"/>
              <a:gd name="connsiteX44" fmla="*/ 3227 w 10000"/>
              <a:gd name="connsiteY44" fmla="*/ 9460 h 9988"/>
              <a:gd name="connsiteX45" fmla="*/ 3230 w 10000"/>
              <a:gd name="connsiteY45" fmla="*/ 9539 h 9988"/>
              <a:gd name="connsiteX46" fmla="*/ 2613 w 10000"/>
              <a:gd name="connsiteY46" fmla="*/ 9555 h 9988"/>
              <a:gd name="connsiteX47" fmla="*/ 2623 w 10000"/>
              <a:gd name="connsiteY47" fmla="*/ 9092 h 9988"/>
              <a:gd name="connsiteX48" fmla="*/ 2274 w 10000"/>
              <a:gd name="connsiteY48" fmla="*/ 8934 h 9988"/>
              <a:gd name="connsiteX49" fmla="*/ 2317 w 10000"/>
              <a:gd name="connsiteY49" fmla="*/ 9555 h 9988"/>
              <a:gd name="connsiteX50" fmla="*/ 2000 w 10000"/>
              <a:gd name="connsiteY50" fmla="*/ 9542 h 9988"/>
              <a:gd name="connsiteX51" fmla="*/ 1850 w 10000"/>
              <a:gd name="connsiteY51" fmla="*/ 8887 h 9988"/>
              <a:gd name="connsiteX52" fmla="*/ 665 w 10000"/>
              <a:gd name="connsiteY52" fmla="*/ 8865 h 9988"/>
              <a:gd name="connsiteX53" fmla="*/ 635 w 10000"/>
              <a:gd name="connsiteY53" fmla="*/ 8833 h 9988"/>
              <a:gd name="connsiteX54" fmla="*/ 511 w 10000"/>
              <a:gd name="connsiteY54" fmla="*/ 8820 h 9988"/>
              <a:gd name="connsiteX55" fmla="*/ 417 w 10000"/>
              <a:gd name="connsiteY55" fmla="*/ 8679 h 9988"/>
              <a:gd name="connsiteX56" fmla="*/ 39 w 10000"/>
              <a:gd name="connsiteY56" fmla="*/ 8669 h 9988"/>
              <a:gd name="connsiteX57" fmla="*/ 371 w 10000"/>
              <a:gd name="connsiteY57" fmla="*/ 9841 h 9988"/>
              <a:gd name="connsiteX58" fmla="*/ 8837 w 10000"/>
              <a:gd name="connsiteY58" fmla="*/ 9988 h 9988"/>
              <a:gd name="connsiteX59" fmla="*/ 9153 w 10000"/>
              <a:gd name="connsiteY59" fmla="*/ 8456 h 9988"/>
              <a:gd name="connsiteX60" fmla="*/ 10000 w 10000"/>
              <a:gd name="connsiteY60" fmla="*/ 6814 h 9988"/>
              <a:gd name="connsiteX61" fmla="*/ 9440 w 10000"/>
              <a:gd name="connsiteY61" fmla="*/ 6606 h 9988"/>
              <a:gd name="connsiteX62" fmla="*/ 9459 w 10000"/>
              <a:gd name="connsiteY62" fmla="*/ 6159 h 9988"/>
              <a:gd name="connsiteX63" fmla="*/ 9505 w 10000"/>
              <a:gd name="connsiteY63" fmla="*/ 5607 h 9988"/>
              <a:gd name="connsiteX64" fmla="*/ 9548 w 10000"/>
              <a:gd name="connsiteY64" fmla="*/ 5198 h 9988"/>
              <a:gd name="connsiteX65" fmla="*/ 9416 w 10000"/>
              <a:gd name="connsiteY65" fmla="*/ 4737 h 9988"/>
              <a:gd name="connsiteX66" fmla="*/ 9165 w 10000"/>
              <a:gd name="connsiteY66" fmla="*/ 4366 h 9988"/>
              <a:gd name="connsiteX67" fmla="*/ 9079 w 10000"/>
              <a:gd name="connsiteY67" fmla="*/ 4018 h 9988"/>
              <a:gd name="connsiteX68" fmla="*/ 9062 w 10000"/>
              <a:gd name="connsiteY68" fmla="*/ 3624 h 9988"/>
              <a:gd name="connsiteX69" fmla="*/ 9186 w 10000"/>
              <a:gd name="connsiteY69" fmla="*/ 3171 h 9988"/>
              <a:gd name="connsiteX70" fmla="*/ 9335 w 10000"/>
              <a:gd name="connsiteY70" fmla="*/ 2799 h 9988"/>
              <a:gd name="connsiteX71" fmla="*/ 9335 w 10000"/>
              <a:gd name="connsiteY71" fmla="*/ 2688 h 9988"/>
              <a:gd name="connsiteX72" fmla="*/ 9526 w 10000"/>
              <a:gd name="connsiteY72" fmla="*/ 1218 h 9988"/>
              <a:gd name="connsiteX73" fmla="*/ 9546 w 10000"/>
              <a:gd name="connsiteY73" fmla="*/ 814 h 9988"/>
              <a:gd name="connsiteX74" fmla="*/ 9712 w 10000"/>
              <a:gd name="connsiteY74" fmla="*/ 809 h 9988"/>
              <a:gd name="connsiteX75" fmla="*/ 9864 w 10000"/>
              <a:gd name="connsiteY75" fmla="*/ 646 h 9988"/>
              <a:gd name="connsiteX76" fmla="*/ 9882 w 10000"/>
              <a:gd name="connsiteY76" fmla="*/ 29 h 9988"/>
              <a:gd name="connsiteX77" fmla="*/ 9525 w 10000"/>
              <a:gd name="connsiteY77" fmla="*/ 8 h 9988"/>
              <a:gd name="connsiteX78" fmla="*/ 9081 w 10000"/>
              <a:gd name="connsiteY78" fmla="*/ 188 h 9988"/>
              <a:gd name="connsiteX79" fmla="*/ 8695 w 10000"/>
              <a:gd name="connsiteY79" fmla="*/ 492 h 9988"/>
              <a:gd name="connsiteX80" fmla="*/ 7987 w 10000"/>
              <a:gd name="connsiteY80" fmla="*/ 935 h 9988"/>
              <a:gd name="connsiteX81" fmla="*/ 6047 w 10000"/>
              <a:gd name="connsiteY81" fmla="*/ 1810 h 9988"/>
              <a:gd name="connsiteX82" fmla="*/ 5239 w 10000"/>
              <a:gd name="connsiteY82" fmla="*/ 2294 h 9988"/>
              <a:gd name="connsiteX83" fmla="*/ 5239 w 10000"/>
              <a:gd name="connsiteY83" fmla="*/ 2463 h 9988"/>
              <a:gd name="connsiteX84" fmla="*/ 5330 w 10000"/>
              <a:gd name="connsiteY84" fmla="*/ 2435 h 9988"/>
              <a:gd name="connsiteX85" fmla="*/ 5349 w 10000"/>
              <a:gd name="connsiteY85" fmla="*/ 2569 h 9988"/>
              <a:gd name="connsiteX86" fmla="*/ 5203 w 10000"/>
              <a:gd name="connsiteY86" fmla="*/ 2655 h 9988"/>
              <a:gd name="connsiteX87" fmla="*/ 4597 w 10000"/>
              <a:gd name="connsiteY87" fmla="*/ 3175 h 9988"/>
              <a:gd name="connsiteX88" fmla="*/ 4366 w 10000"/>
              <a:gd name="connsiteY88" fmla="*/ 3457 h 9988"/>
              <a:gd name="connsiteX89" fmla="*/ 3931 w 10000"/>
              <a:gd name="connsiteY89" fmla="*/ 3827 h 9988"/>
              <a:gd name="connsiteX90" fmla="*/ 3788 w 10000"/>
              <a:gd name="connsiteY90" fmla="*/ 4000 h 9988"/>
              <a:gd name="connsiteX91" fmla="*/ 3793 w 10000"/>
              <a:gd name="connsiteY91" fmla="*/ 4131 h 9988"/>
              <a:gd name="connsiteX92" fmla="*/ 3592 w 10000"/>
              <a:gd name="connsiteY92" fmla="*/ 4285 h 9988"/>
              <a:gd name="connsiteX93" fmla="*/ 3277 w 10000"/>
              <a:gd name="connsiteY93" fmla="*/ 4204 h 9988"/>
              <a:gd name="connsiteX94" fmla="*/ 2919 w 10000"/>
              <a:gd name="connsiteY94" fmla="*/ 4535 h 9988"/>
              <a:gd name="connsiteX95" fmla="*/ 2919 w 10000"/>
              <a:gd name="connsiteY95" fmla="*/ 4703 h 9988"/>
              <a:gd name="connsiteX96" fmla="*/ 2629 w 10000"/>
              <a:gd name="connsiteY96" fmla="*/ 4929 h 9988"/>
              <a:gd name="connsiteX97" fmla="*/ 2784 w 10000"/>
              <a:gd name="connsiteY97" fmla="*/ 5058 h 9988"/>
              <a:gd name="connsiteX98" fmla="*/ 3010 w 10000"/>
              <a:gd name="connsiteY98" fmla="*/ 4941 h 9988"/>
              <a:gd name="connsiteX99" fmla="*/ 3435 w 10000"/>
              <a:gd name="connsiteY99" fmla="*/ 5147 h 9988"/>
              <a:gd name="connsiteX100" fmla="*/ 3878 w 10000"/>
              <a:gd name="connsiteY100" fmla="*/ 4893 h 9988"/>
              <a:gd name="connsiteX101" fmla="*/ 3978 w 10000"/>
              <a:gd name="connsiteY101" fmla="*/ 4957 h 9988"/>
              <a:gd name="connsiteX102" fmla="*/ 3520 w 10000"/>
              <a:gd name="connsiteY102" fmla="*/ 5249 h 9988"/>
              <a:gd name="connsiteX103" fmla="*/ 3978 w 10000"/>
              <a:gd name="connsiteY103" fmla="*/ 5586 h 9988"/>
              <a:gd name="connsiteX104" fmla="*/ 4270 w 10000"/>
              <a:gd name="connsiteY104" fmla="*/ 5378 h 9988"/>
              <a:gd name="connsiteX105" fmla="*/ 4476 w 10000"/>
              <a:gd name="connsiteY105" fmla="*/ 5328 h 9988"/>
              <a:gd name="connsiteX106" fmla="*/ 4487 w 10000"/>
              <a:gd name="connsiteY106" fmla="*/ 5484 h 9988"/>
              <a:gd name="connsiteX107" fmla="*/ 4191 w 10000"/>
              <a:gd name="connsiteY107" fmla="*/ 5648 h 9988"/>
              <a:gd name="connsiteX108" fmla="*/ 4363 w 10000"/>
              <a:gd name="connsiteY108" fmla="*/ 5854 h 9988"/>
              <a:gd name="connsiteX109" fmla="*/ 4937 w 10000"/>
              <a:gd name="connsiteY109" fmla="*/ 5461 h 9988"/>
              <a:gd name="connsiteX110" fmla="*/ 4844 w 10000"/>
              <a:gd name="connsiteY110" fmla="*/ 5310 h 9988"/>
              <a:gd name="connsiteX111" fmla="*/ 5050 w 10000"/>
              <a:gd name="connsiteY111" fmla="*/ 5158 h 9988"/>
              <a:gd name="connsiteX112" fmla="*/ 5267 w 10000"/>
              <a:gd name="connsiteY112" fmla="*/ 5315 h 9988"/>
              <a:gd name="connsiteX113" fmla="*/ 5550 w 10000"/>
              <a:gd name="connsiteY113" fmla="*/ 5245 h 9988"/>
              <a:gd name="connsiteX114" fmla="*/ 6487 w 10000"/>
              <a:gd name="connsiteY114" fmla="*/ 3799 h 9988"/>
              <a:gd name="connsiteX115" fmla="*/ 6462 w 10000"/>
              <a:gd name="connsiteY115" fmla="*/ 3961 h 9988"/>
              <a:gd name="connsiteX116" fmla="*/ 5779 w 10000"/>
              <a:gd name="connsiteY116" fmla="*/ 5444 h 9988"/>
              <a:gd name="connsiteX117" fmla="*/ 6793 w 10000"/>
              <a:gd name="connsiteY117" fmla="*/ 5261 h 9988"/>
              <a:gd name="connsiteX118" fmla="*/ 6731 w 10000"/>
              <a:gd name="connsiteY118" fmla="*/ 5518 h 9988"/>
              <a:gd name="connsiteX119" fmla="*/ 6033 w 10000"/>
              <a:gd name="connsiteY119" fmla="*/ 5670 h 9988"/>
              <a:gd name="connsiteX120" fmla="*/ 6063 w 10000"/>
              <a:gd name="connsiteY120" fmla="*/ 5866 h 9988"/>
              <a:gd name="connsiteX121" fmla="*/ 6510 w 10000"/>
              <a:gd name="connsiteY121" fmla="*/ 5848 h 9988"/>
              <a:gd name="connsiteX122" fmla="*/ 6495 w 10000"/>
              <a:gd name="connsiteY122" fmla="*/ 6023 h 9988"/>
              <a:gd name="connsiteX123" fmla="*/ 6167 w 10000"/>
              <a:gd name="connsiteY123" fmla="*/ 6057 h 9988"/>
              <a:gd name="connsiteX124" fmla="*/ 6167 w 10000"/>
              <a:gd name="connsiteY124" fmla="*/ 6242 h 9988"/>
              <a:gd name="connsiteX125" fmla="*/ 6417 w 10000"/>
              <a:gd name="connsiteY125" fmla="*/ 6254 h 9988"/>
              <a:gd name="connsiteX126" fmla="*/ 6401 w 10000"/>
              <a:gd name="connsiteY126" fmla="*/ 6412 h 9988"/>
              <a:gd name="connsiteX127" fmla="*/ 6119 w 10000"/>
              <a:gd name="connsiteY127" fmla="*/ 6491 h 9988"/>
              <a:gd name="connsiteX128" fmla="*/ 6033 w 10000"/>
              <a:gd name="connsiteY128" fmla="*/ 6529 h 9988"/>
              <a:gd name="connsiteX129" fmla="*/ 5958 w 10000"/>
              <a:gd name="connsiteY129" fmla="*/ 6477 h 9988"/>
              <a:gd name="connsiteX130" fmla="*/ 6010 w 10000"/>
              <a:gd name="connsiteY130" fmla="*/ 6407 h 9988"/>
              <a:gd name="connsiteX131" fmla="*/ 5963 w 10000"/>
              <a:gd name="connsiteY131" fmla="*/ 6193 h 9988"/>
              <a:gd name="connsiteX132" fmla="*/ 5730 w 10000"/>
              <a:gd name="connsiteY132" fmla="*/ 5872 h 9988"/>
              <a:gd name="connsiteX133" fmla="*/ 5596 w 10000"/>
              <a:gd name="connsiteY133" fmla="*/ 5917 h 9988"/>
              <a:gd name="connsiteX134" fmla="*/ 5613 w 10000"/>
              <a:gd name="connsiteY134" fmla="*/ 5747 h 9988"/>
              <a:gd name="connsiteX135" fmla="*/ 5387 w 10000"/>
              <a:gd name="connsiteY135" fmla="*/ 5564 h 9988"/>
              <a:gd name="connsiteX136" fmla="*/ 5064 w 10000"/>
              <a:gd name="connsiteY136" fmla="*/ 5798 h 9988"/>
              <a:gd name="connsiteX137" fmla="*/ 5092 w 10000"/>
              <a:gd name="connsiteY137" fmla="*/ 6270 h 9988"/>
              <a:gd name="connsiteX138" fmla="*/ 4976 w 10000"/>
              <a:gd name="connsiteY138" fmla="*/ 6310 h 9988"/>
              <a:gd name="connsiteX139" fmla="*/ 4984 w 10000"/>
              <a:gd name="connsiteY139" fmla="*/ 6866 h 9988"/>
              <a:gd name="connsiteX140" fmla="*/ 5188 w 10000"/>
              <a:gd name="connsiteY140" fmla="*/ 6898 h 9988"/>
              <a:gd name="connsiteX141" fmla="*/ 5251 w 10000"/>
              <a:gd name="connsiteY141" fmla="*/ 6960 h 9988"/>
              <a:gd name="connsiteX142" fmla="*/ 5239 w 10000"/>
              <a:gd name="connsiteY142" fmla="*/ 7550 h 9988"/>
              <a:gd name="connsiteX143" fmla="*/ 7254 w 10000"/>
              <a:gd name="connsiteY143" fmla="*/ 7537 h 9988"/>
              <a:gd name="connsiteX144" fmla="*/ 7479 w 10000"/>
              <a:gd name="connsiteY144" fmla="*/ 7063 h 9988"/>
              <a:gd name="connsiteX145" fmla="*/ 7632 w 10000"/>
              <a:gd name="connsiteY145" fmla="*/ 6511 h 9988"/>
              <a:gd name="connsiteX146" fmla="*/ 7651 w 10000"/>
              <a:gd name="connsiteY146" fmla="*/ 5410 h 9988"/>
              <a:gd name="connsiteX147" fmla="*/ 7680 w 10000"/>
              <a:gd name="connsiteY147" fmla="*/ 5214 h 9988"/>
              <a:gd name="connsiteX148" fmla="*/ 7710 w 10000"/>
              <a:gd name="connsiteY148" fmla="*/ 5114 h 9988"/>
              <a:gd name="connsiteX0" fmla="*/ 7710 w 10000"/>
              <a:gd name="connsiteY0" fmla="*/ 5120 h 10036"/>
              <a:gd name="connsiteX1" fmla="*/ 7814 w 10000"/>
              <a:gd name="connsiteY1" fmla="*/ 5306 h 10036"/>
              <a:gd name="connsiteX2" fmla="*/ 7846 w 10000"/>
              <a:gd name="connsiteY2" fmla="*/ 5620 h 10036"/>
              <a:gd name="connsiteX3" fmla="*/ 7789 w 10000"/>
              <a:gd name="connsiteY3" fmla="*/ 6464 h 10036"/>
              <a:gd name="connsiteX4" fmla="*/ 7725 w 10000"/>
              <a:gd name="connsiteY4" fmla="*/ 6918 h 10036"/>
              <a:gd name="connsiteX5" fmla="*/ 7597 w 10000"/>
              <a:gd name="connsiteY5" fmla="*/ 7313 h 10036"/>
              <a:gd name="connsiteX6" fmla="*/ 7431 w 10000"/>
              <a:gd name="connsiteY6" fmla="*/ 7678 h 10036"/>
              <a:gd name="connsiteX7" fmla="*/ 7290 w 10000"/>
              <a:gd name="connsiteY7" fmla="*/ 7886 h 10036"/>
              <a:gd name="connsiteX8" fmla="*/ 7145 w 10000"/>
              <a:gd name="connsiteY8" fmla="*/ 8064 h 10036"/>
              <a:gd name="connsiteX9" fmla="*/ 6887 w 10000"/>
              <a:gd name="connsiteY9" fmla="*/ 8202 h 10036"/>
              <a:gd name="connsiteX10" fmla="*/ 6557 w 10000"/>
              <a:gd name="connsiteY10" fmla="*/ 8327 h 10036"/>
              <a:gd name="connsiteX11" fmla="*/ 6124 w 10000"/>
              <a:gd name="connsiteY11" fmla="*/ 8452 h 10036"/>
              <a:gd name="connsiteX12" fmla="*/ 5662 w 10000"/>
              <a:gd name="connsiteY12" fmla="*/ 8522 h 10036"/>
              <a:gd name="connsiteX13" fmla="*/ 5316 w 10000"/>
              <a:gd name="connsiteY13" fmla="*/ 8544 h 10036"/>
              <a:gd name="connsiteX14" fmla="*/ 4937 w 10000"/>
              <a:gd name="connsiteY14" fmla="*/ 8512 h 10036"/>
              <a:gd name="connsiteX15" fmla="*/ 4691 w 10000"/>
              <a:gd name="connsiteY15" fmla="*/ 8437 h 10036"/>
              <a:gd name="connsiteX16" fmla="*/ 4708 w 10000"/>
              <a:gd name="connsiteY16" fmla="*/ 9449 h 10036"/>
              <a:gd name="connsiteX17" fmla="*/ 4476 w 10000"/>
              <a:gd name="connsiteY17" fmla="*/ 9471 h 10036"/>
              <a:gd name="connsiteX18" fmla="*/ 4084 w 10000"/>
              <a:gd name="connsiteY18" fmla="*/ 8909 h 10036"/>
              <a:gd name="connsiteX19" fmla="*/ 4183 w 10000"/>
              <a:gd name="connsiteY19" fmla="*/ 8624 h 10036"/>
              <a:gd name="connsiteX20" fmla="*/ 4029 w 10000"/>
              <a:gd name="connsiteY20" fmla="*/ 8202 h 10036"/>
              <a:gd name="connsiteX21" fmla="*/ 3510 w 10000"/>
              <a:gd name="connsiteY21" fmla="*/ 8506 h 10036"/>
              <a:gd name="connsiteX22" fmla="*/ 3384 w 10000"/>
              <a:gd name="connsiteY22" fmla="*/ 8226 h 10036"/>
              <a:gd name="connsiteX23" fmla="*/ 4183 w 10000"/>
              <a:gd name="connsiteY23" fmla="*/ 7784 h 10036"/>
              <a:gd name="connsiteX24" fmla="*/ 3963 w 10000"/>
              <a:gd name="connsiteY24" fmla="*/ 6244 h 10036"/>
              <a:gd name="connsiteX25" fmla="*/ 3258 w 10000"/>
              <a:gd name="connsiteY25" fmla="*/ 5855 h 10036"/>
              <a:gd name="connsiteX26" fmla="*/ 2777 w 10000"/>
              <a:gd name="connsiteY26" fmla="*/ 6057 h 10036"/>
              <a:gd name="connsiteX27" fmla="*/ 2187 w 10000"/>
              <a:gd name="connsiteY27" fmla="*/ 5604 h 10036"/>
              <a:gd name="connsiteX28" fmla="*/ 0 w 10000"/>
              <a:gd name="connsiteY28" fmla="*/ 6620 h 10036"/>
              <a:gd name="connsiteX29" fmla="*/ 0 w 10000"/>
              <a:gd name="connsiteY29" fmla="*/ 7426 h 10036"/>
              <a:gd name="connsiteX30" fmla="*/ 674 w 10000"/>
              <a:gd name="connsiteY30" fmla="*/ 7406 h 10036"/>
              <a:gd name="connsiteX31" fmla="*/ 1332 w 10000"/>
              <a:gd name="connsiteY31" fmla="*/ 6800 h 10036"/>
              <a:gd name="connsiteX32" fmla="*/ 1534 w 10000"/>
              <a:gd name="connsiteY32" fmla="*/ 7060 h 10036"/>
              <a:gd name="connsiteX33" fmla="*/ 824 w 10000"/>
              <a:gd name="connsiteY33" fmla="*/ 7684 h 10036"/>
              <a:gd name="connsiteX34" fmla="*/ 1105 w 10000"/>
              <a:gd name="connsiteY34" fmla="*/ 8104 h 10036"/>
              <a:gd name="connsiteX35" fmla="*/ 2099 w 10000"/>
              <a:gd name="connsiteY35" fmla="*/ 8154 h 10036"/>
              <a:gd name="connsiteX36" fmla="*/ 2294 w 10000"/>
              <a:gd name="connsiteY36" fmla="*/ 8646 h 10036"/>
              <a:gd name="connsiteX37" fmla="*/ 3026 w 10000"/>
              <a:gd name="connsiteY37" fmla="*/ 8386 h 10036"/>
              <a:gd name="connsiteX38" fmla="*/ 3165 w 10000"/>
              <a:gd name="connsiteY38" fmla="*/ 8374 h 10036"/>
              <a:gd name="connsiteX39" fmla="*/ 3200 w 10000"/>
              <a:gd name="connsiteY39" fmla="*/ 8624 h 10036"/>
              <a:gd name="connsiteX40" fmla="*/ 3084 w 10000"/>
              <a:gd name="connsiteY40" fmla="*/ 8594 h 10036"/>
              <a:gd name="connsiteX41" fmla="*/ 3107 w 10000"/>
              <a:gd name="connsiteY41" fmla="*/ 9148 h 10036"/>
              <a:gd name="connsiteX42" fmla="*/ 2965 w 10000"/>
              <a:gd name="connsiteY42" fmla="*/ 9129 h 10036"/>
              <a:gd name="connsiteX43" fmla="*/ 2985 w 10000"/>
              <a:gd name="connsiteY43" fmla="*/ 9330 h 10036"/>
              <a:gd name="connsiteX44" fmla="*/ 3227 w 10000"/>
              <a:gd name="connsiteY44" fmla="*/ 9471 h 10036"/>
              <a:gd name="connsiteX45" fmla="*/ 3230 w 10000"/>
              <a:gd name="connsiteY45" fmla="*/ 9550 h 10036"/>
              <a:gd name="connsiteX46" fmla="*/ 2613 w 10000"/>
              <a:gd name="connsiteY46" fmla="*/ 9566 h 10036"/>
              <a:gd name="connsiteX47" fmla="*/ 2623 w 10000"/>
              <a:gd name="connsiteY47" fmla="*/ 9103 h 10036"/>
              <a:gd name="connsiteX48" fmla="*/ 2274 w 10000"/>
              <a:gd name="connsiteY48" fmla="*/ 8945 h 10036"/>
              <a:gd name="connsiteX49" fmla="*/ 2317 w 10000"/>
              <a:gd name="connsiteY49" fmla="*/ 9566 h 10036"/>
              <a:gd name="connsiteX50" fmla="*/ 2000 w 10000"/>
              <a:gd name="connsiteY50" fmla="*/ 9553 h 10036"/>
              <a:gd name="connsiteX51" fmla="*/ 1850 w 10000"/>
              <a:gd name="connsiteY51" fmla="*/ 8898 h 10036"/>
              <a:gd name="connsiteX52" fmla="*/ 665 w 10000"/>
              <a:gd name="connsiteY52" fmla="*/ 8876 h 10036"/>
              <a:gd name="connsiteX53" fmla="*/ 635 w 10000"/>
              <a:gd name="connsiteY53" fmla="*/ 8844 h 10036"/>
              <a:gd name="connsiteX54" fmla="*/ 511 w 10000"/>
              <a:gd name="connsiteY54" fmla="*/ 8831 h 10036"/>
              <a:gd name="connsiteX55" fmla="*/ 417 w 10000"/>
              <a:gd name="connsiteY55" fmla="*/ 8689 h 10036"/>
              <a:gd name="connsiteX56" fmla="*/ 39 w 10000"/>
              <a:gd name="connsiteY56" fmla="*/ 8679 h 10036"/>
              <a:gd name="connsiteX57" fmla="*/ 8837 w 10000"/>
              <a:gd name="connsiteY57" fmla="*/ 10000 h 10036"/>
              <a:gd name="connsiteX58" fmla="*/ 9153 w 10000"/>
              <a:gd name="connsiteY58" fmla="*/ 8466 h 10036"/>
              <a:gd name="connsiteX59" fmla="*/ 10000 w 10000"/>
              <a:gd name="connsiteY59" fmla="*/ 6822 h 10036"/>
              <a:gd name="connsiteX60" fmla="*/ 9440 w 10000"/>
              <a:gd name="connsiteY60" fmla="*/ 6614 h 10036"/>
              <a:gd name="connsiteX61" fmla="*/ 9459 w 10000"/>
              <a:gd name="connsiteY61" fmla="*/ 6166 h 10036"/>
              <a:gd name="connsiteX62" fmla="*/ 9505 w 10000"/>
              <a:gd name="connsiteY62" fmla="*/ 5614 h 10036"/>
              <a:gd name="connsiteX63" fmla="*/ 9548 w 10000"/>
              <a:gd name="connsiteY63" fmla="*/ 5204 h 10036"/>
              <a:gd name="connsiteX64" fmla="*/ 9416 w 10000"/>
              <a:gd name="connsiteY64" fmla="*/ 4743 h 10036"/>
              <a:gd name="connsiteX65" fmla="*/ 9165 w 10000"/>
              <a:gd name="connsiteY65" fmla="*/ 4371 h 10036"/>
              <a:gd name="connsiteX66" fmla="*/ 9079 w 10000"/>
              <a:gd name="connsiteY66" fmla="*/ 4023 h 10036"/>
              <a:gd name="connsiteX67" fmla="*/ 9062 w 10000"/>
              <a:gd name="connsiteY67" fmla="*/ 3628 h 10036"/>
              <a:gd name="connsiteX68" fmla="*/ 9186 w 10000"/>
              <a:gd name="connsiteY68" fmla="*/ 3175 h 10036"/>
              <a:gd name="connsiteX69" fmla="*/ 9335 w 10000"/>
              <a:gd name="connsiteY69" fmla="*/ 2802 h 10036"/>
              <a:gd name="connsiteX70" fmla="*/ 9335 w 10000"/>
              <a:gd name="connsiteY70" fmla="*/ 2691 h 10036"/>
              <a:gd name="connsiteX71" fmla="*/ 9526 w 10000"/>
              <a:gd name="connsiteY71" fmla="*/ 1219 h 10036"/>
              <a:gd name="connsiteX72" fmla="*/ 9546 w 10000"/>
              <a:gd name="connsiteY72" fmla="*/ 815 h 10036"/>
              <a:gd name="connsiteX73" fmla="*/ 9712 w 10000"/>
              <a:gd name="connsiteY73" fmla="*/ 810 h 10036"/>
              <a:gd name="connsiteX74" fmla="*/ 9864 w 10000"/>
              <a:gd name="connsiteY74" fmla="*/ 647 h 10036"/>
              <a:gd name="connsiteX75" fmla="*/ 9882 w 10000"/>
              <a:gd name="connsiteY75" fmla="*/ 29 h 10036"/>
              <a:gd name="connsiteX76" fmla="*/ 9525 w 10000"/>
              <a:gd name="connsiteY76" fmla="*/ 8 h 10036"/>
              <a:gd name="connsiteX77" fmla="*/ 9081 w 10000"/>
              <a:gd name="connsiteY77" fmla="*/ 188 h 10036"/>
              <a:gd name="connsiteX78" fmla="*/ 8695 w 10000"/>
              <a:gd name="connsiteY78" fmla="*/ 493 h 10036"/>
              <a:gd name="connsiteX79" fmla="*/ 7987 w 10000"/>
              <a:gd name="connsiteY79" fmla="*/ 936 h 10036"/>
              <a:gd name="connsiteX80" fmla="*/ 6047 w 10000"/>
              <a:gd name="connsiteY80" fmla="*/ 1812 h 10036"/>
              <a:gd name="connsiteX81" fmla="*/ 5239 w 10000"/>
              <a:gd name="connsiteY81" fmla="*/ 2297 h 10036"/>
              <a:gd name="connsiteX82" fmla="*/ 5239 w 10000"/>
              <a:gd name="connsiteY82" fmla="*/ 2466 h 10036"/>
              <a:gd name="connsiteX83" fmla="*/ 5330 w 10000"/>
              <a:gd name="connsiteY83" fmla="*/ 2438 h 10036"/>
              <a:gd name="connsiteX84" fmla="*/ 5349 w 10000"/>
              <a:gd name="connsiteY84" fmla="*/ 2572 h 10036"/>
              <a:gd name="connsiteX85" fmla="*/ 5203 w 10000"/>
              <a:gd name="connsiteY85" fmla="*/ 2658 h 10036"/>
              <a:gd name="connsiteX86" fmla="*/ 4597 w 10000"/>
              <a:gd name="connsiteY86" fmla="*/ 3179 h 10036"/>
              <a:gd name="connsiteX87" fmla="*/ 4366 w 10000"/>
              <a:gd name="connsiteY87" fmla="*/ 3461 h 10036"/>
              <a:gd name="connsiteX88" fmla="*/ 3931 w 10000"/>
              <a:gd name="connsiteY88" fmla="*/ 3832 h 10036"/>
              <a:gd name="connsiteX89" fmla="*/ 3788 w 10000"/>
              <a:gd name="connsiteY89" fmla="*/ 4005 h 10036"/>
              <a:gd name="connsiteX90" fmla="*/ 3793 w 10000"/>
              <a:gd name="connsiteY90" fmla="*/ 4136 h 10036"/>
              <a:gd name="connsiteX91" fmla="*/ 3592 w 10000"/>
              <a:gd name="connsiteY91" fmla="*/ 4290 h 10036"/>
              <a:gd name="connsiteX92" fmla="*/ 3277 w 10000"/>
              <a:gd name="connsiteY92" fmla="*/ 4209 h 10036"/>
              <a:gd name="connsiteX93" fmla="*/ 2919 w 10000"/>
              <a:gd name="connsiteY93" fmla="*/ 4540 h 10036"/>
              <a:gd name="connsiteX94" fmla="*/ 2919 w 10000"/>
              <a:gd name="connsiteY94" fmla="*/ 4709 h 10036"/>
              <a:gd name="connsiteX95" fmla="*/ 2629 w 10000"/>
              <a:gd name="connsiteY95" fmla="*/ 4935 h 10036"/>
              <a:gd name="connsiteX96" fmla="*/ 2784 w 10000"/>
              <a:gd name="connsiteY96" fmla="*/ 5064 h 10036"/>
              <a:gd name="connsiteX97" fmla="*/ 3010 w 10000"/>
              <a:gd name="connsiteY97" fmla="*/ 4947 h 10036"/>
              <a:gd name="connsiteX98" fmla="*/ 3435 w 10000"/>
              <a:gd name="connsiteY98" fmla="*/ 5153 h 10036"/>
              <a:gd name="connsiteX99" fmla="*/ 3878 w 10000"/>
              <a:gd name="connsiteY99" fmla="*/ 4899 h 10036"/>
              <a:gd name="connsiteX100" fmla="*/ 3978 w 10000"/>
              <a:gd name="connsiteY100" fmla="*/ 4963 h 10036"/>
              <a:gd name="connsiteX101" fmla="*/ 3520 w 10000"/>
              <a:gd name="connsiteY101" fmla="*/ 5255 h 10036"/>
              <a:gd name="connsiteX102" fmla="*/ 3978 w 10000"/>
              <a:gd name="connsiteY102" fmla="*/ 5593 h 10036"/>
              <a:gd name="connsiteX103" fmla="*/ 4270 w 10000"/>
              <a:gd name="connsiteY103" fmla="*/ 5384 h 10036"/>
              <a:gd name="connsiteX104" fmla="*/ 4476 w 10000"/>
              <a:gd name="connsiteY104" fmla="*/ 5334 h 10036"/>
              <a:gd name="connsiteX105" fmla="*/ 4487 w 10000"/>
              <a:gd name="connsiteY105" fmla="*/ 5491 h 10036"/>
              <a:gd name="connsiteX106" fmla="*/ 4191 w 10000"/>
              <a:gd name="connsiteY106" fmla="*/ 5655 h 10036"/>
              <a:gd name="connsiteX107" fmla="*/ 4363 w 10000"/>
              <a:gd name="connsiteY107" fmla="*/ 5861 h 10036"/>
              <a:gd name="connsiteX108" fmla="*/ 4937 w 10000"/>
              <a:gd name="connsiteY108" fmla="*/ 5468 h 10036"/>
              <a:gd name="connsiteX109" fmla="*/ 4844 w 10000"/>
              <a:gd name="connsiteY109" fmla="*/ 5316 h 10036"/>
              <a:gd name="connsiteX110" fmla="*/ 5050 w 10000"/>
              <a:gd name="connsiteY110" fmla="*/ 5164 h 10036"/>
              <a:gd name="connsiteX111" fmla="*/ 5267 w 10000"/>
              <a:gd name="connsiteY111" fmla="*/ 5321 h 10036"/>
              <a:gd name="connsiteX112" fmla="*/ 5550 w 10000"/>
              <a:gd name="connsiteY112" fmla="*/ 5251 h 10036"/>
              <a:gd name="connsiteX113" fmla="*/ 6487 w 10000"/>
              <a:gd name="connsiteY113" fmla="*/ 3804 h 10036"/>
              <a:gd name="connsiteX114" fmla="*/ 6462 w 10000"/>
              <a:gd name="connsiteY114" fmla="*/ 3966 h 10036"/>
              <a:gd name="connsiteX115" fmla="*/ 5779 w 10000"/>
              <a:gd name="connsiteY115" fmla="*/ 5451 h 10036"/>
              <a:gd name="connsiteX116" fmla="*/ 6793 w 10000"/>
              <a:gd name="connsiteY116" fmla="*/ 5267 h 10036"/>
              <a:gd name="connsiteX117" fmla="*/ 6731 w 10000"/>
              <a:gd name="connsiteY117" fmla="*/ 5525 h 10036"/>
              <a:gd name="connsiteX118" fmla="*/ 6033 w 10000"/>
              <a:gd name="connsiteY118" fmla="*/ 5677 h 10036"/>
              <a:gd name="connsiteX119" fmla="*/ 6063 w 10000"/>
              <a:gd name="connsiteY119" fmla="*/ 5873 h 10036"/>
              <a:gd name="connsiteX120" fmla="*/ 6510 w 10000"/>
              <a:gd name="connsiteY120" fmla="*/ 5855 h 10036"/>
              <a:gd name="connsiteX121" fmla="*/ 6495 w 10000"/>
              <a:gd name="connsiteY121" fmla="*/ 6030 h 10036"/>
              <a:gd name="connsiteX122" fmla="*/ 6167 w 10000"/>
              <a:gd name="connsiteY122" fmla="*/ 6064 h 10036"/>
              <a:gd name="connsiteX123" fmla="*/ 6167 w 10000"/>
              <a:gd name="connsiteY123" fmla="*/ 6249 h 10036"/>
              <a:gd name="connsiteX124" fmla="*/ 6417 w 10000"/>
              <a:gd name="connsiteY124" fmla="*/ 6262 h 10036"/>
              <a:gd name="connsiteX125" fmla="*/ 6401 w 10000"/>
              <a:gd name="connsiteY125" fmla="*/ 6420 h 10036"/>
              <a:gd name="connsiteX126" fmla="*/ 6119 w 10000"/>
              <a:gd name="connsiteY126" fmla="*/ 6499 h 10036"/>
              <a:gd name="connsiteX127" fmla="*/ 6033 w 10000"/>
              <a:gd name="connsiteY127" fmla="*/ 6537 h 10036"/>
              <a:gd name="connsiteX128" fmla="*/ 5958 w 10000"/>
              <a:gd name="connsiteY128" fmla="*/ 6485 h 10036"/>
              <a:gd name="connsiteX129" fmla="*/ 6010 w 10000"/>
              <a:gd name="connsiteY129" fmla="*/ 6415 h 10036"/>
              <a:gd name="connsiteX130" fmla="*/ 5963 w 10000"/>
              <a:gd name="connsiteY130" fmla="*/ 6200 h 10036"/>
              <a:gd name="connsiteX131" fmla="*/ 5730 w 10000"/>
              <a:gd name="connsiteY131" fmla="*/ 5879 h 10036"/>
              <a:gd name="connsiteX132" fmla="*/ 5596 w 10000"/>
              <a:gd name="connsiteY132" fmla="*/ 5924 h 10036"/>
              <a:gd name="connsiteX133" fmla="*/ 5613 w 10000"/>
              <a:gd name="connsiteY133" fmla="*/ 5754 h 10036"/>
              <a:gd name="connsiteX134" fmla="*/ 5387 w 10000"/>
              <a:gd name="connsiteY134" fmla="*/ 5571 h 10036"/>
              <a:gd name="connsiteX135" fmla="*/ 5064 w 10000"/>
              <a:gd name="connsiteY135" fmla="*/ 5805 h 10036"/>
              <a:gd name="connsiteX136" fmla="*/ 5092 w 10000"/>
              <a:gd name="connsiteY136" fmla="*/ 6278 h 10036"/>
              <a:gd name="connsiteX137" fmla="*/ 4976 w 10000"/>
              <a:gd name="connsiteY137" fmla="*/ 6318 h 10036"/>
              <a:gd name="connsiteX138" fmla="*/ 4984 w 10000"/>
              <a:gd name="connsiteY138" fmla="*/ 6874 h 10036"/>
              <a:gd name="connsiteX139" fmla="*/ 5188 w 10000"/>
              <a:gd name="connsiteY139" fmla="*/ 6906 h 10036"/>
              <a:gd name="connsiteX140" fmla="*/ 5251 w 10000"/>
              <a:gd name="connsiteY140" fmla="*/ 6968 h 10036"/>
              <a:gd name="connsiteX141" fmla="*/ 5239 w 10000"/>
              <a:gd name="connsiteY141" fmla="*/ 7559 h 10036"/>
              <a:gd name="connsiteX142" fmla="*/ 7254 w 10000"/>
              <a:gd name="connsiteY142" fmla="*/ 7546 h 10036"/>
              <a:gd name="connsiteX143" fmla="*/ 7479 w 10000"/>
              <a:gd name="connsiteY143" fmla="*/ 7071 h 10036"/>
              <a:gd name="connsiteX144" fmla="*/ 7632 w 10000"/>
              <a:gd name="connsiteY144" fmla="*/ 6519 h 10036"/>
              <a:gd name="connsiteX145" fmla="*/ 7651 w 10000"/>
              <a:gd name="connsiteY145" fmla="*/ 5416 h 10036"/>
              <a:gd name="connsiteX146" fmla="*/ 7680 w 10000"/>
              <a:gd name="connsiteY146" fmla="*/ 5220 h 10036"/>
              <a:gd name="connsiteX147" fmla="*/ 7710 w 10000"/>
              <a:gd name="connsiteY147" fmla="*/ 5120 h 10036"/>
              <a:gd name="connsiteX0" fmla="*/ 7710 w 10000"/>
              <a:gd name="connsiteY0" fmla="*/ 5120 h 10000"/>
              <a:gd name="connsiteX1" fmla="*/ 7814 w 10000"/>
              <a:gd name="connsiteY1" fmla="*/ 5306 h 10000"/>
              <a:gd name="connsiteX2" fmla="*/ 7846 w 10000"/>
              <a:gd name="connsiteY2" fmla="*/ 5620 h 10000"/>
              <a:gd name="connsiteX3" fmla="*/ 7789 w 10000"/>
              <a:gd name="connsiteY3" fmla="*/ 6464 h 10000"/>
              <a:gd name="connsiteX4" fmla="*/ 7725 w 10000"/>
              <a:gd name="connsiteY4" fmla="*/ 6918 h 10000"/>
              <a:gd name="connsiteX5" fmla="*/ 7597 w 10000"/>
              <a:gd name="connsiteY5" fmla="*/ 7313 h 10000"/>
              <a:gd name="connsiteX6" fmla="*/ 7431 w 10000"/>
              <a:gd name="connsiteY6" fmla="*/ 7678 h 10000"/>
              <a:gd name="connsiteX7" fmla="*/ 7290 w 10000"/>
              <a:gd name="connsiteY7" fmla="*/ 7886 h 10000"/>
              <a:gd name="connsiteX8" fmla="*/ 7145 w 10000"/>
              <a:gd name="connsiteY8" fmla="*/ 8064 h 10000"/>
              <a:gd name="connsiteX9" fmla="*/ 6887 w 10000"/>
              <a:gd name="connsiteY9" fmla="*/ 8202 h 10000"/>
              <a:gd name="connsiteX10" fmla="*/ 6557 w 10000"/>
              <a:gd name="connsiteY10" fmla="*/ 8327 h 10000"/>
              <a:gd name="connsiteX11" fmla="*/ 6124 w 10000"/>
              <a:gd name="connsiteY11" fmla="*/ 8452 h 10000"/>
              <a:gd name="connsiteX12" fmla="*/ 5662 w 10000"/>
              <a:gd name="connsiteY12" fmla="*/ 8522 h 10000"/>
              <a:gd name="connsiteX13" fmla="*/ 5316 w 10000"/>
              <a:gd name="connsiteY13" fmla="*/ 8544 h 10000"/>
              <a:gd name="connsiteX14" fmla="*/ 4937 w 10000"/>
              <a:gd name="connsiteY14" fmla="*/ 8512 h 10000"/>
              <a:gd name="connsiteX15" fmla="*/ 4691 w 10000"/>
              <a:gd name="connsiteY15" fmla="*/ 8437 h 10000"/>
              <a:gd name="connsiteX16" fmla="*/ 4708 w 10000"/>
              <a:gd name="connsiteY16" fmla="*/ 9449 h 10000"/>
              <a:gd name="connsiteX17" fmla="*/ 4476 w 10000"/>
              <a:gd name="connsiteY17" fmla="*/ 9471 h 10000"/>
              <a:gd name="connsiteX18" fmla="*/ 4084 w 10000"/>
              <a:gd name="connsiteY18" fmla="*/ 8909 h 10000"/>
              <a:gd name="connsiteX19" fmla="*/ 4183 w 10000"/>
              <a:gd name="connsiteY19" fmla="*/ 8624 h 10000"/>
              <a:gd name="connsiteX20" fmla="*/ 4029 w 10000"/>
              <a:gd name="connsiteY20" fmla="*/ 8202 h 10000"/>
              <a:gd name="connsiteX21" fmla="*/ 3510 w 10000"/>
              <a:gd name="connsiteY21" fmla="*/ 8506 h 10000"/>
              <a:gd name="connsiteX22" fmla="*/ 3384 w 10000"/>
              <a:gd name="connsiteY22" fmla="*/ 8226 h 10000"/>
              <a:gd name="connsiteX23" fmla="*/ 4183 w 10000"/>
              <a:gd name="connsiteY23" fmla="*/ 7784 h 10000"/>
              <a:gd name="connsiteX24" fmla="*/ 3963 w 10000"/>
              <a:gd name="connsiteY24" fmla="*/ 6244 h 10000"/>
              <a:gd name="connsiteX25" fmla="*/ 3258 w 10000"/>
              <a:gd name="connsiteY25" fmla="*/ 5855 h 10000"/>
              <a:gd name="connsiteX26" fmla="*/ 2777 w 10000"/>
              <a:gd name="connsiteY26" fmla="*/ 6057 h 10000"/>
              <a:gd name="connsiteX27" fmla="*/ 2187 w 10000"/>
              <a:gd name="connsiteY27" fmla="*/ 5604 h 10000"/>
              <a:gd name="connsiteX28" fmla="*/ 0 w 10000"/>
              <a:gd name="connsiteY28" fmla="*/ 6620 h 10000"/>
              <a:gd name="connsiteX29" fmla="*/ 0 w 10000"/>
              <a:gd name="connsiteY29" fmla="*/ 7426 h 10000"/>
              <a:gd name="connsiteX30" fmla="*/ 674 w 10000"/>
              <a:gd name="connsiteY30" fmla="*/ 7406 h 10000"/>
              <a:gd name="connsiteX31" fmla="*/ 1332 w 10000"/>
              <a:gd name="connsiteY31" fmla="*/ 6800 h 10000"/>
              <a:gd name="connsiteX32" fmla="*/ 1534 w 10000"/>
              <a:gd name="connsiteY32" fmla="*/ 7060 h 10000"/>
              <a:gd name="connsiteX33" fmla="*/ 824 w 10000"/>
              <a:gd name="connsiteY33" fmla="*/ 7684 h 10000"/>
              <a:gd name="connsiteX34" fmla="*/ 1105 w 10000"/>
              <a:gd name="connsiteY34" fmla="*/ 8104 h 10000"/>
              <a:gd name="connsiteX35" fmla="*/ 2099 w 10000"/>
              <a:gd name="connsiteY35" fmla="*/ 8154 h 10000"/>
              <a:gd name="connsiteX36" fmla="*/ 2294 w 10000"/>
              <a:gd name="connsiteY36" fmla="*/ 8646 h 10000"/>
              <a:gd name="connsiteX37" fmla="*/ 3026 w 10000"/>
              <a:gd name="connsiteY37" fmla="*/ 8386 h 10000"/>
              <a:gd name="connsiteX38" fmla="*/ 3165 w 10000"/>
              <a:gd name="connsiteY38" fmla="*/ 8374 h 10000"/>
              <a:gd name="connsiteX39" fmla="*/ 3200 w 10000"/>
              <a:gd name="connsiteY39" fmla="*/ 8624 h 10000"/>
              <a:gd name="connsiteX40" fmla="*/ 3084 w 10000"/>
              <a:gd name="connsiteY40" fmla="*/ 8594 h 10000"/>
              <a:gd name="connsiteX41" fmla="*/ 3107 w 10000"/>
              <a:gd name="connsiteY41" fmla="*/ 9148 h 10000"/>
              <a:gd name="connsiteX42" fmla="*/ 2965 w 10000"/>
              <a:gd name="connsiteY42" fmla="*/ 9129 h 10000"/>
              <a:gd name="connsiteX43" fmla="*/ 2985 w 10000"/>
              <a:gd name="connsiteY43" fmla="*/ 9330 h 10000"/>
              <a:gd name="connsiteX44" fmla="*/ 3227 w 10000"/>
              <a:gd name="connsiteY44" fmla="*/ 9471 h 10000"/>
              <a:gd name="connsiteX45" fmla="*/ 3230 w 10000"/>
              <a:gd name="connsiteY45" fmla="*/ 9550 h 10000"/>
              <a:gd name="connsiteX46" fmla="*/ 2613 w 10000"/>
              <a:gd name="connsiteY46" fmla="*/ 9566 h 10000"/>
              <a:gd name="connsiteX47" fmla="*/ 2623 w 10000"/>
              <a:gd name="connsiteY47" fmla="*/ 9103 h 10000"/>
              <a:gd name="connsiteX48" fmla="*/ 2274 w 10000"/>
              <a:gd name="connsiteY48" fmla="*/ 8945 h 10000"/>
              <a:gd name="connsiteX49" fmla="*/ 2317 w 10000"/>
              <a:gd name="connsiteY49" fmla="*/ 9566 h 10000"/>
              <a:gd name="connsiteX50" fmla="*/ 2000 w 10000"/>
              <a:gd name="connsiteY50" fmla="*/ 9553 h 10000"/>
              <a:gd name="connsiteX51" fmla="*/ 1850 w 10000"/>
              <a:gd name="connsiteY51" fmla="*/ 8898 h 10000"/>
              <a:gd name="connsiteX52" fmla="*/ 665 w 10000"/>
              <a:gd name="connsiteY52" fmla="*/ 8876 h 10000"/>
              <a:gd name="connsiteX53" fmla="*/ 635 w 10000"/>
              <a:gd name="connsiteY53" fmla="*/ 8844 h 10000"/>
              <a:gd name="connsiteX54" fmla="*/ 511 w 10000"/>
              <a:gd name="connsiteY54" fmla="*/ 8831 h 10000"/>
              <a:gd name="connsiteX55" fmla="*/ 417 w 10000"/>
              <a:gd name="connsiteY55" fmla="*/ 8689 h 10000"/>
              <a:gd name="connsiteX56" fmla="*/ 8837 w 10000"/>
              <a:gd name="connsiteY56" fmla="*/ 10000 h 10000"/>
              <a:gd name="connsiteX57" fmla="*/ 9153 w 10000"/>
              <a:gd name="connsiteY57" fmla="*/ 8466 h 10000"/>
              <a:gd name="connsiteX58" fmla="*/ 10000 w 10000"/>
              <a:gd name="connsiteY58" fmla="*/ 6822 h 10000"/>
              <a:gd name="connsiteX59" fmla="*/ 9440 w 10000"/>
              <a:gd name="connsiteY59" fmla="*/ 6614 h 10000"/>
              <a:gd name="connsiteX60" fmla="*/ 9459 w 10000"/>
              <a:gd name="connsiteY60" fmla="*/ 6166 h 10000"/>
              <a:gd name="connsiteX61" fmla="*/ 9505 w 10000"/>
              <a:gd name="connsiteY61" fmla="*/ 5614 h 10000"/>
              <a:gd name="connsiteX62" fmla="*/ 9548 w 10000"/>
              <a:gd name="connsiteY62" fmla="*/ 5204 h 10000"/>
              <a:gd name="connsiteX63" fmla="*/ 9416 w 10000"/>
              <a:gd name="connsiteY63" fmla="*/ 4743 h 10000"/>
              <a:gd name="connsiteX64" fmla="*/ 9165 w 10000"/>
              <a:gd name="connsiteY64" fmla="*/ 4371 h 10000"/>
              <a:gd name="connsiteX65" fmla="*/ 9079 w 10000"/>
              <a:gd name="connsiteY65" fmla="*/ 4023 h 10000"/>
              <a:gd name="connsiteX66" fmla="*/ 9062 w 10000"/>
              <a:gd name="connsiteY66" fmla="*/ 3628 h 10000"/>
              <a:gd name="connsiteX67" fmla="*/ 9186 w 10000"/>
              <a:gd name="connsiteY67" fmla="*/ 3175 h 10000"/>
              <a:gd name="connsiteX68" fmla="*/ 9335 w 10000"/>
              <a:gd name="connsiteY68" fmla="*/ 2802 h 10000"/>
              <a:gd name="connsiteX69" fmla="*/ 9335 w 10000"/>
              <a:gd name="connsiteY69" fmla="*/ 2691 h 10000"/>
              <a:gd name="connsiteX70" fmla="*/ 9526 w 10000"/>
              <a:gd name="connsiteY70" fmla="*/ 1219 h 10000"/>
              <a:gd name="connsiteX71" fmla="*/ 9546 w 10000"/>
              <a:gd name="connsiteY71" fmla="*/ 815 h 10000"/>
              <a:gd name="connsiteX72" fmla="*/ 9712 w 10000"/>
              <a:gd name="connsiteY72" fmla="*/ 810 h 10000"/>
              <a:gd name="connsiteX73" fmla="*/ 9864 w 10000"/>
              <a:gd name="connsiteY73" fmla="*/ 647 h 10000"/>
              <a:gd name="connsiteX74" fmla="*/ 9882 w 10000"/>
              <a:gd name="connsiteY74" fmla="*/ 29 h 10000"/>
              <a:gd name="connsiteX75" fmla="*/ 9525 w 10000"/>
              <a:gd name="connsiteY75" fmla="*/ 8 h 10000"/>
              <a:gd name="connsiteX76" fmla="*/ 9081 w 10000"/>
              <a:gd name="connsiteY76" fmla="*/ 188 h 10000"/>
              <a:gd name="connsiteX77" fmla="*/ 8695 w 10000"/>
              <a:gd name="connsiteY77" fmla="*/ 493 h 10000"/>
              <a:gd name="connsiteX78" fmla="*/ 7987 w 10000"/>
              <a:gd name="connsiteY78" fmla="*/ 936 h 10000"/>
              <a:gd name="connsiteX79" fmla="*/ 6047 w 10000"/>
              <a:gd name="connsiteY79" fmla="*/ 1812 h 10000"/>
              <a:gd name="connsiteX80" fmla="*/ 5239 w 10000"/>
              <a:gd name="connsiteY80" fmla="*/ 2297 h 10000"/>
              <a:gd name="connsiteX81" fmla="*/ 5239 w 10000"/>
              <a:gd name="connsiteY81" fmla="*/ 2466 h 10000"/>
              <a:gd name="connsiteX82" fmla="*/ 5330 w 10000"/>
              <a:gd name="connsiteY82" fmla="*/ 2438 h 10000"/>
              <a:gd name="connsiteX83" fmla="*/ 5349 w 10000"/>
              <a:gd name="connsiteY83" fmla="*/ 2572 h 10000"/>
              <a:gd name="connsiteX84" fmla="*/ 5203 w 10000"/>
              <a:gd name="connsiteY84" fmla="*/ 2658 h 10000"/>
              <a:gd name="connsiteX85" fmla="*/ 4597 w 10000"/>
              <a:gd name="connsiteY85" fmla="*/ 3179 h 10000"/>
              <a:gd name="connsiteX86" fmla="*/ 4366 w 10000"/>
              <a:gd name="connsiteY86" fmla="*/ 3461 h 10000"/>
              <a:gd name="connsiteX87" fmla="*/ 3931 w 10000"/>
              <a:gd name="connsiteY87" fmla="*/ 3832 h 10000"/>
              <a:gd name="connsiteX88" fmla="*/ 3788 w 10000"/>
              <a:gd name="connsiteY88" fmla="*/ 4005 h 10000"/>
              <a:gd name="connsiteX89" fmla="*/ 3793 w 10000"/>
              <a:gd name="connsiteY89" fmla="*/ 4136 h 10000"/>
              <a:gd name="connsiteX90" fmla="*/ 3592 w 10000"/>
              <a:gd name="connsiteY90" fmla="*/ 4290 h 10000"/>
              <a:gd name="connsiteX91" fmla="*/ 3277 w 10000"/>
              <a:gd name="connsiteY91" fmla="*/ 4209 h 10000"/>
              <a:gd name="connsiteX92" fmla="*/ 2919 w 10000"/>
              <a:gd name="connsiteY92" fmla="*/ 4540 h 10000"/>
              <a:gd name="connsiteX93" fmla="*/ 2919 w 10000"/>
              <a:gd name="connsiteY93" fmla="*/ 4709 h 10000"/>
              <a:gd name="connsiteX94" fmla="*/ 2629 w 10000"/>
              <a:gd name="connsiteY94" fmla="*/ 4935 h 10000"/>
              <a:gd name="connsiteX95" fmla="*/ 2784 w 10000"/>
              <a:gd name="connsiteY95" fmla="*/ 5064 h 10000"/>
              <a:gd name="connsiteX96" fmla="*/ 3010 w 10000"/>
              <a:gd name="connsiteY96" fmla="*/ 4947 h 10000"/>
              <a:gd name="connsiteX97" fmla="*/ 3435 w 10000"/>
              <a:gd name="connsiteY97" fmla="*/ 5153 h 10000"/>
              <a:gd name="connsiteX98" fmla="*/ 3878 w 10000"/>
              <a:gd name="connsiteY98" fmla="*/ 4899 h 10000"/>
              <a:gd name="connsiteX99" fmla="*/ 3978 w 10000"/>
              <a:gd name="connsiteY99" fmla="*/ 4963 h 10000"/>
              <a:gd name="connsiteX100" fmla="*/ 3520 w 10000"/>
              <a:gd name="connsiteY100" fmla="*/ 5255 h 10000"/>
              <a:gd name="connsiteX101" fmla="*/ 3978 w 10000"/>
              <a:gd name="connsiteY101" fmla="*/ 5593 h 10000"/>
              <a:gd name="connsiteX102" fmla="*/ 4270 w 10000"/>
              <a:gd name="connsiteY102" fmla="*/ 5384 h 10000"/>
              <a:gd name="connsiteX103" fmla="*/ 4476 w 10000"/>
              <a:gd name="connsiteY103" fmla="*/ 5334 h 10000"/>
              <a:gd name="connsiteX104" fmla="*/ 4487 w 10000"/>
              <a:gd name="connsiteY104" fmla="*/ 5491 h 10000"/>
              <a:gd name="connsiteX105" fmla="*/ 4191 w 10000"/>
              <a:gd name="connsiteY105" fmla="*/ 5655 h 10000"/>
              <a:gd name="connsiteX106" fmla="*/ 4363 w 10000"/>
              <a:gd name="connsiteY106" fmla="*/ 5861 h 10000"/>
              <a:gd name="connsiteX107" fmla="*/ 4937 w 10000"/>
              <a:gd name="connsiteY107" fmla="*/ 5468 h 10000"/>
              <a:gd name="connsiteX108" fmla="*/ 4844 w 10000"/>
              <a:gd name="connsiteY108" fmla="*/ 5316 h 10000"/>
              <a:gd name="connsiteX109" fmla="*/ 5050 w 10000"/>
              <a:gd name="connsiteY109" fmla="*/ 5164 h 10000"/>
              <a:gd name="connsiteX110" fmla="*/ 5267 w 10000"/>
              <a:gd name="connsiteY110" fmla="*/ 5321 h 10000"/>
              <a:gd name="connsiteX111" fmla="*/ 5550 w 10000"/>
              <a:gd name="connsiteY111" fmla="*/ 5251 h 10000"/>
              <a:gd name="connsiteX112" fmla="*/ 6487 w 10000"/>
              <a:gd name="connsiteY112" fmla="*/ 3804 h 10000"/>
              <a:gd name="connsiteX113" fmla="*/ 6462 w 10000"/>
              <a:gd name="connsiteY113" fmla="*/ 3966 h 10000"/>
              <a:gd name="connsiteX114" fmla="*/ 5779 w 10000"/>
              <a:gd name="connsiteY114" fmla="*/ 5451 h 10000"/>
              <a:gd name="connsiteX115" fmla="*/ 6793 w 10000"/>
              <a:gd name="connsiteY115" fmla="*/ 5267 h 10000"/>
              <a:gd name="connsiteX116" fmla="*/ 6731 w 10000"/>
              <a:gd name="connsiteY116" fmla="*/ 5525 h 10000"/>
              <a:gd name="connsiteX117" fmla="*/ 6033 w 10000"/>
              <a:gd name="connsiteY117" fmla="*/ 5677 h 10000"/>
              <a:gd name="connsiteX118" fmla="*/ 6063 w 10000"/>
              <a:gd name="connsiteY118" fmla="*/ 5873 h 10000"/>
              <a:gd name="connsiteX119" fmla="*/ 6510 w 10000"/>
              <a:gd name="connsiteY119" fmla="*/ 5855 h 10000"/>
              <a:gd name="connsiteX120" fmla="*/ 6495 w 10000"/>
              <a:gd name="connsiteY120" fmla="*/ 6030 h 10000"/>
              <a:gd name="connsiteX121" fmla="*/ 6167 w 10000"/>
              <a:gd name="connsiteY121" fmla="*/ 6064 h 10000"/>
              <a:gd name="connsiteX122" fmla="*/ 6167 w 10000"/>
              <a:gd name="connsiteY122" fmla="*/ 6249 h 10000"/>
              <a:gd name="connsiteX123" fmla="*/ 6417 w 10000"/>
              <a:gd name="connsiteY123" fmla="*/ 6262 h 10000"/>
              <a:gd name="connsiteX124" fmla="*/ 6401 w 10000"/>
              <a:gd name="connsiteY124" fmla="*/ 6420 h 10000"/>
              <a:gd name="connsiteX125" fmla="*/ 6119 w 10000"/>
              <a:gd name="connsiteY125" fmla="*/ 6499 h 10000"/>
              <a:gd name="connsiteX126" fmla="*/ 6033 w 10000"/>
              <a:gd name="connsiteY126" fmla="*/ 6537 h 10000"/>
              <a:gd name="connsiteX127" fmla="*/ 5958 w 10000"/>
              <a:gd name="connsiteY127" fmla="*/ 6485 h 10000"/>
              <a:gd name="connsiteX128" fmla="*/ 6010 w 10000"/>
              <a:gd name="connsiteY128" fmla="*/ 6415 h 10000"/>
              <a:gd name="connsiteX129" fmla="*/ 5963 w 10000"/>
              <a:gd name="connsiteY129" fmla="*/ 6200 h 10000"/>
              <a:gd name="connsiteX130" fmla="*/ 5730 w 10000"/>
              <a:gd name="connsiteY130" fmla="*/ 5879 h 10000"/>
              <a:gd name="connsiteX131" fmla="*/ 5596 w 10000"/>
              <a:gd name="connsiteY131" fmla="*/ 5924 h 10000"/>
              <a:gd name="connsiteX132" fmla="*/ 5613 w 10000"/>
              <a:gd name="connsiteY132" fmla="*/ 5754 h 10000"/>
              <a:gd name="connsiteX133" fmla="*/ 5387 w 10000"/>
              <a:gd name="connsiteY133" fmla="*/ 5571 h 10000"/>
              <a:gd name="connsiteX134" fmla="*/ 5064 w 10000"/>
              <a:gd name="connsiteY134" fmla="*/ 5805 h 10000"/>
              <a:gd name="connsiteX135" fmla="*/ 5092 w 10000"/>
              <a:gd name="connsiteY135" fmla="*/ 6278 h 10000"/>
              <a:gd name="connsiteX136" fmla="*/ 4976 w 10000"/>
              <a:gd name="connsiteY136" fmla="*/ 6318 h 10000"/>
              <a:gd name="connsiteX137" fmla="*/ 4984 w 10000"/>
              <a:gd name="connsiteY137" fmla="*/ 6874 h 10000"/>
              <a:gd name="connsiteX138" fmla="*/ 5188 w 10000"/>
              <a:gd name="connsiteY138" fmla="*/ 6906 h 10000"/>
              <a:gd name="connsiteX139" fmla="*/ 5251 w 10000"/>
              <a:gd name="connsiteY139" fmla="*/ 6968 h 10000"/>
              <a:gd name="connsiteX140" fmla="*/ 5239 w 10000"/>
              <a:gd name="connsiteY140" fmla="*/ 7559 h 10000"/>
              <a:gd name="connsiteX141" fmla="*/ 7254 w 10000"/>
              <a:gd name="connsiteY141" fmla="*/ 7546 h 10000"/>
              <a:gd name="connsiteX142" fmla="*/ 7479 w 10000"/>
              <a:gd name="connsiteY142" fmla="*/ 7071 h 10000"/>
              <a:gd name="connsiteX143" fmla="*/ 7632 w 10000"/>
              <a:gd name="connsiteY143" fmla="*/ 6519 h 10000"/>
              <a:gd name="connsiteX144" fmla="*/ 7651 w 10000"/>
              <a:gd name="connsiteY144" fmla="*/ 5416 h 10000"/>
              <a:gd name="connsiteX145" fmla="*/ 7680 w 10000"/>
              <a:gd name="connsiteY145" fmla="*/ 5220 h 10000"/>
              <a:gd name="connsiteX146" fmla="*/ 7710 w 10000"/>
              <a:gd name="connsiteY146" fmla="*/ 5120 h 10000"/>
              <a:gd name="connsiteX0" fmla="*/ 7710 w 10000"/>
              <a:gd name="connsiteY0" fmla="*/ 5120 h 10061"/>
              <a:gd name="connsiteX1" fmla="*/ 7814 w 10000"/>
              <a:gd name="connsiteY1" fmla="*/ 5306 h 10061"/>
              <a:gd name="connsiteX2" fmla="*/ 7846 w 10000"/>
              <a:gd name="connsiteY2" fmla="*/ 5620 h 10061"/>
              <a:gd name="connsiteX3" fmla="*/ 7789 w 10000"/>
              <a:gd name="connsiteY3" fmla="*/ 6464 h 10061"/>
              <a:gd name="connsiteX4" fmla="*/ 7725 w 10000"/>
              <a:gd name="connsiteY4" fmla="*/ 6918 h 10061"/>
              <a:gd name="connsiteX5" fmla="*/ 7597 w 10000"/>
              <a:gd name="connsiteY5" fmla="*/ 7313 h 10061"/>
              <a:gd name="connsiteX6" fmla="*/ 7431 w 10000"/>
              <a:gd name="connsiteY6" fmla="*/ 7678 h 10061"/>
              <a:gd name="connsiteX7" fmla="*/ 7290 w 10000"/>
              <a:gd name="connsiteY7" fmla="*/ 7886 h 10061"/>
              <a:gd name="connsiteX8" fmla="*/ 7145 w 10000"/>
              <a:gd name="connsiteY8" fmla="*/ 8064 h 10061"/>
              <a:gd name="connsiteX9" fmla="*/ 6887 w 10000"/>
              <a:gd name="connsiteY9" fmla="*/ 8202 h 10061"/>
              <a:gd name="connsiteX10" fmla="*/ 6557 w 10000"/>
              <a:gd name="connsiteY10" fmla="*/ 8327 h 10061"/>
              <a:gd name="connsiteX11" fmla="*/ 6124 w 10000"/>
              <a:gd name="connsiteY11" fmla="*/ 8452 h 10061"/>
              <a:gd name="connsiteX12" fmla="*/ 5662 w 10000"/>
              <a:gd name="connsiteY12" fmla="*/ 8522 h 10061"/>
              <a:gd name="connsiteX13" fmla="*/ 5316 w 10000"/>
              <a:gd name="connsiteY13" fmla="*/ 8544 h 10061"/>
              <a:gd name="connsiteX14" fmla="*/ 4937 w 10000"/>
              <a:gd name="connsiteY14" fmla="*/ 8512 h 10061"/>
              <a:gd name="connsiteX15" fmla="*/ 4691 w 10000"/>
              <a:gd name="connsiteY15" fmla="*/ 8437 h 10061"/>
              <a:gd name="connsiteX16" fmla="*/ 4708 w 10000"/>
              <a:gd name="connsiteY16" fmla="*/ 9449 h 10061"/>
              <a:gd name="connsiteX17" fmla="*/ 4476 w 10000"/>
              <a:gd name="connsiteY17" fmla="*/ 9471 h 10061"/>
              <a:gd name="connsiteX18" fmla="*/ 4084 w 10000"/>
              <a:gd name="connsiteY18" fmla="*/ 8909 h 10061"/>
              <a:gd name="connsiteX19" fmla="*/ 4183 w 10000"/>
              <a:gd name="connsiteY19" fmla="*/ 8624 h 10061"/>
              <a:gd name="connsiteX20" fmla="*/ 4029 w 10000"/>
              <a:gd name="connsiteY20" fmla="*/ 8202 h 10061"/>
              <a:gd name="connsiteX21" fmla="*/ 3510 w 10000"/>
              <a:gd name="connsiteY21" fmla="*/ 8506 h 10061"/>
              <a:gd name="connsiteX22" fmla="*/ 3384 w 10000"/>
              <a:gd name="connsiteY22" fmla="*/ 8226 h 10061"/>
              <a:gd name="connsiteX23" fmla="*/ 4183 w 10000"/>
              <a:gd name="connsiteY23" fmla="*/ 7784 h 10061"/>
              <a:gd name="connsiteX24" fmla="*/ 3963 w 10000"/>
              <a:gd name="connsiteY24" fmla="*/ 6244 h 10061"/>
              <a:gd name="connsiteX25" fmla="*/ 3258 w 10000"/>
              <a:gd name="connsiteY25" fmla="*/ 5855 h 10061"/>
              <a:gd name="connsiteX26" fmla="*/ 2777 w 10000"/>
              <a:gd name="connsiteY26" fmla="*/ 6057 h 10061"/>
              <a:gd name="connsiteX27" fmla="*/ 2187 w 10000"/>
              <a:gd name="connsiteY27" fmla="*/ 5604 h 10061"/>
              <a:gd name="connsiteX28" fmla="*/ 0 w 10000"/>
              <a:gd name="connsiteY28" fmla="*/ 6620 h 10061"/>
              <a:gd name="connsiteX29" fmla="*/ 0 w 10000"/>
              <a:gd name="connsiteY29" fmla="*/ 7426 h 10061"/>
              <a:gd name="connsiteX30" fmla="*/ 674 w 10000"/>
              <a:gd name="connsiteY30" fmla="*/ 7406 h 10061"/>
              <a:gd name="connsiteX31" fmla="*/ 1332 w 10000"/>
              <a:gd name="connsiteY31" fmla="*/ 6800 h 10061"/>
              <a:gd name="connsiteX32" fmla="*/ 1534 w 10000"/>
              <a:gd name="connsiteY32" fmla="*/ 7060 h 10061"/>
              <a:gd name="connsiteX33" fmla="*/ 824 w 10000"/>
              <a:gd name="connsiteY33" fmla="*/ 7684 h 10061"/>
              <a:gd name="connsiteX34" fmla="*/ 1105 w 10000"/>
              <a:gd name="connsiteY34" fmla="*/ 8104 h 10061"/>
              <a:gd name="connsiteX35" fmla="*/ 2099 w 10000"/>
              <a:gd name="connsiteY35" fmla="*/ 8154 h 10061"/>
              <a:gd name="connsiteX36" fmla="*/ 2294 w 10000"/>
              <a:gd name="connsiteY36" fmla="*/ 8646 h 10061"/>
              <a:gd name="connsiteX37" fmla="*/ 3026 w 10000"/>
              <a:gd name="connsiteY37" fmla="*/ 8386 h 10061"/>
              <a:gd name="connsiteX38" fmla="*/ 3165 w 10000"/>
              <a:gd name="connsiteY38" fmla="*/ 8374 h 10061"/>
              <a:gd name="connsiteX39" fmla="*/ 3200 w 10000"/>
              <a:gd name="connsiteY39" fmla="*/ 8624 h 10061"/>
              <a:gd name="connsiteX40" fmla="*/ 3084 w 10000"/>
              <a:gd name="connsiteY40" fmla="*/ 8594 h 10061"/>
              <a:gd name="connsiteX41" fmla="*/ 3107 w 10000"/>
              <a:gd name="connsiteY41" fmla="*/ 9148 h 10061"/>
              <a:gd name="connsiteX42" fmla="*/ 2965 w 10000"/>
              <a:gd name="connsiteY42" fmla="*/ 9129 h 10061"/>
              <a:gd name="connsiteX43" fmla="*/ 2985 w 10000"/>
              <a:gd name="connsiteY43" fmla="*/ 9330 h 10061"/>
              <a:gd name="connsiteX44" fmla="*/ 3227 w 10000"/>
              <a:gd name="connsiteY44" fmla="*/ 9471 h 10061"/>
              <a:gd name="connsiteX45" fmla="*/ 3230 w 10000"/>
              <a:gd name="connsiteY45" fmla="*/ 9550 h 10061"/>
              <a:gd name="connsiteX46" fmla="*/ 2613 w 10000"/>
              <a:gd name="connsiteY46" fmla="*/ 9566 h 10061"/>
              <a:gd name="connsiteX47" fmla="*/ 2623 w 10000"/>
              <a:gd name="connsiteY47" fmla="*/ 9103 h 10061"/>
              <a:gd name="connsiteX48" fmla="*/ 2274 w 10000"/>
              <a:gd name="connsiteY48" fmla="*/ 8945 h 10061"/>
              <a:gd name="connsiteX49" fmla="*/ 2317 w 10000"/>
              <a:gd name="connsiteY49" fmla="*/ 9566 h 10061"/>
              <a:gd name="connsiteX50" fmla="*/ 2000 w 10000"/>
              <a:gd name="connsiteY50" fmla="*/ 9553 h 10061"/>
              <a:gd name="connsiteX51" fmla="*/ 1850 w 10000"/>
              <a:gd name="connsiteY51" fmla="*/ 8898 h 10061"/>
              <a:gd name="connsiteX52" fmla="*/ 665 w 10000"/>
              <a:gd name="connsiteY52" fmla="*/ 8876 h 10061"/>
              <a:gd name="connsiteX53" fmla="*/ 635 w 10000"/>
              <a:gd name="connsiteY53" fmla="*/ 8844 h 10061"/>
              <a:gd name="connsiteX54" fmla="*/ 511 w 10000"/>
              <a:gd name="connsiteY54" fmla="*/ 8831 h 10061"/>
              <a:gd name="connsiteX55" fmla="*/ 8837 w 10000"/>
              <a:gd name="connsiteY55" fmla="*/ 10000 h 10061"/>
              <a:gd name="connsiteX56" fmla="*/ 9153 w 10000"/>
              <a:gd name="connsiteY56" fmla="*/ 8466 h 10061"/>
              <a:gd name="connsiteX57" fmla="*/ 10000 w 10000"/>
              <a:gd name="connsiteY57" fmla="*/ 6822 h 10061"/>
              <a:gd name="connsiteX58" fmla="*/ 9440 w 10000"/>
              <a:gd name="connsiteY58" fmla="*/ 6614 h 10061"/>
              <a:gd name="connsiteX59" fmla="*/ 9459 w 10000"/>
              <a:gd name="connsiteY59" fmla="*/ 6166 h 10061"/>
              <a:gd name="connsiteX60" fmla="*/ 9505 w 10000"/>
              <a:gd name="connsiteY60" fmla="*/ 5614 h 10061"/>
              <a:gd name="connsiteX61" fmla="*/ 9548 w 10000"/>
              <a:gd name="connsiteY61" fmla="*/ 5204 h 10061"/>
              <a:gd name="connsiteX62" fmla="*/ 9416 w 10000"/>
              <a:gd name="connsiteY62" fmla="*/ 4743 h 10061"/>
              <a:gd name="connsiteX63" fmla="*/ 9165 w 10000"/>
              <a:gd name="connsiteY63" fmla="*/ 4371 h 10061"/>
              <a:gd name="connsiteX64" fmla="*/ 9079 w 10000"/>
              <a:gd name="connsiteY64" fmla="*/ 4023 h 10061"/>
              <a:gd name="connsiteX65" fmla="*/ 9062 w 10000"/>
              <a:gd name="connsiteY65" fmla="*/ 3628 h 10061"/>
              <a:gd name="connsiteX66" fmla="*/ 9186 w 10000"/>
              <a:gd name="connsiteY66" fmla="*/ 3175 h 10061"/>
              <a:gd name="connsiteX67" fmla="*/ 9335 w 10000"/>
              <a:gd name="connsiteY67" fmla="*/ 2802 h 10061"/>
              <a:gd name="connsiteX68" fmla="*/ 9335 w 10000"/>
              <a:gd name="connsiteY68" fmla="*/ 2691 h 10061"/>
              <a:gd name="connsiteX69" fmla="*/ 9526 w 10000"/>
              <a:gd name="connsiteY69" fmla="*/ 1219 h 10061"/>
              <a:gd name="connsiteX70" fmla="*/ 9546 w 10000"/>
              <a:gd name="connsiteY70" fmla="*/ 815 h 10061"/>
              <a:gd name="connsiteX71" fmla="*/ 9712 w 10000"/>
              <a:gd name="connsiteY71" fmla="*/ 810 h 10061"/>
              <a:gd name="connsiteX72" fmla="*/ 9864 w 10000"/>
              <a:gd name="connsiteY72" fmla="*/ 647 h 10061"/>
              <a:gd name="connsiteX73" fmla="*/ 9882 w 10000"/>
              <a:gd name="connsiteY73" fmla="*/ 29 h 10061"/>
              <a:gd name="connsiteX74" fmla="*/ 9525 w 10000"/>
              <a:gd name="connsiteY74" fmla="*/ 8 h 10061"/>
              <a:gd name="connsiteX75" fmla="*/ 9081 w 10000"/>
              <a:gd name="connsiteY75" fmla="*/ 188 h 10061"/>
              <a:gd name="connsiteX76" fmla="*/ 8695 w 10000"/>
              <a:gd name="connsiteY76" fmla="*/ 493 h 10061"/>
              <a:gd name="connsiteX77" fmla="*/ 7987 w 10000"/>
              <a:gd name="connsiteY77" fmla="*/ 936 h 10061"/>
              <a:gd name="connsiteX78" fmla="*/ 6047 w 10000"/>
              <a:gd name="connsiteY78" fmla="*/ 1812 h 10061"/>
              <a:gd name="connsiteX79" fmla="*/ 5239 w 10000"/>
              <a:gd name="connsiteY79" fmla="*/ 2297 h 10061"/>
              <a:gd name="connsiteX80" fmla="*/ 5239 w 10000"/>
              <a:gd name="connsiteY80" fmla="*/ 2466 h 10061"/>
              <a:gd name="connsiteX81" fmla="*/ 5330 w 10000"/>
              <a:gd name="connsiteY81" fmla="*/ 2438 h 10061"/>
              <a:gd name="connsiteX82" fmla="*/ 5349 w 10000"/>
              <a:gd name="connsiteY82" fmla="*/ 2572 h 10061"/>
              <a:gd name="connsiteX83" fmla="*/ 5203 w 10000"/>
              <a:gd name="connsiteY83" fmla="*/ 2658 h 10061"/>
              <a:gd name="connsiteX84" fmla="*/ 4597 w 10000"/>
              <a:gd name="connsiteY84" fmla="*/ 3179 h 10061"/>
              <a:gd name="connsiteX85" fmla="*/ 4366 w 10000"/>
              <a:gd name="connsiteY85" fmla="*/ 3461 h 10061"/>
              <a:gd name="connsiteX86" fmla="*/ 3931 w 10000"/>
              <a:gd name="connsiteY86" fmla="*/ 3832 h 10061"/>
              <a:gd name="connsiteX87" fmla="*/ 3788 w 10000"/>
              <a:gd name="connsiteY87" fmla="*/ 4005 h 10061"/>
              <a:gd name="connsiteX88" fmla="*/ 3793 w 10000"/>
              <a:gd name="connsiteY88" fmla="*/ 4136 h 10061"/>
              <a:gd name="connsiteX89" fmla="*/ 3592 w 10000"/>
              <a:gd name="connsiteY89" fmla="*/ 4290 h 10061"/>
              <a:gd name="connsiteX90" fmla="*/ 3277 w 10000"/>
              <a:gd name="connsiteY90" fmla="*/ 4209 h 10061"/>
              <a:gd name="connsiteX91" fmla="*/ 2919 w 10000"/>
              <a:gd name="connsiteY91" fmla="*/ 4540 h 10061"/>
              <a:gd name="connsiteX92" fmla="*/ 2919 w 10000"/>
              <a:gd name="connsiteY92" fmla="*/ 4709 h 10061"/>
              <a:gd name="connsiteX93" fmla="*/ 2629 w 10000"/>
              <a:gd name="connsiteY93" fmla="*/ 4935 h 10061"/>
              <a:gd name="connsiteX94" fmla="*/ 2784 w 10000"/>
              <a:gd name="connsiteY94" fmla="*/ 5064 h 10061"/>
              <a:gd name="connsiteX95" fmla="*/ 3010 w 10000"/>
              <a:gd name="connsiteY95" fmla="*/ 4947 h 10061"/>
              <a:gd name="connsiteX96" fmla="*/ 3435 w 10000"/>
              <a:gd name="connsiteY96" fmla="*/ 5153 h 10061"/>
              <a:gd name="connsiteX97" fmla="*/ 3878 w 10000"/>
              <a:gd name="connsiteY97" fmla="*/ 4899 h 10061"/>
              <a:gd name="connsiteX98" fmla="*/ 3978 w 10000"/>
              <a:gd name="connsiteY98" fmla="*/ 4963 h 10061"/>
              <a:gd name="connsiteX99" fmla="*/ 3520 w 10000"/>
              <a:gd name="connsiteY99" fmla="*/ 5255 h 10061"/>
              <a:gd name="connsiteX100" fmla="*/ 3978 w 10000"/>
              <a:gd name="connsiteY100" fmla="*/ 5593 h 10061"/>
              <a:gd name="connsiteX101" fmla="*/ 4270 w 10000"/>
              <a:gd name="connsiteY101" fmla="*/ 5384 h 10061"/>
              <a:gd name="connsiteX102" fmla="*/ 4476 w 10000"/>
              <a:gd name="connsiteY102" fmla="*/ 5334 h 10061"/>
              <a:gd name="connsiteX103" fmla="*/ 4487 w 10000"/>
              <a:gd name="connsiteY103" fmla="*/ 5491 h 10061"/>
              <a:gd name="connsiteX104" fmla="*/ 4191 w 10000"/>
              <a:gd name="connsiteY104" fmla="*/ 5655 h 10061"/>
              <a:gd name="connsiteX105" fmla="*/ 4363 w 10000"/>
              <a:gd name="connsiteY105" fmla="*/ 5861 h 10061"/>
              <a:gd name="connsiteX106" fmla="*/ 4937 w 10000"/>
              <a:gd name="connsiteY106" fmla="*/ 5468 h 10061"/>
              <a:gd name="connsiteX107" fmla="*/ 4844 w 10000"/>
              <a:gd name="connsiteY107" fmla="*/ 5316 h 10061"/>
              <a:gd name="connsiteX108" fmla="*/ 5050 w 10000"/>
              <a:gd name="connsiteY108" fmla="*/ 5164 h 10061"/>
              <a:gd name="connsiteX109" fmla="*/ 5267 w 10000"/>
              <a:gd name="connsiteY109" fmla="*/ 5321 h 10061"/>
              <a:gd name="connsiteX110" fmla="*/ 5550 w 10000"/>
              <a:gd name="connsiteY110" fmla="*/ 5251 h 10061"/>
              <a:gd name="connsiteX111" fmla="*/ 6487 w 10000"/>
              <a:gd name="connsiteY111" fmla="*/ 3804 h 10061"/>
              <a:gd name="connsiteX112" fmla="*/ 6462 w 10000"/>
              <a:gd name="connsiteY112" fmla="*/ 3966 h 10061"/>
              <a:gd name="connsiteX113" fmla="*/ 5779 w 10000"/>
              <a:gd name="connsiteY113" fmla="*/ 5451 h 10061"/>
              <a:gd name="connsiteX114" fmla="*/ 6793 w 10000"/>
              <a:gd name="connsiteY114" fmla="*/ 5267 h 10061"/>
              <a:gd name="connsiteX115" fmla="*/ 6731 w 10000"/>
              <a:gd name="connsiteY115" fmla="*/ 5525 h 10061"/>
              <a:gd name="connsiteX116" fmla="*/ 6033 w 10000"/>
              <a:gd name="connsiteY116" fmla="*/ 5677 h 10061"/>
              <a:gd name="connsiteX117" fmla="*/ 6063 w 10000"/>
              <a:gd name="connsiteY117" fmla="*/ 5873 h 10061"/>
              <a:gd name="connsiteX118" fmla="*/ 6510 w 10000"/>
              <a:gd name="connsiteY118" fmla="*/ 5855 h 10061"/>
              <a:gd name="connsiteX119" fmla="*/ 6495 w 10000"/>
              <a:gd name="connsiteY119" fmla="*/ 6030 h 10061"/>
              <a:gd name="connsiteX120" fmla="*/ 6167 w 10000"/>
              <a:gd name="connsiteY120" fmla="*/ 6064 h 10061"/>
              <a:gd name="connsiteX121" fmla="*/ 6167 w 10000"/>
              <a:gd name="connsiteY121" fmla="*/ 6249 h 10061"/>
              <a:gd name="connsiteX122" fmla="*/ 6417 w 10000"/>
              <a:gd name="connsiteY122" fmla="*/ 6262 h 10061"/>
              <a:gd name="connsiteX123" fmla="*/ 6401 w 10000"/>
              <a:gd name="connsiteY123" fmla="*/ 6420 h 10061"/>
              <a:gd name="connsiteX124" fmla="*/ 6119 w 10000"/>
              <a:gd name="connsiteY124" fmla="*/ 6499 h 10061"/>
              <a:gd name="connsiteX125" fmla="*/ 6033 w 10000"/>
              <a:gd name="connsiteY125" fmla="*/ 6537 h 10061"/>
              <a:gd name="connsiteX126" fmla="*/ 5958 w 10000"/>
              <a:gd name="connsiteY126" fmla="*/ 6485 h 10061"/>
              <a:gd name="connsiteX127" fmla="*/ 6010 w 10000"/>
              <a:gd name="connsiteY127" fmla="*/ 6415 h 10061"/>
              <a:gd name="connsiteX128" fmla="*/ 5963 w 10000"/>
              <a:gd name="connsiteY128" fmla="*/ 6200 h 10061"/>
              <a:gd name="connsiteX129" fmla="*/ 5730 w 10000"/>
              <a:gd name="connsiteY129" fmla="*/ 5879 h 10061"/>
              <a:gd name="connsiteX130" fmla="*/ 5596 w 10000"/>
              <a:gd name="connsiteY130" fmla="*/ 5924 h 10061"/>
              <a:gd name="connsiteX131" fmla="*/ 5613 w 10000"/>
              <a:gd name="connsiteY131" fmla="*/ 5754 h 10061"/>
              <a:gd name="connsiteX132" fmla="*/ 5387 w 10000"/>
              <a:gd name="connsiteY132" fmla="*/ 5571 h 10061"/>
              <a:gd name="connsiteX133" fmla="*/ 5064 w 10000"/>
              <a:gd name="connsiteY133" fmla="*/ 5805 h 10061"/>
              <a:gd name="connsiteX134" fmla="*/ 5092 w 10000"/>
              <a:gd name="connsiteY134" fmla="*/ 6278 h 10061"/>
              <a:gd name="connsiteX135" fmla="*/ 4976 w 10000"/>
              <a:gd name="connsiteY135" fmla="*/ 6318 h 10061"/>
              <a:gd name="connsiteX136" fmla="*/ 4984 w 10000"/>
              <a:gd name="connsiteY136" fmla="*/ 6874 h 10061"/>
              <a:gd name="connsiteX137" fmla="*/ 5188 w 10000"/>
              <a:gd name="connsiteY137" fmla="*/ 6906 h 10061"/>
              <a:gd name="connsiteX138" fmla="*/ 5251 w 10000"/>
              <a:gd name="connsiteY138" fmla="*/ 6968 h 10061"/>
              <a:gd name="connsiteX139" fmla="*/ 5239 w 10000"/>
              <a:gd name="connsiteY139" fmla="*/ 7559 h 10061"/>
              <a:gd name="connsiteX140" fmla="*/ 7254 w 10000"/>
              <a:gd name="connsiteY140" fmla="*/ 7546 h 10061"/>
              <a:gd name="connsiteX141" fmla="*/ 7479 w 10000"/>
              <a:gd name="connsiteY141" fmla="*/ 7071 h 10061"/>
              <a:gd name="connsiteX142" fmla="*/ 7632 w 10000"/>
              <a:gd name="connsiteY142" fmla="*/ 6519 h 10061"/>
              <a:gd name="connsiteX143" fmla="*/ 7651 w 10000"/>
              <a:gd name="connsiteY143" fmla="*/ 5416 h 10061"/>
              <a:gd name="connsiteX144" fmla="*/ 7680 w 10000"/>
              <a:gd name="connsiteY144" fmla="*/ 5220 h 10061"/>
              <a:gd name="connsiteX145" fmla="*/ 7710 w 10000"/>
              <a:gd name="connsiteY145" fmla="*/ 5120 h 10061"/>
              <a:gd name="connsiteX0" fmla="*/ 7710 w 10000"/>
              <a:gd name="connsiteY0" fmla="*/ 5120 h 10000"/>
              <a:gd name="connsiteX1" fmla="*/ 7814 w 10000"/>
              <a:gd name="connsiteY1" fmla="*/ 5306 h 10000"/>
              <a:gd name="connsiteX2" fmla="*/ 7846 w 10000"/>
              <a:gd name="connsiteY2" fmla="*/ 5620 h 10000"/>
              <a:gd name="connsiteX3" fmla="*/ 7789 w 10000"/>
              <a:gd name="connsiteY3" fmla="*/ 6464 h 10000"/>
              <a:gd name="connsiteX4" fmla="*/ 7725 w 10000"/>
              <a:gd name="connsiteY4" fmla="*/ 6918 h 10000"/>
              <a:gd name="connsiteX5" fmla="*/ 7597 w 10000"/>
              <a:gd name="connsiteY5" fmla="*/ 7313 h 10000"/>
              <a:gd name="connsiteX6" fmla="*/ 7431 w 10000"/>
              <a:gd name="connsiteY6" fmla="*/ 7678 h 10000"/>
              <a:gd name="connsiteX7" fmla="*/ 7290 w 10000"/>
              <a:gd name="connsiteY7" fmla="*/ 7886 h 10000"/>
              <a:gd name="connsiteX8" fmla="*/ 7145 w 10000"/>
              <a:gd name="connsiteY8" fmla="*/ 8064 h 10000"/>
              <a:gd name="connsiteX9" fmla="*/ 6887 w 10000"/>
              <a:gd name="connsiteY9" fmla="*/ 8202 h 10000"/>
              <a:gd name="connsiteX10" fmla="*/ 6557 w 10000"/>
              <a:gd name="connsiteY10" fmla="*/ 8327 h 10000"/>
              <a:gd name="connsiteX11" fmla="*/ 6124 w 10000"/>
              <a:gd name="connsiteY11" fmla="*/ 8452 h 10000"/>
              <a:gd name="connsiteX12" fmla="*/ 5662 w 10000"/>
              <a:gd name="connsiteY12" fmla="*/ 8522 h 10000"/>
              <a:gd name="connsiteX13" fmla="*/ 5316 w 10000"/>
              <a:gd name="connsiteY13" fmla="*/ 8544 h 10000"/>
              <a:gd name="connsiteX14" fmla="*/ 4937 w 10000"/>
              <a:gd name="connsiteY14" fmla="*/ 8512 h 10000"/>
              <a:gd name="connsiteX15" fmla="*/ 4691 w 10000"/>
              <a:gd name="connsiteY15" fmla="*/ 8437 h 10000"/>
              <a:gd name="connsiteX16" fmla="*/ 4708 w 10000"/>
              <a:gd name="connsiteY16" fmla="*/ 9449 h 10000"/>
              <a:gd name="connsiteX17" fmla="*/ 4476 w 10000"/>
              <a:gd name="connsiteY17" fmla="*/ 9471 h 10000"/>
              <a:gd name="connsiteX18" fmla="*/ 4084 w 10000"/>
              <a:gd name="connsiteY18" fmla="*/ 8909 h 10000"/>
              <a:gd name="connsiteX19" fmla="*/ 4183 w 10000"/>
              <a:gd name="connsiteY19" fmla="*/ 8624 h 10000"/>
              <a:gd name="connsiteX20" fmla="*/ 4029 w 10000"/>
              <a:gd name="connsiteY20" fmla="*/ 8202 h 10000"/>
              <a:gd name="connsiteX21" fmla="*/ 3510 w 10000"/>
              <a:gd name="connsiteY21" fmla="*/ 8506 h 10000"/>
              <a:gd name="connsiteX22" fmla="*/ 3384 w 10000"/>
              <a:gd name="connsiteY22" fmla="*/ 8226 h 10000"/>
              <a:gd name="connsiteX23" fmla="*/ 4183 w 10000"/>
              <a:gd name="connsiteY23" fmla="*/ 7784 h 10000"/>
              <a:gd name="connsiteX24" fmla="*/ 3963 w 10000"/>
              <a:gd name="connsiteY24" fmla="*/ 6244 h 10000"/>
              <a:gd name="connsiteX25" fmla="*/ 3258 w 10000"/>
              <a:gd name="connsiteY25" fmla="*/ 5855 h 10000"/>
              <a:gd name="connsiteX26" fmla="*/ 2777 w 10000"/>
              <a:gd name="connsiteY26" fmla="*/ 6057 h 10000"/>
              <a:gd name="connsiteX27" fmla="*/ 2187 w 10000"/>
              <a:gd name="connsiteY27" fmla="*/ 5604 h 10000"/>
              <a:gd name="connsiteX28" fmla="*/ 0 w 10000"/>
              <a:gd name="connsiteY28" fmla="*/ 6620 h 10000"/>
              <a:gd name="connsiteX29" fmla="*/ 0 w 10000"/>
              <a:gd name="connsiteY29" fmla="*/ 7426 h 10000"/>
              <a:gd name="connsiteX30" fmla="*/ 674 w 10000"/>
              <a:gd name="connsiteY30" fmla="*/ 7406 h 10000"/>
              <a:gd name="connsiteX31" fmla="*/ 1332 w 10000"/>
              <a:gd name="connsiteY31" fmla="*/ 6800 h 10000"/>
              <a:gd name="connsiteX32" fmla="*/ 1534 w 10000"/>
              <a:gd name="connsiteY32" fmla="*/ 7060 h 10000"/>
              <a:gd name="connsiteX33" fmla="*/ 824 w 10000"/>
              <a:gd name="connsiteY33" fmla="*/ 7684 h 10000"/>
              <a:gd name="connsiteX34" fmla="*/ 1105 w 10000"/>
              <a:gd name="connsiteY34" fmla="*/ 8104 h 10000"/>
              <a:gd name="connsiteX35" fmla="*/ 2099 w 10000"/>
              <a:gd name="connsiteY35" fmla="*/ 8154 h 10000"/>
              <a:gd name="connsiteX36" fmla="*/ 2294 w 10000"/>
              <a:gd name="connsiteY36" fmla="*/ 8646 h 10000"/>
              <a:gd name="connsiteX37" fmla="*/ 3026 w 10000"/>
              <a:gd name="connsiteY37" fmla="*/ 8386 h 10000"/>
              <a:gd name="connsiteX38" fmla="*/ 3165 w 10000"/>
              <a:gd name="connsiteY38" fmla="*/ 8374 h 10000"/>
              <a:gd name="connsiteX39" fmla="*/ 3200 w 10000"/>
              <a:gd name="connsiteY39" fmla="*/ 8624 h 10000"/>
              <a:gd name="connsiteX40" fmla="*/ 3084 w 10000"/>
              <a:gd name="connsiteY40" fmla="*/ 8594 h 10000"/>
              <a:gd name="connsiteX41" fmla="*/ 3107 w 10000"/>
              <a:gd name="connsiteY41" fmla="*/ 9148 h 10000"/>
              <a:gd name="connsiteX42" fmla="*/ 2965 w 10000"/>
              <a:gd name="connsiteY42" fmla="*/ 9129 h 10000"/>
              <a:gd name="connsiteX43" fmla="*/ 2985 w 10000"/>
              <a:gd name="connsiteY43" fmla="*/ 9330 h 10000"/>
              <a:gd name="connsiteX44" fmla="*/ 3227 w 10000"/>
              <a:gd name="connsiteY44" fmla="*/ 9471 h 10000"/>
              <a:gd name="connsiteX45" fmla="*/ 3230 w 10000"/>
              <a:gd name="connsiteY45" fmla="*/ 9550 h 10000"/>
              <a:gd name="connsiteX46" fmla="*/ 2613 w 10000"/>
              <a:gd name="connsiteY46" fmla="*/ 9566 h 10000"/>
              <a:gd name="connsiteX47" fmla="*/ 2623 w 10000"/>
              <a:gd name="connsiteY47" fmla="*/ 9103 h 10000"/>
              <a:gd name="connsiteX48" fmla="*/ 2274 w 10000"/>
              <a:gd name="connsiteY48" fmla="*/ 8945 h 10000"/>
              <a:gd name="connsiteX49" fmla="*/ 2317 w 10000"/>
              <a:gd name="connsiteY49" fmla="*/ 9566 h 10000"/>
              <a:gd name="connsiteX50" fmla="*/ 2000 w 10000"/>
              <a:gd name="connsiteY50" fmla="*/ 9553 h 10000"/>
              <a:gd name="connsiteX51" fmla="*/ 1850 w 10000"/>
              <a:gd name="connsiteY51" fmla="*/ 8898 h 10000"/>
              <a:gd name="connsiteX52" fmla="*/ 665 w 10000"/>
              <a:gd name="connsiteY52" fmla="*/ 8876 h 10000"/>
              <a:gd name="connsiteX53" fmla="*/ 635 w 10000"/>
              <a:gd name="connsiteY53" fmla="*/ 8844 h 10000"/>
              <a:gd name="connsiteX54" fmla="*/ 8837 w 10000"/>
              <a:gd name="connsiteY54" fmla="*/ 10000 h 10000"/>
              <a:gd name="connsiteX55" fmla="*/ 9153 w 10000"/>
              <a:gd name="connsiteY55" fmla="*/ 8466 h 10000"/>
              <a:gd name="connsiteX56" fmla="*/ 10000 w 10000"/>
              <a:gd name="connsiteY56" fmla="*/ 6822 h 10000"/>
              <a:gd name="connsiteX57" fmla="*/ 9440 w 10000"/>
              <a:gd name="connsiteY57" fmla="*/ 6614 h 10000"/>
              <a:gd name="connsiteX58" fmla="*/ 9459 w 10000"/>
              <a:gd name="connsiteY58" fmla="*/ 6166 h 10000"/>
              <a:gd name="connsiteX59" fmla="*/ 9505 w 10000"/>
              <a:gd name="connsiteY59" fmla="*/ 5614 h 10000"/>
              <a:gd name="connsiteX60" fmla="*/ 9548 w 10000"/>
              <a:gd name="connsiteY60" fmla="*/ 5204 h 10000"/>
              <a:gd name="connsiteX61" fmla="*/ 9416 w 10000"/>
              <a:gd name="connsiteY61" fmla="*/ 4743 h 10000"/>
              <a:gd name="connsiteX62" fmla="*/ 9165 w 10000"/>
              <a:gd name="connsiteY62" fmla="*/ 4371 h 10000"/>
              <a:gd name="connsiteX63" fmla="*/ 9079 w 10000"/>
              <a:gd name="connsiteY63" fmla="*/ 4023 h 10000"/>
              <a:gd name="connsiteX64" fmla="*/ 9062 w 10000"/>
              <a:gd name="connsiteY64" fmla="*/ 3628 h 10000"/>
              <a:gd name="connsiteX65" fmla="*/ 9186 w 10000"/>
              <a:gd name="connsiteY65" fmla="*/ 3175 h 10000"/>
              <a:gd name="connsiteX66" fmla="*/ 9335 w 10000"/>
              <a:gd name="connsiteY66" fmla="*/ 2802 h 10000"/>
              <a:gd name="connsiteX67" fmla="*/ 9335 w 10000"/>
              <a:gd name="connsiteY67" fmla="*/ 2691 h 10000"/>
              <a:gd name="connsiteX68" fmla="*/ 9526 w 10000"/>
              <a:gd name="connsiteY68" fmla="*/ 1219 h 10000"/>
              <a:gd name="connsiteX69" fmla="*/ 9546 w 10000"/>
              <a:gd name="connsiteY69" fmla="*/ 815 h 10000"/>
              <a:gd name="connsiteX70" fmla="*/ 9712 w 10000"/>
              <a:gd name="connsiteY70" fmla="*/ 810 h 10000"/>
              <a:gd name="connsiteX71" fmla="*/ 9864 w 10000"/>
              <a:gd name="connsiteY71" fmla="*/ 647 h 10000"/>
              <a:gd name="connsiteX72" fmla="*/ 9882 w 10000"/>
              <a:gd name="connsiteY72" fmla="*/ 29 h 10000"/>
              <a:gd name="connsiteX73" fmla="*/ 9525 w 10000"/>
              <a:gd name="connsiteY73" fmla="*/ 8 h 10000"/>
              <a:gd name="connsiteX74" fmla="*/ 9081 w 10000"/>
              <a:gd name="connsiteY74" fmla="*/ 188 h 10000"/>
              <a:gd name="connsiteX75" fmla="*/ 8695 w 10000"/>
              <a:gd name="connsiteY75" fmla="*/ 493 h 10000"/>
              <a:gd name="connsiteX76" fmla="*/ 7987 w 10000"/>
              <a:gd name="connsiteY76" fmla="*/ 936 h 10000"/>
              <a:gd name="connsiteX77" fmla="*/ 6047 w 10000"/>
              <a:gd name="connsiteY77" fmla="*/ 1812 h 10000"/>
              <a:gd name="connsiteX78" fmla="*/ 5239 w 10000"/>
              <a:gd name="connsiteY78" fmla="*/ 2297 h 10000"/>
              <a:gd name="connsiteX79" fmla="*/ 5239 w 10000"/>
              <a:gd name="connsiteY79" fmla="*/ 2466 h 10000"/>
              <a:gd name="connsiteX80" fmla="*/ 5330 w 10000"/>
              <a:gd name="connsiteY80" fmla="*/ 2438 h 10000"/>
              <a:gd name="connsiteX81" fmla="*/ 5349 w 10000"/>
              <a:gd name="connsiteY81" fmla="*/ 2572 h 10000"/>
              <a:gd name="connsiteX82" fmla="*/ 5203 w 10000"/>
              <a:gd name="connsiteY82" fmla="*/ 2658 h 10000"/>
              <a:gd name="connsiteX83" fmla="*/ 4597 w 10000"/>
              <a:gd name="connsiteY83" fmla="*/ 3179 h 10000"/>
              <a:gd name="connsiteX84" fmla="*/ 4366 w 10000"/>
              <a:gd name="connsiteY84" fmla="*/ 3461 h 10000"/>
              <a:gd name="connsiteX85" fmla="*/ 3931 w 10000"/>
              <a:gd name="connsiteY85" fmla="*/ 3832 h 10000"/>
              <a:gd name="connsiteX86" fmla="*/ 3788 w 10000"/>
              <a:gd name="connsiteY86" fmla="*/ 4005 h 10000"/>
              <a:gd name="connsiteX87" fmla="*/ 3793 w 10000"/>
              <a:gd name="connsiteY87" fmla="*/ 4136 h 10000"/>
              <a:gd name="connsiteX88" fmla="*/ 3592 w 10000"/>
              <a:gd name="connsiteY88" fmla="*/ 4290 h 10000"/>
              <a:gd name="connsiteX89" fmla="*/ 3277 w 10000"/>
              <a:gd name="connsiteY89" fmla="*/ 4209 h 10000"/>
              <a:gd name="connsiteX90" fmla="*/ 2919 w 10000"/>
              <a:gd name="connsiteY90" fmla="*/ 4540 h 10000"/>
              <a:gd name="connsiteX91" fmla="*/ 2919 w 10000"/>
              <a:gd name="connsiteY91" fmla="*/ 4709 h 10000"/>
              <a:gd name="connsiteX92" fmla="*/ 2629 w 10000"/>
              <a:gd name="connsiteY92" fmla="*/ 4935 h 10000"/>
              <a:gd name="connsiteX93" fmla="*/ 2784 w 10000"/>
              <a:gd name="connsiteY93" fmla="*/ 5064 h 10000"/>
              <a:gd name="connsiteX94" fmla="*/ 3010 w 10000"/>
              <a:gd name="connsiteY94" fmla="*/ 4947 h 10000"/>
              <a:gd name="connsiteX95" fmla="*/ 3435 w 10000"/>
              <a:gd name="connsiteY95" fmla="*/ 5153 h 10000"/>
              <a:gd name="connsiteX96" fmla="*/ 3878 w 10000"/>
              <a:gd name="connsiteY96" fmla="*/ 4899 h 10000"/>
              <a:gd name="connsiteX97" fmla="*/ 3978 w 10000"/>
              <a:gd name="connsiteY97" fmla="*/ 4963 h 10000"/>
              <a:gd name="connsiteX98" fmla="*/ 3520 w 10000"/>
              <a:gd name="connsiteY98" fmla="*/ 5255 h 10000"/>
              <a:gd name="connsiteX99" fmla="*/ 3978 w 10000"/>
              <a:gd name="connsiteY99" fmla="*/ 5593 h 10000"/>
              <a:gd name="connsiteX100" fmla="*/ 4270 w 10000"/>
              <a:gd name="connsiteY100" fmla="*/ 5384 h 10000"/>
              <a:gd name="connsiteX101" fmla="*/ 4476 w 10000"/>
              <a:gd name="connsiteY101" fmla="*/ 5334 h 10000"/>
              <a:gd name="connsiteX102" fmla="*/ 4487 w 10000"/>
              <a:gd name="connsiteY102" fmla="*/ 5491 h 10000"/>
              <a:gd name="connsiteX103" fmla="*/ 4191 w 10000"/>
              <a:gd name="connsiteY103" fmla="*/ 5655 h 10000"/>
              <a:gd name="connsiteX104" fmla="*/ 4363 w 10000"/>
              <a:gd name="connsiteY104" fmla="*/ 5861 h 10000"/>
              <a:gd name="connsiteX105" fmla="*/ 4937 w 10000"/>
              <a:gd name="connsiteY105" fmla="*/ 5468 h 10000"/>
              <a:gd name="connsiteX106" fmla="*/ 4844 w 10000"/>
              <a:gd name="connsiteY106" fmla="*/ 5316 h 10000"/>
              <a:gd name="connsiteX107" fmla="*/ 5050 w 10000"/>
              <a:gd name="connsiteY107" fmla="*/ 5164 h 10000"/>
              <a:gd name="connsiteX108" fmla="*/ 5267 w 10000"/>
              <a:gd name="connsiteY108" fmla="*/ 5321 h 10000"/>
              <a:gd name="connsiteX109" fmla="*/ 5550 w 10000"/>
              <a:gd name="connsiteY109" fmla="*/ 5251 h 10000"/>
              <a:gd name="connsiteX110" fmla="*/ 6487 w 10000"/>
              <a:gd name="connsiteY110" fmla="*/ 3804 h 10000"/>
              <a:gd name="connsiteX111" fmla="*/ 6462 w 10000"/>
              <a:gd name="connsiteY111" fmla="*/ 3966 h 10000"/>
              <a:gd name="connsiteX112" fmla="*/ 5779 w 10000"/>
              <a:gd name="connsiteY112" fmla="*/ 5451 h 10000"/>
              <a:gd name="connsiteX113" fmla="*/ 6793 w 10000"/>
              <a:gd name="connsiteY113" fmla="*/ 5267 h 10000"/>
              <a:gd name="connsiteX114" fmla="*/ 6731 w 10000"/>
              <a:gd name="connsiteY114" fmla="*/ 5525 h 10000"/>
              <a:gd name="connsiteX115" fmla="*/ 6033 w 10000"/>
              <a:gd name="connsiteY115" fmla="*/ 5677 h 10000"/>
              <a:gd name="connsiteX116" fmla="*/ 6063 w 10000"/>
              <a:gd name="connsiteY116" fmla="*/ 5873 h 10000"/>
              <a:gd name="connsiteX117" fmla="*/ 6510 w 10000"/>
              <a:gd name="connsiteY117" fmla="*/ 5855 h 10000"/>
              <a:gd name="connsiteX118" fmla="*/ 6495 w 10000"/>
              <a:gd name="connsiteY118" fmla="*/ 6030 h 10000"/>
              <a:gd name="connsiteX119" fmla="*/ 6167 w 10000"/>
              <a:gd name="connsiteY119" fmla="*/ 6064 h 10000"/>
              <a:gd name="connsiteX120" fmla="*/ 6167 w 10000"/>
              <a:gd name="connsiteY120" fmla="*/ 6249 h 10000"/>
              <a:gd name="connsiteX121" fmla="*/ 6417 w 10000"/>
              <a:gd name="connsiteY121" fmla="*/ 6262 h 10000"/>
              <a:gd name="connsiteX122" fmla="*/ 6401 w 10000"/>
              <a:gd name="connsiteY122" fmla="*/ 6420 h 10000"/>
              <a:gd name="connsiteX123" fmla="*/ 6119 w 10000"/>
              <a:gd name="connsiteY123" fmla="*/ 6499 h 10000"/>
              <a:gd name="connsiteX124" fmla="*/ 6033 w 10000"/>
              <a:gd name="connsiteY124" fmla="*/ 6537 h 10000"/>
              <a:gd name="connsiteX125" fmla="*/ 5958 w 10000"/>
              <a:gd name="connsiteY125" fmla="*/ 6485 h 10000"/>
              <a:gd name="connsiteX126" fmla="*/ 6010 w 10000"/>
              <a:gd name="connsiteY126" fmla="*/ 6415 h 10000"/>
              <a:gd name="connsiteX127" fmla="*/ 5963 w 10000"/>
              <a:gd name="connsiteY127" fmla="*/ 6200 h 10000"/>
              <a:gd name="connsiteX128" fmla="*/ 5730 w 10000"/>
              <a:gd name="connsiteY128" fmla="*/ 5879 h 10000"/>
              <a:gd name="connsiteX129" fmla="*/ 5596 w 10000"/>
              <a:gd name="connsiteY129" fmla="*/ 5924 h 10000"/>
              <a:gd name="connsiteX130" fmla="*/ 5613 w 10000"/>
              <a:gd name="connsiteY130" fmla="*/ 5754 h 10000"/>
              <a:gd name="connsiteX131" fmla="*/ 5387 w 10000"/>
              <a:gd name="connsiteY131" fmla="*/ 5571 h 10000"/>
              <a:gd name="connsiteX132" fmla="*/ 5064 w 10000"/>
              <a:gd name="connsiteY132" fmla="*/ 5805 h 10000"/>
              <a:gd name="connsiteX133" fmla="*/ 5092 w 10000"/>
              <a:gd name="connsiteY133" fmla="*/ 6278 h 10000"/>
              <a:gd name="connsiteX134" fmla="*/ 4976 w 10000"/>
              <a:gd name="connsiteY134" fmla="*/ 6318 h 10000"/>
              <a:gd name="connsiteX135" fmla="*/ 4984 w 10000"/>
              <a:gd name="connsiteY135" fmla="*/ 6874 h 10000"/>
              <a:gd name="connsiteX136" fmla="*/ 5188 w 10000"/>
              <a:gd name="connsiteY136" fmla="*/ 6906 h 10000"/>
              <a:gd name="connsiteX137" fmla="*/ 5251 w 10000"/>
              <a:gd name="connsiteY137" fmla="*/ 6968 h 10000"/>
              <a:gd name="connsiteX138" fmla="*/ 5239 w 10000"/>
              <a:gd name="connsiteY138" fmla="*/ 7559 h 10000"/>
              <a:gd name="connsiteX139" fmla="*/ 7254 w 10000"/>
              <a:gd name="connsiteY139" fmla="*/ 7546 h 10000"/>
              <a:gd name="connsiteX140" fmla="*/ 7479 w 10000"/>
              <a:gd name="connsiteY140" fmla="*/ 7071 h 10000"/>
              <a:gd name="connsiteX141" fmla="*/ 7632 w 10000"/>
              <a:gd name="connsiteY141" fmla="*/ 6519 h 10000"/>
              <a:gd name="connsiteX142" fmla="*/ 7651 w 10000"/>
              <a:gd name="connsiteY142" fmla="*/ 5416 h 10000"/>
              <a:gd name="connsiteX143" fmla="*/ 7680 w 10000"/>
              <a:gd name="connsiteY143" fmla="*/ 5220 h 10000"/>
              <a:gd name="connsiteX144" fmla="*/ 7710 w 10000"/>
              <a:gd name="connsiteY144" fmla="*/ 5120 h 10000"/>
              <a:gd name="connsiteX0" fmla="*/ 7710 w 10000"/>
              <a:gd name="connsiteY0" fmla="*/ 5120 h 10068"/>
              <a:gd name="connsiteX1" fmla="*/ 7814 w 10000"/>
              <a:gd name="connsiteY1" fmla="*/ 5306 h 10068"/>
              <a:gd name="connsiteX2" fmla="*/ 7846 w 10000"/>
              <a:gd name="connsiteY2" fmla="*/ 5620 h 10068"/>
              <a:gd name="connsiteX3" fmla="*/ 7789 w 10000"/>
              <a:gd name="connsiteY3" fmla="*/ 6464 h 10068"/>
              <a:gd name="connsiteX4" fmla="*/ 7725 w 10000"/>
              <a:gd name="connsiteY4" fmla="*/ 6918 h 10068"/>
              <a:gd name="connsiteX5" fmla="*/ 7597 w 10000"/>
              <a:gd name="connsiteY5" fmla="*/ 7313 h 10068"/>
              <a:gd name="connsiteX6" fmla="*/ 7431 w 10000"/>
              <a:gd name="connsiteY6" fmla="*/ 7678 h 10068"/>
              <a:gd name="connsiteX7" fmla="*/ 7290 w 10000"/>
              <a:gd name="connsiteY7" fmla="*/ 7886 h 10068"/>
              <a:gd name="connsiteX8" fmla="*/ 7145 w 10000"/>
              <a:gd name="connsiteY8" fmla="*/ 8064 h 10068"/>
              <a:gd name="connsiteX9" fmla="*/ 6887 w 10000"/>
              <a:gd name="connsiteY9" fmla="*/ 8202 h 10068"/>
              <a:gd name="connsiteX10" fmla="*/ 6557 w 10000"/>
              <a:gd name="connsiteY10" fmla="*/ 8327 h 10068"/>
              <a:gd name="connsiteX11" fmla="*/ 6124 w 10000"/>
              <a:gd name="connsiteY11" fmla="*/ 8452 h 10068"/>
              <a:gd name="connsiteX12" fmla="*/ 5662 w 10000"/>
              <a:gd name="connsiteY12" fmla="*/ 8522 h 10068"/>
              <a:gd name="connsiteX13" fmla="*/ 5316 w 10000"/>
              <a:gd name="connsiteY13" fmla="*/ 8544 h 10068"/>
              <a:gd name="connsiteX14" fmla="*/ 4937 w 10000"/>
              <a:gd name="connsiteY14" fmla="*/ 8512 h 10068"/>
              <a:gd name="connsiteX15" fmla="*/ 4691 w 10000"/>
              <a:gd name="connsiteY15" fmla="*/ 8437 h 10068"/>
              <a:gd name="connsiteX16" fmla="*/ 4708 w 10000"/>
              <a:gd name="connsiteY16" fmla="*/ 9449 h 10068"/>
              <a:gd name="connsiteX17" fmla="*/ 4476 w 10000"/>
              <a:gd name="connsiteY17" fmla="*/ 9471 h 10068"/>
              <a:gd name="connsiteX18" fmla="*/ 4084 w 10000"/>
              <a:gd name="connsiteY18" fmla="*/ 8909 h 10068"/>
              <a:gd name="connsiteX19" fmla="*/ 4183 w 10000"/>
              <a:gd name="connsiteY19" fmla="*/ 8624 h 10068"/>
              <a:gd name="connsiteX20" fmla="*/ 4029 w 10000"/>
              <a:gd name="connsiteY20" fmla="*/ 8202 h 10068"/>
              <a:gd name="connsiteX21" fmla="*/ 3510 w 10000"/>
              <a:gd name="connsiteY21" fmla="*/ 8506 h 10068"/>
              <a:gd name="connsiteX22" fmla="*/ 3384 w 10000"/>
              <a:gd name="connsiteY22" fmla="*/ 8226 h 10068"/>
              <a:gd name="connsiteX23" fmla="*/ 4183 w 10000"/>
              <a:gd name="connsiteY23" fmla="*/ 7784 h 10068"/>
              <a:gd name="connsiteX24" fmla="*/ 3963 w 10000"/>
              <a:gd name="connsiteY24" fmla="*/ 6244 h 10068"/>
              <a:gd name="connsiteX25" fmla="*/ 3258 w 10000"/>
              <a:gd name="connsiteY25" fmla="*/ 5855 h 10068"/>
              <a:gd name="connsiteX26" fmla="*/ 2777 w 10000"/>
              <a:gd name="connsiteY26" fmla="*/ 6057 h 10068"/>
              <a:gd name="connsiteX27" fmla="*/ 2187 w 10000"/>
              <a:gd name="connsiteY27" fmla="*/ 5604 h 10068"/>
              <a:gd name="connsiteX28" fmla="*/ 0 w 10000"/>
              <a:gd name="connsiteY28" fmla="*/ 6620 h 10068"/>
              <a:gd name="connsiteX29" fmla="*/ 0 w 10000"/>
              <a:gd name="connsiteY29" fmla="*/ 7426 h 10068"/>
              <a:gd name="connsiteX30" fmla="*/ 674 w 10000"/>
              <a:gd name="connsiteY30" fmla="*/ 7406 h 10068"/>
              <a:gd name="connsiteX31" fmla="*/ 1332 w 10000"/>
              <a:gd name="connsiteY31" fmla="*/ 6800 h 10068"/>
              <a:gd name="connsiteX32" fmla="*/ 1534 w 10000"/>
              <a:gd name="connsiteY32" fmla="*/ 7060 h 10068"/>
              <a:gd name="connsiteX33" fmla="*/ 824 w 10000"/>
              <a:gd name="connsiteY33" fmla="*/ 7684 h 10068"/>
              <a:gd name="connsiteX34" fmla="*/ 1105 w 10000"/>
              <a:gd name="connsiteY34" fmla="*/ 8104 h 10068"/>
              <a:gd name="connsiteX35" fmla="*/ 2099 w 10000"/>
              <a:gd name="connsiteY35" fmla="*/ 8154 h 10068"/>
              <a:gd name="connsiteX36" fmla="*/ 2294 w 10000"/>
              <a:gd name="connsiteY36" fmla="*/ 8646 h 10068"/>
              <a:gd name="connsiteX37" fmla="*/ 3026 w 10000"/>
              <a:gd name="connsiteY37" fmla="*/ 8386 h 10068"/>
              <a:gd name="connsiteX38" fmla="*/ 3165 w 10000"/>
              <a:gd name="connsiteY38" fmla="*/ 8374 h 10068"/>
              <a:gd name="connsiteX39" fmla="*/ 3200 w 10000"/>
              <a:gd name="connsiteY39" fmla="*/ 8624 h 10068"/>
              <a:gd name="connsiteX40" fmla="*/ 3084 w 10000"/>
              <a:gd name="connsiteY40" fmla="*/ 8594 h 10068"/>
              <a:gd name="connsiteX41" fmla="*/ 3107 w 10000"/>
              <a:gd name="connsiteY41" fmla="*/ 9148 h 10068"/>
              <a:gd name="connsiteX42" fmla="*/ 2965 w 10000"/>
              <a:gd name="connsiteY42" fmla="*/ 9129 h 10068"/>
              <a:gd name="connsiteX43" fmla="*/ 2985 w 10000"/>
              <a:gd name="connsiteY43" fmla="*/ 9330 h 10068"/>
              <a:gd name="connsiteX44" fmla="*/ 3227 w 10000"/>
              <a:gd name="connsiteY44" fmla="*/ 9471 h 10068"/>
              <a:gd name="connsiteX45" fmla="*/ 3230 w 10000"/>
              <a:gd name="connsiteY45" fmla="*/ 9550 h 10068"/>
              <a:gd name="connsiteX46" fmla="*/ 2613 w 10000"/>
              <a:gd name="connsiteY46" fmla="*/ 9566 h 10068"/>
              <a:gd name="connsiteX47" fmla="*/ 2623 w 10000"/>
              <a:gd name="connsiteY47" fmla="*/ 9103 h 10068"/>
              <a:gd name="connsiteX48" fmla="*/ 2274 w 10000"/>
              <a:gd name="connsiteY48" fmla="*/ 8945 h 10068"/>
              <a:gd name="connsiteX49" fmla="*/ 2317 w 10000"/>
              <a:gd name="connsiteY49" fmla="*/ 9566 h 10068"/>
              <a:gd name="connsiteX50" fmla="*/ 2000 w 10000"/>
              <a:gd name="connsiteY50" fmla="*/ 9553 h 10068"/>
              <a:gd name="connsiteX51" fmla="*/ 1850 w 10000"/>
              <a:gd name="connsiteY51" fmla="*/ 8898 h 10068"/>
              <a:gd name="connsiteX52" fmla="*/ 665 w 10000"/>
              <a:gd name="connsiteY52" fmla="*/ 8876 h 10068"/>
              <a:gd name="connsiteX53" fmla="*/ 8837 w 10000"/>
              <a:gd name="connsiteY53" fmla="*/ 10000 h 10068"/>
              <a:gd name="connsiteX54" fmla="*/ 9153 w 10000"/>
              <a:gd name="connsiteY54" fmla="*/ 8466 h 10068"/>
              <a:gd name="connsiteX55" fmla="*/ 10000 w 10000"/>
              <a:gd name="connsiteY55" fmla="*/ 6822 h 10068"/>
              <a:gd name="connsiteX56" fmla="*/ 9440 w 10000"/>
              <a:gd name="connsiteY56" fmla="*/ 6614 h 10068"/>
              <a:gd name="connsiteX57" fmla="*/ 9459 w 10000"/>
              <a:gd name="connsiteY57" fmla="*/ 6166 h 10068"/>
              <a:gd name="connsiteX58" fmla="*/ 9505 w 10000"/>
              <a:gd name="connsiteY58" fmla="*/ 5614 h 10068"/>
              <a:gd name="connsiteX59" fmla="*/ 9548 w 10000"/>
              <a:gd name="connsiteY59" fmla="*/ 5204 h 10068"/>
              <a:gd name="connsiteX60" fmla="*/ 9416 w 10000"/>
              <a:gd name="connsiteY60" fmla="*/ 4743 h 10068"/>
              <a:gd name="connsiteX61" fmla="*/ 9165 w 10000"/>
              <a:gd name="connsiteY61" fmla="*/ 4371 h 10068"/>
              <a:gd name="connsiteX62" fmla="*/ 9079 w 10000"/>
              <a:gd name="connsiteY62" fmla="*/ 4023 h 10068"/>
              <a:gd name="connsiteX63" fmla="*/ 9062 w 10000"/>
              <a:gd name="connsiteY63" fmla="*/ 3628 h 10068"/>
              <a:gd name="connsiteX64" fmla="*/ 9186 w 10000"/>
              <a:gd name="connsiteY64" fmla="*/ 3175 h 10068"/>
              <a:gd name="connsiteX65" fmla="*/ 9335 w 10000"/>
              <a:gd name="connsiteY65" fmla="*/ 2802 h 10068"/>
              <a:gd name="connsiteX66" fmla="*/ 9335 w 10000"/>
              <a:gd name="connsiteY66" fmla="*/ 2691 h 10068"/>
              <a:gd name="connsiteX67" fmla="*/ 9526 w 10000"/>
              <a:gd name="connsiteY67" fmla="*/ 1219 h 10068"/>
              <a:gd name="connsiteX68" fmla="*/ 9546 w 10000"/>
              <a:gd name="connsiteY68" fmla="*/ 815 h 10068"/>
              <a:gd name="connsiteX69" fmla="*/ 9712 w 10000"/>
              <a:gd name="connsiteY69" fmla="*/ 810 h 10068"/>
              <a:gd name="connsiteX70" fmla="*/ 9864 w 10000"/>
              <a:gd name="connsiteY70" fmla="*/ 647 h 10068"/>
              <a:gd name="connsiteX71" fmla="*/ 9882 w 10000"/>
              <a:gd name="connsiteY71" fmla="*/ 29 h 10068"/>
              <a:gd name="connsiteX72" fmla="*/ 9525 w 10000"/>
              <a:gd name="connsiteY72" fmla="*/ 8 h 10068"/>
              <a:gd name="connsiteX73" fmla="*/ 9081 w 10000"/>
              <a:gd name="connsiteY73" fmla="*/ 188 h 10068"/>
              <a:gd name="connsiteX74" fmla="*/ 8695 w 10000"/>
              <a:gd name="connsiteY74" fmla="*/ 493 h 10068"/>
              <a:gd name="connsiteX75" fmla="*/ 7987 w 10000"/>
              <a:gd name="connsiteY75" fmla="*/ 936 h 10068"/>
              <a:gd name="connsiteX76" fmla="*/ 6047 w 10000"/>
              <a:gd name="connsiteY76" fmla="*/ 1812 h 10068"/>
              <a:gd name="connsiteX77" fmla="*/ 5239 w 10000"/>
              <a:gd name="connsiteY77" fmla="*/ 2297 h 10068"/>
              <a:gd name="connsiteX78" fmla="*/ 5239 w 10000"/>
              <a:gd name="connsiteY78" fmla="*/ 2466 h 10068"/>
              <a:gd name="connsiteX79" fmla="*/ 5330 w 10000"/>
              <a:gd name="connsiteY79" fmla="*/ 2438 h 10068"/>
              <a:gd name="connsiteX80" fmla="*/ 5349 w 10000"/>
              <a:gd name="connsiteY80" fmla="*/ 2572 h 10068"/>
              <a:gd name="connsiteX81" fmla="*/ 5203 w 10000"/>
              <a:gd name="connsiteY81" fmla="*/ 2658 h 10068"/>
              <a:gd name="connsiteX82" fmla="*/ 4597 w 10000"/>
              <a:gd name="connsiteY82" fmla="*/ 3179 h 10068"/>
              <a:gd name="connsiteX83" fmla="*/ 4366 w 10000"/>
              <a:gd name="connsiteY83" fmla="*/ 3461 h 10068"/>
              <a:gd name="connsiteX84" fmla="*/ 3931 w 10000"/>
              <a:gd name="connsiteY84" fmla="*/ 3832 h 10068"/>
              <a:gd name="connsiteX85" fmla="*/ 3788 w 10000"/>
              <a:gd name="connsiteY85" fmla="*/ 4005 h 10068"/>
              <a:gd name="connsiteX86" fmla="*/ 3793 w 10000"/>
              <a:gd name="connsiteY86" fmla="*/ 4136 h 10068"/>
              <a:gd name="connsiteX87" fmla="*/ 3592 w 10000"/>
              <a:gd name="connsiteY87" fmla="*/ 4290 h 10068"/>
              <a:gd name="connsiteX88" fmla="*/ 3277 w 10000"/>
              <a:gd name="connsiteY88" fmla="*/ 4209 h 10068"/>
              <a:gd name="connsiteX89" fmla="*/ 2919 w 10000"/>
              <a:gd name="connsiteY89" fmla="*/ 4540 h 10068"/>
              <a:gd name="connsiteX90" fmla="*/ 2919 w 10000"/>
              <a:gd name="connsiteY90" fmla="*/ 4709 h 10068"/>
              <a:gd name="connsiteX91" fmla="*/ 2629 w 10000"/>
              <a:gd name="connsiteY91" fmla="*/ 4935 h 10068"/>
              <a:gd name="connsiteX92" fmla="*/ 2784 w 10000"/>
              <a:gd name="connsiteY92" fmla="*/ 5064 h 10068"/>
              <a:gd name="connsiteX93" fmla="*/ 3010 w 10000"/>
              <a:gd name="connsiteY93" fmla="*/ 4947 h 10068"/>
              <a:gd name="connsiteX94" fmla="*/ 3435 w 10000"/>
              <a:gd name="connsiteY94" fmla="*/ 5153 h 10068"/>
              <a:gd name="connsiteX95" fmla="*/ 3878 w 10000"/>
              <a:gd name="connsiteY95" fmla="*/ 4899 h 10068"/>
              <a:gd name="connsiteX96" fmla="*/ 3978 w 10000"/>
              <a:gd name="connsiteY96" fmla="*/ 4963 h 10068"/>
              <a:gd name="connsiteX97" fmla="*/ 3520 w 10000"/>
              <a:gd name="connsiteY97" fmla="*/ 5255 h 10068"/>
              <a:gd name="connsiteX98" fmla="*/ 3978 w 10000"/>
              <a:gd name="connsiteY98" fmla="*/ 5593 h 10068"/>
              <a:gd name="connsiteX99" fmla="*/ 4270 w 10000"/>
              <a:gd name="connsiteY99" fmla="*/ 5384 h 10068"/>
              <a:gd name="connsiteX100" fmla="*/ 4476 w 10000"/>
              <a:gd name="connsiteY100" fmla="*/ 5334 h 10068"/>
              <a:gd name="connsiteX101" fmla="*/ 4487 w 10000"/>
              <a:gd name="connsiteY101" fmla="*/ 5491 h 10068"/>
              <a:gd name="connsiteX102" fmla="*/ 4191 w 10000"/>
              <a:gd name="connsiteY102" fmla="*/ 5655 h 10068"/>
              <a:gd name="connsiteX103" fmla="*/ 4363 w 10000"/>
              <a:gd name="connsiteY103" fmla="*/ 5861 h 10068"/>
              <a:gd name="connsiteX104" fmla="*/ 4937 w 10000"/>
              <a:gd name="connsiteY104" fmla="*/ 5468 h 10068"/>
              <a:gd name="connsiteX105" fmla="*/ 4844 w 10000"/>
              <a:gd name="connsiteY105" fmla="*/ 5316 h 10068"/>
              <a:gd name="connsiteX106" fmla="*/ 5050 w 10000"/>
              <a:gd name="connsiteY106" fmla="*/ 5164 h 10068"/>
              <a:gd name="connsiteX107" fmla="*/ 5267 w 10000"/>
              <a:gd name="connsiteY107" fmla="*/ 5321 h 10068"/>
              <a:gd name="connsiteX108" fmla="*/ 5550 w 10000"/>
              <a:gd name="connsiteY108" fmla="*/ 5251 h 10068"/>
              <a:gd name="connsiteX109" fmla="*/ 6487 w 10000"/>
              <a:gd name="connsiteY109" fmla="*/ 3804 h 10068"/>
              <a:gd name="connsiteX110" fmla="*/ 6462 w 10000"/>
              <a:gd name="connsiteY110" fmla="*/ 3966 h 10068"/>
              <a:gd name="connsiteX111" fmla="*/ 5779 w 10000"/>
              <a:gd name="connsiteY111" fmla="*/ 5451 h 10068"/>
              <a:gd name="connsiteX112" fmla="*/ 6793 w 10000"/>
              <a:gd name="connsiteY112" fmla="*/ 5267 h 10068"/>
              <a:gd name="connsiteX113" fmla="*/ 6731 w 10000"/>
              <a:gd name="connsiteY113" fmla="*/ 5525 h 10068"/>
              <a:gd name="connsiteX114" fmla="*/ 6033 w 10000"/>
              <a:gd name="connsiteY114" fmla="*/ 5677 h 10068"/>
              <a:gd name="connsiteX115" fmla="*/ 6063 w 10000"/>
              <a:gd name="connsiteY115" fmla="*/ 5873 h 10068"/>
              <a:gd name="connsiteX116" fmla="*/ 6510 w 10000"/>
              <a:gd name="connsiteY116" fmla="*/ 5855 h 10068"/>
              <a:gd name="connsiteX117" fmla="*/ 6495 w 10000"/>
              <a:gd name="connsiteY117" fmla="*/ 6030 h 10068"/>
              <a:gd name="connsiteX118" fmla="*/ 6167 w 10000"/>
              <a:gd name="connsiteY118" fmla="*/ 6064 h 10068"/>
              <a:gd name="connsiteX119" fmla="*/ 6167 w 10000"/>
              <a:gd name="connsiteY119" fmla="*/ 6249 h 10068"/>
              <a:gd name="connsiteX120" fmla="*/ 6417 w 10000"/>
              <a:gd name="connsiteY120" fmla="*/ 6262 h 10068"/>
              <a:gd name="connsiteX121" fmla="*/ 6401 w 10000"/>
              <a:gd name="connsiteY121" fmla="*/ 6420 h 10068"/>
              <a:gd name="connsiteX122" fmla="*/ 6119 w 10000"/>
              <a:gd name="connsiteY122" fmla="*/ 6499 h 10068"/>
              <a:gd name="connsiteX123" fmla="*/ 6033 w 10000"/>
              <a:gd name="connsiteY123" fmla="*/ 6537 h 10068"/>
              <a:gd name="connsiteX124" fmla="*/ 5958 w 10000"/>
              <a:gd name="connsiteY124" fmla="*/ 6485 h 10068"/>
              <a:gd name="connsiteX125" fmla="*/ 6010 w 10000"/>
              <a:gd name="connsiteY125" fmla="*/ 6415 h 10068"/>
              <a:gd name="connsiteX126" fmla="*/ 5963 w 10000"/>
              <a:gd name="connsiteY126" fmla="*/ 6200 h 10068"/>
              <a:gd name="connsiteX127" fmla="*/ 5730 w 10000"/>
              <a:gd name="connsiteY127" fmla="*/ 5879 h 10068"/>
              <a:gd name="connsiteX128" fmla="*/ 5596 w 10000"/>
              <a:gd name="connsiteY128" fmla="*/ 5924 h 10068"/>
              <a:gd name="connsiteX129" fmla="*/ 5613 w 10000"/>
              <a:gd name="connsiteY129" fmla="*/ 5754 h 10068"/>
              <a:gd name="connsiteX130" fmla="*/ 5387 w 10000"/>
              <a:gd name="connsiteY130" fmla="*/ 5571 h 10068"/>
              <a:gd name="connsiteX131" fmla="*/ 5064 w 10000"/>
              <a:gd name="connsiteY131" fmla="*/ 5805 h 10068"/>
              <a:gd name="connsiteX132" fmla="*/ 5092 w 10000"/>
              <a:gd name="connsiteY132" fmla="*/ 6278 h 10068"/>
              <a:gd name="connsiteX133" fmla="*/ 4976 w 10000"/>
              <a:gd name="connsiteY133" fmla="*/ 6318 h 10068"/>
              <a:gd name="connsiteX134" fmla="*/ 4984 w 10000"/>
              <a:gd name="connsiteY134" fmla="*/ 6874 h 10068"/>
              <a:gd name="connsiteX135" fmla="*/ 5188 w 10000"/>
              <a:gd name="connsiteY135" fmla="*/ 6906 h 10068"/>
              <a:gd name="connsiteX136" fmla="*/ 5251 w 10000"/>
              <a:gd name="connsiteY136" fmla="*/ 6968 h 10068"/>
              <a:gd name="connsiteX137" fmla="*/ 5239 w 10000"/>
              <a:gd name="connsiteY137" fmla="*/ 7559 h 10068"/>
              <a:gd name="connsiteX138" fmla="*/ 7254 w 10000"/>
              <a:gd name="connsiteY138" fmla="*/ 7546 h 10068"/>
              <a:gd name="connsiteX139" fmla="*/ 7479 w 10000"/>
              <a:gd name="connsiteY139" fmla="*/ 7071 h 10068"/>
              <a:gd name="connsiteX140" fmla="*/ 7632 w 10000"/>
              <a:gd name="connsiteY140" fmla="*/ 6519 h 10068"/>
              <a:gd name="connsiteX141" fmla="*/ 7651 w 10000"/>
              <a:gd name="connsiteY141" fmla="*/ 5416 h 10068"/>
              <a:gd name="connsiteX142" fmla="*/ 7680 w 10000"/>
              <a:gd name="connsiteY142" fmla="*/ 5220 h 10068"/>
              <a:gd name="connsiteX143" fmla="*/ 7710 w 10000"/>
              <a:gd name="connsiteY143" fmla="*/ 5120 h 10068"/>
              <a:gd name="connsiteX0" fmla="*/ 7710 w 10000"/>
              <a:gd name="connsiteY0" fmla="*/ 5120 h 10000"/>
              <a:gd name="connsiteX1" fmla="*/ 7814 w 10000"/>
              <a:gd name="connsiteY1" fmla="*/ 5306 h 10000"/>
              <a:gd name="connsiteX2" fmla="*/ 7846 w 10000"/>
              <a:gd name="connsiteY2" fmla="*/ 5620 h 10000"/>
              <a:gd name="connsiteX3" fmla="*/ 7789 w 10000"/>
              <a:gd name="connsiteY3" fmla="*/ 6464 h 10000"/>
              <a:gd name="connsiteX4" fmla="*/ 7725 w 10000"/>
              <a:gd name="connsiteY4" fmla="*/ 6918 h 10000"/>
              <a:gd name="connsiteX5" fmla="*/ 7597 w 10000"/>
              <a:gd name="connsiteY5" fmla="*/ 7313 h 10000"/>
              <a:gd name="connsiteX6" fmla="*/ 7431 w 10000"/>
              <a:gd name="connsiteY6" fmla="*/ 7678 h 10000"/>
              <a:gd name="connsiteX7" fmla="*/ 7290 w 10000"/>
              <a:gd name="connsiteY7" fmla="*/ 7886 h 10000"/>
              <a:gd name="connsiteX8" fmla="*/ 7145 w 10000"/>
              <a:gd name="connsiteY8" fmla="*/ 8064 h 10000"/>
              <a:gd name="connsiteX9" fmla="*/ 6887 w 10000"/>
              <a:gd name="connsiteY9" fmla="*/ 8202 h 10000"/>
              <a:gd name="connsiteX10" fmla="*/ 6557 w 10000"/>
              <a:gd name="connsiteY10" fmla="*/ 8327 h 10000"/>
              <a:gd name="connsiteX11" fmla="*/ 6124 w 10000"/>
              <a:gd name="connsiteY11" fmla="*/ 8452 h 10000"/>
              <a:gd name="connsiteX12" fmla="*/ 5662 w 10000"/>
              <a:gd name="connsiteY12" fmla="*/ 8522 h 10000"/>
              <a:gd name="connsiteX13" fmla="*/ 5316 w 10000"/>
              <a:gd name="connsiteY13" fmla="*/ 8544 h 10000"/>
              <a:gd name="connsiteX14" fmla="*/ 4937 w 10000"/>
              <a:gd name="connsiteY14" fmla="*/ 8512 h 10000"/>
              <a:gd name="connsiteX15" fmla="*/ 4691 w 10000"/>
              <a:gd name="connsiteY15" fmla="*/ 8437 h 10000"/>
              <a:gd name="connsiteX16" fmla="*/ 4708 w 10000"/>
              <a:gd name="connsiteY16" fmla="*/ 9449 h 10000"/>
              <a:gd name="connsiteX17" fmla="*/ 4476 w 10000"/>
              <a:gd name="connsiteY17" fmla="*/ 9471 h 10000"/>
              <a:gd name="connsiteX18" fmla="*/ 4084 w 10000"/>
              <a:gd name="connsiteY18" fmla="*/ 8909 h 10000"/>
              <a:gd name="connsiteX19" fmla="*/ 4183 w 10000"/>
              <a:gd name="connsiteY19" fmla="*/ 8624 h 10000"/>
              <a:gd name="connsiteX20" fmla="*/ 4029 w 10000"/>
              <a:gd name="connsiteY20" fmla="*/ 8202 h 10000"/>
              <a:gd name="connsiteX21" fmla="*/ 3510 w 10000"/>
              <a:gd name="connsiteY21" fmla="*/ 8506 h 10000"/>
              <a:gd name="connsiteX22" fmla="*/ 3384 w 10000"/>
              <a:gd name="connsiteY22" fmla="*/ 8226 h 10000"/>
              <a:gd name="connsiteX23" fmla="*/ 4183 w 10000"/>
              <a:gd name="connsiteY23" fmla="*/ 7784 h 10000"/>
              <a:gd name="connsiteX24" fmla="*/ 3963 w 10000"/>
              <a:gd name="connsiteY24" fmla="*/ 6244 h 10000"/>
              <a:gd name="connsiteX25" fmla="*/ 3258 w 10000"/>
              <a:gd name="connsiteY25" fmla="*/ 5855 h 10000"/>
              <a:gd name="connsiteX26" fmla="*/ 2777 w 10000"/>
              <a:gd name="connsiteY26" fmla="*/ 6057 h 10000"/>
              <a:gd name="connsiteX27" fmla="*/ 2187 w 10000"/>
              <a:gd name="connsiteY27" fmla="*/ 5604 h 10000"/>
              <a:gd name="connsiteX28" fmla="*/ 0 w 10000"/>
              <a:gd name="connsiteY28" fmla="*/ 6620 h 10000"/>
              <a:gd name="connsiteX29" fmla="*/ 0 w 10000"/>
              <a:gd name="connsiteY29" fmla="*/ 7426 h 10000"/>
              <a:gd name="connsiteX30" fmla="*/ 674 w 10000"/>
              <a:gd name="connsiteY30" fmla="*/ 7406 h 10000"/>
              <a:gd name="connsiteX31" fmla="*/ 1332 w 10000"/>
              <a:gd name="connsiteY31" fmla="*/ 6800 h 10000"/>
              <a:gd name="connsiteX32" fmla="*/ 1534 w 10000"/>
              <a:gd name="connsiteY32" fmla="*/ 7060 h 10000"/>
              <a:gd name="connsiteX33" fmla="*/ 824 w 10000"/>
              <a:gd name="connsiteY33" fmla="*/ 7684 h 10000"/>
              <a:gd name="connsiteX34" fmla="*/ 1105 w 10000"/>
              <a:gd name="connsiteY34" fmla="*/ 8104 h 10000"/>
              <a:gd name="connsiteX35" fmla="*/ 2099 w 10000"/>
              <a:gd name="connsiteY35" fmla="*/ 8154 h 10000"/>
              <a:gd name="connsiteX36" fmla="*/ 2294 w 10000"/>
              <a:gd name="connsiteY36" fmla="*/ 8646 h 10000"/>
              <a:gd name="connsiteX37" fmla="*/ 3026 w 10000"/>
              <a:gd name="connsiteY37" fmla="*/ 8386 h 10000"/>
              <a:gd name="connsiteX38" fmla="*/ 3165 w 10000"/>
              <a:gd name="connsiteY38" fmla="*/ 8374 h 10000"/>
              <a:gd name="connsiteX39" fmla="*/ 3200 w 10000"/>
              <a:gd name="connsiteY39" fmla="*/ 8624 h 10000"/>
              <a:gd name="connsiteX40" fmla="*/ 3084 w 10000"/>
              <a:gd name="connsiteY40" fmla="*/ 8594 h 10000"/>
              <a:gd name="connsiteX41" fmla="*/ 3107 w 10000"/>
              <a:gd name="connsiteY41" fmla="*/ 9148 h 10000"/>
              <a:gd name="connsiteX42" fmla="*/ 2965 w 10000"/>
              <a:gd name="connsiteY42" fmla="*/ 9129 h 10000"/>
              <a:gd name="connsiteX43" fmla="*/ 2985 w 10000"/>
              <a:gd name="connsiteY43" fmla="*/ 9330 h 10000"/>
              <a:gd name="connsiteX44" fmla="*/ 3227 w 10000"/>
              <a:gd name="connsiteY44" fmla="*/ 9471 h 10000"/>
              <a:gd name="connsiteX45" fmla="*/ 3230 w 10000"/>
              <a:gd name="connsiteY45" fmla="*/ 9550 h 10000"/>
              <a:gd name="connsiteX46" fmla="*/ 2613 w 10000"/>
              <a:gd name="connsiteY46" fmla="*/ 9566 h 10000"/>
              <a:gd name="connsiteX47" fmla="*/ 2623 w 10000"/>
              <a:gd name="connsiteY47" fmla="*/ 9103 h 10000"/>
              <a:gd name="connsiteX48" fmla="*/ 2274 w 10000"/>
              <a:gd name="connsiteY48" fmla="*/ 8945 h 10000"/>
              <a:gd name="connsiteX49" fmla="*/ 2317 w 10000"/>
              <a:gd name="connsiteY49" fmla="*/ 9566 h 10000"/>
              <a:gd name="connsiteX50" fmla="*/ 2000 w 10000"/>
              <a:gd name="connsiteY50" fmla="*/ 9553 h 10000"/>
              <a:gd name="connsiteX51" fmla="*/ 1850 w 10000"/>
              <a:gd name="connsiteY51" fmla="*/ 8898 h 10000"/>
              <a:gd name="connsiteX52" fmla="*/ 8837 w 10000"/>
              <a:gd name="connsiteY52" fmla="*/ 10000 h 10000"/>
              <a:gd name="connsiteX53" fmla="*/ 9153 w 10000"/>
              <a:gd name="connsiteY53" fmla="*/ 8466 h 10000"/>
              <a:gd name="connsiteX54" fmla="*/ 10000 w 10000"/>
              <a:gd name="connsiteY54" fmla="*/ 6822 h 10000"/>
              <a:gd name="connsiteX55" fmla="*/ 9440 w 10000"/>
              <a:gd name="connsiteY55" fmla="*/ 6614 h 10000"/>
              <a:gd name="connsiteX56" fmla="*/ 9459 w 10000"/>
              <a:gd name="connsiteY56" fmla="*/ 6166 h 10000"/>
              <a:gd name="connsiteX57" fmla="*/ 9505 w 10000"/>
              <a:gd name="connsiteY57" fmla="*/ 5614 h 10000"/>
              <a:gd name="connsiteX58" fmla="*/ 9548 w 10000"/>
              <a:gd name="connsiteY58" fmla="*/ 5204 h 10000"/>
              <a:gd name="connsiteX59" fmla="*/ 9416 w 10000"/>
              <a:gd name="connsiteY59" fmla="*/ 4743 h 10000"/>
              <a:gd name="connsiteX60" fmla="*/ 9165 w 10000"/>
              <a:gd name="connsiteY60" fmla="*/ 4371 h 10000"/>
              <a:gd name="connsiteX61" fmla="*/ 9079 w 10000"/>
              <a:gd name="connsiteY61" fmla="*/ 4023 h 10000"/>
              <a:gd name="connsiteX62" fmla="*/ 9062 w 10000"/>
              <a:gd name="connsiteY62" fmla="*/ 3628 h 10000"/>
              <a:gd name="connsiteX63" fmla="*/ 9186 w 10000"/>
              <a:gd name="connsiteY63" fmla="*/ 3175 h 10000"/>
              <a:gd name="connsiteX64" fmla="*/ 9335 w 10000"/>
              <a:gd name="connsiteY64" fmla="*/ 2802 h 10000"/>
              <a:gd name="connsiteX65" fmla="*/ 9335 w 10000"/>
              <a:gd name="connsiteY65" fmla="*/ 2691 h 10000"/>
              <a:gd name="connsiteX66" fmla="*/ 9526 w 10000"/>
              <a:gd name="connsiteY66" fmla="*/ 1219 h 10000"/>
              <a:gd name="connsiteX67" fmla="*/ 9546 w 10000"/>
              <a:gd name="connsiteY67" fmla="*/ 815 h 10000"/>
              <a:gd name="connsiteX68" fmla="*/ 9712 w 10000"/>
              <a:gd name="connsiteY68" fmla="*/ 810 h 10000"/>
              <a:gd name="connsiteX69" fmla="*/ 9864 w 10000"/>
              <a:gd name="connsiteY69" fmla="*/ 647 h 10000"/>
              <a:gd name="connsiteX70" fmla="*/ 9882 w 10000"/>
              <a:gd name="connsiteY70" fmla="*/ 29 h 10000"/>
              <a:gd name="connsiteX71" fmla="*/ 9525 w 10000"/>
              <a:gd name="connsiteY71" fmla="*/ 8 h 10000"/>
              <a:gd name="connsiteX72" fmla="*/ 9081 w 10000"/>
              <a:gd name="connsiteY72" fmla="*/ 188 h 10000"/>
              <a:gd name="connsiteX73" fmla="*/ 8695 w 10000"/>
              <a:gd name="connsiteY73" fmla="*/ 493 h 10000"/>
              <a:gd name="connsiteX74" fmla="*/ 7987 w 10000"/>
              <a:gd name="connsiteY74" fmla="*/ 936 h 10000"/>
              <a:gd name="connsiteX75" fmla="*/ 6047 w 10000"/>
              <a:gd name="connsiteY75" fmla="*/ 1812 h 10000"/>
              <a:gd name="connsiteX76" fmla="*/ 5239 w 10000"/>
              <a:gd name="connsiteY76" fmla="*/ 2297 h 10000"/>
              <a:gd name="connsiteX77" fmla="*/ 5239 w 10000"/>
              <a:gd name="connsiteY77" fmla="*/ 2466 h 10000"/>
              <a:gd name="connsiteX78" fmla="*/ 5330 w 10000"/>
              <a:gd name="connsiteY78" fmla="*/ 2438 h 10000"/>
              <a:gd name="connsiteX79" fmla="*/ 5349 w 10000"/>
              <a:gd name="connsiteY79" fmla="*/ 2572 h 10000"/>
              <a:gd name="connsiteX80" fmla="*/ 5203 w 10000"/>
              <a:gd name="connsiteY80" fmla="*/ 2658 h 10000"/>
              <a:gd name="connsiteX81" fmla="*/ 4597 w 10000"/>
              <a:gd name="connsiteY81" fmla="*/ 3179 h 10000"/>
              <a:gd name="connsiteX82" fmla="*/ 4366 w 10000"/>
              <a:gd name="connsiteY82" fmla="*/ 3461 h 10000"/>
              <a:gd name="connsiteX83" fmla="*/ 3931 w 10000"/>
              <a:gd name="connsiteY83" fmla="*/ 3832 h 10000"/>
              <a:gd name="connsiteX84" fmla="*/ 3788 w 10000"/>
              <a:gd name="connsiteY84" fmla="*/ 4005 h 10000"/>
              <a:gd name="connsiteX85" fmla="*/ 3793 w 10000"/>
              <a:gd name="connsiteY85" fmla="*/ 4136 h 10000"/>
              <a:gd name="connsiteX86" fmla="*/ 3592 w 10000"/>
              <a:gd name="connsiteY86" fmla="*/ 4290 h 10000"/>
              <a:gd name="connsiteX87" fmla="*/ 3277 w 10000"/>
              <a:gd name="connsiteY87" fmla="*/ 4209 h 10000"/>
              <a:gd name="connsiteX88" fmla="*/ 2919 w 10000"/>
              <a:gd name="connsiteY88" fmla="*/ 4540 h 10000"/>
              <a:gd name="connsiteX89" fmla="*/ 2919 w 10000"/>
              <a:gd name="connsiteY89" fmla="*/ 4709 h 10000"/>
              <a:gd name="connsiteX90" fmla="*/ 2629 w 10000"/>
              <a:gd name="connsiteY90" fmla="*/ 4935 h 10000"/>
              <a:gd name="connsiteX91" fmla="*/ 2784 w 10000"/>
              <a:gd name="connsiteY91" fmla="*/ 5064 h 10000"/>
              <a:gd name="connsiteX92" fmla="*/ 3010 w 10000"/>
              <a:gd name="connsiteY92" fmla="*/ 4947 h 10000"/>
              <a:gd name="connsiteX93" fmla="*/ 3435 w 10000"/>
              <a:gd name="connsiteY93" fmla="*/ 5153 h 10000"/>
              <a:gd name="connsiteX94" fmla="*/ 3878 w 10000"/>
              <a:gd name="connsiteY94" fmla="*/ 4899 h 10000"/>
              <a:gd name="connsiteX95" fmla="*/ 3978 w 10000"/>
              <a:gd name="connsiteY95" fmla="*/ 4963 h 10000"/>
              <a:gd name="connsiteX96" fmla="*/ 3520 w 10000"/>
              <a:gd name="connsiteY96" fmla="*/ 5255 h 10000"/>
              <a:gd name="connsiteX97" fmla="*/ 3978 w 10000"/>
              <a:gd name="connsiteY97" fmla="*/ 5593 h 10000"/>
              <a:gd name="connsiteX98" fmla="*/ 4270 w 10000"/>
              <a:gd name="connsiteY98" fmla="*/ 5384 h 10000"/>
              <a:gd name="connsiteX99" fmla="*/ 4476 w 10000"/>
              <a:gd name="connsiteY99" fmla="*/ 5334 h 10000"/>
              <a:gd name="connsiteX100" fmla="*/ 4487 w 10000"/>
              <a:gd name="connsiteY100" fmla="*/ 5491 h 10000"/>
              <a:gd name="connsiteX101" fmla="*/ 4191 w 10000"/>
              <a:gd name="connsiteY101" fmla="*/ 5655 h 10000"/>
              <a:gd name="connsiteX102" fmla="*/ 4363 w 10000"/>
              <a:gd name="connsiteY102" fmla="*/ 5861 h 10000"/>
              <a:gd name="connsiteX103" fmla="*/ 4937 w 10000"/>
              <a:gd name="connsiteY103" fmla="*/ 5468 h 10000"/>
              <a:gd name="connsiteX104" fmla="*/ 4844 w 10000"/>
              <a:gd name="connsiteY104" fmla="*/ 5316 h 10000"/>
              <a:gd name="connsiteX105" fmla="*/ 5050 w 10000"/>
              <a:gd name="connsiteY105" fmla="*/ 5164 h 10000"/>
              <a:gd name="connsiteX106" fmla="*/ 5267 w 10000"/>
              <a:gd name="connsiteY106" fmla="*/ 5321 h 10000"/>
              <a:gd name="connsiteX107" fmla="*/ 5550 w 10000"/>
              <a:gd name="connsiteY107" fmla="*/ 5251 h 10000"/>
              <a:gd name="connsiteX108" fmla="*/ 6487 w 10000"/>
              <a:gd name="connsiteY108" fmla="*/ 3804 h 10000"/>
              <a:gd name="connsiteX109" fmla="*/ 6462 w 10000"/>
              <a:gd name="connsiteY109" fmla="*/ 3966 h 10000"/>
              <a:gd name="connsiteX110" fmla="*/ 5779 w 10000"/>
              <a:gd name="connsiteY110" fmla="*/ 5451 h 10000"/>
              <a:gd name="connsiteX111" fmla="*/ 6793 w 10000"/>
              <a:gd name="connsiteY111" fmla="*/ 5267 h 10000"/>
              <a:gd name="connsiteX112" fmla="*/ 6731 w 10000"/>
              <a:gd name="connsiteY112" fmla="*/ 5525 h 10000"/>
              <a:gd name="connsiteX113" fmla="*/ 6033 w 10000"/>
              <a:gd name="connsiteY113" fmla="*/ 5677 h 10000"/>
              <a:gd name="connsiteX114" fmla="*/ 6063 w 10000"/>
              <a:gd name="connsiteY114" fmla="*/ 5873 h 10000"/>
              <a:gd name="connsiteX115" fmla="*/ 6510 w 10000"/>
              <a:gd name="connsiteY115" fmla="*/ 5855 h 10000"/>
              <a:gd name="connsiteX116" fmla="*/ 6495 w 10000"/>
              <a:gd name="connsiteY116" fmla="*/ 6030 h 10000"/>
              <a:gd name="connsiteX117" fmla="*/ 6167 w 10000"/>
              <a:gd name="connsiteY117" fmla="*/ 6064 h 10000"/>
              <a:gd name="connsiteX118" fmla="*/ 6167 w 10000"/>
              <a:gd name="connsiteY118" fmla="*/ 6249 h 10000"/>
              <a:gd name="connsiteX119" fmla="*/ 6417 w 10000"/>
              <a:gd name="connsiteY119" fmla="*/ 6262 h 10000"/>
              <a:gd name="connsiteX120" fmla="*/ 6401 w 10000"/>
              <a:gd name="connsiteY120" fmla="*/ 6420 h 10000"/>
              <a:gd name="connsiteX121" fmla="*/ 6119 w 10000"/>
              <a:gd name="connsiteY121" fmla="*/ 6499 h 10000"/>
              <a:gd name="connsiteX122" fmla="*/ 6033 w 10000"/>
              <a:gd name="connsiteY122" fmla="*/ 6537 h 10000"/>
              <a:gd name="connsiteX123" fmla="*/ 5958 w 10000"/>
              <a:gd name="connsiteY123" fmla="*/ 6485 h 10000"/>
              <a:gd name="connsiteX124" fmla="*/ 6010 w 10000"/>
              <a:gd name="connsiteY124" fmla="*/ 6415 h 10000"/>
              <a:gd name="connsiteX125" fmla="*/ 5963 w 10000"/>
              <a:gd name="connsiteY125" fmla="*/ 6200 h 10000"/>
              <a:gd name="connsiteX126" fmla="*/ 5730 w 10000"/>
              <a:gd name="connsiteY126" fmla="*/ 5879 h 10000"/>
              <a:gd name="connsiteX127" fmla="*/ 5596 w 10000"/>
              <a:gd name="connsiteY127" fmla="*/ 5924 h 10000"/>
              <a:gd name="connsiteX128" fmla="*/ 5613 w 10000"/>
              <a:gd name="connsiteY128" fmla="*/ 5754 h 10000"/>
              <a:gd name="connsiteX129" fmla="*/ 5387 w 10000"/>
              <a:gd name="connsiteY129" fmla="*/ 5571 h 10000"/>
              <a:gd name="connsiteX130" fmla="*/ 5064 w 10000"/>
              <a:gd name="connsiteY130" fmla="*/ 5805 h 10000"/>
              <a:gd name="connsiteX131" fmla="*/ 5092 w 10000"/>
              <a:gd name="connsiteY131" fmla="*/ 6278 h 10000"/>
              <a:gd name="connsiteX132" fmla="*/ 4976 w 10000"/>
              <a:gd name="connsiteY132" fmla="*/ 6318 h 10000"/>
              <a:gd name="connsiteX133" fmla="*/ 4984 w 10000"/>
              <a:gd name="connsiteY133" fmla="*/ 6874 h 10000"/>
              <a:gd name="connsiteX134" fmla="*/ 5188 w 10000"/>
              <a:gd name="connsiteY134" fmla="*/ 6906 h 10000"/>
              <a:gd name="connsiteX135" fmla="*/ 5251 w 10000"/>
              <a:gd name="connsiteY135" fmla="*/ 6968 h 10000"/>
              <a:gd name="connsiteX136" fmla="*/ 5239 w 10000"/>
              <a:gd name="connsiteY136" fmla="*/ 7559 h 10000"/>
              <a:gd name="connsiteX137" fmla="*/ 7254 w 10000"/>
              <a:gd name="connsiteY137" fmla="*/ 7546 h 10000"/>
              <a:gd name="connsiteX138" fmla="*/ 7479 w 10000"/>
              <a:gd name="connsiteY138" fmla="*/ 7071 h 10000"/>
              <a:gd name="connsiteX139" fmla="*/ 7632 w 10000"/>
              <a:gd name="connsiteY139" fmla="*/ 6519 h 10000"/>
              <a:gd name="connsiteX140" fmla="*/ 7651 w 10000"/>
              <a:gd name="connsiteY140" fmla="*/ 5416 h 10000"/>
              <a:gd name="connsiteX141" fmla="*/ 7680 w 10000"/>
              <a:gd name="connsiteY141" fmla="*/ 5220 h 10000"/>
              <a:gd name="connsiteX142" fmla="*/ 7710 w 10000"/>
              <a:gd name="connsiteY142" fmla="*/ 5120 h 10000"/>
              <a:gd name="connsiteX0" fmla="*/ 7710 w 10000"/>
              <a:gd name="connsiteY0" fmla="*/ 5120 h 10181"/>
              <a:gd name="connsiteX1" fmla="*/ 7814 w 10000"/>
              <a:gd name="connsiteY1" fmla="*/ 5306 h 10181"/>
              <a:gd name="connsiteX2" fmla="*/ 7846 w 10000"/>
              <a:gd name="connsiteY2" fmla="*/ 5620 h 10181"/>
              <a:gd name="connsiteX3" fmla="*/ 7789 w 10000"/>
              <a:gd name="connsiteY3" fmla="*/ 6464 h 10181"/>
              <a:gd name="connsiteX4" fmla="*/ 7725 w 10000"/>
              <a:gd name="connsiteY4" fmla="*/ 6918 h 10181"/>
              <a:gd name="connsiteX5" fmla="*/ 7597 w 10000"/>
              <a:gd name="connsiteY5" fmla="*/ 7313 h 10181"/>
              <a:gd name="connsiteX6" fmla="*/ 7431 w 10000"/>
              <a:gd name="connsiteY6" fmla="*/ 7678 h 10181"/>
              <a:gd name="connsiteX7" fmla="*/ 7290 w 10000"/>
              <a:gd name="connsiteY7" fmla="*/ 7886 h 10181"/>
              <a:gd name="connsiteX8" fmla="*/ 7145 w 10000"/>
              <a:gd name="connsiteY8" fmla="*/ 8064 h 10181"/>
              <a:gd name="connsiteX9" fmla="*/ 6887 w 10000"/>
              <a:gd name="connsiteY9" fmla="*/ 8202 h 10181"/>
              <a:gd name="connsiteX10" fmla="*/ 6557 w 10000"/>
              <a:gd name="connsiteY10" fmla="*/ 8327 h 10181"/>
              <a:gd name="connsiteX11" fmla="*/ 6124 w 10000"/>
              <a:gd name="connsiteY11" fmla="*/ 8452 h 10181"/>
              <a:gd name="connsiteX12" fmla="*/ 5662 w 10000"/>
              <a:gd name="connsiteY12" fmla="*/ 8522 h 10181"/>
              <a:gd name="connsiteX13" fmla="*/ 5316 w 10000"/>
              <a:gd name="connsiteY13" fmla="*/ 8544 h 10181"/>
              <a:gd name="connsiteX14" fmla="*/ 4937 w 10000"/>
              <a:gd name="connsiteY14" fmla="*/ 8512 h 10181"/>
              <a:gd name="connsiteX15" fmla="*/ 4691 w 10000"/>
              <a:gd name="connsiteY15" fmla="*/ 8437 h 10181"/>
              <a:gd name="connsiteX16" fmla="*/ 4708 w 10000"/>
              <a:gd name="connsiteY16" fmla="*/ 9449 h 10181"/>
              <a:gd name="connsiteX17" fmla="*/ 4476 w 10000"/>
              <a:gd name="connsiteY17" fmla="*/ 9471 h 10181"/>
              <a:gd name="connsiteX18" fmla="*/ 4084 w 10000"/>
              <a:gd name="connsiteY18" fmla="*/ 8909 h 10181"/>
              <a:gd name="connsiteX19" fmla="*/ 4183 w 10000"/>
              <a:gd name="connsiteY19" fmla="*/ 8624 h 10181"/>
              <a:gd name="connsiteX20" fmla="*/ 4029 w 10000"/>
              <a:gd name="connsiteY20" fmla="*/ 8202 h 10181"/>
              <a:gd name="connsiteX21" fmla="*/ 3510 w 10000"/>
              <a:gd name="connsiteY21" fmla="*/ 8506 h 10181"/>
              <a:gd name="connsiteX22" fmla="*/ 3384 w 10000"/>
              <a:gd name="connsiteY22" fmla="*/ 8226 h 10181"/>
              <a:gd name="connsiteX23" fmla="*/ 4183 w 10000"/>
              <a:gd name="connsiteY23" fmla="*/ 7784 h 10181"/>
              <a:gd name="connsiteX24" fmla="*/ 3963 w 10000"/>
              <a:gd name="connsiteY24" fmla="*/ 6244 h 10181"/>
              <a:gd name="connsiteX25" fmla="*/ 3258 w 10000"/>
              <a:gd name="connsiteY25" fmla="*/ 5855 h 10181"/>
              <a:gd name="connsiteX26" fmla="*/ 2777 w 10000"/>
              <a:gd name="connsiteY26" fmla="*/ 6057 h 10181"/>
              <a:gd name="connsiteX27" fmla="*/ 2187 w 10000"/>
              <a:gd name="connsiteY27" fmla="*/ 5604 h 10181"/>
              <a:gd name="connsiteX28" fmla="*/ 0 w 10000"/>
              <a:gd name="connsiteY28" fmla="*/ 6620 h 10181"/>
              <a:gd name="connsiteX29" fmla="*/ 0 w 10000"/>
              <a:gd name="connsiteY29" fmla="*/ 7426 h 10181"/>
              <a:gd name="connsiteX30" fmla="*/ 674 w 10000"/>
              <a:gd name="connsiteY30" fmla="*/ 7406 h 10181"/>
              <a:gd name="connsiteX31" fmla="*/ 1332 w 10000"/>
              <a:gd name="connsiteY31" fmla="*/ 6800 h 10181"/>
              <a:gd name="connsiteX32" fmla="*/ 1534 w 10000"/>
              <a:gd name="connsiteY32" fmla="*/ 7060 h 10181"/>
              <a:gd name="connsiteX33" fmla="*/ 824 w 10000"/>
              <a:gd name="connsiteY33" fmla="*/ 7684 h 10181"/>
              <a:gd name="connsiteX34" fmla="*/ 1105 w 10000"/>
              <a:gd name="connsiteY34" fmla="*/ 8104 h 10181"/>
              <a:gd name="connsiteX35" fmla="*/ 2099 w 10000"/>
              <a:gd name="connsiteY35" fmla="*/ 8154 h 10181"/>
              <a:gd name="connsiteX36" fmla="*/ 2294 w 10000"/>
              <a:gd name="connsiteY36" fmla="*/ 8646 h 10181"/>
              <a:gd name="connsiteX37" fmla="*/ 3026 w 10000"/>
              <a:gd name="connsiteY37" fmla="*/ 8386 h 10181"/>
              <a:gd name="connsiteX38" fmla="*/ 3165 w 10000"/>
              <a:gd name="connsiteY38" fmla="*/ 8374 h 10181"/>
              <a:gd name="connsiteX39" fmla="*/ 3200 w 10000"/>
              <a:gd name="connsiteY39" fmla="*/ 8624 h 10181"/>
              <a:gd name="connsiteX40" fmla="*/ 3084 w 10000"/>
              <a:gd name="connsiteY40" fmla="*/ 8594 h 10181"/>
              <a:gd name="connsiteX41" fmla="*/ 3107 w 10000"/>
              <a:gd name="connsiteY41" fmla="*/ 9148 h 10181"/>
              <a:gd name="connsiteX42" fmla="*/ 2965 w 10000"/>
              <a:gd name="connsiteY42" fmla="*/ 9129 h 10181"/>
              <a:gd name="connsiteX43" fmla="*/ 2985 w 10000"/>
              <a:gd name="connsiteY43" fmla="*/ 9330 h 10181"/>
              <a:gd name="connsiteX44" fmla="*/ 3227 w 10000"/>
              <a:gd name="connsiteY44" fmla="*/ 9471 h 10181"/>
              <a:gd name="connsiteX45" fmla="*/ 3230 w 10000"/>
              <a:gd name="connsiteY45" fmla="*/ 9550 h 10181"/>
              <a:gd name="connsiteX46" fmla="*/ 2613 w 10000"/>
              <a:gd name="connsiteY46" fmla="*/ 9566 h 10181"/>
              <a:gd name="connsiteX47" fmla="*/ 2623 w 10000"/>
              <a:gd name="connsiteY47" fmla="*/ 9103 h 10181"/>
              <a:gd name="connsiteX48" fmla="*/ 2274 w 10000"/>
              <a:gd name="connsiteY48" fmla="*/ 8945 h 10181"/>
              <a:gd name="connsiteX49" fmla="*/ 2317 w 10000"/>
              <a:gd name="connsiteY49" fmla="*/ 9566 h 10181"/>
              <a:gd name="connsiteX50" fmla="*/ 2000 w 10000"/>
              <a:gd name="connsiteY50" fmla="*/ 9553 h 10181"/>
              <a:gd name="connsiteX51" fmla="*/ 8837 w 10000"/>
              <a:gd name="connsiteY51" fmla="*/ 10000 h 10181"/>
              <a:gd name="connsiteX52" fmla="*/ 9153 w 10000"/>
              <a:gd name="connsiteY52" fmla="*/ 8466 h 10181"/>
              <a:gd name="connsiteX53" fmla="*/ 10000 w 10000"/>
              <a:gd name="connsiteY53" fmla="*/ 6822 h 10181"/>
              <a:gd name="connsiteX54" fmla="*/ 9440 w 10000"/>
              <a:gd name="connsiteY54" fmla="*/ 6614 h 10181"/>
              <a:gd name="connsiteX55" fmla="*/ 9459 w 10000"/>
              <a:gd name="connsiteY55" fmla="*/ 6166 h 10181"/>
              <a:gd name="connsiteX56" fmla="*/ 9505 w 10000"/>
              <a:gd name="connsiteY56" fmla="*/ 5614 h 10181"/>
              <a:gd name="connsiteX57" fmla="*/ 9548 w 10000"/>
              <a:gd name="connsiteY57" fmla="*/ 5204 h 10181"/>
              <a:gd name="connsiteX58" fmla="*/ 9416 w 10000"/>
              <a:gd name="connsiteY58" fmla="*/ 4743 h 10181"/>
              <a:gd name="connsiteX59" fmla="*/ 9165 w 10000"/>
              <a:gd name="connsiteY59" fmla="*/ 4371 h 10181"/>
              <a:gd name="connsiteX60" fmla="*/ 9079 w 10000"/>
              <a:gd name="connsiteY60" fmla="*/ 4023 h 10181"/>
              <a:gd name="connsiteX61" fmla="*/ 9062 w 10000"/>
              <a:gd name="connsiteY61" fmla="*/ 3628 h 10181"/>
              <a:gd name="connsiteX62" fmla="*/ 9186 w 10000"/>
              <a:gd name="connsiteY62" fmla="*/ 3175 h 10181"/>
              <a:gd name="connsiteX63" fmla="*/ 9335 w 10000"/>
              <a:gd name="connsiteY63" fmla="*/ 2802 h 10181"/>
              <a:gd name="connsiteX64" fmla="*/ 9335 w 10000"/>
              <a:gd name="connsiteY64" fmla="*/ 2691 h 10181"/>
              <a:gd name="connsiteX65" fmla="*/ 9526 w 10000"/>
              <a:gd name="connsiteY65" fmla="*/ 1219 h 10181"/>
              <a:gd name="connsiteX66" fmla="*/ 9546 w 10000"/>
              <a:gd name="connsiteY66" fmla="*/ 815 h 10181"/>
              <a:gd name="connsiteX67" fmla="*/ 9712 w 10000"/>
              <a:gd name="connsiteY67" fmla="*/ 810 h 10181"/>
              <a:gd name="connsiteX68" fmla="*/ 9864 w 10000"/>
              <a:gd name="connsiteY68" fmla="*/ 647 h 10181"/>
              <a:gd name="connsiteX69" fmla="*/ 9882 w 10000"/>
              <a:gd name="connsiteY69" fmla="*/ 29 h 10181"/>
              <a:gd name="connsiteX70" fmla="*/ 9525 w 10000"/>
              <a:gd name="connsiteY70" fmla="*/ 8 h 10181"/>
              <a:gd name="connsiteX71" fmla="*/ 9081 w 10000"/>
              <a:gd name="connsiteY71" fmla="*/ 188 h 10181"/>
              <a:gd name="connsiteX72" fmla="*/ 8695 w 10000"/>
              <a:gd name="connsiteY72" fmla="*/ 493 h 10181"/>
              <a:gd name="connsiteX73" fmla="*/ 7987 w 10000"/>
              <a:gd name="connsiteY73" fmla="*/ 936 h 10181"/>
              <a:gd name="connsiteX74" fmla="*/ 6047 w 10000"/>
              <a:gd name="connsiteY74" fmla="*/ 1812 h 10181"/>
              <a:gd name="connsiteX75" fmla="*/ 5239 w 10000"/>
              <a:gd name="connsiteY75" fmla="*/ 2297 h 10181"/>
              <a:gd name="connsiteX76" fmla="*/ 5239 w 10000"/>
              <a:gd name="connsiteY76" fmla="*/ 2466 h 10181"/>
              <a:gd name="connsiteX77" fmla="*/ 5330 w 10000"/>
              <a:gd name="connsiteY77" fmla="*/ 2438 h 10181"/>
              <a:gd name="connsiteX78" fmla="*/ 5349 w 10000"/>
              <a:gd name="connsiteY78" fmla="*/ 2572 h 10181"/>
              <a:gd name="connsiteX79" fmla="*/ 5203 w 10000"/>
              <a:gd name="connsiteY79" fmla="*/ 2658 h 10181"/>
              <a:gd name="connsiteX80" fmla="*/ 4597 w 10000"/>
              <a:gd name="connsiteY80" fmla="*/ 3179 h 10181"/>
              <a:gd name="connsiteX81" fmla="*/ 4366 w 10000"/>
              <a:gd name="connsiteY81" fmla="*/ 3461 h 10181"/>
              <a:gd name="connsiteX82" fmla="*/ 3931 w 10000"/>
              <a:gd name="connsiteY82" fmla="*/ 3832 h 10181"/>
              <a:gd name="connsiteX83" fmla="*/ 3788 w 10000"/>
              <a:gd name="connsiteY83" fmla="*/ 4005 h 10181"/>
              <a:gd name="connsiteX84" fmla="*/ 3793 w 10000"/>
              <a:gd name="connsiteY84" fmla="*/ 4136 h 10181"/>
              <a:gd name="connsiteX85" fmla="*/ 3592 w 10000"/>
              <a:gd name="connsiteY85" fmla="*/ 4290 h 10181"/>
              <a:gd name="connsiteX86" fmla="*/ 3277 w 10000"/>
              <a:gd name="connsiteY86" fmla="*/ 4209 h 10181"/>
              <a:gd name="connsiteX87" fmla="*/ 2919 w 10000"/>
              <a:gd name="connsiteY87" fmla="*/ 4540 h 10181"/>
              <a:gd name="connsiteX88" fmla="*/ 2919 w 10000"/>
              <a:gd name="connsiteY88" fmla="*/ 4709 h 10181"/>
              <a:gd name="connsiteX89" fmla="*/ 2629 w 10000"/>
              <a:gd name="connsiteY89" fmla="*/ 4935 h 10181"/>
              <a:gd name="connsiteX90" fmla="*/ 2784 w 10000"/>
              <a:gd name="connsiteY90" fmla="*/ 5064 h 10181"/>
              <a:gd name="connsiteX91" fmla="*/ 3010 w 10000"/>
              <a:gd name="connsiteY91" fmla="*/ 4947 h 10181"/>
              <a:gd name="connsiteX92" fmla="*/ 3435 w 10000"/>
              <a:gd name="connsiteY92" fmla="*/ 5153 h 10181"/>
              <a:gd name="connsiteX93" fmla="*/ 3878 w 10000"/>
              <a:gd name="connsiteY93" fmla="*/ 4899 h 10181"/>
              <a:gd name="connsiteX94" fmla="*/ 3978 w 10000"/>
              <a:gd name="connsiteY94" fmla="*/ 4963 h 10181"/>
              <a:gd name="connsiteX95" fmla="*/ 3520 w 10000"/>
              <a:gd name="connsiteY95" fmla="*/ 5255 h 10181"/>
              <a:gd name="connsiteX96" fmla="*/ 3978 w 10000"/>
              <a:gd name="connsiteY96" fmla="*/ 5593 h 10181"/>
              <a:gd name="connsiteX97" fmla="*/ 4270 w 10000"/>
              <a:gd name="connsiteY97" fmla="*/ 5384 h 10181"/>
              <a:gd name="connsiteX98" fmla="*/ 4476 w 10000"/>
              <a:gd name="connsiteY98" fmla="*/ 5334 h 10181"/>
              <a:gd name="connsiteX99" fmla="*/ 4487 w 10000"/>
              <a:gd name="connsiteY99" fmla="*/ 5491 h 10181"/>
              <a:gd name="connsiteX100" fmla="*/ 4191 w 10000"/>
              <a:gd name="connsiteY100" fmla="*/ 5655 h 10181"/>
              <a:gd name="connsiteX101" fmla="*/ 4363 w 10000"/>
              <a:gd name="connsiteY101" fmla="*/ 5861 h 10181"/>
              <a:gd name="connsiteX102" fmla="*/ 4937 w 10000"/>
              <a:gd name="connsiteY102" fmla="*/ 5468 h 10181"/>
              <a:gd name="connsiteX103" fmla="*/ 4844 w 10000"/>
              <a:gd name="connsiteY103" fmla="*/ 5316 h 10181"/>
              <a:gd name="connsiteX104" fmla="*/ 5050 w 10000"/>
              <a:gd name="connsiteY104" fmla="*/ 5164 h 10181"/>
              <a:gd name="connsiteX105" fmla="*/ 5267 w 10000"/>
              <a:gd name="connsiteY105" fmla="*/ 5321 h 10181"/>
              <a:gd name="connsiteX106" fmla="*/ 5550 w 10000"/>
              <a:gd name="connsiteY106" fmla="*/ 5251 h 10181"/>
              <a:gd name="connsiteX107" fmla="*/ 6487 w 10000"/>
              <a:gd name="connsiteY107" fmla="*/ 3804 h 10181"/>
              <a:gd name="connsiteX108" fmla="*/ 6462 w 10000"/>
              <a:gd name="connsiteY108" fmla="*/ 3966 h 10181"/>
              <a:gd name="connsiteX109" fmla="*/ 5779 w 10000"/>
              <a:gd name="connsiteY109" fmla="*/ 5451 h 10181"/>
              <a:gd name="connsiteX110" fmla="*/ 6793 w 10000"/>
              <a:gd name="connsiteY110" fmla="*/ 5267 h 10181"/>
              <a:gd name="connsiteX111" fmla="*/ 6731 w 10000"/>
              <a:gd name="connsiteY111" fmla="*/ 5525 h 10181"/>
              <a:gd name="connsiteX112" fmla="*/ 6033 w 10000"/>
              <a:gd name="connsiteY112" fmla="*/ 5677 h 10181"/>
              <a:gd name="connsiteX113" fmla="*/ 6063 w 10000"/>
              <a:gd name="connsiteY113" fmla="*/ 5873 h 10181"/>
              <a:gd name="connsiteX114" fmla="*/ 6510 w 10000"/>
              <a:gd name="connsiteY114" fmla="*/ 5855 h 10181"/>
              <a:gd name="connsiteX115" fmla="*/ 6495 w 10000"/>
              <a:gd name="connsiteY115" fmla="*/ 6030 h 10181"/>
              <a:gd name="connsiteX116" fmla="*/ 6167 w 10000"/>
              <a:gd name="connsiteY116" fmla="*/ 6064 h 10181"/>
              <a:gd name="connsiteX117" fmla="*/ 6167 w 10000"/>
              <a:gd name="connsiteY117" fmla="*/ 6249 h 10181"/>
              <a:gd name="connsiteX118" fmla="*/ 6417 w 10000"/>
              <a:gd name="connsiteY118" fmla="*/ 6262 h 10181"/>
              <a:gd name="connsiteX119" fmla="*/ 6401 w 10000"/>
              <a:gd name="connsiteY119" fmla="*/ 6420 h 10181"/>
              <a:gd name="connsiteX120" fmla="*/ 6119 w 10000"/>
              <a:gd name="connsiteY120" fmla="*/ 6499 h 10181"/>
              <a:gd name="connsiteX121" fmla="*/ 6033 w 10000"/>
              <a:gd name="connsiteY121" fmla="*/ 6537 h 10181"/>
              <a:gd name="connsiteX122" fmla="*/ 5958 w 10000"/>
              <a:gd name="connsiteY122" fmla="*/ 6485 h 10181"/>
              <a:gd name="connsiteX123" fmla="*/ 6010 w 10000"/>
              <a:gd name="connsiteY123" fmla="*/ 6415 h 10181"/>
              <a:gd name="connsiteX124" fmla="*/ 5963 w 10000"/>
              <a:gd name="connsiteY124" fmla="*/ 6200 h 10181"/>
              <a:gd name="connsiteX125" fmla="*/ 5730 w 10000"/>
              <a:gd name="connsiteY125" fmla="*/ 5879 h 10181"/>
              <a:gd name="connsiteX126" fmla="*/ 5596 w 10000"/>
              <a:gd name="connsiteY126" fmla="*/ 5924 h 10181"/>
              <a:gd name="connsiteX127" fmla="*/ 5613 w 10000"/>
              <a:gd name="connsiteY127" fmla="*/ 5754 h 10181"/>
              <a:gd name="connsiteX128" fmla="*/ 5387 w 10000"/>
              <a:gd name="connsiteY128" fmla="*/ 5571 h 10181"/>
              <a:gd name="connsiteX129" fmla="*/ 5064 w 10000"/>
              <a:gd name="connsiteY129" fmla="*/ 5805 h 10181"/>
              <a:gd name="connsiteX130" fmla="*/ 5092 w 10000"/>
              <a:gd name="connsiteY130" fmla="*/ 6278 h 10181"/>
              <a:gd name="connsiteX131" fmla="*/ 4976 w 10000"/>
              <a:gd name="connsiteY131" fmla="*/ 6318 h 10181"/>
              <a:gd name="connsiteX132" fmla="*/ 4984 w 10000"/>
              <a:gd name="connsiteY132" fmla="*/ 6874 h 10181"/>
              <a:gd name="connsiteX133" fmla="*/ 5188 w 10000"/>
              <a:gd name="connsiteY133" fmla="*/ 6906 h 10181"/>
              <a:gd name="connsiteX134" fmla="*/ 5251 w 10000"/>
              <a:gd name="connsiteY134" fmla="*/ 6968 h 10181"/>
              <a:gd name="connsiteX135" fmla="*/ 5239 w 10000"/>
              <a:gd name="connsiteY135" fmla="*/ 7559 h 10181"/>
              <a:gd name="connsiteX136" fmla="*/ 7254 w 10000"/>
              <a:gd name="connsiteY136" fmla="*/ 7546 h 10181"/>
              <a:gd name="connsiteX137" fmla="*/ 7479 w 10000"/>
              <a:gd name="connsiteY137" fmla="*/ 7071 h 10181"/>
              <a:gd name="connsiteX138" fmla="*/ 7632 w 10000"/>
              <a:gd name="connsiteY138" fmla="*/ 6519 h 10181"/>
              <a:gd name="connsiteX139" fmla="*/ 7651 w 10000"/>
              <a:gd name="connsiteY139" fmla="*/ 5416 h 10181"/>
              <a:gd name="connsiteX140" fmla="*/ 7680 w 10000"/>
              <a:gd name="connsiteY140" fmla="*/ 5220 h 10181"/>
              <a:gd name="connsiteX141" fmla="*/ 7710 w 10000"/>
              <a:gd name="connsiteY141" fmla="*/ 5120 h 10181"/>
              <a:gd name="connsiteX0" fmla="*/ 7710 w 10000"/>
              <a:gd name="connsiteY0" fmla="*/ 5120 h 10000"/>
              <a:gd name="connsiteX1" fmla="*/ 7814 w 10000"/>
              <a:gd name="connsiteY1" fmla="*/ 5306 h 10000"/>
              <a:gd name="connsiteX2" fmla="*/ 7846 w 10000"/>
              <a:gd name="connsiteY2" fmla="*/ 5620 h 10000"/>
              <a:gd name="connsiteX3" fmla="*/ 7789 w 10000"/>
              <a:gd name="connsiteY3" fmla="*/ 6464 h 10000"/>
              <a:gd name="connsiteX4" fmla="*/ 7725 w 10000"/>
              <a:gd name="connsiteY4" fmla="*/ 6918 h 10000"/>
              <a:gd name="connsiteX5" fmla="*/ 7597 w 10000"/>
              <a:gd name="connsiteY5" fmla="*/ 7313 h 10000"/>
              <a:gd name="connsiteX6" fmla="*/ 7431 w 10000"/>
              <a:gd name="connsiteY6" fmla="*/ 7678 h 10000"/>
              <a:gd name="connsiteX7" fmla="*/ 7290 w 10000"/>
              <a:gd name="connsiteY7" fmla="*/ 7886 h 10000"/>
              <a:gd name="connsiteX8" fmla="*/ 7145 w 10000"/>
              <a:gd name="connsiteY8" fmla="*/ 8064 h 10000"/>
              <a:gd name="connsiteX9" fmla="*/ 6887 w 10000"/>
              <a:gd name="connsiteY9" fmla="*/ 8202 h 10000"/>
              <a:gd name="connsiteX10" fmla="*/ 6557 w 10000"/>
              <a:gd name="connsiteY10" fmla="*/ 8327 h 10000"/>
              <a:gd name="connsiteX11" fmla="*/ 6124 w 10000"/>
              <a:gd name="connsiteY11" fmla="*/ 8452 h 10000"/>
              <a:gd name="connsiteX12" fmla="*/ 5662 w 10000"/>
              <a:gd name="connsiteY12" fmla="*/ 8522 h 10000"/>
              <a:gd name="connsiteX13" fmla="*/ 5316 w 10000"/>
              <a:gd name="connsiteY13" fmla="*/ 8544 h 10000"/>
              <a:gd name="connsiteX14" fmla="*/ 4937 w 10000"/>
              <a:gd name="connsiteY14" fmla="*/ 8512 h 10000"/>
              <a:gd name="connsiteX15" fmla="*/ 4691 w 10000"/>
              <a:gd name="connsiteY15" fmla="*/ 8437 h 10000"/>
              <a:gd name="connsiteX16" fmla="*/ 4708 w 10000"/>
              <a:gd name="connsiteY16" fmla="*/ 9449 h 10000"/>
              <a:gd name="connsiteX17" fmla="*/ 4476 w 10000"/>
              <a:gd name="connsiteY17" fmla="*/ 9471 h 10000"/>
              <a:gd name="connsiteX18" fmla="*/ 4084 w 10000"/>
              <a:gd name="connsiteY18" fmla="*/ 8909 h 10000"/>
              <a:gd name="connsiteX19" fmla="*/ 4183 w 10000"/>
              <a:gd name="connsiteY19" fmla="*/ 8624 h 10000"/>
              <a:gd name="connsiteX20" fmla="*/ 4029 w 10000"/>
              <a:gd name="connsiteY20" fmla="*/ 8202 h 10000"/>
              <a:gd name="connsiteX21" fmla="*/ 3510 w 10000"/>
              <a:gd name="connsiteY21" fmla="*/ 8506 h 10000"/>
              <a:gd name="connsiteX22" fmla="*/ 3384 w 10000"/>
              <a:gd name="connsiteY22" fmla="*/ 8226 h 10000"/>
              <a:gd name="connsiteX23" fmla="*/ 4183 w 10000"/>
              <a:gd name="connsiteY23" fmla="*/ 7784 h 10000"/>
              <a:gd name="connsiteX24" fmla="*/ 3963 w 10000"/>
              <a:gd name="connsiteY24" fmla="*/ 6244 h 10000"/>
              <a:gd name="connsiteX25" fmla="*/ 3258 w 10000"/>
              <a:gd name="connsiteY25" fmla="*/ 5855 h 10000"/>
              <a:gd name="connsiteX26" fmla="*/ 2777 w 10000"/>
              <a:gd name="connsiteY26" fmla="*/ 6057 h 10000"/>
              <a:gd name="connsiteX27" fmla="*/ 2187 w 10000"/>
              <a:gd name="connsiteY27" fmla="*/ 5604 h 10000"/>
              <a:gd name="connsiteX28" fmla="*/ 0 w 10000"/>
              <a:gd name="connsiteY28" fmla="*/ 6620 h 10000"/>
              <a:gd name="connsiteX29" fmla="*/ 0 w 10000"/>
              <a:gd name="connsiteY29" fmla="*/ 7426 h 10000"/>
              <a:gd name="connsiteX30" fmla="*/ 674 w 10000"/>
              <a:gd name="connsiteY30" fmla="*/ 7406 h 10000"/>
              <a:gd name="connsiteX31" fmla="*/ 1332 w 10000"/>
              <a:gd name="connsiteY31" fmla="*/ 6800 h 10000"/>
              <a:gd name="connsiteX32" fmla="*/ 1534 w 10000"/>
              <a:gd name="connsiteY32" fmla="*/ 7060 h 10000"/>
              <a:gd name="connsiteX33" fmla="*/ 824 w 10000"/>
              <a:gd name="connsiteY33" fmla="*/ 7684 h 10000"/>
              <a:gd name="connsiteX34" fmla="*/ 1105 w 10000"/>
              <a:gd name="connsiteY34" fmla="*/ 8104 h 10000"/>
              <a:gd name="connsiteX35" fmla="*/ 2099 w 10000"/>
              <a:gd name="connsiteY35" fmla="*/ 8154 h 10000"/>
              <a:gd name="connsiteX36" fmla="*/ 2294 w 10000"/>
              <a:gd name="connsiteY36" fmla="*/ 8646 h 10000"/>
              <a:gd name="connsiteX37" fmla="*/ 3026 w 10000"/>
              <a:gd name="connsiteY37" fmla="*/ 8386 h 10000"/>
              <a:gd name="connsiteX38" fmla="*/ 3165 w 10000"/>
              <a:gd name="connsiteY38" fmla="*/ 8374 h 10000"/>
              <a:gd name="connsiteX39" fmla="*/ 3200 w 10000"/>
              <a:gd name="connsiteY39" fmla="*/ 8624 h 10000"/>
              <a:gd name="connsiteX40" fmla="*/ 3084 w 10000"/>
              <a:gd name="connsiteY40" fmla="*/ 8594 h 10000"/>
              <a:gd name="connsiteX41" fmla="*/ 3107 w 10000"/>
              <a:gd name="connsiteY41" fmla="*/ 9148 h 10000"/>
              <a:gd name="connsiteX42" fmla="*/ 2965 w 10000"/>
              <a:gd name="connsiteY42" fmla="*/ 9129 h 10000"/>
              <a:gd name="connsiteX43" fmla="*/ 2985 w 10000"/>
              <a:gd name="connsiteY43" fmla="*/ 9330 h 10000"/>
              <a:gd name="connsiteX44" fmla="*/ 3227 w 10000"/>
              <a:gd name="connsiteY44" fmla="*/ 9471 h 10000"/>
              <a:gd name="connsiteX45" fmla="*/ 3230 w 10000"/>
              <a:gd name="connsiteY45" fmla="*/ 9550 h 10000"/>
              <a:gd name="connsiteX46" fmla="*/ 2613 w 10000"/>
              <a:gd name="connsiteY46" fmla="*/ 9566 h 10000"/>
              <a:gd name="connsiteX47" fmla="*/ 2623 w 10000"/>
              <a:gd name="connsiteY47" fmla="*/ 9103 h 10000"/>
              <a:gd name="connsiteX48" fmla="*/ 2274 w 10000"/>
              <a:gd name="connsiteY48" fmla="*/ 8945 h 10000"/>
              <a:gd name="connsiteX49" fmla="*/ 2317 w 10000"/>
              <a:gd name="connsiteY49" fmla="*/ 9566 h 10000"/>
              <a:gd name="connsiteX50" fmla="*/ 8837 w 10000"/>
              <a:gd name="connsiteY50" fmla="*/ 10000 h 10000"/>
              <a:gd name="connsiteX51" fmla="*/ 9153 w 10000"/>
              <a:gd name="connsiteY51" fmla="*/ 8466 h 10000"/>
              <a:gd name="connsiteX52" fmla="*/ 10000 w 10000"/>
              <a:gd name="connsiteY52" fmla="*/ 6822 h 10000"/>
              <a:gd name="connsiteX53" fmla="*/ 9440 w 10000"/>
              <a:gd name="connsiteY53" fmla="*/ 6614 h 10000"/>
              <a:gd name="connsiteX54" fmla="*/ 9459 w 10000"/>
              <a:gd name="connsiteY54" fmla="*/ 6166 h 10000"/>
              <a:gd name="connsiteX55" fmla="*/ 9505 w 10000"/>
              <a:gd name="connsiteY55" fmla="*/ 5614 h 10000"/>
              <a:gd name="connsiteX56" fmla="*/ 9548 w 10000"/>
              <a:gd name="connsiteY56" fmla="*/ 5204 h 10000"/>
              <a:gd name="connsiteX57" fmla="*/ 9416 w 10000"/>
              <a:gd name="connsiteY57" fmla="*/ 4743 h 10000"/>
              <a:gd name="connsiteX58" fmla="*/ 9165 w 10000"/>
              <a:gd name="connsiteY58" fmla="*/ 4371 h 10000"/>
              <a:gd name="connsiteX59" fmla="*/ 9079 w 10000"/>
              <a:gd name="connsiteY59" fmla="*/ 4023 h 10000"/>
              <a:gd name="connsiteX60" fmla="*/ 9062 w 10000"/>
              <a:gd name="connsiteY60" fmla="*/ 3628 h 10000"/>
              <a:gd name="connsiteX61" fmla="*/ 9186 w 10000"/>
              <a:gd name="connsiteY61" fmla="*/ 3175 h 10000"/>
              <a:gd name="connsiteX62" fmla="*/ 9335 w 10000"/>
              <a:gd name="connsiteY62" fmla="*/ 2802 h 10000"/>
              <a:gd name="connsiteX63" fmla="*/ 9335 w 10000"/>
              <a:gd name="connsiteY63" fmla="*/ 2691 h 10000"/>
              <a:gd name="connsiteX64" fmla="*/ 9526 w 10000"/>
              <a:gd name="connsiteY64" fmla="*/ 1219 h 10000"/>
              <a:gd name="connsiteX65" fmla="*/ 9546 w 10000"/>
              <a:gd name="connsiteY65" fmla="*/ 815 h 10000"/>
              <a:gd name="connsiteX66" fmla="*/ 9712 w 10000"/>
              <a:gd name="connsiteY66" fmla="*/ 810 h 10000"/>
              <a:gd name="connsiteX67" fmla="*/ 9864 w 10000"/>
              <a:gd name="connsiteY67" fmla="*/ 647 h 10000"/>
              <a:gd name="connsiteX68" fmla="*/ 9882 w 10000"/>
              <a:gd name="connsiteY68" fmla="*/ 29 h 10000"/>
              <a:gd name="connsiteX69" fmla="*/ 9525 w 10000"/>
              <a:gd name="connsiteY69" fmla="*/ 8 h 10000"/>
              <a:gd name="connsiteX70" fmla="*/ 9081 w 10000"/>
              <a:gd name="connsiteY70" fmla="*/ 188 h 10000"/>
              <a:gd name="connsiteX71" fmla="*/ 8695 w 10000"/>
              <a:gd name="connsiteY71" fmla="*/ 493 h 10000"/>
              <a:gd name="connsiteX72" fmla="*/ 7987 w 10000"/>
              <a:gd name="connsiteY72" fmla="*/ 936 h 10000"/>
              <a:gd name="connsiteX73" fmla="*/ 6047 w 10000"/>
              <a:gd name="connsiteY73" fmla="*/ 1812 h 10000"/>
              <a:gd name="connsiteX74" fmla="*/ 5239 w 10000"/>
              <a:gd name="connsiteY74" fmla="*/ 2297 h 10000"/>
              <a:gd name="connsiteX75" fmla="*/ 5239 w 10000"/>
              <a:gd name="connsiteY75" fmla="*/ 2466 h 10000"/>
              <a:gd name="connsiteX76" fmla="*/ 5330 w 10000"/>
              <a:gd name="connsiteY76" fmla="*/ 2438 h 10000"/>
              <a:gd name="connsiteX77" fmla="*/ 5349 w 10000"/>
              <a:gd name="connsiteY77" fmla="*/ 2572 h 10000"/>
              <a:gd name="connsiteX78" fmla="*/ 5203 w 10000"/>
              <a:gd name="connsiteY78" fmla="*/ 2658 h 10000"/>
              <a:gd name="connsiteX79" fmla="*/ 4597 w 10000"/>
              <a:gd name="connsiteY79" fmla="*/ 3179 h 10000"/>
              <a:gd name="connsiteX80" fmla="*/ 4366 w 10000"/>
              <a:gd name="connsiteY80" fmla="*/ 3461 h 10000"/>
              <a:gd name="connsiteX81" fmla="*/ 3931 w 10000"/>
              <a:gd name="connsiteY81" fmla="*/ 3832 h 10000"/>
              <a:gd name="connsiteX82" fmla="*/ 3788 w 10000"/>
              <a:gd name="connsiteY82" fmla="*/ 4005 h 10000"/>
              <a:gd name="connsiteX83" fmla="*/ 3793 w 10000"/>
              <a:gd name="connsiteY83" fmla="*/ 4136 h 10000"/>
              <a:gd name="connsiteX84" fmla="*/ 3592 w 10000"/>
              <a:gd name="connsiteY84" fmla="*/ 4290 h 10000"/>
              <a:gd name="connsiteX85" fmla="*/ 3277 w 10000"/>
              <a:gd name="connsiteY85" fmla="*/ 4209 h 10000"/>
              <a:gd name="connsiteX86" fmla="*/ 2919 w 10000"/>
              <a:gd name="connsiteY86" fmla="*/ 4540 h 10000"/>
              <a:gd name="connsiteX87" fmla="*/ 2919 w 10000"/>
              <a:gd name="connsiteY87" fmla="*/ 4709 h 10000"/>
              <a:gd name="connsiteX88" fmla="*/ 2629 w 10000"/>
              <a:gd name="connsiteY88" fmla="*/ 4935 h 10000"/>
              <a:gd name="connsiteX89" fmla="*/ 2784 w 10000"/>
              <a:gd name="connsiteY89" fmla="*/ 5064 h 10000"/>
              <a:gd name="connsiteX90" fmla="*/ 3010 w 10000"/>
              <a:gd name="connsiteY90" fmla="*/ 4947 h 10000"/>
              <a:gd name="connsiteX91" fmla="*/ 3435 w 10000"/>
              <a:gd name="connsiteY91" fmla="*/ 5153 h 10000"/>
              <a:gd name="connsiteX92" fmla="*/ 3878 w 10000"/>
              <a:gd name="connsiteY92" fmla="*/ 4899 h 10000"/>
              <a:gd name="connsiteX93" fmla="*/ 3978 w 10000"/>
              <a:gd name="connsiteY93" fmla="*/ 4963 h 10000"/>
              <a:gd name="connsiteX94" fmla="*/ 3520 w 10000"/>
              <a:gd name="connsiteY94" fmla="*/ 5255 h 10000"/>
              <a:gd name="connsiteX95" fmla="*/ 3978 w 10000"/>
              <a:gd name="connsiteY95" fmla="*/ 5593 h 10000"/>
              <a:gd name="connsiteX96" fmla="*/ 4270 w 10000"/>
              <a:gd name="connsiteY96" fmla="*/ 5384 h 10000"/>
              <a:gd name="connsiteX97" fmla="*/ 4476 w 10000"/>
              <a:gd name="connsiteY97" fmla="*/ 5334 h 10000"/>
              <a:gd name="connsiteX98" fmla="*/ 4487 w 10000"/>
              <a:gd name="connsiteY98" fmla="*/ 5491 h 10000"/>
              <a:gd name="connsiteX99" fmla="*/ 4191 w 10000"/>
              <a:gd name="connsiteY99" fmla="*/ 5655 h 10000"/>
              <a:gd name="connsiteX100" fmla="*/ 4363 w 10000"/>
              <a:gd name="connsiteY100" fmla="*/ 5861 h 10000"/>
              <a:gd name="connsiteX101" fmla="*/ 4937 w 10000"/>
              <a:gd name="connsiteY101" fmla="*/ 5468 h 10000"/>
              <a:gd name="connsiteX102" fmla="*/ 4844 w 10000"/>
              <a:gd name="connsiteY102" fmla="*/ 5316 h 10000"/>
              <a:gd name="connsiteX103" fmla="*/ 5050 w 10000"/>
              <a:gd name="connsiteY103" fmla="*/ 5164 h 10000"/>
              <a:gd name="connsiteX104" fmla="*/ 5267 w 10000"/>
              <a:gd name="connsiteY104" fmla="*/ 5321 h 10000"/>
              <a:gd name="connsiteX105" fmla="*/ 5550 w 10000"/>
              <a:gd name="connsiteY105" fmla="*/ 5251 h 10000"/>
              <a:gd name="connsiteX106" fmla="*/ 6487 w 10000"/>
              <a:gd name="connsiteY106" fmla="*/ 3804 h 10000"/>
              <a:gd name="connsiteX107" fmla="*/ 6462 w 10000"/>
              <a:gd name="connsiteY107" fmla="*/ 3966 h 10000"/>
              <a:gd name="connsiteX108" fmla="*/ 5779 w 10000"/>
              <a:gd name="connsiteY108" fmla="*/ 5451 h 10000"/>
              <a:gd name="connsiteX109" fmla="*/ 6793 w 10000"/>
              <a:gd name="connsiteY109" fmla="*/ 5267 h 10000"/>
              <a:gd name="connsiteX110" fmla="*/ 6731 w 10000"/>
              <a:gd name="connsiteY110" fmla="*/ 5525 h 10000"/>
              <a:gd name="connsiteX111" fmla="*/ 6033 w 10000"/>
              <a:gd name="connsiteY111" fmla="*/ 5677 h 10000"/>
              <a:gd name="connsiteX112" fmla="*/ 6063 w 10000"/>
              <a:gd name="connsiteY112" fmla="*/ 5873 h 10000"/>
              <a:gd name="connsiteX113" fmla="*/ 6510 w 10000"/>
              <a:gd name="connsiteY113" fmla="*/ 5855 h 10000"/>
              <a:gd name="connsiteX114" fmla="*/ 6495 w 10000"/>
              <a:gd name="connsiteY114" fmla="*/ 6030 h 10000"/>
              <a:gd name="connsiteX115" fmla="*/ 6167 w 10000"/>
              <a:gd name="connsiteY115" fmla="*/ 6064 h 10000"/>
              <a:gd name="connsiteX116" fmla="*/ 6167 w 10000"/>
              <a:gd name="connsiteY116" fmla="*/ 6249 h 10000"/>
              <a:gd name="connsiteX117" fmla="*/ 6417 w 10000"/>
              <a:gd name="connsiteY117" fmla="*/ 6262 h 10000"/>
              <a:gd name="connsiteX118" fmla="*/ 6401 w 10000"/>
              <a:gd name="connsiteY118" fmla="*/ 6420 h 10000"/>
              <a:gd name="connsiteX119" fmla="*/ 6119 w 10000"/>
              <a:gd name="connsiteY119" fmla="*/ 6499 h 10000"/>
              <a:gd name="connsiteX120" fmla="*/ 6033 w 10000"/>
              <a:gd name="connsiteY120" fmla="*/ 6537 h 10000"/>
              <a:gd name="connsiteX121" fmla="*/ 5958 w 10000"/>
              <a:gd name="connsiteY121" fmla="*/ 6485 h 10000"/>
              <a:gd name="connsiteX122" fmla="*/ 6010 w 10000"/>
              <a:gd name="connsiteY122" fmla="*/ 6415 h 10000"/>
              <a:gd name="connsiteX123" fmla="*/ 5963 w 10000"/>
              <a:gd name="connsiteY123" fmla="*/ 6200 h 10000"/>
              <a:gd name="connsiteX124" fmla="*/ 5730 w 10000"/>
              <a:gd name="connsiteY124" fmla="*/ 5879 h 10000"/>
              <a:gd name="connsiteX125" fmla="*/ 5596 w 10000"/>
              <a:gd name="connsiteY125" fmla="*/ 5924 h 10000"/>
              <a:gd name="connsiteX126" fmla="*/ 5613 w 10000"/>
              <a:gd name="connsiteY126" fmla="*/ 5754 h 10000"/>
              <a:gd name="connsiteX127" fmla="*/ 5387 w 10000"/>
              <a:gd name="connsiteY127" fmla="*/ 5571 h 10000"/>
              <a:gd name="connsiteX128" fmla="*/ 5064 w 10000"/>
              <a:gd name="connsiteY128" fmla="*/ 5805 h 10000"/>
              <a:gd name="connsiteX129" fmla="*/ 5092 w 10000"/>
              <a:gd name="connsiteY129" fmla="*/ 6278 h 10000"/>
              <a:gd name="connsiteX130" fmla="*/ 4976 w 10000"/>
              <a:gd name="connsiteY130" fmla="*/ 6318 h 10000"/>
              <a:gd name="connsiteX131" fmla="*/ 4984 w 10000"/>
              <a:gd name="connsiteY131" fmla="*/ 6874 h 10000"/>
              <a:gd name="connsiteX132" fmla="*/ 5188 w 10000"/>
              <a:gd name="connsiteY132" fmla="*/ 6906 h 10000"/>
              <a:gd name="connsiteX133" fmla="*/ 5251 w 10000"/>
              <a:gd name="connsiteY133" fmla="*/ 6968 h 10000"/>
              <a:gd name="connsiteX134" fmla="*/ 5239 w 10000"/>
              <a:gd name="connsiteY134" fmla="*/ 7559 h 10000"/>
              <a:gd name="connsiteX135" fmla="*/ 7254 w 10000"/>
              <a:gd name="connsiteY135" fmla="*/ 7546 h 10000"/>
              <a:gd name="connsiteX136" fmla="*/ 7479 w 10000"/>
              <a:gd name="connsiteY136" fmla="*/ 7071 h 10000"/>
              <a:gd name="connsiteX137" fmla="*/ 7632 w 10000"/>
              <a:gd name="connsiteY137" fmla="*/ 6519 h 10000"/>
              <a:gd name="connsiteX138" fmla="*/ 7651 w 10000"/>
              <a:gd name="connsiteY138" fmla="*/ 5416 h 10000"/>
              <a:gd name="connsiteX139" fmla="*/ 7680 w 10000"/>
              <a:gd name="connsiteY139" fmla="*/ 5220 h 10000"/>
              <a:gd name="connsiteX140" fmla="*/ 7710 w 10000"/>
              <a:gd name="connsiteY140" fmla="*/ 5120 h 10000"/>
              <a:gd name="connsiteX0" fmla="*/ 7710 w 10000"/>
              <a:gd name="connsiteY0" fmla="*/ 5120 h 10080"/>
              <a:gd name="connsiteX1" fmla="*/ 7814 w 10000"/>
              <a:gd name="connsiteY1" fmla="*/ 5306 h 10080"/>
              <a:gd name="connsiteX2" fmla="*/ 7846 w 10000"/>
              <a:gd name="connsiteY2" fmla="*/ 5620 h 10080"/>
              <a:gd name="connsiteX3" fmla="*/ 7789 w 10000"/>
              <a:gd name="connsiteY3" fmla="*/ 6464 h 10080"/>
              <a:gd name="connsiteX4" fmla="*/ 7725 w 10000"/>
              <a:gd name="connsiteY4" fmla="*/ 6918 h 10080"/>
              <a:gd name="connsiteX5" fmla="*/ 7597 w 10000"/>
              <a:gd name="connsiteY5" fmla="*/ 7313 h 10080"/>
              <a:gd name="connsiteX6" fmla="*/ 7431 w 10000"/>
              <a:gd name="connsiteY6" fmla="*/ 7678 h 10080"/>
              <a:gd name="connsiteX7" fmla="*/ 7290 w 10000"/>
              <a:gd name="connsiteY7" fmla="*/ 7886 h 10080"/>
              <a:gd name="connsiteX8" fmla="*/ 7145 w 10000"/>
              <a:gd name="connsiteY8" fmla="*/ 8064 h 10080"/>
              <a:gd name="connsiteX9" fmla="*/ 6887 w 10000"/>
              <a:gd name="connsiteY9" fmla="*/ 8202 h 10080"/>
              <a:gd name="connsiteX10" fmla="*/ 6557 w 10000"/>
              <a:gd name="connsiteY10" fmla="*/ 8327 h 10080"/>
              <a:gd name="connsiteX11" fmla="*/ 6124 w 10000"/>
              <a:gd name="connsiteY11" fmla="*/ 8452 h 10080"/>
              <a:gd name="connsiteX12" fmla="*/ 5662 w 10000"/>
              <a:gd name="connsiteY12" fmla="*/ 8522 h 10080"/>
              <a:gd name="connsiteX13" fmla="*/ 5316 w 10000"/>
              <a:gd name="connsiteY13" fmla="*/ 8544 h 10080"/>
              <a:gd name="connsiteX14" fmla="*/ 4937 w 10000"/>
              <a:gd name="connsiteY14" fmla="*/ 8512 h 10080"/>
              <a:gd name="connsiteX15" fmla="*/ 4691 w 10000"/>
              <a:gd name="connsiteY15" fmla="*/ 8437 h 10080"/>
              <a:gd name="connsiteX16" fmla="*/ 4708 w 10000"/>
              <a:gd name="connsiteY16" fmla="*/ 9449 h 10080"/>
              <a:gd name="connsiteX17" fmla="*/ 4476 w 10000"/>
              <a:gd name="connsiteY17" fmla="*/ 9471 h 10080"/>
              <a:gd name="connsiteX18" fmla="*/ 4084 w 10000"/>
              <a:gd name="connsiteY18" fmla="*/ 8909 h 10080"/>
              <a:gd name="connsiteX19" fmla="*/ 4183 w 10000"/>
              <a:gd name="connsiteY19" fmla="*/ 8624 h 10080"/>
              <a:gd name="connsiteX20" fmla="*/ 4029 w 10000"/>
              <a:gd name="connsiteY20" fmla="*/ 8202 h 10080"/>
              <a:gd name="connsiteX21" fmla="*/ 3510 w 10000"/>
              <a:gd name="connsiteY21" fmla="*/ 8506 h 10080"/>
              <a:gd name="connsiteX22" fmla="*/ 3384 w 10000"/>
              <a:gd name="connsiteY22" fmla="*/ 8226 h 10080"/>
              <a:gd name="connsiteX23" fmla="*/ 4183 w 10000"/>
              <a:gd name="connsiteY23" fmla="*/ 7784 h 10080"/>
              <a:gd name="connsiteX24" fmla="*/ 3963 w 10000"/>
              <a:gd name="connsiteY24" fmla="*/ 6244 h 10080"/>
              <a:gd name="connsiteX25" fmla="*/ 3258 w 10000"/>
              <a:gd name="connsiteY25" fmla="*/ 5855 h 10080"/>
              <a:gd name="connsiteX26" fmla="*/ 2777 w 10000"/>
              <a:gd name="connsiteY26" fmla="*/ 6057 h 10080"/>
              <a:gd name="connsiteX27" fmla="*/ 2187 w 10000"/>
              <a:gd name="connsiteY27" fmla="*/ 5604 h 10080"/>
              <a:gd name="connsiteX28" fmla="*/ 0 w 10000"/>
              <a:gd name="connsiteY28" fmla="*/ 6620 h 10080"/>
              <a:gd name="connsiteX29" fmla="*/ 0 w 10000"/>
              <a:gd name="connsiteY29" fmla="*/ 7426 h 10080"/>
              <a:gd name="connsiteX30" fmla="*/ 674 w 10000"/>
              <a:gd name="connsiteY30" fmla="*/ 7406 h 10080"/>
              <a:gd name="connsiteX31" fmla="*/ 1332 w 10000"/>
              <a:gd name="connsiteY31" fmla="*/ 6800 h 10080"/>
              <a:gd name="connsiteX32" fmla="*/ 1534 w 10000"/>
              <a:gd name="connsiteY32" fmla="*/ 7060 h 10080"/>
              <a:gd name="connsiteX33" fmla="*/ 824 w 10000"/>
              <a:gd name="connsiteY33" fmla="*/ 7684 h 10080"/>
              <a:gd name="connsiteX34" fmla="*/ 1105 w 10000"/>
              <a:gd name="connsiteY34" fmla="*/ 8104 h 10080"/>
              <a:gd name="connsiteX35" fmla="*/ 2099 w 10000"/>
              <a:gd name="connsiteY35" fmla="*/ 8154 h 10080"/>
              <a:gd name="connsiteX36" fmla="*/ 2294 w 10000"/>
              <a:gd name="connsiteY36" fmla="*/ 8646 h 10080"/>
              <a:gd name="connsiteX37" fmla="*/ 3026 w 10000"/>
              <a:gd name="connsiteY37" fmla="*/ 8386 h 10080"/>
              <a:gd name="connsiteX38" fmla="*/ 3165 w 10000"/>
              <a:gd name="connsiteY38" fmla="*/ 8374 h 10080"/>
              <a:gd name="connsiteX39" fmla="*/ 3200 w 10000"/>
              <a:gd name="connsiteY39" fmla="*/ 8624 h 10080"/>
              <a:gd name="connsiteX40" fmla="*/ 3084 w 10000"/>
              <a:gd name="connsiteY40" fmla="*/ 8594 h 10080"/>
              <a:gd name="connsiteX41" fmla="*/ 3107 w 10000"/>
              <a:gd name="connsiteY41" fmla="*/ 9148 h 10080"/>
              <a:gd name="connsiteX42" fmla="*/ 2965 w 10000"/>
              <a:gd name="connsiteY42" fmla="*/ 9129 h 10080"/>
              <a:gd name="connsiteX43" fmla="*/ 2985 w 10000"/>
              <a:gd name="connsiteY43" fmla="*/ 9330 h 10080"/>
              <a:gd name="connsiteX44" fmla="*/ 3227 w 10000"/>
              <a:gd name="connsiteY44" fmla="*/ 9471 h 10080"/>
              <a:gd name="connsiteX45" fmla="*/ 3230 w 10000"/>
              <a:gd name="connsiteY45" fmla="*/ 9550 h 10080"/>
              <a:gd name="connsiteX46" fmla="*/ 2613 w 10000"/>
              <a:gd name="connsiteY46" fmla="*/ 9566 h 10080"/>
              <a:gd name="connsiteX47" fmla="*/ 2623 w 10000"/>
              <a:gd name="connsiteY47" fmla="*/ 9103 h 10080"/>
              <a:gd name="connsiteX48" fmla="*/ 2274 w 10000"/>
              <a:gd name="connsiteY48" fmla="*/ 8945 h 10080"/>
              <a:gd name="connsiteX49" fmla="*/ 8837 w 10000"/>
              <a:gd name="connsiteY49" fmla="*/ 10000 h 10080"/>
              <a:gd name="connsiteX50" fmla="*/ 9153 w 10000"/>
              <a:gd name="connsiteY50" fmla="*/ 8466 h 10080"/>
              <a:gd name="connsiteX51" fmla="*/ 10000 w 10000"/>
              <a:gd name="connsiteY51" fmla="*/ 6822 h 10080"/>
              <a:gd name="connsiteX52" fmla="*/ 9440 w 10000"/>
              <a:gd name="connsiteY52" fmla="*/ 6614 h 10080"/>
              <a:gd name="connsiteX53" fmla="*/ 9459 w 10000"/>
              <a:gd name="connsiteY53" fmla="*/ 6166 h 10080"/>
              <a:gd name="connsiteX54" fmla="*/ 9505 w 10000"/>
              <a:gd name="connsiteY54" fmla="*/ 5614 h 10080"/>
              <a:gd name="connsiteX55" fmla="*/ 9548 w 10000"/>
              <a:gd name="connsiteY55" fmla="*/ 5204 h 10080"/>
              <a:gd name="connsiteX56" fmla="*/ 9416 w 10000"/>
              <a:gd name="connsiteY56" fmla="*/ 4743 h 10080"/>
              <a:gd name="connsiteX57" fmla="*/ 9165 w 10000"/>
              <a:gd name="connsiteY57" fmla="*/ 4371 h 10080"/>
              <a:gd name="connsiteX58" fmla="*/ 9079 w 10000"/>
              <a:gd name="connsiteY58" fmla="*/ 4023 h 10080"/>
              <a:gd name="connsiteX59" fmla="*/ 9062 w 10000"/>
              <a:gd name="connsiteY59" fmla="*/ 3628 h 10080"/>
              <a:gd name="connsiteX60" fmla="*/ 9186 w 10000"/>
              <a:gd name="connsiteY60" fmla="*/ 3175 h 10080"/>
              <a:gd name="connsiteX61" fmla="*/ 9335 w 10000"/>
              <a:gd name="connsiteY61" fmla="*/ 2802 h 10080"/>
              <a:gd name="connsiteX62" fmla="*/ 9335 w 10000"/>
              <a:gd name="connsiteY62" fmla="*/ 2691 h 10080"/>
              <a:gd name="connsiteX63" fmla="*/ 9526 w 10000"/>
              <a:gd name="connsiteY63" fmla="*/ 1219 h 10080"/>
              <a:gd name="connsiteX64" fmla="*/ 9546 w 10000"/>
              <a:gd name="connsiteY64" fmla="*/ 815 h 10080"/>
              <a:gd name="connsiteX65" fmla="*/ 9712 w 10000"/>
              <a:gd name="connsiteY65" fmla="*/ 810 h 10080"/>
              <a:gd name="connsiteX66" fmla="*/ 9864 w 10000"/>
              <a:gd name="connsiteY66" fmla="*/ 647 h 10080"/>
              <a:gd name="connsiteX67" fmla="*/ 9882 w 10000"/>
              <a:gd name="connsiteY67" fmla="*/ 29 h 10080"/>
              <a:gd name="connsiteX68" fmla="*/ 9525 w 10000"/>
              <a:gd name="connsiteY68" fmla="*/ 8 h 10080"/>
              <a:gd name="connsiteX69" fmla="*/ 9081 w 10000"/>
              <a:gd name="connsiteY69" fmla="*/ 188 h 10080"/>
              <a:gd name="connsiteX70" fmla="*/ 8695 w 10000"/>
              <a:gd name="connsiteY70" fmla="*/ 493 h 10080"/>
              <a:gd name="connsiteX71" fmla="*/ 7987 w 10000"/>
              <a:gd name="connsiteY71" fmla="*/ 936 h 10080"/>
              <a:gd name="connsiteX72" fmla="*/ 6047 w 10000"/>
              <a:gd name="connsiteY72" fmla="*/ 1812 h 10080"/>
              <a:gd name="connsiteX73" fmla="*/ 5239 w 10000"/>
              <a:gd name="connsiteY73" fmla="*/ 2297 h 10080"/>
              <a:gd name="connsiteX74" fmla="*/ 5239 w 10000"/>
              <a:gd name="connsiteY74" fmla="*/ 2466 h 10080"/>
              <a:gd name="connsiteX75" fmla="*/ 5330 w 10000"/>
              <a:gd name="connsiteY75" fmla="*/ 2438 h 10080"/>
              <a:gd name="connsiteX76" fmla="*/ 5349 w 10000"/>
              <a:gd name="connsiteY76" fmla="*/ 2572 h 10080"/>
              <a:gd name="connsiteX77" fmla="*/ 5203 w 10000"/>
              <a:gd name="connsiteY77" fmla="*/ 2658 h 10080"/>
              <a:gd name="connsiteX78" fmla="*/ 4597 w 10000"/>
              <a:gd name="connsiteY78" fmla="*/ 3179 h 10080"/>
              <a:gd name="connsiteX79" fmla="*/ 4366 w 10000"/>
              <a:gd name="connsiteY79" fmla="*/ 3461 h 10080"/>
              <a:gd name="connsiteX80" fmla="*/ 3931 w 10000"/>
              <a:gd name="connsiteY80" fmla="*/ 3832 h 10080"/>
              <a:gd name="connsiteX81" fmla="*/ 3788 w 10000"/>
              <a:gd name="connsiteY81" fmla="*/ 4005 h 10080"/>
              <a:gd name="connsiteX82" fmla="*/ 3793 w 10000"/>
              <a:gd name="connsiteY82" fmla="*/ 4136 h 10080"/>
              <a:gd name="connsiteX83" fmla="*/ 3592 w 10000"/>
              <a:gd name="connsiteY83" fmla="*/ 4290 h 10080"/>
              <a:gd name="connsiteX84" fmla="*/ 3277 w 10000"/>
              <a:gd name="connsiteY84" fmla="*/ 4209 h 10080"/>
              <a:gd name="connsiteX85" fmla="*/ 2919 w 10000"/>
              <a:gd name="connsiteY85" fmla="*/ 4540 h 10080"/>
              <a:gd name="connsiteX86" fmla="*/ 2919 w 10000"/>
              <a:gd name="connsiteY86" fmla="*/ 4709 h 10080"/>
              <a:gd name="connsiteX87" fmla="*/ 2629 w 10000"/>
              <a:gd name="connsiteY87" fmla="*/ 4935 h 10080"/>
              <a:gd name="connsiteX88" fmla="*/ 2784 w 10000"/>
              <a:gd name="connsiteY88" fmla="*/ 5064 h 10080"/>
              <a:gd name="connsiteX89" fmla="*/ 3010 w 10000"/>
              <a:gd name="connsiteY89" fmla="*/ 4947 h 10080"/>
              <a:gd name="connsiteX90" fmla="*/ 3435 w 10000"/>
              <a:gd name="connsiteY90" fmla="*/ 5153 h 10080"/>
              <a:gd name="connsiteX91" fmla="*/ 3878 w 10000"/>
              <a:gd name="connsiteY91" fmla="*/ 4899 h 10080"/>
              <a:gd name="connsiteX92" fmla="*/ 3978 w 10000"/>
              <a:gd name="connsiteY92" fmla="*/ 4963 h 10080"/>
              <a:gd name="connsiteX93" fmla="*/ 3520 w 10000"/>
              <a:gd name="connsiteY93" fmla="*/ 5255 h 10080"/>
              <a:gd name="connsiteX94" fmla="*/ 3978 w 10000"/>
              <a:gd name="connsiteY94" fmla="*/ 5593 h 10080"/>
              <a:gd name="connsiteX95" fmla="*/ 4270 w 10000"/>
              <a:gd name="connsiteY95" fmla="*/ 5384 h 10080"/>
              <a:gd name="connsiteX96" fmla="*/ 4476 w 10000"/>
              <a:gd name="connsiteY96" fmla="*/ 5334 h 10080"/>
              <a:gd name="connsiteX97" fmla="*/ 4487 w 10000"/>
              <a:gd name="connsiteY97" fmla="*/ 5491 h 10080"/>
              <a:gd name="connsiteX98" fmla="*/ 4191 w 10000"/>
              <a:gd name="connsiteY98" fmla="*/ 5655 h 10080"/>
              <a:gd name="connsiteX99" fmla="*/ 4363 w 10000"/>
              <a:gd name="connsiteY99" fmla="*/ 5861 h 10080"/>
              <a:gd name="connsiteX100" fmla="*/ 4937 w 10000"/>
              <a:gd name="connsiteY100" fmla="*/ 5468 h 10080"/>
              <a:gd name="connsiteX101" fmla="*/ 4844 w 10000"/>
              <a:gd name="connsiteY101" fmla="*/ 5316 h 10080"/>
              <a:gd name="connsiteX102" fmla="*/ 5050 w 10000"/>
              <a:gd name="connsiteY102" fmla="*/ 5164 h 10080"/>
              <a:gd name="connsiteX103" fmla="*/ 5267 w 10000"/>
              <a:gd name="connsiteY103" fmla="*/ 5321 h 10080"/>
              <a:gd name="connsiteX104" fmla="*/ 5550 w 10000"/>
              <a:gd name="connsiteY104" fmla="*/ 5251 h 10080"/>
              <a:gd name="connsiteX105" fmla="*/ 6487 w 10000"/>
              <a:gd name="connsiteY105" fmla="*/ 3804 h 10080"/>
              <a:gd name="connsiteX106" fmla="*/ 6462 w 10000"/>
              <a:gd name="connsiteY106" fmla="*/ 3966 h 10080"/>
              <a:gd name="connsiteX107" fmla="*/ 5779 w 10000"/>
              <a:gd name="connsiteY107" fmla="*/ 5451 h 10080"/>
              <a:gd name="connsiteX108" fmla="*/ 6793 w 10000"/>
              <a:gd name="connsiteY108" fmla="*/ 5267 h 10080"/>
              <a:gd name="connsiteX109" fmla="*/ 6731 w 10000"/>
              <a:gd name="connsiteY109" fmla="*/ 5525 h 10080"/>
              <a:gd name="connsiteX110" fmla="*/ 6033 w 10000"/>
              <a:gd name="connsiteY110" fmla="*/ 5677 h 10080"/>
              <a:gd name="connsiteX111" fmla="*/ 6063 w 10000"/>
              <a:gd name="connsiteY111" fmla="*/ 5873 h 10080"/>
              <a:gd name="connsiteX112" fmla="*/ 6510 w 10000"/>
              <a:gd name="connsiteY112" fmla="*/ 5855 h 10080"/>
              <a:gd name="connsiteX113" fmla="*/ 6495 w 10000"/>
              <a:gd name="connsiteY113" fmla="*/ 6030 h 10080"/>
              <a:gd name="connsiteX114" fmla="*/ 6167 w 10000"/>
              <a:gd name="connsiteY114" fmla="*/ 6064 h 10080"/>
              <a:gd name="connsiteX115" fmla="*/ 6167 w 10000"/>
              <a:gd name="connsiteY115" fmla="*/ 6249 h 10080"/>
              <a:gd name="connsiteX116" fmla="*/ 6417 w 10000"/>
              <a:gd name="connsiteY116" fmla="*/ 6262 h 10080"/>
              <a:gd name="connsiteX117" fmla="*/ 6401 w 10000"/>
              <a:gd name="connsiteY117" fmla="*/ 6420 h 10080"/>
              <a:gd name="connsiteX118" fmla="*/ 6119 w 10000"/>
              <a:gd name="connsiteY118" fmla="*/ 6499 h 10080"/>
              <a:gd name="connsiteX119" fmla="*/ 6033 w 10000"/>
              <a:gd name="connsiteY119" fmla="*/ 6537 h 10080"/>
              <a:gd name="connsiteX120" fmla="*/ 5958 w 10000"/>
              <a:gd name="connsiteY120" fmla="*/ 6485 h 10080"/>
              <a:gd name="connsiteX121" fmla="*/ 6010 w 10000"/>
              <a:gd name="connsiteY121" fmla="*/ 6415 h 10080"/>
              <a:gd name="connsiteX122" fmla="*/ 5963 w 10000"/>
              <a:gd name="connsiteY122" fmla="*/ 6200 h 10080"/>
              <a:gd name="connsiteX123" fmla="*/ 5730 w 10000"/>
              <a:gd name="connsiteY123" fmla="*/ 5879 h 10080"/>
              <a:gd name="connsiteX124" fmla="*/ 5596 w 10000"/>
              <a:gd name="connsiteY124" fmla="*/ 5924 h 10080"/>
              <a:gd name="connsiteX125" fmla="*/ 5613 w 10000"/>
              <a:gd name="connsiteY125" fmla="*/ 5754 h 10080"/>
              <a:gd name="connsiteX126" fmla="*/ 5387 w 10000"/>
              <a:gd name="connsiteY126" fmla="*/ 5571 h 10080"/>
              <a:gd name="connsiteX127" fmla="*/ 5064 w 10000"/>
              <a:gd name="connsiteY127" fmla="*/ 5805 h 10080"/>
              <a:gd name="connsiteX128" fmla="*/ 5092 w 10000"/>
              <a:gd name="connsiteY128" fmla="*/ 6278 h 10080"/>
              <a:gd name="connsiteX129" fmla="*/ 4976 w 10000"/>
              <a:gd name="connsiteY129" fmla="*/ 6318 h 10080"/>
              <a:gd name="connsiteX130" fmla="*/ 4984 w 10000"/>
              <a:gd name="connsiteY130" fmla="*/ 6874 h 10080"/>
              <a:gd name="connsiteX131" fmla="*/ 5188 w 10000"/>
              <a:gd name="connsiteY131" fmla="*/ 6906 h 10080"/>
              <a:gd name="connsiteX132" fmla="*/ 5251 w 10000"/>
              <a:gd name="connsiteY132" fmla="*/ 6968 h 10080"/>
              <a:gd name="connsiteX133" fmla="*/ 5239 w 10000"/>
              <a:gd name="connsiteY133" fmla="*/ 7559 h 10080"/>
              <a:gd name="connsiteX134" fmla="*/ 7254 w 10000"/>
              <a:gd name="connsiteY134" fmla="*/ 7546 h 10080"/>
              <a:gd name="connsiteX135" fmla="*/ 7479 w 10000"/>
              <a:gd name="connsiteY135" fmla="*/ 7071 h 10080"/>
              <a:gd name="connsiteX136" fmla="*/ 7632 w 10000"/>
              <a:gd name="connsiteY136" fmla="*/ 6519 h 10080"/>
              <a:gd name="connsiteX137" fmla="*/ 7651 w 10000"/>
              <a:gd name="connsiteY137" fmla="*/ 5416 h 10080"/>
              <a:gd name="connsiteX138" fmla="*/ 7680 w 10000"/>
              <a:gd name="connsiteY138" fmla="*/ 5220 h 10080"/>
              <a:gd name="connsiteX139" fmla="*/ 7710 w 10000"/>
              <a:gd name="connsiteY139" fmla="*/ 5120 h 10080"/>
              <a:gd name="connsiteX0" fmla="*/ 7710 w 10000"/>
              <a:gd name="connsiteY0" fmla="*/ 5120 h 10000"/>
              <a:gd name="connsiteX1" fmla="*/ 7814 w 10000"/>
              <a:gd name="connsiteY1" fmla="*/ 5306 h 10000"/>
              <a:gd name="connsiteX2" fmla="*/ 7846 w 10000"/>
              <a:gd name="connsiteY2" fmla="*/ 5620 h 10000"/>
              <a:gd name="connsiteX3" fmla="*/ 7789 w 10000"/>
              <a:gd name="connsiteY3" fmla="*/ 6464 h 10000"/>
              <a:gd name="connsiteX4" fmla="*/ 7725 w 10000"/>
              <a:gd name="connsiteY4" fmla="*/ 6918 h 10000"/>
              <a:gd name="connsiteX5" fmla="*/ 7597 w 10000"/>
              <a:gd name="connsiteY5" fmla="*/ 7313 h 10000"/>
              <a:gd name="connsiteX6" fmla="*/ 7431 w 10000"/>
              <a:gd name="connsiteY6" fmla="*/ 7678 h 10000"/>
              <a:gd name="connsiteX7" fmla="*/ 7290 w 10000"/>
              <a:gd name="connsiteY7" fmla="*/ 7886 h 10000"/>
              <a:gd name="connsiteX8" fmla="*/ 7145 w 10000"/>
              <a:gd name="connsiteY8" fmla="*/ 8064 h 10000"/>
              <a:gd name="connsiteX9" fmla="*/ 6887 w 10000"/>
              <a:gd name="connsiteY9" fmla="*/ 8202 h 10000"/>
              <a:gd name="connsiteX10" fmla="*/ 6557 w 10000"/>
              <a:gd name="connsiteY10" fmla="*/ 8327 h 10000"/>
              <a:gd name="connsiteX11" fmla="*/ 6124 w 10000"/>
              <a:gd name="connsiteY11" fmla="*/ 8452 h 10000"/>
              <a:gd name="connsiteX12" fmla="*/ 5662 w 10000"/>
              <a:gd name="connsiteY12" fmla="*/ 8522 h 10000"/>
              <a:gd name="connsiteX13" fmla="*/ 5316 w 10000"/>
              <a:gd name="connsiteY13" fmla="*/ 8544 h 10000"/>
              <a:gd name="connsiteX14" fmla="*/ 4937 w 10000"/>
              <a:gd name="connsiteY14" fmla="*/ 8512 h 10000"/>
              <a:gd name="connsiteX15" fmla="*/ 4691 w 10000"/>
              <a:gd name="connsiteY15" fmla="*/ 8437 h 10000"/>
              <a:gd name="connsiteX16" fmla="*/ 4708 w 10000"/>
              <a:gd name="connsiteY16" fmla="*/ 9449 h 10000"/>
              <a:gd name="connsiteX17" fmla="*/ 4476 w 10000"/>
              <a:gd name="connsiteY17" fmla="*/ 9471 h 10000"/>
              <a:gd name="connsiteX18" fmla="*/ 4084 w 10000"/>
              <a:gd name="connsiteY18" fmla="*/ 8909 h 10000"/>
              <a:gd name="connsiteX19" fmla="*/ 4183 w 10000"/>
              <a:gd name="connsiteY19" fmla="*/ 8624 h 10000"/>
              <a:gd name="connsiteX20" fmla="*/ 4029 w 10000"/>
              <a:gd name="connsiteY20" fmla="*/ 8202 h 10000"/>
              <a:gd name="connsiteX21" fmla="*/ 3510 w 10000"/>
              <a:gd name="connsiteY21" fmla="*/ 8506 h 10000"/>
              <a:gd name="connsiteX22" fmla="*/ 3384 w 10000"/>
              <a:gd name="connsiteY22" fmla="*/ 8226 h 10000"/>
              <a:gd name="connsiteX23" fmla="*/ 4183 w 10000"/>
              <a:gd name="connsiteY23" fmla="*/ 7784 h 10000"/>
              <a:gd name="connsiteX24" fmla="*/ 3963 w 10000"/>
              <a:gd name="connsiteY24" fmla="*/ 6244 h 10000"/>
              <a:gd name="connsiteX25" fmla="*/ 3258 w 10000"/>
              <a:gd name="connsiteY25" fmla="*/ 5855 h 10000"/>
              <a:gd name="connsiteX26" fmla="*/ 2777 w 10000"/>
              <a:gd name="connsiteY26" fmla="*/ 6057 h 10000"/>
              <a:gd name="connsiteX27" fmla="*/ 2187 w 10000"/>
              <a:gd name="connsiteY27" fmla="*/ 5604 h 10000"/>
              <a:gd name="connsiteX28" fmla="*/ 0 w 10000"/>
              <a:gd name="connsiteY28" fmla="*/ 6620 h 10000"/>
              <a:gd name="connsiteX29" fmla="*/ 0 w 10000"/>
              <a:gd name="connsiteY29" fmla="*/ 7426 h 10000"/>
              <a:gd name="connsiteX30" fmla="*/ 674 w 10000"/>
              <a:gd name="connsiteY30" fmla="*/ 7406 h 10000"/>
              <a:gd name="connsiteX31" fmla="*/ 1332 w 10000"/>
              <a:gd name="connsiteY31" fmla="*/ 6800 h 10000"/>
              <a:gd name="connsiteX32" fmla="*/ 1534 w 10000"/>
              <a:gd name="connsiteY32" fmla="*/ 7060 h 10000"/>
              <a:gd name="connsiteX33" fmla="*/ 824 w 10000"/>
              <a:gd name="connsiteY33" fmla="*/ 7684 h 10000"/>
              <a:gd name="connsiteX34" fmla="*/ 1105 w 10000"/>
              <a:gd name="connsiteY34" fmla="*/ 8104 h 10000"/>
              <a:gd name="connsiteX35" fmla="*/ 2099 w 10000"/>
              <a:gd name="connsiteY35" fmla="*/ 8154 h 10000"/>
              <a:gd name="connsiteX36" fmla="*/ 2294 w 10000"/>
              <a:gd name="connsiteY36" fmla="*/ 8646 h 10000"/>
              <a:gd name="connsiteX37" fmla="*/ 3026 w 10000"/>
              <a:gd name="connsiteY37" fmla="*/ 8386 h 10000"/>
              <a:gd name="connsiteX38" fmla="*/ 3165 w 10000"/>
              <a:gd name="connsiteY38" fmla="*/ 8374 h 10000"/>
              <a:gd name="connsiteX39" fmla="*/ 3200 w 10000"/>
              <a:gd name="connsiteY39" fmla="*/ 8624 h 10000"/>
              <a:gd name="connsiteX40" fmla="*/ 3084 w 10000"/>
              <a:gd name="connsiteY40" fmla="*/ 8594 h 10000"/>
              <a:gd name="connsiteX41" fmla="*/ 3107 w 10000"/>
              <a:gd name="connsiteY41" fmla="*/ 9148 h 10000"/>
              <a:gd name="connsiteX42" fmla="*/ 2965 w 10000"/>
              <a:gd name="connsiteY42" fmla="*/ 9129 h 10000"/>
              <a:gd name="connsiteX43" fmla="*/ 2985 w 10000"/>
              <a:gd name="connsiteY43" fmla="*/ 9330 h 10000"/>
              <a:gd name="connsiteX44" fmla="*/ 3227 w 10000"/>
              <a:gd name="connsiteY44" fmla="*/ 9471 h 10000"/>
              <a:gd name="connsiteX45" fmla="*/ 3230 w 10000"/>
              <a:gd name="connsiteY45" fmla="*/ 9550 h 10000"/>
              <a:gd name="connsiteX46" fmla="*/ 2613 w 10000"/>
              <a:gd name="connsiteY46" fmla="*/ 9566 h 10000"/>
              <a:gd name="connsiteX47" fmla="*/ 2623 w 10000"/>
              <a:gd name="connsiteY47" fmla="*/ 9103 h 10000"/>
              <a:gd name="connsiteX48" fmla="*/ 8837 w 10000"/>
              <a:gd name="connsiteY48" fmla="*/ 10000 h 10000"/>
              <a:gd name="connsiteX49" fmla="*/ 9153 w 10000"/>
              <a:gd name="connsiteY49" fmla="*/ 8466 h 10000"/>
              <a:gd name="connsiteX50" fmla="*/ 10000 w 10000"/>
              <a:gd name="connsiteY50" fmla="*/ 6822 h 10000"/>
              <a:gd name="connsiteX51" fmla="*/ 9440 w 10000"/>
              <a:gd name="connsiteY51" fmla="*/ 6614 h 10000"/>
              <a:gd name="connsiteX52" fmla="*/ 9459 w 10000"/>
              <a:gd name="connsiteY52" fmla="*/ 6166 h 10000"/>
              <a:gd name="connsiteX53" fmla="*/ 9505 w 10000"/>
              <a:gd name="connsiteY53" fmla="*/ 5614 h 10000"/>
              <a:gd name="connsiteX54" fmla="*/ 9548 w 10000"/>
              <a:gd name="connsiteY54" fmla="*/ 5204 h 10000"/>
              <a:gd name="connsiteX55" fmla="*/ 9416 w 10000"/>
              <a:gd name="connsiteY55" fmla="*/ 4743 h 10000"/>
              <a:gd name="connsiteX56" fmla="*/ 9165 w 10000"/>
              <a:gd name="connsiteY56" fmla="*/ 4371 h 10000"/>
              <a:gd name="connsiteX57" fmla="*/ 9079 w 10000"/>
              <a:gd name="connsiteY57" fmla="*/ 4023 h 10000"/>
              <a:gd name="connsiteX58" fmla="*/ 9062 w 10000"/>
              <a:gd name="connsiteY58" fmla="*/ 3628 h 10000"/>
              <a:gd name="connsiteX59" fmla="*/ 9186 w 10000"/>
              <a:gd name="connsiteY59" fmla="*/ 3175 h 10000"/>
              <a:gd name="connsiteX60" fmla="*/ 9335 w 10000"/>
              <a:gd name="connsiteY60" fmla="*/ 2802 h 10000"/>
              <a:gd name="connsiteX61" fmla="*/ 9335 w 10000"/>
              <a:gd name="connsiteY61" fmla="*/ 2691 h 10000"/>
              <a:gd name="connsiteX62" fmla="*/ 9526 w 10000"/>
              <a:gd name="connsiteY62" fmla="*/ 1219 h 10000"/>
              <a:gd name="connsiteX63" fmla="*/ 9546 w 10000"/>
              <a:gd name="connsiteY63" fmla="*/ 815 h 10000"/>
              <a:gd name="connsiteX64" fmla="*/ 9712 w 10000"/>
              <a:gd name="connsiteY64" fmla="*/ 810 h 10000"/>
              <a:gd name="connsiteX65" fmla="*/ 9864 w 10000"/>
              <a:gd name="connsiteY65" fmla="*/ 647 h 10000"/>
              <a:gd name="connsiteX66" fmla="*/ 9882 w 10000"/>
              <a:gd name="connsiteY66" fmla="*/ 29 h 10000"/>
              <a:gd name="connsiteX67" fmla="*/ 9525 w 10000"/>
              <a:gd name="connsiteY67" fmla="*/ 8 h 10000"/>
              <a:gd name="connsiteX68" fmla="*/ 9081 w 10000"/>
              <a:gd name="connsiteY68" fmla="*/ 188 h 10000"/>
              <a:gd name="connsiteX69" fmla="*/ 8695 w 10000"/>
              <a:gd name="connsiteY69" fmla="*/ 493 h 10000"/>
              <a:gd name="connsiteX70" fmla="*/ 7987 w 10000"/>
              <a:gd name="connsiteY70" fmla="*/ 936 h 10000"/>
              <a:gd name="connsiteX71" fmla="*/ 6047 w 10000"/>
              <a:gd name="connsiteY71" fmla="*/ 1812 h 10000"/>
              <a:gd name="connsiteX72" fmla="*/ 5239 w 10000"/>
              <a:gd name="connsiteY72" fmla="*/ 2297 h 10000"/>
              <a:gd name="connsiteX73" fmla="*/ 5239 w 10000"/>
              <a:gd name="connsiteY73" fmla="*/ 2466 h 10000"/>
              <a:gd name="connsiteX74" fmla="*/ 5330 w 10000"/>
              <a:gd name="connsiteY74" fmla="*/ 2438 h 10000"/>
              <a:gd name="connsiteX75" fmla="*/ 5349 w 10000"/>
              <a:gd name="connsiteY75" fmla="*/ 2572 h 10000"/>
              <a:gd name="connsiteX76" fmla="*/ 5203 w 10000"/>
              <a:gd name="connsiteY76" fmla="*/ 2658 h 10000"/>
              <a:gd name="connsiteX77" fmla="*/ 4597 w 10000"/>
              <a:gd name="connsiteY77" fmla="*/ 3179 h 10000"/>
              <a:gd name="connsiteX78" fmla="*/ 4366 w 10000"/>
              <a:gd name="connsiteY78" fmla="*/ 3461 h 10000"/>
              <a:gd name="connsiteX79" fmla="*/ 3931 w 10000"/>
              <a:gd name="connsiteY79" fmla="*/ 3832 h 10000"/>
              <a:gd name="connsiteX80" fmla="*/ 3788 w 10000"/>
              <a:gd name="connsiteY80" fmla="*/ 4005 h 10000"/>
              <a:gd name="connsiteX81" fmla="*/ 3793 w 10000"/>
              <a:gd name="connsiteY81" fmla="*/ 4136 h 10000"/>
              <a:gd name="connsiteX82" fmla="*/ 3592 w 10000"/>
              <a:gd name="connsiteY82" fmla="*/ 4290 h 10000"/>
              <a:gd name="connsiteX83" fmla="*/ 3277 w 10000"/>
              <a:gd name="connsiteY83" fmla="*/ 4209 h 10000"/>
              <a:gd name="connsiteX84" fmla="*/ 2919 w 10000"/>
              <a:gd name="connsiteY84" fmla="*/ 4540 h 10000"/>
              <a:gd name="connsiteX85" fmla="*/ 2919 w 10000"/>
              <a:gd name="connsiteY85" fmla="*/ 4709 h 10000"/>
              <a:gd name="connsiteX86" fmla="*/ 2629 w 10000"/>
              <a:gd name="connsiteY86" fmla="*/ 4935 h 10000"/>
              <a:gd name="connsiteX87" fmla="*/ 2784 w 10000"/>
              <a:gd name="connsiteY87" fmla="*/ 5064 h 10000"/>
              <a:gd name="connsiteX88" fmla="*/ 3010 w 10000"/>
              <a:gd name="connsiteY88" fmla="*/ 4947 h 10000"/>
              <a:gd name="connsiteX89" fmla="*/ 3435 w 10000"/>
              <a:gd name="connsiteY89" fmla="*/ 5153 h 10000"/>
              <a:gd name="connsiteX90" fmla="*/ 3878 w 10000"/>
              <a:gd name="connsiteY90" fmla="*/ 4899 h 10000"/>
              <a:gd name="connsiteX91" fmla="*/ 3978 w 10000"/>
              <a:gd name="connsiteY91" fmla="*/ 4963 h 10000"/>
              <a:gd name="connsiteX92" fmla="*/ 3520 w 10000"/>
              <a:gd name="connsiteY92" fmla="*/ 5255 h 10000"/>
              <a:gd name="connsiteX93" fmla="*/ 3978 w 10000"/>
              <a:gd name="connsiteY93" fmla="*/ 5593 h 10000"/>
              <a:gd name="connsiteX94" fmla="*/ 4270 w 10000"/>
              <a:gd name="connsiteY94" fmla="*/ 5384 h 10000"/>
              <a:gd name="connsiteX95" fmla="*/ 4476 w 10000"/>
              <a:gd name="connsiteY95" fmla="*/ 5334 h 10000"/>
              <a:gd name="connsiteX96" fmla="*/ 4487 w 10000"/>
              <a:gd name="connsiteY96" fmla="*/ 5491 h 10000"/>
              <a:gd name="connsiteX97" fmla="*/ 4191 w 10000"/>
              <a:gd name="connsiteY97" fmla="*/ 5655 h 10000"/>
              <a:gd name="connsiteX98" fmla="*/ 4363 w 10000"/>
              <a:gd name="connsiteY98" fmla="*/ 5861 h 10000"/>
              <a:gd name="connsiteX99" fmla="*/ 4937 w 10000"/>
              <a:gd name="connsiteY99" fmla="*/ 5468 h 10000"/>
              <a:gd name="connsiteX100" fmla="*/ 4844 w 10000"/>
              <a:gd name="connsiteY100" fmla="*/ 5316 h 10000"/>
              <a:gd name="connsiteX101" fmla="*/ 5050 w 10000"/>
              <a:gd name="connsiteY101" fmla="*/ 5164 h 10000"/>
              <a:gd name="connsiteX102" fmla="*/ 5267 w 10000"/>
              <a:gd name="connsiteY102" fmla="*/ 5321 h 10000"/>
              <a:gd name="connsiteX103" fmla="*/ 5550 w 10000"/>
              <a:gd name="connsiteY103" fmla="*/ 5251 h 10000"/>
              <a:gd name="connsiteX104" fmla="*/ 6487 w 10000"/>
              <a:gd name="connsiteY104" fmla="*/ 3804 h 10000"/>
              <a:gd name="connsiteX105" fmla="*/ 6462 w 10000"/>
              <a:gd name="connsiteY105" fmla="*/ 3966 h 10000"/>
              <a:gd name="connsiteX106" fmla="*/ 5779 w 10000"/>
              <a:gd name="connsiteY106" fmla="*/ 5451 h 10000"/>
              <a:gd name="connsiteX107" fmla="*/ 6793 w 10000"/>
              <a:gd name="connsiteY107" fmla="*/ 5267 h 10000"/>
              <a:gd name="connsiteX108" fmla="*/ 6731 w 10000"/>
              <a:gd name="connsiteY108" fmla="*/ 5525 h 10000"/>
              <a:gd name="connsiteX109" fmla="*/ 6033 w 10000"/>
              <a:gd name="connsiteY109" fmla="*/ 5677 h 10000"/>
              <a:gd name="connsiteX110" fmla="*/ 6063 w 10000"/>
              <a:gd name="connsiteY110" fmla="*/ 5873 h 10000"/>
              <a:gd name="connsiteX111" fmla="*/ 6510 w 10000"/>
              <a:gd name="connsiteY111" fmla="*/ 5855 h 10000"/>
              <a:gd name="connsiteX112" fmla="*/ 6495 w 10000"/>
              <a:gd name="connsiteY112" fmla="*/ 6030 h 10000"/>
              <a:gd name="connsiteX113" fmla="*/ 6167 w 10000"/>
              <a:gd name="connsiteY113" fmla="*/ 6064 h 10000"/>
              <a:gd name="connsiteX114" fmla="*/ 6167 w 10000"/>
              <a:gd name="connsiteY114" fmla="*/ 6249 h 10000"/>
              <a:gd name="connsiteX115" fmla="*/ 6417 w 10000"/>
              <a:gd name="connsiteY115" fmla="*/ 6262 h 10000"/>
              <a:gd name="connsiteX116" fmla="*/ 6401 w 10000"/>
              <a:gd name="connsiteY116" fmla="*/ 6420 h 10000"/>
              <a:gd name="connsiteX117" fmla="*/ 6119 w 10000"/>
              <a:gd name="connsiteY117" fmla="*/ 6499 h 10000"/>
              <a:gd name="connsiteX118" fmla="*/ 6033 w 10000"/>
              <a:gd name="connsiteY118" fmla="*/ 6537 h 10000"/>
              <a:gd name="connsiteX119" fmla="*/ 5958 w 10000"/>
              <a:gd name="connsiteY119" fmla="*/ 6485 h 10000"/>
              <a:gd name="connsiteX120" fmla="*/ 6010 w 10000"/>
              <a:gd name="connsiteY120" fmla="*/ 6415 h 10000"/>
              <a:gd name="connsiteX121" fmla="*/ 5963 w 10000"/>
              <a:gd name="connsiteY121" fmla="*/ 6200 h 10000"/>
              <a:gd name="connsiteX122" fmla="*/ 5730 w 10000"/>
              <a:gd name="connsiteY122" fmla="*/ 5879 h 10000"/>
              <a:gd name="connsiteX123" fmla="*/ 5596 w 10000"/>
              <a:gd name="connsiteY123" fmla="*/ 5924 h 10000"/>
              <a:gd name="connsiteX124" fmla="*/ 5613 w 10000"/>
              <a:gd name="connsiteY124" fmla="*/ 5754 h 10000"/>
              <a:gd name="connsiteX125" fmla="*/ 5387 w 10000"/>
              <a:gd name="connsiteY125" fmla="*/ 5571 h 10000"/>
              <a:gd name="connsiteX126" fmla="*/ 5064 w 10000"/>
              <a:gd name="connsiteY126" fmla="*/ 5805 h 10000"/>
              <a:gd name="connsiteX127" fmla="*/ 5092 w 10000"/>
              <a:gd name="connsiteY127" fmla="*/ 6278 h 10000"/>
              <a:gd name="connsiteX128" fmla="*/ 4976 w 10000"/>
              <a:gd name="connsiteY128" fmla="*/ 6318 h 10000"/>
              <a:gd name="connsiteX129" fmla="*/ 4984 w 10000"/>
              <a:gd name="connsiteY129" fmla="*/ 6874 h 10000"/>
              <a:gd name="connsiteX130" fmla="*/ 5188 w 10000"/>
              <a:gd name="connsiteY130" fmla="*/ 6906 h 10000"/>
              <a:gd name="connsiteX131" fmla="*/ 5251 w 10000"/>
              <a:gd name="connsiteY131" fmla="*/ 6968 h 10000"/>
              <a:gd name="connsiteX132" fmla="*/ 5239 w 10000"/>
              <a:gd name="connsiteY132" fmla="*/ 7559 h 10000"/>
              <a:gd name="connsiteX133" fmla="*/ 7254 w 10000"/>
              <a:gd name="connsiteY133" fmla="*/ 7546 h 10000"/>
              <a:gd name="connsiteX134" fmla="*/ 7479 w 10000"/>
              <a:gd name="connsiteY134" fmla="*/ 7071 h 10000"/>
              <a:gd name="connsiteX135" fmla="*/ 7632 w 10000"/>
              <a:gd name="connsiteY135" fmla="*/ 6519 h 10000"/>
              <a:gd name="connsiteX136" fmla="*/ 7651 w 10000"/>
              <a:gd name="connsiteY136" fmla="*/ 5416 h 10000"/>
              <a:gd name="connsiteX137" fmla="*/ 7680 w 10000"/>
              <a:gd name="connsiteY137" fmla="*/ 5220 h 10000"/>
              <a:gd name="connsiteX138" fmla="*/ 7710 w 10000"/>
              <a:gd name="connsiteY138" fmla="*/ 5120 h 10000"/>
              <a:gd name="connsiteX0" fmla="*/ 7710 w 10000"/>
              <a:gd name="connsiteY0" fmla="*/ 5120 h 10000"/>
              <a:gd name="connsiteX1" fmla="*/ 7814 w 10000"/>
              <a:gd name="connsiteY1" fmla="*/ 5306 h 10000"/>
              <a:gd name="connsiteX2" fmla="*/ 7846 w 10000"/>
              <a:gd name="connsiteY2" fmla="*/ 5620 h 10000"/>
              <a:gd name="connsiteX3" fmla="*/ 7789 w 10000"/>
              <a:gd name="connsiteY3" fmla="*/ 6464 h 10000"/>
              <a:gd name="connsiteX4" fmla="*/ 7725 w 10000"/>
              <a:gd name="connsiteY4" fmla="*/ 6918 h 10000"/>
              <a:gd name="connsiteX5" fmla="*/ 7597 w 10000"/>
              <a:gd name="connsiteY5" fmla="*/ 7313 h 10000"/>
              <a:gd name="connsiteX6" fmla="*/ 7431 w 10000"/>
              <a:gd name="connsiteY6" fmla="*/ 7678 h 10000"/>
              <a:gd name="connsiteX7" fmla="*/ 7290 w 10000"/>
              <a:gd name="connsiteY7" fmla="*/ 7886 h 10000"/>
              <a:gd name="connsiteX8" fmla="*/ 7145 w 10000"/>
              <a:gd name="connsiteY8" fmla="*/ 8064 h 10000"/>
              <a:gd name="connsiteX9" fmla="*/ 6887 w 10000"/>
              <a:gd name="connsiteY9" fmla="*/ 8202 h 10000"/>
              <a:gd name="connsiteX10" fmla="*/ 6557 w 10000"/>
              <a:gd name="connsiteY10" fmla="*/ 8327 h 10000"/>
              <a:gd name="connsiteX11" fmla="*/ 6124 w 10000"/>
              <a:gd name="connsiteY11" fmla="*/ 8452 h 10000"/>
              <a:gd name="connsiteX12" fmla="*/ 5662 w 10000"/>
              <a:gd name="connsiteY12" fmla="*/ 8522 h 10000"/>
              <a:gd name="connsiteX13" fmla="*/ 5316 w 10000"/>
              <a:gd name="connsiteY13" fmla="*/ 8544 h 10000"/>
              <a:gd name="connsiteX14" fmla="*/ 4937 w 10000"/>
              <a:gd name="connsiteY14" fmla="*/ 8512 h 10000"/>
              <a:gd name="connsiteX15" fmla="*/ 4691 w 10000"/>
              <a:gd name="connsiteY15" fmla="*/ 8437 h 10000"/>
              <a:gd name="connsiteX16" fmla="*/ 4708 w 10000"/>
              <a:gd name="connsiteY16" fmla="*/ 9449 h 10000"/>
              <a:gd name="connsiteX17" fmla="*/ 4476 w 10000"/>
              <a:gd name="connsiteY17" fmla="*/ 9471 h 10000"/>
              <a:gd name="connsiteX18" fmla="*/ 4084 w 10000"/>
              <a:gd name="connsiteY18" fmla="*/ 8909 h 10000"/>
              <a:gd name="connsiteX19" fmla="*/ 4183 w 10000"/>
              <a:gd name="connsiteY19" fmla="*/ 8624 h 10000"/>
              <a:gd name="connsiteX20" fmla="*/ 4029 w 10000"/>
              <a:gd name="connsiteY20" fmla="*/ 8202 h 10000"/>
              <a:gd name="connsiteX21" fmla="*/ 3510 w 10000"/>
              <a:gd name="connsiteY21" fmla="*/ 8506 h 10000"/>
              <a:gd name="connsiteX22" fmla="*/ 3384 w 10000"/>
              <a:gd name="connsiteY22" fmla="*/ 8226 h 10000"/>
              <a:gd name="connsiteX23" fmla="*/ 4183 w 10000"/>
              <a:gd name="connsiteY23" fmla="*/ 7784 h 10000"/>
              <a:gd name="connsiteX24" fmla="*/ 3963 w 10000"/>
              <a:gd name="connsiteY24" fmla="*/ 6244 h 10000"/>
              <a:gd name="connsiteX25" fmla="*/ 3258 w 10000"/>
              <a:gd name="connsiteY25" fmla="*/ 5855 h 10000"/>
              <a:gd name="connsiteX26" fmla="*/ 2777 w 10000"/>
              <a:gd name="connsiteY26" fmla="*/ 6057 h 10000"/>
              <a:gd name="connsiteX27" fmla="*/ 2187 w 10000"/>
              <a:gd name="connsiteY27" fmla="*/ 5604 h 10000"/>
              <a:gd name="connsiteX28" fmla="*/ 0 w 10000"/>
              <a:gd name="connsiteY28" fmla="*/ 6620 h 10000"/>
              <a:gd name="connsiteX29" fmla="*/ 0 w 10000"/>
              <a:gd name="connsiteY29" fmla="*/ 7426 h 10000"/>
              <a:gd name="connsiteX30" fmla="*/ 674 w 10000"/>
              <a:gd name="connsiteY30" fmla="*/ 7406 h 10000"/>
              <a:gd name="connsiteX31" fmla="*/ 1332 w 10000"/>
              <a:gd name="connsiteY31" fmla="*/ 6800 h 10000"/>
              <a:gd name="connsiteX32" fmla="*/ 1534 w 10000"/>
              <a:gd name="connsiteY32" fmla="*/ 7060 h 10000"/>
              <a:gd name="connsiteX33" fmla="*/ 824 w 10000"/>
              <a:gd name="connsiteY33" fmla="*/ 7684 h 10000"/>
              <a:gd name="connsiteX34" fmla="*/ 1105 w 10000"/>
              <a:gd name="connsiteY34" fmla="*/ 8104 h 10000"/>
              <a:gd name="connsiteX35" fmla="*/ 2099 w 10000"/>
              <a:gd name="connsiteY35" fmla="*/ 8154 h 10000"/>
              <a:gd name="connsiteX36" fmla="*/ 2294 w 10000"/>
              <a:gd name="connsiteY36" fmla="*/ 8646 h 10000"/>
              <a:gd name="connsiteX37" fmla="*/ 3026 w 10000"/>
              <a:gd name="connsiteY37" fmla="*/ 8386 h 10000"/>
              <a:gd name="connsiteX38" fmla="*/ 3165 w 10000"/>
              <a:gd name="connsiteY38" fmla="*/ 8374 h 10000"/>
              <a:gd name="connsiteX39" fmla="*/ 3200 w 10000"/>
              <a:gd name="connsiteY39" fmla="*/ 8624 h 10000"/>
              <a:gd name="connsiteX40" fmla="*/ 3084 w 10000"/>
              <a:gd name="connsiteY40" fmla="*/ 8594 h 10000"/>
              <a:gd name="connsiteX41" fmla="*/ 3107 w 10000"/>
              <a:gd name="connsiteY41" fmla="*/ 9148 h 10000"/>
              <a:gd name="connsiteX42" fmla="*/ 2965 w 10000"/>
              <a:gd name="connsiteY42" fmla="*/ 9129 h 10000"/>
              <a:gd name="connsiteX43" fmla="*/ 2985 w 10000"/>
              <a:gd name="connsiteY43" fmla="*/ 9330 h 10000"/>
              <a:gd name="connsiteX44" fmla="*/ 3227 w 10000"/>
              <a:gd name="connsiteY44" fmla="*/ 9471 h 10000"/>
              <a:gd name="connsiteX45" fmla="*/ 3230 w 10000"/>
              <a:gd name="connsiteY45" fmla="*/ 9550 h 10000"/>
              <a:gd name="connsiteX46" fmla="*/ 2623 w 10000"/>
              <a:gd name="connsiteY46" fmla="*/ 9103 h 10000"/>
              <a:gd name="connsiteX47" fmla="*/ 8837 w 10000"/>
              <a:gd name="connsiteY47" fmla="*/ 10000 h 10000"/>
              <a:gd name="connsiteX48" fmla="*/ 9153 w 10000"/>
              <a:gd name="connsiteY48" fmla="*/ 8466 h 10000"/>
              <a:gd name="connsiteX49" fmla="*/ 10000 w 10000"/>
              <a:gd name="connsiteY49" fmla="*/ 6822 h 10000"/>
              <a:gd name="connsiteX50" fmla="*/ 9440 w 10000"/>
              <a:gd name="connsiteY50" fmla="*/ 6614 h 10000"/>
              <a:gd name="connsiteX51" fmla="*/ 9459 w 10000"/>
              <a:gd name="connsiteY51" fmla="*/ 6166 h 10000"/>
              <a:gd name="connsiteX52" fmla="*/ 9505 w 10000"/>
              <a:gd name="connsiteY52" fmla="*/ 5614 h 10000"/>
              <a:gd name="connsiteX53" fmla="*/ 9548 w 10000"/>
              <a:gd name="connsiteY53" fmla="*/ 5204 h 10000"/>
              <a:gd name="connsiteX54" fmla="*/ 9416 w 10000"/>
              <a:gd name="connsiteY54" fmla="*/ 4743 h 10000"/>
              <a:gd name="connsiteX55" fmla="*/ 9165 w 10000"/>
              <a:gd name="connsiteY55" fmla="*/ 4371 h 10000"/>
              <a:gd name="connsiteX56" fmla="*/ 9079 w 10000"/>
              <a:gd name="connsiteY56" fmla="*/ 4023 h 10000"/>
              <a:gd name="connsiteX57" fmla="*/ 9062 w 10000"/>
              <a:gd name="connsiteY57" fmla="*/ 3628 h 10000"/>
              <a:gd name="connsiteX58" fmla="*/ 9186 w 10000"/>
              <a:gd name="connsiteY58" fmla="*/ 3175 h 10000"/>
              <a:gd name="connsiteX59" fmla="*/ 9335 w 10000"/>
              <a:gd name="connsiteY59" fmla="*/ 2802 h 10000"/>
              <a:gd name="connsiteX60" fmla="*/ 9335 w 10000"/>
              <a:gd name="connsiteY60" fmla="*/ 2691 h 10000"/>
              <a:gd name="connsiteX61" fmla="*/ 9526 w 10000"/>
              <a:gd name="connsiteY61" fmla="*/ 1219 h 10000"/>
              <a:gd name="connsiteX62" fmla="*/ 9546 w 10000"/>
              <a:gd name="connsiteY62" fmla="*/ 815 h 10000"/>
              <a:gd name="connsiteX63" fmla="*/ 9712 w 10000"/>
              <a:gd name="connsiteY63" fmla="*/ 810 h 10000"/>
              <a:gd name="connsiteX64" fmla="*/ 9864 w 10000"/>
              <a:gd name="connsiteY64" fmla="*/ 647 h 10000"/>
              <a:gd name="connsiteX65" fmla="*/ 9882 w 10000"/>
              <a:gd name="connsiteY65" fmla="*/ 29 h 10000"/>
              <a:gd name="connsiteX66" fmla="*/ 9525 w 10000"/>
              <a:gd name="connsiteY66" fmla="*/ 8 h 10000"/>
              <a:gd name="connsiteX67" fmla="*/ 9081 w 10000"/>
              <a:gd name="connsiteY67" fmla="*/ 188 h 10000"/>
              <a:gd name="connsiteX68" fmla="*/ 8695 w 10000"/>
              <a:gd name="connsiteY68" fmla="*/ 493 h 10000"/>
              <a:gd name="connsiteX69" fmla="*/ 7987 w 10000"/>
              <a:gd name="connsiteY69" fmla="*/ 936 h 10000"/>
              <a:gd name="connsiteX70" fmla="*/ 6047 w 10000"/>
              <a:gd name="connsiteY70" fmla="*/ 1812 h 10000"/>
              <a:gd name="connsiteX71" fmla="*/ 5239 w 10000"/>
              <a:gd name="connsiteY71" fmla="*/ 2297 h 10000"/>
              <a:gd name="connsiteX72" fmla="*/ 5239 w 10000"/>
              <a:gd name="connsiteY72" fmla="*/ 2466 h 10000"/>
              <a:gd name="connsiteX73" fmla="*/ 5330 w 10000"/>
              <a:gd name="connsiteY73" fmla="*/ 2438 h 10000"/>
              <a:gd name="connsiteX74" fmla="*/ 5349 w 10000"/>
              <a:gd name="connsiteY74" fmla="*/ 2572 h 10000"/>
              <a:gd name="connsiteX75" fmla="*/ 5203 w 10000"/>
              <a:gd name="connsiteY75" fmla="*/ 2658 h 10000"/>
              <a:gd name="connsiteX76" fmla="*/ 4597 w 10000"/>
              <a:gd name="connsiteY76" fmla="*/ 3179 h 10000"/>
              <a:gd name="connsiteX77" fmla="*/ 4366 w 10000"/>
              <a:gd name="connsiteY77" fmla="*/ 3461 h 10000"/>
              <a:gd name="connsiteX78" fmla="*/ 3931 w 10000"/>
              <a:gd name="connsiteY78" fmla="*/ 3832 h 10000"/>
              <a:gd name="connsiteX79" fmla="*/ 3788 w 10000"/>
              <a:gd name="connsiteY79" fmla="*/ 4005 h 10000"/>
              <a:gd name="connsiteX80" fmla="*/ 3793 w 10000"/>
              <a:gd name="connsiteY80" fmla="*/ 4136 h 10000"/>
              <a:gd name="connsiteX81" fmla="*/ 3592 w 10000"/>
              <a:gd name="connsiteY81" fmla="*/ 4290 h 10000"/>
              <a:gd name="connsiteX82" fmla="*/ 3277 w 10000"/>
              <a:gd name="connsiteY82" fmla="*/ 4209 h 10000"/>
              <a:gd name="connsiteX83" fmla="*/ 2919 w 10000"/>
              <a:gd name="connsiteY83" fmla="*/ 4540 h 10000"/>
              <a:gd name="connsiteX84" fmla="*/ 2919 w 10000"/>
              <a:gd name="connsiteY84" fmla="*/ 4709 h 10000"/>
              <a:gd name="connsiteX85" fmla="*/ 2629 w 10000"/>
              <a:gd name="connsiteY85" fmla="*/ 4935 h 10000"/>
              <a:gd name="connsiteX86" fmla="*/ 2784 w 10000"/>
              <a:gd name="connsiteY86" fmla="*/ 5064 h 10000"/>
              <a:gd name="connsiteX87" fmla="*/ 3010 w 10000"/>
              <a:gd name="connsiteY87" fmla="*/ 4947 h 10000"/>
              <a:gd name="connsiteX88" fmla="*/ 3435 w 10000"/>
              <a:gd name="connsiteY88" fmla="*/ 5153 h 10000"/>
              <a:gd name="connsiteX89" fmla="*/ 3878 w 10000"/>
              <a:gd name="connsiteY89" fmla="*/ 4899 h 10000"/>
              <a:gd name="connsiteX90" fmla="*/ 3978 w 10000"/>
              <a:gd name="connsiteY90" fmla="*/ 4963 h 10000"/>
              <a:gd name="connsiteX91" fmla="*/ 3520 w 10000"/>
              <a:gd name="connsiteY91" fmla="*/ 5255 h 10000"/>
              <a:gd name="connsiteX92" fmla="*/ 3978 w 10000"/>
              <a:gd name="connsiteY92" fmla="*/ 5593 h 10000"/>
              <a:gd name="connsiteX93" fmla="*/ 4270 w 10000"/>
              <a:gd name="connsiteY93" fmla="*/ 5384 h 10000"/>
              <a:gd name="connsiteX94" fmla="*/ 4476 w 10000"/>
              <a:gd name="connsiteY94" fmla="*/ 5334 h 10000"/>
              <a:gd name="connsiteX95" fmla="*/ 4487 w 10000"/>
              <a:gd name="connsiteY95" fmla="*/ 5491 h 10000"/>
              <a:gd name="connsiteX96" fmla="*/ 4191 w 10000"/>
              <a:gd name="connsiteY96" fmla="*/ 5655 h 10000"/>
              <a:gd name="connsiteX97" fmla="*/ 4363 w 10000"/>
              <a:gd name="connsiteY97" fmla="*/ 5861 h 10000"/>
              <a:gd name="connsiteX98" fmla="*/ 4937 w 10000"/>
              <a:gd name="connsiteY98" fmla="*/ 5468 h 10000"/>
              <a:gd name="connsiteX99" fmla="*/ 4844 w 10000"/>
              <a:gd name="connsiteY99" fmla="*/ 5316 h 10000"/>
              <a:gd name="connsiteX100" fmla="*/ 5050 w 10000"/>
              <a:gd name="connsiteY100" fmla="*/ 5164 h 10000"/>
              <a:gd name="connsiteX101" fmla="*/ 5267 w 10000"/>
              <a:gd name="connsiteY101" fmla="*/ 5321 h 10000"/>
              <a:gd name="connsiteX102" fmla="*/ 5550 w 10000"/>
              <a:gd name="connsiteY102" fmla="*/ 5251 h 10000"/>
              <a:gd name="connsiteX103" fmla="*/ 6487 w 10000"/>
              <a:gd name="connsiteY103" fmla="*/ 3804 h 10000"/>
              <a:gd name="connsiteX104" fmla="*/ 6462 w 10000"/>
              <a:gd name="connsiteY104" fmla="*/ 3966 h 10000"/>
              <a:gd name="connsiteX105" fmla="*/ 5779 w 10000"/>
              <a:gd name="connsiteY105" fmla="*/ 5451 h 10000"/>
              <a:gd name="connsiteX106" fmla="*/ 6793 w 10000"/>
              <a:gd name="connsiteY106" fmla="*/ 5267 h 10000"/>
              <a:gd name="connsiteX107" fmla="*/ 6731 w 10000"/>
              <a:gd name="connsiteY107" fmla="*/ 5525 h 10000"/>
              <a:gd name="connsiteX108" fmla="*/ 6033 w 10000"/>
              <a:gd name="connsiteY108" fmla="*/ 5677 h 10000"/>
              <a:gd name="connsiteX109" fmla="*/ 6063 w 10000"/>
              <a:gd name="connsiteY109" fmla="*/ 5873 h 10000"/>
              <a:gd name="connsiteX110" fmla="*/ 6510 w 10000"/>
              <a:gd name="connsiteY110" fmla="*/ 5855 h 10000"/>
              <a:gd name="connsiteX111" fmla="*/ 6495 w 10000"/>
              <a:gd name="connsiteY111" fmla="*/ 6030 h 10000"/>
              <a:gd name="connsiteX112" fmla="*/ 6167 w 10000"/>
              <a:gd name="connsiteY112" fmla="*/ 6064 h 10000"/>
              <a:gd name="connsiteX113" fmla="*/ 6167 w 10000"/>
              <a:gd name="connsiteY113" fmla="*/ 6249 h 10000"/>
              <a:gd name="connsiteX114" fmla="*/ 6417 w 10000"/>
              <a:gd name="connsiteY114" fmla="*/ 6262 h 10000"/>
              <a:gd name="connsiteX115" fmla="*/ 6401 w 10000"/>
              <a:gd name="connsiteY115" fmla="*/ 6420 h 10000"/>
              <a:gd name="connsiteX116" fmla="*/ 6119 w 10000"/>
              <a:gd name="connsiteY116" fmla="*/ 6499 h 10000"/>
              <a:gd name="connsiteX117" fmla="*/ 6033 w 10000"/>
              <a:gd name="connsiteY117" fmla="*/ 6537 h 10000"/>
              <a:gd name="connsiteX118" fmla="*/ 5958 w 10000"/>
              <a:gd name="connsiteY118" fmla="*/ 6485 h 10000"/>
              <a:gd name="connsiteX119" fmla="*/ 6010 w 10000"/>
              <a:gd name="connsiteY119" fmla="*/ 6415 h 10000"/>
              <a:gd name="connsiteX120" fmla="*/ 5963 w 10000"/>
              <a:gd name="connsiteY120" fmla="*/ 6200 h 10000"/>
              <a:gd name="connsiteX121" fmla="*/ 5730 w 10000"/>
              <a:gd name="connsiteY121" fmla="*/ 5879 h 10000"/>
              <a:gd name="connsiteX122" fmla="*/ 5596 w 10000"/>
              <a:gd name="connsiteY122" fmla="*/ 5924 h 10000"/>
              <a:gd name="connsiteX123" fmla="*/ 5613 w 10000"/>
              <a:gd name="connsiteY123" fmla="*/ 5754 h 10000"/>
              <a:gd name="connsiteX124" fmla="*/ 5387 w 10000"/>
              <a:gd name="connsiteY124" fmla="*/ 5571 h 10000"/>
              <a:gd name="connsiteX125" fmla="*/ 5064 w 10000"/>
              <a:gd name="connsiteY125" fmla="*/ 5805 h 10000"/>
              <a:gd name="connsiteX126" fmla="*/ 5092 w 10000"/>
              <a:gd name="connsiteY126" fmla="*/ 6278 h 10000"/>
              <a:gd name="connsiteX127" fmla="*/ 4976 w 10000"/>
              <a:gd name="connsiteY127" fmla="*/ 6318 h 10000"/>
              <a:gd name="connsiteX128" fmla="*/ 4984 w 10000"/>
              <a:gd name="connsiteY128" fmla="*/ 6874 h 10000"/>
              <a:gd name="connsiteX129" fmla="*/ 5188 w 10000"/>
              <a:gd name="connsiteY129" fmla="*/ 6906 h 10000"/>
              <a:gd name="connsiteX130" fmla="*/ 5251 w 10000"/>
              <a:gd name="connsiteY130" fmla="*/ 6968 h 10000"/>
              <a:gd name="connsiteX131" fmla="*/ 5239 w 10000"/>
              <a:gd name="connsiteY131" fmla="*/ 7559 h 10000"/>
              <a:gd name="connsiteX132" fmla="*/ 7254 w 10000"/>
              <a:gd name="connsiteY132" fmla="*/ 7546 h 10000"/>
              <a:gd name="connsiteX133" fmla="*/ 7479 w 10000"/>
              <a:gd name="connsiteY133" fmla="*/ 7071 h 10000"/>
              <a:gd name="connsiteX134" fmla="*/ 7632 w 10000"/>
              <a:gd name="connsiteY134" fmla="*/ 6519 h 10000"/>
              <a:gd name="connsiteX135" fmla="*/ 7651 w 10000"/>
              <a:gd name="connsiteY135" fmla="*/ 5416 h 10000"/>
              <a:gd name="connsiteX136" fmla="*/ 7680 w 10000"/>
              <a:gd name="connsiteY136" fmla="*/ 5220 h 10000"/>
              <a:gd name="connsiteX137" fmla="*/ 7710 w 10000"/>
              <a:gd name="connsiteY137" fmla="*/ 5120 h 10000"/>
              <a:gd name="connsiteX0" fmla="*/ 7710 w 10000"/>
              <a:gd name="connsiteY0" fmla="*/ 5120 h 10000"/>
              <a:gd name="connsiteX1" fmla="*/ 7814 w 10000"/>
              <a:gd name="connsiteY1" fmla="*/ 5306 h 10000"/>
              <a:gd name="connsiteX2" fmla="*/ 7846 w 10000"/>
              <a:gd name="connsiteY2" fmla="*/ 5620 h 10000"/>
              <a:gd name="connsiteX3" fmla="*/ 7789 w 10000"/>
              <a:gd name="connsiteY3" fmla="*/ 6464 h 10000"/>
              <a:gd name="connsiteX4" fmla="*/ 7725 w 10000"/>
              <a:gd name="connsiteY4" fmla="*/ 6918 h 10000"/>
              <a:gd name="connsiteX5" fmla="*/ 7597 w 10000"/>
              <a:gd name="connsiteY5" fmla="*/ 7313 h 10000"/>
              <a:gd name="connsiteX6" fmla="*/ 7431 w 10000"/>
              <a:gd name="connsiteY6" fmla="*/ 7678 h 10000"/>
              <a:gd name="connsiteX7" fmla="*/ 7290 w 10000"/>
              <a:gd name="connsiteY7" fmla="*/ 7886 h 10000"/>
              <a:gd name="connsiteX8" fmla="*/ 7145 w 10000"/>
              <a:gd name="connsiteY8" fmla="*/ 8064 h 10000"/>
              <a:gd name="connsiteX9" fmla="*/ 6887 w 10000"/>
              <a:gd name="connsiteY9" fmla="*/ 8202 h 10000"/>
              <a:gd name="connsiteX10" fmla="*/ 6557 w 10000"/>
              <a:gd name="connsiteY10" fmla="*/ 8327 h 10000"/>
              <a:gd name="connsiteX11" fmla="*/ 6124 w 10000"/>
              <a:gd name="connsiteY11" fmla="*/ 8452 h 10000"/>
              <a:gd name="connsiteX12" fmla="*/ 5662 w 10000"/>
              <a:gd name="connsiteY12" fmla="*/ 8522 h 10000"/>
              <a:gd name="connsiteX13" fmla="*/ 5316 w 10000"/>
              <a:gd name="connsiteY13" fmla="*/ 8544 h 10000"/>
              <a:gd name="connsiteX14" fmla="*/ 4937 w 10000"/>
              <a:gd name="connsiteY14" fmla="*/ 8512 h 10000"/>
              <a:gd name="connsiteX15" fmla="*/ 4691 w 10000"/>
              <a:gd name="connsiteY15" fmla="*/ 8437 h 10000"/>
              <a:gd name="connsiteX16" fmla="*/ 4708 w 10000"/>
              <a:gd name="connsiteY16" fmla="*/ 9449 h 10000"/>
              <a:gd name="connsiteX17" fmla="*/ 4476 w 10000"/>
              <a:gd name="connsiteY17" fmla="*/ 9471 h 10000"/>
              <a:gd name="connsiteX18" fmla="*/ 4084 w 10000"/>
              <a:gd name="connsiteY18" fmla="*/ 8909 h 10000"/>
              <a:gd name="connsiteX19" fmla="*/ 4183 w 10000"/>
              <a:gd name="connsiteY19" fmla="*/ 8624 h 10000"/>
              <a:gd name="connsiteX20" fmla="*/ 4029 w 10000"/>
              <a:gd name="connsiteY20" fmla="*/ 8202 h 10000"/>
              <a:gd name="connsiteX21" fmla="*/ 3510 w 10000"/>
              <a:gd name="connsiteY21" fmla="*/ 8506 h 10000"/>
              <a:gd name="connsiteX22" fmla="*/ 3384 w 10000"/>
              <a:gd name="connsiteY22" fmla="*/ 8226 h 10000"/>
              <a:gd name="connsiteX23" fmla="*/ 4183 w 10000"/>
              <a:gd name="connsiteY23" fmla="*/ 7784 h 10000"/>
              <a:gd name="connsiteX24" fmla="*/ 3963 w 10000"/>
              <a:gd name="connsiteY24" fmla="*/ 6244 h 10000"/>
              <a:gd name="connsiteX25" fmla="*/ 3258 w 10000"/>
              <a:gd name="connsiteY25" fmla="*/ 5855 h 10000"/>
              <a:gd name="connsiteX26" fmla="*/ 2777 w 10000"/>
              <a:gd name="connsiteY26" fmla="*/ 6057 h 10000"/>
              <a:gd name="connsiteX27" fmla="*/ 2187 w 10000"/>
              <a:gd name="connsiteY27" fmla="*/ 5604 h 10000"/>
              <a:gd name="connsiteX28" fmla="*/ 0 w 10000"/>
              <a:gd name="connsiteY28" fmla="*/ 6620 h 10000"/>
              <a:gd name="connsiteX29" fmla="*/ 0 w 10000"/>
              <a:gd name="connsiteY29" fmla="*/ 7426 h 10000"/>
              <a:gd name="connsiteX30" fmla="*/ 674 w 10000"/>
              <a:gd name="connsiteY30" fmla="*/ 7406 h 10000"/>
              <a:gd name="connsiteX31" fmla="*/ 1332 w 10000"/>
              <a:gd name="connsiteY31" fmla="*/ 6800 h 10000"/>
              <a:gd name="connsiteX32" fmla="*/ 1534 w 10000"/>
              <a:gd name="connsiteY32" fmla="*/ 7060 h 10000"/>
              <a:gd name="connsiteX33" fmla="*/ 824 w 10000"/>
              <a:gd name="connsiteY33" fmla="*/ 7684 h 10000"/>
              <a:gd name="connsiteX34" fmla="*/ 1105 w 10000"/>
              <a:gd name="connsiteY34" fmla="*/ 8104 h 10000"/>
              <a:gd name="connsiteX35" fmla="*/ 2099 w 10000"/>
              <a:gd name="connsiteY35" fmla="*/ 8154 h 10000"/>
              <a:gd name="connsiteX36" fmla="*/ 2294 w 10000"/>
              <a:gd name="connsiteY36" fmla="*/ 8646 h 10000"/>
              <a:gd name="connsiteX37" fmla="*/ 3026 w 10000"/>
              <a:gd name="connsiteY37" fmla="*/ 8386 h 10000"/>
              <a:gd name="connsiteX38" fmla="*/ 3165 w 10000"/>
              <a:gd name="connsiteY38" fmla="*/ 8374 h 10000"/>
              <a:gd name="connsiteX39" fmla="*/ 3200 w 10000"/>
              <a:gd name="connsiteY39" fmla="*/ 8624 h 10000"/>
              <a:gd name="connsiteX40" fmla="*/ 3084 w 10000"/>
              <a:gd name="connsiteY40" fmla="*/ 8594 h 10000"/>
              <a:gd name="connsiteX41" fmla="*/ 3107 w 10000"/>
              <a:gd name="connsiteY41" fmla="*/ 9148 h 10000"/>
              <a:gd name="connsiteX42" fmla="*/ 2965 w 10000"/>
              <a:gd name="connsiteY42" fmla="*/ 9129 h 10000"/>
              <a:gd name="connsiteX43" fmla="*/ 2985 w 10000"/>
              <a:gd name="connsiteY43" fmla="*/ 9330 h 10000"/>
              <a:gd name="connsiteX44" fmla="*/ 3227 w 10000"/>
              <a:gd name="connsiteY44" fmla="*/ 9471 h 10000"/>
              <a:gd name="connsiteX45" fmla="*/ 3230 w 10000"/>
              <a:gd name="connsiteY45" fmla="*/ 9550 h 10000"/>
              <a:gd name="connsiteX46" fmla="*/ 8837 w 10000"/>
              <a:gd name="connsiteY46" fmla="*/ 10000 h 10000"/>
              <a:gd name="connsiteX47" fmla="*/ 9153 w 10000"/>
              <a:gd name="connsiteY47" fmla="*/ 8466 h 10000"/>
              <a:gd name="connsiteX48" fmla="*/ 10000 w 10000"/>
              <a:gd name="connsiteY48" fmla="*/ 6822 h 10000"/>
              <a:gd name="connsiteX49" fmla="*/ 9440 w 10000"/>
              <a:gd name="connsiteY49" fmla="*/ 6614 h 10000"/>
              <a:gd name="connsiteX50" fmla="*/ 9459 w 10000"/>
              <a:gd name="connsiteY50" fmla="*/ 6166 h 10000"/>
              <a:gd name="connsiteX51" fmla="*/ 9505 w 10000"/>
              <a:gd name="connsiteY51" fmla="*/ 5614 h 10000"/>
              <a:gd name="connsiteX52" fmla="*/ 9548 w 10000"/>
              <a:gd name="connsiteY52" fmla="*/ 5204 h 10000"/>
              <a:gd name="connsiteX53" fmla="*/ 9416 w 10000"/>
              <a:gd name="connsiteY53" fmla="*/ 4743 h 10000"/>
              <a:gd name="connsiteX54" fmla="*/ 9165 w 10000"/>
              <a:gd name="connsiteY54" fmla="*/ 4371 h 10000"/>
              <a:gd name="connsiteX55" fmla="*/ 9079 w 10000"/>
              <a:gd name="connsiteY55" fmla="*/ 4023 h 10000"/>
              <a:gd name="connsiteX56" fmla="*/ 9062 w 10000"/>
              <a:gd name="connsiteY56" fmla="*/ 3628 h 10000"/>
              <a:gd name="connsiteX57" fmla="*/ 9186 w 10000"/>
              <a:gd name="connsiteY57" fmla="*/ 3175 h 10000"/>
              <a:gd name="connsiteX58" fmla="*/ 9335 w 10000"/>
              <a:gd name="connsiteY58" fmla="*/ 2802 h 10000"/>
              <a:gd name="connsiteX59" fmla="*/ 9335 w 10000"/>
              <a:gd name="connsiteY59" fmla="*/ 2691 h 10000"/>
              <a:gd name="connsiteX60" fmla="*/ 9526 w 10000"/>
              <a:gd name="connsiteY60" fmla="*/ 1219 h 10000"/>
              <a:gd name="connsiteX61" fmla="*/ 9546 w 10000"/>
              <a:gd name="connsiteY61" fmla="*/ 815 h 10000"/>
              <a:gd name="connsiteX62" fmla="*/ 9712 w 10000"/>
              <a:gd name="connsiteY62" fmla="*/ 810 h 10000"/>
              <a:gd name="connsiteX63" fmla="*/ 9864 w 10000"/>
              <a:gd name="connsiteY63" fmla="*/ 647 h 10000"/>
              <a:gd name="connsiteX64" fmla="*/ 9882 w 10000"/>
              <a:gd name="connsiteY64" fmla="*/ 29 h 10000"/>
              <a:gd name="connsiteX65" fmla="*/ 9525 w 10000"/>
              <a:gd name="connsiteY65" fmla="*/ 8 h 10000"/>
              <a:gd name="connsiteX66" fmla="*/ 9081 w 10000"/>
              <a:gd name="connsiteY66" fmla="*/ 188 h 10000"/>
              <a:gd name="connsiteX67" fmla="*/ 8695 w 10000"/>
              <a:gd name="connsiteY67" fmla="*/ 493 h 10000"/>
              <a:gd name="connsiteX68" fmla="*/ 7987 w 10000"/>
              <a:gd name="connsiteY68" fmla="*/ 936 h 10000"/>
              <a:gd name="connsiteX69" fmla="*/ 6047 w 10000"/>
              <a:gd name="connsiteY69" fmla="*/ 1812 h 10000"/>
              <a:gd name="connsiteX70" fmla="*/ 5239 w 10000"/>
              <a:gd name="connsiteY70" fmla="*/ 2297 h 10000"/>
              <a:gd name="connsiteX71" fmla="*/ 5239 w 10000"/>
              <a:gd name="connsiteY71" fmla="*/ 2466 h 10000"/>
              <a:gd name="connsiteX72" fmla="*/ 5330 w 10000"/>
              <a:gd name="connsiteY72" fmla="*/ 2438 h 10000"/>
              <a:gd name="connsiteX73" fmla="*/ 5349 w 10000"/>
              <a:gd name="connsiteY73" fmla="*/ 2572 h 10000"/>
              <a:gd name="connsiteX74" fmla="*/ 5203 w 10000"/>
              <a:gd name="connsiteY74" fmla="*/ 2658 h 10000"/>
              <a:gd name="connsiteX75" fmla="*/ 4597 w 10000"/>
              <a:gd name="connsiteY75" fmla="*/ 3179 h 10000"/>
              <a:gd name="connsiteX76" fmla="*/ 4366 w 10000"/>
              <a:gd name="connsiteY76" fmla="*/ 3461 h 10000"/>
              <a:gd name="connsiteX77" fmla="*/ 3931 w 10000"/>
              <a:gd name="connsiteY77" fmla="*/ 3832 h 10000"/>
              <a:gd name="connsiteX78" fmla="*/ 3788 w 10000"/>
              <a:gd name="connsiteY78" fmla="*/ 4005 h 10000"/>
              <a:gd name="connsiteX79" fmla="*/ 3793 w 10000"/>
              <a:gd name="connsiteY79" fmla="*/ 4136 h 10000"/>
              <a:gd name="connsiteX80" fmla="*/ 3592 w 10000"/>
              <a:gd name="connsiteY80" fmla="*/ 4290 h 10000"/>
              <a:gd name="connsiteX81" fmla="*/ 3277 w 10000"/>
              <a:gd name="connsiteY81" fmla="*/ 4209 h 10000"/>
              <a:gd name="connsiteX82" fmla="*/ 2919 w 10000"/>
              <a:gd name="connsiteY82" fmla="*/ 4540 h 10000"/>
              <a:gd name="connsiteX83" fmla="*/ 2919 w 10000"/>
              <a:gd name="connsiteY83" fmla="*/ 4709 h 10000"/>
              <a:gd name="connsiteX84" fmla="*/ 2629 w 10000"/>
              <a:gd name="connsiteY84" fmla="*/ 4935 h 10000"/>
              <a:gd name="connsiteX85" fmla="*/ 2784 w 10000"/>
              <a:gd name="connsiteY85" fmla="*/ 5064 h 10000"/>
              <a:gd name="connsiteX86" fmla="*/ 3010 w 10000"/>
              <a:gd name="connsiteY86" fmla="*/ 4947 h 10000"/>
              <a:gd name="connsiteX87" fmla="*/ 3435 w 10000"/>
              <a:gd name="connsiteY87" fmla="*/ 5153 h 10000"/>
              <a:gd name="connsiteX88" fmla="*/ 3878 w 10000"/>
              <a:gd name="connsiteY88" fmla="*/ 4899 h 10000"/>
              <a:gd name="connsiteX89" fmla="*/ 3978 w 10000"/>
              <a:gd name="connsiteY89" fmla="*/ 4963 h 10000"/>
              <a:gd name="connsiteX90" fmla="*/ 3520 w 10000"/>
              <a:gd name="connsiteY90" fmla="*/ 5255 h 10000"/>
              <a:gd name="connsiteX91" fmla="*/ 3978 w 10000"/>
              <a:gd name="connsiteY91" fmla="*/ 5593 h 10000"/>
              <a:gd name="connsiteX92" fmla="*/ 4270 w 10000"/>
              <a:gd name="connsiteY92" fmla="*/ 5384 h 10000"/>
              <a:gd name="connsiteX93" fmla="*/ 4476 w 10000"/>
              <a:gd name="connsiteY93" fmla="*/ 5334 h 10000"/>
              <a:gd name="connsiteX94" fmla="*/ 4487 w 10000"/>
              <a:gd name="connsiteY94" fmla="*/ 5491 h 10000"/>
              <a:gd name="connsiteX95" fmla="*/ 4191 w 10000"/>
              <a:gd name="connsiteY95" fmla="*/ 5655 h 10000"/>
              <a:gd name="connsiteX96" fmla="*/ 4363 w 10000"/>
              <a:gd name="connsiteY96" fmla="*/ 5861 h 10000"/>
              <a:gd name="connsiteX97" fmla="*/ 4937 w 10000"/>
              <a:gd name="connsiteY97" fmla="*/ 5468 h 10000"/>
              <a:gd name="connsiteX98" fmla="*/ 4844 w 10000"/>
              <a:gd name="connsiteY98" fmla="*/ 5316 h 10000"/>
              <a:gd name="connsiteX99" fmla="*/ 5050 w 10000"/>
              <a:gd name="connsiteY99" fmla="*/ 5164 h 10000"/>
              <a:gd name="connsiteX100" fmla="*/ 5267 w 10000"/>
              <a:gd name="connsiteY100" fmla="*/ 5321 h 10000"/>
              <a:gd name="connsiteX101" fmla="*/ 5550 w 10000"/>
              <a:gd name="connsiteY101" fmla="*/ 5251 h 10000"/>
              <a:gd name="connsiteX102" fmla="*/ 6487 w 10000"/>
              <a:gd name="connsiteY102" fmla="*/ 3804 h 10000"/>
              <a:gd name="connsiteX103" fmla="*/ 6462 w 10000"/>
              <a:gd name="connsiteY103" fmla="*/ 3966 h 10000"/>
              <a:gd name="connsiteX104" fmla="*/ 5779 w 10000"/>
              <a:gd name="connsiteY104" fmla="*/ 5451 h 10000"/>
              <a:gd name="connsiteX105" fmla="*/ 6793 w 10000"/>
              <a:gd name="connsiteY105" fmla="*/ 5267 h 10000"/>
              <a:gd name="connsiteX106" fmla="*/ 6731 w 10000"/>
              <a:gd name="connsiteY106" fmla="*/ 5525 h 10000"/>
              <a:gd name="connsiteX107" fmla="*/ 6033 w 10000"/>
              <a:gd name="connsiteY107" fmla="*/ 5677 h 10000"/>
              <a:gd name="connsiteX108" fmla="*/ 6063 w 10000"/>
              <a:gd name="connsiteY108" fmla="*/ 5873 h 10000"/>
              <a:gd name="connsiteX109" fmla="*/ 6510 w 10000"/>
              <a:gd name="connsiteY109" fmla="*/ 5855 h 10000"/>
              <a:gd name="connsiteX110" fmla="*/ 6495 w 10000"/>
              <a:gd name="connsiteY110" fmla="*/ 6030 h 10000"/>
              <a:gd name="connsiteX111" fmla="*/ 6167 w 10000"/>
              <a:gd name="connsiteY111" fmla="*/ 6064 h 10000"/>
              <a:gd name="connsiteX112" fmla="*/ 6167 w 10000"/>
              <a:gd name="connsiteY112" fmla="*/ 6249 h 10000"/>
              <a:gd name="connsiteX113" fmla="*/ 6417 w 10000"/>
              <a:gd name="connsiteY113" fmla="*/ 6262 h 10000"/>
              <a:gd name="connsiteX114" fmla="*/ 6401 w 10000"/>
              <a:gd name="connsiteY114" fmla="*/ 6420 h 10000"/>
              <a:gd name="connsiteX115" fmla="*/ 6119 w 10000"/>
              <a:gd name="connsiteY115" fmla="*/ 6499 h 10000"/>
              <a:gd name="connsiteX116" fmla="*/ 6033 w 10000"/>
              <a:gd name="connsiteY116" fmla="*/ 6537 h 10000"/>
              <a:gd name="connsiteX117" fmla="*/ 5958 w 10000"/>
              <a:gd name="connsiteY117" fmla="*/ 6485 h 10000"/>
              <a:gd name="connsiteX118" fmla="*/ 6010 w 10000"/>
              <a:gd name="connsiteY118" fmla="*/ 6415 h 10000"/>
              <a:gd name="connsiteX119" fmla="*/ 5963 w 10000"/>
              <a:gd name="connsiteY119" fmla="*/ 6200 h 10000"/>
              <a:gd name="connsiteX120" fmla="*/ 5730 w 10000"/>
              <a:gd name="connsiteY120" fmla="*/ 5879 h 10000"/>
              <a:gd name="connsiteX121" fmla="*/ 5596 w 10000"/>
              <a:gd name="connsiteY121" fmla="*/ 5924 h 10000"/>
              <a:gd name="connsiteX122" fmla="*/ 5613 w 10000"/>
              <a:gd name="connsiteY122" fmla="*/ 5754 h 10000"/>
              <a:gd name="connsiteX123" fmla="*/ 5387 w 10000"/>
              <a:gd name="connsiteY123" fmla="*/ 5571 h 10000"/>
              <a:gd name="connsiteX124" fmla="*/ 5064 w 10000"/>
              <a:gd name="connsiteY124" fmla="*/ 5805 h 10000"/>
              <a:gd name="connsiteX125" fmla="*/ 5092 w 10000"/>
              <a:gd name="connsiteY125" fmla="*/ 6278 h 10000"/>
              <a:gd name="connsiteX126" fmla="*/ 4976 w 10000"/>
              <a:gd name="connsiteY126" fmla="*/ 6318 h 10000"/>
              <a:gd name="connsiteX127" fmla="*/ 4984 w 10000"/>
              <a:gd name="connsiteY127" fmla="*/ 6874 h 10000"/>
              <a:gd name="connsiteX128" fmla="*/ 5188 w 10000"/>
              <a:gd name="connsiteY128" fmla="*/ 6906 h 10000"/>
              <a:gd name="connsiteX129" fmla="*/ 5251 w 10000"/>
              <a:gd name="connsiteY129" fmla="*/ 6968 h 10000"/>
              <a:gd name="connsiteX130" fmla="*/ 5239 w 10000"/>
              <a:gd name="connsiteY130" fmla="*/ 7559 h 10000"/>
              <a:gd name="connsiteX131" fmla="*/ 7254 w 10000"/>
              <a:gd name="connsiteY131" fmla="*/ 7546 h 10000"/>
              <a:gd name="connsiteX132" fmla="*/ 7479 w 10000"/>
              <a:gd name="connsiteY132" fmla="*/ 7071 h 10000"/>
              <a:gd name="connsiteX133" fmla="*/ 7632 w 10000"/>
              <a:gd name="connsiteY133" fmla="*/ 6519 h 10000"/>
              <a:gd name="connsiteX134" fmla="*/ 7651 w 10000"/>
              <a:gd name="connsiteY134" fmla="*/ 5416 h 10000"/>
              <a:gd name="connsiteX135" fmla="*/ 7680 w 10000"/>
              <a:gd name="connsiteY135" fmla="*/ 5220 h 10000"/>
              <a:gd name="connsiteX136" fmla="*/ 7710 w 10000"/>
              <a:gd name="connsiteY136" fmla="*/ 5120 h 10000"/>
              <a:gd name="connsiteX0" fmla="*/ 7710 w 10000"/>
              <a:gd name="connsiteY0" fmla="*/ 5120 h 10167"/>
              <a:gd name="connsiteX1" fmla="*/ 7814 w 10000"/>
              <a:gd name="connsiteY1" fmla="*/ 5306 h 10167"/>
              <a:gd name="connsiteX2" fmla="*/ 7846 w 10000"/>
              <a:gd name="connsiteY2" fmla="*/ 5620 h 10167"/>
              <a:gd name="connsiteX3" fmla="*/ 7789 w 10000"/>
              <a:gd name="connsiteY3" fmla="*/ 6464 h 10167"/>
              <a:gd name="connsiteX4" fmla="*/ 7725 w 10000"/>
              <a:gd name="connsiteY4" fmla="*/ 6918 h 10167"/>
              <a:gd name="connsiteX5" fmla="*/ 7597 w 10000"/>
              <a:gd name="connsiteY5" fmla="*/ 7313 h 10167"/>
              <a:gd name="connsiteX6" fmla="*/ 7431 w 10000"/>
              <a:gd name="connsiteY6" fmla="*/ 7678 h 10167"/>
              <a:gd name="connsiteX7" fmla="*/ 7290 w 10000"/>
              <a:gd name="connsiteY7" fmla="*/ 7886 h 10167"/>
              <a:gd name="connsiteX8" fmla="*/ 7145 w 10000"/>
              <a:gd name="connsiteY8" fmla="*/ 8064 h 10167"/>
              <a:gd name="connsiteX9" fmla="*/ 6887 w 10000"/>
              <a:gd name="connsiteY9" fmla="*/ 8202 h 10167"/>
              <a:gd name="connsiteX10" fmla="*/ 6557 w 10000"/>
              <a:gd name="connsiteY10" fmla="*/ 8327 h 10167"/>
              <a:gd name="connsiteX11" fmla="*/ 6124 w 10000"/>
              <a:gd name="connsiteY11" fmla="*/ 8452 h 10167"/>
              <a:gd name="connsiteX12" fmla="*/ 5662 w 10000"/>
              <a:gd name="connsiteY12" fmla="*/ 8522 h 10167"/>
              <a:gd name="connsiteX13" fmla="*/ 5316 w 10000"/>
              <a:gd name="connsiteY13" fmla="*/ 8544 h 10167"/>
              <a:gd name="connsiteX14" fmla="*/ 4937 w 10000"/>
              <a:gd name="connsiteY14" fmla="*/ 8512 h 10167"/>
              <a:gd name="connsiteX15" fmla="*/ 4691 w 10000"/>
              <a:gd name="connsiteY15" fmla="*/ 8437 h 10167"/>
              <a:gd name="connsiteX16" fmla="*/ 4708 w 10000"/>
              <a:gd name="connsiteY16" fmla="*/ 9449 h 10167"/>
              <a:gd name="connsiteX17" fmla="*/ 4476 w 10000"/>
              <a:gd name="connsiteY17" fmla="*/ 9471 h 10167"/>
              <a:gd name="connsiteX18" fmla="*/ 4084 w 10000"/>
              <a:gd name="connsiteY18" fmla="*/ 8909 h 10167"/>
              <a:gd name="connsiteX19" fmla="*/ 4183 w 10000"/>
              <a:gd name="connsiteY19" fmla="*/ 8624 h 10167"/>
              <a:gd name="connsiteX20" fmla="*/ 4029 w 10000"/>
              <a:gd name="connsiteY20" fmla="*/ 8202 h 10167"/>
              <a:gd name="connsiteX21" fmla="*/ 3510 w 10000"/>
              <a:gd name="connsiteY21" fmla="*/ 8506 h 10167"/>
              <a:gd name="connsiteX22" fmla="*/ 3384 w 10000"/>
              <a:gd name="connsiteY22" fmla="*/ 8226 h 10167"/>
              <a:gd name="connsiteX23" fmla="*/ 4183 w 10000"/>
              <a:gd name="connsiteY23" fmla="*/ 7784 h 10167"/>
              <a:gd name="connsiteX24" fmla="*/ 3963 w 10000"/>
              <a:gd name="connsiteY24" fmla="*/ 6244 h 10167"/>
              <a:gd name="connsiteX25" fmla="*/ 3258 w 10000"/>
              <a:gd name="connsiteY25" fmla="*/ 5855 h 10167"/>
              <a:gd name="connsiteX26" fmla="*/ 2777 w 10000"/>
              <a:gd name="connsiteY26" fmla="*/ 6057 h 10167"/>
              <a:gd name="connsiteX27" fmla="*/ 2187 w 10000"/>
              <a:gd name="connsiteY27" fmla="*/ 5604 h 10167"/>
              <a:gd name="connsiteX28" fmla="*/ 0 w 10000"/>
              <a:gd name="connsiteY28" fmla="*/ 6620 h 10167"/>
              <a:gd name="connsiteX29" fmla="*/ 0 w 10000"/>
              <a:gd name="connsiteY29" fmla="*/ 7426 h 10167"/>
              <a:gd name="connsiteX30" fmla="*/ 674 w 10000"/>
              <a:gd name="connsiteY30" fmla="*/ 7406 h 10167"/>
              <a:gd name="connsiteX31" fmla="*/ 1332 w 10000"/>
              <a:gd name="connsiteY31" fmla="*/ 6800 h 10167"/>
              <a:gd name="connsiteX32" fmla="*/ 1534 w 10000"/>
              <a:gd name="connsiteY32" fmla="*/ 7060 h 10167"/>
              <a:gd name="connsiteX33" fmla="*/ 824 w 10000"/>
              <a:gd name="connsiteY33" fmla="*/ 7684 h 10167"/>
              <a:gd name="connsiteX34" fmla="*/ 1105 w 10000"/>
              <a:gd name="connsiteY34" fmla="*/ 8104 h 10167"/>
              <a:gd name="connsiteX35" fmla="*/ 2099 w 10000"/>
              <a:gd name="connsiteY35" fmla="*/ 8154 h 10167"/>
              <a:gd name="connsiteX36" fmla="*/ 2294 w 10000"/>
              <a:gd name="connsiteY36" fmla="*/ 8646 h 10167"/>
              <a:gd name="connsiteX37" fmla="*/ 3026 w 10000"/>
              <a:gd name="connsiteY37" fmla="*/ 8386 h 10167"/>
              <a:gd name="connsiteX38" fmla="*/ 3165 w 10000"/>
              <a:gd name="connsiteY38" fmla="*/ 8374 h 10167"/>
              <a:gd name="connsiteX39" fmla="*/ 3200 w 10000"/>
              <a:gd name="connsiteY39" fmla="*/ 8624 h 10167"/>
              <a:gd name="connsiteX40" fmla="*/ 3084 w 10000"/>
              <a:gd name="connsiteY40" fmla="*/ 8594 h 10167"/>
              <a:gd name="connsiteX41" fmla="*/ 3107 w 10000"/>
              <a:gd name="connsiteY41" fmla="*/ 9148 h 10167"/>
              <a:gd name="connsiteX42" fmla="*/ 2965 w 10000"/>
              <a:gd name="connsiteY42" fmla="*/ 9129 h 10167"/>
              <a:gd name="connsiteX43" fmla="*/ 2985 w 10000"/>
              <a:gd name="connsiteY43" fmla="*/ 9330 h 10167"/>
              <a:gd name="connsiteX44" fmla="*/ 3227 w 10000"/>
              <a:gd name="connsiteY44" fmla="*/ 9471 h 10167"/>
              <a:gd name="connsiteX45" fmla="*/ 8837 w 10000"/>
              <a:gd name="connsiteY45" fmla="*/ 10000 h 10167"/>
              <a:gd name="connsiteX46" fmla="*/ 9153 w 10000"/>
              <a:gd name="connsiteY46" fmla="*/ 8466 h 10167"/>
              <a:gd name="connsiteX47" fmla="*/ 10000 w 10000"/>
              <a:gd name="connsiteY47" fmla="*/ 6822 h 10167"/>
              <a:gd name="connsiteX48" fmla="*/ 9440 w 10000"/>
              <a:gd name="connsiteY48" fmla="*/ 6614 h 10167"/>
              <a:gd name="connsiteX49" fmla="*/ 9459 w 10000"/>
              <a:gd name="connsiteY49" fmla="*/ 6166 h 10167"/>
              <a:gd name="connsiteX50" fmla="*/ 9505 w 10000"/>
              <a:gd name="connsiteY50" fmla="*/ 5614 h 10167"/>
              <a:gd name="connsiteX51" fmla="*/ 9548 w 10000"/>
              <a:gd name="connsiteY51" fmla="*/ 5204 h 10167"/>
              <a:gd name="connsiteX52" fmla="*/ 9416 w 10000"/>
              <a:gd name="connsiteY52" fmla="*/ 4743 h 10167"/>
              <a:gd name="connsiteX53" fmla="*/ 9165 w 10000"/>
              <a:gd name="connsiteY53" fmla="*/ 4371 h 10167"/>
              <a:gd name="connsiteX54" fmla="*/ 9079 w 10000"/>
              <a:gd name="connsiteY54" fmla="*/ 4023 h 10167"/>
              <a:gd name="connsiteX55" fmla="*/ 9062 w 10000"/>
              <a:gd name="connsiteY55" fmla="*/ 3628 h 10167"/>
              <a:gd name="connsiteX56" fmla="*/ 9186 w 10000"/>
              <a:gd name="connsiteY56" fmla="*/ 3175 h 10167"/>
              <a:gd name="connsiteX57" fmla="*/ 9335 w 10000"/>
              <a:gd name="connsiteY57" fmla="*/ 2802 h 10167"/>
              <a:gd name="connsiteX58" fmla="*/ 9335 w 10000"/>
              <a:gd name="connsiteY58" fmla="*/ 2691 h 10167"/>
              <a:gd name="connsiteX59" fmla="*/ 9526 w 10000"/>
              <a:gd name="connsiteY59" fmla="*/ 1219 h 10167"/>
              <a:gd name="connsiteX60" fmla="*/ 9546 w 10000"/>
              <a:gd name="connsiteY60" fmla="*/ 815 h 10167"/>
              <a:gd name="connsiteX61" fmla="*/ 9712 w 10000"/>
              <a:gd name="connsiteY61" fmla="*/ 810 h 10167"/>
              <a:gd name="connsiteX62" fmla="*/ 9864 w 10000"/>
              <a:gd name="connsiteY62" fmla="*/ 647 h 10167"/>
              <a:gd name="connsiteX63" fmla="*/ 9882 w 10000"/>
              <a:gd name="connsiteY63" fmla="*/ 29 h 10167"/>
              <a:gd name="connsiteX64" fmla="*/ 9525 w 10000"/>
              <a:gd name="connsiteY64" fmla="*/ 8 h 10167"/>
              <a:gd name="connsiteX65" fmla="*/ 9081 w 10000"/>
              <a:gd name="connsiteY65" fmla="*/ 188 h 10167"/>
              <a:gd name="connsiteX66" fmla="*/ 8695 w 10000"/>
              <a:gd name="connsiteY66" fmla="*/ 493 h 10167"/>
              <a:gd name="connsiteX67" fmla="*/ 7987 w 10000"/>
              <a:gd name="connsiteY67" fmla="*/ 936 h 10167"/>
              <a:gd name="connsiteX68" fmla="*/ 6047 w 10000"/>
              <a:gd name="connsiteY68" fmla="*/ 1812 h 10167"/>
              <a:gd name="connsiteX69" fmla="*/ 5239 w 10000"/>
              <a:gd name="connsiteY69" fmla="*/ 2297 h 10167"/>
              <a:gd name="connsiteX70" fmla="*/ 5239 w 10000"/>
              <a:gd name="connsiteY70" fmla="*/ 2466 h 10167"/>
              <a:gd name="connsiteX71" fmla="*/ 5330 w 10000"/>
              <a:gd name="connsiteY71" fmla="*/ 2438 h 10167"/>
              <a:gd name="connsiteX72" fmla="*/ 5349 w 10000"/>
              <a:gd name="connsiteY72" fmla="*/ 2572 h 10167"/>
              <a:gd name="connsiteX73" fmla="*/ 5203 w 10000"/>
              <a:gd name="connsiteY73" fmla="*/ 2658 h 10167"/>
              <a:gd name="connsiteX74" fmla="*/ 4597 w 10000"/>
              <a:gd name="connsiteY74" fmla="*/ 3179 h 10167"/>
              <a:gd name="connsiteX75" fmla="*/ 4366 w 10000"/>
              <a:gd name="connsiteY75" fmla="*/ 3461 h 10167"/>
              <a:gd name="connsiteX76" fmla="*/ 3931 w 10000"/>
              <a:gd name="connsiteY76" fmla="*/ 3832 h 10167"/>
              <a:gd name="connsiteX77" fmla="*/ 3788 w 10000"/>
              <a:gd name="connsiteY77" fmla="*/ 4005 h 10167"/>
              <a:gd name="connsiteX78" fmla="*/ 3793 w 10000"/>
              <a:gd name="connsiteY78" fmla="*/ 4136 h 10167"/>
              <a:gd name="connsiteX79" fmla="*/ 3592 w 10000"/>
              <a:gd name="connsiteY79" fmla="*/ 4290 h 10167"/>
              <a:gd name="connsiteX80" fmla="*/ 3277 w 10000"/>
              <a:gd name="connsiteY80" fmla="*/ 4209 h 10167"/>
              <a:gd name="connsiteX81" fmla="*/ 2919 w 10000"/>
              <a:gd name="connsiteY81" fmla="*/ 4540 h 10167"/>
              <a:gd name="connsiteX82" fmla="*/ 2919 w 10000"/>
              <a:gd name="connsiteY82" fmla="*/ 4709 h 10167"/>
              <a:gd name="connsiteX83" fmla="*/ 2629 w 10000"/>
              <a:gd name="connsiteY83" fmla="*/ 4935 h 10167"/>
              <a:gd name="connsiteX84" fmla="*/ 2784 w 10000"/>
              <a:gd name="connsiteY84" fmla="*/ 5064 h 10167"/>
              <a:gd name="connsiteX85" fmla="*/ 3010 w 10000"/>
              <a:gd name="connsiteY85" fmla="*/ 4947 h 10167"/>
              <a:gd name="connsiteX86" fmla="*/ 3435 w 10000"/>
              <a:gd name="connsiteY86" fmla="*/ 5153 h 10167"/>
              <a:gd name="connsiteX87" fmla="*/ 3878 w 10000"/>
              <a:gd name="connsiteY87" fmla="*/ 4899 h 10167"/>
              <a:gd name="connsiteX88" fmla="*/ 3978 w 10000"/>
              <a:gd name="connsiteY88" fmla="*/ 4963 h 10167"/>
              <a:gd name="connsiteX89" fmla="*/ 3520 w 10000"/>
              <a:gd name="connsiteY89" fmla="*/ 5255 h 10167"/>
              <a:gd name="connsiteX90" fmla="*/ 3978 w 10000"/>
              <a:gd name="connsiteY90" fmla="*/ 5593 h 10167"/>
              <a:gd name="connsiteX91" fmla="*/ 4270 w 10000"/>
              <a:gd name="connsiteY91" fmla="*/ 5384 h 10167"/>
              <a:gd name="connsiteX92" fmla="*/ 4476 w 10000"/>
              <a:gd name="connsiteY92" fmla="*/ 5334 h 10167"/>
              <a:gd name="connsiteX93" fmla="*/ 4487 w 10000"/>
              <a:gd name="connsiteY93" fmla="*/ 5491 h 10167"/>
              <a:gd name="connsiteX94" fmla="*/ 4191 w 10000"/>
              <a:gd name="connsiteY94" fmla="*/ 5655 h 10167"/>
              <a:gd name="connsiteX95" fmla="*/ 4363 w 10000"/>
              <a:gd name="connsiteY95" fmla="*/ 5861 h 10167"/>
              <a:gd name="connsiteX96" fmla="*/ 4937 w 10000"/>
              <a:gd name="connsiteY96" fmla="*/ 5468 h 10167"/>
              <a:gd name="connsiteX97" fmla="*/ 4844 w 10000"/>
              <a:gd name="connsiteY97" fmla="*/ 5316 h 10167"/>
              <a:gd name="connsiteX98" fmla="*/ 5050 w 10000"/>
              <a:gd name="connsiteY98" fmla="*/ 5164 h 10167"/>
              <a:gd name="connsiteX99" fmla="*/ 5267 w 10000"/>
              <a:gd name="connsiteY99" fmla="*/ 5321 h 10167"/>
              <a:gd name="connsiteX100" fmla="*/ 5550 w 10000"/>
              <a:gd name="connsiteY100" fmla="*/ 5251 h 10167"/>
              <a:gd name="connsiteX101" fmla="*/ 6487 w 10000"/>
              <a:gd name="connsiteY101" fmla="*/ 3804 h 10167"/>
              <a:gd name="connsiteX102" fmla="*/ 6462 w 10000"/>
              <a:gd name="connsiteY102" fmla="*/ 3966 h 10167"/>
              <a:gd name="connsiteX103" fmla="*/ 5779 w 10000"/>
              <a:gd name="connsiteY103" fmla="*/ 5451 h 10167"/>
              <a:gd name="connsiteX104" fmla="*/ 6793 w 10000"/>
              <a:gd name="connsiteY104" fmla="*/ 5267 h 10167"/>
              <a:gd name="connsiteX105" fmla="*/ 6731 w 10000"/>
              <a:gd name="connsiteY105" fmla="*/ 5525 h 10167"/>
              <a:gd name="connsiteX106" fmla="*/ 6033 w 10000"/>
              <a:gd name="connsiteY106" fmla="*/ 5677 h 10167"/>
              <a:gd name="connsiteX107" fmla="*/ 6063 w 10000"/>
              <a:gd name="connsiteY107" fmla="*/ 5873 h 10167"/>
              <a:gd name="connsiteX108" fmla="*/ 6510 w 10000"/>
              <a:gd name="connsiteY108" fmla="*/ 5855 h 10167"/>
              <a:gd name="connsiteX109" fmla="*/ 6495 w 10000"/>
              <a:gd name="connsiteY109" fmla="*/ 6030 h 10167"/>
              <a:gd name="connsiteX110" fmla="*/ 6167 w 10000"/>
              <a:gd name="connsiteY110" fmla="*/ 6064 h 10167"/>
              <a:gd name="connsiteX111" fmla="*/ 6167 w 10000"/>
              <a:gd name="connsiteY111" fmla="*/ 6249 h 10167"/>
              <a:gd name="connsiteX112" fmla="*/ 6417 w 10000"/>
              <a:gd name="connsiteY112" fmla="*/ 6262 h 10167"/>
              <a:gd name="connsiteX113" fmla="*/ 6401 w 10000"/>
              <a:gd name="connsiteY113" fmla="*/ 6420 h 10167"/>
              <a:gd name="connsiteX114" fmla="*/ 6119 w 10000"/>
              <a:gd name="connsiteY114" fmla="*/ 6499 h 10167"/>
              <a:gd name="connsiteX115" fmla="*/ 6033 w 10000"/>
              <a:gd name="connsiteY115" fmla="*/ 6537 h 10167"/>
              <a:gd name="connsiteX116" fmla="*/ 5958 w 10000"/>
              <a:gd name="connsiteY116" fmla="*/ 6485 h 10167"/>
              <a:gd name="connsiteX117" fmla="*/ 6010 w 10000"/>
              <a:gd name="connsiteY117" fmla="*/ 6415 h 10167"/>
              <a:gd name="connsiteX118" fmla="*/ 5963 w 10000"/>
              <a:gd name="connsiteY118" fmla="*/ 6200 h 10167"/>
              <a:gd name="connsiteX119" fmla="*/ 5730 w 10000"/>
              <a:gd name="connsiteY119" fmla="*/ 5879 h 10167"/>
              <a:gd name="connsiteX120" fmla="*/ 5596 w 10000"/>
              <a:gd name="connsiteY120" fmla="*/ 5924 h 10167"/>
              <a:gd name="connsiteX121" fmla="*/ 5613 w 10000"/>
              <a:gd name="connsiteY121" fmla="*/ 5754 h 10167"/>
              <a:gd name="connsiteX122" fmla="*/ 5387 w 10000"/>
              <a:gd name="connsiteY122" fmla="*/ 5571 h 10167"/>
              <a:gd name="connsiteX123" fmla="*/ 5064 w 10000"/>
              <a:gd name="connsiteY123" fmla="*/ 5805 h 10167"/>
              <a:gd name="connsiteX124" fmla="*/ 5092 w 10000"/>
              <a:gd name="connsiteY124" fmla="*/ 6278 h 10167"/>
              <a:gd name="connsiteX125" fmla="*/ 4976 w 10000"/>
              <a:gd name="connsiteY125" fmla="*/ 6318 h 10167"/>
              <a:gd name="connsiteX126" fmla="*/ 4984 w 10000"/>
              <a:gd name="connsiteY126" fmla="*/ 6874 h 10167"/>
              <a:gd name="connsiteX127" fmla="*/ 5188 w 10000"/>
              <a:gd name="connsiteY127" fmla="*/ 6906 h 10167"/>
              <a:gd name="connsiteX128" fmla="*/ 5251 w 10000"/>
              <a:gd name="connsiteY128" fmla="*/ 6968 h 10167"/>
              <a:gd name="connsiteX129" fmla="*/ 5239 w 10000"/>
              <a:gd name="connsiteY129" fmla="*/ 7559 h 10167"/>
              <a:gd name="connsiteX130" fmla="*/ 7254 w 10000"/>
              <a:gd name="connsiteY130" fmla="*/ 7546 h 10167"/>
              <a:gd name="connsiteX131" fmla="*/ 7479 w 10000"/>
              <a:gd name="connsiteY131" fmla="*/ 7071 h 10167"/>
              <a:gd name="connsiteX132" fmla="*/ 7632 w 10000"/>
              <a:gd name="connsiteY132" fmla="*/ 6519 h 10167"/>
              <a:gd name="connsiteX133" fmla="*/ 7651 w 10000"/>
              <a:gd name="connsiteY133" fmla="*/ 5416 h 10167"/>
              <a:gd name="connsiteX134" fmla="*/ 7680 w 10000"/>
              <a:gd name="connsiteY134" fmla="*/ 5220 h 10167"/>
              <a:gd name="connsiteX135" fmla="*/ 7710 w 10000"/>
              <a:gd name="connsiteY135" fmla="*/ 5120 h 10167"/>
              <a:gd name="connsiteX0" fmla="*/ 7710 w 10000"/>
              <a:gd name="connsiteY0" fmla="*/ 5120 h 10167"/>
              <a:gd name="connsiteX1" fmla="*/ 7814 w 10000"/>
              <a:gd name="connsiteY1" fmla="*/ 5306 h 10167"/>
              <a:gd name="connsiteX2" fmla="*/ 7846 w 10000"/>
              <a:gd name="connsiteY2" fmla="*/ 5620 h 10167"/>
              <a:gd name="connsiteX3" fmla="*/ 7789 w 10000"/>
              <a:gd name="connsiteY3" fmla="*/ 6464 h 10167"/>
              <a:gd name="connsiteX4" fmla="*/ 7725 w 10000"/>
              <a:gd name="connsiteY4" fmla="*/ 6918 h 10167"/>
              <a:gd name="connsiteX5" fmla="*/ 7597 w 10000"/>
              <a:gd name="connsiteY5" fmla="*/ 7313 h 10167"/>
              <a:gd name="connsiteX6" fmla="*/ 7431 w 10000"/>
              <a:gd name="connsiteY6" fmla="*/ 7678 h 10167"/>
              <a:gd name="connsiteX7" fmla="*/ 7290 w 10000"/>
              <a:gd name="connsiteY7" fmla="*/ 7886 h 10167"/>
              <a:gd name="connsiteX8" fmla="*/ 7145 w 10000"/>
              <a:gd name="connsiteY8" fmla="*/ 8064 h 10167"/>
              <a:gd name="connsiteX9" fmla="*/ 6887 w 10000"/>
              <a:gd name="connsiteY9" fmla="*/ 8202 h 10167"/>
              <a:gd name="connsiteX10" fmla="*/ 6557 w 10000"/>
              <a:gd name="connsiteY10" fmla="*/ 8327 h 10167"/>
              <a:gd name="connsiteX11" fmla="*/ 6124 w 10000"/>
              <a:gd name="connsiteY11" fmla="*/ 8452 h 10167"/>
              <a:gd name="connsiteX12" fmla="*/ 5662 w 10000"/>
              <a:gd name="connsiteY12" fmla="*/ 8522 h 10167"/>
              <a:gd name="connsiteX13" fmla="*/ 5316 w 10000"/>
              <a:gd name="connsiteY13" fmla="*/ 8544 h 10167"/>
              <a:gd name="connsiteX14" fmla="*/ 4937 w 10000"/>
              <a:gd name="connsiteY14" fmla="*/ 8512 h 10167"/>
              <a:gd name="connsiteX15" fmla="*/ 4691 w 10000"/>
              <a:gd name="connsiteY15" fmla="*/ 8437 h 10167"/>
              <a:gd name="connsiteX16" fmla="*/ 4708 w 10000"/>
              <a:gd name="connsiteY16" fmla="*/ 9449 h 10167"/>
              <a:gd name="connsiteX17" fmla="*/ 4476 w 10000"/>
              <a:gd name="connsiteY17" fmla="*/ 9471 h 10167"/>
              <a:gd name="connsiteX18" fmla="*/ 4084 w 10000"/>
              <a:gd name="connsiteY18" fmla="*/ 8909 h 10167"/>
              <a:gd name="connsiteX19" fmla="*/ 4183 w 10000"/>
              <a:gd name="connsiteY19" fmla="*/ 8624 h 10167"/>
              <a:gd name="connsiteX20" fmla="*/ 4029 w 10000"/>
              <a:gd name="connsiteY20" fmla="*/ 8202 h 10167"/>
              <a:gd name="connsiteX21" fmla="*/ 3510 w 10000"/>
              <a:gd name="connsiteY21" fmla="*/ 8506 h 10167"/>
              <a:gd name="connsiteX22" fmla="*/ 3384 w 10000"/>
              <a:gd name="connsiteY22" fmla="*/ 8226 h 10167"/>
              <a:gd name="connsiteX23" fmla="*/ 4183 w 10000"/>
              <a:gd name="connsiteY23" fmla="*/ 7784 h 10167"/>
              <a:gd name="connsiteX24" fmla="*/ 3963 w 10000"/>
              <a:gd name="connsiteY24" fmla="*/ 6244 h 10167"/>
              <a:gd name="connsiteX25" fmla="*/ 3258 w 10000"/>
              <a:gd name="connsiteY25" fmla="*/ 5855 h 10167"/>
              <a:gd name="connsiteX26" fmla="*/ 2777 w 10000"/>
              <a:gd name="connsiteY26" fmla="*/ 6057 h 10167"/>
              <a:gd name="connsiteX27" fmla="*/ 2187 w 10000"/>
              <a:gd name="connsiteY27" fmla="*/ 5604 h 10167"/>
              <a:gd name="connsiteX28" fmla="*/ 0 w 10000"/>
              <a:gd name="connsiteY28" fmla="*/ 6620 h 10167"/>
              <a:gd name="connsiteX29" fmla="*/ 0 w 10000"/>
              <a:gd name="connsiteY29" fmla="*/ 7426 h 10167"/>
              <a:gd name="connsiteX30" fmla="*/ 674 w 10000"/>
              <a:gd name="connsiteY30" fmla="*/ 7406 h 10167"/>
              <a:gd name="connsiteX31" fmla="*/ 1332 w 10000"/>
              <a:gd name="connsiteY31" fmla="*/ 6800 h 10167"/>
              <a:gd name="connsiteX32" fmla="*/ 1534 w 10000"/>
              <a:gd name="connsiteY32" fmla="*/ 7060 h 10167"/>
              <a:gd name="connsiteX33" fmla="*/ 824 w 10000"/>
              <a:gd name="connsiteY33" fmla="*/ 7684 h 10167"/>
              <a:gd name="connsiteX34" fmla="*/ 1105 w 10000"/>
              <a:gd name="connsiteY34" fmla="*/ 8104 h 10167"/>
              <a:gd name="connsiteX35" fmla="*/ 2099 w 10000"/>
              <a:gd name="connsiteY35" fmla="*/ 8154 h 10167"/>
              <a:gd name="connsiteX36" fmla="*/ 2294 w 10000"/>
              <a:gd name="connsiteY36" fmla="*/ 8646 h 10167"/>
              <a:gd name="connsiteX37" fmla="*/ 3026 w 10000"/>
              <a:gd name="connsiteY37" fmla="*/ 8386 h 10167"/>
              <a:gd name="connsiteX38" fmla="*/ 3165 w 10000"/>
              <a:gd name="connsiteY38" fmla="*/ 8374 h 10167"/>
              <a:gd name="connsiteX39" fmla="*/ 3200 w 10000"/>
              <a:gd name="connsiteY39" fmla="*/ 8624 h 10167"/>
              <a:gd name="connsiteX40" fmla="*/ 3084 w 10000"/>
              <a:gd name="connsiteY40" fmla="*/ 8594 h 10167"/>
              <a:gd name="connsiteX41" fmla="*/ 3107 w 10000"/>
              <a:gd name="connsiteY41" fmla="*/ 9148 h 10167"/>
              <a:gd name="connsiteX42" fmla="*/ 2965 w 10000"/>
              <a:gd name="connsiteY42" fmla="*/ 9129 h 10167"/>
              <a:gd name="connsiteX43" fmla="*/ 3227 w 10000"/>
              <a:gd name="connsiteY43" fmla="*/ 9471 h 10167"/>
              <a:gd name="connsiteX44" fmla="*/ 8837 w 10000"/>
              <a:gd name="connsiteY44" fmla="*/ 10000 h 10167"/>
              <a:gd name="connsiteX45" fmla="*/ 9153 w 10000"/>
              <a:gd name="connsiteY45" fmla="*/ 8466 h 10167"/>
              <a:gd name="connsiteX46" fmla="*/ 10000 w 10000"/>
              <a:gd name="connsiteY46" fmla="*/ 6822 h 10167"/>
              <a:gd name="connsiteX47" fmla="*/ 9440 w 10000"/>
              <a:gd name="connsiteY47" fmla="*/ 6614 h 10167"/>
              <a:gd name="connsiteX48" fmla="*/ 9459 w 10000"/>
              <a:gd name="connsiteY48" fmla="*/ 6166 h 10167"/>
              <a:gd name="connsiteX49" fmla="*/ 9505 w 10000"/>
              <a:gd name="connsiteY49" fmla="*/ 5614 h 10167"/>
              <a:gd name="connsiteX50" fmla="*/ 9548 w 10000"/>
              <a:gd name="connsiteY50" fmla="*/ 5204 h 10167"/>
              <a:gd name="connsiteX51" fmla="*/ 9416 w 10000"/>
              <a:gd name="connsiteY51" fmla="*/ 4743 h 10167"/>
              <a:gd name="connsiteX52" fmla="*/ 9165 w 10000"/>
              <a:gd name="connsiteY52" fmla="*/ 4371 h 10167"/>
              <a:gd name="connsiteX53" fmla="*/ 9079 w 10000"/>
              <a:gd name="connsiteY53" fmla="*/ 4023 h 10167"/>
              <a:gd name="connsiteX54" fmla="*/ 9062 w 10000"/>
              <a:gd name="connsiteY54" fmla="*/ 3628 h 10167"/>
              <a:gd name="connsiteX55" fmla="*/ 9186 w 10000"/>
              <a:gd name="connsiteY55" fmla="*/ 3175 h 10167"/>
              <a:gd name="connsiteX56" fmla="*/ 9335 w 10000"/>
              <a:gd name="connsiteY56" fmla="*/ 2802 h 10167"/>
              <a:gd name="connsiteX57" fmla="*/ 9335 w 10000"/>
              <a:gd name="connsiteY57" fmla="*/ 2691 h 10167"/>
              <a:gd name="connsiteX58" fmla="*/ 9526 w 10000"/>
              <a:gd name="connsiteY58" fmla="*/ 1219 h 10167"/>
              <a:gd name="connsiteX59" fmla="*/ 9546 w 10000"/>
              <a:gd name="connsiteY59" fmla="*/ 815 h 10167"/>
              <a:gd name="connsiteX60" fmla="*/ 9712 w 10000"/>
              <a:gd name="connsiteY60" fmla="*/ 810 h 10167"/>
              <a:gd name="connsiteX61" fmla="*/ 9864 w 10000"/>
              <a:gd name="connsiteY61" fmla="*/ 647 h 10167"/>
              <a:gd name="connsiteX62" fmla="*/ 9882 w 10000"/>
              <a:gd name="connsiteY62" fmla="*/ 29 h 10167"/>
              <a:gd name="connsiteX63" fmla="*/ 9525 w 10000"/>
              <a:gd name="connsiteY63" fmla="*/ 8 h 10167"/>
              <a:gd name="connsiteX64" fmla="*/ 9081 w 10000"/>
              <a:gd name="connsiteY64" fmla="*/ 188 h 10167"/>
              <a:gd name="connsiteX65" fmla="*/ 8695 w 10000"/>
              <a:gd name="connsiteY65" fmla="*/ 493 h 10167"/>
              <a:gd name="connsiteX66" fmla="*/ 7987 w 10000"/>
              <a:gd name="connsiteY66" fmla="*/ 936 h 10167"/>
              <a:gd name="connsiteX67" fmla="*/ 6047 w 10000"/>
              <a:gd name="connsiteY67" fmla="*/ 1812 h 10167"/>
              <a:gd name="connsiteX68" fmla="*/ 5239 w 10000"/>
              <a:gd name="connsiteY68" fmla="*/ 2297 h 10167"/>
              <a:gd name="connsiteX69" fmla="*/ 5239 w 10000"/>
              <a:gd name="connsiteY69" fmla="*/ 2466 h 10167"/>
              <a:gd name="connsiteX70" fmla="*/ 5330 w 10000"/>
              <a:gd name="connsiteY70" fmla="*/ 2438 h 10167"/>
              <a:gd name="connsiteX71" fmla="*/ 5349 w 10000"/>
              <a:gd name="connsiteY71" fmla="*/ 2572 h 10167"/>
              <a:gd name="connsiteX72" fmla="*/ 5203 w 10000"/>
              <a:gd name="connsiteY72" fmla="*/ 2658 h 10167"/>
              <a:gd name="connsiteX73" fmla="*/ 4597 w 10000"/>
              <a:gd name="connsiteY73" fmla="*/ 3179 h 10167"/>
              <a:gd name="connsiteX74" fmla="*/ 4366 w 10000"/>
              <a:gd name="connsiteY74" fmla="*/ 3461 h 10167"/>
              <a:gd name="connsiteX75" fmla="*/ 3931 w 10000"/>
              <a:gd name="connsiteY75" fmla="*/ 3832 h 10167"/>
              <a:gd name="connsiteX76" fmla="*/ 3788 w 10000"/>
              <a:gd name="connsiteY76" fmla="*/ 4005 h 10167"/>
              <a:gd name="connsiteX77" fmla="*/ 3793 w 10000"/>
              <a:gd name="connsiteY77" fmla="*/ 4136 h 10167"/>
              <a:gd name="connsiteX78" fmla="*/ 3592 w 10000"/>
              <a:gd name="connsiteY78" fmla="*/ 4290 h 10167"/>
              <a:gd name="connsiteX79" fmla="*/ 3277 w 10000"/>
              <a:gd name="connsiteY79" fmla="*/ 4209 h 10167"/>
              <a:gd name="connsiteX80" fmla="*/ 2919 w 10000"/>
              <a:gd name="connsiteY80" fmla="*/ 4540 h 10167"/>
              <a:gd name="connsiteX81" fmla="*/ 2919 w 10000"/>
              <a:gd name="connsiteY81" fmla="*/ 4709 h 10167"/>
              <a:gd name="connsiteX82" fmla="*/ 2629 w 10000"/>
              <a:gd name="connsiteY82" fmla="*/ 4935 h 10167"/>
              <a:gd name="connsiteX83" fmla="*/ 2784 w 10000"/>
              <a:gd name="connsiteY83" fmla="*/ 5064 h 10167"/>
              <a:gd name="connsiteX84" fmla="*/ 3010 w 10000"/>
              <a:gd name="connsiteY84" fmla="*/ 4947 h 10167"/>
              <a:gd name="connsiteX85" fmla="*/ 3435 w 10000"/>
              <a:gd name="connsiteY85" fmla="*/ 5153 h 10167"/>
              <a:gd name="connsiteX86" fmla="*/ 3878 w 10000"/>
              <a:gd name="connsiteY86" fmla="*/ 4899 h 10167"/>
              <a:gd name="connsiteX87" fmla="*/ 3978 w 10000"/>
              <a:gd name="connsiteY87" fmla="*/ 4963 h 10167"/>
              <a:gd name="connsiteX88" fmla="*/ 3520 w 10000"/>
              <a:gd name="connsiteY88" fmla="*/ 5255 h 10167"/>
              <a:gd name="connsiteX89" fmla="*/ 3978 w 10000"/>
              <a:gd name="connsiteY89" fmla="*/ 5593 h 10167"/>
              <a:gd name="connsiteX90" fmla="*/ 4270 w 10000"/>
              <a:gd name="connsiteY90" fmla="*/ 5384 h 10167"/>
              <a:gd name="connsiteX91" fmla="*/ 4476 w 10000"/>
              <a:gd name="connsiteY91" fmla="*/ 5334 h 10167"/>
              <a:gd name="connsiteX92" fmla="*/ 4487 w 10000"/>
              <a:gd name="connsiteY92" fmla="*/ 5491 h 10167"/>
              <a:gd name="connsiteX93" fmla="*/ 4191 w 10000"/>
              <a:gd name="connsiteY93" fmla="*/ 5655 h 10167"/>
              <a:gd name="connsiteX94" fmla="*/ 4363 w 10000"/>
              <a:gd name="connsiteY94" fmla="*/ 5861 h 10167"/>
              <a:gd name="connsiteX95" fmla="*/ 4937 w 10000"/>
              <a:gd name="connsiteY95" fmla="*/ 5468 h 10167"/>
              <a:gd name="connsiteX96" fmla="*/ 4844 w 10000"/>
              <a:gd name="connsiteY96" fmla="*/ 5316 h 10167"/>
              <a:gd name="connsiteX97" fmla="*/ 5050 w 10000"/>
              <a:gd name="connsiteY97" fmla="*/ 5164 h 10167"/>
              <a:gd name="connsiteX98" fmla="*/ 5267 w 10000"/>
              <a:gd name="connsiteY98" fmla="*/ 5321 h 10167"/>
              <a:gd name="connsiteX99" fmla="*/ 5550 w 10000"/>
              <a:gd name="connsiteY99" fmla="*/ 5251 h 10167"/>
              <a:gd name="connsiteX100" fmla="*/ 6487 w 10000"/>
              <a:gd name="connsiteY100" fmla="*/ 3804 h 10167"/>
              <a:gd name="connsiteX101" fmla="*/ 6462 w 10000"/>
              <a:gd name="connsiteY101" fmla="*/ 3966 h 10167"/>
              <a:gd name="connsiteX102" fmla="*/ 5779 w 10000"/>
              <a:gd name="connsiteY102" fmla="*/ 5451 h 10167"/>
              <a:gd name="connsiteX103" fmla="*/ 6793 w 10000"/>
              <a:gd name="connsiteY103" fmla="*/ 5267 h 10167"/>
              <a:gd name="connsiteX104" fmla="*/ 6731 w 10000"/>
              <a:gd name="connsiteY104" fmla="*/ 5525 h 10167"/>
              <a:gd name="connsiteX105" fmla="*/ 6033 w 10000"/>
              <a:gd name="connsiteY105" fmla="*/ 5677 h 10167"/>
              <a:gd name="connsiteX106" fmla="*/ 6063 w 10000"/>
              <a:gd name="connsiteY106" fmla="*/ 5873 h 10167"/>
              <a:gd name="connsiteX107" fmla="*/ 6510 w 10000"/>
              <a:gd name="connsiteY107" fmla="*/ 5855 h 10167"/>
              <a:gd name="connsiteX108" fmla="*/ 6495 w 10000"/>
              <a:gd name="connsiteY108" fmla="*/ 6030 h 10167"/>
              <a:gd name="connsiteX109" fmla="*/ 6167 w 10000"/>
              <a:gd name="connsiteY109" fmla="*/ 6064 h 10167"/>
              <a:gd name="connsiteX110" fmla="*/ 6167 w 10000"/>
              <a:gd name="connsiteY110" fmla="*/ 6249 h 10167"/>
              <a:gd name="connsiteX111" fmla="*/ 6417 w 10000"/>
              <a:gd name="connsiteY111" fmla="*/ 6262 h 10167"/>
              <a:gd name="connsiteX112" fmla="*/ 6401 w 10000"/>
              <a:gd name="connsiteY112" fmla="*/ 6420 h 10167"/>
              <a:gd name="connsiteX113" fmla="*/ 6119 w 10000"/>
              <a:gd name="connsiteY113" fmla="*/ 6499 h 10167"/>
              <a:gd name="connsiteX114" fmla="*/ 6033 w 10000"/>
              <a:gd name="connsiteY114" fmla="*/ 6537 h 10167"/>
              <a:gd name="connsiteX115" fmla="*/ 5958 w 10000"/>
              <a:gd name="connsiteY115" fmla="*/ 6485 h 10167"/>
              <a:gd name="connsiteX116" fmla="*/ 6010 w 10000"/>
              <a:gd name="connsiteY116" fmla="*/ 6415 h 10167"/>
              <a:gd name="connsiteX117" fmla="*/ 5963 w 10000"/>
              <a:gd name="connsiteY117" fmla="*/ 6200 h 10167"/>
              <a:gd name="connsiteX118" fmla="*/ 5730 w 10000"/>
              <a:gd name="connsiteY118" fmla="*/ 5879 h 10167"/>
              <a:gd name="connsiteX119" fmla="*/ 5596 w 10000"/>
              <a:gd name="connsiteY119" fmla="*/ 5924 h 10167"/>
              <a:gd name="connsiteX120" fmla="*/ 5613 w 10000"/>
              <a:gd name="connsiteY120" fmla="*/ 5754 h 10167"/>
              <a:gd name="connsiteX121" fmla="*/ 5387 w 10000"/>
              <a:gd name="connsiteY121" fmla="*/ 5571 h 10167"/>
              <a:gd name="connsiteX122" fmla="*/ 5064 w 10000"/>
              <a:gd name="connsiteY122" fmla="*/ 5805 h 10167"/>
              <a:gd name="connsiteX123" fmla="*/ 5092 w 10000"/>
              <a:gd name="connsiteY123" fmla="*/ 6278 h 10167"/>
              <a:gd name="connsiteX124" fmla="*/ 4976 w 10000"/>
              <a:gd name="connsiteY124" fmla="*/ 6318 h 10167"/>
              <a:gd name="connsiteX125" fmla="*/ 4984 w 10000"/>
              <a:gd name="connsiteY125" fmla="*/ 6874 h 10167"/>
              <a:gd name="connsiteX126" fmla="*/ 5188 w 10000"/>
              <a:gd name="connsiteY126" fmla="*/ 6906 h 10167"/>
              <a:gd name="connsiteX127" fmla="*/ 5251 w 10000"/>
              <a:gd name="connsiteY127" fmla="*/ 6968 h 10167"/>
              <a:gd name="connsiteX128" fmla="*/ 5239 w 10000"/>
              <a:gd name="connsiteY128" fmla="*/ 7559 h 10167"/>
              <a:gd name="connsiteX129" fmla="*/ 7254 w 10000"/>
              <a:gd name="connsiteY129" fmla="*/ 7546 h 10167"/>
              <a:gd name="connsiteX130" fmla="*/ 7479 w 10000"/>
              <a:gd name="connsiteY130" fmla="*/ 7071 h 10167"/>
              <a:gd name="connsiteX131" fmla="*/ 7632 w 10000"/>
              <a:gd name="connsiteY131" fmla="*/ 6519 h 10167"/>
              <a:gd name="connsiteX132" fmla="*/ 7651 w 10000"/>
              <a:gd name="connsiteY132" fmla="*/ 5416 h 10167"/>
              <a:gd name="connsiteX133" fmla="*/ 7680 w 10000"/>
              <a:gd name="connsiteY133" fmla="*/ 5220 h 10167"/>
              <a:gd name="connsiteX134" fmla="*/ 7710 w 10000"/>
              <a:gd name="connsiteY134" fmla="*/ 5120 h 10167"/>
              <a:gd name="connsiteX0" fmla="*/ 7710 w 10000"/>
              <a:gd name="connsiteY0" fmla="*/ 5120 h 10110"/>
              <a:gd name="connsiteX1" fmla="*/ 7814 w 10000"/>
              <a:gd name="connsiteY1" fmla="*/ 5306 h 10110"/>
              <a:gd name="connsiteX2" fmla="*/ 7846 w 10000"/>
              <a:gd name="connsiteY2" fmla="*/ 5620 h 10110"/>
              <a:gd name="connsiteX3" fmla="*/ 7789 w 10000"/>
              <a:gd name="connsiteY3" fmla="*/ 6464 h 10110"/>
              <a:gd name="connsiteX4" fmla="*/ 7725 w 10000"/>
              <a:gd name="connsiteY4" fmla="*/ 6918 h 10110"/>
              <a:gd name="connsiteX5" fmla="*/ 7597 w 10000"/>
              <a:gd name="connsiteY5" fmla="*/ 7313 h 10110"/>
              <a:gd name="connsiteX6" fmla="*/ 7431 w 10000"/>
              <a:gd name="connsiteY6" fmla="*/ 7678 h 10110"/>
              <a:gd name="connsiteX7" fmla="*/ 7290 w 10000"/>
              <a:gd name="connsiteY7" fmla="*/ 7886 h 10110"/>
              <a:gd name="connsiteX8" fmla="*/ 7145 w 10000"/>
              <a:gd name="connsiteY8" fmla="*/ 8064 h 10110"/>
              <a:gd name="connsiteX9" fmla="*/ 6887 w 10000"/>
              <a:gd name="connsiteY9" fmla="*/ 8202 h 10110"/>
              <a:gd name="connsiteX10" fmla="*/ 6557 w 10000"/>
              <a:gd name="connsiteY10" fmla="*/ 8327 h 10110"/>
              <a:gd name="connsiteX11" fmla="*/ 6124 w 10000"/>
              <a:gd name="connsiteY11" fmla="*/ 8452 h 10110"/>
              <a:gd name="connsiteX12" fmla="*/ 5662 w 10000"/>
              <a:gd name="connsiteY12" fmla="*/ 8522 h 10110"/>
              <a:gd name="connsiteX13" fmla="*/ 5316 w 10000"/>
              <a:gd name="connsiteY13" fmla="*/ 8544 h 10110"/>
              <a:gd name="connsiteX14" fmla="*/ 4937 w 10000"/>
              <a:gd name="connsiteY14" fmla="*/ 8512 h 10110"/>
              <a:gd name="connsiteX15" fmla="*/ 4691 w 10000"/>
              <a:gd name="connsiteY15" fmla="*/ 8437 h 10110"/>
              <a:gd name="connsiteX16" fmla="*/ 4708 w 10000"/>
              <a:gd name="connsiteY16" fmla="*/ 9449 h 10110"/>
              <a:gd name="connsiteX17" fmla="*/ 4476 w 10000"/>
              <a:gd name="connsiteY17" fmla="*/ 9471 h 10110"/>
              <a:gd name="connsiteX18" fmla="*/ 4084 w 10000"/>
              <a:gd name="connsiteY18" fmla="*/ 8909 h 10110"/>
              <a:gd name="connsiteX19" fmla="*/ 4183 w 10000"/>
              <a:gd name="connsiteY19" fmla="*/ 8624 h 10110"/>
              <a:gd name="connsiteX20" fmla="*/ 4029 w 10000"/>
              <a:gd name="connsiteY20" fmla="*/ 8202 h 10110"/>
              <a:gd name="connsiteX21" fmla="*/ 3510 w 10000"/>
              <a:gd name="connsiteY21" fmla="*/ 8506 h 10110"/>
              <a:gd name="connsiteX22" fmla="*/ 3384 w 10000"/>
              <a:gd name="connsiteY22" fmla="*/ 8226 h 10110"/>
              <a:gd name="connsiteX23" fmla="*/ 4183 w 10000"/>
              <a:gd name="connsiteY23" fmla="*/ 7784 h 10110"/>
              <a:gd name="connsiteX24" fmla="*/ 3963 w 10000"/>
              <a:gd name="connsiteY24" fmla="*/ 6244 h 10110"/>
              <a:gd name="connsiteX25" fmla="*/ 3258 w 10000"/>
              <a:gd name="connsiteY25" fmla="*/ 5855 h 10110"/>
              <a:gd name="connsiteX26" fmla="*/ 2777 w 10000"/>
              <a:gd name="connsiteY26" fmla="*/ 6057 h 10110"/>
              <a:gd name="connsiteX27" fmla="*/ 2187 w 10000"/>
              <a:gd name="connsiteY27" fmla="*/ 5604 h 10110"/>
              <a:gd name="connsiteX28" fmla="*/ 0 w 10000"/>
              <a:gd name="connsiteY28" fmla="*/ 6620 h 10110"/>
              <a:gd name="connsiteX29" fmla="*/ 0 w 10000"/>
              <a:gd name="connsiteY29" fmla="*/ 7426 h 10110"/>
              <a:gd name="connsiteX30" fmla="*/ 674 w 10000"/>
              <a:gd name="connsiteY30" fmla="*/ 7406 h 10110"/>
              <a:gd name="connsiteX31" fmla="*/ 1332 w 10000"/>
              <a:gd name="connsiteY31" fmla="*/ 6800 h 10110"/>
              <a:gd name="connsiteX32" fmla="*/ 1534 w 10000"/>
              <a:gd name="connsiteY32" fmla="*/ 7060 h 10110"/>
              <a:gd name="connsiteX33" fmla="*/ 824 w 10000"/>
              <a:gd name="connsiteY33" fmla="*/ 7684 h 10110"/>
              <a:gd name="connsiteX34" fmla="*/ 1105 w 10000"/>
              <a:gd name="connsiteY34" fmla="*/ 8104 h 10110"/>
              <a:gd name="connsiteX35" fmla="*/ 2099 w 10000"/>
              <a:gd name="connsiteY35" fmla="*/ 8154 h 10110"/>
              <a:gd name="connsiteX36" fmla="*/ 2294 w 10000"/>
              <a:gd name="connsiteY36" fmla="*/ 8646 h 10110"/>
              <a:gd name="connsiteX37" fmla="*/ 3026 w 10000"/>
              <a:gd name="connsiteY37" fmla="*/ 8386 h 10110"/>
              <a:gd name="connsiteX38" fmla="*/ 3165 w 10000"/>
              <a:gd name="connsiteY38" fmla="*/ 8374 h 10110"/>
              <a:gd name="connsiteX39" fmla="*/ 3200 w 10000"/>
              <a:gd name="connsiteY39" fmla="*/ 8624 h 10110"/>
              <a:gd name="connsiteX40" fmla="*/ 3084 w 10000"/>
              <a:gd name="connsiteY40" fmla="*/ 8594 h 10110"/>
              <a:gd name="connsiteX41" fmla="*/ 3107 w 10000"/>
              <a:gd name="connsiteY41" fmla="*/ 9148 h 10110"/>
              <a:gd name="connsiteX42" fmla="*/ 2965 w 10000"/>
              <a:gd name="connsiteY42" fmla="*/ 9129 h 10110"/>
              <a:gd name="connsiteX43" fmla="*/ 8837 w 10000"/>
              <a:gd name="connsiteY43" fmla="*/ 10000 h 10110"/>
              <a:gd name="connsiteX44" fmla="*/ 9153 w 10000"/>
              <a:gd name="connsiteY44" fmla="*/ 8466 h 10110"/>
              <a:gd name="connsiteX45" fmla="*/ 10000 w 10000"/>
              <a:gd name="connsiteY45" fmla="*/ 6822 h 10110"/>
              <a:gd name="connsiteX46" fmla="*/ 9440 w 10000"/>
              <a:gd name="connsiteY46" fmla="*/ 6614 h 10110"/>
              <a:gd name="connsiteX47" fmla="*/ 9459 w 10000"/>
              <a:gd name="connsiteY47" fmla="*/ 6166 h 10110"/>
              <a:gd name="connsiteX48" fmla="*/ 9505 w 10000"/>
              <a:gd name="connsiteY48" fmla="*/ 5614 h 10110"/>
              <a:gd name="connsiteX49" fmla="*/ 9548 w 10000"/>
              <a:gd name="connsiteY49" fmla="*/ 5204 h 10110"/>
              <a:gd name="connsiteX50" fmla="*/ 9416 w 10000"/>
              <a:gd name="connsiteY50" fmla="*/ 4743 h 10110"/>
              <a:gd name="connsiteX51" fmla="*/ 9165 w 10000"/>
              <a:gd name="connsiteY51" fmla="*/ 4371 h 10110"/>
              <a:gd name="connsiteX52" fmla="*/ 9079 w 10000"/>
              <a:gd name="connsiteY52" fmla="*/ 4023 h 10110"/>
              <a:gd name="connsiteX53" fmla="*/ 9062 w 10000"/>
              <a:gd name="connsiteY53" fmla="*/ 3628 h 10110"/>
              <a:gd name="connsiteX54" fmla="*/ 9186 w 10000"/>
              <a:gd name="connsiteY54" fmla="*/ 3175 h 10110"/>
              <a:gd name="connsiteX55" fmla="*/ 9335 w 10000"/>
              <a:gd name="connsiteY55" fmla="*/ 2802 h 10110"/>
              <a:gd name="connsiteX56" fmla="*/ 9335 w 10000"/>
              <a:gd name="connsiteY56" fmla="*/ 2691 h 10110"/>
              <a:gd name="connsiteX57" fmla="*/ 9526 w 10000"/>
              <a:gd name="connsiteY57" fmla="*/ 1219 h 10110"/>
              <a:gd name="connsiteX58" fmla="*/ 9546 w 10000"/>
              <a:gd name="connsiteY58" fmla="*/ 815 h 10110"/>
              <a:gd name="connsiteX59" fmla="*/ 9712 w 10000"/>
              <a:gd name="connsiteY59" fmla="*/ 810 h 10110"/>
              <a:gd name="connsiteX60" fmla="*/ 9864 w 10000"/>
              <a:gd name="connsiteY60" fmla="*/ 647 h 10110"/>
              <a:gd name="connsiteX61" fmla="*/ 9882 w 10000"/>
              <a:gd name="connsiteY61" fmla="*/ 29 h 10110"/>
              <a:gd name="connsiteX62" fmla="*/ 9525 w 10000"/>
              <a:gd name="connsiteY62" fmla="*/ 8 h 10110"/>
              <a:gd name="connsiteX63" fmla="*/ 9081 w 10000"/>
              <a:gd name="connsiteY63" fmla="*/ 188 h 10110"/>
              <a:gd name="connsiteX64" fmla="*/ 8695 w 10000"/>
              <a:gd name="connsiteY64" fmla="*/ 493 h 10110"/>
              <a:gd name="connsiteX65" fmla="*/ 7987 w 10000"/>
              <a:gd name="connsiteY65" fmla="*/ 936 h 10110"/>
              <a:gd name="connsiteX66" fmla="*/ 6047 w 10000"/>
              <a:gd name="connsiteY66" fmla="*/ 1812 h 10110"/>
              <a:gd name="connsiteX67" fmla="*/ 5239 w 10000"/>
              <a:gd name="connsiteY67" fmla="*/ 2297 h 10110"/>
              <a:gd name="connsiteX68" fmla="*/ 5239 w 10000"/>
              <a:gd name="connsiteY68" fmla="*/ 2466 h 10110"/>
              <a:gd name="connsiteX69" fmla="*/ 5330 w 10000"/>
              <a:gd name="connsiteY69" fmla="*/ 2438 h 10110"/>
              <a:gd name="connsiteX70" fmla="*/ 5349 w 10000"/>
              <a:gd name="connsiteY70" fmla="*/ 2572 h 10110"/>
              <a:gd name="connsiteX71" fmla="*/ 5203 w 10000"/>
              <a:gd name="connsiteY71" fmla="*/ 2658 h 10110"/>
              <a:gd name="connsiteX72" fmla="*/ 4597 w 10000"/>
              <a:gd name="connsiteY72" fmla="*/ 3179 h 10110"/>
              <a:gd name="connsiteX73" fmla="*/ 4366 w 10000"/>
              <a:gd name="connsiteY73" fmla="*/ 3461 h 10110"/>
              <a:gd name="connsiteX74" fmla="*/ 3931 w 10000"/>
              <a:gd name="connsiteY74" fmla="*/ 3832 h 10110"/>
              <a:gd name="connsiteX75" fmla="*/ 3788 w 10000"/>
              <a:gd name="connsiteY75" fmla="*/ 4005 h 10110"/>
              <a:gd name="connsiteX76" fmla="*/ 3793 w 10000"/>
              <a:gd name="connsiteY76" fmla="*/ 4136 h 10110"/>
              <a:gd name="connsiteX77" fmla="*/ 3592 w 10000"/>
              <a:gd name="connsiteY77" fmla="*/ 4290 h 10110"/>
              <a:gd name="connsiteX78" fmla="*/ 3277 w 10000"/>
              <a:gd name="connsiteY78" fmla="*/ 4209 h 10110"/>
              <a:gd name="connsiteX79" fmla="*/ 2919 w 10000"/>
              <a:gd name="connsiteY79" fmla="*/ 4540 h 10110"/>
              <a:gd name="connsiteX80" fmla="*/ 2919 w 10000"/>
              <a:gd name="connsiteY80" fmla="*/ 4709 h 10110"/>
              <a:gd name="connsiteX81" fmla="*/ 2629 w 10000"/>
              <a:gd name="connsiteY81" fmla="*/ 4935 h 10110"/>
              <a:gd name="connsiteX82" fmla="*/ 2784 w 10000"/>
              <a:gd name="connsiteY82" fmla="*/ 5064 h 10110"/>
              <a:gd name="connsiteX83" fmla="*/ 3010 w 10000"/>
              <a:gd name="connsiteY83" fmla="*/ 4947 h 10110"/>
              <a:gd name="connsiteX84" fmla="*/ 3435 w 10000"/>
              <a:gd name="connsiteY84" fmla="*/ 5153 h 10110"/>
              <a:gd name="connsiteX85" fmla="*/ 3878 w 10000"/>
              <a:gd name="connsiteY85" fmla="*/ 4899 h 10110"/>
              <a:gd name="connsiteX86" fmla="*/ 3978 w 10000"/>
              <a:gd name="connsiteY86" fmla="*/ 4963 h 10110"/>
              <a:gd name="connsiteX87" fmla="*/ 3520 w 10000"/>
              <a:gd name="connsiteY87" fmla="*/ 5255 h 10110"/>
              <a:gd name="connsiteX88" fmla="*/ 3978 w 10000"/>
              <a:gd name="connsiteY88" fmla="*/ 5593 h 10110"/>
              <a:gd name="connsiteX89" fmla="*/ 4270 w 10000"/>
              <a:gd name="connsiteY89" fmla="*/ 5384 h 10110"/>
              <a:gd name="connsiteX90" fmla="*/ 4476 w 10000"/>
              <a:gd name="connsiteY90" fmla="*/ 5334 h 10110"/>
              <a:gd name="connsiteX91" fmla="*/ 4487 w 10000"/>
              <a:gd name="connsiteY91" fmla="*/ 5491 h 10110"/>
              <a:gd name="connsiteX92" fmla="*/ 4191 w 10000"/>
              <a:gd name="connsiteY92" fmla="*/ 5655 h 10110"/>
              <a:gd name="connsiteX93" fmla="*/ 4363 w 10000"/>
              <a:gd name="connsiteY93" fmla="*/ 5861 h 10110"/>
              <a:gd name="connsiteX94" fmla="*/ 4937 w 10000"/>
              <a:gd name="connsiteY94" fmla="*/ 5468 h 10110"/>
              <a:gd name="connsiteX95" fmla="*/ 4844 w 10000"/>
              <a:gd name="connsiteY95" fmla="*/ 5316 h 10110"/>
              <a:gd name="connsiteX96" fmla="*/ 5050 w 10000"/>
              <a:gd name="connsiteY96" fmla="*/ 5164 h 10110"/>
              <a:gd name="connsiteX97" fmla="*/ 5267 w 10000"/>
              <a:gd name="connsiteY97" fmla="*/ 5321 h 10110"/>
              <a:gd name="connsiteX98" fmla="*/ 5550 w 10000"/>
              <a:gd name="connsiteY98" fmla="*/ 5251 h 10110"/>
              <a:gd name="connsiteX99" fmla="*/ 6487 w 10000"/>
              <a:gd name="connsiteY99" fmla="*/ 3804 h 10110"/>
              <a:gd name="connsiteX100" fmla="*/ 6462 w 10000"/>
              <a:gd name="connsiteY100" fmla="*/ 3966 h 10110"/>
              <a:gd name="connsiteX101" fmla="*/ 5779 w 10000"/>
              <a:gd name="connsiteY101" fmla="*/ 5451 h 10110"/>
              <a:gd name="connsiteX102" fmla="*/ 6793 w 10000"/>
              <a:gd name="connsiteY102" fmla="*/ 5267 h 10110"/>
              <a:gd name="connsiteX103" fmla="*/ 6731 w 10000"/>
              <a:gd name="connsiteY103" fmla="*/ 5525 h 10110"/>
              <a:gd name="connsiteX104" fmla="*/ 6033 w 10000"/>
              <a:gd name="connsiteY104" fmla="*/ 5677 h 10110"/>
              <a:gd name="connsiteX105" fmla="*/ 6063 w 10000"/>
              <a:gd name="connsiteY105" fmla="*/ 5873 h 10110"/>
              <a:gd name="connsiteX106" fmla="*/ 6510 w 10000"/>
              <a:gd name="connsiteY106" fmla="*/ 5855 h 10110"/>
              <a:gd name="connsiteX107" fmla="*/ 6495 w 10000"/>
              <a:gd name="connsiteY107" fmla="*/ 6030 h 10110"/>
              <a:gd name="connsiteX108" fmla="*/ 6167 w 10000"/>
              <a:gd name="connsiteY108" fmla="*/ 6064 h 10110"/>
              <a:gd name="connsiteX109" fmla="*/ 6167 w 10000"/>
              <a:gd name="connsiteY109" fmla="*/ 6249 h 10110"/>
              <a:gd name="connsiteX110" fmla="*/ 6417 w 10000"/>
              <a:gd name="connsiteY110" fmla="*/ 6262 h 10110"/>
              <a:gd name="connsiteX111" fmla="*/ 6401 w 10000"/>
              <a:gd name="connsiteY111" fmla="*/ 6420 h 10110"/>
              <a:gd name="connsiteX112" fmla="*/ 6119 w 10000"/>
              <a:gd name="connsiteY112" fmla="*/ 6499 h 10110"/>
              <a:gd name="connsiteX113" fmla="*/ 6033 w 10000"/>
              <a:gd name="connsiteY113" fmla="*/ 6537 h 10110"/>
              <a:gd name="connsiteX114" fmla="*/ 5958 w 10000"/>
              <a:gd name="connsiteY114" fmla="*/ 6485 h 10110"/>
              <a:gd name="connsiteX115" fmla="*/ 6010 w 10000"/>
              <a:gd name="connsiteY115" fmla="*/ 6415 h 10110"/>
              <a:gd name="connsiteX116" fmla="*/ 5963 w 10000"/>
              <a:gd name="connsiteY116" fmla="*/ 6200 h 10110"/>
              <a:gd name="connsiteX117" fmla="*/ 5730 w 10000"/>
              <a:gd name="connsiteY117" fmla="*/ 5879 h 10110"/>
              <a:gd name="connsiteX118" fmla="*/ 5596 w 10000"/>
              <a:gd name="connsiteY118" fmla="*/ 5924 h 10110"/>
              <a:gd name="connsiteX119" fmla="*/ 5613 w 10000"/>
              <a:gd name="connsiteY119" fmla="*/ 5754 h 10110"/>
              <a:gd name="connsiteX120" fmla="*/ 5387 w 10000"/>
              <a:gd name="connsiteY120" fmla="*/ 5571 h 10110"/>
              <a:gd name="connsiteX121" fmla="*/ 5064 w 10000"/>
              <a:gd name="connsiteY121" fmla="*/ 5805 h 10110"/>
              <a:gd name="connsiteX122" fmla="*/ 5092 w 10000"/>
              <a:gd name="connsiteY122" fmla="*/ 6278 h 10110"/>
              <a:gd name="connsiteX123" fmla="*/ 4976 w 10000"/>
              <a:gd name="connsiteY123" fmla="*/ 6318 h 10110"/>
              <a:gd name="connsiteX124" fmla="*/ 4984 w 10000"/>
              <a:gd name="connsiteY124" fmla="*/ 6874 h 10110"/>
              <a:gd name="connsiteX125" fmla="*/ 5188 w 10000"/>
              <a:gd name="connsiteY125" fmla="*/ 6906 h 10110"/>
              <a:gd name="connsiteX126" fmla="*/ 5251 w 10000"/>
              <a:gd name="connsiteY126" fmla="*/ 6968 h 10110"/>
              <a:gd name="connsiteX127" fmla="*/ 5239 w 10000"/>
              <a:gd name="connsiteY127" fmla="*/ 7559 h 10110"/>
              <a:gd name="connsiteX128" fmla="*/ 7254 w 10000"/>
              <a:gd name="connsiteY128" fmla="*/ 7546 h 10110"/>
              <a:gd name="connsiteX129" fmla="*/ 7479 w 10000"/>
              <a:gd name="connsiteY129" fmla="*/ 7071 h 10110"/>
              <a:gd name="connsiteX130" fmla="*/ 7632 w 10000"/>
              <a:gd name="connsiteY130" fmla="*/ 6519 h 10110"/>
              <a:gd name="connsiteX131" fmla="*/ 7651 w 10000"/>
              <a:gd name="connsiteY131" fmla="*/ 5416 h 10110"/>
              <a:gd name="connsiteX132" fmla="*/ 7680 w 10000"/>
              <a:gd name="connsiteY132" fmla="*/ 5220 h 10110"/>
              <a:gd name="connsiteX133" fmla="*/ 7710 w 10000"/>
              <a:gd name="connsiteY133" fmla="*/ 5120 h 10110"/>
              <a:gd name="connsiteX0" fmla="*/ 7710 w 10000"/>
              <a:gd name="connsiteY0" fmla="*/ 5120 h 10114"/>
              <a:gd name="connsiteX1" fmla="*/ 7814 w 10000"/>
              <a:gd name="connsiteY1" fmla="*/ 5306 h 10114"/>
              <a:gd name="connsiteX2" fmla="*/ 7846 w 10000"/>
              <a:gd name="connsiteY2" fmla="*/ 5620 h 10114"/>
              <a:gd name="connsiteX3" fmla="*/ 7789 w 10000"/>
              <a:gd name="connsiteY3" fmla="*/ 6464 h 10114"/>
              <a:gd name="connsiteX4" fmla="*/ 7725 w 10000"/>
              <a:gd name="connsiteY4" fmla="*/ 6918 h 10114"/>
              <a:gd name="connsiteX5" fmla="*/ 7597 w 10000"/>
              <a:gd name="connsiteY5" fmla="*/ 7313 h 10114"/>
              <a:gd name="connsiteX6" fmla="*/ 7431 w 10000"/>
              <a:gd name="connsiteY6" fmla="*/ 7678 h 10114"/>
              <a:gd name="connsiteX7" fmla="*/ 7290 w 10000"/>
              <a:gd name="connsiteY7" fmla="*/ 7886 h 10114"/>
              <a:gd name="connsiteX8" fmla="*/ 7145 w 10000"/>
              <a:gd name="connsiteY8" fmla="*/ 8064 h 10114"/>
              <a:gd name="connsiteX9" fmla="*/ 6887 w 10000"/>
              <a:gd name="connsiteY9" fmla="*/ 8202 h 10114"/>
              <a:gd name="connsiteX10" fmla="*/ 6557 w 10000"/>
              <a:gd name="connsiteY10" fmla="*/ 8327 h 10114"/>
              <a:gd name="connsiteX11" fmla="*/ 6124 w 10000"/>
              <a:gd name="connsiteY11" fmla="*/ 8452 h 10114"/>
              <a:gd name="connsiteX12" fmla="*/ 5662 w 10000"/>
              <a:gd name="connsiteY12" fmla="*/ 8522 h 10114"/>
              <a:gd name="connsiteX13" fmla="*/ 5316 w 10000"/>
              <a:gd name="connsiteY13" fmla="*/ 8544 h 10114"/>
              <a:gd name="connsiteX14" fmla="*/ 4937 w 10000"/>
              <a:gd name="connsiteY14" fmla="*/ 8512 h 10114"/>
              <a:gd name="connsiteX15" fmla="*/ 4691 w 10000"/>
              <a:gd name="connsiteY15" fmla="*/ 8437 h 10114"/>
              <a:gd name="connsiteX16" fmla="*/ 4708 w 10000"/>
              <a:gd name="connsiteY16" fmla="*/ 9449 h 10114"/>
              <a:gd name="connsiteX17" fmla="*/ 4476 w 10000"/>
              <a:gd name="connsiteY17" fmla="*/ 9471 h 10114"/>
              <a:gd name="connsiteX18" fmla="*/ 4084 w 10000"/>
              <a:gd name="connsiteY18" fmla="*/ 8909 h 10114"/>
              <a:gd name="connsiteX19" fmla="*/ 4183 w 10000"/>
              <a:gd name="connsiteY19" fmla="*/ 8624 h 10114"/>
              <a:gd name="connsiteX20" fmla="*/ 4029 w 10000"/>
              <a:gd name="connsiteY20" fmla="*/ 8202 h 10114"/>
              <a:gd name="connsiteX21" fmla="*/ 3510 w 10000"/>
              <a:gd name="connsiteY21" fmla="*/ 8506 h 10114"/>
              <a:gd name="connsiteX22" fmla="*/ 3384 w 10000"/>
              <a:gd name="connsiteY22" fmla="*/ 8226 h 10114"/>
              <a:gd name="connsiteX23" fmla="*/ 4183 w 10000"/>
              <a:gd name="connsiteY23" fmla="*/ 7784 h 10114"/>
              <a:gd name="connsiteX24" fmla="*/ 3963 w 10000"/>
              <a:gd name="connsiteY24" fmla="*/ 6244 h 10114"/>
              <a:gd name="connsiteX25" fmla="*/ 3258 w 10000"/>
              <a:gd name="connsiteY25" fmla="*/ 5855 h 10114"/>
              <a:gd name="connsiteX26" fmla="*/ 2777 w 10000"/>
              <a:gd name="connsiteY26" fmla="*/ 6057 h 10114"/>
              <a:gd name="connsiteX27" fmla="*/ 2187 w 10000"/>
              <a:gd name="connsiteY27" fmla="*/ 5604 h 10114"/>
              <a:gd name="connsiteX28" fmla="*/ 0 w 10000"/>
              <a:gd name="connsiteY28" fmla="*/ 6620 h 10114"/>
              <a:gd name="connsiteX29" fmla="*/ 0 w 10000"/>
              <a:gd name="connsiteY29" fmla="*/ 7426 h 10114"/>
              <a:gd name="connsiteX30" fmla="*/ 674 w 10000"/>
              <a:gd name="connsiteY30" fmla="*/ 7406 h 10114"/>
              <a:gd name="connsiteX31" fmla="*/ 1332 w 10000"/>
              <a:gd name="connsiteY31" fmla="*/ 6800 h 10114"/>
              <a:gd name="connsiteX32" fmla="*/ 1534 w 10000"/>
              <a:gd name="connsiteY32" fmla="*/ 7060 h 10114"/>
              <a:gd name="connsiteX33" fmla="*/ 824 w 10000"/>
              <a:gd name="connsiteY33" fmla="*/ 7684 h 10114"/>
              <a:gd name="connsiteX34" fmla="*/ 1105 w 10000"/>
              <a:gd name="connsiteY34" fmla="*/ 8104 h 10114"/>
              <a:gd name="connsiteX35" fmla="*/ 2099 w 10000"/>
              <a:gd name="connsiteY35" fmla="*/ 8154 h 10114"/>
              <a:gd name="connsiteX36" fmla="*/ 2294 w 10000"/>
              <a:gd name="connsiteY36" fmla="*/ 8646 h 10114"/>
              <a:gd name="connsiteX37" fmla="*/ 3026 w 10000"/>
              <a:gd name="connsiteY37" fmla="*/ 8386 h 10114"/>
              <a:gd name="connsiteX38" fmla="*/ 3165 w 10000"/>
              <a:gd name="connsiteY38" fmla="*/ 8374 h 10114"/>
              <a:gd name="connsiteX39" fmla="*/ 3200 w 10000"/>
              <a:gd name="connsiteY39" fmla="*/ 8624 h 10114"/>
              <a:gd name="connsiteX40" fmla="*/ 3084 w 10000"/>
              <a:gd name="connsiteY40" fmla="*/ 8594 h 10114"/>
              <a:gd name="connsiteX41" fmla="*/ 3107 w 10000"/>
              <a:gd name="connsiteY41" fmla="*/ 9148 h 10114"/>
              <a:gd name="connsiteX42" fmla="*/ 8837 w 10000"/>
              <a:gd name="connsiteY42" fmla="*/ 10000 h 10114"/>
              <a:gd name="connsiteX43" fmla="*/ 9153 w 10000"/>
              <a:gd name="connsiteY43" fmla="*/ 8466 h 10114"/>
              <a:gd name="connsiteX44" fmla="*/ 10000 w 10000"/>
              <a:gd name="connsiteY44" fmla="*/ 6822 h 10114"/>
              <a:gd name="connsiteX45" fmla="*/ 9440 w 10000"/>
              <a:gd name="connsiteY45" fmla="*/ 6614 h 10114"/>
              <a:gd name="connsiteX46" fmla="*/ 9459 w 10000"/>
              <a:gd name="connsiteY46" fmla="*/ 6166 h 10114"/>
              <a:gd name="connsiteX47" fmla="*/ 9505 w 10000"/>
              <a:gd name="connsiteY47" fmla="*/ 5614 h 10114"/>
              <a:gd name="connsiteX48" fmla="*/ 9548 w 10000"/>
              <a:gd name="connsiteY48" fmla="*/ 5204 h 10114"/>
              <a:gd name="connsiteX49" fmla="*/ 9416 w 10000"/>
              <a:gd name="connsiteY49" fmla="*/ 4743 h 10114"/>
              <a:gd name="connsiteX50" fmla="*/ 9165 w 10000"/>
              <a:gd name="connsiteY50" fmla="*/ 4371 h 10114"/>
              <a:gd name="connsiteX51" fmla="*/ 9079 w 10000"/>
              <a:gd name="connsiteY51" fmla="*/ 4023 h 10114"/>
              <a:gd name="connsiteX52" fmla="*/ 9062 w 10000"/>
              <a:gd name="connsiteY52" fmla="*/ 3628 h 10114"/>
              <a:gd name="connsiteX53" fmla="*/ 9186 w 10000"/>
              <a:gd name="connsiteY53" fmla="*/ 3175 h 10114"/>
              <a:gd name="connsiteX54" fmla="*/ 9335 w 10000"/>
              <a:gd name="connsiteY54" fmla="*/ 2802 h 10114"/>
              <a:gd name="connsiteX55" fmla="*/ 9335 w 10000"/>
              <a:gd name="connsiteY55" fmla="*/ 2691 h 10114"/>
              <a:gd name="connsiteX56" fmla="*/ 9526 w 10000"/>
              <a:gd name="connsiteY56" fmla="*/ 1219 h 10114"/>
              <a:gd name="connsiteX57" fmla="*/ 9546 w 10000"/>
              <a:gd name="connsiteY57" fmla="*/ 815 h 10114"/>
              <a:gd name="connsiteX58" fmla="*/ 9712 w 10000"/>
              <a:gd name="connsiteY58" fmla="*/ 810 h 10114"/>
              <a:gd name="connsiteX59" fmla="*/ 9864 w 10000"/>
              <a:gd name="connsiteY59" fmla="*/ 647 h 10114"/>
              <a:gd name="connsiteX60" fmla="*/ 9882 w 10000"/>
              <a:gd name="connsiteY60" fmla="*/ 29 h 10114"/>
              <a:gd name="connsiteX61" fmla="*/ 9525 w 10000"/>
              <a:gd name="connsiteY61" fmla="*/ 8 h 10114"/>
              <a:gd name="connsiteX62" fmla="*/ 9081 w 10000"/>
              <a:gd name="connsiteY62" fmla="*/ 188 h 10114"/>
              <a:gd name="connsiteX63" fmla="*/ 8695 w 10000"/>
              <a:gd name="connsiteY63" fmla="*/ 493 h 10114"/>
              <a:gd name="connsiteX64" fmla="*/ 7987 w 10000"/>
              <a:gd name="connsiteY64" fmla="*/ 936 h 10114"/>
              <a:gd name="connsiteX65" fmla="*/ 6047 w 10000"/>
              <a:gd name="connsiteY65" fmla="*/ 1812 h 10114"/>
              <a:gd name="connsiteX66" fmla="*/ 5239 w 10000"/>
              <a:gd name="connsiteY66" fmla="*/ 2297 h 10114"/>
              <a:gd name="connsiteX67" fmla="*/ 5239 w 10000"/>
              <a:gd name="connsiteY67" fmla="*/ 2466 h 10114"/>
              <a:gd name="connsiteX68" fmla="*/ 5330 w 10000"/>
              <a:gd name="connsiteY68" fmla="*/ 2438 h 10114"/>
              <a:gd name="connsiteX69" fmla="*/ 5349 w 10000"/>
              <a:gd name="connsiteY69" fmla="*/ 2572 h 10114"/>
              <a:gd name="connsiteX70" fmla="*/ 5203 w 10000"/>
              <a:gd name="connsiteY70" fmla="*/ 2658 h 10114"/>
              <a:gd name="connsiteX71" fmla="*/ 4597 w 10000"/>
              <a:gd name="connsiteY71" fmla="*/ 3179 h 10114"/>
              <a:gd name="connsiteX72" fmla="*/ 4366 w 10000"/>
              <a:gd name="connsiteY72" fmla="*/ 3461 h 10114"/>
              <a:gd name="connsiteX73" fmla="*/ 3931 w 10000"/>
              <a:gd name="connsiteY73" fmla="*/ 3832 h 10114"/>
              <a:gd name="connsiteX74" fmla="*/ 3788 w 10000"/>
              <a:gd name="connsiteY74" fmla="*/ 4005 h 10114"/>
              <a:gd name="connsiteX75" fmla="*/ 3793 w 10000"/>
              <a:gd name="connsiteY75" fmla="*/ 4136 h 10114"/>
              <a:gd name="connsiteX76" fmla="*/ 3592 w 10000"/>
              <a:gd name="connsiteY76" fmla="*/ 4290 h 10114"/>
              <a:gd name="connsiteX77" fmla="*/ 3277 w 10000"/>
              <a:gd name="connsiteY77" fmla="*/ 4209 h 10114"/>
              <a:gd name="connsiteX78" fmla="*/ 2919 w 10000"/>
              <a:gd name="connsiteY78" fmla="*/ 4540 h 10114"/>
              <a:gd name="connsiteX79" fmla="*/ 2919 w 10000"/>
              <a:gd name="connsiteY79" fmla="*/ 4709 h 10114"/>
              <a:gd name="connsiteX80" fmla="*/ 2629 w 10000"/>
              <a:gd name="connsiteY80" fmla="*/ 4935 h 10114"/>
              <a:gd name="connsiteX81" fmla="*/ 2784 w 10000"/>
              <a:gd name="connsiteY81" fmla="*/ 5064 h 10114"/>
              <a:gd name="connsiteX82" fmla="*/ 3010 w 10000"/>
              <a:gd name="connsiteY82" fmla="*/ 4947 h 10114"/>
              <a:gd name="connsiteX83" fmla="*/ 3435 w 10000"/>
              <a:gd name="connsiteY83" fmla="*/ 5153 h 10114"/>
              <a:gd name="connsiteX84" fmla="*/ 3878 w 10000"/>
              <a:gd name="connsiteY84" fmla="*/ 4899 h 10114"/>
              <a:gd name="connsiteX85" fmla="*/ 3978 w 10000"/>
              <a:gd name="connsiteY85" fmla="*/ 4963 h 10114"/>
              <a:gd name="connsiteX86" fmla="*/ 3520 w 10000"/>
              <a:gd name="connsiteY86" fmla="*/ 5255 h 10114"/>
              <a:gd name="connsiteX87" fmla="*/ 3978 w 10000"/>
              <a:gd name="connsiteY87" fmla="*/ 5593 h 10114"/>
              <a:gd name="connsiteX88" fmla="*/ 4270 w 10000"/>
              <a:gd name="connsiteY88" fmla="*/ 5384 h 10114"/>
              <a:gd name="connsiteX89" fmla="*/ 4476 w 10000"/>
              <a:gd name="connsiteY89" fmla="*/ 5334 h 10114"/>
              <a:gd name="connsiteX90" fmla="*/ 4487 w 10000"/>
              <a:gd name="connsiteY90" fmla="*/ 5491 h 10114"/>
              <a:gd name="connsiteX91" fmla="*/ 4191 w 10000"/>
              <a:gd name="connsiteY91" fmla="*/ 5655 h 10114"/>
              <a:gd name="connsiteX92" fmla="*/ 4363 w 10000"/>
              <a:gd name="connsiteY92" fmla="*/ 5861 h 10114"/>
              <a:gd name="connsiteX93" fmla="*/ 4937 w 10000"/>
              <a:gd name="connsiteY93" fmla="*/ 5468 h 10114"/>
              <a:gd name="connsiteX94" fmla="*/ 4844 w 10000"/>
              <a:gd name="connsiteY94" fmla="*/ 5316 h 10114"/>
              <a:gd name="connsiteX95" fmla="*/ 5050 w 10000"/>
              <a:gd name="connsiteY95" fmla="*/ 5164 h 10114"/>
              <a:gd name="connsiteX96" fmla="*/ 5267 w 10000"/>
              <a:gd name="connsiteY96" fmla="*/ 5321 h 10114"/>
              <a:gd name="connsiteX97" fmla="*/ 5550 w 10000"/>
              <a:gd name="connsiteY97" fmla="*/ 5251 h 10114"/>
              <a:gd name="connsiteX98" fmla="*/ 6487 w 10000"/>
              <a:gd name="connsiteY98" fmla="*/ 3804 h 10114"/>
              <a:gd name="connsiteX99" fmla="*/ 6462 w 10000"/>
              <a:gd name="connsiteY99" fmla="*/ 3966 h 10114"/>
              <a:gd name="connsiteX100" fmla="*/ 5779 w 10000"/>
              <a:gd name="connsiteY100" fmla="*/ 5451 h 10114"/>
              <a:gd name="connsiteX101" fmla="*/ 6793 w 10000"/>
              <a:gd name="connsiteY101" fmla="*/ 5267 h 10114"/>
              <a:gd name="connsiteX102" fmla="*/ 6731 w 10000"/>
              <a:gd name="connsiteY102" fmla="*/ 5525 h 10114"/>
              <a:gd name="connsiteX103" fmla="*/ 6033 w 10000"/>
              <a:gd name="connsiteY103" fmla="*/ 5677 h 10114"/>
              <a:gd name="connsiteX104" fmla="*/ 6063 w 10000"/>
              <a:gd name="connsiteY104" fmla="*/ 5873 h 10114"/>
              <a:gd name="connsiteX105" fmla="*/ 6510 w 10000"/>
              <a:gd name="connsiteY105" fmla="*/ 5855 h 10114"/>
              <a:gd name="connsiteX106" fmla="*/ 6495 w 10000"/>
              <a:gd name="connsiteY106" fmla="*/ 6030 h 10114"/>
              <a:gd name="connsiteX107" fmla="*/ 6167 w 10000"/>
              <a:gd name="connsiteY107" fmla="*/ 6064 h 10114"/>
              <a:gd name="connsiteX108" fmla="*/ 6167 w 10000"/>
              <a:gd name="connsiteY108" fmla="*/ 6249 h 10114"/>
              <a:gd name="connsiteX109" fmla="*/ 6417 w 10000"/>
              <a:gd name="connsiteY109" fmla="*/ 6262 h 10114"/>
              <a:gd name="connsiteX110" fmla="*/ 6401 w 10000"/>
              <a:gd name="connsiteY110" fmla="*/ 6420 h 10114"/>
              <a:gd name="connsiteX111" fmla="*/ 6119 w 10000"/>
              <a:gd name="connsiteY111" fmla="*/ 6499 h 10114"/>
              <a:gd name="connsiteX112" fmla="*/ 6033 w 10000"/>
              <a:gd name="connsiteY112" fmla="*/ 6537 h 10114"/>
              <a:gd name="connsiteX113" fmla="*/ 5958 w 10000"/>
              <a:gd name="connsiteY113" fmla="*/ 6485 h 10114"/>
              <a:gd name="connsiteX114" fmla="*/ 6010 w 10000"/>
              <a:gd name="connsiteY114" fmla="*/ 6415 h 10114"/>
              <a:gd name="connsiteX115" fmla="*/ 5963 w 10000"/>
              <a:gd name="connsiteY115" fmla="*/ 6200 h 10114"/>
              <a:gd name="connsiteX116" fmla="*/ 5730 w 10000"/>
              <a:gd name="connsiteY116" fmla="*/ 5879 h 10114"/>
              <a:gd name="connsiteX117" fmla="*/ 5596 w 10000"/>
              <a:gd name="connsiteY117" fmla="*/ 5924 h 10114"/>
              <a:gd name="connsiteX118" fmla="*/ 5613 w 10000"/>
              <a:gd name="connsiteY118" fmla="*/ 5754 h 10114"/>
              <a:gd name="connsiteX119" fmla="*/ 5387 w 10000"/>
              <a:gd name="connsiteY119" fmla="*/ 5571 h 10114"/>
              <a:gd name="connsiteX120" fmla="*/ 5064 w 10000"/>
              <a:gd name="connsiteY120" fmla="*/ 5805 h 10114"/>
              <a:gd name="connsiteX121" fmla="*/ 5092 w 10000"/>
              <a:gd name="connsiteY121" fmla="*/ 6278 h 10114"/>
              <a:gd name="connsiteX122" fmla="*/ 4976 w 10000"/>
              <a:gd name="connsiteY122" fmla="*/ 6318 h 10114"/>
              <a:gd name="connsiteX123" fmla="*/ 4984 w 10000"/>
              <a:gd name="connsiteY123" fmla="*/ 6874 h 10114"/>
              <a:gd name="connsiteX124" fmla="*/ 5188 w 10000"/>
              <a:gd name="connsiteY124" fmla="*/ 6906 h 10114"/>
              <a:gd name="connsiteX125" fmla="*/ 5251 w 10000"/>
              <a:gd name="connsiteY125" fmla="*/ 6968 h 10114"/>
              <a:gd name="connsiteX126" fmla="*/ 5239 w 10000"/>
              <a:gd name="connsiteY126" fmla="*/ 7559 h 10114"/>
              <a:gd name="connsiteX127" fmla="*/ 7254 w 10000"/>
              <a:gd name="connsiteY127" fmla="*/ 7546 h 10114"/>
              <a:gd name="connsiteX128" fmla="*/ 7479 w 10000"/>
              <a:gd name="connsiteY128" fmla="*/ 7071 h 10114"/>
              <a:gd name="connsiteX129" fmla="*/ 7632 w 10000"/>
              <a:gd name="connsiteY129" fmla="*/ 6519 h 10114"/>
              <a:gd name="connsiteX130" fmla="*/ 7651 w 10000"/>
              <a:gd name="connsiteY130" fmla="*/ 5416 h 10114"/>
              <a:gd name="connsiteX131" fmla="*/ 7680 w 10000"/>
              <a:gd name="connsiteY131" fmla="*/ 5220 h 10114"/>
              <a:gd name="connsiteX132" fmla="*/ 7710 w 10000"/>
              <a:gd name="connsiteY132" fmla="*/ 5120 h 10114"/>
              <a:gd name="connsiteX0" fmla="*/ 7710 w 10000"/>
              <a:gd name="connsiteY0" fmla="*/ 5120 h 10021"/>
              <a:gd name="connsiteX1" fmla="*/ 7814 w 10000"/>
              <a:gd name="connsiteY1" fmla="*/ 5306 h 10021"/>
              <a:gd name="connsiteX2" fmla="*/ 7846 w 10000"/>
              <a:gd name="connsiteY2" fmla="*/ 5620 h 10021"/>
              <a:gd name="connsiteX3" fmla="*/ 7789 w 10000"/>
              <a:gd name="connsiteY3" fmla="*/ 6464 h 10021"/>
              <a:gd name="connsiteX4" fmla="*/ 7725 w 10000"/>
              <a:gd name="connsiteY4" fmla="*/ 6918 h 10021"/>
              <a:gd name="connsiteX5" fmla="*/ 7597 w 10000"/>
              <a:gd name="connsiteY5" fmla="*/ 7313 h 10021"/>
              <a:gd name="connsiteX6" fmla="*/ 7431 w 10000"/>
              <a:gd name="connsiteY6" fmla="*/ 7678 h 10021"/>
              <a:gd name="connsiteX7" fmla="*/ 7290 w 10000"/>
              <a:gd name="connsiteY7" fmla="*/ 7886 h 10021"/>
              <a:gd name="connsiteX8" fmla="*/ 7145 w 10000"/>
              <a:gd name="connsiteY8" fmla="*/ 8064 h 10021"/>
              <a:gd name="connsiteX9" fmla="*/ 6887 w 10000"/>
              <a:gd name="connsiteY9" fmla="*/ 8202 h 10021"/>
              <a:gd name="connsiteX10" fmla="*/ 6557 w 10000"/>
              <a:gd name="connsiteY10" fmla="*/ 8327 h 10021"/>
              <a:gd name="connsiteX11" fmla="*/ 6124 w 10000"/>
              <a:gd name="connsiteY11" fmla="*/ 8452 h 10021"/>
              <a:gd name="connsiteX12" fmla="*/ 5662 w 10000"/>
              <a:gd name="connsiteY12" fmla="*/ 8522 h 10021"/>
              <a:gd name="connsiteX13" fmla="*/ 5316 w 10000"/>
              <a:gd name="connsiteY13" fmla="*/ 8544 h 10021"/>
              <a:gd name="connsiteX14" fmla="*/ 4937 w 10000"/>
              <a:gd name="connsiteY14" fmla="*/ 8512 h 10021"/>
              <a:gd name="connsiteX15" fmla="*/ 4691 w 10000"/>
              <a:gd name="connsiteY15" fmla="*/ 8437 h 10021"/>
              <a:gd name="connsiteX16" fmla="*/ 4708 w 10000"/>
              <a:gd name="connsiteY16" fmla="*/ 9449 h 10021"/>
              <a:gd name="connsiteX17" fmla="*/ 4476 w 10000"/>
              <a:gd name="connsiteY17" fmla="*/ 9471 h 10021"/>
              <a:gd name="connsiteX18" fmla="*/ 4084 w 10000"/>
              <a:gd name="connsiteY18" fmla="*/ 8909 h 10021"/>
              <a:gd name="connsiteX19" fmla="*/ 4183 w 10000"/>
              <a:gd name="connsiteY19" fmla="*/ 8624 h 10021"/>
              <a:gd name="connsiteX20" fmla="*/ 4029 w 10000"/>
              <a:gd name="connsiteY20" fmla="*/ 8202 h 10021"/>
              <a:gd name="connsiteX21" fmla="*/ 3510 w 10000"/>
              <a:gd name="connsiteY21" fmla="*/ 8506 h 10021"/>
              <a:gd name="connsiteX22" fmla="*/ 3384 w 10000"/>
              <a:gd name="connsiteY22" fmla="*/ 8226 h 10021"/>
              <a:gd name="connsiteX23" fmla="*/ 4183 w 10000"/>
              <a:gd name="connsiteY23" fmla="*/ 7784 h 10021"/>
              <a:gd name="connsiteX24" fmla="*/ 3963 w 10000"/>
              <a:gd name="connsiteY24" fmla="*/ 6244 h 10021"/>
              <a:gd name="connsiteX25" fmla="*/ 3258 w 10000"/>
              <a:gd name="connsiteY25" fmla="*/ 5855 h 10021"/>
              <a:gd name="connsiteX26" fmla="*/ 2777 w 10000"/>
              <a:gd name="connsiteY26" fmla="*/ 6057 h 10021"/>
              <a:gd name="connsiteX27" fmla="*/ 2187 w 10000"/>
              <a:gd name="connsiteY27" fmla="*/ 5604 h 10021"/>
              <a:gd name="connsiteX28" fmla="*/ 0 w 10000"/>
              <a:gd name="connsiteY28" fmla="*/ 6620 h 10021"/>
              <a:gd name="connsiteX29" fmla="*/ 0 w 10000"/>
              <a:gd name="connsiteY29" fmla="*/ 7426 h 10021"/>
              <a:gd name="connsiteX30" fmla="*/ 674 w 10000"/>
              <a:gd name="connsiteY30" fmla="*/ 7406 h 10021"/>
              <a:gd name="connsiteX31" fmla="*/ 1332 w 10000"/>
              <a:gd name="connsiteY31" fmla="*/ 6800 h 10021"/>
              <a:gd name="connsiteX32" fmla="*/ 1534 w 10000"/>
              <a:gd name="connsiteY32" fmla="*/ 7060 h 10021"/>
              <a:gd name="connsiteX33" fmla="*/ 824 w 10000"/>
              <a:gd name="connsiteY33" fmla="*/ 7684 h 10021"/>
              <a:gd name="connsiteX34" fmla="*/ 1105 w 10000"/>
              <a:gd name="connsiteY34" fmla="*/ 8104 h 10021"/>
              <a:gd name="connsiteX35" fmla="*/ 2099 w 10000"/>
              <a:gd name="connsiteY35" fmla="*/ 8154 h 10021"/>
              <a:gd name="connsiteX36" fmla="*/ 2294 w 10000"/>
              <a:gd name="connsiteY36" fmla="*/ 8646 h 10021"/>
              <a:gd name="connsiteX37" fmla="*/ 3026 w 10000"/>
              <a:gd name="connsiteY37" fmla="*/ 8386 h 10021"/>
              <a:gd name="connsiteX38" fmla="*/ 3165 w 10000"/>
              <a:gd name="connsiteY38" fmla="*/ 8374 h 10021"/>
              <a:gd name="connsiteX39" fmla="*/ 3200 w 10000"/>
              <a:gd name="connsiteY39" fmla="*/ 8624 h 10021"/>
              <a:gd name="connsiteX40" fmla="*/ 3084 w 10000"/>
              <a:gd name="connsiteY40" fmla="*/ 8594 h 10021"/>
              <a:gd name="connsiteX41" fmla="*/ 8837 w 10000"/>
              <a:gd name="connsiteY41" fmla="*/ 10000 h 10021"/>
              <a:gd name="connsiteX42" fmla="*/ 9153 w 10000"/>
              <a:gd name="connsiteY42" fmla="*/ 8466 h 10021"/>
              <a:gd name="connsiteX43" fmla="*/ 10000 w 10000"/>
              <a:gd name="connsiteY43" fmla="*/ 6822 h 10021"/>
              <a:gd name="connsiteX44" fmla="*/ 9440 w 10000"/>
              <a:gd name="connsiteY44" fmla="*/ 6614 h 10021"/>
              <a:gd name="connsiteX45" fmla="*/ 9459 w 10000"/>
              <a:gd name="connsiteY45" fmla="*/ 6166 h 10021"/>
              <a:gd name="connsiteX46" fmla="*/ 9505 w 10000"/>
              <a:gd name="connsiteY46" fmla="*/ 5614 h 10021"/>
              <a:gd name="connsiteX47" fmla="*/ 9548 w 10000"/>
              <a:gd name="connsiteY47" fmla="*/ 5204 h 10021"/>
              <a:gd name="connsiteX48" fmla="*/ 9416 w 10000"/>
              <a:gd name="connsiteY48" fmla="*/ 4743 h 10021"/>
              <a:gd name="connsiteX49" fmla="*/ 9165 w 10000"/>
              <a:gd name="connsiteY49" fmla="*/ 4371 h 10021"/>
              <a:gd name="connsiteX50" fmla="*/ 9079 w 10000"/>
              <a:gd name="connsiteY50" fmla="*/ 4023 h 10021"/>
              <a:gd name="connsiteX51" fmla="*/ 9062 w 10000"/>
              <a:gd name="connsiteY51" fmla="*/ 3628 h 10021"/>
              <a:gd name="connsiteX52" fmla="*/ 9186 w 10000"/>
              <a:gd name="connsiteY52" fmla="*/ 3175 h 10021"/>
              <a:gd name="connsiteX53" fmla="*/ 9335 w 10000"/>
              <a:gd name="connsiteY53" fmla="*/ 2802 h 10021"/>
              <a:gd name="connsiteX54" fmla="*/ 9335 w 10000"/>
              <a:gd name="connsiteY54" fmla="*/ 2691 h 10021"/>
              <a:gd name="connsiteX55" fmla="*/ 9526 w 10000"/>
              <a:gd name="connsiteY55" fmla="*/ 1219 h 10021"/>
              <a:gd name="connsiteX56" fmla="*/ 9546 w 10000"/>
              <a:gd name="connsiteY56" fmla="*/ 815 h 10021"/>
              <a:gd name="connsiteX57" fmla="*/ 9712 w 10000"/>
              <a:gd name="connsiteY57" fmla="*/ 810 h 10021"/>
              <a:gd name="connsiteX58" fmla="*/ 9864 w 10000"/>
              <a:gd name="connsiteY58" fmla="*/ 647 h 10021"/>
              <a:gd name="connsiteX59" fmla="*/ 9882 w 10000"/>
              <a:gd name="connsiteY59" fmla="*/ 29 h 10021"/>
              <a:gd name="connsiteX60" fmla="*/ 9525 w 10000"/>
              <a:gd name="connsiteY60" fmla="*/ 8 h 10021"/>
              <a:gd name="connsiteX61" fmla="*/ 9081 w 10000"/>
              <a:gd name="connsiteY61" fmla="*/ 188 h 10021"/>
              <a:gd name="connsiteX62" fmla="*/ 8695 w 10000"/>
              <a:gd name="connsiteY62" fmla="*/ 493 h 10021"/>
              <a:gd name="connsiteX63" fmla="*/ 7987 w 10000"/>
              <a:gd name="connsiteY63" fmla="*/ 936 h 10021"/>
              <a:gd name="connsiteX64" fmla="*/ 6047 w 10000"/>
              <a:gd name="connsiteY64" fmla="*/ 1812 h 10021"/>
              <a:gd name="connsiteX65" fmla="*/ 5239 w 10000"/>
              <a:gd name="connsiteY65" fmla="*/ 2297 h 10021"/>
              <a:gd name="connsiteX66" fmla="*/ 5239 w 10000"/>
              <a:gd name="connsiteY66" fmla="*/ 2466 h 10021"/>
              <a:gd name="connsiteX67" fmla="*/ 5330 w 10000"/>
              <a:gd name="connsiteY67" fmla="*/ 2438 h 10021"/>
              <a:gd name="connsiteX68" fmla="*/ 5349 w 10000"/>
              <a:gd name="connsiteY68" fmla="*/ 2572 h 10021"/>
              <a:gd name="connsiteX69" fmla="*/ 5203 w 10000"/>
              <a:gd name="connsiteY69" fmla="*/ 2658 h 10021"/>
              <a:gd name="connsiteX70" fmla="*/ 4597 w 10000"/>
              <a:gd name="connsiteY70" fmla="*/ 3179 h 10021"/>
              <a:gd name="connsiteX71" fmla="*/ 4366 w 10000"/>
              <a:gd name="connsiteY71" fmla="*/ 3461 h 10021"/>
              <a:gd name="connsiteX72" fmla="*/ 3931 w 10000"/>
              <a:gd name="connsiteY72" fmla="*/ 3832 h 10021"/>
              <a:gd name="connsiteX73" fmla="*/ 3788 w 10000"/>
              <a:gd name="connsiteY73" fmla="*/ 4005 h 10021"/>
              <a:gd name="connsiteX74" fmla="*/ 3793 w 10000"/>
              <a:gd name="connsiteY74" fmla="*/ 4136 h 10021"/>
              <a:gd name="connsiteX75" fmla="*/ 3592 w 10000"/>
              <a:gd name="connsiteY75" fmla="*/ 4290 h 10021"/>
              <a:gd name="connsiteX76" fmla="*/ 3277 w 10000"/>
              <a:gd name="connsiteY76" fmla="*/ 4209 h 10021"/>
              <a:gd name="connsiteX77" fmla="*/ 2919 w 10000"/>
              <a:gd name="connsiteY77" fmla="*/ 4540 h 10021"/>
              <a:gd name="connsiteX78" fmla="*/ 2919 w 10000"/>
              <a:gd name="connsiteY78" fmla="*/ 4709 h 10021"/>
              <a:gd name="connsiteX79" fmla="*/ 2629 w 10000"/>
              <a:gd name="connsiteY79" fmla="*/ 4935 h 10021"/>
              <a:gd name="connsiteX80" fmla="*/ 2784 w 10000"/>
              <a:gd name="connsiteY80" fmla="*/ 5064 h 10021"/>
              <a:gd name="connsiteX81" fmla="*/ 3010 w 10000"/>
              <a:gd name="connsiteY81" fmla="*/ 4947 h 10021"/>
              <a:gd name="connsiteX82" fmla="*/ 3435 w 10000"/>
              <a:gd name="connsiteY82" fmla="*/ 5153 h 10021"/>
              <a:gd name="connsiteX83" fmla="*/ 3878 w 10000"/>
              <a:gd name="connsiteY83" fmla="*/ 4899 h 10021"/>
              <a:gd name="connsiteX84" fmla="*/ 3978 w 10000"/>
              <a:gd name="connsiteY84" fmla="*/ 4963 h 10021"/>
              <a:gd name="connsiteX85" fmla="*/ 3520 w 10000"/>
              <a:gd name="connsiteY85" fmla="*/ 5255 h 10021"/>
              <a:gd name="connsiteX86" fmla="*/ 3978 w 10000"/>
              <a:gd name="connsiteY86" fmla="*/ 5593 h 10021"/>
              <a:gd name="connsiteX87" fmla="*/ 4270 w 10000"/>
              <a:gd name="connsiteY87" fmla="*/ 5384 h 10021"/>
              <a:gd name="connsiteX88" fmla="*/ 4476 w 10000"/>
              <a:gd name="connsiteY88" fmla="*/ 5334 h 10021"/>
              <a:gd name="connsiteX89" fmla="*/ 4487 w 10000"/>
              <a:gd name="connsiteY89" fmla="*/ 5491 h 10021"/>
              <a:gd name="connsiteX90" fmla="*/ 4191 w 10000"/>
              <a:gd name="connsiteY90" fmla="*/ 5655 h 10021"/>
              <a:gd name="connsiteX91" fmla="*/ 4363 w 10000"/>
              <a:gd name="connsiteY91" fmla="*/ 5861 h 10021"/>
              <a:gd name="connsiteX92" fmla="*/ 4937 w 10000"/>
              <a:gd name="connsiteY92" fmla="*/ 5468 h 10021"/>
              <a:gd name="connsiteX93" fmla="*/ 4844 w 10000"/>
              <a:gd name="connsiteY93" fmla="*/ 5316 h 10021"/>
              <a:gd name="connsiteX94" fmla="*/ 5050 w 10000"/>
              <a:gd name="connsiteY94" fmla="*/ 5164 h 10021"/>
              <a:gd name="connsiteX95" fmla="*/ 5267 w 10000"/>
              <a:gd name="connsiteY95" fmla="*/ 5321 h 10021"/>
              <a:gd name="connsiteX96" fmla="*/ 5550 w 10000"/>
              <a:gd name="connsiteY96" fmla="*/ 5251 h 10021"/>
              <a:gd name="connsiteX97" fmla="*/ 6487 w 10000"/>
              <a:gd name="connsiteY97" fmla="*/ 3804 h 10021"/>
              <a:gd name="connsiteX98" fmla="*/ 6462 w 10000"/>
              <a:gd name="connsiteY98" fmla="*/ 3966 h 10021"/>
              <a:gd name="connsiteX99" fmla="*/ 5779 w 10000"/>
              <a:gd name="connsiteY99" fmla="*/ 5451 h 10021"/>
              <a:gd name="connsiteX100" fmla="*/ 6793 w 10000"/>
              <a:gd name="connsiteY100" fmla="*/ 5267 h 10021"/>
              <a:gd name="connsiteX101" fmla="*/ 6731 w 10000"/>
              <a:gd name="connsiteY101" fmla="*/ 5525 h 10021"/>
              <a:gd name="connsiteX102" fmla="*/ 6033 w 10000"/>
              <a:gd name="connsiteY102" fmla="*/ 5677 h 10021"/>
              <a:gd name="connsiteX103" fmla="*/ 6063 w 10000"/>
              <a:gd name="connsiteY103" fmla="*/ 5873 h 10021"/>
              <a:gd name="connsiteX104" fmla="*/ 6510 w 10000"/>
              <a:gd name="connsiteY104" fmla="*/ 5855 h 10021"/>
              <a:gd name="connsiteX105" fmla="*/ 6495 w 10000"/>
              <a:gd name="connsiteY105" fmla="*/ 6030 h 10021"/>
              <a:gd name="connsiteX106" fmla="*/ 6167 w 10000"/>
              <a:gd name="connsiteY106" fmla="*/ 6064 h 10021"/>
              <a:gd name="connsiteX107" fmla="*/ 6167 w 10000"/>
              <a:gd name="connsiteY107" fmla="*/ 6249 h 10021"/>
              <a:gd name="connsiteX108" fmla="*/ 6417 w 10000"/>
              <a:gd name="connsiteY108" fmla="*/ 6262 h 10021"/>
              <a:gd name="connsiteX109" fmla="*/ 6401 w 10000"/>
              <a:gd name="connsiteY109" fmla="*/ 6420 h 10021"/>
              <a:gd name="connsiteX110" fmla="*/ 6119 w 10000"/>
              <a:gd name="connsiteY110" fmla="*/ 6499 h 10021"/>
              <a:gd name="connsiteX111" fmla="*/ 6033 w 10000"/>
              <a:gd name="connsiteY111" fmla="*/ 6537 h 10021"/>
              <a:gd name="connsiteX112" fmla="*/ 5958 w 10000"/>
              <a:gd name="connsiteY112" fmla="*/ 6485 h 10021"/>
              <a:gd name="connsiteX113" fmla="*/ 6010 w 10000"/>
              <a:gd name="connsiteY113" fmla="*/ 6415 h 10021"/>
              <a:gd name="connsiteX114" fmla="*/ 5963 w 10000"/>
              <a:gd name="connsiteY114" fmla="*/ 6200 h 10021"/>
              <a:gd name="connsiteX115" fmla="*/ 5730 w 10000"/>
              <a:gd name="connsiteY115" fmla="*/ 5879 h 10021"/>
              <a:gd name="connsiteX116" fmla="*/ 5596 w 10000"/>
              <a:gd name="connsiteY116" fmla="*/ 5924 h 10021"/>
              <a:gd name="connsiteX117" fmla="*/ 5613 w 10000"/>
              <a:gd name="connsiteY117" fmla="*/ 5754 h 10021"/>
              <a:gd name="connsiteX118" fmla="*/ 5387 w 10000"/>
              <a:gd name="connsiteY118" fmla="*/ 5571 h 10021"/>
              <a:gd name="connsiteX119" fmla="*/ 5064 w 10000"/>
              <a:gd name="connsiteY119" fmla="*/ 5805 h 10021"/>
              <a:gd name="connsiteX120" fmla="*/ 5092 w 10000"/>
              <a:gd name="connsiteY120" fmla="*/ 6278 h 10021"/>
              <a:gd name="connsiteX121" fmla="*/ 4976 w 10000"/>
              <a:gd name="connsiteY121" fmla="*/ 6318 h 10021"/>
              <a:gd name="connsiteX122" fmla="*/ 4984 w 10000"/>
              <a:gd name="connsiteY122" fmla="*/ 6874 h 10021"/>
              <a:gd name="connsiteX123" fmla="*/ 5188 w 10000"/>
              <a:gd name="connsiteY123" fmla="*/ 6906 h 10021"/>
              <a:gd name="connsiteX124" fmla="*/ 5251 w 10000"/>
              <a:gd name="connsiteY124" fmla="*/ 6968 h 10021"/>
              <a:gd name="connsiteX125" fmla="*/ 5239 w 10000"/>
              <a:gd name="connsiteY125" fmla="*/ 7559 h 10021"/>
              <a:gd name="connsiteX126" fmla="*/ 7254 w 10000"/>
              <a:gd name="connsiteY126" fmla="*/ 7546 h 10021"/>
              <a:gd name="connsiteX127" fmla="*/ 7479 w 10000"/>
              <a:gd name="connsiteY127" fmla="*/ 7071 h 10021"/>
              <a:gd name="connsiteX128" fmla="*/ 7632 w 10000"/>
              <a:gd name="connsiteY128" fmla="*/ 6519 h 10021"/>
              <a:gd name="connsiteX129" fmla="*/ 7651 w 10000"/>
              <a:gd name="connsiteY129" fmla="*/ 5416 h 10021"/>
              <a:gd name="connsiteX130" fmla="*/ 7680 w 10000"/>
              <a:gd name="connsiteY130" fmla="*/ 5220 h 10021"/>
              <a:gd name="connsiteX131" fmla="*/ 7710 w 10000"/>
              <a:gd name="connsiteY131" fmla="*/ 5120 h 10021"/>
              <a:gd name="connsiteX0" fmla="*/ 7710 w 10000"/>
              <a:gd name="connsiteY0" fmla="*/ 5120 h 10000"/>
              <a:gd name="connsiteX1" fmla="*/ 7814 w 10000"/>
              <a:gd name="connsiteY1" fmla="*/ 5306 h 10000"/>
              <a:gd name="connsiteX2" fmla="*/ 7846 w 10000"/>
              <a:gd name="connsiteY2" fmla="*/ 5620 h 10000"/>
              <a:gd name="connsiteX3" fmla="*/ 7789 w 10000"/>
              <a:gd name="connsiteY3" fmla="*/ 6464 h 10000"/>
              <a:gd name="connsiteX4" fmla="*/ 7725 w 10000"/>
              <a:gd name="connsiteY4" fmla="*/ 6918 h 10000"/>
              <a:gd name="connsiteX5" fmla="*/ 7597 w 10000"/>
              <a:gd name="connsiteY5" fmla="*/ 7313 h 10000"/>
              <a:gd name="connsiteX6" fmla="*/ 7431 w 10000"/>
              <a:gd name="connsiteY6" fmla="*/ 7678 h 10000"/>
              <a:gd name="connsiteX7" fmla="*/ 7290 w 10000"/>
              <a:gd name="connsiteY7" fmla="*/ 7886 h 10000"/>
              <a:gd name="connsiteX8" fmla="*/ 7145 w 10000"/>
              <a:gd name="connsiteY8" fmla="*/ 8064 h 10000"/>
              <a:gd name="connsiteX9" fmla="*/ 6887 w 10000"/>
              <a:gd name="connsiteY9" fmla="*/ 8202 h 10000"/>
              <a:gd name="connsiteX10" fmla="*/ 6557 w 10000"/>
              <a:gd name="connsiteY10" fmla="*/ 8327 h 10000"/>
              <a:gd name="connsiteX11" fmla="*/ 6124 w 10000"/>
              <a:gd name="connsiteY11" fmla="*/ 8452 h 10000"/>
              <a:gd name="connsiteX12" fmla="*/ 5662 w 10000"/>
              <a:gd name="connsiteY12" fmla="*/ 8522 h 10000"/>
              <a:gd name="connsiteX13" fmla="*/ 5316 w 10000"/>
              <a:gd name="connsiteY13" fmla="*/ 8544 h 10000"/>
              <a:gd name="connsiteX14" fmla="*/ 4937 w 10000"/>
              <a:gd name="connsiteY14" fmla="*/ 8512 h 10000"/>
              <a:gd name="connsiteX15" fmla="*/ 4691 w 10000"/>
              <a:gd name="connsiteY15" fmla="*/ 8437 h 10000"/>
              <a:gd name="connsiteX16" fmla="*/ 4708 w 10000"/>
              <a:gd name="connsiteY16" fmla="*/ 9449 h 10000"/>
              <a:gd name="connsiteX17" fmla="*/ 4476 w 10000"/>
              <a:gd name="connsiteY17" fmla="*/ 9471 h 10000"/>
              <a:gd name="connsiteX18" fmla="*/ 4084 w 10000"/>
              <a:gd name="connsiteY18" fmla="*/ 8909 h 10000"/>
              <a:gd name="connsiteX19" fmla="*/ 4183 w 10000"/>
              <a:gd name="connsiteY19" fmla="*/ 8624 h 10000"/>
              <a:gd name="connsiteX20" fmla="*/ 4029 w 10000"/>
              <a:gd name="connsiteY20" fmla="*/ 8202 h 10000"/>
              <a:gd name="connsiteX21" fmla="*/ 3510 w 10000"/>
              <a:gd name="connsiteY21" fmla="*/ 8506 h 10000"/>
              <a:gd name="connsiteX22" fmla="*/ 3384 w 10000"/>
              <a:gd name="connsiteY22" fmla="*/ 8226 h 10000"/>
              <a:gd name="connsiteX23" fmla="*/ 4183 w 10000"/>
              <a:gd name="connsiteY23" fmla="*/ 7784 h 10000"/>
              <a:gd name="connsiteX24" fmla="*/ 3963 w 10000"/>
              <a:gd name="connsiteY24" fmla="*/ 6244 h 10000"/>
              <a:gd name="connsiteX25" fmla="*/ 3258 w 10000"/>
              <a:gd name="connsiteY25" fmla="*/ 5855 h 10000"/>
              <a:gd name="connsiteX26" fmla="*/ 2777 w 10000"/>
              <a:gd name="connsiteY26" fmla="*/ 6057 h 10000"/>
              <a:gd name="connsiteX27" fmla="*/ 2187 w 10000"/>
              <a:gd name="connsiteY27" fmla="*/ 5604 h 10000"/>
              <a:gd name="connsiteX28" fmla="*/ 0 w 10000"/>
              <a:gd name="connsiteY28" fmla="*/ 6620 h 10000"/>
              <a:gd name="connsiteX29" fmla="*/ 0 w 10000"/>
              <a:gd name="connsiteY29" fmla="*/ 7426 h 10000"/>
              <a:gd name="connsiteX30" fmla="*/ 674 w 10000"/>
              <a:gd name="connsiteY30" fmla="*/ 7406 h 10000"/>
              <a:gd name="connsiteX31" fmla="*/ 1332 w 10000"/>
              <a:gd name="connsiteY31" fmla="*/ 6800 h 10000"/>
              <a:gd name="connsiteX32" fmla="*/ 1534 w 10000"/>
              <a:gd name="connsiteY32" fmla="*/ 7060 h 10000"/>
              <a:gd name="connsiteX33" fmla="*/ 824 w 10000"/>
              <a:gd name="connsiteY33" fmla="*/ 7684 h 10000"/>
              <a:gd name="connsiteX34" fmla="*/ 1105 w 10000"/>
              <a:gd name="connsiteY34" fmla="*/ 8104 h 10000"/>
              <a:gd name="connsiteX35" fmla="*/ 2099 w 10000"/>
              <a:gd name="connsiteY35" fmla="*/ 8154 h 10000"/>
              <a:gd name="connsiteX36" fmla="*/ 2294 w 10000"/>
              <a:gd name="connsiteY36" fmla="*/ 8646 h 10000"/>
              <a:gd name="connsiteX37" fmla="*/ 3026 w 10000"/>
              <a:gd name="connsiteY37" fmla="*/ 8386 h 10000"/>
              <a:gd name="connsiteX38" fmla="*/ 3165 w 10000"/>
              <a:gd name="connsiteY38" fmla="*/ 8374 h 10000"/>
              <a:gd name="connsiteX39" fmla="*/ 3200 w 10000"/>
              <a:gd name="connsiteY39" fmla="*/ 8624 h 10000"/>
              <a:gd name="connsiteX40" fmla="*/ 8837 w 10000"/>
              <a:gd name="connsiteY40" fmla="*/ 10000 h 10000"/>
              <a:gd name="connsiteX41" fmla="*/ 9153 w 10000"/>
              <a:gd name="connsiteY41" fmla="*/ 8466 h 10000"/>
              <a:gd name="connsiteX42" fmla="*/ 10000 w 10000"/>
              <a:gd name="connsiteY42" fmla="*/ 6822 h 10000"/>
              <a:gd name="connsiteX43" fmla="*/ 9440 w 10000"/>
              <a:gd name="connsiteY43" fmla="*/ 6614 h 10000"/>
              <a:gd name="connsiteX44" fmla="*/ 9459 w 10000"/>
              <a:gd name="connsiteY44" fmla="*/ 6166 h 10000"/>
              <a:gd name="connsiteX45" fmla="*/ 9505 w 10000"/>
              <a:gd name="connsiteY45" fmla="*/ 5614 h 10000"/>
              <a:gd name="connsiteX46" fmla="*/ 9548 w 10000"/>
              <a:gd name="connsiteY46" fmla="*/ 5204 h 10000"/>
              <a:gd name="connsiteX47" fmla="*/ 9416 w 10000"/>
              <a:gd name="connsiteY47" fmla="*/ 4743 h 10000"/>
              <a:gd name="connsiteX48" fmla="*/ 9165 w 10000"/>
              <a:gd name="connsiteY48" fmla="*/ 4371 h 10000"/>
              <a:gd name="connsiteX49" fmla="*/ 9079 w 10000"/>
              <a:gd name="connsiteY49" fmla="*/ 4023 h 10000"/>
              <a:gd name="connsiteX50" fmla="*/ 9062 w 10000"/>
              <a:gd name="connsiteY50" fmla="*/ 3628 h 10000"/>
              <a:gd name="connsiteX51" fmla="*/ 9186 w 10000"/>
              <a:gd name="connsiteY51" fmla="*/ 3175 h 10000"/>
              <a:gd name="connsiteX52" fmla="*/ 9335 w 10000"/>
              <a:gd name="connsiteY52" fmla="*/ 2802 h 10000"/>
              <a:gd name="connsiteX53" fmla="*/ 9335 w 10000"/>
              <a:gd name="connsiteY53" fmla="*/ 2691 h 10000"/>
              <a:gd name="connsiteX54" fmla="*/ 9526 w 10000"/>
              <a:gd name="connsiteY54" fmla="*/ 1219 h 10000"/>
              <a:gd name="connsiteX55" fmla="*/ 9546 w 10000"/>
              <a:gd name="connsiteY55" fmla="*/ 815 h 10000"/>
              <a:gd name="connsiteX56" fmla="*/ 9712 w 10000"/>
              <a:gd name="connsiteY56" fmla="*/ 810 h 10000"/>
              <a:gd name="connsiteX57" fmla="*/ 9864 w 10000"/>
              <a:gd name="connsiteY57" fmla="*/ 647 h 10000"/>
              <a:gd name="connsiteX58" fmla="*/ 9882 w 10000"/>
              <a:gd name="connsiteY58" fmla="*/ 29 h 10000"/>
              <a:gd name="connsiteX59" fmla="*/ 9525 w 10000"/>
              <a:gd name="connsiteY59" fmla="*/ 8 h 10000"/>
              <a:gd name="connsiteX60" fmla="*/ 9081 w 10000"/>
              <a:gd name="connsiteY60" fmla="*/ 188 h 10000"/>
              <a:gd name="connsiteX61" fmla="*/ 8695 w 10000"/>
              <a:gd name="connsiteY61" fmla="*/ 493 h 10000"/>
              <a:gd name="connsiteX62" fmla="*/ 7987 w 10000"/>
              <a:gd name="connsiteY62" fmla="*/ 936 h 10000"/>
              <a:gd name="connsiteX63" fmla="*/ 6047 w 10000"/>
              <a:gd name="connsiteY63" fmla="*/ 1812 h 10000"/>
              <a:gd name="connsiteX64" fmla="*/ 5239 w 10000"/>
              <a:gd name="connsiteY64" fmla="*/ 2297 h 10000"/>
              <a:gd name="connsiteX65" fmla="*/ 5239 w 10000"/>
              <a:gd name="connsiteY65" fmla="*/ 2466 h 10000"/>
              <a:gd name="connsiteX66" fmla="*/ 5330 w 10000"/>
              <a:gd name="connsiteY66" fmla="*/ 2438 h 10000"/>
              <a:gd name="connsiteX67" fmla="*/ 5349 w 10000"/>
              <a:gd name="connsiteY67" fmla="*/ 2572 h 10000"/>
              <a:gd name="connsiteX68" fmla="*/ 5203 w 10000"/>
              <a:gd name="connsiteY68" fmla="*/ 2658 h 10000"/>
              <a:gd name="connsiteX69" fmla="*/ 4597 w 10000"/>
              <a:gd name="connsiteY69" fmla="*/ 3179 h 10000"/>
              <a:gd name="connsiteX70" fmla="*/ 4366 w 10000"/>
              <a:gd name="connsiteY70" fmla="*/ 3461 h 10000"/>
              <a:gd name="connsiteX71" fmla="*/ 3931 w 10000"/>
              <a:gd name="connsiteY71" fmla="*/ 3832 h 10000"/>
              <a:gd name="connsiteX72" fmla="*/ 3788 w 10000"/>
              <a:gd name="connsiteY72" fmla="*/ 4005 h 10000"/>
              <a:gd name="connsiteX73" fmla="*/ 3793 w 10000"/>
              <a:gd name="connsiteY73" fmla="*/ 4136 h 10000"/>
              <a:gd name="connsiteX74" fmla="*/ 3592 w 10000"/>
              <a:gd name="connsiteY74" fmla="*/ 4290 h 10000"/>
              <a:gd name="connsiteX75" fmla="*/ 3277 w 10000"/>
              <a:gd name="connsiteY75" fmla="*/ 4209 h 10000"/>
              <a:gd name="connsiteX76" fmla="*/ 2919 w 10000"/>
              <a:gd name="connsiteY76" fmla="*/ 4540 h 10000"/>
              <a:gd name="connsiteX77" fmla="*/ 2919 w 10000"/>
              <a:gd name="connsiteY77" fmla="*/ 4709 h 10000"/>
              <a:gd name="connsiteX78" fmla="*/ 2629 w 10000"/>
              <a:gd name="connsiteY78" fmla="*/ 4935 h 10000"/>
              <a:gd name="connsiteX79" fmla="*/ 2784 w 10000"/>
              <a:gd name="connsiteY79" fmla="*/ 5064 h 10000"/>
              <a:gd name="connsiteX80" fmla="*/ 3010 w 10000"/>
              <a:gd name="connsiteY80" fmla="*/ 4947 h 10000"/>
              <a:gd name="connsiteX81" fmla="*/ 3435 w 10000"/>
              <a:gd name="connsiteY81" fmla="*/ 5153 h 10000"/>
              <a:gd name="connsiteX82" fmla="*/ 3878 w 10000"/>
              <a:gd name="connsiteY82" fmla="*/ 4899 h 10000"/>
              <a:gd name="connsiteX83" fmla="*/ 3978 w 10000"/>
              <a:gd name="connsiteY83" fmla="*/ 4963 h 10000"/>
              <a:gd name="connsiteX84" fmla="*/ 3520 w 10000"/>
              <a:gd name="connsiteY84" fmla="*/ 5255 h 10000"/>
              <a:gd name="connsiteX85" fmla="*/ 3978 w 10000"/>
              <a:gd name="connsiteY85" fmla="*/ 5593 h 10000"/>
              <a:gd name="connsiteX86" fmla="*/ 4270 w 10000"/>
              <a:gd name="connsiteY86" fmla="*/ 5384 h 10000"/>
              <a:gd name="connsiteX87" fmla="*/ 4476 w 10000"/>
              <a:gd name="connsiteY87" fmla="*/ 5334 h 10000"/>
              <a:gd name="connsiteX88" fmla="*/ 4487 w 10000"/>
              <a:gd name="connsiteY88" fmla="*/ 5491 h 10000"/>
              <a:gd name="connsiteX89" fmla="*/ 4191 w 10000"/>
              <a:gd name="connsiteY89" fmla="*/ 5655 h 10000"/>
              <a:gd name="connsiteX90" fmla="*/ 4363 w 10000"/>
              <a:gd name="connsiteY90" fmla="*/ 5861 h 10000"/>
              <a:gd name="connsiteX91" fmla="*/ 4937 w 10000"/>
              <a:gd name="connsiteY91" fmla="*/ 5468 h 10000"/>
              <a:gd name="connsiteX92" fmla="*/ 4844 w 10000"/>
              <a:gd name="connsiteY92" fmla="*/ 5316 h 10000"/>
              <a:gd name="connsiteX93" fmla="*/ 5050 w 10000"/>
              <a:gd name="connsiteY93" fmla="*/ 5164 h 10000"/>
              <a:gd name="connsiteX94" fmla="*/ 5267 w 10000"/>
              <a:gd name="connsiteY94" fmla="*/ 5321 h 10000"/>
              <a:gd name="connsiteX95" fmla="*/ 5550 w 10000"/>
              <a:gd name="connsiteY95" fmla="*/ 5251 h 10000"/>
              <a:gd name="connsiteX96" fmla="*/ 6487 w 10000"/>
              <a:gd name="connsiteY96" fmla="*/ 3804 h 10000"/>
              <a:gd name="connsiteX97" fmla="*/ 6462 w 10000"/>
              <a:gd name="connsiteY97" fmla="*/ 3966 h 10000"/>
              <a:gd name="connsiteX98" fmla="*/ 5779 w 10000"/>
              <a:gd name="connsiteY98" fmla="*/ 5451 h 10000"/>
              <a:gd name="connsiteX99" fmla="*/ 6793 w 10000"/>
              <a:gd name="connsiteY99" fmla="*/ 5267 h 10000"/>
              <a:gd name="connsiteX100" fmla="*/ 6731 w 10000"/>
              <a:gd name="connsiteY100" fmla="*/ 5525 h 10000"/>
              <a:gd name="connsiteX101" fmla="*/ 6033 w 10000"/>
              <a:gd name="connsiteY101" fmla="*/ 5677 h 10000"/>
              <a:gd name="connsiteX102" fmla="*/ 6063 w 10000"/>
              <a:gd name="connsiteY102" fmla="*/ 5873 h 10000"/>
              <a:gd name="connsiteX103" fmla="*/ 6510 w 10000"/>
              <a:gd name="connsiteY103" fmla="*/ 5855 h 10000"/>
              <a:gd name="connsiteX104" fmla="*/ 6495 w 10000"/>
              <a:gd name="connsiteY104" fmla="*/ 6030 h 10000"/>
              <a:gd name="connsiteX105" fmla="*/ 6167 w 10000"/>
              <a:gd name="connsiteY105" fmla="*/ 6064 h 10000"/>
              <a:gd name="connsiteX106" fmla="*/ 6167 w 10000"/>
              <a:gd name="connsiteY106" fmla="*/ 6249 h 10000"/>
              <a:gd name="connsiteX107" fmla="*/ 6417 w 10000"/>
              <a:gd name="connsiteY107" fmla="*/ 6262 h 10000"/>
              <a:gd name="connsiteX108" fmla="*/ 6401 w 10000"/>
              <a:gd name="connsiteY108" fmla="*/ 6420 h 10000"/>
              <a:gd name="connsiteX109" fmla="*/ 6119 w 10000"/>
              <a:gd name="connsiteY109" fmla="*/ 6499 h 10000"/>
              <a:gd name="connsiteX110" fmla="*/ 6033 w 10000"/>
              <a:gd name="connsiteY110" fmla="*/ 6537 h 10000"/>
              <a:gd name="connsiteX111" fmla="*/ 5958 w 10000"/>
              <a:gd name="connsiteY111" fmla="*/ 6485 h 10000"/>
              <a:gd name="connsiteX112" fmla="*/ 6010 w 10000"/>
              <a:gd name="connsiteY112" fmla="*/ 6415 h 10000"/>
              <a:gd name="connsiteX113" fmla="*/ 5963 w 10000"/>
              <a:gd name="connsiteY113" fmla="*/ 6200 h 10000"/>
              <a:gd name="connsiteX114" fmla="*/ 5730 w 10000"/>
              <a:gd name="connsiteY114" fmla="*/ 5879 h 10000"/>
              <a:gd name="connsiteX115" fmla="*/ 5596 w 10000"/>
              <a:gd name="connsiteY115" fmla="*/ 5924 h 10000"/>
              <a:gd name="connsiteX116" fmla="*/ 5613 w 10000"/>
              <a:gd name="connsiteY116" fmla="*/ 5754 h 10000"/>
              <a:gd name="connsiteX117" fmla="*/ 5387 w 10000"/>
              <a:gd name="connsiteY117" fmla="*/ 5571 h 10000"/>
              <a:gd name="connsiteX118" fmla="*/ 5064 w 10000"/>
              <a:gd name="connsiteY118" fmla="*/ 5805 h 10000"/>
              <a:gd name="connsiteX119" fmla="*/ 5092 w 10000"/>
              <a:gd name="connsiteY119" fmla="*/ 6278 h 10000"/>
              <a:gd name="connsiteX120" fmla="*/ 4976 w 10000"/>
              <a:gd name="connsiteY120" fmla="*/ 6318 h 10000"/>
              <a:gd name="connsiteX121" fmla="*/ 4984 w 10000"/>
              <a:gd name="connsiteY121" fmla="*/ 6874 h 10000"/>
              <a:gd name="connsiteX122" fmla="*/ 5188 w 10000"/>
              <a:gd name="connsiteY122" fmla="*/ 6906 h 10000"/>
              <a:gd name="connsiteX123" fmla="*/ 5251 w 10000"/>
              <a:gd name="connsiteY123" fmla="*/ 6968 h 10000"/>
              <a:gd name="connsiteX124" fmla="*/ 5239 w 10000"/>
              <a:gd name="connsiteY124" fmla="*/ 7559 h 10000"/>
              <a:gd name="connsiteX125" fmla="*/ 7254 w 10000"/>
              <a:gd name="connsiteY125" fmla="*/ 7546 h 10000"/>
              <a:gd name="connsiteX126" fmla="*/ 7479 w 10000"/>
              <a:gd name="connsiteY126" fmla="*/ 7071 h 10000"/>
              <a:gd name="connsiteX127" fmla="*/ 7632 w 10000"/>
              <a:gd name="connsiteY127" fmla="*/ 6519 h 10000"/>
              <a:gd name="connsiteX128" fmla="*/ 7651 w 10000"/>
              <a:gd name="connsiteY128" fmla="*/ 5416 h 10000"/>
              <a:gd name="connsiteX129" fmla="*/ 7680 w 10000"/>
              <a:gd name="connsiteY129" fmla="*/ 5220 h 10000"/>
              <a:gd name="connsiteX130" fmla="*/ 7710 w 10000"/>
              <a:gd name="connsiteY130" fmla="*/ 5120 h 10000"/>
              <a:gd name="connsiteX0" fmla="*/ 7710 w 10000"/>
              <a:gd name="connsiteY0" fmla="*/ 5120 h 10000"/>
              <a:gd name="connsiteX1" fmla="*/ 7814 w 10000"/>
              <a:gd name="connsiteY1" fmla="*/ 5306 h 10000"/>
              <a:gd name="connsiteX2" fmla="*/ 7846 w 10000"/>
              <a:gd name="connsiteY2" fmla="*/ 5620 h 10000"/>
              <a:gd name="connsiteX3" fmla="*/ 7789 w 10000"/>
              <a:gd name="connsiteY3" fmla="*/ 6464 h 10000"/>
              <a:gd name="connsiteX4" fmla="*/ 7725 w 10000"/>
              <a:gd name="connsiteY4" fmla="*/ 6918 h 10000"/>
              <a:gd name="connsiteX5" fmla="*/ 7597 w 10000"/>
              <a:gd name="connsiteY5" fmla="*/ 7313 h 10000"/>
              <a:gd name="connsiteX6" fmla="*/ 7431 w 10000"/>
              <a:gd name="connsiteY6" fmla="*/ 7678 h 10000"/>
              <a:gd name="connsiteX7" fmla="*/ 7290 w 10000"/>
              <a:gd name="connsiteY7" fmla="*/ 7886 h 10000"/>
              <a:gd name="connsiteX8" fmla="*/ 7145 w 10000"/>
              <a:gd name="connsiteY8" fmla="*/ 8064 h 10000"/>
              <a:gd name="connsiteX9" fmla="*/ 6887 w 10000"/>
              <a:gd name="connsiteY9" fmla="*/ 8202 h 10000"/>
              <a:gd name="connsiteX10" fmla="*/ 6557 w 10000"/>
              <a:gd name="connsiteY10" fmla="*/ 8327 h 10000"/>
              <a:gd name="connsiteX11" fmla="*/ 6124 w 10000"/>
              <a:gd name="connsiteY11" fmla="*/ 8452 h 10000"/>
              <a:gd name="connsiteX12" fmla="*/ 5662 w 10000"/>
              <a:gd name="connsiteY12" fmla="*/ 8522 h 10000"/>
              <a:gd name="connsiteX13" fmla="*/ 5316 w 10000"/>
              <a:gd name="connsiteY13" fmla="*/ 8544 h 10000"/>
              <a:gd name="connsiteX14" fmla="*/ 4937 w 10000"/>
              <a:gd name="connsiteY14" fmla="*/ 8512 h 10000"/>
              <a:gd name="connsiteX15" fmla="*/ 4691 w 10000"/>
              <a:gd name="connsiteY15" fmla="*/ 8437 h 10000"/>
              <a:gd name="connsiteX16" fmla="*/ 4708 w 10000"/>
              <a:gd name="connsiteY16" fmla="*/ 9449 h 10000"/>
              <a:gd name="connsiteX17" fmla="*/ 4476 w 10000"/>
              <a:gd name="connsiteY17" fmla="*/ 9471 h 10000"/>
              <a:gd name="connsiteX18" fmla="*/ 4084 w 10000"/>
              <a:gd name="connsiteY18" fmla="*/ 8909 h 10000"/>
              <a:gd name="connsiteX19" fmla="*/ 4183 w 10000"/>
              <a:gd name="connsiteY19" fmla="*/ 8624 h 10000"/>
              <a:gd name="connsiteX20" fmla="*/ 4029 w 10000"/>
              <a:gd name="connsiteY20" fmla="*/ 8202 h 10000"/>
              <a:gd name="connsiteX21" fmla="*/ 3510 w 10000"/>
              <a:gd name="connsiteY21" fmla="*/ 8506 h 10000"/>
              <a:gd name="connsiteX22" fmla="*/ 3384 w 10000"/>
              <a:gd name="connsiteY22" fmla="*/ 8226 h 10000"/>
              <a:gd name="connsiteX23" fmla="*/ 4183 w 10000"/>
              <a:gd name="connsiteY23" fmla="*/ 7784 h 10000"/>
              <a:gd name="connsiteX24" fmla="*/ 3963 w 10000"/>
              <a:gd name="connsiteY24" fmla="*/ 6244 h 10000"/>
              <a:gd name="connsiteX25" fmla="*/ 3258 w 10000"/>
              <a:gd name="connsiteY25" fmla="*/ 5855 h 10000"/>
              <a:gd name="connsiteX26" fmla="*/ 2777 w 10000"/>
              <a:gd name="connsiteY26" fmla="*/ 6057 h 10000"/>
              <a:gd name="connsiteX27" fmla="*/ 2187 w 10000"/>
              <a:gd name="connsiteY27" fmla="*/ 5604 h 10000"/>
              <a:gd name="connsiteX28" fmla="*/ 0 w 10000"/>
              <a:gd name="connsiteY28" fmla="*/ 6620 h 10000"/>
              <a:gd name="connsiteX29" fmla="*/ 0 w 10000"/>
              <a:gd name="connsiteY29" fmla="*/ 7426 h 10000"/>
              <a:gd name="connsiteX30" fmla="*/ 674 w 10000"/>
              <a:gd name="connsiteY30" fmla="*/ 7406 h 10000"/>
              <a:gd name="connsiteX31" fmla="*/ 1332 w 10000"/>
              <a:gd name="connsiteY31" fmla="*/ 6800 h 10000"/>
              <a:gd name="connsiteX32" fmla="*/ 1534 w 10000"/>
              <a:gd name="connsiteY32" fmla="*/ 7060 h 10000"/>
              <a:gd name="connsiteX33" fmla="*/ 824 w 10000"/>
              <a:gd name="connsiteY33" fmla="*/ 7684 h 10000"/>
              <a:gd name="connsiteX34" fmla="*/ 1105 w 10000"/>
              <a:gd name="connsiteY34" fmla="*/ 8104 h 10000"/>
              <a:gd name="connsiteX35" fmla="*/ 2099 w 10000"/>
              <a:gd name="connsiteY35" fmla="*/ 8154 h 10000"/>
              <a:gd name="connsiteX36" fmla="*/ 2294 w 10000"/>
              <a:gd name="connsiteY36" fmla="*/ 8646 h 10000"/>
              <a:gd name="connsiteX37" fmla="*/ 3026 w 10000"/>
              <a:gd name="connsiteY37" fmla="*/ 8386 h 10000"/>
              <a:gd name="connsiteX38" fmla="*/ 3165 w 10000"/>
              <a:gd name="connsiteY38" fmla="*/ 8374 h 10000"/>
              <a:gd name="connsiteX39" fmla="*/ 8837 w 10000"/>
              <a:gd name="connsiteY39" fmla="*/ 10000 h 10000"/>
              <a:gd name="connsiteX40" fmla="*/ 9153 w 10000"/>
              <a:gd name="connsiteY40" fmla="*/ 8466 h 10000"/>
              <a:gd name="connsiteX41" fmla="*/ 10000 w 10000"/>
              <a:gd name="connsiteY41" fmla="*/ 6822 h 10000"/>
              <a:gd name="connsiteX42" fmla="*/ 9440 w 10000"/>
              <a:gd name="connsiteY42" fmla="*/ 6614 h 10000"/>
              <a:gd name="connsiteX43" fmla="*/ 9459 w 10000"/>
              <a:gd name="connsiteY43" fmla="*/ 6166 h 10000"/>
              <a:gd name="connsiteX44" fmla="*/ 9505 w 10000"/>
              <a:gd name="connsiteY44" fmla="*/ 5614 h 10000"/>
              <a:gd name="connsiteX45" fmla="*/ 9548 w 10000"/>
              <a:gd name="connsiteY45" fmla="*/ 5204 h 10000"/>
              <a:gd name="connsiteX46" fmla="*/ 9416 w 10000"/>
              <a:gd name="connsiteY46" fmla="*/ 4743 h 10000"/>
              <a:gd name="connsiteX47" fmla="*/ 9165 w 10000"/>
              <a:gd name="connsiteY47" fmla="*/ 4371 h 10000"/>
              <a:gd name="connsiteX48" fmla="*/ 9079 w 10000"/>
              <a:gd name="connsiteY48" fmla="*/ 4023 h 10000"/>
              <a:gd name="connsiteX49" fmla="*/ 9062 w 10000"/>
              <a:gd name="connsiteY49" fmla="*/ 3628 h 10000"/>
              <a:gd name="connsiteX50" fmla="*/ 9186 w 10000"/>
              <a:gd name="connsiteY50" fmla="*/ 3175 h 10000"/>
              <a:gd name="connsiteX51" fmla="*/ 9335 w 10000"/>
              <a:gd name="connsiteY51" fmla="*/ 2802 h 10000"/>
              <a:gd name="connsiteX52" fmla="*/ 9335 w 10000"/>
              <a:gd name="connsiteY52" fmla="*/ 2691 h 10000"/>
              <a:gd name="connsiteX53" fmla="*/ 9526 w 10000"/>
              <a:gd name="connsiteY53" fmla="*/ 1219 h 10000"/>
              <a:gd name="connsiteX54" fmla="*/ 9546 w 10000"/>
              <a:gd name="connsiteY54" fmla="*/ 815 h 10000"/>
              <a:gd name="connsiteX55" fmla="*/ 9712 w 10000"/>
              <a:gd name="connsiteY55" fmla="*/ 810 h 10000"/>
              <a:gd name="connsiteX56" fmla="*/ 9864 w 10000"/>
              <a:gd name="connsiteY56" fmla="*/ 647 h 10000"/>
              <a:gd name="connsiteX57" fmla="*/ 9882 w 10000"/>
              <a:gd name="connsiteY57" fmla="*/ 29 h 10000"/>
              <a:gd name="connsiteX58" fmla="*/ 9525 w 10000"/>
              <a:gd name="connsiteY58" fmla="*/ 8 h 10000"/>
              <a:gd name="connsiteX59" fmla="*/ 9081 w 10000"/>
              <a:gd name="connsiteY59" fmla="*/ 188 h 10000"/>
              <a:gd name="connsiteX60" fmla="*/ 8695 w 10000"/>
              <a:gd name="connsiteY60" fmla="*/ 493 h 10000"/>
              <a:gd name="connsiteX61" fmla="*/ 7987 w 10000"/>
              <a:gd name="connsiteY61" fmla="*/ 936 h 10000"/>
              <a:gd name="connsiteX62" fmla="*/ 6047 w 10000"/>
              <a:gd name="connsiteY62" fmla="*/ 1812 h 10000"/>
              <a:gd name="connsiteX63" fmla="*/ 5239 w 10000"/>
              <a:gd name="connsiteY63" fmla="*/ 2297 h 10000"/>
              <a:gd name="connsiteX64" fmla="*/ 5239 w 10000"/>
              <a:gd name="connsiteY64" fmla="*/ 2466 h 10000"/>
              <a:gd name="connsiteX65" fmla="*/ 5330 w 10000"/>
              <a:gd name="connsiteY65" fmla="*/ 2438 h 10000"/>
              <a:gd name="connsiteX66" fmla="*/ 5349 w 10000"/>
              <a:gd name="connsiteY66" fmla="*/ 2572 h 10000"/>
              <a:gd name="connsiteX67" fmla="*/ 5203 w 10000"/>
              <a:gd name="connsiteY67" fmla="*/ 2658 h 10000"/>
              <a:gd name="connsiteX68" fmla="*/ 4597 w 10000"/>
              <a:gd name="connsiteY68" fmla="*/ 3179 h 10000"/>
              <a:gd name="connsiteX69" fmla="*/ 4366 w 10000"/>
              <a:gd name="connsiteY69" fmla="*/ 3461 h 10000"/>
              <a:gd name="connsiteX70" fmla="*/ 3931 w 10000"/>
              <a:gd name="connsiteY70" fmla="*/ 3832 h 10000"/>
              <a:gd name="connsiteX71" fmla="*/ 3788 w 10000"/>
              <a:gd name="connsiteY71" fmla="*/ 4005 h 10000"/>
              <a:gd name="connsiteX72" fmla="*/ 3793 w 10000"/>
              <a:gd name="connsiteY72" fmla="*/ 4136 h 10000"/>
              <a:gd name="connsiteX73" fmla="*/ 3592 w 10000"/>
              <a:gd name="connsiteY73" fmla="*/ 4290 h 10000"/>
              <a:gd name="connsiteX74" fmla="*/ 3277 w 10000"/>
              <a:gd name="connsiteY74" fmla="*/ 4209 h 10000"/>
              <a:gd name="connsiteX75" fmla="*/ 2919 w 10000"/>
              <a:gd name="connsiteY75" fmla="*/ 4540 h 10000"/>
              <a:gd name="connsiteX76" fmla="*/ 2919 w 10000"/>
              <a:gd name="connsiteY76" fmla="*/ 4709 h 10000"/>
              <a:gd name="connsiteX77" fmla="*/ 2629 w 10000"/>
              <a:gd name="connsiteY77" fmla="*/ 4935 h 10000"/>
              <a:gd name="connsiteX78" fmla="*/ 2784 w 10000"/>
              <a:gd name="connsiteY78" fmla="*/ 5064 h 10000"/>
              <a:gd name="connsiteX79" fmla="*/ 3010 w 10000"/>
              <a:gd name="connsiteY79" fmla="*/ 4947 h 10000"/>
              <a:gd name="connsiteX80" fmla="*/ 3435 w 10000"/>
              <a:gd name="connsiteY80" fmla="*/ 5153 h 10000"/>
              <a:gd name="connsiteX81" fmla="*/ 3878 w 10000"/>
              <a:gd name="connsiteY81" fmla="*/ 4899 h 10000"/>
              <a:gd name="connsiteX82" fmla="*/ 3978 w 10000"/>
              <a:gd name="connsiteY82" fmla="*/ 4963 h 10000"/>
              <a:gd name="connsiteX83" fmla="*/ 3520 w 10000"/>
              <a:gd name="connsiteY83" fmla="*/ 5255 h 10000"/>
              <a:gd name="connsiteX84" fmla="*/ 3978 w 10000"/>
              <a:gd name="connsiteY84" fmla="*/ 5593 h 10000"/>
              <a:gd name="connsiteX85" fmla="*/ 4270 w 10000"/>
              <a:gd name="connsiteY85" fmla="*/ 5384 h 10000"/>
              <a:gd name="connsiteX86" fmla="*/ 4476 w 10000"/>
              <a:gd name="connsiteY86" fmla="*/ 5334 h 10000"/>
              <a:gd name="connsiteX87" fmla="*/ 4487 w 10000"/>
              <a:gd name="connsiteY87" fmla="*/ 5491 h 10000"/>
              <a:gd name="connsiteX88" fmla="*/ 4191 w 10000"/>
              <a:gd name="connsiteY88" fmla="*/ 5655 h 10000"/>
              <a:gd name="connsiteX89" fmla="*/ 4363 w 10000"/>
              <a:gd name="connsiteY89" fmla="*/ 5861 h 10000"/>
              <a:gd name="connsiteX90" fmla="*/ 4937 w 10000"/>
              <a:gd name="connsiteY90" fmla="*/ 5468 h 10000"/>
              <a:gd name="connsiteX91" fmla="*/ 4844 w 10000"/>
              <a:gd name="connsiteY91" fmla="*/ 5316 h 10000"/>
              <a:gd name="connsiteX92" fmla="*/ 5050 w 10000"/>
              <a:gd name="connsiteY92" fmla="*/ 5164 h 10000"/>
              <a:gd name="connsiteX93" fmla="*/ 5267 w 10000"/>
              <a:gd name="connsiteY93" fmla="*/ 5321 h 10000"/>
              <a:gd name="connsiteX94" fmla="*/ 5550 w 10000"/>
              <a:gd name="connsiteY94" fmla="*/ 5251 h 10000"/>
              <a:gd name="connsiteX95" fmla="*/ 6487 w 10000"/>
              <a:gd name="connsiteY95" fmla="*/ 3804 h 10000"/>
              <a:gd name="connsiteX96" fmla="*/ 6462 w 10000"/>
              <a:gd name="connsiteY96" fmla="*/ 3966 h 10000"/>
              <a:gd name="connsiteX97" fmla="*/ 5779 w 10000"/>
              <a:gd name="connsiteY97" fmla="*/ 5451 h 10000"/>
              <a:gd name="connsiteX98" fmla="*/ 6793 w 10000"/>
              <a:gd name="connsiteY98" fmla="*/ 5267 h 10000"/>
              <a:gd name="connsiteX99" fmla="*/ 6731 w 10000"/>
              <a:gd name="connsiteY99" fmla="*/ 5525 h 10000"/>
              <a:gd name="connsiteX100" fmla="*/ 6033 w 10000"/>
              <a:gd name="connsiteY100" fmla="*/ 5677 h 10000"/>
              <a:gd name="connsiteX101" fmla="*/ 6063 w 10000"/>
              <a:gd name="connsiteY101" fmla="*/ 5873 h 10000"/>
              <a:gd name="connsiteX102" fmla="*/ 6510 w 10000"/>
              <a:gd name="connsiteY102" fmla="*/ 5855 h 10000"/>
              <a:gd name="connsiteX103" fmla="*/ 6495 w 10000"/>
              <a:gd name="connsiteY103" fmla="*/ 6030 h 10000"/>
              <a:gd name="connsiteX104" fmla="*/ 6167 w 10000"/>
              <a:gd name="connsiteY104" fmla="*/ 6064 h 10000"/>
              <a:gd name="connsiteX105" fmla="*/ 6167 w 10000"/>
              <a:gd name="connsiteY105" fmla="*/ 6249 h 10000"/>
              <a:gd name="connsiteX106" fmla="*/ 6417 w 10000"/>
              <a:gd name="connsiteY106" fmla="*/ 6262 h 10000"/>
              <a:gd name="connsiteX107" fmla="*/ 6401 w 10000"/>
              <a:gd name="connsiteY107" fmla="*/ 6420 h 10000"/>
              <a:gd name="connsiteX108" fmla="*/ 6119 w 10000"/>
              <a:gd name="connsiteY108" fmla="*/ 6499 h 10000"/>
              <a:gd name="connsiteX109" fmla="*/ 6033 w 10000"/>
              <a:gd name="connsiteY109" fmla="*/ 6537 h 10000"/>
              <a:gd name="connsiteX110" fmla="*/ 5958 w 10000"/>
              <a:gd name="connsiteY110" fmla="*/ 6485 h 10000"/>
              <a:gd name="connsiteX111" fmla="*/ 6010 w 10000"/>
              <a:gd name="connsiteY111" fmla="*/ 6415 h 10000"/>
              <a:gd name="connsiteX112" fmla="*/ 5963 w 10000"/>
              <a:gd name="connsiteY112" fmla="*/ 6200 h 10000"/>
              <a:gd name="connsiteX113" fmla="*/ 5730 w 10000"/>
              <a:gd name="connsiteY113" fmla="*/ 5879 h 10000"/>
              <a:gd name="connsiteX114" fmla="*/ 5596 w 10000"/>
              <a:gd name="connsiteY114" fmla="*/ 5924 h 10000"/>
              <a:gd name="connsiteX115" fmla="*/ 5613 w 10000"/>
              <a:gd name="connsiteY115" fmla="*/ 5754 h 10000"/>
              <a:gd name="connsiteX116" fmla="*/ 5387 w 10000"/>
              <a:gd name="connsiteY116" fmla="*/ 5571 h 10000"/>
              <a:gd name="connsiteX117" fmla="*/ 5064 w 10000"/>
              <a:gd name="connsiteY117" fmla="*/ 5805 h 10000"/>
              <a:gd name="connsiteX118" fmla="*/ 5092 w 10000"/>
              <a:gd name="connsiteY118" fmla="*/ 6278 h 10000"/>
              <a:gd name="connsiteX119" fmla="*/ 4976 w 10000"/>
              <a:gd name="connsiteY119" fmla="*/ 6318 h 10000"/>
              <a:gd name="connsiteX120" fmla="*/ 4984 w 10000"/>
              <a:gd name="connsiteY120" fmla="*/ 6874 h 10000"/>
              <a:gd name="connsiteX121" fmla="*/ 5188 w 10000"/>
              <a:gd name="connsiteY121" fmla="*/ 6906 h 10000"/>
              <a:gd name="connsiteX122" fmla="*/ 5251 w 10000"/>
              <a:gd name="connsiteY122" fmla="*/ 6968 h 10000"/>
              <a:gd name="connsiteX123" fmla="*/ 5239 w 10000"/>
              <a:gd name="connsiteY123" fmla="*/ 7559 h 10000"/>
              <a:gd name="connsiteX124" fmla="*/ 7254 w 10000"/>
              <a:gd name="connsiteY124" fmla="*/ 7546 h 10000"/>
              <a:gd name="connsiteX125" fmla="*/ 7479 w 10000"/>
              <a:gd name="connsiteY125" fmla="*/ 7071 h 10000"/>
              <a:gd name="connsiteX126" fmla="*/ 7632 w 10000"/>
              <a:gd name="connsiteY126" fmla="*/ 6519 h 10000"/>
              <a:gd name="connsiteX127" fmla="*/ 7651 w 10000"/>
              <a:gd name="connsiteY127" fmla="*/ 5416 h 10000"/>
              <a:gd name="connsiteX128" fmla="*/ 7680 w 10000"/>
              <a:gd name="connsiteY128" fmla="*/ 5220 h 10000"/>
              <a:gd name="connsiteX129" fmla="*/ 7710 w 10000"/>
              <a:gd name="connsiteY129" fmla="*/ 5120 h 10000"/>
              <a:gd name="connsiteX0" fmla="*/ 7710 w 10000"/>
              <a:gd name="connsiteY0" fmla="*/ 5120 h 10000"/>
              <a:gd name="connsiteX1" fmla="*/ 7814 w 10000"/>
              <a:gd name="connsiteY1" fmla="*/ 5306 h 10000"/>
              <a:gd name="connsiteX2" fmla="*/ 7846 w 10000"/>
              <a:gd name="connsiteY2" fmla="*/ 5620 h 10000"/>
              <a:gd name="connsiteX3" fmla="*/ 7789 w 10000"/>
              <a:gd name="connsiteY3" fmla="*/ 6464 h 10000"/>
              <a:gd name="connsiteX4" fmla="*/ 7725 w 10000"/>
              <a:gd name="connsiteY4" fmla="*/ 6918 h 10000"/>
              <a:gd name="connsiteX5" fmla="*/ 7597 w 10000"/>
              <a:gd name="connsiteY5" fmla="*/ 7313 h 10000"/>
              <a:gd name="connsiteX6" fmla="*/ 7431 w 10000"/>
              <a:gd name="connsiteY6" fmla="*/ 7678 h 10000"/>
              <a:gd name="connsiteX7" fmla="*/ 7290 w 10000"/>
              <a:gd name="connsiteY7" fmla="*/ 7886 h 10000"/>
              <a:gd name="connsiteX8" fmla="*/ 7145 w 10000"/>
              <a:gd name="connsiteY8" fmla="*/ 8064 h 10000"/>
              <a:gd name="connsiteX9" fmla="*/ 6887 w 10000"/>
              <a:gd name="connsiteY9" fmla="*/ 8202 h 10000"/>
              <a:gd name="connsiteX10" fmla="*/ 6557 w 10000"/>
              <a:gd name="connsiteY10" fmla="*/ 8327 h 10000"/>
              <a:gd name="connsiteX11" fmla="*/ 6124 w 10000"/>
              <a:gd name="connsiteY11" fmla="*/ 8452 h 10000"/>
              <a:gd name="connsiteX12" fmla="*/ 5662 w 10000"/>
              <a:gd name="connsiteY12" fmla="*/ 8522 h 10000"/>
              <a:gd name="connsiteX13" fmla="*/ 5316 w 10000"/>
              <a:gd name="connsiteY13" fmla="*/ 8544 h 10000"/>
              <a:gd name="connsiteX14" fmla="*/ 4937 w 10000"/>
              <a:gd name="connsiteY14" fmla="*/ 8512 h 10000"/>
              <a:gd name="connsiteX15" fmla="*/ 4691 w 10000"/>
              <a:gd name="connsiteY15" fmla="*/ 8437 h 10000"/>
              <a:gd name="connsiteX16" fmla="*/ 4708 w 10000"/>
              <a:gd name="connsiteY16" fmla="*/ 9449 h 10000"/>
              <a:gd name="connsiteX17" fmla="*/ 4476 w 10000"/>
              <a:gd name="connsiteY17" fmla="*/ 9471 h 10000"/>
              <a:gd name="connsiteX18" fmla="*/ 4084 w 10000"/>
              <a:gd name="connsiteY18" fmla="*/ 8909 h 10000"/>
              <a:gd name="connsiteX19" fmla="*/ 4183 w 10000"/>
              <a:gd name="connsiteY19" fmla="*/ 8624 h 10000"/>
              <a:gd name="connsiteX20" fmla="*/ 4029 w 10000"/>
              <a:gd name="connsiteY20" fmla="*/ 8202 h 10000"/>
              <a:gd name="connsiteX21" fmla="*/ 3510 w 10000"/>
              <a:gd name="connsiteY21" fmla="*/ 8506 h 10000"/>
              <a:gd name="connsiteX22" fmla="*/ 3384 w 10000"/>
              <a:gd name="connsiteY22" fmla="*/ 8226 h 10000"/>
              <a:gd name="connsiteX23" fmla="*/ 4183 w 10000"/>
              <a:gd name="connsiteY23" fmla="*/ 7784 h 10000"/>
              <a:gd name="connsiteX24" fmla="*/ 3963 w 10000"/>
              <a:gd name="connsiteY24" fmla="*/ 6244 h 10000"/>
              <a:gd name="connsiteX25" fmla="*/ 3258 w 10000"/>
              <a:gd name="connsiteY25" fmla="*/ 5855 h 10000"/>
              <a:gd name="connsiteX26" fmla="*/ 2777 w 10000"/>
              <a:gd name="connsiteY26" fmla="*/ 6057 h 10000"/>
              <a:gd name="connsiteX27" fmla="*/ 2187 w 10000"/>
              <a:gd name="connsiteY27" fmla="*/ 5604 h 10000"/>
              <a:gd name="connsiteX28" fmla="*/ 0 w 10000"/>
              <a:gd name="connsiteY28" fmla="*/ 6620 h 10000"/>
              <a:gd name="connsiteX29" fmla="*/ 0 w 10000"/>
              <a:gd name="connsiteY29" fmla="*/ 7426 h 10000"/>
              <a:gd name="connsiteX30" fmla="*/ 674 w 10000"/>
              <a:gd name="connsiteY30" fmla="*/ 7406 h 10000"/>
              <a:gd name="connsiteX31" fmla="*/ 1332 w 10000"/>
              <a:gd name="connsiteY31" fmla="*/ 6800 h 10000"/>
              <a:gd name="connsiteX32" fmla="*/ 1534 w 10000"/>
              <a:gd name="connsiteY32" fmla="*/ 7060 h 10000"/>
              <a:gd name="connsiteX33" fmla="*/ 824 w 10000"/>
              <a:gd name="connsiteY33" fmla="*/ 7684 h 10000"/>
              <a:gd name="connsiteX34" fmla="*/ 1105 w 10000"/>
              <a:gd name="connsiteY34" fmla="*/ 8104 h 10000"/>
              <a:gd name="connsiteX35" fmla="*/ 2099 w 10000"/>
              <a:gd name="connsiteY35" fmla="*/ 8154 h 10000"/>
              <a:gd name="connsiteX36" fmla="*/ 2294 w 10000"/>
              <a:gd name="connsiteY36" fmla="*/ 8646 h 10000"/>
              <a:gd name="connsiteX37" fmla="*/ 3026 w 10000"/>
              <a:gd name="connsiteY37" fmla="*/ 8386 h 10000"/>
              <a:gd name="connsiteX38" fmla="*/ 8837 w 10000"/>
              <a:gd name="connsiteY38" fmla="*/ 10000 h 10000"/>
              <a:gd name="connsiteX39" fmla="*/ 9153 w 10000"/>
              <a:gd name="connsiteY39" fmla="*/ 8466 h 10000"/>
              <a:gd name="connsiteX40" fmla="*/ 10000 w 10000"/>
              <a:gd name="connsiteY40" fmla="*/ 6822 h 10000"/>
              <a:gd name="connsiteX41" fmla="*/ 9440 w 10000"/>
              <a:gd name="connsiteY41" fmla="*/ 6614 h 10000"/>
              <a:gd name="connsiteX42" fmla="*/ 9459 w 10000"/>
              <a:gd name="connsiteY42" fmla="*/ 6166 h 10000"/>
              <a:gd name="connsiteX43" fmla="*/ 9505 w 10000"/>
              <a:gd name="connsiteY43" fmla="*/ 5614 h 10000"/>
              <a:gd name="connsiteX44" fmla="*/ 9548 w 10000"/>
              <a:gd name="connsiteY44" fmla="*/ 5204 h 10000"/>
              <a:gd name="connsiteX45" fmla="*/ 9416 w 10000"/>
              <a:gd name="connsiteY45" fmla="*/ 4743 h 10000"/>
              <a:gd name="connsiteX46" fmla="*/ 9165 w 10000"/>
              <a:gd name="connsiteY46" fmla="*/ 4371 h 10000"/>
              <a:gd name="connsiteX47" fmla="*/ 9079 w 10000"/>
              <a:gd name="connsiteY47" fmla="*/ 4023 h 10000"/>
              <a:gd name="connsiteX48" fmla="*/ 9062 w 10000"/>
              <a:gd name="connsiteY48" fmla="*/ 3628 h 10000"/>
              <a:gd name="connsiteX49" fmla="*/ 9186 w 10000"/>
              <a:gd name="connsiteY49" fmla="*/ 3175 h 10000"/>
              <a:gd name="connsiteX50" fmla="*/ 9335 w 10000"/>
              <a:gd name="connsiteY50" fmla="*/ 2802 h 10000"/>
              <a:gd name="connsiteX51" fmla="*/ 9335 w 10000"/>
              <a:gd name="connsiteY51" fmla="*/ 2691 h 10000"/>
              <a:gd name="connsiteX52" fmla="*/ 9526 w 10000"/>
              <a:gd name="connsiteY52" fmla="*/ 1219 h 10000"/>
              <a:gd name="connsiteX53" fmla="*/ 9546 w 10000"/>
              <a:gd name="connsiteY53" fmla="*/ 815 h 10000"/>
              <a:gd name="connsiteX54" fmla="*/ 9712 w 10000"/>
              <a:gd name="connsiteY54" fmla="*/ 810 h 10000"/>
              <a:gd name="connsiteX55" fmla="*/ 9864 w 10000"/>
              <a:gd name="connsiteY55" fmla="*/ 647 h 10000"/>
              <a:gd name="connsiteX56" fmla="*/ 9882 w 10000"/>
              <a:gd name="connsiteY56" fmla="*/ 29 h 10000"/>
              <a:gd name="connsiteX57" fmla="*/ 9525 w 10000"/>
              <a:gd name="connsiteY57" fmla="*/ 8 h 10000"/>
              <a:gd name="connsiteX58" fmla="*/ 9081 w 10000"/>
              <a:gd name="connsiteY58" fmla="*/ 188 h 10000"/>
              <a:gd name="connsiteX59" fmla="*/ 8695 w 10000"/>
              <a:gd name="connsiteY59" fmla="*/ 493 h 10000"/>
              <a:gd name="connsiteX60" fmla="*/ 7987 w 10000"/>
              <a:gd name="connsiteY60" fmla="*/ 936 h 10000"/>
              <a:gd name="connsiteX61" fmla="*/ 6047 w 10000"/>
              <a:gd name="connsiteY61" fmla="*/ 1812 h 10000"/>
              <a:gd name="connsiteX62" fmla="*/ 5239 w 10000"/>
              <a:gd name="connsiteY62" fmla="*/ 2297 h 10000"/>
              <a:gd name="connsiteX63" fmla="*/ 5239 w 10000"/>
              <a:gd name="connsiteY63" fmla="*/ 2466 h 10000"/>
              <a:gd name="connsiteX64" fmla="*/ 5330 w 10000"/>
              <a:gd name="connsiteY64" fmla="*/ 2438 h 10000"/>
              <a:gd name="connsiteX65" fmla="*/ 5349 w 10000"/>
              <a:gd name="connsiteY65" fmla="*/ 2572 h 10000"/>
              <a:gd name="connsiteX66" fmla="*/ 5203 w 10000"/>
              <a:gd name="connsiteY66" fmla="*/ 2658 h 10000"/>
              <a:gd name="connsiteX67" fmla="*/ 4597 w 10000"/>
              <a:gd name="connsiteY67" fmla="*/ 3179 h 10000"/>
              <a:gd name="connsiteX68" fmla="*/ 4366 w 10000"/>
              <a:gd name="connsiteY68" fmla="*/ 3461 h 10000"/>
              <a:gd name="connsiteX69" fmla="*/ 3931 w 10000"/>
              <a:gd name="connsiteY69" fmla="*/ 3832 h 10000"/>
              <a:gd name="connsiteX70" fmla="*/ 3788 w 10000"/>
              <a:gd name="connsiteY70" fmla="*/ 4005 h 10000"/>
              <a:gd name="connsiteX71" fmla="*/ 3793 w 10000"/>
              <a:gd name="connsiteY71" fmla="*/ 4136 h 10000"/>
              <a:gd name="connsiteX72" fmla="*/ 3592 w 10000"/>
              <a:gd name="connsiteY72" fmla="*/ 4290 h 10000"/>
              <a:gd name="connsiteX73" fmla="*/ 3277 w 10000"/>
              <a:gd name="connsiteY73" fmla="*/ 4209 h 10000"/>
              <a:gd name="connsiteX74" fmla="*/ 2919 w 10000"/>
              <a:gd name="connsiteY74" fmla="*/ 4540 h 10000"/>
              <a:gd name="connsiteX75" fmla="*/ 2919 w 10000"/>
              <a:gd name="connsiteY75" fmla="*/ 4709 h 10000"/>
              <a:gd name="connsiteX76" fmla="*/ 2629 w 10000"/>
              <a:gd name="connsiteY76" fmla="*/ 4935 h 10000"/>
              <a:gd name="connsiteX77" fmla="*/ 2784 w 10000"/>
              <a:gd name="connsiteY77" fmla="*/ 5064 h 10000"/>
              <a:gd name="connsiteX78" fmla="*/ 3010 w 10000"/>
              <a:gd name="connsiteY78" fmla="*/ 4947 h 10000"/>
              <a:gd name="connsiteX79" fmla="*/ 3435 w 10000"/>
              <a:gd name="connsiteY79" fmla="*/ 5153 h 10000"/>
              <a:gd name="connsiteX80" fmla="*/ 3878 w 10000"/>
              <a:gd name="connsiteY80" fmla="*/ 4899 h 10000"/>
              <a:gd name="connsiteX81" fmla="*/ 3978 w 10000"/>
              <a:gd name="connsiteY81" fmla="*/ 4963 h 10000"/>
              <a:gd name="connsiteX82" fmla="*/ 3520 w 10000"/>
              <a:gd name="connsiteY82" fmla="*/ 5255 h 10000"/>
              <a:gd name="connsiteX83" fmla="*/ 3978 w 10000"/>
              <a:gd name="connsiteY83" fmla="*/ 5593 h 10000"/>
              <a:gd name="connsiteX84" fmla="*/ 4270 w 10000"/>
              <a:gd name="connsiteY84" fmla="*/ 5384 h 10000"/>
              <a:gd name="connsiteX85" fmla="*/ 4476 w 10000"/>
              <a:gd name="connsiteY85" fmla="*/ 5334 h 10000"/>
              <a:gd name="connsiteX86" fmla="*/ 4487 w 10000"/>
              <a:gd name="connsiteY86" fmla="*/ 5491 h 10000"/>
              <a:gd name="connsiteX87" fmla="*/ 4191 w 10000"/>
              <a:gd name="connsiteY87" fmla="*/ 5655 h 10000"/>
              <a:gd name="connsiteX88" fmla="*/ 4363 w 10000"/>
              <a:gd name="connsiteY88" fmla="*/ 5861 h 10000"/>
              <a:gd name="connsiteX89" fmla="*/ 4937 w 10000"/>
              <a:gd name="connsiteY89" fmla="*/ 5468 h 10000"/>
              <a:gd name="connsiteX90" fmla="*/ 4844 w 10000"/>
              <a:gd name="connsiteY90" fmla="*/ 5316 h 10000"/>
              <a:gd name="connsiteX91" fmla="*/ 5050 w 10000"/>
              <a:gd name="connsiteY91" fmla="*/ 5164 h 10000"/>
              <a:gd name="connsiteX92" fmla="*/ 5267 w 10000"/>
              <a:gd name="connsiteY92" fmla="*/ 5321 h 10000"/>
              <a:gd name="connsiteX93" fmla="*/ 5550 w 10000"/>
              <a:gd name="connsiteY93" fmla="*/ 5251 h 10000"/>
              <a:gd name="connsiteX94" fmla="*/ 6487 w 10000"/>
              <a:gd name="connsiteY94" fmla="*/ 3804 h 10000"/>
              <a:gd name="connsiteX95" fmla="*/ 6462 w 10000"/>
              <a:gd name="connsiteY95" fmla="*/ 3966 h 10000"/>
              <a:gd name="connsiteX96" fmla="*/ 5779 w 10000"/>
              <a:gd name="connsiteY96" fmla="*/ 5451 h 10000"/>
              <a:gd name="connsiteX97" fmla="*/ 6793 w 10000"/>
              <a:gd name="connsiteY97" fmla="*/ 5267 h 10000"/>
              <a:gd name="connsiteX98" fmla="*/ 6731 w 10000"/>
              <a:gd name="connsiteY98" fmla="*/ 5525 h 10000"/>
              <a:gd name="connsiteX99" fmla="*/ 6033 w 10000"/>
              <a:gd name="connsiteY99" fmla="*/ 5677 h 10000"/>
              <a:gd name="connsiteX100" fmla="*/ 6063 w 10000"/>
              <a:gd name="connsiteY100" fmla="*/ 5873 h 10000"/>
              <a:gd name="connsiteX101" fmla="*/ 6510 w 10000"/>
              <a:gd name="connsiteY101" fmla="*/ 5855 h 10000"/>
              <a:gd name="connsiteX102" fmla="*/ 6495 w 10000"/>
              <a:gd name="connsiteY102" fmla="*/ 6030 h 10000"/>
              <a:gd name="connsiteX103" fmla="*/ 6167 w 10000"/>
              <a:gd name="connsiteY103" fmla="*/ 6064 h 10000"/>
              <a:gd name="connsiteX104" fmla="*/ 6167 w 10000"/>
              <a:gd name="connsiteY104" fmla="*/ 6249 h 10000"/>
              <a:gd name="connsiteX105" fmla="*/ 6417 w 10000"/>
              <a:gd name="connsiteY105" fmla="*/ 6262 h 10000"/>
              <a:gd name="connsiteX106" fmla="*/ 6401 w 10000"/>
              <a:gd name="connsiteY106" fmla="*/ 6420 h 10000"/>
              <a:gd name="connsiteX107" fmla="*/ 6119 w 10000"/>
              <a:gd name="connsiteY107" fmla="*/ 6499 h 10000"/>
              <a:gd name="connsiteX108" fmla="*/ 6033 w 10000"/>
              <a:gd name="connsiteY108" fmla="*/ 6537 h 10000"/>
              <a:gd name="connsiteX109" fmla="*/ 5958 w 10000"/>
              <a:gd name="connsiteY109" fmla="*/ 6485 h 10000"/>
              <a:gd name="connsiteX110" fmla="*/ 6010 w 10000"/>
              <a:gd name="connsiteY110" fmla="*/ 6415 h 10000"/>
              <a:gd name="connsiteX111" fmla="*/ 5963 w 10000"/>
              <a:gd name="connsiteY111" fmla="*/ 6200 h 10000"/>
              <a:gd name="connsiteX112" fmla="*/ 5730 w 10000"/>
              <a:gd name="connsiteY112" fmla="*/ 5879 h 10000"/>
              <a:gd name="connsiteX113" fmla="*/ 5596 w 10000"/>
              <a:gd name="connsiteY113" fmla="*/ 5924 h 10000"/>
              <a:gd name="connsiteX114" fmla="*/ 5613 w 10000"/>
              <a:gd name="connsiteY114" fmla="*/ 5754 h 10000"/>
              <a:gd name="connsiteX115" fmla="*/ 5387 w 10000"/>
              <a:gd name="connsiteY115" fmla="*/ 5571 h 10000"/>
              <a:gd name="connsiteX116" fmla="*/ 5064 w 10000"/>
              <a:gd name="connsiteY116" fmla="*/ 5805 h 10000"/>
              <a:gd name="connsiteX117" fmla="*/ 5092 w 10000"/>
              <a:gd name="connsiteY117" fmla="*/ 6278 h 10000"/>
              <a:gd name="connsiteX118" fmla="*/ 4976 w 10000"/>
              <a:gd name="connsiteY118" fmla="*/ 6318 h 10000"/>
              <a:gd name="connsiteX119" fmla="*/ 4984 w 10000"/>
              <a:gd name="connsiteY119" fmla="*/ 6874 h 10000"/>
              <a:gd name="connsiteX120" fmla="*/ 5188 w 10000"/>
              <a:gd name="connsiteY120" fmla="*/ 6906 h 10000"/>
              <a:gd name="connsiteX121" fmla="*/ 5251 w 10000"/>
              <a:gd name="connsiteY121" fmla="*/ 6968 h 10000"/>
              <a:gd name="connsiteX122" fmla="*/ 5239 w 10000"/>
              <a:gd name="connsiteY122" fmla="*/ 7559 h 10000"/>
              <a:gd name="connsiteX123" fmla="*/ 7254 w 10000"/>
              <a:gd name="connsiteY123" fmla="*/ 7546 h 10000"/>
              <a:gd name="connsiteX124" fmla="*/ 7479 w 10000"/>
              <a:gd name="connsiteY124" fmla="*/ 7071 h 10000"/>
              <a:gd name="connsiteX125" fmla="*/ 7632 w 10000"/>
              <a:gd name="connsiteY125" fmla="*/ 6519 h 10000"/>
              <a:gd name="connsiteX126" fmla="*/ 7651 w 10000"/>
              <a:gd name="connsiteY126" fmla="*/ 5416 h 10000"/>
              <a:gd name="connsiteX127" fmla="*/ 7680 w 10000"/>
              <a:gd name="connsiteY127" fmla="*/ 5220 h 10000"/>
              <a:gd name="connsiteX128" fmla="*/ 7710 w 10000"/>
              <a:gd name="connsiteY128" fmla="*/ 5120 h 10000"/>
              <a:gd name="connsiteX0" fmla="*/ 7710 w 10000"/>
              <a:gd name="connsiteY0" fmla="*/ 5120 h 10000"/>
              <a:gd name="connsiteX1" fmla="*/ 7814 w 10000"/>
              <a:gd name="connsiteY1" fmla="*/ 5306 h 10000"/>
              <a:gd name="connsiteX2" fmla="*/ 7846 w 10000"/>
              <a:gd name="connsiteY2" fmla="*/ 5620 h 10000"/>
              <a:gd name="connsiteX3" fmla="*/ 7789 w 10000"/>
              <a:gd name="connsiteY3" fmla="*/ 6464 h 10000"/>
              <a:gd name="connsiteX4" fmla="*/ 7725 w 10000"/>
              <a:gd name="connsiteY4" fmla="*/ 6918 h 10000"/>
              <a:gd name="connsiteX5" fmla="*/ 7597 w 10000"/>
              <a:gd name="connsiteY5" fmla="*/ 7313 h 10000"/>
              <a:gd name="connsiteX6" fmla="*/ 7431 w 10000"/>
              <a:gd name="connsiteY6" fmla="*/ 7678 h 10000"/>
              <a:gd name="connsiteX7" fmla="*/ 7290 w 10000"/>
              <a:gd name="connsiteY7" fmla="*/ 7886 h 10000"/>
              <a:gd name="connsiteX8" fmla="*/ 7145 w 10000"/>
              <a:gd name="connsiteY8" fmla="*/ 8064 h 10000"/>
              <a:gd name="connsiteX9" fmla="*/ 6887 w 10000"/>
              <a:gd name="connsiteY9" fmla="*/ 8202 h 10000"/>
              <a:gd name="connsiteX10" fmla="*/ 6557 w 10000"/>
              <a:gd name="connsiteY10" fmla="*/ 8327 h 10000"/>
              <a:gd name="connsiteX11" fmla="*/ 6124 w 10000"/>
              <a:gd name="connsiteY11" fmla="*/ 8452 h 10000"/>
              <a:gd name="connsiteX12" fmla="*/ 5662 w 10000"/>
              <a:gd name="connsiteY12" fmla="*/ 8522 h 10000"/>
              <a:gd name="connsiteX13" fmla="*/ 5316 w 10000"/>
              <a:gd name="connsiteY13" fmla="*/ 8544 h 10000"/>
              <a:gd name="connsiteX14" fmla="*/ 4937 w 10000"/>
              <a:gd name="connsiteY14" fmla="*/ 8512 h 10000"/>
              <a:gd name="connsiteX15" fmla="*/ 4691 w 10000"/>
              <a:gd name="connsiteY15" fmla="*/ 8437 h 10000"/>
              <a:gd name="connsiteX16" fmla="*/ 4708 w 10000"/>
              <a:gd name="connsiteY16" fmla="*/ 9449 h 10000"/>
              <a:gd name="connsiteX17" fmla="*/ 4476 w 10000"/>
              <a:gd name="connsiteY17" fmla="*/ 9471 h 10000"/>
              <a:gd name="connsiteX18" fmla="*/ 4084 w 10000"/>
              <a:gd name="connsiteY18" fmla="*/ 8909 h 10000"/>
              <a:gd name="connsiteX19" fmla="*/ 4183 w 10000"/>
              <a:gd name="connsiteY19" fmla="*/ 8624 h 10000"/>
              <a:gd name="connsiteX20" fmla="*/ 4029 w 10000"/>
              <a:gd name="connsiteY20" fmla="*/ 8202 h 10000"/>
              <a:gd name="connsiteX21" fmla="*/ 3510 w 10000"/>
              <a:gd name="connsiteY21" fmla="*/ 8506 h 10000"/>
              <a:gd name="connsiteX22" fmla="*/ 3384 w 10000"/>
              <a:gd name="connsiteY22" fmla="*/ 8226 h 10000"/>
              <a:gd name="connsiteX23" fmla="*/ 4183 w 10000"/>
              <a:gd name="connsiteY23" fmla="*/ 7784 h 10000"/>
              <a:gd name="connsiteX24" fmla="*/ 3963 w 10000"/>
              <a:gd name="connsiteY24" fmla="*/ 6244 h 10000"/>
              <a:gd name="connsiteX25" fmla="*/ 3258 w 10000"/>
              <a:gd name="connsiteY25" fmla="*/ 5855 h 10000"/>
              <a:gd name="connsiteX26" fmla="*/ 2777 w 10000"/>
              <a:gd name="connsiteY26" fmla="*/ 6057 h 10000"/>
              <a:gd name="connsiteX27" fmla="*/ 2187 w 10000"/>
              <a:gd name="connsiteY27" fmla="*/ 5604 h 10000"/>
              <a:gd name="connsiteX28" fmla="*/ 0 w 10000"/>
              <a:gd name="connsiteY28" fmla="*/ 6620 h 10000"/>
              <a:gd name="connsiteX29" fmla="*/ 0 w 10000"/>
              <a:gd name="connsiteY29" fmla="*/ 7426 h 10000"/>
              <a:gd name="connsiteX30" fmla="*/ 674 w 10000"/>
              <a:gd name="connsiteY30" fmla="*/ 7406 h 10000"/>
              <a:gd name="connsiteX31" fmla="*/ 1332 w 10000"/>
              <a:gd name="connsiteY31" fmla="*/ 6800 h 10000"/>
              <a:gd name="connsiteX32" fmla="*/ 1534 w 10000"/>
              <a:gd name="connsiteY32" fmla="*/ 7060 h 10000"/>
              <a:gd name="connsiteX33" fmla="*/ 824 w 10000"/>
              <a:gd name="connsiteY33" fmla="*/ 7684 h 10000"/>
              <a:gd name="connsiteX34" fmla="*/ 1105 w 10000"/>
              <a:gd name="connsiteY34" fmla="*/ 8104 h 10000"/>
              <a:gd name="connsiteX35" fmla="*/ 2099 w 10000"/>
              <a:gd name="connsiteY35" fmla="*/ 8154 h 10000"/>
              <a:gd name="connsiteX36" fmla="*/ 2294 w 10000"/>
              <a:gd name="connsiteY36" fmla="*/ 8646 h 10000"/>
              <a:gd name="connsiteX37" fmla="*/ 8837 w 10000"/>
              <a:gd name="connsiteY37" fmla="*/ 10000 h 10000"/>
              <a:gd name="connsiteX38" fmla="*/ 9153 w 10000"/>
              <a:gd name="connsiteY38" fmla="*/ 8466 h 10000"/>
              <a:gd name="connsiteX39" fmla="*/ 10000 w 10000"/>
              <a:gd name="connsiteY39" fmla="*/ 6822 h 10000"/>
              <a:gd name="connsiteX40" fmla="*/ 9440 w 10000"/>
              <a:gd name="connsiteY40" fmla="*/ 6614 h 10000"/>
              <a:gd name="connsiteX41" fmla="*/ 9459 w 10000"/>
              <a:gd name="connsiteY41" fmla="*/ 6166 h 10000"/>
              <a:gd name="connsiteX42" fmla="*/ 9505 w 10000"/>
              <a:gd name="connsiteY42" fmla="*/ 5614 h 10000"/>
              <a:gd name="connsiteX43" fmla="*/ 9548 w 10000"/>
              <a:gd name="connsiteY43" fmla="*/ 5204 h 10000"/>
              <a:gd name="connsiteX44" fmla="*/ 9416 w 10000"/>
              <a:gd name="connsiteY44" fmla="*/ 4743 h 10000"/>
              <a:gd name="connsiteX45" fmla="*/ 9165 w 10000"/>
              <a:gd name="connsiteY45" fmla="*/ 4371 h 10000"/>
              <a:gd name="connsiteX46" fmla="*/ 9079 w 10000"/>
              <a:gd name="connsiteY46" fmla="*/ 4023 h 10000"/>
              <a:gd name="connsiteX47" fmla="*/ 9062 w 10000"/>
              <a:gd name="connsiteY47" fmla="*/ 3628 h 10000"/>
              <a:gd name="connsiteX48" fmla="*/ 9186 w 10000"/>
              <a:gd name="connsiteY48" fmla="*/ 3175 h 10000"/>
              <a:gd name="connsiteX49" fmla="*/ 9335 w 10000"/>
              <a:gd name="connsiteY49" fmla="*/ 2802 h 10000"/>
              <a:gd name="connsiteX50" fmla="*/ 9335 w 10000"/>
              <a:gd name="connsiteY50" fmla="*/ 2691 h 10000"/>
              <a:gd name="connsiteX51" fmla="*/ 9526 w 10000"/>
              <a:gd name="connsiteY51" fmla="*/ 1219 h 10000"/>
              <a:gd name="connsiteX52" fmla="*/ 9546 w 10000"/>
              <a:gd name="connsiteY52" fmla="*/ 815 h 10000"/>
              <a:gd name="connsiteX53" fmla="*/ 9712 w 10000"/>
              <a:gd name="connsiteY53" fmla="*/ 810 h 10000"/>
              <a:gd name="connsiteX54" fmla="*/ 9864 w 10000"/>
              <a:gd name="connsiteY54" fmla="*/ 647 h 10000"/>
              <a:gd name="connsiteX55" fmla="*/ 9882 w 10000"/>
              <a:gd name="connsiteY55" fmla="*/ 29 h 10000"/>
              <a:gd name="connsiteX56" fmla="*/ 9525 w 10000"/>
              <a:gd name="connsiteY56" fmla="*/ 8 h 10000"/>
              <a:gd name="connsiteX57" fmla="*/ 9081 w 10000"/>
              <a:gd name="connsiteY57" fmla="*/ 188 h 10000"/>
              <a:gd name="connsiteX58" fmla="*/ 8695 w 10000"/>
              <a:gd name="connsiteY58" fmla="*/ 493 h 10000"/>
              <a:gd name="connsiteX59" fmla="*/ 7987 w 10000"/>
              <a:gd name="connsiteY59" fmla="*/ 936 h 10000"/>
              <a:gd name="connsiteX60" fmla="*/ 6047 w 10000"/>
              <a:gd name="connsiteY60" fmla="*/ 1812 h 10000"/>
              <a:gd name="connsiteX61" fmla="*/ 5239 w 10000"/>
              <a:gd name="connsiteY61" fmla="*/ 2297 h 10000"/>
              <a:gd name="connsiteX62" fmla="*/ 5239 w 10000"/>
              <a:gd name="connsiteY62" fmla="*/ 2466 h 10000"/>
              <a:gd name="connsiteX63" fmla="*/ 5330 w 10000"/>
              <a:gd name="connsiteY63" fmla="*/ 2438 h 10000"/>
              <a:gd name="connsiteX64" fmla="*/ 5349 w 10000"/>
              <a:gd name="connsiteY64" fmla="*/ 2572 h 10000"/>
              <a:gd name="connsiteX65" fmla="*/ 5203 w 10000"/>
              <a:gd name="connsiteY65" fmla="*/ 2658 h 10000"/>
              <a:gd name="connsiteX66" fmla="*/ 4597 w 10000"/>
              <a:gd name="connsiteY66" fmla="*/ 3179 h 10000"/>
              <a:gd name="connsiteX67" fmla="*/ 4366 w 10000"/>
              <a:gd name="connsiteY67" fmla="*/ 3461 h 10000"/>
              <a:gd name="connsiteX68" fmla="*/ 3931 w 10000"/>
              <a:gd name="connsiteY68" fmla="*/ 3832 h 10000"/>
              <a:gd name="connsiteX69" fmla="*/ 3788 w 10000"/>
              <a:gd name="connsiteY69" fmla="*/ 4005 h 10000"/>
              <a:gd name="connsiteX70" fmla="*/ 3793 w 10000"/>
              <a:gd name="connsiteY70" fmla="*/ 4136 h 10000"/>
              <a:gd name="connsiteX71" fmla="*/ 3592 w 10000"/>
              <a:gd name="connsiteY71" fmla="*/ 4290 h 10000"/>
              <a:gd name="connsiteX72" fmla="*/ 3277 w 10000"/>
              <a:gd name="connsiteY72" fmla="*/ 4209 h 10000"/>
              <a:gd name="connsiteX73" fmla="*/ 2919 w 10000"/>
              <a:gd name="connsiteY73" fmla="*/ 4540 h 10000"/>
              <a:gd name="connsiteX74" fmla="*/ 2919 w 10000"/>
              <a:gd name="connsiteY74" fmla="*/ 4709 h 10000"/>
              <a:gd name="connsiteX75" fmla="*/ 2629 w 10000"/>
              <a:gd name="connsiteY75" fmla="*/ 4935 h 10000"/>
              <a:gd name="connsiteX76" fmla="*/ 2784 w 10000"/>
              <a:gd name="connsiteY76" fmla="*/ 5064 h 10000"/>
              <a:gd name="connsiteX77" fmla="*/ 3010 w 10000"/>
              <a:gd name="connsiteY77" fmla="*/ 4947 h 10000"/>
              <a:gd name="connsiteX78" fmla="*/ 3435 w 10000"/>
              <a:gd name="connsiteY78" fmla="*/ 5153 h 10000"/>
              <a:gd name="connsiteX79" fmla="*/ 3878 w 10000"/>
              <a:gd name="connsiteY79" fmla="*/ 4899 h 10000"/>
              <a:gd name="connsiteX80" fmla="*/ 3978 w 10000"/>
              <a:gd name="connsiteY80" fmla="*/ 4963 h 10000"/>
              <a:gd name="connsiteX81" fmla="*/ 3520 w 10000"/>
              <a:gd name="connsiteY81" fmla="*/ 5255 h 10000"/>
              <a:gd name="connsiteX82" fmla="*/ 3978 w 10000"/>
              <a:gd name="connsiteY82" fmla="*/ 5593 h 10000"/>
              <a:gd name="connsiteX83" fmla="*/ 4270 w 10000"/>
              <a:gd name="connsiteY83" fmla="*/ 5384 h 10000"/>
              <a:gd name="connsiteX84" fmla="*/ 4476 w 10000"/>
              <a:gd name="connsiteY84" fmla="*/ 5334 h 10000"/>
              <a:gd name="connsiteX85" fmla="*/ 4487 w 10000"/>
              <a:gd name="connsiteY85" fmla="*/ 5491 h 10000"/>
              <a:gd name="connsiteX86" fmla="*/ 4191 w 10000"/>
              <a:gd name="connsiteY86" fmla="*/ 5655 h 10000"/>
              <a:gd name="connsiteX87" fmla="*/ 4363 w 10000"/>
              <a:gd name="connsiteY87" fmla="*/ 5861 h 10000"/>
              <a:gd name="connsiteX88" fmla="*/ 4937 w 10000"/>
              <a:gd name="connsiteY88" fmla="*/ 5468 h 10000"/>
              <a:gd name="connsiteX89" fmla="*/ 4844 w 10000"/>
              <a:gd name="connsiteY89" fmla="*/ 5316 h 10000"/>
              <a:gd name="connsiteX90" fmla="*/ 5050 w 10000"/>
              <a:gd name="connsiteY90" fmla="*/ 5164 h 10000"/>
              <a:gd name="connsiteX91" fmla="*/ 5267 w 10000"/>
              <a:gd name="connsiteY91" fmla="*/ 5321 h 10000"/>
              <a:gd name="connsiteX92" fmla="*/ 5550 w 10000"/>
              <a:gd name="connsiteY92" fmla="*/ 5251 h 10000"/>
              <a:gd name="connsiteX93" fmla="*/ 6487 w 10000"/>
              <a:gd name="connsiteY93" fmla="*/ 3804 h 10000"/>
              <a:gd name="connsiteX94" fmla="*/ 6462 w 10000"/>
              <a:gd name="connsiteY94" fmla="*/ 3966 h 10000"/>
              <a:gd name="connsiteX95" fmla="*/ 5779 w 10000"/>
              <a:gd name="connsiteY95" fmla="*/ 5451 h 10000"/>
              <a:gd name="connsiteX96" fmla="*/ 6793 w 10000"/>
              <a:gd name="connsiteY96" fmla="*/ 5267 h 10000"/>
              <a:gd name="connsiteX97" fmla="*/ 6731 w 10000"/>
              <a:gd name="connsiteY97" fmla="*/ 5525 h 10000"/>
              <a:gd name="connsiteX98" fmla="*/ 6033 w 10000"/>
              <a:gd name="connsiteY98" fmla="*/ 5677 h 10000"/>
              <a:gd name="connsiteX99" fmla="*/ 6063 w 10000"/>
              <a:gd name="connsiteY99" fmla="*/ 5873 h 10000"/>
              <a:gd name="connsiteX100" fmla="*/ 6510 w 10000"/>
              <a:gd name="connsiteY100" fmla="*/ 5855 h 10000"/>
              <a:gd name="connsiteX101" fmla="*/ 6495 w 10000"/>
              <a:gd name="connsiteY101" fmla="*/ 6030 h 10000"/>
              <a:gd name="connsiteX102" fmla="*/ 6167 w 10000"/>
              <a:gd name="connsiteY102" fmla="*/ 6064 h 10000"/>
              <a:gd name="connsiteX103" fmla="*/ 6167 w 10000"/>
              <a:gd name="connsiteY103" fmla="*/ 6249 h 10000"/>
              <a:gd name="connsiteX104" fmla="*/ 6417 w 10000"/>
              <a:gd name="connsiteY104" fmla="*/ 6262 h 10000"/>
              <a:gd name="connsiteX105" fmla="*/ 6401 w 10000"/>
              <a:gd name="connsiteY105" fmla="*/ 6420 h 10000"/>
              <a:gd name="connsiteX106" fmla="*/ 6119 w 10000"/>
              <a:gd name="connsiteY106" fmla="*/ 6499 h 10000"/>
              <a:gd name="connsiteX107" fmla="*/ 6033 w 10000"/>
              <a:gd name="connsiteY107" fmla="*/ 6537 h 10000"/>
              <a:gd name="connsiteX108" fmla="*/ 5958 w 10000"/>
              <a:gd name="connsiteY108" fmla="*/ 6485 h 10000"/>
              <a:gd name="connsiteX109" fmla="*/ 6010 w 10000"/>
              <a:gd name="connsiteY109" fmla="*/ 6415 h 10000"/>
              <a:gd name="connsiteX110" fmla="*/ 5963 w 10000"/>
              <a:gd name="connsiteY110" fmla="*/ 6200 h 10000"/>
              <a:gd name="connsiteX111" fmla="*/ 5730 w 10000"/>
              <a:gd name="connsiteY111" fmla="*/ 5879 h 10000"/>
              <a:gd name="connsiteX112" fmla="*/ 5596 w 10000"/>
              <a:gd name="connsiteY112" fmla="*/ 5924 h 10000"/>
              <a:gd name="connsiteX113" fmla="*/ 5613 w 10000"/>
              <a:gd name="connsiteY113" fmla="*/ 5754 h 10000"/>
              <a:gd name="connsiteX114" fmla="*/ 5387 w 10000"/>
              <a:gd name="connsiteY114" fmla="*/ 5571 h 10000"/>
              <a:gd name="connsiteX115" fmla="*/ 5064 w 10000"/>
              <a:gd name="connsiteY115" fmla="*/ 5805 h 10000"/>
              <a:gd name="connsiteX116" fmla="*/ 5092 w 10000"/>
              <a:gd name="connsiteY116" fmla="*/ 6278 h 10000"/>
              <a:gd name="connsiteX117" fmla="*/ 4976 w 10000"/>
              <a:gd name="connsiteY117" fmla="*/ 6318 h 10000"/>
              <a:gd name="connsiteX118" fmla="*/ 4984 w 10000"/>
              <a:gd name="connsiteY118" fmla="*/ 6874 h 10000"/>
              <a:gd name="connsiteX119" fmla="*/ 5188 w 10000"/>
              <a:gd name="connsiteY119" fmla="*/ 6906 h 10000"/>
              <a:gd name="connsiteX120" fmla="*/ 5251 w 10000"/>
              <a:gd name="connsiteY120" fmla="*/ 6968 h 10000"/>
              <a:gd name="connsiteX121" fmla="*/ 5239 w 10000"/>
              <a:gd name="connsiteY121" fmla="*/ 7559 h 10000"/>
              <a:gd name="connsiteX122" fmla="*/ 7254 w 10000"/>
              <a:gd name="connsiteY122" fmla="*/ 7546 h 10000"/>
              <a:gd name="connsiteX123" fmla="*/ 7479 w 10000"/>
              <a:gd name="connsiteY123" fmla="*/ 7071 h 10000"/>
              <a:gd name="connsiteX124" fmla="*/ 7632 w 10000"/>
              <a:gd name="connsiteY124" fmla="*/ 6519 h 10000"/>
              <a:gd name="connsiteX125" fmla="*/ 7651 w 10000"/>
              <a:gd name="connsiteY125" fmla="*/ 5416 h 10000"/>
              <a:gd name="connsiteX126" fmla="*/ 7680 w 10000"/>
              <a:gd name="connsiteY126" fmla="*/ 5220 h 10000"/>
              <a:gd name="connsiteX127" fmla="*/ 7710 w 10000"/>
              <a:gd name="connsiteY127" fmla="*/ 5120 h 10000"/>
              <a:gd name="connsiteX0" fmla="*/ 7710 w 10000"/>
              <a:gd name="connsiteY0" fmla="*/ 5120 h 10000"/>
              <a:gd name="connsiteX1" fmla="*/ 7814 w 10000"/>
              <a:gd name="connsiteY1" fmla="*/ 5306 h 10000"/>
              <a:gd name="connsiteX2" fmla="*/ 7846 w 10000"/>
              <a:gd name="connsiteY2" fmla="*/ 5620 h 10000"/>
              <a:gd name="connsiteX3" fmla="*/ 7789 w 10000"/>
              <a:gd name="connsiteY3" fmla="*/ 6464 h 10000"/>
              <a:gd name="connsiteX4" fmla="*/ 7725 w 10000"/>
              <a:gd name="connsiteY4" fmla="*/ 6918 h 10000"/>
              <a:gd name="connsiteX5" fmla="*/ 7597 w 10000"/>
              <a:gd name="connsiteY5" fmla="*/ 7313 h 10000"/>
              <a:gd name="connsiteX6" fmla="*/ 7431 w 10000"/>
              <a:gd name="connsiteY6" fmla="*/ 7678 h 10000"/>
              <a:gd name="connsiteX7" fmla="*/ 7290 w 10000"/>
              <a:gd name="connsiteY7" fmla="*/ 7886 h 10000"/>
              <a:gd name="connsiteX8" fmla="*/ 7145 w 10000"/>
              <a:gd name="connsiteY8" fmla="*/ 8064 h 10000"/>
              <a:gd name="connsiteX9" fmla="*/ 6887 w 10000"/>
              <a:gd name="connsiteY9" fmla="*/ 8202 h 10000"/>
              <a:gd name="connsiteX10" fmla="*/ 6557 w 10000"/>
              <a:gd name="connsiteY10" fmla="*/ 8327 h 10000"/>
              <a:gd name="connsiteX11" fmla="*/ 6124 w 10000"/>
              <a:gd name="connsiteY11" fmla="*/ 8452 h 10000"/>
              <a:gd name="connsiteX12" fmla="*/ 5662 w 10000"/>
              <a:gd name="connsiteY12" fmla="*/ 8522 h 10000"/>
              <a:gd name="connsiteX13" fmla="*/ 5316 w 10000"/>
              <a:gd name="connsiteY13" fmla="*/ 8544 h 10000"/>
              <a:gd name="connsiteX14" fmla="*/ 4937 w 10000"/>
              <a:gd name="connsiteY14" fmla="*/ 8512 h 10000"/>
              <a:gd name="connsiteX15" fmla="*/ 4691 w 10000"/>
              <a:gd name="connsiteY15" fmla="*/ 8437 h 10000"/>
              <a:gd name="connsiteX16" fmla="*/ 4708 w 10000"/>
              <a:gd name="connsiteY16" fmla="*/ 9449 h 10000"/>
              <a:gd name="connsiteX17" fmla="*/ 4476 w 10000"/>
              <a:gd name="connsiteY17" fmla="*/ 9471 h 10000"/>
              <a:gd name="connsiteX18" fmla="*/ 4084 w 10000"/>
              <a:gd name="connsiteY18" fmla="*/ 8909 h 10000"/>
              <a:gd name="connsiteX19" fmla="*/ 4183 w 10000"/>
              <a:gd name="connsiteY19" fmla="*/ 8624 h 10000"/>
              <a:gd name="connsiteX20" fmla="*/ 4029 w 10000"/>
              <a:gd name="connsiteY20" fmla="*/ 8202 h 10000"/>
              <a:gd name="connsiteX21" fmla="*/ 3510 w 10000"/>
              <a:gd name="connsiteY21" fmla="*/ 8506 h 10000"/>
              <a:gd name="connsiteX22" fmla="*/ 3384 w 10000"/>
              <a:gd name="connsiteY22" fmla="*/ 8226 h 10000"/>
              <a:gd name="connsiteX23" fmla="*/ 4183 w 10000"/>
              <a:gd name="connsiteY23" fmla="*/ 7784 h 10000"/>
              <a:gd name="connsiteX24" fmla="*/ 3963 w 10000"/>
              <a:gd name="connsiteY24" fmla="*/ 6244 h 10000"/>
              <a:gd name="connsiteX25" fmla="*/ 3258 w 10000"/>
              <a:gd name="connsiteY25" fmla="*/ 5855 h 10000"/>
              <a:gd name="connsiteX26" fmla="*/ 2777 w 10000"/>
              <a:gd name="connsiteY26" fmla="*/ 6057 h 10000"/>
              <a:gd name="connsiteX27" fmla="*/ 2187 w 10000"/>
              <a:gd name="connsiteY27" fmla="*/ 5604 h 10000"/>
              <a:gd name="connsiteX28" fmla="*/ 0 w 10000"/>
              <a:gd name="connsiteY28" fmla="*/ 6620 h 10000"/>
              <a:gd name="connsiteX29" fmla="*/ 0 w 10000"/>
              <a:gd name="connsiteY29" fmla="*/ 7426 h 10000"/>
              <a:gd name="connsiteX30" fmla="*/ 674 w 10000"/>
              <a:gd name="connsiteY30" fmla="*/ 7406 h 10000"/>
              <a:gd name="connsiteX31" fmla="*/ 1332 w 10000"/>
              <a:gd name="connsiteY31" fmla="*/ 6800 h 10000"/>
              <a:gd name="connsiteX32" fmla="*/ 1534 w 10000"/>
              <a:gd name="connsiteY32" fmla="*/ 7060 h 10000"/>
              <a:gd name="connsiteX33" fmla="*/ 824 w 10000"/>
              <a:gd name="connsiteY33" fmla="*/ 7684 h 10000"/>
              <a:gd name="connsiteX34" fmla="*/ 1105 w 10000"/>
              <a:gd name="connsiteY34" fmla="*/ 8104 h 10000"/>
              <a:gd name="connsiteX35" fmla="*/ 2099 w 10000"/>
              <a:gd name="connsiteY35" fmla="*/ 8154 h 10000"/>
              <a:gd name="connsiteX36" fmla="*/ 8837 w 10000"/>
              <a:gd name="connsiteY36" fmla="*/ 10000 h 10000"/>
              <a:gd name="connsiteX37" fmla="*/ 9153 w 10000"/>
              <a:gd name="connsiteY37" fmla="*/ 8466 h 10000"/>
              <a:gd name="connsiteX38" fmla="*/ 10000 w 10000"/>
              <a:gd name="connsiteY38" fmla="*/ 6822 h 10000"/>
              <a:gd name="connsiteX39" fmla="*/ 9440 w 10000"/>
              <a:gd name="connsiteY39" fmla="*/ 6614 h 10000"/>
              <a:gd name="connsiteX40" fmla="*/ 9459 w 10000"/>
              <a:gd name="connsiteY40" fmla="*/ 6166 h 10000"/>
              <a:gd name="connsiteX41" fmla="*/ 9505 w 10000"/>
              <a:gd name="connsiteY41" fmla="*/ 5614 h 10000"/>
              <a:gd name="connsiteX42" fmla="*/ 9548 w 10000"/>
              <a:gd name="connsiteY42" fmla="*/ 5204 h 10000"/>
              <a:gd name="connsiteX43" fmla="*/ 9416 w 10000"/>
              <a:gd name="connsiteY43" fmla="*/ 4743 h 10000"/>
              <a:gd name="connsiteX44" fmla="*/ 9165 w 10000"/>
              <a:gd name="connsiteY44" fmla="*/ 4371 h 10000"/>
              <a:gd name="connsiteX45" fmla="*/ 9079 w 10000"/>
              <a:gd name="connsiteY45" fmla="*/ 4023 h 10000"/>
              <a:gd name="connsiteX46" fmla="*/ 9062 w 10000"/>
              <a:gd name="connsiteY46" fmla="*/ 3628 h 10000"/>
              <a:gd name="connsiteX47" fmla="*/ 9186 w 10000"/>
              <a:gd name="connsiteY47" fmla="*/ 3175 h 10000"/>
              <a:gd name="connsiteX48" fmla="*/ 9335 w 10000"/>
              <a:gd name="connsiteY48" fmla="*/ 2802 h 10000"/>
              <a:gd name="connsiteX49" fmla="*/ 9335 w 10000"/>
              <a:gd name="connsiteY49" fmla="*/ 2691 h 10000"/>
              <a:gd name="connsiteX50" fmla="*/ 9526 w 10000"/>
              <a:gd name="connsiteY50" fmla="*/ 1219 h 10000"/>
              <a:gd name="connsiteX51" fmla="*/ 9546 w 10000"/>
              <a:gd name="connsiteY51" fmla="*/ 815 h 10000"/>
              <a:gd name="connsiteX52" fmla="*/ 9712 w 10000"/>
              <a:gd name="connsiteY52" fmla="*/ 810 h 10000"/>
              <a:gd name="connsiteX53" fmla="*/ 9864 w 10000"/>
              <a:gd name="connsiteY53" fmla="*/ 647 h 10000"/>
              <a:gd name="connsiteX54" fmla="*/ 9882 w 10000"/>
              <a:gd name="connsiteY54" fmla="*/ 29 h 10000"/>
              <a:gd name="connsiteX55" fmla="*/ 9525 w 10000"/>
              <a:gd name="connsiteY55" fmla="*/ 8 h 10000"/>
              <a:gd name="connsiteX56" fmla="*/ 9081 w 10000"/>
              <a:gd name="connsiteY56" fmla="*/ 188 h 10000"/>
              <a:gd name="connsiteX57" fmla="*/ 8695 w 10000"/>
              <a:gd name="connsiteY57" fmla="*/ 493 h 10000"/>
              <a:gd name="connsiteX58" fmla="*/ 7987 w 10000"/>
              <a:gd name="connsiteY58" fmla="*/ 936 h 10000"/>
              <a:gd name="connsiteX59" fmla="*/ 6047 w 10000"/>
              <a:gd name="connsiteY59" fmla="*/ 1812 h 10000"/>
              <a:gd name="connsiteX60" fmla="*/ 5239 w 10000"/>
              <a:gd name="connsiteY60" fmla="*/ 2297 h 10000"/>
              <a:gd name="connsiteX61" fmla="*/ 5239 w 10000"/>
              <a:gd name="connsiteY61" fmla="*/ 2466 h 10000"/>
              <a:gd name="connsiteX62" fmla="*/ 5330 w 10000"/>
              <a:gd name="connsiteY62" fmla="*/ 2438 h 10000"/>
              <a:gd name="connsiteX63" fmla="*/ 5349 w 10000"/>
              <a:gd name="connsiteY63" fmla="*/ 2572 h 10000"/>
              <a:gd name="connsiteX64" fmla="*/ 5203 w 10000"/>
              <a:gd name="connsiteY64" fmla="*/ 2658 h 10000"/>
              <a:gd name="connsiteX65" fmla="*/ 4597 w 10000"/>
              <a:gd name="connsiteY65" fmla="*/ 3179 h 10000"/>
              <a:gd name="connsiteX66" fmla="*/ 4366 w 10000"/>
              <a:gd name="connsiteY66" fmla="*/ 3461 h 10000"/>
              <a:gd name="connsiteX67" fmla="*/ 3931 w 10000"/>
              <a:gd name="connsiteY67" fmla="*/ 3832 h 10000"/>
              <a:gd name="connsiteX68" fmla="*/ 3788 w 10000"/>
              <a:gd name="connsiteY68" fmla="*/ 4005 h 10000"/>
              <a:gd name="connsiteX69" fmla="*/ 3793 w 10000"/>
              <a:gd name="connsiteY69" fmla="*/ 4136 h 10000"/>
              <a:gd name="connsiteX70" fmla="*/ 3592 w 10000"/>
              <a:gd name="connsiteY70" fmla="*/ 4290 h 10000"/>
              <a:gd name="connsiteX71" fmla="*/ 3277 w 10000"/>
              <a:gd name="connsiteY71" fmla="*/ 4209 h 10000"/>
              <a:gd name="connsiteX72" fmla="*/ 2919 w 10000"/>
              <a:gd name="connsiteY72" fmla="*/ 4540 h 10000"/>
              <a:gd name="connsiteX73" fmla="*/ 2919 w 10000"/>
              <a:gd name="connsiteY73" fmla="*/ 4709 h 10000"/>
              <a:gd name="connsiteX74" fmla="*/ 2629 w 10000"/>
              <a:gd name="connsiteY74" fmla="*/ 4935 h 10000"/>
              <a:gd name="connsiteX75" fmla="*/ 2784 w 10000"/>
              <a:gd name="connsiteY75" fmla="*/ 5064 h 10000"/>
              <a:gd name="connsiteX76" fmla="*/ 3010 w 10000"/>
              <a:gd name="connsiteY76" fmla="*/ 4947 h 10000"/>
              <a:gd name="connsiteX77" fmla="*/ 3435 w 10000"/>
              <a:gd name="connsiteY77" fmla="*/ 5153 h 10000"/>
              <a:gd name="connsiteX78" fmla="*/ 3878 w 10000"/>
              <a:gd name="connsiteY78" fmla="*/ 4899 h 10000"/>
              <a:gd name="connsiteX79" fmla="*/ 3978 w 10000"/>
              <a:gd name="connsiteY79" fmla="*/ 4963 h 10000"/>
              <a:gd name="connsiteX80" fmla="*/ 3520 w 10000"/>
              <a:gd name="connsiteY80" fmla="*/ 5255 h 10000"/>
              <a:gd name="connsiteX81" fmla="*/ 3978 w 10000"/>
              <a:gd name="connsiteY81" fmla="*/ 5593 h 10000"/>
              <a:gd name="connsiteX82" fmla="*/ 4270 w 10000"/>
              <a:gd name="connsiteY82" fmla="*/ 5384 h 10000"/>
              <a:gd name="connsiteX83" fmla="*/ 4476 w 10000"/>
              <a:gd name="connsiteY83" fmla="*/ 5334 h 10000"/>
              <a:gd name="connsiteX84" fmla="*/ 4487 w 10000"/>
              <a:gd name="connsiteY84" fmla="*/ 5491 h 10000"/>
              <a:gd name="connsiteX85" fmla="*/ 4191 w 10000"/>
              <a:gd name="connsiteY85" fmla="*/ 5655 h 10000"/>
              <a:gd name="connsiteX86" fmla="*/ 4363 w 10000"/>
              <a:gd name="connsiteY86" fmla="*/ 5861 h 10000"/>
              <a:gd name="connsiteX87" fmla="*/ 4937 w 10000"/>
              <a:gd name="connsiteY87" fmla="*/ 5468 h 10000"/>
              <a:gd name="connsiteX88" fmla="*/ 4844 w 10000"/>
              <a:gd name="connsiteY88" fmla="*/ 5316 h 10000"/>
              <a:gd name="connsiteX89" fmla="*/ 5050 w 10000"/>
              <a:gd name="connsiteY89" fmla="*/ 5164 h 10000"/>
              <a:gd name="connsiteX90" fmla="*/ 5267 w 10000"/>
              <a:gd name="connsiteY90" fmla="*/ 5321 h 10000"/>
              <a:gd name="connsiteX91" fmla="*/ 5550 w 10000"/>
              <a:gd name="connsiteY91" fmla="*/ 5251 h 10000"/>
              <a:gd name="connsiteX92" fmla="*/ 6487 w 10000"/>
              <a:gd name="connsiteY92" fmla="*/ 3804 h 10000"/>
              <a:gd name="connsiteX93" fmla="*/ 6462 w 10000"/>
              <a:gd name="connsiteY93" fmla="*/ 3966 h 10000"/>
              <a:gd name="connsiteX94" fmla="*/ 5779 w 10000"/>
              <a:gd name="connsiteY94" fmla="*/ 5451 h 10000"/>
              <a:gd name="connsiteX95" fmla="*/ 6793 w 10000"/>
              <a:gd name="connsiteY95" fmla="*/ 5267 h 10000"/>
              <a:gd name="connsiteX96" fmla="*/ 6731 w 10000"/>
              <a:gd name="connsiteY96" fmla="*/ 5525 h 10000"/>
              <a:gd name="connsiteX97" fmla="*/ 6033 w 10000"/>
              <a:gd name="connsiteY97" fmla="*/ 5677 h 10000"/>
              <a:gd name="connsiteX98" fmla="*/ 6063 w 10000"/>
              <a:gd name="connsiteY98" fmla="*/ 5873 h 10000"/>
              <a:gd name="connsiteX99" fmla="*/ 6510 w 10000"/>
              <a:gd name="connsiteY99" fmla="*/ 5855 h 10000"/>
              <a:gd name="connsiteX100" fmla="*/ 6495 w 10000"/>
              <a:gd name="connsiteY100" fmla="*/ 6030 h 10000"/>
              <a:gd name="connsiteX101" fmla="*/ 6167 w 10000"/>
              <a:gd name="connsiteY101" fmla="*/ 6064 h 10000"/>
              <a:gd name="connsiteX102" fmla="*/ 6167 w 10000"/>
              <a:gd name="connsiteY102" fmla="*/ 6249 h 10000"/>
              <a:gd name="connsiteX103" fmla="*/ 6417 w 10000"/>
              <a:gd name="connsiteY103" fmla="*/ 6262 h 10000"/>
              <a:gd name="connsiteX104" fmla="*/ 6401 w 10000"/>
              <a:gd name="connsiteY104" fmla="*/ 6420 h 10000"/>
              <a:gd name="connsiteX105" fmla="*/ 6119 w 10000"/>
              <a:gd name="connsiteY105" fmla="*/ 6499 h 10000"/>
              <a:gd name="connsiteX106" fmla="*/ 6033 w 10000"/>
              <a:gd name="connsiteY106" fmla="*/ 6537 h 10000"/>
              <a:gd name="connsiteX107" fmla="*/ 5958 w 10000"/>
              <a:gd name="connsiteY107" fmla="*/ 6485 h 10000"/>
              <a:gd name="connsiteX108" fmla="*/ 6010 w 10000"/>
              <a:gd name="connsiteY108" fmla="*/ 6415 h 10000"/>
              <a:gd name="connsiteX109" fmla="*/ 5963 w 10000"/>
              <a:gd name="connsiteY109" fmla="*/ 6200 h 10000"/>
              <a:gd name="connsiteX110" fmla="*/ 5730 w 10000"/>
              <a:gd name="connsiteY110" fmla="*/ 5879 h 10000"/>
              <a:gd name="connsiteX111" fmla="*/ 5596 w 10000"/>
              <a:gd name="connsiteY111" fmla="*/ 5924 h 10000"/>
              <a:gd name="connsiteX112" fmla="*/ 5613 w 10000"/>
              <a:gd name="connsiteY112" fmla="*/ 5754 h 10000"/>
              <a:gd name="connsiteX113" fmla="*/ 5387 w 10000"/>
              <a:gd name="connsiteY113" fmla="*/ 5571 h 10000"/>
              <a:gd name="connsiteX114" fmla="*/ 5064 w 10000"/>
              <a:gd name="connsiteY114" fmla="*/ 5805 h 10000"/>
              <a:gd name="connsiteX115" fmla="*/ 5092 w 10000"/>
              <a:gd name="connsiteY115" fmla="*/ 6278 h 10000"/>
              <a:gd name="connsiteX116" fmla="*/ 4976 w 10000"/>
              <a:gd name="connsiteY116" fmla="*/ 6318 h 10000"/>
              <a:gd name="connsiteX117" fmla="*/ 4984 w 10000"/>
              <a:gd name="connsiteY117" fmla="*/ 6874 h 10000"/>
              <a:gd name="connsiteX118" fmla="*/ 5188 w 10000"/>
              <a:gd name="connsiteY118" fmla="*/ 6906 h 10000"/>
              <a:gd name="connsiteX119" fmla="*/ 5251 w 10000"/>
              <a:gd name="connsiteY119" fmla="*/ 6968 h 10000"/>
              <a:gd name="connsiteX120" fmla="*/ 5239 w 10000"/>
              <a:gd name="connsiteY120" fmla="*/ 7559 h 10000"/>
              <a:gd name="connsiteX121" fmla="*/ 7254 w 10000"/>
              <a:gd name="connsiteY121" fmla="*/ 7546 h 10000"/>
              <a:gd name="connsiteX122" fmla="*/ 7479 w 10000"/>
              <a:gd name="connsiteY122" fmla="*/ 7071 h 10000"/>
              <a:gd name="connsiteX123" fmla="*/ 7632 w 10000"/>
              <a:gd name="connsiteY123" fmla="*/ 6519 h 10000"/>
              <a:gd name="connsiteX124" fmla="*/ 7651 w 10000"/>
              <a:gd name="connsiteY124" fmla="*/ 5416 h 10000"/>
              <a:gd name="connsiteX125" fmla="*/ 7680 w 10000"/>
              <a:gd name="connsiteY125" fmla="*/ 5220 h 10000"/>
              <a:gd name="connsiteX126" fmla="*/ 7710 w 10000"/>
              <a:gd name="connsiteY126" fmla="*/ 5120 h 10000"/>
              <a:gd name="connsiteX0" fmla="*/ 7710 w 10000"/>
              <a:gd name="connsiteY0" fmla="*/ 5120 h 10000"/>
              <a:gd name="connsiteX1" fmla="*/ 7814 w 10000"/>
              <a:gd name="connsiteY1" fmla="*/ 5306 h 10000"/>
              <a:gd name="connsiteX2" fmla="*/ 7846 w 10000"/>
              <a:gd name="connsiteY2" fmla="*/ 5620 h 10000"/>
              <a:gd name="connsiteX3" fmla="*/ 7789 w 10000"/>
              <a:gd name="connsiteY3" fmla="*/ 6464 h 10000"/>
              <a:gd name="connsiteX4" fmla="*/ 7725 w 10000"/>
              <a:gd name="connsiteY4" fmla="*/ 6918 h 10000"/>
              <a:gd name="connsiteX5" fmla="*/ 7597 w 10000"/>
              <a:gd name="connsiteY5" fmla="*/ 7313 h 10000"/>
              <a:gd name="connsiteX6" fmla="*/ 7431 w 10000"/>
              <a:gd name="connsiteY6" fmla="*/ 7678 h 10000"/>
              <a:gd name="connsiteX7" fmla="*/ 7290 w 10000"/>
              <a:gd name="connsiteY7" fmla="*/ 7886 h 10000"/>
              <a:gd name="connsiteX8" fmla="*/ 7145 w 10000"/>
              <a:gd name="connsiteY8" fmla="*/ 8064 h 10000"/>
              <a:gd name="connsiteX9" fmla="*/ 6887 w 10000"/>
              <a:gd name="connsiteY9" fmla="*/ 8202 h 10000"/>
              <a:gd name="connsiteX10" fmla="*/ 6557 w 10000"/>
              <a:gd name="connsiteY10" fmla="*/ 8327 h 10000"/>
              <a:gd name="connsiteX11" fmla="*/ 6124 w 10000"/>
              <a:gd name="connsiteY11" fmla="*/ 8452 h 10000"/>
              <a:gd name="connsiteX12" fmla="*/ 5662 w 10000"/>
              <a:gd name="connsiteY12" fmla="*/ 8522 h 10000"/>
              <a:gd name="connsiteX13" fmla="*/ 5316 w 10000"/>
              <a:gd name="connsiteY13" fmla="*/ 8544 h 10000"/>
              <a:gd name="connsiteX14" fmla="*/ 4937 w 10000"/>
              <a:gd name="connsiteY14" fmla="*/ 8512 h 10000"/>
              <a:gd name="connsiteX15" fmla="*/ 4691 w 10000"/>
              <a:gd name="connsiteY15" fmla="*/ 8437 h 10000"/>
              <a:gd name="connsiteX16" fmla="*/ 4708 w 10000"/>
              <a:gd name="connsiteY16" fmla="*/ 9449 h 10000"/>
              <a:gd name="connsiteX17" fmla="*/ 4476 w 10000"/>
              <a:gd name="connsiteY17" fmla="*/ 9471 h 10000"/>
              <a:gd name="connsiteX18" fmla="*/ 4084 w 10000"/>
              <a:gd name="connsiteY18" fmla="*/ 8909 h 10000"/>
              <a:gd name="connsiteX19" fmla="*/ 4183 w 10000"/>
              <a:gd name="connsiteY19" fmla="*/ 8624 h 10000"/>
              <a:gd name="connsiteX20" fmla="*/ 4029 w 10000"/>
              <a:gd name="connsiteY20" fmla="*/ 8202 h 10000"/>
              <a:gd name="connsiteX21" fmla="*/ 3510 w 10000"/>
              <a:gd name="connsiteY21" fmla="*/ 8506 h 10000"/>
              <a:gd name="connsiteX22" fmla="*/ 3384 w 10000"/>
              <a:gd name="connsiteY22" fmla="*/ 8226 h 10000"/>
              <a:gd name="connsiteX23" fmla="*/ 4183 w 10000"/>
              <a:gd name="connsiteY23" fmla="*/ 7784 h 10000"/>
              <a:gd name="connsiteX24" fmla="*/ 3963 w 10000"/>
              <a:gd name="connsiteY24" fmla="*/ 6244 h 10000"/>
              <a:gd name="connsiteX25" fmla="*/ 3258 w 10000"/>
              <a:gd name="connsiteY25" fmla="*/ 5855 h 10000"/>
              <a:gd name="connsiteX26" fmla="*/ 2777 w 10000"/>
              <a:gd name="connsiteY26" fmla="*/ 6057 h 10000"/>
              <a:gd name="connsiteX27" fmla="*/ 2187 w 10000"/>
              <a:gd name="connsiteY27" fmla="*/ 5604 h 10000"/>
              <a:gd name="connsiteX28" fmla="*/ 0 w 10000"/>
              <a:gd name="connsiteY28" fmla="*/ 6620 h 10000"/>
              <a:gd name="connsiteX29" fmla="*/ 0 w 10000"/>
              <a:gd name="connsiteY29" fmla="*/ 7426 h 10000"/>
              <a:gd name="connsiteX30" fmla="*/ 674 w 10000"/>
              <a:gd name="connsiteY30" fmla="*/ 7406 h 10000"/>
              <a:gd name="connsiteX31" fmla="*/ 1332 w 10000"/>
              <a:gd name="connsiteY31" fmla="*/ 6800 h 10000"/>
              <a:gd name="connsiteX32" fmla="*/ 1534 w 10000"/>
              <a:gd name="connsiteY32" fmla="*/ 7060 h 10000"/>
              <a:gd name="connsiteX33" fmla="*/ 824 w 10000"/>
              <a:gd name="connsiteY33" fmla="*/ 7684 h 10000"/>
              <a:gd name="connsiteX34" fmla="*/ 1105 w 10000"/>
              <a:gd name="connsiteY34" fmla="*/ 8104 h 10000"/>
              <a:gd name="connsiteX35" fmla="*/ 8837 w 10000"/>
              <a:gd name="connsiteY35" fmla="*/ 10000 h 10000"/>
              <a:gd name="connsiteX36" fmla="*/ 9153 w 10000"/>
              <a:gd name="connsiteY36" fmla="*/ 8466 h 10000"/>
              <a:gd name="connsiteX37" fmla="*/ 10000 w 10000"/>
              <a:gd name="connsiteY37" fmla="*/ 6822 h 10000"/>
              <a:gd name="connsiteX38" fmla="*/ 9440 w 10000"/>
              <a:gd name="connsiteY38" fmla="*/ 6614 h 10000"/>
              <a:gd name="connsiteX39" fmla="*/ 9459 w 10000"/>
              <a:gd name="connsiteY39" fmla="*/ 6166 h 10000"/>
              <a:gd name="connsiteX40" fmla="*/ 9505 w 10000"/>
              <a:gd name="connsiteY40" fmla="*/ 5614 h 10000"/>
              <a:gd name="connsiteX41" fmla="*/ 9548 w 10000"/>
              <a:gd name="connsiteY41" fmla="*/ 5204 h 10000"/>
              <a:gd name="connsiteX42" fmla="*/ 9416 w 10000"/>
              <a:gd name="connsiteY42" fmla="*/ 4743 h 10000"/>
              <a:gd name="connsiteX43" fmla="*/ 9165 w 10000"/>
              <a:gd name="connsiteY43" fmla="*/ 4371 h 10000"/>
              <a:gd name="connsiteX44" fmla="*/ 9079 w 10000"/>
              <a:gd name="connsiteY44" fmla="*/ 4023 h 10000"/>
              <a:gd name="connsiteX45" fmla="*/ 9062 w 10000"/>
              <a:gd name="connsiteY45" fmla="*/ 3628 h 10000"/>
              <a:gd name="connsiteX46" fmla="*/ 9186 w 10000"/>
              <a:gd name="connsiteY46" fmla="*/ 3175 h 10000"/>
              <a:gd name="connsiteX47" fmla="*/ 9335 w 10000"/>
              <a:gd name="connsiteY47" fmla="*/ 2802 h 10000"/>
              <a:gd name="connsiteX48" fmla="*/ 9335 w 10000"/>
              <a:gd name="connsiteY48" fmla="*/ 2691 h 10000"/>
              <a:gd name="connsiteX49" fmla="*/ 9526 w 10000"/>
              <a:gd name="connsiteY49" fmla="*/ 1219 h 10000"/>
              <a:gd name="connsiteX50" fmla="*/ 9546 w 10000"/>
              <a:gd name="connsiteY50" fmla="*/ 815 h 10000"/>
              <a:gd name="connsiteX51" fmla="*/ 9712 w 10000"/>
              <a:gd name="connsiteY51" fmla="*/ 810 h 10000"/>
              <a:gd name="connsiteX52" fmla="*/ 9864 w 10000"/>
              <a:gd name="connsiteY52" fmla="*/ 647 h 10000"/>
              <a:gd name="connsiteX53" fmla="*/ 9882 w 10000"/>
              <a:gd name="connsiteY53" fmla="*/ 29 h 10000"/>
              <a:gd name="connsiteX54" fmla="*/ 9525 w 10000"/>
              <a:gd name="connsiteY54" fmla="*/ 8 h 10000"/>
              <a:gd name="connsiteX55" fmla="*/ 9081 w 10000"/>
              <a:gd name="connsiteY55" fmla="*/ 188 h 10000"/>
              <a:gd name="connsiteX56" fmla="*/ 8695 w 10000"/>
              <a:gd name="connsiteY56" fmla="*/ 493 h 10000"/>
              <a:gd name="connsiteX57" fmla="*/ 7987 w 10000"/>
              <a:gd name="connsiteY57" fmla="*/ 936 h 10000"/>
              <a:gd name="connsiteX58" fmla="*/ 6047 w 10000"/>
              <a:gd name="connsiteY58" fmla="*/ 1812 h 10000"/>
              <a:gd name="connsiteX59" fmla="*/ 5239 w 10000"/>
              <a:gd name="connsiteY59" fmla="*/ 2297 h 10000"/>
              <a:gd name="connsiteX60" fmla="*/ 5239 w 10000"/>
              <a:gd name="connsiteY60" fmla="*/ 2466 h 10000"/>
              <a:gd name="connsiteX61" fmla="*/ 5330 w 10000"/>
              <a:gd name="connsiteY61" fmla="*/ 2438 h 10000"/>
              <a:gd name="connsiteX62" fmla="*/ 5349 w 10000"/>
              <a:gd name="connsiteY62" fmla="*/ 2572 h 10000"/>
              <a:gd name="connsiteX63" fmla="*/ 5203 w 10000"/>
              <a:gd name="connsiteY63" fmla="*/ 2658 h 10000"/>
              <a:gd name="connsiteX64" fmla="*/ 4597 w 10000"/>
              <a:gd name="connsiteY64" fmla="*/ 3179 h 10000"/>
              <a:gd name="connsiteX65" fmla="*/ 4366 w 10000"/>
              <a:gd name="connsiteY65" fmla="*/ 3461 h 10000"/>
              <a:gd name="connsiteX66" fmla="*/ 3931 w 10000"/>
              <a:gd name="connsiteY66" fmla="*/ 3832 h 10000"/>
              <a:gd name="connsiteX67" fmla="*/ 3788 w 10000"/>
              <a:gd name="connsiteY67" fmla="*/ 4005 h 10000"/>
              <a:gd name="connsiteX68" fmla="*/ 3793 w 10000"/>
              <a:gd name="connsiteY68" fmla="*/ 4136 h 10000"/>
              <a:gd name="connsiteX69" fmla="*/ 3592 w 10000"/>
              <a:gd name="connsiteY69" fmla="*/ 4290 h 10000"/>
              <a:gd name="connsiteX70" fmla="*/ 3277 w 10000"/>
              <a:gd name="connsiteY70" fmla="*/ 4209 h 10000"/>
              <a:gd name="connsiteX71" fmla="*/ 2919 w 10000"/>
              <a:gd name="connsiteY71" fmla="*/ 4540 h 10000"/>
              <a:gd name="connsiteX72" fmla="*/ 2919 w 10000"/>
              <a:gd name="connsiteY72" fmla="*/ 4709 h 10000"/>
              <a:gd name="connsiteX73" fmla="*/ 2629 w 10000"/>
              <a:gd name="connsiteY73" fmla="*/ 4935 h 10000"/>
              <a:gd name="connsiteX74" fmla="*/ 2784 w 10000"/>
              <a:gd name="connsiteY74" fmla="*/ 5064 h 10000"/>
              <a:gd name="connsiteX75" fmla="*/ 3010 w 10000"/>
              <a:gd name="connsiteY75" fmla="*/ 4947 h 10000"/>
              <a:gd name="connsiteX76" fmla="*/ 3435 w 10000"/>
              <a:gd name="connsiteY76" fmla="*/ 5153 h 10000"/>
              <a:gd name="connsiteX77" fmla="*/ 3878 w 10000"/>
              <a:gd name="connsiteY77" fmla="*/ 4899 h 10000"/>
              <a:gd name="connsiteX78" fmla="*/ 3978 w 10000"/>
              <a:gd name="connsiteY78" fmla="*/ 4963 h 10000"/>
              <a:gd name="connsiteX79" fmla="*/ 3520 w 10000"/>
              <a:gd name="connsiteY79" fmla="*/ 5255 h 10000"/>
              <a:gd name="connsiteX80" fmla="*/ 3978 w 10000"/>
              <a:gd name="connsiteY80" fmla="*/ 5593 h 10000"/>
              <a:gd name="connsiteX81" fmla="*/ 4270 w 10000"/>
              <a:gd name="connsiteY81" fmla="*/ 5384 h 10000"/>
              <a:gd name="connsiteX82" fmla="*/ 4476 w 10000"/>
              <a:gd name="connsiteY82" fmla="*/ 5334 h 10000"/>
              <a:gd name="connsiteX83" fmla="*/ 4487 w 10000"/>
              <a:gd name="connsiteY83" fmla="*/ 5491 h 10000"/>
              <a:gd name="connsiteX84" fmla="*/ 4191 w 10000"/>
              <a:gd name="connsiteY84" fmla="*/ 5655 h 10000"/>
              <a:gd name="connsiteX85" fmla="*/ 4363 w 10000"/>
              <a:gd name="connsiteY85" fmla="*/ 5861 h 10000"/>
              <a:gd name="connsiteX86" fmla="*/ 4937 w 10000"/>
              <a:gd name="connsiteY86" fmla="*/ 5468 h 10000"/>
              <a:gd name="connsiteX87" fmla="*/ 4844 w 10000"/>
              <a:gd name="connsiteY87" fmla="*/ 5316 h 10000"/>
              <a:gd name="connsiteX88" fmla="*/ 5050 w 10000"/>
              <a:gd name="connsiteY88" fmla="*/ 5164 h 10000"/>
              <a:gd name="connsiteX89" fmla="*/ 5267 w 10000"/>
              <a:gd name="connsiteY89" fmla="*/ 5321 h 10000"/>
              <a:gd name="connsiteX90" fmla="*/ 5550 w 10000"/>
              <a:gd name="connsiteY90" fmla="*/ 5251 h 10000"/>
              <a:gd name="connsiteX91" fmla="*/ 6487 w 10000"/>
              <a:gd name="connsiteY91" fmla="*/ 3804 h 10000"/>
              <a:gd name="connsiteX92" fmla="*/ 6462 w 10000"/>
              <a:gd name="connsiteY92" fmla="*/ 3966 h 10000"/>
              <a:gd name="connsiteX93" fmla="*/ 5779 w 10000"/>
              <a:gd name="connsiteY93" fmla="*/ 5451 h 10000"/>
              <a:gd name="connsiteX94" fmla="*/ 6793 w 10000"/>
              <a:gd name="connsiteY94" fmla="*/ 5267 h 10000"/>
              <a:gd name="connsiteX95" fmla="*/ 6731 w 10000"/>
              <a:gd name="connsiteY95" fmla="*/ 5525 h 10000"/>
              <a:gd name="connsiteX96" fmla="*/ 6033 w 10000"/>
              <a:gd name="connsiteY96" fmla="*/ 5677 h 10000"/>
              <a:gd name="connsiteX97" fmla="*/ 6063 w 10000"/>
              <a:gd name="connsiteY97" fmla="*/ 5873 h 10000"/>
              <a:gd name="connsiteX98" fmla="*/ 6510 w 10000"/>
              <a:gd name="connsiteY98" fmla="*/ 5855 h 10000"/>
              <a:gd name="connsiteX99" fmla="*/ 6495 w 10000"/>
              <a:gd name="connsiteY99" fmla="*/ 6030 h 10000"/>
              <a:gd name="connsiteX100" fmla="*/ 6167 w 10000"/>
              <a:gd name="connsiteY100" fmla="*/ 6064 h 10000"/>
              <a:gd name="connsiteX101" fmla="*/ 6167 w 10000"/>
              <a:gd name="connsiteY101" fmla="*/ 6249 h 10000"/>
              <a:gd name="connsiteX102" fmla="*/ 6417 w 10000"/>
              <a:gd name="connsiteY102" fmla="*/ 6262 h 10000"/>
              <a:gd name="connsiteX103" fmla="*/ 6401 w 10000"/>
              <a:gd name="connsiteY103" fmla="*/ 6420 h 10000"/>
              <a:gd name="connsiteX104" fmla="*/ 6119 w 10000"/>
              <a:gd name="connsiteY104" fmla="*/ 6499 h 10000"/>
              <a:gd name="connsiteX105" fmla="*/ 6033 w 10000"/>
              <a:gd name="connsiteY105" fmla="*/ 6537 h 10000"/>
              <a:gd name="connsiteX106" fmla="*/ 5958 w 10000"/>
              <a:gd name="connsiteY106" fmla="*/ 6485 h 10000"/>
              <a:gd name="connsiteX107" fmla="*/ 6010 w 10000"/>
              <a:gd name="connsiteY107" fmla="*/ 6415 h 10000"/>
              <a:gd name="connsiteX108" fmla="*/ 5963 w 10000"/>
              <a:gd name="connsiteY108" fmla="*/ 6200 h 10000"/>
              <a:gd name="connsiteX109" fmla="*/ 5730 w 10000"/>
              <a:gd name="connsiteY109" fmla="*/ 5879 h 10000"/>
              <a:gd name="connsiteX110" fmla="*/ 5596 w 10000"/>
              <a:gd name="connsiteY110" fmla="*/ 5924 h 10000"/>
              <a:gd name="connsiteX111" fmla="*/ 5613 w 10000"/>
              <a:gd name="connsiteY111" fmla="*/ 5754 h 10000"/>
              <a:gd name="connsiteX112" fmla="*/ 5387 w 10000"/>
              <a:gd name="connsiteY112" fmla="*/ 5571 h 10000"/>
              <a:gd name="connsiteX113" fmla="*/ 5064 w 10000"/>
              <a:gd name="connsiteY113" fmla="*/ 5805 h 10000"/>
              <a:gd name="connsiteX114" fmla="*/ 5092 w 10000"/>
              <a:gd name="connsiteY114" fmla="*/ 6278 h 10000"/>
              <a:gd name="connsiteX115" fmla="*/ 4976 w 10000"/>
              <a:gd name="connsiteY115" fmla="*/ 6318 h 10000"/>
              <a:gd name="connsiteX116" fmla="*/ 4984 w 10000"/>
              <a:gd name="connsiteY116" fmla="*/ 6874 h 10000"/>
              <a:gd name="connsiteX117" fmla="*/ 5188 w 10000"/>
              <a:gd name="connsiteY117" fmla="*/ 6906 h 10000"/>
              <a:gd name="connsiteX118" fmla="*/ 5251 w 10000"/>
              <a:gd name="connsiteY118" fmla="*/ 6968 h 10000"/>
              <a:gd name="connsiteX119" fmla="*/ 5239 w 10000"/>
              <a:gd name="connsiteY119" fmla="*/ 7559 h 10000"/>
              <a:gd name="connsiteX120" fmla="*/ 7254 w 10000"/>
              <a:gd name="connsiteY120" fmla="*/ 7546 h 10000"/>
              <a:gd name="connsiteX121" fmla="*/ 7479 w 10000"/>
              <a:gd name="connsiteY121" fmla="*/ 7071 h 10000"/>
              <a:gd name="connsiteX122" fmla="*/ 7632 w 10000"/>
              <a:gd name="connsiteY122" fmla="*/ 6519 h 10000"/>
              <a:gd name="connsiteX123" fmla="*/ 7651 w 10000"/>
              <a:gd name="connsiteY123" fmla="*/ 5416 h 10000"/>
              <a:gd name="connsiteX124" fmla="*/ 7680 w 10000"/>
              <a:gd name="connsiteY124" fmla="*/ 5220 h 10000"/>
              <a:gd name="connsiteX125" fmla="*/ 7710 w 10000"/>
              <a:gd name="connsiteY125" fmla="*/ 5120 h 10000"/>
              <a:gd name="connsiteX0" fmla="*/ 7710 w 10000"/>
              <a:gd name="connsiteY0" fmla="*/ 5120 h 10000"/>
              <a:gd name="connsiteX1" fmla="*/ 7814 w 10000"/>
              <a:gd name="connsiteY1" fmla="*/ 5306 h 10000"/>
              <a:gd name="connsiteX2" fmla="*/ 7846 w 10000"/>
              <a:gd name="connsiteY2" fmla="*/ 5620 h 10000"/>
              <a:gd name="connsiteX3" fmla="*/ 7789 w 10000"/>
              <a:gd name="connsiteY3" fmla="*/ 6464 h 10000"/>
              <a:gd name="connsiteX4" fmla="*/ 7725 w 10000"/>
              <a:gd name="connsiteY4" fmla="*/ 6918 h 10000"/>
              <a:gd name="connsiteX5" fmla="*/ 7597 w 10000"/>
              <a:gd name="connsiteY5" fmla="*/ 7313 h 10000"/>
              <a:gd name="connsiteX6" fmla="*/ 7431 w 10000"/>
              <a:gd name="connsiteY6" fmla="*/ 7678 h 10000"/>
              <a:gd name="connsiteX7" fmla="*/ 7290 w 10000"/>
              <a:gd name="connsiteY7" fmla="*/ 7886 h 10000"/>
              <a:gd name="connsiteX8" fmla="*/ 7145 w 10000"/>
              <a:gd name="connsiteY8" fmla="*/ 8064 h 10000"/>
              <a:gd name="connsiteX9" fmla="*/ 6887 w 10000"/>
              <a:gd name="connsiteY9" fmla="*/ 8202 h 10000"/>
              <a:gd name="connsiteX10" fmla="*/ 6557 w 10000"/>
              <a:gd name="connsiteY10" fmla="*/ 8327 h 10000"/>
              <a:gd name="connsiteX11" fmla="*/ 6124 w 10000"/>
              <a:gd name="connsiteY11" fmla="*/ 8452 h 10000"/>
              <a:gd name="connsiteX12" fmla="*/ 5662 w 10000"/>
              <a:gd name="connsiteY12" fmla="*/ 8522 h 10000"/>
              <a:gd name="connsiteX13" fmla="*/ 5316 w 10000"/>
              <a:gd name="connsiteY13" fmla="*/ 8544 h 10000"/>
              <a:gd name="connsiteX14" fmla="*/ 4937 w 10000"/>
              <a:gd name="connsiteY14" fmla="*/ 8512 h 10000"/>
              <a:gd name="connsiteX15" fmla="*/ 4691 w 10000"/>
              <a:gd name="connsiteY15" fmla="*/ 8437 h 10000"/>
              <a:gd name="connsiteX16" fmla="*/ 4708 w 10000"/>
              <a:gd name="connsiteY16" fmla="*/ 9449 h 10000"/>
              <a:gd name="connsiteX17" fmla="*/ 4476 w 10000"/>
              <a:gd name="connsiteY17" fmla="*/ 9471 h 10000"/>
              <a:gd name="connsiteX18" fmla="*/ 4084 w 10000"/>
              <a:gd name="connsiteY18" fmla="*/ 8909 h 10000"/>
              <a:gd name="connsiteX19" fmla="*/ 4183 w 10000"/>
              <a:gd name="connsiteY19" fmla="*/ 8624 h 10000"/>
              <a:gd name="connsiteX20" fmla="*/ 4029 w 10000"/>
              <a:gd name="connsiteY20" fmla="*/ 8202 h 10000"/>
              <a:gd name="connsiteX21" fmla="*/ 3510 w 10000"/>
              <a:gd name="connsiteY21" fmla="*/ 8506 h 10000"/>
              <a:gd name="connsiteX22" fmla="*/ 3384 w 10000"/>
              <a:gd name="connsiteY22" fmla="*/ 8226 h 10000"/>
              <a:gd name="connsiteX23" fmla="*/ 4183 w 10000"/>
              <a:gd name="connsiteY23" fmla="*/ 7784 h 10000"/>
              <a:gd name="connsiteX24" fmla="*/ 3963 w 10000"/>
              <a:gd name="connsiteY24" fmla="*/ 6244 h 10000"/>
              <a:gd name="connsiteX25" fmla="*/ 3258 w 10000"/>
              <a:gd name="connsiteY25" fmla="*/ 5855 h 10000"/>
              <a:gd name="connsiteX26" fmla="*/ 2777 w 10000"/>
              <a:gd name="connsiteY26" fmla="*/ 6057 h 10000"/>
              <a:gd name="connsiteX27" fmla="*/ 2187 w 10000"/>
              <a:gd name="connsiteY27" fmla="*/ 5604 h 10000"/>
              <a:gd name="connsiteX28" fmla="*/ 0 w 10000"/>
              <a:gd name="connsiteY28" fmla="*/ 6620 h 10000"/>
              <a:gd name="connsiteX29" fmla="*/ 0 w 10000"/>
              <a:gd name="connsiteY29" fmla="*/ 7426 h 10000"/>
              <a:gd name="connsiteX30" fmla="*/ 674 w 10000"/>
              <a:gd name="connsiteY30" fmla="*/ 7406 h 10000"/>
              <a:gd name="connsiteX31" fmla="*/ 1332 w 10000"/>
              <a:gd name="connsiteY31" fmla="*/ 6800 h 10000"/>
              <a:gd name="connsiteX32" fmla="*/ 1534 w 10000"/>
              <a:gd name="connsiteY32" fmla="*/ 7060 h 10000"/>
              <a:gd name="connsiteX33" fmla="*/ 824 w 10000"/>
              <a:gd name="connsiteY33" fmla="*/ 7684 h 10000"/>
              <a:gd name="connsiteX34" fmla="*/ 8837 w 10000"/>
              <a:gd name="connsiteY34" fmla="*/ 10000 h 10000"/>
              <a:gd name="connsiteX35" fmla="*/ 9153 w 10000"/>
              <a:gd name="connsiteY35" fmla="*/ 8466 h 10000"/>
              <a:gd name="connsiteX36" fmla="*/ 10000 w 10000"/>
              <a:gd name="connsiteY36" fmla="*/ 6822 h 10000"/>
              <a:gd name="connsiteX37" fmla="*/ 9440 w 10000"/>
              <a:gd name="connsiteY37" fmla="*/ 6614 h 10000"/>
              <a:gd name="connsiteX38" fmla="*/ 9459 w 10000"/>
              <a:gd name="connsiteY38" fmla="*/ 6166 h 10000"/>
              <a:gd name="connsiteX39" fmla="*/ 9505 w 10000"/>
              <a:gd name="connsiteY39" fmla="*/ 5614 h 10000"/>
              <a:gd name="connsiteX40" fmla="*/ 9548 w 10000"/>
              <a:gd name="connsiteY40" fmla="*/ 5204 h 10000"/>
              <a:gd name="connsiteX41" fmla="*/ 9416 w 10000"/>
              <a:gd name="connsiteY41" fmla="*/ 4743 h 10000"/>
              <a:gd name="connsiteX42" fmla="*/ 9165 w 10000"/>
              <a:gd name="connsiteY42" fmla="*/ 4371 h 10000"/>
              <a:gd name="connsiteX43" fmla="*/ 9079 w 10000"/>
              <a:gd name="connsiteY43" fmla="*/ 4023 h 10000"/>
              <a:gd name="connsiteX44" fmla="*/ 9062 w 10000"/>
              <a:gd name="connsiteY44" fmla="*/ 3628 h 10000"/>
              <a:gd name="connsiteX45" fmla="*/ 9186 w 10000"/>
              <a:gd name="connsiteY45" fmla="*/ 3175 h 10000"/>
              <a:gd name="connsiteX46" fmla="*/ 9335 w 10000"/>
              <a:gd name="connsiteY46" fmla="*/ 2802 h 10000"/>
              <a:gd name="connsiteX47" fmla="*/ 9335 w 10000"/>
              <a:gd name="connsiteY47" fmla="*/ 2691 h 10000"/>
              <a:gd name="connsiteX48" fmla="*/ 9526 w 10000"/>
              <a:gd name="connsiteY48" fmla="*/ 1219 h 10000"/>
              <a:gd name="connsiteX49" fmla="*/ 9546 w 10000"/>
              <a:gd name="connsiteY49" fmla="*/ 815 h 10000"/>
              <a:gd name="connsiteX50" fmla="*/ 9712 w 10000"/>
              <a:gd name="connsiteY50" fmla="*/ 810 h 10000"/>
              <a:gd name="connsiteX51" fmla="*/ 9864 w 10000"/>
              <a:gd name="connsiteY51" fmla="*/ 647 h 10000"/>
              <a:gd name="connsiteX52" fmla="*/ 9882 w 10000"/>
              <a:gd name="connsiteY52" fmla="*/ 29 h 10000"/>
              <a:gd name="connsiteX53" fmla="*/ 9525 w 10000"/>
              <a:gd name="connsiteY53" fmla="*/ 8 h 10000"/>
              <a:gd name="connsiteX54" fmla="*/ 9081 w 10000"/>
              <a:gd name="connsiteY54" fmla="*/ 188 h 10000"/>
              <a:gd name="connsiteX55" fmla="*/ 8695 w 10000"/>
              <a:gd name="connsiteY55" fmla="*/ 493 h 10000"/>
              <a:gd name="connsiteX56" fmla="*/ 7987 w 10000"/>
              <a:gd name="connsiteY56" fmla="*/ 936 h 10000"/>
              <a:gd name="connsiteX57" fmla="*/ 6047 w 10000"/>
              <a:gd name="connsiteY57" fmla="*/ 1812 h 10000"/>
              <a:gd name="connsiteX58" fmla="*/ 5239 w 10000"/>
              <a:gd name="connsiteY58" fmla="*/ 2297 h 10000"/>
              <a:gd name="connsiteX59" fmla="*/ 5239 w 10000"/>
              <a:gd name="connsiteY59" fmla="*/ 2466 h 10000"/>
              <a:gd name="connsiteX60" fmla="*/ 5330 w 10000"/>
              <a:gd name="connsiteY60" fmla="*/ 2438 h 10000"/>
              <a:gd name="connsiteX61" fmla="*/ 5349 w 10000"/>
              <a:gd name="connsiteY61" fmla="*/ 2572 h 10000"/>
              <a:gd name="connsiteX62" fmla="*/ 5203 w 10000"/>
              <a:gd name="connsiteY62" fmla="*/ 2658 h 10000"/>
              <a:gd name="connsiteX63" fmla="*/ 4597 w 10000"/>
              <a:gd name="connsiteY63" fmla="*/ 3179 h 10000"/>
              <a:gd name="connsiteX64" fmla="*/ 4366 w 10000"/>
              <a:gd name="connsiteY64" fmla="*/ 3461 h 10000"/>
              <a:gd name="connsiteX65" fmla="*/ 3931 w 10000"/>
              <a:gd name="connsiteY65" fmla="*/ 3832 h 10000"/>
              <a:gd name="connsiteX66" fmla="*/ 3788 w 10000"/>
              <a:gd name="connsiteY66" fmla="*/ 4005 h 10000"/>
              <a:gd name="connsiteX67" fmla="*/ 3793 w 10000"/>
              <a:gd name="connsiteY67" fmla="*/ 4136 h 10000"/>
              <a:gd name="connsiteX68" fmla="*/ 3592 w 10000"/>
              <a:gd name="connsiteY68" fmla="*/ 4290 h 10000"/>
              <a:gd name="connsiteX69" fmla="*/ 3277 w 10000"/>
              <a:gd name="connsiteY69" fmla="*/ 4209 h 10000"/>
              <a:gd name="connsiteX70" fmla="*/ 2919 w 10000"/>
              <a:gd name="connsiteY70" fmla="*/ 4540 h 10000"/>
              <a:gd name="connsiteX71" fmla="*/ 2919 w 10000"/>
              <a:gd name="connsiteY71" fmla="*/ 4709 h 10000"/>
              <a:gd name="connsiteX72" fmla="*/ 2629 w 10000"/>
              <a:gd name="connsiteY72" fmla="*/ 4935 h 10000"/>
              <a:gd name="connsiteX73" fmla="*/ 2784 w 10000"/>
              <a:gd name="connsiteY73" fmla="*/ 5064 h 10000"/>
              <a:gd name="connsiteX74" fmla="*/ 3010 w 10000"/>
              <a:gd name="connsiteY74" fmla="*/ 4947 h 10000"/>
              <a:gd name="connsiteX75" fmla="*/ 3435 w 10000"/>
              <a:gd name="connsiteY75" fmla="*/ 5153 h 10000"/>
              <a:gd name="connsiteX76" fmla="*/ 3878 w 10000"/>
              <a:gd name="connsiteY76" fmla="*/ 4899 h 10000"/>
              <a:gd name="connsiteX77" fmla="*/ 3978 w 10000"/>
              <a:gd name="connsiteY77" fmla="*/ 4963 h 10000"/>
              <a:gd name="connsiteX78" fmla="*/ 3520 w 10000"/>
              <a:gd name="connsiteY78" fmla="*/ 5255 h 10000"/>
              <a:gd name="connsiteX79" fmla="*/ 3978 w 10000"/>
              <a:gd name="connsiteY79" fmla="*/ 5593 h 10000"/>
              <a:gd name="connsiteX80" fmla="*/ 4270 w 10000"/>
              <a:gd name="connsiteY80" fmla="*/ 5384 h 10000"/>
              <a:gd name="connsiteX81" fmla="*/ 4476 w 10000"/>
              <a:gd name="connsiteY81" fmla="*/ 5334 h 10000"/>
              <a:gd name="connsiteX82" fmla="*/ 4487 w 10000"/>
              <a:gd name="connsiteY82" fmla="*/ 5491 h 10000"/>
              <a:gd name="connsiteX83" fmla="*/ 4191 w 10000"/>
              <a:gd name="connsiteY83" fmla="*/ 5655 h 10000"/>
              <a:gd name="connsiteX84" fmla="*/ 4363 w 10000"/>
              <a:gd name="connsiteY84" fmla="*/ 5861 h 10000"/>
              <a:gd name="connsiteX85" fmla="*/ 4937 w 10000"/>
              <a:gd name="connsiteY85" fmla="*/ 5468 h 10000"/>
              <a:gd name="connsiteX86" fmla="*/ 4844 w 10000"/>
              <a:gd name="connsiteY86" fmla="*/ 5316 h 10000"/>
              <a:gd name="connsiteX87" fmla="*/ 5050 w 10000"/>
              <a:gd name="connsiteY87" fmla="*/ 5164 h 10000"/>
              <a:gd name="connsiteX88" fmla="*/ 5267 w 10000"/>
              <a:gd name="connsiteY88" fmla="*/ 5321 h 10000"/>
              <a:gd name="connsiteX89" fmla="*/ 5550 w 10000"/>
              <a:gd name="connsiteY89" fmla="*/ 5251 h 10000"/>
              <a:gd name="connsiteX90" fmla="*/ 6487 w 10000"/>
              <a:gd name="connsiteY90" fmla="*/ 3804 h 10000"/>
              <a:gd name="connsiteX91" fmla="*/ 6462 w 10000"/>
              <a:gd name="connsiteY91" fmla="*/ 3966 h 10000"/>
              <a:gd name="connsiteX92" fmla="*/ 5779 w 10000"/>
              <a:gd name="connsiteY92" fmla="*/ 5451 h 10000"/>
              <a:gd name="connsiteX93" fmla="*/ 6793 w 10000"/>
              <a:gd name="connsiteY93" fmla="*/ 5267 h 10000"/>
              <a:gd name="connsiteX94" fmla="*/ 6731 w 10000"/>
              <a:gd name="connsiteY94" fmla="*/ 5525 h 10000"/>
              <a:gd name="connsiteX95" fmla="*/ 6033 w 10000"/>
              <a:gd name="connsiteY95" fmla="*/ 5677 h 10000"/>
              <a:gd name="connsiteX96" fmla="*/ 6063 w 10000"/>
              <a:gd name="connsiteY96" fmla="*/ 5873 h 10000"/>
              <a:gd name="connsiteX97" fmla="*/ 6510 w 10000"/>
              <a:gd name="connsiteY97" fmla="*/ 5855 h 10000"/>
              <a:gd name="connsiteX98" fmla="*/ 6495 w 10000"/>
              <a:gd name="connsiteY98" fmla="*/ 6030 h 10000"/>
              <a:gd name="connsiteX99" fmla="*/ 6167 w 10000"/>
              <a:gd name="connsiteY99" fmla="*/ 6064 h 10000"/>
              <a:gd name="connsiteX100" fmla="*/ 6167 w 10000"/>
              <a:gd name="connsiteY100" fmla="*/ 6249 h 10000"/>
              <a:gd name="connsiteX101" fmla="*/ 6417 w 10000"/>
              <a:gd name="connsiteY101" fmla="*/ 6262 h 10000"/>
              <a:gd name="connsiteX102" fmla="*/ 6401 w 10000"/>
              <a:gd name="connsiteY102" fmla="*/ 6420 h 10000"/>
              <a:gd name="connsiteX103" fmla="*/ 6119 w 10000"/>
              <a:gd name="connsiteY103" fmla="*/ 6499 h 10000"/>
              <a:gd name="connsiteX104" fmla="*/ 6033 w 10000"/>
              <a:gd name="connsiteY104" fmla="*/ 6537 h 10000"/>
              <a:gd name="connsiteX105" fmla="*/ 5958 w 10000"/>
              <a:gd name="connsiteY105" fmla="*/ 6485 h 10000"/>
              <a:gd name="connsiteX106" fmla="*/ 6010 w 10000"/>
              <a:gd name="connsiteY106" fmla="*/ 6415 h 10000"/>
              <a:gd name="connsiteX107" fmla="*/ 5963 w 10000"/>
              <a:gd name="connsiteY107" fmla="*/ 6200 h 10000"/>
              <a:gd name="connsiteX108" fmla="*/ 5730 w 10000"/>
              <a:gd name="connsiteY108" fmla="*/ 5879 h 10000"/>
              <a:gd name="connsiteX109" fmla="*/ 5596 w 10000"/>
              <a:gd name="connsiteY109" fmla="*/ 5924 h 10000"/>
              <a:gd name="connsiteX110" fmla="*/ 5613 w 10000"/>
              <a:gd name="connsiteY110" fmla="*/ 5754 h 10000"/>
              <a:gd name="connsiteX111" fmla="*/ 5387 w 10000"/>
              <a:gd name="connsiteY111" fmla="*/ 5571 h 10000"/>
              <a:gd name="connsiteX112" fmla="*/ 5064 w 10000"/>
              <a:gd name="connsiteY112" fmla="*/ 5805 h 10000"/>
              <a:gd name="connsiteX113" fmla="*/ 5092 w 10000"/>
              <a:gd name="connsiteY113" fmla="*/ 6278 h 10000"/>
              <a:gd name="connsiteX114" fmla="*/ 4976 w 10000"/>
              <a:gd name="connsiteY114" fmla="*/ 6318 h 10000"/>
              <a:gd name="connsiteX115" fmla="*/ 4984 w 10000"/>
              <a:gd name="connsiteY115" fmla="*/ 6874 h 10000"/>
              <a:gd name="connsiteX116" fmla="*/ 5188 w 10000"/>
              <a:gd name="connsiteY116" fmla="*/ 6906 h 10000"/>
              <a:gd name="connsiteX117" fmla="*/ 5251 w 10000"/>
              <a:gd name="connsiteY117" fmla="*/ 6968 h 10000"/>
              <a:gd name="connsiteX118" fmla="*/ 5239 w 10000"/>
              <a:gd name="connsiteY118" fmla="*/ 7559 h 10000"/>
              <a:gd name="connsiteX119" fmla="*/ 7254 w 10000"/>
              <a:gd name="connsiteY119" fmla="*/ 7546 h 10000"/>
              <a:gd name="connsiteX120" fmla="*/ 7479 w 10000"/>
              <a:gd name="connsiteY120" fmla="*/ 7071 h 10000"/>
              <a:gd name="connsiteX121" fmla="*/ 7632 w 10000"/>
              <a:gd name="connsiteY121" fmla="*/ 6519 h 10000"/>
              <a:gd name="connsiteX122" fmla="*/ 7651 w 10000"/>
              <a:gd name="connsiteY122" fmla="*/ 5416 h 10000"/>
              <a:gd name="connsiteX123" fmla="*/ 7680 w 10000"/>
              <a:gd name="connsiteY123" fmla="*/ 5220 h 10000"/>
              <a:gd name="connsiteX124" fmla="*/ 7710 w 10000"/>
              <a:gd name="connsiteY124" fmla="*/ 5120 h 10000"/>
              <a:gd name="connsiteX0" fmla="*/ 7710 w 10000"/>
              <a:gd name="connsiteY0" fmla="*/ 5120 h 10000"/>
              <a:gd name="connsiteX1" fmla="*/ 7814 w 10000"/>
              <a:gd name="connsiteY1" fmla="*/ 5306 h 10000"/>
              <a:gd name="connsiteX2" fmla="*/ 7846 w 10000"/>
              <a:gd name="connsiteY2" fmla="*/ 5620 h 10000"/>
              <a:gd name="connsiteX3" fmla="*/ 7789 w 10000"/>
              <a:gd name="connsiteY3" fmla="*/ 6464 h 10000"/>
              <a:gd name="connsiteX4" fmla="*/ 7725 w 10000"/>
              <a:gd name="connsiteY4" fmla="*/ 6918 h 10000"/>
              <a:gd name="connsiteX5" fmla="*/ 7597 w 10000"/>
              <a:gd name="connsiteY5" fmla="*/ 7313 h 10000"/>
              <a:gd name="connsiteX6" fmla="*/ 7431 w 10000"/>
              <a:gd name="connsiteY6" fmla="*/ 7678 h 10000"/>
              <a:gd name="connsiteX7" fmla="*/ 7290 w 10000"/>
              <a:gd name="connsiteY7" fmla="*/ 7886 h 10000"/>
              <a:gd name="connsiteX8" fmla="*/ 7145 w 10000"/>
              <a:gd name="connsiteY8" fmla="*/ 8064 h 10000"/>
              <a:gd name="connsiteX9" fmla="*/ 6887 w 10000"/>
              <a:gd name="connsiteY9" fmla="*/ 8202 h 10000"/>
              <a:gd name="connsiteX10" fmla="*/ 6557 w 10000"/>
              <a:gd name="connsiteY10" fmla="*/ 8327 h 10000"/>
              <a:gd name="connsiteX11" fmla="*/ 6124 w 10000"/>
              <a:gd name="connsiteY11" fmla="*/ 8452 h 10000"/>
              <a:gd name="connsiteX12" fmla="*/ 5662 w 10000"/>
              <a:gd name="connsiteY12" fmla="*/ 8522 h 10000"/>
              <a:gd name="connsiteX13" fmla="*/ 5316 w 10000"/>
              <a:gd name="connsiteY13" fmla="*/ 8544 h 10000"/>
              <a:gd name="connsiteX14" fmla="*/ 4937 w 10000"/>
              <a:gd name="connsiteY14" fmla="*/ 8512 h 10000"/>
              <a:gd name="connsiteX15" fmla="*/ 4691 w 10000"/>
              <a:gd name="connsiteY15" fmla="*/ 8437 h 10000"/>
              <a:gd name="connsiteX16" fmla="*/ 4708 w 10000"/>
              <a:gd name="connsiteY16" fmla="*/ 9449 h 10000"/>
              <a:gd name="connsiteX17" fmla="*/ 4476 w 10000"/>
              <a:gd name="connsiteY17" fmla="*/ 9471 h 10000"/>
              <a:gd name="connsiteX18" fmla="*/ 4084 w 10000"/>
              <a:gd name="connsiteY18" fmla="*/ 8909 h 10000"/>
              <a:gd name="connsiteX19" fmla="*/ 4183 w 10000"/>
              <a:gd name="connsiteY19" fmla="*/ 8624 h 10000"/>
              <a:gd name="connsiteX20" fmla="*/ 4029 w 10000"/>
              <a:gd name="connsiteY20" fmla="*/ 8202 h 10000"/>
              <a:gd name="connsiteX21" fmla="*/ 3510 w 10000"/>
              <a:gd name="connsiteY21" fmla="*/ 8506 h 10000"/>
              <a:gd name="connsiteX22" fmla="*/ 3384 w 10000"/>
              <a:gd name="connsiteY22" fmla="*/ 8226 h 10000"/>
              <a:gd name="connsiteX23" fmla="*/ 4183 w 10000"/>
              <a:gd name="connsiteY23" fmla="*/ 7784 h 10000"/>
              <a:gd name="connsiteX24" fmla="*/ 3963 w 10000"/>
              <a:gd name="connsiteY24" fmla="*/ 6244 h 10000"/>
              <a:gd name="connsiteX25" fmla="*/ 3258 w 10000"/>
              <a:gd name="connsiteY25" fmla="*/ 5855 h 10000"/>
              <a:gd name="connsiteX26" fmla="*/ 2777 w 10000"/>
              <a:gd name="connsiteY26" fmla="*/ 6057 h 10000"/>
              <a:gd name="connsiteX27" fmla="*/ 2187 w 10000"/>
              <a:gd name="connsiteY27" fmla="*/ 5604 h 10000"/>
              <a:gd name="connsiteX28" fmla="*/ 0 w 10000"/>
              <a:gd name="connsiteY28" fmla="*/ 6620 h 10000"/>
              <a:gd name="connsiteX29" fmla="*/ 0 w 10000"/>
              <a:gd name="connsiteY29" fmla="*/ 7426 h 10000"/>
              <a:gd name="connsiteX30" fmla="*/ 674 w 10000"/>
              <a:gd name="connsiteY30" fmla="*/ 7406 h 10000"/>
              <a:gd name="connsiteX31" fmla="*/ 1332 w 10000"/>
              <a:gd name="connsiteY31" fmla="*/ 6800 h 10000"/>
              <a:gd name="connsiteX32" fmla="*/ 1534 w 10000"/>
              <a:gd name="connsiteY32" fmla="*/ 7060 h 10000"/>
              <a:gd name="connsiteX33" fmla="*/ 8837 w 10000"/>
              <a:gd name="connsiteY33" fmla="*/ 10000 h 10000"/>
              <a:gd name="connsiteX34" fmla="*/ 9153 w 10000"/>
              <a:gd name="connsiteY34" fmla="*/ 8466 h 10000"/>
              <a:gd name="connsiteX35" fmla="*/ 10000 w 10000"/>
              <a:gd name="connsiteY35" fmla="*/ 6822 h 10000"/>
              <a:gd name="connsiteX36" fmla="*/ 9440 w 10000"/>
              <a:gd name="connsiteY36" fmla="*/ 6614 h 10000"/>
              <a:gd name="connsiteX37" fmla="*/ 9459 w 10000"/>
              <a:gd name="connsiteY37" fmla="*/ 6166 h 10000"/>
              <a:gd name="connsiteX38" fmla="*/ 9505 w 10000"/>
              <a:gd name="connsiteY38" fmla="*/ 5614 h 10000"/>
              <a:gd name="connsiteX39" fmla="*/ 9548 w 10000"/>
              <a:gd name="connsiteY39" fmla="*/ 5204 h 10000"/>
              <a:gd name="connsiteX40" fmla="*/ 9416 w 10000"/>
              <a:gd name="connsiteY40" fmla="*/ 4743 h 10000"/>
              <a:gd name="connsiteX41" fmla="*/ 9165 w 10000"/>
              <a:gd name="connsiteY41" fmla="*/ 4371 h 10000"/>
              <a:gd name="connsiteX42" fmla="*/ 9079 w 10000"/>
              <a:gd name="connsiteY42" fmla="*/ 4023 h 10000"/>
              <a:gd name="connsiteX43" fmla="*/ 9062 w 10000"/>
              <a:gd name="connsiteY43" fmla="*/ 3628 h 10000"/>
              <a:gd name="connsiteX44" fmla="*/ 9186 w 10000"/>
              <a:gd name="connsiteY44" fmla="*/ 3175 h 10000"/>
              <a:gd name="connsiteX45" fmla="*/ 9335 w 10000"/>
              <a:gd name="connsiteY45" fmla="*/ 2802 h 10000"/>
              <a:gd name="connsiteX46" fmla="*/ 9335 w 10000"/>
              <a:gd name="connsiteY46" fmla="*/ 2691 h 10000"/>
              <a:gd name="connsiteX47" fmla="*/ 9526 w 10000"/>
              <a:gd name="connsiteY47" fmla="*/ 1219 h 10000"/>
              <a:gd name="connsiteX48" fmla="*/ 9546 w 10000"/>
              <a:gd name="connsiteY48" fmla="*/ 815 h 10000"/>
              <a:gd name="connsiteX49" fmla="*/ 9712 w 10000"/>
              <a:gd name="connsiteY49" fmla="*/ 810 h 10000"/>
              <a:gd name="connsiteX50" fmla="*/ 9864 w 10000"/>
              <a:gd name="connsiteY50" fmla="*/ 647 h 10000"/>
              <a:gd name="connsiteX51" fmla="*/ 9882 w 10000"/>
              <a:gd name="connsiteY51" fmla="*/ 29 h 10000"/>
              <a:gd name="connsiteX52" fmla="*/ 9525 w 10000"/>
              <a:gd name="connsiteY52" fmla="*/ 8 h 10000"/>
              <a:gd name="connsiteX53" fmla="*/ 9081 w 10000"/>
              <a:gd name="connsiteY53" fmla="*/ 188 h 10000"/>
              <a:gd name="connsiteX54" fmla="*/ 8695 w 10000"/>
              <a:gd name="connsiteY54" fmla="*/ 493 h 10000"/>
              <a:gd name="connsiteX55" fmla="*/ 7987 w 10000"/>
              <a:gd name="connsiteY55" fmla="*/ 936 h 10000"/>
              <a:gd name="connsiteX56" fmla="*/ 6047 w 10000"/>
              <a:gd name="connsiteY56" fmla="*/ 1812 h 10000"/>
              <a:gd name="connsiteX57" fmla="*/ 5239 w 10000"/>
              <a:gd name="connsiteY57" fmla="*/ 2297 h 10000"/>
              <a:gd name="connsiteX58" fmla="*/ 5239 w 10000"/>
              <a:gd name="connsiteY58" fmla="*/ 2466 h 10000"/>
              <a:gd name="connsiteX59" fmla="*/ 5330 w 10000"/>
              <a:gd name="connsiteY59" fmla="*/ 2438 h 10000"/>
              <a:gd name="connsiteX60" fmla="*/ 5349 w 10000"/>
              <a:gd name="connsiteY60" fmla="*/ 2572 h 10000"/>
              <a:gd name="connsiteX61" fmla="*/ 5203 w 10000"/>
              <a:gd name="connsiteY61" fmla="*/ 2658 h 10000"/>
              <a:gd name="connsiteX62" fmla="*/ 4597 w 10000"/>
              <a:gd name="connsiteY62" fmla="*/ 3179 h 10000"/>
              <a:gd name="connsiteX63" fmla="*/ 4366 w 10000"/>
              <a:gd name="connsiteY63" fmla="*/ 3461 h 10000"/>
              <a:gd name="connsiteX64" fmla="*/ 3931 w 10000"/>
              <a:gd name="connsiteY64" fmla="*/ 3832 h 10000"/>
              <a:gd name="connsiteX65" fmla="*/ 3788 w 10000"/>
              <a:gd name="connsiteY65" fmla="*/ 4005 h 10000"/>
              <a:gd name="connsiteX66" fmla="*/ 3793 w 10000"/>
              <a:gd name="connsiteY66" fmla="*/ 4136 h 10000"/>
              <a:gd name="connsiteX67" fmla="*/ 3592 w 10000"/>
              <a:gd name="connsiteY67" fmla="*/ 4290 h 10000"/>
              <a:gd name="connsiteX68" fmla="*/ 3277 w 10000"/>
              <a:gd name="connsiteY68" fmla="*/ 4209 h 10000"/>
              <a:gd name="connsiteX69" fmla="*/ 2919 w 10000"/>
              <a:gd name="connsiteY69" fmla="*/ 4540 h 10000"/>
              <a:gd name="connsiteX70" fmla="*/ 2919 w 10000"/>
              <a:gd name="connsiteY70" fmla="*/ 4709 h 10000"/>
              <a:gd name="connsiteX71" fmla="*/ 2629 w 10000"/>
              <a:gd name="connsiteY71" fmla="*/ 4935 h 10000"/>
              <a:gd name="connsiteX72" fmla="*/ 2784 w 10000"/>
              <a:gd name="connsiteY72" fmla="*/ 5064 h 10000"/>
              <a:gd name="connsiteX73" fmla="*/ 3010 w 10000"/>
              <a:gd name="connsiteY73" fmla="*/ 4947 h 10000"/>
              <a:gd name="connsiteX74" fmla="*/ 3435 w 10000"/>
              <a:gd name="connsiteY74" fmla="*/ 5153 h 10000"/>
              <a:gd name="connsiteX75" fmla="*/ 3878 w 10000"/>
              <a:gd name="connsiteY75" fmla="*/ 4899 h 10000"/>
              <a:gd name="connsiteX76" fmla="*/ 3978 w 10000"/>
              <a:gd name="connsiteY76" fmla="*/ 4963 h 10000"/>
              <a:gd name="connsiteX77" fmla="*/ 3520 w 10000"/>
              <a:gd name="connsiteY77" fmla="*/ 5255 h 10000"/>
              <a:gd name="connsiteX78" fmla="*/ 3978 w 10000"/>
              <a:gd name="connsiteY78" fmla="*/ 5593 h 10000"/>
              <a:gd name="connsiteX79" fmla="*/ 4270 w 10000"/>
              <a:gd name="connsiteY79" fmla="*/ 5384 h 10000"/>
              <a:gd name="connsiteX80" fmla="*/ 4476 w 10000"/>
              <a:gd name="connsiteY80" fmla="*/ 5334 h 10000"/>
              <a:gd name="connsiteX81" fmla="*/ 4487 w 10000"/>
              <a:gd name="connsiteY81" fmla="*/ 5491 h 10000"/>
              <a:gd name="connsiteX82" fmla="*/ 4191 w 10000"/>
              <a:gd name="connsiteY82" fmla="*/ 5655 h 10000"/>
              <a:gd name="connsiteX83" fmla="*/ 4363 w 10000"/>
              <a:gd name="connsiteY83" fmla="*/ 5861 h 10000"/>
              <a:gd name="connsiteX84" fmla="*/ 4937 w 10000"/>
              <a:gd name="connsiteY84" fmla="*/ 5468 h 10000"/>
              <a:gd name="connsiteX85" fmla="*/ 4844 w 10000"/>
              <a:gd name="connsiteY85" fmla="*/ 5316 h 10000"/>
              <a:gd name="connsiteX86" fmla="*/ 5050 w 10000"/>
              <a:gd name="connsiteY86" fmla="*/ 5164 h 10000"/>
              <a:gd name="connsiteX87" fmla="*/ 5267 w 10000"/>
              <a:gd name="connsiteY87" fmla="*/ 5321 h 10000"/>
              <a:gd name="connsiteX88" fmla="*/ 5550 w 10000"/>
              <a:gd name="connsiteY88" fmla="*/ 5251 h 10000"/>
              <a:gd name="connsiteX89" fmla="*/ 6487 w 10000"/>
              <a:gd name="connsiteY89" fmla="*/ 3804 h 10000"/>
              <a:gd name="connsiteX90" fmla="*/ 6462 w 10000"/>
              <a:gd name="connsiteY90" fmla="*/ 3966 h 10000"/>
              <a:gd name="connsiteX91" fmla="*/ 5779 w 10000"/>
              <a:gd name="connsiteY91" fmla="*/ 5451 h 10000"/>
              <a:gd name="connsiteX92" fmla="*/ 6793 w 10000"/>
              <a:gd name="connsiteY92" fmla="*/ 5267 h 10000"/>
              <a:gd name="connsiteX93" fmla="*/ 6731 w 10000"/>
              <a:gd name="connsiteY93" fmla="*/ 5525 h 10000"/>
              <a:gd name="connsiteX94" fmla="*/ 6033 w 10000"/>
              <a:gd name="connsiteY94" fmla="*/ 5677 h 10000"/>
              <a:gd name="connsiteX95" fmla="*/ 6063 w 10000"/>
              <a:gd name="connsiteY95" fmla="*/ 5873 h 10000"/>
              <a:gd name="connsiteX96" fmla="*/ 6510 w 10000"/>
              <a:gd name="connsiteY96" fmla="*/ 5855 h 10000"/>
              <a:gd name="connsiteX97" fmla="*/ 6495 w 10000"/>
              <a:gd name="connsiteY97" fmla="*/ 6030 h 10000"/>
              <a:gd name="connsiteX98" fmla="*/ 6167 w 10000"/>
              <a:gd name="connsiteY98" fmla="*/ 6064 h 10000"/>
              <a:gd name="connsiteX99" fmla="*/ 6167 w 10000"/>
              <a:gd name="connsiteY99" fmla="*/ 6249 h 10000"/>
              <a:gd name="connsiteX100" fmla="*/ 6417 w 10000"/>
              <a:gd name="connsiteY100" fmla="*/ 6262 h 10000"/>
              <a:gd name="connsiteX101" fmla="*/ 6401 w 10000"/>
              <a:gd name="connsiteY101" fmla="*/ 6420 h 10000"/>
              <a:gd name="connsiteX102" fmla="*/ 6119 w 10000"/>
              <a:gd name="connsiteY102" fmla="*/ 6499 h 10000"/>
              <a:gd name="connsiteX103" fmla="*/ 6033 w 10000"/>
              <a:gd name="connsiteY103" fmla="*/ 6537 h 10000"/>
              <a:gd name="connsiteX104" fmla="*/ 5958 w 10000"/>
              <a:gd name="connsiteY104" fmla="*/ 6485 h 10000"/>
              <a:gd name="connsiteX105" fmla="*/ 6010 w 10000"/>
              <a:gd name="connsiteY105" fmla="*/ 6415 h 10000"/>
              <a:gd name="connsiteX106" fmla="*/ 5963 w 10000"/>
              <a:gd name="connsiteY106" fmla="*/ 6200 h 10000"/>
              <a:gd name="connsiteX107" fmla="*/ 5730 w 10000"/>
              <a:gd name="connsiteY107" fmla="*/ 5879 h 10000"/>
              <a:gd name="connsiteX108" fmla="*/ 5596 w 10000"/>
              <a:gd name="connsiteY108" fmla="*/ 5924 h 10000"/>
              <a:gd name="connsiteX109" fmla="*/ 5613 w 10000"/>
              <a:gd name="connsiteY109" fmla="*/ 5754 h 10000"/>
              <a:gd name="connsiteX110" fmla="*/ 5387 w 10000"/>
              <a:gd name="connsiteY110" fmla="*/ 5571 h 10000"/>
              <a:gd name="connsiteX111" fmla="*/ 5064 w 10000"/>
              <a:gd name="connsiteY111" fmla="*/ 5805 h 10000"/>
              <a:gd name="connsiteX112" fmla="*/ 5092 w 10000"/>
              <a:gd name="connsiteY112" fmla="*/ 6278 h 10000"/>
              <a:gd name="connsiteX113" fmla="*/ 4976 w 10000"/>
              <a:gd name="connsiteY113" fmla="*/ 6318 h 10000"/>
              <a:gd name="connsiteX114" fmla="*/ 4984 w 10000"/>
              <a:gd name="connsiteY114" fmla="*/ 6874 h 10000"/>
              <a:gd name="connsiteX115" fmla="*/ 5188 w 10000"/>
              <a:gd name="connsiteY115" fmla="*/ 6906 h 10000"/>
              <a:gd name="connsiteX116" fmla="*/ 5251 w 10000"/>
              <a:gd name="connsiteY116" fmla="*/ 6968 h 10000"/>
              <a:gd name="connsiteX117" fmla="*/ 5239 w 10000"/>
              <a:gd name="connsiteY117" fmla="*/ 7559 h 10000"/>
              <a:gd name="connsiteX118" fmla="*/ 7254 w 10000"/>
              <a:gd name="connsiteY118" fmla="*/ 7546 h 10000"/>
              <a:gd name="connsiteX119" fmla="*/ 7479 w 10000"/>
              <a:gd name="connsiteY119" fmla="*/ 7071 h 10000"/>
              <a:gd name="connsiteX120" fmla="*/ 7632 w 10000"/>
              <a:gd name="connsiteY120" fmla="*/ 6519 h 10000"/>
              <a:gd name="connsiteX121" fmla="*/ 7651 w 10000"/>
              <a:gd name="connsiteY121" fmla="*/ 5416 h 10000"/>
              <a:gd name="connsiteX122" fmla="*/ 7680 w 10000"/>
              <a:gd name="connsiteY122" fmla="*/ 5220 h 10000"/>
              <a:gd name="connsiteX123" fmla="*/ 7710 w 10000"/>
              <a:gd name="connsiteY123" fmla="*/ 5120 h 10000"/>
              <a:gd name="connsiteX0" fmla="*/ 7710 w 10000"/>
              <a:gd name="connsiteY0" fmla="*/ 5120 h 10000"/>
              <a:gd name="connsiteX1" fmla="*/ 7814 w 10000"/>
              <a:gd name="connsiteY1" fmla="*/ 5306 h 10000"/>
              <a:gd name="connsiteX2" fmla="*/ 7846 w 10000"/>
              <a:gd name="connsiteY2" fmla="*/ 5620 h 10000"/>
              <a:gd name="connsiteX3" fmla="*/ 7789 w 10000"/>
              <a:gd name="connsiteY3" fmla="*/ 6464 h 10000"/>
              <a:gd name="connsiteX4" fmla="*/ 7725 w 10000"/>
              <a:gd name="connsiteY4" fmla="*/ 6918 h 10000"/>
              <a:gd name="connsiteX5" fmla="*/ 7597 w 10000"/>
              <a:gd name="connsiteY5" fmla="*/ 7313 h 10000"/>
              <a:gd name="connsiteX6" fmla="*/ 7431 w 10000"/>
              <a:gd name="connsiteY6" fmla="*/ 7678 h 10000"/>
              <a:gd name="connsiteX7" fmla="*/ 7290 w 10000"/>
              <a:gd name="connsiteY7" fmla="*/ 7886 h 10000"/>
              <a:gd name="connsiteX8" fmla="*/ 7145 w 10000"/>
              <a:gd name="connsiteY8" fmla="*/ 8064 h 10000"/>
              <a:gd name="connsiteX9" fmla="*/ 6887 w 10000"/>
              <a:gd name="connsiteY9" fmla="*/ 8202 h 10000"/>
              <a:gd name="connsiteX10" fmla="*/ 6557 w 10000"/>
              <a:gd name="connsiteY10" fmla="*/ 8327 h 10000"/>
              <a:gd name="connsiteX11" fmla="*/ 6124 w 10000"/>
              <a:gd name="connsiteY11" fmla="*/ 8452 h 10000"/>
              <a:gd name="connsiteX12" fmla="*/ 5662 w 10000"/>
              <a:gd name="connsiteY12" fmla="*/ 8522 h 10000"/>
              <a:gd name="connsiteX13" fmla="*/ 5316 w 10000"/>
              <a:gd name="connsiteY13" fmla="*/ 8544 h 10000"/>
              <a:gd name="connsiteX14" fmla="*/ 4937 w 10000"/>
              <a:gd name="connsiteY14" fmla="*/ 8512 h 10000"/>
              <a:gd name="connsiteX15" fmla="*/ 4691 w 10000"/>
              <a:gd name="connsiteY15" fmla="*/ 8437 h 10000"/>
              <a:gd name="connsiteX16" fmla="*/ 4708 w 10000"/>
              <a:gd name="connsiteY16" fmla="*/ 9449 h 10000"/>
              <a:gd name="connsiteX17" fmla="*/ 4476 w 10000"/>
              <a:gd name="connsiteY17" fmla="*/ 9471 h 10000"/>
              <a:gd name="connsiteX18" fmla="*/ 4084 w 10000"/>
              <a:gd name="connsiteY18" fmla="*/ 8909 h 10000"/>
              <a:gd name="connsiteX19" fmla="*/ 4183 w 10000"/>
              <a:gd name="connsiteY19" fmla="*/ 8624 h 10000"/>
              <a:gd name="connsiteX20" fmla="*/ 4029 w 10000"/>
              <a:gd name="connsiteY20" fmla="*/ 8202 h 10000"/>
              <a:gd name="connsiteX21" fmla="*/ 3510 w 10000"/>
              <a:gd name="connsiteY21" fmla="*/ 8506 h 10000"/>
              <a:gd name="connsiteX22" fmla="*/ 3384 w 10000"/>
              <a:gd name="connsiteY22" fmla="*/ 8226 h 10000"/>
              <a:gd name="connsiteX23" fmla="*/ 4183 w 10000"/>
              <a:gd name="connsiteY23" fmla="*/ 7784 h 10000"/>
              <a:gd name="connsiteX24" fmla="*/ 3963 w 10000"/>
              <a:gd name="connsiteY24" fmla="*/ 6244 h 10000"/>
              <a:gd name="connsiteX25" fmla="*/ 3258 w 10000"/>
              <a:gd name="connsiteY25" fmla="*/ 5855 h 10000"/>
              <a:gd name="connsiteX26" fmla="*/ 2777 w 10000"/>
              <a:gd name="connsiteY26" fmla="*/ 6057 h 10000"/>
              <a:gd name="connsiteX27" fmla="*/ 2187 w 10000"/>
              <a:gd name="connsiteY27" fmla="*/ 5604 h 10000"/>
              <a:gd name="connsiteX28" fmla="*/ 0 w 10000"/>
              <a:gd name="connsiteY28" fmla="*/ 6620 h 10000"/>
              <a:gd name="connsiteX29" fmla="*/ 0 w 10000"/>
              <a:gd name="connsiteY29" fmla="*/ 7426 h 10000"/>
              <a:gd name="connsiteX30" fmla="*/ 674 w 10000"/>
              <a:gd name="connsiteY30" fmla="*/ 7406 h 10000"/>
              <a:gd name="connsiteX31" fmla="*/ 1332 w 10000"/>
              <a:gd name="connsiteY31" fmla="*/ 6800 h 10000"/>
              <a:gd name="connsiteX32" fmla="*/ 8837 w 10000"/>
              <a:gd name="connsiteY32" fmla="*/ 10000 h 10000"/>
              <a:gd name="connsiteX33" fmla="*/ 9153 w 10000"/>
              <a:gd name="connsiteY33" fmla="*/ 8466 h 10000"/>
              <a:gd name="connsiteX34" fmla="*/ 10000 w 10000"/>
              <a:gd name="connsiteY34" fmla="*/ 6822 h 10000"/>
              <a:gd name="connsiteX35" fmla="*/ 9440 w 10000"/>
              <a:gd name="connsiteY35" fmla="*/ 6614 h 10000"/>
              <a:gd name="connsiteX36" fmla="*/ 9459 w 10000"/>
              <a:gd name="connsiteY36" fmla="*/ 6166 h 10000"/>
              <a:gd name="connsiteX37" fmla="*/ 9505 w 10000"/>
              <a:gd name="connsiteY37" fmla="*/ 5614 h 10000"/>
              <a:gd name="connsiteX38" fmla="*/ 9548 w 10000"/>
              <a:gd name="connsiteY38" fmla="*/ 5204 h 10000"/>
              <a:gd name="connsiteX39" fmla="*/ 9416 w 10000"/>
              <a:gd name="connsiteY39" fmla="*/ 4743 h 10000"/>
              <a:gd name="connsiteX40" fmla="*/ 9165 w 10000"/>
              <a:gd name="connsiteY40" fmla="*/ 4371 h 10000"/>
              <a:gd name="connsiteX41" fmla="*/ 9079 w 10000"/>
              <a:gd name="connsiteY41" fmla="*/ 4023 h 10000"/>
              <a:gd name="connsiteX42" fmla="*/ 9062 w 10000"/>
              <a:gd name="connsiteY42" fmla="*/ 3628 h 10000"/>
              <a:gd name="connsiteX43" fmla="*/ 9186 w 10000"/>
              <a:gd name="connsiteY43" fmla="*/ 3175 h 10000"/>
              <a:gd name="connsiteX44" fmla="*/ 9335 w 10000"/>
              <a:gd name="connsiteY44" fmla="*/ 2802 h 10000"/>
              <a:gd name="connsiteX45" fmla="*/ 9335 w 10000"/>
              <a:gd name="connsiteY45" fmla="*/ 2691 h 10000"/>
              <a:gd name="connsiteX46" fmla="*/ 9526 w 10000"/>
              <a:gd name="connsiteY46" fmla="*/ 1219 h 10000"/>
              <a:gd name="connsiteX47" fmla="*/ 9546 w 10000"/>
              <a:gd name="connsiteY47" fmla="*/ 815 h 10000"/>
              <a:gd name="connsiteX48" fmla="*/ 9712 w 10000"/>
              <a:gd name="connsiteY48" fmla="*/ 810 h 10000"/>
              <a:gd name="connsiteX49" fmla="*/ 9864 w 10000"/>
              <a:gd name="connsiteY49" fmla="*/ 647 h 10000"/>
              <a:gd name="connsiteX50" fmla="*/ 9882 w 10000"/>
              <a:gd name="connsiteY50" fmla="*/ 29 h 10000"/>
              <a:gd name="connsiteX51" fmla="*/ 9525 w 10000"/>
              <a:gd name="connsiteY51" fmla="*/ 8 h 10000"/>
              <a:gd name="connsiteX52" fmla="*/ 9081 w 10000"/>
              <a:gd name="connsiteY52" fmla="*/ 188 h 10000"/>
              <a:gd name="connsiteX53" fmla="*/ 8695 w 10000"/>
              <a:gd name="connsiteY53" fmla="*/ 493 h 10000"/>
              <a:gd name="connsiteX54" fmla="*/ 7987 w 10000"/>
              <a:gd name="connsiteY54" fmla="*/ 936 h 10000"/>
              <a:gd name="connsiteX55" fmla="*/ 6047 w 10000"/>
              <a:gd name="connsiteY55" fmla="*/ 1812 h 10000"/>
              <a:gd name="connsiteX56" fmla="*/ 5239 w 10000"/>
              <a:gd name="connsiteY56" fmla="*/ 2297 h 10000"/>
              <a:gd name="connsiteX57" fmla="*/ 5239 w 10000"/>
              <a:gd name="connsiteY57" fmla="*/ 2466 h 10000"/>
              <a:gd name="connsiteX58" fmla="*/ 5330 w 10000"/>
              <a:gd name="connsiteY58" fmla="*/ 2438 h 10000"/>
              <a:gd name="connsiteX59" fmla="*/ 5349 w 10000"/>
              <a:gd name="connsiteY59" fmla="*/ 2572 h 10000"/>
              <a:gd name="connsiteX60" fmla="*/ 5203 w 10000"/>
              <a:gd name="connsiteY60" fmla="*/ 2658 h 10000"/>
              <a:gd name="connsiteX61" fmla="*/ 4597 w 10000"/>
              <a:gd name="connsiteY61" fmla="*/ 3179 h 10000"/>
              <a:gd name="connsiteX62" fmla="*/ 4366 w 10000"/>
              <a:gd name="connsiteY62" fmla="*/ 3461 h 10000"/>
              <a:gd name="connsiteX63" fmla="*/ 3931 w 10000"/>
              <a:gd name="connsiteY63" fmla="*/ 3832 h 10000"/>
              <a:gd name="connsiteX64" fmla="*/ 3788 w 10000"/>
              <a:gd name="connsiteY64" fmla="*/ 4005 h 10000"/>
              <a:gd name="connsiteX65" fmla="*/ 3793 w 10000"/>
              <a:gd name="connsiteY65" fmla="*/ 4136 h 10000"/>
              <a:gd name="connsiteX66" fmla="*/ 3592 w 10000"/>
              <a:gd name="connsiteY66" fmla="*/ 4290 h 10000"/>
              <a:gd name="connsiteX67" fmla="*/ 3277 w 10000"/>
              <a:gd name="connsiteY67" fmla="*/ 4209 h 10000"/>
              <a:gd name="connsiteX68" fmla="*/ 2919 w 10000"/>
              <a:gd name="connsiteY68" fmla="*/ 4540 h 10000"/>
              <a:gd name="connsiteX69" fmla="*/ 2919 w 10000"/>
              <a:gd name="connsiteY69" fmla="*/ 4709 h 10000"/>
              <a:gd name="connsiteX70" fmla="*/ 2629 w 10000"/>
              <a:gd name="connsiteY70" fmla="*/ 4935 h 10000"/>
              <a:gd name="connsiteX71" fmla="*/ 2784 w 10000"/>
              <a:gd name="connsiteY71" fmla="*/ 5064 h 10000"/>
              <a:gd name="connsiteX72" fmla="*/ 3010 w 10000"/>
              <a:gd name="connsiteY72" fmla="*/ 4947 h 10000"/>
              <a:gd name="connsiteX73" fmla="*/ 3435 w 10000"/>
              <a:gd name="connsiteY73" fmla="*/ 5153 h 10000"/>
              <a:gd name="connsiteX74" fmla="*/ 3878 w 10000"/>
              <a:gd name="connsiteY74" fmla="*/ 4899 h 10000"/>
              <a:gd name="connsiteX75" fmla="*/ 3978 w 10000"/>
              <a:gd name="connsiteY75" fmla="*/ 4963 h 10000"/>
              <a:gd name="connsiteX76" fmla="*/ 3520 w 10000"/>
              <a:gd name="connsiteY76" fmla="*/ 5255 h 10000"/>
              <a:gd name="connsiteX77" fmla="*/ 3978 w 10000"/>
              <a:gd name="connsiteY77" fmla="*/ 5593 h 10000"/>
              <a:gd name="connsiteX78" fmla="*/ 4270 w 10000"/>
              <a:gd name="connsiteY78" fmla="*/ 5384 h 10000"/>
              <a:gd name="connsiteX79" fmla="*/ 4476 w 10000"/>
              <a:gd name="connsiteY79" fmla="*/ 5334 h 10000"/>
              <a:gd name="connsiteX80" fmla="*/ 4487 w 10000"/>
              <a:gd name="connsiteY80" fmla="*/ 5491 h 10000"/>
              <a:gd name="connsiteX81" fmla="*/ 4191 w 10000"/>
              <a:gd name="connsiteY81" fmla="*/ 5655 h 10000"/>
              <a:gd name="connsiteX82" fmla="*/ 4363 w 10000"/>
              <a:gd name="connsiteY82" fmla="*/ 5861 h 10000"/>
              <a:gd name="connsiteX83" fmla="*/ 4937 w 10000"/>
              <a:gd name="connsiteY83" fmla="*/ 5468 h 10000"/>
              <a:gd name="connsiteX84" fmla="*/ 4844 w 10000"/>
              <a:gd name="connsiteY84" fmla="*/ 5316 h 10000"/>
              <a:gd name="connsiteX85" fmla="*/ 5050 w 10000"/>
              <a:gd name="connsiteY85" fmla="*/ 5164 h 10000"/>
              <a:gd name="connsiteX86" fmla="*/ 5267 w 10000"/>
              <a:gd name="connsiteY86" fmla="*/ 5321 h 10000"/>
              <a:gd name="connsiteX87" fmla="*/ 5550 w 10000"/>
              <a:gd name="connsiteY87" fmla="*/ 5251 h 10000"/>
              <a:gd name="connsiteX88" fmla="*/ 6487 w 10000"/>
              <a:gd name="connsiteY88" fmla="*/ 3804 h 10000"/>
              <a:gd name="connsiteX89" fmla="*/ 6462 w 10000"/>
              <a:gd name="connsiteY89" fmla="*/ 3966 h 10000"/>
              <a:gd name="connsiteX90" fmla="*/ 5779 w 10000"/>
              <a:gd name="connsiteY90" fmla="*/ 5451 h 10000"/>
              <a:gd name="connsiteX91" fmla="*/ 6793 w 10000"/>
              <a:gd name="connsiteY91" fmla="*/ 5267 h 10000"/>
              <a:gd name="connsiteX92" fmla="*/ 6731 w 10000"/>
              <a:gd name="connsiteY92" fmla="*/ 5525 h 10000"/>
              <a:gd name="connsiteX93" fmla="*/ 6033 w 10000"/>
              <a:gd name="connsiteY93" fmla="*/ 5677 h 10000"/>
              <a:gd name="connsiteX94" fmla="*/ 6063 w 10000"/>
              <a:gd name="connsiteY94" fmla="*/ 5873 h 10000"/>
              <a:gd name="connsiteX95" fmla="*/ 6510 w 10000"/>
              <a:gd name="connsiteY95" fmla="*/ 5855 h 10000"/>
              <a:gd name="connsiteX96" fmla="*/ 6495 w 10000"/>
              <a:gd name="connsiteY96" fmla="*/ 6030 h 10000"/>
              <a:gd name="connsiteX97" fmla="*/ 6167 w 10000"/>
              <a:gd name="connsiteY97" fmla="*/ 6064 h 10000"/>
              <a:gd name="connsiteX98" fmla="*/ 6167 w 10000"/>
              <a:gd name="connsiteY98" fmla="*/ 6249 h 10000"/>
              <a:gd name="connsiteX99" fmla="*/ 6417 w 10000"/>
              <a:gd name="connsiteY99" fmla="*/ 6262 h 10000"/>
              <a:gd name="connsiteX100" fmla="*/ 6401 w 10000"/>
              <a:gd name="connsiteY100" fmla="*/ 6420 h 10000"/>
              <a:gd name="connsiteX101" fmla="*/ 6119 w 10000"/>
              <a:gd name="connsiteY101" fmla="*/ 6499 h 10000"/>
              <a:gd name="connsiteX102" fmla="*/ 6033 w 10000"/>
              <a:gd name="connsiteY102" fmla="*/ 6537 h 10000"/>
              <a:gd name="connsiteX103" fmla="*/ 5958 w 10000"/>
              <a:gd name="connsiteY103" fmla="*/ 6485 h 10000"/>
              <a:gd name="connsiteX104" fmla="*/ 6010 w 10000"/>
              <a:gd name="connsiteY104" fmla="*/ 6415 h 10000"/>
              <a:gd name="connsiteX105" fmla="*/ 5963 w 10000"/>
              <a:gd name="connsiteY105" fmla="*/ 6200 h 10000"/>
              <a:gd name="connsiteX106" fmla="*/ 5730 w 10000"/>
              <a:gd name="connsiteY106" fmla="*/ 5879 h 10000"/>
              <a:gd name="connsiteX107" fmla="*/ 5596 w 10000"/>
              <a:gd name="connsiteY107" fmla="*/ 5924 h 10000"/>
              <a:gd name="connsiteX108" fmla="*/ 5613 w 10000"/>
              <a:gd name="connsiteY108" fmla="*/ 5754 h 10000"/>
              <a:gd name="connsiteX109" fmla="*/ 5387 w 10000"/>
              <a:gd name="connsiteY109" fmla="*/ 5571 h 10000"/>
              <a:gd name="connsiteX110" fmla="*/ 5064 w 10000"/>
              <a:gd name="connsiteY110" fmla="*/ 5805 h 10000"/>
              <a:gd name="connsiteX111" fmla="*/ 5092 w 10000"/>
              <a:gd name="connsiteY111" fmla="*/ 6278 h 10000"/>
              <a:gd name="connsiteX112" fmla="*/ 4976 w 10000"/>
              <a:gd name="connsiteY112" fmla="*/ 6318 h 10000"/>
              <a:gd name="connsiteX113" fmla="*/ 4984 w 10000"/>
              <a:gd name="connsiteY113" fmla="*/ 6874 h 10000"/>
              <a:gd name="connsiteX114" fmla="*/ 5188 w 10000"/>
              <a:gd name="connsiteY114" fmla="*/ 6906 h 10000"/>
              <a:gd name="connsiteX115" fmla="*/ 5251 w 10000"/>
              <a:gd name="connsiteY115" fmla="*/ 6968 h 10000"/>
              <a:gd name="connsiteX116" fmla="*/ 5239 w 10000"/>
              <a:gd name="connsiteY116" fmla="*/ 7559 h 10000"/>
              <a:gd name="connsiteX117" fmla="*/ 7254 w 10000"/>
              <a:gd name="connsiteY117" fmla="*/ 7546 h 10000"/>
              <a:gd name="connsiteX118" fmla="*/ 7479 w 10000"/>
              <a:gd name="connsiteY118" fmla="*/ 7071 h 10000"/>
              <a:gd name="connsiteX119" fmla="*/ 7632 w 10000"/>
              <a:gd name="connsiteY119" fmla="*/ 6519 h 10000"/>
              <a:gd name="connsiteX120" fmla="*/ 7651 w 10000"/>
              <a:gd name="connsiteY120" fmla="*/ 5416 h 10000"/>
              <a:gd name="connsiteX121" fmla="*/ 7680 w 10000"/>
              <a:gd name="connsiteY121" fmla="*/ 5220 h 10000"/>
              <a:gd name="connsiteX122" fmla="*/ 7710 w 10000"/>
              <a:gd name="connsiteY122" fmla="*/ 5120 h 10000"/>
              <a:gd name="connsiteX0" fmla="*/ 7710 w 10000"/>
              <a:gd name="connsiteY0" fmla="*/ 5120 h 10000"/>
              <a:gd name="connsiteX1" fmla="*/ 7814 w 10000"/>
              <a:gd name="connsiteY1" fmla="*/ 5306 h 10000"/>
              <a:gd name="connsiteX2" fmla="*/ 7846 w 10000"/>
              <a:gd name="connsiteY2" fmla="*/ 5620 h 10000"/>
              <a:gd name="connsiteX3" fmla="*/ 7789 w 10000"/>
              <a:gd name="connsiteY3" fmla="*/ 6464 h 10000"/>
              <a:gd name="connsiteX4" fmla="*/ 7725 w 10000"/>
              <a:gd name="connsiteY4" fmla="*/ 6918 h 10000"/>
              <a:gd name="connsiteX5" fmla="*/ 7597 w 10000"/>
              <a:gd name="connsiteY5" fmla="*/ 7313 h 10000"/>
              <a:gd name="connsiteX6" fmla="*/ 7431 w 10000"/>
              <a:gd name="connsiteY6" fmla="*/ 7678 h 10000"/>
              <a:gd name="connsiteX7" fmla="*/ 7290 w 10000"/>
              <a:gd name="connsiteY7" fmla="*/ 7886 h 10000"/>
              <a:gd name="connsiteX8" fmla="*/ 7145 w 10000"/>
              <a:gd name="connsiteY8" fmla="*/ 8064 h 10000"/>
              <a:gd name="connsiteX9" fmla="*/ 6887 w 10000"/>
              <a:gd name="connsiteY9" fmla="*/ 8202 h 10000"/>
              <a:gd name="connsiteX10" fmla="*/ 6557 w 10000"/>
              <a:gd name="connsiteY10" fmla="*/ 8327 h 10000"/>
              <a:gd name="connsiteX11" fmla="*/ 6124 w 10000"/>
              <a:gd name="connsiteY11" fmla="*/ 8452 h 10000"/>
              <a:gd name="connsiteX12" fmla="*/ 5662 w 10000"/>
              <a:gd name="connsiteY12" fmla="*/ 8522 h 10000"/>
              <a:gd name="connsiteX13" fmla="*/ 5316 w 10000"/>
              <a:gd name="connsiteY13" fmla="*/ 8544 h 10000"/>
              <a:gd name="connsiteX14" fmla="*/ 4937 w 10000"/>
              <a:gd name="connsiteY14" fmla="*/ 8512 h 10000"/>
              <a:gd name="connsiteX15" fmla="*/ 4691 w 10000"/>
              <a:gd name="connsiteY15" fmla="*/ 8437 h 10000"/>
              <a:gd name="connsiteX16" fmla="*/ 4708 w 10000"/>
              <a:gd name="connsiteY16" fmla="*/ 9449 h 10000"/>
              <a:gd name="connsiteX17" fmla="*/ 4476 w 10000"/>
              <a:gd name="connsiteY17" fmla="*/ 9471 h 10000"/>
              <a:gd name="connsiteX18" fmla="*/ 4084 w 10000"/>
              <a:gd name="connsiteY18" fmla="*/ 8909 h 10000"/>
              <a:gd name="connsiteX19" fmla="*/ 4183 w 10000"/>
              <a:gd name="connsiteY19" fmla="*/ 8624 h 10000"/>
              <a:gd name="connsiteX20" fmla="*/ 4029 w 10000"/>
              <a:gd name="connsiteY20" fmla="*/ 8202 h 10000"/>
              <a:gd name="connsiteX21" fmla="*/ 3510 w 10000"/>
              <a:gd name="connsiteY21" fmla="*/ 8506 h 10000"/>
              <a:gd name="connsiteX22" fmla="*/ 3384 w 10000"/>
              <a:gd name="connsiteY22" fmla="*/ 8226 h 10000"/>
              <a:gd name="connsiteX23" fmla="*/ 4183 w 10000"/>
              <a:gd name="connsiteY23" fmla="*/ 7784 h 10000"/>
              <a:gd name="connsiteX24" fmla="*/ 3963 w 10000"/>
              <a:gd name="connsiteY24" fmla="*/ 6244 h 10000"/>
              <a:gd name="connsiteX25" fmla="*/ 3258 w 10000"/>
              <a:gd name="connsiteY25" fmla="*/ 5855 h 10000"/>
              <a:gd name="connsiteX26" fmla="*/ 2777 w 10000"/>
              <a:gd name="connsiteY26" fmla="*/ 6057 h 10000"/>
              <a:gd name="connsiteX27" fmla="*/ 2187 w 10000"/>
              <a:gd name="connsiteY27" fmla="*/ 5604 h 10000"/>
              <a:gd name="connsiteX28" fmla="*/ 0 w 10000"/>
              <a:gd name="connsiteY28" fmla="*/ 6620 h 10000"/>
              <a:gd name="connsiteX29" fmla="*/ 0 w 10000"/>
              <a:gd name="connsiteY29" fmla="*/ 7426 h 10000"/>
              <a:gd name="connsiteX30" fmla="*/ 674 w 10000"/>
              <a:gd name="connsiteY30" fmla="*/ 7406 h 10000"/>
              <a:gd name="connsiteX31" fmla="*/ 8837 w 10000"/>
              <a:gd name="connsiteY31" fmla="*/ 10000 h 10000"/>
              <a:gd name="connsiteX32" fmla="*/ 9153 w 10000"/>
              <a:gd name="connsiteY32" fmla="*/ 8466 h 10000"/>
              <a:gd name="connsiteX33" fmla="*/ 10000 w 10000"/>
              <a:gd name="connsiteY33" fmla="*/ 6822 h 10000"/>
              <a:gd name="connsiteX34" fmla="*/ 9440 w 10000"/>
              <a:gd name="connsiteY34" fmla="*/ 6614 h 10000"/>
              <a:gd name="connsiteX35" fmla="*/ 9459 w 10000"/>
              <a:gd name="connsiteY35" fmla="*/ 6166 h 10000"/>
              <a:gd name="connsiteX36" fmla="*/ 9505 w 10000"/>
              <a:gd name="connsiteY36" fmla="*/ 5614 h 10000"/>
              <a:gd name="connsiteX37" fmla="*/ 9548 w 10000"/>
              <a:gd name="connsiteY37" fmla="*/ 5204 h 10000"/>
              <a:gd name="connsiteX38" fmla="*/ 9416 w 10000"/>
              <a:gd name="connsiteY38" fmla="*/ 4743 h 10000"/>
              <a:gd name="connsiteX39" fmla="*/ 9165 w 10000"/>
              <a:gd name="connsiteY39" fmla="*/ 4371 h 10000"/>
              <a:gd name="connsiteX40" fmla="*/ 9079 w 10000"/>
              <a:gd name="connsiteY40" fmla="*/ 4023 h 10000"/>
              <a:gd name="connsiteX41" fmla="*/ 9062 w 10000"/>
              <a:gd name="connsiteY41" fmla="*/ 3628 h 10000"/>
              <a:gd name="connsiteX42" fmla="*/ 9186 w 10000"/>
              <a:gd name="connsiteY42" fmla="*/ 3175 h 10000"/>
              <a:gd name="connsiteX43" fmla="*/ 9335 w 10000"/>
              <a:gd name="connsiteY43" fmla="*/ 2802 h 10000"/>
              <a:gd name="connsiteX44" fmla="*/ 9335 w 10000"/>
              <a:gd name="connsiteY44" fmla="*/ 2691 h 10000"/>
              <a:gd name="connsiteX45" fmla="*/ 9526 w 10000"/>
              <a:gd name="connsiteY45" fmla="*/ 1219 h 10000"/>
              <a:gd name="connsiteX46" fmla="*/ 9546 w 10000"/>
              <a:gd name="connsiteY46" fmla="*/ 815 h 10000"/>
              <a:gd name="connsiteX47" fmla="*/ 9712 w 10000"/>
              <a:gd name="connsiteY47" fmla="*/ 810 h 10000"/>
              <a:gd name="connsiteX48" fmla="*/ 9864 w 10000"/>
              <a:gd name="connsiteY48" fmla="*/ 647 h 10000"/>
              <a:gd name="connsiteX49" fmla="*/ 9882 w 10000"/>
              <a:gd name="connsiteY49" fmla="*/ 29 h 10000"/>
              <a:gd name="connsiteX50" fmla="*/ 9525 w 10000"/>
              <a:gd name="connsiteY50" fmla="*/ 8 h 10000"/>
              <a:gd name="connsiteX51" fmla="*/ 9081 w 10000"/>
              <a:gd name="connsiteY51" fmla="*/ 188 h 10000"/>
              <a:gd name="connsiteX52" fmla="*/ 8695 w 10000"/>
              <a:gd name="connsiteY52" fmla="*/ 493 h 10000"/>
              <a:gd name="connsiteX53" fmla="*/ 7987 w 10000"/>
              <a:gd name="connsiteY53" fmla="*/ 936 h 10000"/>
              <a:gd name="connsiteX54" fmla="*/ 6047 w 10000"/>
              <a:gd name="connsiteY54" fmla="*/ 1812 h 10000"/>
              <a:gd name="connsiteX55" fmla="*/ 5239 w 10000"/>
              <a:gd name="connsiteY55" fmla="*/ 2297 h 10000"/>
              <a:gd name="connsiteX56" fmla="*/ 5239 w 10000"/>
              <a:gd name="connsiteY56" fmla="*/ 2466 h 10000"/>
              <a:gd name="connsiteX57" fmla="*/ 5330 w 10000"/>
              <a:gd name="connsiteY57" fmla="*/ 2438 h 10000"/>
              <a:gd name="connsiteX58" fmla="*/ 5349 w 10000"/>
              <a:gd name="connsiteY58" fmla="*/ 2572 h 10000"/>
              <a:gd name="connsiteX59" fmla="*/ 5203 w 10000"/>
              <a:gd name="connsiteY59" fmla="*/ 2658 h 10000"/>
              <a:gd name="connsiteX60" fmla="*/ 4597 w 10000"/>
              <a:gd name="connsiteY60" fmla="*/ 3179 h 10000"/>
              <a:gd name="connsiteX61" fmla="*/ 4366 w 10000"/>
              <a:gd name="connsiteY61" fmla="*/ 3461 h 10000"/>
              <a:gd name="connsiteX62" fmla="*/ 3931 w 10000"/>
              <a:gd name="connsiteY62" fmla="*/ 3832 h 10000"/>
              <a:gd name="connsiteX63" fmla="*/ 3788 w 10000"/>
              <a:gd name="connsiteY63" fmla="*/ 4005 h 10000"/>
              <a:gd name="connsiteX64" fmla="*/ 3793 w 10000"/>
              <a:gd name="connsiteY64" fmla="*/ 4136 h 10000"/>
              <a:gd name="connsiteX65" fmla="*/ 3592 w 10000"/>
              <a:gd name="connsiteY65" fmla="*/ 4290 h 10000"/>
              <a:gd name="connsiteX66" fmla="*/ 3277 w 10000"/>
              <a:gd name="connsiteY66" fmla="*/ 4209 h 10000"/>
              <a:gd name="connsiteX67" fmla="*/ 2919 w 10000"/>
              <a:gd name="connsiteY67" fmla="*/ 4540 h 10000"/>
              <a:gd name="connsiteX68" fmla="*/ 2919 w 10000"/>
              <a:gd name="connsiteY68" fmla="*/ 4709 h 10000"/>
              <a:gd name="connsiteX69" fmla="*/ 2629 w 10000"/>
              <a:gd name="connsiteY69" fmla="*/ 4935 h 10000"/>
              <a:gd name="connsiteX70" fmla="*/ 2784 w 10000"/>
              <a:gd name="connsiteY70" fmla="*/ 5064 h 10000"/>
              <a:gd name="connsiteX71" fmla="*/ 3010 w 10000"/>
              <a:gd name="connsiteY71" fmla="*/ 4947 h 10000"/>
              <a:gd name="connsiteX72" fmla="*/ 3435 w 10000"/>
              <a:gd name="connsiteY72" fmla="*/ 5153 h 10000"/>
              <a:gd name="connsiteX73" fmla="*/ 3878 w 10000"/>
              <a:gd name="connsiteY73" fmla="*/ 4899 h 10000"/>
              <a:gd name="connsiteX74" fmla="*/ 3978 w 10000"/>
              <a:gd name="connsiteY74" fmla="*/ 4963 h 10000"/>
              <a:gd name="connsiteX75" fmla="*/ 3520 w 10000"/>
              <a:gd name="connsiteY75" fmla="*/ 5255 h 10000"/>
              <a:gd name="connsiteX76" fmla="*/ 3978 w 10000"/>
              <a:gd name="connsiteY76" fmla="*/ 5593 h 10000"/>
              <a:gd name="connsiteX77" fmla="*/ 4270 w 10000"/>
              <a:gd name="connsiteY77" fmla="*/ 5384 h 10000"/>
              <a:gd name="connsiteX78" fmla="*/ 4476 w 10000"/>
              <a:gd name="connsiteY78" fmla="*/ 5334 h 10000"/>
              <a:gd name="connsiteX79" fmla="*/ 4487 w 10000"/>
              <a:gd name="connsiteY79" fmla="*/ 5491 h 10000"/>
              <a:gd name="connsiteX80" fmla="*/ 4191 w 10000"/>
              <a:gd name="connsiteY80" fmla="*/ 5655 h 10000"/>
              <a:gd name="connsiteX81" fmla="*/ 4363 w 10000"/>
              <a:gd name="connsiteY81" fmla="*/ 5861 h 10000"/>
              <a:gd name="connsiteX82" fmla="*/ 4937 w 10000"/>
              <a:gd name="connsiteY82" fmla="*/ 5468 h 10000"/>
              <a:gd name="connsiteX83" fmla="*/ 4844 w 10000"/>
              <a:gd name="connsiteY83" fmla="*/ 5316 h 10000"/>
              <a:gd name="connsiteX84" fmla="*/ 5050 w 10000"/>
              <a:gd name="connsiteY84" fmla="*/ 5164 h 10000"/>
              <a:gd name="connsiteX85" fmla="*/ 5267 w 10000"/>
              <a:gd name="connsiteY85" fmla="*/ 5321 h 10000"/>
              <a:gd name="connsiteX86" fmla="*/ 5550 w 10000"/>
              <a:gd name="connsiteY86" fmla="*/ 5251 h 10000"/>
              <a:gd name="connsiteX87" fmla="*/ 6487 w 10000"/>
              <a:gd name="connsiteY87" fmla="*/ 3804 h 10000"/>
              <a:gd name="connsiteX88" fmla="*/ 6462 w 10000"/>
              <a:gd name="connsiteY88" fmla="*/ 3966 h 10000"/>
              <a:gd name="connsiteX89" fmla="*/ 5779 w 10000"/>
              <a:gd name="connsiteY89" fmla="*/ 5451 h 10000"/>
              <a:gd name="connsiteX90" fmla="*/ 6793 w 10000"/>
              <a:gd name="connsiteY90" fmla="*/ 5267 h 10000"/>
              <a:gd name="connsiteX91" fmla="*/ 6731 w 10000"/>
              <a:gd name="connsiteY91" fmla="*/ 5525 h 10000"/>
              <a:gd name="connsiteX92" fmla="*/ 6033 w 10000"/>
              <a:gd name="connsiteY92" fmla="*/ 5677 h 10000"/>
              <a:gd name="connsiteX93" fmla="*/ 6063 w 10000"/>
              <a:gd name="connsiteY93" fmla="*/ 5873 h 10000"/>
              <a:gd name="connsiteX94" fmla="*/ 6510 w 10000"/>
              <a:gd name="connsiteY94" fmla="*/ 5855 h 10000"/>
              <a:gd name="connsiteX95" fmla="*/ 6495 w 10000"/>
              <a:gd name="connsiteY95" fmla="*/ 6030 h 10000"/>
              <a:gd name="connsiteX96" fmla="*/ 6167 w 10000"/>
              <a:gd name="connsiteY96" fmla="*/ 6064 h 10000"/>
              <a:gd name="connsiteX97" fmla="*/ 6167 w 10000"/>
              <a:gd name="connsiteY97" fmla="*/ 6249 h 10000"/>
              <a:gd name="connsiteX98" fmla="*/ 6417 w 10000"/>
              <a:gd name="connsiteY98" fmla="*/ 6262 h 10000"/>
              <a:gd name="connsiteX99" fmla="*/ 6401 w 10000"/>
              <a:gd name="connsiteY99" fmla="*/ 6420 h 10000"/>
              <a:gd name="connsiteX100" fmla="*/ 6119 w 10000"/>
              <a:gd name="connsiteY100" fmla="*/ 6499 h 10000"/>
              <a:gd name="connsiteX101" fmla="*/ 6033 w 10000"/>
              <a:gd name="connsiteY101" fmla="*/ 6537 h 10000"/>
              <a:gd name="connsiteX102" fmla="*/ 5958 w 10000"/>
              <a:gd name="connsiteY102" fmla="*/ 6485 h 10000"/>
              <a:gd name="connsiteX103" fmla="*/ 6010 w 10000"/>
              <a:gd name="connsiteY103" fmla="*/ 6415 h 10000"/>
              <a:gd name="connsiteX104" fmla="*/ 5963 w 10000"/>
              <a:gd name="connsiteY104" fmla="*/ 6200 h 10000"/>
              <a:gd name="connsiteX105" fmla="*/ 5730 w 10000"/>
              <a:gd name="connsiteY105" fmla="*/ 5879 h 10000"/>
              <a:gd name="connsiteX106" fmla="*/ 5596 w 10000"/>
              <a:gd name="connsiteY106" fmla="*/ 5924 h 10000"/>
              <a:gd name="connsiteX107" fmla="*/ 5613 w 10000"/>
              <a:gd name="connsiteY107" fmla="*/ 5754 h 10000"/>
              <a:gd name="connsiteX108" fmla="*/ 5387 w 10000"/>
              <a:gd name="connsiteY108" fmla="*/ 5571 h 10000"/>
              <a:gd name="connsiteX109" fmla="*/ 5064 w 10000"/>
              <a:gd name="connsiteY109" fmla="*/ 5805 h 10000"/>
              <a:gd name="connsiteX110" fmla="*/ 5092 w 10000"/>
              <a:gd name="connsiteY110" fmla="*/ 6278 h 10000"/>
              <a:gd name="connsiteX111" fmla="*/ 4976 w 10000"/>
              <a:gd name="connsiteY111" fmla="*/ 6318 h 10000"/>
              <a:gd name="connsiteX112" fmla="*/ 4984 w 10000"/>
              <a:gd name="connsiteY112" fmla="*/ 6874 h 10000"/>
              <a:gd name="connsiteX113" fmla="*/ 5188 w 10000"/>
              <a:gd name="connsiteY113" fmla="*/ 6906 h 10000"/>
              <a:gd name="connsiteX114" fmla="*/ 5251 w 10000"/>
              <a:gd name="connsiteY114" fmla="*/ 6968 h 10000"/>
              <a:gd name="connsiteX115" fmla="*/ 5239 w 10000"/>
              <a:gd name="connsiteY115" fmla="*/ 7559 h 10000"/>
              <a:gd name="connsiteX116" fmla="*/ 7254 w 10000"/>
              <a:gd name="connsiteY116" fmla="*/ 7546 h 10000"/>
              <a:gd name="connsiteX117" fmla="*/ 7479 w 10000"/>
              <a:gd name="connsiteY117" fmla="*/ 7071 h 10000"/>
              <a:gd name="connsiteX118" fmla="*/ 7632 w 10000"/>
              <a:gd name="connsiteY118" fmla="*/ 6519 h 10000"/>
              <a:gd name="connsiteX119" fmla="*/ 7651 w 10000"/>
              <a:gd name="connsiteY119" fmla="*/ 5416 h 10000"/>
              <a:gd name="connsiteX120" fmla="*/ 7680 w 10000"/>
              <a:gd name="connsiteY120" fmla="*/ 5220 h 10000"/>
              <a:gd name="connsiteX121" fmla="*/ 7710 w 10000"/>
              <a:gd name="connsiteY121" fmla="*/ 5120 h 10000"/>
              <a:gd name="connsiteX0" fmla="*/ 7710 w 10000"/>
              <a:gd name="connsiteY0" fmla="*/ 5120 h 10000"/>
              <a:gd name="connsiteX1" fmla="*/ 7814 w 10000"/>
              <a:gd name="connsiteY1" fmla="*/ 5306 h 10000"/>
              <a:gd name="connsiteX2" fmla="*/ 7846 w 10000"/>
              <a:gd name="connsiteY2" fmla="*/ 5620 h 10000"/>
              <a:gd name="connsiteX3" fmla="*/ 7789 w 10000"/>
              <a:gd name="connsiteY3" fmla="*/ 6464 h 10000"/>
              <a:gd name="connsiteX4" fmla="*/ 7725 w 10000"/>
              <a:gd name="connsiteY4" fmla="*/ 6918 h 10000"/>
              <a:gd name="connsiteX5" fmla="*/ 7597 w 10000"/>
              <a:gd name="connsiteY5" fmla="*/ 7313 h 10000"/>
              <a:gd name="connsiteX6" fmla="*/ 7431 w 10000"/>
              <a:gd name="connsiteY6" fmla="*/ 7678 h 10000"/>
              <a:gd name="connsiteX7" fmla="*/ 7290 w 10000"/>
              <a:gd name="connsiteY7" fmla="*/ 7886 h 10000"/>
              <a:gd name="connsiteX8" fmla="*/ 7145 w 10000"/>
              <a:gd name="connsiteY8" fmla="*/ 8064 h 10000"/>
              <a:gd name="connsiteX9" fmla="*/ 6887 w 10000"/>
              <a:gd name="connsiteY9" fmla="*/ 8202 h 10000"/>
              <a:gd name="connsiteX10" fmla="*/ 6557 w 10000"/>
              <a:gd name="connsiteY10" fmla="*/ 8327 h 10000"/>
              <a:gd name="connsiteX11" fmla="*/ 6124 w 10000"/>
              <a:gd name="connsiteY11" fmla="*/ 8452 h 10000"/>
              <a:gd name="connsiteX12" fmla="*/ 5662 w 10000"/>
              <a:gd name="connsiteY12" fmla="*/ 8522 h 10000"/>
              <a:gd name="connsiteX13" fmla="*/ 5316 w 10000"/>
              <a:gd name="connsiteY13" fmla="*/ 8544 h 10000"/>
              <a:gd name="connsiteX14" fmla="*/ 4937 w 10000"/>
              <a:gd name="connsiteY14" fmla="*/ 8512 h 10000"/>
              <a:gd name="connsiteX15" fmla="*/ 4691 w 10000"/>
              <a:gd name="connsiteY15" fmla="*/ 8437 h 10000"/>
              <a:gd name="connsiteX16" fmla="*/ 4708 w 10000"/>
              <a:gd name="connsiteY16" fmla="*/ 9449 h 10000"/>
              <a:gd name="connsiteX17" fmla="*/ 4476 w 10000"/>
              <a:gd name="connsiteY17" fmla="*/ 9471 h 10000"/>
              <a:gd name="connsiteX18" fmla="*/ 4084 w 10000"/>
              <a:gd name="connsiteY18" fmla="*/ 8909 h 10000"/>
              <a:gd name="connsiteX19" fmla="*/ 4183 w 10000"/>
              <a:gd name="connsiteY19" fmla="*/ 8624 h 10000"/>
              <a:gd name="connsiteX20" fmla="*/ 4029 w 10000"/>
              <a:gd name="connsiteY20" fmla="*/ 8202 h 10000"/>
              <a:gd name="connsiteX21" fmla="*/ 3510 w 10000"/>
              <a:gd name="connsiteY21" fmla="*/ 8506 h 10000"/>
              <a:gd name="connsiteX22" fmla="*/ 3384 w 10000"/>
              <a:gd name="connsiteY22" fmla="*/ 8226 h 10000"/>
              <a:gd name="connsiteX23" fmla="*/ 4183 w 10000"/>
              <a:gd name="connsiteY23" fmla="*/ 7784 h 10000"/>
              <a:gd name="connsiteX24" fmla="*/ 3963 w 10000"/>
              <a:gd name="connsiteY24" fmla="*/ 6244 h 10000"/>
              <a:gd name="connsiteX25" fmla="*/ 3258 w 10000"/>
              <a:gd name="connsiteY25" fmla="*/ 5855 h 10000"/>
              <a:gd name="connsiteX26" fmla="*/ 2777 w 10000"/>
              <a:gd name="connsiteY26" fmla="*/ 6057 h 10000"/>
              <a:gd name="connsiteX27" fmla="*/ 2187 w 10000"/>
              <a:gd name="connsiteY27" fmla="*/ 5604 h 10000"/>
              <a:gd name="connsiteX28" fmla="*/ 0 w 10000"/>
              <a:gd name="connsiteY28" fmla="*/ 6620 h 10000"/>
              <a:gd name="connsiteX29" fmla="*/ 0 w 10000"/>
              <a:gd name="connsiteY29" fmla="*/ 7426 h 10000"/>
              <a:gd name="connsiteX30" fmla="*/ 8837 w 10000"/>
              <a:gd name="connsiteY30" fmla="*/ 10000 h 10000"/>
              <a:gd name="connsiteX31" fmla="*/ 9153 w 10000"/>
              <a:gd name="connsiteY31" fmla="*/ 8466 h 10000"/>
              <a:gd name="connsiteX32" fmla="*/ 10000 w 10000"/>
              <a:gd name="connsiteY32" fmla="*/ 6822 h 10000"/>
              <a:gd name="connsiteX33" fmla="*/ 9440 w 10000"/>
              <a:gd name="connsiteY33" fmla="*/ 6614 h 10000"/>
              <a:gd name="connsiteX34" fmla="*/ 9459 w 10000"/>
              <a:gd name="connsiteY34" fmla="*/ 6166 h 10000"/>
              <a:gd name="connsiteX35" fmla="*/ 9505 w 10000"/>
              <a:gd name="connsiteY35" fmla="*/ 5614 h 10000"/>
              <a:gd name="connsiteX36" fmla="*/ 9548 w 10000"/>
              <a:gd name="connsiteY36" fmla="*/ 5204 h 10000"/>
              <a:gd name="connsiteX37" fmla="*/ 9416 w 10000"/>
              <a:gd name="connsiteY37" fmla="*/ 4743 h 10000"/>
              <a:gd name="connsiteX38" fmla="*/ 9165 w 10000"/>
              <a:gd name="connsiteY38" fmla="*/ 4371 h 10000"/>
              <a:gd name="connsiteX39" fmla="*/ 9079 w 10000"/>
              <a:gd name="connsiteY39" fmla="*/ 4023 h 10000"/>
              <a:gd name="connsiteX40" fmla="*/ 9062 w 10000"/>
              <a:gd name="connsiteY40" fmla="*/ 3628 h 10000"/>
              <a:gd name="connsiteX41" fmla="*/ 9186 w 10000"/>
              <a:gd name="connsiteY41" fmla="*/ 3175 h 10000"/>
              <a:gd name="connsiteX42" fmla="*/ 9335 w 10000"/>
              <a:gd name="connsiteY42" fmla="*/ 2802 h 10000"/>
              <a:gd name="connsiteX43" fmla="*/ 9335 w 10000"/>
              <a:gd name="connsiteY43" fmla="*/ 2691 h 10000"/>
              <a:gd name="connsiteX44" fmla="*/ 9526 w 10000"/>
              <a:gd name="connsiteY44" fmla="*/ 1219 h 10000"/>
              <a:gd name="connsiteX45" fmla="*/ 9546 w 10000"/>
              <a:gd name="connsiteY45" fmla="*/ 815 h 10000"/>
              <a:gd name="connsiteX46" fmla="*/ 9712 w 10000"/>
              <a:gd name="connsiteY46" fmla="*/ 810 h 10000"/>
              <a:gd name="connsiteX47" fmla="*/ 9864 w 10000"/>
              <a:gd name="connsiteY47" fmla="*/ 647 h 10000"/>
              <a:gd name="connsiteX48" fmla="*/ 9882 w 10000"/>
              <a:gd name="connsiteY48" fmla="*/ 29 h 10000"/>
              <a:gd name="connsiteX49" fmla="*/ 9525 w 10000"/>
              <a:gd name="connsiteY49" fmla="*/ 8 h 10000"/>
              <a:gd name="connsiteX50" fmla="*/ 9081 w 10000"/>
              <a:gd name="connsiteY50" fmla="*/ 188 h 10000"/>
              <a:gd name="connsiteX51" fmla="*/ 8695 w 10000"/>
              <a:gd name="connsiteY51" fmla="*/ 493 h 10000"/>
              <a:gd name="connsiteX52" fmla="*/ 7987 w 10000"/>
              <a:gd name="connsiteY52" fmla="*/ 936 h 10000"/>
              <a:gd name="connsiteX53" fmla="*/ 6047 w 10000"/>
              <a:gd name="connsiteY53" fmla="*/ 1812 h 10000"/>
              <a:gd name="connsiteX54" fmla="*/ 5239 w 10000"/>
              <a:gd name="connsiteY54" fmla="*/ 2297 h 10000"/>
              <a:gd name="connsiteX55" fmla="*/ 5239 w 10000"/>
              <a:gd name="connsiteY55" fmla="*/ 2466 h 10000"/>
              <a:gd name="connsiteX56" fmla="*/ 5330 w 10000"/>
              <a:gd name="connsiteY56" fmla="*/ 2438 h 10000"/>
              <a:gd name="connsiteX57" fmla="*/ 5349 w 10000"/>
              <a:gd name="connsiteY57" fmla="*/ 2572 h 10000"/>
              <a:gd name="connsiteX58" fmla="*/ 5203 w 10000"/>
              <a:gd name="connsiteY58" fmla="*/ 2658 h 10000"/>
              <a:gd name="connsiteX59" fmla="*/ 4597 w 10000"/>
              <a:gd name="connsiteY59" fmla="*/ 3179 h 10000"/>
              <a:gd name="connsiteX60" fmla="*/ 4366 w 10000"/>
              <a:gd name="connsiteY60" fmla="*/ 3461 h 10000"/>
              <a:gd name="connsiteX61" fmla="*/ 3931 w 10000"/>
              <a:gd name="connsiteY61" fmla="*/ 3832 h 10000"/>
              <a:gd name="connsiteX62" fmla="*/ 3788 w 10000"/>
              <a:gd name="connsiteY62" fmla="*/ 4005 h 10000"/>
              <a:gd name="connsiteX63" fmla="*/ 3793 w 10000"/>
              <a:gd name="connsiteY63" fmla="*/ 4136 h 10000"/>
              <a:gd name="connsiteX64" fmla="*/ 3592 w 10000"/>
              <a:gd name="connsiteY64" fmla="*/ 4290 h 10000"/>
              <a:gd name="connsiteX65" fmla="*/ 3277 w 10000"/>
              <a:gd name="connsiteY65" fmla="*/ 4209 h 10000"/>
              <a:gd name="connsiteX66" fmla="*/ 2919 w 10000"/>
              <a:gd name="connsiteY66" fmla="*/ 4540 h 10000"/>
              <a:gd name="connsiteX67" fmla="*/ 2919 w 10000"/>
              <a:gd name="connsiteY67" fmla="*/ 4709 h 10000"/>
              <a:gd name="connsiteX68" fmla="*/ 2629 w 10000"/>
              <a:gd name="connsiteY68" fmla="*/ 4935 h 10000"/>
              <a:gd name="connsiteX69" fmla="*/ 2784 w 10000"/>
              <a:gd name="connsiteY69" fmla="*/ 5064 h 10000"/>
              <a:gd name="connsiteX70" fmla="*/ 3010 w 10000"/>
              <a:gd name="connsiteY70" fmla="*/ 4947 h 10000"/>
              <a:gd name="connsiteX71" fmla="*/ 3435 w 10000"/>
              <a:gd name="connsiteY71" fmla="*/ 5153 h 10000"/>
              <a:gd name="connsiteX72" fmla="*/ 3878 w 10000"/>
              <a:gd name="connsiteY72" fmla="*/ 4899 h 10000"/>
              <a:gd name="connsiteX73" fmla="*/ 3978 w 10000"/>
              <a:gd name="connsiteY73" fmla="*/ 4963 h 10000"/>
              <a:gd name="connsiteX74" fmla="*/ 3520 w 10000"/>
              <a:gd name="connsiteY74" fmla="*/ 5255 h 10000"/>
              <a:gd name="connsiteX75" fmla="*/ 3978 w 10000"/>
              <a:gd name="connsiteY75" fmla="*/ 5593 h 10000"/>
              <a:gd name="connsiteX76" fmla="*/ 4270 w 10000"/>
              <a:gd name="connsiteY76" fmla="*/ 5384 h 10000"/>
              <a:gd name="connsiteX77" fmla="*/ 4476 w 10000"/>
              <a:gd name="connsiteY77" fmla="*/ 5334 h 10000"/>
              <a:gd name="connsiteX78" fmla="*/ 4487 w 10000"/>
              <a:gd name="connsiteY78" fmla="*/ 5491 h 10000"/>
              <a:gd name="connsiteX79" fmla="*/ 4191 w 10000"/>
              <a:gd name="connsiteY79" fmla="*/ 5655 h 10000"/>
              <a:gd name="connsiteX80" fmla="*/ 4363 w 10000"/>
              <a:gd name="connsiteY80" fmla="*/ 5861 h 10000"/>
              <a:gd name="connsiteX81" fmla="*/ 4937 w 10000"/>
              <a:gd name="connsiteY81" fmla="*/ 5468 h 10000"/>
              <a:gd name="connsiteX82" fmla="*/ 4844 w 10000"/>
              <a:gd name="connsiteY82" fmla="*/ 5316 h 10000"/>
              <a:gd name="connsiteX83" fmla="*/ 5050 w 10000"/>
              <a:gd name="connsiteY83" fmla="*/ 5164 h 10000"/>
              <a:gd name="connsiteX84" fmla="*/ 5267 w 10000"/>
              <a:gd name="connsiteY84" fmla="*/ 5321 h 10000"/>
              <a:gd name="connsiteX85" fmla="*/ 5550 w 10000"/>
              <a:gd name="connsiteY85" fmla="*/ 5251 h 10000"/>
              <a:gd name="connsiteX86" fmla="*/ 6487 w 10000"/>
              <a:gd name="connsiteY86" fmla="*/ 3804 h 10000"/>
              <a:gd name="connsiteX87" fmla="*/ 6462 w 10000"/>
              <a:gd name="connsiteY87" fmla="*/ 3966 h 10000"/>
              <a:gd name="connsiteX88" fmla="*/ 5779 w 10000"/>
              <a:gd name="connsiteY88" fmla="*/ 5451 h 10000"/>
              <a:gd name="connsiteX89" fmla="*/ 6793 w 10000"/>
              <a:gd name="connsiteY89" fmla="*/ 5267 h 10000"/>
              <a:gd name="connsiteX90" fmla="*/ 6731 w 10000"/>
              <a:gd name="connsiteY90" fmla="*/ 5525 h 10000"/>
              <a:gd name="connsiteX91" fmla="*/ 6033 w 10000"/>
              <a:gd name="connsiteY91" fmla="*/ 5677 h 10000"/>
              <a:gd name="connsiteX92" fmla="*/ 6063 w 10000"/>
              <a:gd name="connsiteY92" fmla="*/ 5873 h 10000"/>
              <a:gd name="connsiteX93" fmla="*/ 6510 w 10000"/>
              <a:gd name="connsiteY93" fmla="*/ 5855 h 10000"/>
              <a:gd name="connsiteX94" fmla="*/ 6495 w 10000"/>
              <a:gd name="connsiteY94" fmla="*/ 6030 h 10000"/>
              <a:gd name="connsiteX95" fmla="*/ 6167 w 10000"/>
              <a:gd name="connsiteY95" fmla="*/ 6064 h 10000"/>
              <a:gd name="connsiteX96" fmla="*/ 6167 w 10000"/>
              <a:gd name="connsiteY96" fmla="*/ 6249 h 10000"/>
              <a:gd name="connsiteX97" fmla="*/ 6417 w 10000"/>
              <a:gd name="connsiteY97" fmla="*/ 6262 h 10000"/>
              <a:gd name="connsiteX98" fmla="*/ 6401 w 10000"/>
              <a:gd name="connsiteY98" fmla="*/ 6420 h 10000"/>
              <a:gd name="connsiteX99" fmla="*/ 6119 w 10000"/>
              <a:gd name="connsiteY99" fmla="*/ 6499 h 10000"/>
              <a:gd name="connsiteX100" fmla="*/ 6033 w 10000"/>
              <a:gd name="connsiteY100" fmla="*/ 6537 h 10000"/>
              <a:gd name="connsiteX101" fmla="*/ 5958 w 10000"/>
              <a:gd name="connsiteY101" fmla="*/ 6485 h 10000"/>
              <a:gd name="connsiteX102" fmla="*/ 6010 w 10000"/>
              <a:gd name="connsiteY102" fmla="*/ 6415 h 10000"/>
              <a:gd name="connsiteX103" fmla="*/ 5963 w 10000"/>
              <a:gd name="connsiteY103" fmla="*/ 6200 h 10000"/>
              <a:gd name="connsiteX104" fmla="*/ 5730 w 10000"/>
              <a:gd name="connsiteY104" fmla="*/ 5879 h 10000"/>
              <a:gd name="connsiteX105" fmla="*/ 5596 w 10000"/>
              <a:gd name="connsiteY105" fmla="*/ 5924 h 10000"/>
              <a:gd name="connsiteX106" fmla="*/ 5613 w 10000"/>
              <a:gd name="connsiteY106" fmla="*/ 5754 h 10000"/>
              <a:gd name="connsiteX107" fmla="*/ 5387 w 10000"/>
              <a:gd name="connsiteY107" fmla="*/ 5571 h 10000"/>
              <a:gd name="connsiteX108" fmla="*/ 5064 w 10000"/>
              <a:gd name="connsiteY108" fmla="*/ 5805 h 10000"/>
              <a:gd name="connsiteX109" fmla="*/ 5092 w 10000"/>
              <a:gd name="connsiteY109" fmla="*/ 6278 h 10000"/>
              <a:gd name="connsiteX110" fmla="*/ 4976 w 10000"/>
              <a:gd name="connsiteY110" fmla="*/ 6318 h 10000"/>
              <a:gd name="connsiteX111" fmla="*/ 4984 w 10000"/>
              <a:gd name="connsiteY111" fmla="*/ 6874 h 10000"/>
              <a:gd name="connsiteX112" fmla="*/ 5188 w 10000"/>
              <a:gd name="connsiteY112" fmla="*/ 6906 h 10000"/>
              <a:gd name="connsiteX113" fmla="*/ 5251 w 10000"/>
              <a:gd name="connsiteY113" fmla="*/ 6968 h 10000"/>
              <a:gd name="connsiteX114" fmla="*/ 5239 w 10000"/>
              <a:gd name="connsiteY114" fmla="*/ 7559 h 10000"/>
              <a:gd name="connsiteX115" fmla="*/ 7254 w 10000"/>
              <a:gd name="connsiteY115" fmla="*/ 7546 h 10000"/>
              <a:gd name="connsiteX116" fmla="*/ 7479 w 10000"/>
              <a:gd name="connsiteY116" fmla="*/ 7071 h 10000"/>
              <a:gd name="connsiteX117" fmla="*/ 7632 w 10000"/>
              <a:gd name="connsiteY117" fmla="*/ 6519 h 10000"/>
              <a:gd name="connsiteX118" fmla="*/ 7651 w 10000"/>
              <a:gd name="connsiteY118" fmla="*/ 5416 h 10000"/>
              <a:gd name="connsiteX119" fmla="*/ 7680 w 10000"/>
              <a:gd name="connsiteY119" fmla="*/ 5220 h 10000"/>
              <a:gd name="connsiteX120" fmla="*/ 7710 w 10000"/>
              <a:gd name="connsiteY120" fmla="*/ 5120 h 10000"/>
              <a:gd name="connsiteX0" fmla="*/ 7710 w 10000"/>
              <a:gd name="connsiteY0" fmla="*/ 5120 h 10000"/>
              <a:gd name="connsiteX1" fmla="*/ 7814 w 10000"/>
              <a:gd name="connsiteY1" fmla="*/ 5306 h 10000"/>
              <a:gd name="connsiteX2" fmla="*/ 7846 w 10000"/>
              <a:gd name="connsiteY2" fmla="*/ 5620 h 10000"/>
              <a:gd name="connsiteX3" fmla="*/ 7789 w 10000"/>
              <a:gd name="connsiteY3" fmla="*/ 6464 h 10000"/>
              <a:gd name="connsiteX4" fmla="*/ 7725 w 10000"/>
              <a:gd name="connsiteY4" fmla="*/ 6918 h 10000"/>
              <a:gd name="connsiteX5" fmla="*/ 7597 w 10000"/>
              <a:gd name="connsiteY5" fmla="*/ 7313 h 10000"/>
              <a:gd name="connsiteX6" fmla="*/ 7431 w 10000"/>
              <a:gd name="connsiteY6" fmla="*/ 7678 h 10000"/>
              <a:gd name="connsiteX7" fmla="*/ 7290 w 10000"/>
              <a:gd name="connsiteY7" fmla="*/ 7886 h 10000"/>
              <a:gd name="connsiteX8" fmla="*/ 7145 w 10000"/>
              <a:gd name="connsiteY8" fmla="*/ 8064 h 10000"/>
              <a:gd name="connsiteX9" fmla="*/ 6887 w 10000"/>
              <a:gd name="connsiteY9" fmla="*/ 8202 h 10000"/>
              <a:gd name="connsiteX10" fmla="*/ 6557 w 10000"/>
              <a:gd name="connsiteY10" fmla="*/ 8327 h 10000"/>
              <a:gd name="connsiteX11" fmla="*/ 6124 w 10000"/>
              <a:gd name="connsiteY11" fmla="*/ 8452 h 10000"/>
              <a:gd name="connsiteX12" fmla="*/ 5662 w 10000"/>
              <a:gd name="connsiteY12" fmla="*/ 8522 h 10000"/>
              <a:gd name="connsiteX13" fmla="*/ 5316 w 10000"/>
              <a:gd name="connsiteY13" fmla="*/ 8544 h 10000"/>
              <a:gd name="connsiteX14" fmla="*/ 4937 w 10000"/>
              <a:gd name="connsiteY14" fmla="*/ 8512 h 10000"/>
              <a:gd name="connsiteX15" fmla="*/ 4691 w 10000"/>
              <a:gd name="connsiteY15" fmla="*/ 8437 h 10000"/>
              <a:gd name="connsiteX16" fmla="*/ 4708 w 10000"/>
              <a:gd name="connsiteY16" fmla="*/ 9449 h 10000"/>
              <a:gd name="connsiteX17" fmla="*/ 4476 w 10000"/>
              <a:gd name="connsiteY17" fmla="*/ 9471 h 10000"/>
              <a:gd name="connsiteX18" fmla="*/ 4084 w 10000"/>
              <a:gd name="connsiteY18" fmla="*/ 8909 h 10000"/>
              <a:gd name="connsiteX19" fmla="*/ 4183 w 10000"/>
              <a:gd name="connsiteY19" fmla="*/ 8624 h 10000"/>
              <a:gd name="connsiteX20" fmla="*/ 4029 w 10000"/>
              <a:gd name="connsiteY20" fmla="*/ 8202 h 10000"/>
              <a:gd name="connsiteX21" fmla="*/ 3510 w 10000"/>
              <a:gd name="connsiteY21" fmla="*/ 8506 h 10000"/>
              <a:gd name="connsiteX22" fmla="*/ 3384 w 10000"/>
              <a:gd name="connsiteY22" fmla="*/ 8226 h 10000"/>
              <a:gd name="connsiteX23" fmla="*/ 4183 w 10000"/>
              <a:gd name="connsiteY23" fmla="*/ 7784 h 10000"/>
              <a:gd name="connsiteX24" fmla="*/ 3963 w 10000"/>
              <a:gd name="connsiteY24" fmla="*/ 6244 h 10000"/>
              <a:gd name="connsiteX25" fmla="*/ 3258 w 10000"/>
              <a:gd name="connsiteY25" fmla="*/ 5855 h 10000"/>
              <a:gd name="connsiteX26" fmla="*/ 2777 w 10000"/>
              <a:gd name="connsiteY26" fmla="*/ 6057 h 10000"/>
              <a:gd name="connsiteX27" fmla="*/ 2187 w 10000"/>
              <a:gd name="connsiteY27" fmla="*/ 5604 h 10000"/>
              <a:gd name="connsiteX28" fmla="*/ 0 w 10000"/>
              <a:gd name="connsiteY28" fmla="*/ 6620 h 10000"/>
              <a:gd name="connsiteX29" fmla="*/ 8837 w 10000"/>
              <a:gd name="connsiteY29" fmla="*/ 10000 h 10000"/>
              <a:gd name="connsiteX30" fmla="*/ 9153 w 10000"/>
              <a:gd name="connsiteY30" fmla="*/ 8466 h 10000"/>
              <a:gd name="connsiteX31" fmla="*/ 10000 w 10000"/>
              <a:gd name="connsiteY31" fmla="*/ 6822 h 10000"/>
              <a:gd name="connsiteX32" fmla="*/ 9440 w 10000"/>
              <a:gd name="connsiteY32" fmla="*/ 6614 h 10000"/>
              <a:gd name="connsiteX33" fmla="*/ 9459 w 10000"/>
              <a:gd name="connsiteY33" fmla="*/ 6166 h 10000"/>
              <a:gd name="connsiteX34" fmla="*/ 9505 w 10000"/>
              <a:gd name="connsiteY34" fmla="*/ 5614 h 10000"/>
              <a:gd name="connsiteX35" fmla="*/ 9548 w 10000"/>
              <a:gd name="connsiteY35" fmla="*/ 5204 h 10000"/>
              <a:gd name="connsiteX36" fmla="*/ 9416 w 10000"/>
              <a:gd name="connsiteY36" fmla="*/ 4743 h 10000"/>
              <a:gd name="connsiteX37" fmla="*/ 9165 w 10000"/>
              <a:gd name="connsiteY37" fmla="*/ 4371 h 10000"/>
              <a:gd name="connsiteX38" fmla="*/ 9079 w 10000"/>
              <a:gd name="connsiteY38" fmla="*/ 4023 h 10000"/>
              <a:gd name="connsiteX39" fmla="*/ 9062 w 10000"/>
              <a:gd name="connsiteY39" fmla="*/ 3628 h 10000"/>
              <a:gd name="connsiteX40" fmla="*/ 9186 w 10000"/>
              <a:gd name="connsiteY40" fmla="*/ 3175 h 10000"/>
              <a:gd name="connsiteX41" fmla="*/ 9335 w 10000"/>
              <a:gd name="connsiteY41" fmla="*/ 2802 h 10000"/>
              <a:gd name="connsiteX42" fmla="*/ 9335 w 10000"/>
              <a:gd name="connsiteY42" fmla="*/ 2691 h 10000"/>
              <a:gd name="connsiteX43" fmla="*/ 9526 w 10000"/>
              <a:gd name="connsiteY43" fmla="*/ 1219 h 10000"/>
              <a:gd name="connsiteX44" fmla="*/ 9546 w 10000"/>
              <a:gd name="connsiteY44" fmla="*/ 815 h 10000"/>
              <a:gd name="connsiteX45" fmla="*/ 9712 w 10000"/>
              <a:gd name="connsiteY45" fmla="*/ 810 h 10000"/>
              <a:gd name="connsiteX46" fmla="*/ 9864 w 10000"/>
              <a:gd name="connsiteY46" fmla="*/ 647 h 10000"/>
              <a:gd name="connsiteX47" fmla="*/ 9882 w 10000"/>
              <a:gd name="connsiteY47" fmla="*/ 29 h 10000"/>
              <a:gd name="connsiteX48" fmla="*/ 9525 w 10000"/>
              <a:gd name="connsiteY48" fmla="*/ 8 h 10000"/>
              <a:gd name="connsiteX49" fmla="*/ 9081 w 10000"/>
              <a:gd name="connsiteY49" fmla="*/ 188 h 10000"/>
              <a:gd name="connsiteX50" fmla="*/ 8695 w 10000"/>
              <a:gd name="connsiteY50" fmla="*/ 493 h 10000"/>
              <a:gd name="connsiteX51" fmla="*/ 7987 w 10000"/>
              <a:gd name="connsiteY51" fmla="*/ 936 h 10000"/>
              <a:gd name="connsiteX52" fmla="*/ 6047 w 10000"/>
              <a:gd name="connsiteY52" fmla="*/ 1812 h 10000"/>
              <a:gd name="connsiteX53" fmla="*/ 5239 w 10000"/>
              <a:gd name="connsiteY53" fmla="*/ 2297 h 10000"/>
              <a:gd name="connsiteX54" fmla="*/ 5239 w 10000"/>
              <a:gd name="connsiteY54" fmla="*/ 2466 h 10000"/>
              <a:gd name="connsiteX55" fmla="*/ 5330 w 10000"/>
              <a:gd name="connsiteY55" fmla="*/ 2438 h 10000"/>
              <a:gd name="connsiteX56" fmla="*/ 5349 w 10000"/>
              <a:gd name="connsiteY56" fmla="*/ 2572 h 10000"/>
              <a:gd name="connsiteX57" fmla="*/ 5203 w 10000"/>
              <a:gd name="connsiteY57" fmla="*/ 2658 h 10000"/>
              <a:gd name="connsiteX58" fmla="*/ 4597 w 10000"/>
              <a:gd name="connsiteY58" fmla="*/ 3179 h 10000"/>
              <a:gd name="connsiteX59" fmla="*/ 4366 w 10000"/>
              <a:gd name="connsiteY59" fmla="*/ 3461 h 10000"/>
              <a:gd name="connsiteX60" fmla="*/ 3931 w 10000"/>
              <a:gd name="connsiteY60" fmla="*/ 3832 h 10000"/>
              <a:gd name="connsiteX61" fmla="*/ 3788 w 10000"/>
              <a:gd name="connsiteY61" fmla="*/ 4005 h 10000"/>
              <a:gd name="connsiteX62" fmla="*/ 3793 w 10000"/>
              <a:gd name="connsiteY62" fmla="*/ 4136 h 10000"/>
              <a:gd name="connsiteX63" fmla="*/ 3592 w 10000"/>
              <a:gd name="connsiteY63" fmla="*/ 4290 h 10000"/>
              <a:gd name="connsiteX64" fmla="*/ 3277 w 10000"/>
              <a:gd name="connsiteY64" fmla="*/ 4209 h 10000"/>
              <a:gd name="connsiteX65" fmla="*/ 2919 w 10000"/>
              <a:gd name="connsiteY65" fmla="*/ 4540 h 10000"/>
              <a:gd name="connsiteX66" fmla="*/ 2919 w 10000"/>
              <a:gd name="connsiteY66" fmla="*/ 4709 h 10000"/>
              <a:gd name="connsiteX67" fmla="*/ 2629 w 10000"/>
              <a:gd name="connsiteY67" fmla="*/ 4935 h 10000"/>
              <a:gd name="connsiteX68" fmla="*/ 2784 w 10000"/>
              <a:gd name="connsiteY68" fmla="*/ 5064 h 10000"/>
              <a:gd name="connsiteX69" fmla="*/ 3010 w 10000"/>
              <a:gd name="connsiteY69" fmla="*/ 4947 h 10000"/>
              <a:gd name="connsiteX70" fmla="*/ 3435 w 10000"/>
              <a:gd name="connsiteY70" fmla="*/ 5153 h 10000"/>
              <a:gd name="connsiteX71" fmla="*/ 3878 w 10000"/>
              <a:gd name="connsiteY71" fmla="*/ 4899 h 10000"/>
              <a:gd name="connsiteX72" fmla="*/ 3978 w 10000"/>
              <a:gd name="connsiteY72" fmla="*/ 4963 h 10000"/>
              <a:gd name="connsiteX73" fmla="*/ 3520 w 10000"/>
              <a:gd name="connsiteY73" fmla="*/ 5255 h 10000"/>
              <a:gd name="connsiteX74" fmla="*/ 3978 w 10000"/>
              <a:gd name="connsiteY74" fmla="*/ 5593 h 10000"/>
              <a:gd name="connsiteX75" fmla="*/ 4270 w 10000"/>
              <a:gd name="connsiteY75" fmla="*/ 5384 h 10000"/>
              <a:gd name="connsiteX76" fmla="*/ 4476 w 10000"/>
              <a:gd name="connsiteY76" fmla="*/ 5334 h 10000"/>
              <a:gd name="connsiteX77" fmla="*/ 4487 w 10000"/>
              <a:gd name="connsiteY77" fmla="*/ 5491 h 10000"/>
              <a:gd name="connsiteX78" fmla="*/ 4191 w 10000"/>
              <a:gd name="connsiteY78" fmla="*/ 5655 h 10000"/>
              <a:gd name="connsiteX79" fmla="*/ 4363 w 10000"/>
              <a:gd name="connsiteY79" fmla="*/ 5861 h 10000"/>
              <a:gd name="connsiteX80" fmla="*/ 4937 w 10000"/>
              <a:gd name="connsiteY80" fmla="*/ 5468 h 10000"/>
              <a:gd name="connsiteX81" fmla="*/ 4844 w 10000"/>
              <a:gd name="connsiteY81" fmla="*/ 5316 h 10000"/>
              <a:gd name="connsiteX82" fmla="*/ 5050 w 10000"/>
              <a:gd name="connsiteY82" fmla="*/ 5164 h 10000"/>
              <a:gd name="connsiteX83" fmla="*/ 5267 w 10000"/>
              <a:gd name="connsiteY83" fmla="*/ 5321 h 10000"/>
              <a:gd name="connsiteX84" fmla="*/ 5550 w 10000"/>
              <a:gd name="connsiteY84" fmla="*/ 5251 h 10000"/>
              <a:gd name="connsiteX85" fmla="*/ 6487 w 10000"/>
              <a:gd name="connsiteY85" fmla="*/ 3804 h 10000"/>
              <a:gd name="connsiteX86" fmla="*/ 6462 w 10000"/>
              <a:gd name="connsiteY86" fmla="*/ 3966 h 10000"/>
              <a:gd name="connsiteX87" fmla="*/ 5779 w 10000"/>
              <a:gd name="connsiteY87" fmla="*/ 5451 h 10000"/>
              <a:gd name="connsiteX88" fmla="*/ 6793 w 10000"/>
              <a:gd name="connsiteY88" fmla="*/ 5267 h 10000"/>
              <a:gd name="connsiteX89" fmla="*/ 6731 w 10000"/>
              <a:gd name="connsiteY89" fmla="*/ 5525 h 10000"/>
              <a:gd name="connsiteX90" fmla="*/ 6033 w 10000"/>
              <a:gd name="connsiteY90" fmla="*/ 5677 h 10000"/>
              <a:gd name="connsiteX91" fmla="*/ 6063 w 10000"/>
              <a:gd name="connsiteY91" fmla="*/ 5873 h 10000"/>
              <a:gd name="connsiteX92" fmla="*/ 6510 w 10000"/>
              <a:gd name="connsiteY92" fmla="*/ 5855 h 10000"/>
              <a:gd name="connsiteX93" fmla="*/ 6495 w 10000"/>
              <a:gd name="connsiteY93" fmla="*/ 6030 h 10000"/>
              <a:gd name="connsiteX94" fmla="*/ 6167 w 10000"/>
              <a:gd name="connsiteY94" fmla="*/ 6064 h 10000"/>
              <a:gd name="connsiteX95" fmla="*/ 6167 w 10000"/>
              <a:gd name="connsiteY95" fmla="*/ 6249 h 10000"/>
              <a:gd name="connsiteX96" fmla="*/ 6417 w 10000"/>
              <a:gd name="connsiteY96" fmla="*/ 6262 h 10000"/>
              <a:gd name="connsiteX97" fmla="*/ 6401 w 10000"/>
              <a:gd name="connsiteY97" fmla="*/ 6420 h 10000"/>
              <a:gd name="connsiteX98" fmla="*/ 6119 w 10000"/>
              <a:gd name="connsiteY98" fmla="*/ 6499 h 10000"/>
              <a:gd name="connsiteX99" fmla="*/ 6033 w 10000"/>
              <a:gd name="connsiteY99" fmla="*/ 6537 h 10000"/>
              <a:gd name="connsiteX100" fmla="*/ 5958 w 10000"/>
              <a:gd name="connsiteY100" fmla="*/ 6485 h 10000"/>
              <a:gd name="connsiteX101" fmla="*/ 6010 w 10000"/>
              <a:gd name="connsiteY101" fmla="*/ 6415 h 10000"/>
              <a:gd name="connsiteX102" fmla="*/ 5963 w 10000"/>
              <a:gd name="connsiteY102" fmla="*/ 6200 h 10000"/>
              <a:gd name="connsiteX103" fmla="*/ 5730 w 10000"/>
              <a:gd name="connsiteY103" fmla="*/ 5879 h 10000"/>
              <a:gd name="connsiteX104" fmla="*/ 5596 w 10000"/>
              <a:gd name="connsiteY104" fmla="*/ 5924 h 10000"/>
              <a:gd name="connsiteX105" fmla="*/ 5613 w 10000"/>
              <a:gd name="connsiteY105" fmla="*/ 5754 h 10000"/>
              <a:gd name="connsiteX106" fmla="*/ 5387 w 10000"/>
              <a:gd name="connsiteY106" fmla="*/ 5571 h 10000"/>
              <a:gd name="connsiteX107" fmla="*/ 5064 w 10000"/>
              <a:gd name="connsiteY107" fmla="*/ 5805 h 10000"/>
              <a:gd name="connsiteX108" fmla="*/ 5092 w 10000"/>
              <a:gd name="connsiteY108" fmla="*/ 6278 h 10000"/>
              <a:gd name="connsiteX109" fmla="*/ 4976 w 10000"/>
              <a:gd name="connsiteY109" fmla="*/ 6318 h 10000"/>
              <a:gd name="connsiteX110" fmla="*/ 4984 w 10000"/>
              <a:gd name="connsiteY110" fmla="*/ 6874 h 10000"/>
              <a:gd name="connsiteX111" fmla="*/ 5188 w 10000"/>
              <a:gd name="connsiteY111" fmla="*/ 6906 h 10000"/>
              <a:gd name="connsiteX112" fmla="*/ 5251 w 10000"/>
              <a:gd name="connsiteY112" fmla="*/ 6968 h 10000"/>
              <a:gd name="connsiteX113" fmla="*/ 5239 w 10000"/>
              <a:gd name="connsiteY113" fmla="*/ 7559 h 10000"/>
              <a:gd name="connsiteX114" fmla="*/ 7254 w 10000"/>
              <a:gd name="connsiteY114" fmla="*/ 7546 h 10000"/>
              <a:gd name="connsiteX115" fmla="*/ 7479 w 10000"/>
              <a:gd name="connsiteY115" fmla="*/ 7071 h 10000"/>
              <a:gd name="connsiteX116" fmla="*/ 7632 w 10000"/>
              <a:gd name="connsiteY116" fmla="*/ 6519 h 10000"/>
              <a:gd name="connsiteX117" fmla="*/ 7651 w 10000"/>
              <a:gd name="connsiteY117" fmla="*/ 5416 h 10000"/>
              <a:gd name="connsiteX118" fmla="*/ 7680 w 10000"/>
              <a:gd name="connsiteY118" fmla="*/ 5220 h 10000"/>
              <a:gd name="connsiteX119" fmla="*/ 7710 w 10000"/>
              <a:gd name="connsiteY119" fmla="*/ 5120 h 10000"/>
              <a:gd name="connsiteX0" fmla="*/ 5523 w 7813"/>
              <a:gd name="connsiteY0" fmla="*/ 5120 h 10000"/>
              <a:gd name="connsiteX1" fmla="*/ 5627 w 7813"/>
              <a:gd name="connsiteY1" fmla="*/ 5306 h 10000"/>
              <a:gd name="connsiteX2" fmla="*/ 5659 w 7813"/>
              <a:gd name="connsiteY2" fmla="*/ 5620 h 10000"/>
              <a:gd name="connsiteX3" fmla="*/ 5602 w 7813"/>
              <a:gd name="connsiteY3" fmla="*/ 6464 h 10000"/>
              <a:gd name="connsiteX4" fmla="*/ 5538 w 7813"/>
              <a:gd name="connsiteY4" fmla="*/ 6918 h 10000"/>
              <a:gd name="connsiteX5" fmla="*/ 5410 w 7813"/>
              <a:gd name="connsiteY5" fmla="*/ 7313 h 10000"/>
              <a:gd name="connsiteX6" fmla="*/ 5244 w 7813"/>
              <a:gd name="connsiteY6" fmla="*/ 7678 h 10000"/>
              <a:gd name="connsiteX7" fmla="*/ 5103 w 7813"/>
              <a:gd name="connsiteY7" fmla="*/ 7886 h 10000"/>
              <a:gd name="connsiteX8" fmla="*/ 4958 w 7813"/>
              <a:gd name="connsiteY8" fmla="*/ 8064 h 10000"/>
              <a:gd name="connsiteX9" fmla="*/ 4700 w 7813"/>
              <a:gd name="connsiteY9" fmla="*/ 8202 h 10000"/>
              <a:gd name="connsiteX10" fmla="*/ 4370 w 7813"/>
              <a:gd name="connsiteY10" fmla="*/ 8327 h 10000"/>
              <a:gd name="connsiteX11" fmla="*/ 3937 w 7813"/>
              <a:gd name="connsiteY11" fmla="*/ 8452 h 10000"/>
              <a:gd name="connsiteX12" fmla="*/ 3475 w 7813"/>
              <a:gd name="connsiteY12" fmla="*/ 8522 h 10000"/>
              <a:gd name="connsiteX13" fmla="*/ 3129 w 7813"/>
              <a:gd name="connsiteY13" fmla="*/ 8544 h 10000"/>
              <a:gd name="connsiteX14" fmla="*/ 2750 w 7813"/>
              <a:gd name="connsiteY14" fmla="*/ 8512 h 10000"/>
              <a:gd name="connsiteX15" fmla="*/ 2504 w 7813"/>
              <a:gd name="connsiteY15" fmla="*/ 8437 h 10000"/>
              <a:gd name="connsiteX16" fmla="*/ 2521 w 7813"/>
              <a:gd name="connsiteY16" fmla="*/ 9449 h 10000"/>
              <a:gd name="connsiteX17" fmla="*/ 2289 w 7813"/>
              <a:gd name="connsiteY17" fmla="*/ 9471 h 10000"/>
              <a:gd name="connsiteX18" fmla="*/ 1897 w 7813"/>
              <a:gd name="connsiteY18" fmla="*/ 8909 h 10000"/>
              <a:gd name="connsiteX19" fmla="*/ 1996 w 7813"/>
              <a:gd name="connsiteY19" fmla="*/ 8624 h 10000"/>
              <a:gd name="connsiteX20" fmla="*/ 1842 w 7813"/>
              <a:gd name="connsiteY20" fmla="*/ 8202 h 10000"/>
              <a:gd name="connsiteX21" fmla="*/ 1323 w 7813"/>
              <a:gd name="connsiteY21" fmla="*/ 8506 h 10000"/>
              <a:gd name="connsiteX22" fmla="*/ 1197 w 7813"/>
              <a:gd name="connsiteY22" fmla="*/ 8226 h 10000"/>
              <a:gd name="connsiteX23" fmla="*/ 1996 w 7813"/>
              <a:gd name="connsiteY23" fmla="*/ 7784 h 10000"/>
              <a:gd name="connsiteX24" fmla="*/ 1776 w 7813"/>
              <a:gd name="connsiteY24" fmla="*/ 6244 h 10000"/>
              <a:gd name="connsiteX25" fmla="*/ 1071 w 7813"/>
              <a:gd name="connsiteY25" fmla="*/ 5855 h 10000"/>
              <a:gd name="connsiteX26" fmla="*/ 590 w 7813"/>
              <a:gd name="connsiteY26" fmla="*/ 6057 h 10000"/>
              <a:gd name="connsiteX27" fmla="*/ 0 w 7813"/>
              <a:gd name="connsiteY27" fmla="*/ 5604 h 10000"/>
              <a:gd name="connsiteX28" fmla="*/ 6650 w 7813"/>
              <a:gd name="connsiteY28" fmla="*/ 10000 h 10000"/>
              <a:gd name="connsiteX29" fmla="*/ 6966 w 7813"/>
              <a:gd name="connsiteY29" fmla="*/ 8466 h 10000"/>
              <a:gd name="connsiteX30" fmla="*/ 7813 w 7813"/>
              <a:gd name="connsiteY30" fmla="*/ 6822 h 10000"/>
              <a:gd name="connsiteX31" fmla="*/ 7253 w 7813"/>
              <a:gd name="connsiteY31" fmla="*/ 6614 h 10000"/>
              <a:gd name="connsiteX32" fmla="*/ 7272 w 7813"/>
              <a:gd name="connsiteY32" fmla="*/ 6166 h 10000"/>
              <a:gd name="connsiteX33" fmla="*/ 7318 w 7813"/>
              <a:gd name="connsiteY33" fmla="*/ 5614 h 10000"/>
              <a:gd name="connsiteX34" fmla="*/ 7361 w 7813"/>
              <a:gd name="connsiteY34" fmla="*/ 5204 h 10000"/>
              <a:gd name="connsiteX35" fmla="*/ 7229 w 7813"/>
              <a:gd name="connsiteY35" fmla="*/ 4743 h 10000"/>
              <a:gd name="connsiteX36" fmla="*/ 6978 w 7813"/>
              <a:gd name="connsiteY36" fmla="*/ 4371 h 10000"/>
              <a:gd name="connsiteX37" fmla="*/ 6892 w 7813"/>
              <a:gd name="connsiteY37" fmla="*/ 4023 h 10000"/>
              <a:gd name="connsiteX38" fmla="*/ 6875 w 7813"/>
              <a:gd name="connsiteY38" fmla="*/ 3628 h 10000"/>
              <a:gd name="connsiteX39" fmla="*/ 6999 w 7813"/>
              <a:gd name="connsiteY39" fmla="*/ 3175 h 10000"/>
              <a:gd name="connsiteX40" fmla="*/ 7148 w 7813"/>
              <a:gd name="connsiteY40" fmla="*/ 2802 h 10000"/>
              <a:gd name="connsiteX41" fmla="*/ 7148 w 7813"/>
              <a:gd name="connsiteY41" fmla="*/ 2691 h 10000"/>
              <a:gd name="connsiteX42" fmla="*/ 7339 w 7813"/>
              <a:gd name="connsiteY42" fmla="*/ 1219 h 10000"/>
              <a:gd name="connsiteX43" fmla="*/ 7359 w 7813"/>
              <a:gd name="connsiteY43" fmla="*/ 815 h 10000"/>
              <a:gd name="connsiteX44" fmla="*/ 7525 w 7813"/>
              <a:gd name="connsiteY44" fmla="*/ 810 h 10000"/>
              <a:gd name="connsiteX45" fmla="*/ 7677 w 7813"/>
              <a:gd name="connsiteY45" fmla="*/ 647 h 10000"/>
              <a:gd name="connsiteX46" fmla="*/ 7695 w 7813"/>
              <a:gd name="connsiteY46" fmla="*/ 29 h 10000"/>
              <a:gd name="connsiteX47" fmla="*/ 7338 w 7813"/>
              <a:gd name="connsiteY47" fmla="*/ 8 h 10000"/>
              <a:gd name="connsiteX48" fmla="*/ 6894 w 7813"/>
              <a:gd name="connsiteY48" fmla="*/ 188 h 10000"/>
              <a:gd name="connsiteX49" fmla="*/ 6508 w 7813"/>
              <a:gd name="connsiteY49" fmla="*/ 493 h 10000"/>
              <a:gd name="connsiteX50" fmla="*/ 5800 w 7813"/>
              <a:gd name="connsiteY50" fmla="*/ 936 h 10000"/>
              <a:gd name="connsiteX51" fmla="*/ 3860 w 7813"/>
              <a:gd name="connsiteY51" fmla="*/ 1812 h 10000"/>
              <a:gd name="connsiteX52" fmla="*/ 3052 w 7813"/>
              <a:gd name="connsiteY52" fmla="*/ 2297 h 10000"/>
              <a:gd name="connsiteX53" fmla="*/ 3052 w 7813"/>
              <a:gd name="connsiteY53" fmla="*/ 2466 h 10000"/>
              <a:gd name="connsiteX54" fmla="*/ 3143 w 7813"/>
              <a:gd name="connsiteY54" fmla="*/ 2438 h 10000"/>
              <a:gd name="connsiteX55" fmla="*/ 3162 w 7813"/>
              <a:gd name="connsiteY55" fmla="*/ 2572 h 10000"/>
              <a:gd name="connsiteX56" fmla="*/ 3016 w 7813"/>
              <a:gd name="connsiteY56" fmla="*/ 2658 h 10000"/>
              <a:gd name="connsiteX57" fmla="*/ 2410 w 7813"/>
              <a:gd name="connsiteY57" fmla="*/ 3179 h 10000"/>
              <a:gd name="connsiteX58" fmla="*/ 2179 w 7813"/>
              <a:gd name="connsiteY58" fmla="*/ 3461 h 10000"/>
              <a:gd name="connsiteX59" fmla="*/ 1744 w 7813"/>
              <a:gd name="connsiteY59" fmla="*/ 3832 h 10000"/>
              <a:gd name="connsiteX60" fmla="*/ 1601 w 7813"/>
              <a:gd name="connsiteY60" fmla="*/ 4005 h 10000"/>
              <a:gd name="connsiteX61" fmla="*/ 1606 w 7813"/>
              <a:gd name="connsiteY61" fmla="*/ 4136 h 10000"/>
              <a:gd name="connsiteX62" fmla="*/ 1405 w 7813"/>
              <a:gd name="connsiteY62" fmla="*/ 4290 h 10000"/>
              <a:gd name="connsiteX63" fmla="*/ 1090 w 7813"/>
              <a:gd name="connsiteY63" fmla="*/ 4209 h 10000"/>
              <a:gd name="connsiteX64" fmla="*/ 732 w 7813"/>
              <a:gd name="connsiteY64" fmla="*/ 4540 h 10000"/>
              <a:gd name="connsiteX65" fmla="*/ 732 w 7813"/>
              <a:gd name="connsiteY65" fmla="*/ 4709 h 10000"/>
              <a:gd name="connsiteX66" fmla="*/ 442 w 7813"/>
              <a:gd name="connsiteY66" fmla="*/ 4935 h 10000"/>
              <a:gd name="connsiteX67" fmla="*/ 597 w 7813"/>
              <a:gd name="connsiteY67" fmla="*/ 5064 h 10000"/>
              <a:gd name="connsiteX68" fmla="*/ 823 w 7813"/>
              <a:gd name="connsiteY68" fmla="*/ 4947 h 10000"/>
              <a:gd name="connsiteX69" fmla="*/ 1248 w 7813"/>
              <a:gd name="connsiteY69" fmla="*/ 5153 h 10000"/>
              <a:gd name="connsiteX70" fmla="*/ 1691 w 7813"/>
              <a:gd name="connsiteY70" fmla="*/ 4899 h 10000"/>
              <a:gd name="connsiteX71" fmla="*/ 1791 w 7813"/>
              <a:gd name="connsiteY71" fmla="*/ 4963 h 10000"/>
              <a:gd name="connsiteX72" fmla="*/ 1333 w 7813"/>
              <a:gd name="connsiteY72" fmla="*/ 5255 h 10000"/>
              <a:gd name="connsiteX73" fmla="*/ 1791 w 7813"/>
              <a:gd name="connsiteY73" fmla="*/ 5593 h 10000"/>
              <a:gd name="connsiteX74" fmla="*/ 2083 w 7813"/>
              <a:gd name="connsiteY74" fmla="*/ 5384 h 10000"/>
              <a:gd name="connsiteX75" fmla="*/ 2289 w 7813"/>
              <a:gd name="connsiteY75" fmla="*/ 5334 h 10000"/>
              <a:gd name="connsiteX76" fmla="*/ 2300 w 7813"/>
              <a:gd name="connsiteY76" fmla="*/ 5491 h 10000"/>
              <a:gd name="connsiteX77" fmla="*/ 2004 w 7813"/>
              <a:gd name="connsiteY77" fmla="*/ 5655 h 10000"/>
              <a:gd name="connsiteX78" fmla="*/ 2176 w 7813"/>
              <a:gd name="connsiteY78" fmla="*/ 5861 h 10000"/>
              <a:gd name="connsiteX79" fmla="*/ 2750 w 7813"/>
              <a:gd name="connsiteY79" fmla="*/ 5468 h 10000"/>
              <a:gd name="connsiteX80" fmla="*/ 2657 w 7813"/>
              <a:gd name="connsiteY80" fmla="*/ 5316 h 10000"/>
              <a:gd name="connsiteX81" fmla="*/ 2863 w 7813"/>
              <a:gd name="connsiteY81" fmla="*/ 5164 h 10000"/>
              <a:gd name="connsiteX82" fmla="*/ 3080 w 7813"/>
              <a:gd name="connsiteY82" fmla="*/ 5321 h 10000"/>
              <a:gd name="connsiteX83" fmla="*/ 3363 w 7813"/>
              <a:gd name="connsiteY83" fmla="*/ 5251 h 10000"/>
              <a:gd name="connsiteX84" fmla="*/ 4300 w 7813"/>
              <a:gd name="connsiteY84" fmla="*/ 3804 h 10000"/>
              <a:gd name="connsiteX85" fmla="*/ 4275 w 7813"/>
              <a:gd name="connsiteY85" fmla="*/ 3966 h 10000"/>
              <a:gd name="connsiteX86" fmla="*/ 3592 w 7813"/>
              <a:gd name="connsiteY86" fmla="*/ 5451 h 10000"/>
              <a:gd name="connsiteX87" fmla="*/ 4606 w 7813"/>
              <a:gd name="connsiteY87" fmla="*/ 5267 h 10000"/>
              <a:gd name="connsiteX88" fmla="*/ 4544 w 7813"/>
              <a:gd name="connsiteY88" fmla="*/ 5525 h 10000"/>
              <a:gd name="connsiteX89" fmla="*/ 3846 w 7813"/>
              <a:gd name="connsiteY89" fmla="*/ 5677 h 10000"/>
              <a:gd name="connsiteX90" fmla="*/ 3876 w 7813"/>
              <a:gd name="connsiteY90" fmla="*/ 5873 h 10000"/>
              <a:gd name="connsiteX91" fmla="*/ 4323 w 7813"/>
              <a:gd name="connsiteY91" fmla="*/ 5855 h 10000"/>
              <a:gd name="connsiteX92" fmla="*/ 4308 w 7813"/>
              <a:gd name="connsiteY92" fmla="*/ 6030 h 10000"/>
              <a:gd name="connsiteX93" fmla="*/ 3980 w 7813"/>
              <a:gd name="connsiteY93" fmla="*/ 6064 h 10000"/>
              <a:gd name="connsiteX94" fmla="*/ 3980 w 7813"/>
              <a:gd name="connsiteY94" fmla="*/ 6249 h 10000"/>
              <a:gd name="connsiteX95" fmla="*/ 4230 w 7813"/>
              <a:gd name="connsiteY95" fmla="*/ 6262 h 10000"/>
              <a:gd name="connsiteX96" fmla="*/ 4214 w 7813"/>
              <a:gd name="connsiteY96" fmla="*/ 6420 h 10000"/>
              <a:gd name="connsiteX97" fmla="*/ 3932 w 7813"/>
              <a:gd name="connsiteY97" fmla="*/ 6499 h 10000"/>
              <a:gd name="connsiteX98" fmla="*/ 3846 w 7813"/>
              <a:gd name="connsiteY98" fmla="*/ 6537 h 10000"/>
              <a:gd name="connsiteX99" fmla="*/ 3771 w 7813"/>
              <a:gd name="connsiteY99" fmla="*/ 6485 h 10000"/>
              <a:gd name="connsiteX100" fmla="*/ 3823 w 7813"/>
              <a:gd name="connsiteY100" fmla="*/ 6415 h 10000"/>
              <a:gd name="connsiteX101" fmla="*/ 3776 w 7813"/>
              <a:gd name="connsiteY101" fmla="*/ 6200 h 10000"/>
              <a:gd name="connsiteX102" fmla="*/ 3543 w 7813"/>
              <a:gd name="connsiteY102" fmla="*/ 5879 h 10000"/>
              <a:gd name="connsiteX103" fmla="*/ 3409 w 7813"/>
              <a:gd name="connsiteY103" fmla="*/ 5924 h 10000"/>
              <a:gd name="connsiteX104" fmla="*/ 3426 w 7813"/>
              <a:gd name="connsiteY104" fmla="*/ 5754 h 10000"/>
              <a:gd name="connsiteX105" fmla="*/ 3200 w 7813"/>
              <a:gd name="connsiteY105" fmla="*/ 5571 h 10000"/>
              <a:gd name="connsiteX106" fmla="*/ 2877 w 7813"/>
              <a:gd name="connsiteY106" fmla="*/ 5805 h 10000"/>
              <a:gd name="connsiteX107" fmla="*/ 2905 w 7813"/>
              <a:gd name="connsiteY107" fmla="*/ 6278 h 10000"/>
              <a:gd name="connsiteX108" fmla="*/ 2789 w 7813"/>
              <a:gd name="connsiteY108" fmla="*/ 6318 h 10000"/>
              <a:gd name="connsiteX109" fmla="*/ 2797 w 7813"/>
              <a:gd name="connsiteY109" fmla="*/ 6874 h 10000"/>
              <a:gd name="connsiteX110" fmla="*/ 3001 w 7813"/>
              <a:gd name="connsiteY110" fmla="*/ 6906 h 10000"/>
              <a:gd name="connsiteX111" fmla="*/ 3064 w 7813"/>
              <a:gd name="connsiteY111" fmla="*/ 6968 h 10000"/>
              <a:gd name="connsiteX112" fmla="*/ 3052 w 7813"/>
              <a:gd name="connsiteY112" fmla="*/ 7559 h 10000"/>
              <a:gd name="connsiteX113" fmla="*/ 5067 w 7813"/>
              <a:gd name="connsiteY113" fmla="*/ 7546 h 10000"/>
              <a:gd name="connsiteX114" fmla="*/ 5292 w 7813"/>
              <a:gd name="connsiteY114" fmla="*/ 7071 h 10000"/>
              <a:gd name="connsiteX115" fmla="*/ 5445 w 7813"/>
              <a:gd name="connsiteY115" fmla="*/ 6519 h 10000"/>
              <a:gd name="connsiteX116" fmla="*/ 5464 w 7813"/>
              <a:gd name="connsiteY116" fmla="*/ 5416 h 10000"/>
              <a:gd name="connsiteX117" fmla="*/ 5493 w 7813"/>
              <a:gd name="connsiteY117" fmla="*/ 5220 h 10000"/>
              <a:gd name="connsiteX118" fmla="*/ 5523 w 7813"/>
              <a:gd name="connsiteY118" fmla="*/ 5120 h 10000"/>
              <a:gd name="connsiteX0" fmla="*/ 6503 w 9434"/>
              <a:gd name="connsiteY0" fmla="*/ 5120 h 10000"/>
              <a:gd name="connsiteX1" fmla="*/ 6636 w 9434"/>
              <a:gd name="connsiteY1" fmla="*/ 5306 h 10000"/>
              <a:gd name="connsiteX2" fmla="*/ 6677 w 9434"/>
              <a:gd name="connsiteY2" fmla="*/ 5620 h 10000"/>
              <a:gd name="connsiteX3" fmla="*/ 6604 w 9434"/>
              <a:gd name="connsiteY3" fmla="*/ 6464 h 10000"/>
              <a:gd name="connsiteX4" fmla="*/ 6522 w 9434"/>
              <a:gd name="connsiteY4" fmla="*/ 6918 h 10000"/>
              <a:gd name="connsiteX5" fmla="*/ 6358 w 9434"/>
              <a:gd name="connsiteY5" fmla="*/ 7313 h 10000"/>
              <a:gd name="connsiteX6" fmla="*/ 6146 w 9434"/>
              <a:gd name="connsiteY6" fmla="*/ 7678 h 10000"/>
              <a:gd name="connsiteX7" fmla="*/ 5965 w 9434"/>
              <a:gd name="connsiteY7" fmla="*/ 7886 h 10000"/>
              <a:gd name="connsiteX8" fmla="*/ 5780 w 9434"/>
              <a:gd name="connsiteY8" fmla="*/ 8064 h 10000"/>
              <a:gd name="connsiteX9" fmla="*/ 5450 w 9434"/>
              <a:gd name="connsiteY9" fmla="*/ 8202 h 10000"/>
              <a:gd name="connsiteX10" fmla="*/ 5027 w 9434"/>
              <a:gd name="connsiteY10" fmla="*/ 8327 h 10000"/>
              <a:gd name="connsiteX11" fmla="*/ 4473 w 9434"/>
              <a:gd name="connsiteY11" fmla="*/ 8452 h 10000"/>
              <a:gd name="connsiteX12" fmla="*/ 3882 w 9434"/>
              <a:gd name="connsiteY12" fmla="*/ 8522 h 10000"/>
              <a:gd name="connsiteX13" fmla="*/ 3439 w 9434"/>
              <a:gd name="connsiteY13" fmla="*/ 8544 h 10000"/>
              <a:gd name="connsiteX14" fmla="*/ 2954 w 9434"/>
              <a:gd name="connsiteY14" fmla="*/ 8512 h 10000"/>
              <a:gd name="connsiteX15" fmla="*/ 2639 w 9434"/>
              <a:gd name="connsiteY15" fmla="*/ 8437 h 10000"/>
              <a:gd name="connsiteX16" fmla="*/ 2661 w 9434"/>
              <a:gd name="connsiteY16" fmla="*/ 9449 h 10000"/>
              <a:gd name="connsiteX17" fmla="*/ 2364 w 9434"/>
              <a:gd name="connsiteY17" fmla="*/ 9471 h 10000"/>
              <a:gd name="connsiteX18" fmla="*/ 1862 w 9434"/>
              <a:gd name="connsiteY18" fmla="*/ 8909 h 10000"/>
              <a:gd name="connsiteX19" fmla="*/ 1989 w 9434"/>
              <a:gd name="connsiteY19" fmla="*/ 8624 h 10000"/>
              <a:gd name="connsiteX20" fmla="*/ 1792 w 9434"/>
              <a:gd name="connsiteY20" fmla="*/ 8202 h 10000"/>
              <a:gd name="connsiteX21" fmla="*/ 1127 w 9434"/>
              <a:gd name="connsiteY21" fmla="*/ 8506 h 10000"/>
              <a:gd name="connsiteX22" fmla="*/ 966 w 9434"/>
              <a:gd name="connsiteY22" fmla="*/ 8226 h 10000"/>
              <a:gd name="connsiteX23" fmla="*/ 1989 w 9434"/>
              <a:gd name="connsiteY23" fmla="*/ 7784 h 10000"/>
              <a:gd name="connsiteX24" fmla="*/ 1707 w 9434"/>
              <a:gd name="connsiteY24" fmla="*/ 6244 h 10000"/>
              <a:gd name="connsiteX25" fmla="*/ 805 w 9434"/>
              <a:gd name="connsiteY25" fmla="*/ 5855 h 10000"/>
              <a:gd name="connsiteX26" fmla="*/ 189 w 9434"/>
              <a:gd name="connsiteY26" fmla="*/ 6057 h 10000"/>
              <a:gd name="connsiteX27" fmla="*/ 7945 w 9434"/>
              <a:gd name="connsiteY27" fmla="*/ 10000 h 10000"/>
              <a:gd name="connsiteX28" fmla="*/ 8350 w 9434"/>
              <a:gd name="connsiteY28" fmla="*/ 8466 h 10000"/>
              <a:gd name="connsiteX29" fmla="*/ 9434 w 9434"/>
              <a:gd name="connsiteY29" fmla="*/ 6822 h 10000"/>
              <a:gd name="connsiteX30" fmla="*/ 8717 w 9434"/>
              <a:gd name="connsiteY30" fmla="*/ 6614 h 10000"/>
              <a:gd name="connsiteX31" fmla="*/ 8742 w 9434"/>
              <a:gd name="connsiteY31" fmla="*/ 6166 h 10000"/>
              <a:gd name="connsiteX32" fmla="*/ 8800 w 9434"/>
              <a:gd name="connsiteY32" fmla="*/ 5614 h 10000"/>
              <a:gd name="connsiteX33" fmla="*/ 8855 w 9434"/>
              <a:gd name="connsiteY33" fmla="*/ 5204 h 10000"/>
              <a:gd name="connsiteX34" fmla="*/ 8687 w 9434"/>
              <a:gd name="connsiteY34" fmla="*/ 4743 h 10000"/>
              <a:gd name="connsiteX35" fmla="*/ 8365 w 9434"/>
              <a:gd name="connsiteY35" fmla="*/ 4371 h 10000"/>
              <a:gd name="connsiteX36" fmla="*/ 8255 w 9434"/>
              <a:gd name="connsiteY36" fmla="*/ 4023 h 10000"/>
              <a:gd name="connsiteX37" fmla="*/ 8233 w 9434"/>
              <a:gd name="connsiteY37" fmla="*/ 3628 h 10000"/>
              <a:gd name="connsiteX38" fmla="*/ 8392 w 9434"/>
              <a:gd name="connsiteY38" fmla="*/ 3175 h 10000"/>
              <a:gd name="connsiteX39" fmla="*/ 8583 w 9434"/>
              <a:gd name="connsiteY39" fmla="*/ 2802 h 10000"/>
              <a:gd name="connsiteX40" fmla="*/ 8583 w 9434"/>
              <a:gd name="connsiteY40" fmla="*/ 2691 h 10000"/>
              <a:gd name="connsiteX41" fmla="*/ 8827 w 9434"/>
              <a:gd name="connsiteY41" fmla="*/ 1219 h 10000"/>
              <a:gd name="connsiteX42" fmla="*/ 8853 w 9434"/>
              <a:gd name="connsiteY42" fmla="*/ 815 h 10000"/>
              <a:gd name="connsiteX43" fmla="*/ 9065 w 9434"/>
              <a:gd name="connsiteY43" fmla="*/ 810 h 10000"/>
              <a:gd name="connsiteX44" fmla="*/ 9260 w 9434"/>
              <a:gd name="connsiteY44" fmla="*/ 647 h 10000"/>
              <a:gd name="connsiteX45" fmla="*/ 9283 w 9434"/>
              <a:gd name="connsiteY45" fmla="*/ 29 h 10000"/>
              <a:gd name="connsiteX46" fmla="*/ 8826 w 9434"/>
              <a:gd name="connsiteY46" fmla="*/ 8 h 10000"/>
              <a:gd name="connsiteX47" fmla="*/ 8258 w 9434"/>
              <a:gd name="connsiteY47" fmla="*/ 188 h 10000"/>
              <a:gd name="connsiteX48" fmla="*/ 7764 w 9434"/>
              <a:gd name="connsiteY48" fmla="*/ 493 h 10000"/>
              <a:gd name="connsiteX49" fmla="*/ 6858 w 9434"/>
              <a:gd name="connsiteY49" fmla="*/ 936 h 10000"/>
              <a:gd name="connsiteX50" fmla="*/ 4374 w 9434"/>
              <a:gd name="connsiteY50" fmla="*/ 1812 h 10000"/>
              <a:gd name="connsiteX51" fmla="*/ 3340 w 9434"/>
              <a:gd name="connsiteY51" fmla="*/ 2297 h 10000"/>
              <a:gd name="connsiteX52" fmla="*/ 3340 w 9434"/>
              <a:gd name="connsiteY52" fmla="*/ 2466 h 10000"/>
              <a:gd name="connsiteX53" fmla="*/ 3457 w 9434"/>
              <a:gd name="connsiteY53" fmla="*/ 2438 h 10000"/>
              <a:gd name="connsiteX54" fmla="*/ 3481 w 9434"/>
              <a:gd name="connsiteY54" fmla="*/ 2572 h 10000"/>
              <a:gd name="connsiteX55" fmla="*/ 3294 w 9434"/>
              <a:gd name="connsiteY55" fmla="*/ 2658 h 10000"/>
              <a:gd name="connsiteX56" fmla="*/ 2519 w 9434"/>
              <a:gd name="connsiteY56" fmla="*/ 3179 h 10000"/>
              <a:gd name="connsiteX57" fmla="*/ 2223 w 9434"/>
              <a:gd name="connsiteY57" fmla="*/ 3461 h 10000"/>
              <a:gd name="connsiteX58" fmla="*/ 1666 w 9434"/>
              <a:gd name="connsiteY58" fmla="*/ 3832 h 10000"/>
              <a:gd name="connsiteX59" fmla="*/ 1483 w 9434"/>
              <a:gd name="connsiteY59" fmla="*/ 4005 h 10000"/>
              <a:gd name="connsiteX60" fmla="*/ 1490 w 9434"/>
              <a:gd name="connsiteY60" fmla="*/ 4136 h 10000"/>
              <a:gd name="connsiteX61" fmla="*/ 1232 w 9434"/>
              <a:gd name="connsiteY61" fmla="*/ 4290 h 10000"/>
              <a:gd name="connsiteX62" fmla="*/ 829 w 9434"/>
              <a:gd name="connsiteY62" fmla="*/ 4209 h 10000"/>
              <a:gd name="connsiteX63" fmla="*/ 371 w 9434"/>
              <a:gd name="connsiteY63" fmla="*/ 4540 h 10000"/>
              <a:gd name="connsiteX64" fmla="*/ 371 w 9434"/>
              <a:gd name="connsiteY64" fmla="*/ 4709 h 10000"/>
              <a:gd name="connsiteX65" fmla="*/ 0 w 9434"/>
              <a:gd name="connsiteY65" fmla="*/ 4935 h 10000"/>
              <a:gd name="connsiteX66" fmla="*/ 198 w 9434"/>
              <a:gd name="connsiteY66" fmla="*/ 5064 h 10000"/>
              <a:gd name="connsiteX67" fmla="*/ 487 w 9434"/>
              <a:gd name="connsiteY67" fmla="*/ 4947 h 10000"/>
              <a:gd name="connsiteX68" fmla="*/ 1031 w 9434"/>
              <a:gd name="connsiteY68" fmla="*/ 5153 h 10000"/>
              <a:gd name="connsiteX69" fmla="*/ 1598 w 9434"/>
              <a:gd name="connsiteY69" fmla="*/ 4899 h 10000"/>
              <a:gd name="connsiteX70" fmla="*/ 1726 w 9434"/>
              <a:gd name="connsiteY70" fmla="*/ 4963 h 10000"/>
              <a:gd name="connsiteX71" fmla="*/ 1140 w 9434"/>
              <a:gd name="connsiteY71" fmla="*/ 5255 h 10000"/>
              <a:gd name="connsiteX72" fmla="*/ 1726 w 9434"/>
              <a:gd name="connsiteY72" fmla="*/ 5593 h 10000"/>
              <a:gd name="connsiteX73" fmla="*/ 2100 w 9434"/>
              <a:gd name="connsiteY73" fmla="*/ 5384 h 10000"/>
              <a:gd name="connsiteX74" fmla="*/ 2364 w 9434"/>
              <a:gd name="connsiteY74" fmla="*/ 5334 h 10000"/>
              <a:gd name="connsiteX75" fmla="*/ 2378 w 9434"/>
              <a:gd name="connsiteY75" fmla="*/ 5491 h 10000"/>
              <a:gd name="connsiteX76" fmla="*/ 1999 w 9434"/>
              <a:gd name="connsiteY76" fmla="*/ 5655 h 10000"/>
              <a:gd name="connsiteX77" fmla="*/ 2219 w 9434"/>
              <a:gd name="connsiteY77" fmla="*/ 5861 h 10000"/>
              <a:gd name="connsiteX78" fmla="*/ 2954 w 9434"/>
              <a:gd name="connsiteY78" fmla="*/ 5468 h 10000"/>
              <a:gd name="connsiteX79" fmla="*/ 2835 w 9434"/>
              <a:gd name="connsiteY79" fmla="*/ 5316 h 10000"/>
              <a:gd name="connsiteX80" fmla="*/ 3098 w 9434"/>
              <a:gd name="connsiteY80" fmla="*/ 5164 h 10000"/>
              <a:gd name="connsiteX81" fmla="*/ 3376 w 9434"/>
              <a:gd name="connsiteY81" fmla="*/ 5321 h 10000"/>
              <a:gd name="connsiteX82" fmla="*/ 3738 w 9434"/>
              <a:gd name="connsiteY82" fmla="*/ 5251 h 10000"/>
              <a:gd name="connsiteX83" fmla="*/ 4938 w 9434"/>
              <a:gd name="connsiteY83" fmla="*/ 3804 h 10000"/>
              <a:gd name="connsiteX84" fmla="*/ 4906 w 9434"/>
              <a:gd name="connsiteY84" fmla="*/ 3966 h 10000"/>
              <a:gd name="connsiteX85" fmla="*/ 4031 w 9434"/>
              <a:gd name="connsiteY85" fmla="*/ 5451 h 10000"/>
              <a:gd name="connsiteX86" fmla="*/ 5329 w 9434"/>
              <a:gd name="connsiteY86" fmla="*/ 5267 h 10000"/>
              <a:gd name="connsiteX87" fmla="*/ 5250 w 9434"/>
              <a:gd name="connsiteY87" fmla="*/ 5525 h 10000"/>
              <a:gd name="connsiteX88" fmla="*/ 4357 w 9434"/>
              <a:gd name="connsiteY88" fmla="*/ 5677 h 10000"/>
              <a:gd name="connsiteX89" fmla="*/ 4395 w 9434"/>
              <a:gd name="connsiteY89" fmla="*/ 5873 h 10000"/>
              <a:gd name="connsiteX90" fmla="*/ 4967 w 9434"/>
              <a:gd name="connsiteY90" fmla="*/ 5855 h 10000"/>
              <a:gd name="connsiteX91" fmla="*/ 4948 w 9434"/>
              <a:gd name="connsiteY91" fmla="*/ 6030 h 10000"/>
              <a:gd name="connsiteX92" fmla="*/ 4528 w 9434"/>
              <a:gd name="connsiteY92" fmla="*/ 6064 h 10000"/>
              <a:gd name="connsiteX93" fmla="*/ 4528 w 9434"/>
              <a:gd name="connsiteY93" fmla="*/ 6249 h 10000"/>
              <a:gd name="connsiteX94" fmla="*/ 4848 w 9434"/>
              <a:gd name="connsiteY94" fmla="*/ 6262 h 10000"/>
              <a:gd name="connsiteX95" fmla="*/ 4828 w 9434"/>
              <a:gd name="connsiteY95" fmla="*/ 6420 h 10000"/>
              <a:gd name="connsiteX96" fmla="*/ 4467 w 9434"/>
              <a:gd name="connsiteY96" fmla="*/ 6499 h 10000"/>
              <a:gd name="connsiteX97" fmla="*/ 4357 w 9434"/>
              <a:gd name="connsiteY97" fmla="*/ 6537 h 10000"/>
              <a:gd name="connsiteX98" fmla="*/ 4261 w 9434"/>
              <a:gd name="connsiteY98" fmla="*/ 6485 h 10000"/>
              <a:gd name="connsiteX99" fmla="*/ 4327 w 9434"/>
              <a:gd name="connsiteY99" fmla="*/ 6415 h 10000"/>
              <a:gd name="connsiteX100" fmla="*/ 4267 w 9434"/>
              <a:gd name="connsiteY100" fmla="*/ 6200 h 10000"/>
              <a:gd name="connsiteX101" fmla="*/ 3969 w 9434"/>
              <a:gd name="connsiteY101" fmla="*/ 5879 h 10000"/>
              <a:gd name="connsiteX102" fmla="*/ 3797 w 9434"/>
              <a:gd name="connsiteY102" fmla="*/ 5924 h 10000"/>
              <a:gd name="connsiteX103" fmla="*/ 3819 w 9434"/>
              <a:gd name="connsiteY103" fmla="*/ 5754 h 10000"/>
              <a:gd name="connsiteX104" fmla="*/ 3530 w 9434"/>
              <a:gd name="connsiteY104" fmla="*/ 5571 h 10000"/>
              <a:gd name="connsiteX105" fmla="*/ 3116 w 9434"/>
              <a:gd name="connsiteY105" fmla="*/ 5805 h 10000"/>
              <a:gd name="connsiteX106" fmla="*/ 3152 w 9434"/>
              <a:gd name="connsiteY106" fmla="*/ 6278 h 10000"/>
              <a:gd name="connsiteX107" fmla="*/ 3004 w 9434"/>
              <a:gd name="connsiteY107" fmla="*/ 6318 h 10000"/>
              <a:gd name="connsiteX108" fmla="*/ 3014 w 9434"/>
              <a:gd name="connsiteY108" fmla="*/ 6874 h 10000"/>
              <a:gd name="connsiteX109" fmla="*/ 3275 w 9434"/>
              <a:gd name="connsiteY109" fmla="*/ 6906 h 10000"/>
              <a:gd name="connsiteX110" fmla="*/ 3356 w 9434"/>
              <a:gd name="connsiteY110" fmla="*/ 6968 h 10000"/>
              <a:gd name="connsiteX111" fmla="*/ 3340 w 9434"/>
              <a:gd name="connsiteY111" fmla="*/ 7559 h 10000"/>
              <a:gd name="connsiteX112" fmla="*/ 5919 w 9434"/>
              <a:gd name="connsiteY112" fmla="*/ 7546 h 10000"/>
              <a:gd name="connsiteX113" fmla="*/ 6207 w 9434"/>
              <a:gd name="connsiteY113" fmla="*/ 7071 h 10000"/>
              <a:gd name="connsiteX114" fmla="*/ 6403 w 9434"/>
              <a:gd name="connsiteY114" fmla="*/ 6519 h 10000"/>
              <a:gd name="connsiteX115" fmla="*/ 6427 w 9434"/>
              <a:gd name="connsiteY115" fmla="*/ 5416 h 10000"/>
              <a:gd name="connsiteX116" fmla="*/ 6465 w 9434"/>
              <a:gd name="connsiteY116" fmla="*/ 5220 h 10000"/>
              <a:gd name="connsiteX117" fmla="*/ 6503 w 9434"/>
              <a:gd name="connsiteY117" fmla="*/ 5120 h 10000"/>
              <a:gd name="connsiteX0" fmla="*/ 6893 w 10000"/>
              <a:gd name="connsiteY0" fmla="*/ 5120 h 10000"/>
              <a:gd name="connsiteX1" fmla="*/ 7034 w 10000"/>
              <a:gd name="connsiteY1" fmla="*/ 5306 h 10000"/>
              <a:gd name="connsiteX2" fmla="*/ 7078 w 10000"/>
              <a:gd name="connsiteY2" fmla="*/ 5620 h 10000"/>
              <a:gd name="connsiteX3" fmla="*/ 7000 w 10000"/>
              <a:gd name="connsiteY3" fmla="*/ 6464 h 10000"/>
              <a:gd name="connsiteX4" fmla="*/ 6913 w 10000"/>
              <a:gd name="connsiteY4" fmla="*/ 6918 h 10000"/>
              <a:gd name="connsiteX5" fmla="*/ 6739 w 10000"/>
              <a:gd name="connsiteY5" fmla="*/ 7313 h 10000"/>
              <a:gd name="connsiteX6" fmla="*/ 6515 w 10000"/>
              <a:gd name="connsiteY6" fmla="*/ 7678 h 10000"/>
              <a:gd name="connsiteX7" fmla="*/ 6323 w 10000"/>
              <a:gd name="connsiteY7" fmla="*/ 7886 h 10000"/>
              <a:gd name="connsiteX8" fmla="*/ 6127 w 10000"/>
              <a:gd name="connsiteY8" fmla="*/ 8064 h 10000"/>
              <a:gd name="connsiteX9" fmla="*/ 5777 w 10000"/>
              <a:gd name="connsiteY9" fmla="*/ 8202 h 10000"/>
              <a:gd name="connsiteX10" fmla="*/ 5329 w 10000"/>
              <a:gd name="connsiteY10" fmla="*/ 8327 h 10000"/>
              <a:gd name="connsiteX11" fmla="*/ 4741 w 10000"/>
              <a:gd name="connsiteY11" fmla="*/ 8452 h 10000"/>
              <a:gd name="connsiteX12" fmla="*/ 4115 w 10000"/>
              <a:gd name="connsiteY12" fmla="*/ 8522 h 10000"/>
              <a:gd name="connsiteX13" fmla="*/ 3645 w 10000"/>
              <a:gd name="connsiteY13" fmla="*/ 8544 h 10000"/>
              <a:gd name="connsiteX14" fmla="*/ 3131 w 10000"/>
              <a:gd name="connsiteY14" fmla="*/ 8512 h 10000"/>
              <a:gd name="connsiteX15" fmla="*/ 2797 w 10000"/>
              <a:gd name="connsiteY15" fmla="*/ 8437 h 10000"/>
              <a:gd name="connsiteX16" fmla="*/ 2821 w 10000"/>
              <a:gd name="connsiteY16" fmla="*/ 9449 h 10000"/>
              <a:gd name="connsiteX17" fmla="*/ 2506 w 10000"/>
              <a:gd name="connsiteY17" fmla="*/ 9471 h 10000"/>
              <a:gd name="connsiteX18" fmla="*/ 1974 w 10000"/>
              <a:gd name="connsiteY18" fmla="*/ 8909 h 10000"/>
              <a:gd name="connsiteX19" fmla="*/ 2108 w 10000"/>
              <a:gd name="connsiteY19" fmla="*/ 8624 h 10000"/>
              <a:gd name="connsiteX20" fmla="*/ 1900 w 10000"/>
              <a:gd name="connsiteY20" fmla="*/ 8202 h 10000"/>
              <a:gd name="connsiteX21" fmla="*/ 1195 w 10000"/>
              <a:gd name="connsiteY21" fmla="*/ 8506 h 10000"/>
              <a:gd name="connsiteX22" fmla="*/ 1024 w 10000"/>
              <a:gd name="connsiteY22" fmla="*/ 8226 h 10000"/>
              <a:gd name="connsiteX23" fmla="*/ 2108 w 10000"/>
              <a:gd name="connsiteY23" fmla="*/ 7784 h 10000"/>
              <a:gd name="connsiteX24" fmla="*/ 1809 w 10000"/>
              <a:gd name="connsiteY24" fmla="*/ 6244 h 10000"/>
              <a:gd name="connsiteX25" fmla="*/ 853 w 10000"/>
              <a:gd name="connsiteY25" fmla="*/ 5855 h 10000"/>
              <a:gd name="connsiteX26" fmla="*/ 8422 w 10000"/>
              <a:gd name="connsiteY26" fmla="*/ 10000 h 10000"/>
              <a:gd name="connsiteX27" fmla="*/ 8851 w 10000"/>
              <a:gd name="connsiteY27" fmla="*/ 8466 h 10000"/>
              <a:gd name="connsiteX28" fmla="*/ 10000 w 10000"/>
              <a:gd name="connsiteY28" fmla="*/ 6822 h 10000"/>
              <a:gd name="connsiteX29" fmla="*/ 9240 w 10000"/>
              <a:gd name="connsiteY29" fmla="*/ 6614 h 10000"/>
              <a:gd name="connsiteX30" fmla="*/ 9266 w 10000"/>
              <a:gd name="connsiteY30" fmla="*/ 6166 h 10000"/>
              <a:gd name="connsiteX31" fmla="*/ 9328 w 10000"/>
              <a:gd name="connsiteY31" fmla="*/ 5614 h 10000"/>
              <a:gd name="connsiteX32" fmla="*/ 9386 w 10000"/>
              <a:gd name="connsiteY32" fmla="*/ 5204 h 10000"/>
              <a:gd name="connsiteX33" fmla="*/ 9208 w 10000"/>
              <a:gd name="connsiteY33" fmla="*/ 4743 h 10000"/>
              <a:gd name="connsiteX34" fmla="*/ 8867 w 10000"/>
              <a:gd name="connsiteY34" fmla="*/ 4371 h 10000"/>
              <a:gd name="connsiteX35" fmla="*/ 8750 w 10000"/>
              <a:gd name="connsiteY35" fmla="*/ 4023 h 10000"/>
              <a:gd name="connsiteX36" fmla="*/ 8727 w 10000"/>
              <a:gd name="connsiteY36" fmla="*/ 3628 h 10000"/>
              <a:gd name="connsiteX37" fmla="*/ 8895 w 10000"/>
              <a:gd name="connsiteY37" fmla="*/ 3175 h 10000"/>
              <a:gd name="connsiteX38" fmla="*/ 9098 w 10000"/>
              <a:gd name="connsiteY38" fmla="*/ 2802 h 10000"/>
              <a:gd name="connsiteX39" fmla="*/ 9098 w 10000"/>
              <a:gd name="connsiteY39" fmla="*/ 2691 h 10000"/>
              <a:gd name="connsiteX40" fmla="*/ 9357 w 10000"/>
              <a:gd name="connsiteY40" fmla="*/ 1219 h 10000"/>
              <a:gd name="connsiteX41" fmla="*/ 9384 w 10000"/>
              <a:gd name="connsiteY41" fmla="*/ 815 h 10000"/>
              <a:gd name="connsiteX42" fmla="*/ 9609 w 10000"/>
              <a:gd name="connsiteY42" fmla="*/ 810 h 10000"/>
              <a:gd name="connsiteX43" fmla="*/ 9816 w 10000"/>
              <a:gd name="connsiteY43" fmla="*/ 647 h 10000"/>
              <a:gd name="connsiteX44" fmla="*/ 9840 w 10000"/>
              <a:gd name="connsiteY44" fmla="*/ 29 h 10000"/>
              <a:gd name="connsiteX45" fmla="*/ 9356 w 10000"/>
              <a:gd name="connsiteY45" fmla="*/ 8 h 10000"/>
              <a:gd name="connsiteX46" fmla="*/ 8753 w 10000"/>
              <a:gd name="connsiteY46" fmla="*/ 188 h 10000"/>
              <a:gd name="connsiteX47" fmla="*/ 8230 w 10000"/>
              <a:gd name="connsiteY47" fmla="*/ 493 h 10000"/>
              <a:gd name="connsiteX48" fmla="*/ 7269 w 10000"/>
              <a:gd name="connsiteY48" fmla="*/ 936 h 10000"/>
              <a:gd name="connsiteX49" fmla="*/ 4636 w 10000"/>
              <a:gd name="connsiteY49" fmla="*/ 1812 h 10000"/>
              <a:gd name="connsiteX50" fmla="*/ 3540 w 10000"/>
              <a:gd name="connsiteY50" fmla="*/ 2297 h 10000"/>
              <a:gd name="connsiteX51" fmla="*/ 3540 w 10000"/>
              <a:gd name="connsiteY51" fmla="*/ 2466 h 10000"/>
              <a:gd name="connsiteX52" fmla="*/ 3664 w 10000"/>
              <a:gd name="connsiteY52" fmla="*/ 2438 h 10000"/>
              <a:gd name="connsiteX53" fmla="*/ 3690 w 10000"/>
              <a:gd name="connsiteY53" fmla="*/ 2572 h 10000"/>
              <a:gd name="connsiteX54" fmla="*/ 3492 w 10000"/>
              <a:gd name="connsiteY54" fmla="*/ 2658 h 10000"/>
              <a:gd name="connsiteX55" fmla="*/ 2670 w 10000"/>
              <a:gd name="connsiteY55" fmla="*/ 3179 h 10000"/>
              <a:gd name="connsiteX56" fmla="*/ 2356 w 10000"/>
              <a:gd name="connsiteY56" fmla="*/ 3461 h 10000"/>
              <a:gd name="connsiteX57" fmla="*/ 1766 w 10000"/>
              <a:gd name="connsiteY57" fmla="*/ 3832 h 10000"/>
              <a:gd name="connsiteX58" fmla="*/ 1572 w 10000"/>
              <a:gd name="connsiteY58" fmla="*/ 4005 h 10000"/>
              <a:gd name="connsiteX59" fmla="*/ 1579 w 10000"/>
              <a:gd name="connsiteY59" fmla="*/ 4136 h 10000"/>
              <a:gd name="connsiteX60" fmla="*/ 1306 w 10000"/>
              <a:gd name="connsiteY60" fmla="*/ 4290 h 10000"/>
              <a:gd name="connsiteX61" fmla="*/ 879 w 10000"/>
              <a:gd name="connsiteY61" fmla="*/ 4209 h 10000"/>
              <a:gd name="connsiteX62" fmla="*/ 393 w 10000"/>
              <a:gd name="connsiteY62" fmla="*/ 4540 h 10000"/>
              <a:gd name="connsiteX63" fmla="*/ 393 w 10000"/>
              <a:gd name="connsiteY63" fmla="*/ 4709 h 10000"/>
              <a:gd name="connsiteX64" fmla="*/ 0 w 10000"/>
              <a:gd name="connsiteY64" fmla="*/ 4935 h 10000"/>
              <a:gd name="connsiteX65" fmla="*/ 210 w 10000"/>
              <a:gd name="connsiteY65" fmla="*/ 5064 h 10000"/>
              <a:gd name="connsiteX66" fmla="*/ 516 w 10000"/>
              <a:gd name="connsiteY66" fmla="*/ 4947 h 10000"/>
              <a:gd name="connsiteX67" fmla="*/ 1093 w 10000"/>
              <a:gd name="connsiteY67" fmla="*/ 5153 h 10000"/>
              <a:gd name="connsiteX68" fmla="*/ 1694 w 10000"/>
              <a:gd name="connsiteY68" fmla="*/ 4899 h 10000"/>
              <a:gd name="connsiteX69" fmla="*/ 1830 w 10000"/>
              <a:gd name="connsiteY69" fmla="*/ 4963 h 10000"/>
              <a:gd name="connsiteX70" fmla="*/ 1208 w 10000"/>
              <a:gd name="connsiteY70" fmla="*/ 5255 h 10000"/>
              <a:gd name="connsiteX71" fmla="*/ 1830 w 10000"/>
              <a:gd name="connsiteY71" fmla="*/ 5593 h 10000"/>
              <a:gd name="connsiteX72" fmla="*/ 2226 w 10000"/>
              <a:gd name="connsiteY72" fmla="*/ 5384 h 10000"/>
              <a:gd name="connsiteX73" fmla="*/ 2506 w 10000"/>
              <a:gd name="connsiteY73" fmla="*/ 5334 h 10000"/>
              <a:gd name="connsiteX74" fmla="*/ 2521 w 10000"/>
              <a:gd name="connsiteY74" fmla="*/ 5491 h 10000"/>
              <a:gd name="connsiteX75" fmla="*/ 2119 w 10000"/>
              <a:gd name="connsiteY75" fmla="*/ 5655 h 10000"/>
              <a:gd name="connsiteX76" fmla="*/ 2352 w 10000"/>
              <a:gd name="connsiteY76" fmla="*/ 5861 h 10000"/>
              <a:gd name="connsiteX77" fmla="*/ 3131 w 10000"/>
              <a:gd name="connsiteY77" fmla="*/ 5468 h 10000"/>
              <a:gd name="connsiteX78" fmla="*/ 3005 w 10000"/>
              <a:gd name="connsiteY78" fmla="*/ 5316 h 10000"/>
              <a:gd name="connsiteX79" fmla="*/ 3284 w 10000"/>
              <a:gd name="connsiteY79" fmla="*/ 5164 h 10000"/>
              <a:gd name="connsiteX80" fmla="*/ 3579 w 10000"/>
              <a:gd name="connsiteY80" fmla="*/ 5321 h 10000"/>
              <a:gd name="connsiteX81" fmla="*/ 3962 w 10000"/>
              <a:gd name="connsiteY81" fmla="*/ 5251 h 10000"/>
              <a:gd name="connsiteX82" fmla="*/ 5234 w 10000"/>
              <a:gd name="connsiteY82" fmla="*/ 3804 h 10000"/>
              <a:gd name="connsiteX83" fmla="*/ 5200 w 10000"/>
              <a:gd name="connsiteY83" fmla="*/ 3966 h 10000"/>
              <a:gd name="connsiteX84" fmla="*/ 4273 w 10000"/>
              <a:gd name="connsiteY84" fmla="*/ 5451 h 10000"/>
              <a:gd name="connsiteX85" fmla="*/ 5649 w 10000"/>
              <a:gd name="connsiteY85" fmla="*/ 5267 h 10000"/>
              <a:gd name="connsiteX86" fmla="*/ 5565 w 10000"/>
              <a:gd name="connsiteY86" fmla="*/ 5525 h 10000"/>
              <a:gd name="connsiteX87" fmla="*/ 4618 w 10000"/>
              <a:gd name="connsiteY87" fmla="*/ 5677 h 10000"/>
              <a:gd name="connsiteX88" fmla="*/ 4659 w 10000"/>
              <a:gd name="connsiteY88" fmla="*/ 5873 h 10000"/>
              <a:gd name="connsiteX89" fmla="*/ 5265 w 10000"/>
              <a:gd name="connsiteY89" fmla="*/ 5855 h 10000"/>
              <a:gd name="connsiteX90" fmla="*/ 5245 w 10000"/>
              <a:gd name="connsiteY90" fmla="*/ 6030 h 10000"/>
              <a:gd name="connsiteX91" fmla="*/ 4800 w 10000"/>
              <a:gd name="connsiteY91" fmla="*/ 6064 h 10000"/>
              <a:gd name="connsiteX92" fmla="*/ 4800 w 10000"/>
              <a:gd name="connsiteY92" fmla="*/ 6249 h 10000"/>
              <a:gd name="connsiteX93" fmla="*/ 5139 w 10000"/>
              <a:gd name="connsiteY93" fmla="*/ 6262 h 10000"/>
              <a:gd name="connsiteX94" fmla="*/ 5118 w 10000"/>
              <a:gd name="connsiteY94" fmla="*/ 6420 h 10000"/>
              <a:gd name="connsiteX95" fmla="*/ 4735 w 10000"/>
              <a:gd name="connsiteY95" fmla="*/ 6499 h 10000"/>
              <a:gd name="connsiteX96" fmla="*/ 4618 w 10000"/>
              <a:gd name="connsiteY96" fmla="*/ 6537 h 10000"/>
              <a:gd name="connsiteX97" fmla="*/ 4517 w 10000"/>
              <a:gd name="connsiteY97" fmla="*/ 6485 h 10000"/>
              <a:gd name="connsiteX98" fmla="*/ 4587 w 10000"/>
              <a:gd name="connsiteY98" fmla="*/ 6415 h 10000"/>
              <a:gd name="connsiteX99" fmla="*/ 4523 w 10000"/>
              <a:gd name="connsiteY99" fmla="*/ 6200 h 10000"/>
              <a:gd name="connsiteX100" fmla="*/ 4207 w 10000"/>
              <a:gd name="connsiteY100" fmla="*/ 5879 h 10000"/>
              <a:gd name="connsiteX101" fmla="*/ 4025 w 10000"/>
              <a:gd name="connsiteY101" fmla="*/ 5924 h 10000"/>
              <a:gd name="connsiteX102" fmla="*/ 4048 w 10000"/>
              <a:gd name="connsiteY102" fmla="*/ 5754 h 10000"/>
              <a:gd name="connsiteX103" fmla="*/ 3742 w 10000"/>
              <a:gd name="connsiteY103" fmla="*/ 5571 h 10000"/>
              <a:gd name="connsiteX104" fmla="*/ 3303 w 10000"/>
              <a:gd name="connsiteY104" fmla="*/ 5805 h 10000"/>
              <a:gd name="connsiteX105" fmla="*/ 3341 w 10000"/>
              <a:gd name="connsiteY105" fmla="*/ 6278 h 10000"/>
              <a:gd name="connsiteX106" fmla="*/ 3184 w 10000"/>
              <a:gd name="connsiteY106" fmla="*/ 6318 h 10000"/>
              <a:gd name="connsiteX107" fmla="*/ 3195 w 10000"/>
              <a:gd name="connsiteY107" fmla="*/ 6874 h 10000"/>
              <a:gd name="connsiteX108" fmla="*/ 3471 w 10000"/>
              <a:gd name="connsiteY108" fmla="*/ 6906 h 10000"/>
              <a:gd name="connsiteX109" fmla="*/ 3557 w 10000"/>
              <a:gd name="connsiteY109" fmla="*/ 6968 h 10000"/>
              <a:gd name="connsiteX110" fmla="*/ 3540 w 10000"/>
              <a:gd name="connsiteY110" fmla="*/ 7559 h 10000"/>
              <a:gd name="connsiteX111" fmla="*/ 6274 w 10000"/>
              <a:gd name="connsiteY111" fmla="*/ 7546 h 10000"/>
              <a:gd name="connsiteX112" fmla="*/ 6579 w 10000"/>
              <a:gd name="connsiteY112" fmla="*/ 7071 h 10000"/>
              <a:gd name="connsiteX113" fmla="*/ 6787 w 10000"/>
              <a:gd name="connsiteY113" fmla="*/ 6519 h 10000"/>
              <a:gd name="connsiteX114" fmla="*/ 6813 w 10000"/>
              <a:gd name="connsiteY114" fmla="*/ 5416 h 10000"/>
              <a:gd name="connsiteX115" fmla="*/ 6853 w 10000"/>
              <a:gd name="connsiteY115" fmla="*/ 5220 h 10000"/>
              <a:gd name="connsiteX116" fmla="*/ 6893 w 10000"/>
              <a:gd name="connsiteY116" fmla="*/ 5120 h 10000"/>
              <a:gd name="connsiteX0" fmla="*/ 6893 w 10000"/>
              <a:gd name="connsiteY0" fmla="*/ 5120 h 10000"/>
              <a:gd name="connsiteX1" fmla="*/ 7034 w 10000"/>
              <a:gd name="connsiteY1" fmla="*/ 5306 h 10000"/>
              <a:gd name="connsiteX2" fmla="*/ 7078 w 10000"/>
              <a:gd name="connsiteY2" fmla="*/ 5620 h 10000"/>
              <a:gd name="connsiteX3" fmla="*/ 7000 w 10000"/>
              <a:gd name="connsiteY3" fmla="*/ 6464 h 10000"/>
              <a:gd name="connsiteX4" fmla="*/ 6913 w 10000"/>
              <a:gd name="connsiteY4" fmla="*/ 6918 h 10000"/>
              <a:gd name="connsiteX5" fmla="*/ 6739 w 10000"/>
              <a:gd name="connsiteY5" fmla="*/ 7313 h 10000"/>
              <a:gd name="connsiteX6" fmla="*/ 6515 w 10000"/>
              <a:gd name="connsiteY6" fmla="*/ 7678 h 10000"/>
              <a:gd name="connsiteX7" fmla="*/ 6323 w 10000"/>
              <a:gd name="connsiteY7" fmla="*/ 7886 h 10000"/>
              <a:gd name="connsiteX8" fmla="*/ 6127 w 10000"/>
              <a:gd name="connsiteY8" fmla="*/ 8064 h 10000"/>
              <a:gd name="connsiteX9" fmla="*/ 5777 w 10000"/>
              <a:gd name="connsiteY9" fmla="*/ 8202 h 10000"/>
              <a:gd name="connsiteX10" fmla="*/ 5329 w 10000"/>
              <a:gd name="connsiteY10" fmla="*/ 8327 h 10000"/>
              <a:gd name="connsiteX11" fmla="*/ 4741 w 10000"/>
              <a:gd name="connsiteY11" fmla="*/ 8452 h 10000"/>
              <a:gd name="connsiteX12" fmla="*/ 4115 w 10000"/>
              <a:gd name="connsiteY12" fmla="*/ 8522 h 10000"/>
              <a:gd name="connsiteX13" fmla="*/ 3645 w 10000"/>
              <a:gd name="connsiteY13" fmla="*/ 8544 h 10000"/>
              <a:gd name="connsiteX14" fmla="*/ 3131 w 10000"/>
              <a:gd name="connsiteY14" fmla="*/ 8512 h 10000"/>
              <a:gd name="connsiteX15" fmla="*/ 2797 w 10000"/>
              <a:gd name="connsiteY15" fmla="*/ 8437 h 10000"/>
              <a:gd name="connsiteX16" fmla="*/ 2821 w 10000"/>
              <a:gd name="connsiteY16" fmla="*/ 9449 h 10000"/>
              <a:gd name="connsiteX17" fmla="*/ 2506 w 10000"/>
              <a:gd name="connsiteY17" fmla="*/ 9471 h 10000"/>
              <a:gd name="connsiteX18" fmla="*/ 1974 w 10000"/>
              <a:gd name="connsiteY18" fmla="*/ 8909 h 10000"/>
              <a:gd name="connsiteX19" fmla="*/ 2108 w 10000"/>
              <a:gd name="connsiteY19" fmla="*/ 8624 h 10000"/>
              <a:gd name="connsiteX20" fmla="*/ 1900 w 10000"/>
              <a:gd name="connsiteY20" fmla="*/ 8202 h 10000"/>
              <a:gd name="connsiteX21" fmla="*/ 1195 w 10000"/>
              <a:gd name="connsiteY21" fmla="*/ 8506 h 10000"/>
              <a:gd name="connsiteX22" fmla="*/ 1024 w 10000"/>
              <a:gd name="connsiteY22" fmla="*/ 8226 h 10000"/>
              <a:gd name="connsiteX23" fmla="*/ 2108 w 10000"/>
              <a:gd name="connsiteY23" fmla="*/ 7784 h 10000"/>
              <a:gd name="connsiteX24" fmla="*/ 1809 w 10000"/>
              <a:gd name="connsiteY24" fmla="*/ 6244 h 10000"/>
              <a:gd name="connsiteX25" fmla="*/ 8422 w 10000"/>
              <a:gd name="connsiteY25" fmla="*/ 10000 h 10000"/>
              <a:gd name="connsiteX26" fmla="*/ 8851 w 10000"/>
              <a:gd name="connsiteY26" fmla="*/ 8466 h 10000"/>
              <a:gd name="connsiteX27" fmla="*/ 10000 w 10000"/>
              <a:gd name="connsiteY27" fmla="*/ 6822 h 10000"/>
              <a:gd name="connsiteX28" fmla="*/ 9240 w 10000"/>
              <a:gd name="connsiteY28" fmla="*/ 6614 h 10000"/>
              <a:gd name="connsiteX29" fmla="*/ 9266 w 10000"/>
              <a:gd name="connsiteY29" fmla="*/ 6166 h 10000"/>
              <a:gd name="connsiteX30" fmla="*/ 9328 w 10000"/>
              <a:gd name="connsiteY30" fmla="*/ 5614 h 10000"/>
              <a:gd name="connsiteX31" fmla="*/ 9386 w 10000"/>
              <a:gd name="connsiteY31" fmla="*/ 5204 h 10000"/>
              <a:gd name="connsiteX32" fmla="*/ 9208 w 10000"/>
              <a:gd name="connsiteY32" fmla="*/ 4743 h 10000"/>
              <a:gd name="connsiteX33" fmla="*/ 8867 w 10000"/>
              <a:gd name="connsiteY33" fmla="*/ 4371 h 10000"/>
              <a:gd name="connsiteX34" fmla="*/ 8750 w 10000"/>
              <a:gd name="connsiteY34" fmla="*/ 4023 h 10000"/>
              <a:gd name="connsiteX35" fmla="*/ 8727 w 10000"/>
              <a:gd name="connsiteY35" fmla="*/ 3628 h 10000"/>
              <a:gd name="connsiteX36" fmla="*/ 8895 w 10000"/>
              <a:gd name="connsiteY36" fmla="*/ 3175 h 10000"/>
              <a:gd name="connsiteX37" fmla="*/ 9098 w 10000"/>
              <a:gd name="connsiteY37" fmla="*/ 2802 h 10000"/>
              <a:gd name="connsiteX38" fmla="*/ 9098 w 10000"/>
              <a:gd name="connsiteY38" fmla="*/ 2691 h 10000"/>
              <a:gd name="connsiteX39" fmla="*/ 9357 w 10000"/>
              <a:gd name="connsiteY39" fmla="*/ 1219 h 10000"/>
              <a:gd name="connsiteX40" fmla="*/ 9384 w 10000"/>
              <a:gd name="connsiteY40" fmla="*/ 815 h 10000"/>
              <a:gd name="connsiteX41" fmla="*/ 9609 w 10000"/>
              <a:gd name="connsiteY41" fmla="*/ 810 h 10000"/>
              <a:gd name="connsiteX42" fmla="*/ 9816 w 10000"/>
              <a:gd name="connsiteY42" fmla="*/ 647 h 10000"/>
              <a:gd name="connsiteX43" fmla="*/ 9840 w 10000"/>
              <a:gd name="connsiteY43" fmla="*/ 29 h 10000"/>
              <a:gd name="connsiteX44" fmla="*/ 9356 w 10000"/>
              <a:gd name="connsiteY44" fmla="*/ 8 h 10000"/>
              <a:gd name="connsiteX45" fmla="*/ 8753 w 10000"/>
              <a:gd name="connsiteY45" fmla="*/ 188 h 10000"/>
              <a:gd name="connsiteX46" fmla="*/ 8230 w 10000"/>
              <a:gd name="connsiteY46" fmla="*/ 493 h 10000"/>
              <a:gd name="connsiteX47" fmla="*/ 7269 w 10000"/>
              <a:gd name="connsiteY47" fmla="*/ 936 h 10000"/>
              <a:gd name="connsiteX48" fmla="*/ 4636 w 10000"/>
              <a:gd name="connsiteY48" fmla="*/ 1812 h 10000"/>
              <a:gd name="connsiteX49" fmla="*/ 3540 w 10000"/>
              <a:gd name="connsiteY49" fmla="*/ 2297 h 10000"/>
              <a:gd name="connsiteX50" fmla="*/ 3540 w 10000"/>
              <a:gd name="connsiteY50" fmla="*/ 2466 h 10000"/>
              <a:gd name="connsiteX51" fmla="*/ 3664 w 10000"/>
              <a:gd name="connsiteY51" fmla="*/ 2438 h 10000"/>
              <a:gd name="connsiteX52" fmla="*/ 3690 w 10000"/>
              <a:gd name="connsiteY52" fmla="*/ 2572 h 10000"/>
              <a:gd name="connsiteX53" fmla="*/ 3492 w 10000"/>
              <a:gd name="connsiteY53" fmla="*/ 2658 h 10000"/>
              <a:gd name="connsiteX54" fmla="*/ 2670 w 10000"/>
              <a:gd name="connsiteY54" fmla="*/ 3179 h 10000"/>
              <a:gd name="connsiteX55" fmla="*/ 2356 w 10000"/>
              <a:gd name="connsiteY55" fmla="*/ 3461 h 10000"/>
              <a:gd name="connsiteX56" fmla="*/ 1766 w 10000"/>
              <a:gd name="connsiteY56" fmla="*/ 3832 h 10000"/>
              <a:gd name="connsiteX57" fmla="*/ 1572 w 10000"/>
              <a:gd name="connsiteY57" fmla="*/ 4005 h 10000"/>
              <a:gd name="connsiteX58" fmla="*/ 1579 w 10000"/>
              <a:gd name="connsiteY58" fmla="*/ 4136 h 10000"/>
              <a:gd name="connsiteX59" fmla="*/ 1306 w 10000"/>
              <a:gd name="connsiteY59" fmla="*/ 4290 h 10000"/>
              <a:gd name="connsiteX60" fmla="*/ 879 w 10000"/>
              <a:gd name="connsiteY60" fmla="*/ 4209 h 10000"/>
              <a:gd name="connsiteX61" fmla="*/ 393 w 10000"/>
              <a:gd name="connsiteY61" fmla="*/ 4540 h 10000"/>
              <a:gd name="connsiteX62" fmla="*/ 393 w 10000"/>
              <a:gd name="connsiteY62" fmla="*/ 4709 h 10000"/>
              <a:gd name="connsiteX63" fmla="*/ 0 w 10000"/>
              <a:gd name="connsiteY63" fmla="*/ 4935 h 10000"/>
              <a:gd name="connsiteX64" fmla="*/ 210 w 10000"/>
              <a:gd name="connsiteY64" fmla="*/ 5064 h 10000"/>
              <a:gd name="connsiteX65" fmla="*/ 516 w 10000"/>
              <a:gd name="connsiteY65" fmla="*/ 4947 h 10000"/>
              <a:gd name="connsiteX66" fmla="*/ 1093 w 10000"/>
              <a:gd name="connsiteY66" fmla="*/ 5153 h 10000"/>
              <a:gd name="connsiteX67" fmla="*/ 1694 w 10000"/>
              <a:gd name="connsiteY67" fmla="*/ 4899 h 10000"/>
              <a:gd name="connsiteX68" fmla="*/ 1830 w 10000"/>
              <a:gd name="connsiteY68" fmla="*/ 4963 h 10000"/>
              <a:gd name="connsiteX69" fmla="*/ 1208 w 10000"/>
              <a:gd name="connsiteY69" fmla="*/ 5255 h 10000"/>
              <a:gd name="connsiteX70" fmla="*/ 1830 w 10000"/>
              <a:gd name="connsiteY70" fmla="*/ 5593 h 10000"/>
              <a:gd name="connsiteX71" fmla="*/ 2226 w 10000"/>
              <a:gd name="connsiteY71" fmla="*/ 5384 h 10000"/>
              <a:gd name="connsiteX72" fmla="*/ 2506 w 10000"/>
              <a:gd name="connsiteY72" fmla="*/ 5334 h 10000"/>
              <a:gd name="connsiteX73" fmla="*/ 2521 w 10000"/>
              <a:gd name="connsiteY73" fmla="*/ 5491 h 10000"/>
              <a:gd name="connsiteX74" fmla="*/ 2119 w 10000"/>
              <a:gd name="connsiteY74" fmla="*/ 5655 h 10000"/>
              <a:gd name="connsiteX75" fmla="*/ 2352 w 10000"/>
              <a:gd name="connsiteY75" fmla="*/ 5861 h 10000"/>
              <a:gd name="connsiteX76" fmla="*/ 3131 w 10000"/>
              <a:gd name="connsiteY76" fmla="*/ 5468 h 10000"/>
              <a:gd name="connsiteX77" fmla="*/ 3005 w 10000"/>
              <a:gd name="connsiteY77" fmla="*/ 5316 h 10000"/>
              <a:gd name="connsiteX78" fmla="*/ 3284 w 10000"/>
              <a:gd name="connsiteY78" fmla="*/ 5164 h 10000"/>
              <a:gd name="connsiteX79" fmla="*/ 3579 w 10000"/>
              <a:gd name="connsiteY79" fmla="*/ 5321 h 10000"/>
              <a:gd name="connsiteX80" fmla="*/ 3962 w 10000"/>
              <a:gd name="connsiteY80" fmla="*/ 5251 h 10000"/>
              <a:gd name="connsiteX81" fmla="*/ 5234 w 10000"/>
              <a:gd name="connsiteY81" fmla="*/ 3804 h 10000"/>
              <a:gd name="connsiteX82" fmla="*/ 5200 w 10000"/>
              <a:gd name="connsiteY82" fmla="*/ 3966 h 10000"/>
              <a:gd name="connsiteX83" fmla="*/ 4273 w 10000"/>
              <a:gd name="connsiteY83" fmla="*/ 5451 h 10000"/>
              <a:gd name="connsiteX84" fmla="*/ 5649 w 10000"/>
              <a:gd name="connsiteY84" fmla="*/ 5267 h 10000"/>
              <a:gd name="connsiteX85" fmla="*/ 5565 w 10000"/>
              <a:gd name="connsiteY85" fmla="*/ 5525 h 10000"/>
              <a:gd name="connsiteX86" fmla="*/ 4618 w 10000"/>
              <a:gd name="connsiteY86" fmla="*/ 5677 h 10000"/>
              <a:gd name="connsiteX87" fmla="*/ 4659 w 10000"/>
              <a:gd name="connsiteY87" fmla="*/ 5873 h 10000"/>
              <a:gd name="connsiteX88" fmla="*/ 5265 w 10000"/>
              <a:gd name="connsiteY88" fmla="*/ 5855 h 10000"/>
              <a:gd name="connsiteX89" fmla="*/ 5245 w 10000"/>
              <a:gd name="connsiteY89" fmla="*/ 6030 h 10000"/>
              <a:gd name="connsiteX90" fmla="*/ 4800 w 10000"/>
              <a:gd name="connsiteY90" fmla="*/ 6064 h 10000"/>
              <a:gd name="connsiteX91" fmla="*/ 4800 w 10000"/>
              <a:gd name="connsiteY91" fmla="*/ 6249 h 10000"/>
              <a:gd name="connsiteX92" fmla="*/ 5139 w 10000"/>
              <a:gd name="connsiteY92" fmla="*/ 6262 h 10000"/>
              <a:gd name="connsiteX93" fmla="*/ 5118 w 10000"/>
              <a:gd name="connsiteY93" fmla="*/ 6420 h 10000"/>
              <a:gd name="connsiteX94" fmla="*/ 4735 w 10000"/>
              <a:gd name="connsiteY94" fmla="*/ 6499 h 10000"/>
              <a:gd name="connsiteX95" fmla="*/ 4618 w 10000"/>
              <a:gd name="connsiteY95" fmla="*/ 6537 h 10000"/>
              <a:gd name="connsiteX96" fmla="*/ 4517 w 10000"/>
              <a:gd name="connsiteY96" fmla="*/ 6485 h 10000"/>
              <a:gd name="connsiteX97" fmla="*/ 4587 w 10000"/>
              <a:gd name="connsiteY97" fmla="*/ 6415 h 10000"/>
              <a:gd name="connsiteX98" fmla="*/ 4523 w 10000"/>
              <a:gd name="connsiteY98" fmla="*/ 6200 h 10000"/>
              <a:gd name="connsiteX99" fmla="*/ 4207 w 10000"/>
              <a:gd name="connsiteY99" fmla="*/ 5879 h 10000"/>
              <a:gd name="connsiteX100" fmla="*/ 4025 w 10000"/>
              <a:gd name="connsiteY100" fmla="*/ 5924 h 10000"/>
              <a:gd name="connsiteX101" fmla="*/ 4048 w 10000"/>
              <a:gd name="connsiteY101" fmla="*/ 5754 h 10000"/>
              <a:gd name="connsiteX102" fmla="*/ 3742 w 10000"/>
              <a:gd name="connsiteY102" fmla="*/ 5571 h 10000"/>
              <a:gd name="connsiteX103" fmla="*/ 3303 w 10000"/>
              <a:gd name="connsiteY103" fmla="*/ 5805 h 10000"/>
              <a:gd name="connsiteX104" fmla="*/ 3341 w 10000"/>
              <a:gd name="connsiteY104" fmla="*/ 6278 h 10000"/>
              <a:gd name="connsiteX105" fmla="*/ 3184 w 10000"/>
              <a:gd name="connsiteY105" fmla="*/ 6318 h 10000"/>
              <a:gd name="connsiteX106" fmla="*/ 3195 w 10000"/>
              <a:gd name="connsiteY106" fmla="*/ 6874 h 10000"/>
              <a:gd name="connsiteX107" fmla="*/ 3471 w 10000"/>
              <a:gd name="connsiteY107" fmla="*/ 6906 h 10000"/>
              <a:gd name="connsiteX108" fmla="*/ 3557 w 10000"/>
              <a:gd name="connsiteY108" fmla="*/ 6968 h 10000"/>
              <a:gd name="connsiteX109" fmla="*/ 3540 w 10000"/>
              <a:gd name="connsiteY109" fmla="*/ 7559 h 10000"/>
              <a:gd name="connsiteX110" fmla="*/ 6274 w 10000"/>
              <a:gd name="connsiteY110" fmla="*/ 7546 h 10000"/>
              <a:gd name="connsiteX111" fmla="*/ 6579 w 10000"/>
              <a:gd name="connsiteY111" fmla="*/ 7071 h 10000"/>
              <a:gd name="connsiteX112" fmla="*/ 6787 w 10000"/>
              <a:gd name="connsiteY112" fmla="*/ 6519 h 10000"/>
              <a:gd name="connsiteX113" fmla="*/ 6813 w 10000"/>
              <a:gd name="connsiteY113" fmla="*/ 5416 h 10000"/>
              <a:gd name="connsiteX114" fmla="*/ 6853 w 10000"/>
              <a:gd name="connsiteY114" fmla="*/ 5220 h 10000"/>
              <a:gd name="connsiteX115" fmla="*/ 6893 w 10000"/>
              <a:gd name="connsiteY115" fmla="*/ 5120 h 10000"/>
              <a:gd name="connsiteX0" fmla="*/ 6893 w 10000"/>
              <a:gd name="connsiteY0" fmla="*/ 5120 h 10000"/>
              <a:gd name="connsiteX1" fmla="*/ 7034 w 10000"/>
              <a:gd name="connsiteY1" fmla="*/ 5306 h 10000"/>
              <a:gd name="connsiteX2" fmla="*/ 7078 w 10000"/>
              <a:gd name="connsiteY2" fmla="*/ 5620 h 10000"/>
              <a:gd name="connsiteX3" fmla="*/ 7000 w 10000"/>
              <a:gd name="connsiteY3" fmla="*/ 6464 h 10000"/>
              <a:gd name="connsiteX4" fmla="*/ 6913 w 10000"/>
              <a:gd name="connsiteY4" fmla="*/ 6918 h 10000"/>
              <a:gd name="connsiteX5" fmla="*/ 6739 w 10000"/>
              <a:gd name="connsiteY5" fmla="*/ 7313 h 10000"/>
              <a:gd name="connsiteX6" fmla="*/ 6515 w 10000"/>
              <a:gd name="connsiteY6" fmla="*/ 7678 h 10000"/>
              <a:gd name="connsiteX7" fmla="*/ 6323 w 10000"/>
              <a:gd name="connsiteY7" fmla="*/ 7886 h 10000"/>
              <a:gd name="connsiteX8" fmla="*/ 6127 w 10000"/>
              <a:gd name="connsiteY8" fmla="*/ 8064 h 10000"/>
              <a:gd name="connsiteX9" fmla="*/ 5777 w 10000"/>
              <a:gd name="connsiteY9" fmla="*/ 8202 h 10000"/>
              <a:gd name="connsiteX10" fmla="*/ 5329 w 10000"/>
              <a:gd name="connsiteY10" fmla="*/ 8327 h 10000"/>
              <a:gd name="connsiteX11" fmla="*/ 4741 w 10000"/>
              <a:gd name="connsiteY11" fmla="*/ 8452 h 10000"/>
              <a:gd name="connsiteX12" fmla="*/ 4115 w 10000"/>
              <a:gd name="connsiteY12" fmla="*/ 8522 h 10000"/>
              <a:gd name="connsiteX13" fmla="*/ 3645 w 10000"/>
              <a:gd name="connsiteY13" fmla="*/ 8544 h 10000"/>
              <a:gd name="connsiteX14" fmla="*/ 3131 w 10000"/>
              <a:gd name="connsiteY14" fmla="*/ 8512 h 10000"/>
              <a:gd name="connsiteX15" fmla="*/ 2797 w 10000"/>
              <a:gd name="connsiteY15" fmla="*/ 8437 h 10000"/>
              <a:gd name="connsiteX16" fmla="*/ 2821 w 10000"/>
              <a:gd name="connsiteY16" fmla="*/ 9449 h 10000"/>
              <a:gd name="connsiteX17" fmla="*/ 2506 w 10000"/>
              <a:gd name="connsiteY17" fmla="*/ 9471 h 10000"/>
              <a:gd name="connsiteX18" fmla="*/ 1974 w 10000"/>
              <a:gd name="connsiteY18" fmla="*/ 8909 h 10000"/>
              <a:gd name="connsiteX19" fmla="*/ 2108 w 10000"/>
              <a:gd name="connsiteY19" fmla="*/ 8624 h 10000"/>
              <a:gd name="connsiteX20" fmla="*/ 1900 w 10000"/>
              <a:gd name="connsiteY20" fmla="*/ 8202 h 10000"/>
              <a:gd name="connsiteX21" fmla="*/ 1195 w 10000"/>
              <a:gd name="connsiteY21" fmla="*/ 8506 h 10000"/>
              <a:gd name="connsiteX22" fmla="*/ 1024 w 10000"/>
              <a:gd name="connsiteY22" fmla="*/ 8226 h 10000"/>
              <a:gd name="connsiteX23" fmla="*/ 2108 w 10000"/>
              <a:gd name="connsiteY23" fmla="*/ 7784 h 10000"/>
              <a:gd name="connsiteX24" fmla="*/ 8422 w 10000"/>
              <a:gd name="connsiteY24" fmla="*/ 10000 h 10000"/>
              <a:gd name="connsiteX25" fmla="*/ 8851 w 10000"/>
              <a:gd name="connsiteY25" fmla="*/ 8466 h 10000"/>
              <a:gd name="connsiteX26" fmla="*/ 10000 w 10000"/>
              <a:gd name="connsiteY26" fmla="*/ 6822 h 10000"/>
              <a:gd name="connsiteX27" fmla="*/ 9240 w 10000"/>
              <a:gd name="connsiteY27" fmla="*/ 6614 h 10000"/>
              <a:gd name="connsiteX28" fmla="*/ 9266 w 10000"/>
              <a:gd name="connsiteY28" fmla="*/ 6166 h 10000"/>
              <a:gd name="connsiteX29" fmla="*/ 9328 w 10000"/>
              <a:gd name="connsiteY29" fmla="*/ 5614 h 10000"/>
              <a:gd name="connsiteX30" fmla="*/ 9386 w 10000"/>
              <a:gd name="connsiteY30" fmla="*/ 5204 h 10000"/>
              <a:gd name="connsiteX31" fmla="*/ 9208 w 10000"/>
              <a:gd name="connsiteY31" fmla="*/ 4743 h 10000"/>
              <a:gd name="connsiteX32" fmla="*/ 8867 w 10000"/>
              <a:gd name="connsiteY32" fmla="*/ 4371 h 10000"/>
              <a:gd name="connsiteX33" fmla="*/ 8750 w 10000"/>
              <a:gd name="connsiteY33" fmla="*/ 4023 h 10000"/>
              <a:gd name="connsiteX34" fmla="*/ 8727 w 10000"/>
              <a:gd name="connsiteY34" fmla="*/ 3628 h 10000"/>
              <a:gd name="connsiteX35" fmla="*/ 8895 w 10000"/>
              <a:gd name="connsiteY35" fmla="*/ 3175 h 10000"/>
              <a:gd name="connsiteX36" fmla="*/ 9098 w 10000"/>
              <a:gd name="connsiteY36" fmla="*/ 2802 h 10000"/>
              <a:gd name="connsiteX37" fmla="*/ 9098 w 10000"/>
              <a:gd name="connsiteY37" fmla="*/ 2691 h 10000"/>
              <a:gd name="connsiteX38" fmla="*/ 9357 w 10000"/>
              <a:gd name="connsiteY38" fmla="*/ 1219 h 10000"/>
              <a:gd name="connsiteX39" fmla="*/ 9384 w 10000"/>
              <a:gd name="connsiteY39" fmla="*/ 815 h 10000"/>
              <a:gd name="connsiteX40" fmla="*/ 9609 w 10000"/>
              <a:gd name="connsiteY40" fmla="*/ 810 h 10000"/>
              <a:gd name="connsiteX41" fmla="*/ 9816 w 10000"/>
              <a:gd name="connsiteY41" fmla="*/ 647 h 10000"/>
              <a:gd name="connsiteX42" fmla="*/ 9840 w 10000"/>
              <a:gd name="connsiteY42" fmla="*/ 29 h 10000"/>
              <a:gd name="connsiteX43" fmla="*/ 9356 w 10000"/>
              <a:gd name="connsiteY43" fmla="*/ 8 h 10000"/>
              <a:gd name="connsiteX44" fmla="*/ 8753 w 10000"/>
              <a:gd name="connsiteY44" fmla="*/ 188 h 10000"/>
              <a:gd name="connsiteX45" fmla="*/ 8230 w 10000"/>
              <a:gd name="connsiteY45" fmla="*/ 493 h 10000"/>
              <a:gd name="connsiteX46" fmla="*/ 7269 w 10000"/>
              <a:gd name="connsiteY46" fmla="*/ 936 h 10000"/>
              <a:gd name="connsiteX47" fmla="*/ 4636 w 10000"/>
              <a:gd name="connsiteY47" fmla="*/ 1812 h 10000"/>
              <a:gd name="connsiteX48" fmla="*/ 3540 w 10000"/>
              <a:gd name="connsiteY48" fmla="*/ 2297 h 10000"/>
              <a:gd name="connsiteX49" fmla="*/ 3540 w 10000"/>
              <a:gd name="connsiteY49" fmla="*/ 2466 h 10000"/>
              <a:gd name="connsiteX50" fmla="*/ 3664 w 10000"/>
              <a:gd name="connsiteY50" fmla="*/ 2438 h 10000"/>
              <a:gd name="connsiteX51" fmla="*/ 3690 w 10000"/>
              <a:gd name="connsiteY51" fmla="*/ 2572 h 10000"/>
              <a:gd name="connsiteX52" fmla="*/ 3492 w 10000"/>
              <a:gd name="connsiteY52" fmla="*/ 2658 h 10000"/>
              <a:gd name="connsiteX53" fmla="*/ 2670 w 10000"/>
              <a:gd name="connsiteY53" fmla="*/ 3179 h 10000"/>
              <a:gd name="connsiteX54" fmla="*/ 2356 w 10000"/>
              <a:gd name="connsiteY54" fmla="*/ 3461 h 10000"/>
              <a:gd name="connsiteX55" fmla="*/ 1766 w 10000"/>
              <a:gd name="connsiteY55" fmla="*/ 3832 h 10000"/>
              <a:gd name="connsiteX56" fmla="*/ 1572 w 10000"/>
              <a:gd name="connsiteY56" fmla="*/ 4005 h 10000"/>
              <a:gd name="connsiteX57" fmla="*/ 1579 w 10000"/>
              <a:gd name="connsiteY57" fmla="*/ 4136 h 10000"/>
              <a:gd name="connsiteX58" fmla="*/ 1306 w 10000"/>
              <a:gd name="connsiteY58" fmla="*/ 4290 h 10000"/>
              <a:gd name="connsiteX59" fmla="*/ 879 w 10000"/>
              <a:gd name="connsiteY59" fmla="*/ 4209 h 10000"/>
              <a:gd name="connsiteX60" fmla="*/ 393 w 10000"/>
              <a:gd name="connsiteY60" fmla="*/ 4540 h 10000"/>
              <a:gd name="connsiteX61" fmla="*/ 393 w 10000"/>
              <a:gd name="connsiteY61" fmla="*/ 4709 h 10000"/>
              <a:gd name="connsiteX62" fmla="*/ 0 w 10000"/>
              <a:gd name="connsiteY62" fmla="*/ 4935 h 10000"/>
              <a:gd name="connsiteX63" fmla="*/ 210 w 10000"/>
              <a:gd name="connsiteY63" fmla="*/ 5064 h 10000"/>
              <a:gd name="connsiteX64" fmla="*/ 516 w 10000"/>
              <a:gd name="connsiteY64" fmla="*/ 4947 h 10000"/>
              <a:gd name="connsiteX65" fmla="*/ 1093 w 10000"/>
              <a:gd name="connsiteY65" fmla="*/ 5153 h 10000"/>
              <a:gd name="connsiteX66" fmla="*/ 1694 w 10000"/>
              <a:gd name="connsiteY66" fmla="*/ 4899 h 10000"/>
              <a:gd name="connsiteX67" fmla="*/ 1830 w 10000"/>
              <a:gd name="connsiteY67" fmla="*/ 4963 h 10000"/>
              <a:gd name="connsiteX68" fmla="*/ 1208 w 10000"/>
              <a:gd name="connsiteY68" fmla="*/ 5255 h 10000"/>
              <a:gd name="connsiteX69" fmla="*/ 1830 w 10000"/>
              <a:gd name="connsiteY69" fmla="*/ 5593 h 10000"/>
              <a:gd name="connsiteX70" fmla="*/ 2226 w 10000"/>
              <a:gd name="connsiteY70" fmla="*/ 5384 h 10000"/>
              <a:gd name="connsiteX71" fmla="*/ 2506 w 10000"/>
              <a:gd name="connsiteY71" fmla="*/ 5334 h 10000"/>
              <a:gd name="connsiteX72" fmla="*/ 2521 w 10000"/>
              <a:gd name="connsiteY72" fmla="*/ 5491 h 10000"/>
              <a:gd name="connsiteX73" fmla="*/ 2119 w 10000"/>
              <a:gd name="connsiteY73" fmla="*/ 5655 h 10000"/>
              <a:gd name="connsiteX74" fmla="*/ 2352 w 10000"/>
              <a:gd name="connsiteY74" fmla="*/ 5861 h 10000"/>
              <a:gd name="connsiteX75" fmla="*/ 3131 w 10000"/>
              <a:gd name="connsiteY75" fmla="*/ 5468 h 10000"/>
              <a:gd name="connsiteX76" fmla="*/ 3005 w 10000"/>
              <a:gd name="connsiteY76" fmla="*/ 5316 h 10000"/>
              <a:gd name="connsiteX77" fmla="*/ 3284 w 10000"/>
              <a:gd name="connsiteY77" fmla="*/ 5164 h 10000"/>
              <a:gd name="connsiteX78" fmla="*/ 3579 w 10000"/>
              <a:gd name="connsiteY78" fmla="*/ 5321 h 10000"/>
              <a:gd name="connsiteX79" fmla="*/ 3962 w 10000"/>
              <a:gd name="connsiteY79" fmla="*/ 5251 h 10000"/>
              <a:gd name="connsiteX80" fmla="*/ 5234 w 10000"/>
              <a:gd name="connsiteY80" fmla="*/ 3804 h 10000"/>
              <a:gd name="connsiteX81" fmla="*/ 5200 w 10000"/>
              <a:gd name="connsiteY81" fmla="*/ 3966 h 10000"/>
              <a:gd name="connsiteX82" fmla="*/ 4273 w 10000"/>
              <a:gd name="connsiteY82" fmla="*/ 5451 h 10000"/>
              <a:gd name="connsiteX83" fmla="*/ 5649 w 10000"/>
              <a:gd name="connsiteY83" fmla="*/ 5267 h 10000"/>
              <a:gd name="connsiteX84" fmla="*/ 5565 w 10000"/>
              <a:gd name="connsiteY84" fmla="*/ 5525 h 10000"/>
              <a:gd name="connsiteX85" fmla="*/ 4618 w 10000"/>
              <a:gd name="connsiteY85" fmla="*/ 5677 h 10000"/>
              <a:gd name="connsiteX86" fmla="*/ 4659 w 10000"/>
              <a:gd name="connsiteY86" fmla="*/ 5873 h 10000"/>
              <a:gd name="connsiteX87" fmla="*/ 5265 w 10000"/>
              <a:gd name="connsiteY87" fmla="*/ 5855 h 10000"/>
              <a:gd name="connsiteX88" fmla="*/ 5245 w 10000"/>
              <a:gd name="connsiteY88" fmla="*/ 6030 h 10000"/>
              <a:gd name="connsiteX89" fmla="*/ 4800 w 10000"/>
              <a:gd name="connsiteY89" fmla="*/ 6064 h 10000"/>
              <a:gd name="connsiteX90" fmla="*/ 4800 w 10000"/>
              <a:gd name="connsiteY90" fmla="*/ 6249 h 10000"/>
              <a:gd name="connsiteX91" fmla="*/ 5139 w 10000"/>
              <a:gd name="connsiteY91" fmla="*/ 6262 h 10000"/>
              <a:gd name="connsiteX92" fmla="*/ 5118 w 10000"/>
              <a:gd name="connsiteY92" fmla="*/ 6420 h 10000"/>
              <a:gd name="connsiteX93" fmla="*/ 4735 w 10000"/>
              <a:gd name="connsiteY93" fmla="*/ 6499 h 10000"/>
              <a:gd name="connsiteX94" fmla="*/ 4618 w 10000"/>
              <a:gd name="connsiteY94" fmla="*/ 6537 h 10000"/>
              <a:gd name="connsiteX95" fmla="*/ 4517 w 10000"/>
              <a:gd name="connsiteY95" fmla="*/ 6485 h 10000"/>
              <a:gd name="connsiteX96" fmla="*/ 4587 w 10000"/>
              <a:gd name="connsiteY96" fmla="*/ 6415 h 10000"/>
              <a:gd name="connsiteX97" fmla="*/ 4523 w 10000"/>
              <a:gd name="connsiteY97" fmla="*/ 6200 h 10000"/>
              <a:gd name="connsiteX98" fmla="*/ 4207 w 10000"/>
              <a:gd name="connsiteY98" fmla="*/ 5879 h 10000"/>
              <a:gd name="connsiteX99" fmla="*/ 4025 w 10000"/>
              <a:gd name="connsiteY99" fmla="*/ 5924 h 10000"/>
              <a:gd name="connsiteX100" fmla="*/ 4048 w 10000"/>
              <a:gd name="connsiteY100" fmla="*/ 5754 h 10000"/>
              <a:gd name="connsiteX101" fmla="*/ 3742 w 10000"/>
              <a:gd name="connsiteY101" fmla="*/ 5571 h 10000"/>
              <a:gd name="connsiteX102" fmla="*/ 3303 w 10000"/>
              <a:gd name="connsiteY102" fmla="*/ 5805 h 10000"/>
              <a:gd name="connsiteX103" fmla="*/ 3341 w 10000"/>
              <a:gd name="connsiteY103" fmla="*/ 6278 h 10000"/>
              <a:gd name="connsiteX104" fmla="*/ 3184 w 10000"/>
              <a:gd name="connsiteY104" fmla="*/ 6318 h 10000"/>
              <a:gd name="connsiteX105" fmla="*/ 3195 w 10000"/>
              <a:gd name="connsiteY105" fmla="*/ 6874 h 10000"/>
              <a:gd name="connsiteX106" fmla="*/ 3471 w 10000"/>
              <a:gd name="connsiteY106" fmla="*/ 6906 h 10000"/>
              <a:gd name="connsiteX107" fmla="*/ 3557 w 10000"/>
              <a:gd name="connsiteY107" fmla="*/ 6968 h 10000"/>
              <a:gd name="connsiteX108" fmla="*/ 3540 w 10000"/>
              <a:gd name="connsiteY108" fmla="*/ 7559 h 10000"/>
              <a:gd name="connsiteX109" fmla="*/ 6274 w 10000"/>
              <a:gd name="connsiteY109" fmla="*/ 7546 h 10000"/>
              <a:gd name="connsiteX110" fmla="*/ 6579 w 10000"/>
              <a:gd name="connsiteY110" fmla="*/ 7071 h 10000"/>
              <a:gd name="connsiteX111" fmla="*/ 6787 w 10000"/>
              <a:gd name="connsiteY111" fmla="*/ 6519 h 10000"/>
              <a:gd name="connsiteX112" fmla="*/ 6813 w 10000"/>
              <a:gd name="connsiteY112" fmla="*/ 5416 h 10000"/>
              <a:gd name="connsiteX113" fmla="*/ 6853 w 10000"/>
              <a:gd name="connsiteY113" fmla="*/ 5220 h 10000"/>
              <a:gd name="connsiteX114" fmla="*/ 6893 w 10000"/>
              <a:gd name="connsiteY114" fmla="*/ 5120 h 10000"/>
              <a:gd name="connsiteX0" fmla="*/ 6893 w 10000"/>
              <a:gd name="connsiteY0" fmla="*/ 5120 h 10000"/>
              <a:gd name="connsiteX1" fmla="*/ 7034 w 10000"/>
              <a:gd name="connsiteY1" fmla="*/ 5306 h 10000"/>
              <a:gd name="connsiteX2" fmla="*/ 7078 w 10000"/>
              <a:gd name="connsiteY2" fmla="*/ 5620 h 10000"/>
              <a:gd name="connsiteX3" fmla="*/ 7000 w 10000"/>
              <a:gd name="connsiteY3" fmla="*/ 6464 h 10000"/>
              <a:gd name="connsiteX4" fmla="*/ 6913 w 10000"/>
              <a:gd name="connsiteY4" fmla="*/ 6918 h 10000"/>
              <a:gd name="connsiteX5" fmla="*/ 6739 w 10000"/>
              <a:gd name="connsiteY5" fmla="*/ 7313 h 10000"/>
              <a:gd name="connsiteX6" fmla="*/ 6515 w 10000"/>
              <a:gd name="connsiteY6" fmla="*/ 7678 h 10000"/>
              <a:gd name="connsiteX7" fmla="*/ 6323 w 10000"/>
              <a:gd name="connsiteY7" fmla="*/ 7886 h 10000"/>
              <a:gd name="connsiteX8" fmla="*/ 6127 w 10000"/>
              <a:gd name="connsiteY8" fmla="*/ 8064 h 10000"/>
              <a:gd name="connsiteX9" fmla="*/ 5777 w 10000"/>
              <a:gd name="connsiteY9" fmla="*/ 8202 h 10000"/>
              <a:gd name="connsiteX10" fmla="*/ 5329 w 10000"/>
              <a:gd name="connsiteY10" fmla="*/ 8327 h 10000"/>
              <a:gd name="connsiteX11" fmla="*/ 4741 w 10000"/>
              <a:gd name="connsiteY11" fmla="*/ 8452 h 10000"/>
              <a:gd name="connsiteX12" fmla="*/ 4115 w 10000"/>
              <a:gd name="connsiteY12" fmla="*/ 8522 h 10000"/>
              <a:gd name="connsiteX13" fmla="*/ 3645 w 10000"/>
              <a:gd name="connsiteY13" fmla="*/ 8544 h 10000"/>
              <a:gd name="connsiteX14" fmla="*/ 3131 w 10000"/>
              <a:gd name="connsiteY14" fmla="*/ 8512 h 10000"/>
              <a:gd name="connsiteX15" fmla="*/ 2797 w 10000"/>
              <a:gd name="connsiteY15" fmla="*/ 8437 h 10000"/>
              <a:gd name="connsiteX16" fmla="*/ 2821 w 10000"/>
              <a:gd name="connsiteY16" fmla="*/ 9449 h 10000"/>
              <a:gd name="connsiteX17" fmla="*/ 2506 w 10000"/>
              <a:gd name="connsiteY17" fmla="*/ 9471 h 10000"/>
              <a:gd name="connsiteX18" fmla="*/ 1974 w 10000"/>
              <a:gd name="connsiteY18" fmla="*/ 8909 h 10000"/>
              <a:gd name="connsiteX19" fmla="*/ 2108 w 10000"/>
              <a:gd name="connsiteY19" fmla="*/ 8624 h 10000"/>
              <a:gd name="connsiteX20" fmla="*/ 1900 w 10000"/>
              <a:gd name="connsiteY20" fmla="*/ 8202 h 10000"/>
              <a:gd name="connsiteX21" fmla="*/ 1195 w 10000"/>
              <a:gd name="connsiteY21" fmla="*/ 8506 h 10000"/>
              <a:gd name="connsiteX22" fmla="*/ 1024 w 10000"/>
              <a:gd name="connsiteY22" fmla="*/ 8226 h 10000"/>
              <a:gd name="connsiteX23" fmla="*/ 8422 w 10000"/>
              <a:gd name="connsiteY23" fmla="*/ 10000 h 10000"/>
              <a:gd name="connsiteX24" fmla="*/ 8851 w 10000"/>
              <a:gd name="connsiteY24" fmla="*/ 8466 h 10000"/>
              <a:gd name="connsiteX25" fmla="*/ 10000 w 10000"/>
              <a:gd name="connsiteY25" fmla="*/ 6822 h 10000"/>
              <a:gd name="connsiteX26" fmla="*/ 9240 w 10000"/>
              <a:gd name="connsiteY26" fmla="*/ 6614 h 10000"/>
              <a:gd name="connsiteX27" fmla="*/ 9266 w 10000"/>
              <a:gd name="connsiteY27" fmla="*/ 6166 h 10000"/>
              <a:gd name="connsiteX28" fmla="*/ 9328 w 10000"/>
              <a:gd name="connsiteY28" fmla="*/ 5614 h 10000"/>
              <a:gd name="connsiteX29" fmla="*/ 9386 w 10000"/>
              <a:gd name="connsiteY29" fmla="*/ 5204 h 10000"/>
              <a:gd name="connsiteX30" fmla="*/ 9208 w 10000"/>
              <a:gd name="connsiteY30" fmla="*/ 4743 h 10000"/>
              <a:gd name="connsiteX31" fmla="*/ 8867 w 10000"/>
              <a:gd name="connsiteY31" fmla="*/ 4371 h 10000"/>
              <a:gd name="connsiteX32" fmla="*/ 8750 w 10000"/>
              <a:gd name="connsiteY32" fmla="*/ 4023 h 10000"/>
              <a:gd name="connsiteX33" fmla="*/ 8727 w 10000"/>
              <a:gd name="connsiteY33" fmla="*/ 3628 h 10000"/>
              <a:gd name="connsiteX34" fmla="*/ 8895 w 10000"/>
              <a:gd name="connsiteY34" fmla="*/ 3175 h 10000"/>
              <a:gd name="connsiteX35" fmla="*/ 9098 w 10000"/>
              <a:gd name="connsiteY35" fmla="*/ 2802 h 10000"/>
              <a:gd name="connsiteX36" fmla="*/ 9098 w 10000"/>
              <a:gd name="connsiteY36" fmla="*/ 2691 h 10000"/>
              <a:gd name="connsiteX37" fmla="*/ 9357 w 10000"/>
              <a:gd name="connsiteY37" fmla="*/ 1219 h 10000"/>
              <a:gd name="connsiteX38" fmla="*/ 9384 w 10000"/>
              <a:gd name="connsiteY38" fmla="*/ 815 h 10000"/>
              <a:gd name="connsiteX39" fmla="*/ 9609 w 10000"/>
              <a:gd name="connsiteY39" fmla="*/ 810 h 10000"/>
              <a:gd name="connsiteX40" fmla="*/ 9816 w 10000"/>
              <a:gd name="connsiteY40" fmla="*/ 647 h 10000"/>
              <a:gd name="connsiteX41" fmla="*/ 9840 w 10000"/>
              <a:gd name="connsiteY41" fmla="*/ 29 h 10000"/>
              <a:gd name="connsiteX42" fmla="*/ 9356 w 10000"/>
              <a:gd name="connsiteY42" fmla="*/ 8 h 10000"/>
              <a:gd name="connsiteX43" fmla="*/ 8753 w 10000"/>
              <a:gd name="connsiteY43" fmla="*/ 188 h 10000"/>
              <a:gd name="connsiteX44" fmla="*/ 8230 w 10000"/>
              <a:gd name="connsiteY44" fmla="*/ 493 h 10000"/>
              <a:gd name="connsiteX45" fmla="*/ 7269 w 10000"/>
              <a:gd name="connsiteY45" fmla="*/ 936 h 10000"/>
              <a:gd name="connsiteX46" fmla="*/ 4636 w 10000"/>
              <a:gd name="connsiteY46" fmla="*/ 1812 h 10000"/>
              <a:gd name="connsiteX47" fmla="*/ 3540 w 10000"/>
              <a:gd name="connsiteY47" fmla="*/ 2297 h 10000"/>
              <a:gd name="connsiteX48" fmla="*/ 3540 w 10000"/>
              <a:gd name="connsiteY48" fmla="*/ 2466 h 10000"/>
              <a:gd name="connsiteX49" fmla="*/ 3664 w 10000"/>
              <a:gd name="connsiteY49" fmla="*/ 2438 h 10000"/>
              <a:gd name="connsiteX50" fmla="*/ 3690 w 10000"/>
              <a:gd name="connsiteY50" fmla="*/ 2572 h 10000"/>
              <a:gd name="connsiteX51" fmla="*/ 3492 w 10000"/>
              <a:gd name="connsiteY51" fmla="*/ 2658 h 10000"/>
              <a:gd name="connsiteX52" fmla="*/ 2670 w 10000"/>
              <a:gd name="connsiteY52" fmla="*/ 3179 h 10000"/>
              <a:gd name="connsiteX53" fmla="*/ 2356 w 10000"/>
              <a:gd name="connsiteY53" fmla="*/ 3461 h 10000"/>
              <a:gd name="connsiteX54" fmla="*/ 1766 w 10000"/>
              <a:gd name="connsiteY54" fmla="*/ 3832 h 10000"/>
              <a:gd name="connsiteX55" fmla="*/ 1572 w 10000"/>
              <a:gd name="connsiteY55" fmla="*/ 4005 h 10000"/>
              <a:gd name="connsiteX56" fmla="*/ 1579 w 10000"/>
              <a:gd name="connsiteY56" fmla="*/ 4136 h 10000"/>
              <a:gd name="connsiteX57" fmla="*/ 1306 w 10000"/>
              <a:gd name="connsiteY57" fmla="*/ 4290 h 10000"/>
              <a:gd name="connsiteX58" fmla="*/ 879 w 10000"/>
              <a:gd name="connsiteY58" fmla="*/ 4209 h 10000"/>
              <a:gd name="connsiteX59" fmla="*/ 393 w 10000"/>
              <a:gd name="connsiteY59" fmla="*/ 4540 h 10000"/>
              <a:gd name="connsiteX60" fmla="*/ 393 w 10000"/>
              <a:gd name="connsiteY60" fmla="*/ 4709 h 10000"/>
              <a:gd name="connsiteX61" fmla="*/ 0 w 10000"/>
              <a:gd name="connsiteY61" fmla="*/ 4935 h 10000"/>
              <a:gd name="connsiteX62" fmla="*/ 210 w 10000"/>
              <a:gd name="connsiteY62" fmla="*/ 5064 h 10000"/>
              <a:gd name="connsiteX63" fmla="*/ 516 w 10000"/>
              <a:gd name="connsiteY63" fmla="*/ 4947 h 10000"/>
              <a:gd name="connsiteX64" fmla="*/ 1093 w 10000"/>
              <a:gd name="connsiteY64" fmla="*/ 5153 h 10000"/>
              <a:gd name="connsiteX65" fmla="*/ 1694 w 10000"/>
              <a:gd name="connsiteY65" fmla="*/ 4899 h 10000"/>
              <a:gd name="connsiteX66" fmla="*/ 1830 w 10000"/>
              <a:gd name="connsiteY66" fmla="*/ 4963 h 10000"/>
              <a:gd name="connsiteX67" fmla="*/ 1208 w 10000"/>
              <a:gd name="connsiteY67" fmla="*/ 5255 h 10000"/>
              <a:gd name="connsiteX68" fmla="*/ 1830 w 10000"/>
              <a:gd name="connsiteY68" fmla="*/ 5593 h 10000"/>
              <a:gd name="connsiteX69" fmla="*/ 2226 w 10000"/>
              <a:gd name="connsiteY69" fmla="*/ 5384 h 10000"/>
              <a:gd name="connsiteX70" fmla="*/ 2506 w 10000"/>
              <a:gd name="connsiteY70" fmla="*/ 5334 h 10000"/>
              <a:gd name="connsiteX71" fmla="*/ 2521 w 10000"/>
              <a:gd name="connsiteY71" fmla="*/ 5491 h 10000"/>
              <a:gd name="connsiteX72" fmla="*/ 2119 w 10000"/>
              <a:gd name="connsiteY72" fmla="*/ 5655 h 10000"/>
              <a:gd name="connsiteX73" fmla="*/ 2352 w 10000"/>
              <a:gd name="connsiteY73" fmla="*/ 5861 h 10000"/>
              <a:gd name="connsiteX74" fmla="*/ 3131 w 10000"/>
              <a:gd name="connsiteY74" fmla="*/ 5468 h 10000"/>
              <a:gd name="connsiteX75" fmla="*/ 3005 w 10000"/>
              <a:gd name="connsiteY75" fmla="*/ 5316 h 10000"/>
              <a:gd name="connsiteX76" fmla="*/ 3284 w 10000"/>
              <a:gd name="connsiteY76" fmla="*/ 5164 h 10000"/>
              <a:gd name="connsiteX77" fmla="*/ 3579 w 10000"/>
              <a:gd name="connsiteY77" fmla="*/ 5321 h 10000"/>
              <a:gd name="connsiteX78" fmla="*/ 3962 w 10000"/>
              <a:gd name="connsiteY78" fmla="*/ 5251 h 10000"/>
              <a:gd name="connsiteX79" fmla="*/ 5234 w 10000"/>
              <a:gd name="connsiteY79" fmla="*/ 3804 h 10000"/>
              <a:gd name="connsiteX80" fmla="*/ 5200 w 10000"/>
              <a:gd name="connsiteY80" fmla="*/ 3966 h 10000"/>
              <a:gd name="connsiteX81" fmla="*/ 4273 w 10000"/>
              <a:gd name="connsiteY81" fmla="*/ 5451 h 10000"/>
              <a:gd name="connsiteX82" fmla="*/ 5649 w 10000"/>
              <a:gd name="connsiteY82" fmla="*/ 5267 h 10000"/>
              <a:gd name="connsiteX83" fmla="*/ 5565 w 10000"/>
              <a:gd name="connsiteY83" fmla="*/ 5525 h 10000"/>
              <a:gd name="connsiteX84" fmla="*/ 4618 w 10000"/>
              <a:gd name="connsiteY84" fmla="*/ 5677 h 10000"/>
              <a:gd name="connsiteX85" fmla="*/ 4659 w 10000"/>
              <a:gd name="connsiteY85" fmla="*/ 5873 h 10000"/>
              <a:gd name="connsiteX86" fmla="*/ 5265 w 10000"/>
              <a:gd name="connsiteY86" fmla="*/ 5855 h 10000"/>
              <a:gd name="connsiteX87" fmla="*/ 5245 w 10000"/>
              <a:gd name="connsiteY87" fmla="*/ 6030 h 10000"/>
              <a:gd name="connsiteX88" fmla="*/ 4800 w 10000"/>
              <a:gd name="connsiteY88" fmla="*/ 6064 h 10000"/>
              <a:gd name="connsiteX89" fmla="*/ 4800 w 10000"/>
              <a:gd name="connsiteY89" fmla="*/ 6249 h 10000"/>
              <a:gd name="connsiteX90" fmla="*/ 5139 w 10000"/>
              <a:gd name="connsiteY90" fmla="*/ 6262 h 10000"/>
              <a:gd name="connsiteX91" fmla="*/ 5118 w 10000"/>
              <a:gd name="connsiteY91" fmla="*/ 6420 h 10000"/>
              <a:gd name="connsiteX92" fmla="*/ 4735 w 10000"/>
              <a:gd name="connsiteY92" fmla="*/ 6499 h 10000"/>
              <a:gd name="connsiteX93" fmla="*/ 4618 w 10000"/>
              <a:gd name="connsiteY93" fmla="*/ 6537 h 10000"/>
              <a:gd name="connsiteX94" fmla="*/ 4517 w 10000"/>
              <a:gd name="connsiteY94" fmla="*/ 6485 h 10000"/>
              <a:gd name="connsiteX95" fmla="*/ 4587 w 10000"/>
              <a:gd name="connsiteY95" fmla="*/ 6415 h 10000"/>
              <a:gd name="connsiteX96" fmla="*/ 4523 w 10000"/>
              <a:gd name="connsiteY96" fmla="*/ 6200 h 10000"/>
              <a:gd name="connsiteX97" fmla="*/ 4207 w 10000"/>
              <a:gd name="connsiteY97" fmla="*/ 5879 h 10000"/>
              <a:gd name="connsiteX98" fmla="*/ 4025 w 10000"/>
              <a:gd name="connsiteY98" fmla="*/ 5924 h 10000"/>
              <a:gd name="connsiteX99" fmla="*/ 4048 w 10000"/>
              <a:gd name="connsiteY99" fmla="*/ 5754 h 10000"/>
              <a:gd name="connsiteX100" fmla="*/ 3742 w 10000"/>
              <a:gd name="connsiteY100" fmla="*/ 5571 h 10000"/>
              <a:gd name="connsiteX101" fmla="*/ 3303 w 10000"/>
              <a:gd name="connsiteY101" fmla="*/ 5805 h 10000"/>
              <a:gd name="connsiteX102" fmla="*/ 3341 w 10000"/>
              <a:gd name="connsiteY102" fmla="*/ 6278 h 10000"/>
              <a:gd name="connsiteX103" fmla="*/ 3184 w 10000"/>
              <a:gd name="connsiteY103" fmla="*/ 6318 h 10000"/>
              <a:gd name="connsiteX104" fmla="*/ 3195 w 10000"/>
              <a:gd name="connsiteY104" fmla="*/ 6874 h 10000"/>
              <a:gd name="connsiteX105" fmla="*/ 3471 w 10000"/>
              <a:gd name="connsiteY105" fmla="*/ 6906 h 10000"/>
              <a:gd name="connsiteX106" fmla="*/ 3557 w 10000"/>
              <a:gd name="connsiteY106" fmla="*/ 6968 h 10000"/>
              <a:gd name="connsiteX107" fmla="*/ 3540 w 10000"/>
              <a:gd name="connsiteY107" fmla="*/ 7559 h 10000"/>
              <a:gd name="connsiteX108" fmla="*/ 6274 w 10000"/>
              <a:gd name="connsiteY108" fmla="*/ 7546 h 10000"/>
              <a:gd name="connsiteX109" fmla="*/ 6579 w 10000"/>
              <a:gd name="connsiteY109" fmla="*/ 7071 h 10000"/>
              <a:gd name="connsiteX110" fmla="*/ 6787 w 10000"/>
              <a:gd name="connsiteY110" fmla="*/ 6519 h 10000"/>
              <a:gd name="connsiteX111" fmla="*/ 6813 w 10000"/>
              <a:gd name="connsiteY111" fmla="*/ 5416 h 10000"/>
              <a:gd name="connsiteX112" fmla="*/ 6853 w 10000"/>
              <a:gd name="connsiteY112" fmla="*/ 5220 h 10000"/>
              <a:gd name="connsiteX113" fmla="*/ 6893 w 10000"/>
              <a:gd name="connsiteY113" fmla="*/ 5120 h 10000"/>
              <a:gd name="connsiteX0" fmla="*/ 6893 w 10000"/>
              <a:gd name="connsiteY0" fmla="*/ 5120 h 10007"/>
              <a:gd name="connsiteX1" fmla="*/ 7034 w 10000"/>
              <a:gd name="connsiteY1" fmla="*/ 5306 h 10007"/>
              <a:gd name="connsiteX2" fmla="*/ 7078 w 10000"/>
              <a:gd name="connsiteY2" fmla="*/ 5620 h 10007"/>
              <a:gd name="connsiteX3" fmla="*/ 7000 w 10000"/>
              <a:gd name="connsiteY3" fmla="*/ 6464 h 10007"/>
              <a:gd name="connsiteX4" fmla="*/ 6913 w 10000"/>
              <a:gd name="connsiteY4" fmla="*/ 6918 h 10007"/>
              <a:gd name="connsiteX5" fmla="*/ 6739 w 10000"/>
              <a:gd name="connsiteY5" fmla="*/ 7313 h 10007"/>
              <a:gd name="connsiteX6" fmla="*/ 6515 w 10000"/>
              <a:gd name="connsiteY6" fmla="*/ 7678 h 10007"/>
              <a:gd name="connsiteX7" fmla="*/ 6323 w 10000"/>
              <a:gd name="connsiteY7" fmla="*/ 7886 h 10007"/>
              <a:gd name="connsiteX8" fmla="*/ 6127 w 10000"/>
              <a:gd name="connsiteY8" fmla="*/ 8064 h 10007"/>
              <a:gd name="connsiteX9" fmla="*/ 5777 w 10000"/>
              <a:gd name="connsiteY9" fmla="*/ 8202 h 10007"/>
              <a:gd name="connsiteX10" fmla="*/ 5329 w 10000"/>
              <a:gd name="connsiteY10" fmla="*/ 8327 h 10007"/>
              <a:gd name="connsiteX11" fmla="*/ 4741 w 10000"/>
              <a:gd name="connsiteY11" fmla="*/ 8452 h 10007"/>
              <a:gd name="connsiteX12" fmla="*/ 4115 w 10000"/>
              <a:gd name="connsiteY12" fmla="*/ 8522 h 10007"/>
              <a:gd name="connsiteX13" fmla="*/ 3645 w 10000"/>
              <a:gd name="connsiteY13" fmla="*/ 8544 h 10007"/>
              <a:gd name="connsiteX14" fmla="*/ 3131 w 10000"/>
              <a:gd name="connsiteY14" fmla="*/ 8512 h 10007"/>
              <a:gd name="connsiteX15" fmla="*/ 2797 w 10000"/>
              <a:gd name="connsiteY15" fmla="*/ 8437 h 10007"/>
              <a:gd name="connsiteX16" fmla="*/ 2821 w 10000"/>
              <a:gd name="connsiteY16" fmla="*/ 9449 h 10007"/>
              <a:gd name="connsiteX17" fmla="*/ 2506 w 10000"/>
              <a:gd name="connsiteY17" fmla="*/ 9471 h 10007"/>
              <a:gd name="connsiteX18" fmla="*/ 1974 w 10000"/>
              <a:gd name="connsiteY18" fmla="*/ 8909 h 10007"/>
              <a:gd name="connsiteX19" fmla="*/ 2108 w 10000"/>
              <a:gd name="connsiteY19" fmla="*/ 8624 h 10007"/>
              <a:gd name="connsiteX20" fmla="*/ 1900 w 10000"/>
              <a:gd name="connsiteY20" fmla="*/ 8202 h 10007"/>
              <a:gd name="connsiteX21" fmla="*/ 1195 w 10000"/>
              <a:gd name="connsiteY21" fmla="*/ 8506 h 10007"/>
              <a:gd name="connsiteX22" fmla="*/ 8422 w 10000"/>
              <a:gd name="connsiteY22" fmla="*/ 10000 h 10007"/>
              <a:gd name="connsiteX23" fmla="*/ 8851 w 10000"/>
              <a:gd name="connsiteY23" fmla="*/ 8466 h 10007"/>
              <a:gd name="connsiteX24" fmla="*/ 10000 w 10000"/>
              <a:gd name="connsiteY24" fmla="*/ 6822 h 10007"/>
              <a:gd name="connsiteX25" fmla="*/ 9240 w 10000"/>
              <a:gd name="connsiteY25" fmla="*/ 6614 h 10007"/>
              <a:gd name="connsiteX26" fmla="*/ 9266 w 10000"/>
              <a:gd name="connsiteY26" fmla="*/ 6166 h 10007"/>
              <a:gd name="connsiteX27" fmla="*/ 9328 w 10000"/>
              <a:gd name="connsiteY27" fmla="*/ 5614 h 10007"/>
              <a:gd name="connsiteX28" fmla="*/ 9386 w 10000"/>
              <a:gd name="connsiteY28" fmla="*/ 5204 h 10007"/>
              <a:gd name="connsiteX29" fmla="*/ 9208 w 10000"/>
              <a:gd name="connsiteY29" fmla="*/ 4743 h 10007"/>
              <a:gd name="connsiteX30" fmla="*/ 8867 w 10000"/>
              <a:gd name="connsiteY30" fmla="*/ 4371 h 10007"/>
              <a:gd name="connsiteX31" fmla="*/ 8750 w 10000"/>
              <a:gd name="connsiteY31" fmla="*/ 4023 h 10007"/>
              <a:gd name="connsiteX32" fmla="*/ 8727 w 10000"/>
              <a:gd name="connsiteY32" fmla="*/ 3628 h 10007"/>
              <a:gd name="connsiteX33" fmla="*/ 8895 w 10000"/>
              <a:gd name="connsiteY33" fmla="*/ 3175 h 10007"/>
              <a:gd name="connsiteX34" fmla="*/ 9098 w 10000"/>
              <a:gd name="connsiteY34" fmla="*/ 2802 h 10007"/>
              <a:gd name="connsiteX35" fmla="*/ 9098 w 10000"/>
              <a:gd name="connsiteY35" fmla="*/ 2691 h 10007"/>
              <a:gd name="connsiteX36" fmla="*/ 9357 w 10000"/>
              <a:gd name="connsiteY36" fmla="*/ 1219 h 10007"/>
              <a:gd name="connsiteX37" fmla="*/ 9384 w 10000"/>
              <a:gd name="connsiteY37" fmla="*/ 815 h 10007"/>
              <a:gd name="connsiteX38" fmla="*/ 9609 w 10000"/>
              <a:gd name="connsiteY38" fmla="*/ 810 h 10007"/>
              <a:gd name="connsiteX39" fmla="*/ 9816 w 10000"/>
              <a:gd name="connsiteY39" fmla="*/ 647 h 10007"/>
              <a:gd name="connsiteX40" fmla="*/ 9840 w 10000"/>
              <a:gd name="connsiteY40" fmla="*/ 29 h 10007"/>
              <a:gd name="connsiteX41" fmla="*/ 9356 w 10000"/>
              <a:gd name="connsiteY41" fmla="*/ 8 h 10007"/>
              <a:gd name="connsiteX42" fmla="*/ 8753 w 10000"/>
              <a:gd name="connsiteY42" fmla="*/ 188 h 10007"/>
              <a:gd name="connsiteX43" fmla="*/ 8230 w 10000"/>
              <a:gd name="connsiteY43" fmla="*/ 493 h 10007"/>
              <a:gd name="connsiteX44" fmla="*/ 7269 w 10000"/>
              <a:gd name="connsiteY44" fmla="*/ 936 h 10007"/>
              <a:gd name="connsiteX45" fmla="*/ 4636 w 10000"/>
              <a:gd name="connsiteY45" fmla="*/ 1812 h 10007"/>
              <a:gd name="connsiteX46" fmla="*/ 3540 w 10000"/>
              <a:gd name="connsiteY46" fmla="*/ 2297 h 10007"/>
              <a:gd name="connsiteX47" fmla="*/ 3540 w 10000"/>
              <a:gd name="connsiteY47" fmla="*/ 2466 h 10007"/>
              <a:gd name="connsiteX48" fmla="*/ 3664 w 10000"/>
              <a:gd name="connsiteY48" fmla="*/ 2438 h 10007"/>
              <a:gd name="connsiteX49" fmla="*/ 3690 w 10000"/>
              <a:gd name="connsiteY49" fmla="*/ 2572 h 10007"/>
              <a:gd name="connsiteX50" fmla="*/ 3492 w 10000"/>
              <a:gd name="connsiteY50" fmla="*/ 2658 h 10007"/>
              <a:gd name="connsiteX51" fmla="*/ 2670 w 10000"/>
              <a:gd name="connsiteY51" fmla="*/ 3179 h 10007"/>
              <a:gd name="connsiteX52" fmla="*/ 2356 w 10000"/>
              <a:gd name="connsiteY52" fmla="*/ 3461 h 10007"/>
              <a:gd name="connsiteX53" fmla="*/ 1766 w 10000"/>
              <a:gd name="connsiteY53" fmla="*/ 3832 h 10007"/>
              <a:gd name="connsiteX54" fmla="*/ 1572 w 10000"/>
              <a:gd name="connsiteY54" fmla="*/ 4005 h 10007"/>
              <a:gd name="connsiteX55" fmla="*/ 1579 w 10000"/>
              <a:gd name="connsiteY55" fmla="*/ 4136 h 10007"/>
              <a:gd name="connsiteX56" fmla="*/ 1306 w 10000"/>
              <a:gd name="connsiteY56" fmla="*/ 4290 h 10007"/>
              <a:gd name="connsiteX57" fmla="*/ 879 w 10000"/>
              <a:gd name="connsiteY57" fmla="*/ 4209 h 10007"/>
              <a:gd name="connsiteX58" fmla="*/ 393 w 10000"/>
              <a:gd name="connsiteY58" fmla="*/ 4540 h 10007"/>
              <a:gd name="connsiteX59" fmla="*/ 393 w 10000"/>
              <a:gd name="connsiteY59" fmla="*/ 4709 h 10007"/>
              <a:gd name="connsiteX60" fmla="*/ 0 w 10000"/>
              <a:gd name="connsiteY60" fmla="*/ 4935 h 10007"/>
              <a:gd name="connsiteX61" fmla="*/ 210 w 10000"/>
              <a:gd name="connsiteY61" fmla="*/ 5064 h 10007"/>
              <a:gd name="connsiteX62" fmla="*/ 516 w 10000"/>
              <a:gd name="connsiteY62" fmla="*/ 4947 h 10007"/>
              <a:gd name="connsiteX63" fmla="*/ 1093 w 10000"/>
              <a:gd name="connsiteY63" fmla="*/ 5153 h 10007"/>
              <a:gd name="connsiteX64" fmla="*/ 1694 w 10000"/>
              <a:gd name="connsiteY64" fmla="*/ 4899 h 10007"/>
              <a:gd name="connsiteX65" fmla="*/ 1830 w 10000"/>
              <a:gd name="connsiteY65" fmla="*/ 4963 h 10007"/>
              <a:gd name="connsiteX66" fmla="*/ 1208 w 10000"/>
              <a:gd name="connsiteY66" fmla="*/ 5255 h 10007"/>
              <a:gd name="connsiteX67" fmla="*/ 1830 w 10000"/>
              <a:gd name="connsiteY67" fmla="*/ 5593 h 10007"/>
              <a:gd name="connsiteX68" fmla="*/ 2226 w 10000"/>
              <a:gd name="connsiteY68" fmla="*/ 5384 h 10007"/>
              <a:gd name="connsiteX69" fmla="*/ 2506 w 10000"/>
              <a:gd name="connsiteY69" fmla="*/ 5334 h 10007"/>
              <a:gd name="connsiteX70" fmla="*/ 2521 w 10000"/>
              <a:gd name="connsiteY70" fmla="*/ 5491 h 10007"/>
              <a:gd name="connsiteX71" fmla="*/ 2119 w 10000"/>
              <a:gd name="connsiteY71" fmla="*/ 5655 h 10007"/>
              <a:gd name="connsiteX72" fmla="*/ 2352 w 10000"/>
              <a:gd name="connsiteY72" fmla="*/ 5861 h 10007"/>
              <a:gd name="connsiteX73" fmla="*/ 3131 w 10000"/>
              <a:gd name="connsiteY73" fmla="*/ 5468 h 10007"/>
              <a:gd name="connsiteX74" fmla="*/ 3005 w 10000"/>
              <a:gd name="connsiteY74" fmla="*/ 5316 h 10007"/>
              <a:gd name="connsiteX75" fmla="*/ 3284 w 10000"/>
              <a:gd name="connsiteY75" fmla="*/ 5164 h 10007"/>
              <a:gd name="connsiteX76" fmla="*/ 3579 w 10000"/>
              <a:gd name="connsiteY76" fmla="*/ 5321 h 10007"/>
              <a:gd name="connsiteX77" fmla="*/ 3962 w 10000"/>
              <a:gd name="connsiteY77" fmla="*/ 5251 h 10007"/>
              <a:gd name="connsiteX78" fmla="*/ 5234 w 10000"/>
              <a:gd name="connsiteY78" fmla="*/ 3804 h 10007"/>
              <a:gd name="connsiteX79" fmla="*/ 5200 w 10000"/>
              <a:gd name="connsiteY79" fmla="*/ 3966 h 10007"/>
              <a:gd name="connsiteX80" fmla="*/ 4273 w 10000"/>
              <a:gd name="connsiteY80" fmla="*/ 5451 h 10007"/>
              <a:gd name="connsiteX81" fmla="*/ 5649 w 10000"/>
              <a:gd name="connsiteY81" fmla="*/ 5267 h 10007"/>
              <a:gd name="connsiteX82" fmla="*/ 5565 w 10000"/>
              <a:gd name="connsiteY82" fmla="*/ 5525 h 10007"/>
              <a:gd name="connsiteX83" fmla="*/ 4618 w 10000"/>
              <a:gd name="connsiteY83" fmla="*/ 5677 h 10007"/>
              <a:gd name="connsiteX84" fmla="*/ 4659 w 10000"/>
              <a:gd name="connsiteY84" fmla="*/ 5873 h 10007"/>
              <a:gd name="connsiteX85" fmla="*/ 5265 w 10000"/>
              <a:gd name="connsiteY85" fmla="*/ 5855 h 10007"/>
              <a:gd name="connsiteX86" fmla="*/ 5245 w 10000"/>
              <a:gd name="connsiteY86" fmla="*/ 6030 h 10007"/>
              <a:gd name="connsiteX87" fmla="*/ 4800 w 10000"/>
              <a:gd name="connsiteY87" fmla="*/ 6064 h 10007"/>
              <a:gd name="connsiteX88" fmla="*/ 4800 w 10000"/>
              <a:gd name="connsiteY88" fmla="*/ 6249 h 10007"/>
              <a:gd name="connsiteX89" fmla="*/ 5139 w 10000"/>
              <a:gd name="connsiteY89" fmla="*/ 6262 h 10007"/>
              <a:gd name="connsiteX90" fmla="*/ 5118 w 10000"/>
              <a:gd name="connsiteY90" fmla="*/ 6420 h 10007"/>
              <a:gd name="connsiteX91" fmla="*/ 4735 w 10000"/>
              <a:gd name="connsiteY91" fmla="*/ 6499 h 10007"/>
              <a:gd name="connsiteX92" fmla="*/ 4618 w 10000"/>
              <a:gd name="connsiteY92" fmla="*/ 6537 h 10007"/>
              <a:gd name="connsiteX93" fmla="*/ 4517 w 10000"/>
              <a:gd name="connsiteY93" fmla="*/ 6485 h 10007"/>
              <a:gd name="connsiteX94" fmla="*/ 4587 w 10000"/>
              <a:gd name="connsiteY94" fmla="*/ 6415 h 10007"/>
              <a:gd name="connsiteX95" fmla="*/ 4523 w 10000"/>
              <a:gd name="connsiteY95" fmla="*/ 6200 h 10007"/>
              <a:gd name="connsiteX96" fmla="*/ 4207 w 10000"/>
              <a:gd name="connsiteY96" fmla="*/ 5879 h 10007"/>
              <a:gd name="connsiteX97" fmla="*/ 4025 w 10000"/>
              <a:gd name="connsiteY97" fmla="*/ 5924 h 10007"/>
              <a:gd name="connsiteX98" fmla="*/ 4048 w 10000"/>
              <a:gd name="connsiteY98" fmla="*/ 5754 h 10007"/>
              <a:gd name="connsiteX99" fmla="*/ 3742 w 10000"/>
              <a:gd name="connsiteY99" fmla="*/ 5571 h 10007"/>
              <a:gd name="connsiteX100" fmla="*/ 3303 w 10000"/>
              <a:gd name="connsiteY100" fmla="*/ 5805 h 10007"/>
              <a:gd name="connsiteX101" fmla="*/ 3341 w 10000"/>
              <a:gd name="connsiteY101" fmla="*/ 6278 h 10007"/>
              <a:gd name="connsiteX102" fmla="*/ 3184 w 10000"/>
              <a:gd name="connsiteY102" fmla="*/ 6318 h 10007"/>
              <a:gd name="connsiteX103" fmla="*/ 3195 w 10000"/>
              <a:gd name="connsiteY103" fmla="*/ 6874 h 10007"/>
              <a:gd name="connsiteX104" fmla="*/ 3471 w 10000"/>
              <a:gd name="connsiteY104" fmla="*/ 6906 h 10007"/>
              <a:gd name="connsiteX105" fmla="*/ 3557 w 10000"/>
              <a:gd name="connsiteY105" fmla="*/ 6968 h 10007"/>
              <a:gd name="connsiteX106" fmla="*/ 3540 w 10000"/>
              <a:gd name="connsiteY106" fmla="*/ 7559 h 10007"/>
              <a:gd name="connsiteX107" fmla="*/ 6274 w 10000"/>
              <a:gd name="connsiteY107" fmla="*/ 7546 h 10007"/>
              <a:gd name="connsiteX108" fmla="*/ 6579 w 10000"/>
              <a:gd name="connsiteY108" fmla="*/ 7071 h 10007"/>
              <a:gd name="connsiteX109" fmla="*/ 6787 w 10000"/>
              <a:gd name="connsiteY109" fmla="*/ 6519 h 10007"/>
              <a:gd name="connsiteX110" fmla="*/ 6813 w 10000"/>
              <a:gd name="connsiteY110" fmla="*/ 5416 h 10007"/>
              <a:gd name="connsiteX111" fmla="*/ 6853 w 10000"/>
              <a:gd name="connsiteY111" fmla="*/ 5220 h 10007"/>
              <a:gd name="connsiteX112" fmla="*/ 6893 w 10000"/>
              <a:gd name="connsiteY112" fmla="*/ 5120 h 10007"/>
              <a:gd name="connsiteX0" fmla="*/ 6893 w 10000"/>
              <a:gd name="connsiteY0" fmla="*/ 5120 h 10000"/>
              <a:gd name="connsiteX1" fmla="*/ 7034 w 10000"/>
              <a:gd name="connsiteY1" fmla="*/ 5306 h 10000"/>
              <a:gd name="connsiteX2" fmla="*/ 7078 w 10000"/>
              <a:gd name="connsiteY2" fmla="*/ 5620 h 10000"/>
              <a:gd name="connsiteX3" fmla="*/ 7000 w 10000"/>
              <a:gd name="connsiteY3" fmla="*/ 6464 h 10000"/>
              <a:gd name="connsiteX4" fmla="*/ 6913 w 10000"/>
              <a:gd name="connsiteY4" fmla="*/ 6918 h 10000"/>
              <a:gd name="connsiteX5" fmla="*/ 6739 w 10000"/>
              <a:gd name="connsiteY5" fmla="*/ 7313 h 10000"/>
              <a:gd name="connsiteX6" fmla="*/ 6515 w 10000"/>
              <a:gd name="connsiteY6" fmla="*/ 7678 h 10000"/>
              <a:gd name="connsiteX7" fmla="*/ 6323 w 10000"/>
              <a:gd name="connsiteY7" fmla="*/ 7886 h 10000"/>
              <a:gd name="connsiteX8" fmla="*/ 6127 w 10000"/>
              <a:gd name="connsiteY8" fmla="*/ 8064 h 10000"/>
              <a:gd name="connsiteX9" fmla="*/ 5777 w 10000"/>
              <a:gd name="connsiteY9" fmla="*/ 8202 h 10000"/>
              <a:gd name="connsiteX10" fmla="*/ 5329 w 10000"/>
              <a:gd name="connsiteY10" fmla="*/ 8327 h 10000"/>
              <a:gd name="connsiteX11" fmla="*/ 4741 w 10000"/>
              <a:gd name="connsiteY11" fmla="*/ 8452 h 10000"/>
              <a:gd name="connsiteX12" fmla="*/ 4115 w 10000"/>
              <a:gd name="connsiteY12" fmla="*/ 8522 h 10000"/>
              <a:gd name="connsiteX13" fmla="*/ 3645 w 10000"/>
              <a:gd name="connsiteY13" fmla="*/ 8544 h 10000"/>
              <a:gd name="connsiteX14" fmla="*/ 3131 w 10000"/>
              <a:gd name="connsiteY14" fmla="*/ 8512 h 10000"/>
              <a:gd name="connsiteX15" fmla="*/ 2797 w 10000"/>
              <a:gd name="connsiteY15" fmla="*/ 8437 h 10000"/>
              <a:gd name="connsiteX16" fmla="*/ 2821 w 10000"/>
              <a:gd name="connsiteY16" fmla="*/ 9449 h 10000"/>
              <a:gd name="connsiteX17" fmla="*/ 2506 w 10000"/>
              <a:gd name="connsiteY17" fmla="*/ 9471 h 10000"/>
              <a:gd name="connsiteX18" fmla="*/ 1974 w 10000"/>
              <a:gd name="connsiteY18" fmla="*/ 8909 h 10000"/>
              <a:gd name="connsiteX19" fmla="*/ 2108 w 10000"/>
              <a:gd name="connsiteY19" fmla="*/ 8624 h 10000"/>
              <a:gd name="connsiteX20" fmla="*/ 1900 w 10000"/>
              <a:gd name="connsiteY20" fmla="*/ 8202 h 10000"/>
              <a:gd name="connsiteX21" fmla="*/ 8422 w 10000"/>
              <a:gd name="connsiteY21" fmla="*/ 10000 h 10000"/>
              <a:gd name="connsiteX22" fmla="*/ 8851 w 10000"/>
              <a:gd name="connsiteY22" fmla="*/ 8466 h 10000"/>
              <a:gd name="connsiteX23" fmla="*/ 10000 w 10000"/>
              <a:gd name="connsiteY23" fmla="*/ 6822 h 10000"/>
              <a:gd name="connsiteX24" fmla="*/ 9240 w 10000"/>
              <a:gd name="connsiteY24" fmla="*/ 6614 h 10000"/>
              <a:gd name="connsiteX25" fmla="*/ 9266 w 10000"/>
              <a:gd name="connsiteY25" fmla="*/ 6166 h 10000"/>
              <a:gd name="connsiteX26" fmla="*/ 9328 w 10000"/>
              <a:gd name="connsiteY26" fmla="*/ 5614 h 10000"/>
              <a:gd name="connsiteX27" fmla="*/ 9386 w 10000"/>
              <a:gd name="connsiteY27" fmla="*/ 5204 h 10000"/>
              <a:gd name="connsiteX28" fmla="*/ 9208 w 10000"/>
              <a:gd name="connsiteY28" fmla="*/ 4743 h 10000"/>
              <a:gd name="connsiteX29" fmla="*/ 8867 w 10000"/>
              <a:gd name="connsiteY29" fmla="*/ 4371 h 10000"/>
              <a:gd name="connsiteX30" fmla="*/ 8750 w 10000"/>
              <a:gd name="connsiteY30" fmla="*/ 4023 h 10000"/>
              <a:gd name="connsiteX31" fmla="*/ 8727 w 10000"/>
              <a:gd name="connsiteY31" fmla="*/ 3628 h 10000"/>
              <a:gd name="connsiteX32" fmla="*/ 8895 w 10000"/>
              <a:gd name="connsiteY32" fmla="*/ 3175 h 10000"/>
              <a:gd name="connsiteX33" fmla="*/ 9098 w 10000"/>
              <a:gd name="connsiteY33" fmla="*/ 2802 h 10000"/>
              <a:gd name="connsiteX34" fmla="*/ 9098 w 10000"/>
              <a:gd name="connsiteY34" fmla="*/ 2691 h 10000"/>
              <a:gd name="connsiteX35" fmla="*/ 9357 w 10000"/>
              <a:gd name="connsiteY35" fmla="*/ 1219 h 10000"/>
              <a:gd name="connsiteX36" fmla="*/ 9384 w 10000"/>
              <a:gd name="connsiteY36" fmla="*/ 815 h 10000"/>
              <a:gd name="connsiteX37" fmla="*/ 9609 w 10000"/>
              <a:gd name="connsiteY37" fmla="*/ 810 h 10000"/>
              <a:gd name="connsiteX38" fmla="*/ 9816 w 10000"/>
              <a:gd name="connsiteY38" fmla="*/ 647 h 10000"/>
              <a:gd name="connsiteX39" fmla="*/ 9840 w 10000"/>
              <a:gd name="connsiteY39" fmla="*/ 29 h 10000"/>
              <a:gd name="connsiteX40" fmla="*/ 9356 w 10000"/>
              <a:gd name="connsiteY40" fmla="*/ 8 h 10000"/>
              <a:gd name="connsiteX41" fmla="*/ 8753 w 10000"/>
              <a:gd name="connsiteY41" fmla="*/ 188 h 10000"/>
              <a:gd name="connsiteX42" fmla="*/ 8230 w 10000"/>
              <a:gd name="connsiteY42" fmla="*/ 493 h 10000"/>
              <a:gd name="connsiteX43" fmla="*/ 7269 w 10000"/>
              <a:gd name="connsiteY43" fmla="*/ 936 h 10000"/>
              <a:gd name="connsiteX44" fmla="*/ 4636 w 10000"/>
              <a:gd name="connsiteY44" fmla="*/ 1812 h 10000"/>
              <a:gd name="connsiteX45" fmla="*/ 3540 w 10000"/>
              <a:gd name="connsiteY45" fmla="*/ 2297 h 10000"/>
              <a:gd name="connsiteX46" fmla="*/ 3540 w 10000"/>
              <a:gd name="connsiteY46" fmla="*/ 2466 h 10000"/>
              <a:gd name="connsiteX47" fmla="*/ 3664 w 10000"/>
              <a:gd name="connsiteY47" fmla="*/ 2438 h 10000"/>
              <a:gd name="connsiteX48" fmla="*/ 3690 w 10000"/>
              <a:gd name="connsiteY48" fmla="*/ 2572 h 10000"/>
              <a:gd name="connsiteX49" fmla="*/ 3492 w 10000"/>
              <a:gd name="connsiteY49" fmla="*/ 2658 h 10000"/>
              <a:gd name="connsiteX50" fmla="*/ 2670 w 10000"/>
              <a:gd name="connsiteY50" fmla="*/ 3179 h 10000"/>
              <a:gd name="connsiteX51" fmla="*/ 2356 w 10000"/>
              <a:gd name="connsiteY51" fmla="*/ 3461 h 10000"/>
              <a:gd name="connsiteX52" fmla="*/ 1766 w 10000"/>
              <a:gd name="connsiteY52" fmla="*/ 3832 h 10000"/>
              <a:gd name="connsiteX53" fmla="*/ 1572 w 10000"/>
              <a:gd name="connsiteY53" fmla="*/ 4005 h 10000"/>
              <a:gd name="connsiteX54" fmla="*/ 1579 w 10000"/>
              <a:gd name="connsiteY54" fmla="*/ 4136 h 10000"/>
              <a:gd name="connsiteX55" fmla="*/ 1306 w 10000"/>
              <a:gd name="connsiteY55" fmla="*/ 4290 h 10000"/>
              <a:gd name="connsiteX56" fmla="*/ 879 w 10000"/>
              <a:gd name="connsiteY56" fmla="*/ 4209 h 10000"/>
              <a:gd name="connsiteX57" fmla="*/ 393 w 10000"/>
              <a:gd name="connsiteY57" fmla="*/ 4540 h 10000"/>
              <a:gd name="connsiteX58" fmla="*/ 393 w 10000"/>
              <a:gd name="connsiteY58" fmla="*/ 4709 h 10000"/>
              <a:gd name="connsiteX59" fmla="*/ 0 w 10000"/>
              <a:gd name="connsiteY59" fmla="*/ 4935 h 10000"/>
              <a:gd name="connsiteX60" fmla="*/ 210 w 10000"/>
              <a:gd name="connsiteY60" fmla="*/ 5064 h 10000"/>
              <a:gd name="connsiteX61" fmla="*/ 516 w 10000"/>
              <a:gd name="connsiteY61" fmla="*/ 4947 h 10000"/>
              <a:gd name="connsiteX62" fmla="*/ 1093 w 10000"/>
              <a:gd name="connsiteY62" fmla="*/ 5153 h 10000"/>
              <a:gd name="connsiteX63" fmla="*/ 1694 w 10000"/>
              <a:gd name="connsiteY63" fmla="*/ 4899 h 10000"/>
              <a:gd name="connsiteX64" fmla="*/ 1830 w 10000"/>
              <a:gd name="connsiteY64" fmla="*/ 4963 h 10000"/>
              <a:gd name="connsiteX65" fmla="*/ 1208 w 10000"/>
              <a:gd name="connsiteY65" fmla="*/ 5255 h 10000"/>
              <a:gd name="connsiteX66" fmla="*/ 1830 w 10000"/>
              <a:gd name="connsiteY66" fmla="*/ 5593 h 10000"/>
              <a:gd name="connsiteX67" fmla="*/ 2226 w 10000"/>
              <a:gd name="connsiteY67" fmla="*/ 5384 h 10000"/>
              <a:gd name="connsiteX68" fmla="*/ 2506 w 10000"/>
              <a:gd name="connsiteY68" fmla="*/ 5334 h 10000"/>
              <a:gd name="connsiteX69" fmla="*/ 2521 w 10000"/>
              <a:gd name="connsiteY69" fmla="*/ 5491 h 10000"/>
              <a:gd name="connsiteX70" fmla="*/ 2119 w 10000"/>
              <a:gd name="connsiteY70" fmla="*/ 5655 h 10000"/>
              <a:gd name="connsiteX71" fmla="*/ 2352 w 10000"/>
              <a:gd name="connsiteY71" fmla="*/ 5861 h 10000"/>
              <a:gd name="connsiteX72" fmla="*/ 3131 w 10000"/>
              <a:gd name="connsiteY72" fmla="*/ 5468 h 10000"/>
              <a:gd name="connsiteX73" fmla="*/ 3005 w 10000"/>
              <a:gd name="connsiteY73" fmla="*/ 5316 h 10000"/>
              <a:gd name="connsiteX74" fmla="*/ 3284 w 10000"/>
              <a:gd name="connsiteY74" fmla="*/ 5164 h 10000"/>
              <a:gd name="connsiteX75" fmla="*/ 3579 w 10000"/>
              <a:gd name="connsiteY75" fmla="*/ 5321 h 10000"/>
              <a:gd name="connsiteX76" fmla="*/ 3962 w 10000"/>
              <a:gd name="connsiteY76" fmla="*/ 5251 h 10000"/>
              <a:gd name="connsiteX77" fmla="*/ 5234 w 10000"/>
              <a:gd name="connsiteY77" fmla="*/ 3804 h 10000"/>
              <a:gd name="connsiteX78" fmla="*/ 5200 w 10000"/>
              <a:gd name="connsiteY78" fmla="*/ 3966 h 10000"/>
              <a:gd name="connsiteX79" fmla="*/ 4273 w 10000"/>
              <a:gd name="connsiteY79" fmla="*/ 5451 h 10000"/>
              <a:gd name="connsiteX80" fmla="*/ 5649 w 10000"/>
              <a:gd name="connsiteY80" fmla="*/ 5267 h 10000"/>
              <a:gd name="connsiteX81" fmla="*/ 5565 w 10000"/>
              <a:gd name="connsiteY81" fmla="*/ 5525 h 10000"/>
              <a:gd name="connsiteX82" fmla="*/ 4618 w 10000"/>
              <a:gd name="connsiteY82" fmla="*/ 5677 h 10000"/>
              <a:gd name="connsiteX83" fmla="*/ 4659 w 10000"/>
              <a:gd name="connsiteY83" fmla="*/ 5873 h 10000"/>
              <a:gd name="connsiteX84" fmla="*/ 5265 w 10000"/>
              <a:gd name="connsiteY84" fmla="*/ 5855 h 10000"/>
              <a:gd name="connsiteX85" fmla="*/ 5245 w 10000"/>
              <a:gd name="connsiteY85" fmla="*/ 6030 h 10000"/>
              <a:gd name="connsiteX86" fmla="*/ 4800 w 10000"/>
              <a:gd name="connsiteY86" fmla="*/ 6064 h 10000"/>
              <a:gd name="connsiteX87" fmla="*/ 4800 w 10000"/>
              <a:gd name="connsiteY87" fmla="*/ 6249 h 10000"/>
              <a:gd name="connsiteX88" fmla="*/ 5139 w 10000"/>
              <a:gd name="connsiteY88" fmla="*/ 6262 h 10000"/>
              <a:gd name="connsiteX89" fmla="*/ 5118 w 10000"/>
              <a:gd name="connsiteY89" fmla="*/ 6420 h 10000"/>
              <a:gd name="connsiteX90" fmla="*/ 4735 w 10000"/>
              <a:gd name="connsiteY90" fmla="*/ 6499 h 10000"/>
              <a:gd name="connsiteX91" fmla="*/ 4618 w 10000"/>
              <a:gd name="connsiteY91" fmla="*/ 6537 h 10000"/>
              <a:gd name="connsiteX92" fmla="*/ 4517 w 10000"/>
              <a:gd name="connsiteY92" fmla="*/ 6485 h 10000"/>
              <a:gd name="connsiteX93" fmla="*/ 4587 w 10000"/>
              <a:gd name="connsiteY93" fmla="*/ 6415 h 10000"/>
              <a:gd name="connsiteX94" fmla="*/ 4523 w 10000"/>
              <a:gd name="connsiteY94" fmla="*/ 6200 h 10000"/>
              <a:gd name="connsiteX95" fmla="*/ 4207 w 10000"/>
              <a:gd name="connsiteY95" fmla="*/ 5879 h 10000"/>
              <a:gd name="connsiteX96" fmla="*/ 4025 w 10000"/>
              <a:gd name="connsiteY96" fmla="*/ 5924 h 10000"/>
              <a:gd name="connsiteX97" fmla="*/ 4048 w 10000"/>
              <a:gd name="connsiteY97" fmla="*/ 5754 h 10000"/>
              <a:gd name="connsiteX98" fmla="*/ 3742 w 10000"/>
              <a:gd name="connsiteY98" fmla="*/ 5571 h 10000"/>
              <a:gd name="connsiteX99" fmla="*/ 3303 w 10000"/>
              <a:gd name="connsiteY99" fmla="*/ 5805 h 10000"/>
              <a:gd name="connsiteX100" fmla="*/ 3341 w 10000"/>
              <a:gd name="connsiteY100" fmla="*/ 6278 h 10000"/>
              <a:gd name="connsiteX101" fmla="*/ 3184 w 10000"/>
              <a:gd name="connsiteY101" fmla="*/ 6318 h 10000"/>
              <a:gd name="connsiteX102" fmla="*/ 3195 w 10000"/>
              <a:gd name="connsiteY102" fmla="*/ 6874 h 10000"/>
              <a:gd name="connsiteX103" fmla="*/ 3471 w 10000"/>
              <a:gd name="connsiteY103" fmla="*/ 6906 h 10000"/>
              <a:gd name="connsiteX104" fmla="*/ 3557 w 10000"/>
              <a:gd name="connsiteY104" fmla="*/ 6968 h 10000"/>
              <a:gd name="connsiteX105" fmla="*/ 3540 w 10000"/>
              <a:gd name="connsiteY105" fmla="*/ 7559 h 10000"/>
              <a:gd name="connsiteX106" fmla="*/ 6274 w 10000"/>
              <a:gd name="connsiteY106" fmla="*/ 7546 h 10000"/>
              <a:gd name="connsiteX107" fmla="*/ 6579 w 10000"/>
              <a:gd name="connsiteY107" fmla="*/ 7071 h 10000"/>
              <a:gd name="connsiteX108" fmla="*/ 6787 w 10000"/>
              <a:gd name="connsiteY108" fmla="*/ 6519 h 10000"/>
              <a:gd name="connsiteX109" fmla="*/ 6813 w 10000"/>
              <a:gd name="connsiteY109" fmla="*/ 5416 h 10000"/>
              <a:gd name="connsiteX110" fmla="*/ 6853 w 10000"/>
              <a:gd name="connsiteY110" fmla="*/ 5220 h 10000"/>
              <a:gd name="connsiteX111" fmla="*/ 6893 w 10000"/>
              <a:gd name="connsiteY111" fmla="*/ 5120 h 10000"/>
              <a:gd name="connsiteX0" fmla="*/ 6893 w 10000"/>
              <a:gd name="connsiteY0" fmla="*/ 5120 h 10026"/>
              <a:gd name="connsiteX1" fmla="*/ 7034 w 10000"/>
              <a:gd name="connsiteY1" fmla="*/ 5306 h 10026"/>
              <a:gd name="connsiteX2" fmla="*/ 7078 w 10000"/>
              <a:gd name="connsiteY2" fmla="*/ 5620 h 10026"/>
              <a:gd name="connsiteX3" fmla="*/ 7000 w 10000"/>
              <a:gd name="connsiteY3" fmla="*/ 6464 h 10026"/>
              <a:gd name="connsiteX4" fmla="*/ 6913 w 10000"/>
              <a:gd name="connsiteY4" fmla="*/ 6918 h 10026"/>
              <a:gd name="connsiteX5" fmla="*/ 6739 w 10000"/>
              <a:gd name="connsiteY5" fmla="*/ 7313 h 10026"/>
              <a:gd name="connsiteX6" fmla="*/ 6515 w 10000"/>
              <a:gd name="connsiteY6" fmla="*/ 7678 h 10026"/>
              <a:gd name="connsiteX7" fmla="*/ 6323 w 10000"/>
              <a:gd name="connsiteY7" fmla="*/ 7886 h 10026"/>
              <a:gd name="connsiteX8" fmla="*/ 6127 w 10000"/>
              <a:gd name="connsiteY8" fmla="*/ 8064 h 10026"/>
              <a:gd name="connsiteX9" fmla="*/ 5777 w 10000"/>
              <a:gd name="connsiteY9" fmla="*/ 8202 h 10026"/>
              <a:gd name="connsiteX10" fmla="*/ 5329 w 10000"/>
              <a:gd name="connsiteY10" fmla="*/ 8327 h 10026"/>
              <a:gd name="connsiteX11" fmla="*/ 4741 w 10000"/>
              <a:gd name="connsiteY11" fmla="*/ 8452 h 10026"/>
              <a:gd name="connsiteX12" fmla="*/ 4115 w 10000"/>
              <a:gd name="connsiteY12" fmla="*/ 8522 h 10026"/>
              <a:gd name="connsiteX13" fmla="*/ 3645 w 10000"/>
              <a:gd name="connsiteY13" fmla="*/ 8544 h 10026"/>
              <a:gd name="connsiteX14" fmla="*/ 3131 w 10000"/>
              <a:gd name="connsiteY14" fmla="*/ 8512 h 10026"/>
              <a:gd name="connsiteX15" fmla="*/ 2797 w 10000"/>
              <a:gd name="connsiteY15" fmla="*/ 8437 h 10026"/>
              <a:gd name="connsiteX16" fmla="*/ 2821 w 10000"/>
              <a:gd name="connsiteY16" fmla="*/ 9449 h 10026"/>
              <a:gd name="connsiteX17" fmla="*/ 2506 w 10000"/>
              <a:gd name="connsiteY17" fmla="*/ 9471 h 10026"/>
              <a:gd name="connsiteX18" fmla="*/ 1974 w 10000"/>
              <a:gd name="connsiteY18" fmla="*/ 8909 h 10026"/>
              <a:gd name="connsiteX19" fmla="*/ 2108 w 10000"/>
              <a:gd name="connsiteY19" fmla="*/ 8624 h 10026"/>
              <a:gd name="connsiteX20" fmla="*/ 8422 w 10000"/>
              <a:gd name="connsiteY20" fmla="*/ 10000 h 10026"/>
              <a:gd name="connsiteX21" fmla="*/ 8851 w 10000"/>
              <a:gd name="connsiteY21" fmla="*/ 8466 h 10026"/>
              <a:gd name="connsiteX22" fmla="*/ 10000 w 10000"/>
              <a:gd name="connsiteY22" fmla="*/ 6822 h 10026"/>
              <a:gd name="connsiteX23" fmla="*/ 9240 w 10000"/>
              <a:gd name="connsiteY23" fmla="*/ 6614 h 10026"/>
              <a:gd name="connsiteX24" fmla="*/ 9266 w 10000"/>
              <a:gd name="connsiteY24" fmla="*/ 6166 h 10026"/>
              <a:gd name="connsiteX25" fmla="*/ 9328 w 10000"/>
              <a:gd name="connsiteY25" fmla="*/ 5614 h 10026"/>
              <a:gd name="connsiteX26" fmla="*/ 9386 w 10000"/>
              <a:gd name="connsiteY26" fmla="*/ 5204 h 10026"/>
              <a:gd name="connsiteX27" fmla="*/ 9208 w 10000"/>
              <a:gd name="connsiteY27" fmla="*/ 4743 h 10026"/>
              <a:gd name="connsiteX28" fmla="*/ 8867 w 10000"/>
              <a:gd name="connsiteY28" fmla="*/ 4371 h 10026"/>
              <a:gd name="connsiteX29" fmla="*/ 8750 w 10000"/>
              <a:gd name="connsiteY29" fmla="*/ 4023 h 10026"/>
              <a:gd name="connsiteX30" fmla="*/ 8727 w 10000"/>
              <a:gd name="connsiteY30" fmla="*/ 3628 h 10026"/>
              <a:gd name="connsiteX31" fmla="*/ 8895 w 10000"/>
              <a:gd name="connsiteY31" fmla="*/ 3175 h 10026"/>
              <a:gd name="connsiteX32" fmla="*/ 9098 w 10000"/>
              <a:gd name="connsiteY32" fmla="*/ 2802 h 10026"/>
              <a:gd name="connsiteX33" fmla="*/ 9098 w 10000"/>
              <a:gd name="connsiteY33" fmla="*/ 2691 h 10026"/>
              <a:gd name="connsiteX34" fmla="*/ 9357 w 10000"/>
              <a:gd name="connsiteY34" fmla="*/ 1219 h 10026"/>
              <a:gd name="connsiteX35" fmla="*/ 9384 w 10000"/>
              <a:gd name="connsiteY35" fmla="*/ 815 h 10026"/>
              <a:gd name="connsiteX36" fmla="*/ 9609 w 10000"/>
              <a:gd name="connsiteY36" fmla="*/ 810 h 10026"/>
              <a:gd name="connsiteX37" fmla="*/ 9816 w 10000"/>
              <a:gd name="connsiteY37" fmla="*/ 647 h 10026"/>
              <a:gd name="connsiteX38" fmla="*/ 9840 w 10000"/>
              <a:gd name="connsiteY38" fmla="*/ 29 h 10026"/>
              <a:gd name="connsiteX39" fmla="*/ 9356 w 10000"/>
              <a:gd name="connsiteY39" fmla="*/ 8 h 10026"/>
              <a:gd name="connsiteX40" fmla="*/ 8753 w 10000"/>
              <a:gd name="connsiteY40" fmla="*/ 188 h 10026"/>
              <a:gd name="connsiteX41" fmla="*/ 8230 w 10000"/>
              <a:gd name="connsiteY41" fmla="*/ 493 h 10026"/>
              <a:gd name="connsiteX42" fmla="*/ 7269 w 10000"/>
              <a:gd name="connsiteY42" fmla="*/ 936 h 10026"/>
              <a:gd name="connsiteX43" fmla="*/ 4636 w 10000"/>
              <a:gd name="connsiteY43" fmla="*/ 1812 h 10026"/>
              <a:gd name="connsiteX44" fmla="*/ 3540 w 10000"/>
              <a:gd name="connsiteY44" fmla="*/ 2297 h 10026"/>
              <a:gd name="connsiteX45" fmla="*/ 3540 w 10000"/>
              <a:gd name="connsiteY45" fmla="*/ 2466 h 10026"/>
              <a:gd name="connsiteX46" fmla="*/ 3664 w 10000"/>
              <a:gd name="connsiteY46" fmla="*/ 2438 h 10026"/>
              <a:gd name="connsiteX47" fmla="*/ 3690 w 10000"/>
              <a:gd name="connsiteY47" fmla="*/ 2572 h 10026"/>
              <a:gd name="connsiteX48" fmla="*/ 3492 w 10000"/>
              <a:gd name="connsiteY48" fmla="*/ 2658 h 10026"/>
              <a:gd name="connsiteX49" fmla="*/ 2670 w 10000"/>
              <a:gd name="connsiteY49" fmla="*/ 3179 h 10026"/>
              <a:gd name="connsiteX50" fmla="*/ 2356 w 10000"/>
              <a:gd name="connsiteY50" fmla="*/ 3461 h 10026"/>
              <a:gd name="connsiteX51" fmla="*/ 1766 w 10000"/>
              <a:gd name="connsiteY51" fmla="*/ 3832 h 10026"/>
              <a:gd name="connsiteX52" fmla="*/ 1572 w 10000"/>
              <a:gd name="connsiteY52" fmla="*/ 4005 h 10026"/>
              <a:gd name="connsiteX53" fmla="*/ 1579 w 10000"/>
              <a:gd name="connsiteY53" fmla="*/ 4136 h 10026"/>
              <a:gd name="connsiteX54" fmla="*/ 1306 w 10000"/>
              <a:gd name="connsiteY54" fmla="*/ 4290 h 10026"/>
              <a:gd name="connsiteX55" fmla="*/ 879 w 10000"/>
              <a:gd name="connsiteY55" fmla="*/ 4209 h 10026"/>
              <a:gd name="connsiteX56" fmla="*/ 393 w 10000"/>
              <a:gd name="connsiteY56" fmla="*/ 4540 h 10026"/>
              <a:gd name="connsiteX57" fmla="*/ 393 w 10000"/>
              <a:gd name="connsiteY57" fmla="*/ 4709 h 10026"/>
              <a:gd name="connsiteX58" fmla="*/ 0 w 10000"/>
              <a:gd name="connsiteY58" fmla="*/ 4935 h 10026"/>
              <a:gd name="connsiteX59" fmla="*/ 210 w 10000"/>
              <a:gd name="connsiteY59" fmla="*/ 5064 h 10026"/>
              <a:gd name="connsiteX60" fmla="*/ 516 w 10000"/>
              <a:gd name="connsiteY60" fmla="*/ 4947 h 10026"/>
              <a:gd name="connsiteX61" fmla="*/ 1093 w 10000"/>
              <a:gd name="connsiteY61" fmla="*/ 5153 h 10026"/>
              <a:gd name="connsiteX62" fmla="*/ 1694 w 10000"/>
              <a:gd name="connsiteY62" fmla="*/ 4899 h 10026"/>
              <a:gd name="connsiteX63" fmla="*/ 1830 w 10000"/>
              <a:gd name="connsiteY63" fmla="*/ 4963 h 10026"/>
              <a:gd name="connsiteX64" fmla="*/ 1208 w 10000"/>
              <a:gd name="connsiteY64" fmla="*/ 5255 h 10026"/>
              <a:gd name="connsiteX65" fmla="*/ 1830 w 10000"/>
              <a:gd name="connsiteY65" fmla="*/ 5593 h 10026"/>
              <a:gd name="connsiteX66" fmla="*/ 2226 w 10000"/>
              <a:gd name="connsiteY66" fmla="*/ 5384 h 10026"/>
              <a:gd name="connsiteX67" fmla="*/ 2506 w 10000"/>
              <a:gd name="connsiteY67" fmla="*/ 5334 h 10026"/>
              <a:gd name="connsiteX68" fmla="*/ 2521 w 10000"/>
              <a:gd name="connsiteY68" fmla="*/ 5491 h 10026"/>
              <a:gd name="connsiteX69" fmla="*/ 2119 w 10000"/>
              <a:gd name="connsiteY69" fmla="*/ 5655 h 10026"/>
              <a:gd name="connsiteX70" fmla="*/ 2352 w 10000"/>
              <a:gd name="connsiteY70" fmla="*/ 5861 h 10026"/>
              <a:gd name="connsiteX71" fmla="*/ 3131 w 10000"/>
              <a:gd name="connsiteY71" fmla="*/ 5468 h 10026"/>
              <a:gd name="connsiteX72" fmla="*/ 3005 w 10000"/>
              <a:gd name="connsiteY72" fmla="*/ 5316 h 10026"/>
              <a:gd name="connsiteX73" fmla="*/ 3284 w 10000"/>
              <a:gd name="connsiteY73" fmla="*/ 5164 h 10026"/>
              <a:gd name="connsiteX74" fmla="*/ 3579 w 10000"/>
              <a:gd name="connsiteY74" fmla="*/ 5321 h 10026"/>
              <a:gd name="connsiteX75" fmla="*/ 3962 w 10000"/>
              <a:gd name="connsiteY75" fmla="*/ 5251 h 10026"/>
              <a:gd name="connsiteX76" fmla="*/ 5234 w 10000"/>
              <a:gd name="connsiteY76" fmla="*/ 3804 h 10026"/>
              <a:gd name="connsiteX77" fmla="*/ 5200 w 10000"/>
              <a:gd name="connsiteY77" fmla="*/ 3966 h 10026"/>
              <a:gd name="connsiteX78" fmla="*/ 4273 w 10000"/>
              <a:gd name="connsiteY78" fmla="*/ 5451 h 10026"/>
              <a:gd name="connsiteX79" fmla="*/ 5649 w 10000"/>
              <a:gd name="connsiteY79" fmla="*/ 5267 h 10026"/>
              <a:gd name="connsiteX80" fmla="*/ 5565 w 10000"/>
              <a:gd name="connsiteY80" fmla="*/ 5525 h 10026"/>
              <a:gd name="connsiteX81" fmla="*/ 4618 w 10000"/>
              <a:gd name="connsiteY81" fmla="*/ 5677 h 10026"/>
              <a:gd name="connsiteX82" fmla="*/ 4659 w 10000"/>
              <a:gd name="connsiteY82" fmla="*/ 5873 h 10026"/>
              <a:gd name="connsiteX83" fmla="*/ 5265 w 10000"/>
              <a:gd name="connsiteY83" fmla="*/ 5855 h 10026"/>
              <a:gd name="connsiteX84" fmla="*/ 5245 w 10000"/>
              <a:gd name="connsiteY84" fmla="*/ 6030 h 10026"/>
              <a:gd name="connsiteX85" fmla="*/ 4800 w 10000"/>
              <a:gd name="connsiteY85" fmla="*/ 6064 h 10026"/>
              <a:gd name="connsiteX86" fmla="*/ 4800 w 10000"/>
              <a:gd name="connsiteY86" fmla="*/ 6249 h 10026"/>
              <a:gd name="connsiteX87" fmla="*/ 5139 w 10000"/>
              <a:gd name="connsiteY87" fmla="*/ 6262 h 10026"/>
              <a:gd name="connsiteX88" fmla="*/ 5118 w 10000"/>
              <a:gd name="connsiteY88" fmla="*/ 6420 h 10026"/>
              <a:gd name="connsiteX89" fmla="*/ 4735 w 10000"/>
              <a:gd name="connsiteY89" fmla="*/ 6499 h 10026"/>
              <a:gd name="connsiteX90" fmla="*/ 4618 w 10000"/>
              <a:gd name="connsiteY90" fmla="*/ 6537 h 10026"/>
              <a:gd name="connsiteX91" fmla="*/ 4517 w 10000"/>
              <a:gd name="connsiteY91" fmla="*/ 6485 h 10026"/>
              <a:gd name="connsiteX92" fmla="*/ 4587 w 10000"/>
              <a:gd name="connsiteY92" fmla="*/ 6415 h 10026"/>
              <a:gd name="connsiteX93" fmla="*/ 4523 w 10000"/>
              <a:gd name="connsiteY93" fmla="*/ 6200 h 10026"/>
              <a:gd name="connsiteX94" fmla="*/ 4207 w 10000"/>
              <a:gd name="connsiteY94" fmla="*/ 5879 h 10026"/>
              <a:gd name="connsiteX95" fmla="*/ 4025 w 10000"/>
              <a:gd name="connsiteY95" fmla="*/ 5924 h 10026"/>
              <a:gd name="connsiteX96" fmla="*/ 4048 w 10000"/>
              <a:gd name="connsiteY96" fmla="*/ 5754 h 10026"/>
              <a:gd name="connsiteX97" fmla="*/ 3742 w 10000"/>
              <a:gd name="connsiteY97" fmla="*/ 5571 h 10026"/>
              <a:gd name="connsiteX98" fmla="*/ 3303 w 10000"/>
              <a:gd name="connsiteY98" fmla="*/ 5805 h 10026"/>
              <a:gd name="connsiteX99" fmla="*/ 3341 w 10000"/>
              <a:gd name="connsiteY99" fmla="*/ 6278 h 10026"/>
              <a:gd name="connsiteX100" fmla="*/ 3184 w 10000"/>
              <a:gd name="connsiteY100" fmla="*/ 6318 h 10026"/>
              <a:gd name="connsiteX101" fmla="*/ 3195 w 10000"/>
              <a:gd name="connsiteY101" fmla="*/ 6874 h 10026"/>
              <a:gd name="connsiteX102" fmla="*/ 3471 w 10000"/>
              <a:gd name="connsiteY102" fmla="*/ 6906 h 10026"/>
              <a:gd name="connsiteX103" fmla="*/ 3557 w 10000"/>
              <a:gd name="connsiteY103" fmla="*/ 6968 h 10026"/>
              <a:gd name="connsiteX104" fmla="*/ 3540 w 10000"/>
              <a:gd name="connsiteY104" fmla="*/ 7559 h 10026"/>
              <a:gd name="connsiteX105" fmla="*/ 6274 w 10000"/>
              <a:gd name="connsiteY105" fmla="*/ 7546 h 10026"/>
              <a:gd name="connsiteX106" fmla="*/ 6579 w 10000"/>
              <a:gd name="connsiteY106" fmla="*/ 7071 h 10026"/>
              <a:gd name="connsiteX107" fmla="*/ 6787 w 10000"/>
              <a:gd name="connsiteY107" fmla="*/ 6519 h 10026"/>
              <a:gd name="connsiteX108" fmla="*/ 6813 w 10000"/>
              <a:gd name="connsiteY108" fmla="*/ 5416 h 10026"/>
              <a:gd name="connsiteX109" fmla="*/ 6853 w 10000"/>
              <a:gd name="connsiteY109" fmla="*/ 5220 h 10026"/>
              <a:gd name="connsiteX110" fmla="*/ 6893 w 10000"/>
              <a:gd name="connsiteY110" fmla="*/ 5120 h 10026"/>
              <a:gd name="connsiteX0" fmla="*/ 6893 w 10000"/>
              <a:gd name="connsiteY0" fmla="*/ 5120 h 10074"/>
              <a:gd name="connsiteX1" fmla="*/ 7034 w 10000"/>
              <a:gd name="connsiteY1" fmla="*/ 5306 h 10074"/>
              <a:gd name="connsiteX2" fmla="*/ 7078 w 10000"/>
              <a:gd name="connsiteY2" fmla="*/ 5620 h 10074"/>
              <a:gd name="connsiteX3" fmla="*/ 7000 w 10000"/>
              <a:gd name="connsiteY3" fmla="*/ 6464 h 10074"/>
              <a:gd name="connsiteX4" fmla="*/ 6913 w 10000"/>
              <a:gd name="connsiteY4" fmla="*/ 6918 h 10074"/>
              <a:gd name="connsiteX5" fmla="*/ 6739 w 10000"/>
              <a:gd name="connsiteY5" fmla="*/ 7313 h 10074"/>
              <a:gd name="connsiteX6" fmla="*/ 6515 w 10000"/>
              <a:gd name="connsiteY6" fmla="*/ 7678 h 10074"/>
              <a:gd name="connsiteX7" fmla="*/ 6323 w 10000"/>
              <a:gd name="connsiteY7" fmla="*/ 7886 h 10074"/>
              <a:gd name="connsiteX8" fmla="*/ 6127 w 10000"/>
              <a:gd name="connsiteY8" fmla="*/ 8064 h 10074"/>
              <a:gd name="connsiteX9" fmla="*/ 5777 w 10000"/>
              <a:gd name="connsiteY9" fmla="*/ 8202 h 10074"/>
              <a:gd name="connsiteX10" fmla="*/ 5329 w 10000"/>
              <a:gd name="connsiteY10" fmla="*/ 8327 h 10074"/>
              <a:gd name="connsiteX11" fmla="*/ 4741 w 10000"/>
              <a:gd name="connsiteY11" fmla="*/ 8452 h 10074"/>
              <a:gd name="connsiteX12" fmla="*/ 4115 w 10000"/>
              <a:gd name="connsiteY12" fmla="*/ 8522 h 10074"/>
              <a:gd name="connsiteX13" fmla="*/ 3645 w 10000"/>
              <a:gd name="connsiteY13" fmla="*/ 8544 h 10074"/>
              <a:gd name="connsiteX14" fmla="*/ 3131 w 10000"/>
              <a:gd name="connsiteY14" fmla="*/ 8512 h 10074"/>
              <a:gd name="connsiteX15" fmla="*/ 2797 w 10000"/>
              <a:gd name="connsiteY15" fmla="*/ 8437 h 10074"/>
              <a:gd name="connsiteX16" fmla="*/ 2821 w 10000"/>
              <a:gd name="connsiteY16" fmla="*/ 9449 h 10074"/>
              <a:gd name="connsiteX17" fmla="*/ 2506 w 10000"/>
              <a:gd name="connsiteY17" fmla="*/ 9471 h 10074"/>
              <a:gd name="connsiteX18" fmla="*/ 1974 w 10000"/>
              <a:gd name="connsiteY18" fmla="*/ 8909 h 10074"/>
              <a:gd name="connsiteX19" fmla="*/ 8422 w 10000"/>
              <a:gd name="connsiteY19" fmla="*/ 10000 h 10074"/>
              <a:gd name="connsiteX20" fmla="*/ 8851 w 10000"/>
              <a:gd name="connsiteY20" fmla="*/ 8466 h 10074"/>
              <a:gd name="connsiteX21" fmla="*/ 10000 w 10000"/>
              <a:gd name="connsiteY21" fmla="*/ 6822 h 10074"/>
              <a:gd name="connsiteX22" fmla="*/ 9240 w 10000"/>
              <a:gd name="connsiteY22" fmla="*/ 6614 h 10074"/>
              <a:gd name="connsiteX23" fmla="*/ 9266 w 10000"/>
              <a:gd name="connsiteY23" fmla="*/ 6166 h 10074"/>
              <a:gd name="connsiteX24" fmla="*/ 9328 w 10000"/>
              <a:gd name="connsiteY24" fmla="*/ 5614 h 10074"/>
              <a:gd name="connsiteX25" fmla="*/ 9386 w 10000"/>
              <a:gd name="connsiteY25" fmla="*/ 5204 h 10074"/>
              <a:gd name="connsiteX26" fmla="*/ 9208 w 10000"/>
              <a:gd name="connsiteY26" fmla="*/ 4743 h 10074"/>
              <a:gd name="connsiteX27" fmla="*/ 8867 w 10000"/>
              <a:gd name="connsiteY27" fmla="*/ 4371 h 10074"/>
              <a:gd name="connsiteX28" fmla="*/ 8750 w 10000"/>
              <a:gd name="connsiteY28" fmla="*/ 4023 h 10074"/>
              <a:gd name="connsiteX29" fmla="*/ 8727 w 10000"/>
              <a:gd name="connsiteY29" fmla="*/ 3628 h 10074"/>
              <a:gd name="connsiteX30" fmla="*/ 8895 w 10000"/>
              <a:gd name="connsiteY30" fmla="*/ 3175 h 10074"/>
              <a:gd name="connsiteX31" fmla="*/ 9098 w 10000"/>
              <a:gd name="connsiteY31" fmla="*/ 2802 h 10074"/>
              <a:gd name="connsiteX32" fmla="*/ 9098 w 10000"/>
              <a:gd name="connsiteY32" fmla="*/ 2691 h 10074"/>
              <a:gd name="connsiteX33" fmla="*/ 9357 w 10000"/>
              <a:gd name="connsiteY33" fmla="*/ 1219 h 10074"/>
              <a:gd name="connsiteX34" fmla="*/ 9384 w 10000"/>
              <a:gd name="connsiteY34" fmla="*/ 815 h 10074"/>
              <a:gd name="connsiteX35" fmla="*/ 9609 w 10000"/>
              <a:gd name="connsiteY35" fmla="*/ 810 h 10074"/>
              <a:gd name="connsiteX36" fmla="*/ 9816 w 10000"/>
              <a:gd name="connsiteY36" fmla="*/ 647 h 10074"/>
              <a:gd name="connsiteX37" fmla="*/ 9840 w 10000"/>
              <a:gd name="connsiteY37" fmla="*/ 29 h 10074"/>
              <a:gd name="connsiteX38" fmla="*/ 9356 w 10000"/>
              <a:gd name="connsiteY38" fmla="*/ 8 h 10074"/>
              <a:gd name="connsiteX39" fmla="*/ 8753 w 10000"/>
              <a:gd name="connsiteY39" fmla="*/ 188 h 10074"/>
              <a:gd name="connsiteX40" fmla="*/ 8230 w 10000"/>
              <a:gd name="connsiteY40" fmla="*/ 493 h 10074"/>
              <a:gd name="connsiteX41" fmla="*/ 7269 w 10000"/>
              <a:gd name="connsiteY41" fmla="*/ 936 h 10074"/>
              <a:gd name="connsiteX42" fmla="*/ 4636 w 10000"/>
              <a:gd name="connsiteY42" fmla="*/ 1812 h 10074"/>
              <a:gd name="connsiteX43" fmla="*/ 3540 w 10000"/>
              <a:gd name="connsiteY43" fmla="*/ 2297 h 10074"/>
              <a:gd name="connsiteX44" fmla="*/ 3540 w 10000"/>
              <a:gd name="connsiteY44" fmla="*/ 2466 h 10074"/>
              <a:gd name="connsiteX45" fmla="*/ 3664 w 10000"/>
              <a:gd name="connsiteY45" fmla="*/ 2438 h 10074"/>
              <a:gd name="connsiteX46" fmla="*/ 3690 w 10000"/>
              <a:gd name="connsiteY46" fmla="*/ 2572 h 10074"/>
              <a:gd name="connsiteX47" fmla="*/ 3492 w 10000"/>
              <a:gd name="connsiteY47" fmla="*/ 2658 h 10074"/>
              <a:gd name="connsiteX48" fmla="*/ 2670 w 10000"/>
              <a:gd name="connsiteY48" fmla="*/ 3179 h 10074"/>
              <a:gd name="connsiteX49" fmla="*/ 2356 w 10000"/>
              <a:gd name="connsiteY49" fmla="*/ 3461 h 10074"/>
              <a:gd name="connsiteX50" fmla="*/ 1766 w 10000"/>
              <a:gd name="connsiteY50" fmla="*/ 3832 h 10074"/>
              <a:gd name="connsiteX51" fmla="*/ 1572 w 10000"/>
              <a:gd name="connsiteY51" fmla="*/ 4005 h 10074"/>
              <a:gd name="connsiteX52" fmla="*/ 1579 w 10000"/>
              <a:gd name="connsiteY52" fmla="*/ 4136 h 10074"/>
              <a:gd name="connsiteX53" fmla="*/ 1306 w 10000"/>
              <a:gd name="connsiteY53" fmla="*/ 4290 h 10074"/>
              <a:gd name="connsiteX54" fmla="*/ 879 w 10000"/>
              <a:gd name="connsiteY54" fmla="*/ 4209 h 10074"/>
              <a:gd name="connsiteX55" fmla="*/ 393 w 10000"/>
              <a:gd name="connsiteY55" fmla="*/ 4540 h 10074"/>
              <a:gd name="connsiteX56" fmla="*/ 393 w 10000"/>
              <a:gd name="connsiteY56" fmla="*/ 4709 h 10074"/>
              <a:gd name="connsiteX57" fmla="*/ 0 w 10000"/>
              <a:gd name="connsiteY57" fmla="*/ 4935 h 10074"/>
              <a:gd name="connsiteX58" fmla="*/ 210 w 10000"/>
              <a:gd name="connsiteY58" fmla="*/ 5064 h 10074"/>
              <a:gd name="connsiteX59" fmla="*/ 516 w 10000"/>
              <a:gd name="connsiteY59" fmla="*/ 4947 h 10074"/>
              <a:gd name="connsiteX60" fmla="*/ 1093 w 10000"/>
              <a:gd name="connsiteY60" fmla="*/ 5153 h 10074"/>
              <a:gd name="connsiteX61" fmla="*/ 1694 w 10000"/>
              <a:gd name="connsiteY61" fmla="*/ 4899 h 10074"/>
              <a:gd name="connsiteX62" fmla="*/ 1830 w 10000"/>
              <a:gd name="connsiteY62" fmla="*/ 4963 h 10074"/>
              <a:gd name="connsiteX63" fmla="*/ 1208 w 10000"/>
              <a:gd name="connsiteY63" fmla="*/ 5255 h 10074"/>
              <a:gd name="connsiteX64" fmla="*/ 1830 w 10000"/>
              <a:gd name="connsiteY64" fmla="*/ 5593 h 10074"/>
              <a:gd name="connsiteX65" fmla="*/ 2226 w 10000"/>
              <a:gd name="connsiteY65" fmla="*/ 5384 h 10074"/>
              <a:gd name="connsiteX66" fmla="*/ 2506 w 10000"/>
              <a:gd name="connsiteY66" fmla="*/ 5334 h 10074"/>
              <a:gd name="connsiteX67" fmla="*/ 2521 w 10000"/>
              <a:gd name="connsiteY67" fmla="*/ 5491 h 10074"/>
              <a:gd name="connsiteX68" fmla="*/ 2119 w 10000"/>
              <a:gd name="connsiteY68" fmla="*/ 5655 h 10074"/>
              <a:gd name="connsiteX69" fmla="*/ 2352 w 10000"/>
              <a:gd name="connsiteY69" fmla="*/ 5861 h 10074"/>
              <a:gd name="connsiteX70" fmla="*/ 3131 w 10000"/>
              <a:gd name="connsiteY70" fmla="*/ 5468 h 10074"/>
              <a:gd name="connsiteX71" fmla="*/ 3005 w 10000"/>
              <a:gd name="connsiteY71" fmla="*/ 5316 h 10074"/>
              <a:gd name="connsiteX72" fmla="*/ 3284 w 10000"/>
              <a:gd name="connsiteY72" fmla="*/ 5164 h 10074"/>
              <a:gd name="connsiteX73" fmla="*/ 3579 w 10000"/>
              <a:gd name="connsiteY73" fmla="*/ 5321 h 10074"/>
              <a:gd name="connsiteX74" fmla="*/ 3962 w 10000"/>
              <a:gd name="connsiteY74" fmla="*/ 5251 h 10074"/>
              <a:gd name="connsiteX75" fmla="*/ 5234 w 10000"/>
              <a:gd name="connsiteY75" fmla="*/ 3804 h 10074"/>
              <a:gd name="connsiteX76" fmla="*/ 5200 w 10000"/>
              <a:gd name="connsiteY76" fmla="*/ 3966 h 10074"/>
              <a:gd name="connsiteX77" fmla="*/ 4273 w 10000"/>
              <a:gd name="connsiteY77" fmla="*/ 5451 h 10074"/>
              <a:gd name="connsiteX78" fmla="*/ 5649 w 10000"/>
              <a:gd name="connsiteY78" fmla="*/ 5267 h 10074"/>
              <a:gd name="connsiteX79" fmla="*/ 5565 w 10000"/>
              <a:gd name="connsiteY79" fmla="*/ 5525 h 10074"/>
              <a:gd name="connsiteX80" fmla="*/ 4618 w 10000"/>
              <a:gd name="connsiteY80" fmla="*/ 5677 h 10074"/>
              <a:gd name="connsiteX81" fmla="*/ 4659 w 10000"/>
              <a:gd name="connsiteY81" fmla="*/ 5873 h 10074"/>
              <a:gd name="connsiteX82" fmla="*/ 5265 w 10000"/>
              <a:gd name="connsiteY82" fmla="*/ 5855 h 10074"/>
              <a:gd name="connsiteX83" fmla="*/ 5245 w 10000"/>
              <a:gd name="connsiteY83" fmla="*/ 6030 h 10074"/>
              <a:gd name="connsiteX84" fmla="*/ 4800 w 10000"/>
              <a:gd name="connsiteY84" fmla="*/ 6064 h 10074"/>
              <a:gd name="connsiteX85" fmla="*/ 4800 w 10000"/>
              <a:gd name="connsiteY85" fmla="*/ 6249 h 10074"/>
              <a:gd name="connsiteX86" fmla="*/ 5139 w 10000"/>
              <a:gd name="connsiteY86" fmla="*/ 6262 h 10074"/>
              <a:gd name="connsiteX87" fmla="*/ 5118 w 10000"/>
              <a:gd name="connsiteY87" fmla="*/ 6420 h 10074"/>
              <a:gd name="connsiteX88" fmla="*/ 4735 w 10000"/>
              <a:gd name="connsiteY88" fmla="*/ 6499 h 10074"/>
              <a:gd name="connsiteX89" fmla="*/ 4618 w 10000"/>
              <a:gd name="connsiteY89" fmla="*/ 6537 h 10074"/>
              <a:gd name="connsiteX90" fmla="*/ 4517 w 10000"/>
              <a:gd name="connsiteY90" fmla="*/ 6485 h 10074"/>
              <a:gd name="connsiteX91" fmla="*/ 4587 w 10000"/>
              <a:gd name="connsiteY91" fmla="*/ 6415 h 10074"/>
              <a:gd name="connsiteX92" fmla="*/ 4523 w 10000"/>
              <a:gd name="connsiteY92" fmla="*/ 6200 h 10074"/>
              <a:gd name="connsiteX93" fmla="*/ 4207 w 10000"/>
              <a:gd name="connsiteY93" fmla="*/ 5879 h 10074"/>
              <a:gd name="connsiteX94" fmla="*/ 4025 w 10000"/>
              <a:gd name="connsiteY94" fmla="*/ 5924 h 10074"/>
              <a:gd name="connsiteX95" fmla="*/ 4048 w 10000"/>
              <a:gd name="connsiteY95" fmla="*/ 5754 h 10074"/>
              <a:gd name="connsiteX96" fmla="*/ 3742 w 10000"/>
              <a:gd name="connsiteY96" fmla="*/ 5571 h 10074"/>
              <a:gd name="connsiteX97" fmla="*/ 3303 w 10000"/>
              <a:gd name="connsiteY97" fmla="*/ 5805 h 10074"/>
              <a:gd name="connsiteX98" fmla="*/ 3341 w 10000"/>
              <a:gd name="connsiteY98" fmla="*/ 6278 h 10074"/>
              <a:gd name="connsiteX99" fmla="*/ 3184 w 10000"/>
              <a:gd name="connsiteY99" fmla="*/ 6318 h 10074"/>
              <a:gd name="connsiteX100" fmla="*/ 3195 w 10000"/>
              <a:gd name="connsiteY100" fmla="*/ 6874 h 10074"/>
              <a:gd name="connsiteX101" fmla="*/ 3471 w 10000"/>
              <a:gd name="connsiteY101" fmla="*/ 6906 h 10074"/>
              <a:gd name="connsiteX102" fmla="*/ 3557 w 10000"/>
              <a:gd name="connsiteY102" fmla="*/ 6968 h 10074"/>
              <a:gd name="connsiteX103" fmla="*/ 3540 w 10000"/>
              <a:gd name="connsiteY103" fmla="*/ 7559 h 10074"/>
              <a:gd name="connsiteX104" fmla="*/ 6274 w 10000"/>
              <a:gd name="connsiteY104" fmla="*/ 7546 h 10074"/>
              <a:gd name="connsiteX105" fmla="*/ 6579 w 10000"/>
              <a:gd name="connsiteY105" fmla="*/ 7071 h 10074"/>
              <a:gd name="connsiteX106" fmla="*/ 6787 w 10000"/>
              <a:gd name="connsiteY106" fmla="*/ 6519 h 10074"/>
              <a:gd name="connsiteX107" fmla="*/ 6813 w 10000"/>
              <a:gd name="connsiteY107" fmla="*/ 5416 h 10074"/>
              <a:gd name="connsiteX108" fmla="*/ 6853 w 10000"/>
              <a:gd name="connsiteY108" fmla="*/ 5220 h 10074"/>
              <a:gd name="connsiteX109" fmla="*/ 6893 w 10000"/>
              <a:gd name="connsiteY109" fmla="*/ 5120 h 10074"/>
              <a:gd name="connsiteX0" fmla="*/ 6893 w 10000"/>
              <a:gd name="connsiteY0" fmla="*/ 5120 h 10000"/>
              <a:gd name="connsiteX1" fmla="*/ 7034 w 10000"/>
              <a:gd name="connsiteY1" fmla="*/ 5306 h 10000"/>
              <a:gd name="connsiteX2" fmla="*/ 7078 w 10000"/>
              <a:gd name="connsiteY2" fmla="*/ 5620 h 10000"/>
              <a:gd name="connsiteX3" fmla="*/ 7000 w 10000"/>
              <a:gd name="connsiteY3" fmla="*/ 6464 h 10000"/>
              <a:gd name="connsiteX4" fmla="*/ 6913 w 10000"/>
              <a:gd name="connsiteY4" fmla="*/ 6918 h 10000"/>
              <a:gd name="connsiteX5" fmla="*/ 6739 w 10000"/>
              <a:gd name="connsiteY5" fmla="*/ 7313 h 10000"/>
              <a:gd name="connsiteX6" fmla="*/ 6515 w 10000"/>
              <a:gd name="connsiteY6" fmla="*/ 7678 h 10000"/>
              <a:gd name="connsiteX7" fmla="*/ 6323 w 10000"/>
              <a:gd name="connsiteY7" fmla="*/ 7886 h 10000"/>
              <a:gd name="connsiteX8" fmla="*/ 6127 w 10000"/>
              <a:gd name="connsiteY8" fmla="*/ 8064 h 10000"/>
              <a:gd name="connsiteX9" fmla="*/ 5777 w 10000"/>
              <a:gd name="connsiteY9" fmla="*/ 8202 h 10000"/>
              <a:gd name="connsiteX10" fmla="*/ 5329 w 10000"/>
              <a:gd name="connsiteY10" fmla="*/ 8327 h 10000"/>
              <a:gd name="connsiteX11" fmla="*/ 4741 w 10000"/>
              <a:gd name="connsiteY11" fmla="*/ 8452 h 10000"/>
              <a:gd name="connsiteX12" fmla="*/ 4115 w 10000"/>
              <a:gd name="connsiteY12" fmla="*/ 8522 h 10000"/>
              <a:gd name="connsiteX13" fmla="*/ 3645 w 10000"/>
              <a:gd name="connsiteY13" fmla="*/ 8544 h 10000"/>
              <a:gd name="connsiteX14" fmla="*/ 3131 w 10000"/>
              <a:gd name="connsiteY14" fmla="*/ 8512 h 10000"/>
              <a:gd name="connsiteX15" fmla="*/ 2797 w 10000"/>
              <a:gd name="connsiteY15" fmla="*/ 8437 h 10000"/>
              <a:gd name="connsiteX16" fmla="*/ 2821 w 10000"/>
              <a:gd name="connsiteY16" fmla="*/ 9449 h 10000"/>
              <a:gd name="connsiteX17" fmla="*/ 2506 w 10000"/>
              <a:gd name="connsiteY17" fmla="*/ 9471 h 10000"/>
              <a:gd name="connsiteX18" fmla="*/ 8422 w 10000"/>
              <a:gd name="connsiteY18" fmla="*/ 10000 h 10000"/>
              <a:gd name="connsiteX19" fmla="*/ 8851 w 10000"/>
              <a:gd name="connsiteY19" fmla="*/ 8466 h 10000"/>
              <a:gd name="connsiteX20" fmla="*/ 10000 w 10000"/>
              <a:gd name="connsiteY20" fmla="*/ 6822 h 10000"/>
              <a:gd name="connsiteX21" fmla="*/ 9240 w 10000"/>
              <a:gd name="connsiteY21" fmla="*/ 6614 h 10000"/>
              <a:gd name="connsiteX22" fmla="*/ 9266 w 10000"/>
              <a:gd name="connsiteY22" fmla="*/ 6166 h 10000"/>
              <a:gd name="connsiteX23" fmla="*/ 9328 w 10000"/>
              <a:gd name="connsiteY23" fmla="*/ 5614 h 10000"/>
              <a:gd name="connsiteX24" fmla="*/ 9386 w 10000"/>
              <a:gd name="connsiteY24" fmla="*/ 5204 h 10000"/>
              <a:gd name="connsiteX25" fmla="*/ 9208 w 10000"/>
              <a:gd name="connsiteY25" fmla="*/ 4743 h 10000"/>
              <a:gd name="connsiteX26" fmla="*/ 8867 w 10000"/>
              <a:gd name="connsiteY26" fmla="*/ 4371 h 10000"/>
              <a:gd name="connsiteX27" fmla="*/ 8750 w 10000"/>
              <a:gd name="connsiteY27" fmla="*/ 4023 h 10000"/>
              <a:gd name="connsiteX28" fmla="*/ 8727 w 10000"/>
              <a:gd name="connsiteY28" fmla="*/ 3628 h 10000"/>
              <a:gd name="connsiteX29" fmla="*/ 8895 w 10000"/>
              <a:gd name="connsiteY29" fmla="*/ 3175 h 10000"/>
              <a:gd name="connsiteX30" fmla="*/ 9098 w 10000"/>
              <a:gd name="connsiteY30" fmla="*/ 2802 h 10000"/>
              <a:gd name="connsiteX31" fmla="*/ 9098 w 10000"/>
              <a:gd name="connsiteY31" fmla="*/ 2691 h 10000"/>
              <a:gd name="connsiteX32" fmla="*/ 9357 w 10000"/>
              <a:gd name="connsiteY32" fmla="*/ 1219 h 10000"/>
              <a:gd name="connsiteX33" fmla="*/ 9384 w 10000"/>
              <a:gd name="connsiteY33" fmla="*/ 815 h 10000"/>
              <a:gd name="connsiteX34" fmla="*/ 9609 w 10000"/>
              <a:gd name="connsiteY34" fmla="*/ 810 h 10000"/>
              <a:gd name="connsiteX35" fmla="*/ 9816 w 10000"/>
              <a:gd name="connsiteY35" fmla="*/ 647 h 10000"/>
              <a:gd name="connsiteX36" fmla="*/ 9840 w 10000"/>
              <a:gd name="connsiteY36" fmla="*/ 29 h 10000"/>
              <a:gd name="connsiteX37" fmla="*/ 9356 w 10000"/>
              <a:gd name="connsiteY37" fmla="*/ 8 h 10000"/>
              <a:gd name="connsiteX38" fmla="*/ 8753 w 10000"/>
              <a:gd name="connsiteY38" fmla="*/ 188 h 10000"/>
              <a:gd name="connsiteX39" fmla="*/ 8230 w 10000"/>
              <a:gd name="connsiteY39" fmla="*/ 493 h 10000"/>
              <a:gd name="connsiteX40" fmla="*/ 7269 w 10000"/>
              <a:gd name="connsiteY40" fmla="*/ 936 h 10000"/>
              <a:gd name="connsiteX41" fmla="*/ 4636 w 10000"/>
              <a:gd name="connsiteY41" fmla="*/ 1812 h 10000"/>
              <a:gd name="connsiteX42" fmla="*/ 3540 w 10000"/>
              <a:gd name="connsiteY42" fmla="*/ 2297 h 10000"/>
              <a:gd name="connsiteX43" fmla="*/ 3540 w 10000"/>
              <a:gd name="connsiteY43" fmla="*/ 2466 h 10000"/>
              <a:gd name="connsiteX44" fmla="*/ 3664 w 10000"/>
              <a:gd name="connsiteY44" fmla="*/ 2438 h 10000"/>
              <a:gd name="connsiteX45" fmla="*/ 3690 w 10000"/>
              <a:gd name="connsiteY45" fmla="*/ 2572 h 10000"/>
              <a:gd name="connsiteX46" fmla="*/ 3492 w 10000"/>
              <a:gd name="connsiteY46" fmla="*/ 2658 h 10000"/>
              <a:gd name="connsiteX47" fmla="*/ 2670 w 10000"/>
              <a:gd name="connsiteY47" fmla="*/ 3179 h 10000"/>
              <a:gd name="connsiteX48" fmla="*/ 2356 w 10000"/>
              <a:gd name="connsiteY48" fmla="*/ 3461 h 10000"/>
              <a:gd name="connsiteX49" fmla="*/ 1766 w 10000"/>
              <a:gd name="connsiteY49" fmla="*/ 3832 h 10000"/>
              <a:gd name="connsiteX50" fmla="*/ 1572 w 10000"/>
              <a:gd name="connsiteY50" fmla="*/ 4005 h 10000"/>
              <a:gd name="connsiteX51" fmla="*/ 1579 w 10000"/>
              <a:gd name="connsiteY51" fmla="*/ 4136 h 10000"/>
              <a:gd name="connsiteX52" fmla="*/ 1306 w 10000"/>
              <a:gd name="connsiteY52" fmla="*/ 4290 h 10000"/>
              <a:gd name="connsiteX53" fmla="*/ 879 w 10000"/>
              <a:gd name="connsiteY53" fmla="*/ 4209 h 10000"/>
              <a:gd name="connsiteX54" fmla="*/ 393 w 10000"/>
              <a:gd name="connsiteY54" fmla="*/ 4540 h 10000"/>
              <a:gd name="connsiteX55" fmla="*/ 393 w 10000"/>
              <a:gd name="connsiteY55" fmla="*/ 4709 h 10000"/>
              <a:gd name="connsiteX56" fmla="*/ 0 w 10000"/>
              <a:gd name="connsiteY56" fmla="*/ 4935 h 10000"/>
              <a:gd name="connsiteX57" fmla="*/ 210 w 10000"/>
              <a:gd name="connsiteY57" fmla="*/ 5064 h 10000"/>
              <a:gd name="connsiteX58" fmla="*/ 516 w 10000"/>
              <a:gd name="connsiteY58" fmla="*/ 4947 h 10000"/>
              <a:gd name="connsiteX59" fmla="*/ 1093 w 10000"/>
              <a:gd name="connsiteY59" fmla="*/ 5153 h 10000"/>
              <a:gd name="connsiteX60" fmla="*/ 1694 w 10000"/>
              <a:gd name="connsiteY60" fmla="*/ 4899 h 10000"/>
              <a:gd name="connsiteX61" fmla="*/ 1830 w 10000"/>
              <a:gd name="connsiteY61" fmla="*/ 4963 h 10000"/>
              <a:gd name="connsiteX62" fmla="*/ 1208 w 10000"/>
              <a:gd name="connsiteY62" fmla="*/ 5255 h 10000"/>
              <a:gd name="connsiteX63" fmla="*/ 1830 w 10000"/>
              <a:gd name="connsiteY63" fmla="*/ 5593 h 10000"/>
              <a:gd name="connsiteX64" fmla="*/ 2226 w 10000"/>
              <a:gd name="connsiteY64" fmla="*/ 5384 h 10000"/>
              <a:gd name="connsiteX65" fmla="*/ 2506 w 10000"/>
              <a:gd name="connsiteY65" fmla="*/ 5334 h 10000"/>
              <a:gd name="connsiteX66" fmla="*/ 2521 w 10000"/>
              <a:gd name="connsiteY66" fmla="*/ 5491 h 10000"/>
              <a:gd name="connsiteX67" fmla="*/ 2119 w 10000"/>
              <a:gd name="connsiteY67" fmla="*/ 5655 h 10000"/>
              <a:gd name="connsiteX68" fmla="*/ 2352 w 10000"/>
              <a:gd name="connsiteY68" fmla="*/ 5861 h 10000"/>
              <a:gd name="connsiteX69" fmla="*/ 3131 w 10000"/>
              <a:gd name="connsiteY69" fmla="*/ 5468 h 10000"/>
              <a:gd name="connsiteX70" fmla="*/ 3005 w 10000"/>
              <a:gd name="connsiteY70" fmla="*/ 5316 h 10000"/>
              <a:gd name="connsiteX71" fmla="*/ 3284 w 10000"/>
              <a:gd name="connsiteY71" fmla="*/ 5164 h 10000"/>
              <a:gd name="connsiteX72" fmla="*/ 3579 w 10000"/>
              <a:gd name="connsiteY72" fmla="*/ 5321 h 10000"/>
              <a:gd name="connsiteX73" fmla="*/ 3962 w 10000"/>
              <a:gd name="connsiteY73" fmla="*/ 5251 h 10000"/>
              <a:gd name="connsiteX74" fmla="*/ 5234 w 10000"/>
              <a:gd name="connsiteY74" fmla="*/ 3804 h 10000"/>
              <a:gd name="connsiteX75" fmla="*/ 5200 w 10000"/>
              <a:gd name="connsiteY75" fmla="*/ 3966 h 10000"/>
              <a:gd name="connsiteX76" fmla="*/ 4273 w 10000"/>
              <a:gd name="connsiteY76" fmla="*/ 5451 h 10000"/>
              <a:gd name="connsiteX77" fmla="*/ 5649 w 10000"/>
              <a:gd name="connsiteY77" fmla="*/ 5267 h 10000"/>
              <a:gd name="connsiteX78" fmla="*/ 5565 w 10000"/>
              <a:gd name="connsiteY78" fmla="*/ 5525 h 10000"/>
              <a:gd name="connsiteX79" fmla="*/ 4618 w 10000"/>
              <a:gd name="connsiteY79" fmla="*/ 5677 h 10000"/>
              <a:gd name="connsiteX80" fmla="*/ 4659 w 10000"/>
              <a:gd name="connsiteY80" fmla="*/ 5873 h 10000"/>
              <a:gd name="connsiteX81" fmla="*/ 5265 w 10000"/>
              <a:gd name="connsiteY81" fmla="*/ 5855 h 10000"/>
              <a:gd name="connsiteX82" fmla="*/ 5245 w 10000"/>
              <a:gd name="connsiteY82" fmla="*/ 6030 h 10000"/>
              <a:gd name="connsiteX83" fmla="*/ 4800 w 10000"/>
              <a:gd name="connsiteY83" fmla="*/ 6064 h 10000"/>
              <a:gd name="connsiteX84" fmla="*/ 4800 w 10000"/>
              <a:gd name="connsiteY84" fmla="*/ 6249 h 10000"/>
              <a:gd name="connsiteX85" fmla="*/ 5139 w 10000"/>
              <a:gd name="connsiteY85" fmla="*/ 6262 h 10000"/>
              <a:gd name="connsiteX86" fmla="*/ 5118 w 10000"/>
              <a:gd name="connsiteY86" fmla="*/ 6420 h 10000"/>
              <a:gd name="connsiteX87" fmla="*/ 4735 w 10000"/>
              <a:gd name="connsiteY87" fmla="*/ 6499 h 10000"/>
              <a:gd name="connsiteX88" fmla="*/ 4618 w 10000"/>
              <a:gd name="connsiteY88" fmla="*/ 6537 h 10000"/>
              <a:gd name="connsiteX89" fmla="*/ 4517 w 10000"/>
              <a:gd name="connsiteY89" fmla="*/ 6485 h 10000"/>
              <a:gd name="connsiteX90" fmla="*/ 4587 w 10000"/>
              <a:gd name="connsiteY90" fmla="*/ 6415 h 10000"/>
              <a:gd name="connsiteX91" fmla="*/ 4523 w 10000"/>
              <a:gd name="connsiteY91" fmla="*/ 6200 h 10000"/>
              <a:gd name="connsiteX92" fmla="*/ 4207 w 10000"/>
              <a:gd name="connsiteY92" fmla="*/ 5879 h 10000"/>
              <a:gd name="connsiteX93" fmla="*/ 4025 w 10000"/>
              <a:gd name="connsiteY93" fmla="*/ 5924 h 10000"/>
              <a:gd name="connsiteX94" fmla="*/ 4048 w 10000"/>
              <a:gd name="connsiteY94" fmla="*/ 5754 h 10000"/>
              <a:gd name="connsiteX95" fmla="*/ 3742 w 10000"/>
              <a:gd name="connsiteY95" fmla="*/ 5571 h 10000"/>
              <a:gd name="connsiteX96" fmla="*/ 3303 w 10000"/>
              <a:gd name="connsiteY96" fmla="*/ 5805 h 10000"/>
              <a:gd name="connsiteX97" fmla="*/ 3341 w 10000"/>
              <a:gd name="connsiteY97" fmla="*/ 6278 h 10000"/>
              <a:gd name="connsiteX98" fmla="*/ 3184 w 10000"/>
              <a:gd name="connsiteY98" fmla="*/ 6318 h 10000"/>
              <a:gd name="connsiteX99" fmla="*/ 3195 w 10000"/>
              <a:gd name="connsiteY99" fmla="*/ 6874 h 10000"/>
              <a:gd name="connsiteX100" fmla="*/ 3471 w 10000"/>
              <a:gd name="connsiteY100" fmla="*/ 6906 h 10000"/>
              <a:gd name="connsiteX101" fmla="*/ 3557 w 10000"/>
              <a:gd name="connsiteY101" fmla="*/ 6968 h 10000"/>
              <a:gd name="connsiteX102" fmla="*/ 3540 w 10000"/>
              <a:gd name="connsiteY102" fmla="*/ 7559 h 10000"/>
              <a:gd name="connsiteX103" fmla="*/ 6274 w 10000"/>
              <a:gd name="connsiteY103" fmla="*/ 7546 h 10000"/>
              <a:gd name="connsiteX104" fmla="*/ 6579 w 10000"/>
              <a:gd name="connsiteY104" fmla="*/ 7071 h 10000"/>
              <a:gd name="connsiteX105" fmla="*/ 6787 w 10000"/>
              <a:gd name="connsiteY105" fmla="*/ 6519 h 10000"/>
              <a:gd name="connsiteX106" fmla="*/ 6813 w 10000"/>
              <a:gd name="connsiteY106" fmla="*/ 5416 h 10000"/>
              <a:gd name="connsiteX107" fmla="*/ 6853 w 10000"/>
              <a:gd name="connsiteY107" fmla="*/ 5220 h 10000"/>
              <a:gd name="connsiteX108" fmla="*/ 6893 w 10000"/>
              <a:gd name="connsiteY108" fmla="*/ 5120 h 10000"/>
              <a:gd name="connsiteX0" fmla="*/ 6893 w 10000"/>
              <a:gd name="connsiteY0" fmla="*/ 5120 h 10000"/>
              <a:gd name="connsiteX1" fmla="*/ 7034 w 10000"/>
              <a:gd name="connsiteY1" fmla="*/ 5306 h 10000"/>
              <a:gd name="connsiteX2" fmla="*/ 7078 w 10000"/>
              <a:gd name="connsiteY2" fmla="*/ 5620 h 10000"/>
              <a:gd name="connsiteX3" fmla="*/ 7000 w 10000"/>
              <a:gd name="connsiteY3" fmla="*/ 6464 h 10000"/>
              <a:gd name="connsiteX4" fmla="*/ 6913 w 10000"/>
              <a:gd name="connsiteY4" fmla="*/ 6918 h 10000"/>
              <a:gd name="connsiteX5" fmla="*/ 6739 w 10000"/>
              <a:gd name="connsiteY5" fmla="*/ 7313 h 10000"/>
              <a:gd name="connsiteX6" fmla="*/ 6515 w 10000"/>
              <a:gd name="connsiteY6" fmla="*/ 7678 h 10000"/>
              <a:gd name="connsiteX7" fmla="*/ 6323 w 10000"/>
              <a:gd name="connsiteY7" fmla="*/ 7886 h 10000"/>
              <a:gd name="connsiteX8" fmla="*/ 6127 w 10000"/>
              <a:gd name="connsiteY8" fmla="*/ 8064 h 10000"/>
              <a:gd name="connsiteX9" fmla="*/ 5777 w 10000"/>
              <a:gd name="connsiteY9" fmla="*/ 8202 h 10000"/>
              <a:gd name="connsiteX10" fmla="*/ 5329 w 10000"/>
              <a:gd name="connsiteY10" fmla="*/ 8327 h 10000"/>
              <a:gd name="connsiteX11" fmla="*/ 4741 w 10000"/>
              <a:gd name="connsiteY11" fmla="*/ 8452 h 10000"/>
              <a:gd name="connsiteX12" fmla="*/ 4115 w 10000"/>
              <a:gd name="connsiteY12" fmla="*/ 8522 h 10000"/>
              <a:gd name="connsiteX13" fmla="*/ 3645 w 10000"/>
              <a:gd name="connsiteY13" fmla="*/ 8544 h 10000"/>
              <a:gd name="connsiteX14" fmla="*/ 3131 w 10000"/>
              <a:gd name="connsiteY14" fmla="*/ 8512 h 10000"/>
              <a:gd name="connsiteX15" fmla="*/ 2797 w 10000"/>
              <a:gd name="connsiteY15" fmla="*/ 8437 h 10000"/>
              <a:gd name="connsiteX16" fmla="*/ 2821 w 10000"/>
              <a:gd name="connsiteY16" fmla="*/ 9449 h 10000"/>
              <a:gd name="connsiteX17" fmla="*/ 4175 w 10000"/>
              <a:gd name="connsiteY17" fmla="*/ 9658 h 10000"/>
              <a:gd name="connsiteX18" fmla="*/ 8422 w 10000"/>
              <a:gd name="connsiteY18" fmla="*/ 10000 h 10000"/>
              <a:gd name="connsiteX19" fmla="*/ 8851 w 10000"/>
              <a:gd name="connsiteY19" fmla="*/ 8466 h 10000"/>
              <a:gd name="connsiteX20" fmla="*/ 10000 w 10000"/>
              <a:gd name="connsiteY20" fmla="*/ 6822 h 10000"/>
              <a:gd name="connsiteX21" fmla="*/ 9240 w 10000"/>
              <a:gd name="connsiteY21" fmla="*/ 6614 h 10000"/>
              <a:gd name="connsiteX22" fmla="*/ 9266 w 10000"/>
              <a:gd name="connsiteY22" fmla="*/ 6166 h 10000"/>
              <a:gd name="connsiteX23" fmla="*/ 9328 w 10000"/>
              <a:gd name="connsiteY23" fmla="*/ 5614 h 10000"/>
              <a:gd name="connsiteX24" fmla="*/ 9386 w 10000"/>
              <a:gd name="connsiteY24" fmla="*/ 5204 h 10000"/>
              <a:gd name="connsiteX25" fmla="*/ 9208 w 10000"/>
              <a:gd name="connsiteY25" fmla="*/ 4743 h 10000"/>
              <a:gd name="connsiteX26" fmla="*/ 8867 w 10000"/>
              <a:gd name="connsiteY26" fmla="*/ 4371 h 10000"/>
              <a:gd name="connsiteX27" fmla="*/ 8750 w 10000"/>
              <a:gd name="connsiteY27" fmla="*/ 4023 h 10000"/>
              <a:gd name="connsiteX28" fmla="*/ 8727 w 10000"/>
              <a:gd name="connsiteY28" fmla="*/ 3628 h 10000"/>
              <a:gd name="connsiteX29" fmla="*/ 8895 w 10000"/>
              <a:gd name="connsiteY29" fmla="*/ 3175 h 10000"/>
              <a:gd name="connsiteX30" fmla="*/ 9098 w 10000"/>
              <a:gd name="connsiteY30" fmla="*/ 2802 h 10000"/>
              <a:gd name="connsiteX31" fmla="*/ 9098 w 10000"/>
              <a:gd name="connsiteY31" fmla="*/ 2691 h 10000"/>
              <a:gd name="connsiteX32" fmla="*/ 9357 w 10000"/>
              <a:gd name="connsiteY32" fmla="*/ 1219 h 10000"/>
              <a:gd name="connsiteX33" fmla="*/ 9384 w 10000"/>
              <a:gd name="connsiteY33" fmla="*/ 815 h 10000"/>
              <a:gd name="connsiteX34" fmla="*/ 9609 w 10000"/>
              <a:gd name="connsiteY34" fmla="*/ 810 h 10000"/>
              <a:gd name="connsiteX35" fmla="*/ 9816 w 10000"/>
              <a:gd name="connsiteY35" fmla="*/ 647 h 10000"/>
              <a:gd name="connsiteX36" fmla="*/ 9840 w 10000"/>
              <a:gd name="connsiteY36" fmla="*/ 29 h 10000"/>
              <a:gd name="connsiteX37" fmla="*/ 9356 w 10000"/>
              <a:gd name="connsiteY37" fmla="*/ 8 h 10000"/>
              <a:gd name="connsiteX38" fmla="*/ 8753 w 10000"/>
              <a:gd name="connsiteY38" fmla="*/ 188 h 10000"/>
              <a:gd name="connsiteX39" fmla="*/ 8230 w 10000"/>
              <a:gd name="connsiteY39" fmla="*/ 493 h 10000"/>
              <a:gd name="connsiteX40" fmla="*/ 7269 w 10000"/>
              <a:gd name="connsiteY40" fmla="*/ 936 h 10000"/>
              <a:gd name="connsiteX41" fmla="*/ 4636 w 10000"/>
              <a:gd name="connsiteY41" fmla="*/ 1812 h 10000"/>
              <a:gd name="connsiteX42" fmla="*/ 3540 w 10000"/>
              <a:gd name="connsiteY42" fmla="*/ 2297 h 10000"/>
              <a:gd name="connsiteX43" fmla="*/ 3540 w 10000"/>
              <a:gd name="connsiteY43" fmla="*/ 2466 h 10000"/>
              <a:gd name="connsiteX44" fmla="*/ 3664 w 10000"/>
              <a:gd name="connsiteY44" fmla="*/ 2438 h 10000"/>
              <a:gd name="connsiteX45" fmla="*/ 3690 w 10000"/>
              <a:gd name="connsiteY45" fmla="*/ 2572 h 10000"/>
              <a:gd name="connsiteX46" fmla="*/ 3492 w 10000"/>
              <a:gd name="connsiteY46" fmla="*/ 2658 h 10000"/>
              <a:gd name="connsiteX47" fmla="*/ 2670 w 10000"/>
              <a:gd name="connsiteY47" fmla="*/ 3179 h 10000"/>
              <a:gd name="connsiteX48" fmla="*/ 2356 w 10000"/>
              <a:gd name="connsiteY48" fmla="*/ 3461 h 10000"/>
              <a:gd name="connsiteX49" fmla="*/ 1766 w 10000"/>
              <a:gd name="connsiteY49" fmla="*/ 3832 h 10000"/>
              <a:gd name="connsiteX50" fmla="*/ 1572 w 10000"/>
              <a:gd name="connsiteY50" fmla="*/ 4005 h 10000"/>
              <a:gd name="connsiteX51" fmla="*/ 1579 w 10000"/>
              <a:gd name="connsiteY51" fmla="*/ 4136 h 10000"/>
              <a:gd name="connsiteX52" fmla="*/ 1306 w 10000"/>
              <a:gd name="connsiteY52" fmla="*/ 4290 h 10000"/>
              <a:gd name="connsiteX53" fmla="*/ 879 w 10000"/>
              <a:gd name="connsiteY53" fmla="*/ 4209 h 10000"/>
              <a:gd name="connsiteX54" fmla="*/ 393 w 10000"/>
              <a:gd name="connsiteY54" fmla="*/ 4540 h 10000"/>
              <a:gd name="connsiteX55" fmla="*/ 393 w 10000"/>
              <a:gd name="connsiteY55" fmla="*/ 4709 h 10000"/>
              <a:gd name="connsiteX56" fmla="*/ 0 w 10000"/>
              <a:gd name="connsiteY56" fmla="*/ 4935 h 10000"/>
              <a:gd name="connsiteX57" fmla="*/ 210 w 10000"/>
              <a:gd name="connsiteY57" fmla="*/ 5064 h 10000"/>
              <a:gd name="connsiteX58" fmla="*/ 516 w 10000"/>
              <a:gd name="connsiteY58" fmla="*/ 4947 h 10000"/>
              <a:gd name="connsiteX59" fmla="*/ 1093 w 10000"/>
              <a:gd name="connsiteY59" fmla="*/ 5153 h 10000"/>
              <a:gd name="connsiteX60" fmla="*/ 1694 w 10000"/>
              <a:gd name="connsiteY60" fmla="*/ 4899 h 10000"/>
              <a:gd name="connsiteX61" fmla="*/ 1830 w 10000"/>
              <a:gd name="connsiteY61" fmla="*/ 4963 h 10000"/>
              <a:gd name="connsiteX62" fmla="*/ 1208 w 10000"/>
              <a:gd name="connsiteY62" fmla="*/ 5255 h 10000"/>
              <a:gd name="connsiteX63" fmla="*/ 1830 w 10000"/>
              <a:gd name="connsiteY63" fmla="*/ 5593 h 10000"/>
              <a:gd name="connsiteX64" fmla="*/ 2226 w 10000"/>
              <a:gd name="connsiteY64" fmla="*/ 5384 h 10000"/>
              <a:gd name="connsiteX65" fmla="*/ 2506 w 10000"/>
              <a:gd name="connsiteY65" fmla="*/ 5334 h 10000"/>
              <a:gd name="connsiteX66" fmla="*/ 2521 w 10000"/>
              <a:gd name="connsiteY66" fmla="*/ 5491 h 10000"/>
              <a:gd name="connsiteX67" fmla="*/ 2119 w 10000"/>
              <a:gd name="connsiteY67" fmla="*/ 5655 h 10000"/>
              <a:gd name="connsiteX68" fmla="*/ 2352 w 10000"/>
              <a:gd name="connsiteY68" fmla="*/ 5861 h 10000"/>
              <a:gd name="connsiteX69" fmla="*/ 3131 w 10000"/>
              <a:gd name="connsiteY69" fmla="*/ 5468 h 10000"/>
              <a:gd name="connsiteX70" fmla="*/ 3005 w 10000"/>
              <a:gd name="connsiteY70" fmla="*/ 5316 h 10000"/>
              <a:gd name="connsiteX71" fmla="*/ 3284 w 10000"/>
              <a:gd name="connsiteY71" fmla="*/ 5164 h 10000"/>
              <a:gd name="connsiteX72" fmla="*/ 3579 w 10000"/>
              <a:gd name="connsiteY72" fmla="*/ 5321 h 10000"/>
              <a:gd name="connsiteX73" fmla="*/ 3962 w 10000"/>
              <a:gd name="connsiteY73" fmla="*/ 5251 h 10000"/>
              <a:gd name="connsiteX74" fmla="*/ 5234 w 10000"/>
              <a:gd name="connsiteY74" fmla="*/ 3804 h 10000"/>
              <a:gd name="connsiteX75" fmla="*/ 5200 w 10000"/>
              <a:gd name="connsiteY75" fmla="*/ 3966 h 10000"/>
              <a:gd name="connsiteX76" fmla="*/ 4273 w 10000"/>
              <a:gd name="connsiteY76" fmla="*/ 5451 h 10000"/>
              <a:gd name="connsiteX77" fmla="*/ 5649 w 10000"/>
              <a:gd name="connsiteY77" fmla="*/ 5267 h 10000"/>
              <a:gd name="connsiteX78" fmla="*/ 5565 w 10000"/>
              <a:gd name="connsiteY78" fmla="*/ 5525 h 10000"/>
              <a:gd name="connsiteX79" fmla="*/ 4618 w 10000"/>
              <a:gd name="connsiteY79" fmla="*/ 5677 h 10000"/>
              <a:gd name="connsiteX80" fmla="*/ 4659 w 10000"/>
              <a:gd name="connsiteY80" fmla="*/ 5873 h 10000"/>
              <a:gd name="connsiteX81" fmla="*/ 5265 w 10000"/>
              <a:gd name="connsiteY81" fmla="*/ 5855 h 10000"/>
              <a:gd name="connsiteX82" fmla="*/ 5245 w 10000"/>
              <a:gd name="connsiteY82" fmla="*/ 6030 h 10000"/>
              <a:gd name="connsiteX83" fmla="*/ 4800 w 10000"/>
              <a:gd name="connsiteY83" fmla="*/ 6064 h 10000"/>
              <a:gd name="connsiteX84" fmla="*/ 4800 w 10000"/>
              <a:gd name="connsiteY84" fmla="*/ 6249 h 10000"/>
              <a:gd name="connsiteX85" fmla="*/ 5139 w 10000"/>
              <a:gd name="connsiteY85" fmla="*/ 6262 h 10000"/>
              <a:gd name="connsiteX86" fmla="*/ 5118 w 10000"/>
              <a:gd name="connsiteY86" fmla="*/ 6420 h 10000"/>
              <a:gd name="connsiteX87" fmla="*/ 4735 w 10000"/>
              <a:gd name="connsiteY87" fmla="*/ 6499 h 10000"/>
              <a:gd name="connsiteX88" fmla="*/ 4618 w 10000"/>
              <a:gd name="connsiteY88" fmla="*/ 6537 h 10000"/>
              <a:gd name="connsiteX89" fmla="*/ 4517 w 10000"/>
              <a:gd name="connsiteY89" fmla="*/ 6485 h 10000"/>
              <a:gd name="connsiteX90" fmla="*/ 4587 w 10000"/>
              <a:gd name="connsiteY90" fmla="*/ 6415 h 10000"/>
              <a:gd name="connsiteX91" fmla="*/ 4523 w 10000"/>
              <a:gd name="connsiteY91" fmla="*/ 6200 h 10000"/>
              <a:gd name="connsiteX92" fmla="*/ 4207 w 10000"/>
              <a:gd name="connsiteY92" fmla="*/ 5879 h 10000"/>
              <a:gd name="connsiteX93" fmla="*/ 4025 w 10000"/>
              <a:gd name="connsiteY93" fmla="*/ 5924 h 10000"/>
              <a:gd name="connsiteX94" fmla="*/ 4048 w 10000"/>
              <a:gd name="connsiteY94" fmla="*/ 5754 h 10000"/>
              <a:gd name="connsiteX95" fmla="*/ 3742 w 10000"/>
              <a:gd name="connsiteY95" fmla="*/ 5571 h 10000"/>
              <a:gd name="connsiteX96" fmla="*/ 3303 w 10000"/>
              <a:gd name="connsiteY96" fmla="*/ 5805 h 10000"/>
              <a:gd name="connsiteX97" fmla="*/ 3341 w 10000"/>
              <a:gd name="connsiteY97" fmla="*/ 6278 h 10000"/>
              <a:gd name="connsiteX98" fmla="*/ 3184 w 10000"/>
              <a:gd name="connsiteY98" fmla="*/ 6318 h 10000"/>
              <a:gd name="connsiteX99" fmla="*/ 3195 w 10000"/>
              <a:gd name="connsiteY99" fmla="*/ 6874 h 10000"/>
              <a:gd name="connsiteX100" fmla="*/ 3471 w 10000"/>
              <a:gd name="connsiteY100" fmla="*/ 6906 h 10000"/>
              <a:gd name="connsiteX101" fmla="*/ 3557 w 10000"/>
              <a:gd name="connsiteY101" fmla="*/ 6968 h 10000"/>
              <a:gd name="connsiteX102" fmla="*/ 3540 w 10000"/>
              <a:gd name="connsiteY102" fmla="*/ 7559 h 10000"/>
              <a:gd name="connsiteX103" fmla="*/ 6274 w 10000"/>
              <a:gd name="connsiteY103" fmla="*/ 7546 h 10000"/>
              <a:gd name="connsiteX104" fmla="*/ 6579 w 10000"/>
              <a:gd name="connsiteY104" fmla="*/ 7071 h 10000"/>
              <a:gd name="connsiteX105" fmla="*/ 6787 w 10000"/>
              <a:gd name="connsiteY105" fmla="*/ 6519 h 10000"/>
              <a:gd name="connsiteX106" fmla="*/ 6813 w 10000"/>
              <a:gd name="connsiteY106" fmla="*/ 5416 h 10000"/>
              <a:gd name="connsiteX107" fmla="*/ 6853 w 10000"/>
              <a:gd name="connsiteY107" fmla="*/ 5220 h 10000"/>
              <a:gd name="connsiteX108" fmla="*/ 6893 w 10000"/>
              <a:gd name="connsiteY108" fmla="*/ 5120 h 10000"/>
              <a:gd name="connsiteX0" fmla="*/ 6893 w 10000"/>
              <a:gd name="connsiteY0" fmla="*/ 5120 h 10000"/>
              <a:gd name="connsiteX1" fmla="*/ 7034 w 10000"/>
              <a:gd name="connsiteY1" fmla="*/ 5306 h 10000"/>
              <a:gd name="connsiteX2" fmla="*/ 7078 w 10000"/>
              <a:gd name="connsiteY2" fmla="*/ 5620 h 10000"/>
              <a:gd name="connsiteX3" fmla="*/ 7000 w 10000"/>
              <a:gd name="connsiteY3" fmla="*/ 6464 h 10000"/>
              <a:gd name="connsiteX4" fmla="*/ 6913 w 10000"/>
              <a:gd name="connsiteY4" fmla="*/ 6918 h 10000"/>
              <a:gd name="connsiteX5" fmla="*/ 6739 w 10000"/>
              <a:gd name="connsiteY5" fmla="*/ 7313 h 10000"/>
              <a:gd name="connsiteX6" fmla="*/ 6515 w 10000"/>
              <a:gd name="connsiteY6" fmla="*/ 7678 h 10000"/>
              <a:gd name="connsiteX7" fmla="*/ 6323 w 10000"/>
              <a:gd name="connsiteY7" fmla="*/ 7886 h 10000"/>
              <a:gd name="connsiteX8" fmla="*/ 6127 w 10000"/>
              <a:gd name="connsiteY8" fmla="*/ 8064 h 10000"/>
              <a:gd name="connsiteX9" fmla="*/ 5777 w 10000"/>
              <a:gd name="connsiteY9" fmla="*/ 8202 h 10000"/>
              <a:gd name="connsiteX10" fmla="*/ 5329 w 10000"/>
              <a:gd name="connsiteY10" fmla="*/ 8327 h 10000"/>
              <a:gd name="connsiteX11" fmla="*/ 4741 w 10000"/>
              <a:gd name="connsiteY11" fmla="*/ 8452 h 10000"/>
              <a:gd name="connsiteX12" fmla="*/ 4115 w 10000"/>
              <a:gd name="connsiteY12" fmla="*/ 8522 h 10000"/>
              <a:gd name="connsiteX13" fmla="*/ 3645 w 10000"/>
              <a:gd name="connsiteY13" fmla="*/ 8544 h 10000"/>
              <a:gd name="connsiteX14" fmla="*/ 3131 w 10000"/>
              <a:gd name="connsiteY14" fmla="*/ 8512 h 10000"/>
              <a:gd name="connsiteX15" fmla="*/ 2797 w 10000"/>
              <a:gd name="connsiteY15" fmla="*/ 8437 h 10000"/>
              <a:gd name="connsiteX16" fmla="*/ 4175 w 10000"/>
              <a:gd name="connsiteY16" fmla="*/ 9658 h 10000"/>
              <a:gd name="connsiteX17" fmla="*/ 8422 w 10000"/>
              <a:gd name="connsiteY17" fmla="*/ 10000 h 10000"/>
              <a:gd name="connsiteX18" fmla="*/ 8851 w 10000"/>
              <a:gd name="connsiteY18" fmla="*/ 8466 h 10000"/>
              <a:gd name="connsiteX19" fmla="*/ 10000 w 10000"/>
              <a:gd name="connsiteY19" fmla="*/ 6822 h 10000"/>
              <a:gd name="connsiteX20" fmla="*/ 9240 w 10000"/>
              <a:gd name="connsiteY20" fmla="*/ 6614 h 10000"/>
              <a:gd name="connsiteX21" fmla="*/ 9266 w 10000"/>
              <a:gd name="connsiteY21" fmla="*/ 6166 h 10000"/>
              <a:gd name="connsiteX22" fmla="*/ 9328 w 10000"/>
              <a:gd name="connsiteY22" fmla="*/ 5614 h 10000"/>
              <a:gd name="connsiteX23" fmla="*/ 9386 w 10000"/>
              <a:gd name="connsiteY23" fmla="*/ 5204 h 10000"/>
              <a:gd name="connsiteX24" fmla="*/ 9208 w 10000"/>
              <a:gd name="connsiteY24" fmla="*/ 4743 h 10000"/>
              <a:gd name="connsiteX25" fmla="*/ 8867 w 10000"/>
              <a:gd name="connsiteY25" fmla="*/ 4371 h 10000"/>
              <a:gd name="connsiteX26" fmla="*/ 8750 w 10000"/>
              <a:gd name="connsiteY26" fmla="*/ 4023 h 10000"/>
              <a:gd name="connsiteX27" fmla="*/ 8727 w 10000"/>
              <a:gd name="connsiteY27" fmla="*/ 3628 h 10000"/>
              <a:gd name="connsiteX28" fmla="*/ 8895 w 10000"/>
              <a:gd name="connsiteY28" fmla="*/ 3175 h 10000"/>
              <a:gd name="connsiteX29" fmla="*/ 9098 w 10000"/>
              <a:gd name="connsiteY29" fmla="*/ 2802 h 10000"/>
              <a:gd name="connsiteX30" fmla="*/ 9098 w 10000"/>
              <a:gd name="connsiteY30" fmla="*/ 2691 h 10000"/>
              <a:gd name="connsiteX31" fmla="*/ 9357 w 10000"/>
              <a:gd name="connsiteY31" fmla="*/ 1219 h 10000"/>
              <a:gd name="connsiteX32" fmla="*/ 9384 w 10000"/>
              <a:gd name="connsiteY32" fmla="*/ 815 h 10000"/>
              <a:gd name="connsiteX33" fmla="*/ 9609 w 10000"/>
              <a:gd name="connsiteY33" fmla="*/ 810 h 10000"/>
              <a:gd name="connsiteX34" fmla="*/ 9816 w 10000"/>
              <a:gd name="connsiteY34" fmla="*/ 647 h 10000"/>
              <a:gd name="connsiteX35" fmla="*/ 9840 w 10000"/>
              <a:gd name="connsiteY35" fmla="*/ 29 h 10000"/>
              <a:gd name="connsiteX36" fmla="*/ 9356 w 10000"/>
              <a:gd name="connsiteY36" fmla="*/ 8 h 10000"/>
              <a:gd name="connsiteX37" fmla="*/ 8753 w 10000"/>
              <a:gd name="connsiteY37" fmla="*/ 188 h 10000"/>
              <a:gd name="connsiteX38" fmla="*/ 8230 w 10000"/>
              <a:gd name="connsiteY38" fmla="*/ 493 h 10000"/>
              <a:gd name="connsiteX39" fmla="*/ 7269 w 10000"/>
              <a:gd name="connsiteY39" fmla="*/ 936 h 10000"/>
              <a:gd name="connsiteX40" fmla="*/ 4636 w 10000"/>
              <a:gd name="connsiteY40" fmla="*/ 1812 h 10000"/>
              <a:gd name="connsiteX41" fmla="*/ 3540 w 10000"/>
              <a:gd name="connsiteY41" fmla="*/ 2297 h 10000"/>
              <a:gd name="connsiteX42" fmla="*/ 3540 w 10000"/>
              <a:gd name="connsiteY42" fmla="*/ 2466 h 10000"/>
              <a:gd name="connsiteX43" fmla="*/ 3664 w 10000"/>
              <a:gd name="connsiteY43" fmla="*/ 2438 h 10000"/>
              <a:gd name="connsiteX44" fmla="*/ 3690 w 10000"/>
              <a:gd name="connsiteY44" fmla="*/ 2572 h 10000"/>
              <a:gd name="connsiteX45" fmla="*/ 3492 w 10000"/>
              <a:gd name="connsiteY45" fmla="*/ 2658 h 10000"/>
              <a:gd name="connsiteX46" fmla="*/ 2670 w 10000"/>
              <a:gd name="connsiteY46" fmla="*/ 3179 h 10000"/>
              <a:gd name="connsiteX47" fmla="*/ 2356 w 10000"/>
              <a:gd name="connsiteY47" fmla="*/ 3461 h 10000"/>
              <a:gd name="connsiteX48" fmla="*/ 1766 w 10000"/>
              <a:gd name="connsiteY48" fmla="*/ 3832 h 10000"/>
              <a:gd name="connsiteX49" fmla="*/ 1572 w 10000"/>
              <a:gd name="connsiteY49" fmla="*/ 4005 h 10000"/>
              <a:gd name="connsiteX50" fmla="*/ 1579 w 10000"/>
              <a:gd name="connsiteY50" fmla="*/ 4136 h 10000"/>
              <a:gd name="connsiteX51" fmla="*/ 1306 w 10000"/>
              <a:gd name="connsiteY51" fmla="*/ 4290 h 10000"/>
              <a:gd name="connsiteX52" fmla="*/ 879 w 10000"/>
              <a:gd name="connsiteY52" fmla="*/ 4209 h 10000"/>
              <a:gd name="connsiteX53" fmla="*/ 393 w 10000"/>
              <a:gd name="connsiteY53" fmla="*/ 4540 h 10000"/>
              <a:gd name="connsiteX54" fmla="*/ 393 w 10000"/>
              <a:gd name="connsiteY54" fmla="*/ 4709 h 10000"/>
              <a:gd name="connsiteX55" fmla="*/ 0 w 10000"/>
              <a:gd name="connsiteY55" fmla="*/ 4935 h 10000"/>
              <a:gd name="connsiteX56" fmla="*/ 210 w 10000"/>
              <a:gd name="connsiteY56" fmla="*/ 5064 h 10000"/>
              <a:gd name="connsiteX57" fmla="*/ 516 w 10000"/>
              <a:gd name="connsiteY57" fmla="*/ 4947 h 10000"/>
              <a:gd name="connsiteX58" fmla="*/ 1093 w 10000"/>
              <a:gd name="connsiteY58" fmla="*/ 5153 h 10000"/>
              <a:gd name="connsiteX59" fmla="*/ 1694 w 10000"/>
              <a:gd name="connsiteY59" fmla="*/ 4899 h 10000"/>
              <a:gd name="connsiteX60" fmla="*/ 1830 w 10000"/>
              <a:gd name="connsiteY60" fmla="*/ 4963 h 10000"/>
              <a:gd name="connsiteX61" fmla="*/ 1208 w 10000"/>
              <a:gd name="connsiteY61" fmla="*/ 5255 h 10000"/>
              <a:gd name="connsiteX62" fmla="*/ 1830 w 10000"/>
              <a:gd name="connsiteY62" fmla="*/ 5593 h 10000"/>
              <a:gd name="connsiteX63" fmla="*/ 2226 w 10000"/>
              <a:gd name="connsiteY63" fmla="*/ 5384 h 10000"/>
              <a:gd name="connsiteX64" fmla="*/ 2506 w 10000"/>
              <a:gd name="connsiteY64" fmla="*/ 5334 h 10000"/>
              <a:gd name="connsiteX65" fmla="*/ 2521 w 10000"/>
              <a:gd name="connsiteY65" fmla="*/ 5491 h 10000"/>
              <a:gd name="connsiteX66" fmla="*/ 2119 w 10000"/>
              <a:gd name="connsiteY66" fmla="*/ 5655 h 10000"/>
              <a:gd name="connsiteX67" fmla="*/ 2352 w 10000"/>
              <a:gd name="connsiteY67" fmla="*/ 5861 h 10000"/>
              <a:gd name="connsiteX68" fmla="*/ 3131 w 10000"/>
              <a:gd name="connsiteY68" fmla="*/ 5468 h 10000"/>
              <a:gd name="connsiteX69" fmla="*/ 3005 w 10000"/>
              <a:gd name="connsiteY69" fmla="*/ 5316 h 10000"/>
              <a:gd name="connsiteX70" fmla="*/ 3284 w 10000"/>
              <a:gd name="connsiteY70" fmla="*/ 5164 h 10000"/>
              <a:gd name="connsiteX71" fmla="*/ 3579 w 10000"/>
              <a:gd name="connsiteY71" fmla="*/ 5321 h 10000"/>
              <a:gd name="connsiteX72" fmla="*/ 3962 w 10000"/>
              <a:gd name="connsiteY72" fmla="*/ 5251 h 10000"/>
              <a:gd name="connsiteX73" fmla="*/ 5234 w 10000"/>
              <a:gd name="connsiteY73" fmla="*/ 3804 h 10000"/>
              <a:gd name="connsiteX74" fmla="*/ 5200 w 10000"/>
              <a:gd name="connsiteY74" fmla="*/ 3966 h 10000"/>
              <a:gd name="connsiteX75" fmla="*/ 4273 w 10000"/>
              <a:gd name="connsiteY75" fmla="*/ 5451 h 10000"/>
              <a:gd name="connsiteX76" fmla="*/ 5649 w 10000"/>
              <a:gd name="connsiteY76" fmla="*/ 5267 h 10000"/>
              <a:gd name="connsiteX77" fmla="*/ 5565 w 10000"/>
              <a:gd name="connsiteY77" fmla="*/ 5525 h 10000"/>
              <a:gd name="connsiteX78" fmla="*/ 4618 w 10000"/>
              <a:gd name="connsiteY78" fmla="*/ 5677 h 10000"/>
              <a:gd name="connsiteX79" fmla="*/ 4659 w 10000"/>
              <a:gd name="connsiteY79" fmla="*/ 5873 h 10000"/>
              <a:gd name="connsiteX80" fmla="*/ 5265 w 10000"/>
              <a:gd name="connsiteY80" fmla="*/ 5855 h 10000"/>
              <a:gd name="connsiteX81" fmla="*/ 5245 w 10000"/>
              <a:gd name="connsiteY81" fmla="*/ 6030 h 10000"/>
              <a:gd name="connsiteX82" fmla="*/ 4800 w 10000"/>
              <a:gd name="connsiteY82" fmla="*/ 6064 h 10000"/>
              <a:gd name="connsiteX83" fmla="*/ 4800 w 10000"/>
              <a:gd name="connsiteY83" fmla="*/ 6249 h 10000"/>
              <a:gd name="connsiteX84" fmla="*/ 5139 w 10000"/>
              <a:gd name="connsiteY84" fmla="*/ 6262 h 10000"/>
              <a:gd name="connsiteX85" fmla="*/ 5118 w 10000"/>
              <a:gd name="connsiteY85" fmla="*/ 6420 h 10000"/>
              <a:gd name="connsiteX86" fmla="*/ 4735 w 10000"/>
              <a:gd name="connsiteY86" fmla="*/ 6499 h 10000"/>
              <a:gd name="connsiteX87" fmla="*/ 4618 w 10000"/>
              <a:gd name="connsiteY87" fmla="*/ 6537 h 10000"/>
              <a:gd name="connsiteX88" fmla="*/ 4517 w 10000"/>
              <a:gd name="connsiteY88" fmla="*/ 6485 h 10000"/>
              <a:gd name="connsiteX89" fmla="*/ 4587 w 10000"/>
              <a:gd name="connsiteY89" fmla="*/ 6415 h 10000"/>
              <a:gd name="connsiteX90" fmla="*/ 4523 w 10000"/>
              <a:gd name="connsiteY90" fmla="*/ 6200 h 10000"/>
              <a:gd name="connsiteX91" fmla="*/ 4207 w 10000"/>
              <a:gd name="connsiteY91" fmla="*/ 5879 h 10000"/>
              <a:gd name="connsiteX92" fmla="*/ 4025 w 10000"/>
              <a:gd name="connsiteY92" fmla="*/ 5924 h 10000"/>
              <a:gd name="connsiteX93" fmla="*/ 4048 w 10000"/>
              <a:gd name="connsiteY93" fmla="*/ 5754 h 10000"/>
              <a:gd name="connsiteX94" fmla="*/ 3742 w 10000"/>
              <a:gd name="connsiteY94" fmla="*/ 5571 h 10000"/>
              <a:gd name="connsiteX95" fmla="*/ 3303 w 10000"/>
              <a:gd name="connsiteY95" fmla="*/ 5805 h 10000"/>
              <a:gd name="connsiteX96" fmla="*/ 3341 w 10000"/>
              <a:gd name="connsiteY96" fmla="*/ 6278 h 10000"/>
              <a:gd name="connsiteX97" fmla="*/ 3184 w 10000"/>
              <a:gd name="connsiteY97" fmla="*/ 6318 h 10000"/>
              <a:gd name="connsiteX98" fmla="*/ 3195 w 10000"/>
              <a:gd name="connsiteY98" fmla="*/ 6874 h 10000"/>
              <a:gd name="connsiteX99" fmla="*/ 3471 w 10000"/>
              <a:gd name="connsiteY99" fmla="*/ 6906 h 10000"/>
              <a:gd name="connsiteX100" fmla="*/ 3557 w 10000"/>
              <a:gd name="connsiteY100" fmla="*/ 6968 h 10000"/>
              <a:gd name="connsiteX101" fmla="*/ 3540 w 10000"/>
              <a:gd name="connsiteY101" fmla="*/ 7559 h 10000"/>
              <a:gd name="connsiteX102" fmla="*/ 6274 w 10000"/>
              <a:gd name="connsiteY102" fmla="*/ 7546 h 10000"/>
              <a:gd name="connsiteX103" fmla="*/ 6579 w 10000"/>
              <a:gd name="connsiteY103" fmla="*/ 7071 h 10000"/>
              <a:gd name="connsiteX104" fmla="*/ 6787 w 10000"/>
              <a:gd name="connsiteY104" fmla="*/ 6519 h 10000"/>
              <a:gd name="connsiteX105" fmla="*/ 6813 w 10000"/>
              <a:gd name="connsiteY105" fmla="*/ 5416 h 10000"/>
              <a:gd name="connsiteX106" fmla="*/ 6853 w 10000"/>
              <a:gd name="connsiteY106" fmla="*/ 5220 h 10000"/>
              <a:gd name="connsiteX107" fmla="*/ 6893 w 10000"/>
              <a:gd name="connsiteY107" fmla="*/ 5120 h 10000"/>
              <a:gd name="connsiteX0" fmla="*/ 6893 w 10000"/>
              <a:gd name="connsiteY0" fmla="*/ 5120 h 10000"/>
              <a:gd name="connsiteX1" fmla="*/ 7034 w 10000"/>
              <a:gd name="connsiteY1" fmla="*/ 5306 h 10000"/>
              <a:gd name="connsiteX2" fmla="*/ 7078 w 10000"/>
              <a:gd name="connsiteY2" fmla="*/ 5620 h 10000"/>
              <a:gd name="connsiteX3" fmla="*/ 7000 w 10000"/>
              <a:gd name="connsiteY3" fmla="*/ 6464 h 10000"/>
              <a:gd name="connsiteX4" fmla="*/ 6913 w 10000"/>
              <a:gd name="connsiteY4" fmla="*/ 6918 h 10000"/>
              <a:gd name="connsiteX5" fmla="*/ 6739 w 10000"/>
              <a:gd name="connsiteY5" fmla="*/ 7313 h 10000"/>
              <a:gd name="connsiteX6" fmla="*/ 6515 w 10000"/>
              <a:gd name="connsiteY6" fmla="*/ 7678 h 10000"/>
              <a:gd name="connsiteX7" fmla="*/ 6323 w 10000"/>
              <a:gd name="connsiteY7" fmla="*/ 7886 h 10000"/>
              <a:gd name="connsiteX8" fmla="*/ 6127 w 10000"/>
              <a:gd name="connsiteY8" fmla="*/ 8064 h 10000"/>
              <a:gd name="connsiteX9" fmla="*/ 5777 w 10000"/>
              <a:gd name="connsiteY9" fmla="*/ 8202 h 10000"/>
              <a:gd name="connsiteX10" fmla="*/ 5329 w 10000"/>
              <a:gd name="connsiteY10" fmla="*/ 8327 h 10000"/>
              <a:gd name="connsiteX11" fmla="*/ 4741 w 10000"/>
              <a:gd name="connsiteY11" fmla="*/ 8452 h 10000"/>
              <a:gd name="connsiteX12" fmla="*/ 4115 w 10000"/>
              <a:gd name="connsiteY12" fmla="*/ 8522 h 10000"/>
              <a:gd name="connsiteX13" fmla="*/ 3645 w 10000"/>
              <a:gd name="connsiteY13" fmla="*/ 8544 h 10000"/>
              <a:gd name="connsiteX14" fmla="*/ 3131 w 10000"/>
              <a:gd name="connsiteY14" fmla="*/ 8512 h 10000"/>
              <a:gd name="connsiteX15" fmla="*/ 4175 w 10000"/>
              <a:gd name="connsiteY15" fmla="*/ 9658 h 10000"/>
              <a:gd name="connsiteX16" fmla="*/ 8422 w 10000"/>
              <a:gd name="connsiteY16" fmla="*/ 10000 h 10000"/>
              <a:gd name="connsiteX17" fmla="*/ 8851 w 10000"/>
              <a:gd name="connsiteY17" fmla="*/ 8466 h 10000"/>
              <a:gd name="connsiteX18" fmla="*/ 10000 w 10000"/>
              <a:gd name="connsiteY18" fmla="*/ 6822 h 10000"/>
              <a:gd name="connsiteX19" fmla="*/ 9240 w 10000"/>
              <a:gd name="connsiteY19" fmla="*/ 6614 h 10000"/>
              <a:gd name="connsiteX20" fmla="*/ 9266 w 10000"/>
              <a:gd name="connsiteY20" fmla="*/ 6166 h 10000"/>
              <a:gd name="connsiteX21" fmla="*/ 9328 w 10000"/>
              <a:gd name="connsiteY21" fmla="*/ 5614 h 10000"/>
              <a:gd name="connsiteX22" fmla="*/ 9386 w 10000"/>
              <a:gd name="connsiteY22" fmla="*/ 5204 h 10000"/>
              <a:gd name="connsiteX23" fmla="*/ 9208 w 10000"/>
              <a:gd name="connsiteY23" fmla="*/ 4743 h 10000"/>
              <a:gd name="connsiteX24" fmla="*/ 8867 w 10000"/>
              <a:gd name="connsiteY24" fmla="*/ 4371 h 10000"/>
              <a:gd name="connsiteX25" fmla="*/ 8750 w 10000"/>
              <a:gd name="connsiteY25" fmla="*/ 4023 h 10000"/>
              <a:gd name="connsiteX26" fmla="*/ 8727 w 10000"/>
              <a:gd name="connsiteY26" fmla="*/ 3628 h 10000"/>
              <a:gd name="connsiteX27" fmla="*/ 8895 w 10000"/>
              <a:gd name="connsiteY27" fmla="*/ 3175 h 10000"/>
              <a:gd name="connsiteX28" fmla="*/ 9098 w 10000"/>
              <a:gd name="connsiteY28" fmla="*/ 2802 h 10000"/>
              <a:gd name="connsiteX29" fmla="*/ 9098 w 10000"/>
              <a:gd name="connsiteY29" fmla="*/ 2691 h 10000"/>
              <a:gd name="connsiteX30" fmla="*/ 9357 w 10000"/>
              <a:gd name="connsiteY30" fmla="*/ 1219 h 10000"/>
              <a:gd name="connsiteX31" fmla="*/ 9384 w 10000"/>
              <a:gd name="connsiteY31" fmla="*/ 815 h 10000"/>
              <a:gd name="connsiteX32" fmla="*/ 9609 w 10000"/>
              <a:gd name="connsiteY32" fmla="*/ 810 h 10000"/>
              <a:gd name="connsiteX33" fmla="*/ 9816 w 10000"/>
              <a:gd name="connsiteY33" fmla="*/ 647 h 10000"/>
              <a:gd name="connsiteX34" fmla="*/ 9840 w 10000"/>
              <a:gd name="connsiteY34" fmla="*/ 29 h 10000"/>
              <a:gd name="connsiteX35" fmla="*/ 9356 w 10000"/>
              <a:gd name="connsiteY35" fmla="*/ 8 h 10000"/>
              <a:gd name="connsiteX36" fmla="*/ 8753 w 10000"/>
              <a:gd name="connsiteY36" fmla="*/ 188 h 10000"/>
              <a:gd name="connsiteX37" fmla="*/ 8230 w 10000"/>
              <a:gd name="connsiteY37" fmla="*/ 493 h 10000"/>
              <a:gd name="connsiteX38" fmla="*/ 7269 w 10000"/>
              <a:gd name="connsiteY38" fmla="*/ 936 h 10000"/>
              <a:gd name="connsiteX39" fmla="*/ 4636 w 10000"/>
              <a:gd name="connsiteY39" fmla="*/ 1812 h 10000"/>
              <a:gd name="connsiteX40" fmla="*/ 3540 w 10000"/>
              <a:gd name="connsiteY40" fmla="*/ 2297 h 10000"/>
              <a:gd name="connsiteX41" fmla="*/ 3540 w 10000"/>
              <a:gd name="connsiteY41" fmla="*/ 2466 h 10000"/>
              <a:gd name="connsiteX42" fmla="*/ 3664 w 10000"/>
              <a:gd name="connsiteY42" fmla="*/ 2438 h 10000"/>
              <a:gd name="connsiteX43" fmla="*/ 3690 w 10000"/>
              <a:gd name="connsiteY43" fmla="*/ 2572 h 10000"/>
              <a:gd name="connsiteX44" fmla="*/ 3492 w 10000"/>
              <a:gd name="connsiteY44" fmla="*/ 2658 h 10000"/>
              <a:gd name="connsiteX45" fmla="*/ 2670 w 10000"/>
              <a:gd name="connsiteY45" fmla="*/ 3179 h 10000"/>
              <a:gd name="connsiteX46" fmla="*/ 2356 w 10000"/>
              <a:gd name="connsiteY46" fmla="*/ 3461 h 10000"/>
              <a:gd name="connsiteX47" fmla="*/ 1766 w 10000"/>
              <a:gd name="connsiteY47" fmla="*/ 3832 h 10000"/>
              <a:gd name="connsiteX48" fmla="*/ 1572 w 10000"/>
              <a:gd name="connsiteY48" fmla="*/ 4005 h 10000"/>
              <a:gd name="connsiteX49" fmla="*/ 1579 w 10000"/>
              <a:gd name="connsiteY49" fmla="*/ 4136 h 10000"/>
              <a:gd name="connsiteX50" fmla="*/ 1306 w 10000"/>
              <a:gd name="connsiteY50" fmla="*/ 4290 h 10000"/>
              <a:gd name="connsiteX51" fmla="*/ 879 w 10000"/>
              <a:gd name="connsiteY51" fmla="*/ 4209 h 10000"/>
              <a:gd name="connsiteX52" fmla="*/ 393 w 10000"/>
              <a:gd name="connsiteY52" fmla="*/ 4540 h 10000"/>
              <a:gd name="connsiteX53" fmla="*/ 393 w 10000"/>
              <a:gd name="connsiteY53" fmla="*/ 4709 h 10000"/>
              <a:gd name="connsiteX54" fmla="*/ 0 w 10000"/>
              <a:gd name="connsiteY54" fmla="*/ 4935 h 10000"/>
              <a:gd name="connsiteX55" fmla="*/ 210 w 10000"/>
              <a:gd name="connsiteY55" fmla="*/ 5064 h 10000"/>
              <a:gd name="connsiteX56" fmla="*/ 516 w 10000"/>
              <a:gd name="connsiteY56" fmla="*/ 4947 h 10000"/>
              <a:gd name="connsiteX57" fmla="*/ 1093 w 10000"/>
              <a:gd name="connsiteY57" fmla="*/ 5153 h 10000"/>
              <a:gd name="connsiteX58" fmla="*/ 1694 w 10000"/>
              <a:gd name="connsiteY58" fmla="*/ 4899 h 10000"/>
              <a:gd name="connsiteX59" fmla="*/ 1830 w 10000"/>
              <a:gd name="connsiteY59" fmla="*/ 4963 h 10000"/>
              <a:gd name="connsiteX60" fmla="*/ 1208 w 10000"/>
              <a:gd name="connsiteY60" fmla="*/ 5255 h 10000"/>
              <a:gd name="connsiteX61" fmla="*/ 1830 w 10000"/>
              <a:gd name="connsiteY61" fmla="*/ 5593 h 10000"/>
              <a:gd name="connsiteX62" fmla="*/ 2226 w 10000"/>
              <a:gd name="connsiteY62" fmla="*/ 5384 h 10000"/>
              <a:gd name="connsiteX63" fmla="*/ 2506 w 10000"/>
              <a:gd name="connsiteY63" fmla="*/ 5334 h 10000"/>
              <a:gd name="connsiteX64" fmla="*/ 2521 w 10000"/>
              <a:gd name="connsiteY64" fmla="*/ 5491 h 10000"/>
              <a:gd name="connsiteX65" fmla="*/ 2119 w 10000"/>
              <a:gd name="connsiteY65" fmla="*/ 5655 h 10000"/>
              <a:gd name="connsiteX66" fmla="*/ 2352 w 10000"/>
              <a:gd name="connsiteY66" fmla="*/ 5861 h 10000"/>
              <a:gd name="connsiteX67" fmla="*/ 3131 w 10000"/>
              <a:gd name="connsiteY67" fmla="*/ 5468 h 10000"/>
              <a:gd name="connsiteX68" fmla="*/ 3005 w 10000"/>
              <a:gd name="connsiteY68" fmla="*/ 5316 h 10000"/>
              <a:gd name="connsiteX69" fmla="*/ 3284 w 10000"/>
              <a:gd name="connsiteY69" fmla="*/ 5164 h 10000"/>
              <a:gd name="connsiteX70" fmla="*/ 3579 w 10000"/>
              <a:gd name="connsiteY70" fmla="*/ 5321 h 10000"/>
              <a:gd name="connsiteX71" fmla="*/ 3962 w 10000"/>
              <a:gd name="connsiteY71" fmla="*/ 5251 h 10000"/>
              <a:gd name="connsiteX72" fmla="*/ 5234 w 10000"/>
              <a:gd name="connsiteY72" fmla="*/ 3804 h 10000"/>
              <a:gd name="connsiteX73" fmla="*/ 5200 w 10000"/>
              <a:gd name="connsiteY73" fmla="*/ 3966 h 10000"/>
              <a:gd name="connsiteX74" fmla="*/ 4273 w 10000"/>
              <a:gd name="connsiteY74" fmla="*/ 5451 h 10000"/>
              <a:gd name="connsiteX75" fmla="*/ 5649 w 10000"/>
              <a:gd name="connsiteY75" fmla="*/ 5267 h 10000"/>
              <a:gd name="connsiteX76" fmla="*/ 5565 w 10000"/>
              <a:gd name="connsiteY76" fmla="*/ 5525 h 10000"/>
              <a:gd name="connsiteX77" fmla="*/ 4618 w 10000"/>
              <a:gd name="connsiteY77" fmla="*/ 5677 h 10000"/>
              <a:gd name="connsiteX78" fmla="*/ 4659 w 10000"/>
              <a:gd name="connsiteY78" fmla="*/ 5873 h 10000"/>
              <a:gd name="connsiteX79" fmla="*/ 5265 w 10000"/>
              <a:gd name="connsiteY79" fmla="*/ 5855 h 10000"/>
              <a:gd name="connsiteX80" fmla="*/ 5245 w 10000"/>
              <a:gd name="connsiteY80" fmla="*/ 6030 h 10000"/>
              <a:gd name="connsiteX81" fmla="*/ 4800 w 10000"/>
              <a:gd name="connsiteY81" fmla="*/ 6064 h 10000"/>
              <a:gd name="connsiteX82" fmla="*/ 4800 w 10000"/>
              <a:gd name="connsiteY82" fmla="*/ 6249 h 10000"/>
              <a:gd name="connsiteX83" fmla="*/ 5139 w 10000"/>
              <a:gd name="connsiteY83" fmla="*/ 6262 h 10000"/>
              <a:gd name="connsiteX84" fmla="*/ 5118 w 10000"/>
              <a:gd name="connsiteY84" fmla="*/ 6420 h 10000"/>
              <a:gd name="connsiteX85" fmla="*/ 4735 w 10000"/>
              <a:gd name="connsiteY85" fmla="*/ 6499 h 10000"/>
              <a:gd name="connsiteX86" fmla="*/ 4618 w 10000"/>
              <a:gd name="connsiteY86" fmla="*/ 6537 h 10000"/>
              <a:gd name="connsiteX87" fmla="*/ 4517 w 10000"/>
              <a:gd name="connsiteY87" fmla="*/ 6485 h 10000"/>
              <a:gd name="connsiteX88" fmla="*/ 4587 w 10000"/>
              <a:gd name="connsiteY88" fmla="*/ 6415 h 10000"/>
              <a:gd name="connsiteX89" fmla="*/ 4523 w 10000"/>
              <a:gd name="connsiteY89" fmla="*/ 6200 h 10000"/>
              <a:gd name="connsiteX90" fmla="*/ 4207 w 10000"/>
              <a:gd name="connsiteY90" fmla="*/ 5879 h 10000"/>
              <a:gd name="connsiteX91" fmla="*/ 4025 w 10000"/>
              <a:gd name="connsiteY91" fmla="*/ 5924 h 10000"/>
              <a:gd name="connsiteX92" fmla="*/ 4048 w 10000"/>
              <a:gd name="connsiteY92" fmla="*/ 5754 h 10000"/>
              <a:gd name="connsiteX93" fmla="*/ 3742 w 10000"/>
              <a:gd name="connsiteY93" fmla="*/ 5571 h 10000"/>
              <a:gd name="connsiteX94" fmla="*/ 3303 w 10000"/>
              <a:gd name="connsiteY94" fmla="*/ 5805 h 10000"/>
              <a:gd name="connsiteX95" fmla="*/ 3341 w 10000"/>
              <a:gd name="connsiteY95" fmla="*/ 6278 h 10000"/>
              <a:gd name="connsiteX96" fmla="*/ 3184 w 10000"/>
              <a:gd name="connsiteY96" fmla="*/ 6318 h 10000"/>
              <a:gd name="connsiteX97" fmla="*/ 3195 w 10000"/>
              <a:gd name="connsiteY97" fmla="*/ 6874 h 10000"/>
              <a:gd name="connsiteX98" fmla="*/ 3471 w 10000"/>
              <a:gd name="connsiteY98" fmla="*/ 6906 h 10000"/>
              <a:gd name="connsiteX99" fmla="*/ 3557 w 10000"/>
              <a:gd name="connsiteY99" fmla="*/ 6968 h 10000"/>
              <a:gd name="connsiteX100" fmla="*/ 3540 w 10000"/>
              <a:gd name="connsiteY100" fmla="*/ 7559 h 10000"/>
              <a:gd name="connsiteX101" fmla="*/ 6274 w 10000"/>
              <a:gd name="connsiteY101" fmla="*/ 7546 h 10000"/>
              <a:gd name="connsiteX102" fmla="*/ 6579 w 10000"/>
              <a:gd name="connsiteY102" fmla="*/ 7071 h 10000"/>
              <a:gd name="connsiteX103" fmla="*/ 6787 w 10000"/>
              <a:gd name="connsiteY103" fmla="*/ 6519 h 10000"/>
              <a:gd name="connsiteX104" fmla="*/ 6813 w 10000"/>
              <a:gd name="connsiteY104" fmla="*/ 5416 h 10000"/>
              <a:gd name="connsiteX105" fmla="*/ 6853 w 10000"/>
              <a:gd name="connsiteY105" fmla="*/ 5220 h 10000"/>
              <a:gd name="connsiteX106" fmla="*/ 6893 w 10000"/>
              <a:gd name="connsiteY106" fmla="*/ 5120 h 10000"/>
              <a:gd name="connsiteX0" fmla="*/ 6893 w 10000"/>
              <a:gd name="connsiteY0" fmla="*/ 5120 h 10000"/>
              <a:gd name="connsiteX1" fmla="*/ 7034 w 10000"/>
              <a:gd name="connsiteY1" fmla="*/ 5306 h 10000"/>
              <a:gd name="connsiteX2" fmla="*/ 7078 w 10000"/>
              <a:gd name="connsiteY2" fmla="*/ 5620 h 10000"/>
              <a:gd name="connsiteX3" fmla="*/ 7000 w 10000"/>
              <a:gd name="connsiteY3" fmla="*/ 6464 h 10000"/>
              <a:gd name="connsiteX4" fmla="*/ 6913 w 10000"/>
              <a:gd name="connsiteY4" fmla="*/ 6918 h 10000"/>
              <a:gd name="connsiteX5" fmla="*/ 6739 w 10000"/>
              <a:gd name="connsiteY5" fmla="*/ 7313 h 10000"/>
              <a:gd name="connsiteX6" fmla="*/ 6515 w 10000"/>
              <a:gd name="connsiteY6" fmla="*/ 7678 h 10000"/>
              <a:gd name="connsiteX7" fmla="*/ 6323 w 10000"/>
              <a:gd name="connsiteY7" fmla="*/ 7886 h 10000"/>
              <a:gd name="connsiteX8" fmla="*/ 6127 w 10000"/>
              <a:gd name="connsiteY8" fmla="*/ 8064 h 10000"/>
              <a:gd name="connsiteX9" fmla="*/ 5777 w 10000"/>
              <a:gd name="connsiteY9" fmla="*/ 8202 h 10000"/>
              <a:gd name="connsiteX10" fmla="*/ 5329 w 10000"/>
              <a:gd name="connsiteY10" fmla="*/ 8327 h 10000"/>
              <a:gd name="connsiteX11" fmla="*/ 4741 w 10000"/>
              <a:gd name="connsiteY11" fmla="*/ 8452 h 10000"/>
              <a:gd name="connsiteX12" fmla="*/ 4115 w 10000"/>
              <a:gd name="connsiteY12" fmla="*/ 8522 h 10000"/>
              <a:gd name="connsiteX13" fmla="*/ 3645 w 10000"/>
              <a:gd name="connsiteY13" fmla="*/ 8544 h 10000"/>
              <a:gd name="connsiteX14" fmla="*/ 4175 w 10000"/>
              <a:gd name="connsiteY14" fmla="*/ 9658 h 10000"/>
              <a:gd name="connsiteX15" fmla="*/ 8422 w 10000"/>
              <a:gd name="connsiteY15" fmla="*/ 10000 h 10000"/>
              <a:gd name="connsiteX16" fmla="*/ 8851 w 10000"/>
              <a:gd name="connsiteY16" fmla="*/ 8466 h 10000"/>
              <a:gd name="connsiteX17" fmla="*/ 10000 w 10000"/>
              <a:gd name="connsiteY17" fmla="*/ 6822 h 10000"/>
              <a:gd name="connsiteX18" fmla="*/ 9240 w 10000"/>
              <a:gd name="connsiteY18" fmla="*/ 6614 h 10000"/>
              <a:gd name="connsiteX19" fmla="*/ 9266 w 10000"/>
              <a:gd name="connsiteY19" fmla="*/ 6166 h 10000"/>
              <a:gd name="connsiteX20" fmla="*/ 9328 w 10000"/>
              <a:gd name="connsiteY20" fmla="*/ 5614 h 10000"/>
              <a:gd name="connsiteX21" fmla="*/ 9386 w 10000"/>
              <a:gd name="connsiteY21" fmla="*/ 5204 h 10000"/>
              <a:gd name="connsiteX22" fmla="*/ 9208 w 10000"/>
              <a:gd name="connsiteY22" fmla="*/ 4743 h 10000"/>
              <a:gd name="connsiteX23" fmla="*/ 8867 w 10000"/>
              <a:gd name="connsiteY23" fmla="*/ 4371 h 10000"/>
              <a:gd name="connsiteX24" fmla="*/ 8750 w 10000"/>
              <a:gd name="connsiteY24" fmla="*/ 4023 h 10000"/>
              <a:gd name="connsiteX25" fmla="*/ 8727 w 10000"/>
              <a:gd name="connsiteY25" fmla="*/ 3628 h 10000"/>
              <a:gd name="connsiteX26" fmla="*/ 8895 w 10000"/>
              <a:gd name="connsiteY26" fmla="*/ 3175 h 10000"/>
              <a:gd name="connsiteX27" fmla="*/ 9098 w 10000"/>
              <a:gd name="connsiteY27" fmla="*/ 2802 h 10000"/>
              <a:gd name="connsiteX28" fmla="*/ 9098 w 10000"/>
              <a:gd name="connsiteY28" fmla="*/ 2691 h 10000"/>
              <a:gd name="connsiteX29" fmla="*/ 9357 w 10000"/>
              <a:gd name="connsiteY29" fmla="*/ 1219 h 10000"/>
              <a:gd name="connsiteX30" fmla="*/ 9384 w 10000"/>
              <a:gd name="connsiteY30" fmla="*/ 815 h 10000"/>
              <a:gd name="connsiteX31" fmla="*/ 9609 w 10000"/>
              <a:gd name="connsiteY31" fmla="*/ 810 h 10000"/>
              <a:gd name="connsiteX32" fmla="*/ 9816 w 10000"/>
              <a:gd name="connsiteY32" fmla="*/ 647 h 10000"/>
              <a:gd name="connsiteX33" fmla="*/ 9840 w 10000"/>
              <a:gd name="connsiteY33" fmla="*/ 29 h 10000"/>
              <a:gd name="connsiteX34" fmla="*/ 9356 w 10000"/>
              <a:gd name="connsiteY34" fmla="*/ 8 h 10000"/>
              <a:gd name="connsiteX35" fmla="*/ 8753 w 10000"/>
              <a:gd name="connsiteY35" fmla="*/ 188 h 10000"/>
              <a:gd name="connsiteX36" fmla="*/ 8230 w 10000"/>
              <a:gd name="connsiteY36" fmla="*/ 493 h 10000"/>
              <a:gd name="connsiteX37" fmla="*/ 7269 w 10000"/>
              <a:gd name="connsiteY37" fmla="*/ 936 h 10000"/>
              <a:gd name="connsiteX38" fmla="*/ 4636 w 10000"/>
              <a:gd name="connsiteY38" fmla="*/ 1812 h 10000"/>
              <a:gd name="connsiteX39" fmla="*/ 3540 w 10000"/>
              <a:gd name="connsiteY39" fmla="*/ 2297 h 10000"/>
              <a:gd name="connsiteX40" fmla="*/ 3540 w 10000"/>
              <a:gd name="connsiteY40" fmla="*/ 2466 h 10000"/>
              <a:gd name="connsiteX41" fmla="*/ 3664 w 10000"/>
              <a:gd name="connsiteY41" fmla="*/ 2438 h 10000"/>
              <a:gd name="connsiteX42" fmla="*/ 3690 w 10000"/>
              <a:gd name="connsiteY42" fmla="*/ 2572 h 10000"/>
              <a:gd name="connsiteX43" fmla="*/ 3492 w 10000"/>
              <a:gd name="connsiteY43" fmla="*/ 2658 h 10000"/>
              <a:gd name="connsiteX44" fmla="*/ 2670 w 10000"/>
              <a:gd name="connsiteY44" fmla="*/ 3179 h 10000"/>
              <a:gd name="connsiteX45" fmla="*/ 2356 w 10000"/>
              <a:gd name="connsiteY45" fmla="*/ 3461 h 10000"/>
              <a:gd name="connsiteX46" fmla="*/ 1766 w 10000"/>
              <a:gd name="connsiteY46" fmla="*/ 3832 h 10000"/>
              <a:gd name="connsiteX47" fmla="*/ 1572 w 10000"/>
              <a:gd name="connsiteY47" fmla="*/ 4005 h 10000"/>
              <a:gd name="connsiteX48" fmla="*/ 1579 w 10000"/>
              <a:gd name="connsiteY48" fmla="*/ 4136 h 10000"/>
              <a:gd name="connsiteX49" fmla="*/ 1306 w 10000"/>
              <a:gd name="connsiteY49" fmla="*/ 4290 h 10000"/>
              <a:gd name="connsiteX50" fmla="*/ 879 w 10000"/>
              <a:gd name="connsiteY50" fmla="*/ 4209 h 10000"/>
              <a:gd name="connsiteX51" fmla="*/ 393 w 10000"/>
              <a:gd name="connsiteY51" fmla="*/ 4540 h 10000"/>
              <a:gd name="connsiteX52" fmla="*/ 393 w 10000"/>
              <a:gd name="connsiteY52" fmla="*/ 4709 h 10000"/>
              <a:gd name="connsiteX53" fmla="*/ 0 w 10000"/>
              <a:gd name="connsiteY53" fmla="*/ 4935 h 10000"/>
              <a:gd name="connsiteX54" fmla="*/ 210 w 10000"/>
              <a:gd name="connsiteY54" fmla="*/ 5064 h 10000"/>
              <a:gd name="connsiteX55" fmla="*/ 516 w 10000"/>
              <a:gd name="connsiteY55" fmla="*/ 4947 h 10000"/>
              <a:gd name="connsiteX56" fmla="*/ 1093 w 10000"/>
              <a:gd name="connsiteY56" fmla="*/ 5153 h 10000"/>
              <a:gd name="connsiteX57" fmla="*/ 1694 w 10000"/>
              <a:gd name="connsiteY57" fmla="*/ 4899 h 10000"/>
              <a:gd name="connsiteX58" fmla="*/ 1830 w 10000"/>
              <a:gd name="connsiteY58" fmla="*/ 4963 h 10000"/>
              <a:gd name="connsiteX59" fmla="*/ 1208 w 10000"/>
              <a:gd name="connsiteY59" fmla="*/ 5255 h 10000"/>
              <a:gd name="connsiteX60" fmla="*/ 1830 w 10000"/>
              <a:gd name="connsiteY60" fmla="*/ 5593 h 10000"/>
              <a:gd name="connsiteX61" fmla="*/ 2226 w 10000"/>
              <a:gd name="connsiteY61" fmla="*/ 5384 h 10000"/>
              <a:gd name="connsiteX62" fmla="*/ 2506 w 10000"/>
              <a:gd name="connsiteY62" fmla="*/ 5334 h 10000"/>
              <a:gd name="connsiteX63" fmla="*/ 2521 w 10000"/>
              <a:gd name="connsiteY63" fmla="*/ 5491 h 10000"/>
              <a:gd name="connsiteX64" fmla="*/ 2119 w 10000"/>
              <a:gd name="connsiteY64" fmla="*/ 5655 h 10000"/>
              <a:gd name="connsiteX65" fmla="*/ 2352 w 10000"/>
              <a:gd name="connsiteY65" fmla="*/ 5861 h 10000"/>
              <a:gd name="connsiteX66" fmla="*/ 3131 w 10000"/>
              <a:gd name="connsiteY66" fmla="*/ 5468 h 10000"/>
              <a:gd name="connsiteX67" fmla="*/ 3005 w 10000"/>
              <a:gd name="connsiteY67" fmla="*/ 5316 h 10000"/>
              <a:gd name="connsiteX68" fmla="*/ 3284 w 10000"/>
              <a:gd name="connsiteY68" fmla="*/ 5164 h 10000"/>
              <a:gd name="connsiteX69" fmla="*/ 3579 w 10000"/>
              <a:gd name="connsiteY69" fmla="*/ 5321 h 10000"/>
              <a:gd name="connsiteX70" fmla="*/ 3962 w 10000"/>
              <a:gd name="connsiteY70" fmla="*/ 5251 h 10000"/>
              <a:gd name="connsiteX71" fmla="*/ 5234 w 10000"/>
              <a:gd name="connsiteY71" fmla="*/ 3804 h 10000"/>
              <a:gd name="connsiteX72" fmla="*/ 5200 w 10000"/>
              <a:gd name="connsiteY72" fmla="*/ 3966 h 10000"/>
              <a:gd name="connsiteX73" fmla="*/ 4273 w 10000"/>
              <a:gd name="connsiteY73" fmla="*/ 5451 h 10000"/>
              <a:gd name="connsiteX74" fmla="*/ 5649 w 10000"/>
              <a:gd name="connsiteY74" fmla="*/ 5267 h 10000"/>
              <a:gd name="connsiteX75" fmla="*/ 5565 w 10000"/>
              <a:gd name="connsiteY75" fmla="*/ 5525 h 10000"/>
              <a:gd name="connsiteX76" fmla="*/ 4618 w 10000"/>
              <a:gd name="connsiteY76" fmla="*/ 5677 h 10000"/>
              <a:gd name="connsiteX77" fmla="*/ 4659 w 10000"/>
              <a:gd name="connsiteY77" fmla="*/ 5873 h 10000"/>
              <a:gd name="connsiteX78" fmla="*/ 5265 w 10000"/>
              <a:gd name="connsiteY78" fmla="*/ 5855 h 10000"/>
              <a:gd name="connsiteX79" fmla="*/ 5245 w 10000"/>
              <a:gd name="connsiteY79" fmla="*/ 6030 h 10000"/>
              <a:gd name="connsiteX80" fmla="*/ 4800 w 10000"/>
              <a:gd name="connsiteY80" fmla="*/ 6064 h 10000"/>
              <a:gd name="connsiteX81" fmla="*/ 4800 w 10000"/>
              <a:gd name="connsiteY81" fmla="*/ 6249 h 10000"/>
              <a:gd name="connsiteX82" fmla="*/ 5139 w 10000"/>
              <a:gd name="connsiteY82" fmla="*/ 6262 h 10000"/>
              <a:gd name="connsiteX83" fmla="*/ 5118 w 10000"/>
              <a:gd name="connsiteY83" fmla="*/ 6420 h 10000"/>
              <a:gd name="connsiteX84" fmla="*/ 4735 w 10000"/>
              <a:gd name="connsiteY84" fmla="*/ 6499 h 10000"/>
              <a:gd name="connsiteX85" fmla="*/ 4618 w 10000"/>
              <a:gd name="connsiteY85" fmla="*/ 6537 h 10000"/>
              <a:gd name="connsiteX86" fmla="*/ 4517 w 10000"/>
              <a:gd name="connsiteY86" fmla="*/ 6485 h 10000"/>
              <a:gd name="connsiteX87" fmla="*/ 4587 w 10000"/>
              <a:gd name="connsiteY87" fmla="*/ 6415 h 10000"/>
              <a:gd name="connsiteX88" fmla="*/ 4523 w 10000"/>
              <a:gd name="connsiteY88" fmla="*/ 6200 h 10000"/>
              <a:gd name="connsiteX89" fmla="*/ 4207 w 10000"/>
              <a:gd name="connsiteY89" fmla="*/ 5879 h 10000"/>
              <a:gd name="connsiteX90" fmla="*/ 4025 w 10000"/>
              <a:gd name="connsiteY90" fmla="*/ 5924 h 10000"/>
              <a:gd name="connsiteX91" fmla="*/ 4048 w 10000"/>
              <a:gd name="connsiteY91" fmla="*/ 5754 h 10000"/>
              <a:gd name="connsiteX92" fmla="*/ 3742 w 10000"/>
              <a:gd name="connsiteY92" fmla="*/ 5571 h 10000"/>
              <a:gd name="connsiteX93" fmla="*/ 3303 w 10000"/>
              <a:gd name="connsiteY93" fmla="*/ 5805 h 10000"/>
              <a:gd name="connsiteX94" fmla="*/ 3341 w 10000"/>
              <a:gd name="connsiteY94" fmla="*/ 6278 h 10000"/>
              <a:gd name="connsiteX95" fmla="*/ 3184 w 10000"/>
              <a:gd name="connsiteY95" fmla="*/ 6318 h 10000"/>
              <a:gd name="connsiteX96" fmla="*/ 3195 w 10000"/>
              <a:gd name="connsiteY96" fmla="*/ 6874 h 10000"/>
              <a:gd name="connsiteX97" fmla="*/ 3471 w 10000"/>
              <a:gd name="connsiteY97" fmla="*/ 6906 h 10000"/>
              <a:gd name="connsiteX98" fmla="*/ 3557 w 10000"/>
              <a:gd name="connsiteY98" fmla="*/ 6968 h 10000"/>
              <a:gd name="connsiteX99" fmla="*/ 3540 w 10000"/>
              <a:gd name="connsiteY99" fmla="*/ 7559 h 10000"/>
              <a:gd name="connsiteX100" fmla="*/ 6274 w 10000"/>
              <a:gd name="connsiteY100" fmla="*/ 7546 h 10000"/>
              <a:gd name="connsiteX101" fmla="*/ 6579 w 10000"/>
              <a:gd name="connsiteY101" fmla="*/ 7071 h 10000"/>
              <a:gd name="connsiteX102" fmla="*/ 6787 w 10000"/>
              <a:gd name="connsiteY102" fmla="*/ 6519 h 10000"/>
              <a:gd name="connsiteX103" fmla="*/ 6813 w 10000"/>
              <a:gd name="connsiteY103" fmla="*/ 5416 h 10000"/>
              <a:gd name="connsiteX104" fmla="*/ 6853 w 10000"/>
              <a:gd name="connsiteY104" fmla="*/ 5220 h 10000"/>
              <a:gd name="connsiteX105" fmla="*/ 6893 w 10000"/>
              <a:gd name="connsiteY105" fmla="*/ 5120 h 10000"/>
              <a:gd name="connsiteX0" fmla="*/ 6893 w 10000"/>
              <a:gd name="connsiteY0" fmla="*/ 5120 h 10000"/>
              <a:gd name="connsiteX1" fmla="*/ 7034 w 10000"/>
              <a:gd name="connsiteY1" fmla="*/ 5306 h 10000"/>
              <a:gd name="connsiteX2" fmla="*/ 7078 w 10000"/>
              <a:gd name="connsiteY2" fmla="*/ 5620 h 10000"/>
              <a:gd name="connsiteX3" fmla="*/ 7000 w 10000"/>
              <a:gd name="connsiteY3" fmla="*/ 6464 h 10000"/>
              <a:gd name="connsiteX4" fmla="*/ 6913 w 10000"/>
              <a:gd name="connsiteY4" fmla="*/ 6918 h 10000"/>
              <a:gd name="connsiteX5" fmla="*/ 6739 w 10000"/>
              <a:gd name="connsiteY5" fmla="*/ 7313 h 10000"/>
              <a:gd name="connsiteX6" fmla="*/ 6515 w 10000"/>
              <a:gd name="connsiteY6" fmla="*/ 7678 h 10000"/>
              <a:gd name="connsiteX7" fmla="*/ 6323 w 10000"/>
              <a:gd name="connsiteY7" fmla="*/ 7886 h 10000"/>
              <a:gd name="connsiteX8" fmla="*/ 6127 w 10000"/>
              <a:gd name="connsiteY8" fmla="*/ 8064 h 10000"/>
              <a:gd name="connsiteX9" fmla="*/ 5777 w 10000"/>
              <a:gd name="connsiteY9" fmla="*/ 8202 h 10000"/>
              <a:gd name="connsiteX10" fmla="*/ 5329 w 10000"/>
              <a:gd name="connsiteY10" fmla="*/ 8327 h 10000"/>
              <a:gd name="connsiteX11" fmla="*/ 4741 w 10000"/>
              <a:gd name="connsiteY11" fmla="*/ 8452 h 10000"/>
              <a:gd name="connsiteX12" fmla="*/ 4115 w 10000"/>
              <a:gd name="connsiteY12" fmla="*/ 8522 h 10000"/>
              <a:gd name="connsiteX13" fmla="*/ 4175 w 10000"/>
              <a:gd name="connsiteY13" fmla="*/ 9658 h 10000"/>
              <a:gd name="connsiteX14" fmla="*/ 8422 w 10000"/>
              <a:gd name="connsiteY14" fmla="*/ 10000 h 10000"/>
              <a:gd name="connsiteX15" fmla="*/ 8851 w 10000"/>
              <a:gd name="connsiteY15" fmla="*/ 8466 h 10000"/>
              <a:gd name="connsiteX16" fmla="*/ 10000 w 10000"/>
              <a:gd name="connsiteY16" fmla="*/ 6822 h 10000"/>
              <a:gd name="connsiteX17" fmla="*/ 9240 w 10000"/>
              <a:gd name="connsiteY17" fmla="*/ 6614 h 10000"/>
              <a:gd name="connsiteX18" fmla="*/ 9266 w 10000"/>
              <a:gd name="connsiteY18" fmla="*/ 6166 h 10000"/>
              <a:gd name="connsiteX19" fmla="*/ 9328 w 10000"/>
              <a:gd name="connsiteY19" fmla="*/ 5614 h 10000"/>
              <a:gd name="connsiteX20" fmla="*/ 9386 w 10000"/>
              <a:gd name="connsiteY20" fmla="*/ 5204 h 10000"/>
              <a:gd name="connsiteX21" fmla="*/ 9208 w 10000"/>
              <a:gd name="connsiteY21" fmla="*/ 4743 h 10000"/>
              <a:gd name="connsiteX22" fmla="*/ 8867 w 10000"/>
              <a:gd name="connsiteY22" fmla="*/ 4371 h 10000"/>
              <a:gd name="connsiteX23" fmla="*/ 8750 w 10000"/>
              <a:gd name="connsiteY23" fmla="*/ 4023 h 10000"/>
              <a:gd name="connsiteX24" fmla="*/ 8727 w 10000"/>
              <a:gd name="connsiteY24" fmla="*/ 3628 h 10000"/>
              <a:gd name="connsiteX25" fmla="*/ 8895 w 10000"/>
              <a:gd name="connsiteY25" fmla="*/ 3175 h 10000"/>
              <a:gd name="connsiteX26" fmla="*/ 9098 w 10000"/>
              <a:gd name="connsiteY26" fmla="*/ 2802 h 10000"/>
              <a:gd name="connsiteX27" fmla="*/ 9098 w 10000"/>
              <a:gd name="connsiteY27" fmla="*/ 2691 h 10000"/>
              <a:gd name="connsiteX28" fmla="*/ 9357 w 10000"/>
              <a:gd name="connsiteY28" fmla="*/ 1219 h 10000"/>
              <a:gd name="connsiteX29" fmla="*/ 9384 w 10000"/>
              <a:gd name="connsiteY29" fmla="*/ 815 h 10000"/>
              <a:gd name="connsiteX30" fmla="*/ 9609 w 10000"/>
              <a:gd name="connsiteY30" fmla="*/ 810 h 10000"/>
              <a:gd name="connsiteX31" fmla="*/ 9816 w 10000"/>
              <a:gd name="connsiteY31" fmla="*/ 647 h 10000"/>
              <a:gd name="connsiteX32" fmla="*/ 9840 w 10000"/>
              <a:gd name="connsiteY32" fmla="*/ 29 h 10000"/>
              <a:gd name="connsiteX33" fmla="*/ 9356 w 10000"/>
              <a:gd name="connsiteY33" fmla="*/ 8 h 10000"/>
              <a:gd name="connsiteX34" fmla="*/ 8753 w 10000"/>
              <a:gd name="connsiteY34" fmla="*/ 188 h 10000"/>
              <a:gd name="connsiteX35" fmla="*/ 8230 w 10000"/>
              <a:gd name="connsiteY35" fmla="*/ 493 h 10000"/>
              <a:gd name="connsiteX36" fmla="*/ 7269 w 10000"/>
              <a:gd name="connsiteY36" fmla="*/ 936 h 10000"/>
              <a:gd name="connsiteX37" fmla="*/ 4636 w 10000"/>
              <a:gd name="connsiteY37" fmla="*/ 1812 h 10000"/>
              <a:gd name="connsiteX38" fmla="*/ 3540 w 10000"/>
              <a:gd name="connsiteY38" fmla="*/ 2297 h 10000"/>
              <a:gd name="connsiteX39" fmla="*/ 3540 w 10000"/>
              <a:gd name="connsiteY39" fmla="*/ 2466 h 10000"/>
              <a:gd name="connsiteX40" fmla="*/ 3664 w 10000"/>
              <a:gd name="connsiteY40" fmla="*/ 2438 h 10000"/>
              <a:gd name="connsiteX41" fmla="*/ 3690 w 10000"/>
              <a:gd name="connsiteY41" fmla="*/ 2572 h 10000"/>
              <a:gd name="connsiteX42" fmla="*/ 3492 w 10000"/>
              <a:gd name="connsiteY42" fmla="*/ 2658 h 10000"/>
              <a:gd name="connsiteX43" fmla="*/ 2670 w 10000"/>
              <a:gd name="connsiteY43" fmla="*/ 3179 h 10000"/>
              <a:gd name="connsiteX44" fmla="*/ 2356 w 10000"/>
              <a:gd name="connsiteY44" fmla="*/ 3461 h 10000"/>
              <a:gd name="connsiteX45" fmla="*/ 1766 w 10000"/>
              <a:gd name="connsiteY45" fmla="*/ 3832 h 10000"/>
              <a:gd name="connsiteX46" fmla="*/ 1572 w 10000"/>
              <a:gd name="connsiteY46" fmla="*/ 4005 h 10000"/>
              <a:gd name="connsiteX47" fmla="*/ 1579 w 10000"/>
              <a:gd name="connsiteY47" fmla="*/ 4136 h 10000"/>
              <a:gd name="connsiteX48" fmla="*/ 1306 w 10000"/>
              <a:gd name="connsiteY48" fmla="*/ 4290 h 10000"/>
              <a:gd name="connsiteX49" fmla="*/ 879 w 10000"/>
              <a:gd name="connsiteY49" fmla="*/ 4209 h 10000"/>
              <a:gd name="connsiteX50" fmla="*/ 393 w 10000"/>
              <a:gd name="connsiteY50" fmla="*/ 4540 h 10000"/>
              <a:gd name="connsiteX51" fmla="*/ 393 w 10000"/>
              <a:gd name="connsiteY51" fmla="*/ 4709 h 10000"/>
              <a:gd name="connsiteX52" fmla="*/ 0 w 10000"/>
              <a:gd name="connsiteY52" fmla="*/ 4935 h 10000"/>
              <a:gd name="connsiteX53" fmla="*/ 210 w 10000"/>
              <a:gd name="connsiteY53" fmla="*/ 5064 h 10000"/>
              <a:gd name="connsiteX54" fmla="*/ 516 w 10000"/>
              <a:gd name="connsiteY54" fmla="*/ 4947 h 10000"/>
              <a:gd name="connsiteX55" fmla="*/ 1093 w 10000"/>
              <a:gd name="connsiteY55" fmla="*/ 5153 h 10000"/>
              <a:gd name="connsiteX56" fmla="*/ 1694 w 10000"/>
              <a:gd name="connsiteY56" fmla="*/ 4899 h 10000"/>
              <a:gd name="connsiteX57" fmla="*/ 1830 w 10000"/>
              <a:gd name="connsiteY57" fmla="*/ 4963 h 10000"/>
              <a:gd name="connsiteX58" fmla="*/ 1208 w 10000"/>
              <a:gd name="connsiteY58" fmla="*/ 5255 h 10000"/>
              <a:gd name="connsiteX59" fmla="*/ 1830 w 10000"/>
              <a:gd name="connsiteY59" fmla="*/ 5593 h 10000"/>
              <a:gd name="connsiteX60" fmla="*/ 2226 w 10000"/>
              <a:gd name="connsiteY60" fmla="*/ 5384 h 10000"/>
              <a:gd name="connsiteX61" fmla="*/ 2506 w 10000"/>
              <a:gd name="connsiteY61" fmla="*/ 5334 h 10000"/>
              <a:gd name="connsiteX62" fmla="*/ 2521 w 10000"/>
              <a:gd name="connsiteY62" fmla="*/ 5491 h 10000"/>
              <a:gd name="connsiteX63" fmla="*/ 2119 w 10000"/>
              <a:gd name="connsiteY63" fmla="*/ 5655 h 10000"/>
              <a:gd name="connsiteX64" fmla="*/ 2352 w 10000"/>
              <a:gd name="connsiteY64" fmla="*/ 5861 h 10000"/>
              <a:gd name="connsiteX65" fmla="*/ 3131 w 10000"/>
              <a:gd name="connsiteY65" fmla="*/ 5468 h 10000"/>
              <a:gd name="connsiteX66" fmla="*/ 3005 w 10000"/>
              <a:gd name="connsiteY66" fmla="*/ 5316 h 10000"/>
              <a:gd name="connsiteX67" fmla="*/ 3284 w 10000"/>
              <a:gd name="connsiteY67" fmla="*/ 5164 h 10000"/>
              <a:gd name="connsiteX68" fmla="*/ 3579 w 10000"/>
              <a:gd name="connsiteY68" fmla="*/ 5321 h 10000"/>
              <a:gd name="connsiteX69" fmla="*/ 3962 w 10000"/>
              <a:gd name="connsiteY69" fmla="*/ 5251 h 10000"/>
              <a:gd name="connsiteX70" fmla="*/ 5234 w 10000"/>
              <a:gd name="connsiteY70" fmla="*/ 3804 h 10000"/>
              <a:gd name="connsiteX71" fmla="*/ 5200 w 10000"/>
              <a:gd name="connsiteY71" fmla="*/ 3966 h 10000"/>
              <a:gd name="connsiteX72" fmla="*/ 4273 w 10000"/>
              <a:gd name="connsiteY72" fmla="*/ 5451 h 10000"/>
              <a:gd name="connsiteX73" fmla="*/ 5649 w 10000"/>
              <a:gd name="connsiteY73" fmla="*/ 5267 h 10000"/>
              <a:gd name="connsiteX74" fmla="*/ 5565 w 10000"/>
              <a:gd name="connsiteY74" fmla="*/ 5525 h 10000"/>
              <a:gd name="connsiteX75" fmla="*/ 4618 w 10000"/>
              <a:gd name="connsiteY75" fmla="*/ 5677 h 10000"/>
              <a:gd name="connsiteX76" fmla="*/ 4659 w 10000"/>
              <a:gd name="connsiteY76" fmla="*/ 5873 h 10000"/>
              <a:gd name="connsiteX77" fmla="*/ 5265 w 10000"/>
              <a:gd name="connsiteY77" fmla="*/ 5855 h 10000"/>
              <a:gd name="connsiteX78" fmla="*/ 5245 w 10000"/>
              <a:gd name="connsiteY78" fmla="*/ 6030 h 10000"/>
              <a:gd name="connsiteX79" fmla="*/ 4800 w 10000"/>
              <a:gd name="connsiteY79" fmla="*/ 6064 h 10000"/>
              <a:gd name="connsiteX80" fmla="*/ 4800 w 10000"/>
              <a:gd name="connsiteY80" fmla="*/ 6249 h 10000"/>
              <a:gd name="connsiteX81" fmla="*/ 5139 w 10000"/>
              <a:gd name="connsiteY81" fmla="*/ 6262 h 10000"/>
              <a:gd name="connsiteX82" fmla="*/ 5118 w 10000"/>
              <a:gd name="connsiteY82" fmla="*/ 6420 h 10000"/>
              <a:gd name="connsiteX83" fmla="*/ 4735 w 10000"/>
              <a:gd name="connsiteY83" fmla="*/ 6499 h 10000"/>
              <a:gd name="connsiteX84" fmla="*/ 4618 w 10000"/>
              <a:gd name="connsiteY84" fmla="*/ 6537 h 10000"/>
              <a:gd name="connsiteX85" fmla="*/ 4517 w 10000"/>
              <a:gd name="connsiteY85" fmla="*/ 6485 h 10000"/>
              <a:gd name="connsiteX86" fmla="*/ 4587 w 10000"/>
              <a:gd name="connsiteY86" fmla="*/ 6415 h 10000"/>
              <a:gd name="connsiteX87" fmla="*/ 4523 w 10000"/>
              <a:gd name="connsiteY87" fmla="*/ 6200 h 10000"/>
              <a:gd name="connsiteX88" fmla="*/ 4207 w 10000"/>
              <a:gd name="connsiteY88" fmla="*/ 5879 h 10000"/>
              <a:gd name="connsiteX89" fmla="*/ 4025 w 10000"/>
              <a:gd name="connsiteY89" fmla="*/ 5924 h 10000"/>
              <a:gd name="connsiteX90" fmla="*/ 4048 w 10000"/>
              <a:gd name="connsiteY90" fmla="*/ 5754 h 10000"/>
              <a:gd name="connsiteX91" fmla="*/ 3742 w 10000"/>
              <a:gd name="connsiteY91" fmla="*/ 5571 h 10000"/>
              <a:gd name="connsiteX92" fmla="*/ 3303 w 10000"/>
              <a:gd name="connsiteY92" fmla="*/ 5805 h 10000"/>
              <a:gd name="connsiteX93" fmla="*/ 3341 w 10000"/>
              <a:gd name="connsiteY93" fmla="*/ 6278 h 10000"/>
              <a:gd name="connsiteX94" fmla="*/ 3184 w 10000"/>
              <a:gd name="connsiteY94" fmla="*/ 6318 h 10000"/>
              <a:gd name="connsiteX95" fmla="*/ 3195 w 10000"/>
              <a:gd name="connsiteY95" fmla="*/ 6874 h 10000"/>
              <a:gd name="connsiteX96" fmla="*/ 3471 w 10000"/>
              <a:gd name="connsiteY96" fmla="*/ 6906 h 10000"/>
              <a:gd name="connsiteX97" fmla="*/ 3557 w 10000"/>
              <a:gd name="connsiteY97" fmla="*/ 6968 h 10000"/>
              <a:gd name="connsiteX98" fmla="*/ 3540 w 10000"/>
              <a:gd name="connsiteY98" fmla="*/ 7559 h 10000"/>
              <a:gd name="connsiteX99" fmla="*/ 6274 w 10000"/>
              <a:gd name="connsiteY99" fmla="*/ 7546 h 10000"/>
              <a:gd name="connsiteX100" fmla="*/ 6579 w 10000"/>
              <a:gd name="connsiteY100" fmla="*/ 7071 h 10000"/>
              <a:gd name="connsiteX101" fmla="*/ 6787 w 10000"/>
              <a:gd name="connsiteY101" fmla="*/ 6519 h 10000"/>
              <a:gd name="connsiteX102" fmla="*/ 6813 w 10000"/>
              <a:gd name="connsiteY102" fmla="*/ 5416 h 10000"/>
              <a:gd name="connsiteX103" fmla="*/ 6853 w 10000"/>
              <a:gd name="connsiteY103" fmla="*/ 5220 h 10000"/>
              <a:gd name="connsiteX104" fmla="*/ 6893 w 10000"/>
              <a:gd name="connsiteY104" fmla="*/ 5120 h 10000"/>
              <a:gd name="connsiteX0" fmla="*/ 6893 w 10804"/>
              <a:gd name="connsiteY0" fmla="*/ 5120 h 10000"/>
              <a:gd name="connsiteX1" fmla="*/ 7034 w 10804"/>
              <a:gd name="connsiteY1" fmla="*/ 5306 h 10000"/>
              <a:gd name="connsiteX2" fmla="*/ 7078 w 10804"/>
              <a:gd name="connsiteY2" fmla="*/ 5620 h 10000"/>
              <a:gd name="connsiteX3" fmla="*/ 7000 w 10804"/>
              <a:gd name="connsiteY3" fmla="*/ 6464 h 10000"/>
              <a:gd name="connsiteX4" fmla="*/ 6913 w 10804"/>
              <a:gd name="connsiteY4" fmla="*/ 6918 h 10000"/>
              <a:gd name="connsiteX5" fmla="*/ 6739 w 10804"/>
              <a:gd name="connsiteY5" fmla="*/ 7313 h 10000"/>
              <a:gd name="connsiteX6" fmla="*/ 6515 w 10804"/>
              <a:gd name="connsiteY6" fmla="*/ 7678 h 10000"/>
              <a:gd name="connsiteX7" fmla="*/ 6323 w 10804"/>
              <a:gd name="connsiteY7" fmla="*/ 7886 h 10000"/>
              <a:gd name="connsiteX8" fmla="*/ 6127 w 10804"/>
              <a:gd name="connsiteY8" fmla="*/ 8064 h 10000"/>
              <a:gd name="connsiteX9" fmla="*/ 5777 w 10804"/>
              <a:gd name="connsiteY9" fmla="*/ 8202 h 10000"/>
              <a:gd name="connsiteX10" fmla="*/ 5329 w 10804"/>
              <a:gd name="connsiteY10" fmla="*/ 8327 h 10000"/>
              <a:gd name="connsiteX11" fmla="*/ 4741 w 10804"/>
              <a:gd name="connsiteY11" fmla="*/ 8452 h 10000"/>
              <a:gd name="connsiteX12" fmla="*/ 4115 w 10804"/>
              <a:gd name="connsiteY12" fmla="*/ 8522 h 10000"/>
              <a:gd name="connsiteX13" fmla="*/ 4175 w 10804"/>
              <a:gd name="connsiteY13" fmla="*/ 9658 h 10000"/>
              <a:gd name="connsiteX14" fmla="*/ 8422 w 10804"/>
              <a:gd name="connsiteY14" fmla="*/ 10000 h 10000"/>
              <a:gd name="connsiteX15" fmla="*/ 8851 w 10804"/>
              <a:gd name="connsiteY15" fmla="*/ 8466 h 10000"/>
              <a:gd name="connsiteX16" fmla="*/ 10000 w 10804"/>
              <a:gd name="connsiteY16" fmla="*/ 6822 h 10000"/>
              <a:gd name="connsiteX17" fmla="*/ 10590 w 10804"/>
              <a:gd name="connsiteY17" fmla="*/ 5405 h 10000"/>
              <a:gd name="connsiteX18" fmla="*/ 9266 w 10804"/>
              <a:gd name="connsiteY18" fmla="*/ 6166 h 10000"/>
              <a:gd name="connsiteX19" fmla="*/ 9328 w 10804"/>
              <a:gd name="connsiteY19" fmla="*/ 5614 h 10000"/>
              <a:gd name="connsiteX20" fmla="*/ 9386 w 10804"/>
              <a:gd name="connsiteY20" fmla="*/ 5204 h 10000"/>
              <a:gd name="connsiteX21" fmla="*/ 9208 w 10804"/>
              <a:gd name="connsiteY21" fmla="*/ 4743 h 10000"/>
              <a:gd name="connsiteX22" fmla="*/ 8867 w 10804"/>
              <a:gd name="connsiteY22" fmla="*/ 4371 h 10000"/>
              <a:gd name="connsiteX23" fmla="*/ 8750 w 10804"/>
              <a:gd name="connsiteY23" fmla="*/ 4023 h 10000"/>
              <a:gd name="connsiteX24" fmla="*/ 8727 w 10804"/>
              <a:gd name="connsiteY24" fmla="*/ 3628 h 10000"/>
              <a:gd name="connsiteX25" fmla="*/ 8895 w 10804"/>
              <a:gd name="connsiteY25" fmla="*/ 3175 h 10000"/>
              <a:gd name="connsiteX26" fmla="*/ 9098 w 10804"/>
              <a:gd name="connsiteY26" fmla="*/ 2802 h 10000"/>
              <a:gd name="connsiteX27" fmla="*/ 9098 w 10804"/>
              <a:gd name="connsiteY27" fmla="*/ 2691 h 10000"/>
              <a:gd name="connsiteX28" fmla="*/ 9357 w 10804"/>
              <a:gd name="connsiteY28" fmla="*/ 1219 h 10000"/>
              <a:gd name="connsiteX29" fmla="*/ 9384 w 10804"/>
              <a:gd name="connsiteY29" fmla="*/ 815 h 10000"/>
              <a:gd name="connsiteX30" fmla="*/ 9609 w 10804"/>
              <a:gd name="connsiteY30" fmla="*/ 810 h 10000"/>
              <a:gd name="connsiteX31" fmla="*/ 9816 w 10804"/>
              <a:gd name="connsiteY31" fmla="*/ 647 h 10000"/>
              <a:gd name="connsiteX32" fmla="*/ 9840 w 10804"/>
              <a:gd name="connsiteY32" fmla="*/ 29 h 10000"/>
              <a:gd name="connsiteX33" fmla="*/ 9356 w 10804"/>
              <a:gd name="connsiteY33" fmla="*/ 8 h 10000"/>
              <a:gd name="connsiteX34" fmla="*/ 8753 w 10804"/>
              <a:gd name="connsiteY34" fmla="*/ 188 h 10000"/>
              <a:gd name="connsiteX35" fmla="*/ 8230 w 10804"/>
              <a:gd name="connsiteY35" fmla="*/ 493 h 10000"/>
              <a:gd name="connsiteX36" fmla="*/ 7269 w 10804"/>
              <a:gd name="connsiteY36" fmla="*/ 936 h 10000"/>
              <a:gd name="connsiteX37" fmla="*/ 4636 w 10804"/>
              <a:gd name="connsiteY37" fmla="*/ 1812 h 10000"/>
              <a:gd name="connsiteX38" fmla="*/ 3540 w 10804"/>
              <a:gd name="connsiteY38" fmla="*/ 2297 h 10000"/>
              <a:gd name="connsiteX39" fmla="*/ 3540 w 10804"/>
              <a:gd name="connsiteY39" fmla="*/ 2466 h 10000"/>
              <a:gd name="connsiteX40" fmla="*/ 3664 w 10804"/>
              <a:gd name="connsiteY40" fmla="*/ 2438 h 10000"/>
              <a:gd name="connsiteX41" fmla="*/ 3690 w 10804"/>
              <a:gd name="connsiteY41" fmla="*/ 2572 h 10000"/>
              <a:gd name="connsiteX42" fmla="*/ 3492 w 10804"/>
              <a:gd name="connsiteY42" fmla="*/ 2658 h 10000"/>
              <a:gd name="connsiteX43" fmla="*/ 2670 w 10804"/>
              <a:gd name="connsiteY43" fmla="*/ 3179 h 10000"/>
              <a:gd name="connsiteX44" fmla="*/ 2356 w 10804"/>
              <a:gd name="connsiteY44" fmla="*/ 3461 h 10000"/>
              <a:gd name="connsiteX45" fmla="*/ 1766 w 10804"/>
              <a:gd name="connsiteY45" fmla="*/ 3832 h 10000"/>
              <a:gd name="connsiteX46" fmla="*/ 1572 w 10804"/>
              <a:gd name="connsiteY46" fmla="*/ 4005 h 10000"/>
              <a:gd name="connsiteX47" fmla="*/ 1579 w 10804"/>
              <a:gd name="connsiteY47" fmla="*/ 4136 h 10000"/>
              <a:gd name="connsiteX48" fmla="*/ 1306 w 10804"/>
              <a:gd name="connsiteY48" fmla="*/ 4290 h 10000"/>
              <a:gd name="connsiteX49" fmla="*/ 879 w 10804"/>
              <a:gd name="connsiteY49" fmla="*/ 4209 h 10000"/>
              <a:gd name="connsiteX50" fmla="*/ 393 w 10804"/>
              <a:gd name="connsiteY50" fmla="*/ 4540 h 10000"/>
              <a:gd name="connsiteX51" fmla="*/ 393 w 10804"/>
              <a:gd name="connsiteY51" fmla="*/ 4709 h 10000"/>
              <a:gd name="connsiteX52" fmla="*/ 0 w 10804"/>
              <a:gd name="connsiteY52" fmla="*/ 4935 h 10000"/>
              <a:gd name="connsiteX53" fmla="*/ 210 w 10804"/>
              <a:gd name="connsiteY53" fmla="*/ 5064 h 10000"/>
              <a:gd name="connsiteX54" fmla="*/ 516 w 10804"/>
              <a:gd name="connsiteY54" fmla="*/ 4947 h 10000"/>
              <a:gd name="connsiteX55" fmla="*/ 1093 w 10804"/>
              <a:gd name="connsiteY55" fmla="*/ 5153 h 10000"/>
              <a:gd name="connsiteX56" fmla="*/ 1694 w 10804"/>
              <a:gd name="connsiteY56" fmla="*/ 4899 h 10000"/>
              <a:gd name="connsiteX57" fmla="*/ 1830 w 10804"/>
              <a:gd name="connsiteY57" fmla="*/ 4963 h 10000"/>
              <a:gd name="connsiteX58" fmla="*/ 1208 w 10804"/>
              <a:gd name="connsiteY58" fmla="*/ 5255 h 10000"/>
              <a:gd name="connsiteX59" fmla="*/ 1830 w 10804"/>
              <a:gd name="connsiteY59" fmla="*/ 5593 h 10000"/>
              <a:gd name="connsiteX60" fmla="*/ 2226 w 10804"/>
              <a:gd name="connsiteY60" fmla="*/ 5384 h 10000"/>
              <a:gd name="connsiteX61" fmla="*/ 2506 w 10804"/>
              <a:gd name="connsiteY61" fmla="*/ 5334 h 10000"/>
              <a:gd name="connsiteX62" fmla="*/ 2521 w 10804"/>
              <a:gd name="connsiteY62" fmla="*/ 5491 h 10000"/>
              <a:gd name="connsiteX63" fmla="*/ 2119 w 10804"/>
              <a:gd name="connsiteY63" fmla="*/ 5655 h 10000"/>
              <a:gd name="connsiteX64" fmla="*/ 2352 w 10804"/>
              <a:gd name="connsiteY64" fmla="*/ 5861 h 10000"/>
              <a:gd name="connsiteX65" fmla="*/ 3131 w 10804"/>
              <a:gd name="connsiteY65" fmla="*/ 5468 h 10000"/>
              <a:gd name="connsiteX66" fmla="*/ 3005 w 10804"/>
              <a:gd name="connsiteY66" fmla="*/ 5316 h 10000"/>
              <a:gd name="connsiteX67" fmla="*/ 3284 w 10804"/>
              <a:gd name="connsiteY67" fmla="*/ 5164 h 10000"/>
              <a:gd name="connsiteX68" fmla="*/ 3579 w 10804"/>
              <a:gd name="connsiteY68" fmla="*/ 5321 h 10000"/>
              <a:gd name="connsiteX69" fmla="*/ 3962 w 10804"/>
              <a:gd name="connsiteY69" fmla="*/ 5251 h 10000"/>
              <a:gd name="connsiteX70" fmla="*/ 5234 w 10804"/>
              <a:gd name="connsiteY70" fmla="*/ 3804 h 10000"/>
              <a:gd name="connsiteX71" fmla="*/ 5200 w 10804"/>
              <a:gd name="connsiteY71" fmla="*/ 3966 h 10000"/>
              <a:gd name="connsiteX72" fmla="*/ 4273 w 10804"/>
              <a:gd name="connsiteY72" fmla="*/ 5451 h 10000"/>
              <a:gd name="connsiteX73" fmla="*/ 5649 w 10804"/>
              <a:gd name="connsiteY73" fmla="*/ 5267 h 10000"/>
              <a:gd name="connsiteX74" fmla="*/ 5565 w 10804"/>
              <a:gd name="connsiteY74" fmla="*/ 5525 h 10000"/>
              <a:gd name="connsiteX75" fmla="*/ 4618 w 10804"/>
              <a:gd name="connsiteY75" fmla="*/ 5677 h 10000"/>
              <a:gd name="connsiteX76" fmla="*/ 4659 w 10804"/>
              <a:gd name="connsiteY76" fmla="*/ 5873 h 10000"/>
              <a:gd name="connsiteX77" fmla="*/ 5265 w 10804"/>
              <a:gd name="connsiteY77" fmla="*/ 5855 h 10000"/>
              <a:gd name="connsiteX78" fmla="*/ 5245 w 10804"/>
              <a:gd name="connsiteY78" fmla="*/ 6030 h 10000"/>
              <a:gd name="connsiteX79" fmla="*/ 4800 w 10804"/>
              <a:gd name="connsiteY79" fmla="*/ 6064 h 10000"/>
              <a:gd name="connsiteX80" fmla="*/ 4800 w 10804"/>
              <a:gd name="connsiteY80" fmla="*/ 6249 h 10000"/>
              <a:gd name="connsiteX81" fmla="*/ 5139 w 10804"/>
              <a:gd name="connsiteY81" fmla="*/ 6262 h 10000"/>
              <a:gd name="connsiteX82" fmla="*/ 5118 w 10804"/>
              <a:gd name="connsiteY82" fmla="*/ 6420 h 10000"/>
              <a:gd name="connsiteX83" fmla="*/ 4735 w 10804"/>
              <a:gd name="connsiteY83" fmla="*/ 6499 h 10000"/>
              <a:gd name="connsiteX84" fmla="*/ 4618 w 10804"/>
              <a:gd name="connsiteY84" fmla="*/ 6537 h 10000"/>
              <a:gd name="connsiteX85" fmla="*/ 4517 w 10804"/>
              <a:gd name="connsiteY85" fmla="*/ 6485 h 10000"/>
              <a:gd name="connsiteX86" fmla="*/ 4587 w 10804"/>
              <a:gd name="connsiteY86" fmla="*/ 6415 h 10000"/>
              <a:gd name="connsiteX87" fmla="*/ 4523 w 10804"/>
              <a:gd name="connsiteY87" fmla="*/ 6200 h 10000"/>
              <a:gd name="connsiteX88" fmla="*/ 4207 w 10804"/>
              <a:gd name="connsiteY88" fmla="*/ 5879 h 10000"/>
              <a:gd name="connsiteX89" fmla="*/ 4025 w 10804"/>
              <a:gd name="connsiteY89" fmla="*/ 5924 h 10000"/>
              <a:gd name="connsiteX90" fmla="*/ 4048 w 10804"/>
              <a:gd name="connsiteY90" fmla="*/ 5754 h 10000"/>
              <a:gd name="connsiteX91" fmla="*/ 3742 w 10804"/>
              <a:gd name="connsiteY91" fmla="*/ 5571 h 10000"/>
              <a:gd name="connsiteX92" fmla="*/ 3303 w 10804"/>
              <a:gd name="connsiteY92" fmla="*/ 5805 h 10000"/>
              <a:gd name="connsiteX93" fmla="*/ 3341 w 10804"/>
              <a:gd name="connsiteY93" fmla="*/ 6278 h 10000"/>
              <a:gd name="connsiteX94" fmla="*/ 3184 w 10804"/>
              <a:gd name="connsiteY94" fmla="*/ 6318 h 10000"/>
              <a:gd name="connsiteX95" fmla="*/ 3195 w 10804"/>
              <a:gd name="connsiteY95" fmla="*/ 6874 h 10000"/>
              <a:gd name="connsiteX96" fmla="*/ 3471 w 10804"/>
              <a:gd name="connsiteY96" fmla="*/ 6906 h 10000"/>
              <a:gd name="connsiteX97" fmla="*/ 3557 w 10804"/>
              <a:gd name="connsiteY97" fmla="*/ 6968 h 10000"/>
              <a:gd name="connsiteX98" fmla="*/ 3540 w 10804"/>
              <a:gd name="connsiteY98" fmla="*/ 7559 h 10000"/>
              <a:gd name="connsiteX99" fmla="*/ 6274 w 10804"/>
              <a:gd name="connsiteY99" fmla="*/ 7546 h 10000"/>
              <a:gd name="connsiteX100" fmla="*/ 6579 w 10804"/>
              <a:gd name="connsiteY100" fmla="*/ 7071 h 10000"/>
              <a:gd name="connsiteX101" fmla="*/ 6787 w 10804"/>
              <a:gd name="connsiteY101" fmla="*/ 6519 h 10000"/>
              <a:gd name="connsiteX102" fmla="*/ 6813 w 10804"/>
              <a:gd name="connsiteY102" fmla="*/ 5416 h 10000"/>
              <a:gd name="connsiteX103" fmla="*/ 6853 w 10804"/>
              <a:gd name="connsiteY103" fmla="*/ 5220 h 10000"/>
              <a:gd name="connsiteX104" fmla="*/ 6893 w 10804"/>
              <a:gd name="connsiteY104" fmla="*/ 5120 h 10000"/>
              <a:gd name="connsiteX0" fmla="*/ 6893 w 10804"/>
              <a:gd name="connsiteY0" fmla="*/ 5120 h 10000"/>
              <a:gd name="connsiteX1" fmla="*/ 7034 w 10804"/>
              <a:gd name="connsiteY1" fmla="*/ 5306 h 10000"/>
              <a:gd name="connsiteX2" fmla="*/ 7078 w 10804"/>
              <a:gd name="connsiteY2" fmla="*/ 5620 h 10000"/>
              <a:gd name="connsiteX3" fmla="*/ 7000 w 10804"/>
              <a:gd name="connsiteY3" fmla="*/ 6464 h 10000"/>
              <a:gd name="connsiteX4" fmla="*/ 6913 w 10804"/>
              <a:gd name="connsiteY4" fmla="*/ 6918 h 10000"/>
              <a:gd name="connsiteX5" fmla="*/ 6739 w 10804"/>
              <a:gd name="connsiteY5" fmla="*/ 7313 h 10000"/>
              <a:gd name="connsiteX6" fmla="*/ 6515 w 10804"/>
              <a:gd name="connsiteY6" fmla="*/ 7678 h 10000"/>
              <a:gd name="connsiteX7" fmla="*/ 6323 w 10804"/>
              <a:gd name="connsiteY7" fmla="*/ 7886 h 10000"/>
              <a:gd name="connsiteX8" fmla="*/ 6127 w 10804"/>
              <a:gd name="connsiteY8" fmla="*/ 8064 h 10000"/>
              <a:gd name="connsiteX9" fmla="*/ 5777 w 10804"/>
              <a:gd name="connsiteY9" fmla="*/ 8202 h 10000"/>
              <a:gd name="connsiteX10" fmla="*/ 5329 w 10804"/>
              <a:gd name="connsiteY10" fmla="*/ 8327 h 10000"/>
              <a:gd name="connsiteX11" fmla="*/ 4741 w 10804"/>
              <a:gd name="connsiteY11" fmla="*/ 8452 h 10000"/>
              <a:gd name="connsiteX12" fmla="*/ 4115 w 10804"/>
              <a:gd name="connsiteY12" fmla="*/ 8522 h 10000"/>
              <a:gd name="connsiteX13" fmla="*/ 4175 w 10804"/>
              <a:gd name="connsiteY13" fmla="*/ 9658 h 10000"/>
              <a:gd name="connsiteX14" fmla="*/ 8422 w 10804"/>
              <a:gd name="connsiteY14" fmla="*/ 10000 h 10000"/>
              <a:gd name="connsiteX15" fmla="*/ 8851 w 10804"/>
              <a:gd name="connsiteY15" fmla="*/ 8466 h 10000"/>
              <a:gd name="connsiteX16" fmla="*/ 10000 w 10804"/>
              <a:gd name="connsiteY16" fmla="*/ 6822 h 10000"/>
              <a:gd name="connsiteX17" fmla="*/ 10590 w 10804"/>
              <a:gd name="connsiteY17" fmla="*/ 5405 h 10000"/>
              <a:gd name="connsiteX18" fmla="*/ 9328 w 10804"/>
              <a:gd name="connsiteY18" fmla="*/ 5614 h 10000"/>
              <a:gd name="connsiteX19" fmla="*/ 9386 w 10804"/>
              <a:gd name="connsiteY19" fmla="*/ 5204 h 10000"/>
              <a:gd name="connsiteX20" fmla="*/ 9208 w 10804"/>
              <a:gd name="connsiteY20" fmla="*/ 4743 h 10000"/>
              <a:gd name="connsiteX21" fmla="*/ 8867 w 10804"/>
              <a:gd name="connsiteY21" fmla="*/ 4371 h 10000"/>
              <a:gd name="connsiteX22" fmla="*/ 8750 w 10804"/>
              <a:gd name="connsiteY22" fmla="*/ 4023 h 10000"/>
              <a:gd name="connsiteX23" fmla="*/ 8727 w 10804"/>
              <a:gd name="connsiteY23" fmla="*/ 3628 h 10000"/>
              <a:gd name="connsiteX24" fmla="*/ 8895 w 10804"/>
              <a:gd name="connsiteY24" fmla="*/ 3175 h 10000"/>
              <a:gd name="connsiteX25" fmla="*/ 9098 w 10804"/>
              <a:gd name="connsiteY25" fmla="*/ 2802 h 10000"/>
              <a:gd name="connsiteX26" fmla="*/ 9098 w 10804"/>
              <a:gd name="connsiteY26" fmla="*/ 2691 h 10000"/>
              <a:gd name="connsiteX27" fmla="*/ 9357 w 10804"/>
              <a:gd name="connsiteY27" fmla="*/ 1219 h 10000"/>
              <a:gd name="connsiteX28" fmla="*/ 9384 w 10804"/>
              <a:gd name="connsiteY28" fmla="*/ 815 h 10000"/>
              <a:gd name="connsiteX29" fmla="*/ 9609 w 10804"/>
              <a:gd name="connsiteY29" fmla="*/ 810 h 10000"/>
              <a:gd name="connsiteX30" fmla="*/ 9816 w 10804"/>
              <a:gd name="connsiteY30" fmla="*/ 647 h 10000"/>
              <a:gd name="connsiteX31" fmla="*/ 9840 w 10804"/>
              <a:gd name="connsiteY31" fmla="*/ 29 h 10000"/>
              <a:gd name="connsiteX32" fmla="*/ 9356 w 10804"/>
              <a:gd name="connsiteY32" fmla="*/ 8 h 10000"/>
              <a:gd name="connsiteX33" fmla="*/ 8753 w 10804"/>
              <a:gd name="connsiteY33" fmla="*/ 188 h 10000"/>
              <a:gd name="connsiteX34" fmla="*/ 8230 w 10804"/>
              <a:gd name="connsiteY34" fmla="*/ 493 h 10000"/>
              <a:gd name="connsiteX35" fmla="*/ 7269 w 10804"/>
              <a:gd name="connsiteY35" fmla="*/ 936 h 10000"/>
              <a:gd name="connsiteX36" fmla="*/ 4636 w 10804"/>
              <a:gd name="connsiteY36" fmla="*/ 1812 h 10000"/>
              <a:gd name="connsiteX37" fmla="*/ 3540 w 10804"/>
              <a:gd name="connsiteY37" fmla="*/ 2297 h 10000"/>
              <a:gd name="connsiteX38" fmla="*/ 3540 w 10804"/>
              <a:gd name="connsiteY38" fmla="*/ 2466 h 10000"/>
              <a:gd name="connsiteX39" fmla="*/ 3664 w 10804"/>
              <a:gd name="connsiteY39" fmla="*/ 2438 h 10000"/>
              <a:gd name="connsiteX40" fmla="*/ 3690 w 10804"/>
              <a:gd name="connsiteY40" fmla="*/ 2572 h 10000"/>
              <a:gd name="connsiteX41" fmla="*/ 3492 w 10804"/>
              <a:gd name="connsiteY41" fmla="*/ 2658 h 10000"/>
              <a:gd name="connsiteX42" fmla="*/ 2670 w 10804"/>
              <a:gd name="connsiteY42" fmla="*/ 3179 h 10000"/>
              <a:gd name="connsiteX43" fmla="*/ 2356 w 10804"/>
              <a:gd name="connsiteY43" fmla="*/ 3461 h 10000"/>
              <a:gd name="connsiteX44" fmla="*/ 1766 w 10804"/>
              <a:gd name="connsiteY44" fmla="*/ 3832 h 10000"/>
              <a:gd name="connsiteX45" fmla="*/ 1572 w 10804"/>
              <a:gd name="connsiteY45" fmla="*/ 4005 h 10000"/>
              <a:gd name="connsiteX46" fmla="*/ 1579 w 10804"/>
              <a:gd name="connsiteY46" fmla="*/ 4136 h 10000"/>
              <a:gd name="connsiteX47" fmla="*/ 1306 w 10804"/>
              <a:gd name="connsiteY47" fmla="*/ 4290 h 10000"/>
              <a:gd name="connsiteX48" fmla="*/ 879 w 10804"/>
              <a:gd name="connsiteY48" fmla="*/ 4209 h 10000"/>
              <a:gd name="connsiteX49" fmla="*/ 393 w 10804"/>
              <a:gd name="connsiteY49" fmla="*/ 4540 h 10000"/>
              <a:gd name="connsiteX50" fmla="*/ 393 w 10804"/>
              <a:gd name="connsiteY50" fmla="*/ 4709 h 10000"/>
              <a:gd name="connsiteX51" fmla="*/ 0 w 10804"/>
              <a:gd name="connsiteY51" fmla="*/ 4935 h 10000"/>
              <a:gd name="connsiteX52" fmla="*/ 210 w 10804"/>
              <a:gd name="connsiteY52" fmla="*/ 5064 h 10000"/>
              <a:gd name="connsiteX53" fmla="*/ 516 w 10804"/>
              <a:gd name="connsiteY53" fmla="*/ 4947 h 10000"/>
              <a:gd name="connsiteX54" fmla="*/ 1093 w 10804"/>
              <a:gd name="connsiteY54" fmla="*/ 5153 h 10000"/>
              <a:gd name="connsiteX55" fmla="*/ 1694 w 10804"/>
              <a:gd name="connsiteY55" fmla="*/ 4899 h 10000"/>
              <a:gd name="connsiteX56" fmla="*/ 1830 w 10804"/>
              <a:gd name="connsiteY56" fmla="*/ 4963 h 10000"/>
              <a:gd name="connsiteX57" fmla="*/ 1208 w 10804"/>
              <a:gd name="connsiteY57" fmla="*/ 5255 h 10000"/>
              <a:gd name="connsiteX58" fmla="*/ 1830 w 10804"/>
              <a:gd name="connsiteY58" fmla="*/ 5593 h 10000"/>
              <a:gd name="connsiteX59" fmla="*/ 2226 w 10804"/>
              <a:gd name="connsiteY59" fmla="*/ 5384 h 10000"/>
              <a:gd name="connsiteX60" fmla="*/ 2506 w 10804"/>
              <a:gd name="connsiteY60" fmla="*/ 5334 h 10000"/>
              <a:gd name="connsiteX61" fmla="*/ 2521 w 10804"/>
              <a:gd name="connsiteY61" fmla="*/ 5491 h 10000"/>
              <a:gd name="connsiteX62" fmla="*/ 2119 w 10804"/>
              <a:gd name="connsiteY62" fmla="*/ 5655 h 10000"/>
              <a:gd name="connsiteX63" fmla="*/ 2352 w 10804"/>
              <a:gd name="connsiteY63" fmla="*/ 5861 h 10000"/>
              <a:gd name="connsiteX64" fmla="*/ 3131 w 10804"/>
              <a:gd name="connsiteY64" fmla="*/ 5468 h 10000"/>
              <a:gd name="connsiteX65" fmla="*/ 3005 w 10804"/>
              <a:gd name="connsiteY65" fmla="*/ 5316 h 10000"/>
              <a:gd name="connsiteX66" fmla="*/ 3284 w 10804"/>
              <a:gd name="connsiteY66" fmla="*/ 5164 h 10000"/>
              <a:gd name="connsiteX67" fmla="*/ 3579 w 10804"/>
              <a:gd name="connsiteY67" fmla="*/ 5321 h 10000"/>
              <a:gd name="connsiteX68" fmla="*/ 3962 w 10804"/>
              <a:gd name="connsiteY68" fmla="*/ 5251 h 10000"/>
              <a:gd name="connsiteX69" fmla="*/ 5234 w 10804"/>
              <a:gd name="connsiteY69" fmla="*/ 3804 h 10000"/>
              <a:gd name="connsiteX70" fmla="*/ 5200 w 10804"/>
              <a:gd name="connsiteY70" fmla="*/ 3966 h 10000"/>
              <a:gd name="connsiteX71" fmla="*/ 4273 w 10804"/>
              <a:gd name="connsiteY71" fmla="*/ 5451 h 10000"/>
              <a:gd name="connsiteX72" fmla="*/ 5649 w 10804"/>
              <a:gd name="connsiteY72" fmla="*/ 5267 h 10000"/>
              <a:gd name="connsiteX73" fmla="*/ 5565 w 10804"/>
              <a:gd name="connsiteY73" fmla="*/ 5525 h 10000"/>
              <a:gd name="connsiteX74" fmla="*/ 4618 w 10804"/>
              <a:gd name="connsiteY74" fmla="*/ 5677 h 10000"/>
              <a:gd name="connsiteX75" fmla="*/ 4659 w 10804"/>
              <a:gd name="connsiteY75" fmla="*/ 5873 h 10000"/>
              <a:gd name="connsiteX76" fmla="*/ 5265 w 10804"/>
              <a:gd name="connsiteY76" fmla="*/ 5855 h 10000"/>
              <a:gd name="connsiteX77" fmla="*/ 5245 w 10804"/>
              <a:gd name="connsiteY77" fmla="*/ 6030 h 10000"/>
              <a:gd name="connsiteX78" fmla="*/ 4800 w 10804"/>
              <a:gd name="connsiteY78" fmla="*/ 6064 h 10000"/>
              <a:gd name="connsiteX79" fmla="*/ 4800 w 10804"/>
              <a:gd name="connsiteY79" fmla="*/ 6249 h 10000"/>
              <a:gd name="connsiteX80" fmla="*/ 5139 w 10804"/>
              <a:gd name="connsiteY80" fmla="*/ 6262 h 10000"/>
              <a:gd name="connsiteX81" fmla="*/ 5118 w 10804"/>
              <a:gd name="connsiteY81" fmla="*/ 6420 h 10000"/>
              <a:gd name="connsiteX82" fmla="*/ 4735 w 10804"/>
              <a:gd name="connsiteY82" fmla="*/ 6499 h 10000"/>
              <a:gd name="connsiteX83" fmla="*/ 4618 w 10804"/>
              <a:gd name="connsiteY83" fmla="*/ 6537 h 10000"/>
              <a:gd name="connsiteX84" fmla="*/ 4517 w 10804"/>
              <a:gd name="connsiteY84" fmla="*/ 6485 h 10000"/>
              <a:gd name="connsiteX85" fmla="*/ 4587 w 10804"/>
              <a:gd name="connsiteY85" fmla="*/ 6415 h 10000"/>
              <a:gd name="connsiteX86" fmla="*/ 4523 w 10804"/>
              <a:gd name="connsiteY86" fmla="*/ 6200 h 10000"/>
              <a:gd name="connsiteX87" fmla="*/ 4207 w 10804"/>
              <a:gd name="connsiteY87" fmla="*/ 5879 h 10000"/>
              <a:gd name="connsiteX88" fmla="*/ 4025 w 10804"/>
              <a:gd name="connsiteY88" fmla="*/ 5924 h 10000"/>
              <a:gd name="connsiteX89" fmla="*/ 4048 w 10804"/>
              <a:gd name="connsiteY89" fmla="*/ 5754 h 10000"/>
              <a:gd name="connsiteX90" fmla="*/ 3742 w 10804"/>
              <a:gd name="connsiteY90" fmla="*/ 5571 h 10000"/>
              <a:gd name="connsiteX91" fmla="*/ 3303 w 10804"/>
              <a:gd name="connsiteY91" fmla="*/ 5805 h 10000"/>
              <a:gd name="connsiteX92" fmla="*/ 3341 w 10804"/>
              <a:gd name="connsiteY92" fmla="*/ 6278 h 10000"/>
              <a:gd name="connsiteX93" fmla="*/ 3184 w 10804"/>
              <a:gd name="connsiteY93" fmla="*/ 6318 h 10000"/>
              <a:gd name="connsiteX94" fmla="*/ 3195 w 10804"/>
              <a:gd name="connsiteY94" fmla="*/ 6874 h 10000"/>
              <a:gd name="connsiteX95" fmla="*/ 3471 w 10804"/>
              <a:gd name="connsiteY95" fmla="*/ 6906 h 10000"/>
              <a:gd name="connsiteX96" fmla="*/ 3557 w 10804"/>
              <a:gd name="connsiteY96" fmla="*/ 6968 h 10000"/>
              <a:gd name="connsiteX97" fmla="*/ 3540 w 10804"/>
              <a:gd name="connsiteY97" fmla="*/ 7559 h 10000"/>
              <a:gd name="connsiteX98" fmla="*/ 6274 w 10804"/>
              <a:gd name="connsiteY98" fmla="*/ 7546 h 10000"/>
              <a:gd name="connsiteX99" fmla="*/ 6579 w 10804"/>
              <a:gd name="connsiteY99" fmla="*/ 7071 h 10000"/>
              <a:gd name="connsiteX100" fmla="*/ 6787 w 10804"/>
              <a:gd name="connsiteY100" fmla="*/ 6519 h 10000"/>
              <a:gd name="connsiteX101" fmla="*/ 6813 w 10804"/>
              <a:gd name="connsiteY101" fmla="*/ 5416 h 10000"/>
              <a:gd name="connsiteX102" fmla="*/ 6853 w 10804"/>
              <a:gd name="connsiteY102" fmla="*/ 5220 h 10000"/>
              <a:gd name="connsiteX103" fmla="*/ 6893 w 10804"/>
              <a:gd name="connsiteY103" fmla="*/ 5120 h 10000"/>
              <a:gd name="connsiteX0" fmla="*/ 6893 w 10804"/>
              <a:gd name="connsiteY0" fmla="*/ 5120 h 10000"/>
              <a:gd name="connsiteX1" fmla="*/ 7034 w 10804"/>
              <a:gd name="connsiteY1" fmla="*/ 5306 h 10000"/>
              <a:gd name="connsiteX2" fmla="*/ 7078 w 10804"/>
              <a:gd name="connsiteY2" fmla="*/ 5620 h 10000"/>
              <a:gd name="connsiteX3" fmla="*/ 7000 w 10804"/>
              <a:gd name="connsiteY3" fmla="*/ 6464 h 10000"/>
              <a:gd name="connsiteX4" fmla="*/ 6913 w 10804"/>
              <a:gd name="connsiteY4" fmla="*/ 6918 h 10000"/>
              <a:gd name="connsiteX5" fmla="*/ 6739 w 10804"/>
              <a:gd name="connsiteY5" fmla="*/ 7313 h 10000"/>
              <a:gd name="connsiteX6" fmla="*/ 6515 w 10804"/>
              <a:gd name="connsiteY6" fmla="*/ 7678 h 10000"/>
              <a:gd name="connsiteX7" fmla="*/ 6323 w 10804"/>
              <a:gd name="connsiteY7" fmla="*/ 7886 h 10000"/>
              <a:gd name="connsiteX8" fmla="*/ 6127 w 10804"/>
              <a:gd name="connsiteY8" fmla="*/ 8064 h 10000"/>
              <a:gd name="connsiteX9" fmla="*/ 5777 w 10804"/>
              <a:gd name="connsiteY9" fmla="*/ 8202 h 10000"/>
              <a:gd name="connsiteX10" fmla="*/ 5329 w 10804"/>
              <a:gd name="connsiteY10" fmla="*/ 8327 h 10000"/>
              <a:gd name="connsiteX11" fmla="*/ 4741 w 10804"/>
              <a:gd name="connsiteY11" fmla="*/ 8452 h 10000"/>
              <a:gd name="connsiteX12" fmla="*/ 4115 w 10804"/>
              <a:gd name="connsiteY12" fmla="*/ 8522 h 10000"/>
              <a:gd name="connsiteX13" fmla="*/ 4175 w 10804"/>
              <a:gd name="connsiteY13" fmla="*/ 9658 h 10000"/>
              <a:gd name="connsiteX14" fmla="*/ 8422 w 10804"/>
              <a:gd name="connsiteY14" fmla="*/ 10000 h 10000"/>
              <a:gd name="connsiteX15" fmla="*/ 8851 w 10804"/>
              <a:gd name="connsiteY15" fmla="*/ 8466 h 10000"/>
              <a:gd name="connsiteX16" fmla="*/ 10000 w 10804"/>
              <a:gd name="connsiteY16" fmla="*/ 6822 h 10000"/>
              <a:gd name="connsiteX17" fmla="*/ 10590 w 10804"/>
              <a:gd name="connsiteY17" fmla="*/ 5405 h 10000"/>
              <a:gd name="connsiteX18" fmla="*/ 9328 w 10804"/>
              <a:gd name="connsiteY18" fmla="*/ 5614 h 10000"/>
              <a:gd name="connsiteX19" fmla="*/ 9386 w 10804"/>
              <a:gd name="connsiteY19" fmla="*/ 5204 h 10000"/>
              <a:gd name="connsiteX20" fmla="*/ 9208 w 10804"/>
              <a:gd name="connsiteY20" fmla="*/ 4743 h 10000"/>
              <a:gd name="connsiteX21" fmla="*/ 8867 w 10804"/>
              <a:gd name="connsiteY21" fmla="*/ 4371 h 10000"/>
              <a:gd name="connsiteX22" fmla="*/ 8750 w 10804"/>
              <a:gd name="connsiteY22" fmla="*/ 4023 h 10000"/>
              <a:gd name="connsiteX23" fmla="*/ 8727 w 10804"/>
              <a:gd name="connsiteY23" fmla="*/ 3628 h 10000"/>
              <a:gd name="connsiteX24" fmla="*/ 8895 w 10804"/>
              <a:gd name="connsiteY24" fmla="*/ 3175 h 10000"/>
              <a:gd name="connsiteX25" fmla="*/ 9098 w 10804"/>
              <a:gd name="connsiteY25" fmla="*/ 2802 h 10000"/>
              <a:gd name="connsiteX26" fmla="*/ 9098 w 10804"/>
              <a:gd name="connsiteY26" fmla="*/ 2691 h 10000"/>
              <a:gd name="connsiteX27" fmla="*/ 9357 w 10804"/>
              <a:gd name="connsiteY27" fmla="*/ 1219 h 10000"/>
              <a:gd name="connsiteX28" fmla="*/ 9384 w 10804"/>
              <a:gd name="connsiteY28" fmla="*/ 815 h 10000"/>
              <a:gd name="connsiteX29" fmla="*/ 9609 w 10804"/>
              <a:gd name="connsiteY29" fmla="*/ 810 h 10000"/>
              <a:gd name="connsiteX30" fmla="*/ 9816 w 10804"/>
              <a:gd name="connsiteY30" fmla="*/ 647 h 10000"/>
              <a:gd name="connsiteX31" fmla="*/ 9840 w 10804"/>
              <a:gd name="connsiteY31" fmla="*/ 29 h 10000"/>
              <a:gd name="connsiteX32" fmla="*/ 9356 w 10804"/>
              <a:gd name="connsiteY32" fmla="*/ 8 h 10000"/>
              <a:gd name="connsiteX33" fmla="*/ 8753 w 10804"/>
              <a:gd name="connsiteY33" fmla="*/ 188 h 10000"/>
              <a:gd name="connsiteX34" fmla="*/ 8230 w 10804"/>
              <a:gd name="connsiteY34" fmla="*/ 493 h 10000"/>
              <a:gd name="connsiteX35" fmla="*/ 7269 w 10804"/>
              <a:gd name="connsiteY35" fmla="*/ 936 h 10000"/>
              <a:gd name="connsiteX36" fmla="*/ 4636 w 10804"/>
              <a:gd name="connsiteY36" fmla="*/ 1812 h 10000"/>
              <a:gd name="connsiteX37" fmla="*/ 3540 w 10804"/>
              <a:gd name="connsiteY37" fmla="*/ 2297 h 10000"/>
              <a:gd name="connsiteX38" fmla="*/ 3540 w 10804"/>
              <a:gd name="connsiteY38" fmla="*/ 2466 h 10000"/>
              <a:gd name="connsiteX39" fmla="*/ 3664 w 10804"/>
              <a:gd name="connsiteY39" fmla="*/ 2438 h 10000"/>
              <a:gd name="connsiteX40" fmla="*/ 3690 w 10804"/>
              <a:gd name="connsiteY40" fmla="*/ 2572 h 10000"/>
              <a:gd name="connsiteX41" fmla="*/ 3492 w 10804"/>
              <a:gd name="connsiteY41" fmla="*/ 2658 h 10000"/>
              <a:gd name="connsiteX42" fmla="*/ 2670 w 10804"/>
              <a:gd name="connsiteY42" fmla="*/ 3179 h 10000"/>
              <a:gd name="connsiteX43" fmla="*/ 2356 w 10804"/>
              <a:gd name="connsiteY43" fmla="*/ 3461 h 10000"/>
              <a:gd name="connsiteX44" fmla="*/ 1766 w 10804"/>
              <a:gd name="connsiteY44" fmla="*/ 3832 h 10000"/>
              <a:gd name="connsiteX45" fmla="*/ 1572 w 10804"/>
              <a:gd name="connsiteY45" fmla="*/ 4005 h 10000"/>
              <a:gd name="connsiteX46" fmla="*/ 1579 w 10804"/>
              <a:gd name="connsiteY46" fmla="*/ 4136 h 10000"/>
              <a:gd name="connsiteX47" fmla="*/ 1306 w 10804"/>
              <a:gd name="connsiteY47" fmla="*/ 4290 h 10000"/>
              <a:gd name="connsiteX48" fmla="*/ 879 w 10804"/>
              <a:gd name="connsiteY48" fmla="*/ 4209 h 10000"/>
              <a:gd name="connsiteX49" fmla="*/ 393 w 10804"/>
              <a:gd name="connsiteY49" fmla="*/ 4540 h 10000"/>
              <a:gd name="connsiteX50" fmla="*/ 393 w 10804"/>
              <a:gd name="connsiteY50" fmla="*/ 4709 h 10000"/>
              <a:gd name="connsiteX51" fmla="*/ 0 w 10804"/>
              <a:gd name="connsiteY51" fmla="*/ 4935 h 10000"/>
              <a:gd name="connsiteX52" fmla="*/ 210 w 10804"/>
              <a:gd name="connsiteY52" fmla="*/ 5064 h 10000"/>
              <a:gd name="connsiteX53" fmla="*/ 516 w 10804"/>
              <a:gd name="connsiteY53" fmla="*/ 4947 h 10000"/>
              <a:gd name="connsiteX54" fmla="*/ 1093 w 10804"/>
              <a:gd name="connsiteY54" fmla="*/ 5153 h 10000"/>
              <a:gd name="connsiteX55" fmla="*/ 1694 w 10804"/>
              <a:gd name="connsiteY55" fmla="*/ 4899 h 10000"/>
              <a:gd name="connsiteX56" fmla="*/ 1830 w 10804"/>
              <a:gd name="connsiteY56" fmla="*/ 4963 h 10000"/>
              <a:gd name="connsiteX57" fmla="*/ 1208 w 10804"/>
              <a:gd name="connsiteY57" fmla="*/ 5255 h 10000"/>
              <a:gd name="connsiteX58" fmla="*/ 1830 w 10804"/>
              <a:gd name="connsiteY58" fmla="*/ 5593 h 10000"/>
              <a:gd name="connsiteX59" fmla="*/ 2226 w 10804"/>
              <a:gd name="connsiteY59" fmla="*/ 5384 h 10000"/>
              <a:gd name="connsiteX60" fmla="*/ 2506 w 10804"/>
              <a:gd name="connsiteY60" fmla="*/ 5334 h 10000"/>
              <a:gd name="connsiteX61" fmla="*/ 2521 w 10804"/>
              <a:gd name="connsiteY61" fmla="*/ 5491 h 10000"/>
              <a:gd name="connsiteX62" fmla="*/ 2119 w 10804"/>
              <a:gd name="connsiteY62" fmla="*/ 5655 h 10000"/>
              <a:gd name="connsiteX63" fmla="*/ 2352 w 10804"/>
              <a:gd name="connsiteY63" fmla="*/ 5861 h 10000"/>
              <a:gd name="connsiteX64" fmla="*/ 3131 w 10804"/>
              <a:gd name="connsiteY64" fmla="*/ 5468 h 10000"/>
              <a:gd name="connsiteX65" fmla="*/ 3005 w 10804"/>
              <a:gd name="connsiteY65" fmla="*/ 5316 h 10000"/>
              <a:gd name="connsiteX66" fmla="*/ 3284 w 10804"/>
              <a:gd name="connsiteY66" fmla="*/ 5164 h 10000"/>
              <a:gd name="connsiteX67" fmla="*/ 3579 w 10804"/>
              <a:gd name="connsiteY67" fmla="*/ 5321 h 10000"/>
              <a:gd name="connsiteX68" fmla="*/ 3962 w 10804"/>
              <a:gd name="connsiteY68" fmla="*/ 5251 h 10000"/>
              <a:gd name="connsiteX69" fmla="*/ 5234 w 10804"/>
              <a:gd name="connsiteY69" fmla="*/ 3804 h 10000"/>
              <a:gd name="connsiteX70" fmla="*/ 5200 w 10804"/>
              <a:gd name="connsiteY70" fmla="*/ 3966 h 10000"/>
              <a:gd name="connsiteX71" fmla="*/ 4273 w 10804"/>
              <a:gd name="connsiteY71" fmla="*/ 5451 h 10000"/>
              <a:gd name="connsiteX72" fmla="*/ 5649 w 10804"/>
              <a:gd name="connsiteY72" fmla="*/ 5267 h 10000"/>
              <a:gd name="connsiteX73" fmla="*/ 5565 w 10804"/>
              <a:gd name="connsiteY73" fmla="*/ 5525 h 10000"/>
              <a:gd name="connsiteX74" fmla="*/ 4618 w 10804"/>
              <a:gd name="connsiteY74" fmla="*/ 5677 h 10000"/>
              <a:gd name="connsiteX75" fmla="*/ 4659 w 10804"/>
              <a:gd name="connsiteY75" fmla="*/ 5873 h 10000"/>
              <a:gd name="connsiteX76" fmla="*/ 5265 w 10804"/>
              <a:gd name="connsiteY76" fmla="*/ 5855 h 10000"/>
              <a:gd name="connsiteX77" fmla="*/ 5245 w 10804"/>
              <a:gd name="connsiteY77" fmla="*/ 6030 h 10000"/>
              <a:gd name="connsiteX78" fmla="*/ 4800 w 10804"/>
              <a:gd name="connsiteY78" fmla="*/ 6064 h 10000"/>
              <a:gd name="connsiteX79" fmla="*/ 4800 w 10804"/>
              <a:gd name="connsiteY79" fmla="*/ 6249 h 10000"/>
              <a:gd name="connsiteX80" fmla="*/ 5139 w 10804"/>
              <a:gd name="connsiteY80" fmla="*/ 6262 h 10000"/>
              <a:gd name="connsiteX81" fmla="*/ 5118 w 10804"/>
              <a:gd name="connsiteY81" fmla="*/ 6420 h 10000"/>
              <a:gd name="connsiteX82" fmla="*/ 4735 w 10804"/>
              <a:gd name="connsiteY82" fmla="*/ 6499 h 10000"/>
              <a:gd name="connsiteX83" fmla="*/ 4618 w 10804"/>
              <a:gd name="connsiteY83" fmla="*/ 6537 h 10000"/>
              <a:gd name="connsiteX84" fmla="*/ 4517 w 10804"/>
              <a:gd name="connsiteY84" fmla="*/ 6485 h 10000"/>
              <a:gd name="connsiteX85" fmla="*/ 4587 w 10804"/>
              <a:gd name="connsiteY85" fmla="*/ 6415 h 10000"/>
              <a:gd name="connsiteX86" fmla="*/ 4523 w 10804"/>
              <a:gd name="connsiteY86" fmla="*/ 6200 h 10000"/>
              <a:gd name="connsiteX87" fmla="*/ 4207 w 10804"/>
              <a:gd name="connsiteY87" fmla="*/ 5879 h 10000"/>
              <a:gd name="connsiteX88" fmla="*/ 4025 w 10804"/>
              <a:gd name="connsiteY88" fmla="*/ 5924 h 10000"/>
              <a:gd name="connsiteX89" fmla="*/ 4048 w 10804"/>
              <a:gd name="connsiteY89" fmla="*/ 5754 h 10000"/>
              <a:gd name="connsiteX90" fmla="*/ 3742 w 10804"/>
              <a:gd name="connsiteY90" fmla="*/ 5571 h 10000"/>
              <a:gd name="connsiteX91" fmla="*/ 3303 w 10804"/>
              <a:gd name="connsiteY91" fmla="*/ 5805 h 10000"/>
              <a:gd name="connsiteX92" fmla="*/ 3341 w 10804"/>
              <a:gd name="connsiteY92" fmla="*/ 6278 h 10000"/>
              <a:gd name="connsiteX93" fmla="*/ 3184 w 10804"/>
              <a:gd name="connsiteY93" fmla="*/ 6318 h 10000"/>
              <a:gd name="connsiteX94" fmla="*/ 3195 w 10804"/>
              <a:gd name="connsiteY94" fmla="*/ 6874 h 10000"/>
              <a:gd name="connsiteX95" fmla="*/ 3471 w 10804"/>
              <a:gd name="connsiteY95" fmla="*/ 6906 h 10000"/>
              <a:gd name="connsiteX96" fmla="*/ 3557 w 10804"/>
              <a:gd name="connsiteY96" fmla="*/ 6968 h 10000"/>
              <a:gd name="connsiteX97" fmla="*/ 3540 w 10804"/>
              <a:gd name="connsiteY97" fmla="*/ 7559 h 10000"/>
              <a:gd name="connsiteX98" fmla="*/ 6274 w 10804"/>
              <a:gd name="connsiteY98" fmla="*/ 7546 h 10000"/>
              <a:gd name="connsiteX99" fmla="*/ 6579 w 10804"/>
              <a:gd name="connsiteY99" fmla="*/ 7071 h 10000"/>
              <a:gd name="connsiteX100" fmla="*/ 6787 w 10804"/>
              <a:gd name="connsiteY100" fmla="*/ 6519 h 10000"/>
              <a:gd name="connsiteX101" fmla="*/ 6813 w 10804"/>
              <a:gd name="connsiteY101" fmla="*/ 5416 h 10000"/>
              <a:gd name="connsiteX102" fmla="*/ 6853 w 10804"/>
              <a:gd name="connsiteY102" fmla="*/ 5220 h 10000"/>
              <a:gd name="connsiteX103" fmla="*/ 6893 w 10804"/>
              <a:gd name="connsiteY103" fmla="*/ 5120 h 10000"/>
              <a:gd name="connsiteX0" fmla="*/ 6893 w 10804"/>
              <a:gd name="connsiteY0" fmla="*/ 5120 h 10000"/>
              <a:gd name="connsiteX1" fmla="*/ 7034 w 10804"/>
              <a:gd name="connsiteY1" fmla="*/ 5306 h 10000"/>
              <a:gd name="connsiteX2" fmla="*/ 7078 w 10804"/>
              <a:gd name="connsiteY2" fmla="*/ 5620 h 10000"/>
              <a:gd name="connsiteX3" fmla="*/ 7000 w 10804"/>
              <a:gd name="connsiteY3" fmla="*/ 6464 h 10000"/>
              <a:gd name="connsiteX4" fmla="*/ 6913 w 10804"/>
              <a:gd name="connsiteY4" fmla="*/ 6918 h 10000"/>
              <a:gd name="connsiteX5" fmla="*/ 6739 w 10804"/>
              <a:gd name="connsiteY5" fmla="*/ 7313 h 10000"/>
              <a:gd name="connsiteX6" fmla="*/ 6515 w 10804"/>
              <a:gd name="connsiteY6" fmla="*/ 7678 h 10000"/>
              <a:gd name="connsiteX7" fmla="*/ 6323 w 10804"/>
              <a:gd name="connsiteY7" fmla="*/ 7886 h 10000"/>
              <a:gd name="connsiteX8" fmla="*/ 6127 w 10804"/>
              <a:gd name="connsiteY8" fmla="*/ 8064 h 10000"/>
              <a:gd name="connsiteX9" fmla="*/ 5777 w 10804"/>
              <a:gd name="connsiteY9" fmla="*/ 8202 h 10000"/>
              <a:gd name="connsiteX10" fmla="*/ 5329 w 10804"/>
              <a:gd name="connsiteY10" fmla="*/ 8327 h 10000"/>
              <a:gd name="connsiteX11" fmla="*/ 4741 w 10804"/>
              <a:gd name="connsiteY11" fmla="*/ 8452 h 10000"/>
              <a:gd name="connsiteX12" fmla="*/ 4115 w 10804"/>
              <a:gd name="connsiteY12" fmla="*/ 8522 h 10000"/>
              <a:gd name="connsiteX13" fmla="*/ 4175 w 10804"/>
              <a:gd name="connsiteY13" fmla="*/ 9658 h 10000"/>
              <a:gd name="connsiteX14" fmla="*/ 8422 w 10804"/>
              <a:gd name="connsiteY14" fmla="*/ 10000 h 10000"/>
              <a:gd name="connsiteX15" fmla="*/ 8851 w 10804"/>
              <a:gd name="connsiteY15" fmla="*/ 8466 h 10000"/>
              <a:gd name="connsiteX16" fmla="*/ 10000 w 10804"/>
              <a:gd name="connsiteY16" fmla="*/ 6822 h 10000"/>
              <a:gd name="connsiteX17" fmla="*/ 10590 w 10804"/>
              <a:gd name="connsiteY17" fmla="*/ 5405 h 10000"/>
              <a:gd name="connsiteX18" fmla="*/ 9386 w 10804"/>
              <a:gd name="connsiteY18" fmla="*/ 5204 h 10000"/>
              <a:gd name="connsiteX19" fmla="*/ 9208 w 10804"/>
              <a:gd name="connsiteY19" fmla="*/ 4743 h 10000"/>
              <a:gd name="connsiteX20" fmla="*/ 8867 w 10804"/>
              <a:gd name="connsiteY20" fmla="*/ 4371 h 10000"/>
              <a:gd name="connsiteX21" fmla="*/ 8750 w 10804"/>
              <a:gd name="connsiteY21" fmla="*/ 4023 h 10000"/>
              <a:gd name="connsiteX22" fmla="*/ 8727 w 10804"/>
              <a:gd name="connsiteY22" fmla="*/ 3628 h 10000"/>
              <a:gd name="connsiteX23" fmla="*/ 8895 w 10804"/>
              <a:gd name="connsiteY23" fmla="*/ 3175 h 10000"/>
              <a:gd name="connsiteX24" fmla="*/ 9098 w 10804"/>
              <a:gd name="connsiteY24" fmla="*/ 2802 h 10000"/>
              <a:gd name="connsiteX25" fmla="*/ 9098 w 10804"/>
              <a:gd name="connsiteY25" fmla="*/ 2691 h 10000"/>
              <a:gd name="connsiteX26" fmla="*/ 9357 w 10804"/>
              <a:gd name="connsiteY26" fmla="*/ 1219 h 10000"/>
              <a:gd name="connsiteX27" fmla="*/ 9384 w 10804"/>
              <a:gd name="connsiteY27" fmla="*/ 815 h 10000"/>
              <a:gd name="connsiteX28" fmla="*/ 9609 w 10804"/>
              <a:gd name="connsiteY28" fmla="*/ 810 h 10000"/>
              <a:gd name="connsiteX29" fmla="*/ 9816 w 10804"/>
              <a:gd name="connsiteY29" fmla="*/ 647 h 10000"/>
              <a:gd name="connsiteX30" fmla="*/ 9840 w 10804"/>
              <a:gd name="connsiteY30" fmla="*/ 29 h 10000"/>
              <a:gd name="connsiteX31" fmla="*/ 9356 w 10804"/>
              <a:gd name="connsiteY31" fmla="*/ 8 h 10000"/>
              <a:gd name="connsiteX32" fmla="*/ 8753 w 10804"/>
              <a:gd name="connsiteY32" fmla="*/ 188 h 10000"/>
              <a:gd name="connsiteX33" fmla="*/ 8230 w 10804"/>
              <a:gd name="connsiteY33" fmla="*/ 493 h 10000"/>
              <a:gd name="connsiteX34" fmla="*/ 7269 w 10804"/>
              <a:gd name="connsiteY34" fmla="*/ 936 h 10000"/>
              <a:gd name="connsiteX35" fmla="*/ 4636 w 10804"/>
              <a:gd name="connsiteY35" fmla="*/ 1812 h 10000"/>
              <a:gd name="connsiteX36" fmla="*/ 3540 w 10804"/>
              <a:gd name="connsiteY36" fmla="*/ 2297 h 10000"/>
              <a:gd name="connsiteX37" fmla="*/ 3540 w 10804"/>
              <a:gd name="connsiteY37" fmla="*/ 2466 h 10000"/>
              <a:gd name="connsiteX38" fmla="*/ 3664 w 10804"/>
              <a:gd name="connsiteY38" fmla="*/ 2438 h 10000"/>
              <a:gd name="connsiteX39" fmla="*/ 3690 w 10804"/>
              <a:gd name="connsiteY39" fmla="*/ 2572 h 10000"/>
              <a:gd name="connsiteX40" fmla="*/ 3492 w 10804"/>
              <a:gd name="connsiteY40" fmla="*/ 2658 h 10000"/>
              <a:gd name="connsiteX41" fmla="*/ 2670 w 10804"/>
              <a:gd name="connsiteY41" fmla="*/ 3179 h 10000"/>
              <a:gd name="connsiteX42" fmla="*/ 2356 w 10804"/>
              <a:gd name="connsiteY42" fmla="*/ 3461 h 10000"/>
              <a:gd name="connsiteX43" fmla="*/ 1766 w 10804"/>
              <a:gd name="connsiteY43" fmla="*/ 3832 h 10000"/>
              <a:gd name="connsiteX44" fmla="*/ 1572 w 10804"/>
              <a:gd name="connsiteY44" fmla="*/ 4005 h 10000"/>
              <a:gd name="connsiteX45" fmla="*/ 1579 w 10804"/>
              <a:gd name="connsiteY45" fmla="*/ 4136 h 10000"/>
              <a:gd name="connsiteX46" fmla="*/ 1306 w 10804"/>
              <a:gd name="connsiteY46" fmla="*/ 4290 h 10000"/>
              <a:gd name="connsiteX47" fmla="*/ 879 w 10804"/>
              <a:gd name="connsiteY47" fmla="*/ 4209 h 10000"/>
              <a:gd name="connsiteX48" fmla="*/ 393 w 10804"/>
              <a:gd name="connsiteY48" fmla="*/ 4540 h 10000"/>
              <a:gd name="connsiteX49" fmla="*/ 393 w 10804"/>
              <a:gd name="connsiteY49" fmla="*/ 4709 h 10000"/>
              <a:gd name="connsiteX50" fmla="*/ 0 w 10804"/>
              <a:gd name="connsiteY50" fmla="*/ 4935 h 10000"/>
              <a:gd name="connsiteX51" fmla="*/ 210 w 10804"/>
              <a:gd name="connsiteY51" fmla="*/ 5064 h 10000"/>
              <a:gd name="connsiteX52" fmla="*/ 516 w 10804"/>
              <a:gd name="connsiteY52" fmla="*/ 4947 h 10000"/>
              <a:gd name="connsiteX53" fmla="*/ 1093 w 10804"/>
              <a:gd name="connsiteY53" fmla="*/ 5153 h 10000"/>
              <a:gd name="connsiteX54" fmla="*/ 1694 w 10804"/>
              <a:gd name="connsiteY54" fmla="*/ 4899 h 10000"/>
              <a:gd name="connsiteX55" fmla="*/ 1830 w 10804"/>
              <a:gd name="connsiteY55" fmla="*/ 4963 h 10000"/>
              <a:gd name="connsiteX56" fmla="*/ 1208 w 10804"/>
              <a:gd name="connsiteY56" fmla="*/ 5255 h 10000"/>
              <a:gd name="connsiteX57" fmla="*/ 1830 w 10804"/>
              <a:gd name="connsiteY57" fmla="*/ 5593 h 10000"/>
              <a:gd name="connsiteX58" fmla="*/ 2226 w 10804"/>
              <a:gd name="connsiteY58" fmla="*/ 5384 h 10000"/>
              <a:gd name="connsiteX59" fmla="*/ 2506 w 10804"/>
              <a:gd name="connsiteY59" fmla="*/ 5334 h 10000"/>
              <a:gd name="connsiteX60" fmla="*/ 2521 w 10804"/>
              <a:gd name="connsiteY60" fmla="*/ 5491 h 10000"/>
              <a:gd name="connsiteX61" fmla="*/ 2119 w 10804"/>
              <a:gd name="connsiteY61" fmla="*/ 5655 h 10000"/>
              <a:gd name="connsiteX62" fmla="*/ 2352 w 10804"/>
              <a:gd name="connsiteY62" fmla="*/ 5861 h 10000"/>
              <a:gd name="connsiteX63" fmla="*/ 3131 w 10804"/>
              <a:gd name="connsiteY63" fmla="*/ 5468 h 10000"/>
              <a:gd name="connsiteX64" fmla="*/ 3005 w 10804"/>
              <a:gd name="connsiteY64" fmla="*/ 5316 h 10000"/>
              <a:gd name="connsiteX65" fmla="*/ 3284 w 10804"/>
              <a:gd name="connsiteY65" fmla="*/ 5164 h 10000"/>
              <a:gd name="connsiteX66" fmla="*/ 3579 w 10804"/>
              <a:gd name="connsiteY66" fmla="*/ 5321 h 10000"/>
              <a:gd name="connsiteX67" fmla="*/ 3962 w 10804"/>
              <a:gd name="connsiteY67" fmla="*/ 5251 h 10000"/>
              <a:gd name="connsiteX68" fmla="*/ 5234 w 10804"/>
              <a:gd name="connsiteY68" fmla="*/ 3804 h 10000"/>
              <a:gd name="connsiteX69" fmla="*/ 5200 w 10804"/>
              <a:gd name="connsiteY69" fmla="*/ 3966 h 10000"/>
              <a:gd name="connsiteX70" fmla="*/ 4273 w 10804"/>
              <a:gd name="connsiteY70" fmla="*/ 5451 h 10000"/>
              <a:gd name="connsiteX71" fmla="*/ 5649 w 10804"/>
              <a:gd name="connsiteY71" fmla="*/ 5267 h 10000"/>
              <a:gd name="connsiteX72" fmla="*/ 5565 w 10804"/>
              <a:gd name="connsiteY72" fmla="*/ 5525 h 10000"/>
              <a:gd name="connsiteX73" fmla="*/ 4618 w 10804"/>
              <a:gd name="connsiteY73" fmla="*/ 5677 h 10000"/>
              <a:gd name="connsiteX74" fmla="*/ 4659 w 10804"/>
              <a:gd name="connsiteY74" fmla="*/ 5873 h 10000"/>
              <a:gd name="connsiteX75" fmla="*/ 5265 w 10804"/>
              <a:gd name="connsiteY75" fmla="*/ 5855 h 10000"/>
              <a:gd name="connsiteX76" fmla="*/ 5245 w 10804"/>
              <a:gd name="connsiteY76" fmla="*/ 6030 h 10000"/>
              <a:gd name="connsiteX77" fmla="*/ 4800 w 10804"/>
              <a:gd name="connsiteY77" fmla="*/ 6064 h 10000"/>
              <a:gd name="connsiteX78" fmla="*/ 4800 w 10804"/>
              <a:gd name="connsiteY78" fmla="*/ 6249 h 10000"/>
              <a:gd name="connsiteX79" fmla="*/ 5139 w 10804"/>
              <a:gd name="connsiteY79" fmla="*/ 6262 h 10000"/>
              <a:gd name="connsiteX80" fmla="*/ 5118 w 10804"/>
              <a:gd name="connsiteY80" fmla="*/ 6420 h 10000"/>
              <a:gd name="connsiteX81" fmla="*/ 4735 w 10804"/>
              <a:gd name="connsiteY81" fmla="*/ 6499 h 10000"/>
              <a:gd name="connsiteX82" fmla="*/ 4618 w 10804"/>
              <a:gd name="connsiteY82" fmla="*/ 6537 h 10000"/>
              <a:gd name="connsiteX83" fmla="*/ 4517 w 10804"/>
              <a:gd name="connsiteY83" fmla="*/ 6485 h 10000"/>
              <a:gd name="connsiteX84" fmla="*/ 4587 w 10804"/>
              <a:gd name="connsiteY84" fmla="*/ 6415 h 10000"/>
              <a:gd name="connsiteX85" fmla="*/ 4523 w 10804"/>
              <a:gd name="connsiteY85" fmla="*/ 6200 h 10000"/>
              <a:gd name="connsiteX86" fmla="*/ 4207 w 10804"/>
              <a:gd name="connsiteY86" fmla="*/ 5879 h 10000"/>
              <a:gd name="connsiteX87" fmla="*/ 4025 w 10804"/>
              <a:gd name="connsiteY87" fmla="*/ 5924 h 10000"/>
              <a:gd name="connsiteX88" fmla="*/ 4048 w 10804"/>
              <a:gd name="connsiteY88" fmla="*/ 5754 h 10000"/>
              <a:gd name="connsiteX89" fmla="*/ 3742 w 10804"/>
              <a:gd name="connsiteY89" fmla="*/ 5571 h 10000"/>
              <a:gd name="connsiteX90" fmla="*/ 3303 w 10804"/>
              <a:gd name="connsiteY90" fmla="*/ 5805 h 10000"/>
              <a:gd name="connsiteX91" fmla="*/ 3341 w 10804"/>
              <a:gd name="connsiteY91" fmla="*/ 6278 h 10000"/>
              <a:gd name="connsiteX92" fmla="*/ 3184 w 10804"/>
              <a:gd name="connsiteY92" fmla="*/ 6318 h 10000"/>
              <a:gd name="connsiteX93" fmla="*/ 3195 w 10804"/>
              <a:gd name="connsiteY93" fmla="*/ 6874 h 10000"/>
              <a:gd name="connsiteX94" fmla="*/ 3471 w 10804"/>
              <a:gd name="connsiteY94" fmla="*/ 6906 h 10000"/>
              <a:gd name="connsiteX95" fmla="*/ 3557 w 10804"/>
              <a:gd name="connsiteY95" fmla="*/ 6968 h 10000"/>
              <a:gd name="connsiteX96" fmla="*/ 3540 w 10804"/>
              <a:gd name="connsiteY96" fmla="*/ 7559 h 10000"/>
              <a:gd name="connsiteX97" fmla="*/ 6274 w 10804"/>
              <a:gd name="connsiteY97" fmla="*/ 7546 h 10000"/>
              <a:gd name="connsiteX98" fmla="*/ 6579 w 10804"/>
              <a:gd name="connsiteY98" fmla="*/ 7071 h 10000"/>
              <a:gd name="connsiteX99" fmla="*/ 6787 w 10804"/>
              <a:gd name="connsiteY99" fmla="*/ 6519 h 10000"/>
              <a:gd name="connsiteX100" fmla="*/ 6813 w 10804"/>
              <a:gd name="connsiteY100" fmla="*/ 5416 h 10000"/>
              <a:gd name="connsiteX101" fmla="*/ 6853 w 10804"/>
              <a:gd name="connsiteY101" fmla="*/ 5220 h 10000"/>
              <a:gd name="connsiteX102" fmla="*/ 6893 w 10804"/>
              <a:gd name="connsiteY102" fmla="*/ 5120 h 10000"/>
              <a:gd name="connsiteX0" fmla="*/ 6893 w 10804"/>
              <a:gd name="connsiteY0" fmla="*/ 5120 h 10000"/>
              <a:gd name="connsiteX1" fmla="*/ 7034 w 10804"/>
              <a:gd name="connsiteY1" fmla="*/ 5306 h 10000"/>
              <a:gd name="connsiteX2" fmla="*/ 7078 w 10804"/>
              <a:gd name="connsiteY2" fmla="*/ 5620 h 10000"/>
              <a:gd name="connsiteX3" fmla="*/ 7000 w 10804"/>
              <a:gd name="connsiteY3" fmla="*/ 6464 h 10000"/>
              <a:gd name="connsiteX4" fmla="*/ 6913 w 10804"/>
              <a:gd name="connsiteY4" fmla="*/ 6918 h 10000"/>
              <a:gd name="connsiteX5" fmla="*/ 6739 w 10804"/>
              <a:gd name="connsiteY5" fmla="*/ 7313 h 10000"/>
              <a:gd name="connsiteX6" fmla="*/ 6515 w 10804"/>
              <a:gd name="connsiteY6" fmla="*/ 7678 h 10000"/>
              <a:gd name="connsiteX7" fmla="*/ 6323 w 10804"/>
              <a:gd name="connsiteY7" fmla="*/ 7886 h 10000"/>
              <a:gd name="connsiteX8" fmla="*/ 6127 w 10804"/>
              <a:gd name="connsiteY8" fmla="*/ 8064 h 10000"/>
              <a:gd name="connsiteX9" fmla="*/ 5777 w 10804"/>
              <a:gd name="connsiteY9" fmla="*/ 8202 h 10000"/>
              <a:gd name="connsiteX10" fmla="*/ 5329 w 10804"/>
              <a:gd name="connsiteY10" fmla="*/ 8327 h 10000"/>
              <a:gd name="connsiteX11" fmla="*/ 4741 w 10804"/>
              <a:gd name="connsiteY11" fmla="*/ 8452 h 10000"/>
              <a:gd name="connsiteX12" fmla="*/ 4115 w 10804"/>
              <a:gd name="connsiteY12" fmla="*/ 8522 h 10000"/>
              <a:gd name="connsiteX13" fmla="*/ 4175 w 10804"/>
              <a:gd name="connsiteY13" fmla="*/ 9658 h 10000"/>
              <a:gd name="connsiteX14" fmla="*/ 8422 w 10804"/>
              <a:gd name="connsiteY14" fmla="*/ 10000 h 10000"/>
              <a:gd name="connsiteX15" fmla="*/ 8851 w 10804"/>
              <a:gd name="connsiteY15" fmla="*/ 8466 h 10000"/>
              <a:gd name="connsiteX16" fmla="*/ 10000 w 10804"/>
              <a:gd name="connsiteY16" fmla="*/ 6822 h 10000"/>
              <a:gd name="connsiteX17" fmla="*/ 10590 w 10804"/>
              <a:gd name="connsiteY17" fmla="*/ 5405 h 10000"/>
              <a:gd name="connsiteX18" fmla="*/ 9208 w 10804"/>
              <a:gd name="connsiteY18" fmla="*/ 4743 h 10000"/>
              <a:gd name="connsiteX19" fmla="*/ 8867 w 10804"/>
              <a:gd name="connsiteY19" fmla="*/ 4371 h 10000"/>
              <a:gd name="connsiteX20" fmla="*/ 8750 w 10804"/>
              <a:gd name="connsiteY20" fmla="*/ 4023 h 10000"/>
              <a:gd name="connsiteX21" fmla="*/ 8727 w 10804"/>
              <a:gd name="connsiteY21" fmla="*/ 3628 h 10000"/>
              <a:gd name="connsiteX22" fmla="*/ 8895 w 10804"/>
              <a:gd name="connsiteY22" fmla="*/ 3175 h 10000"/>
              <a:gd name="connsiteX23" fmla="*/ 9098 w 10804"/>
              <a:gd name="connsiteY23" fmla="*/ 2802 h 10000"/>
              <a:gd name="connsiteX24" fmla="*/ 9098 w 10804"/>
              <a:gd name="connsiteY24" fmla="*/ 2691 h 10000"/>
              <a:gd name="connsiteX25" fmla="*/ 9357 w 10804"/>
              <a:gd name="connsiteY25" fmla="*/ 1219 h 10000"/>
              <a:gd name="connsiteX26" fmla="*/ 9384 w 10804"/>
              <a:gd name="connsiteY26" fmla="*/ 815 h 10000"/>
              <a:gd name="connsiteX27" fmla="*/ 9609 w 10804"/>
              <a:gd name="connsiteY27" fmla="*/ 810 h 10000"/>
              <a:gd name="connsiteX28" fmla="*/ 9816 w 10804"/>
              <a:gd name="connsiteY28" fmla="*/ 647 h 10000"/>
              <a:gd name="connsiteX29" fmla="*/ 9840 w 10804"/>
              <a:gd name="connsiteY29" fmla="*/ 29 h 10000"/>
              <a:gd name="connsiteX30" fmla="*/ 9356 w 10804"/>
              <a:gd name="connsiteY30" fmla="*/ 8 h 10000"/>
              <a:gd name="connsiteX31" fmla="*/ 8753 w 10804"/>
              <a:gd name="connsiteY31" fmla="*/ 188 h 10000"/>
              <a:gd name="connsiteX32" fmla="*/ 8230 w 10804"/>
              <a:gd name="connsiteY32" fmla="*/ 493 h 10000"/>
              <a:gd name="connsiteX33" fmla="*/ 7269 w 10804"/>
              <a:gd name="connsiteY33" fmla="*/ 936 h 10000"/>
              <a:gd name="connsiteX34" fmla="*/ 4636 w 10804"/>
              <a:gd name="connsiteY34" fmla="*/ 1812 h 10000"/>
              <a:gd name="connsiteX35" fmla="*/ 3540 w 10804"/>
              <a:gd name="connsiteY35" fmla="*/ 2297 h 10000"/>
              <a:gd name="connsiteX36" fmla="*/ 3540 w 10804"/>
              <a:gd name="connsiteY36" fmla="*/ 2466 h 10000"/>
              <a:gd name="connsiteX37" fmla="*/ 3664 w 10804"/>
              <a:gd name="connsiteY37" fmla="*/ 2438 h 10000"/>
              <a:gd name="connsiteX38" fmla="*/ 3690 w 10804"/>
              <a:gd name="connsiteY38" fmla="*/ 2572 h 10000"/>
              <a:gd name="connsiteX39" fmla="*/ 3492 w 10804"/>
              <a:gd name="connsiteY39" fmla="*/ 2658 h 10000"/>
              <a:gd name="connsiteX40" fmla="*/ 2670 w 10804"/>
              <a:gd name="connsiteY40" fmla="*/ 3179 h 10000"/>
              <a:gd name="connsiteX41" fmla="*/ 2356 w 10804"/>
              <a:gd name="connsiteY41" fmla="*/ 3461 h 10000"/>
              <a:gd name="connsiteX42" fmla="*/ 1766 w 10804"/>
              <a:gd name="connsiteY42" fmla="*/ 3832 h 10000"/>
              <a:gd name="connsiteX43" fmla="*/ 1572 w 10804"/>
              <a:gd name="connsiteY43" fmla="*/ 4005 h 10000"/>
              <a:gd name="connsiteX44" fmla="*/ 1579 w 10804"/>
              <a:gd name="connsiteY44" fmla="*/ 4136 h 10000"/>
              <a:gd name="connsiteX45" fmla="*/ 1306 w 10804"/>
              <a:gd name="connsiteY45" fmla="*/ 4290 h 10000"/>
              <a:gd name="connsiteX46" fmla="*/ 879 w 10804"/>
              <a:gd name="connsiteY46" fmla="*/ 4209 h 10000"/>
              <a:gd name="connsiteX47" fmla="*/ 393 w 10804"/>
              <a:gd name="connsiteY47" fmla="*/ 4540 h 10000"/>
              <a:gd name="connsiteX48" fmla="*/ 393 w 10804"/>
              <a:gd name="connsiteY48" fmla="*/ 4709 h 10000"/>
              <a:gd name="connsiteX49" fmla="*/ 0 w 10804"/>
              <a:gd name="connsiteY49" fmla="*/ 4935 h 10000"/>
              <a:gd name="connsiteX50" fmla="*/ 210 w 10804"/>
              <a:gd name="connsiteY50" fmla="*/ 5064 h 10000"/>
              <a:gd name="connsiteX51" fmla="*/ 516 w 10804"/>
              <a:gd name="connsiteY51" fmla="*/ 4947 h 10000"/>
              <a:gd name="connsiteX52" fmla="*/ 1093 w 10804"/>
              <a:gd name="connsiteY52" fmla="*/ 5153 h 10000"/>
              <a:gd name="connsiteX53" fmla="*/ 1694 w 10804"/>
              <a:gd name="connsiteY53" fmla="*/ 4899 h 10000"/>
              <a:gd name="connsiteX54" fmla="*/ 1830 w 10804"/>
              <a:gd name="connsiteY54" fmla="*/ 4963 h 10000"/>
              <a:gd name="connsiteX55" fmla="*/ 1208 w 10804"/>
              <a:gd name="connsiteY55" fmla="*/ 5255 h 10000"/>
              <a:gd name="connsiteX56" fmla="*/ 1830 w 10804"/>
              <a:gd name="connsiteY56" fmla="*/ 5593 h 10000"/>
              <a:gd name="connsiteX57" fmla="*/ 2226 w 10804"/>
              <a:gd name="connsiteY57" fmla="*/ 5384 h 10000"/>
              <a:gd name="connsiteX58" fmla="*/ 2506 w 10804"/>
              <a:gd name="connsiteY58" fmla="*/ 5334 h 10000"/>
              <a:gd name="connsiteX59" fmla="*/ 2521 w 10804"/>
              <a:gd name="connsiteY59" fmla="*/ 5491 h 10000"/>
              <a:gd name="connsiteX60" fmla="*/ 2119 w 10804"/>
              <a:gd name="connsiteY60" fmla="*/ 5655 h 10000"/>
              <a:gd name="connsiteX61" fmla="*/ 2352 w 10804"/>
              <a:gd name="connsiteY61" fmla="*/ 5861 h 10000"/>
              <a:gd name="connsiteX62" fmla="*/ 3131 w 10804"/>
              <a:gd name="connsiteY62" fmla="*/ 5468 h 10000"/>
              <a:gd name="connsiteX63" fmla="*/ 3005 w 10804"/>
              <a:gd name="connsiteY63" fmla="*/ 5316 h 10000"/>
              <a:gd name="connsiteX64" fmla="*/ 3284 w 10804"/>
              <a:gd name="connsiteY64" fmla="*/ 5164 h 10000"/>
              <a:gd name="connsiteX65" fmla="*/ 3579 w 10804"/>
              <a:gd name="connsiteY65" fmla="*/ 5321 h 10000"/>
              <a:gd name="connsiteX66" fmla="*/ 3962 w 10804"/>
              <a:gd name="connsiteY66" fmla="*/ 5251 h 10000"/>
              <a:gd name="connsiteX67" fmla="*/ 5234 w 10804"/>
              <a:gd name="connsiteY67" fmla="*/ 3804 h 10000"/>
              <a:gd name="connsiteX68" fmla="*/ 5200 w 10804"/>
              <a:gd name="connsiteY68" fmla="*/ 3966 h 10000"/>
              <a:gd name="connsiteX69" fmla="*/ 4273 w 10804"/>
              <a:gd name="connsiteY69" fmla="*/ 5451 h 10000"/>
              <a:gd name="connsiteX70" fmla="*/ 5649 w 10804"/>
              <a:gd name="connsiteY70" fmla="*/ 5267 h 10000"/>
              <a:gd name="connsiteX71" fmla="*/ 5565 w 10804"/>
              <a:gd name="connsiteY71" fmla="*/ 5525 h 10000"/>
              <a:gd name="connsiteX72" fmla="*/ 4618 w 10804"/>
              <a:gd name="connsiteY72" fmla="*/ 5677 h 10000"/>
              <a:gd name="connsiteX73" fmla="*/ 4659 w 10804"/>
              <a:gd name="connsiteY73" fmla="*/ 5873 h 10000"/>
              <a:gd name="connsiteX74" fmla="*/ 5265 w 10804"/>
              <a:gd name="connsiteY74" fmla="*/ 5855 h 10000"/>
              <a:gd name="connsiteX75" fmla="*/ 5245 w 10804"/>
              <a:gd name="connsiteY75" fmla="*/ 6030 h 10000"/>
              <a:gd name="connsiteX76" fmla="*/ 4800 w 10804"/>
              <a:gd name="connsiteY76" fmla="*/ 6064 h 10000"/>
              <a:gd name="connsiteX77" fmla="*/ 4800 w 10804"/>
              <a:gd name="connsiteY77" fmla="*/ 6249 h 10000"/>
              <a:gd name="connsiteX78" fmla="*/ 5139 w 10804"/>
              <a:gd name="connsiteY78" fmla="*/ 6262 h 10000"/>
              <a:gd name="connsiteX79" fmla="*/ 5118 w 10804"/>
              <a:gd name="connsiteY79" fmla="*/ 6420 h 10000"/>
              <a:gd name="connsiteX80" fmla="*/ 4735 w 10804"/>
              <a:gd name="connsiteY80" fmla="*/ 6499 h 10000"/>
              <a:gd name="connsiteX81" fmla="*/ 4618 w 10804"/>
              <a:gd name="connsiteY81" fmla="*/ 6537 h 10000"/>
              <a:gd name="connsiteX82" fmla="*/ 4517 w 10804"/>
              <a:gd name="connsiteY82" fmla="*/ 6485 h 10000"/>
              <a:gd name="connsiteX83" fmla="*/ 4587 w 10804"/>
              <a:gd name="connsiteY83" fmla="*/ 6415 h 10000"/>
              <a:gd name="connsiteX84" fmla="*/ 4523 w 10804"/>
              <a:gd name="connsiteY84" fmla="*/ 6200 h 10000"/>
              <a:gd name="connsiteX85" fmla="*/ 4207 w 10804"/>
              <a:gd name="connsiteY85" fmla="*/ 5879 h 10000"/>
              <a:gd name="connsiteX86" fmla="*/ 4025 w 10804"/>
              <a:gd name="connsiteY86" fmla="*/ 5924 h 10000"/>
              <a:gd name="connsiteX87" fmla="*/ 4048 w 10804"/>
              <a:gd name="connsiteY87" fmla="*/ 5754 h 10000"/>
              <a:gd name="connsiteX88" fmla="*/ 3742 w 10804"/>
              <a:gd name="connsiteY88" fmla="*/ 5571 h 10000"/>
              <a:gd name="connsiteX89" fmla="*/ 3303 w 10804"/>
              <a:gd name="connsiteY89" fmla="*/ 5805 h 10000"/>
              <a:gd name="connsiteX90" fmla="*/ 3341 w 10804"/>
              <a:gd name="connsiteY90" fmla="*/ 6278 h 10000"/>
              <a:gd name="connsiteX91" fmla="*/ 3184 w 10804"/>
              <a:gd name="connsiteY91" fmla="*/ 6318 h 10000"/>
              <a:gd name="connsiteX92" fmla="*/ 3195 w 10804"/>
              <a:gd name="connsiteY92" fmla="*/ 6874 h 10000"/>
              <a:gd name="connsiteX93" fmla="*/ 3471 w 10804"/>
              <a:gd name="connsiteY93" fmla="*/ 6906 h 10000"/>
              <a:gd name="connsiteX94" fmla="*/ 3557 w 10804"/>
              <a:gd name="connsiteY94" fmla="*/ 6968 h 10000"/>
              <a:gd name="connsiteX95" fmla="*/ 3540 w 10804"/>
              <a:gd name="connsiteY95" fmla="*/ 7559 h 10000"/>
              <a:gd name="connsiteX96" fmla="*/ 6274 w 10804"/>
              <a:gd name="connsiteY96" fmla="*/ 7546 h 10000"/>
              <a:gd name="connsiteX97" fmla="*/ 6579 w 10804"/>
              <a:gd name="connsiteY97" fmla="*/ 7071 h 10000"/>
              <a:gd name="connsiteX98" fmla="*/ 6787 w 10804"/>
              <a:gd name="connsiteY98" fmla="*/ 6519 h 10000"/>
              <a:gd name="connsiteX99" fmla="*/ 6813 w 10804"/>
              <a:gd name="connsiteY99" fmla="*/ 5416 h 10000"/>
              <a:gd name="connsiteX100" fmla="*/ 6853 w 10804"/>
              <a:gd name="connsiteY100" fmla="*/ 5220 h 10000"/>
              <a:gd name="connsiteX101" fmla="*/ 6893 w 10804"/>
              <a:gd name="connsiteY101" fmla="*/ 5120 h 10000"/>
              <a:gd name="connsiteX0" fmla="*/ 6893 w 10804"/>
              <a:gd name="connsiteY0" fmla="*/ 5120 h 10000"/>
              <a:gd name="connsiteX1" fmla="*/ 7034 w 10804"/>
              <a:gd name="connsiteY1" fmla="*/ 5306 h 10000"/>
              <a:gd name="connsiteX2" fmla="*/ 7078 w 10804"/>
              <a:gd name="connsiteY2" fmla="*/ 5620 h 10000"/>
              <a:gd name="connsiteX3" fmla="*/ 7000 w 10804"/>
              <a:gd name="connsiteY3" fmla="*/ 6464 h 10000"/>
              <a:gd name="connsiteX4" fmla="*/ 6913 w 10804"/>
              <a:gd name="connsiteY4" fmla="*/ 6918 h 10000"/>
              <a:gd name="connsiteX5" fmla="*/ 6739 w 10804"/>
              <a:gd name="connsiteY5" fmla="*/ 7313 h 10000"/>
              <a:gd name="connsiteX6" fmla="*/ 6515 w 10804"/>
              <a:gd name="connsiteY6" fmla="*/ 7678 h 10000"/>
              <a:gd name="connsiteX7" fmla="*/ 6323 w 10804"/>
              <a:gd name="connsiteY7" fmla="*/ 7886 h 10000"/>
              <a:gd name="connsiteX8" fmla="*/ 6127 w 10804"/>
              <a:gd name="connsiteY8" fmla="*/ 8064 h 10000"/>
              <a:gd name="connsiteX9" fmla="*/ 5777 w 10804"/>
              <a:gd name="connsiteY9" fmla="*/ 8202 h 10000"/>
              <a:gd name="connsiteX10" fmla="*/ 5329 w 10804"/>
              <a:gd name="connsiteY10" fmla="*/ 8327 h 10000"/>
              <a:gd name="connsiteX11" fmla="*/ 4741 w 10804"/>
              <a:gd name="connsiteY11" fmla="*/ 8452 h 10000"/>
              <a:gd name="connsiteX12" fmla="*/ 4115 w 10804"/>
              <a:gd name="connsiteY12" fmla="*/ 8522 h 10000"/>
              <a:gd name="connsiteX13" fmla="*/ 4175 w 10804"/>
              <a:gd name="connsiteY13" fmla="*/ 9658 h 10000"/>
              <a:gd name="connsiteX14" fmla="*/ 8422 w 10804"/>
              <a:gd name="connsiteY14" fmla="*/ 10000 h 10000"/>
              <a:gd name="connsiteX15" fmla="*/ 8851 w 10804"/>
              <a:gd name="connsiteY15" fmla="*/ 8466 h 10000"/>
              <a:gd name="connsiteX16" fmla="*/ 10000 w 10804"/>
              <a:gd name="connsiteY16" fmla="*/ 6822 h 10000"/>
              <a:gd name="connsiteX17" fmla="*/ 10590 w 10804"/>
              <a:gd name="connsiteY17" fmla="*/ 5405 h 10000"/>
              <a:gd name="connsiteX18" fmla="*/ 9208 w 10804"/>
              <a:gd name="connsiteY18" fmla="*/ 4743 h 10000"/>
              <a:gd name="connsiteX19" fmla="*/ 8867 w 10804"/>
              <a:gd name="connsiteY19" fmla="*/ 4371 h 10000"/>
              <a:gd name="connsiteX20" fmla="*/ 8750 w 10804"/>
              <a:gd name="connsiteY20" fmla="*/ 4023 h 10000"/>
              <a:gd name="connsiteX21" fmla="*/ 8727 w 10804"/>
              <a:gd name="connsiteY21" fmla="*/ 3628 h 10000"/>
              <a:gd name="connsiteX22" fmla="*/ 8895 w 10804"/>
              <a:gd name="connsiteY22" fmla="*/ 3175 h 10000"/>
              <a:gd name="connsiteX23" fmla="*/ 9098 w 10804"/>
              <a:gd name="connsiteY23" fmla="*/ 2802 h 10000"/>
              <a:gd name="connsiteX24" fmla="*/ 9098 w 10804"/>
              <a:gd name="connsiteY24" fmla="*/ 2691 h 10000"/>
              <a:gd name="connsiteX25" fmla="*/ 9357 w 10804"/>
              <a:gd name="connsiteY25" fmla="*/ 1219 h 10000"/>
              <a:gd name="connsiteX26" fmla="*/ 9609 w 10804"/>
              <a:gd name="connsiteY26" fmla="*/ 810 h 10000"/>
              <a:gd name="connsiteX27" fmla="*/ 9816 w 10804"/>
              <a:gd name="connsiteY27" fmla="*/ 647 h 10000"/>
              <a:gd name="connsiteX28" fmla="*/ 9840 w 10804"/>
              <a:gd name="connsiteY28" fmla="*/ 29 h 10000"/>
              <a:gd name="connsiteX29" fmla="*/ 9356 w 10804"/>
              <a:gd name="connsiteY29" fmla="*/ 8 h 10000"/>
              <a:gd name="connsiteX30" fmla="*/ 8753 w 10804"/>
              <a:gd name="connsiteY30" fmla="*/ 188 h 10000"/>
              <a:gd name="connsiteX31" fmla="*/ 8230 w 10804"/>
              <a:gd name="connsiteY31" fmla="*/ 493 h 10000"/>
              <a:gd name="connsiteX32" fmla="*/ 7269 w 10804"/>
              <a:gd name="connsiteY32" fmla="*/ 936 h 10000"/>
              <a:gd name="connsiteX33" fmla="*/ 4636 w 10804"/>
              <a:gd name="connsiteY33" fmla="*/ 1812 h 10000"/>
              <a:gd name="connsiteX34" fmla="*/ 3540 w 10804"/>
              <a:gd name="connsiteY34" fmla="*/ 2297 h 10000"/>
              <a:gd name="connsiteX35" fmla="*/ 3540 w 10804"/>
              <a:gd name="connsiteY35" fmla="*/ 2466 h 10000"/>
              <a:gd name="connsiteX36" fmla="*/ 3664 w 10804"/>
              <a:gd name="connsiteY36" fmla="*/ 2438 h 10000"/>
              <a:gd name="connsiteX37" fmla="*/ 3690 w 10804"/>
              <a:gd name="connsiteY37" fmla="*/ 2572 h 10000"/>
              <a:gd name="connsiteX38" fmla="*/ 3492 w 10804"/>
              <a:gd name="connsiteY38" fmla="*/ 2658 h 10000"/>
              <a:gd name="connsiteX39" fmla="*/ 2670 w 10804"/>
              <a:gd name="connsiteY39" fmla="*/ 3179 h 10000"/>
              <a:gd name="connsiteX40" fmla="*/ 2356 w 10804"/>
              <a:gd name="connsiteY40" fmla="*/ 3461 h 10000"/>
              <a:gd name="connsiteX41" fmla="*/ 1766 w 10804"/>
              <a:gd name="connsiteY41" fmla="*/ 3832 h 10000"/>
              <a:gd name="connsiteX42" fmla="*/ 1572 w 10804"/>
              <a:gd name="connsiteY42" fmla="*/ 4005 h 10000"/>
              <a:gd name="connsiteX43" fmla="*/ 1579 w 10804"/>
              <a:gd name="connsiteY43" fmla="*/ 4136 h 10000"/>
              <a:gd name="connsiteX44" fmla="*/ 1306 w 10804"/>
              <a:gd name="connsiteY44" fmla="*/ 4290 h 10000"/>
              <a:gd name="connsiteX45" fmla="*/ 879 w 10804"/>
              <a:gd name="connsiteY45" fmla="*/ 4209 h 10000"/>
              <a:gd name="connsiteX46" fmla="*/ 393 w 10804"/>
              <a:gd name="connsiteY46" fmla="*/ 4540 h 10000"/>
              <a:gd name="connsiteX47" fmla="*/ 393 w 10804"/>
              <a:gd name="connsiteY47" fmla="*/ 4709 h 10000"/>
              <a:gd name="connsiteX48" fmla="*/ 0 w 10804"/>
              <a:gd name="connsiteY48" fmla="*/ 4935 h 10000"/>
              <a:gd name="connsiteX49" fmla="*/ 210 w 10804"/>
              <a:gd name="connsiteY49" fmla="*/ 5064 h 10000"/>
              <a:gd name="connsiteX50" fmla="*/ 516 w 10804"/>
              <a:gd name="connsiteY50" fmla="*/ 4947 h 10000"/>
              <a:gd name="connsiteX51" fmla="*/ 1093 w 10804"/>
              <a:gd name="connsiteY51" fmla="*/ 5153 h 10000"/>
              <a:gd name="connsiteX52" fmla="*/ 1694 w 10804"/>
              <a:gd name="connsiteY52" fmla="*/ 4899 h 10000"/>
              <a:gd name="connsiteX53" fmla="*/ 1830 w 10804"/>
              <a:gd name="connsiteY53" fmla="*/ 4963 h 10000"/>
              <a:gd name="connsiteX54" fmla="*/ 1208 w 10804"/>
              <a:gd name="connsiteY54" fmla="*/ 5255 h 10000"/>
              <a:gd name="connsiteX55" fmla="*/ 1830 w 10804"/>
              <a:gd name="connsiteY55" fmla="*/ 5593 h 10000"/>
              <a:gd name="connsiteX56" fmla="*/ 2226 w 10804"/>
              <a:gd name="connsiteY56" fmla="*/ 5384 h 10000"/>
              <a:gd name="connsiteX57" fmla="*/ 2506 w 10804"/>
              <a:gd name="connsiteY57" fmla="*/ 5334 h 10000"/>
              <a:gd name="connsiteX58" fmla="*/ 2521 w 10804"/>
              <a:gd name="connsiteY58" fmla="*/ 5491 h 10000"/>
              <a:gd name="connsiteX59" fmla="*/ 2119 w 10804"/>
              <a:gd name="connsiteY59" fmla="*/ 5655 h 10000"/>
              <a:gd name="connsiteX60" fmla="*/ 2352 w 10804"/>
              <a:gd name="connsiteY60" fmla="*/ 5861 h 10000"/>
              <a:gd name="connsiteX61" fmla="*/ 3131 w 10804"/>
              <a:gd name="connsiteY61" fmla="*/ 5468 h 10000"/>
              <a:gd name="connsiteX62" fmla="*/ 3005 w 10804"/>
              <a:gd name="connsiteY62" fmla="*/ 5316 h 10000"/>
              <a:gd name="connsiteX63" fmla="*/ 3284 w 10804"/>
              <a:gd name="connsiteY63" fmla="*/ 5164 h 10000"/>
              <a:gd name="connsiteX64" fmla="*/ 3579 w 10804"/>
              <a:gd name="connsiteY64" fmla="*/ 5321 h 10000"/>
              <a:gd name="connsiteX65" fmla="*/ 3962 w 10804"/>
              <a:gd name="connsiteY65" fmla="*/ 5251 h 10000"/>
              <a:gd name="connsiteX66" fmla="*/ 5234 w 10804"/>
              <a:gd name="connsiteY66" fmla="*/ 3804 h 10000"/>
              <a:gd name="connsiteX67" fmla="*/ 5200 w 10804"/>
              <a:gd name="connsiteY67" fmla="*/ 3966 h 10000"/>
              <a:gd name="connsiteX68" fmla="*/ 4273 w 10804"/>
              <a:gd name="connsiteY68" fmla="*/ 5451 h 10000"/>
              <a:gd name="connsiteX69" fmla="*/ 5649 w 10804"/>
              <a:gd name="connsiteY69" fmla="*/ 5267 h 10000"/>
              <a:gd name="connsiteX70" fmla="*/ 5565 w 10804"/>
              <a:gd name="connsiteY70" fmla="*/ 5525 h 10000"/>
              <a:gd name="connsiteX71" fmla="*/ 4618 w 10804"/>
              <a:gd name="connsiteY71" fmla="*/ 5677 h 10000"/>
              <a:gd name="connsiteX72" fmla="*/ 4659 w 10804"/>
              <a:gd name="connsiteY72" fmla="*/ 5873 h 10000"/>
              <a:gd name="connsiteX73" fmla="*/ 5265 w 10804"/>
              <a:gd name="connsiteY73" fmla="*/ 5855 h 10000"/>
              <a:gd name="connsiteX74" fmla="*/ 5245 w 10804"/>
              <a:gd name="connsiteY74" fmla="*/ 6030 h 10000"/>
              <a:gd name="connsiteX75" fmla="*/ 4800 w 10804"/>
              <a:gd name="connsiteY75" fmla="*/ 6064 h 10000"/>
              <a:gd name="connsiteX76" fmla="*/ 4800 w 10804"/>
              <a:gd name="connsiteY76" fmla="*/ 6249 h 10000"/>
              <a:gd name="connsiteX77" fmla="*/ 5139 w 10804"/>
              <a:gd name="connsiteY77" fmla="*/ 6262 h 10000"/>
              <a:gd name="connsiteX78" fmla="*/ 5118 w 10804"/>
              <a:gd name="connsiteY78" fmla="*/ 6420 h 10000"/>
              <a:gd name="connsiteX79" fmla="*/ 4735 w 10804"/>
              <a:gd name="connsiteY79" fmla="*/ 6499 h 10000"/>
              <a:gd name="connsiteX80" fmla="*/ 4618 w 10804"/>
              <a:gd name="connsiteY80" fmla="*/ 6537 h 10000"/>
              <a:gd name="connsiteX81" fmla="*/ 4517 w 10804"/>
              <a:gd name="connsiteY81" fmla="*/ 6485 h 10000"/>
              <a:gd name="connsiteX82" fmla="*/ 4587 w 10804"/>
              <a:gd name="connsiteY82" fmla="*/ 6415 h 10000"/>
              <a:gd name="connsiteX83" fmla="*/ 4523 w 10804"/>
              <a:gd name="connsiteY83" fmla="*/ 6200 h 10000"/>
              <a:gd name="connsiteX84" fmla="*/ 4207 w 10804"/>
              <a:gd name="connsiteY84" fmla="*/ 5879 h 10000"/>
              <a:gd name="connsiteX85" fmla="*/ 4025 w 10804"/>
              <a:gd name="connsiteY85" fmla="*/ 5924 h 10000"/>
              <a:gd name="connsiteX86" fmla="*/ 4048 w 10804"/>
              <a:gd name="connsiteY86" fmla="*/ 5754 h 10000"/>
              <a:gd name="connsiteX87" fmla="*/ 3742 w 10804"/>
              <a:gd name="connsiteY87" fmla="*/ 5571 h 10000"/>
              <a:gd name="connsiteX88" fmla="*/ 3303 w 10804"/>
              <a:gd name="connsiteY88" fmla="*/ 5805 h 10000"/>
              <a:gd name="connsiteX89" fmla="*/ 3341 w 10804"/>
              <a:gd name="connsiteY89" fmla="*/ 6278 h 10000"/>
              <a:gd name="connsiteX90" fmla="*/ 3184 w 10804"/>
              <a:gd name="connsiteY90" fmla="*/ 6318 h 10000"/>
              <a:gd name="connsiteX91" fmla="*/ 3195 w 10804"/>
              <a:gd name="connsiteY91" fmla="*/ 6874 h 10000"/>
              <a:gd name="connsiteX92" fmla="*/ 3471 w 10804"/>
              <a:gd name="connsiteY92" fmla="*/ 6906 h 10000"/>
              <a:gd name="connsiteX93" fmla="*/ 3557 w 10804"/>
              <a:gd name="connsiteY93" fmla="*/ 6968 h 10000"/>
              <a:gd name="connsiteX94" fmla="*/ 3540 w 10804"/>
              <a:gd name="connsiteY94" fmla="*/ 7559 h 10000"/>
              <a:gd name="connsiteX95" fmla="*/ 6274 w 10804"/>
              <a:gd name="connsiteY95" fmla="*/ 7546 h 10000"/>
              <a:gd name="connsiteX96" fmla="*/ 6579 w 10804"/>
              <a:gd name="connsiteY96" fmla="*/ 7071 h 10000"/>
              <a:gd name="connsiteX97" fmla="*/ 6787 w 10804"/>
              <a:gd name="connsiteY97" fmla="*/ 6519 h 10000"/>
              <a:gd name="connsiteX98" fmla="*/ 6813 w 10804"/>
              <a:gd name="connsiteY98" fmla="*/ 5416 h 10000"/>
              <a:gd name="connsiteX99" fmla="*/ 6853 w 10804"/>
              <a:gd name="connsiteY99" fmla="*/ 5220 h 10000"/>
              <a:gd name="connsiteX100" fmla="*/ 6893 w 10804"/>
              <a:gd name="connsiteY100" fmla="*/ 5120 h 10000"/>
              <a:gd name="connsiteX0" fmla="*/ 6893 w 11034"/>
              <a:gd name="connsiteY0" fmla="*/ 5200 h 10080"/>
              <a:gd name="connsiteX1" fmla="*/ 7034 w 11034"/>
              <a:gd name="connsiteY1" fmla="*/ 5386 h 10080"/>
              <a:gd name="connsiteX2" fmla="*/ 7078 w 11034"/>
              <a:gd name="connsiteY2" fmla="*/ 5700 h 10080"/>
              <a:gd name="connsiteX3" fmla="*/ 7000 w 11034"/>
              <a:gd name="connsiteY3" fmla="*/ 6544 h 10080"/>
              <a:gd name="connsiteX4" fmla="*/ 6913 w 11034"/>
              <a:gd name="connsiteY4" fmla="*/ 6998 h 10080"/>
              <a:gd name="connsiteX5" fmla="*/ 6739 w 11034"/>
              <a:gd name="connsiteY5" fmla="*/ 7393 h 10080"/>
              <a:gd name="connsiteX6" fmla="*/ 6515 w 11034"/>
              <a:gd name="connsiteY6" fmla="*/ 7758 h 10080"/>
              <a:gd name="connsiteX7" fmla="*/ 6323 w 11034"/>
              <a:gd name="connsiteY7" fmla="*/ 7966 h 10080"/>
              <a:gd name="connsiteX8" fmla="*/ 6127 w 11034"/>
              <a:gd name="connsiteY8" fmla="*/ 8144 h 10080"/>
              <a:gd name="connsiteX9" fmla="*/ 5777 w 11034"/>
              <a:gd name="connsiteY9" fmla="*/ 8282 h 10080"/>
              <a:gd name="connsiteX10" fmla="*/ 5329 w 11034"/>
              <a:gd name="connsiteY10" fmla="*/ 8407 h 10080"/>
              <a:gd name="connsiteX11" fmla="*/ 4741 w 11034"/>
              <a:gd name="connsiteY11" fmla="*/ 8532 h 10080"/>
              <a:gd name="connsiteX12" fmla="*/ 4115 w 11034"/>
              <a:gd name="connsiteY12" fmla="*/ 8602 h 10080"/>
              <a:gd name="connsiteX13" fmla="*/ 4175 w 11034"/>
              <a:gd name="connsiteY13" fmla="*/ 9738 h 10080"/>
              <a:gd name="connsiteX14" fmla="*/ 8422 w 11034"/>
              <a:gd name="connsiteY14" fmla="*/ 10080 h 10080"/>
              <a:gd name="connsiteX15" fmla="*/ 8851 w 11034"/>
              <a:gd name="connsiteY15" fmla="*/ 8546 h 10080"/>
              <a:gd name="connsiteX16" fmla="*/ 10000 w 11034"/>
              <a:gd name="connsiteY16" fmla="*/ 6902 h 10080"/>
              <a:gd name="connsiteX17" fmla="*/ 10590 w 11034"/>
              <a:gd name="connsiteY17" fmla="*/ 5485 h 10080"/>
              <a:gd name="connsiteX18" fmla="*/ 9208 w 11034"/>
              <a:gd name="connsiteY18" fmla="*/ 4823 h 10080"/>
              <a:gd name="connsiteX19" fmla="*/ 8867 w 11034"/>
              <a:gd name="connsiteY19" fmla="*/ 4451 h 10080"/>
              <a:gd name="connsiteX20" fmla="*/ 8750 w 11034"/>
              <a:gd name="connsiteY20" fmla="*/ 4103 h 10080"/>
              <a:gd name="connsiteX21" fmla="*/ 8727 w 11034"/>
              <a:gd name="connsiteY21" fmla="*/ 3708 h 10080"/>
              <a:gd name="connsiteX22" fmla="*/ 8895 w 11034"/>
              <a:gd name="connsiteY22" fmla="*/ 3255 h 10080"/>
              <a:gd name="connsiteX23" fmla="*/ 9098 w 11034"/>
              <a:gd name="connsiteY23" fmla="*/ 2882 h 10080"/>
              <a:gd name="connsiteX24" fmla="*/ 9098 w 11034"/>
              <a:gd name="connsiteY24" fmla="*/ 2771 h 10080"/>
              <a:gd name="connsiteX25" fmla="*/ 9357 w 11034"/>
              <a:gd name="connsiteY25" fmla="*/ 1299 h 10080"/>
              <a:gd name="connsiteX26" fmla="*/ 9609 w 11034"/>
              <a:gd name="connsiteY26" fmla="*/ 890 h 10080"/>
              <a:gd name="connsiteX27" fmla="*/ 11004 w 11034"/>
              <a:gd name="connsiteY27" fmla="*/ 295 h 10080"/>
              <a:gd name="connsiteX28" fmla="*/ 9840 w 11034"/>
              <a:gd name="connsiteY28" fmla="*/ 109 h 10080"/>
              <a:gd name="connsiteX29" fmla="*/ 9356 w 11034"/>
              <a:gd name="connsiteY29" fmla="*/ 88 h 10080"/>
              <a:gd name="connsiteX30" fmla="*/ 8753 w 11034"/>
              <a:gd name="connsiteY30" fmla="*/ 268 h 10080"/>
              <a:gd name="connsiteX31" fmla="*/ 8230 w 11034"/>
              <a:gd name="connsiteY31" fmla="*/ 573 h 10080"/>
              <a:gd name="connsiteX32" fmla="*/ 7269 w 11034"/>
              <a:gd name="connsiteY32" fmla="*/ 1016 h 10080"/>
              <a:gd name="connsiteX33" fmla="*/ 4636 w 11034"/>
              <a:gd name="connsiteY33" fmla="*/ 1892 h 10080"/>
              <a:gd name="connsiteX34" fmla="*/ 3540 w 11034"/>
              <a:gd name="connsiteY34" fmla="*/ 2377 h 10080"/>
              <a:gd name="connsiteX35" fmla="*/ 3540 w 11034"/>
              <a:gd name="connsiteY35" fmla="*/ 2546 h 10080"/>
              <a:gd name="connsiteX36" fmla="*/ 3664 w 11034"/>
              <a:gd name="connsiteY36" fmla="*/ 2518 h 10080"/>
              <a:gd name="connsiteX37" fmla="*/ 3690 w 11034"/>
              <a:gd name="connsiteY37" fmla="*/ 2652 h 10080"/>
              <a:gd name="connsiteX38" fmla="*/ 3492 w 11034"/>
              <a:gd name="connsiteY38" fmla="*/ 2738 h 10080"/>
              <a:gd name="connsiteX39" fmla="*/ 2670 w 11034"/>
              <a:gd name="connsiteY39" fmla="*/ 3259 h 10080"/>
              <a:gd name="connsiteX40" fmla="*/ 2356 w 11034"/>
              <a:gd name="connsiteY40" fmla="*/ 3541 h 10080"/>
              <a:gd name="connsiteX41" fmla="*/ 1766 w 11034"/>
              <a:gd name="connsiteY41" fmla="*/ 3912 h 10080"/>
              <a:gd name="connsiteX42" fmla="*/ 1572 w 11034"/>
              <a:gd name="connsiteY42" fmla="*/ 4085 h 10080"/>
              <a:gd name="connsiteX43" fmla="*/ 1579 w 11034"/>
              <a:gd name="connsiteY43" fmla="*/ 4216 h 10080"/>
              <a:gd name="connsiteX44" fmla="*/ 1306 w 11034"/>
              <a:gd name="connsiteY44" fmla="*/ 4370 h 10080"/>
              <a:gd name="connsiteX45" fmla="*/ 879 w 11034"/>
              <a:gd name="connsiteY45" fmla="*/ 4289 h 10080"/>
              <a:gd name="connsiteX46" fmla="*/ 393 w 11034"/>
              <a:gd name="connsiteY46" fmla="*/ 4620 h 10080"/>
              <a:gd name="connsiteX47" fmla="*/ 393 w 11034"/>
              <a:gd name="connsiteY47" fmla="*/ 4789 h 10080"/>
              <a:gd name="connsiteX48" fmla="*/ 0 w 11034"/>
              <a:gd name="connsiteY48" fmla="*/ 5015 h 10080"/>
              <a:gd name="connsiteX49" fmla="*/ 210 w 11034"/>
              <a:gd name="connsiteY49" fmla="*/ 5144 h 10080"/>
              <a:gd name="connsiteX50" fmla="*/ 516 w 11034"/>
              <a:gd name="connsiteY50" fmla="*/ 5027 h 10080"/>
              <a:gd name="connsiteX51" fmla="*/ 1093 w 11034"/>
              <a:gd name="connsiteY51" fmla="*/ 5233 h 10080"/>
              <a:gd name="connsiteX52" fmla="*/ 1694 w 11034"/>
              <a:gd name="connsiteY52" fmla="*/ 4979 h 10080"/>
              <a:gd name="connsiteX53" fmla="*/ 1830 w 11034"/>
              <a:gd name="connsiteY53" fmla="*/ 5043 h 10080"/>
              <a:gd name="connsiteX54" fmla="*/ 1208 w 11034"/>
              <a:gd name="connsiteY54" fmla="*/ 5335 h 10080"/>
              <a:gd name="connsiteX55" fmla="*/ 1830 w 11034"/>
              <a:gd name="connsiteY55" fmla="*/ 5673 h 10080"/>
              <a:gd name="connsiteX56" fmla="*/ 2226 w 11034"/>
              <a:gd name="connsiteY56" fmla="*/ 5464 h 10080"/>
              <a:gd name="connsiteX57" fmla="*/ 2506 w 11034"/>
              <a:gd name="connsiteY57" fmla="*/ 5414 h 10080"/>
              <a:gd name="connsiteX58" fmla="*/ 2521 w 11034"/>
              <a:gd name="connsiteY58" fmla="*/ 5571 h 10080"/>
              <a:gd name="connsiteX59" fmla="*/ 2119 w 11034"/>
              <a:gd name="connsiteY59" fmla="*/ 5735 h 10080"/>
              <a:gd name="connsiteX60" fmla="*/ 2352 w 11034"/>
              <a:gd name="connsiteY60" fmla="*/ 5941 h 10080"/>
              <a:gd name="connsiteX61" fmla="*/ 3131 w 11034"/>
              <a:gd name="connsiteY61" fmla="*/ 5548 h 10080"/>
              <a:gd name="connsiteX62" fmla="*/ 3005 w 11034"/>
              <a:gd name="connsiteY62" fmla="*/ 5396 h 10080"/>
              <a:gd name="connsiteX63" fmla="*/ 3284 w 11034"/>
              <a:gd name="connsiteY63" fmla="*/ 5244 h 10080"/>
              <a:gd name="connsiteX64" fmla="*/ 3579 w 11034"/>
              <a:gd name="connsiteY64" fmla="*/ 5401 h 10080"/>
              <a:gd name="connsiteX65" fmla="*/ 3962 w 11034"/>
              <a:gd name="connsiteY65" fmla="*/ 5331 h 10080"/>
              <a:gd name="connsiteX66" fmla="*/ 5234 w 11034"/>
              <a:gd name="connsiteY66" fmla="*/ 3884 h 10080"/>
              <a:gd name="connsiteX67" fmla="*/ 5200 w 11034"/>
              <a:gd name="connsiteY67" fmla="*/ 4046 h 10080"/>
              <a:gd name="connsiteX68" fmla="*/ 4273 w 11034"/>
              <a:gd name="connsiteY68" fmla="*/ 5531 h 10080"/>
              <a:gd name="connsiteX69" fmla="*/ 5649 w 11034"/>
              <a:gd name="connsiteY69" fmla="*/ 5347 h 10080"/>
              <a:gd name="connsiteX70" fmla="*/ 5565 w 11034"/>
              <a:gd name="connsiteY70" fmla="*/ 5605 h 10080"/>
              <a:gd name="connsiteX71" fmla="*/ 4618 w 11034"/>
              <a:gd name="connsiteY71" fmla="*/ 5757 h 10080"/>
              <a:gd name="connsiteX72" fmla="*/ 4659 w 11034"/>
              <a:gd name="connsiteY72" fmla="*/ 5953 h 10080"/>
              <a:gd name="connsiteX73" fmla="*/ 5265 w 11034"/>
              <a:gd name="connsiteY73" fmla="*/ 5935 h 10080"/>
              <a:gd name="connsiteX74" fmla="*/ 5245 w 11034"/>
              <a:gd name="connsiteY74" fmla="*/ 6110 h 10080"/>
              <a:gd name="connsiteX75" fmla="*/ 4800 w 11034"/>
              <a:gd name="connsiteY75" fmla="*/ 6144 h 10080"/>
              <a:gd name="connsiteX76" fmla="*/ 4800 w 11034"/>
              <a:gd name="connsiteY76" fmla="*/ 6329 h 10080"/>
              <a:gd name="connsiteX77" fmla="*/ 5139 w 11034"/>
              <a:gd name="connsiteY77" fmla="*/ 6342 h 10080"/>
              <a:gd name="connsiteX78" fmla="*/ 5118 w 11034"/>
              <a:gd name="connsiteY78" fmla="*/ 6500 h 10080"/>
              <a:gd name="connsiteX79" fmla="*/ 4735 w 11034"/>
              <a:gd name="connsiteY79" fmla="*/ 6579 h 10080"/>
              <a:gd name="connsiteX80" fmla="*/ 4618 w 11034"/>
              <a:gd name="connsiteY80" fmla="*/ 6617 h 10080"/>
              <a:gd name="connsiteX81" fmla="*/ 4517 w 11034"/>
              <a:gd name="connsiteY81" fmla="*/ 6565 h 10080"/>
              <a:gd name="connsiteX82" fmla="*/ 4587 w 11034"/>
              <a:gd name="connsiteY82" fmla="*/ 6495 h 10080"/>
              <a:gd name="connsiteX83" fmla="*/ 4523 w 11034"/>
              <a:gd name="connsiteY83" fmla="*/ 6280 h 10080"/>
              <a:gd name="connsiteX84" fmla="*/ 4207 w 11034"/>
              <a:gd name="connsiteY84" fmla="*/ 5959 h 10080"/>
              <a:gd name="connsiteX85" fmla="*/ 4025 w 11034"/>
              <a:gd name="connsiteY85" fmla="*/ 6004 h 10080"/>
              <a:gd name="connsiteX86" fmla="*/ 4048 w 11034"/>
              <a:gd name="connsiteY86" fmla="*/ 5834 h 10080"/>
              <a:gd name="connsiteX87" fmla="*/ 3742 w 11034"/>
              <a:gd name="connsiteY87" fmla="*/ 5651 h 10080"/>
              <a:gd name="connsiteX88" fmla="*/ 3303 w 11034"/>
              <a:gd name="connsiteY88" fmla="*/ 5885 h 10080"/>
              <a:gd name="connsiteX89" fmla="*/ 3341 w 11034"/>
              <a:gd name="connsiteY89" fmla="*/ 6358 h 10080"/>
              <a:gd name="connsiteX90" fmla="*/ 3184 w 11034"/>
              <a:gd name="connsiteY90" fmla="*/ 6398 h 10080"/>
              <a:gd name="connsiteX91" fmla="*/ 3195 w 11034"/>
              <a:gd name="connsiteY91" fmla="*/ 6954 h 10080"/>
              <a:gd name="connsiteX92" fmla="*/ 3471 w 11034"/>
              <a:gd name="connsiteY92" fmla="*/ 6986 h 10080"/>
              <a:gd name="connsiteX93" fmla="*/ 3557 w 11034"/>
              <a:gd name="connsiteY93" fmla="*/ 7048 h 10080"/>
              <a:gd name="connsiteX94" fmla="*/ 3540 w 11034"/>
              <a:gd name="connsiteY94" fmla="*/ 7639 h 10080"/>
              <a:gd name="connsiteX95" fmla="*/ 6274 w 11034"/>
              <a:gd name="connsiteY95" fmla="*/ 7626 h 10080"/>
              <a:gd name="connsiteX96" fmla="*/ 6579 w 11034"/>
              <a:gd name="connsiteY96" fmla="*/ 7151 h 10080"/>
              <a:gd name="connsiteX97" fmla="*/ 6787 w 11034"/>
              <a:gd name="connsiteY97" fmla="*/ 6599 h 10080"/>
              <a:gd name="connsiteX98" fmla="*/ 6813 w 11034"/>
              <a:gd name="connsiteY98" fmla="*/ 5496 h 10080"/>
              <a:gd name="connsiteX99" fmla="*/ 6853 w 11034"/>
              <a:gd name="connsiteY99" fmla="*/ 5300 h 10080"/>
              <a:gd name="connsiteX100" fmla="*/ 6893 w 11034"/>
              <a:gd name="connsiteY100" fmla="*/ 5200 h 10080"/>
              <a:gd name="connsiteX0" fmla="*/ 6893 w 11034"/>
              <a:gd name="connsiteY0" fmla="*/ 5200 h 10080"/>
              <a:gd name="connsiteX1" fmla="*/ 7034 w 11034"/>
              <a:gd name="connsiteY1" fmla="*/ 5386 h 10080"/>
              <a:gd name="connsiteX2" fmla="*/ 7078 w 11034"/>
              <a:gd name="connsiteY2" fmla="*/ 5700 h 10080"/>
              <a:gd name="connsiteX3" fmla="*/ 7000 w 11034"/>
              <a:gd name="connsiteY3" fmla="*/ 6544 h 10080"/>
              <a:gd name="connsiteX4" fmla="*/ 6913 w 11034"/>
              <a:gd name="connsiteY4" fmla="*/ 6998 h 10080"/>
              <a:gd name="connsiteX5" fmla="*/ 6739 w 11034"/>
              <a:gd name="connsiteY5" fmla="*/ 7393 h 10080"/>
              <a:gd name="connsiteX6" fmla="*/ 6515 w 11034"/>
              <a:gd name="connsiteY6" fmla="*/ 7758 h 10080"/>
              <a:gd name="connsiteX7" fmla="*/ 6323 w 11034"/>
              <a:gd name="connsiteY7" fmla="*/ 7966 h 10080"/>
              <a:gd name="connsiteX8" fmla="*/ 6127 w 11034"/>
              <a:gd name="connsiteY8" fmla="*/ 8144 h 10080"/>
              <a:gd name="connsiteX9" fmla="*/ 5777 w 11034"/>
              <a:gd name="connsiteY9" fmla="*/ 8282 h 10080"/>
              <a:gd name="connsiteX10" fmla="*/ 5329 w 11034"/>
              <a:gd name="connsiteY10" fmla="*/ 8407 h 10080"/>
              <a:gd name="connsiteX11" fmla="*/ 4741 w 11034"/>
              <a:gd name="connsiteY11" fmla="*/ 8532 h 10080"/>
              <a:gd name="connsiteX12" fmla="*/ 4115 w 11034"/>
              <a:gd name="connsiteY12" fmla="*/ 8602 h 10080"/>
              <a:gd name="connsiteX13" fmla="*/ 4175 w 11034"/>
              <a:gd name="connsiteY13" fmla="*/ 9738 h 10080"/>
              <a:gd name="connsiteX14" fmla="*/ 8422 w 11034"/>
              <a:gd name="connsiteY14" fmla="*/ 10080 h 10080"/>
              <a:gd name="connsiteX15" fmla="*/ 8851 w 11034"/>
              <a:gd name="connsiteY15" fmla="*/ 8546 h 10080"/>
              <a:gd name="connsiteX16" fmla="*/ 10000 w 11034"/>
              <a:gd name="connsiteY16" fmla="*/ 6902 h 10080"/>
              <a:gd name="connsiteX17" fmla="*/ 10590 w 11034"/>
              <a:gd name="connsiteY17" fmla="*/ 5485 h 10080"/>
              <a:gd name="connsiteX18" fmla="*/ 9208 w 11034"/>
              <a:gd name="connsiteY18" fmla="*/ 4823 h 10080"/>
              <a:gd name="connsiteX19" fmla="*/ 8867 w 11034"/>
              <a:gd name="connsiteY19" fmla="*/ 4451 h 10080"/>
              <a:gd name="connsiteX20" fmla="*/ 8750 w 11034"/>
              <a:gd name="connsiteY20" fmla="*/ 4103 h 10080"/>
              <a:gd name="connsiteX21" fmla="*/ 8727 w 11034"/>
              <a:gd name="connsiteY21" fmla="*/ 3708 h 10080"/>
              <a:gd name="connsiteX22" fmla="*/ 8895 w 11034"/>
              <a:gd name="connsiteY22" fmla="*/ 3255 h 10080"/>
              <a:gd name="connsiteX23" fmla="*/ 9098 w 11034"/>
              <a:gd name="connsiteY23" fmla="*/ 2882 h 10080"/>
              <a:gd name="connsiteX24" fmla="*/ 9098 w 11034"/>
              <a:gd name="connsiteY24" fmla="*/ 2771 h 10080"/>
              <a:gd name="connsiteX25" fmla="*/ 9357 w 11034"/>
              <a:gd name="connsiteY25" fmla="*/ 1299 h 10080"/>
              <a:gd name="connsiteX26" fmla="*/ 11004 w 11034"/>
              <a:gd name="connsiteY26" fmla="*/ 295 h 10080"/>
              <a:gd name="connsiteX27" fmla="*/ 9840 w 11034"/>
              <a:gd name="connsiteY27" fmla="*/ 109 h 10080"/>
              <a:gd name="connsiteX28" fmla="*/ 9356 w 11034"/>
              <a:gd name="connsiteY28" fmla="*/ 88 h 10080"/>
              <a:gd name="connsiteX29" fmla="*/ 8753 w 11034"/>
              <a:gd name="connsiteY29" fmla="*/ 268 h 10080"/>
              <a:gd name="connsiteX30" fmla="*/ 8230 w 11034"/>
              <a:gd name="connsiteY30" fmla="*/ 573 h 10080"/>
              <a:gd name="connsiteX31" fmla="*/ 7269 w 11034"/>
              <a:gd name="connsiteY31" fmla="*/ 1016 h 10080"/>
              <a:gd name="connsiteX32" fmla="*/ 4636 w 11034"/>
              <a:gd name="connsiteY32" fmla="*/ 1892 h 10080"/>
              <a:gd name="connsiteX33" fmla="*/ 3540 w 11034"/>
              <a:gd name="connsiteY33" fmla="*/ 2377 h 10080"/>
              <a:gd name="connsiteX34" fmla="*/ 3540 w 11034"/>
              <a:gd name="connsiteY34" fmla="*/ 2546 h 10080"/>
              <a:gd name="connsiteX35" fmla="*/ 3664 w 11034"/>
              <a:gd name="connsiteY35" fmla="*/ 2518 h 10080"/>
              <a:gd name="connsiteX36" fmla="*/ 3690 w 11034"/>
              <a:gd name="connsiteY36" fmla="*/ 2652 h 10080"/>
              <a:gd name="connsiteX37" fmla="*/ 3492 w 11034"/>
              <a:gd name="connsiteY37" fmla="*/ 2738 h 10080"/>
              <a:gd name="connsiteX38" fmla="*/ 2670 w 11034"/>
              <a:gd name="connsiteY38" fmla="*/ 3259 h 10080"/>
              <a:gd name="connsiteX39" fmla="*/ 2356 w 11034"/>
              <a:gd name="connsiteY39" fmla="*/ 3541 h 10080"/>
              <a:gd name="connsiteX40" fmla="*/ 1766 w 11034"/>
              <a:gd name="connsiteY40" fmla="*/ 3912 h 10080"/>
              <a:gd name="connsiteX41" fmla="*/ 1572 w 11034"/>
              <a:gd name="connsiteY41" fmla="*/ 4085 h 10080"/>
              <a:gd name="connsiteX42" fmla="*/ 1579 w 11034"/>
              <a:gd name="connsiteY42" fmla="*/ 4216 h 10080"/>
              <a:gd name="connsiteX43" fmla="*/ 1306 w 11034"/>
              <a:gd name="connsiteY43" fmla="*/ 4370 h 10080"/>
              <a:gd name="connsiteX44" fmla="*/ 879 w 11034"/>
              <a:gd name="connsiteY44" fmla="*/ 4289 h 10080"/>
              <a:gd name="connsiteX45" fmla="*/ 393 w 11034"/>
              <a:gd name="connsiteY45" fmla="*/ 4620 h 10080"/>
              <a:gd name="connsiteX46" fmla="*/ 393 w 11034"/>
              <a:gd name="connsiteY46" fmla="*/ 4789 h 10080"/>
              <a:gd name="connsiteX47" fmla="*/ 0 w 11034"/>
              <a:gd name="connsiteY47" fmla="*/ 5015 h 10080"/>
              <a:gd name="connsiteX48" fmla="*/ 210 w 11034"/>
              <a:gd name="connsiteY48" fmla="*/ 5144 h 10080"/>
              <a:gd name="connsiteX49" fmla="*/ 516 w 11034"/>
              <a:gd name="connsiteY49" fmla="*/ 5027 h 10080"/>
              <a:gd name="connsiteX50" fmla="*/ 1093 w 11034"/>
              <a:gd name="connsiteY50" fmla="*/ 5233 h 10080"/>
              <a:gd name="connsiteX51" fmla="*/ 1694 w 11034"/>
              <a:gd name="connsiteY51" fmla="*/ 4979 h 10080"/>
              <a:gd name="connsiteX52" fmla="*/ 1830 w 11034"/>
              <a:gd name="connsiteY52" fmla="*/ 5043 h 10080"/>
              <a:gd name="connsiteX53" fmla="*/ 1208 w 11034"/>
              <a:gd name="connsiteY53" fmla="*/ 5335 h 10080"/>
              <a:gd name="connsiteX54" fmla="*/ 1830 w 11034"/>
              <a:gd name="connsiteY54" fmla="*/ 5673 h 10080"/>
              <a:gd name="connsiteX55" fmla="*/ 2226 w 11034"/>
              <a:gd name="connsiteY55" fmla="*/ 5464 h 10080"/>
              <a:gd name="connsiteX56" fmla="*/ 2506 w 11034"/>
              <a:gd name="connsiteY56" fmla="*/ 5414 h 10080"/>
              <a:gd name="connsiteX57" fmla="*/ 2521 w 11034"/>
              <a:gd name="connsiteY57" fmla="*/ 5571 h 10080"/>
              <a:gd name="connsiteX58" fmla="*/ 2119 w 11034"/>
              <a:gd name="connsiteY58" fmla="*/ 5735 h 10080"/>
              <a:gd name="connsiteX59" fmla="*/ 2352 w 11034"/>
              <a:gd name="connsiteY59" fmla="*/ 5941 h 10080"/>
              <a:gd name="connsiteX60" fmla="*/ 3131 w 11034"/>
              <a:gd name="connsiteY60" fmla="*/ 5548 h 10080"/>
              <a:gd name="connsiteX61" fmla="*/ 3005 w 11034"/>
              <a:gd name="connsiteY61" fmla="*/ 5396 h 10080"/>
              <a:gd name="connsiteX62" fmla="*/ 3284 w 11034"/>
              <a:gd name="connsiteY62" fmla="*/ 5244 h 10080"/>
              <a:gd name="connsiteX63" fmla="*/ 3579 w 11034"/>
              <a:gd name="connsiteY63" fmla="*/ 5401 h 10080"/>
              <a:gd name="connsiteX64" fmla="*/ 3962 w 11034"/>
              <a:gd name="connsiteY64" fmla="*/ 5331 h 10080"/>
              <a:gd name="connsiteX65" fmla="*/ 5234 w 11034"/>
              <a:gd name="connsiteY65" fmla="*/ 3884 h 10080"/>
              <a:gd name="connsiteX66" fmla="*/ 5200 w 11034"/>
              <a:gd name="connsiteY66" fmla="*/ 4046 h 10080"/>
              <a:gd name="connsiteX67" fmla="*/ 4273 w 11034"/>
              <a:gd name="connsiteY67" fmla="*/ 5531 h 10080"/>
              <a:gd name="connsiteX68" fmla="*/ 5649 w 11034"/>
              <a:gd name="connsiteY68" fmla="*/ 5347 h 10080"/>
              <a:gd name="connsiteX69" fmla="*/ 5565 w 11034"/>
              <a:gd name="connsiteY69" fmla="*/ 5605 h 10080"/>
              <a:gd name="connsiteX70" fmla="*/ 4618 w 11034"/>
              <a:gd name="connsiteY70" fmla="*/ 5757 h 10080"/>
              <a:gd name="connsiteX71" fmla="*/ 4659 w 11034"/>
              <a:gd name="connsiteY71" fmla="*/ 5953 h 10080"/>
              <a:gd name="connsiteX72" fmla="*/ 5265 w 11034"/>
              <a:gd name="connsiteY72" fmla="*/ 5935 h 10080"/>
              <a:gd name="connsiteX73" fmla="*/ 5245 w 11034"/>
              <a:gd name="connsiteY73" fmla="*/ 6110 h 10080"/>
              <a:gd name="connsiteX74" fmla="*/ 4800 w 11034"/>
              <a:gd name="connsiteY74" fmla="*/ 6144 h 10080"/>
              <a:gd name="connsiteX75" fmla="*/ 4800 w 11034"/>
              <a:gd name="connsiteY75" fmla="*/ 6329 h 10080"/>
              <a:gd name="connsiteX76" fmla="*/ 5139 w 11034"/>
              <a:gd name="connsiteY76" fmla="*/ 6342 h 10080"/>
              <a:gd name="connsiteX77" fmla="*/ 5118 w 11034"/>
              <a:gd name="connsiteY77" fmla="*/ 6500 h 10080"/>
              <a:gd name="connsiteX78" fmla="*/ 4735 w 11034"/>
              <a:gd name="connsiteY78" fmla="*/ 6579 h 10080"/>
              <a:gd name="connsiteX79" fmla="*/ 4618 w 11034"/>
              <a:gd name="connsiteY79" fmla="*/ 6617 h 10080"/>
              <a:gd name="connsiteX80" fmla="*/ 4517 w 11034"/>
              <a:gd name="connsiteY80" fmla="*/ 6565 h 10080"/>
              <a:gd name="connsiteX81" fmla="*/ 4587 w 11034"/>
              <a:gd name="connsiteY81" fmla="*/ 6495 h 10080"/>
              <a:gd name="connsiteX82" fmla="*/ 4523 w 11034"/>
              <a:gd name="connsiteY82" fmla="*/ 6280 h 10080"/>
              <a:gd name="connsiteX83" fmla="*/ 4207 w 11034"/>
              <a:gd name="connsiteY83" fmla="*/ 5959 h 10080"/>
              <a:gd name="connsiteX84" fmla="*/ 4025 w 11034"/>
              <a:gd name="connsiteY84" fmla="*/ 6004 h 10080"/>
              <a:gd name="connsiteX85" fmla="*/ 4048 w 11034"/>
              <a:gd name="connsiteY85" fmla="*/ 5834 h 10080"/>
              <a:gd name="connsiteX86" fmla="*/ 3742 w 11034"/>
              <a:gd name="connsiteY86" fmla="*/ 5651 h 10080"/>
              <a:gd name="connsiteX87" fmla="*/ 3303 w 11034"/>
              <a:gd name="connsiteY87" fmla="*/ 5885 h 10080"/>
              <a:gd name="connsiteX88" fmla="*/ 3341 w 11034"/>
              <a:gd name="connsiteY88" fmla="*/ 6358 h 10080"/>
              <a:gd name="connsiteX89" fmla="*/ 3184 w 11034"/>
              <a:gd name="connsiteY89" fmla="*/ 6398 h 10080"/>
              <a:gd name="connsiteX90" fmla="*/ 3195 w 11034"/>
              <a:gd name="connsiteY90" fmla="*/ 6954 h 10080"/>
              <a:gd name="connsiteX91" fmla="*/ 3471 w 11034"/>
              <a:gd name="connsiteY91" fmla="*/ 6986 h 10080"/>
              <a:gd name="connsiteX92" fmla="*/ 3557 w 11034"/>
              <a:gd name="connsiteY92" fmla="*/ 7048 h 10080"/>
              <a:gd name="connsiteX93" fmla="*/ 3540 w 11034"/>
              <a:gd name="connsiteY93" fmla="*/ 7639 h 10080"/>
              <a:gd name="connsiteX94" fmla="*/ 6274 w 11034"/>
              <a:gd name="connsiteY94" fmla="*/ 7626 h 10080"/>
              <a:gd name="connsiteX95" fmla="*/ 6579 w 11034"/>
              <a:gd name="connsiteY95" fmla="*/ 7151 h 10080"/>
              <a:gd name="connsiteX96" fmla="*/ 6787 w 11034"/>
              <a:gd name="connsiteY96" fmla="*/ 6599 h 10080"/>
              <a:gd name="connsiteX97" fmla="*/ 6813 w 11034"/>
              <a:gd name="connsiteY97" fmla="*/ 5496 h 10080"/>
              <a:gd name="connsiteX98" fmla="*/ 6853 w 11034"/>
              <a:gd name="connsiteY98" fmla="*/ 5300 h 10080"/>
              <a:gd name="connsiteX99" fmla="*/ 6893 w 11034"/>
              <a:gd name="connsiteY99" fmla="*/ 5200 h 10080"/>
              <a:gd name="connsiteX0" fmla="*/ 6893 w 11034"/>
              <a:gd name="connsiteY0" fmla="*/ 5200 h 10080"/>
              <a:gd name="connsiteX1" fmla="*/ 7034 w 11034"/>
              <a:gd name="connsiteY1" fmla="*/ 5386 h 10080"/>
              <a:gd name="connsiteX2" fmla="*/ 7078 w 11034"/>
              <a:gd name="connsiteY2" fmla="*/ 5700 h 10080"/>
              <a:gd name="connsiteX3" fmla="*/ 7000 w 11034"/>
              <a:gd name="connsiteY3" fmla="*/ 6544 h 10080"/>
              <a:gd name="connsiteX4" fmla="*/ 6913 w 11034"/>
              <a:gd name="connsiteY4" fmla="*/ 6998 h 10080"/>
              <a:gd name="connsiteX5" fmla="*/ 6739 w 11034"/>
              <a:gd name="connsiteY5" fmla="*/ 7393 h 10080"/>
              <a:gd name="connsiteX6" fmla="*/ 6515 w 11034"/>
              <a:gd name="connsiteY6" fmla="*/ 7758 h 10080"/>
              <a:gd name="connsiteX7" fmla="*/ 6323 w 11034"/>
              <a:gd name="connsiteY7" fmla="*/ 7966 h 10080"/>
              <a:gd name="connsiteX8" fmla="*/ 6127 w 11034"/>
              <a:gd name="connsiteY8" fmla="*/ 8144 h 10080"/>
              <a:gd name="connsiteX9" fmla="*/ 5777 w 11034"/>
              <a:gd name="connsiteY9" fmla="*/ 8282 h 10080"/>
              <a:gd name="connsiteX10" fmla="*/ 5329 w 11034"/>
              <a:gd name="connsiteY10" fmla="*/ 8407 h 10080"/>
              <a:gd name="connsiteX11" fmla="*/ 4741 w 11034"/>
              <a:gd name="connsiteY11" fmla="*/ 8532 h 10080"/>
              <a:gd name="connsiteX12" fmla="*/ 4115 w 11034"/>
              <a:gd name="connsiteY12" fmla="*/ 8602 h 10080"/>
              <a:gd name="connsiteX13" fmla="*/ 4175 w 11034"/>
              <a:gd name="connsiteY13" fmla="*/ 9738 h 10080"/>
              <a:gd name="connsiteX14" fmla="*/ 8422 w 11034"/>
              <a:gd name="connsiteY14" fmla="*/ 10080 h 10080"/>
              <a:gd name="connsiteX15" fmla="*/ 8851 w 11034"/>
              <a:gd name="connsiteY15" fmla="*/ 8546 h 10080"/>
              <a:gd name="connsiteX16" fmla="*/ 10000 w 11034"/>
              <a:gd name="connsiteY16" fmla="*/ 6902 h 10080"/>
              <a:gd name="connsiteX17" fmla="*/ 10590 w 11034"/>
              <a:gd name="connsiteY17" fmla="*/ 5485 h 10080"/>
              <a:gd name="connsiteX18" fmla="*/ 9208 w 11034"/>
              <a:gd name="connsiteY18" fmla="*/ 4823 h 10080"/>
              <a:gd name="connsiteX19" fmla="*/ 8867 w 11034"/>
              <a:gd name="connsiteY19" fmla="*/ 4451 h 10080"/>
              <a:gd name="connsiteX20" fmla="*/ 8750 w 11034"/>
              <a:gd name="connsiteY20" fmla="*/ 4103 h 10080"/>
              <a:gd name="connsiteX21" fmla="*/ 8727 w 11034"/>
              <a:gd name="connsiteY21" fmla="*/ 3708 h 10080"/>
              <a:gd name="connsiteX22" fmla="*/ 8895 w 11034"/>
              <a:gd name="connsiteY22" fmla="*/ 3255 h 10080"/>
              <a:gd name="connsiteX23" fmla="*/ 9098 w 11034"/>
              <a:gd name="connsiteY23" fmla="*/ 2882 h 10080"/>
              <a:gd name="connsiteX24" fmla="*/ 9098 w 11034"/>
              <a:gd name="connsiteY24" fmla="*/ 2771 h 10080"/>
              <a:gd name="connsiteX25" fmla="*/ 11004 w 11034"/>
              <a:gd name="connsiteY25" fmla="*/ 295 h 10080"/>
              <a:gd name="connsiteX26" fmla="*/ 9840 w 11034"/>
              <a:gd name="connsiteY26" fmla="*/ 109 h 10080"/>
              <a:gd name="connsiteX27" fmla="*/ 9356 w 11034"/>
              <a:gd name="connsiteY27" fmla="*/ 88 h 10080"/>
              <a:gd name="connsiteX28" fmla="*/ 8753 w 11034"/>
              <a:gd name="connsiteY28" fmla="*/ 268 h 10080"/>
              <a:gd name="connsiteX29" fmla="*/ 8230 w 11034"/>
              <a:gd name="connsiteY29" fmla="*/ 573 h 10080"/>
              <a:gd name="connsiteX30" fmla="*/ 7269 w 11034"/>
              <a:gd name="connsiteY30" fmla="*/ 1016 h 10080"/>
              <a:gd name="connsiteX31" fmla="*/ 4636 w 11034"/>
              <a:gd name="connsiteY31" fmla="*/ 1892 h 10080"/>
              <a:gd name="connsiteX32" fmla="*/ 3540 w 11034"/>
              <a:gd name="connsiteY32" fmla="*/ 2377 h 10080"/>
              <a:gd name="connsiteX33" fmla="*/ 3540 w 11034"/>
              <a:gd name="connsiteY33" fmla="*/ 2546 h 10080"/>
              <a:gd name="connsiteX34" fmla="*/ 3664 w 11034"/>
              <a:gd name="connsiteY34" fmla="*/ 2518 h 10080"/>
              <a:gd name="connsiteX35" fmla="*/ 3690 w 11034"/>
              <a:gd name="connsiteY35" fmla="*/ 2652 h 10080"/>
              <a:gd name="connsiteX36" fmla="*/ 3492 w 11034"/>
              <a:gd name="connsiteY36" fmla="*/ 2738 h 10080"/>
              <a:gd name="connsiteX37" fmla="*/ 2670 w 11034"/>
              <a:gd name="connsiteY37" fmla="*/ 3259 h 10080"/>
              <a:gd name="connsiteX38" fmla="*/ 2356 w 11034"/>
              <a:gd name="connsiteY38" fmla="*/ 3541 h 10080"/>
              <a:gd name="connsiteX39" fmla="*/ 1766 w 11034"/>
              <a:gd name="connsiteY39" fmla="*/ 3912 h 10080"/>
              <a:gd name="connsiteX40" fmla="*/ 1572 w 11034"/>
              <a:gd name="connsiteY40" fmla="*/ 4085 h 10080"/>
              <a:gd name="connsiteX41" fmla="*/ 1579 w 11034"/>
              <a:gd name="connsiteY41" fmla="*/ 4216 h 10080"/>
              <a:gd name="connsiteX42" fmla="*/ 1306 w 11034"/>
              <a:gd name="connsiteY42" fmla="*/ 4370 h 10080"/>
              <a:gd name="connsiteX43" fmla="*/ 879 w 11034"/>
              <a:gd name="connsiteY43" fmla="*/ 4289 h 10080"/>
              <a:gd name="connsiteX44" fmla="*/ 393 w 11034"/>
              <a:gd name="connsiteY44" fmla="*/ 4620 h 10080"/>
              <a:gd name="connsiteX45" fmla="*/ 393 w 11034"/>
              <a:gd name="connsiteY45" fmla="*/ 4789 h 10080"/>
              <a:gd name="connsiteX46" fmla="*/ 0 w 11034"/>
              <a:gd name="connsiteY46" fmla="*/ 5015 h 10080"/>
              <a:gd name="connsiteX47" fmla="*/ 210 w 11034"/>
              <a:gd name="connsiteY47" fmla="*/ 5144 h 10080"/>
              <a:gd name="connsiteX48" fmla="*/ 516 w 11034"/>
              <a:gd name="connsiteY48" fmla="*/ 5027 h 10080"/>
              <a:gd name="connsiteX49" fmla="*/ 1093 w 11034"/>
              <a:gd name="connsiteY49" fmla="*/ 5233 h 10080"/>
              <a:gd name="connsiteX50" fmla="*/ 1694 w 11034"/>
              <a:gd name="connsiteY50" fmla="*/ 4979 h 10080"/>
              <a:gd name="connsiteX51" fmla="*/ 1830 w 11034"/>
              <a:gd name="connsiteY51" fmla="*/ 5043 h 10080"/>
              <a:gd name="connsiteX52" fmla="*/ 1208 w 11034"/>
              <a:gd name="connsiteY52" fmla="*/ 5335 h 10080"/>
              <a:gd name="connsiteX53" fmla="*/ 1830 w 11034"/>
              <a:gd name="connsiteY53" fmla="*/ 5673 h 10080"/>
              <a:gd name="connsiteX54" fmla="*/ 2226 w 11034"/>
              <a:gd name="connsiteY54" fmla="*/ 5464 h 10080"/>
              <a:gd name="connsiteX55" fmla="*/ 2506 w 11034"/>
              <a:gd name="connsiteY55" fmla="*/ 5414 h 10080"/>
              <a:gd name="connsiteX56" fmla="*/ 2521 w 11034"/>
              <a:gd name="connsiteY56" fmla="*/ 5571 h 10080"/>
              <a:gd name="connsiteX57" fmla="*/ 2119 w 11034"/>
              <a:gd name="connsiteY57" fmla="*/ 5735 h 10080"/>
              <a:gd name="connsiteX58" fmla="*/ 2352 w 11034"/>
              <a:gd name="connsiteY58" fmla="*/ 5941 h 10080"/>
              <a:gd name="connsiteX59" fmla="*/ 3131 w 11034"/>
              <a:gd name="connsiteY59" fmla="*/ 5548 h 10080"/>
              <a:gd name="connsiteX60" fmla="*/ 3005 w 11034"/>
              <a:gd name="connsiteY60" fmla="*/ 5396 h 10080"/>
              <a:gd name="connsiteX61" fmla="*/ 3284 w 11034"/>
              <a:gd name="connsiteY61" fmla="*/ 5244 h 10080"/>
              <a:gd name="connsiteX62" fmla="*/ 3579 w 11034"/>
              <a:gd name="connsiteY62" fmla="*/ 5401 h 10080"/>
              <a:gd name="connsiteX63" fmla="*/ 3962 w 11034"/>
              <a:gd name="connsiteY63" fmla="*/ 5331 h 10080"/>
              <a:gd name="connsiteX64" fmla="*/ 5234 w 11034"/>
              <a:gd name="connsiteY64" fmla="*/ 3884 h 10080"/>
              <a:gd name="connsiteX65" fmla="*/ 5200 w 11034"/>
              <a:gd name="connsiteY65" fmla="*/ 4046 h 10080"/>
              <a:gd name="connsiteX66" fmla="*/ 4273 w 11034"/>
              <a:gd name="connsiteY66" fmla="*/ 5531 h 10080"/>
              <a:gd name="connsiteX67" fmla="*/ 5649 w 11034"/>
              <a:gd name="connsiteY67" fmla="*/ 5347 h 10080"/>
              <a:gd name="connsiteX68" fmla="*/ 5565 w 11034"/>
              <a:gd name="connsiteY68" fmla="*/ 5605 h 10080"/>
              <a:gd name="connsiteX69" fmla="*/ 4618 w 11034"/>
              <a:gd name="connsiteY69" fmla="*/ 5757 h 10080"/>
              <a:gd name="connsiteX70" fmla="*/ 4659 w 11034"/>
              <a:gd name="connsiteY70" fmla="*/ 5953 h 10080"/>
              <a:gd name="connsiteX71" fmla="*/ 5265 w 11034"/>
              <a:gd name="connsiteY71" fmla="*/ 5935 h 10080"/>
              <a:gd name="connsiteX72" fmla="*/ 5245 w 11034"/>
              <a:gd name="connsiteY72" fmla="*/ 6110 h 10080"/>
              <a:gd name="connsiteX73" fmla="*/ 4800 w 11034"/>
              <a:gd name="connsiteY73" fmla="*/ 6144 h 10080"/>
              <a:gd name="connsiteX74" fmla="*/ 4800 w 11034"/>
              <a:gd name="connsiteY74" fmla="*/ 6329 h 10080"/>
              <a:gd name="connsiteX75" fmla="*/ 5139 w 11034"/>
              <a:gd name="connsiteY75" fmla="*/ 6342 h 10080"/>
              <a:gd name="connsiteX76" fmla="*/ 5118 w 11034"/>
              <a:gd name="connsiteY76" fmla="*/ 6500 h 10080"/>
              <a:gd name="connsiteX77" fmla="*/ 4735 w 11034"/>
              <a:gd name="connsiteY77" fmla="*/ 6579 h 10080"/>
              <a:gd name="connsiteX78" fmla="*/ 4618 w 11034"/>
              <a:gd name="connsiteY78" fmla="*/ 6617 h 10080"/>
              <a:gd name="connsiteX79" fmla="*/ 4517 w 11034"/>
              <a:gd name="connsiteY79" fmla="*/ 6565 h 10080"/>
              <a:gd name="connsiteX80" fmla="*/ 4587 w 11034"/>
              <a:gd name="connsiteY80" fmla="*/ 6495 h 10080"/>
              <a:gd name="connsiteX81" fmla="*/ 4523 w 11034"/>
              <a:gd name="connsiteY81" fmla="*/ 6280 h 10080"/>
              <a:gd name="connsiteX82" fmla="*/ 4207 w 11034"/>
              <a:gd name="connsiteY82" fmla="*/ 5959 h 10080"/>
              <a:gd name="connsiteX83" fmla="*/ 4025 w 11034"/>
              <a:gd name="connsiteY83" fmla="*/ 6004 h 10080"/>
              <a:gd name="connsiteX84" fmla="*/ 4048 w 11034"/>
              <a:gd name="connsiteY84" fmla="*/ 5834 h 10080"/>
              <a:gd name="connsiteX85" fmla="*/ 3742 w 11034"/>
              <a:gd name="connsiteY85" fmla="*/ 5651 h 10080"/>
              <a:gd name="connsiteX86" fmla="*/ 3303 w 11034"/>
              <a:gd name="connsiteY86" fmla="*/ 5885 h 10080"/>
              <a:gd name="connsiteX87" fmla="*/ 3341 w 11034"/>
              <a:gd name="connsiteY87" fmla="*/ 6358 h 10080"/>
              <a:gd name="connsiteX88" fmla="*/ 3184 w 11034"/>
              <a:gd name="connsiteY88" fmla="*/ 6398 h 10080"/>
              <a:gd name="connsiteX89" fmla="*/ 3195 w 11034"/>
              <a:gd name="connsiteY89" fmla="*/ 6954 h 10080"/>
              <a:gd name="connsiteX90" fmla="*/ 3471 w 11034"/>
              <a:gd name="connsiteY90" fmla="*/ 6986 h 10080"/>
              <a:gd name="connsiteX91" fmla="*/ 3557 w 11034"/>
              <a:gd name="connsiteY91" fmla="*/ 7048 h 10080"/>
              <a:gd name="connsiteX92" fmla="*/ 3540 w 11034"/>
              <a:gd name="connsiteY92" fmla="*/ 7639 h 10080"/>
              <a:gd name="connsiteX93" fmla="*/ 6274 w 11034"/>
              <a:gd name="connsiteY93" fmla="*/ 7626 h 10080"/>
              <a:gd name="connsiteX94" fmla="*/ 6579 w 11034"/>
              <a:gd name="connsiteY94" fmla="*/ 7151 h 10080"/>
              <a:gd name="connsiteX95" fmla="*/ 6787 w 11034"/>
              <a:gd name="connsiteY95" fmla="*/ 6599 h 10080"/>
              <a:gd name="connsiteX96" fmla="*/ 6813 w 11034"/>
              <a:gd name="connsiteY96" fmla="*/ 5496 h 10080"/>
              <a:gd name="connsiteX97" fmla="*/ 6853 w 11034"/>
              <a:gd name="connsiteY97" fmla="*/ 5300 h 10080"/>
              <a:gd name="connsiteX98" fmla="*/ 6893 w 11034"/>
              <a:gd name="connsiteY98" fmla="*/ 5200 h 10080"/>
              <a:gd name="connsiteX0" fmla="*/ 6893 w 11034"/>
              <a:gd name="connsiteY0" fmla="*/ 5200 h 10080"/>
              <a:gd name="connsiteX1" fmla="*/ 7034 w 11034"/>
              <a:gd name="connsiteY1" fmla="*/ 5386 h 10080"/>
              <a:gd name="connsiteX2" fmla="*/ 7078 w 11034"/>
              <a:gd name="connsiteY2" fmla="*/ 5700 h 10080"/>
              <a:gd name="connsiteX3" fmla="*/ 7000 w 11034"/>
              <a:gd name="connsiteY3" fmla="*/ 6544 h 10080"/>
              <a:gd name="connsiteX4" fmla="*/ 6913 w 11034"/>
              <a:gd name="connsiteY4" fmla="*/ 6998 h 10080"/>
              <a:gd name="connsiteX5" fmla="*/ 6739 w 11034"/>
              <a:gd name="connsiteY5" fmla="*/ 7393 h 10080"/>
              <a:gd name="connsiteX6" fmla="*/ 6515 w 11034"/>
              <a:gd name="connsiteY6" fmla="*/ 7758 h 10080"/>
              <a:gd name="connsiteX7" fmla="*/ 6323 w 11034"/>
              <a:gd name="connsiteY7" fmla="*/ 7966 h 10080"/>
              <a:gd name="connsiteX8" fmla="*/ 6127 w 11034"/>
              <a:gd name="connsiteY8" fmla="*/ 8144 h 10080"/>
              <a:gd name="connsiteX9" fmla="*/ 5777 w 11034"/>
              <a:gd name="connsiteY9" fmla="*/ 8282 h 10080"/>
              <a:gd name="connsiteX10" fmla="*/ 5329 w 11034"/>
              <a:gd name="connsiteY10" fmla="*/ 8407 h 10080"/>
              <a:gd name="connsiteX11" fmla="*/ 4741 w 11034"/>
              <a:gd name="connsiteY11" fmla="*/ 8532 h 10080"/>
              <a:gd name="connsiteX12" fmla="*/ 4115 w 11034"/>
              <a:gd name="connsiteY12" fmla="*/ 8602 h 10080"/>
              <a:gd name="connsiteX13" fmla="*/ 4175 w 11034"/>
              <a:gd name="connsiteY13" fmla="*/ 9738 h 10080"/>
              <a:gd name="connsiteX14" fmla="*/ 8422 w 11034"/>
              <a:gd name="connsiteY14" fmla="*/ 10080 h 10080"/>
              <a:gd name="connsiteX15" fmla="*/ 8851 w 11034"/>
              <a:gd name="connsiteY15" fmla="*/ 8546 h 10080"/>
              <a:gd name="connsiteX16" fmla="*/ 10000 w 11034"/>
              <a:gd name="connsiteY16" fmla="*/ 6902 h 10080"/>
              <a:gd name="connsiteX17" fmla="*/ 10590 w 11034"/>
              <a:gd name="connsiteY17" fmla="*/ 5485 h 10080"/>
              <a:gd name="connsiteX18" fmla="*/ 9208 w 11034"/>
              <a:gd name="connsiteY18" fmla="*/ 4823 h 10080"/>
              <a:gd name="connsiteX19" fmla="*/ 8867 w 11034"/>
              <a:gd name="connsiteY19" fmla="*/ 4451 h 10080"/>
              <a:gd name="connsiteX20" fmla="*/ 8750 w 11034"/>
              <a:gd name="connsiteY20" fmla="*/ 4103 h 10080"/>
              <a:gd name="connsiteX21" fmla="*/ 8727 w 11034"/>
              <a:gd name="connsiteY21" fmla="*/ 3708 h 10080"/>
              <a:gd name="connsiteX22" fmla="*/ 8895 w 11034"/>
              <a:gd name="connsiteY22" fmla="*/ 3255 h 10080"/>
              <a:gd name="connsiteX23" fmla="*/ 9098 w 11034"/>
              <a:gd name="connsiteY23" fmla="*/ 2882 h 10080"/>
              <a:gd name="connsiteX24" fmla="*/ 11004 w 11034"/>
              <a:gd name="connsiteY24" fmla="*/ 295 h 10080"/>
              <a:gd name="connsiteX25" fmla="*/ 9840 w 11034"/>
              <a:gd name="connsiteY25" fmla="*/ 109 h 10080"/>
              <a:gd name="connsiteX26" fmla="*/ 9356 w 11034"/>
              <a:gd name="connsiteY26" fmla="*/ 88 h 10080"/>
              <a:gd name="connsiteX27" fmla="*/ 8753 w 11034"/>
              <a:gd name="connsiteY27" fmla="*/ 268 h 10080"/>
              <a:gd name="connsiteX28" fmla="*/ 8230 w 11034"/>
              <a:gd name="connsiteY28" fmla="*/ 573 h 10080"/>
              <a:gd name="connsiteX29" fmla="*/ 7269 w 11034"/>
              <a:gd name="connsiteY29" fmla="*/ 1016 h 10080"/>
              <a:gd name="connsiteX30" fmla="*/ 4636 w 11034"/>
              <a:gd name="connsiteY30" fmla="*/ 1892 h 10080"/>
              <a:gd name="connsiteX31" fmla="*/ 3540 w 11034"/>
              <a:gd name="connsiteY31" fmla="*/ 2377 h 10080"/>
              <a:gd name="connsiteX32" fmla="*/ 3540 w 11034"/>
              <a:gd name="connsiteY32" fmla="*/ 2546 h 10080"/>
              <a:gd name="connsiteX33" fmla="*/ 3664 w 11034"/>
              <a:gd name="connsiteY33" fmla="*/ 2518 h 10080"/>
              <a:gd name="connsiteX34" fmla="*/ 3690 w 11034"/>
              <a:gd name="connsiteY34" fmla="*/ 2652 h 10080"/>
              <a:gd name="connsiteX35" fmla="*/ 3492 w 11034"/>
              <a:gd name="connsiteY35" fmla="*/ 2738 h 10080"/>
              <a:gd name="connsiteX36" fmla="*/ 2670 w 11034"/>
              <a:gd name="connsiteY36" fmla="*/ 3259 h 10080"/>
              <a:gd name="connsiteX37" fmla="*/ 2356 w 11034"/>
              <a:gd name="connsiteY37" fmla="*/ 3541 h 10080"/>
              <a:gd name="connsiteX38" fmla="*/ 1766 w 11034"/>
              <a:gd name="connsiteY38" fmla="*/ 3912 h 10080"/>
              <a:gd name="connsiteX39" fmla="*/ 1572 w 11034"/>
              <a:gd name="connsiteY39" fmla="*/ 4085 h 10080"/>
              <a:gd name="connsiteX40" fmla="*/ 1579 w 11034"/>
              <a:gd name="connsiteY40" fmla="*/ 4216 h 10080"/>
              <a:gd name="connsiteX41" fmla="*/ 1306 w 11034"/>
              <a:gd name="connsiteY41" fmla="*/ 4370 h 10080"/>
              <a:gd name="connsiteX42" fmla="*/ 879 w 11034"/>
              <a:gd name="connsiteY42" fmla="*/ 4289 h 10080"/>
              <a:gd name="connsiteX43" fmla="*/ 393 w 11034"/>
              <a:gd name="connsiteY43" fmla="*/ 4620 h 10080"/>
              <a:gd name="connsiteX44" fmla="*/ 393 w 11034"/>
              <a:gd name="connsiteY44" fmla="*/ 4789 h 10080"/>
              <a:gd name="connsiteX45" fmla="*/ 0 w 11034"/>
              <a:gd name="connsiteY45" fmla="*/ 5015 h 10080"/>
              <a:gd name="connsiteX46" fmla="*/ 210 w 11034"/>
              <a:gd name="connsiteY46" fmla="*/ 5144 h 10080"/>
              <a:gd name="connsiteX47" fmla="*/ 516 w 11034"/>
              <a:gd name="connsiteY47" fmla="*/ 5027 h 10080"/>
              <a:gd name="connsiteX48" fmla="*/ 1093 w 11034"/>
              <a:gd name="connsiteY48" fmla="*/ 5233 h 10080"/>
              <a:gd name="connsiteX49" fmla="*/ 1694 w 11034"/>
              <a:gd name="connsiteY49" fmla="*/ 4979 h 10080"/>
              <a:gd name="connsiteX50" fmla="*/ 1830 w 11034"/>
              <a:gd name="connsiteY50" fmla="*/ 5043 h 10080"/>
              <a:gd name="connsiteX51" fmla="*/ 1208 w 11034"/>
              <a:gd name="connsiteY51" fmla="*/ 5335 h 10080"/>
              <a:gd name="connsiteX52" fmla="*/ 1830 w 11034"/>
              <a:gd name="connsiteY52" fmla="*/ 5673 h 10080"/>
              <a:gd name="connsiteX53" fmla="*/ 2226 w 11034"/>
              <a:gd name="connsiteY53" fmla="*/ 5464 h 10080"/>
              <a:gd name="connsiteX54" fmla="*/ 2506 w 11034"/>
              <a:gd name="connsiteY54" fmla="*/ 5414 h 10080"/>
              <a:gd name="connsiteX55" fmla="*/ 2521 w 11034"/>
              <a:gd name="connsiteY55" fmla="*/ 5571 h 10080"/>
              <a:gd name="connsiteX56" fmla="*/ 2119 w 11034"/>
              <a:gd name="connsiteY56" fmla="*/ 5735 h 10080"/>
              <a:gd name="connsiteX57" fmla="*/ 2352 w 11034"/>
              <a:gd name="connsiteY57" fmla="*/ 5941 h 10080"/>
              <a:gd name="connsiteX58" fmla="*/ 3131 w 11034"/>
              <a:gd name="connsiteY58" fmla="*/ 5548 h 10080"/>
              <a:gd name="connsiteX59" fmla="*/ 3005 w 11034"/>
              <a:gd name="connsiteY59" fmla="*/ 5396 h 10080"/>
              <a:gd name="connsiteX60" fmla="*/ 3284 w 11034"/>
              <a:gd name="connsiteY60" fmla="*/ 5244 h 10080"/>
              <a:gd name="connsiteX61" fmla="*/ 3579 w 11034"/>
              <a:gd name="connsiteY61" fmla="*/ 5401 h 10080"/>
              <a:gd name="connsiteX62" fmla="*/ 3962 w 11034"/>
              <a:gd name="connsiteY62" fmla="*/ 5331 h 10080"/>
              <a:gd name="connsiteX63" fmla="*/ 5234 w 11034"/>
              <a:gd name="connsiteY63" fmla="*/ 3884 h 10080"/>
              <a:gd name="connsiteX64" fmla="*/ 5200 w 11034"/>
              <a:gd name="connsiteY64" fmla="*/ 4046 h 10080"/>
              <a:gd name="connsiteX65" fmla="*/ 4273 w 11034"/>
              <a:gd name="connsiteY65" fmla="*/ 5531 h 10080"/>
              <a:gd name="connsiteX66" fmla="*/ 5649 w 11034"/>
              <a:gd name="connsiteY66" fmla="*/ 5347 h 10080"/>
              <a:gd name="connsiteX67" fmla="*/ 5565 w 11034"/>
              <a:gd name="connsiteY67" fmla="*/ 5605 h 10080"/>
              <a:gd name="connsiteX68" fmla="*/ 4618 w 11034"/>
              <a:gd name="connsiteY68" fmla="*/ 5757 h 10080"/>
              <a:gd name="connsiteX69" fmla="*/ 4659 w 11034"/>
              <a:gd name="connsiteY69" fmla="*/ 5953 h 10080"/>
              <a:gd name="connsiteX70" fmla="*/ 5265 w 11034"/>
              <a:gd name="connsiteY70" fmla="*/ 5935 h 10080"/>
              <a:gd name="connsiteX71" fmla="*/ 5245 w 11034"/>
              <a:gd name="connsiteY71" fmla="*/ 6110 h 10080"/>
              <a:gd name="connsiteX72" fmla="*/ 4800 w 11034"/>
              <a:gd name="connsiteY72" fmla="*/ 6144 h 10080"/>
              <a:gd name="connsiteX73" fmla="*/ 4800 w 11034"/>
              <a:gd name="connsiteY73" fmla="*/ 6329 h 10080"/>
              <a:gd name="connsiteX74" fmla="*/ 5139 w 11034"/>
              <a:gd name="connsiteY74" fmla="*/ 6342 h 10080"/>
              <a:gd name="connsiteX75" fmla="*/ 5118 w 11034"/>
              <a:gd name="connsiteY75" fmla="*/ 6500 h 10080"/>
              <a:gd name="connsiteX76" fmla="*/ 4735 w 11034"/>
              <a:gd name="connsiteY76" fmla="*/ 6579 h 10080"/>
              <a:gd name="connsiteX77" fmla="*/ 4618 w 11034"/>
              <a:gd name="connsiteY77" fmla="*/ 6617 h 10080"/>
              <a:gd name="connsiteX78" fmla="*/ 4517 w 11034"/>
              <a:gd name="connsiteY78" fmla="*/ 6565 h 10080"/>
              <a:gd name="connsiteX79" fmla="*/ 4587 w 11034"/>
              <a:gd name="connsiteY79" fmla="*/ 6495 h 10080"/>
              <a:gd name="connsiteX80" fmla="*/ 4523 w 11034"/>
              <a:gd name="connsiteY80" fmla="*/ 6280 h 10080"/>
              <a:gd name="connsiteX81" fmla="*/ 4207 w 11034"/>
              <a:gd name="connsiteY81" fmla="*/ 5959 h 10080"/>
              <a:gd name="connsiteX82" fmla="*/ 4025 w 11034"/>
              <a:gd name="connsiteY82" fmla="*/ 6004 h 10080"/>
              <a:gd name="connsiteX83" fmla="*/ 4048 w 11034"/>
              <a:gd name="connsiteY83" fmla="*/ 5834 h 10080"/>
              <a:gd name="connsiteX84" fmla="*/ 3742 w 11034"/>
              <a:gd name="connsiteY84" fmla="*/ 5651 h 10080"/>
              <a:gd name="connsiteX85" fmla="*/ 3303 w 11034"/>
              <a:gd name="connsiteY85" fmla="*/ 5885 h 10080"/>
              <a:gd name="connsiteX86" fmla="*/ 3341 w 11034"/>
              <a:gd name="connsiteY86" fmla="*/ 6358 h 10080"/>
              <a:gd name="connsiteX87" fmla="*/ 3184 w 11034"/>
              <a:gd name="connsiteY87" fmla="*/ 6398 h 10080"/>
              <a:gd name="connsiteX88" fmla="*/ 3195 w 11034"/>
              <a:gd name="connsiteY88" fmla="*/ 6954 h 10080"/>
              <a:gd name="connsiteX89" fmla="*/ 3471 w 11034"/>
              <a:gd name="connsiteY89" fmla="*/ 6986 h 10080"/>
              <a:gd name="connsiteX90" fmla="*/ 3557 w 11034"/>
              <a:gd name="connsiteY90" fmla="*/ 7048 h 10080"/>
              <a:gd name="connsiteX91" fmla="*/ 3540 w 11034"/>
              <a:gd name="connsiteY91" fmla="*/ 7639 h 10080"/>
              <a:gd name="connsiteX92" fmla="*/ 6274 w 11034"/>
              <a:gd name="connsiteY92" fmla="*/ 7626 h 10080"/>
              <a:gd name="connsiteX93" fmla="*/ 6579 w 11034"/>
              <a:gd name="connsiteY93" fmla="*/ 7151 h 10080"/>
              <a:gd name="connsiteX94" fmla="*/ 6787 w 11034"/>
              <a:gd name="connsiteY94" fmla="*/ 6599 h 10080"/>
              <a:gd name="connsiteX95" fmla="*/ 6813 w 11034"/>
              <a:gd name="connsiteY95" fmla="*/ 5496 h 10080"/>
              <a:gd name="connsiteX96" fmla="*/ 6853 w 11034"/>
              <a:gd name="connsiteY96" fmla="*/ 5300 h 10080"/>
              <a:gd name="connsiteX97" fmla="*/ 6893 w 11034"/>
              <a:gd name="connsiteY97" fmla="*/ 5200 h 10080"/>
              <a:gd name="connsiteX0" fmla="*/ 6893 w 11034"/>
              <a:gd name="connsiteY0" fmla="*/ 5200 h 10080"/>
              <a:gd name="connsiteX1" fmla="*/ 7034 w 11034"/>
              <a:gd name="connsiteY1" fmla="*/ 5386 h 10080"/>
              <a:gd name="connsiteX2" fmla="*/ 7078 w 11034"/>
              <a:gd name="connsiteY2" fmla="*/ 5700 h 10080"/>
              <a:gd name="connsiteX3" fmla="*/ 7000 w 11034"/>
              <a:gd name="connsiteY3" fmla="*/ 6544 h 10080"/>
              <a:gd name="connsiteX4" fmla="*/ 6913 w 11034"/>
              <a:gd name="connsiteY4" fmla="*/ 6998 h 10080"/>
              <a:gd name="connsiteX5" fmla="*/ 6739 w 11034"/>
              <a:gd name="connsiteY5" fmla="*/ 7393 h 10080"/>
              <a:gd name="connsiteX6" fmla="*/ 6515 w 11034"/>
              <a:gd name="connsiteY6" fmla="*/ 7758 h 10080"/>
              <a:gd name="connsiteX7" fmla="*/ 6323 w 11034"/>
              <a:gd name="connsiteY7" fmla="*/ 7966 h 10080"/>
              <a:gd name="connsiteX8" fmla="*/ 6127 w 11034"/>
              <a:gd name="connsiteY8" fmla="*/ 8144 h 10080"/>
              <a:gd name="connsiteX9" fmla="*/ 5777 w 11034"/>
              <a:gd name="connsiteY9" fmla="*/ 8282 h 10080"/>
              <a:gd name="connsiteX10" fmla="*/ 5329 w 11034"/>
              <a:gd name="connsiteY10" fmla="*/ 8407 h 10080"/>
              <a:gd name="connsiteX11" fmla="*/ 4741 w 11034"/>
              <a:gd name="connsiteY11" fmla="*/ 8532 h 10080"/>
              <a:gd name="connsiteX12" fmla="*/ 4115 w 11034"/>
              <a:gd name="connsiteY12" fmla="*/ 8602 h 10080"/>
              <a:gd name="connsiteX13" fmla="*/ 4175 w 11034"/>
              <a:gd name="connsiteY13" fmla="*/ 9738 h 10080"/>
              <a:gd name="connsiteX14" fmla="*/ 8422 w 11034"/>
              <a:gd name="connsiteY14" fmla="*/ 10080 h 10080"/>
              <a:gd name="connsiteX15" fmla="*/ 8851 w 11034"/>
              <a:gd name="connsiteY15" fmla="*/ 8546 h 10080"/>
              <a:gd name="connsiteX16" fmla="*/ 10000 w 11034"/>
              <a:gd name="connsiteY16" fmla="*/ 6902 h 10080"/>
              <a:gd name="connsiteX17" fmla="*/ 10590 w 11034"/>
              <a:gd name="connsiteY17" fmla="*/ 5485 h 10080"/>
              <a:gd name="connsiteX18" fmla="*/ 9208 w 11034"/>
              <a:gd name="connsiteY18" fmla="*/ 4823 h 10080"/>
              <a:gd name="connsiteX19" fmla="*/ 8867 w 11034"/>
              <a:gd name="connsiteY19" fmla="*/ 4451 h 10080"/>
              <a:gd name="connsiteX20" fmla="*/ 8750 w 11034"/>
              <a:gd name="connsiteY20" fmla="*/ 4103 h 10080"/>
              <a:gd name="connsiteX21" fmla="*/ 8727 w 11034"/>
              <a:gd name="connsiteY21" fmla="*/ 3708 h 10080"/>
              <a:gd name="connsiteX22" fmla="*/ 8895 w 11034"/>
              <a:gd name="connsiteY22" fmla="*/ 3255 h 10080"/>
              <a:gd name="connsiteX23" fmla="*/ 11004 w 11034"/>
              <a:gd name="connsiteY23" fmla="*/ 295 h 10080"/>
              <a:gd name="connsiteX24" fmla="*/ 9840 w 11034"/>
              <a:gd name="connsiteY24" fmla="*/ 109 h 10080"/>
              <a:gd name="connsiteX25" fmla="*/ 9356 w 11034"/>
              <a:gd name="connsiteY25" fmla="*/ 88 h 10080"/>
              <a:gd name="connsiteX26" fmla="*/ 8753 w 11034"/>
              <a:gd name="connsiteY26" fmla="*/ 268 h 10080"/>
              <a:gd name="connsiteX27" fmla="*/ 8230 w 11034"/>
              <a:gd name="connsiteY27" fmla="*/ 573 h 10080"/>
              <a:gd name="connsiteX28" fmla="*/ 7269 w 11034"/>
              <a:gd name="connsiteY28" fmla="*/ 1016 h 10080"/>
              <a:gd name="connsiteX29" fmla="*/ 4636 w 11034"/>
              <a:gd name="connsiteY29" fmla="*/ 1892 h 10080"/>
              <a:gd name="connsiteX30" fmla="*/ 3540 w 11034"/>
              <a:gd name="connsiteY30" fmla="*/ 2377 h 10080"/>
              <a:gd name="connsiteX31" fmla="*/ 3540 w 11034"/>
              <a:gd name="connsiteY31" fmla="*/ 2546 h 10080"/>
              <a:gd name="connsiteX32" fmla="*/ 3664 w 11034"/>
              <a:gd name="connsiteY32" fmla="*/ 2518 h 10080"/>
              <a:gd name="connsiteX33" fmla="*/ 3690 w 11034"/>
              <a:gd name="connsiteY33" fmla="*/ 2652 h 10080"/>
              <a:gd name="connsiteX34" fmla="*/ 3492 w 11034"/>
              <a:gd name="connsiteY34" fmla="*/ 2738 h 10080"/>
              <a:gd name="connsiteX35" fmla="*/ 2670 w 11034"/>
              <a:gd name="connsiteY35" fmla="*/ 3259 h 10080"/>
              <a:gd name="connsiteX36" fmla="*/ 2356 w 11034"/>
              <a:gd name="connsiteY36" fmla="*/ 3541 h 10080"/>
              <a:gd name="connsiteX37" fmla="*/ 1766 w 11034"/>
              <a:gd name="connsiteY37" fmla="*/ 3912 h 10080"/>
              <a:gd name="connsiteX38" fmla="*/ 1572 w 11034"/>
              <a:gd name="connsiteY38" fmla="*/ 4085 h 10080"/>
              <a:gd name="connsiteX39" fmla="*/ 1579 w 11034"/>
              <a:gd name="connsiteY39" fmla="*/ 4216 h 10080"/>
              <a:gd name="connsiteX40" fmla="*/ 1306 w 11034"/>
              <a:gd name="connsiteY40" fmla="*/ 4370 h 10080"/>
              <a:gd name="connsiteX41" fmla="*/ 879 w 11034"/>
              <a:gd name="connsiteY41" fmla="*/ 4289 h 10080"/>
              <a:gd name="connsiteX42" fmla="*/ 393 w 11034"/>
              <a:gd name="connsiteY42" fmla="*/ 4620 h 10080"/>
              <a:gd name="connsiteX43" fmla="*/ 393 w 11034"/>
              <a:gd name="connsiteY43" fmla="*/ 4789 h 10080"/>
              <a:gd name="connsiteX44" fmla="*/ 0 w 11034"/>
              <a:gd name="connsiteY44" fmla="*/ 5015 h 10080"/>
              <a:gd name="connsiteX45" fmla="*/ 210 w 11034"/>
              <a:gd name="connsiteY45" fmla="*/ 5144 h 10080"/>
              <a:gd name="connsiteX46" fmla="*/ 516 w 11034"/>
              <a:gd name="connsiteY46" fmla="*/ 5027 h 10080"/>
              <a:gd name="connsiteX47" fmla="*/ 1093 w 11034"/>
              <a:gd name="connsiteY47" fmla="*/ 5233 h 10080"/>
              <a:gd name="connsiteX48" fmla="*/ 1694 w 11034"/>
              <a:gd name="connsiteY48" fmla="*/ 4979 h 10080"/>
              <a:gd name="connsiteX49" fmla="*/ 1830 w 11034"/>
              <a:gd name="connsiteY49" fmla="*/ 5043 h 10080"/>
              <a:gd name="connsiteX50" fmla="*/ 1208 w 11034"/>
              <a:gd name="connsiteY50" fmla="*/ 5335 h 10080"/>
              <a:gd name="connsiteX51" fmla="*/ 1830 w 11034"/>
              <a:gd name="connsiteY51" fmla="*/ 5673 h 10080"/>
              <a:gd name="connsiteX52" fmla="*/ 2226 w 11034"/>
              <a:gd name="connsiteY52" fmla="*/ 5464 h 10080"/>
              <a:gd name="connsiteX53" fmla="*/ 2506 w 11034"/>
              <a:gd name="connsiteY53" fmla="*/ 5414 h 10080"/>
              <a:gd name="connsiteX54" fmla="*/ 2521 w 11034"/>
              <a:gd name="connsiteY54" fmla="*/ 5571 h 10080"/>
              <a:gd name="connsiteX55" fmla="*/ 2119 w 11034"/>
              <a:gd name="connsiteY55" fmla="*/ 5735 h 10080"/>
              <a:gd name="connsiteX56" fmla="*/ 2352 w 11034"/>
              <a:gd name="connsiteY56" fmla="*/ 5941 h 10080"/>
              <a:gd name="connsiteX57" fmla="*/ 3131 w 11034"/>
              <a:gd name="connsiteY57" fmla="*/ 5548 h 10080"/>
              <a:gd name="connsiteX58" fmla="*/ 3005 w 11034"/>
              <a:gd name="connsiteY58" fmla="*/ 5396 h 10080"/>
              <a:gd name="connsiteX59" fmla="*/ 3284 w 11034"/>
              <a:gd name="connsiteY59" fmla="*/ 5244 h 10080"/>
              <a:gd name="connsiteX60" fmla="*/ 3579 w 11034"/>
              <a:gd name="connsiteY60" fmla="*/ 5401 h 10080"/>
              <a:gd name="connsiteX61" fmla="*/ 3962 w 11034"/>
              <a:gd name="connsiteY61" fmla="*/ 5331 h 10080"/>
              <a:gd name="connsiteX62" fmla="*/ 5234 w 11034"/>
              <a:gd name="connsiteY62" fmla="*/ 3884 h 10080"/>
              <a:gd name="connsiteX63" fmla="*/ 5200 w 11034"/>
              <a:gd name="connsiteY63" fmla="*/ 4046 h 10080"/>
              <a:gd name="connsiteX64" fmla="*/ 4273 w 11034"/>
              <a:gd name="connsiteY64" fmla="*/ 5531 h 10080"/>
              <a:gd name="connsiteX65" fmla="*/ 5649 w 11034"/>
              <a:gd name="connsiteY65" fmla="*/ 5347 h 10080"/>
              <a:gd name="connsiteX66" fmla="*/ 5565 w 11034"/>
              <a:gd name="connsiteY66" fmla="*/ 5605 h 10080"/>
              <a:gd name="connsiteX67" fmla="*/ 4618 w 11034"/>
              <a:gd name="connsiteY67" fmla="*/ 5757 h 10080"/>
              <a:gd name="connsiteX68" fmla="*/ 4659 w 11034"/>
              <a:gd name="connsiteY68" fmla="*/ 5953 h 10080"/>
              <a:gd name="connsiteX69" fmla="*/ 5265 w 11034"/>
              <a:gd name="connsiteY69" fmla="*/ 5935 h 10080"/>
              <a:gd name="connsiteX70" fmla="*/ 5245 w 11034"/>
              <a:gd name="connsiteY70" fmla="*/ 6110 h 10080"/>
              <a:gd name="connsiteX71" fmla="*/ 4800 w 11034"/>
              <a:gd name="connsiteY71" fmla="*/ 6144 h 10080"/>
              <a:gd name="connsiteX72" fmla="*/ 4800 w 11034"/>
              <a:gd name="connsiteY72" fmla="*/ 6329 h 10080"/>
              <a:gd name="connsiteX73" fmla="*/ 5139 w 11034"/>
              <a:gd name="connsiteY73" fmla="*/ 6342 h 10080"/>
              <a:gd name="connsiteX74" fmla="*/ 5118 w 11034"/>
              <a:gd name="connsiteY74" fmla="*/ 6500 h 10080"/>
              <a:gd name="connsiteX75" fmla="*/ 4735 w 11034"/>
              <a:gd name="connsiteY75" fmla="*/ 6579 h 10080"/>
              <a:gd name="connsiteX76" fmla="*/ 4618 w 11034"/>
              <a:gd name="connsiteY76" fmla="*/ 6617 h 10080"/>
              <a:gd name="connsiteX77" fmla="*/ 4517 w 11034"/>
              <a:gd name="connsiteY77" fmla="*/ 6565 h 10080"/>
              <a:gd name="connsiteX78" fmla="*/ 4587 w 11034"/>
              <a:gd name="connsiteY78" fmla="*/ 6495 h 10080"/>
              <a:gd name="connsiteX79" fmla="*/ 4523 w 11034"/>
              <a:gd name="connsiteY79" fmla="*/ 6280 h 10080"/>
              <a:gd name="connsiteX80" fmla="*/ 4207 w 11034"/>
              <a:gd name="connsiteY80" fmla="*/ 5959 h 10080"/>
              <a:gd name="connsiteX81" fmla="*/ 4025 w 11034"/>
              <a:gd name="connsiteY81" fmla="*/ 6004 h 10080"/>
              <a:gd name="connsiteX82" fmla="*/ 4048 w 11034"/>
              <a:gd name="connsiteY82" fmla="*/ 5834 h 10080"/>
              <a:gd name="connsiteX83" fmla="*/ 3742 w 11034"/>
              <a:gd name="connsiteY83" fmla="*/ 5651 h 10080"/>
              <a:gd name="connsiteX84" fmla="*/ 3303 w 11034"/>
              <a:gd name="connsiteY84" fmla="*/ 5885 h 10080"/>
              <a:gd name="connsiteX85" fmla="*/ 3341 w 11034"/>
              <a:gd name="connsiteY85" fmla="*/ 6358 h 10080"/>
              <a:gd name="connsiteX86" fmla="*/ 3184 w 11034"/>
              <a:gd name="connsiteY86" fmla="*/ 6398 h 10080"/>
              <a:gd name="connsiteX87" fmla="*/ 3195 w 11034"/>
              <a:gd name="connsiteY87" fmla="*/ 6954 h 10080"/>
              <a:gd name="connsiteX88" fmla="*/ 3471 w 11034"/>
              <a:gd name="connsiteY88" fmla="*/ 6986 h 10080"/>
              <a:gd name="connsiteX89" fmla="*/ 3557 w 11034"/>
              <a:gd name="connsiteY89" fmla="*/ 7048 h 10080"/>
              <a:gd name="connsiteX90" fmla="*/ 3540 w 11034"/>
              <a:gd name="connsiteY90" fmla="*/ 7639 h 10080"/>
              <a:gd name="connsiteX91" fmla="*/ 6274 w 11034"/>
              <a:gd name="connsiteY91" fmla="*/ 7626 h 10080"/>
              <a:gd name="connsiteX92" fmla="*/ 6579 w 11034"/>
              <a:gd name="connsiteY92" fmla="*/ 7151 h 10080"/>
              <a:gd name="connsiteX93" fmla="*/ 6787 w 11034"/>
              <a:gd name="connsiteY93" fmla="*/ 6599 h 10080"/>
              <a:gd name="connsiteX94" fmla="*/ 6813 w 11034"/>
              <a:gd name="connsiteY94" fmla="*/ 5496 h 10080"/>
              <a:gd name="connsiteX95" fmla="*/ 6853 w 11034"/>
              <a:gd name="connsiteY95" fmla="*/ 5300 h 10080"/>
              <a:gd name="connsiteX96" fmla="*/ 6893 w 11034"/>
              <a:gd name="connsiteY96" fmla="*/ 5200 h 10080"/>
              <a:gd name="connsiteX0" fmla="*/ 6893 w 11034"/>
              <a:gd name="connsiteY0" fmla="*/ 5200 h 10080"/>
              <a:gd name="connsiteX1" fmla="*/ 7034 w 11034"/>
              <a:gd name="connsiteY1" fmla="*/ 5386 h 10080"/>
              <a:gd name="connsiteX2" fmla="*/ 7078 w 11034"/>
              <a:gd name="connsiteY2" fmla="*/ 5700 h 10080"/>
              <a:gd name="connsiteX3" fmla="*/ 7000 w 11034"/>
              <a:gd name="connsiteY3" fmla="*/ 6544 h 10080"/>
              <a:gd name="connsiteX4" fmla="*/ 6913 w 11034"/>
              <a:gd name="connsiteY4" fmla="*/ 6998 h 10080"/>
              <a:gd name="connsiteX5" fmla="*/ 6739 w 11034"/>
              <a:gd name="connsiteY5" fmla="*/ 7393 h 10080"/>
              <a:gd name="connsiteX6" fmla="*/ 6515 w 11034"/>
              <a:gd name="connsiteY6" fmla="*/ 7758 h 10080"/>
              <a:gd name="connsiteX7" fmla="*/ 6323 w 11034"/>
              <a:gd name="connsiteY7" fmla="*/ 7966 h 10080"/>
              <a:gd name="connsiteX8" fmla="*/ 6127 w 11034"/>
              <a:gd name="connsiteY8" fmla="*/ 8144 h 10080"/>
              <a:gd name="connsiteX9" fmla="*/ 5777 w 11034"/>
              <a:gd name="connsiteY9" fmla="*/ 8282 h 10080"/>
              <a:gd name="connsiteX10" fmla="*/ 5329 w 11034"/>
              <a:gd name="connsiteY10" fmla="*/ 8407 h 10080"/>
              <a:gd name="connsiteX11" fmla="*/ 4741 w 11034"/>
              <a:gd name="connsiteY11" fmla="*/ 8532 h 10080"/>
              <a:gd name="connsiteX12" fmla="*/ 4115 w 11034"/>
              <a:gd name="connsiteY12" fmla="*/ 8602 h 10080"/>
              <a:gd name="connsiteX13" fmla="*/ 4175 w 11034"/>
              <a:gd name="connsiteY13" fmla="*/ 9738 h 10080"/>
              <a:gd name="connsiteX14" fmla="*/ 8422 w 11034"/>
              <a:gd name="connsiteY14" fmla="*/ 10080 h 10080"/>
              <a:gd name="connsiteX15" fmla="*/ 8851 w 11034"/>
              <a:gd name="connsiteY15" fmla="*/ 8546 h 10080"/>
              <a:gd name="connsiteX16" fmla="*/ 10000 w 11034"/>
              <a:gd name="connsiteY16" fmla="*/ 6902 h 10080"/>
              <a:gd name="connsiteX17" fmla="*/ 10590 w 11034"/>
              <a:gd name="connsiteY17" fmla="*/ 5485 h 10080"/>
              <a:gd name="connsiteX18" fmla="*/ 9208 w 11034"/>
              <a:gd name="connsiteY18" fmla="*/ 4823 h 10080"/>
              <a:gd name="connsiteX19" fmla="*/ 8867 w 11034"/>
              <a:gd name="connsiteY19" fmla="*/ 4451 h 10080"/>
              <a:gd name="connsiteX20" fmla="*/ 8750 w 11034"/>
              <a:gd name="connsiteY20" fmla="*/ 4103 h 10080"/>
              <a:gd name="connsiteX21" fmla="*/ 8727 w 11034"/>
              <a:gd name="connsiteY21" fmla="*/ 3708 h 10080"/>
              <a:gd name="connsiteX22" fmla="*/ 11004 w 11034"/>
              <a:gd name="connsiteY22" fmla="*/ 295 h 10080"/>
              <a:gd name="connsiteX23" fmla="*/ 9840 w 11034"/>
              <a:gd name="connsiteY23" fmla="*/ 109 h 10080"/>
              <a:gd name="connsiteX24" fmla="*/ 9356 w 11034"/>
              <a:gd name="connsiteY24" fmla="*/ 88 h 10080"/>
              <a:gd name="connsiteX25" fmla="*/ 8753 w 11034"/>
              <a:gd name="connsiteY25" fmla="*/ 268 h 10080"/>
              <a:gd name="connsiteX26" fmla="*/ 8230 w 11034"/>
              <a:gd name="connsiteY26" fmla="*/ 573 h 10080"/>
              <a:gd name="connsiteX27" fmla="*/ 7269 w 11034"/>
              <a:gd name="connsiteY27" fmla="*/ 1016 h 10080"/>
              <a:gd name="connsiteX28" fmla="*/ 4636 w 11034"/>
              <a:gd name="connsiteY28" fmla="*/ 1892 h 10080"/>
              <a:gd name="connsiteX29" fmla="*/ 3540 w 11034"/>
              <a:gd name="connsiteY29" fmla="*/ 2377 h 10080"/>
              <a:gd name="connsiteX30" fmla="*/ 3540 w 11034"/>
              <a:gd name="connsiteY30" fmla="*/ 2546 h 10080"/>
              <a:gd name="connsiteX31" fmla="*/ 3664 w 11034"/>
              <a:gd name="connsiteY31" fmla="*/ 2518 h 10080"/>
              <a:gd name="connsiteX32" fmla="*/ 3690 w 11034"/>
              <a:gd name="connsiteY32" fmla="*/ 2652 h 10080"/>
              <a:gd name="connsiteX33" fmla="*/ 3492 w 11034"/>
              <a:gd name="connsiteY33" fmla="*/ 2738 h 10080"/>
              <a:gd name="connsiteX34" fmla="*/ 2670 w 11034"/>
              <a:gd name="connsiteY34" fmla="*/ 3259 h 10080"/>
              <a:gd name="connsiteX35" fmla="*/ 2356 w 11034"/>
              <a:gd name="connsiteY35" fmla="*/ 3541 h 10080"/>
              <a:gd name="connsiteX36" fmla="*/ 1766 w 11034"/>
              <a:gd name="connsiteY36" fmla="*/ 3912 h 10080"/>
              <a:gd name="connsiteX37" fmla="*/ 1572 w 11034"/>
              <a:gd name="connsiteY37" fmla="*/ 4085 h 10080"/>
              <a:gd name="connsiteX38" fmla="*/ 1579 w 11034"/>
              <a:gd name="connsiteY38" fmla="*/ 4216 h 10080"/>
              <a:gd name="connsiteX39" fmla="*/ 1306 w 11034"/>
              <a:gd name="connsiteY39" fmla="*/ 4370 h 10080"/>
              <a:gd name="connsiteX40" fmla="*/ 879 w 11034"/>
              <a:gd name="connsiteY40" fmla="*/ 4289 h 10080"/>
              <a:gd name="connsiteX41" fmla="*/ 393 w 11034"/>
              <a:gd name="connsiteY41" fmla="*/ 4620 h 10080"/>
              <a:gd name="connsiteX42" fmla="*/ 393 w 11034"/>
              <a:gd name="connsiteY42" fmla="*/ 4789 h 10080"/>
              <a:gd name="connsiteX43" fmla="*/ 0 w 11034"/>
              <a:gd name="connsiteY43" fmla="*/ 5015 h 10080"/>
              <a:gd name="connsiteX44" fmla="*/ 210 w 11034"/>
              <a:gd name="connsiteY44" fmla="*/ 5144 h 10080"/>
              <a:gd name="connsiteX45" fmla="*/ 516 w 11034"/>
              <a:gd name="connsiteY45" fmla="*/ 5027 h 10080"/>
              <a:gd name="connsiteX46" fmla="*/ 1093 w 11034"/>
              <a:gd name="connsiteY46" fmla="*/ 5233 h 10080"/>
              <a:gd name="connsiteX47" fmla="*/ 1694 w 11034"/>
              <a:gd name="connsiteY47" fmla="*/ 4979 h 10080"/>
              <a:gd name="connsiteX48" fmla="*/ 1830 w 11034"/>
              <a:gd name="connsiteY48" fmla="*/ 5043 h 10080"/>
              <a:gd name="connsiteX49" fmla="*/ 1208 w 11034"/>
              <a:gd name="connsiteY49" fmla="*/ 5335 h 10080"/>
              <a:gd name="connsiteX50" fmla="*/ 1830 w 11034"/>
              <a:gd name="connsiteY50" fmla="*/ 5673 h 10080"/>
              <a:gd name="connsiteX51" fmla="*/ 2226 w 11034"/>
              <a:gd name="connsiteY51" fmla="*/ 5464 h 10080"/>
              <a:gd name="connsiteX52" fmla="*/ 2506 w 11034"/>
              <a:gd name="connsiteY52" fmla="*/ 5414 h 10080"/>
              <a:gd name="connsiteX53" fmla="*/ 2521 w 11034"/>
              <a:gd name="connsiteY53" fmla="*/ 5571 h 10080"/>
              <a:gd name="connsiteX54" fmla="*/ 2119 w 11034"/>
              <a:gd name="connsiteY54" fmla="*/ 5735 h 10080"/>
              <a:gd name="connsiteX55" fmla="*/ 2352 w 11034"/>
              <a:gd name="connsiteY55" fmla="*/ 5941 h 10080"/>
              <a:gd name="connsiteX56" fmla="*/ 3131 w 11034"/>
              <a:gd name="connsiteY56" fmla="*/ 5548 h 10080"/>
              <a:gd name="connsiteX57" fmla="*/ 3005 w 11034"/>
              <a:gd name="connsiteY57" fmla="*/ 5396 h 10080"/>
              <a:gd name="connsiteX58" fmla="*/ 3284 w 11034"/>
              <a:gd name="connsiteY58" fmla="*/ 5244 h 10080"/>
              <a:gd name="connsiteX59" fmla="*/ 3579 w 11034"/>
              <a:gd name="connsiteY59" fmla="*/ 5401 h 10080"/>
              <a:gd name="connsiteX60" fmla="*/ 3962 w 11034"/>
              <a:gd name="connsiteY60" fmla="*/ 5331 h 10080"/>
              <a:gd name="connsiteX61" fmla="*/ 5234 w 11034"/>
              <a:gd name="connsiteY61" fmla="*/ 3884 h 10080"/>
              <a:gd name="connsiteX62" fmla="*/ 5200 w 11034"/>
              <a:gd name="connsiteY62" fmla="*/ 4046 h 10080"/>
              <a:gd name="connsiteX63" fmla="*/ 4273 w 11034"/>
              <a:gd name="connsiteY63" fmla="*/ 5531 h 10080"/>
              <a:gd name="connsiteX64" fmla="*/ 5649 w 11034"/>
              <a:gd name="connsiteY64" fmla="*/ 5347 h 10080"/>
              <a:gd name="connsiteX65" fmla="*/ 5565 w 11034"/>
              <a:gd name="connsiteY65" fmla="*/ 5605 h 10080"/>
              <a:gd name="connsiteX66" fmla="*/ 4618 w 11034"/>
              <a:gd name="connsiteY66" fmla="*/ 5757 h 10080"/>
              <a:gd name="connsiteX67" fmla="*/ 4659 w 11034"/>
              <a:gd name="connsiteY67" fmla="*/ 5953 h 10080"/>
              <a:gd name="connsiteX68" fmla="*/ 5265 w 11034"/>
              <a:gd name="connsiteY68" fmla="*/ 5935 h 10080"/>
              <a:gd name="connsiteX69" fmla="*/ 5245 w 11034"/>
              <a:gd name="connsiteY69" fmla="*/ 6110 h 10080"/>
              <a:gd name="connsiteX70" fmla="*/ 4800 w 11034"/>
              <a:gd name="connsiteY70" fmla="*/ 6144 h 10080"/>
              <a:gd name="connsiteX71" fmla="*/ 4800 w 11034"/>
              <a:gd name="connsiteY71" fmla="*/ 6329 h 10080"/>
              <a:gd name="connsiteX72" fmla="*/ 5139 w 11034"/>
              <a:gd name="connsiteY72" fmla="*/ 6342 h 10080"/>
              <a:gd name="connsiteX73" fmla="*/ 5118 w 11034"/>
              <a:gd name="connsiteY73" fmla="*/ 6500 h 10080"/>
              <a:gd name="connsiteX74" fmla="*/ 4735 w 11034"/>
              <a:gd name="connsiteY74" fmla="*/ 6579 h 10080"/>
              <a:gd name="connsiteX75" fmla="*/ 4618 w 11034"/>
              <a:gd name="connsiteY75" fmla="*/ 6617 h 10080"/>
              <a:gd name="connsiteX76" fmla="*/ 4517 w 11034"/>
              <a:gd name="connsiteY76" fmla="*/ 6565 h 10080"/>
              <a:gd name="connsiteX77" fmla="*/ 4587 w 11034"/>
              <a:gd name="connsiteY77" fmla="*/ 6495 h 10080"/>
              <a:gd name="connsiteX78" fmla="*/ 4523 w 11034"/>
              <a:gd name="connsiteY78" fmla="*/ 6280 h 10080"/>
              <a:gd name="connsiteX79" fmla="*/ 4207 w 11034"/>
              <a:gd name="connsiteY79" fmla="*/ 5959 h 10080"/>
              <a:gd name="connsiteX80" fmla="*/ 4025 w 11034"/>
              <a:gd name="connsiteY80" fmla="*/ 6004 h 10080"/>
              <a:gd name="connsiteX81" fmla="*/ 4048 w 11034"/>
              <a:gd name="connsiteY81" fmla="*/ 5834 h 10080"/>
              <a:gd name="connsiteX82" fmla="*/ 3742 w 11034"/>
              <a:gd name="connsiteY82" fmla="*/ 5651 h 10080"/>
              <a:gd name="connsiteX83" fmla="*/ 3303 w 11034"/>
              <a:gd name="connsiteY83" fmla="*/ 5885 h 10080"/>
              <a:gd name="connsiteX84" fmla="*/ 3341 w 11034"/>
              <a:gd name="connsiteY84" fmla="*/ 6358 h 10080"/>
              <a:gd name="connsiteX85" fmla="*/ 3184 w 11034"/>
              <a:gd name="connsiteY85" fmla="*/ 6398 h 10080"/>
              <a:gd name="connsiteX86" fmla="*/ 3195 w 11034"/>
              <a:gd name="connsiteY86" fmla="*/ 6954 h 10080"/>
              <a:gd name="connsiteX87" fmla="*/ 3471 w 11034"/>
              <a:gd name="connsiteY87" fmla="*/ 6986 h 10080"/>
              <a:gd name="connsiteX88" fmla="*/ 3557 w 11034"/>
              <a:gd name="connsiteY88" fmla="*/ 7048 h 10080"/>
              <a:gd name="connsiteX89" fmla="*/ 3540 w 11034"/>
              <a:gd name="connsiteY89" fmla="*/ 7639 h 10080"/>
              <a:gd name="connsiteX90" fmla="*/ 6274 w 11034"/>
              <a:gd name="connsiteY90" fmla="*/ 7626 h 10080"/>
              <a:gd name="connsiteX91" fmla="*/ 6579 w 11034"/>
              <a:gd name="connsiteY91" fmla="*/ 7151 h 10080"/>
              <a:gd name="connsiteX92" fmla="*/ 6787 w 11034"/>
              <a:gd name="connsiteY92" fmla="*/ 6599 h 10080"/>
              <a:gd name="connsiteX93" fmla="*/ 6813 w 11034"/>
              <a:gd name="connsiteY93" fmla="*/ 5496 h 10080"/>
              <a:gd name="connsiteX94" fmla="*/ 6853 w 11034"/>
              <a:gd name="connsiteY94" fmla="*/ 5300 h 10080"/>
              <a:gd name="connsiteX95" fmla="*/ 6893 w 11034"/>
              <a:gd name="connsiteY95" fmla="*/ 5200 h 10080"/>
              <a:gd name="connsiteX0" fmla="*/ 6893 w 11034"/>
              <a:gd name="connsiteY0" fmla="*/ 5200 h 10080"/>
              <a:gd name="connsiteX1" fmla="*/ 7034 w 11034"/>
              <a:gd name="connsiteY1" fmla="*/ 5386 h 10080"/>
              <a:gd name="connsiteX2" fmla="*/ 7078 w 11034"/>
              <a:gd name="connsiteY2" fmla="*/ 5700 h 10080"/>
              <a:gd name="connsiteX3" fmla="*/ 7000 w 11034"/>
              <a:gd name="connsiteY3" fmla="*/ 6544 h 10080"/>
              <a:gd name="connsiteX4" fmla="*/ 6913 w 11034"/>
              <a:gd name="connsiteY4" fmla="*/ 6998 h 10080"/>
              <a:gd name="connsiteX5" fmla="*/ 6739 w 11034"/>
              <a:gd name="connsiteY5" fmla="*/ 7393 h 10080"/>
              <a:gd name="connsiteX6" fmla="*/ 6515 w 11034"/>
              <a:gd name="connsiteY6" fmla="*/ 7758 h 10080"/>
              <a:gd name="connsiteX7" fmla="*/ 6323 w 11034"/>
              <a:gd name="connsiteY7" fmla="*/ 7966 h 10080"/>
              <a:gd name="connsiteX8" fmla="*/ 6127 w 11034"/>
              <a:gd name="connsiteY8" fmla="*/ 8144 h 10080"/>
              <a:gd name="connsiteX9" fmla="*/ 5777 w 11034"/>
              <a:gd name="connsiteY9" fmla="*/ 8282 h 10080"/>
              <a:gd name="connsiteX10" fmla="*/ 5329 w 11034"/>
              <a:gd name="connsiteY10" fmla="*/ 8407 h 10080"/>
              <a:gd name="connsiteX11" fmla="*/ 4741 w 11034"/>
              <a:gd name="connsiteY11" fmla="*/ 8532 h 10080"/>
              <a:gd name="connsiteX12" fmla="*/ 4115 w 11034"/>
              <a:gd name="connsiteY12" fmla="*/ 8602 h 10080"/>
              <a:gd name="connsiteX13" fmla="*/ 4175 w 11034"/>
              <a:gd name="connsiteY13" fmla="*/ 9738 h 10080"/>
              <a:gd name="connsiteX14" fmla="*/ 8422 w 11034"/>
              <a:gd name="connsiteY14" fmla="*/ 10080 h 10080"/>
              <a:gd name="connsiteX15" fmla="*/ 8851 w 11034"/>
              <a:gd name="connsiteY15" fmla="*/ 8546 h 10080"/>
              <a:gd name="connsiteX16" fmla="*/ 10000 w 11034"/>
              <a:gd name="connsiteY16" fmla="*/ 6902 h 10080"/>
              <a:gd name="connsiteX17" fmla="*/ 10590 w 11034"/>
              <a:gd name="connsiteY17" fmla="*/ 5485 h 10080"/>
              <a:gd name="connsiteX18" fmla="*/ 9208 w 11034"/>
              <a:gd name="connsiteY18" fmla="*/ 4823 h 10080"/>
              <a:gd name="connsiteX19" fmla="*/ 8867 w 11034"/>
              <a:gd name="connsiteY19" fmla="*/ 4451 h 10080"/>
              <a:gd name="connsiteX20" fmla="*/ 8750 w 11034"/>
              <a:gd name="connsiteY20" fmla="*/ 4103 h 10080"/>
              <a:gd name="connsiteX21" fmla="*/ 11004 w 11034"/>
              <a:gd name="connsiteY21" fmla="*/ 295 h 10080"/>
              <a:gd name="connsiteX22" fmla="*/ 9840 w 11034"/>
              <a:gd name="connsiteY22" fmla="*/ 109 h 10080"/>
              <a:gd name="connsiteX23" fmla="*/ 9356 w 11034"/>
              <a:gd name="connsiteY23" fmla="*/ 88 h 10080"/>
              <a:gd name="connsiteX24" fmla="*/ 8753 w 11034"/>
              <a:gd name="connsiteY24" fmla="*/ 268 h 10080"/>
              <a:gd name="connsiteX25" fmla="*/ 8230 w 11034"/>
              <a:gd name="connsiteY25" fmla="*/ 573 h 10080"/>
              <a:gd name="connsiteX26" fmla="*/ 7269 w 11034"/>
              <a:gd name="connsiteY26" fmla="*/ 1016 h 10080"/>
              <a:gd name="connsiteX27" fmla="*/ 4636 w 11034"/>
              <a:gd name="connsiteY27" fmla="*/ 1892 h 10080"/>
              <a:gd name="connsiteX28" fmla="*/ 3540 w 11034"/>
              <a:gd name="connsiteY28" fmla="*/ 2377 h 10080"/>
              <a:gd name="connsiteX29" fmla="*/ 3540 w 11034"/>
              <a:gd name="connsiteY29" fmla="*/ 2546 h 10080"/>
              <a:gd name="connsiteX30" fmla="*/ 3664 w 11034"/>
              <a:gd name="connsiteY30" fmla="*/ 2518 h 10080"/>
              <a:gd name="connsiteX31" fmla="*/ 3690 w 11034"/>
              <a:gd name="connsiteY31" fmla="*/ 2652 h 10080"/>
              <a:gd name="connsiteX32" fmla="*/ 3492 w 11034"/>
              <a:gd name="connsiteY32" fmla="*/ 2738 h 10080"/>
              <a:gd name="connsiteX33" fmla="*/ 2670 w 11034"/>
              <a:gd name="connsiteY33" fmla="*/ 3259 h 10080"/>
              <a:gd name="connsiteX34" fmla="*/ 2356 w 11034"/>
              <a:gd name="connsiteY34" fmla="*/ 3541 h 10080"/>
              <a:gd name="connsiteX35" fmla="*/ 1766 w 11034"/>
              <a:gd name="connsiteY35" fmla="*/ 3912 h 10080"/>
              <a:gd name="connsiteX36" fmla="*/ 1572 w 11034"/>
              <a:gd name="connsiteY36" fmla="*/ 4085 h 10080"/>
              <a:gd name="connsiteX37" fmla="*/ 1579 w 11034"/>
              <a:gd name="connsiteY37" fmla="*/ 4216 h 10080"/>
              <a:gd name="connsiteX38" fmla="*/ 1306 w 11034"/>
              <a:gd name="connsiteY38" fmla="*/ 4370 h 10080"/>
              <a:gd name="connsiteX39" fmla="*/ 879 w 11034"/>
              <a:gd name="connsiteY39" fmla="*/ 4289 h 10080"/>
              <a:gd name="connsiteX40" fmla="*/ 393 w 11034"/>
              <a:gd name="connsiteY40" fmla="*/ 4620 h 10080"/>
              <a:gd name="connsiteX41" fmla="*/ 393 w 11034"/>
              <a:gd name="connsiteY41" fmla="*/ 4789 h 10080"/>
              <a:gd name="connsiteX42" fmla="*/ 0 w 11034"/>
              <a:gd name="connsiteY42" fmla="*/ 5015 h 10080"/>
              <a:gd name="connsiteX43" fmla="*/ 210 w 11034"/>
              <a:gd name="connsiteY43" fmla="*/ 5144 h 10080"/>
              <a:gd name="connsiteX44" fmla="*/ 516 w 11034"/>
              <a:gd name="connsiteY44" fmla="*/ 5027 h 10080"/>
              <a:gd name="connsiteX45" fmla="*/ 1093 w 11034"/>
              <a:gd name="connsiteY45" fmla="*/ 5233 h 10080"/>
              <a:gd name="connsiteX46" fmla="*/ 1694 w 11034"/>
              <a:gd name="connsiteY46" fmla="*/ 4979 h 10080"/>
              <a:gd name="connsiteX47" fmla="*/ 1830 w 11034"/>
              <a:gd name="connsiteY47" fmla="*/ 5043 h 10080"/>
              <a:gd name="connsiteX48" fmla="*/ 1208 w 11034"/>
              <a:gd name="connsiteY48" fmla="*/ 5335 h 10080"/>
              <a:gd name="connsiteX49" fmla="*/ 1830 w 11034"/>
              <a:gd name="connsiteY49" fmla="*/ 5673 h 10080"/>
              <a:gd name="connsiteX50" fmla="*/ 2226 w 11034"/>
              <a:gd name="connsiteY50" fmla="*/ 5464 h 10080"/>
              <a:gd name="connsiteX51" fmla="*/ 2506 w 11034"/>
              <a:gd name="connsiteY51" fmla="*/ 5414 h 10080"/>
              <a:gd name="connsiteX52" fmla="*/ 2521 w 11034"/>
              <a:gd name="connsiteY52" fmla="*/ 5571 h 10080"/>
              <a:gd name="connsiteX53" fmla="*/ 2119 w 11034"/>
              <a:gd name="connsiteY53" fmla="*/ 5735 h 10080"/>
              <a:gd name="connsiteX54" fmla="*/ 2352 w 11034"/>
              <a:gd name="connsiteY54" fmla="*/ 5941 h 10080"/>
              <a:gd name="connsiteX55" fmla="*/ 3131 w 11034"/>
              <a:gd name="connsiteY55" fmla="*/ 5548 h 10080"/>
              <a:gd name="connsiteX56" fmla="*/ 3005 w 11034"/>
              <a:gd name="connsiteY56" fmla="*/ 5396 h 10080"/>
              <a:gd name="connsiteX57" fmla="*/ 3284 w 11034"/>
              <a:gd name="connsiteY57" fmla="*/ 5244 h 10080"/>
              <a:gd name="connsiteX58" fmla="*/ 3579 w 11034"/>
              <a:gd name="connsiteY58" fmla="*/ 5401 h 10080"/>
              <a:gd name="connsiteX59" fmla="*/ 3962 w 11034"/>
              <a:gd name="connsiteY59" fmla="*/ 5331 h 10080"/>
              <a:gd name="connsiteX60" fmla="*/ 5234 w 11034"/>
              <a:gd name="connsiteY60" fmla="*/ 3884 h 10080"/>
              <a:gd name="connsiteX61" fmla="*/ 5200 w 11034"/>
              <a:gd name="connsiteY61" fmla="*/ 4046 h 10080"/>
              <a:gd name="connsiteX62" fmla="*/ 4273 w 11034"/>
              <a:gd name="connsiteY62" fmla="*/ 5531 h 10080"/>
              <a:gd name="connsiteX63" fmla="*/ 5649 w 11034"/>
              <a:gd name="connsiteY63" fmla="*/ 5347 h 10080"/>
              <a:gd name="connsiteX64" fmla="*/ 5565 w 11034"/>
              <a:gd name="connsiteY64" fmla="*/ 5605 h 10080"/>
              <a:gd name="connsiteX65" fmla="*/ 4618 w 11034"/>
              <a:gd name="connsiteY65" fmla="*/ 5757 h 10080"/>
              <a:gd name="connsiteX66" fmla="*/ 4659 w 11034"/>
              <a:gd name="connsiteY66" fmla="*/ 5953 h 10080"/>
              <a:gd name="connsiteX67" fmla="*/ 5265 w 11034"/>
              <a:gd name="connsiteY67" fmla="*/ 5935 h 10080"/>
              <a:gd name="connsiteX68" fmla="*/ 5245 w 11034"/>
              <a:gd name="connsiteY68" fmla="*/ 6110 h 10080"/>
              <a:gd name="connsiteX69" fmla="*/ 4800 w 11034"/>
              <a:gd name="connsiteY69" fmla="*/ 6144 h 10080"/>
              <a:gd name="connsiteX70" fmla="*/ 4800 w 11034"/>
              <a:gd name="connsiteY70" fmla="*/ 6329 h 10080"/>
              <a:gd name="connsiteX71" fmla="*/ 5139 w 11034"/>
              <a:gd name="connsiteY71" fmla="*/ 6342 h 10080"/>
              <a:gd name="connsiteX72" fmla="*/ 5118 w 11034"/>
              <a:gd name="connsiteY72" fmla="*/ 6500 h 10080"/>
              <a:gd name="connsiteX73" fmla="*/ 4735 w 11034"/>
              <a:gd name="connsiteY73" fmla="*/ 6579 h 10080"/>
              <a:gd name="connsiteX74" fmla="*/ 4618 w 11034"/>
              <a:gd name="connsiteY74" fmla="*/ 6617 h 10080"/>
              <a:gd name="connsiteX75" fmla="*/ 4517 w 11034"/>
              <a:gd name="connsiteY75" fmla="*/ 6565 h 10080"/>
              <a:gd name="connsiteX76" fmla="*/ 4587 w 11034"/>
              <a:gd name="connsiteY76" fmla="*/ 6495 h 10080"/>
              <a:gd name="connsiteX77" fmla="*/ 4523 w 11034"/>
              <a:gd name="connsiteY77" fmla="*/ 6280 h 10080"/>
              <a:gd name="connsiteX78" fmla="*/ 4207 w 11034"/>
              <a:gd name="connsiteY78" fmla="*/ 5959 h 10080"/>
              <a:gd name="connsiteX79" fmla="*/ 4025 w 11034"/>
              <a:gd name="connsiteY79" fmla="*/ 6004 h 10080"/>
              <a:gd name="connsiteX80" fmla="*/ 4048 w 11034"/>
              <a:gd name="connsiteY80" fmla="*/ 5834 h 10080"/>
              <a:gd name="connsiteX81" fmla="*/ 3742 w 11034"/>
              <a:gd name="connsiteY81" fmla="*/ 5651 h 10080"/>
              <a:gd name="connsiteX82" fmla="*/ 3303 w 11034"/>
              <a:gd name="connsiteY82" fmla="*/ 5885 h 10080"/>
              <a:gd name="connsiteX83" fmla="*/ 3341 w 11034"/>
              <a:gd name="connsiteY83" fmla="*/ 6358 h 10080"/>
              <a:gd name="connsiteX84" fmla="*/ 3184 w 11034"/>
              <a:gd name="connsiteY84" fmla="*/ 6398 h 10080"/>
              <a:gd name="connsiteX85" fmla="*/ 3195 w 11034"/>
              <a:gd name="connsiteY85" fmla="*/ 6954 h 10080"/>
              <a:gd name="connsiteX86" fmla="*/ 3471 w 11034"/>
              <a:gd name="connsiteY86" fmla="*/ 6986 h 10080"/>
              <a:gd name="connsiteX87" fmla="*/ 3557 w 11034"/>
              <a:gd name="connsiteY87" fmla="*/ 7048 h 10080"/>
              <a:gd name="connsiteX88" fmla="*/ 3540 w 11034"/>
              <a:gd name="connsiteY88" fmla="*/ 7639 h 10080"/>
              <a:gd name="connsiteX89" fmla="*/ 6274 w 11034"/>
              <a:gd name="connsiteY89" fmla="*/ 7626 h 10080"/>
              <a:gd name="connsiteX90" fmla="*/ 6579 w 11034"/>
              <a:gd name="connsiteY90" fmla="*/ 7151 h 10080"/>
              <a:gd name="connsiteX91" fmla="*/ 6787 w 11034"/>
              <a:gd name="connsiteY91" fmla="*/ 6599 h 10080"/>
              <a:gd name="connsiteX92" fmla="*/ 6813 w 11034"/>
              <a:gd name="connsiteY92" fmla="*/ 5496 h 10080"/>
              <a:gd name="connsiteX93" fmla="*/ 6853 w 11034"/>
              <a:gd name="connsiteY93" fmla="*/ 5300 h 10080"/>
              <a:gd name="connsiteX94" fmla="*/ 6893 w 11034"/>
              <a:gd name="connsiteY94" fmla="*/ 5200 h 10080"/>
              <a:gd name="connsiteX0" fmla="*/ 6893 w 11034"/>
              <a:gd name="connsiteY0" fmla="*/ 5200 h 10080"/>
              <a:gd name="connsiteX1" fmla="*/ 7034 w 11034"/>
              <a:gd name="connsiteY1" fmla="*/ 5386 h 10080"/>
              <a:gd name="connsiteX2" fmla="*/ 7078 w 11034"/>
              <a:gd name="connsiteY2" fmla="*/ 5700 h 10080"/>
              <a:gd name="connsiteX3" fmla="*/ 7000 w 11034"/>
              <a:gd name="connsiteY3" fmla="*/ 6544 h 10080"/>
              <a:gd name="connsiteX4" fmla="*/ 6913 w 11034"/>
              <a:gd name="connsiteY4" fmla="*/ 6998 h 10080"/>
              <a:gd name="connsiteX5" fmla="*/ 6739 w 11034"/>
              <a:gd name="connsiteY5" fmla="*/ 7393 h 10080"/>
              <a:gd name="connsiteX6" fmla="*/ 6515 w 11034"/>
              <a:gd name="connsiteY6" fmla="*/ 7758 h 10080"/>
              <a:gd name="connsiteX7" fmla="*/ 6323 w 11034"/>
              <a:gd name="connsiteY7" fmla="*/ 7966 h 10080"/>
              <a:gd name="connsiteX8" fmla="*/ 6127 w 11034"/>
              <a:gd name="connsiteY8" fmla="*/ 8144 h 10080"/>
              <a:gd name="connsiteX9" fmla="*/ 5777 w 11034"/>
              <a:gd name="connsiteY9" fmla="*/ 8282 h 10080"/>
              <a:gd name="connsiteX10" fmla="*/ 5329 w 11034"/>
              <a:gd name="connsiteY10" fmla="*/ 8407 h 10080"/>
              <a:gd name="connsiteX11" fmla="*/ 4741 w 11034"/>
              <a:gd name="connsiteY11" fmla="*/ 8532 h 10080"/>
              <a:gd name="connsiteX12" fmla="*/ 4115 w 11034"/>
              <a:gd name="connsiteY12" fmla="*/ 8602 h 10080"/>
              <a:gd name="connsiteX13" fmla="*/ 4175 w 11034"/>
              <a:gd name="connsiteY13" fmla="*/ 9738 h 10080"/>
              <a:gd name="connsiteX14" fmla="*/ 8422 w 11034"/>
              <a:gd name="connsiteY14" fmla="*/ 10080 h 10080"/>
              <a:gd name="connsiteX15" fmla="*/ 8851 w 11034"/>
              <a:gd name="connsiteY15" fmla="*/ 8546 h 10080"/>
              <a:gd name="connsiteX16" fmla="*/ 10000 w 11034"/>
              <a:gd name="connsiteY16" fmla="*/ 6902 h 10080"/>
              <a:gd name="connsiteX17" fmla="*/ 10590 w 11034"/>
              <a:gd name="connsiteY17" fmla="*/ 5485 h 10080"/>
              <a:gd name="connsiteX18" fmla="*/ 9208 w 11034"/>
              <a:gd name="connsiteY18" fmla="*/ 4823 h 10080"/>
              <a:gd name="connsiteX19" fmla="*/ 8867 w 11034"/>
              <a:gd name="connsiteY19" fmla="*/ 4451 h 10080"/>
              <a:gd name="connsiteX20" fmla="*/ 11004 w 11034"/>
              <a:gd name="connsiteY20" fmla="*/ 295 h 10080"/>
              <a:gd name="connsiteX21" fmla="*/ 9840 w 11034"/>
              <a:gd name="connsiteY21" fmla="*/ 109 h 10080"/>
              <a:gd name="connsiteX22" fmla="*/ 9356 w 11034"/>
              <a:gd name="connsiteY22" fmla="*/ 88 h 10080"/>
              <a:gd name="connsiteX23" fmla="*/ 8753 w 11034"/>
              <a:gd name="connsiteY23" fmla="*/ 268 h 10080"/>
              <a:gd name="connsiteX24" fmla="*/ 8230 w 11034"/>
              <a:gd name="connsiteY24" fmla="*/ 573 h 10080"/>
              <a:gd name="connsiteX25" fmla="*/ 7269 w 11034"/>
              <a:gd name="connsiteY25" fmla="*/ 1016 h 10080"/>
              <a:gd name="connsiteX26" fmla="*/ 4636 w 11034"/>
              <a:gd name="connsiteY26" fmla="*/ 1892 h 10080"/>
              <a:gd name="connsiteX27" fmla="*/ 3540 w 11034"/>
              <a:gd name="connsiteY27" fmla="*/ 2377 h 10080"/>
              <a:gd name="connsiteX28" fmla="*/ 3540 w 11034"/>
              <a:gd name="connsiteY28" fmla="*/ 2546 h 10080"/>
              <a:gd name="connsiteX29" fmla="*/ 3664 w 11034"/>
              <a:gd name="connsiteY29" fmla="*/ 2518 h 10080"/>
              <a:gd name="connsiteX30" fmla="*/ 3690 w 11034"/>
              <a:gd name="connsiteY30" fmla="*/ 2652 h 10080"/>
              <a:gd name="connsiteX31" fmla="*/ 3492 w 11034"/>
              <a:gd name="connsiteY31" fmla="*/ 2738 h 10080"/>
              <a:gd name="connsiteX32" fmla="*/ 2670 w 11034"/>
              <a:gd name="connsiteY32" fmla="*/ 3259 h 10080"/>
              <a:gd name="connsiteX33" fmla="*/ 2356 w 11034"/>
              <a:gd name="connsiteY33" fmla="*/ 3541 h 10080"/>
              <a:gd name="connsiteX34" fmla="*/ 1766 w 11034"/>
              <a:gd name="connsiteY34" fmla="*/ 3912 h 10080"/>
              <a:gd name="connsiteX35" fmla="*/ 1572 w 11034"/>
              <a:gd name="connsiteY35" fmla="*/ 4085 h 10080"/>
              <a:gd name="connsiteX36" fmla="*/ 1579 w 11034"/>
              <a:gd name="connsiteY36" fmla="*/ 4216 h 10080"/>
              <a:gd name="connsiteX37" fmla="*/ 1306 w 11034"/>
              <a:gd name="connsiteY37" fmla="*/ 4370 h 10080"/>
              <a:gd name="connsiteX38" fmla="*/ 879 w 11034"/>
              <a:gd name="connsiteY38" fmla="*/ 4289 h 10080"/>
              <a:gd name="connsiteX39" fmla="*/ 393 w 11034"/>
              <a:gd name="connsiteY39" fmla="*/ 4620 h 10080"/>
              <a:gd name="connsiteX40" fmla="*/ 393 w 11034"/>
              <a:gd name="connsiteY40" fmla="*/ 4789 h 10080"/>
              <a:gd name="connsiteX41" fmla="*/ 0 w 11034"/>
              <a:gd name="connsiteY41" fmla="*/ 5015 h 10080"/>
              <a:gd name="connsiteX42" fmla="*/ 210 w 11034"/>
              <a:gd name="connsiteY42" fmla="*/ 5144 h 10080"/>
              <a:gd name="connsiteX43" fmla="*/ 516 w 11034"/>
              <a:gd name="connsiteY43" fmla="*/ 5027 h 10080"/>
              <a:gd name="connsiteX44" fmla="*/ 1093 w 11034"/>
              <a:gd name="connsiteY44" fmla="*/ 5233 h 10080"/>
              <a:gd name="connsiteX45" fmla="*/ 1694 w 11034"/>
              <a:gd name="connsiteY45" fmla="*/ 4979 h 10080"/>
              <a:gd name="connsiteX46" fmla="*/ 1830 w 11034"/>
              <a:gd name="connsiteY46" fmla="*/ 5043 h 10080"/>
              <a:gd name="connsiteX47" fmla="*/ 1208 w 11034"/>
              <a:gd name="connsiteY47" fmla="*/ 5335 h 10080"/>
              <a:gd name="connsiteX48" fmla="*/ 1830 w 11034"/>
              <a:gd name="connsiteY48" fmla="*/ 5673 h 10080"/>
              <a:gd name="connsiteX49" fmla="*/ 2226 w 11034"/>
              <a:gd name="connsiteY49" fmla="*/ 5464 h 10080"/>
              <a:gd name="connsiteX50" fmla="*/ 2506 w 11034"/>
              <a:gd name="connsiteY50" fmla="*/ 5414 h 10080"/>
              <a:gd name="connsiteX51" fmla="*/ 2521 w 11034"/>
              <a:gd name="connsiteY51" fmla="*/ 5571 h 10080"/>
              <a:gd name="connsiteX52" fmla="*/ 2119 w 11034"/>
              <a:gd name="connsiteY52" fmla="*/ 5735 h 10080"/>
              <a:gd name="connsiteX53" fmla="*/ 2352 w 11034"/>
              <a:gd name="connsiteY53" fmla="*/ 5941 h 10080"/>
              <a:gd name="connsiteX54" fmla="*/ 3131 w 11034"/>
              <a:gd name="connsiteY54" fmla="*/ 5548 h 10080"/>
              <a:gd name="connsiteX55" fmla="*/ 3005 w 11034"/>
              <a:gd name="connsiteY55" fmla="*/ 5396 h 10080"/>
              <a:gd name="connsiteX56" fmla="*/ 3284 w 11034"/>
              <a:gd name="connsiteY56" fmla="*/ 5244 h 10080"/>
              <a:gd name="connsiteX57" fmla="*/ 3579 w 11034"/>
              <a:gd name="connsiteY57" fmla="*/ 5401 h 10080"/>
              <a:gd name="connsiteX58" fmla="*/ 3962 w 11034"/>
              <a:gd name="connsiteY58" fmla="*/ 5331 h 10080"/>
              <a:gd name="connsiteX59" fmla="*/ 5234 w 11034"/>
              <a:gd name="connsiteY59" fmla="*/ 3884 h 10080"/>
              <a:gd name="connsiteX60" fmla="*/ 5200 w 11034"/>
              <a:gd name="connsiteY60" fmla="*/ 4046 h 10080"/>
              <a:gd name="connsiteX61" fmla="*/ 4273 w 11034"/>
              <a:gd name="connsiteY61" fmla="*/ 5531 h 10080"/>
              <a:gd name="connsiteX62" fmla="*/ 5649 w 11034"/>
              <a:gd name="connsiteY62" fmla="*/ 5347 h 10080"/>
              <a:gd name="connsiteX63" fmla="*/ 5565 w 11034"/>
              <a:gd name="connsiteY63" fmla="*/ 5605 h 10080"/>
              <a:gd name="connsiteX64" fmla="*/ 4618 w 11034"/>
              <a:gd name="connsiteY64" fmla="*/ 5757 h 10080"/>
              <a:gd name="connsiteX65" fmla="*/ 4659 w 11034"/>
              <a:gd name="connsiteY65" fmla="*/ 5953 h 10080"/>
              <a:gd name="connsiteX66" fmla="*/ 5265 w 11034"/>
              <a:gd name="connsiteY66" fmla="*/ 5935 h 10080"/>
              <a:gd name="connsiteX67" fmla="*/ 5245 w 11034"/>
              <a:gd name="connsiteY67" fmla="*/ 6110 h 10080"/>
              <a:gd name="connsiteX68" fmla="*/ 4800 w 11034"/>
              <a:gd name="connsiteY68" fmla="*/ 6144 h 10080"/>
              <a:gd name="connsiteX69" fmla="*/ 4800 w 11034"/>
              <a:gd name="connsiteY69" fmla="*/ 6329 h 10080"/>
              <a:gd name="connsiteX70" fmla="*/ 5139 w 11034"/>
              <a:gd name="connsiteY70" fmla="*/ 6342 h 10080"/>
              <a:gd name="connsiteX71" fmla="*/ 5118 w 11034"/>
              <a:gd name="connsiteY71" fmla="*/ 6500 h 10080"/>
              <a:gd name="connsiteX72" fmla="*/ 4735 w 11034"/>
              <a:gd name="connsiteY72" fmla="*/ 6579 h 10080"/>
              <a:gd name="connsiteX73" fmla="*/ 4618 w 11034"/>
              <a:gd name="connsiteY73" fmla="*/ 6617 h 10080"/>
              <a:gd name="connsiteX74" fmla="*/ 4517 w 11034"/>
              <a:gd name="connsiteY74" fmla="*/ 6565 h 10080"/>
              <a:gd name="connsiteX75" fmla="*/ 4587 w 11034"/>
              <a:gd name="connsiteY75" fmla="*/ 6495 h 10080"/>
              <a:gd name="connsiteX76" fmla="*/ 4523 w 11034"/>
              <a:gd name="connsiteY76" fmla="*/ 6280 h 10080"/>
              <a:gd name="connsiteX77" fmla="*/ 4207 w 11034"/>
              <a:gd name="connsiteY77" fmla="*/ 5959 h 10080"/>
              <a:gd name="connsiteX78" fmla="*/ 4025 w 11034"/>
              <a:gd name="connsiteY78" fmla="*/ 6004 h 10080"/>
              <a:gd name="connsiteX79" fmla="*/ 4048 w 11034"/>
              <a:gd name="connsiteY79" fmla="*/ 5834 h 10080"/>
              <a:gd name="connsiteX80" fmla="*/ 3742 w 11034"/>
              <a:gd name="connsiteY80" fmla="*/ 5651 h 10080"/>
              <a:gd name="connsiteX81" fmla="*/ 3303 w 11034"/>
              <a:gd name="connsiteY81" fmla="*/ 5885 h 10080"/>
              <a:gd name="connsiteX82" fmla="*/ 3341 w 11034"/>
              <a:gd name="connsiteY82" fmla="*/ 6358 h 10080"/>
              <a:gd name="connsiteX83" fmla="*/ 3184 w 11034"/>
              <a:gd name="connsiteY83" fmla="*/ 6398 h 10080"/>
              <a:gd name="connsiteX84" fmla="*/ 3195 w 11034"/>
              <a:gd name="connsiteY84" fmla="*/ 6954 h 10080"/>
              <a:gd name="connsiteX85" fmla="*/ 3471 w 11034"/>
              <a:gd name="connsiteY85" fmla="*/ 6986 h 10080"/>
              <a:gd name="connsiteX86" fmla="*/ 3557 w 11034"/>
              <a:gd name="connsiteY86" fmla="*/ 7048 h 10080"/>
              <a:gd name="connsiteX87" fmla="*/ 3540 w 11034"/>
              <a:gd name="connsiteY87" fmla="*/ 7639 h 10080"/>
              <a:gd name="connsiteX88" fmla="*/ 6274 w 11034"/>
              <a:gd name="connsiteY88" fmla="*/ 7626 h 10080"/>
              <a:gd name="connsiteX89" fmla="*/ 6579 w 11034"/>
              <a:gd name="connsiteY89" fmla="*/ 7151 h 10080"/>
              <a:gd name="connsiteX90" fmla="*/ 6787 w 11034"/>
              <a:gd name="connsiteY90" fmla="*/ 6599 h 10080"/>
              <a:gd name="connsiteX91" fmla="*/ 6813 w 11034"/>
              <a:gd name="connsiteY91" fmla="*/ 5496 h 10080"/>
              <a:gd name="connsiteX92" fmla="*/ 6853 w 11034"/>
              <a:gd name="connsiteY92" fmla="*/ 5300 h 10080"/>
              <a:gd name="connsiteX93" fmla="*/ 6893 w 11034"/>
              <a:gd name="connsiteY93" fmla="*/ 5200 h 10080"/>
              <a:gd name="connsiteX0" fmla="*/ 6893 w 11034"/>
              <a:gd name="connsiteY0" fmla="*/ 5200 h 10080"/>
              <a:gd name="connsiteX1" fmla="*/ 7034 w 11034"/>
              <a:gd name="connsiteY1" fmla="*/ 5386 h 10080"/>
              <a:gd name="connsiteX2" fmla="*/ 7078 w 11034"/>
              <a:gd name="connsiteY2" fmla="*/ 5700 h 10080"/>
              <a:gd name="connsiteX3" fmla="*/ 7000 w 11034"/>
              <a:gd name="connsiteY3" fmla="*/ 6544 h 10080"/>
              <a:gd name="connsiteX4" fmla="*/ 6913 w 11034"/>
              <a:gd name="connsiteY4" fmla="*/ 6998 h 10080"/>
              <a:gd name="connsiteX5" fmla="*/ 6739 w 11034"/>
              <a:gd name="connsiteY5" fmla="*/ 7393 h 10080"/>
              <a:gd name="connsiteX6" fmla="*/ 6515 w 11034"/>
              <a:gd name="connsiteY6" fmla="*/ 7758 h 10080"/>
              <a:gd name="connsiteX7" fmla="*/ 6323 w 11034"/>
              <a:gd name="connsiteY7" fmla="*/ 7966 h 10080"/>
              <a:gd name="connsiteX8" fmla="*/ 6127 w 11034"/>
              <a:gd name="connsiteY8" fmla="*/ 8144 h 10080"/>
              <a:gd name="connsiteX9" fmla="*/ 5777 w 11034"/>
              <a:gd name="connsiteY9" fmla="*/ 8282 h 10080"/>
              <a:gd name="connsiteX10" fmla="*/ 5329 w 11034"/>
              <a:gd name="connsiteY10" fmla="*/ 8407 h 10080"/>
              <a:gd name="connsiteX11" fmla="*/ 4741 w 11034"/>
              <a:gd name="connsiteY11" fmla="*/ 8532 h 10080"/>
              <a:gd name="connsiteX12" fmla="*/ 4115 w 11034"/>
              <a:gd name="connsiteY12" fmla="*/ 8602 h 10080"/>
              <a:gd name="connsiteX13" fmla="*/ 4175 w 11034"/>
              <a:gd name="connsiteY13" fmla="*/ 9738 h 10080"/>
              <a:gd name="connsiteX14" fmla="*/ 8422 w 11034"/>
              <a:gd name="connsiteY14" fmla="*/ 10080 h 10080"/>
              <a:gd name="connsiteX15" fmla="*/ 8851 w 11034"/>
              <a:gd name="connsiteY15" fmla="*/ 8546 h 10080"/>
              <a:gd name="connsiteX16" fmla="*/ 10000 w 11034"/>
              <a:gd name="connsiteY16" fmla="*/ 6902 h 10080"/>
              <a:gd name="connsiteX17" fmla="*/ 10590 w 11034"/>
              <a:gd name="connsiteY17" fmla="*/ 5485 h 10080"/>
              <a:gd name="connsiteX18" fmla="*/ 9208 w 11034"/>
              <a:gd name="connsiteY18" fmla="*/ 4823 h 10080"/>
              <a:gd name="connsiteX19" fmla="*/ 11004 w 11034"/>
              <a:gd name="connsiteY19" fmla="*/ 295 h 10080"/>
              <a:gd name="connsiteX20" fmla="*/ 9840 w 11034"/>
              <a:gd name="connsiteY20" fmla="*/ 109 h 10080"/>
              <a:gd name="connsiteX21" fmla="*/ 9356 w 11034"/>
              <a:gd name="connsiteY21" fmla="*/ 88 h 10080"/>
              <a:gd name="connsiteX22" fmla="*/ 8753 w 11034"/>
              <a:gd name="connsiteY22" fmla="*/ 268 h 10080"/>
              <a:gd name="connsiteX23" fmla="*/ 8230 w 11034"/>
              <a:gd name="connsiteY23" fmla="*/ 573 h 10080"/>
              <a:gd name="connsiteX24" fmla="*/ 7269 w 11034"/>
              <a:gd name="connsiteY24" fmla="*/ 1016 h 10080"/>
              <a:gd name="connsiteX25" fmla="*/ 4636 w 11034"/>
              <a:gd name="connsiteY25" fmla="*/ 1892 h 10080"/>
              <a:gd name="connsiteX26" fmla="*/ 3540 w 11034"/>
              <a:gd name="connsiteY26" fmla="*/ 2377 h 10080"/>
              <a:gd name="connsiteX27" fmla="*/ 3540 w 11034"/>
              <a:gd name="connsiteY27" fmla="*/ 2546 h 10080"/>
              <a:gd name="connsiteX28" fmla="*/ 3664 w 11034"/>
              <a:gd name="connsiteY28" fmla="*/ 2518 h 10080"/>
              <a:gd name="connsiteX29" fmla="*/ 3690 w 11034"/>
              <a:gd name="connsiteY29" fmla="*/ 2652 h 10080"/>
              <a:gd name="connsiteX30" fmla="*/ 3492 w 11034"/>
              <a:gd name="connsiteY30" fmla="*/ 2738 h 10080"/>
              <a:gd name="connsiteX31" fmla="*/ 2670 w 11034"/>
              <a:gd name="connsiteY31" fmla="*/ 3259 h 10080"/>
              <a:gd name="connsiteX32" fmla="*/ 2356 w 11034"/>
              <a:gd name="connsiteY32" fmla="*/ 3541 h 10080"/>
              <a:gd name="connsiteX33" fmla="*/ 1766 w 11034"/>
              <a:gd name="connsiteY33" fmla="*/ 3912 h 10080"/>
              <a:gd name="connsiteX34" fmla="*/ 1572 w 11034"/>
              <a:gd name="connsiteY34" fmla="*/ 4085 h 10080"/>
              <a:gd name="connsiteX35" fmla="*/ 1579 w 11034"/>
              <a:gd name="connsiteY35" fmla="*/ 4216 h 10080"/>
              <a:gd name="connsiteX36" fmla="*/ 1306 w 11034"/>
              <a:gd name="connsiteY36" fmla="*/ 4370 h 10080"/>
              <a:gd name="connsiteX37" fmla="*/ 879 w 11034"/>
              <a:gd name="connsiteY37" fmla="*/ 4289 h 10080"/>
              <a:gd name="connsiteX38" fmla="*/ 393 w 11034"/>
              <a:gd name="connsiteY38" fmla="*/ 4620 h 10080"/>
              <a:gd name="connsiteX39" fmla="*/ 393 w 11034"/>
              <a:gd name="connsiteY39" fmla="*/ 4789 h 10080"/>
              <a:gd name="connsiteX40" fmla="*/ 0 w 11034"/>
              <a:gd name="connsiteY40" fmla="*/ 5015 h 10080"/>
              <a:gd name="connsiteX41" fmla="*/ 210 w 11034"/>
              <a:gd name="connsiteY41" fmla="*/ 5144 h 10080"/>
              <a:gd name="connsiteX42" fmla="*/ 516 w 11034"/>
              <a:gd name="connsiteY42" fmla="*/ 5027 h 10080"/>
              <a:gd name="connsiteX43" fmla="*/ 1093 w 11034"/>
              <a:gd name="connsiteY43" fmla="*/ 5233 h 10080"/>
              <a:gd name="connsiteX44" fmla="*/ 1694 w 11034"/>
              <a:gd name="connsiteY44" fmla="*/ 4979 h 10080"/>
              <a:gd name="connsiteX45" fmla="*/ 1830 w 11034"/>
              <a:gd name="connsiteY45" fmla="*/ 5043 h 10080"/>
              <a:gd name="connsiteX46" fmla="*/ 1208 w 11034"/>
              <a:gd name="connsiteY46" fmla="*/ 5335 h 10080"/>
              <a:gd name="connsiteX47" fmla="*/ 1830 w 11034"/>
              <a:gd name="connsiteY47" fmla="*/ 5673 h 10080"/>
              <a:gd name="connsiteX48" fmla="*/ 2226 w 11034"/>
              <a:gd name="connsiteY48" fmla="*/ 5464 h 10080"/>
              <a:gd name="connsiteX49" fmla="*/ 2506 w 11034"/>
              <a:gd name="connsiteY49" fmla="*/ 5414 h 10080"/>
              <a:gd name="connsiteX50" fmla="*/ 2521 w 11034"/>
              <a:gd name="connsiteY50" fmla="*/ 5571 h 10080"/>
              <a:gd name="connsiteX51" fmla="*/ 2119 w 11034"/>
              <a:gd name="connsiteY51" fmla="*/ 5735 h 10080"/>
              <a:gd name="connsiteX52" fmla="*/ 2352 w 11034"/>
              <a:gd name="connsiteY52" fmla="*/ 5941 h 10080"/>
              <a:gd name="connsiteX53" fmla="*/ 3131 w 11034"/>
              <a:gd name="connsiteY53" fmla="*/ 5548 h 10080"/>
              <a:gd name="connsiteX54" fmla="*/ 3005 w 11034"/>
              <a:gd name="connsiteY54" fmla="*/ 5396 h 10080"/>
              <a:gd name="connsiteX55" fmla="*/ 3284 w 11034"/>
              <a:gd name="connsiteY55" fmla="*/ 5244 h 10080"/>
              <a:gd name="connsiteX56" fmla="*/ 3579 w 11034"/>
              <a:gd name="connsiteY56" fmla="*/ 5401 h 10080"/>
              <a:gd name="connsiteX57" fmla="*/ 3962 w 11034"/>
              <a:gd name="connsiteY57" fmla="*/ 5331 h 10080"/>
              <a:gd name="connsiteX58" fmla="*/ 5234 w 11034"/>
              <a:gd name="connsiteY58" fmla="*/ 3884 h 10080"/>
              <a:gd name="connsiteX59" fmla="*/ 5200 w 11034"/>
              <a:gd name="connsiteY59" fmla="*/ 4046 h 10080"/>
              <a:gd name="connsiteX60" fmla="*/ 4273 w 11034"/>
              <a:gd name="connsiteY60" fmla="*/ 5531 h 10080"/>
              <a:gd name="connsiteX61" fmla="*/ 5649 w 11034"/>
              <a:gd name="connsiteY61" fmla="*/ 5347 h 10080"/>
              <a:gd name="connsiteX62" fmla="*/ 5565 w 11034"/>
              <a:gd name="connsiteY62" fmla="*/ 5605 h 10080"/>
              <a:gd name="connsiteX63" fmla="*/ 4618 w 11034"/>
              <a:gd name="connsiteY63" fmla="*/ 5757 h 10080"/>
              <a:gd name="connsiteX64" fmla="*/ 4659 w 11034"/>
              <a:gd name="connsiteY64" fmla="*/ 5953 h 10080"/>
              <a:gd name="connsiteX65" fmla="*/ 5265 w 11034"/>
              <a:gd name="connsiteY65" fmla="*/ 5935 h 10080"/>
              <a:gd name="connsiteX66" fmla="*/ 5245 w 11034"/>
              <a:gd name="connsiteY66" fmla="*/ 6110 h 10080"/>
              <a:gd name="connsiteX67" fmla="*/ 4800 w 11034"/>
              <a:gd name="connsiteY67" fmla="*/ 6144 h 10080"/>
              <a:gd name="connsiteX68" fmla="*/ 4800 w 11034"/>
              <a:gd name="connsiteY68" fmla="*/ 6329 h 10080"/>
              <a:gd name="connsiteX69" fmla="*/ 5139 w 11034"/>
              <a:gd name="connsiteY69" fmla="*/ 6342 h 10080"/>
              <a:gd name="connsiteX70" fmla="*/ 5118 w 11034"/>
              <a:gd name="connsiteY70" fmla="*/ 6500 h 10080"/>
              <a:gd name="connsiteX71" fmla="*/ 4735 w 11034"/>
              <a:gd name="connsiteY71" fmla="*/ 6579 h 10080"/>
              <a:gd name="connsiteX72" fmla="*/ 4618 w 11034"/>
              <a:gd name="connsiteY72" fmla="*/ 6617 h 10080"/>
              <a:gd name="connsiteX73" fmla="*/ 4517 w 11034"/>
              <a:gd name="connsiteY73" fmla="*/ 6565 h 10080"/>
              <a:gd name="connsiteX74" fmla="*/ 4587 w 11034"/>
              <a:gd name="connsiteY74" fmla="*/ 6495 h 10080"/>
              <a:gd name="connsiteX75" fmla="*/ 4523 w 11034"/>
              <a:gd name="connsiteY75" fmla="*/ 6280 h 10080"/>
              <a:gd name="connsiteX76" fmla="*/ 4207 w 11034"/>
              <a:gd name="connsiteY76" fmla="*/ 5959 h 10080"/>
              <a:gd name="connsiteX77" fmla="*/ 4025 w 11034"/>
              <a:gd name="connsiteY77" fmla="*/ 6004 h 10080"/>
              <a:gd name="connsiteX78" fmla="*/ 4048 w 11034"/>
              <a:gd name="connsiteY78" fmla="*/ 5834 h 10080"/>
              <a:gd name="connsiteX79" fmla="*/ 3742 w 11034"/>
              <a:gd name="connsiteY79" fmla="*/ 5651 h 10080"/>
              <a:gd name="connsiteX80" fmla="*/ 3303 w 11034"/>
              <a:gd name="connsiteY80" fmla="*/ 5885 h 10080"/>
              <a:gd name="connsiteX81" fmla="*/ 3341 w 11034"/>
              <a:gd name="connsiteY81" fmla="*/ 6358 h 10080"/>
              <a:gd name="connsiteX82" fmla="*/ 3184 w 11034"/>
              <a:gd name="connsiteY82" fmla="*/ 6398 h 10080"/>
              <a:gd name="connsiteX83" fmla="*/ 3195 w 11034"/>
              <a:gd name="connsiteY83" fmla="*/ 6954 h 10080"/>
              <a:gd name="connsiteX84" fmla="*/ 3471 w 11034"/>
              <a:gd name="connsiteY84" fmla="*/ 6986 h 10080"/>
              <a:gd name="connsiteX85" fmla="*/ 3557 w 11034"/>
              <a:gd name="connsiteY85" fmla="*/ 7048 h 10080"/>
              <a:gd name="connsiteX86" fmla="*/ 3540 w 11034"/>
              <a:gd name="connsiteY86" fmla="*/ 7639 h 10080"/>
              <a:gd name="connsiteX87" fmla="*/ 6274 w 11034"/>
              <a:gd name="connsiteY87" fmla="*/ 7626 h 10080"/>
              <a:gd name="connsiteX88" fmla="*/ 6579 w 11034"/>
              <a:gd name="connsiteY88" fmla="*/ 7151 h 10080"/>
              <a:gd name="connsiteX89" fmla="*/ 6787 w 11034"/>
              <a:gd name="connsiteY89" fmla="*/ 6599 h 10080"/>
              <a:gd name="connsiteX90" fmla="*/ 6813 w 11034"/>
              <a:gd name="connsiteY90" fmla="*/ 5496 h 10080"/>
              <a:gd name="connsiteX91" fmla="*/ 6853 w 11034"/>
              <a:gd name="connsiteY91" fmla="*/ 5300 h 10080"/>
              <a:gd name="connsiteX92" fmla="*/ 6893 w 11034"/>
              <a:gd name="connsiteY92" fmla="*/ 5200 h 10080"/>
              <a:gd name="connsiteX0" fmla="*/ 6893 w 11034"/>
              <a:gd name="connsiteY0" fmla="*/ 5200 h 10080"/>
              <a:gd name="connsiteX1" fmla="*/ 7034 w 11034"/>
              <a:gd name="connsiteY1" fmla="*/ 5386 h 10080"/>
              <a:gd name="connsiteX2" fmla="*/ 7078 w 11034"/>
              <a:gd name="connsiteY2" fmla="*/ 5700 h 10080"/>
              <a:gd name="connsiteX3" fmla="*/ 7000 w 11034"/>
              <a:gd name="connsiteY3" fmla="*/ 6544 h 10080"/>
              <a:gd name="connsiteX4" fmla="*/ 6913 w 11034"/>
              <a:gd name="connsiteY4" fmla="*/ 6998 h 10080"/>
              <a:gd name="connsiteX5" fmla="*/ 6739 w 11034"/>
              <a:gd name="connsiteY5" fmla="*/ 7393 h 10080"/>
              <a:gd name="connsiteX6" fmla="*/ 6515 w 11034"/>
              <a:gd name="connsiteY6" fmla="*/ 7758 h 10080"/>
              <a:gd name="connsiteX7" fmla="*/ 6323 w 11034"/>
              <a:gd name="connsiteY7" fmla="*/ 7966 h 10080"/>
              <a:gd name="connsiteX8" fmla="*/ 6127 w 11034"/>
              <a:gd name="connsiteY8" fmla="*/ 8144 h 10080"/>
              <a:gd name="connsiteX9" fmla="*/ 5777 w 11034"/>
              <a:gd name="connsiteY9" fmla="*/ 8282 h 10080"/>
              <a:gd name="connsiteX10" fmla="*/ 5329 w 11034"/>
              <a:gd name="connsiteY10" fmla="*/ 8407 h 10080"/>
              <a:gd name="connsiteX11" fmla="*/ 4741 w 11034"/>
              <a:gd name="connsiteY11" fmla="*/ 8532 h 10080"/>
              <a:gd name="connsiteX12" fmla="*/ 4115 w 11034"/>
              <a:gd name="connsiteY12" fmla="*/ 8602 h 10080"/>
              <a:gd name="connsiteX13" fmla="*/ 4175 w 11034"/>
              <a:gd name="connsiteY13" fmla="*/ 9738 h 10080"/>
              <a:gd name="connsiteX14" fmla="*/ 8422 w 11034"/>
              <a:gd name="connsiteY14" fmla="*/ 10080 h 10080"/>
              <a:gd name="connsiteX15" fmla="*/ 8851 w 11034"/>
              <a:gd name="connsiteY15" fmla="*/ 8546 h 10080"/>
              <a:gd name="connsiteX16" fmla="*/ 10000 w 11034"/>
              <a:gd name="connsiteY16" fmla="*/ 6902 h 10080"/>
              <a:gd name="connsiteX17" fmla="*/ 10590 w 11034"/>
              <a:gd name="connsiteY17" fmla="*/ 5485 h 10080"/>
              <a:gd name="connsiteX18" fmla="*/ 10720 w 11034"/>
              <a:gd name="connsiteY18" fmla="*/ 3182 h 10080"/>
              <a:gd name="connsiteX19" fmla="*/ 11004 w 11034"/>
              <a:gd name="connsiteY19" fmla="*/ 295 h 10080"/>
              <a:gd name="connsiteX20" fmla="*/ 9840 w 11034"/>
              <a:gd name="connsiteY20" fmla="*/ 109 h 10080"/>
              <a:gd name="connsiteX21" fmla="*/ 9356 w 11034"/>
              <a:gd name="connsiteY21" fmla="*/ 88 h 10080"/>
              <a:gd name="connsiteX22" fmla="*/ 8753 w 11034"/>
              <a:gd name="connsiteY22" fmla="*/ 268 h 10080"/>
              <a:gd name="connsiteX23" fmla="*/ 8230 w 11034"/>
              <a:gd name="connsiteY23" fmla="*/ 573 h 10080"/>
              <a:gd name="connsiteX24" fmla="*/ 7269 w 11034"/>
              <a:gd name="connsiteY24" fmla="*/ 1016 h 10080"/>
              <a:gd name="connsiteX25" fmla="*/ 4636 w 11034"/>
              <a:gd name="connsiteY25" fmla="*/ 1892 h 10080"/>
              <a:gd name="connsiteX26" fmla="*/ 3540 w 11034"/>
              <a:gd name="connsiteY26" fmla="*/ 2377 h 10080"/>
              <a:gd name="connsiteX27" fmla="*/ 3540 w 11034"/>
              <a:gd name="connsiteY27" fmla="*/ 2546 h 10080"/>
              <a:gd name="connsiteX28" fmla="*/ 3664 w 11034"/>
              <a:gd name="connsiteY28" fmla="*/ 2518 h 10080"/>
              <a:gd name="connsiteX29" fmla="*/ 3690 w 11034"/>
              <a:gd name="connsiteY29" fmla="*/ 2652 h 10080"/>
              <a:gd name="connsiteX30" fmla="*/ 3492 w 11034"/>
              <a:gd name="connsiteY30" fmla="*/ 2738 h 10080"/>
              <a:gd name="connsiteX31" fmla="*/ 2670 w 11034"/>
              <a:gd name="connsiteY31" fmla="*/ 3259 h 10080"/>
              <a:gd name="connsiteX32" fmla="*/ 2356 w 11034"/>
              <a:gd name="connsiteY32" fmla="*/ 3541 h 10080"/>
              <a:gd name="connsiteX33" fmla="*/ 1766 w 11034"/>
              <a:gd name="connsiteY33" fmla="*/ 3912 h 10080"/>
              <a:gd name="connsiteX34" fmla="*/ 1572 w 11034"/>
              <a:gd name="connsiteY34" fmla="*/ 4085 h 10080"/>
              <a:gd name="connsiteX35" fmla="*/ 1579 w 11034"/>
              <a:gd name="connsiteY35" fmla="*/ 4216 h 10080"/>
              <a:gd name="connsiteX36" fmla="*/ 1306 w 11034"/>
              <a:gd name="connsiteY36" fmla="*/ 4370 h 10080"/>
              <a:gd name="connsiteX37" fmla="*/ 879 w 11034"/>
              <a:gd name="connsiteY37" fmla="*/ 4289 h 10080"/>
              <a:gd name="connsiteX38" fmla="*/ 393 w 11034"/>
              <a:gd name="connsiteY38" fmla="*/ 4620 h 10080"/>
              <a:gd name="connsiteX39" fmla="*/ 393 w 11034"/>
              <a:gd name="connsiteY39" fmla="*/ 4789 h 10080"/>
              <a:gd name="connsiteX40" fmla="*/ 0 w 11034"/>
              <a:gd name="connsiteY40" fmla="*/ 5015 h 10080"/>
              <a:gd name="connsiteX41" fmla="*/ 210 w 11034"/>
              <a:gd name="connsiteY41" fmla="*/ 5144 h 10080"/>
              <a:gd name="connsiteX42" fmla="*/ 516 w 11034"/>
              <a:gd name="connsiteY42" fmla="*/ 5027 h 10080"/>
              <a:gd name="connsiteX43" fmla="*/ 1093 w 11034"/>
              <a:gd name="connsiteY43" fmla="*/ 5233 h 10080"/>
              <a:gd name="connsiteX44" fmla="*/ 1694 w 11034"/>
              <a:gd name="connsiteY44" fmla="*/ 4979 h 10080"/>
              <a:gd name="connsiteX45" fmla="*/ 1830 w 11034"/>
              <a:gd name="connsiteY45" fmla="*/ 5043 h 10080"/>
              <a:gd name="connsiteX46" fmla="*/ 1208 w 11034"/>
              <a:gd name="connsiteY46" fmla="*/ 5335 h 10080"/>
              <a:gd name="connsiteX47" fmla="*/ 1830 w 11034"/>
              <a:gd name="connsiteY47" fmla="*/ 5673 h 10080"/>
              <a:gd name="connsiteX48" fmla="*/ 2226 w 11034"/>
              <a:gd name="connsiteY48" fmla="*/ 5464 h 10080"/>
              <a:gd name="connsiteX49" fmla="*/ 2506 w 11034"/>
              <a:gd name="connsiteY49" fmla="*/ 5414 h 10080"/>
              <a:gd name="connsiteX50" fmla="*/ 2521 w 11034"/>
              <a:gd name="connsiteY50" fmla="*/ 5571 h 10080"/>
              <a:gd name="connsiteX51" fmla="*/ 2119 w 11034"/>
              <a:gd name="connsiteY51" fmla="*/ 5735 h 10080"/>
              <a:gd name="connsiteX52" fmla="*/ 2352 w 11034"/>
              <a:gd name="connsiteY52" fmla="*/ 5941 h 10080"/>
              <a:gd name="connsiteX53" fmla="*/ 3131 w 11034"/>
              <a:gd name="connsiteY53" fmla="*/ 5548 h 10080"/>
              <a:gd name="connsiteX54" fmla="*/ 3005 w 11034"/>
              <a:gd name="connsiteY54" fmla="*/ 5396 h 10080"/>
              <a:gd name="connsiteX55" fmla="*/ 3284 w 11034"/>
              <a:gd name="connsiteY55" fmla="*/ 5244 h 10080"/>
              <a:gd name="connsiteX56" fmla="*/ 3579 w 11034"/>
              <a:gd name="connsiteY56" fmla="*/ 5401 h 10080"/>
              <a:gd name="connsiteX57" fmla="*/ 3962 w 11034"/>
              <a:gd name="connsiteY57" fmla="*/ 5331 h 10080"/>
              <a:gd name="connsiteX58" fmla="*/ 5234 w 11034"/>
              <a:gd name="connsiteY58" fmla="*/ 3884 h 10080"/>
              <a:gd name="connsiteX59" fmla="*/ 5200 w 11034"/>
              <a:gd name="connsiteY59" fmla="*/ 4046 h 10080"/>
              <a:gd name="connsiteX60" fmla="*/ 4273 w 11034"/>
              <a:gd name="connsiteY60" fmla="*/ 5531 h 10080"/>
              <a:gd name="connsiteX61" fmla="*/ 5649 w 11034"/>
              <a:gd name="connsiteY61" fmla="*/ 5347 h 10080"/>
              <a:gd name="connsiteX62" fmla="*/ 5565 w 11034"/>
              <a:gd name="connsiteY62" fmla="*/ 5605 h 10080"/>
              <a:gd name="connsiteX63" fmla="*/ 4618 w 11034"/>
              <a:gd name="connsiteY63" fmla="*/ 5757 h 10080"/>
              <a:gd name="connsiteX64" fmla="*/ 4659 w 11034"/>
              <a:gd name="connsiteY64" fmla="*/ 5953 h 10080"/>
              <a:gd name="connsiteX65" fmla="*/ 5265 w 11034"/>
              <a:gd name="connsiteY65" fmla="*/ 5935 h 10080"/>
              <a:gd name="connsiteX66" fmla="*/ 5245 w 11034"/>
              <a:gd name="connsiteY66" fmla="*/ 6110 h 10080"/>
              <a:gd name="connsiteX67" fmla="*/ 4800 w 11034"/>
              <a:gd name="connsiteY67" fmla="*/ 6144 h 10080"/>
              <a:gd name="connsiteX68" fmla="*/ 4800 w 11034"/>
              <a:gd name="connsiteY68" fmla="*/ 6329 h 10080"/>
              <a:gd name="connsiteX69" fmla="*/ 5139 w 11034"/>
              <a:gd name="connsiteY69" fmla="*/ 6342 h 10080"/>
              <a:gd name="connsiteX70" fmla="*/ 5118 w 11034"/>
              <a:gd name="connsiteY70" fmla="*/ 6500 h 10080"/>
              <a:gd name="connsiteX71" fmla="*/ 4735 w 11034"/>
              <a:gd name="connsiteY71" fmla="*/ 6579 h 10080"/>
              <a:gd name="connsiteX72" fmla="*/ 4618 w 11034"/>
              <a:gd name="connsiteY72" fmla="*/ 6617 h 10080"/>
              <a:gd name="connsiteX73" fmla="*/ 4517 w 11034"/>
              <a:gd name="connsiteY73" fmla="*/ 6565 h 10080"/>
              <a:gd name="connsiteX74" fmla="*/ 4587 w 11034"/>
              <a:gd name="connsiteY74" fmla="*/ 6495 h 10080"/>
              <a:gd name="connsiteX75" fmla="*/ 4523 w 11034"/>
              <a:gd name="connsiteY75" fmla="*/ 6280 h 10080"/>
              <a:gd name="connsiteX76" fmla="*/ 4207 w 11034"/>
              <a:gd name="connsiteY76" fmla="*/ 5959 h 10080"/>
              <a:gd name="connsiteX77" fmla="*/ 4025 w 11034"/>
              <a:gd name="connsiteY77" fmla="*/ 6004 h 10080"/>
              <a:gd name="connsiteX78" fmla="*/ 4048 w 11034"/>
              <a:gd name="connsiteY78" fmla="*/ 5834 h 10080"/>
              <a:gd name="connsiteX79" fmla="*/ 3742 w 11034"/>
              <a:gd name="connsiteY79" fmla="*/ 5651 h 10080"/>
              <a:gd name="connsiteX80" fmla="*/ 3303 w 11034"/>
              <a:gd name="connsiteY80" fmla="*/ 5885 h 10080"/>
              <a:gd name="connsiteX81" fmla="*/ 3341 w 11034"/>
              <a:gd name="connsiteY81" fmla="*/ 6358 h 10080"/>
              <a:gd name="connsiteX82" fmla="*/ 3184 w 11034"/>
              <a:gd name="connsiteY82" fmla="*/ 6398 h 10080"/>
              <a:gd name="connsiteX83" fmla="*/ 3195 w 11034"/>
              <a:gd name="connsiteY83" fmla="*/ 6954 h 10080"/>
              <a:gd name="connsiteX84" fmla="*/ 3471 w 11034"/>
              <a:gd name="connsiteY84" fmla="*/ 6986 h 10080"/>
              <a:gd name="connsiteX85" fmla="*/ 3557 w 11034"/>
              <a:gd name="connsiteY85" fmla="*/ 7048 h 10080"/>
              <a:gd name="connsiteX86" fmla="*/ 3540 w 11034"/>
              <a:gd name="connsiteY86" fmla="*/ 7639 h 10080"/>
              <a:gd name="connsiteX87" fmla="*/ 6274 w 11034"/>
              <a:gd name="connsiteY87" fmla="*/ 7626 h 10080"/>
              <a:gd name="connsiteX88" fmla="*/ 6579 w 11034"/>
              <a:gd name="connsiteY88" fmla="*/ 7151 h 10080"/>
              <a:gd name="connsiteX89" fmla="*/ 6787 w 11034"/>
              <a:gd name="connsiteY89" fmla="*/ 6599 h 10080"/>
              <a:gd name="connsiteX90" fmla="*/ 6813 w 11034"/>
              <a:gd name="connsiteY90" fmla="*/ 5496 h 10080"/>
              <a:gd name="connsiteX91" fmla="*/ 6853 w 11034"/>
              <a:gd name="connsiteY91" fmla="*/ 5300 h 10080"/>
              <a:gd name="connsiteX92" fmla="*/ 6893 w 11034"/>
              <a:gd name="connsiteY92" fmla="*/ 5200 h 10080"/>
              <a:gd name="connsiteX0" fmla="*/ 6893 w 11129"/>
              <a:gd name="connsiteY0" fmla="*/ 5200 h 10080"/>
              <a:gd name="connsiteX1" fmla="*/ 7034 w 11129"/>
              <a:gd name="connsiteY1" fmla="*/ 5386 h 10080"/>
              <a:gd name="connsiteX2" fmla="*/ 7078 w 11129"/>
              <a:gd name="connsiteY2" fmla="*/ 5700 h 10080"/>
              <a:gd name="connsiteX3" fmla="*/ 7000 w 11129"/>
              <a:gd name="connsiteY3" fmla="*/ 6544 h 10080"/>
              <a:gd name="connsiteX4" fmla="*/ 6913 w 11129"/>
              <a:gd name="connsiteY4" fmla="*/ 6998 h 10080"/>
              <a:gd name="connsiteX5" fmla="*/ 6739 w 11129"/>
              <a:gd name="connsiteY5" fmla="*/ 7393 h 10080"/>
              <a:gd name="connsiteX6" fmla="*/ 6515 w 11129"/>
              <a:gd name="connsiteY6" fmla="*/ 7758 h 10080"/>
              <a:gd name="connsiteX7" fmla="*/ 6323 w 11129"/>
              <a:gd name="connsiteY7" fmla="*/ 7966 h 10080"/>
              <a:gd name="connsiteX8" fmla="*/ 6127 w 11129"/>
              <a:gd name="connsiteY8" fmla="*/ 8144 h 10080"/>
              <a:gd name="connsiteX9" fmla="*/ 5777 w 11129"/>
              <a:gd name="connsiteY9" fmla="*/ 8282 h 10080"/>
              <a:gd name="connsiteX10" fmla="*/ 5329 w 11129"/>
              <a:gd name="connsiteY10" fmla="*/ 8407 h 10080"/>
              <a:gd name="connsiteX11" fmla="*/ 4741 w 11129"/>
              <a:gd name="connsiteY11" fmla="*/ 8532 h 10080"/>
              <a:gd name="connsiteX12" fmla="*/ 4115 w 11129"/>
              <a:gd name="connsiteY12" fmla="*/ 8602 h 10080"/>
              <a:gd name="connsiteX13" fmla="*/ 4175 w 11129"/>
              <a:gd name="connsiteY13" fmla="*/ 9738 h 10080"/>
              <a:gd name="connsiteX14" fmla="*/ 8422 w 11129"/>
              <a:gd name="connsiteY14" fmla="*/ 10080 h 10080"/>
              <a:gd name="connsiteX15" fmla="*/ 8851 w 11129"/>
              <a:gd name="connsiteY15" fmla="*/ 8546 h 10080"/>
              <a:gd name="connsiteX16" fmla="*/ 10000 w 11129"/>
              <a:gd name="connsiteY16" fmla="*/ 6902 h 10080"/>
              <a:gd name="connsiteX17" fmla="*/ 10590 w 11129"/>
              <a:gd name="connsiteY17" fmla="*/ 5485 h 10080"/>
              <a:gd name="connsiteX18" fmla="*/ 11004 w 11129"/>
              <a:gd name="connsiteY18" fmla="*/ 295 h 10080"/>
              <a:gd name="connsiteX19" fmla="*/ 9840 w 11129"/>
              <a:gd name="connsiteY19" fmla="*/ 109 h 10080"/>
              <a:gd name="connsiteX20" fmla="*/ 9356 w 11129"/>
              <a:gd name="connsiteY20" fmla="*/ 88 h 10080"/>
              <a:gd name="connsiteX21" fmla="*/ 8753 w 11129"/>
              <a:gd name="connsiteY21" fmla="*/ 268 h 10080"/>
              <a:gd name="connsiteX22" fmla="*/ 8230 w 11129"/>
              <a:gd name="connsiteY22" fmla="*/ 573 h 10080"/>
              <a:gd name="connsiteX23" fmla="*/ 7269 w 11129"/>
              <a:gd name="connsiteY23" fmla="*/ 1016 h 10080"/>
              <a:gd name="connsiteX24" fmla="*/ 4636 w 11129"/>
              <a:gd name="connsiteY24" fmla="*/ 1892 h 10080"/>
              <a:gd name="connsiteX25" fmla="*/ 3540 w 11129"/>
              <a:gd name="connsiteY25" fmla="*/ 2377 h 10080"/>
              <a:gd name="connsiteX26" fmla="*/ 3540 w 11129"/>
              <a:gd name="connsiteY26" fmla="*/ 2546 h 10080"/>
              <a:gd name="connsiteX27" fmla="*/ 3664 w 11129"/>
              <a:gd name="connsiteY27" fmla="*/ 2518 h 10080"/>
              <a:gd name="connsiteX28" fmla="*/ 3690 w 11129"/>
              <a:gd name="connsiteY28" fmla="*/ 2652 h 10080"/>
              <a:gd name="connsiteX29" fmla="*/ 3492 w 11129"/>
              <a:gd name="connsiteY29" fmla="*/ 2738 h 10080"/>
              <a:gd name="connsiteX30" fmla="*/ 2670 w 11129"/>
              <a:gd name="connsiteY30" fmla="*/ 3259 h 10080"/>
              <a:gd name="connsiteX31" fmla="*/ 2356 w 11129"/>
              <a:gd name="connsiteY31" fmla="*/ 3541 h 10080"/>
              <a:gd name="connsiteX32" fmla="*/ 1766 w 11129"/>
              <a:gd name="connsiteY32" fmla="*/ 3912 h 10080"/>
              <a:gd name="connsiteX33" fmla="*/ 1572 w 11129"/>
              <a:gd name="connsiteY33" fmla="*/ 4085 h 10080"/>
              <a:gd name="connsiteX34" fmla="*/ 1579 w 11129"/>
              <a:gd name="connsiteY34" fmla="*/ 4216 h 10080"/>
              <a:gd name="connsiteX35" fmla="*/ 1306 w 11129"/>
              <a:gd name="connsiteY35" fmla="*/ 4370 h 10080"/>
              <a:gd name="connsiteX36" fmla="*/ 879 w 11129"/>
              <a:gd name="connsiteY36" fmla="*/ 4289 h 10080"/>
              <a:gd name="connsiteX37" fmla="*/ 393 w 11129"/>
              <a:gd name="connsiteY37" fmla="*/ 4620 h 10080"/>
              <a:gd name="connsiteX38" fmla="*/ 393 w 11129"/>
              <a:gd name="connsiteY38" fmla="*/ 4789 h 10080"/>
              <a:gd name="connsiteX39" fmla="*/ 0 w 11129"/>
              <a:gd name="connsiteY39" fmla="*/ 5015 h 10080"/>
              <a:gd name="connsiteX40" fmla="*/ 210 w 11129"/>
              <a:gd name="connsiteY40" fmla="*/ 5144 h 10080"/>
              <a:gd name="connsiteX41" fmla="*/ 516 w 11129"/>
              <a:gd name="connsiteY41" fmla="*/ 5027 h 10080"/>
              <a:gd name="connsiteX42" fmla="*/ 1093 w 11129"/>
              <a:gd name="connsiteY42" fmla="*/ 5233 h 10080"/>
              <a:gd name="connsiteX43" fmla="*/ 1694 w 11129"/>
              <a:gd name="connsiteY43" fmla="*/ 4979 h 10080"/>
              <a:gd name="connsiteX44" fmla="*/ 1830 w 11129"/>
              <a:gd name="connsiteY44" fmla="*/ 5043 h 10080"/>
              <a:gd name="connsiteX45" fmla="*/ 1208 w 11129"/>
              <a:gd name="connsiteY45" fmla="*/ 5335 h 10080"/>
              <a:gd name="connsiteX46" fmla="*/ 1830 w 11129"/>
              <a:gd name="connsiteY46" fmla="*/ 5673 h 10080"/>
              <a:gd name="connsiteX47" fmla="*/ 2226 w 11129"/>
              <a:gd name="connsiteY47" fmla="*/ 5464 h 10080"/>
              <a:gd name="connsiteX48" fmla="*/ 2506 w 11129"/>
              <a:gd name="connsiteY48" fmla="*/ 5414 h 10080"/>
              <a:gd name="connsiteX49" fmla="*/ 2521 w 11129"/>
              <a:gd name="connsiteY49" fmla="*/ 5571 h 10080"/>
              <a:gd name="connsiteX50" fmla="*/ 2119 w 11129"/>
              <a:gd name="connsiteY50" fmla="*/ 5735 h 10080"/>
              <a:gd name="connsiteX51" fmla="*/ 2352 w 11129"/>
              <a:gd name="connsiteY51" fmla="*/ 5941 h 10080"/>
              <a:gd name="connsiteX52" fmla="*/ 3131 w 11129"/>
              <a:gd name="connsiteY52" fmla="*/ 5548 h 10080"/>
              <a:gd name="connsiteX53" fmla="*/ 3005 w 11129"/>
              <a:gd name="connsiteY53" fmla="*/ 5396 h 10080"/>
              <a:gd name="connsiteX54" fmla="*/ 3284 w 11129"/>
              <a:gd name="connsiteY54" fmla="*/ 5244 h 10080"/>
              <a:gd name="connsiteX55" fmla="*/ 3579 w 11129"/>
              <a:gd name="connsiteY55" fmla="*/ 5401 h 10080"/>
              <a:gd name="connsiteX56" fmla="*/ 3962 w 11129"/>
              <a:gd name="connsiteY56" fmla="*/ 5331 h 10080"/>
              <a:gd name="connsiteX57" fmla="*/ 5234 w 11129"/>
              <a:gd name="connsiteY57" fmla="*/ 3884 h 10080"/>
              <a:gd name="connsiteX58" fmla="*/ 5200 w 11129"/>
              <a:gd name="connsiteY58" fmla="*/ 4046 h 10080"/>
              <a:gd name="connsiteX59" fmla="*/ 4273 w 11129"/>
              <a:gd name="connsiteY59" fmla="*/ 5531 h 10080"/>
              <a:gd name="connsiteX60" fmla="*/ 5649 w 11129"/>
              <a:gd name="connsiteY60" fmla="*/ 5347 h 10080"/>
              <a:gd name="connsiteX61" fmla="*/ 5565 w 11129"/>
              <a:gd name="connsiteY61" fmla="*/ 5605 h 10080"/>
              <a:gd name="connsiteX62" fmla="*/ 4618 w 11129"/>
              <a:gd name="connsiteY62" fmla="*/ 5757 h 10080"/>
              <a:gd name="connsiteX63" fmla="*/ 4659 w 11129"/>
              <a:gd name="connsiteY63" fmla="*/ 5953 h 10080"/>
              <a:gd name="connsiteX64" fmla="*/ 5265 w 11129"/>
              <a:gd name="connsiteY64" fmla="*/ 5935 h 10080"/>
              <a:gd name="connsiteX65" fmla="*/ 5245 w 11129"/>
              <a:gd name="connsiteY65" fmla="*/ 6110 h 10080"/>
              <a:gd name="connsiteX66" fmla="*/ 4800 w 11129"/>
              <a:gd name="connsiteY66" fmla="*/ 6144 h 10080"/>
              <a:gd name="connsiteX67" fmla="*/ 4800 w 11129"/>
              <a:gd name="connsiteY67" fmla="*/ 6329 h 10080"/>
              <a:gd name="connsiteX68" fmla="*/ 5139 w 11129"/>
              <a:gd name="connsiteY68" fmla="*/ 6342 h 10080"/>
              <a:gd name="connsiteX69" fmla="*/ 5118 w 11129"/>
              <a:gd name="connsiteY69" fmla="*/ 6500 h 10080"/>
              <a:gd name="connsiteX70" fmla="*/ 4735 w 11129"/>
              <a:gd name="connsiteY70" fmla="*/ 6579 h 10080"/>
              <a:gd name="connsiteX71" fmla="*/ 4618 w 11129"/>
              <a:gd name="connsiteY71" fmla="*/ 6617 h 10080"/>
              <a:gd name="connsiteX72" fmla="*/ 4517 w 11129"/>
              <a:gd name="connsiteY72" fmla="*/ 6565 h 10080"/>
              <a:gd name="connsiteX73" fmla="*/ 4587 w 11129"/>
              <a:gd name="connsiteY73" fmla="*/ 6495 h 10080"/>
              <a:gd name="connsiteX74" fmla="*/ 4523 w 11129"/>
              <a:gd name="connsiteY74" fmla="*/ 6280 h 10080"/>
              <a:gd name="connsiteX75" fmla="*/ 4207 w 11129"/>
              <a:gd name="connsiteY75" fmla="*/ 5959 h 10080"/>
              <a:gd name="connsiteX76" fmla="*/ 4025 w 11129"/>
              <a:gd name="connsiteY76" fmla="*/ 6004 h 10080"/>
              <a:gd name="connsiteX77" fmla="*/ 4048 w 11129"/>
              <a:gd name="connsiteY77" fmla="*/ 5834 h 10080"/>
              <a:gd name="connsiteX78" fmla="*/ 3742 w 11129"/>
              <a:gd name="connsiteY78" fmla="*/ 5651 h 10080"/>
              <a:gd name="connsiteX79" fmla="*/ 3303 w 11129"/>
              <a:gd name="connsiteY79" fmla="*/ 5885 h 10080"/>
              <a:gd name="connsiteX80" fmla="*/ 3341 w 11129"/>
              <a:gd name="connsiteY80" fmla="*/ 6358 h 10080"/>
              <a:gd name="connsiteX81" fmla="*/ 3184 w 11129"/>
              <a:gd name="connsiteY81" fmla="*/ 6398 h 10080"/>
              <a:gd name="connsiteX82" fmla="*/ 3195 w 11129"/>
              <a:gd name="connsiteY82" fmla="*/ 6954 h 10080"/>
              <a:gd name="connsiteX83" fmla="*/ 3471 w 11129"/>
              <a:gd name="connsiteY83" fmla="*/ 6986 h 10080"/>
              <a:gd name="connsiteX84" fmla="*/ 3557 w 11129"/>
              <a:gd name="connsiteY84" fmla="*/ 7048 h 10080"/>
              <a:gd name="connsiteX85" fmla="*/ 3540 w 11129"/>
              <a:gd name="connsiteY85" fmla="*/ 7639 h 10080"/>
              <a:gd name="connsiteX86" fmla="*/ 6274 w 11129"/>
              <a:gd name="connsiteY86" fmla="*/ 7626 h 10080"/>
              <a:gd name="connsiteX87" fmla="*/ 6579 w 11129"/>
              <a:gd name="connsiteY87" fmla="*/ 7151 h 10080"/>
              <a:gd name="connsiteX88" fmla="*/ 6787 w 11129"/>
              <a:gd name="connsiteY88" fmla="*/ 6599 h 10080"/>
              <a:gd name="connsiteX89" fmla="*/ 6813 w 11129"/>
              <a:gd name="connsiteY89" fmla="*/ 5496 h 10080"/>
              <a:gd name="connsiteX90" fmla="*/ 6853 w 11129"/>
              <a:gd name="connsiteY90" fmla="*/ 5300 h 10080"/>
              <a:gd name="connsiteX91" fmla="*/ 6893 w 11129"/>
              <a:gd name="connsiteY91" fmla="*/ 5200 h 10080"/>
              <a:gd name="connsiteX0" fmla="*/ 6893 w 11129"/>
              <a:gd name="connsiteY0" fmla="*/ 5200 h 10080"/>
              <a:gd name="connsiteX1" fmla="*/ 7034 w 11129"/>
              <a:gd name="connsiteY1" fmla="*/ 5386 h 10080"/>
              <a:gd name="connsiteX2" fmla="*/ 7078 w 11129"/>
              <a:gd name="connsiteY2" fmla="*/ 5700 h 10080"/>
              <a:gd name="connsiteX3" fmla="*/ 7000 w 11129"/>
              <a:gd name="connsiteY3" fmla="*/ 6544 h 10080"/>
              <a:gd name="connsiteX4" fmla="*/ 6913 w 11129"/>
              <a:gd name="connsiteY4" fmla="*/ 6998 h 10080"/>
              <a:gd name="connsiteX5" fmla="*/ 6739 w 11129"/>
              <a:gd name="connsiteY5" fmla="*/ 7393 h 10080"/>
              <a:gd name="connsiteX6" fmla="*/ 6515 w 11129"/>
              <a:gd name="connsiteY6" fmla="*/ 7758 h 10080"/>
              <a:gd name="connsiteX7" fmla="*/ 6323 w 11129"/>
              <a:gd name="connsiteY7" fmla="*/ 7966 h 10080"/>
              <a:gd name="connsiteX8" fmla="*/ 6127 w 11129"/>
              <a:gd name="connsiteY8" fmla="*/ 8144 h 10080"/>
              <a:gd name="connsiteX9" fmla="*/ 5777 w 11129"/>
              <a:gd name="connsiteY9" fmla="*/ 8282 h 10080"/>
              <a:gd name="connsiteX10" fmla="*/ 5329 w 11129"/>
              <a:gd name="connsiteY10" fmla="*/ 8407 h 10080"/>
              <a:gd name="connsiteX11" fmla="*/ 4741 w 11129"/>
              <a:gd name="connsiteY11" fmla="*/ 8532 h 10080"/>
              <a:gd name="connsiteX12" fmla="*/ 4115 w 11129"/>
              <a:gd name="connsiteY12" fmla="*/ 8602 h 10080"/>
              <a:gd name="connsiteX13" fmla="*/ 4175 w 11129"/>
              <a:gd name="connsiteY13" fmla="*/ 9738 h 10080"/>
              <a:gd name="connsiteX14" fmla="*/ 8422 w 11129"/>
              <a:gd name="connsiteY14" fmla="*/ 10080 h 10080"/>
              <a:gd name="connsiteX15" fmla="*/ 8851 w 11129"/>
              <a:gd name="connsiteY15" fmla="*/ 8546 h 10080"/>
              <a:gd name="connsiteX16" fmla="*/ 10000 w 11129"/>
              <a:gd name="connsiteY16" fmla="*/ 6902 h 10080"/>
              <a:gd name="connsiteX17" fmla="*/ 10635 w 11129"/>
              <a:gd name="connsiteY17" fmla="*/ 5503 h 10080"/>
              <a:gd name="connsiteX18" fmla="*/ 11004 w 11129"/>
              <a:gd name="connsiteY18" fmla="*/ 295 h 10080"/>
              <a:gd name="connsiteX19" fmla="*/ 9840 w 11129"/>
              <a:gd name="connsiteY19" fmla="*/ 109 h 10080"/>
              <a:gd name="connsiteX20" fmla="*/ 9356 w 11129"/>
              <a:gd name="connsiteY20" fmla="*/ 88 h 10080"/>
              <a:gd name="connsiteX21" fmla="*/ 8753 w 11129"/>
              <a:gd name="connsiteY21" fmla="*/ 268 h 10080"/>
              <a:gd name="connsiteX22" fmla="*/ 8230 w 11129"/>
              <a:gd name="connsiteY22" fmla="*/ 573 h 10080"/>
              <a:gd name="connsiteX23" fmla="*/ 7269 w 11129"/>
              <a:gd name="connsiteY23" fmla="*/ 1016 h 10080"/>
              <a:gd name="connsiteX24" fmla="*/ 4636 w 11129"/>
              <a:gd name="connsiteY24" fmla="*/ 1892 h 10080"/>
              <a:gd name="connsiteX25" fmla="*/ 3540 w 11129"/>
              <a:gd name="connsiteY25" fmla="*/ 2377 h 10080"/>
              <a:gd name="connsiteX26" fmla="*/ 3540 w 11129"/>
              <a:gd name="connsiteY26" fmla="*/ 2546 h 10080"/>
              <a:gd name="connsiteX27" fmla="*/ 3664 w 11129"/>
              <a:gd name="connsiteY27" fmla="*/ 2518 h 10080"/>
              <a:gd name="connsiteX28" fmla="*/ 3690 w 11129"/>
              <a:gd name="connsiteY28" fmla="*/ 2652 h 10080"/>
              <a:gd name="connsiteX29" fmla="*/ 3492 w 11129"/>
              <a:gd name="connsiteY29" fmla="*/ 2738 h 10080"/>
              <a:gd name="connsiteX30" fmla="*/ 2670 w 11129"/>
              <a:gd name="connsiteY30" fmla="*/ 3259 h 10080"/>
              <a:gd name="connsiteX31" fmla="*/ 2356 w 11129"/>
              <a:gd name="connsiteY31" fmla="*/ 3541 h 10080"/>
              <a:gd name="connsiteX32" fmla="*/ 1766 w 11129"/>
              <a:gd name="connsiteY32" fmla="*/ 3912 h 10080"/>
              <a:gd name="connsiteX33" fmla="*/ 1572 w 11129"/>
              <a:gd name="connsiteY33" fmla="*/ 4085 h 10080"/>
              <a:gd name="connsiteX34" fmla="*/ 1579 w 11129"/>
              <a:gd name="connsiteY34" fmla="*/ 4216 h 10080"/>
              <a:gd name="connsiteX35" fmla="*/ 1306 w 11129"/>
              <a:gd name="connsiteY35" fmla="*/ 4370 h 10080"/>
              <a:gd name="connsiteX36" fmla="*/ 879 w 11129"/>
              <a:gd name="connsiteY36" fmla="*/ 4289 h 10080"/>
              <a:gd name="connsiteX37" fmla="*/ 393 w 11129"/>
              <a:gd name="connsiteY37" fmla="*/ 4620 h 10080"/>
              <a:gd name="connsiteX38" fmla="*/ 393 w 11129"/>
              <a:gd name="connsiteY38" fmla="*/ 4789 h 10080"/>
              <a:gd name="connsiteX39" fmla="*/ 0 w 11129"/>
              <a:gd name="connsiteY39" fmla="*/ 5015 h 10080"/>
              <a:gd name="connsiteX40" fmla="*/ 210 w 11129"/>
              <a:gd name="connsiteY40" fmla="*/ 5144 h 10080"/>
              <a:gd name="connsiteX41" fmla="*/ 516 w 11129"/>
              <a:gd name="connsiteY41" fmla="*/ 5027 h 10080"/>
              <a:gd name="connsiteX42" fmla="*/ 1093 w 11129"/>
              <a:gd name="connsiteY42" fmla="*/ 5233 h 10080"/>
              <a:gd name="connsiteX43" fmla="*/ 1694 w 11129"/>
              <a:gd name="connsiteY43" fmla="*/ 4979 h 10080"/>
              <a:gd name="connsiteX44" fmla="*/ 1830 w 11129"/>
              <a:gd name="connsiteY44" fmla="*/ 5043 h 10080"/>
              <a:gd name="connsiteX45" fmla="*/ 1208 w 11129"/>
              <a:gd name="connsiteY45" fmla="*/ 5335 h 10080"/>
              <a:gd name="connsiteX46" fmla="*/ 1830 w 11129"/>
              <a:gd name="connsiteY46" fmla="*/ 5673 h 10080"/>
              <a:gd name="connsiteX47" fmla="*/ 2226 w 11129"/>
              <a:gd name="connsiteY47" fmla="*/ 5464 h 10080"/>
              <a:gd name="connsiteX48" fmla="*/ 2506 w 11129"/>
              <a:gd name="connsiteY48" fmla="*/ 5414 h 10080"/>
              <a:gd name="connsiteX49" fmla="*/ 2521 w 11129"/>
              <a:gd name="connsiteY49" fmla="*/ 5571 h 10080"/>
              <a:gd name="connsiteX50" fmla="*/ 2119 w 11129"/>
              <a:gd name="connsiteY50" fmla="*/ 5735 h 10080"/>
              <a:gd name="connsiteX51" fmla="*/ 2352 w 11129"/>
              <a:gd name="connsiteY51" fmla="*/ 5941 h 10080"/>
              <a:gd name="connsiteX52" fmla="*/ 3131 w 11129"/>
              <a:gd name="connsiteY52" fmla="*/ 5548 h 10080"/>
              <a:gd name="connsiteX53" fmla="*/ 3005 w 11129"/>
              <a:gd name="connsiteY53" fmla="*/ 5396 h 10080"/>
              <a:gd name="connsiteX54" fmla="*/ 3284 w 11129"/>
              <a:gd name="connsiteY54" fmla="*/ 5244 h 10080"/>
              <a:gd name="connsiteX55" fmla="*/ 3579 w 11129"/>
              <a:gd name="connsiteY55" fmla="*/ 5401 h 10080"/>
              <a:gd name="connsiteX56" fmla="*/ 3962 w 11129"/>
              <a:gd name="connsiteY56" fmla="*/ 5331 h 10080"/>
              <a:gd name="connsiteX57" fmla="*/ 5234 w 11129"/>
              <a:gd name="connsiteY57" fmla="*/ 3884 h 10080"/>
              <a:gd name="connsiteX58" fmla="*/ 5200 w 11129"/>
              <a:gd name="connsiteY58" fmla="*/ 4046 h 10080"/>
              <a:gd name="connsiteX59" fmla="*/ 4273 w 11129"/>
              <a:gd name="connsiteY59" fmla="*/ 5531 h 10080"/>
              <a:gd name="connsiteX60" fmla="*/ 5649 w 11129"/>
              <a:gd name="connsiteY60" fmla="*/ 5347 h 10080"/>
              <a:gd name="connsiteX61" fmla="*/ 5565 w 11129"/>
              <a:gd name="connsiteY61" fmla="*/ 5605 h 10080"/>
              <a:gd name="connsiteX62" fmla="*/ 4618 w 11129"/>
              <a:gd name="connsiteY62" fmla="*/ 5757 h 10080"/>
              <a:gd name="connsiteX63" fmla="*/ 4659 w 11129"/>
              <a:gd name="connsiteY63" fmla="*/ 5953 h 10080"/>
              <a:gd name="connsiteX64" fmla="*/ 5265 w 11129"/>
              <a:gd name="connsiteY64" fmla="*/ 5935 h 10080"/>
              <a:gd name="connsiteX65" fmla="*/ 5245 w 11129"/>
              <a:gd name="connsiteY65" fmla="*/ 6110 h 10080"/>
              <a:gd name="connsiteX66" fmla="*/ 4800 w 11129"/>
              <a:gd name="connsiteY66" fmla="*/ 6144 h 10080"/>
              <a:gd name="connsiteX67" fmla="*/ 4800 w 11129"/>
              <a:gd name="connsiteY67" fmla="*/ 6329 h 10080"/>
              <a:gd name="connsiteX68" fmla="*/ 5139 w 11129"/>
              <a:gd name="connsiteY68" fmla="*/ 6342 h 10080"/>
              <a:gd name="connsiteX69" fmla="*/ 5118 w 11129"/>
              <a:gd name="connsiteY69" fmla="*/ 6500 h 10080"/>
              <a:gd name="connsiteX70" fmla="*/ 4735 w 11129"/>
              <a:gd name="connsiteY70" fmla="*/ 6579 h 10080"/>
              <a:gd name="connsiteX71" fmla="*/ 4618 w 11129"/>
              <a:gd name="connsiteY71" fmla="*/ 6617 h 10080"/>
              <a:gd name="connsiteX72" fmla="*/ 4517 w 11129"/>
              <a:gd name="connsiteY72" fmla="*/ 6565 h 10080"/>
              <a:gd name="connsiteX73" fmla="*/ 4587 w 11129"/>
              <a:gd name="connsiteY73" fmla="*/ 6495 h 10080"/>
              <a:gd name="connsiteX74" fmla="*/ 4523 w 11129"/>
              <a:gd name="connsiteY74" fmla="*/ 6280 h 10080"/>
              <a:gd name="connsiteX75" fmla="*/ 4207 w 11129"/>
              <a:gd name="connsiteY75" fmla="*/ 5959 h 10080"/>
              <a:gd name="connsiteX76" fmla="*/ 4025 w 11129"/>
              <a:gd name="connsiteY76" fmla="*/ 6004 h 10080"/>
              <a:gd name="connsiteX77" fmla="*/ 4048 w 11129"/>
              <a:gd name="connsiteY77" fmla="*/ 5834 h 10080"/>
              <a:gd name="connsiteX78" fmla="*/ 3742 w 11129"/>
              <a:gd name="connsiteY78" fmla="*/ 5651 h 10080"/>
              <a:gd name="connsiteX79" fmla="*/ 3303 w 11129"/>
              <a:gd name="connsiteY79" fmla="*/ 5885 h 10080"/>
              <a:gd name="connsiteX80" fmla="*/ 3341 w 11129"/>
              <a:gd name="connsiteY80" fmla="*/ 6358 h 10080"/>
              <a:gd name="connsiteX81" fmla="*/ 3184 w 11129"/>
              <a:gd name="connsiteY81" fmla="*/ 6398 h 10080"/>
              <a:gd name="connsiteX82" fmla="*/ 3195 w 11129"/>
              <a:gd name="connsiteY82" fmla="*/ 6954 h 10080"/>
              <a:gd name="connsiteX83" fmla="*/ 3471 w 11129"/>
              <a:gd name="connsiteY83" fmla="*/ 6986 h 10080"/>
              <a:gd name="connsiteX84" fmla="*/ 3557 w 11129"/>
              <a:gd name="connsiteY84" fmla="*/ 7048 h 10080"/>
              <a:gd name="connsiteX85" fmla="*/ 3540 w 11129"/>
              <a:gd name="connsiteY85" fmla="*/ 7639 h 10080"/>
              <a:gd name="connsiteX86" fmla="*/ 6274 w 11129"/>
              <a:gd name="connsiteY86" fmla="*/ 7626 h 10080"/>
              <a:gd name="connsiteX87" fmla="*/ 6579 w 11129"/>
              <a:gd name="connsiteY87" fmla="*/ 7151 h 10080"/>
              <a:gd name="connsiteX88" fmla="*/ 6787 w 11129"/>
              <a:gd name="connsiteY88" fmla="*/ 6599 h 10080"/>
              <a:gd name="connsiteX89" fmla="*/ 6813 w 11129"/>
              <a:gd name="connsiteY89" fmla="*/ 5496 h 10080"/>
              <a:gd name="connsiteX90" fmla="*/ 6853 w 11129"/>
              <a:gd name="connsiteY90" fmla="*/ 5300 h 10080"/>
              <a:gd name="connsiteX91" fmla="*/ 6893 w 11129"/>
              <a:gd name="connsiteY91" fmla="*/ 5200 h 10080"/>
              <a:gd name="connsiteX0" fmla="*/ 6893 w 11031"/>
              <a:gd name="connsiteY0" fmla="*/ 5112 h 9992"/>
              <a:gd name="connsiteX1" fmla="*/ 7034 w 11031"/>
              <a:gd name="connsiteY1" fmla="*/ 5298 h 9992"/>
              <a:gd name="connsiteX2" fmla="*/ 7078 w 11031"/>
              <a:gd name="connsiteY2" fmla="*/ 5612 h 9992"/>
              <a:gd name="connsiteX3" fmla="*/ 7000 w 11031"/>
              <a:gd name="connsiteY3" fmla="*/ 6456 h 9992"/>
              <a:gd name="connsiteX4" fmla="*/ 6913 w 11031"/>
              <a:gd name="connsiteY4" fmla="*/ 6910 h 9992"/>
              <a:gd name="connsiteX5" fmla="*/ 6739 w 11031"/>
              <a:gd name="connsiteY5" fmla="*/ 7305 h 9992"/>
              <a:gd name="connsiteX6" fmla="*/ 6515 w 11031"/>
              <a:gd name="connsiteY6" fmla="*/ 7670 h 9992"/>
              <a:gd name="connsiteX7" fmla="*/ 6323 w 11031"/>
              <a:gd name="connsiteY7" fmla="*/ 7878 h 9992"/>
              <a:gd name="connsiteX8" fmla="*/ 6127 w 11031"/>
              <a:gd name="connsiteY8" fmla="*/ 8056 h 9992"/>
              <a:gd name="connsiteX9" fmla="*/ 5777 w 11031"/>
              <a:gd name="connsiteY9" fmla="*/ 8194 h 9992"/>
              <a:gd name="connsiteX10" fmla="*/ 5329 w 11031"/>
              <a:gd name="connsiteY10" fmla="*/ 8319 h 9992"/>
              <a:gd name="connsiteX11" fmla="*/ 4741 w 11031"/>
              <a:gd name="connsiteY11" fmla="*/ 8444 h 9992"/>
              <a:gd name="connsiteX12" fmla="*/ 4115 w 11031"/>
              <a:gd name="connsiteY12" fmla="*/ 8514 h 9992"/>
              <a:gd name="connsiteX13" fmla="*/ 4175 w 11031"/>
              <a:gd name="connsiteY13" fmla="*/ 9650 h 9992"/>
              <a:gd name="connsiteX14" fmla="*/ 8422 w 11031"/>
              <a:gd name="connsiteY14" fmla="*/ 9992 h 9992"/>
              <a:gd name="connsiteX15" fmla="*/ 8851 w 11031"/>
              <a:gd name="connsiteY15" fmla="*/ 8458 h 9992"/>
              <a:gd name="connsiteX16" fmla="*/ 10000 w 11031"/>
              <a:gd name="connsiteY16" fmla="*/ 6814 h 9992"/>
              <a:gd name="connsiteX17" fmla="*/ 10635 w 11031"/>
              <a:gd name="connsiteY17" fmla="*/ 5415 h 9992"/>
              <a:gd name="connsiteX18" fmla="*/ 11004 w 11031"/>
              <a:gd name="connsiteY18" fmla="*/ 207 h 9992"/>
              <a:gd name="connsiteX19" fmla="*/ 9090 w 11031"/>
              <a:gd name="connsiteY19" fmla="*/ 2907 h 9992"/>
              <a:gd name="connsiteX20" fmla="*/ 9356 w 11031"/>
              <a:gd name="connsiteY20" fmla="*/ 0 h 9992"/>
              <a:gd name="connsiteX21" fmla="*/ 8753 w 11031"/>
              <a:gd name="connsiteY21" fmla="*/ 180 h 9992"/>
              <a:gd name="connsiteX22" fmla="*/ 8230 w 11031"/>
              <a:gd name="connsiteY22" fmla="*/ 485 h 9992"/>
              <a:gd name="connsiteX23" fmla="*/ 7269 w 11031"/>
              <a:gd name="connsiteY23" fmla="*/ 928 h 9992"/>
              <a:gd name="connsiteX24" fmla="*/ 4636 w 11031"/>
              <a:gd name="connsiteY24" fmla="*/ 1804 h 9992"/>
              <a:gd name="connsiteX25" fmla="*/ 3540 w 11031"/>
              <a:gd name="connsiteY25" fmla="*/ 2289 h 9992"/>
              <a:gd name="connsiteX26" fmla="*/ 3540 w 11031"/>
              <a:gd name="connsiteY26" fmla="*/ 2458 h 9992"/>
              <a:gd name="connsiteX27" fmla="*/ 3664 w 11031"/>
              <a:gd name="connsiteY27" fmla="*/ 2430 h 9992"/>
              <a:gd name="connsiteX28" fmla="*/ 3690 w 11031"/>
              <a:gd name="connsiteY28" fmla="*/ 2564 h 9992"/>
              <a:gd name="connsiteX29" fmla="*/ 3492 w 11031"/>
              <a:gd name="connsiteY29" fmla="*/ 2650 h 9992"/>
              <a:gd name="connsiteX30" fmla="*/ 2670 w 11031"/>
              <a:gd name="connsiteY30" fmla="*/ 3171 h 9992"/>
              <a:gd name="connsiteX31" fmla="*/ 2356 w 11031"/>
              <a:gd name="connsiteY31" fmla="*/ 3453 h 9992"/>
              <a:gd name="connsiteX32" fmla="*/ 1766 w 11031"/>
              <a:gd name="connsiteY32" fmla="*/ 3824 h 9992"/>
              <a:gd name="connsiteX33" fmla="*/ 1572 w 11031"/>
              <a:gd name="connsiteY33" fmla="*/ 3997 h 9992"/>
              <a:gd name="connsiteX34" fmla="*/ 1579 w 11031"/>
              <a:gd name="connsiteY34" fmla="*/ 4128 h 9992"/>
              <a:gd name="connsiteX35" fmla="*/ 1306 w 11031"/>
              <a:gd name="connsiteY35" fmla="*/ 4282 h 9992"/>
              <a:gd name="connsiteX36" fmla="*/ 879 w 11031"/>
              <a:gd name="connsiteY36" fmla="*/ 4201 h 9992"/>
              <a:gd name="connsiteX37" fmla="*/ 393 w 11031"/>
              <a:gd name="connsiteY37" fmla="*/ 4532 h 9992"/>
              <a:gd name="connsiteX38" fmla="*/ 393 w 11031"/>
              <a:gd name="connsiteY38" fmla="*/ 4701 h 9992"/>
              <a:gd name="connsiteX39" fmla="*/ 0 w 11031"/>
              <a:gd name="connsiteY39" fmla="*/ 4927 h 9992"/>
              <a:gd name="connsiteX40" fmla="*/ 210 w 11031"/>
              <a:gd name="connsiteY40" fmla="*/ 5056 h 9992"/>
              <a:gd name="connsiteX41" fmla="*/ 516 w 11031"/>
              <a:gd name="connsiteY41" fmla="*/ 4939 h 9992"/>
              <a:gd name="connsiteX42" fmla="*/ 1093 w 11031"/>
              <a:gd name="connsiteY42" fmla="*/ 5145 h 9992"/>
              <a:gd name="connsiteX43" fmla="*/ 1694 w 11031"/>
              <a:gd name="connsiteY43" fmla="*/ 4891 h 9992"/>
              <a:gd name="connsiteX44" fmla="*/ 1830 w 11031"/>
              <a:gd name="connsiteY44" fmla="*/ 4955 h 9992"/>
              <a:gd name="connsiteX45" fmla="*/ 1208 w 11031"/>
              <a:gd name="connsiteY45" fmla="*/ 5247 h 9992"/>
              <a:gd name="connsiteX46" fmla="*/ 1830 w 11031"/>
              <a:gd name="connsiteY46" fmla="*/ 5585 h 9992"/>
              <a:gd name="connsiteX47" fmla="*/ 2226 w 11031"/>
              <a:gd name="connsiteY47" fmla="*/ 5376 h 9992"/>
              <a:gd name="connsiteX48" fmla="*/ 2506 w 11031"/>
              <a:gd name="connsiteY48" fmla="*/ 5326 h 9992"/>
              <a:gd name="connsiteX49" fmla="*/ 2521 w 11031"/>
              <a:gd name="connsiteY49" fmla="*/ 5483 h 9992"/>
              <a:gd name="connsiteX50" fmla="*/ 2119 w 11031"/>
              <a:gd name="connsiteY50" fmla="*/ 5647 h 9992"/>
              <a:gd name="connsiteX51" fmla="*/ 2352 w 11031"/>
              <a:gd name="connsiteY51" fmla="*/ 5853 h 9992"/>
              <a:gd name="connsiteX52" fmla="*/ 3131 w 11031"/>
              <a:gd name="connsiteY52" fmla="*/ 5460 h 9992"/>
              <a:gd name="connsiteX53" fmla="*/ 3005 w 11031"/>
              <a:gd name="connsiteY53" fmla="*/ 5308 h 9992"/>
              <a:gd name="connsiteX54" fmla="*/ 3284 w 11031"/>
              <a:gd name="connsiteY54" fmla="*/ 5156 h 9992"/>
              <a:gd name="connsiteX55" fmla="*/ 3579 w 11031"/>
              <a:gd name="connsiteY55" fmla="*/ 5313 h 9992"/>
              <a:gd name="connsiteX56" fmla="*/ 3962 w 11031"/>
              <a:gd name="connsiteY56" fmla="*/ 5243 h 9992"/>
              <a:gd name="connsiteX57" fmla="*/ 5234 w 11031"/>
              <a:gd name="connsiteY57" fmla="*/ 3796 h 9992"/>
              <a:gd name="connsiteX58" fmla="*/ 5200 w 11031"/>
              <a:gd name="connsiteY58" fmla="*/ 3958 h 9992"/>
              <a:gd name="connsiteX59" fmla="*/ 4273 w 11031"/>
              <a:gd name="connsiteY59" fmla="*/ 5443 h 9992"/>
              <a:gd name="connsiteX60" fmla="*/ 5649 w 11031"/>
              <a:gd name="connsiteY60" fmla="*/ 5259 h 9992"/>
              <a:gd name="connsiteX61" fmla="*/ 5565 w 11031"/>
              <a:gd name="connsiteY61" fmla="*/ 5517 h 9992"/>
              <a:gd name="connsiteX62" fmla="*/ 4618 w 11031"/>
              <a:gd name="connsiteY62" fmla="*/ 5669 h 9992"/>
              <a:gd name="connsiteX63" fmla="*/ 4659 w 11031"/>
              <a:gd name="connsiteY63" fmla="*/ 5865 h 9992"/>
              <a:gd name="connsiteX64" fmla="*/ 5265 w 11031"/>
              <a:gd name="connsiteY64" fmla="*/ 5847 h 9992"/>
              <a:gd name="connsiteX65" fmla="*/ 5245 w 11031"/>
              <a:gd name="connsiteY65" fmla="*/ 6022 h 9992"/>
              <a:gd name="connsiteX66" fmla="*/ 4800 w 11031"/>
              <a:gd name="connsiteY66" fmla="*/ 6056 h 9992"/>
              <a:gd name="connsiteX67" fmla="*/ 4800 w 11031"/>
              <a:gd name="connsiteY67" fmla="*/ 6241 h 9992"/>
              <a:gd name="connsiteX68" fmla="*/ 5139 w 11031"/>
              <a:gd name="connsiteY68" fmla="*/ 6254 h 9992"/>
              <a:gd name="connsiteX69" fmla="*/ 5118 w 11031"/>
              <a:gd name="connsiteY69" fmla="*/ 6412 h 9992"/>
              <a:gd name="connsiteX70" fmla="*/ 4735 w 11031"/>
              <a:gd name="connsiteY70" fmla="*/ 6491 h 9992"/>
              <a:gd name="connsiteX71" fmla="*/ 4618 w 11031"/>
              <a:gd name="connsiteY71" fmla="*/ 6529 h 9992"/>
              <a:gd name="connsiteX72" fmla="*/ 4517 w 11031"/>
              <a:gd name="connsiteY72" fmla="*/ 6477 h 9992"/>
              <a:gd name="connsiteX73" fmla="*/ 4587 w 11031"/>
              <a:gd name="connsiteY73" fmla="*/ 6407 h 9992"/>
              <a:gd name="connsiteX74" fmla="*/ 4523 w 11031"/>
              <a:gd name="connsiteY74" fmla="*/ 6192 h 9992"/>
              <a:gd name="connsiteX75" fmla="*/ 4207 w 11031"/>
              <a:gd name="connsiteY75" fmla="*/ 5871 h 9992"/>
              <a:gd name="connsiteX76" fmla="*/ 4025 w 11031"/>
              <a:gd name="connsiteY76" fmla="*/ 5916 h 9992"/>
              <a:gd name="connsiteX77" fmla="*/ 4048 w 11031"/>
              <a:gd name="connsiteY77" fmla="*/ 5746 h 9992"/>
              <a:gd name="connsiteX78" fmla="*/ 3742 w 11031"/>
              <a:gd name="connsiteY78" fmla="*/ 5563 h 9992"/>
              <a:gd name="connsiteX79" fmla="*/ 3303 w 11031"/>
              <a:gd name="connsiteY79" fmla="*/ 5797 h 9992"/>
              <a:gd name="connsiteX80" fmla="*/ 3341 w 11031"/>
              <a:gd name="connsiteY80" fmla="*/ 6270 h 9992"/>
              <a:gd name="connsiteX81" fmla="*/ 3184 w 11031"/>
              <a:gd name="connsiteY81" fmla="*/ 6310 h 9992"/>
              <a:gd name="connsiteX82" fmla="*/ 3195 w 11031"/>
              <a:gd name="connsiteY82" fmla="*/ 6866 h 9992"/>
              <a:gd name="connsiteX83" fmla="*/ 3471 w 11031"/>
              <a:gd name="connsiteY83" fmla="*/ 6898 h 9992"/>
              <a:gd name="connsiteX84" fmla="*/ 3557 w 11031"/>
              <a:gd name="connsiteY84" fmla="*/ 6960 h 9992"/>
              <a:gd name="connsiteX85" fmla="*/ 3540 w 11031"/>
              <a:gd name="connsiteY85" fmla="*/ 7551 h 9992"/>
              <a:gd name="connsiteX86" fmla="*/ 6274 w 11031"/>
              <a:gd name="connsiteY86" fmla="*/ 7538 h 9992"/>
              <a:gd name="connsiteX87" fmla="*/ 6579 w 11031"/>
              <a:gd name="connsiteY87" fmla="*/ 7063 h 9992"/>
              <a:gd name="connsiteX88" fmla="*/ 6787 w 11031"/>
              <a:gd name="connsiteY88" fmla="*/ 6511 h 9992"/>
              <a:gd name="connsiteX89" fmla="*/ 6813 w 11031"/>
              <a:gd name="connsiteY89" fmla="*/ 5408 h 9992"/>
              <a:gd name="connsiteX90" fmla="*/ 6853 w 11031"/>
              <a:gd name="connsiteY90" fmla="*/ 5212 h 9992"/>
              <a:gd name="connsiteX91" fmla="*/ 6893 w 11031"/>
              <a:gd name="connsiteY91" fmla="*/ 5112 h 9992"/>
              <a:gd name="connsiteX0" fmla="*/ 6249 w 9664"/>
              <a:gd name="connsiteY0" fmla="*/ 5116 h 10000"/>
              <a:gd name="connsiteX1" fmla="*/ 6377 w 9664"/>
              <a:gd name="connsiteY1" fmla="*/ 5302 h 10000"/>
              <a:gd name="connsiteX2" fmla="*/ 6416 w 9664"/>
              <a:gd name="connsiteY2" fmla="*/ 5616 h 10000"/>
              <a:gd name="connsiteX3" fmla="*/ 6346 w 9664"/>
              <a:gd name="connsiteY3" fmla="*/ 6461 h 10000"/>
              <a:gd name="connsiteX4" fmla="*/ 6267 w 9664"/>
              <a:gd name="connsiteY4" fmla="*/ 6916 h 10000"/>
              <a:gd name="connsiteX5" fmla="*/ 6109 w 9664"/>
              <a:gd name="connsiteY5" fmla="*/ 7311 h 10000"/>
              <a:gd name="connsiteX6" fmla="*/ 5906 w 9664"/>
              <a:gd name="connsiteY6" fmla="*/ 7676 h 10000"/>
              <a:gd name="connsiteX7" fmla="*/ 5732 w 9664"/>
              <a:gd name="connsiteY7" fmla="*/ 7884 h 10000"/>
              <a:gd name="connsiteX8" fmla="*/ 5554 w 9664"/>
              <a:gd name="connsiteY8" fmla="*/ 8062 h 10000"/>
              <a:gd name="connsiteX9" fmla="*/ 5237 w 9664"/>
              <a:gd name="connsiteY9" fmla="*/ 8201 h 10000"/>
              <a:gd name="connsiteX10" fmla="*/ 4831 w 9664"/>
              <a:gd name="connsiteY10" fmla="*/ 8326 h 10000"/>
              <a:gd name="connsiteX11" fmla="*/ 4298 w 9664"/>
              <a:gd name="connsiteY11" fmla="*/ 8451 h 10000"/>
              <a:gd name="connsiteX12" fmla="*/ 3730 w 9664"/>
              <a:gd name="connsiteY12" fmla="*/ 8521 h 10000"/>
              <a:gd name="connsiteX13" fmla="*/ 3785 w 9664"/>
              <a:gd name="connsiteY13" fmla="*/ 9658 h 10000"/>
              <a:gd name="connsiteX14" fmla="*/ 7635 w 9664"/>
              <a:gd name="connsiteY14" fmla="*/ 10000 h 10000"/>
              <a:gd name="connsiteX15" fmla="*/ 8024 w 9664"/>
              <a:gd name="connsiteY15" fmla="*/ 8465 h 10000"/>
              <a:gd name="connsiteX16" fmla="*/ 9065 w 9664"/>
              <a:gd name="connsiteY16" fmla="*/ 6819 h 10000"/>
              <a:gd name="connsiteX17" fmla="*/ 9641 w 9664"/>
              <a:gd name="connsiteY17" fmla="*/ 5419 h 10000"/>
              <a:gd name="connsiteX18" fmla="*/ 8489 w 9664"/>
              <a:gd name="connsiteY18" fmla="*/ 3621 h 10000"/>
              <a:gd name="connsiteX19" fmla="*/ 8240 w 9664"/>
              <a:gd name="connsiteY19" fmla="*/ 2909 h 10000"/>
              <a:gd name="connsiteX20" fmla="*/ 8482 w 9664"/>
              <a:gd name="connsiteY20" fmla="*/ 0 h 10000"/>
              <a:gd name="connsiteX21" fmla="*/ 7935 w 9664"/>
              <a:gd name="connsiteY21" fmla="*/ 180 h 10000"/>
              <a:gd name="connsiteX22" fmla="*/ 7461 w 9664"/>
              <a:gd name="connsiteY22" fmla="*/ 485 h 10000"/>
              <a:gd name="connsiteX23" fmla="*/ 6590 w 9664"/>
              <a:gd name="connsiteY23" fmla="*/ 929 h 10000"/>
              <a:gd name="connsiteX24" fmla="*/ 4203 w 9664"/>
              <a:gd name="connsiteY24" fmla="*/ 1805 h 10000"/>
              <a:gd name="connsiteX25" fmla="*/ 3209 w 9664"/>
              <a:gd name="connsiteY25" fmla="*/ 2291 h 10000"/>
              <a:gd name="connsiteX26" fmla="*/ 3209 w 9664"/>
              <a:gd name="connsiteY26" fmla="*/ 2460 h 10000"/>
              <a:gd name="connsiteX27" fmla="*/ 3322 w 9664"/>
              <a:gd name="connsiteY27" fmla="*/ 2432 h 10000"/>
              <a:gd name="connsiteX28" fmla="*/ 3345 w 9664"/>
              <a:gd name="connsiteY28" fmla="*/ 2566 h 10000"/>
              <a:gd name="connsiteX29" fmla="*/ 3166 w 9664"/>
              <a:gd name="connsiteY29" fmla="*/ 2652 h 10000"/>
              <a:gd name="connsiteX30" fmla="*/ 2420 w 9664"/>
              <a:gd name="connsiteY30" fmla="*/ 3174 h 10000"/>
              <a:gd name="connsiteX31" fmla="*/ 2136 w 9664"/>
              <a:gd name="connsiteY31" fmla="*/ 3456 h 10000"/>
              <a:gd name="connsiteX32" fmla="*/ 1601 w 9664"/>
              <a:gd name="connsiteY32" fmla="*/ 3827 h 10000"/>
              <a:gd name="connsiteX33" fmla="*/ 1425 w 9664"/>
              <a:gd name="connsiteY33" fmla="*/ 4000 h 10000"/>
              <a:gd name="connsiteX34" fmla="*/ 1431 w 9664"/>
              <a:gd name="connsiteY34" fmla="*/ 4131 h 10000"/>
              <a:gd name="connsiteX35" fmla="*/ 1184 w 9664"/>
              <a:gd name="connsiteY35" fmla="*/ 4285 h 10000"/>
              <a:gd name="connsiteX36" fmla="*/ 797 w 9664"/>
              <a:gd name="connsiteY36" fmla="*/ 4204 h 10000"/>
              <a:gd name="connsiteX37" fmla="*/ 356 w 9664"/>
              <a:gd name="connsiteY37" fmla="*/ 4536 h 10000"/>
              <a:gd name="connsiteX38" fmla="*/ 356 w 9664"/>
              <a:gd name="connsiteY38" fmla="*/ 4705 h 10000"/>
              <a:gd name="connsiteX39" fmla="*/ 0 w 9664"/>
              <a:gd name="connsiteY39" fmla="*/ 4931 h 10000"/>
              <a:gd name="connsiteX40" fmla="*/ 190 w 9664"/>
              <a:gd name="connsiteY40" fmla="*/ 5060 h 10000"/>
              <a:gd name="connsiteX41" fmla="*/ 468 w 9664"/>
              <a:gd name="connsiteY41" fmla="*/ 4943 h 10000"/>
              <a:gd name="connsiteX42" fmla="*/ 991 w 9664"/>
              <a:gd name="connsiteY42" fmla="*/ 5149 h 10000"/>
              <a:gd name="connsiteX43" fmla="*/ 1536 w 9664"/>
              <a:gd name="connsiteY43" fmla="*/ 4895 h 10000"/>
              <a:gd name="connsiteX44" fmla="*/ 1659 w 9664"/>
              <a:gd name="connsiteY44" fmla="*/ 4959 h 10000"/>
              <a:gd name="connsiteX45" fmla="*/ 1095 w 9664"/>
              <a:gd name="connsiteY45" fmla="*/ 5251 h 10000"/>
              <a:gd name="connsiteX46" fmla="*/ 1659 w 9664"/>
              <a:gd name="connsiteY46" fmla="*/ 5589 h 10000"/>
              <a:gd name="connsiteX47" fmla="*/ 2018 w 9664"/>
              <a:gd name="connsiteY47" fmla="*/ 5380 h 10000"/>
              <a:gd name="connsiteX48" fmla="*/ 2272 w 9664"/>
              <a:gd name="connsiteY48" fmla="*/ 5330 h 10000"/>
              <a:gd name="connsiteX49" fmla="*/ 2285 w 9664"/>
              <a:gd name="connsiteY49" fmla="*/ 5487 h 10000"/>
              <a:gd name="connsiteX50" fmla="*/ 1921 w 9664"/>
              <a:gd name="connsiteY50" fmla="*/ 5652 h 10000"/>
              <a:gd name="connsiteX51" fmla="*/ 2132 w 9664"/>
              <a:gd name="connsiteY51" fmla="*/ 5858 h 10000"/>
              <a:gd name="connsiteX52" fmla="*/ 2838 w 9664"/>
              <a:gd name="connsiteY52" fmla="*/ 5464 h 10000"/>
              <a:gd name="connsiteX53" fmla="*/ 2724 w 9664"/>
              <a:gd name="connsiteY53" fmla="*/ 5312 h 10000"/>
              <a:gd name="connsiteX54" fmla="*/ 2977 w 9664"/>
              <a:gd name="connsiteY54" fmla="*/ 5160 h 10000"/>
              <a:gd name="connsiteX55" fmla="*/ 3244 w 9664"/>
              <a:gd name="connsiteY55" fmla="*/ 5317 h 10000"/>
              <a:gd name="connsiteX56" fmla="*/ 3592 w 9664"/>
              <a:gd name="connsiteY56" fmla="*/ 5247 h 10000"/>
              <a:gd name="connsiteX57" fmla="*/ 4745 w 9664"/>
              <a:gd name="connsiteY57" fmla="*/ 3799 h 10000"/>
              <a:gd name="connsiteX58" fmla="*/ 4714 w 9664"/>
              <a:gd name="connsiteY58" fmla="*/ 3961 h 10000"/>
              <a:gd name="connsiteX59" fmla="*/ 3874 w 9664"/>
              <a:gd name="connsiteY59" fmla="*/ 5447 h 10000"/>
              <a:gd name="connsiteX60" fmla="*/ 5121 w 9664"/>
              <a:gd name="connsiteY60" fmla="*/ 5263 h 10000"/>
              <a:gd name="connsiteX61" fmla="*/ 5045 w 9664"/>
              <a:gd name="connsiteY61" fmla="*/ 5521 h 10000"/>
              <a:gd name="connsiteX62" fmla="*/ 4186 w 9664"/>
              <a:gd name="connsiteY62" fmla="*/ 5674 h 10000"/>
              <a:gd name="connsiteX63" fmla="*/ 4224 w 9664"/>
              <a:gd name="connsiteY63" fmla="*/ 5870 h 10000"/>
              <a:gd name="connsiteX64" fmla="*/ 4773 w 9664"/>
              <a:gd name="connsiteY64" fmla="*/ 5852 h 10000"/>
              <a:gd name="connsiteX65" fmla="*/ 4755 w 9664"/>
              <a:gd name="connsiteY65" fmla="*/ 6027 h 10000"/>
              <a:gd name="connsiteX66" fmla="*/ 4351 w 9664"/>
              <a:gd name="connsiteY66" fmla="*/ 6061 h 10000"/>
              <a:gd name="connsiteX67" fmla="*/ 4351 w 9664"/>
              <a:gd name="connsiteY67" fmla="*/ 6246 h 10000"/>
              <a:gd name="connsiteX68" fmla="*/ 4659 w 9664"/>
              <a:gd name="connsiteY68" fmla="*/ 6259 h 10000"/>
              <a:gd name="connsiteX69" fmla="*/ 4640 w 9664"/>
              <a:gd name="connsiteY69" fmla="*/ 6417 h 10000"/>
              <a:gd name="connsiteX70" fmla="*/ 4292 w 9664"/>
              <a:gd name="connsiteY70" fmla="*/ 6496 h 10000"/>
              <a:gd name="connsiteX71" fmla="*/ 4186 w 9664"/>
              <a:gd name="connsiteY71" fmla="*/ 6534 h 10000"/>
              <a:gd name="connsiteX72" fmla="*/ 4095 w 9664"/>
              <a:gd name="connsiteY72" fmla="*/ 6482 h 10000"/>
              <a:gd name="connsiteX73" fmla="*/ 4158 w 9664"/>
              <a:gd name="connsiteY73" fmla="*/ 6412 h 10000"/>
              <a:gd name="connsiteX74" fmla="*/ 4100 w 9664"/>
              <a:gd name="connsiteY74" fmla="*/ 6197 h 10000"/>
              <a:gd name="connsiteX75" fmla="*/ 3814 w 9664"/>
              <a:gd name="connsiteY75" fmla="*/ 5876 h 10000"/>
              <a:gd name="connsiteX76" fmla="*/ 3649 w 9664"/>
              <a:gd name="connsiteY76" fmla="*/ 5921 h 10000"/>
              <a:gd name="connsiteX77" fmla="*/ 3670 w 9664"/>
              <a:gd name="connsiteY77" fmla="*/ 5751 h 10000"/>
              <a:gd name="connsiteX78" fmla="*/ 3392 w 9664"/>
              <a:gd name="connsiteY78" fmla="*/ 5567 h 10000"/>
              <a:gd name="connsiteX79" fmla="*/ 2994 w 9664"/>
              <a:gd name="connsiteY79" fmla="*/ 5802 h 10000"/>
              <a:gd name="connsiteX80" fmla="*/ 3029 w 9664"/>
              <a:gd name="connsiteY80" fmla="*/ 6275 h 10000"/>
              <a:gd name="connsiteX81" fmla="*/ 2886 w 9664"/>
              <a:gd name="connsiteY81" fmla="*/ 6315 h 10000"/>
              <a:gd name="connsiteX82" fmla="*/ 2896 w 9664"/>
              <a:gd name="connsiteY82" fmla="*/ 6871 h 10000"/>
              <a:gd name="connsiteX83" fmla="*/ 3147 w 9664"/>
              <a:gd name="connsiteY83" fmla="*/ 6904 h 10000"/>
              <a:gd name="connsiteX84" fmla="*/ 3225 w 9664"/>
              <a:gd name="connsiteY84" fmla="*/ 6966 h 10000"/>
              <a:gd name="connsiteX85" fmla="*/ 3209 w 9664"/>
              <a:gd name="connsiteY85" fmla="*/ 7557 h 10000"/>
              <a:gd name="connsiteX86" fmla="*/ 5688 w 9664"/>
              <a:gd name="connsiteY86" fmla="*/ 7544 h 10000"/>
              <a:gd name="connsiteX87" fmla="*/ 5964 w 9664"/>
              <a:gd name="connsiteY87" fmla="*/ 7069 h 10000"/>
              <a:gd name="connsiteX88" fmla="*/ 6153 w 9664"/>
              <a:gd name="connsiteY88" fmla="*/ 6516 h 10000"/>
              <a:gd name="connsiteX89" fmla="*/ 6176 w 9664"/>
              <a:gd name="connsiteY89" fmla="*/ 5412 h 10000"/>
              <a:gd name="connsiteX90" fmla="*/ 6212 w 9664"/>
              <a:gd name="connsiteY90" fmla="*/ 5216 h 10000"/>
              <a:gd name="connsiteX91" fmla="*/ 6249 w 9664"/>
              <a:gd name="connsiteY91" fmla="*/ 5116 h 10000"/>
              <a:gd name="connsiteX0" fmla="*/ 6466 w 10129"/>
              <a:gd name="connsiteY0" fmla="*/ 5116 h 10000"/>
              <a:gd name="connsiteX1" fmla="*/ 6599 w 10129"/>
              <a:gd name="connsiteY1" fmla="*/ 5302 h 10000"/>
              <a:gd name="connsiteX2" fmla="*/ 6639 w 10129"/>
              <a:gd name="connsiteY2" fmla="*/ 5616 h 10000"/>
              <a:gd name="connsiteX3" fmla="*/ 6567 w 10129"/>
              <a:gd name="connsiteY3" fmla="*/ 6461 h 10000"/>
              <a:gd name="connsiteX4" fmla="*/ 6485 w 10129"/>
              <a:gd name="connsiteY4" fmla="*/ 6916 h 10000"/>
              <a:gd name="connsiteX5" fmla="*/ 6321 w 10129"/>
              <a:gd name="connsiteY5" fmla="*/ 7311 h 10000"/>
              <a:gd name="connsiteX6" fmla="*/ 6111 w 10129"/>
              <a:gd name="connsiteY6" fmla="*/ 7676 h 10000"/>
              <a:gd name="connsiteX7" fmla="*/ 5931 w 10129"/>
              <a:gd name="connsiteY7" fmla="*/ 7884 h 10000"/>
              <a:gd name="connsiteX8" fmla="*/ 5747 w 10129"/>
              <a:gd name="connsiteY8" fmla="*/ 8062 h 10000"/>
              <a:gd name="connsiteX9" fmla="*/ 5419 w 10129"/>
              <a:gd name="connsiteY9" fmla="*/ 8201 h 10000"/>
              <a:gd name="connsiteX10" fmla="*/ 4999 w 10129"/>
              <a:gd name="connsiteY10" fmla="*/ 8326 h 10000"/>
              <a:gd name="connsiteX11" fmla="*/ 4447 w 10129"/>
              <a:gd name="connsiteY11" fmla="*/ 8451 h 10000"/>
              <a:gd name="connsiteX12" fmla="*/ 3860 w 10129"/>
              <a:gd name="connsiteY12" fmla="*/ 8521 h 10000"/>
              <a:gd name="connsiteX13" fmla="*/ 3917 w 10129"/>
              <a:gd name="connsiteY13" fmla="*/ 9658 h 10000"/>
              <a:gd name="connsiteX14" fmla="*/ 7900 w 10129"/>
              <a:gd name="connsiteY14" fmla="*/ 10000 h 10000"/>
              <a:gd name="connsiteX15" fmla="*/ 8303 w 10129"/>
              <a:gd name="connsiteY15" fmla="*/ 8465 h 10000"/>
              <a:gd name="connsiteX16" fmla="*/ 9380 w 10129"/>
              <a:gd name="connsiteY16" fmla="*/ 6819 h 10000"/>
              <a:gd name="connsiteX17" fmla="*/ 10108 w 10129"/>
              <a:gd name="connsiteY17" fmla="*/ 4106 h 10000"/>
              <a:gd name="connsiteX18" fmla="*/ 8784 w 10129"/>
              <a:gd name="connsiteY18" fmla="*/ 3621 h 10000"/>
              <a:gd name="connsiteX19" fmla="*/ 8526 w 10129"/>
              <a:gd name="connsiteY19" fmla="*/ 2909 h 10000"/>
              <a:gd name="connsiteX20" fmla="*/ 8777 w 10129"/>
              <a:gd name="connsiteY20" fmla="*/ 0 h 10000"/>
              <a:gd name="connsiteX21" fmla="*/ 8211 w 10129"/>
              <a:gd name="connsiteY21" fmla="*/ 180 h 10000"/>
              <a:gd name="connsiteX22" fmla="*/ 7720 w 10129"/>
              <a:gd name="connsiteY22" fmla="*/ 485 h 10000"/>
              <a:gd name="connsiteX23" fmla="*/ 6819 w 10129"/>
              <a:gd name="connsiteY23" fmla="*/ 929 h 10000"/>
              <a:gd name="connsiteX24" fmla="*/ 4349 w 10129"/>
              <a:gd name="connsiteY24" fmla="*/ 1805 h 10000"/>
              <a:gd name="connsiteX25" fmla="*/ 3321 w 10129"/>
              <a:gd name="connsiteY25" fmla="*/ 2291 h 10000"/>
              <a:gd name="connsiteX26" fmla="*/ 3321 w 10129"/>
              <a:gd name="connsiteY26" fmla="*/ 2460 h 10000"/>
              <a:gd name="connsiteX27" fmla="*/ 3438 w 10129"/>
              <a:gd name="connsiteY27" fmla="*/ 2432 h 10000"/>
              <a:gd name="connsiteX28" fmla="*/ 3461 w 10129"/>
              <a:gd name="connsiteY28" fmla="*/ 2566 h 10000"/>
              <a:gd name="connsiteX29" fmla="*/ 3276 w 10129"/>
              <a:gd name="connsiteY29" fmla="*/ 2652 h 10000"/>
              <a:gd name="connsiteX30" fmla="*/ 2504 w 10129"/>
              <a:gd name="connsiteY30" fmla="*/ 3174 h 10000"/>
              <a:gd name="connsiteX31" fmla="*/ 2210 w 10129"/>
              <a:gd name="connsiteY31" fmla="*/ 3456 h 10000"/>
              <a:gd name="connsiteX32" fmla="*/ 1657 w 10129"/>
              <a:gd name="connsiteY32" fmla="*/ 3827 h 10000"/>
              <a:gd name="connsiteX33" fmla="*/ 1475 w 10129"/>
              <a:gd name="connsiteY33" fmla="*/ 4000 h 10000"/>
              <a:gd name="connsiteX34" fmla="*/ 1481 w 10129"/>
              <a:gd name="connsiteY34" fmla="*/ 4131 h 10000"/>
              <a:gd name="connsiteX35" fmla="*/ 1225 w 10129"/>
              <a:gd name="connsiteY35" fmla="*/ 4285 h 10000"/>
              <a:gd name="connsiteX36" fmla="*/ 825 w 10129"/>
              <a:gd name="connsiteY36" fmla="*/ 4204 h 10000"/>
              <a:gd name="connsiteX37" fmla="*/ 368 w 10129"/>
              <a:gd name="connsiteY37" fmla="*/ 4536 h 10000"/>
              <a:gd name="connsiteX38" fmla="*/ 368 w 10129"/>
              <a:gd name="connsiteY38" fmla="*/ 4705 h 10000"/>
              <a:gd name="connsiteX39" fmla="*/ 0 w 10129"/>
              <a:gd name="connsiteY39" fmla="*/ 4931 h 10000"/>
              <a:gd name="connsiteX40" fmla="*/ 197 w 10129"/>
              <a:gd name="connsiteY40" fmla="*/ 5060 h 10000"/>
              <a:gd name="connsiteX41" fmla="*/ 484 w 10129"/>
              <a:gd name="connsiteY41" fmla="*/ 4943 h 10000"/>
              <a:gd name="connsiteX42" fmla="*/ 1025 w 10129"/>
              <a:gd name="connsiteY42" fmla="*/ 5149 h 10000"/>
              <a:gd name="connsiteX43" fmla="*/ 1589 w 10129"/>
              <a:gd name="connsiteY43" fmla="*/ 4895 h 10000"/>
              <a:gd name="connsiteX44" fmla="*/ 1717 w 10129"/>
              <a:gd name="connsiteY44" fmla="*/ 4959 h 10000"/>
              <a:gd name="connsiteX45" fmla="*/ 1133 w 10129"/>
              <a:gd name="connsiteY45" fmla="*/ 5251 h 10000"/>
              <a:gd name="connsiteX46" fmla="*/ 1717 w 10129"/>
              <a:gd name="connsiteY46" fmla="*/ 5589 h 10000"/>
              <a:gd name="connsiteX47" fmla="*/ 2088 w 10129"/>
              <a:gd name="connsiteY47" fmla="*/ 5380 h 10000"/>
              <a:gd name="connsiteX48" fmla="*/ 2351 w 10129"/>
              <a:gd name="connsiteY48" fmla="*/ 5330 h 10000"/>
              <a:gd name="connsiteX49" fmla="*/ 2364 w 10129"/>
              <a:gd name="connsiteY49" fmla="*/ 5487 h 10000"/>
              <a:gd name="connsiteX50" fmla="*/ 1988 w 10129"/>
              <a:gd name="connsiteY50" fmla="*/ 5652 h 10000"/>
              <a:gd name="connsiteX51" fmla="*/ 2206 w 10129"/>
              <a:gd name="connsiteY51" fmla="*/ 5858 h 10000"/>
              <a:gd name="connsiteX52" fmla="*/ 2937 w 10129"/>
              <a:gd name="connsiteY52" fmla="*/ 5464 h 10000"/>
              <a:gd name="connsiteX53" fmla="*/ 2819 w 10129"/>
              <a:gd name="connsiteY53" fmla="*/ 5312 h 10000"/>
              <a:gd name="connsiteX54" fmla="*/ 3081 w 10129"/>
              <a:gd name="connsiteY54" fmla="*/ 5160 h 10000"/>
              <a:gd name="connsiteX55" fmla="*/ 3357 w 10129"/>
              <a:gd name="connsiteY55" fmla="*/ 5317 h 10000"/>
              <a:gd name="connsiteX56" fmla="*/ 3717 w 10129"/>
              <a:gd name="connsiteY56" fmla="*/ 5247 h 10000"/>
              <a:gd name="connsiteX57" fmla="*/ 4910 w 10129"/>
              <a:gd name="connsiteY57" fmla="*/ 3799 h 10000"/>
              <a:gd name="connsiteX58" fmla="*/ 4878 w 10129"/>
              <a:gd name="connsiteY58" fmla="*/ 3961 h 10000"/>
              <a:gd name="connsiteX59" fmla="*/ 4009 w 10129"/>
              <a:gd name="connsiteY59" fmla="*/ 5447 h 10000"/>
              <a:gd name="connsiteX60" fmla="*/ 5299 w 10129"/>
              <a:gd name="connsiteY60" fmla="*/ 5263 h 10000"/>
              <a:gd name="connsiteX61" fmla="*/ 5220 w 10129"/>
              <a:gd name="connsiteY61" fmla="*/ 5521 h 10000"/>
              <a:gd name="connsiteX62" fmla="*/ 4332 w 10129"/>
              <a:gd name="connsiteY62" fmla="*/ 5674 h 10000"/>
              <a:gd name="connsiteX63" fmla="*/ 4371 w 10129"/>
              <a:gd name="connsiteY63" fmla="*/ 5870 h 10000"/>
              <a:gd name="connsiteX64" fmla="*/ 4939 w 10129"/>
              <a:gd name="connsiteY64" fmla="*/ 5852 h 10000"/>
              <a:gd name="connsiteX65" fmla="*/ 4920 w 10129"/>
              <a:gd name="connsiteY65" fmla="*/ 6027 h 10000"/>
              <a:gd name="connsiteX66" fmla="*/ 4502 w 10129"/>
              <a:gd name="connsiteY66" fmla="*/ 6061 h 10000"/>
              <a:gd name="connsiteX67" fmla="*/ 4502 w 10129"/>
              <a:gd name="connsiteY67" fmla="*/ 6246 h 10000"/>
              <a:gd name="connsiteX68" fmla="*/ 4821 w 10129"/>
              <a:gd name="connsiteY68" fmla="*/ 6259 h 10000"/>
              <a:gd name="connsiteX69" fmla="*/ 4801 w 10129"/>
              <a:gd name="connsiteY69" fmla="*/ 6417 h 10000"/>
              <a:gd name="connsiteX70" fmla="*/ 4441 w 10129"/>
              <a:gd name="connsiteY70" fmla="*/ 6496 h 10000"/>
              <a:gd name="connsiteX71" fmla="*/ 4332 w 10129"/>
              <a:gd name="connsiteY71" fmla="*/ 6534 h 10000"/>
              <a:gd name="connsiteX72" fmla="*/ 4237 w 10129"/>
              <a:gd name="connsiteY72" fmla="*/ 6482 h 10000"/>
              <a:gd name="connsiteX73" fmla="*/ 4303 w 10129"/>
              <a:gd name="connsiteY73" fmla="*/ 6412 h 10000"/>
              <a:gd name="connsiteX74" fmla="*/ 4243 w 10129"/>
              <a:gd name="connsiteY74" fmla="*/ 6197 h 10000"/>
              <a:gd name="connsiteX75" fmla="*/ 3947 w 10129"/>
              <a:gd name="connsiteY75" fmla="*/ 5876 h 10000"/>
              <a:gd name="connsiteX76" fmla="*/ 3776 w 10129"/>
              <a:gd name="connsiteY76" fmla="*/ 5921 h 10000"/>
              <a:gd name="connsiteX77" fmla="*/ 3798 w 10129"/>
              <a:gd name="connsiteY77" fmla="*/ 5751 h 10000"/>
              <a:gd name="connsiteX78" fmla="*/ 3510 w 10129"/>
              <a:gd name="connsiteY78" fmla="*/ 5567 h 10000"/>
              <a:gd name="connsiteX79" fmla="*/ 3098 w 10129"/>
              <a:gd name="connsiteY79" fmla="*/ 5802 h 10000"/>
              <a:gd name="connsiteX80" fmla="*/ 3134 w 10129"/>
              <a:gd name="connsiteY80" fmla="*/ 6275 h 10000"/>
              <a:gd name="connsiteX81" fmla="*/ 2986 w 10129"/>
              <a:gd name="connsiteY81" fmla="*/ 6315 h 10000"/>
              <a:gd name="connsiteX82" fmla="*/ 2997 w 10129"/>
              <a:gd name="connsiteY82" fmla="*/ 6871 h 10000"/>
              <a:gd name="connsiteX83" fmla="*/ 3256 w 10129"/>
              <a:gd name="connsiteY83" fmla="*/ 6904 h 10000"/>
              <a:gd name="connsiteX84" fmla="*/ 3337 w 10129"/>
              <a:gd name="connsiteY84" fmla="*/ 6966 h 10000"/>
              <a:gd name="connsiteX85" fmla="*/ 3321 w 10129"/>
              <a:gd name="connsiteY85" fmla="*/ 7557 h 10000"/>
              <a:gd name="connsiteX86" fmla="*/ 5886 w 10129"/>
              <a:gd name="connsiteY86" fmla="*/ 7544 h 10000"/>
              <a:gd name="connsiteX87" fmla="*/ 6171 w 10129"/>
              <a:gd name="connsiteY87" fmla="*/ 7069 h 10000"/>
              <a:gd name="connsiteX88" fmla="*/ 6367 w 10129"/>
              <a:gd name="connsiteY88" fmla="*/ 6516 h 10000"/>
              <a:gd name="connsiteX89" fmla="*/ 6391 w 10129"/>
              <a:gd name="connsiteY89" fmla="*/ 5412 h 10000"/>
              <a:gd name="connsiteX90" fmla="*/ 6428 w 10129"/>
              <a:gd name="connsiteY90" fmla="*/ 5216 h 10000"/>
              <a:gd name="connsiteX91" fmla="*/ 6466 w 10129"/>
              <a:gd name="connsiteY91" fmla="*/ 5116 h 10000"/>
              <a:gd name="connsiteX0" fmla="*/ 6466 w 10129"/>
              <a:gd name="connsiteY0" fmla="*/ 5116 h 10000"/>
              <a:gd name="connsiteX1" fmla="*/ 6599 w 10129"/>
              <a:gd name="connsiteY1" fmla="*/ 5302 h 10000"/>
              <a:gd name="connsiteX2" fmla="*/ 6639 w 10129"/>
              <a:gd name="connsiteY2" fmla="*/ 5616 h 10000"/>
              <a:gd name="connsiteX3" fmla="*/ 6567 w 10129"/>
              <a:gd name="connsiteY3" fmla="*/ 6461 h 10000"/>
              <a:gd name="connsiteX4" fmla="*/ 6485 w 10129"/>
              <a:gd name="connsiteY4" fmla="*/ 6916 h 10000"/>
              <a:gd name="connsiteX5" fmla="*/ 6321 w 10129"/>
              <a:gd name="connsiteY5" fmla="*/ 7311 h 10000"/>
              <a:gd name="connsiteX6" fmla="*/ 6111 w 10129"/>
              <a:gd name="connsiteY6" fmla="*/ 7676 h 10000"/>
              <a:gd name="connsiteX7" fmla="*/ 5931 w 10129"/>
              <a:gd name="connsiteY7" fmla="*/ 7884 h 10000"/>
              <a:gd name="connsiteX8" fmla="*/ 5747 w 10129"/>
              <a:gd name="connsiteY8" fmla="*/ 8062 h 10000"/>
              <a:gd name="connsiteX9" fmla="*/ 5419 w 10129"/>
              <a:gd name="connsiteY9" fmla="*/ 8201 h 10000"/>
              <a:gd name="connsiteX10" fmla="*/ 4999 w 10129"/>
              <a:gd name="connsiteY10" fmla="*/ 8326 h 10000"/>
              <a:gd name="connsiteX11" fmla="*/ 4447 w 10129"/>
              <a:gd name="connsiteY11" fmla="*/ 8451 h 10000"/>
              <a:gd name="connsiteX12" fmla="*/ 3860 w 10129"/>
              <a:gd name="connsiteY12" fmla="*/ 8521 h 10000"/>
              <a:gd name="connsiteX13" fmla="*/ 3917 w 10129"/>
              <a:gd name="connsiteY13" fmla="*/ 9658 h 10000"/>
              <a:gd name="connsiteX14" fmla="*/ 7900 w 10129"/>
              <a:gd name="connsiteY14" fmla="*/ 10000 h 10000"/>
              <a:gd name="connsiteX15" fmla="*/ 8303 w 10129"/>
              <a:gd name="connsiteY15" fmla="*/ 8465 h 10000"/>
              <a:gd name="connsiteX16" fmla="*/ 9380 w 10129"/>
              <a:gd name="connsiteY16" fmla="*/ 6819 h 10000"/>
              <a:gd name="connsiteX17" fmla="*/ 10108 w 10129"/>
              <a:gd name="connsiteY17" fmla="*/ 4106 h 10000"/>
              <a:gd name="connsiteX18" fmla="*/ 8784 w 10129"/>
              <a:gd name="connsiteY18" fmla="*/ 3621 h 10000"/>
              <a:gd name="connsiteX19" fmla="*/ 8526 w 10129"/>
              <a:gd name="connsiteY19" fmla="*/ 2909 h 10000"/>
              <a:gd name="connsiteX20" fmla="*/ 8777 w 10129"/>
              <a:gd name="connsiteY20" fmla="*/ 0 h 10000"/>
              <a:gd name="connsiteX21" fmla="*/ 8211 w 10129"/>
              <a:gd name="connsiteY21" fmla="*/ 180 h 10000"/>
              <a:gd name="connsiteX22" fmla="*/ 7720 w 10129"/>
              <a:gd name="connsiteY22" fmla="*/ 485 h 10000"/>
              <a:gd name="connsiteX23" fmla="*/ 6819 w 10129"/>
              <a:gd name="connsiteY23" fmla="*/ 929 h 10000"/>
              <a:gd name="connsiteX24" fmla="*/ 4349 w 10129"/>
              <a:gd name="connsiteY24" fmla="*/ 1805 h 10000"/>
              <a:gd name="connsiteX25" fmla="*/ 3321 w 10129"/>
              <a:gd name="connsiteY25" fmla="*/ 2291 h 10000"/>
              <a:gd name="connsiteX26" fmla="*/ 3321 w 10129"/>
              <a:gd name="connsiteY26" fmla="*/ 2460 h 10000"/>
              <a:gd name="connsiteX27" fmla="*/ 3438 w 10129"/>
              <a:gd name="connsiteY27" fmla="*/ 2432 h 10000"/>
              <a:gd name="connsiteX28" fmla="*/ 3461 w 10129"/>
              <a:gd name="connsiteY28" fmla="*/ 2566 h 10000"/>
              <a:gd name="connsiteX29" fmla="*/ 3276 w 10129"/>
              <a:gd name="connsiteY29" fmla="*/ 2652 h 10000"/>
              <a:gd name="connsiteX30" fmla="*/ 2504 w 10129"/>
              <a:gd name="connsiteY30" fmla="*/ 3174 h 10000"/>
              <a:gd name="connsiteX31" fmla="*/ 2210 w 10129"/>
              <a:gd name="connsiteY31" fmla="*/ 3456 h 10000"/>
              <a:gd name="connsiteX32" fmla="*/ 1657 w 10129"/>
              <a:gd name="connsiteY32" fmla="*/ 3827 h 10000"/>
              <a:gd name="connsiteX33" fmla="*/ 1475 w 10129"/>
              <a:gd name="connsiteY33" fmla="*/ 4000 h 10000"/>
              <a:gd name="connsiteX34" fmla="*/ 1481 w 10129"/>
              <a:gd name="connsiteY34" fmla="*/ 4131 h 10000"/>
              <a:gd name="connsiteX35" fmla="*/ 1225 w 10129"/>
              <a:gd name="connsiteY35" fmla="*/ 4285 h 10000"/>
              <a:gd name="connsiteX36" fmla="*/ 825 w 10129"/>
              <a:gd name="connsiteY36" fmla="*/ 4204 h 10000"/>
              <a:gd name="connsiteX37" fmla="*/ 368 w 10129"/>
              <a:gd name="connsiteY37" fmla="*/ 4536 h 10000"/>
              <a:gd name="connsiteX38" fmla="*/ 368 w 10129"/>
              <a:gd name="connsiteY38" fmla="*/ 4705 h 10000"/>
              <a:gd name="connsiteX39" fmla="*/ 0 w 10129"/>
              <a:gd name="connsiteY39" fmla="*/ 4931 h 10000"/>
              <a:gd name="connsiteX40" fmla="*/ 197 w 10129"/>
              <a:gd name="connsiteY40" fmla="*/ 5060 h 10000"/>
              <a:gd name="connsiteX41" fmla="*/ 484 w 10129"/>
              <a:gd name="connsiteY41" fmla="*/ 4943 h 10000"/>
              <a:gd name="connsiteX42" fmla="*/ 1025 w 10129"/>
              <a:gd name="connsiteY42" fmla="*/ 5149 h 10000"/>
              <a:gd name="connsiteX43" fmla="*/ 1589 w 10129"/>
              <a:gd name="connsiteY43" fmla="*/ 4895 h 10000"/>
              <a:gd name="connsiteX44" fmla="*/ 1717 w 10129"/>
              <a:gd name="connsiteY44" fmla="*/ 4959 h 10000"/>
              <a:gd name="connsiteX45" fmla="*/ 1133 w 10129"/>
              <a:gd name="connsiteY45" fmla="*/ 5251 h 10000"/>
              <a:gd name="connsiteX46" fmla="*/ 1717 w 10129"/>
              <a:gd name="connsiteY46" fmla="*/ 5589 h 10000"/>
              <a:gd name="connsiteX47" fmla="*/ 2088 w 10129"/>
              <a:gd name="connsiteY47" fmla="*/ 5380 h 10000"/>
              <a:gd name="connsiteX48" fmla="*/ 2351 w 10129"/>
              <a:gd name="connsiteY48" fmla="*/ 5330 h 10000"/>
              <a:gd name="connsiteX49" fmla="*/ 2364 w 10129"/>
              <a:gd name="connsiteY49" fmla="*/ 5487 h 10000"/>
              <a:gd name="connsiteX50" fmla="*/ 1988 w 10129"/>
              <a:gd name="connsiteY50" fmla="*/ 5652 h 10000"/>
              <a:gd name="connsiteX51" fmla="*/ 2206 w 10129"/>
              <a:gd name="connsiteY51" fmla="*/ 5858 h 10000"/>
              <a:gd name="connsiteX52" fmla="*/ 2937 w 10129"/>
              <a:gd name="connsiteY52" fmla="*/ 5464 h 10000"/>
              <a:gd name="connsiteX53" fmla="*/ 2819 w 10129"/>
              <a:gd name="connsiteY53" fmla="*/ 5312 h 10000"/>
              <a:gd name="connsiteX54" fmla="*/ 3081 w 10129"/>
              <a:gd name="connsiteY54" fmla="*/ 5160 h 10000"/>
              <a:gd name="connsiteX55" fmla="*/ 3357 w 10129"/>
              <a:gd name="connsiteY55" fmla="*/ 5317 h 10000"/>
              <a:gd name="connsiteX56" fmla="*/ 3717 w 10129"/>
              <a:gd name="connsiteY56" fmla="*/ 5247 h 10000"/>
              <a:gd name="connsiteX57" fmla="*/ 4910 w 10129"/>
              <a:gd name="connsiteY57" fmla="*/ 3799 h 10000"/>
              <a:gd name="connsiteX58" fmla="*/ 4878 w 10129"/>
              <a:gd name="connsiteY58" fmla="*/ 3961 h 10000"/>
              <a:gd name="connsiteX59" fmla="*/ 4009 w 10129"/>
              <a:gd name="connsiteY59" fmla="*/ 5447 h 10000"/>
              <a:gd name="connsiteX60" fmla="*/ 5299 w 10129"/>
              <a:gd name="connsiteY60" fmla="*/ 5263 h 10000"/>
              <a:gd name="connsiteX61" fmla="*/ 5220 w 10129"/>
              <a:gd name="connsiteY61" fmla="*/ 5521 h 10000"/>
              <a:gd name="connsiteX62" fmla="*/ 4332 w 10129"/>
              <a:gd name="connsiteY62" fmla="*/ 5674 h 10000"/>
              <a:gd name="connsiteX63" fmla="*/ 4371 w 10129"/>
              <a:gd name="connsiteY63" fmla="*/ 5870 h 10000"/>
              <a:gd name="connsiteX64" fmla="*/ 4939 w 10129"/>
              <a:gd name="connsiteY64" fmla="*/ 5852 h 10000"/>
              <a:gd name="connsiteX65" fmla="*/ 4920 w 10129"/>
              <a:gd name="connsiteY65" fmla="*/ 6027 h 10000"/>
              <a:gd name="connsiteX66" fmla="*/ 4502 w 10129"/>
              <a:gd name="connsiteY66" fmla="*/ 6061 h 10000"/>
              <a:gd name="connsiteX67" fmla="*/ 4502 w 10129"/>
              <a:gd name="connsiteY67" fmla="*/ 6246 h 10000"/>
              <a:gd name="connsiteX68" fmla="*/ 4821 w 10129"/>
              <a:gd name="connsiteY68" fmla="*/ 6259 h 10000"/>
              <a:gd name="connsiteX69" fmla="*/ 4801 w 10129"/>
              <a:gd name="connsiteY69" fmla="*/ 6417 h 10000"/>
              <a:gd name="connsiteX70" fmla="*/ 4441 w 10129"/>
              <a:gd name="connsiteY70" fmla="*/ 6496 h 10000"/>
              <a:gd name="connsiteX71" fmla="*/ 4332 w 10129"/>
              <a:gd name="connsiteY71" fmla="*/ 6534 h 10000"/>
              <a:gd name="connsiteX72" fmla="*/ 4237 w 10129"/>
              <a:gd name="connsiteY72" fmla="*/ 6482 h 10000"/>
              <a:gd name="connsiteX73" fmla="*/ 4303 w 10129"/>
              <a:gd name="connsiteY73" fmla="*/ 6412 h 10000"/>
              <a:gd name="connsiteX74" fmla="*/ 4243 w 10129"/>
              <a:gd name="connsiteY74" fmla="*/ 6197 h 10000"/>
              <a:gd name="connsiteX75" fmla="*/ 3947 w 10129"/>
              <a:gd name="connsiteY75" fmla="*/ 5876 h 10000"/>
              <a:gd name="connsiteX76" fmla="*/ 3776 w 10129"/>
              <a:gd name="connsiteY76" fmla="*/ 5921 h 10000"/>
              <a:gd name="connsiteX77" fmla="*/ 3798 w 10129"/>
              <a:gd name="connsiteY77" fmla="*/ 5751 h 10000"/>
              <a:gd name="connsiteX78" fmla="*/ 3510 w 10129"/>
              <a:gd name="connsiteY78" fmla="*/ 5567 h 10000"/>
              <a:gd name="connsiteX79" fmla="*/ 3098 w 10129"/>
              <a:gd name="connsiteY79" fmla="*/ 5802 h 10000"/>
              <a:gd name="connsiteX80" fmla="*/ 3134 w 10129"/>
              <a:gd name="connsiteY80" fmla="*/ 6275 h 10000"/>
              <a:gd name="connsiteX81" fmla="*/ 2986 w 10129"/>
              <a:gd name="connsiteY81" fmla="*/ 6315 h 10000"/>
              <a:gd name="connsiteX82" fmla="*/ 2997 w 10129"/>
              <a:gd name="connsiteY82" fmla="*/ 6871 h 10000"/>
              <a:gd name="connsiteX83" fmla="*/ 3256 w 10129"/>
              <a:gd name="connsiteY83" fmla="*/ 6904 h 10000"/>
              <a:gd name="connsiteX84" fmla="*/ 3337 w 10129"/>
              <a:gd name="connsiteY84" fmla="*/ 6966 h 10000"/>
              <a:gd name="connsiteX85" fmla="*/ 3321 w 10129"/>
              <a:gd name="connsiteY85" fmla="*/ 7557 h 10000"/>
              <a:gd name="connsiteX86" fmla="*/ 5886 w 10129"/>
              <a:gd name="connsiteY86" fmla="*/ 7544 h 10000"/>
              <a:gd name="connsiteX87" fmla="*/ 6171 w 10129"/>
              <a:gd name="connsiteY87" fmla="*/ 7069 h 10000"/>
              <a:gd name="connsiteX88" fmla="*/ 6367 w 10129"/>
              <a:gd name="connsiteY88" fmla="*/ 6516 h 10000"/>
              <a:gd name="connsiteX89" fmla="*/ 6391 w 10129"/>
              <a:gd name="connsiteY89" fmla="*/ 5412 h 10000"/>
              <a:gd name="connsiteX90" fmla="*/ 6428 w 10129"/>
              <a:gd name="connsiteY90" fmla="*/ 5216 h 10000"/>
              <a:gd name="connsiteX91" fmla="*/ 6466 w 10129"/>
              <a:gd name="connsiteY91" fmla="*/ 5116 h 10000"/>
              <a:gd name="connsiteX0" fmla="*/ 6466 w 10129"/>
              <a:gd name="connsiteY0" fmla="*/ 5116 h 10000"/>
              <a:gd name="connsiteX1" fmla="*/ 6599 w 10129"/>
              <a:gd name="connsiteY1" fmla="*/ 5302 h 10000"/>
              <a:gd name="connsiteX2" fmla="*/ 6639 w 10129"/>
              <a:gd name="connsiteY2" fmla="*/ 5616 h 10000"/>
              <a:gd name="connsiteX3" fmla="*/ 6567 w 10129"/>
              <a:gd name="connsiteY3" fmla="*/ 6461 h 10000"/>
              <a:gd name="connsiteX4" fmla="*/ 6485 w 10129"/>
              <a:gd name="connsiteY4" fmla="*/ 6916 h 10000"/>
              <a:gd name="connsiteX5" fmla="*/ 6321 w 10129"/>
              <a:gd name="connsiteY5" fmla="*/ 7311 h 10000"/>
              <a:gd name="connsiteX6" fmla="*/ 6111 w 10129"/>
              <a:gd name="connsiteY6" fmla="*/ 7676 h 10000"/>
              <a:gd name="connsiteX7" fmla="*/ 5931 w 10129"/>
              <a:gd name="connsiteY7" fmla="*/ 7884 h 10000"/>
              <a:gd name="connsiteX8" fmla="*/ 5747 w 10129"/>
              <a:gd name="connsiteY8" fmla="*/ 8062 h 10000"/>
              <a:gd name="connsiteX9" fmla="*/ 5419 w 10129"/>
              <a:gd name="connsiteY9" fmla="*/ 8201 h 10000"/>
              <a:gd name="connsiteX10" fmla="*/ 4999 w 10129"/>
              <a:gd name="connsiteY10" fmla="*/ 8326 h 10000"/>
              <a:gd name="connsiteX11" fmla="*/ 4447 w 10129"/>
              <a:gd name="connsiteY11" fmla="*/ 8451 h 10000"/>
              <a:gd name="connsiteX12" fmla="*/ 3860 w 10129"/>
              <a:gd name="connsiteY12" fmla="*/ 8521 h 10000"/>
              <a:gd name="connsiteX13" fmla="*/ 3917 w 10129"/>
              <a:gd name="connsiteY13" fmla="*/ 9658 h 10000"/>
              <a:gd name="connsiteX14" fmla="*/ 7900 w 10129"/>
              <a:gd name="connsiteY14" fmla="*/ 10000 h 10000"/>
              <a:gd name="connsiteX15" fmla="*/ 8303 w 10129"/>
              <a:gd name="connsiteY15" fmla="*/ 8465 h 10000"/>
              <a:gd name="connsiteX16" fmla="*/ 9380 w 10129"/>
              <a:gd name="connsiteY16" fmla="*/ 6819 h 10000"/>
              <a:gd name="connsiteX17" fmla="*/ 10108 w 10129"/>
              <a:gd name="connsiteY17" fmla="*/ 4106 h 10000"/>
              <a:gd name="connsiteX18" fmla="*/ 8608 w 10129"/>
              <a:gd name="connsiteY18" fmla="*/ 3171 h 10000"/>
              <a:gd name="connsiteX19" fmla="*/ 8526 w 10129"/>
              <a:gd name="connsiteY19" fmla="*/ 2909 h 10000"/>
              <a:gd name="connsiteX20" fmla="*/ 8777 w 10129"/>
              <a:gd name="connsiteY20" fmla="*/ 0 h 10000"/>
              <a:gd name="connsiteX21" fmla="*/ 8211 w 10129"/>
              <a:gd name="connsiteY21" fmla="*/ 180 h 10000"/>
              <a:gd name="connsiteX22" fmla="*/ 7720 w 10129"/>
              <a:gd name="connsiteY22" fmla="*/ 485 h 10000"/>
              <a:gd name="connsiteX23" fmla="*/ 6819 w 10129"/>
              <a:gd name="connsiteY23" fmla="*/ 929 h 10000"/>
              <a:gd name="connsiteX24" fmla="*/ 4349 w 10129"/>
              <a:gd name="connsiteY24" fmla="*/ 1805 h 10000"/>
              <a:gd name="connsiteX25" fmla="*/ 3321 w 10129"/>
              <a:gd name="connsiteY25" fmla="*/ 2291 h 10000"/>
              <a:gd name="connsiteX26" fmla="*/ 3321 w 10129"/>
              <a:gd name="connsiteY26" fmla="*/ 2460 h 10000"/>
              <a:gd name="connsiteX27" fmla="*/ 3438 w 10129"/>
              <a:gd name="connsiteY27" fmla="*/ 2432 h 10000"/>
              <a:gd name="connsiteX28" fmla="*/ 3461 w 10129"/>
              <a:gd name="connsiteY28" fmla="*/ 2566 h 10000"/>
              <a:gd name="connsiteX29" fmla="*/ 3276 w 10129"/>
              <a:gd name="connsiteY29" fmla="*/ 2652 h 10000"/>
              <a:gd name="connsiteX30" fmla="*/ 2504 w 10129"/>
              <a:gd name="connsiteY30" fmla="*/ 3174 h 10000"/>
              <a:gd name="connsiteX31" fmla="*/ 2210 w 10129"/>
              <a:gd name="connsiteY31" fmla="*/ 3456 h 10000"/>
              <a:gd name="connsiteX32" fmla="*/ 1657 w 10129"/>
              <a:gd name="connsiteY32" fmla="*/ 3827 h 10000"/>
              <a:gd name="connsiteX33" fmla="*/ 1475 w 10129"/>
              <a:gd name="connsiteY33" fmla="*/ 4000 h 10000"/>
              <a:gd name="connsiteX34" fmla="*/ 1481 w 10129"/>
              <a:gd name="connsiteY34" fmla="*/ 4131 h 10000"/>
              <a:gd name="connsiteX35" fmla="*/ 1225 w 10129"/>
              <a:gd name="connsiteY35" fmla="*/ 4285 h 10000"/>
              <a:gd name="connsiteX36" fmla="*/ 825 w 10129"/>
              <a:gd name="connsiteY36" fmla="*/ 4204 h 10000"/>
              <a:gd name="connsiteX37" fmla="*/ 368 w 10129"/>
              <a:gd name="connsiteY37" fmla="*/ 4536 h 10000"/>
              <a:gd name="connsiteX38" fmla="*/ 368 w 10129"/>
              <a:gd name="connsiteY38" fmla="*/ 4705 h 10000"/>
              <a:gd name="connsiteX39" fmla="*/ 0 w 10129"/>
              <a:gd name="connsiteY39" fmla="*/ 4931 h 10000"/>
              <a:gd name="connsiteX40" fmla="*/ 197 w 10129"/>
              <a:gd name="connsiteY40" fmla="*/ 5060 h 10000"/>
              <a:gd name="connsiteX41" fmla="*/ 484 w 10129"/>
              <a:gd name="connsiteY41" fmla="*/ 4943 h 10000"/>
              <a:gd name="connsiteX42" fmla="*/ 1025 w 10129"/>
              <a:gd name="connsiteY42" fmla="*/ 5149 h 10000"/>
              <a:gd name="connsiteX43" fmla="*/ 1589 w 10129"/>
              <a:gd name="connsiteY43" fmla="*/ 4895 h 10000"/>
              <a:gd name="connsiteX44" fmla="*/ 1717 w 10129"/>
              <a:gd name="connsiteY44" fmla="*/ 4959 h 10000"/>
              <a:gd name="connsiteX45" fmla="*/ 1133 w 10129"/>
              <a:gd name="connsiteY45" fmla="*/ 5251 h 10000"/>
              <a:gd name="connsiteX46" fmla="*/ 1717 w 10129"/>
              <a:gd name="connsiteY46" fmla="*/ 5589 h 10000"/>
              <a:gd name="connsiteX47" fmla="*/ 2088 w 10129"/>
              <a:gd name="connsiteY47" fmla="*/ 5380 h 10000"/>
              <a:gd name="connsiteX48" fmla="*/ 2351 w 10129"/>
              <a:gd name="connsiteY48" fmla="*/ 5330 h 10000"/>
              <a:gd name="connsiteX49" fmla="*/ 2364 w 10129"/>
              <a:gd name="connsiteY49" fmla="*/ 5487 h 10000"/>
              <a:gd name="connsiteX50" fmla="*/ 1988 w 10129"/>
              <a:gd name="connsiteY50" fmla="*/ 5652 h 10000"/>
              <a:gd name="connsiteX51" fmla="*/ 2206 w 10129"/>
              <a:gd name="connsiteY51" fmla="*/ 5858 h 10000"/>
              <a:gd name="connsiteX52" fmla="*/ 2937 w 10129"/>
              <a:gd name="connsiteY52" fmla="*/ 5464 h 10000"/>
              <a:gd name="connsiteX53" fmla="*/ 2819 w 10129"/>
              <a:gd name="connsiteY53" fmla="*/ 5312 h 10000"/>
              <a:gd name="connsiteX54" fmla="*/ 3081 w 10129"/>
              <a:gd name="connsiteY54" fmla="*/ 5160 h 10000"/>
              <a:gd name="connsiteX55" fmla="*/ 3357 w 10129"/>
              <a:gd name="connsiteY55" fmla="*/ 5317 h 10000"/>
              <a:gd name="connsiteX56" fmla="*/ 3717 w 10129"/>
              <a:gd name="connsiteY56" fmla="*/ 5247 h 10000"/>
              <a:gd name="connsiteX57" fmla="*/ 4910 w 10129"/>
              <a:gd name="connsiteY57" fmla="*/ 3799 h 10000"/>
              <a:gd name="connsiteX58" fmla="*/ 4878 w 10129"/>
              <a:gd name="connsiteY58" fmla="*/ 3961 h 10000"/>
              <a:gd name="connsiteX59" fmla="*/ 4009 w 10129"/>
              <a:gd name="connsiteY59" fmla="*/ 5447 h 10000"/>
              <a:gd name="connsiteX60" fmla="*/ 5299 w 10129"/>
              <a:gd name="connsiteY60" fmla="*/ 5263 h 10000"/>
              <a:gd name="connsiteX61" fmla="*/ 5220 w 10129"/>
              <a:gd name="connsiteY61" fmla="*/ 5521 h 10000"/>
              <a:gd name="connsiteX62" fmla="*/ 4332 w 10129"/>
              <a:gd name="connsiteY62" fmla="*/ 5674 h 10000"/>
              <a:gd name="connsiteX63" fmla="*/ 4371 w 10129"/>
              <a:gd name="connsiteY63" fmla="*/ 5870 h 10000"/>
              <a:gd name="connsiteX64" fmla="*/ 4939 w 10129"/>
              <a:gd name="connsiteY64" fmla="*/ 5852 h 10000"/>
              <a:gd name="connsiteX65" fmla="*/ 4920 w 10129"/>
              <a:gd name="connsiteY65" fmla="*/ 6027 h 10000"/>
              <a:gd name="connsiteX66" fmla="*/ 4502 w 10129"/>
              <a:gd name="connsiteY66" fmla="*/ 6061 h 10000"/>
              <a:gd name="connsiteX67" fmla="*/ 4502 w 10129"/>
              <a:gd name="connsiteY67" fmla="*/ 6246 h 10000"/>
              <a:gd name="connsiteX68" fmla="*/ 4821 w 10129"/>
              <a:gd name="connsiteY68" fmla="*/ 6259 h 10000"/>
              <a:gd name="connsiteX69" fmla="*/ 4801 w 10129"/>
              <a:gd name="connsiteY69" fmla="*/ 6417 h 10000"/>
              <a:gd name="connsiteX70" fmla="*/ 4441 w 10129"/>
              <a:gd name="connsiteY70" fmla="*/ 6496 h 10000"/>
              <a:gd name="connsiteX71" fmla="*/ 4332 w 10129"/>
              <a:gd name="connsiteY71" fmla="*/ 6534 h 10000"/>
              <a:gd name="connsiteX72" fmla="*/ 4237 w 10129"/>
              <a:gd name="connsiteY72" fmla="*/ 6482 h 10000"/>
              <a:gd name="connsiteX73" fmla="*/ 4303 w 10129"/>
              <a:gd name="connsiteY73" fmla="*/ 6412 h 10000"/>
              <a:gd name="connsiteX74" fmla="*/ 4243 w 10129"/>
              <a:gd name="connsiteY74" fmla="*/ 6197 h 10000"/>
              <a:gd name="connsiteX75" fmla="*/ 3947 w 10129"/>
              <a:gd name="connsiteY75" fmla="*/ 5876 h 10000"/>
              <a:gd name="connsiteX76" fmla="*/ 3776 w 10129"/>
              <a:gd name="connsiteY76" fmla="*/ 5921 h 10000"/>
              <a:gd name="connsiteX77" fmla="*/ 3798 w 10129"/>
              <a:gd name="connsiteY77" fmla="*/ 5751 h 10000"/>
              <a:gd name="connsiteX78" fmla="*/ 3510 w 10129"/>
              <a:gd name="connsiteY78" fmla="*/ 5567 h 10000"/>
              <a:gd name="connsiteX79" fmla="*/ 3098 w 10129"/>
              <a:gd name="connsiteY79" fmla="*/ 5802 h 10000"/>
              <a:gd name="connsiteX80" fmla="*/ 3134 w 10129"/>
              <a:gd name="connsiteY80" fmla="*/ 6275 h 10000"/>
              <a:gd name="connsiteX81" fmla="*/ 2986 w 10129"/>
              <a:gd name="connsiteY81" fmla="*/ 6315 h 10000"/>
              <a:gd name="connsiteX82" fmla="*/ 2997 w 10129"/>
              <a:gd name="connsiteY82" fmla="*/ 6871 h 10000"/>
              <a:gd name="connsiteX83" fmla="*/ 3256 w 10129"/>
              <a:gd name="connsiteY83" fmla="*/ 6904 h 10000"/>
              <a:gd name="connsiteX84" fmla="*/ 3337 w 10129"/>
              <a:gd name="connsiteY84" fmla="*/ 6966 h 10000"/>
              <a:gd name="connsiteX85" fmla="*/ 3321 w 10129"/>
              <a:gd name="connsiteY85" fmla="*/ 7557 h 10000"/>
              <a:gd name="connsiteX86" fmla="*/ 5886 w 10129"/>
              <a:gd name="connsiteY86" fmla="*/ 7544 h 10000"/>
              <a:gd name="connsiteX87" fmla="*/ 6171 w 10129"/>
              <a:gd name="connsiteY87" fmla="*/ 7069 h 10000"/>
              <a:gd name="connsiteX88" fmla="*/ 6367 w 10129"/>
              <a:gd name="connsiteY88" fmla="*/ 6516 h 10000"/>
              <a:gd name="connsiteX89" fmla="*/ 6391 w 10129"/>
              <a:gd name="connsiteY89" fmla="*/ 5412 h 10000"/>
              <a:gd name="connsiteX90" fmla="*/ 6428 w 10129"/>
              <a:gd name="connsiteY90" fmla="*/ 5216 h 10000"/>
              <a:gd name="connsiteX91" fmla="*/ 6466 w 10129"/>
              <a:gd name="connsiteY91" fmla="*/ 5116 h 10000"/>
              <a:gd name="connsiteX0" fmla="*/ 6466 w 10129"/>
              <a:gd name="connsiteY0" fmla="*/ 5116 h 10564"/>
              <a:gd name="connsiteX1" fmla="*/ 6599 w 10129"/>
              <a:gd name="connsiteY1" fmla="*/ 5302 h 10564"/>
              <a:gd name="connsiteX2" fmla="*/ 6639 w 10129"/>
              <a:gd name="connsiteY2" fmla="*/ 5616 h 10564"/>
              <a:gd name="connsiteX3" fmla="*/ 6567 w 10129"/>
              <a:gd name="connsiteY3" fmla="*/ 6461 h 10564"/>
              <a:gd name="connsiteX4" fmla="*/ 6485 w 10129"/>
              <a:gd name="connsiteY4" fmla="*/ 6916 h 10564"/>
              <a:gd name="connsiteX5" fmla="*/ 6321 w 10129"/>
              <a:gd name="connsiteY5" fmla="*/ 7311 h 10564"/>
              <a:gd name="connsiteX6" fmla="*/ 6111 w 10129"/>
              <a:gd name="connsiteY6" fmla="*/ 7676 h 10564"/>
              <a:gd name="connsiteX7" fmla="*/ 5931 w 10129"/>
              <a:gd name="connsiteY7" fmla="*/ 7884 h 10564"/>
              <a:gd name="connsiteX8" fmla="*/ 5747 w 10129"/>
              <a:gd name="connsiteY8" fmla="*/ 8062 h 10564"/>
              <a:gd name="connsiteX9" fmla="*/ 5419 w 10129"/>
              <a:gd name="connsiteY9" fmla="*/ 8201 h 10564"/>
              <a:gd name="connsiteX10" fmla="*/ 4999 w 10129"/>
              <a:gd name="connsiteY10" fmla="*/ 8326 h 10564"/>
              <a:gd name="connsiteX11" fmla="*/ 4447 w 10129"/>
              <a:gd name="connsiteY11" fmla="*/ 8451 h 10564"/>
              <a:gd name="connsiteX12" fmla="*/ 3860 w 10129"/>
              <a:gd name="connsiteY12" fmla="*/ 8521 h 10564"/>
              <a:gd name="connsiteX13" fmla="*/ 3917 w 10129"/>
              <a:gd name="connsiteY13" fmla="*/ 9658 h 10564"/>
              <a:gd name="connsiteX14" fmla="*/ 8138 w 10129"/>
              <a:gd name="connsiteY14" fmla="*/ 10564 h 10564"/>
              <a:gd name="connsiteX15" fmla="*/ 8303 w 10129"/>
              <a:gd name="connsiteY15" fmla="*/ 8465 h 10564"/>
              <a:gd name="connsiteX16" fmla="*/ 9380 w 10129"/>
              <a:gd name="connsiteY16" fmla="*/ 6819 h 10564"/>
              <a:gd name="connsiteX17" fmla="*/ 10108 w 10129"/>
              <a:gd name="connsiteY17" fmla="*/ 4106 h 10564"/>
              <a:gd name="connsiteX18" fmla="*/ 8608 w 10129"/>
              <a:gd name="connsiteY18" fmla="*/ 3171 h 10564"/>
              <a:gd name="connsiteX19" fmla="*/ 8526 w 10129"/>
              <a:gd name="connsiteY19" fmla="*/ 2909 h 10564"/>
              <a:gd name="connsiteX20" fmla="*/ 8777 w 10129"/>
              <a:gd name="connsiteY20" fmla="*/ 0 h 10564"/>
              <a:gd name="connsiteX21" fmla="*/ 8211 w 10129"/>
              <a:gd name="connsiteY21" fmla="*/ 180 h 10564"/>
              <a:gd name="connsiteX22" fmla="*/ 7720 w 10129"/>
              <a:gd name="connsiteY22" fmla="*/ 485 h 10564"/>
              <a:gd name="connsiteX23" fmla="*/ 6819 w 10129"/>
              <a:gd name="connsiteY23" fmla="*/ 929 h 10564"/>
              <a:gd name="connsiteX24" fmla="*/ 4349 w 10129"/>
              <a:gd name="connsiteY24" fmla="*/ 1805 h 10564"/>
              <a:gd name="connsiteX25" fmla="*/ 3321 w 10129"/>
              <a:gd name="connsiteY25" fmla="*/ 2291 h 10564"/>
              <a:gd name="connsiteX26" fmla="*/ 3321 w 10129"/>
              <a:gd name="connsiteY26" fmla="*/ 2460 h 10564"/>
              <a:gd name="connsiteX27" fmla="*/ 3438 w 10129"/>
              <a:gd name="connsiteY27" fmla="*/ 2432 h 10564"/>
              <a:gd name="connsiteX28" fmla="*/ 3461 w 10129"/>
              <a:gd name="connsiteY28" fmla="*/ 2566 h 10564"/>
              <a:gd name="connsiteX29" fmla="*/ 3276 w 10129"/>
              <a:gd name="connsiteY29" fmla="*/ 2652 h 10564"/>
              <a:gd name="connsiteX30" fmla="*/ 2504 w 10129"/>
              <a:gd name="connsiteY30" fmla="*/ 3174 h 10564"/>
              <a:gd name="connsiteX31" fmla="*/ 2210 w 10129"/>
              <a:gd name="connsiteY31" fmla="*/ 3456 h 10564"/>
              <a:gd name="connsiteX32" fmla="*/ 1657 w 10129"/>
              <a:gd name="connsiteY32" fmla="*/ 3827 h 10564"/>
              <a:gd name="connsiteX33" fmla="*/ 1475 w 10129"/>
              <a:gd name="connsiteY33" fmla="*/ 4000 h 10564"/>
              <a:gd name="connsiteX34" fmla="*/ 1481 w 10129"/>
              <a:gd name="connsiteY34" fmla="*/ 4131 h 10564"/>
              <a:gd name="connsiteX35" fmla="*/ 1225 w 10129"/>
              <a:gd name="connsiteY35" fmla="*/ 4285 h 10564"/>
              <a:gd name="connsiteX36" fmla="*/ 825 w 10129"/>
              <a:gd name="connsiteY36" fmla="*/ 4204 h 10564"/>
              <a:gd name="connsiteX37" fmla="*/ 368 w 10129"/>
              <a:gd name="connsiteY37" fmla="*/ 4536 h 10564"/>
              <a:gd name="connsiteX38" fmla="*/ 368 w 10129"/>
              <a:gd name="connsiteY38" fmla="*/ 4705 h 10564"/>
              <a:gd name="connsiteX39" fmla="*/ 0 w 10129"/>
              <a:gd name="connsiteY39" fmla="*/ 4931 h 10564"/>
              <a:gd name="connsiteX40" fmla="*/ 197 w 10129"/>
              <a:gd name="connsiteY40" fmla="*/ 5060 h 10564"/>
              <a:gd name="connsiteX41" fmla="*/ 484 w 10129"/>
              <a:gd name="connsiteY41" fmla="*/ 4943 h 10564"/>
              <a:gd name="connsiteX42" fmla="*/ 1025 w 10129"/>
              <a:gd name="connsiteY42" fmla="*/ 5149 h 10564"/>
              <a:gd name="connsiteX43" fmla="*/ 1589 w 10129"/>
              <a:gd name="connsiteY43" fmla="*/ 4895 h 10564"/>
              <a:gd name="connsiteX44" fmla="*/ 1717 w 10129"/>
              <a:gd name="connsiteY44" fmla="*/ 4959 h 10564"/>
              <a:gd name="connsiteX45" fmla="*/ 1133 w 10129"/>
              <a:gd name="connsiteY45" fmla="*/ 5251 h 10564"/>
              <a:gd name="connsiteX46" fmla="*/ 1717 w 10129"/>
              <a:gd name="connsiteY46" fmla="*/ 5589 h 10564"/>
              <a:gd name="connsiteX47" fmla="*/ 2088 w 10129"/>
              <a:gd name="connsiteY47" fmla="*/ 5380 h 10564"/>
              <a:gd name="connsiteX48" fmla="*/ 2351 w 10129"/>
              <a:gd name="connsiteY48" fmla="*/ 5330 h 10564"/>
              <a:gd name="connsiteX49" fmla="*/ 2364 w 10129"/>
              <a:gd name="connsiteY49" fmla="*/ 5487 h 10564"/>
              <a:gd name="connsiteX50" fmla="*/ 1988 w 10129"/>
              <a:gd name="connsiteY50" fmla="*/ 5652 h 10564"/>
              <a:gd name="connsiteX51" fmla="*/ 2206 w 10129"/>
              <a:gd name="connsiteY51" fmla="*/ 5858 h 10564"/>
              <a:gd name="connsiteX52" fmla="*/ 2937 w 10129"/>
              <a:gd name="connsiteY52" fmla="*/ 5464 h 10564"/>
              <a:gd name="connsiteX53" fmla="*/ 2819 w 10129"/>
              <a:gd name="connsiteY53" fmla="*/ 5312 h 10564"/>
              <a:gd name="connsiteX54" fmla="*/ 3081 w 10129"/>
              <a:gd name="connsiteY54" fmla="*/ 5160 h 10564"/>
              <a:gd name="connsiteX55" fmla="*/ 3357 w 10129"/>
              <a:gd name="connsiteY55" fmla="*/ 5317 h 10564"/>
              <a:gd name="connsiteX56" fmla="*/ 3717 w 10129"/>
              <a:gd name="connsiteY56" fmla="*/ 5247 h 10564"/>
              <a:gd name="connsiteX57" fmla="*/ 4910 w 10129"/>
              <a:gd name="connsiteY57" fmla="*/ 3799 h 10564"/>
              <a:gd name="connsiteX58" fmla="*/ 4878 w 10129"/>
              <a:gd name="connsiteY58" fmla="*/ 3961 h 10564"/>
              <a:gd name="connsiteX59" fmla="*/ 4009 w 10129"/>
              <a:gd name="connsiteY59" fmla="*/ 5447 h 10564"/>
              <a:gd name="connsiteX60" fmla="*/ 5299 w 10129"/>
              <a:gd name="connsiteY60" fmla="*/ 5263 h 10564"/>
              <a:gd name="connsiteX61" fmla="*/ 5220 w 10129"/>
              <a:gd name="connsiteY61" fmla="*/ 5521 h 10564"/>
              <a:gd name="connsiteX62" fmla="*/ 4332 w 10129"/>
              <a:gd name="connsiteY62" fmla="*/ 5674 h 10564"/>
              <a:gd name="connsiteX63" fmla="*/ 4371 w 10129"/>
              <a:gd name="connsiteY63" fmla="*/ 5870 h 10564"/>
              <a:gd name="connsiteX64" fmla="*/ 4939 w 10129"/>
              <a:gd name="connsiteY64" fmla="*/ 5852 h 10564"/>
              <a:gd name="connsiteX65" fmla="*/ 4920 w 10129"/>
              <a:gd name="connsiteY65" fmla="*/ 6027 h 10564"/>
              <a:gd name="connsiteX66" fmla="*/ 4502 w 10129"/>
              <a:gd name="connsiteY66" fmla="*/ 6061 h 10564"/>
              <a:gd name="connsiteX67" fmla="*/ 4502 w 10129"/>
              <a:gd name="connsiteY67" fmla="*/ 6246 h 10564"/>
              <a:gd name="connsiteX68" fmla="*/ 4821 w 10129"/>
              <a:gd name="connsiteY68" fmla="*/ 6259 h 10564"/>
              <a:gd name="connsiteX69" fmla="*/ 4801 w 10129"/>
              <a:gd name="connsiteY69" fmla="*/ 6417 h 10564"/>
              <a:gd name="connsiteX70" fmla="*/ 4441 w 10129"/>
              <a:gd name="connsiteY70" fmla="*/ 6496 h 10564"/>
              <a:gd name="connsiteX71" fmla="*/ 4332 w 10129"/>
              <a:gd name="connsiteY71" fmla="*/ 6534 h 10564"/>
              <a:gd name="connsiteX72" fmla="*/ 4237 w 10129"/>
              <a:gd name="connsiteY72" fmla="*/ 6482 h 10564"/>
              <a:gd name="connsiteX73" fmla="*/ 4303 w 10129"/>
              <a:gd name="connsiteY73" fmla="*/ 6412 h 10564"/>
              <a:gd name="connsiteX74" fmla="*/ 4243 w 10129"/>
              <a:gd name="connsiteY74" fmla="*/ 6197 h 10564"/>
              <a:gd name="connsiteX75" fmla="*/ 3947 w 10129"/>
              <a:gd name="connsiteY75" fmla="*/ 5876 h 10564"/>
              <a:gd name="connsiteX76" fmla="*/ 3776 w 10129"/>
              <a:gd name="connsiteY76" fmla="*/ 5921 h 10564"/>
              <a:gd name="connsiteX77" fmla="*/ 3798 w 10129"/>
              <a:gd name="connsiteY77" fmla="*/ 5751 h 10564"/>
              <a:gd name="connsiteX78" fmla="*/ 3510 w 10129"/>
              <a:gd name="connsiteY78" fmla="*/ 5567 h 10564"/>
              <a:gd name="connsiteX79" fmla="*/ 3098 w 10129"/>
              <a:gd name="connsiteY79" fmla="*/ 5802 h 10564"/>
              <a:gd name="connsiteX80" fmla="*/ 3134 w 10129"/>
              <a:gd name="connsiteY80" fmla="*/ 6275 h 10564"/>
              <a:gd name="connsiteX81" fmla="*/ 2986 w 10129"/>
              <a:gd name="connsiteY81" fmla="*/ 6315 h 10564"/>
              <a:gd name="connsiteX82" fmla="*/ 2997 w 10129"/>
              <a:gd name="connsiteY82" fmla="*/ 6871 h 10564"/>
              <a:gd name="connsiteX83" fmla="*/ 3256 w 10129"/>
              <a:gd name="connsiteY83" fmla="*/ 6904 h 10564"/>
              <a:gd name="connsiteX84" fmla="*/ 3337 w 10129"/>
              <a:gd name="connsiteY84" fmla="*/ 6966 h 10564"/>
              <a:gd name="connsiteX85" fmla="*/ 3321 w 10129"/>
              <a:gd name="connsiteY85" fmla="*/ 7557 h 10564"/>
              <a:gd name="connsiteX86" fmla="*/ 5886 w 10129"/>
              <a:gd name="connsiteY86" fmla="*/ 7544 h 10564"/>
              <a:gd name="connsiteX87" fmla="*/ 6171 w 10129"/>
              <a:gd name="connsiteY87" fmla="*/ 7069 h 10564"/>
              <a:gd name="connsiteX88" fmla="*/ 6367 w 10129"/>
              <a:gd name="connsiteY88" fmla="*/ 6516 h 10564"/>
              <a:gd name="connsiteX89" fmla="*/ 6391 w 10129"/>
              <a:gd name="connsiteY89" fmla="*/ 5412 h 10564"/>
              <a:gd name="connsiteX90" fmla="*/ 6428 w 10129"/>
              <a:gd name="connsiteY90" fmla="*/ 5216 h 10564"/>
              <a:gd name="connsiteX91" fmla="*/ 6466 w 10129"/>
              <a:gd name="connsiteY91" fmla="*/ 5116 h 10564"/>
              <a:gd name="connsiteX0" fmla="*/ 6466 w 10129"/>
              <a:gd name="connsiteY0" fmla="*/ 5116 h 10564"/>
              <a:gd name="connsiteX1" fmla="*/ 6599 w 10129"/>
              <a:gd name="connsiteY1" fmla="*/ 5302 h 10564"/>
              <a:gd name="connsiteX2" fmla="*/ 6639 w 10129"/>
              <a:gd name="connsiteY2" fmla="*/ 5616 h 10564"/>
              <a:gd name="connsiteX3" fmla="*/ 6567 w 10129"/>
              <a:gd name="connsiteY3" fmla="*/ 6461 h 10564"/>
              <a:gd name="connsiteX4" fmla="*/ 6485 w 10129"/>
              <a:gd name="connsiteY4" fmla="*/ 6916 h 10564"/>
              <a:gd name="connsiteX5" fmla="*/ 6321 w 10129"/>
              <a:gd name="connsiteY5" fmla="*/ 7311 h 10564"/>
              <a:gd name="connsiteX6" fmla="*/ 6111 w 10129"/>
              <a:gd name="connsiteY6" fmla="*/ 7676 h 10564"/>
              <a:gd name="connsiteX7" fmla="*/ 5931 w 10129"/>
              <a:gd name="connsiteY7" fmla="*/ 7884 h 10564"/>
              <a:gd name="connsiteX8" fmla="*/ 5747 w 10129"/>
              <a:gd name="connsiteY8" fmla="*/ 8062 h 10564"/>
              <a:gd name="connsiteX9" fmla="*/ 5419 w 10129"/>
              <a:gd name="connsiteY9" fmla="*/ 8201 h 10564"/>
              <a:gd name="connsiteX10" fmla="*/ 4999 w 10129"/>
              <a:gd name="connsiteY10" fmla="*/ 8326 h 10564"/>
              <a:gd name="connsiteX11" fmla="*/ 4447 w 10129"/>
              <a:gd name="connsiteY11" fmla="*/ 8451 h 10564"/>
              <a:gd name="connsiteX12" fmla="*/ 3860 w 10129"/>
              <a:gd name="connsiteY12" fmla="*/ 8521 h 10564"/>
              <a:gd name="connsiteX13" fmla="*/ 4076 w 10129"/>
              <a:gd name="connsiteY13" fmla="*/ 10155 h 10564"/>
              <a:gd name="connsiteX14" fmla="*/ 8138 w 10129"/>
              <a:gd name="connsiteY14" fmla="*/ 10564 h 10564"/>
              <a:gd name="connsiteX15" fmla="*/ 8303 w 10129"/>
              <a:gd name="connsiteY15" fmla="*/ 8465 h 10564"/>
              <a:gd name="connsiteX16" fmla="*/ 9380 w 10129"/>
              <a:gd name="connsiteY16" fmla="*/ 6819 h 10564"/>
              <a:gd name="connsiteX17" fmla="*/ 10108 w 10129"/>
              <a:gd name="connsiteY17" fmla="*/ 4106 h 10564"/>
              <a:gd name="connsiteX18" fmla="*/ 8608 w 10129"/>
              <a:gd name="connsiteY18" fmla="*/ 3171 h 10564"/>
              <a:gd name="connsiteX19" fmla="*/ 8526 w 10129"/>
              <a:gd name="connsiteY19" fmla="*/ 2909 h 10564"/>
              <a:gd name="connsiteX20" fmla="*/ 8777 w 10129"/>
              <a:gd name="connsiteY20" fmla="*/ 0 h 10564"/>
              <a:gd name="connsiteX21" fmla="*/ 8211 w 10129"/>
              <a:gd name="connsiteY21" fmla="*/ 180 h 10564"/>
              <a:gd name="connsiteX22" fmla="*/ 7720 w 10129"/>
              <a:gd name="connsiteY22" fmla="*/ 485 h 10564"/>
              <a:gd name="connsiteX23" fmla="*/ 6819 w 10129"/>
              <a:gd name="connsiteY23" fmla="*/ 929 h 10564"/>
              <a:gd name="connsiteX24" fmla="*/ 4349 w 10129"/>
              <a:gd name="connsiteY24" fmla="*/ 1805 h 10564"/>
              <a:gd name="connsiteX25" fmla="*/ 3321 w 10129"/>
              <a:gd name="connsiteY25" fmla="*/ 2291 h 10564"/>
              <a:gd name="connsiteX26" fmla="*/ 3321 w 10129"/>
              <a:gd name="connsiteY26" fmla="*/ 2460 h 10564"/>
              <a:gd name="connsiteX27" fmla="*/ 3438 w 10129"/>
              <a:gd name="connsiteY27" fmla="*/ 2432 h 10564"/>
              <a:gd name="connsiteX28" fmla="*/ 3461 w 10129"/>
              <a:gd name="connsiteY28" fmla="*/ 2566 h 10564"/>
              <a:gd name="connsiteX29" fmla="*/ 3276 w 10129"/>
              <a:gd name="connsiteY29" fmla="*/ 2652 h 10564"/>
              <a:gd name="connsiteX30" fmla="*/ 2504 w 10129"/>
              <a:gd name="connsiteY30" fmla="*/ 3174 h 10564"/>
              <a:gd name="connsiteX31" fmla="*/ 2210 w 10129"/>
              <a:gd name="connsiteY31" fmla="*/ 3456 h 10564"/>
              <a:gd name="connsiteX32" fmla="*/ 1657 w 10129"/>
              <a:gd name="connsiteY32" fmla="*/ 3827 h 10564"/>
              <a:gd name="connsiteX33" fmla="*/ 1475 w 10129"/>
              <a:gd name="connsiteY33" fmla="*/ 4000 h 10564"/>
              <a:gd name="connsiteX34" fmla="*/ 1481 w 10129"/>
              <a:gd name="connsiteY34" fmla="*/ 4131 h 10564"/>
              <a:gd name="connsiteX35" fmla="*/ 1225 w 10129"/>
              <a:gd name="connsiteY35" fmla="*/ 4285 h 10564"/>
              <a:gd name="connsiteX36" fmla="*/ 825 w 10129"/>
              <a:gd name="connsiteY36" fmla="*/ 4204 h 10564"/>
              <a:gd name="connsiteX37" fmla="*/ 368 w 10129"/>
              <a:gd name="connsiteY37" fmla="*/ 4536 h 10564"/>
              <a:gd name="connsiteX38" fmla="*/ 368 w 10129"/>
              <a:gd name="connsiteY38" fmla="*/ 4705 h 10564"/>
              <a:gd name="connsiteX39" fmla="*/ 0 w 10129"/>
              <a:gd name="connsiteY39" fmla="*/ 4931 h 10564"/>
              <a:gd name="connsiteX40" fmla="*/ 197 w 10129"/>
              <a:gd name="connsiteY40" fmla="*/ 5060 h 10564"/>
              <a:gd name="connsiteX41" fmla="*/ 484 w 10129"/>
              <a:gd name="connsiteY41" fmla="*/ 4943 h 10564"/>
              <a:gd name="connsiteX42" fmla="*/ 1025 w 10129"/>
              <a:gd name="connsiteY42" fmla="*/ 5149 h 10564"/>
              <a:gd name="connsiteX43" fmla="*/ 1589 w 10129"/>
              <a:gd name="connsiteY43" fmla="*/ 4895 h 10564"/>
              <a:gd name="connsiteX44" fmla="*/ 1717 w 10129"/>
              <a:gd name="connsiteY44" fmla="*/ 4959 h 10564"/>
              <a:gd name="connsiteX45" fmla="*/ 1133 w 10129"/>
              <a:gd name="connsiteY45" fmla="*/ 5251 h 10564"/>
              <a:gd name="connsiteX46" fmla="*/ 1717 w 10129"/>
              <a:gd name="connsiteY46" fmla="*/ 5589 h 10564"/>
              <a:gd name="connsiteX47" fmla="*/ 2088 w 10129"/>
              <a:gd name="connsiteY47" fmla="*/ 5380 h 10564"/>
              <a:gd name="connsiteX48" fmla="*/ 2351 w 10129"/>
              <a:gd name="connsiteY48" fmla="*/ 5330 h 10564"/>
              <a:gd name="connsiteX49" fmla="*/ 2364 w 10129"/>
              <a:gd name="connsiteY49" fmla="*/ 5487 h 10564"/>
              <a:gd name="connsiteX50" fmla="*/ 1988 w 10129"/>
              <a:gd name="connsiteY50" fmla="*/ 5652 h 10564"/>
              <a:gd name="connsiteX51" fmla="*/ 2206 w 10129"/>
              <a:gd name="connsiteY51" fmla="*/ 5858 h 10564"/>
              <a:gd name="connsiteX52" fmla="*/ 2937 w 10129"/>
              <a:gd name="connsiteY52" fmla="*/ 5464 h 10564"/>
              <a:gd name="connsiteX53" fmla="*/ 2819 w 10129"/>
              <a:gd name="connsiteY53" fmla="*/ 5312 h 10564"/>
              <a:gd name="connsiteX54" fmla="*/ 3081 w 10129"/>
              <a:gd name="connsiteY54" fmla="*/ 5160 h 10564"/>
              <a:gd name="connsiteX55" fmla="*/ 3357 w 10129"/>
              <a:gd name="connsiteY55" fmla="*/ 5317 h 10564"/>
              <a:gd name="connsiteX56" fmla="*/ 3717 w 10129"/>
              <a:gd name="connsiteY56" fmla="*/ 5247 h 10564"/>
              <a:gd name="connsiteX57" fmla="*/ 4910 w 10129"/>
              <a:gd name="connsiteY57" fmla="*/ 3799 h 10564"/>
              <a:gd name="connsiteX58" fmla="*/ 4878 w 10129"/>
              <a:gd name="connsiteY58" fmla="*/ 3961 h 10564"/>
              <a:gd name="connsiteX59" fmla="*/ 4009 w 10129"/>
              <a:gd name="connsiteY59" fmla="*/ 5447 h 10564"/>
              <a:gd name="connsiteX60" fmla="*/ 5299 w 10129"/>
              <a:gd name="connsiteY60" fmla="*/ 5263 h 10564"/>
              <a:gd name="connsiteX61" fmla="*/ 5220 w 10129"/>
              <a:gd name="connsiteY61" fmla="*/ 5521 h 10564"/>
              <a:gd name="connsiteX62" fmla="*/ 4332 w 10129"/>
              <a:gd name="connsiteY62" fmla="*/ 5674 h 10564"/>
              <a:gd name="connsiteX63" fmla="*/ 4371 w 10129"/>
              <a:gd name="connsiteY63" fmla="*/ 5870 h 10564"/>
              <a:gd name="connsiteX64" fmla="*/ 4939 w 10129"/>
              <a:gd name="connsiteY64" fmla="*/ 5852 h 10564"/>
              <a:gd name="connsiteX65" fmla="*/ 4920 w 10129"/>
              <a:gd name="connsiteY65" fmla="*/ 6027 h 10564"/>
              <a:gd name="connsiteX66" fmla="*/ 4502 w 10129"/>
              <a:gd name="connsiteY66" fmla="*/ 6061 h 10564"/>
              <a:gd name="connsiteX67" fmla="*/ 4502 w 10129"/>
              <a:gd name="connsiteY67" fmla="*/ 6246 h 10564"/>
              <a:gd name="connsiteX68" fmla="*/ 4821 w 10129"/>
              <a:gd name="connsiteY68" fmla="*/ 6259 h 10564"/>
              <a:gd name="connsiteX69" fmla="*/ 4801 w 10129"/>
              <a:gd name="connsiteY69" fmla="*/ 6417 h 10564"/>
              <a:gd name="connsiteX70" fmla="*/ 4441 w 10129"/>
              <a:gd name="connsiteY70" fmla="*/ 6496 h 10564"/>
              <a:gd name="connsiteX71" fmla="*/ 4332 w 10129"/>
              <a:gd name="connsiteY71" fmla="*/ 6534 h 10564"/>
              <a:gd name="connsiteX72" fmla="*/ 4237 w 10129"/>
              <a:gd name="connsiteY72" fmla="*/ 6482 h 10564"/>
              <a:gd name="connsiteX73" fmla="*/ 4303 w 10129"/>
              <a:gd name="connsiteY73" fmla="*/ 6412 h 10564"/>
              <a:gd name="connsiteX74" fmla="*/ 4243 w 10129"/>
              <a:gd name="connsiteY74" fmla="*/ 6197 h 10564"/>
              <a:gd name="connsiteX75" fmla="*/ 3947 w 10129"/>
              <a:gd name="connsiteY75" fmla="*/ 5876 h 10564"/>
              <a:gd name="connsiteX76" fmla="*/ 3776 w 10129"/>
              <a:gd name="connsiteY76" fmla="*/ 5921 h 10564"/>
              <a:gd name="connsiteX77" fmla="*/ 3798 w 10129"/>
              <a:gd name="connsiteY77" fmla="*/ 5751 h 10564"/>
              <a:gd name="connsiteX78" fmla="*/ 3510 w 10129"/>
              <a:gd name="connsiteY78" fmla="*/ 5567 h 10564"/>
              <a:gd name="connsiteX79" fmla="*/ 3098 w 10129"/>
              <a:gd name="connsiteY79" fmla="*/ 5802 h 10564"/>
              <a:gd name="connsiteX80" fmla="*/ 3134 w 10129"/>
              <a:gd name="connsiteY80" fmla="*/ 6275 h 10564"/>
              <a:gd name="connsiteX81" fmla="*/ 2986 w 10129"/>
              <a:gd name="connsiteY81" fmla="*/ 6315 h 10564"/>
              <a:gd name="connsiteX82" fmla="*/ 2997 w 10129"/>
              <a:gd name="connsiteY82" fmla="*/ 6871 h 10564"/>
              <a:gd name="connsiteX83" fmla="*/ 3256 w 10129"/>
              <a:gd name="connsiteY83" fmla="*/ 6904 h 10564"/>
              <a:gd name="connsiteX84" fmla="*/ 3337 w 10129"/>
              <a:gd name="connsiteY84" fmla="*/ 6966 h 10564"/>
              <a:gd name="connsiteX85" fmla="*/ 3321 w 10129"/>
              <a:gd name="connsiteY85" fmla="*/ 7557 h 10564"/>
              <a:gd name="connsiteX86" fmla="*/ 5886 w 10129"/>
              <a:gd name="connsiteY86" fmla="*/ 7544 h 10564"/>
              <a:gd name="connsiteX87" fmla="*/ 6171 w 10129"/>
              <a:gd name="connsiteY87" fmla="*/ 7069 h 10564"/>
              <a:gd name="connsiteX88" fmla="*/ 6367 w 10129"/>
              <a:gd name="connsiteY88" fmla="*/ 6516 h 10564"/>
              <a:gd name="connsiteX89" fmla="*/ 6391 w 10129"/>
              <a:gd name="connsiteY89" fmla="*/ 5412 h 10564"/>
              <a:gd name="connsiteX90" fmla="*/ 6428 w 10129"/>
              <a:gd name="connsiteY90" fmla="*/ 5216 h 10564"/>
              <a:gd name="connsiteX91" fmla="*/ 6466 w 10129"/>
              <a:gd name="connsiteY91" fmla="*/ 5116 h 10564"/>
              <a:gd name="connsiteX0" fmla="*/ 6466 w 10129"/>
              <a:gd name="connsiteY0" fmla="*/ 5116 h 10564"/>
              <a:gd name="connsiteX1" fmla="*/ 6599 w 10129"/>
              <a:gd name="connsiteY1" fmla="*/ 5302 h 10564"/>
              <a:gd name="connsiteX2" fmla="*/ 6639 w 10129"/>
              <a:gd name="connsiteY2" fmla="*/ 5616 h 10564"/>
              <a:gd name="connsiteX3" fmla="*/ 6567 w 10129"/>
              <a:gd name="connsiteY3" fmla="*/ 6461 h 10564"/>
              <a:gd name="connsiteX4" fmla="*/ 6485 w 10129"/>
              <a:gd name="connsiteY4" fmla="*/ 6916 h 10564"/>
              <a:gd name="connsiteX5" fmla="*/ 6321 w 10129"/>
              <a:gd name="connsiteY5" fmla="*/ 7311 h 10564"/>
              <a:gd name="connsiteX6" fmla="*/ 6111 w 10129"/>
              <a:gd name="connsiteY6" fmla="*/ 7676 h 10564"/>
              <a:gd name="connsiteX7" fmla="*/ 5931 w 10129"/>
              <a:gd name="connsiteY7" fmla="*/ 7884 h 10564"/>
              <a:gd name="connsiteX8" fmla="*/ 5747 w 10129"/>
              <a:gd name="connsiteY8" fmla="*/ 8062 h 10564"/>
              <a:gd name="connsiteX9" fmla="*/ 5419 w 10129"/>
              <a:gd name="connsiteY9" fmla="*/ 8201 h 10564"/>
              <a:gd name="connsiteX10" fmla="*/ 4999 w 10129"/>
              <a:gd name="connsiteY10" fmla="*/ 8326 h 10564"/>
              <a:gd name="connsiteX11" fmla="*/ 4447 w 10129"/>
              <a:gd name="connsiteY11" fmla="*/ 8451 h 10564"/>
              <a:gd name="connsiteX12" fmla="*/ 3860 w 10129"/>
              <a:gd name="connsiteY12" fmla="*/ 8521 h 10564"/>
              <a:gd name="connsiteX13" fmla="*/ 4076 w 10129"/>
              <a:gd name="connsiteY13" fmla="*/ 10155 h 10564"/>
              <a:gd name="connsiteX14" fmla="*/ 8138 w 10129"/>
              <a:gd name="connsiteY14" fmla="*/ 10564 h 10564"/>
              <a:gd name="connsiteX15" fmla="*/ 8859 w 10129"/>
              <a:gd name="connsiteY15" fmla="*/ 8442 h 10564"/>
              <a:gd name="connsiteX16" fmla="*/ 9380 w 10129"/>
              <a:gd name="connsiteY16" fmla="*/ 6819 h 10564"/>
              <a:gd name="connsiteX17" fmla="*/ 10108 w 10129"/>
              <a:gd name="connsiteY17" fmla="*/ 4106 h 10564"/>
              <a:gd name="connsiteX18" fmla="*/ 8608 w 10129"/>
              <a:gd name="connsiteY18" fmla="*/ 3171 h 10564"/>
              <a:gd name="connsiteX19" fmla="*/ 8526 w 10129"/>
              <a:gd name="connsiteY19" fmla="*/ 2909 h 10564"/>
              <a:gd name="connsiteX20" fmla="*/ 8777 w 10129"/>
              <a:gd name="connsiteY20" fmla="*/ 0 h 10564"/>
              <a:gd name="connsiteX21" fmla="*/ 8211 w 10129"/>
              <a:gd name="connsiteY21" fmla="*/ 180 h 10564"/>
              <a:gd name="connsiteX22" fmla="*/ 7720 w 10129"/>
              <a:gd name="connsiteY22" fmla="*/ 485 h 10564"/>
              <a:gd name="connsiteX23" fmla="*/ 6819 w 10129"/>
              <a:gd name="connsiteY23" fmla="*/ 929 h 10564"/>
              <a:gd name="connsiteX24" fmla="*/ 4349 w 10129"/>
              <a:gd name="connsiteY24" fmla="*/ 1805 h 10564"/>
              <a:gd name="connsiteX25" fmla="*/ 3321 w 10129"/>
              <a:gd name="connsiteY25" fmla="*/ 2291 h 10564"/>
              <a:gd name="connsiteX26" fmla="*/ 3321 w 10129"/>
              <a:gd name="connsiteY26" fmla="*/ 2460 h 10564"/>
              <a:gd name="connsiteX27" fmla="*/ 3438 w 10129"/>
              <a:gd name="connsiteY27" fmla="*/ 2432 h 10564"/>
              <a:gd name="connsiteX28" fmla="*/ 3461 w 10129"/>
              <a:gd name="connsiteY28" fmla="*/ 2566 h 10564"/>
              <a:gd name="connsiteX29" fmla="*/ 3276 w 10129"/>
              <a:gd name="connsiteY29" fmla="*/ 2652 h 10564"/>
              <a:gd name="connsiteX30" fmla="*/ 2504 w 10129"/>
              <a:gd name="connsiteY30" fmla="*/ 3174 h 10564"/>
              <a:gd name="connsiteX31" fmla="*/ 2210 w 10129"/>
              <a:gd name="connsiteY31" fmla="*/ 3456 h 10564"/>
              <a:gd name="connsiteX32" fmla="*/ 1657 w 10129"/>
              <a:gd name="connsiteY32" fmla="*/ 3827 h 10564"/>
              <a:gd name="connsiteX33" fmla="*/ 1475 w 10129"/>
              <a:gd name="connsiteY33" fmla="*/ 4000 h 10564"/>
              <a:gd name="connsiteX34" fmla="*/ 1481 w 10129"/>
              <a:gd name="connsiteY34" fmla="*/ 4131 h 10564"/>
              <a:gd name="connsiteX35" fmla="*/ 1225 w 10129"/>
              <a:gd name="connsiteY35" fmla="*/ 4285 h 10564"/>
              <a:gd name="connsiteX36" fmla="*/ 825 w 10129"/>
              <a:gd name="connsiteY36" fmla="*/ 4204 h 10564"/>
              <a:gd name="connsiteX37" fmla="*/ 368 w 10129"/>
              <a:gd name="connsiteY37" fmla="*/ 4536 h 10564"/>
              <a:gd name="connsiteX38" fmla="*/ 368 w 10129"/>
              <a:gd name="connsiteY38" fmla="*/ 4705 h 10564"/>
              <a:gd name="connsiteX39" fmla="*/ 0 w 10129"/>
              <a:gd name="connsiteY39" fmla="*/ 4931 h 10564"/>
              <a:gd name="connsiteX40" fmla="*/ 197 w 10129"/>
              <a:gd name="connsiteY40" fmla="*/ 5060 h 10564"/>
              <a:gd name="connsiteX41" fmla="*/ 484 w 10129"/>
              <a:gd name="connsiteY41" fmla="*/ 4943 h 10564"/>
              <a:gd name="connsiteX42" fmla="*/ 1025 w 10129"/>
              <a:gd name="connsiteY42" fmla="*/ 5149 h 10564"/>
              <a:gd name="connsiteX43" fmla="*/ 1589 w 10129"/>
              <a:gd name="connsiteY43" fmla="*/ 4895 h 10564"/>
              <a:gd name="connsiteX44" fmla="*/ 1717 w 10129"/>
              <a:gd name="connsiteY44" fmla="*/ 4959 h 10564"/>
              <a:gd name="connsiteX45" fmla="*/ 1133 w 10129"/>
              <a:gd name="connsiteY45" fmla="*/ 5251 h 10564"/>
              <a:gd name="connsiteX46" fmla="*/ 1717 w 10129"/>
              <a:gd name="connsiteY46" fmla="*/ 5589 h 10564"/>
              <a:gd name="connsiteX47" fmla="*/ 2088 w 10129"/>
              <a:gd name="connsiteY47" fmla="*/ 5380 h 10564"/>
              <a:gd name="connsiteX48" fmla="*/ 2351 w 10129"/>
              <a:gd name="connsiteY48" fmla="*/ 5330 h 10564"/>
              <a:gd name="connsiteX49" fmla="*/ 2364 w 10129"/>
              <a:gd name="connsiteY49" fmla="*/ 5487 h 10564"/>
              <a:gd name="connsiteX50" fmla="*/ 1988 w 10129"/>
              <a:gd name="connsiteY50" fmla="*/ 5652 h 10564"/>
              <a:gd name="connsiteX51" fmla="*/ 2206 w 10129"/>
              <a:gd name="connsiteY51" fmla="*/ 5858 h 10564"/>
              <a:gd name="connsiteX52" fmla="*/ 2937 w 10129"/>
              <a:gd name="connsiteY52" fmla="*/ 5464 h 10564"/>
              <a:gd name="connsiteX53" fmla="*/ 2819 w 10129"/>
              <a:gd name="connsiteY53" fmla="*/ 5312 h 10564"/>
              <a:gd name="connsiteX54" fmla="*/ 3081 w 10129"/>
              <a:gd name="connsiteY54" fmla="*/ 5160 h 10564"/>
              <a:gd name="connsiteX55" fmla="*/ 3357 w 10129"/>
              <a:gd name="connsiteY55" fmla="*/ 5317 h 10564"/>
              <a:gd name="connsiteX56" fmla="*/ 3717 w 10129"/>
              <a:gd name="connsiteY56" fmla="*/ 5247 h 10564"/>
              <a:gd name="connsiteX57" fmla="*/ 4910 w 10129"/>
              <a:gd name="connsiteY57" fmla="*/ 3799 h 10564"/>
              <a:gd name="connsiteX58" fmla="*/ 4878 w 10129"/>
              <a:gd name="connsiteY58" fmla="*/ 3961 h 10564"/>
              <a:gd name="connsiteX59" fmla="*/ 4009 w 10129"/>
              <a:gd name="connsiteY59" fmla="*/ 5447 h 10564"/>
              <a:gd name="connsiteX60" fmla="*/ 5299 w 10129"/>
              <a:gd name="connsiteY60" fmla="*/ 5263 h 10564"/>
              <a:gd name="connsiteX61" fmla="*/ 5220 w 10129"/>
              <a:gd name="connsiteY61" fmla="*/ 5521 h 10564"/>
              <a:gd name="connsiteX62" fmla="*/ 4332 w 10129"/>
              <a:gd name="connsiteY62" fmla="*/ 5674 h 10564"/>
              <a:gd name="connsiteX63" fmla="*/ 4371 w 10129"/>
              <a:gd name="connsiteY63" fmla="*/ 5870 h 10564"/>
              <a:gd name="connsiteX64" fmla="*/ 4939 w 10129"/>
              <a:gd name="connsiteY64" fmla="*/ 5852 h 10564"/>
              <a:gd name="connsiteX65" fmla="*/ 4920 w 10129"/>
              <a:gd name="connsiteY65" fmla="*/ 6027 h 10564"/>
              <a:gd name="connsiteX66" fmla="*/ 4502 w 10129"/>
              <a:gd name="connsiteY66" fmla="*/ 6061 h 10564"/>
              <a:gd name="connsiteX67" fmla="*/ 4502 w 10129"/>
              <a:gd name="connsiteY67" fmla="*/ 6246 h 10564"/>
              <a:gd name="connsiteX68" fmla="*/ 4821 w 10129"/>
              <a:gd name="connsiteY68" fmla="*/ 6259 h 10564"/>
              <a:gd name="connsiteX69" fmla="*/ 4801 w 10129"/>
              <a:gd name="connsiteY69" fmla="*/ 6417 h 10564"/>
              <a:gd name="connsiteX70" fmla="*/ 4441 w 10129"/>
              <a:gd name="connsiteY70" fmla="*/ 6496 h 10564"/>
              <a:gd name="connsiteX71" fmla="*/ 4332 w 10129"/>
              <a:gd name="connsiteY71" fmla="*/ 6534 h 10564"/>
              <a:gd name="connsiteX72" fmla="*/ 4237 w 10129"/>
              <a:gd name="connsiteY72" fmla="*/ 6482 h 10564"/>
              <a:gd name="connsiteX73" fmla="*/ 4303 w 10129"/>
              <a:gd name="connsiteY73" fmla="*/ 6412 h 10564"/>
              <a:gd name="connsiteX74" fmla="*/ 4243 w 10129"/>
              <a:gd name="connsiteY74" fmla="*/ 6197 h 10564"/>
              <a:gd name="connsiteX75" fmla="*/ 3947 w 10129"/>
              <a:gd name="connsiteY75" fmla="*/ 5876 h 10564"/>
              <a:gd name="connsiteX76" fmla="*/ 3776 w 10129"/>
              <a:gd name="connsiteY76" fmla="*/ 5921 h 10564"/>
              <a:gd name="connsiteX77" fmla="*/ 3798 w 10129"/>
              <a:gd name="connsiteY77" fmla="*/ 5751 h 10564"/>
              <a:gd name="connsiteX78" fmla="*/ 3510 w 10129"/>
              <a:gd name="connsiteY78" fmla="*/ 5567 h 10564"/>
              <a:gd name="connsiteX79" fmla="*/ 3098 w 10129"/>
              <a:gd name="connsiteY79" fmla="*/ 5802 h 10564"/>
              <a:gd name="connsiteX80" fmla="*/ 3134 w 10129"/>
              <a:gd name="connsiteY80" fmla="*/ 6275 h 10564"/>
              <a:gd name="connsiteX81" fmla="*/ 2986 w 10129"/>
              <a:gd name="connsiteY81" fmla="*/ 6315 h 10564"/>
              <a:gd name="connsiteX82" fmla="*/ 2997 w 10129"/>
              <a:gd name="connsiteY82" fmla="*/ 6871 h 10564"/>
              <a:gd name="connsiteX83" fmla="*/ 3256 w 10129"/>
              <a:gd name="connsiteY83" fmla="*/ 6904 h 10564"/>
              <a:gd name="connsiteX84" fmla="*/ 3337 w 10129"/>
              <a:gd name="connsiteY84" fmla="*/ 6966 h 10564"/>
              <a:gd name="connsiteX85" fmla="*/ 3321 w 10129"/>
              <a:gd name="connsiteY85" fmla="*/ 7557 h 10564"/>
              <a:gd name="connsiteX86" fmla="*/ 5886 w 10129"/>
              <a:gd name="connsiteY86" fmla="*/ 7544 h 10564"/>
              <a:gd name="connsiteX87" fmla="*/ 6171 w 10129"/>
              <a:gd name="connsiteY87" fmla="*/ 7069 h 10564"/>
              <a:gd name="connsiteX88" fmla="*/ 6367 w 10129"/>
              <a:gd name="connsiteY88" fmla="*/ 6516 h 10564"/>
              <a:gd name="connsiteX89" fmla="*/ 6391 w 10129"/>
              <a:gd name="connsiteY89" fmla="*/ 5412 h 10564"/>
              <a:gd name="connsiteX90" fmla="*/ 6428 w 10129"/>
              <a:gd name="connsiteY90" fmla="*/ 5216 h 10564"/>
              <a:gd name="connsiteX91" fmla="*/ 6466 w 10129"/>
              <a:gd name="connsiteY91" fmla="*/ 5116 h 10564"/>
              <a:gd name="connsiteX0" fmla="*/ 6466 w 10148"/>
              <a:gd name="connsiteY0" fmla="*/ 5116 h 10564"/>
              <a:gd name="connsiteX1" fmla="*/ 6599 w 10148"/>
              <a:gd name="connsiteY1" fmla="*/ 5302 h 10564"/>
              <a:gd name="connsiteX2" fmla="*/ 6639 w 10148"/>
              <a:gd name="connsiteY2" fmla="*/ 5616 h 10564"/>
              <a:gd name="connsiteX3" fmla="*/ 6567 w 10148"/>
              <a:gd name="connsiteY3" fmla="*/ 6461 h 10564"/>
              <a:gd name="connsiteX4" fmla="*/ 6485 w 10148"/>
              <a:gd name="connsiteY4" fmla="*/ 6916 h 10564"/>
              <a:gd name="connsiteX5" fmla="*/ 6321 w 10148"/>
              <a:gd name="connsiteY5" fmla="*/ 7311 h 10564"/>
              <a:gd name="connsiteX6" fmla="*/ 6111 w 10148"/>
              <a:gd name="connsiteY6" fmla="*/ 7676 h 10564"/>
              <a:gd name="connsiteX7" fmla="*/ 5931 w 10148"/>
              <a:gd name="connsiteY7" fmla="*/ 7884 h 10564"/>
              <a:gd name="connsiteX8" fmla="*/ 5747 w 10148"/>
              <a:gd name="connsiteY8" fmla="*/ 8062 h 10564"/>
              <a:gd name="connsiteX9" fmla="*/ 5419 w 10148"/>
              <a:gd name="connsiteY9" fmla="*/ 8201 h 10564"/>
              <a:gd name="connsiteX10" fmla="*/ 4999 w 10148"/>
              <a:gd name="connsiteY10" fmla="*/ 8326 h 10564"/>
              <a:gd name="connsiteX11" fmla="*/ 4447 w 10148"/>
              <a:gd name="connsiteY11" fmla="*/ 8451 h 10564"/>
              <a:gd name="connsiteX12" fmla="*/ 3860 w 10148"/>
              <a:gd name="connsiteY12" fmla="*/ 8521 h 10564"/>
              <a:gd name="connsiteX13" fmla="*/ 4076 w 10148"/>
              <a:gd name="connsiteY13" fmla="*/ 10155 h 10564"/>
              <a:gd name="connsiteX14" fmla="*/ 8138 w 10148"/>
              <a:gd name="connsiteY14" fmla="*/ 10564 h 10564"/>
              <a:gd name="connsiteX15" fmla="*/ 8859 w 10148"/>
              <a:gd name="connsiteY15" fmla="*/ 8442 h 10564"/>
              <a:gd name="connsiteX16" fmla="*/ 10015 w 10148"/>
              <a:gd name="connsiteY16" fmla="*/ 5645 h 10564"/>
              <a:gd name="connsiteX17" fmla="*/ 10108 w 10148"/>
              <a:gd name="connsiteY17" fmla="*/ 4106 h 10564"/>
              <a:gd name="connsiteX18" fmla="*/ 8608 w 10148"/>
              <a:gd name="connsiteY18" fmla="*/ 3171 h 10564"/>
              <a:gd name="connsiteX19" fmla="*/ 8526 w 10148"/>
              <a:gd name="connsiteY19" fmla="*/ 2909 h 10564"/>
              <a:gd name="connsiteX20" fmla="*/ 8777 w 10148"/>
              <a:gd name="connsiteY20" fmla="*/ 0 h 10564"/>
              <a:gd name="connsiteX21" fmla="*/ 8211 w 10148"/>
              <a:gd name="connsiteY21" fmla="*/ 180 h 10564"/>
              <a:gd name="connsiteX22" fmla="*/ 7720 w 10148"/>
              <a:gd name="connsiteY22" fmla="*/ 485 h 10564"/>
              <a:gd name="connsiteX23" fmla="*/ 6819 w 10148"/>
              <a:gd name="connsiteY23" fmla="*/ 929 h 10564"/>
              <a:gd name="connsiteX24" fmla="*/ 4349 w 10148"/>
              <a:gd name="connsiteY24" fmla="*/ 1805 h 10564"/>
              <a:gd name="connsiteX25" fmla="*/ 3321 w 10148"/>
              <a:gd name="connsiteY25" fmla="*/ 2291 h 10564"/>
              <a:gd name="connsiteX26" fmla="*/ 3321 w 10148"/>
              <a:gd name="connsiteY26" fmla="*/ 2460 h 10564"/>
              <a:gd name="connsiteX27" fmla="*/ 3438 w 10148"/>
              <a:gd name="connsiteY27" fmla="*/ 2432 h 10564"/>
              <a:gd name="connsiteX28" fmla="*/ 3461 w 10148"/>
              <a:gd name="connsiteY28" fmla="*/ 2566 h 10564"/>
              <a:gd name="connsiteX29" fmla="*/ 3276 w 10148"/>
              <a:gd name="connsiteY29" fmla="*/ 2652 h 10564"/>
              <a:gd name="connsiteX30" fmla="*/ 2504 w 10148"/>
              <a:gd name="connsiteY30" fmla="*/ 3174 h 10564"/>
              <a:gd name="connsiteX31" fmla="*/ 2210 w 10148"/>
              <a:gd name="connsiteY31" fmla="*/ 3456 h 10564"/>
              <a:gd name="connsiteX32" fmla="*/ 1657 w 10148"/>
              <a:gd name="connsiteY32" fmla="*/ 3827 h 10564"/>
              <a:gd name="connsiteX33" fmla="*/ 1475 w 10148"/>
              <a:gd name="connsiteY33" fmla="*/ 4000 h 10564"/>
              <a:gd name="connsiteX34" fmla="*/ 1481 w 10148"/>
              <a:gd name="connsiteY34" fmla="*/ 4131 h 10564"/>
              <a:gd name="connsiteX35" fmla="*/ 1225 w 10148"/>
              <a:gd name="connsiteY35" fmla="*/ 4285 h 10564"/>
              <a:gd name="connsiteX36" fmla="*/ 825 w 10148"/>
              <a:gd name="connsiteY36" fmla="*/ 4204 h 10564"/>
              <a:gd name="connsiteX37" fmla="*/ 368 w 10148"/>
              <a:gd name="connsiteY37" fmla="*/ 4536 h 10564"/>
              <a:gd name="connsiteX38" fmla="*/ 368 w 10148"/>
              <a:gd name="connsiteY38" fmla="*/ 4705 h 10564"/>
              <a:gd name="connsiteX39" fmla="*/ 0 w 10148"/>
              <a:gd name="connsiteY39" fmla="*/ 4931 h 10564"/>
              <a:gd name="connsiteX40" fmla="*/ 197 w 10148"/>
              <a:gd name="connsiteY40" fmla="*/ 5060 h 10564"/>
              <a:gd name="connsiteX41" fmla="*/ 484 w 10148"/>
              <a:gd name="connsiteY41" fmla="*/ 4943 h 10564"/>
              <a:gd name="connsiteX42" fmla="*/ 1025 w 10148"/>
              <a:gd name="connsiteY42" fmla="*/ 5149 h 10564"/>
              <a:gd name="connsiteX43" fmla="*/ 1589 w 10148"/>
              <a:gd name="connsiteY43" fmla="*/ 4895 h 10564"/>
              <a:gd name="connsiteX44" fmla="*/ 1717 w 10148"/>
              <a:gd name="connsiteY44" fmla="*/ 4959 h 10564"/>
              <a:gd name="connsiteX45" fmla="*/ 1133 w 10148"/>
              <a:gd name="connsiteY45" fmla="*/ 5251 h 10564"/>
              <a:gd name="connsiteX46" fmla="*/ 1717 w 10148"/>
              <a:gd name="connsiteY46" fmla="*/ 5589 h 10564"/>
              <a:gd name="connsiteX47" fmla="*/ 2088 w 10148"/>
              <a:gd name="connsiteY47" fmla="*/ 5380 h 10564"/>
              <a:gd name="connsiteX48" fmla="*/ 2351 w 10148"/>
              <a:gd name="connsiteY48" fmla="*/ 5330 h 10564"/>
              <a:gd name="connsiteX49" fmla="*/ 2364 w 10148"/>
              <a:gd name="connsiteY49" fmla="*/ 5487 h 10564"/>
              <a:gd name="connsiteX50" fmla="*/ 1988 w 10148"/>
              <a:gd name="connsiteY50" fmla="*/ 5652 h 10564"/>
              <a:gd name="connsiteX51" fmla="*/ 2206 w 10148"/>
              <a:gd name="connsiteY51" fmla="*/ 5858 h 10564"/>
              <a:gd name="connsiteX52" fmla="*/ 2937 w 10148"/>
              <a:gd name="connsiteY52" fmla="*/ 5464 h 10564"/>
              <a:gd name="connsiteX53" fmla="*/ 2819 w 10148"/>
              <a:gd name="connsiteY53" fmla="*/ 5312 h 10564"/>
              <a:gd name="connsiteX54" fmla="*/ 3081 w 10148"/>
              <a:gd name="connsiteY54" fmla="*/ 5160 h 10564"/>
              <a:gd name="connsiteX55" fmla="*/ 3357 w 10148"/>
              <a:gd name="connsiteY55" fmla="*/ 5317 h 10564"/>
              <a:gd name="connsiteX56" fmla="*/ 3717 w 10148"/>
              <a:gd name="connsiteY56" fmla="*/ 5247 h 10564"/>
              <a:gd name="connsiteX57" fmla="*/ 4910 w 10148"/>
              <a:gd name="connsiteY57" fmla="*/ 3799 h 10564"/>
              <a:gd name="connsiteX58" fmla="*/ 4878 w 10148"/>
              <a:gd name="connsiteY58" fmla="*/ 3961 h 10564"/>
              <a:gd name="connsiteX59" fmla="*/ 4009 w 10148"/>
              <a:gd name="connsiteY59" fmla="*/ 5447 h 10564"/>
              <a:gd name="connsiteX60" fmla="*/ 5299 w 10148"/>
              <a:gd name="connsiteY60" fmla="*/ 5263 h 10564"/>
              <a:gd name="connsiteX61" fmla="*/ 5220 w 10148"/>
              <a:gd name="connsiteY61" fmla="*/ 5521 h 10564"/>
              <a:gd name="connsiteX62" fmla="*/ 4332 w 10148"/>
              <a:gd name="connsiteY62" fmla="*/ 5674 h 10564"/>
              <a:gd name="connsiteX63" fmla="*/ 4371 w 10148"/>
              <a:gd name="connsiteY63" fmla="*/ 5870 h 10564"/>
              <a:gd name="connsiteX64" fmla="*/ 4939 w 10148"/>
              <a:gd name="connsiteY64" fmla="*/ 5852 h 10564"/>
              <a:gd name="connsiteX65" fmla="*/ 4920 w 10148"/>
              <a:gd name="connsiteY65" fmla="*/ 6027 h 10564"/>
              <a:gd name="connsiteX66" fmla="*/ 4502 w 10148"/>
              <a:gd name="connsiteY66" fmla="*/ 6061 h 10564"/>
              <a:gd name="connsiteX67" fmla="*/ 4502 w 10148"/>
              <a:gd name="connsiteY67" fmla="*/ 6246 h 10564"/>
              <a:gd name="connsiteX68" fmla="*/ 4821 w 10148"/>
              <a:gd name="connsiteY68" fmla="*/ 6259 h 10564"/>
              <a:gd name="connsiteX69" fmla="*/ 4801 w 10148"/>
              <a:gd name="connsiteY69" fmla="*/ 6417 h 10564"/>
              <a:gd name="connsiteX70" fmla="*/ 4441 w 10148"/>
              <a:gd name="connsiteY70" fmla="*/ 6496 h 10564"/>
              <a:gd name="connsiteX71" fmla="*/ 4332 w 10148"/>
              <a:gd name="connsiteY71" fmla="*/ 6534 h 10564"/>
              <a:gd name="connsiteX72" fmla="*/ 4237 w 10148"/>
              <a:gd name="connsiteY72" fmla="*/ 6482 h 10564"/>
              <a:gd name="connsiteX73" fmla="*/ 4303 w 10148"/>
              <a:gd name="connsiteY73" fmla="*/ 6412 h 10564"/>
              <a:gd name="connsiteX74" fmla="*/ 4243 w 10148"/>
              <a:gd name="connsiteY74" fmla="*/ 6197 h 10564"/>
              <a:gd name="connsiteX75" fmla="*/ 3947 w 10148"/>
              <a:gd name="connsiteY75" fmla="*/ 5876 h 10564"/>
              <a:gd name="connsiteX76" fmla="*/ 3776 w 10148"/>
              <a:gd name="connsiteY76" fmla="*/ 5921 h 10564"/>
              <a:gd name="connsiteX77" fmla="*/ 3798 w 10148"/>
              <a:gd name="connsiteY77" fmla="*/ 5751 h 10564"/>
              <a:gd name="connsiteX78" fmla="*/ 3510 w 10148"/>
              <a:gd name="connsiteY78" fmla="*/ 5567 h 10564"/>
              <a:gd name="connsiteX79" fmla="*/ 3098 w 10148"/>
              <a:gd name="connsiteY79" fmla="*/ 5802 h 10564"/>
              <a:gd name="connsiteX80" fmla="*/ 3134 w 10148"/>
              <a:gd name="connsiteY80" fmla="*/ 6275 h 10564"/>
              <a:gd name="connsiteX81" fmla="*/ 2986 w 10148"/>
              <a:gd name="connsiteY81" fmla="*/ 6315 h 10564"/>
              <a:gd name="connsiteX82" fmla="*/ 2997 w 10148"/>
              <a:gd name="connsiteY82" fmla="*/ 6871 h 10564"/>
              <a:gd name="connsiteX83" fmla="*/ 3256 w 10148"/>
              <a:gd name="connsiteY83" fmla="*/ 6904 h 10564"/>
              <a:gd name="connsiteX84" fmla="*/ 3337 w 10148"/>
              <a:gd name="connsiteY84" fmla="*/ 6966 h 10564"/>
              <a:gd name="connsiteX85" fmla="*/ 3321 w 10148"/>
              <a:gd name="connsiteY85" fmla="*/ 7557 h 10564"/>
              <a:gd name="connsiteX86" fmla="*/ 5886 w 10148"/>
              <a:gd name="connsiteY86" fmla="*/ 7544 h 10564"/>
              <a:gd name="connsiteX87" fmla="*/ 6171 w 10148"/>
              <a:gd name="connsiteY87" fmla="*/ 7069 h 10564"/>
              <a:gd name="connsiteX88" fmla="*/ 6367 w 10148"/>
              <a:gd name="connsiteY88" fmla="*/ 6516 h 10564"/>
              <a:gd name="connsiteX89" fmla="*/ 6391 w 10148"/>
              <a:gd name="connsiteY89" fmla="*/ 5412 h 10564"/>
              <a:gd name="connsiteX90" fmla="*/ 6428 w 10148"/>
              <a:gd name="connsiteY90" fmla="*/ 5216 h 10564"/>
              <a:gd name="connsiteX91" fmla="*/ 6466 w 10148"/>
              <a:gd name="connsiteY91" fmla="*/ 5116 h 10564"/>
              <a:gd name="connsiteX0" fmla="*/ 6466 w 10148"/>
              <a:gd name="connsiteY0" fmla="*/ 5116 h 10564"/>
              <a:gd name="connsiteX1" fmla="*/ 6599 w 10148"/>
              <a:gd name="connsiteY1" fmla="*/ 5302 h 10564"/>
              <a:gd name="connsiteX2" fmla="*/ 6639 w 10148"/>
              <a:gd name="connsiteY2" fmla="*/ 5616 h 10564"/>
              <a:gd name="connsiteX3" fmla="*/ 6567 w 10148"/>
              <a:gd name="connsiteY3" fmla="*/ 6461 h 10564"/>
              <a:gd name="connsiteX4" fmla="*/ 6485 w 10148"/>
              <a:gd name="connsiteY4" fmla="*/ 6916 h 10564"/>
              <a:gd name="connsiteX5" fmla="*/ 6321 w 10148"/>
              <a:gd name="connsiteY5" fmla="*/ 7311 h 10564"/>
              <a:gd name="connsiteX6" fmla="*/ 6111 w 10148"/>
              <a:gd name="connsiteY6" fmla="*/ 7676 h 10564"/>
              <a:gd name="connsiteX7" fmla="*/ 5931 w 10148"/>
              <a:gd name="connsiteY7" fmla="*/ 7884 h 10564"/>
              <a:gd name="connsiteX8" fmla="*/ 5747 w 10148"/>
              <a:gd name="connsiteY8" fmla="*/ 8062 h 10564"/>
              <a:gd name="connsiteX9" fmla="*/ 5419 w 10148"/>
              <a:gd name="connsiteY9" fmla="*/ 8201 h 10564"/>
              <a:gd name="connsiteX10" fmla="*/ 4999 w 10148"/>
              <a:gd name="connsiteY10" fmla="*/ 8326 h 10564"/>
              <a:gd name="connsiteX11" fmla="*/ 4447 w 10148"/>
              <a:gd name="connsiteY11" fmla="*/ 8451 h 10564"/>
              <a:gd name="connsiteX12" fmla="*/ 3860 w 10148"/>
              <a:gd name="connsiteY12" fmla="*/ 8521 h 10564"/>
              <a:gd name="connsiteX13" fmla="*/ 4076 w 10148"/>
              <a:gd name="connsiteY13" fmla="*/ 10155 h 10564"/>
              <a:gd name="connsiteX14" fmla="*/ 8138 w 10148"/>
              <a:gd name="connsiteY14" fmla="*/ 10564 h 10564"/>
              <a:gd name="connsiteX15" fmla="*/ 8859 w 10148"/>
              <a:gd name="connsiteY15" fmla="*/ 8442 h 10564"/>
              <a:gd name="connsiteX16" fmla="*/ 10015 w 10148"/>
              <a:gd name="connsiteY16" fmla="*/ 5645 h 10564"/>
              <a:gd name="connsiteX17" fmla="*/ 10108 w 10148"/>
              <a:gd name="connsiteY17" fmla="*/ 4106 h 10564"/>
              <a:gd name="connsiteX18" fmla="*/ 9757 w 10148"/>
              <a:gd name="connsiteY18" fmla="*/ 3884 h 10564"/>
              <a:gd name="connsiteX19" fmla="*/ 8608 w 10148"/>
              <a:gd name="connsiteY19" fmla="*/ 3171 h 10564"/>
              <a:gd name="connsiteX20" fmla="*/ 8526 w 10148"/>
              <a:gd name="connsiteY20" fmla="*/ 2909 h 10564"/>
              <a:gd name="connsiteX21" fmla="*/ 8777 w 10148"/>
              <a:gd name="connsiteY21" fmla="*/ 0 h 10564"/>
              <a:gd name="connsiteX22" fmla="*/ 8211 w 10148"/>
              <a:gd name="connsiteY22" fmla="*/ 180 h 10564"/>
              <a:gd name="connsiteX23" fmla="*/ 7720 w 10148"/>
              <a:gd name="connsiteY23" fmla="*/ 485 h 10564"/>
              <a:gd name="connsiteX24" fmla="*/ 6819 w 10148"/>
              <a:gd name="connsiteY24" fmla="*/ 929 h 10564"/>
              <a:gd name="connsiteX25" fmla="*/ 4349 w 10148"/>
              <a:gd name="connsiteY25" fmla="*/ 1805 h 10564"/>
              <a:gd name="connsiteX26" fmla="*/ 3321 w 10148"/>
              <a:gd name="connsiteY26" fmla="*/ 2291 h 10564"/>
              <a:gd name="connsiteX27" fmla="*/ 3321 w 10148"/>
              <a:gd name="connsiteY27" fmla="*/ 2460 h 10564"/>
              <a:gd name="connsiteX28" fmla="*/ 3438 w 10148"/>
              <a:gd name="connsiteY28" fmla="*/ 2432 h 10564"/>
              <a:gd name="connsiteX29" fmla="*/ 3461 w 10148"/>
              <a:gd name="connsiteY29" fmla="*/ 2566 h 10564"/>
              <a:gd name="connsiteX30" fmla="*/ 3276 w 10148"/>
              <a:gd name="connsiteY30" fmla="*/ 2652 h 10564"/>
              <a:gd name="connsiteX31" fmla="*/ 2504 w 10148"/>
              <a:gd name="connsiteY31" fmla="*/ 3174 h 10564"/>
              <a:gd name="connsiteX32" fmla="*/ 2210 w 10148"/>
              <a:gd name="connsiteY32" fmla="*/ 3456 h 10564"/>
              <a:gd name="connsiteX33" fmla="*/ 1657 w 10148"/>
              <a:gd name="connsiteY33" fmla="*/ 3827 h 10564"/>
              <a:gd name="connsiteX34" fmla="*/ 1475 w 10148"/>
              <a:gd name="connsiteY34" fmla="*/ 4000 h 10564"/>
              <a:gd name="connsiteX35" fmla="*/ 1481 w 10148"/>
              <a:gd name="connsiteY35" fmla="*/ 4131 h 10564"/>
              <a:gd name="connsiteX36" fmla="*/ 1225 w 10148"/>
              <a:gd name="connsiteY36" fmla="*/ 4285 h 10564"/>
              <a:gd name="connsiteX37" fmla="*/ 825 w 10148"/>
              <a:gd name="connsiteY37" fmla="*/ 4204 h 10564"/>
              <a:gd name="connsiteX38" fmla="*/ 368 w 10148"/>
              <a:gd name="connsiteY38" fmla="*/ 4536 h 10564"/>
              <a:gd name="connsiteX39" fmla="*/ 368 w 10148"/>
              <a:gd name="connsiteY39" fmla="*/ 4705 h 10564"/>
              <a:gd name="connsiteX40" fmla="*/ 0 w 10148"/>
              <a:gd name="connsiteY40" fmla="*/ 4931 h 10564"/>
              <a:gd name="connsiteX41" fmla="*/ 197 w 10148"/>
              <a:gd name="connsiteY41" fmla="*/ 5060 h 10564"/>
              <a:gd name="connsiteX42" fmla="*/ 484 w 10148"/>
              <a:gd name="connsiteY42" fmla="*/ 4943 h 10564"/>
              <a:gd name="connsiteX43" fmla="*/ 1025 w 10148"/>
              <a:gd name="connsiteY43" fmla="*/ 5149 h 10564"/>
              <a:gd name="connsiteX44" fmla="*/ 1589 w 10148"/>
              <a:gd name="connsiteY44" fmla="*/ 4895 h 10564"/>
              <a:gd name="connsiteX45" fmla="*/ 1717 w 10148"/>
              <a:gd name="connsiteY45" fmla="*/ 4959 h 10564"/>
              <a:gd name="connsiteX46" fmla="*/ 1133 w 10148"/>
              <a:gd name="connsiteY46" fmla="*/ 5251 h 10564"/>
              <a:gd name="connsiteX47" fmla="*/ 1717 w 10148"/>
              <a:gd name="connsiteY47" fmla="*/ 5589 h 10564"/>
              <a:gd name="connsiteX48" fmla="*/ 2088 w 10148"/>
              <a:gd name="connsiteY48" fmla="*/ 5380 h 10564"/>
              <a:gd name="connsiteX49" fmla="*/ 2351 w 10148"/>
              <a:gd name="connsiteY49" fmla="*/ 5330 h 10564"/>
              <a:gd name="connsiteX50" fmla="*/ 2364 w 10148"/>
              <a:gd name="connsiteY50" fmla="*/ 5487 h 10564"/>
              <a:gd name="connsiteX51" fmla="*/ 1988 w 10148"/>
              <a:gd name="connsiteY51" fmla="*/ 5652 h 10564"/>
              <a:gd name="connsiteX52" fmla="*/ 2206 w 10148"/>
              <a:gd name="connsiteY52" fmla="*/ 5858 h 10564"/>
              <a:gd name="connsiteX53" fmla="*/ 2937 w 10148"/>
              <a:gd name="connsiteY53" fmla="*/ 5464 h 10564"/>
              <a:gd name="connsiteX54" fmla="*/ 2819 w 10148"/>
              <a:gd name="connsiteY54" fmla="*/ 5312 h 10564"/>
              <a:gd name="connsiteX55" fmla="*/ 3081 w 10148"/>
              <a:gd name="connsiteY55" fmla="*/ 5160 h 10564"/>
              <a:gd name="connsiteX56" fmla="*/ 3357 w 10148"/>
              <a:gd name="connsiteY56" fmla="*/ 5317 h 10564"/>
              <a:gd name="connsiteX57" fmla="*/ 3717 w 10148"/>
              <a:gd name="connsiteY57" fmla="*/ 5247 h 10564"/>
              <a:gd name="connsiteX58" fmla="*/ 4910 w 10148"/>
              <a:gd name="connsiteY58" fmla="*/ 3799 h 10564"/>
              <a:gd name="connsiteX59" fmla="*/ 4878 w 10148"/>
              <a:gd name="connsiteY59" fmla="*/ 3961 h 10564"/>
              <a:gd name="connsiteX60" fmla="*/ 4009 w 10148"/>
              <a:gd name="connsiteY60" fmla="*/ 5447 h 10564"/>
              <a:gd name="connsiteX61" fmla="*/ 5299 w 10148"/>
              <a:gd name="connsiteY61" fmla="*/ 5263 h 10564"/>
              <a:gd name="connsiteX62" fmla="*/ 5220 w 10148"/>
              <a:gd name="connsiteY62" fmla="*/ 5521 h 10564"/>
              <a:gd name="connsiteX63" fmla="*/ 4332 w 10148"/>
              <a:gd name="connsiteY63" fmla="*/ 5674 h 10564"/>
              <a:gd name="connsiteX64" fmla="*/ 4371 w 10148"/>
              <a:gd name="connsiteY64" fmla="*/ 5870 h 10564"/>
              <a:gd name="connsiteX65" fmla="*/ 4939 w 10148"/>
              <a:gd name="connsiteY65" fmla="*/ 5852 h 10564"/>
              <a:gd name="connsiteX66" fmla="*/ 4920 w 10148"/>
              <a:gd name="connsiteY66" fmla="*/ 6027 h 10564"/>
              <a:gd name="connsiteX67" fmla="*/ 4502 w 10148"/>
              <a:gd name="connsiteY67" fmla="*/ 6061 h 10564"/>
              <a:gd name="connsiteX68" fmla="*/ 4502 w 10148"/>
              <a:gd name="connsiteY68" fmla="*/ 6246 h 10564"/>
              <a:gd name="connsiteX69" fmla="*/ 4821 w 10148"/>
              <a:gd name="connsiteY69" fmla="*/ 6259 h 10564"/>
              <a:gd name="connsiteX70" fmla="*/ 4801 w 10148"/>
              <a:gd name="connsiteY70" fmla="*/ 6417 h 10564"/>
              <a:gd name="connsiteX71" fmla="*/ 4441 w 10148"/>
              <a:gd name="connsiteY71" fmla="*/ 6496 h 10564"/>
              <a:gd name="connsiteX72" fmla="*/ 4332 w 10148"/>
              <a:gd name="connsiteY72" fmla="*/ 6534 h 10564"/>
              <a:gd name="connsiteX73" fmla="*/ 4237 w 10148"/>
              <a:gd name="connsiteY73" fmla="*/ 6482 h 10564"/>
              <a:gd name="connsiteX74" fmla="*/ 4303 w 10148"/>
              <a:gd name="connsiteY74" fmla="*/ 6412 h 10564"/>
              <a:gd name="connsiteX75" fmla="*/ 4243 w 10148"/>
              <a:gd name="connsiteY75" fmla="*/ 6197 h 10564"/>
              <a:gd name="connsiteX76" fmla="*/ 3947 w 10148"/>
              <a:gd name="connsiteY76" fmla="*/ 5876 h 10564"/>
              <a:gd name="connsiteX77" fmla="*/ 3776 w 10148"/>
              <a:gd name="connsiteY77" fmla="*/ 5921 h 10564"/>
              <a:gd name="connsiteX78" fmla="*/ 3798 w 10148"/>
              <a:gd name="connsiteY78" fmla="*/ 5751 h 10564"/>
              <a:gd name="connsiteX79" fmla="*/ 3510 w 10148"/>
              <a:gd name="connsiteY79" fmla="*/ 5567 h 10564"/>
              <a:gd name="connsiteX80" fmla="*/ 3098 w 10148"/>
              <a:gd name="connsiteY80" fmla="*/ 5802 h 10564"/>
              <a:gd name="connsiteX81" fmla="*/ 3134 w 10148"/>
              <a:gd name="connsiteY81" fmla="*/ 6275 h 10564"/>
              <a:gd name="connsiteX82" fmla="*/ 2986 w 10148"/>
              <a:gd name="connsiteY82" fmla="*/ 6315 h 10564"/>
              <a:gd name="connsiteX83" fmla="*/ 2997 w 10148"/>
              <a:gd name="connsiteY83" fmla="*/ 6871 h 10564"/>
              <a:gd name="connsiteX84" fmla="*/ 3256 w 10148"/>
              <a:gd name="connsiteY84" fmla="*/ 6904 h 10564"/>
              <a:gd name="connsiteX85" fmla="*/ 3337 w 10148"/>
              <a:gd name="connsiteY85" fmla="*/ 6966 h 10564"/>
              <a:gd name="connsiteX86" fmla="*/ 3321 w 10148"/>
              <a:gd name="connsiteY86" fmla="*/ 7557 h 10564"/>
              <a:gd name="connsiteX87" fmla="*/ 5886 w 10148"/>
              <a:gd name="connsiteY87" fmla="*/ 7544 h 10564"/>
              <a:gd name="connsiteX88" fmla="*/ 6171 w 10148"/>
              <a:gd name="connsiteY88" fmla="*/ 7069 h 10564"/>
              <a:gd name="connsiteX89" fmla="*/ 6367 w 10148"/>
              <a:gd name="connsiteY89" fmla="*/ 6516 h 10564"/>
              <a:gd name="connsiteX90" fmla="*/ 6391 w 10148"/>
              <a:gd name="connsiteY90" fmla="*/ 5412 h 10564"/>
              <a:gd name="connsiteX91" fmla="*/ 6428 w 10148"/>
              <a:gd name="connsiteY91" fmla="*/ 5216 h 10564"/>
              <a:gd name="connsiteX92" fmla="*/ 6466 w 10148"/>
              <a:gd name="connsiteY92" fmla="*/ 5116 h 10564"/>
              <a:gd name="connsiteX0" fmla="*/ 6466 w 10148"/>
              <a:gd name="connsiteY0" fmla="*/ 5116 h 10564"/>
              <a:gd name="connsiteX1" fmla="*/ 6599 w 10148"/>
              <a:gd name="connsiteY1" fmla="*/ 5302 h 10564"/>
              <a:gd name="connsiteX2" fmla="*/ 6639 w 10148"/>
              <a:gd name="connsiteY2" fmla="*/ 5616 h 10564"/>
              <a:gd name="connsiteX3" fmla="*/ 6567 w 10148"/>
              <a:gd name="connsiteY3" fmla="*/ 6461 h 10564"/>
              <a:gd name="connsiteX4" fmla="*/ 6485 w 10148"/>
              <a:gd name="connsiteY4" fmla="*/ 6916 h 10564"/>
              <a:gd name="connsiteX5" fmla="*/ 6321 w 10148"/>
              <a:gd name="connsiteY5" fmla="*/ 7311 h 10564"/>
              <a:gd name="connsiteX6" fmla="*/ 6111 w 10148"/>
              <a:gd name="connsiteY6" fmla="*/ 7676 h 10564"/>
              <a:gd name="connsiteX7" fmla="*/ 5931 w 10148"/>
              <a:gd name="connsiteY7" fmla="*/ 7884 h 10564"/>
              <a:gd name="connsiteX8" fmla="*/ 5747 w 10148"/>
              <a:gd name="connsiteY8" fmla="*/ 8062 h 10564"/>
              <a:gd name="connsiteX9" fmla="*/ 5419 w 10148"/>
              <a:gd name="connsiteY9" fmla="*/ 8201 h 10564"/>
              <a:gd name="connsiteX10" fmla="*/ 4999 w 10148"/>
              <a:gd name="connsiteY10" fmla="*/ 8326 h 10564"/>
              <a:gd name="connsiteX11" fmla="*/ 4447 w 10148"/>
              <a:gd name="connsiteY11" fmla="*/ 8451 h 10564"/>
              <a:gd name="connsiteX12" fmla="*/ 3860 w 10148"/>
              <a:gd name="connsiteY12" fmla="*/ 8521 h 10564"/>
              <a:gd name="connsiteX13" fmla="*/ 4076 w 10148"/>
              <a:gd name="connsiteY13" fmla="*/ 10155 h 10564"/>
              <a:gd name="connsiteX14" fmla="*/ 8138 w 10148"/>
              <a:gd name="connsiteY14" fmla="*/ 10564 h 10564"/>
              <a:gd name="connsiteX15" fmla="*/ 8859 w 10148"/>
              <a:gd name="connsiteY15" fmla="*/ 8442 h 10564"/>
              <a:gd name="connsiteX16" fmla="*/ 10015 w 10148"/>
              <a:gd name="connsiteY16" fmla="*/ 5645 h 10564"/>
              <a:gd name="connsiteX17" fmla="*/ 10108 w 10148"/>
              <a:gd name="connsiteY17" fmla="*/ 4106 h 10564"/>
              <a:gd name="connsiteX18" fmla="*/ 9757 w 10148"/>
              <a:gd name="connsiteY18" fmla="*/ 3884 h 10564"/>
              <a:gd name="connsiteX19" fmla="*/ 8672 w 10148"/>
              <a:gd name="connsiteY19" fmla="*/ 3748 h 10564"/>
              <a:gd name="connsiteX20" fmla="*/ 8608 w 10148"/>
              <a:gd name="connsiteY20" fmla="*/ 3171 h 10564"/>
              <a:gd name="connsiteX21" fmla="*/ 8526 w 10148"/>
              <a:gd name="connsiteY21" fmla="*/ 2909 h 10564"/>
              <a:gd name="connsiteX22" fmla="*/ 8777 w 10148"/>
              <a:gd name="connsiteY22" fmla="*/ 0 h 10564"/>
              <a:gd name="connsiteX23" fmla="*/ 8211 w 10148"/>
              <a:gd name="connsiteY23" fmla="*/ 180 h 10564"/>
              <a:gd name="connsiteX24" fmla="*/ 7720 w 10148"/>
              <a:gd name="connsiteY24" fmla="*/ 485 h 10564"/>
              <a:gd name="connsiteX25" fmla="*/ 6819 w 10148"/>
              <a:gd name="connsiteY25" fmla="*/ 929 h 10564"/>
              <a:gd name="connsiteX26" fmla="*/ 4349 w 10148"/>
              <a:gd name="connsiteY26" fmla="*/ 1805 h 10564"/>
              <a:gd name="connsiteX27" fmla="*/ 3321 w 10148"/>
              <a:gd name="connsiteY27" fmla="*/ 2291 h 10564"/>
              <a:gd name="connsiteX28" fmla="*/ 3321 w 10148"/>
              <a:gd name="connsiteY28" fmla="*/ 2460 h 10564"/>
              <a:gd name="connsiteX29" fmla="*/ 3438 w 10148"/>
              <a:gd name="connsiteY29" fmla="*/ 2432 h 10564"/>
              <a:gd name="connsiteX30" fmla="*/ 3461 w 10148"/>
              <a:gd name="connsiteY30" fmla="*/ 2566 h 10564"/>
              <a:gd name="connsiteX31" fmla="*/ 3276 w 10148"/>
              <a:gd name="connsiteY31" fmla="*/ 2652 h 10564"/>
              <a:gd name="connsiteX32" fmla="*/ 2504 w 10148"/>
              <a:gd name="connsiteY32" fmla="*/ 3174 h 10564"/>
              <a:gd name="connsiteX33" fmla="*/ 2210 w 10148"/>
              <a:gd name="connsiteY33" fmla="*/ 3456 h 10564"/>
              <a:gd name="connsiteX34" fmla="*/ 1657 w 10148"/>
              <a:gd name="connsiteY34" fmla="*/ 3827 h 10564"/>
              <a:gd name="connsiteX35" fmla="*/ 1475 w 10148"/>
              <a:gd name="connsiteY35" fmla="*/ 4000 h 10564"/>
              <a:gd name="connsiteX36" fmla="*/ 1481 w 10148"/>
              <a:gd name="connsiteY36" fmla="*/ 4131 h 10564"/>
              <a:gd name="connsiteX37" fmla="*/ 1225 w 10148"/>
              <a:gd name="connsiteY37" fmla="*/ 4285 h 10564"/>
              <a:gd name="connsiteX38" fmla="*/ 825 w 10148"/>
              <a:gd name="connsiteY38" fmla="*/ 4204 h 10564"/>
              <a:gd name="connsiteX39" fmla="*/ 368 w 10148"/>
              <a:gd name="connsiteY39" fmla="*/ 4536 h 10564"/>
              <a:gd name="connsiteX40" fmla="*/ 368 w 10148"/>
              <a:gd name="connsiteY40" fmla="*/ 4705 h 10564"/>
              <a:gd name="connsiteX41" fmla="*/ 0 w 10148"/>
              <a:gd name="connsiteY41" fmla="*/ 4931 h 10564"/>
              <a:gd name="connsiteX42" fmla="*/ 197 w 10148"/>
              <a:gd name="connsiteY42" fmla="*/ 5060 h 10564"/>
              <a:gd name="connsiteX43" fmla="*/ 484 w 10148"/>
              <a:gd name="connsiteY43" fmla="*/ 4943 h 10564"/>
              <a:gd name="connsiteX44" fmla="*/ 1025 w 10148"/>
              <a:gd name="connsiteY44" fmla="*/ 5149 h 10564"/>
              <a:gd name="connsiteX45" fmla="*/ 1589 w 10148"/>
              <a:gd name="connsiteY45" fmla="*/ 4895 h 10564"/>
              <a:gd name="connsiteX46" fmla="*/ 1717 w 10148"/>
              <a:gd name="connsiteY46" fmla="*/ 4959 h 10564"/>
              <a:gd name="connsiteX47" fmla="*/ 1133 w 10148"/>
              <a:gd name="connsiteY47" fmla="*/ 5251 h 10564"/>
              <a:gd name="connsiteX48" fmla="*/ 1717 w 10148"/>
              <a:gd name="connsiteY48" fmla="*/ 5589 h 10564"/>
              <a:gd name="connsiteX49" fmla="*/ 2088 w 10148"/>
              <a:gd name="connsiteY49" fmla="*/ 5380 h 10564"/>
              <a:gd name="connsiteX50" fmla="*/ 2351 w 10148"/>
              <a:gd name="connsiteY50" fmla="*/ 5330 h 10564"/>
              <a:gd name="connsiteX51" fmla="*/ 2364 w 10148"/>
              <a:gd name="connsiteY51" fmla="*/ 5487 h 10564"/>
              <a:gd name="connsiteX52" fmla="*/ 1988 w 10148"/>
              <a:gd name="connsiteY52" fmla="*/ 5652 h 10564"/>
              <a:gd name="connsiteX53" fmla="*/ 2206 w 10148"/>
              <a:gd name="connsiteY53" fmla="*/ 5858 h 10564"/>
              <a:gd name="connsiteX54" fmla="*/ 2937 w 10148"/>
              <a:gd name="connsiteY54" fmla="*/ 5464 h 10564"/>
              <a:gd name="connsiteX55" fmla="*/ 2819 w 10148"/>
              <a:gd name="connsiteY55" fmla="*/ 5312 h 10564"/>
              <a:gd name="connsiteX56" fmla="*/ 3081 w 10148"/>
              <a:gd name="connsiteY56" fmla="*/ 5160 h 10564"/>
              <a:gd name="connsiteX57" fmla="*/ 3357 w 10148"/>
              <a:gd name="connsiteY57" fmla="*/ 5317 h 10564"/>
              <a:gd name="connsiteX58" fmla="*/ 3717 w 10148"/>
              <a:gd name="connsiteY58" fmla="*/ 5247 h 10564"/>
              <a:gd name="connsiteX59" fmla="*/ 4910 w 10148"/>
              <a:gd name="connsiteY59" fmla="*/ 3799 h 10564"/>
              <a:gd name="connsiteX60" fmla="*/ 4878 w 10148"/>
              <a:gd name="connsiteY60" fmla="*/ 3961 h 10564"/>
              <a:gd name="connsiteX61" fmla="*/ 4009 w 10148"/>
              <a:gd name="connsiteY61" fmla="*/ 5447 h 10564"/>
              <a:gd name="connsiteX62" fmla="*/ 5299 w 10148"/>
              <a:gd name="connsiteY62" fmla="*/ 5263 h 10564"/>
              <a:gd name="connsiteX63" fmla="*/ 5220 w 10148"/>
              <a:gd name="connsiteY63" fmla="*/ 5521 h 10564"/>
              <a:gd name="connsiteX64" fmla="*/ 4332 w 10148"/>
              <a:gd name="connsiteY64" fmla="*/ 5674 h 10564"/>
              <a:gd name="connsiteX65" fmla="*/ 4371 w 10148"/>
              <a:gd name="connsiteY65" fmla="*/ 5870 h 10564"/>
              <a:gd name="connsiteX66" fmla="*/ 4939 w 10148"/>
              <a:gd name="connsiteY66" fmla="*/ 5852 h 10564"/>
              <a:gd name="connsiteX67" fmla="*/ 4920 w 10148"/>
              <a:gd name="connsiteY67" fmla="*/ 6027 h 10564"/>
              <a:gd name="connsiteX68" fmla="*/ 4502 w 10148"/>
              <a:gd name="connsiteY68" fmla="*/ 6061 h 10564"/>
              <a:gd name="connsiteX69" fmla="*/ 4502 w 10148"/>
              <a:gd name="connsiteY69" fmla="*/ 6246 h 10564"/>
              <a:gd name="connsiteX70" fmla="*/ 4821 w 10148"/>
              <a:gd name="connsiteY70" fmla="*/ 6259 h 10564"/>
              <a:gd name="connsiteX71" fmla="*/ 4801 w 10148"/>
              <a:gd name="connsiteY71" fmla="*/ 6417 h 10564"/>
              <a:gd name="connsiteX72" fmla="*/ 4441 w 10148"/>
              <a:gd name="connsiteY72" fmla="*/ 6496 h 10564"/>
              <a:gd name="connsiteX73" fmla="*/ 4332 w 10148"/>
              <a:gd name="connsiteY73" fmla="*/ 6534 h 10564"/>
              <a:gd name="connsiteX74" fmla="*/ 4237 w 10148"/>
              <a:gd name="connsiteY74" fmla="*/ 6482 h 10564"/>
              <a:gd name="connsiteX75" fmla="*/ 4303 w 10148"/>
              <a:gd name="connsiteY75" fmla="*/ 6412 h 10564"/>
              <a:gd name="connsiteX76" fmla="*/ 4243 w 10148"/>
              <a:gd name="connsiteY76" fmla="*/ 6197 h 10564"/>
              <a:gd name="connsiteX77" fmla="*/ 3947 w 10148"/>
              <a:gd name="connsiteY77" fmla="*/ 5876 h 10564"/>
              <a:gd name="connsiteX78" fmla="*/ 3776 w 10148"/>
              <a:gd name="connsiteY78" fmla="*/ 5921 h 10564"/>
              <a:gd name="connsiteX79" fmla="*/ 3798 w 10148"/>
              <a:gd name="connsiteY79" fmla="*/ 5751 h 10564"/>
              <a:gd name="connsiteX80" fmla="*/ 3510 w 10148"/>
              <a:gd name="connsiteY80" fmla="*/ 5567 h 10564"/>
              <a:gd name="connsiteX81" fmla="*/ 3098 w 10148"/>
              <a:gd name="connsiteY81" fmla="*/ 5802 h 10564"/>
              <a:gd name="connsiteX82" fmla="*/ 3134 w 10148"/>
              <a:gd name="connsiteY82" fmla="*/ 6275 h 10564"/>
              <a:gd name="connsiteX83" fmla="*/ 2986 w 10148"/>
              <a:gd name="connsiteY83" fmla="*/ 6315 h 10564"/>
              <a:gd name="connsiteX84" fmla="*/ 2997 w 10148"/>
              <a:gd name="connsiteY84" fmla="*/ 6871 h 10564"/>
              <a:gd name="connsiteX85" fmla="*/ 3256 w 10148"/>
              <a:gd name="connsiteY85" fmla="*/ 6904 h 10564"/>
              <a:gd name="connsiteX86" fmla="*/ 3337 w 10148"/>
              <a:gd name="connsiteY86" fmla="*/ 6966 h 10564"/>
              <a:gd name="connsiteX87" fmla="*/ 3321 w 10148"/>
              <a:gd name="connsiteY87" fmla="*/ 7557 h 10564"/>
              <a:gd name="connsiteX88" fmla="*/ 5886 w 10148"/>
              <a:gd name="connsiteY88" fmla="*/ 7544 h 10564"/>
              <a:gd name="connsiteX89" fmla="*/ 6171 w 10148"/>
              <a:gd name="connsiteY89" fmla="*/ 7069 h 10564"/>
              <a:gd name="connsiteX90" fmla="*/ 6367 w 10148"/>
              <a:gd name="connsiteY90" fmla="*/ 6516 h 10564"/>
              <a:gd name="connsiteX91" fmla="*/ 6391 w 10148"/>
              <a:gd name="connsiteY91" fmla="*/ 5412 h 10564"/>
              <a:gd name="connsiteX92" fmla="*/ 6428 w 10148"/>
              <a:gd name="connsiteY92" fmla="*/ 5216 h 10564"/>
              <a:gd name="connsiteX93" fmla="*/ 6466 w 10148"/>
              <a:gd name="connsiteY93" fmla="*/ 5116 h 10564"/>
              <a:gd name="connsiteX0" fmla="*/ 6466 w 10148"/>
              <a:gd name="connsiteY0" fmla="*/ 5116 h 10564"/>
              <a:gd name="connsiteX1" fmla="*/ 6599 w 10148"/>
              <a:gd name="connsiteY1" fmla="*/ 5302 h 10564"/>
              <a:gd name="connsiteX2" fmla="*/ 6639 w 10148"/>
              <a:gd name="connsiteY2" fmla="*/ 5616 h 10564"/>
              <a:gd name="connsiteX3" fmla="*/ 6567 w 10148"/>
              <a:gd name="connsiteY3" fmla="*/ 6461 h 10564"/>
              <a:gd name="connsiteX4" fmla="*/ 6485 w 10148"/>
              <a:gd name="connsiteY4" fmla="*/ 6916 h 10564"/>
              <a:gd name="connsiteX5" fmla="*/ 6321 w 10148"/>
              <a:gd name="connsiteY5" fmla="*/ 7311 h 10564"/>
              <a:gd name="connsiteX6" fmla="*/ 6111 w 10148"/>
              <a:gd name="connsiteY6" fmla="*/ 7676 h 10564"/>
              <a:gd name="connsiteX7" fmla="*/ 5931 w 10148"/>
              <a:gd name="connsiteY7" fmla="*/ 7884 h 10564"/>
              <a:gd name="connsiteX8" fmla="*/ 5747 w 10148"/>
              <a:gd name="connsiteY8" fmla="*/ 8062 h 10564"/>
              <a:gd name="connsiteX9" fmla="*/ 5419 w 10148"/>
              <a:gd name="connsiteY9" fmla="*/ 8201 h 10564"/>
              <a:gd name="connsiteX10" fmla="*/ 4999 w 10148"/>
              <a:gd name="connsiteY10" fmla="*/ 8326 h 10564"/>
              <a:gd name="connsiteX11" fmla="*/ 4447 w 10148"/>
              <a:gd name="connsiteY11" fmla="*/ 8451 h 10564"/>
              <a:gd name="connsiteX12" fmla="*/ 3860 w 10148"/>
              <a:gd name="connsiteY12" fmla="*/ 8521 h 10564"/>
              <a:gd name="connsiteX13" fmla="*/ 4076 w 10148"/>
              <a:gd name="connsiteY13" fmla="*/ 10155 h 10564"/>
              <a:gd name="connsiteX14" fmla="*/ 8138 w 10148"/>
              <a:gd name="connsiteY14" fmla="*/ 10564 h 10564"/>
              <a:gd name="connsiteX15" fmla="*/ 8859 w 10148"/>
              <a:gd name="connsiteY15" fmla="*/ 8442 h 10564"/>
              <a:gd name="connsiteX16" fmla="*/ 10015 w 10148"/>
              <a:gd name="connsiteY16" fmla="*/ 5645 h 10564"/>
              <a:gd name="connsiteX17" fmla="*/ 10108 w 10148"/>
              <a:gd name="connsiteY17" fmla="*/ 4106 h 10564"/>
              <a:gd name="connsiteX18" fmla="*/ 9757 w 10148"/>
              <a:gd name="connsiteY18" fmla="*/ 3884 h 10564"/>
              <a:gd name="connsiteX19" fmla="*/ 8672 w 10148"/>
              <a:gd name="connsiteY19" fmla="*/ 3748 h 10564"/>
              <a:gd name="connsiteX20" fmla="*/ 8608 w 10148"/>
              <a:gd name="connsiteY20" fmla="*/ 3171 h 10564"/>
              <a:gd name="connsiteX21" fmla="*/ 8526 w 10148"/>
              <a:gd name="connsiteY21" fmla="*/ 2909 h 10564"/>
              <a:gd name="connsiteX22" fmla="*/ 8777 w 10148"/>
              <a:gd name="connsiteY22" fmla="*/ 0 h 10564"/>
              <a:gd name="connsiteX23" fmla="*/ 8211 w 10148"/>
              <a:gd name="connsiteY23" fmla="*/ 180 h 10564"/>
              <a:gd name="connsiteX24" fmla="*/ 7720 w 10148"/>
              <a:gd name="connsiteY24" fmla="*/ 485 h 10564"/>
              <a:gd name="connsiteX25" fmla="*/ 6819 w 10148"/>
              <a:gd name="connsiteY25" fmla="*/ 929 h 10564"/>
              <a:gd name="connsiteX26" fmla="*/ 4349 w 10148"/>
              <a:gd name="connsiteY26" fmla="*/ 1805 h 10564"/>
              <a:gd name="connsiteX27" fmla="*/ 3321 w 10148"/>
              <a:gd name="connsiteY27" fmla="*/ 2291 h 10564"/>
              <a:gd name="connsiteX28" fmla="*/ 3321 w 10148"/>
              <a:gd name="connsiteY28" fmla="*/ 2460 h 10564"/>
              <a:gd name="connsiteX29" fmla="*/ 3438 w 10148"/>
              <a:gd name="connsiteY29" fmla="*/ 2432 h 10564"/>
              <a:gd name="connsiteX30" fmla="*/ 3461 w 10148"/>
              <a:gd name="connsiteY30" fmla="*/ 2566 h 10564"/>
              <a:gd name="connsiteX31" fmla="*/ 3276 w 10148"/>
              <a:gd name="connsiteY31" fmla="*/ 2652 h 10564"/>
              <a:gd name="connsiteX32" fmla="*/ 2504 w 10148"/>
              <a:gd name="connsiteY32" fmla="*/ 3174 h 10564"/>
              <a:gd name="connsiteX33" fmla="*/ 2210 w 10148"/>
              <a:gd name="connsiteY33" fmla="*/ 3456 h 10564"/>
              <a:gd name="connsiteX34" fmla="*/ 1657 w 10148"/>
              <a:gd name="connsiteY34" fmla="*/ 3827 h 10564"/>
              <a:gd name="connsiteX35" fmla="*/ 1475 w 10148"/>
              <a:gd name="connsiteY35" fmla="*/ 4000 h 10564"/>
              <a:gd name="connsiteX36" fmla="*/ 1481 w 10148"/>
              <a:gd name="connsiteY36" fmla="*/ 4131 h 10564"/>
              <a:gd name="connsiteX37" fmla="*/ 1225 w 10148"/>
              <a:gd name="connsiteY37" fmla="*/ 4285 h 10564"/>
              <a:gd name="connsiteX38" fmla="*/ 825 w 10148"/>
              <a:gd name="connsiteY38" fmla="*/ 4204 h 10564"/>
              <a:gd name="connsiteX39" fmla="*/ 368 w 10148"/>
              <a:gd name="connsiteY39" fmla="*/ 4536 h 10564"/>
              <a:gd name="connsiteX40" fmla="*/ 368 w 10148"/>
              <a:gd name="connsiteY40" fmla="*/ 4705 h 10564"/>
              <a:gd name="connsiteX41" fmla="*/ 0 w 10148"/>
              <a:gd name="connsiteY41" fmla="*/ 4931 h 10564"/>
              <a:gd name="connsiteX42" fmla="*/ 197 w 10148"/>
              <a:gd name="connsiteY42" fmla="*/ 5060 h 10564"/>
              <a:gd name="connsiteX43" fmla="*/ 484 w 10148"/>
              <a:gd name="connsiteY43" fmla="*/ 4943 h 10564"/>
              <a:gd name="connsiteX44" fmla="*/ 1025 w 10148"/>
              <a:gd name="connsiteY44" fmla="*/ 5149 h 10564"/>
              <a:gd name="connsiteX45" fmla="*/ 1589 w 10148"/>
              <a:gd name="connsiteY45" fmla="*/ 4895 h 10564"/>
              <a:gd name="connsiteX46" fmla="*/ 1717 w 10148"/>
              <a:gd name="connsiteY46" fmla="*/ 4959 h 10564"/>
              <a:gd name="connsiteX47" fmla="*/ 1133 w 10148"/>
              <a:gd name="connsiteY47" fmla="*/ 5251 h 10564"/>
              <a:gd name="connsiteX48" fmla="*/ 1717 w 10148"/>
              <a:gd name="connsiteY48" fmla="*/ 5589 h 10564"/>
              <a:gd name="connsiteX49" fmla="*/ 2088 w 10148"/>
              <a:gd name="connsiteY49" fmla="*/ 5380 h 10564"/>
              <a:gd name="connsiteX50" fmla="*/ 2351 w 10148"/>
              <a:gd name="connsiteY50" fmla="*/ 5330 h 10564"/>
              <a:gd name="connsiteX51" fmla="*/ 2364 w 10148"/>
              <a:gd name="connsiteY51" fmla="*/ 5487 h 10564"/>
              <a:gd name="connsiteX52" fmla="*/ 1988 w 10148"/>
              <a:gd name="connsiteY52" fmla="*/ 5652 h 10564"/>
              <a:gd name="connsiteX53" fmla="*/ 2206 w 10148"/>
              <a:gd name="connsiteY53" fmla="*/ 5858 h 10564"/>
              <a:gd name="connsiteX54" fmla="*/ 2937 w 10148"/>
              <a:gd name="connsiteY54" fmla="*/ 5464 h 10564"/>
              <a:gd name="connsiteX55" fmla="*/ 2819 w 10148"/>
              <a:gd name="connsiteY55" fmla="*/ 5312 h 10564"/>
              <a:gd name="connsiteX56" fmla="*/ 3081 w 10148"/>
              <a:gd name="connsiteY56" fmla="*/ 5160 h 10564"/>
              <a:gd name="connsiteX57" fmla="*/ 3357 w 10148"/>
              <a:gd name="connsiteY57" fmla="*/ 5317 h 10564"/>
              <a:gd name="connsiteX58" fmla="*/ 3717 w 10148"/>
              <a:gd name="connsiteY58" fmla="*/ 5247 h 10564"/>
              <a:gd name="connsiteX59" fmla="*/ 4910 w 10148"/>
              <a:gd name="connsiteY59" fmla="*/ 3799 h 10564"/>
              <a:gd name="connsiteX60" fmla="*/ 4878 w 10148"/>
              <a:gd name="connsiteY60" fmla="*/ 3961 h 10564"/>
              <a:gd name="connsiteX61" fmla="*/ 4009 w 10148"/>
              <a:gd name="connsiteY61" fmla="*/ 5447 h 10564"/>
              <a:gd name="connsiteX62" fmla="*/ 5299 w 10148"/>
              <a:gd name="connsiteY62" fmla="*/ 5263 h 10564"/>
              <a:gd name="connsiteX63" fmla="*/ 5220 w 10148"/>
              <a:gd name="connsiteY63" fmla="*/ 5521 h 10564"/>
              <a:gd name="connsiteX64" fmla="*/ 4332 w 10148"/>
              <a:gd name="connsiteY64" fmla="*/ 5674 h 10564"/>
              <a:gd name="connsiteX65" fmla="*/ 4371 w 10148"/>
              <a:gd name="connsiteY65" fmla="*/ 5870 h 10564"/>
              <a:gd name="connsiteX66" fmla="*/ 4939 w 10148"/>
              <a:gd name="connsiteY66" fmla="*/ 5852 h 10564"/>
              <a:gd name="connsiteX67" fmla="*/ 4920 w 10148"/>
              <a:gd name="connsiteY67" fmla="*/ 6027 h 10564"/>
              <a:gd name="connsiteX68" fmla="*/ 4502 w 10148"/>
              <a:gd name="connsiteY68" fmla="*/ 6061 h 10564"/>
              <a:gd name="connsiteX69" fmla="*/ 4502 w 10148"/>
              <a:gd name="connsiteY69" fmla="*/ 6246 h 10564"/>
              <a:gd name="connsiteX70" fmla="*/ 4821 w 10148"/>
              <a:gd name="connsiteY70" fmla="*/ 6259 h 10564"/>
              <a:gd name="connsiteX71" fmla="*/ 4801 w 10148"/>
              <a:gd name="connsiteY71" fmla="*/ 6417 h 10564"/>
              <a:gd name="connsiteX72" fmla="*/ 4441 w 10148"/>
              <a:gd name="connsiteY72" fmla="*/ 6496 h 10564"/>
              <a:gd name="connsiteX73" fmla="*/ 4332 w 10148"/>
              <a:gd name="connsiteY73" fmla="*/ 6534 h 10564"/>
              <a:gd name="connsiteX74" fmla="*/ 4237 w 10148"/>
              <a:gd name="connsiteY74" fmla="*/ 6482 h 10564"/>
              <a:gd name="connsiteX75" fmla="*/ 4303 w 10148"/>
              <a:gd name="connsiteY75" fmla="*/ 6412 h 10564"/>
              <a:gd name="connsiteX76" fmla="*/ 4243 w 10148"/>
              <a:gd name="connsiteY76" fmla="*/ 6197 h 10564"/>
              <a:gd name="connsiteX77" fmla="*/ 3947 w 10148"/>
              <a:gd name="connsiteY77" fmla="*/ 5876 h 10564"/>
              <a:gd name="connsiteX78" fmla="*/ 3776 w 10148"/>
              <a:gd name="connsiteY78" fmla="*/ 5921 h 10564"/>
              <a:gd name="connsiteX79" fmla="*/ 3798 w 10148"/>
              <a:gd name="connsiteY79" fmla="*/ 5751 h 10564"/>
              <a:gd name="connsiteX80" fmla="*/ 3510 w 10148"/>
              <a:gd name="connsiteY80" fmla="*/ 5567 h 10564"/>
              <a:gd name="connsiteX81" fmla="*/ 3098 w 10148"/>
              <a:gd name="connsiteY81" fmla="*/ 5802 h 10564"/>
              <a:gd name="connsiteX82" fmla="*/ 3134 w 10148"/>
              <a:gd name="connsiteY82" fmla="*/ 6275 h 10564"/>
              <a:gd name="connsiteX83" fmla="*/ 2986 w 10148"/>
              <a:gd name="connsiteY83" fmla="*/ 6315 h 10564"/>
              <a:gd name="connsiteX84" fmla="*/ 2600 w 10148"/>
              <a:gd name="connsiteY84" fmla="*/ 6736 h 10564"/>
              <a:gd name="connsiteX85" fmla="*/ 3256 w 10148"/>
              <a:gd name="connsiteY85" fmla="*/ 6904 h 10564"/>
              <a:gd name="connsiteX86" fmla="*/ 3337 w 10148"/>
              <a:gd name="connsiteY86" fmla="*/ 6966 h 10564"/>
              <a:gd name="connsiteX87" fmla="*/ 3321 w 10148"/>
              <a:gd name="connsiteY87" fmla="*/ 7557 h 10564"/>
              <a:gd name="connsiteX88" fmla="*/ 5886 w 10148"/>
              <a:gd name="connsiteY88" fmla="*/ 7544 h 10564"/>
              <a:gd name="connsiteX89" fmla="*/ 6171 w 10148"/>
              <a:gd name="connsiteY89" fmla="*/ 7069 h 10564"/>
              <a:gd name="connsiteX90" fmla="*/ 6367 w 10148"/>
              <a:gd name="connsiteY90" fmla="*/ 6516 h 10564"/>
              <a:gd name="connsiteX91" fmla="*/ 6391 w 10148"/>
              <a:gd name="connsiteY91" fmla="*/ 5412 h 10564"/>
              <a:gd name="connsiteX92" fmla="*/ 6428 w 10148"/>
              <a:gd name="connsiteY92" fmla="*/ 5216 h 10564"/>
              <a:gd name="connsiteX93" fmla="*/ 6466 w 10148"/>
              <a:gd name="connsiteY93" fmla="*/ 5116 h 10564"/>
              <a:gd name="connsiteX0" fmla="*/ 6466 w 10148"/>
              <a:gd name="connsiteY0" fmla="*/ 5116 h 10564"/>
              <a:gd name="connsiteX1" fmla="*/ 6599 w 10148"/>
              <a:gd name="connsiteY1" fmla="*/ 5302 h 10564"/>
              <a:gd name="connsiteX2" fmla="*/ 6639 w 10148"/>
              <a:gd name="connsiteY2" fmla="*/ 5616 h 10564"/>
              <a:gd name="connsiteX3" fmla="*/ 6567 w 10148"/>
              <a:gd name="connsiteY3" fmla="*/ 6461 h 10564"/>
              <a:gd name="connsiteX4" fmla="*/ 6485 w 10148"/>
              <a:gd name="connsiteY4" fmla="*/ 6916 h 10564"/>
              <a:gd name="connsiteX5" fmla="*/ 6321 w 10148"/>
              <a:gd name="connsiteY5" fmla="*/ 7311 h 10564"/>
              <a:gd name="connsiteX6" fmla="*/ 6111 w 10148"/>
              <a:gd name="connsiteY6" fmla="*/ 7676 h 10564"/>
              <a:gd name="connsiteX7" fmla="*/ 5931 w 10148"/>
              <a:gd name="connsiteY7" fmla="*/ 7884 h 10564"/>
              <a:gd name="connsiteX8" fmla="*/ 5747 w 10148"/>
              <a:gd name="connsiteY8" fmla="*/ 8062 h 10564"/>
              <a:gd name="connsiteX9" fmla="*/ 5419 w 10148"/>
              <a:gd name="connsiteY9" fmla="*/ 8201 h 10564"/>
              <a:gd name="connsiteX10" fmla="*/ 4999 w 10148"/>
              <a:gd name="connsiteY10" fmla="*/ 8326 h 10564"/>
              <a:gd name="connsiteX11" fmla="*/ 4447 w 10148"/>
              <a:gd name="connsiteY11" fmla="*/ 8451 h 10564"/>
              <a:gd name="connsiteX12" fmla="*/ 3860 w 10148"/>
              <a:gd name="connsiteY12" fmla="*/ 8521 h 10564"/>
              <a:gd name="connsiteX13" fmla="*/ 4076 w 10148"/>
              <a:gd name="connsiteY13" fmla="*/ 10155 h 10564"/>
              <a:gd name="connsiteX14" fmla="*/ 8138 w 10148"/>
              <a:gd name="connsiteY14" fmla="*/ 10564 h 10564"/>
              <a:gd name="connsiteX15" fmla="*/ 8859 w 10148"/>
              <a:gd name="connsiteY15" fmla="*/ 8442 h 10564"/>
              <a:gd name="connsiteX16" fmla="*/ 10015 w 10148"/>
              <a:gd name="connsiteY16" fmla="*/ 5645 h 10564"/>
              <a:gd name="connsiteX17" fmla="*/ 10108 w 10148"/>
              <a:gd name="connsiteY17" fmla="*/ 4106 h 10564"/>
              <a:gd name="connsiteX18" fmla="*/ 9757 w 10148"/>
              <a:gd name="connsiteY18" fmla="*/ 3884 h 10564"/>
              <a:gd name="connsiteX19" fmla="*/ 8672 w 10148"/>
              <a:gd name="connsiteY19" fmla="*/ 3748 h 10564"/>
              <a:gd name="connsiteX20" fmla="*/ 8608 w 10148"/>
              <a:gd name="connsiteY20" fmla="*/ 3171 h 10564"/>
              <a:gd name="connsiteX21" fmla="*/ 8526 w 10148"/>
              <a:gd name="connsiteY21" fmla="*/ 2909 h 10564"/>
              <a:gd name="connsiteX22" fmla="*/ 8777 w 10148"/>
              <a:gd name="connsiteY22" fmla="*/ 0 h 10564"/>
              <a:gd name="connsiteX23" fmla="*/ 8211 w 10148"/>
              <a:gd name="connsiteY23" fmla="*/ 180 h 10564"/>
              <a:gd name="connsiteX24" fmla="*/ 7720 w 10148"/>
              <a:gd name="connsiteY24" fmla="*/ 485 h 10564"/>
              <a:gd name="connsiteX25" fmla="*/ 6819 w 10148"/>
              <a:gd name="connsiteY25" fmla="*/ 929 h 10564"/>
              <a:gd name="connsiteX26" fmla="*/ 4349 w 10148"/>
              <a:gd name="connsiteY26" fmla="*/ 1805 h 10564"/>
              <a:gd name="connsiteX27" fmla="*/ 3321 w 10148"/>
              <a:gd name="connsiteY27" fmla="*/ 2291 h 10564"/>
              <a:gd name="connsiteX28" fmla="*/ 3321 w 10148"/>
              <a:gd name="connsiteY28" fmla="*/ 2460 h 10564"/>
              <a:gd name="connsiteX29" fmla="*/ 3438 w 10148"/>
              <a:gd name="connsiteY29" fmla="*/ 2432 h 10564"/>
              <a:gd name="connsiteX30" fmla="*/ 3461 w 10148"/>
              <a:gd name="connsiteY30" fmla="*/ 2566 h 10564"/>
              <a:gd name="connsiteX31" fmla="*/ 3276 w 10148"/>
              <a:gd name="connsiteY31" fmla="*/ 2652 h 10564"/>
              <a:gd name="connsiteX32" fmla="*/ 2504 w 10148"/>
              <a:gd name="connsiteY32" fmla="*/ 3174 h 10564"/>
              <a:gd name="connsiteX33" fmla="*/ 2210 w 10148"/>
              <a:gd name="connsiteY33" fmla="*/ 3456 h 10564"/>
              <a:gd name="connsiteX34" fmla="*/ 1657 w 10148"/>
              <a:gd name="connsiteY34" fmla="*/ 3827 h 10564"/>
              <a:gd name="connsiteX35" fmla="*/ 1475 w 10148"/>
              <a:gd name="connsiteY35" fmla="*/ 4000 h 10564"/>
              <a:gd name="connsiteX36" fmla="*/ 1481 w 10148"/>
              <a:gd name="connsiteY36" fmla="*/ 4131 h 10564"/>
              <a:gd name="connsiteX37" fmla="*/ 1225 w 10148"/>
              <a:gd name="connsiteY37" fmla="*/ 4285 h 10564"/>
              <a:gd name="connsiteX38" fmla="*/ 825 w 10148"/>
              <a:gd name="connsiteY38" fmla="*/ 4204 h 10564"/>
              <a:gd name="connsiteX39" fmla="*/ 368 w 10148"/>
              <a:gd name="connsiteY39" fmla="*/ 4536 h 10564"/>
              <a:gd name="connsiteX40" fmla="*/ 368 w 10148"/>
              <a:gd name="connsiteY40" fmla="*/ 4705 h 10564"/>
              <a:gd name="connsiteX41" fmla="*/ 0 w 10148"/>
              <a:gd name="connsiteY41" fmla="*/ 4931 h 10564"/>
              <a:gd name="connsiteX42" fmla="*/ 197 w 10148"/>
              <a:gd name="connsiteY42" fmla="*/ 5060 h 10564"/>
              <a:gd name="connsiteX43" fmla="*/ 352 w 10148"/>
              <a:gd name="connsiteY43" fmla="*/ 5304 h 10564"/>
              <a:gd name="connsiteX44" fmla="*/ 1025 w 10148"/>
              <a:gd name="connsiteY44" fmla="*/ 5149 h 10564"/>
              <a:gd name="connsiteX45" fmla="*/ 1589 w 10148"/>
              <a:gd name="connsiteY45" fmla="*/ 4895 h 10564"/>
              <a:gd name="connsiteX46" fmla="*/ 1717 w 10148"/>
              <a:gd name="connsiteY46" fmla="*/ 4959 h 10564"/>
              <a:gd name="connsiteX47" fmla="*/ 1133 w 10148"/>
              <a:gd name="connsiteY47" fmla="*/ 5251 h 10564"/>
              <a:gd name="connsiteX48" fmla="*/ 1717 w 10148"/>
              <a:gd name="connsiteY48" fmla="*/ 5589 h 10564"/>
              <a:gd name="connsiteX49" fmla="*/ 2088 w 10148"/>
              <a:gd name="connsiteY49" fmla="*/ 5380 h 10564"/>
              <a:gd name="connsiteX50" fmla="*/ 2351 w 10148"/>
              <a:gd name="connsiteY50" fmla="*/ 5330 h 10564"/>
              <a:gd name="connsiteX51" fmla="*/ 2364 w 10148"/>
              <a:gd name="connsiteY51" fmla="*/ 5487 h 10564"/>
              <a:gd name="connsiteX52" fmla="*/ 1988 w 10148"/>
              <a:gd name="connsiteY52" fmla="*/ 5652 h 10564"/>
              <a:gd name="connsiteX53" fmla="*/ 2206 w 10148"/>
              <a:gd name="connsiteY53" fmla="*/ 5858 h 10564"/>
              <a:gd name="connsiteX54" fmla="*/ 2937 w 10148"/>
              <a:gd name="connsiteY54" fmla="*/ 5464 h 10564"/>
              <a:gd name="connsiteX55" fmla="*/ 2819 w 10148"/>
              <a:gd name="connsiteY55" fmla="*/ 5312 h 10564"/>
              <a:gd name="connsiteX56" fmla="*/ 3081 w 10148"/>
              <a:gd name="connsiteY56" fmla="*/ 5160 h 10564"/>
              <a:gd name="connsiteX57" fmla="*/ 3357 w 10148"/>
              <a:gd name="connsiteY57" fmla="*/ 5317 h 10564"/>
              <a:gd name="connsiteX58" fmla="*/ 3717 w 10148"/>
              <a:gd name="connsiteY58" fmla="*/ 5247 h 10564"/>
              <a:gd name="connsiteX59" fmla="*/ 4910 w 10148"/>
              <a:gd name="connsiteY59" fmla="*/ 3799 h 10564"/>
              <a:gd name="connsiteX60" fmla="*/ 4878 w 10148"/>
              <a:gd name="connsiteY60" fmla="*/ 3961 h 10564"/>
              <a:gd name="connsiteX61" fmla="*/ 4009 w 10148"/>
              <a:gd name="connsiteY61" fmla="*/ 5447 h 10564"/>
              <a:gd name="connsiteX62" fmla="*/ 5299 w 10148"/>
              <a:gd name="connsiteY62" fmla="*/ 5263 h 10564"/>
              <a:gd name="connsiteX63" fmla="*/ 5220 w 10148"/>
              <a:gd name="connsiteY63" fmla="*/ 5521 h 10564"/>
              <a:gd name="connsiteX64" fmla="*/ 4332 w 10148"/>
              <a:gd name="connsiteY64" fmla="*/ 5674 h 10564"/>
              <a:gd name="connsiteX65" fmla="*/ 4371 w 10148"/>
              <a:gd name="connsiteY65" fmla="*/ 5870 h 10564"/>
              <a:gd name="connsiteX66" fmla="*/ 4939 w 10148"/>
              <a:gd name="connsiteY66" fmla="*/ 5852 h 10564"/>
              <a:gd name="connsiteX67" fmla="*/ 4920 w 10148"/>
              <a:gd name="connsiteY67" fmla="*/ 6027 h 10564"/>
              <a:gd name="connsiteX68" fmla="*/ 4502 w 10148"/>
              <a:gd name="connsiteY68" fmla="*/ 6061 h 10564"/>
              <a:gd name="connsiteX69" fmla="*/ 4502 w 10148"/>
              <a:gd name="connsiteY69" fmla="*/ 6246 h 10564"/>
              <a:gd name="connsiteX70" fmla="*/ 4821 w 10148"/>
              <a:gd name="connsiteY70" fmla="*/ 6259 h 10564"/>
              <a:gd name="connsiteX71" fmla="*/ 4801 w 10148"/>
              <a:gd name="connsiteY71" fmla="*/ 6417 h 10564"/>
              <a:gd name="connsiteX72" fmla="*/ 4441 w 10148"/>
              <a:gd name="connsiteY72" fmla="*/ 6496 h 10564"/>
              <a:gd name="connsiteX73" fmla="*/ 4332 w 10148"/>
              <a:gd name="connsiteY73" fmla="*/ 6534 h 10564"/>
              <a:gd name="connsiteX74" fmla="*/ 4237 w 10148"/>
              <a:gd name="connsiteY74" fmla="*/ 6482 h 10564"/>
              <a:gd name="connsiteX75" fmla="*/ 4303 w 10148"/>
              <a:gd name="connsiteY75" fmla="*/ 6412 h 10564"/>
              <a:gd name="connsiteX76" fmla="*/ 4243 w 10148"/>
              <a:gd name="connsiteY76" fmla="*/ 6197 h 10564"/>
              <a:gd name="connsiteX77" fmla="*/ 3947 w 10148"/>
              <a:gd name="connsiteY77" fmla="*/ 5876 h 10564"/>
              <a:gd name="connsiteX78" fmla="*/ 3776 w 10148"/>
              <a:gd name="connsiteY78" fmla="*/ 5921 h 10564"/>
              <a:gd name="connsiteX79" fmla="*/ 3798 w 10148"/>
              <a:gd name="connsiteY79" fmla="*/ 5751 h 10564"/>
              <a:gd name="connsiteX80" fmla="*/ 3510 w 10148"/>
              <a:gd name="connsiteY80" fmla="*/ 5567 h 10564"/>
              <a:gd name="connsiteX81" fmla="*/ 3098 w 10148"/>
              <a:gd name="connsiteY81" fmla="*/ 5802 h 10564"/>
              <a:gd name="connsiteX82" fmla="*/ 3134 w 10148"/>
              <a:gd name="connsiteY82" fmla="*/ 6275 h 10564"/>
              <a:gd name="connsiteX83" fmla="*/ 2986 w 10148"/>
              <a:gd name="connsiteY83" fmla="*/ 6315 h 10564"/>
              <a:gd name="connsiteX84" fmla="*/ 2600 w 10148"/>
              <a:gd name="connsiteY84" fmla="*/ 6736 h 10564"/>
              <a:gd name="connsiteX85" fmla="*/ 3256 w 10148"/>
              <a:gd name="connsiteY85" fmla="*/ 6904 h 10564"/>
              <a:gd name="connsiteX86" fmla="*/ 3337 w 10148"/>
              <a:gd name="connsiteY86" fmla="*/ 6966 h 10564"/>
              <a:gd name="connsiteX87" fmla="*/ 3321 w 10148"/>
              <a:gd name="connsiteY87" fmla="*/ 7557 h 10564"/>
              <a:gd name="connsiteX88" fmla="*/ 5886 w 10148"/>
              <a:gd name="connsiteY88" fmla="*/ 7544 h 10564"/>
              <a:gd name="connsiteX89" fmla="*/ 6171 w 10148"/>
              <a:gd name="connsiteY89" fmla="*/ 7069 h 10564"/>
              <a:gd name="connsiteX90" fmla="*/ 6367 w 10148"/>
              <a:gd name="connsiteY90" fmla="*/ 6516 h 10564"/>
              <a:gd name="connsiteX91" fmla="*/ 6391 w 10148"/>
              <a:gd name="connsiteY91" fmla="*/ 5412 h 10564"/>
              <a:gd name="connsiteX92" fmla="*/ 6428 w 10148"/>
              <a:gd name="connsiteY92" fmla="*/ 5216 h 10564"/>
              <a:gd name="connsiteX93" fmla="*/ 6466 w 10148"/>
              <a:gd name="connsiteY93" fmla="*/ 5116 h 10564"/>
              <a:gd name="connsiteX0" fmla="*/ 6466 w 10148"/>
              <a:gd name="connsiteY0" fmla="*/ 5206 h 10654"/>
              <a:gd name="connsiteX1" fmla="*/ 6599 w 10148"/>
              <a:gd name="connsiteY1" fmla="*/ 5392 h 10654"/>
              <a:gd name="connsiteX2" fmla="*/ 6639 w 10148"/>
              <a:gd name="connsiteY2" fmla="*/ 5706 h 10654"/>
              <a:gd name="connsiteX3" fmla="*/ 6567 w 10148"/>
              <a:gd name="connsiteY3" fmla="*/ 6551 h 10654"/>
              <a:gd name="connsiteX4" fmla="*/ 6485 w 10148"/>
              <a:gd name="connsiteY4" fmla="*/ 7006 h 10654"/>
              <a:gd name="connsiteX5" fmla="*/ 6321 w 10148"/>
              <a:gd name="connsiteY5" fmla="*/ 7401 h 10654"/>
              <a:gd name="connsiteX6" fmla="*/ 6111 w 10148"/>
              <a:gd name="connsiteY6" fmla="*/ 7766 h 10654"/>
              <a:gd name="connsiteX7" fmla="*/ 5931 w 10148"/>
              <a:gd name="connsiteY7" fmla="*/ 7974 h 10654"/>
              <a:gd name="connsiteX8" fmla="*/ 5747 w 10148"/>
              <a:gd name="connsiteY8" fmla="*/ 8152 h 10654"/>
              <a:gd name="connsiteX9" fmla="*/ 5419 w 10148"/>
              <a:gd name="connsiteY9" fmla="*/ 8291 h 10654"/>
              <a:gd name="connsiteX10" fmla="*/ 4999 w 10148"/>
              <a:gd name="connsiteY10" fmla="*/ 8416 h 10654"/>
              <a:gd name="connsiteX11" fmla="*/ 4447 w 10148"/>
              <a:gd name="connsiteY11" fmla="*/ 8541 h 10654"/>
              <a:gd name="connsiteX12" fmla="*/ 3860 w 10148"/>
              <a:gd name="connsiteY12" fmla="*/ 8611 h 10654"/>
              <a:gd name="connsiteX13" fmla="*/ 4076 w 10148"/>
              <a:gd name="connsiteY13" fmla="*/ 10245 h 10654"/>
              <a:gd name="connsiteX14" fmla="*/ 8138 w 10148"/>
              <a:gd name="connsiteY14" fmla="*/ 10654 h 10654"/>
              <a:gd name="connsiteX15" fmla="*/ 8859 w 10148"/>
              <a:gd name="connsiteY15" fmla="*/ 8532 h 10654"/>
              <a:gd name="connsiteX16" fmla="*/ 10015 w 10148"/>
              <a:gd name="connsiteY16" fmla="*/ 5735 h 10654"/>
              <a:gd name="connsiteX17" fmla="*/ 10108 w 10148"/>
              <a:gd name="connsiteY17" fmla="*/ 4196 h 10654"/>
              <a:gd name="connsiteX18" fmla="*/ 9757 w 10148"/>
              <a:gd name="connsiteY18" fmla="*/ 3974 h 10654"/>
              <a:gd name="connsiteX19" fmla="*/ 8672 w 10148"/>
              <a:gd name="connsiteY19" fmla="*/ 3838 h 10654"/>
              <a:gd name="connsiteX20" fmla="*/ 8608 w 10148"/>
              <a:gd name="connsiteY20" fmla="*/ 3261 h 10654"/>
              <a:gd name="connsiteX21" fmla="*/ 8526 w 10148"/>
              <a:gd name="connsiteY21" fmla="*/ 2999 h 10654"/>
              <a:gd name="connsiteX22" fmla="*/ 8777 w 10148"/>
              <a:gd name="connsiteY22" fmla="*/ 0 h 10654"/>
              <a:gd name="connsiteX23" fmla="*/ 8211 w 10148"/>
              <a:gd name="connsiteY23" fmla="*/ 270 h 10654"/>
              <a:gd name="connsiteX24" fmla="*/ 7720 w 10148"/>
              <a:gd name="connsiteY24" fmla="*/ 575 h 10654"/>
              <a:gd name="connsiteX25" fmla="*/ 6819 w 10148"/>
              <a:gd name="connsiteY25" fmla="*/ 1019 h 10654"/>
              <a:gd name="connsiteX26" fmla="*/ 4349 w 10148"/>
              <a:gd name="connsiteY26" fmla="*/ 1895 h 10654"/>
              <a:gd name="connsiteX27" fmla="*/ 3321 w 10148"/>
              <a:gd name="connsiteY27" fmla="*/ 2381 h 10654"/>
              <a:gd name="connsiteX28" fmla="*/ 3321 w 10148"/>
              <a:gd name="connsiteY28" fmla="*/ 2550 h 10654"/>
              <a:gd name="connsiteX29" fmla="*/ 3438 w 10148"/>
              <a:gd name="connsiteY29" fmla="*/ 2522 h 10654"/>
              <a:gd name="connsiteX30" fmla="*/ 3461 w 10148"/>
              <a:gd name="connsiteY30" fmla="*/ 2656 h 10654"/>
              <a:gd name="connsiteX31" fmla="*/ 3276 w 10148"/>
              <a:gd name="connsiteY31" fmla="*/ 2742 h 10654"/>
              <a:gd name="connsiteX32" fmla="*/ 2504 w 10148"/>
              <a:gd name="connsiteY32" fmla="*/ 3264 h 10654"/>
              <a:gd name="connsiteX33" fmla="*/ 2210 w 10148"/>
              <a:gd name="connsiteY33" fmla="*/ 3546 h 10654"/>
              <a:gd name="connsiteX34" fmla="*/ 1657 w 10148"/>
              <a:gd name="connsiteY34" fmla="*/ 3917 h 10654"/>
              <a:gd name="connsiteX35" fmla="*/ 1475 w 10148"/>
              <a:gd name="connsiteY35" fmla="*/ 4090 h 10654"/>
              <a:gd name="connsiteX36" fmla="*/ 1481 w 10148"/>
              <a:gd name="connsiteY36" fmla="*/ 4221 h 10654"/>
              <a:gd name="connsiteX37" fmla="*/ 1225 w 10148"/>
              <a:gd name="connsiteY37" fmla="*/ 4375 h 10654"/>
              <a:gd name="connsiteX38" fmla="*/ 825 w 10148"/>
              <a:gd name="connsiteY38" fmla="*/ 4294 h 10654"/>
              <a:gd name="connsiteX39" fmla="*/ 368 w 10148"/>
              <a:gd name="connsiteY39" fmla="*/ 4626 h 10654"/>
              <a:gd name="connsiteX40" fmla="*/ 368 w 10148"/>
              <a:gd name="connsiteY40" fmla="*/ 4795 h 10654"/>
              <a:gd name="connsiteX41" fmla="*/ 0 w 10148"/>
              <a:gd name="connsiteY41" fmla="*/ 5021 h 10654"/>
              <a:gd name="connsiteX42" fmla="*/ 197 w 10148"/>
              <a:gd name="connsiteY42" fmla="*/ 5150 h 10654"/>
              <a:gd name="connsiteX43" fmla="*/ 352 w 10148"/>
              <a:gd name="connsiteY43" fmla="*/ 5394 h 10654"/>
              <a:gd name="connsiteX44" fmla="*/ 1025 w 10148"/>
              <a:gd name="connsiteY44" fmla="*/ 5239 h 10654"/>
              <a:gd name="connsiteX45" fmla="*/ 1589 w 10148"/>
              <a:gd name="connsiteY45" fmla="*/ 4985 h 10654"/>
              <a:gd name="connsiteX46" fmla="*/ 1717 w 10148"/>
              <a:gd name="connsiteY46" fmla="*/ 5049 h 10654"/>
              <a:gd name="connsiteX47" fmla="*/ 1133 w 10148"/>
              <a:gd name="connsiteY47" fmla="*/ 5341 h 10654"/>
              <a:gd name="connsiteX48" fmla="*/ 1717 w 10148"/>
              <a:gd name="connsiteY48" fmla="*/ 5679 h 10654"/>
              <a:gd name="connsiteX49" fmla="*/ 2088 w 10148"/>
              <a:gd name="connsiteY49" fmla="*/ 5470 h 10654"/>
              <a:gd name="connsiteX50" fmla="*/ 2351 w 10148"/>
              <a:gd name="connsiteY50" fmla="*/ 5420 h 10654"/>
              <a:gd name="connsiteX51" fmla="*/ 2364 w 10148"/>
              <a:gd name="connsiteY51" fmla="*/ 5577 h 10654"/>
              <a:gd name="connsiteX52" fmla="*/ 1988 w 10148"/>
              <a:gd name="connsiteY52" fmla="*/ 5742 h 10654"/>
              <a:gd name="connsiteX53" fmla="*/ 2206 w 10148"/>
              <a:gd name="connsiteY53" fmla="*/ 5948 h 10654"/>
              <a:gd name="connsiteX54" fmla="*/ 2937 w 10148"/>
              <a:gd name="connsiteY54" fmla="*/ 5554 h 10654"/>
              <a:gd name="connsiteX55" fmla="*/ 2819 w 10148"/>
              <a:gd name="connsiteY55" fmla="*/ 5402 h 10654"/>
              <a:gd name="connsiteX56" fmla="*/ 3081 w 10148"/>
              <a:gd name="connsiteY56" fmla="*/ 5250 h 10654"/>
              <a:gd name="connsiteX57" fmla="*/ 3357 w 10148"/>
              <a:gd name="connsiteY57" fmla="*/ 5407 h 10654"/>
              <a:gd name="connsiteX58" fmla="*/ 3717 w 10148"/>
              <a:gd name="connsiteY58" fmla="*/ 5337 h 10654"/>
              <a:gd name="connsiteX59" fmla="*/ 4910 w 10148"/>
              <a:gd name="connsiteY59" fmla="*/ 3889 h 10654"/>
              <a:gd name="connsiteX60" fmla="*/ 4878 w 10148"/>
              <a:gd name="connsiteY60" fmla="*/ 4051 h 10654"/>
              <a:gd name="connsiteX61" fmla="*/ 4009 w 10148"/>
              <a:gd name="connsiteY61" fmla="*/ 5537 h 10654"/>
              <a:gd name="connsiteX62" fmla="*/ 5299 w 10148"/>
              <a:gd name="connsiteY62" fmla="*/ 5353 h 10654"/>
              <a:gd name="connsiteX63" fmla="*/ 5220 w 10148"/>
              <a:gd name="connsiteY63" fmla="*/ 5611 h 10654"/>
              <a:gd name="connsiteX64" fmla="*/ 4332 w 10148"/>
              <a:gd name="connsiteY64" fmla="*/ 5764 h 10654"/>
              <a:gd name="connsiteX65" fmla="*/ 4371 w 10148"/>
              <a:gd name="connsiteY65" fmla="*/ 5960 h 10654"/>
              <a:gd name="connsiteX66" fmla="*/ 4939 w 10148"/>
              <a:gd name="connsiteY66" fmla="*/ 5942 h 10654"/>
              <a:gd name="connsiteX67" fmla="*/ 4920 w 10148"/>
              <a:gd name="connsiteY67" fmla="*/ 6117 h 10654"/>
              <a:gd name="connsiteX68" fmla="*/ 4502 w 10148"/>
              <a:gd name="connsiteY68" fmla="*/ 6151 h 10654"/>
              <a:gd name="connsiteX69" fmla="*/ 4502 w 10148"/>
              <a:gd name="connsiteY69" fmla="*/ 6336 h 10654"/>
              <a:gd name="connsiteX70" fmla="*/ 4821 w 10148"/>
              <a:gd name="connsiteY70" fmla="*/ 6349 h 10654"/>
              <a:gd name="connsiteX71" fmla="*/ 4801 w 10148"/>
              <a:gd name="connsiteY71" fmla="*/ 6507 h 10654"/>
              <a:gd name="connsiteX72" fmla="*/ 4441 w 10148"/>
              <a:gd name="connsiteY72" fmla="*/ 6586 h 10654"/>
              <a:gd name="connsiteX73" fmla="*/ 4332 w 10148"/>
              <a:gd name="connsiteY73" fmla="*/ 6624 h 10654"/>
              <a:gd name="connsiteX74" fmla="*/ 4237 w 10148"/>
              <a:gd name="connsiteY74" fmla="*/ 6572 h 10654"/>
              <a:gd name="connsiteX75" fmla="*/ 4303 w 10148"/>
              <a:gd name="connsiteY75" fmla="*/ 6502 h 10654"/>
              <a:gd name="connsiteX76" fmla="*/ 4243 w 10148"/>
              <a:gd name="connsiteY76" fmla="*/ 6287 h 10654"/>
              <a:gd name="connsiteX77" fmla="*/ 3947 w 10148"/>
              <a:gd name="connsiteY77" fmla="*/ 5966 h 10654"/>
              <a:gd name="connsiteX78" fmla="*/ 3776 w 10148"/>
              <a:gd name="connsiteY78" fmla="*/ 6011 h 10654"/>
              <a:gd name="connsiteX79" fmla="*/ 3798 w 10148"/>
              <a:gd name="connsiteY79" fmla="*/ 5841 h 10654"/>
              <a:gd name="connsiteX80" fmla="*/ 3510 w 10148"/>
              <a:gd name="connsiteY80" fmla="*/ 5657 h 10654"/>
              <a:gd name="connsiteX81" fmla="*/ 3098 w 10148"/>
              <a:gd name="connsiteY81" fmla="*/ 5892 h 10654"/>
              <a:gd name="connsiteX82" fmla="*/ 3134 w 10148"/>
              <a:gd name="connsiteY82" fmla="*/ 6365 h 10654"/>
              <a:gd name="connsiteX83" fmla="*/ 2986 w 10148"/>
              <a:gd name="connsiteY83" fmla="*/ 6405 h 10654"/>
              <a:gd name="connsiteX84" fmla="*/ 2600 w 10148"/>
              <a:gd name="connsiteY84" fmla="*/ 6826 h 10654"/>
              <a:gd name="connsiteX85" fmla="*/ 3256 w 10148"/>
              <a:gd name="connsiteY85" fmla="*/ 6994 h 10654"/>
              <a:gd name="connsiteX86" fmla="*/ 3337 w 10148"/>
              <a:gd name="connsiteY86" fmla="*/ 7056 h 10654"/>
              <a:gd name="connsiteX87" fmla="*/ 3321 w 10148"/>
              <a:gd name="connsiteY87" fmla="*/ 7647 h 10654"/>
              <a:gd name="connsiteX88" fmla="*/ 5886 w 10148"/>
              <a:gd name="connsiteY88" fmla="*/ 7634 h 10654"/>
              <a:gd name="connsiteX89" fmla="*/ 6171 w 10148"/>
              <a:gd name="connsiteY89" fmla="*/ 7159 h 10654"/>
              <a:gd name="connsiteX90" fmla="*/ 6367 w 10148"/>
              <a:gd name="connsiteY90" fmla="*/ 6606 h 10654"/>
              <a:gd name="connsiteX91" fmla="*/ 6391 w 10148"/>
              <a:gd name="connsiteY91" fmla="*/ 5502 h 10654"/>
              <a:gd name="connsiteX92" fmla="*/ 6428 w 10148"/>
              <a:gd name="connsiteY92" fmla="*/ 5306 h 10654"/>
              <a:gd name="connsiteX93" fmla="*/ 6466 w 10148"/>
              <a:gd name="connsiteY93" fmla="*/ 5206 h 10654"/>
              <a:gd name="connsiteX0" fmla="*/ 6466 w 10148"/>
              <a:gd name="connsiteY0" fmla="*/ 5206 h 10654"/>
              <a:gd name="connsiteX1" fmla="*/ 6599 w 10148"/>
              <a:gd name="connsiteY1" fmla="*/ 5392 h 10654"/>
              <a:gd name="connsiteX2" fmla="*/ 6639 w 10148"/>
              <a:gd name="connsiteY2" fmla="*/ 5706 h 10654"/>
              <a:gd name="connsiteX3" fmla="*/ 6567 w 10148"/>
              <a:gd name="connsiteY3" fmla="*/ 6551 h 10654"/>
              <a:gd name="connsiteX4" fmla="*/ 6485 w 10148"/>
              <a:gd name="connsiteY4" fmla="*/ 7006 h 10654"/>
              <a:gd name="connsiteX5" fmla="*/ 6321 w 10148"/>
              <a:gd name="connsiteY5" fmla="*/ 7401 h 10654"/>
              <a:gd name="connsiteX6" fmla="*/ 6111 w 10148"/>
              <a:gd name="connsiteY6" fmla="*/ 7766 h 10654"/>
              <a:gd name="connsiteX7" fmla="*/ 5931 w 10148"/>
              <a:gd name="connsiteY7" fmla="*/ 7974 h 10654"/>
              <a:gd name="connsiteX8" fmla="*/ 5747 w 10148"/>
              <a:gd name="connsiteY8" fmla="*/ 8152 h 10654"/>
              <a:gd name="connsiteX9" fmla="*/ 5419 w 10148"/>
              <a:gd name="connsiteY9" fmla="*/ 8291 h 10654"/>
              <a:gd name="connsiteX10" fmla="*/ 4999 w 10148"/>
              <a:gd name="connsiteY10" fmla="*/ 8416 h 10654"/>
              <a:gd name="connsiteX11" fmla="*/ 4447 w 10148"/>
              <a:gd name="connsiteY11" fmla="*/ 8541 h 10654"/>
              <a:gd name="connsiteX12" fmla="*/ 3860 w 10148"/>
              <a:gd name="connsiteY12" fmla="*/ 8611 h 10654"/>
              <a:gd name="connsiteX13" fmla="*/ 4076 w 10148"/>
              <a:gd name="connsiteY13" fmla="*/ 10245 h 10654"/>
              <a:gd name="connsiteX14" fmla="*/ 8138 w 10148"/>
              <a:gd name="connsiteY14" fmla="*/ 10654 h 10654"/>
              <a:gd name="connsiteX15" fmla="*/ 8859 w 10148"/>
              <a:gd name="connsiteY15" fmla="*/ 8532 h 10654"/>
              <a:gd name="connsiteX16" fmla="*/ 10015 w 10148"/>
              <a:gd name="connsiteY16" fmla="*/ 5735 h 10654"/>
              <a:gd name="connsiteX17" fmla="*/ 10108 w 10148"/>
              <a:gd name="connsiteY17" fmla="*/ 4196 h 10654"/>
              <a:gd name="connsiteX18" fmla="*/ 9757 w 10148"/>
              <a:gd name="connsiteY18" fmla="*/ 3974 h 10654"/>
              <a:gd name="connsiteX19" fmla="*/ 8672 w 10148"/>
              <a:gd name="connsiteY19" fmla="*/ 3838 h 10654"/>
              <a:gd name="connsiteX20" fmla="*/ 8608 w 10148"/>
              <a:gd name="connsiteY20" fmla="*/ 3261 h 10654"/>
              <a:gd name="connsiteX21" fmla="*/ 8526 w 10148"/>
              <a:gd name="connsiteY21" fmla="*/ 2999 h 10654"/>
              <a:gd name="connsiteX22" fmla="*/ 8777 w 10148"/>
              <a:gd name="connsiteY22" fmla="*/ 0 h 10654"/>
              <a:gd name="connsiteX23" fmla="*/ 8211 w 10148"/>
              <a:gd name="connsiteY23" fmla="*/ 270 h 10654"/>
              <a:gd name="connsiteX24" fmla="*/ 7720 w 10148"/>
              <a:gd name="connsiteY24" fmla="*/ 575 h 10654"/>
              <a:gd name="connsiteX25" fmla="*/ 6819 w 10148"/>
              <a:gd name="connsiteY25" fmla="*/ 1019 h 10654"/>
              <a:gd name="connsiteX26" fmla="*/ 4349 w 10148"/>
              <a:gd name="connsiteY26" fmla="*/ 1895 h 10654"/>
              <a:gd name="connsiteX27" fmla="*/ 3321 w 10148"/>
              <a:gd name="connsiteY27" fmla="*/ 2381 h 10654"/>
              <a:gd name="connsiteX28" fmla="*/ 3321 w 10148"/>
              <a:gd name="connsiteY28" fmla="*/ 2550 h 10654"/>
              <a:gd name="connsiteX29" fmla="*/ 3464 w 10148"/>
              <a:gd name="connsiteY29" fmla="*/ 2161 h 10654"/>
              <a:gd name="connsiteX30" fmla="*/ 3461 w 10148"/>
              <a:gd name="connsiteY30" fmla="*/ 2656 h 10654"/>
              <a:gd name="connsiteX31" fmla="*/ 3276 w 10148"/>
              <a:gd name="connsiteY31" fmla="*/ 2742 h 10654"/>
              <a:gd name="connsiteX32" fmla="*/ 2504 w 10148"/>
              <a:gd name="connsiteY32" fmla="*/ 3264 h 10654"/>
              <a:gd name="connsiteX33" fmla="*/ 2210 w 10148"/>
              <a:gd name="connsiteY33" fmla="*/ 3546 h 10654"/>
              <a:gd name="connsiteX34" fmla="*/ 1657 w 10148"/>
              <a:gd name="connsiteY34" fmla="*/ 3917 h 10654"/>
              <a:gd name="connsiteX35" fmla="*/ 1475 w 10148"/>
              <a:gd name="connsiteY35" fmla="*/ 4090 h 10654"/>
              <a:gd name="connsiteX36" fmla="*/ 1481 w 10148"/>
              <a:gd name="connsiteY36" fmla="*/ 4221 h 10654"/>
              <a:gd name="connsiteX37" fmla="*/ 1225 w 10148"/>
              <a:gd name="connsiteY37" fmla="*/ 4375 h 10654"/>
              <a:gd name="connsiteX38" fmla="*/ 825 w 10148"/>
              <a:gd name="connsiteY38" fmla="*/ 4294 h 10654"/>
              <a:gd name="connsiteX39" fmla="*/ 368 w 10148"/>
              <a:gd name="connsiteY39" fmla="*/ 4626 h 10654"/>
              <a:gd name="connsiteX40" fmla="*/ 368 w 10148"/>
              <a:gd name="connsiteY40" fmla="*/ 4795 h 10654"/>
              <a:gd name="connsiteX41" fmla="*/ 0 w 10148"/>
              <a:gd name="connsiteY41" fmla="*/ 5021 h 10654"/>
              <a:gd name="connsiteX42" fmla="*/ 197 w 10148"/>
              <a:gd name="connsiteY42" fmla="*/ 5150 h 10654"/>
              <a:gd name="connsiteX43" fmla="*/ 352 w 10148"/>
              <a:gd name="connsiteY43" fmla="*/ 5394 h 10654"/>
              <a:gd name="connsiteX44" fmla="*/ 1025 w 10148"/>
              <a:gd name="connsiteY44" fmla="*/ 5239 h 10654"/>
              <a:gd name="connsiteX45" fmla="*/ 1589 w 10148"/>
              <a:gd name="connsiteY45" fmla="*/ 4985 h 10654"/>
              <a:gd name="connsiteX46" fmla="*/ 1717 w 10148"/>
              <a:gd name="connsiteY46" fmla="*/ 5049 h 10654"/>
              <a:gd name="connsiteX47" fmla="*/ 1133 w 10148"/>
              <a:gd name="connsiteY47" fmla="*/ 5341 h 10654"/>
              <a:gd name="connsiteX48" fmla="*/ 1717 w 10148"/>
              <a:gd name="connsiteY48" fmla="*/ 5679 h 10654"/>
              <a:gd name="connsiteX49" fmla="*/ 2088 w 10148"/>
              <a:gd name="connsiteY49" fmla="*/ 5470 h 10654"/>
              <a:gd name="connsiteX50" fmla="*/ 2351 w 10148"/>
              <a:gd name="connsiteY50" fmla="*/ 5420 h 10654"/>
              <a:gd name="connsiteX51" fmla="*/ 2364 w 10148"/>
              <a:gd name="connsiteY51" fmla="*/ 5577 h 10654"/>
              <a:gd name="connsiteX52" fmla="*/ 1988 w 10148"/>
              <a:gd name="connsiteY52" fmla="*/ 5742 h 10654"/>
              <a:gd name="connsiteX53" fmla="*/ 2206 w 10148"/>
              <a:gd name="connsiteY53" fmla="*/ 5948 h 10654"/>
              <a:gd name="connsiteX54" fmla="*/ 2937 w 10148"/>
              <a:gd name="connsiteY54" fmla="*/ 5554 h 10654"/>
              <a:gd name="connsiteX55" fmla="*/ 2819 w 10148"/>
              <a:gd name="connsiteY55" fmla="*/ 5402 h 10654"/>
              <a:gd name="connsiteX56" fmla="*/ 3081 w 10148"/>
              <a:gd name="connsiteY56" fmla="*/ 5250 h 10654"/>
              <a:gd name="connsiteX57" fmla="*/ 3357 w 10148"/>
              <a:gd name="connsiteY57" fmla="*/ 5407 h 10654"/>
              <a:gd name="connsiteX58" fmla="*/ 3717 w 10148"/>
              <a:gd name="connsiteY58" fmla="*/ 5337 h 10654"/>
              <a:gd name="connsiteX59" fmla="*/ 4910 w 10148"/>
              <a:gd name="connsiteY59" fmla="*/ 3889 h 10654"/>
              <a:gd name="connsiteX60" fmla="*/ 4878 w 10148"/>
              <a:gd name="connsiteY60" fmla="*/ 4051 h 10654"/>
              <a:gd name="connsiteX61" fmla="*/ 4009 w 10148"/>
              <a:gd name="connsiteY61" fmla="*/ 5537 h 10654"/>
              <a:gd name="connsiteX62" fmla="*/ 5299 w 10148"/>
              <a:gd name="connsiteY62" fmla="*/ 5353 h 10654"/>
              <a:gd name="connsiteX63" fmla="*/ 5220 w 10148"/>
              <a:gd name="connsiteY63" fmla="*/ 5611 h 10654"/>
              <a:gd name="connsiteX64" fmla="*/ 4332 w 10148"/>
              <a:gd name="connsiteY64" fmla="*/ 5764 h 10654"/>
              <a:gd name="connsiteX65" fmla="*/ 4371 w 10148"/>
              <a:gd name="connsiteY65" fmla="*/ 5960 h 10654"/>
              <a:gd name="connsiteX66" fmla="*/ 4939 w 10148"/>
              <a:gd name="connsiteY66" fmla="*/ 5942 h 10654"/>
              <a:gd name="connsiteX67" fmla="*/ 4920 w 10148"/>
              <a:gd name="connsiteY67" fmla="*/ 6117 h 10654"/>
              <a:gd name="connsiteX68" fmla="*/ 4502 w 10148"/>
              <a:gd name="connsiteY68" fmla="*/ 6151 h 10654"/>
              <a:gd name="connsiteX69" fmla="*/ 4502 w 10148"/>
              <a:gd name="connsiteY69" fmla="*/ 6336 h 10654"/>
              <a:gd name="connsiteX70" fmla="*/ 4821 w 10148"/>
              <a:gd name="connsiteY70" fmla="*/ 6349 h 10654"/>
              <a:gd name="connsiteX71" fmla="*/ 4801 w 10148"/>
              <a:gd name="connsiteY71" fmla="*/ 6507 h 10654"/>
              <a:gd name="connsiteX72" fmla="*/ 4441 w 10148"/>
              <a:gd name="connsiteY72" fmla="*/ 6586 h 10654"/>
              <a:gd name="connsiteX73" fmla="*/ 4332 w 10148"/>
              <a:gd name="connsiteY73" fmla="*/ 6624 h 10654"/>
              <a:gd name="connsiteX74" fmla="*/ 4237 w 10148"/>
              <a:gd name="connsiteY74" fmla="*/ 6572 h 10654"/>
              <a:gd name="connsiteX75" fmla="*/ 4303 w 10148"/>
              <a:gd name="connsiteY75" fmla="*/ 6502 h 10654"/>
              <a:gd name="connsiteX76" fmla="*/ 4243 w 10148"/>
              <a:gd name="connsiteY76" fmla="*/ 6287 h 10654"/>
              <a:gd name="connsiteX77" fmla="*/ 3947 w 10148"/>
              <a:gd name="connsiteY77" fmla="*/ 5966 h 10654"/>
              <a:gd name="connsiteX78" fmla="*/ 3776 w 10148"/>
              <a:gd name="connsiteY78" fmla="*/ 6011 h 10654"/>
              <a:gd name="connsiteX79" fmla="*/ 3798 w 10148"/>
              <a:gd name="connsiteY79" fmla="*/ 5841 h 10654"/>
              <a:gd name="connsiteX80" fmla="*/ 3510 w 10148"/>
              <a:gd name="connsiteY80" fmla="*/ 5657 h 10654"/>
              <a:gd name="connsiteX81" fmla="*/ 3098 w 10148"/>
              <a:gd name="connsiteY81" fmla="*/ 5892 h 10654"/>
              <a:gd name="connsiteX82" fmla="*/ 3134 w 10148"/>
              <a:gd name="connsiteY82" fmla="*/ 6365 h 10654"/>
              <a:gd name="connsiteX83" fmla="*/ 2986 w 10148"/>
              <a:gd name="connsiteY83" fmla="*/ 6405 h 10654"/>
              <a:gd name="connsiteX84" fmla="*/ 2600 w 10148"/>
              <a:gd name="connsiteY84" fmla="*/ 6826 h 10654"/>
              <a:gd name="connsiteX85" fmla="*/ 3256 w 10148"/>
              <a:gd name="connsiteY85" fmla="*/ 6994 h 10654"/>
              <a:gd name="connsiteX86" fmla="*/ 3337 w 10148"/>
              <a:gd name="connsiteY86" fmla="*/ 7056 h 10654"/>
              <a:gd name="connsiteX87" fmla="*/ 3321 w 10148"/>
              <a:gd name="connsiteY87" fmla="*/ 7647 h 10654"/>
              <a:gd name="connsiteX88" fmla="*/ 5886 w 10148"/>
              <a:gd name="connsiteY88" fmla="*/ 7634 h 10654"/>
              <a:gd name="connsiteX89" fmla="*/ 6171 w 10148"/>
              <a:gd name="connsiteY89" fmla="*/ 7159 h 10654"/>
              <a:gd name="connsiteX90" fmla="*/ 6367 w 10148"/>
              <a:gd name="connsiteY90" fmla="*/ 6606 h 10654"/>
              <a:gd name="connsiteX91" fmla="*/ 6391 w 10148"/>
              <a:gd name="connsiteY91" fmla="*/ 5502 h 10654"/>
              <a:gd name="connsiteX92" fmla="*/ 6428 w 10148"/>
              <a:gd name="connsiteY92" fmla="*/ 5306 h 10654"/>
              <a:gd name="connsiteX93" fmla="*/ 6466 w 10148"/>
              <a:gd name="connsiteY93" fmla="*/ 5206 h 10654"/>
              <a:gd name="connsiteX0" fmla="*/ 6466 w 10148"/>
              <a:gd name="connsiteY0" fmla="*/ 5206 h 10654"/>
              <a:gd name="connsiteX1" fmla="*/ 6599 w 10148"/>
              <a:gd name="connsiteY1" fmla="*/ 5392 h 10654"/>
              <a:gd name="connsiteX2" fmla="*/ 6639 w 10148"/>
              <a:gd name="connsiteY2" fmla="*/ 5706 h 10654"/>
              <a:gd name="connsiteX3" fmla="*/ 6567 w 10148"/>
              <a:gd name="connsiteY3" fmla="*/ 6551 h 10654"/>
              <a:gd name="connsiteX4" fmla="*/ 6485 w 10148"/>
              <a:gd name="connsiteY4" fmla="*/ 7006 h 10654"/>
              <a:gd name="connsiteX5" fmla="*/ 6321 w 10148"/>
              <a:gd name="connsiteY5" fmla="*/ 7401 h 10654"/>
              <a:gd name="connsiteX6" fmla="*/ 6111 w 10148"/>
              <a:gd name="connsiteY6" fmla="*/ 7766 h 10654"/>
              <a:gd name="connsiteX7" fmla="*/ 5931 w 10148"/>
              <a:gd name="connsiteY7" fmla="*/ 7974 h 10654"/>
              <a:gd name="connsiteX8" fmla="*/ 5747 w 10148"/>
              <a:gd name="connsiteY8" fmla="*/ 8152 h 10654"/>
              <a:gd name="connsiteX9" fmla="*/ 5419 w 10148"/>
              <a:gd name="connsiteY9" fmla="*/ 8291 h 10654"/>
              <a:gd name="connsiteX10" fmla="*/ 4999 w 10148"/>
              <a:gd name="connsiteY10" fmla="*/ 8416 h 10654"/>
              <a:gd name="connsiteX11" fmla="*/ 4447 w 10148"/>
              <a:gd name="connsiteY11" fmla="*/ 8541 h 10654"/>
              <a:gd name="connsiteX12" fmla="*/ 3860 w 10148"/>
              <a:gd name="connsiteY12" fmla="*/ 8611 h 10654"/>
              <a:gd name="connsiteX13" fmla="*/ 4076 w 10148"/>
              <a:gd name="connsiteY13" fmla="*/ 10245 h 10654"/>
              <a:gd name="connsiteX14" fmla="*/ 8138 w 10148"/>
              <a:gd name="connsiteY14" fmla="*/ 10654 h 10654"/>
              <a:gd name="connsiteX15" fmla="*/ 8859 w 10148"/>
              <a:gd name="connsiteY15" fmla="*/ 8532 h 10654"/>
              <a:gd name="connsiteX16" fmla="*/ 10015 w 10148"/>
              <a:gd name="connsiteY16" fmla="*/ 5735 h 10654"/>
              <a:gd name="connsiteX17" fmla="*/ 10108 w 10148"/>
              <a:gd name="connsiteY17" fmla="*/ 4196 h 10654"/>
              <a:gd name="connsiteX18" fmla="*/ 9757 w 10148"/>
              <a:gd name="connsiteY18" fmla="*/ 3974 h 10654"/>
              <a:gd name="connsiteX19" fmla="*/ 8672 w 10148"/>
              <a:gd name="connsiteY19" fmla="*/ 3838 h 10654"/>
              <a:gd name="connsiteX20" fmla="*/ 8608 w 10148"/>
              <a:gd name="connsiteY20" fmla="*/ 3261 h 10654"/>
              <a:gd name="connsiteX21" fmla="*/ 8526 w 10148"/>
              <a:gd name="connsiteY21" fmla="*/ 2999 h 10654"/>
              <a:gd name="connsiteX22" fmla="*/ 8777 w 10148"/>
              <a:gd name="connsiteY22" fmla="*/ 0 h 10654"/>
              <a:gd name="connsiteX23" fmla="*/ 8211 w 10148"/>
              <a:gd name="connsiteY23" fmla="*/ 270 h 10654"/>
              <a:gd name="connsiteX24" fmla="*/ 7720 w 10148"/>
              <a:gd name="connsiteY24" fmla="*/ 575 h 10654"/>
              <a:gd name="connsiteX25" fmla="*/ 6819 w 10148"/>
              <a:gd name="connsiteY25" fmla="*/ 1019 h 10654"/>
              <a:gd name="connsiteX26" fmla="*/ 4375 w 10148"/>
              <a:gd name="connsiteY26" fmla="*/ 1827 h 10654"/>
              <a:gd name="connsiteX27" fmla="*/ 3321 w 10148"/>
              <a:gd name="connsiteY27" fmla="*/ 2381 h 10654"/>
              <a:gd name="connsiteX28" fmla="*/ 3321 w 10148"/>
              <a:gd name="connsiteY28" fmla="*/ 2550 h 10654"/>
              <a:gd name="connsiteX29" fmla="*/ 3464 w 10148"/>
              <a:gd name="connsiteY29" fmla="*/ 2161 h 10654"/>
              <a:gd name="connsiteX30" fmla="*/ 3461 w 10148"/>
              <a:gd name="connsiteY30" fmla="*/ 2656 h 10654"/>
              <a:gd name="connsiteX31" fmla="*/ 3276 w 10148"/>
              <a:gd name="connsiteY31" fmla="*/ 2742 h 10654"/>
              <a:gd name="connsiteX32" fmla="*/ 2504 w 10148"/>
              <a:gd name="connsiteY32" fmla="*/ 3264 h 10654"/>
              <a:gd name="connsiteX33" fmla="*/ 2210 w 10148"/>
              <a:gd name="connsiteY33" fmla="*/ 3546 h 10654"/>
              <a:gd name="connsiteX34" fmla="*/ 1657 w 10148"/>
              <a:gd name="connsiteY34" fmla="*/ 3917 h 10654"/>
              <a:gd name="connsiteX35" fmla="*/ 1475 w 10148"/>
              <a:gd name="connsiteY35" fmla="*/ 4090 h 10654"/>
              <a:gd name="connsiteX36" fmla="*/ 1481 w 10148"/>
              <a:gd name="connsiteY36" fmla="*/ 4221 h 10654"/>
              <a:gd name="connsiteX37" fmla="*/ 1225 w 10148"/>
              <a:gd name="connsiteY37" fmla="*/ 4375 h 10654"/>
              <a:gd name="connsiteX38" fmla="*/ 825 w 10148"/>
              <a:gd name="connsiteY38" fmla="*/ 4294 h 10654"/>
              <a:gd name="connsiteX39" fmla="*/ 368 w 10148"/>
              <a:gd name="connsiteY39" fmla="*/ 4626 h 10654"/>
              <a:gd name="connsiteX40" fmla="*/ 368 w 10148"/>
              <a:gd name="connsiteY40" fmla="*/ 4795 h 10654"/>
              <a:gd name="connsiteX41" fmla="*/ 0 w 10148"/>
              <a:gd name="connsiteY41" fmla="*/ 5021 h 10654"/>
              <a:gd name="connsiteX42" fmla="*/ 197 w 10148"/>
              <a:gd name="connsiteY42" fmla="*/ 5150 h 10654"/>
              <a:gd name="connsiteX43" fmla="*/ 352 w 10148"/>
              <a:gd name="connsiteY43" fmla="*/ 5394 h 10654"/>
              <a:gd name="connsiteX44" fmla="*/ 1025 w 10148"/>
              <a:gd name="connsiteY44" fmla="*/ 5239 h 10654"/>
              <a:gd name="connsiteX45" fmla="*/ 1589 w 10148"/>
              <a:gd name="connsiteY45" fmla="*/ 4985 h 10654"/>
              <a:gd name="connsiteX46" fmla="*/ 1717 w 10148"/>
              <a:gd name="connsiteY46" fmla="*/ 5049 h 10654"/>
              <a:gd name="connsiteX47" fmla="*/ 1133 w 10148"/>
              <a:gd name="connsiteY47" fmla="*/ 5341 h 10654"/>
              <a:gd name="connsiteX48" fmla="*/ 1717 w 10148"/>
              <a:gd name="connsiteY48" fmla="*/ 5679 h 10654"/>
              <a:gd name="connsiteX49" fmla="*/ 2088 w 10148"/>
              <a:gd name="connsiteY49" fmla="*/ 5470 h 10654"/>
              <a:gd name="connsiteX50" fmla="*/ 2351 w 10148"/>
              <a:gd name="connsiteY50" fmla="*/ 5420 h 10654"/>
              <a:gd name="connsiteX51" fmla="*/ 2364 w 10148"/>
              <a:gd name="connsiteY51" fmla="*/ 5577 h 10654"/>
              <a:gd name="connsiteX52" fmla="*/ 1988 w 10148"/>
              <a:gd name="connsiteY52" fmla="*/ 5742 h 10654"/>
              <a:gd name="connsiteX53" fmla="*/ 2206 w 10148"/>
              <a:gd name="connsiteY53" fmla="*/ 5948 h 10654"/>
              <a:gd name="connsiteX54" fmla="*/ 2937 w 10148"/>
              <a:gd name="connsiteY54" fmla="*/ 5554 h 10654"/>
              <a:gd name="connsiteX55" fmla="*/ 2819 w 10148"/>
              <a:gd name="connsiteY55" fmla="*/ 5402 h 10654"/>
              <a:gd name="connsiteX56" fmla="*/ 3081 w 10148"/>
              <a:gd name="connsiteY56" fmla="*/ 5250 h 10654"/>
              <a:gd name="connsiteX57" fmla="*/ 3357 w 10148"/>
              <a:gd name="connsiteY57" fmla="*/ 5407 h 10654"/>
              <a:gd name="connsiteX58" fmla="*/ 3717 w 10148"/>
              <a:gd name="connsiteY58" fmla="*/ 5337 h 10654"/>
              <a:gd name="connsiteX59" fmla="*/ 4910 w 10148"/>
              <a:gd name="connsiteY59" fmla="*/ 3889 h 10654"/>
              <a:gd name="connsiteX60" fmla="*/ 4878 w 10148"/>
              <a:gd name="connsiteY60" fmla="*/ 4051 h 10654"/>
              <a:gd name="connsiteX61" fmla="*/ 4009 w 10148"/>
              <a:gd name="connsiteY61" fmla="*/ 5537 h 10654"/>
              <a:gd name="connsiteX62" fmla="*/ 5299 w 10148"/>
              <a:gd name="connsiteY62" fmla="*/ 5353 h 10654"/>
              <a:gd name="connsiteX63" fmla="*/ 5220 w 10148"/>
              <a:gd name="connsiteY63" fmla="*/ 5611 h 10654"/>
              <a:gd name="connsiteX64" fmla="*/ 4332 w 10148"/>
              <a:gd name="connsiteY64" fmla="*/ 5764 h 10654"/>
              <a:gd name="connsiteX65" fmla="*/ 4371 w 10148"/>
              <a:gd name="connsiteY65" fmla="*/ 5960 h 10654"/>
              <a:gd name="connsiteX66" fmla="*/ 4939 w 10148"/>
              <a:gd name="connsiteY66" fmla="*/ 5942 h 10654"/>
              <a:gd name="connsiteX67" fmla="*/ 4920 w 10148"/>
              <a:gd name="connsiteY67" fmla="*/ 6117 h 10654"/>
              <a:gd name="connsiteX68" fmla="*/ 4502 w 10148"/>
              <a:gd name="connsiteY68" fmla="*/ 6151 h 10654"/>
              <a:gd name="connsiteX69" fmla="*/ 4502 w 10148"/>
              <a:gd name="connsiteY69" fmla="*/ 6336 h 10654"/>
              <a:gd name="connsiteX70" fmla="*/ 4821 w 10148"/>
              <a:gd name="connsiteY70" fmla="*/ 6349 h 10654"/>
              <a:gd name="connsiteX71" fmla="*/ 4801 w 10148"/>
              <a:gd name="connsiteY71" fmla="*/ 6507 h 10654"/>
              <a:gd name="connsiteX72" fmla="*/ 4441 w 10148"/>
              <a:gd name="connsiteY72" fmla="*/ 6586 h 10654"/>
              <a:gd name="connsiteX73" fmla="*/ 4332 w 10148"/>
              <a:gd name="connsiteY73" fmla="*/ 6624 h 10654"/>
              <a:gd name="connsiteX74" fmla="*/ 4237 w 10148"/>
              <a:gd name="connsiteY74" fmla="*/ 6572 h 10654"/>
              <a:gd name="connsiteX75" fmla="*/ 4303 w 10148"/>
              <a:gd name="connsiteY75" fmla="*/ 6502 h 10654"/>
              <a:gd name="connsiteX76" fmla="*/ 4243 w 10148"/>
              <a:gd name="connsiteY76" fmla="*/ 6287 h 10654"/>
              <a:gd name="connsiteX77" fmla="*/ 3947 w 10148"/>
              <a:gd name="connsiteY77" fmla="*/ 5966 h 10654"/>
              <a:gd name="connsiteX78" fmla="*/ 3776 w 10148"/>
              <a:gd name="connsiteY78" fmla="*/ 6011 h 10654"/>
              <a:gd name="connsiteX79" fmla="*/ 3798 w 10148"/>
              <a:gd name="connsiteY79" fmla="*/ 5841 h 10654"/>
              <a:gd name="connsiteX80" fmla="*/ 3510 w 10148"/>
              <a:gd name="connsiteY80" fmla="*/ 5657 h 10654"/>
              <a:gd name="connsiteX81" fmla="*/ 3098 w 10148"/>
              <a:gd name="connsiteY81" fmla="*/ 5892 h 10654"/>
              <a:gd name="connsiteX82" fmla="*/ 3134 w 10148"/>
              <a:gd name="connsiteY82" fmla="*/ 6365 h 10654"/>
              <a:gd name="connsiteX83" fmla="*/ 2986 w 10148"/>
              <a:gd name="connsiteY83" fmla="*/ 6405 h 10654"/>
              <a:gd name="connsiteX84" fmla="*/ 2600 w 10148"/>
              <a:gd name="connsiteY84" fmla="*/ 6826 h 10654"/>
              <a:gd name="connsiteX85" fmla="*/ 3256 w 10148"/>
              <a:gd name="connsiteY85" fmla="*/ 6994 h 10654"/>
              <a:gd name="connsiteX86" fmla="*/ 3337 w 10148"/>
              <a:gd name="connsiteY86" fmla="*/ 7056 h 10654"/>
              <a:gd name="connsiteX87" fmla="*/ 3321 w 10148"/>
              <a:gd name="connsiteY87" fmla="*/ 7647 h 10654"/>
              <a:gd name="connsiteX88" fmla="*/ 5886 w 10148"/>
              <a:gd name="connsiteY88" fmla="*/ 7634 h 10654"/>
              <a:gd name="connsiteX89" fmla="*/ 6171 w 10148"/>
              <a:gd name="connsiteY89" fmla="*/ 7159 h 10654"/>
              <a:gd name="connsiteX90" fmla="*/ 6367 w 10148"/>
              <a:gd name="connsiteY90" fmla="*/ 6606 h 10654"/>
              <a:gd name="connsiteX91" fmla="*/ 6391 w 10148"/>
              <a:gd name="connsiteY91" fmla="*/ 5502 h 10654"/>
              <a:gd name="connsiteX92" fmla="*/ 6428 w 10148"/>
              <a:gd name="connsiteY92" fmla="*/ 5306 h 10654"/>
              <a:gd name="connsiteX93" fmla="*/ 6466 w 10148"/>
              <a:gd name="connsiteY93" fmla="*/ 5206 h 10654"/>
              <a:gd name="connsiteX0" fmla="*/ 6466 w 10148"/>
              <a:gd name="connsiteY0" fmla="*/ 5206 h 10654"/>
              <a:gd name="connsiteX1" fmla="*/ 6599 w 10148"/>
              <a:gd name="connsiteY1" fmla="*/ 5392 h 10654"/>
              <a:gd name="connsiteX2" fmla="*/ 6639 w 10148"/>
              <a:gd name="connsiteY2" fmla="*/ 5706 h 10654"/>
              <a:gd name="connsiteX3" fmla="*/ 6567 w 10148"/>
              <a:gd name="connsiteY3" fmla="*/ 6551 h 10654"/>
              <a:gd name="connsiteX4" fmla="*/ 6485 w 10148"/>
              <a:gd name="connsiteY4" fmla="*/ 7006 h 10654"/>
              <a:gd name="connsiteX5" fmla="*/ 6321 w 10148"/>
              <a:gd name="connsiteY5" fmla="*/ 7401 h 10654"/>
              <a:gd name="connsiteX6" fmla="*/ 6111 w 10148"/>
              <a:gd name="connsiteY6" fmla="*/ 7766 h 10654"/>
              <a:gd name="connsiteX7" fmla="*/ 5931 w 10148"/>
              <a:gd name="connsiteY7" fmla="*/ 7974 h 10654"/>
              <a:gd name="connsiteX8" fmla="*/ 5747 w 10148"/>
              <a:gd name="connsiteY8" fmla="*/ 8152 h 10654"/>
              <a:gd name="connsiteX9" fmla="*/ 5419 w 10148"/>
              <a:gd name="connsiteY9" fmla="*/ 8291 h 10654"/>
              <a:gd name="connsiteX10" fmla="*/ 4999 w 10148"/>
              <a:gd name="connsiteY10" fmla="*/ 8416 h 10654"/>
              <a:gd name="connsiteX11" fmla="*/ 4447 w 10148"/>
              <a:gd name="connsiteY11" fmla="*/ 8541 h 10654"/>
              <a:gd name="connsiteX12" fmla="*/ 3860 w 10148"/>
              <a:gd name="connsiteY12" fmla="*/ 8611 h 10654"/>
              <a:gd name="connsiteX13" fmla="*/ 4076 w 10148"/>
              <a:gd name="connsiteY13" fmla="*/ 10245 h 10654"/>
              <a:gd name="connsiteX14" fmla="*/ 8138 w 10148"/>
              <a:gd name="connsiteY14" fmla="*/ 10654 h 10654"/>
              <a:gd name="connsiteX15" fmla="*/ 8859 w 10148"/>
              <a:gd name="connsiteY15" fmla="*/ 8532 h 10654"/>
              <a:gd name="connsiteX16" fmla="*/ 10015 w 10148"/>
              <a:gd name="connsiteY16" fmla="*/ 5735 h 10654"/>
              <a:gd name="connsiteX17" fmla="*/ 10108 w 10148"/>
              <a:gd name="connsiteY17" fmla="*/ 4196 h 10654"/>
              <a:gd name="connsiteX18" fmla="*/ 9757 w 10148"/>
              <a:gd name="connsiteY18" fmla="*/ 3974 h 10654"/>
              <a:gd name="connsiteX19" fmla="*/ 8672 w 10148"/>
              <a:gd name="connsiteY19" fmla="*/ 3838 h 10654"/>
              <a:gd name="connsiteX20" fmla="*/ 8608 w 10148"/>
              <a:gd name="connsiteY20" fmla="*/ 3261 h 10654"/>
              <a:gd name="connsiteX21" fmla="*/ 8526 w 10148"/>
              <a:gd name="connsiteY21" fmla="*/ 2999 h 10654"/>
              <a:gd name="connsiteX22" fmla="*/ 8777 w 10148"/>
              <a:gd name="connsiteY22" fmla="*/ 0 h 10654"/>
              <a:gd name="connsiteX23" fmla="*/ 8211 w 10148"/>
              <a:gd name="connsiteY23" fmla="*/ 270 h 10654"/>
              <a:gd name="connsiteX24" fmla="*/ 7720 w 10148"/>
              <a:gd name="connsiteY24" fmla="*/ 575 h 10654"/>
              <a:gd name="connsiteX25" fmla="*/ 6819 w 10148"/>
              <a:gd name="connsiteY25" fmla="*/ 1019 h 10654"/>
              <a:gd name="connsiteX26" fmla="*/ 4375 w 10148"/>
              <a:gd name="connsiteY26" fmla="*/ 1827 h 10654"/>
              <a:gd name="connsiteX27" fmla="*/ 3321 w 10148"/>
              <a:gd name="connsiteY27" fmla="*/ 2381 h 10654"/>
              <a:gd name="connsiteX28" fmla="*/ 3321 w 10148"/>
              <a:gd name="connsiteY28" fmla="*/ 2550 h 10654"/>
              <a:gd name="connsiteX29" fmla="*/ 3464 w 10148"/>
              <a:gd name="connsiteY29" fmla="*/ 2161 h 10654"/>
              <a:gd name="connsiteX30" fmla="*/ 3461 w 10148"/>
              <a:gd name="connsiteY30" fmla="*/ 2656 h 10654"/>
              <a:gd name="connsiteX31" fmla="*/ 3276 w 10148"/>
              <a:gd name="connsiteY31" fmla="*/ 2742 h 10654"/>
              <a:gd name="connsiteX32" fmla="*/ 2504 w 10148"/>
              <a:gd name="connsiteY32" fmla="*/ 3264 h 10654"/>
              <a:gd name="connsiteX33" fmla="*/ 2210 w 10148"/>
              <a:gd name="connsiteY33" fmla="*/ 3546 h 10654"/>
              <a:gd name="connsiteX34" fmla="*/ 1657 w 10148"/>
              <a:gd name="connsiteY34" fmla="*/ 3917 h 10654"/>
              <a:gd name="connsiteX35" fmla="*/ 1475 w 10148"/>
              <a:gd name="connsiteY35" fmla="*/ 4090 h 10654"/>
              <a:gd name="connsiteX36" fmla="*/ 1481 w 10148"/>
              <a:gd name="connsiteY36" fmla="*/ 4221 h 10654"/>
              <a:gd name="connsiteX37" fmla="*/ 1225 w 10148"/>
              <a:gd name="connsiteY37" fmla="*/ 4375 h 10654"/>
              <a:gd name="connsiteX38" fmla="*/ 825 w 10148"/>
              <a:gd name="connsiteY38" fmla="*/ 4294 h 10654"/>
              <a:gd name="connsiteX39" fmla="*/ 368 w 10148"/>
              <a:gd name="connsiteY39" fmla="*/ 4626 h 10654"/>
              <a:gd name="connsiteX40" fmla="*/ 368 w 10148"/>
              <a:gd name="connsiteY40" fmla="*/ 4795 h 10654"/>
              <a:gd name="connsiteX41" fmla="*/ 0 w 10148"/>
              <a:gd name="connsiteY41" fmla="*/ 5021 h 10654"/>
              <a:gd name="connsiteX42" fmla="*/ 197 w 10148"/>
              <a:gd name="connsiteY42" fmla="*/ 5150 h 10654"/>
              <a:gd name="connsiteX43" fmla="*/ 352 w 10148"/>
              <a:gd name="connsiteY43" fmla="*/ 5394 h 10654"/>
              <a:gd name="connsiteX44" fmla="*/ 1025 w 10148"/>
              <a:gd name="connsiteY44" fmla="*/ 5239 h 10654"/>
              <a:gd name="connsiteX45" fmla="*/ 1589 w 10148"/>
              <a:gd name="connsiteY45" fmla="*/ 4985 h 10654"/>
              <a:gd name="connsiteX46" fmla="*/ 1717 w 10148"/>
              <a:gd name="connsiteY46" fmla="*/ 5049 h 10654"/>
              <a:gd name="connsiteX47" fmla="*/ 1133 w 10148"/>
              <a:gd name="connsiteY47" fmla="*/ 5341 h 10654"/>
              <a:gd name="connsiteX48" fmla="*/ 1717 w 10148"/>
              <a:gd name="connsiteY48" fmla="*/ 5679 h 10654"/>
              <a:gd name="connsiteX49" fmla="*/ 2088 w 10148"/>
              <a:gd name="connsiteY49" fmla="*/ 5470 h 10654"/>
              <a:gd name="connsiteX50" fmla="*/ 2351 w 10148"/>
              <a:gd name="connsiteY50" fmla="*/ 5420 h 10654"/>
              <a:gd name="connsiteX51" fmla="*/ 2364 w 10148"/>
              <a:gd name="connsiteY51" fmla="*/ 5577 h 10654"/>
              <a:gd name="connsiteX52" fmla="*/ 1988 w 10148"/>
              <a:gd name="connsiteY52" fmla="*/ 5742 h 10654"/>
              <a:gd name="connsiteX53" fmla="*/ 2206 w 10148"/>
              <a:gd name="connsiteY53" fmla="*/ 5948 h 10654"/>
              <a:gd name="connsiteX54" fmla="*/ 2937 w 10148"/>
              <a:gd name="connsiteY54" fmla="*/ 5554 h 10654"/>
              <a:gd name="connsiteX55" fmla="*/ 2819 w 10148"/>
              <a:gd name="connsiteY55" fmla="*/ 5402 h 10654"/>
              <a:gd name="connsiteX56" fmla="*/ 3081 w 10148"/>
              <a:gd name="connsiteY56" fmla="*/ 5250 h 10654"/>
              <a:gd name="connsiteX57" fmla="*/ 3357 w 10148"/>
              <a:gd name="connsiteY57" fmla="*/ 5407 h 10654"/>
              <a:gd name="connsiteX58" fmla="*/ 3717 w 10148"/>
              <a:gd name="connsiteY58" fmla="*/ 5337 h 10654"/>
              <a:gd name="connsiteX59" fmla="*/ 4910 w 10148"/>
              <a:gd name="connsiteY59" fmla="*/ 3889 h 10654"/>
              <a:gd name="connsiteX60" fmla="*/ 4878 w 10148"/>
              <a:gd name="connsiteY60" fmla="*/ 4051 h 10654"/>
              <a:gd name="connsiteX61" fmla="*/ 4009 w 10148"/>
              <a:gd name="connsiteY61" fmla="*/ 5537 h 10654"/>
              <a:gd name="connsiteX62" fmla="*/ 5299 w 10148"/>
              <a:gd name="connsiteY62" fmla="*/ 5353 h 10654"/>
              <a:gd name="connsiteX63" fmla="*/ 5220 w 10148"/>
              <a:gd name="connsiteY63" fmla="*/ 5611 h 10654"/>
              <a:gd name="connsiteX64" fmla="*/ 4332 w 10148"/>
              <a:gd name="connsiteY64" fmla="*/ 5764 h 10654"/>
              <a:gd name="connsiteX65" fmla="*/ 4371 w 10148"/>
              <a:gd name="connsiteY65" fmla="*/ 5960 h 10654"/>
              <a:gd name="connsiteX66" fmla="*/ 4939 w 10148"/>
              <a:gd name="connsiteY66" fmla="*/ 5942 h 10654"/>
              <a:gd name="connsiteX67" fmla="*/ 4920 w 10148"/>
              <a:gd name="connsiteY67" fmla="*/ 6117 h 10654"/>
              <a:gd name="connsiteX68" fmla="*/ 4502 w 10148"/>
              <a:gd name="connsiteY68" fmla="*/ 6151 h 10654"/>
              <a:gd name="connsiteX69" fmla="*/ 4502 w 10148"/>
              <a:gd name="connsiteY69" fmla="*/ 6336 h 10654"/>
              <a:gd name="connsiteX70" fmla="*/ 4821 w 10148"/>
              <a:gd name="connsiteY70" fmla="*/ 6349 h 10654"/>
              <a:gd name="connsiteX71" fmla="*/ 4801 w 10148"/>
              <a:gd name="connsiteY71" fmla="*/ 6507 h 10654"/>
              <a:gd name="connsiteX72" fmla="*/ 4441 w 10148"/>
              <a:gd name="connsiteY72" fmla="*/ 6586 h 10654"/>
              <a:gd name="connsiteX73" fmla="*/ 4332 w 10148"/>
              <a:gd name="connsiteY73" fmla="*/ 6624 h 10654"/>
              <a:gd name="connsiteX74" fmla="*/ 4237 w 10148"/>
              <a:gd name="connsiteY74" fmla="*/ 6572 h 10654"/>
              <a:gd name="connsiteX75" fmla="*/ 4303 w 10148"/>
              <a:gd name="connsiteY75" fmla="*/ 6502 h 10654"/>
              <a:gd name="connsiteX76" fmla="*/ 4243 w 10148"/>
              <a:gd name="connsiteY76" fmla="*/ 6287 h 10654"/>
              <a:gd name="connsiteX77" fmla="*/ 3947 w 10148"/>
              <a:gd name="connsiteY77" fmla="*/ 5966 h 10654"/>
              <a:gd name="connsiteX78" fmla="*/ 3776 w 10148"/>
              <a:gd name="connsiteY78" fmla="*/ 6011 h 10654"/>
              <a:gd name="connsiteX79" fmla="*/ 3798 w 10148"/>
              <a:gd name="connsiteY79" fmla="*/ 5841 h 10654"/>
              <a:gd name="connsiteX80" fmla="*/ 3510 w 10148"/>
              <a:gd name="connsiteY80" fmla="*/ 5657 h 10654"/>
              <a:gd name="connsiteX81" fmla="*/ 3098 w 10148"/>
              <a:gd name="connsiteY81" fmla="*/ 5892 h 10654"/>
              <a:gd name="connsiteX82" fmla="*/ 3134 w 10148"/>
              <a:gd name="connsiteY82" fmla="*/ 6365 h 10654"/>
              <a:gd name="connsiteX83" fmla="*/ 2986 w 10148"/>
              <a:gd name="connsiteY83" fmla="*/ 6405 h 10654"/>
              <a:gd name="connsiteX84" fmla="*/ 2600 w 10148"/>
              <a:gd name="connsiteY84" fmla="*/ 6826 h 10654"/>
              <a:gd name="connsiteX85" fmla="*/ 3256 w 10148"/>
              <a:gd name="connsiteY85" fmla="*/ 6994 h 10654"/>
              <a:gd name="connsiteX86" fmla="*/ 3337 w 10148"/>
              <a:gd name="connsiteY86" fmla="*/ 7056 h 10654"/>
              <a:gd name="connsiteX87" fmla="*/ 3321 w 10148"/>
              <a:gd name="connsiteY87" fmla="*/ 7647 h 10654"/>
              <a:gd name="connsiteX88" fmla="*/ 5886 w 10148"/>
              <a:gd name="connsiteY88" fmla="*/ 7634 h 10654"/>
              <a:gd name="connsiteX89" fmla="*/ 6171 w 10148"/>
              <a:gd name="connsiteY89" fmla="*/ 7159 h 10654"/>
              <a:gd name="connsiteX90" fmla="*/ 6367 w 10148"/>
              <a:gd name="connsiteY90" fmla="*/ 6606 h 10654"/>
              <a:gd name="connsiteX91" fmla="*/ 6391 w 10148"/>
              <a:gd name="connsiteY91" fmla="*/ 5502 h 10654"/>
              <a:gd name="connsiteX92" fmla="*/ 6428 w 10148"/>
              <a:gd name="connsiteY92" fmla="*/ 5306 h 10654"/>
              <a:gd name="connsiteX93" fmla="*/ 6466 w 10148"/>
              <a:gd name="connsiteY93" fmla="*/ 5206 h 10654"/>
              <a:gd name="connsiteX0" fmla="*/ 6466 w 10148"/>
              <a:gd name="connsiteY0" fmla="*/ 5206 h 10654"/>
              <a:gd name="connsiteX1" fmla="*/ 6599 w 10148"/>
              <a:gd name="connsiteY1" fmla="*/ 5392 h 10654"/>
              <a:gd name="connsiteX2" fmla="*/ 6639 w 10148"/>
              <a:gd name="connsiteY2" fmla="*/ 5706 h 10654"/>
              <a:gd name="connsiteX3" fmla="*/ 6567 w 10148"/>
              <a:gd name="connsiteY3" fmla="*/ 6551 h 10654"/>
              <a:gd name="connsiteX4" fmla="*/ 6485 w 10148"/>
              <a:gd name="connsiteY4" fmla="*/ 7006 h 10654"/>
              <a:gd name="connsiteX5" fmla="*/ 6321 w 10148"/>
              <a:gd name="connsiteY5" fmla="*/ 7401 h 10654"/>
              <a:gd name="connsiteX6" fmla="*/ 6111 w 10148"/>
              <a:gd name="connsiteY6" fmla="*/ 7766 h 10654"/>
              <a:gd name="connsiteX7" fmla="*/ 5931 w 10148"/>
              <a:gd name="connsiteY7" fmla="*/ 7974 h 10654"/>
              <a:gd name="connsiteX8" fmla="*/ 5747 w 10148"/>
              <a:gd name="connsiteY8" fmla="*/ 8152 h 10654"/>
              <a:gd name="connsiteX9" fmla="*/ 5419 w 10148"/>
              <a:gd name="connsiteY9" fmla="*/ 8291 h 10654"/>
              <a:gd name="connsiteX10" fmla="*/ 4999 w 10148"/>
              <a:gd name="connsiteY10" fmla="*/ 8416 h 10654"/>
              <a:gd name="connsiteX11" fmla="*/ 4447 w 10148"/>
              <a:gd name="connsiteY11" fmla="*/ 8541 h 10654"/>
              <a:gd name="connsiteX12" fmla="*/ 3860 w 10148"/>
              <a:gd name="connsiteY12" fmla="*/ 8611 h 10654"/>
              <a:gd name="connsiteX13" fmla="*/ 4076 w 10148"/>
              <a:gd name="connsiteY13" fmla="*/ 10245 h 10654"/>
              <a:gd name="connsiteX14" fmla="*/ 8138 w 10148"/>
              <a:gd name="connsiteY14" fmla="*/ 10654 h 10654"/>
              <a:gd name="connsiteX15" fmla="*/ 8859 w 10148"/>
              <a:gd name="connsiteY15" fmla="*/ 8532 h 10654"/>
              <a:gd name="connsiteX16" fmla="*/ 10015 w 10148"/>
              <a:gd name="connsiteY16" fmla="*/ 5735 h 10654"/>
              <a:gd name="connsiteX17" fmla="*/ 10108 w 10148"/>
              <a:gd name="connsiteY17" fmla="*/ 4196 h 10654"/>
              <a:gd name="connsiteX18" fmla="*/ 9757 w 10148"/>
              <a:gd name="connsiteY18" fmla="*/ 3974 h 10654"/>
              <a:gd name="connsiteX19" fmla="*/ 8672 w 10148"/>
              <a:gd name="connsiteY19" fmla="*/ 3838 h 10654"/>
              <a:gd name="connsiteX20" fmla="*/ 8608 w 10148"/>
              <a:gd name="connsiteY20" fmla="*/ 3261 h 10654"/>
              <a:gd name="connsiteX21" fmla="*/ 8526 w 10148"/>
              <a:gd name="connsiteY21" fmla="*/ 2999 h 10654"/>
              <a:gd name="connsiteX22" fmla="*/ 8777 w 10148"/>
              <a:gd name="connsiteY22" fmla="*/ 0 h 10654"/>
              <a:gd name="connsiteX23" fmla="*/ 8211 w 10148"/>
              <a:gd name="connsiteY23" fmla="*/ 270 h 10654"/>
              <a:gd name="connsiteX24" fmla="*/ 7720 w 10148"/>
              <a:gd name="connsiteY24" fmla="*/ 575 h 10654"/>
              <a:gd name="connsiteX25" fmla="*/ 6740 w 10148"/>
              <a:gd name="connsiteY25" fmla="*/ 906 h 10654"/>
              <a:gd name="connsiteX26" fmla="*/ 4375 w 10148"/>
              <a:gd name="connsiteY26" fmla="*/ 1827 h 10654"/>
              <a:gd name="connsiteX27" fmla="*/ 3321 w 10148"/>
              <a:gd name="connsiteY27" fmla="*/ 2381 h 10654"/>
              <a:gd name="connsiteX28" fmla="*/ 3321 w 10148"/>
              <a:gd name="connsiteY28" fmla="*/ 2550 h 10654"/>
              <a:gd name="connsiteX29" fmla="*/ 3464 w 10148"/>
              <a:gd name="connsiteY29" fmla="*/ 2161 h 10654"/>
              <a:gd name="connsiteX30" fmla="*/ 3461 w 10148"/>
              <a:gd name="connsiteY30" fmla="*/ 2656 h 10654"/>
              <a:gd name="connsiteX31" fmla="*/ 3276 w 10148"/>
              <a:gd name="connsiteY31" fmla="*/ 2742 h 10654"/>
              <a:gd name="connsiteX32" fmla="*/ 2504 w 10148"/>
              <a:gd name="connsiteY32" fmla="*/ 3264 h 10654"/>
              <a:gd name="connsiteX33" fmla="*/ 2210 w 10148"/>
              <a:gd name="connsiteY33" fmla="*/ 3546 h 10654"/>
              <a:gd name="connsiteX34" fmla="*/ 1657 w 10148"/>
              <a:gd name="connsiteY34" fmla="*/ 3917 h 10654"/>
              <a:gd name="connsiteX35" fmla="*/ 1475 w 10148"/>
              <a:gd name="connsiteY35" fmla="*/ 4090 h 10654"/>
              <a:gd name="connsiteX36" fmla="*/ 1481 w 10148"/>
              <a:gd name="connsiteY36" fmla="*/ 4221 h 10654"/>
              <a:gd name="connsiteX37" fmla="*/ 1225 w 10148"/>
              <a:gd name="connsiteY37" fmla="*/ 4375 h 10654"/>
              <a:gd name="connsiteX38" fmla="*/ 825 w 10148"/>
              <a:gd name="connsiteY38" fmla="*/ 4294 h 10654"/>
              <a:gd name="connsiteX39" fmla="*/ 368 w 10148"/>
              <a:gd name="connsiteY39" fmla="*/ 4626 h 10654"/>
              <a:gd name="connsiteX40" fmla="*/ 368 w 10148"/>
              <a:gd name="connsiteY40" fmla="*/ 4795 h 10654"/>
              <a:gd name="connsiteX41" fmla="*/ 0 w 10148"/>
              <a:gd name="connsiteY41" fmla="*/ 5021 h 10654"/>
              <a:gd name="connsiteX42" fmla="*/ 197 w 10148"/>
              <a:gd name="connsiteY42" fmla="*/ 5150 h 10654"/>
              <a:gd name="connsiteX43" fmla="*/ 352 w 10148"/>
              <a:gd name="connsiteY43" fmla="*/ 5394 h 10654"/>
              <a:gd name="connsiteX44" fmla="*/ 1025 w 10148"/>
              <a:gd name="connsiteY44" fmla="*/ 5239 h 10654"/>
              <a:gd name="connsiteX45" fmla="*/ 1589 w 10148"/>
              <a:gd name="connsiteY45" fmla="*/ 4985 h 10654"/>
              <a:gd name="connsiteX46" fmla="*/ 1717 w 10148"/>
              <a:gd name="connsiteY46" fmla="*/ 5049 h 10654"/>
              <a:gd name="connsiteX47" fmla="*/ 1133 w 10148"/>
              <a:gd name="connsiteY47" fmla="*/ 5341 h 10654"/>
              <a:gd name="connsiteX48" fmla="*/ 1717 w 10148"/>
              <a:gd name="connsiteY48" fmla="*/ 5679 h 10654"/>
              <a:gd name="connsiteX49" fmla="*/ 2088 w 10148"/>
              <a:gd name="connsiteY49" fmla="*/ 5470 h 10654"/>
              <a:gd name="connsiteX50" fmla="*/ 2351 w 10148"/>
              <a:gd name="connsiteY50" fmla="*/ 5420 h 10654"/>
              <a:gd name="connsiteX51" fmla="*/ 2364 w 10148"/>
              <a:gd name="connsiteY51" fmla="*/ 5577 h 10654"/>
              <a:gd name="connsiteX52" fmla="*/ 1988 w 10148"/>
              <a:gd name="connsiteY52" fmla="*/ 5742 h 10654"/>
              <a:gd name="connsiteX53" fmla="*/ 2206 w 10148"/>
              <a:gd name="connsiteY53" fmla="*/ 5948 h 10654"/>
              <a:gd name="connsiteX54" fmla="*/ 2937 w 10148"/>
              <a:gd name="connsiteY54" fmla="*/ 5554 h 10654"/>
              <a:gd name="connsiteX55" fmla="*/ 2819 w 10148"/>
              <a:gd name="connsiteY55" fmla="*/ 5402 h 10654"/>
              <a:gd name="connsiteX56" fmla="*/ 3081 w 10148"/>
              <a:gd name="connsiteY56" fmla="*/ 5250 h 10654"/>
              <a:gd name="connsiteX57" fmla="*/ 3357 w 10148"/>
              <a:gd name="connsiteY57" fmla="*/ 5407 h 10654"/>
              <a:gd name="connsiteX58" fmla="*/ 3717 w 10148"/>
              <a:gd name="connsiteY58" fmla="*/ 5337 h 10654"/>
              <a:gd name="connsiteX59" fmla="*/ 4910 w 10148"/>
              <a:gd name="connsiteY59" fmla="*/ 3889 h 10654"/>
              <a:gd name="connsiteX60" fmla="*/ 4878 w 10148"/>
              <a:gd name="connsiteY60" fmla="*/ 4051 h 10654"/>
              <a:gd name="connsiteX61" fmla="*/ 4009 w 10148"/>
              <a:gd name="connsiteY61" fmla="*/ 5537 h 10654"/>
              <a:gd name="connsiteX62" fmla="*/ 5299 w 10148"/>
              <a:gd name="connsiteY62" fmla="*/ 5353 h 10654"/>
              <a:gd name="connsiteX63" fmla="*/ 5220 w 10148"/>
              <a:gd name="connsiteY63" fmla="*/ 5611 h 10654"/>
              <a:gd name="connsiteX64" fmla="*/ 4332 w 10148"/>
              <a:gd name="connsiteY64" fmla="*/ 5764 h 10654"/>
              <a:gd name="connsiteX65" fmla="*/ 4371 w 10148"/>
              <a:gd name="connsiteY65" fmla="*/ 5960 h 10654"/>
              <a:gd name="connsiteX66" fmla="*/ 4939 w 10148"/>
              <a:gd name="connsiteY66" fmla="*/ 5942 h 10654"/>
              <a:gd name="connsiteX67" fmla="*/ 4920 w 10148"/>
              <a:gd name="connsiteY67" fmla="*/ 6117 h 10654"/>
              <a:gd name="connsiteX68" fmla="*/ 4502 w 10148"/>
              <a:gd name="connsiteY68" fmla="*/ 6151 h 10654"/>
              <a:gd name="connsiteX69" fmla="*/ 4502 w 10148"/>
              <a:gd name="connsiteY69" fmla="*/ 6336 h 10654"/>
              <a:gd name="connsiteX70" fmla="*/ 4821 w 10148"/>
              <a:gd name="connsiteY70" fmla="*/ 6349 h 10654"/>
              <a:gd name="connsiteX71" fmla="*/ 4801 w 10148"/>
              <a:gd name="connsiteY71" fmla="*/ 6507 h 10654"/>
              <a:gd name="connsiteX72" fmla="*/ 4441 w 10148"/>
              <a:gd name="connsiteY72" fmla="*/ 6586 h 10654"/>
              <a:gd name="connsiteX73" fmla="*/ 4332 w 10148"/>
              <a:gd name="connsiteY73" fmla="*/ 6624 h 10654"/>
              <a:gd name="connsiteX74" fmla="*/ 4237 w 10148"/>
              <a:gd name="connsiteY74" fmla="*/ 6572 h 10654"/>
              <a:gd name="connsiteX75" fmla="*/ 4303 w 10148"/>
              <a:gd name="connsiteY75" fmla="*/ 6502 h 10654"/>
              <a:gd name="connsiteX76" fmla="*/ 4243 w 10148"/>
              <a:gd name="connsiteY76" fmla="*/ 6287 h 10654"/>
              <a:gd name="connsiteX77" fmla="*/ 3947 w 10148"/>
              <a:gd name="connsiteY77" fmla="*/ 5966 h 10654"/>
              <a:gd name="connsiteX78" fmla="*/ 3776 w 10148"/>
              <a:gd name="connsiteY78" fmla="*/ 6011 h 10654"/>
              <a:gd name="connsiteX79" fmla="*/ 3798 w 10148"/>
              <a:gd name="connsiteY79" fmla="*/ 5841 h 10654"/>
              <a:gd name="connsiteX80" fmla="*/ 3510 w 10148"/>
              <a:gd name="connsiteY80" fmla="*/ 5657 h 10654"/>
              <a:gd name="connsiteX81" fmla="*/ 3098 w 10148"/>
              <a:gd name="connsiteY81" fmla="*/ 5892 h 10654"/>
              <a:gd name="connsiteX82" fmla="*/ 3134 w 10148"/>
              <a:gd name="connsiteY82" fmla="*/ 6365 h 10654"/>
              <a:gd name="connsiteX83" fmla="*/ 2986 w 10148"/>
              <a:gd name="connsiteY83" fmla="*/ 6405 h 10654"/>
              <a:gd name="connsiteX84" fmla="*/ 2600 w 10148"/>
              <a:gd name="connsiteY84" fmla="*/ 6826 h 10654"/>
              <a:gd name="connsiteX85" fmla="*/ 3256 w 10148"/>
              <a:gd name="connsiteY85" fmla="*/ 6994 h 10654"/>
              <a:gd name="connsiteX86" fmla="*/ 3337 w 10148"/>
              <a:gd name="connsiteY86" fmla="*/ 7056 h 10654"/>
              <a:gd name="connsiteX87" fmla="*/ 3321 w 10148"/>
              <a:gd name="connsiteY87" fmla="*/ 7647 h 10654"/>
              <a:gd name="connsiteX88" fmla="*/ 5886 w 10148"/>
              <a:gd name="connsiteY88" fmla="*/ 7634 h 10654"/>
              <a:gd name="connsiteX89" fmla="*/ 6171 w 10148"/>
              <a:gd name="connsiteY89" fmla="*/ 7159 h 10654"/>
              <a:gd name="connsiteX90" fmla="*/ 6367 w 10148"/>
              <a:gd name="connsiteY90" fmla="*/ 6606 h 10654"/>
              <a:gd name="connsiteX91" fmla="*/ 6391 w 10148"/>
              <a:gd name="connsiteY91" fmla="*/ 5502 h 10654"/>
              <a:gd name="connsiteX92" fmla="*/ 6428 w 10148"/>
              <a:gd name="connsiteY92" fmla="*/ 5306 h 10654"/>
              <a:gd name="connsiteX93" fmla="*/ 6466 w 10148"/>
              <a:gd name="connsiteY93" fmla="*/ 5206 h 10654"/>
              <a:gd name="connsiteX0" fmla="*/ 6466 w 10148"/>
              <a:gd name="connsiteY0" fmla="*/ 5206 h 10654"/>
              <a:gd name="connsiteX1" fmla="*/ 6599 w 10148"/>
              <a:gd name="connsiteY1" fmla="*/ 5392 h 10654"/>
              <a:gd name="connsiteX2" fmla="*/ 6639 w 10148"/>
              <a:gd name="connsiteY2" fmla="*/ 5706 h 10654"/>
              <a:gd name="connsiteX3" fmla="*/ 6567 w 10148"/>
              <a:gd name="connsiteY3" fmla="*/ 6551 h 10654"/>
              <a:gd name="connsiteX4" fmla="*/ 6485 w 10148"/>
              <a:gd name="connsiteY4" fmla="*/ 7006 h 10654"/>
              <a:gd name="connsiteX5" fmla="*/ 6321 w 10148"/>
              <a:gd name="connsiteY5" fmla="*/ 7401 h 10654"/>
              <a:gd name="connsiteX6" fmla="*/ 6111 w 10148"/>
              <a:gd name="connsiteY6" fmla="*/ 7766 h 10654"/>
              <a:gd name="connsiteX7" fmla="*/ 5931 w 10148"/>
              <a:gd name="connsiteY7" fmla="*/ 7974 h 10654"/>
              <a:gd name="connsiteX8" fmla="*/ 5747 w 10148"/>
              <a:gd name="connsiteY8" fmla="*/ 8152 h 10654"/>
              <a:gd name="connsiteX9" fmla="*/ 5419 w 10148"/>
              <a:gd name="connsiteY9" fmla="*/ 8291 h 10654"/>
              <a:gd name="connsiteX10" fmla="*/ 4999 w 10148"/>
              <a:gd name="connsiteY10" fmla="*/ 8416 h 10654"/>
              <a:gd name="connsiteX11" fmla="*/ 4447 w 10148"/>
              <a:gd name="connsiteY11" fmla="*/ 8541 h 10654"/>
              <a:gd name="connsiteX12" fmla="*/ 3860 w 10148"/>
              <a:gd name="connsiteY12" fmla="*/ 8611 h 10654"/>
              <a:gd name="connsiteX13" fmla="*/ 4076 w 10148"/>
              <a:gd name="connsiteY13" fmla="*/ 10245 h 10654"/>
              <a:gd name="connsiteX14" fmla="*/ 8138 w 10148"/>
              <a:gd name="connsiteY14" fmla="*/ 10654 h 10654"/>
              <a:gd name="connsiteX15" fmla="*/ 8859 w 10148"/>
              <a:gd name="connsiteY15" fmla="*/ 8532 h 10654"/>
              <a:gd name="connsiteX16" fmla="*/ 10015 w 10148"/>
              <a:gd name="connsiteY16" fmla="*/ 5735 h 10654"/>
              <a:gd name="connsiteX17" fmla="*/ 10108 w 10148"/>
              <a:gd name="connsiteY17" fmla="*/ 4196 h 10654"/>
              <a:gd name="connsiteX18" fmla="*/ 9757 w 10148"/>
              <a:gd name="connsiteY18" fmla="*/ 3974 h 10654"/>
              <a:gd name="connsiteX19" fmla="*/ 8672 w 10148"/>
              <a:gd name="connsiteY19" fmla="*/ 3838 h 10654"/>
              <a:gd name="connsiteX20" fmla="*/ 8608 w 10148"/>
              <a:gd name="connsiteY20" fmla="*/ 3261 h 10654"/>
              <a:gd name="connsiteX21" fmla="*/ 8526 w 10148"/>
              <a:gd name="connsiteY21" fmla="*/ 2999 h 10654"/>
              <a:gd name="connsiteX22" fmla="*/ 8777 w 10148"/>
              <a:gd name="connsiteY22" fmla="*/ 0 h 10654"/>
              <a:gd name="connsiteX23" fmla="*/ 8211 w 10148"/>
              <a:gd name="connsiteY23" fmla="*/ 270 h 10654"/>
              <a:gd name="connsiteX24" fmla="*/ 7588 w 10148"/>
              <a:gd name="connsiteY24" fmla="*/ 349 h 10654"/>
              <a:gd name="connsiteX25" fmla="*/ 6740 w 10148"/>
              <a:gd name="connsiteY25" fmla="*/ 906 h 10654"/>
              <a:gd name="connsiteX26" fmla="*/ 4375 w 10148"/>
              <a:gd name="connsiteY26" fmla="*/ 1827 h 10654"/>
              <a:gd name="connsiteX27" fmla="*/ 3321 w 10148"/>
              <a:gd name="connsiteY27" fmla="*/ 2381 h 10654"/>
              <a:gd name="connsiteX28" fmla="*/ 3321 w 10148"/>
              <a:gd name="connsiteY28" fmla="*/ 2550 h 10654"/>
              <a:gd name="connsiteX29" fmla="*/ 3464 w 10148"/>
              <a:gd name="connsiteY29" fmla="*/ 2161 h 10654"/>
              <a:gd name="connsiteX30" fmla="*/ 3461 w 10148"/>
              <a:gd name="connsiteY30" fmla="*/ 2656 h 10654"/>
              <a:gd name="connsiteX31" fmla="*/ 3276 w 10148"/>
              <a:gd name="connsiteY31" fmla="*/ 2742 h 10654"/>
              <a:gd name="connsiteX32" fmla="*/ 2504 w 10148"/>
              <a:gd name="connsiteY32" fmla="*/ 3264 h 10654"/>
              <a:gd name="connsiteX33" fmla="*/ 2210 w 10148"/>
              <a:gd name="connsiteY33" fmla="*/ 3546 h 10654"/>
              <a:gd name="connsiteX34" fmla="*/ 1657 w 10148"/>
              <a:gd name="connsiteY34" fmla="*/ 3917 h 10654"/>
              <a:gd name="connsiteX35" fmla="*/ 1475 w 10148"/>
              <a:gd name="connsiteY35" fmla="*/ 4090 h 10654"/>
              <a:gd name="connsiteX36" fmla="*/ 1481 w 10148"/>
              <a:gd name="connsiteY36" fmla="*/ 4221 h 10654"/>
              <a:gd name="connsiteX37" fmla="*/ 1225 w 10148"/>
              <a:gd name="connsiteY37" fmla="*/ 4375 h 10654"/>
              <a:gd name="connsiteX38" fmla="*/ 825 w 10148"/>
              <a:gd name="connsiteY38" fmla="*/ 4294 h 10654"/>
              <a:gd name="connsiteX39" fmla="*/ 368 w 10148"/>
              <a:gd name="connsiteY39" fmla="*/ 4626 h 10654"/>
              <a:gd name="connsiteX40" fmla="*/ 368 w 10148"/>
              <a:gd name="connsiteY40" fmla="*/ 4795 h 10654"/>
              <a:gd name="connsiteX41" fmla="*/ 0 w 10148"/>
              <a:gd name="connsiteY41" fmla="*/ 5021 h 10654"/>
              <a:gd name="connsiteX42" fmla="*/ 197 w 10148"/>
              <a:gd name="connsiteY42" fmla="*/ 5150 h 10654"/>
              <a:gd name="connsiteX43" fmla="*/ 352 w 10148"/>
              <a:gd name="connsiteY43" fmla="*/ 5394 h 10654"/>
              <a:gd name="connsiteX44" fmla="*/ 1025 w 10148"/>
              <a:gd name="connsiteY44" fmla="*/ 5239 h 10654"/>
              <a:gd name="connsiteX45" fmla="*/ 1589 w 10148"/>
              <a:gd name="connsiteY45" fmla="*/ 4985 h 10654"/>
              <a:gd name="connsiteX46" fmla="*/ 1717 w 10148"/>
              <a:gd name="connsiteY46" fmla="*/ 5049 h 10654"/>
              <a:gd name="connsiteX47" fmla="*/ 1133 w 10148"/>
              <a:gd name="connsiteY47" fmla="*/ 5341 h 10654"/>
              <a:gd name="connsiteX48" fmla="*/ 1717 w 10148"/>
              <a:gd name="connsiteY48" fmla="*/ 5679 h 10654"/>
              <a:gd name="connsiteX49" fmla="*/ 2088 w 10148"/>
              <a:gd name="connsiteY49" fmla="*/ 5470 h 10654"/>
              <a:gd name="connsiteX50" fmla="*/ 2351 w 10148"/>
              <a:gd name="connsiteY50" fmla="*/ 5420 h 10654"/>
              <a:gd name="connsiteX51" fmla="*/ 2364 w 10148"/>
              <a:gd name="connsiteY51" fmla="*/ 5577 h 10654"/>
              <a:gd name="connsiteX52" fmla="*/ 1988 w 10148"/>
              <a:gd name="connsiteY52" fmla="*/ 5742 h 10654"/>
              <a:gd name="connsiteX53" fmla="*/ 2206 w 10148"/>
              <a:gd name="connsiteY53" fmla="*/ 5948 h 10654"/>
              <a:gd name="connsiteX54" fmla="*/ 2937 w 10148"/>
              <a:gd name="connsiteY54" fmla="*/ 5554 h 10654"/>
              <a:gd name="connsiteX55" fmla="*/ 2819 w 10148"/>
              <a:gd name="connsiteY55" fmla="*/ 5402 h 10654"/>
              <a:gd name="connsiteX56" fmla="*/ 3081 w 10148"/>
              <a:gd name="connsiteY56" fmla="*/ 5250 h 10654"/>
              <a:gd name="connsiteX57" fmla="*/ 3357 w 10148"/>
              <a:gd name="connsiteY57" fmla="*/ 5407 h 10654"/>
              <a:gd name="connsiteX58" fmla="*/ 3717 w 10148"/>
              <a:gd name="connsiteY58" fmla="*/ 5337 h 10654"/>
              <a:gd name="connsiteX59" fmla="*/ 4910 w 10148"/>
              <a:gd name="connsiteY59" fmla="*/ 3889 h 10654"/>
              <a:gd name="connsiteX60" fmla="*/ 4878 w 10148"/>
              <a:gd name="connsiteY60" fmla="*/ 4051 h 10654"/>
              <a:gd name="connsiteX61" fmla="*/ 4009 w 10148"/>
              <a:gd name="connsiteY61" fmla="*/ 5537 h 10654"/>
              <a:gd name="connsiteX62" fmla="*/ 5299 w 10148"/>
              <a:gd name="connsiteY62" fmla="*/ 5353 h 10654"/>
              <a:gd name="connsiteX63" fmla="*/ 5220 w 10148"/>
              <a:gd name="connsiteY63" fmla="*/ 5611 h 10654"/>
              <a:gd name="connsiteX64" fmla="*/ 4332 w 10148"/>
              <a:gd name="connsiteY64" fmla="*/ 5764 h 10654"/>
              <a:gd name="connsiteX65" fmla="*/ 4371 w 10148"/>
              <a:gd name="connsiteY65" fmla="*/ 5960 h 10654"/>
              <a:gd name="connsiteX66" fmla="*/ 4939 w 10148"/>
              <a:gd name="connsiteY66" fmla="*/ 5942 h 10654"/>
              <a:gd name="connsiteX67" fmla="*/ 4920 w 10148"/>
              <a:gd name="connsiteY67" fmla="*/ 6117 h 10654"/>
              <a:gd name="connsiteX68" fmla="*/ 4502 w 10148"/>
              <a:gd name="connsiteY68" fmla="*/ 6151 h 10654"/>
              <a:gd name="connsiteX69" fmla="*/ 4502 w 10148"/>
              <a:gd name="connsiteY69" fmla="*/ 6336 h 10654"/>
              <a:gd name="connsiteX70" fmla="*/ 4821 w 10148"/>
              <a:gd name="connsiteY70" fmla="*/ 6349 h 10654"/>
              <a:gd name="connsiteX71" fmla="*/ 4801 w 10148"/>
              <a:gd name="connsiteY71" fmla="*/ 6507 h 10654"/>
              <a:gd name="connsiteX72" fmla="*/ 4441 w 10148"/>
              <a:gd name="connsiteY72" fmla="*/ 6586 h 10654"/>
              <a:gd name="connsiteX73" fmla="*/ 4332 w 10148"/>
              <a:gd name="connsiteY73" fmla="*/ 6624 h 10654"/>
              <a:gd name="connsiteX74" fmla="*/ 4237 w 10148"/>
              <a:gd name="connsiteY74" fmla="*/ 6572 h 10654"/>
              <a:gd name="connsiteX75" fmla="*/ 4303 w 10148"/>
              <a:gd name="connsiteY75" fmla="*/ 6502 h 10654"/>
              <a:gd name="connsiteX76" fmla="*/ 4243 w 10148"/>
              <a:gd name="connsiteY76" fmla="*/ 6287 h 10654"/>
              <a:gd name="connsiteX77" fmla="*/ 3947 w 10148"/>
              <a:gd name="connsiteY77" fmla="*/ 5966 h 10654"/>
              <a:gd name="connsiteX78" fmla="*/ 3776 w 10148"/>
              <a:gd name="connsiteY78" fmla="*/ 6011 h 10654"/>
              <a:gd name="connsiteX79" fmla="*/ 3798 w 10148"/>
              <a:gd name="connsiteY79" fmla="*/ 5841 h 10654"/>
              <a:gd name="connsiteX80" fmla="*/ 3510 w 10148"/>
              <a:gd name="connsiteY80" fmla="*/ 5657 h 10654"/>
              <a:gd name="connsiteX81" fmla="*/ 3098 w 10148"/>
              <a:gd name="connsiteY81" fmla="*/ 5892 h 10654"/>
              <a:gd name="connsiteX82" fmla="*/ 3134 w 10148"/>
              <a:gd name="connsiteY82" fmla="*/ 6365 h 10654"/>
              <a:gd name="connsiteX83" fmla="*/ 2986 w 10148"/>
              <a:gd name="connsiteY83" fmla="*/ 6405 h 10654"/>
              <a:gd name="connsiteX84" fmla="*/ 2600 w 10148"/>
              <a:gd name="connsiteY84" fmla="*/ 6826 h 10654"/>
              <a:gd name="connsiteX85" fmla="*/ 3256 w 10148"/>
              <a:gd name="connsiteY85" fmla="*/ 6994 h 10654"/>
              <a:gd name="connsiteX86" fmla="*/ 3337 w 10148"/>
              <a:gd name="connsiteY86" fmla="*/ 7056 h 10654"/>
              <a:gd name="connsiteX87" fmla="*/ 3321 w 10148"/>
              <a:gd name="connsiteY87" fmla="*/ 7647 h 10654"/>
              <a:gd name="connsiteX88" fmla="*/ 5886 w 10148"/>
              <a:gd name="connsiteY88" fmla="*/ 7634 h 10654"/>
              <a:gd name="connsiteX89" fmla="*/ 6171 w 10148"/>
              <a:gd name="connsiteY89" fmla="*/ 7159 h 10654"/>
              <a:gd name="connsiteX90" fmla="*/ 6367 w 10148"/>
              <a:gd name="connsiteY90" fmla="*/ 6606 h 10654"/>
              <a:gd name="connsiteX91" fmla="*/ 6391 w 10148"/>
              <a:gd name="connsiteY91" fmla="*/ 5502 h 10654"/>
              <a:gd name="connsiteX92" fmla="*/ 6428 w 10148"/>
              <a:gd name="connsiteY92" fmla="*/ 5306 h 10654"/>
              <a:gd name="connsiteX93" fmla="*/ 6466 w 10148"/>
              <a:gd name="connsiteY93" fmla="*/ 5206 h 10654"/>
              <a:gd name="connsiteX0" fmla="*/ 6466 w 10148"/>
              <a:gd name="connsiteY0" fmla="*/ 5223 h 10671"/>
              <a:gd name="connsiteX1" fmla="*/ 6599 w 10148"/>
              <a:gd name="connsiteY1" fmla="*/ 5409 h 10671"/>
              <a:gd name="connsiteX2" fmla="*/ 6639 w 10148"/>
              <a:gd name="connsiteY2" fmla="*/ 5723 h 10671"/>
              <a:gd name="connsiteX3" fmla="*/ 6567 w 10148"/>
              <a:gd name="connsiteY3" fmla="*/ 6568 h 10671"/>
              <a:gd name="connsiteX4" fmla="*/ 6485 w 10148"/>
              <a:gd name="connsiteY4" fmla="*/ 7023 h 10671"/>
              <a:gd name="connsiteX5" fmla="*/ 6321 w 10148"/>
              <a:gd name="connsiteY5" fmla="*/ 7418 h 10671"/>
              <a:gd name="connsiteX6" fmla="*/ 6111 w 10148"/>
              <a:gd name="connsiteY6" fmla="*/ 7783 h 10671"/>
              <a:gd name="connsiteX7" fmla="*/ 5931 w 10148"/>
              <a:gd name="connsiteY7" fmla="*/ 7991 h 10671"/>
              <a:gd name="connsiteX8" fmla="*/ 5747 w 10148"/>
              <a:gd name="connsiteY8" fmla="*/ 8169 h 10671"/>
              <a:gd name="connsiteX9" fmla="*/ 5419 w 10148"/>
              <a:gd name="connsiteY9" fmla="*/ 8308 h 10671"/>
              <a:gd name="connsiteX10" fmla="*/ 4999 w 10148"/>
              <a:gd name="connsiteY10" fmla="*/ 8433 h 10671"/>
              <a:gd name="connsiteX11" fmla="*/ 4447 w 10148"/>
              <a:gd name="connsiteY11" fmla="*/ 8558 h 10671"/>
              <a:gd name="connsiteX12" fmla="*/ 3860 w 10148"/>
              <a:gd name="connsiteY12" fmla="*/ 8628 h 10671"/>
              <a:gd name="connsiteX13" fmla="*/ 4076 w 10148"/>
              <a:gd name="connsiteY13" fmla="*/ 10262 h 10671"/>
              <a:gd name="connsiteX14" fmla="*/ 8138 w 10148"/>
              <a:gd name="connsiteY14" fmla="*/ 10671 h 10671"/>
              <a:gd name="connsiteX15" fmla="*/ 8859 w 10148"/>
              <a:gd name="connsiteY15" fmla="*/ 8549 h 10671"/>
              <a:gd name="connsiteX16" fmla="*/ 10015 w 10148"/>
              <a:gd name="connsiteY16" fmla="*/ 5752 h 10671"/>
              <a:gd name="connsiteX17" fmla="*/ 10108 w 10148"/>
              <a:gd name="connsiteY17" fmla="*/ 4213 h 10671"/>
              <a:gd name="connsiteX18" fmla="*/ 9757 w 10148"/>
              <a:gd name="connsiteY18" fmla="*/ 3991 h 10671"/>
              <a:gd name="connsiteX19" fmla="*/ 8672 w 10148"/>
              <a:gd name="connsiteY19" fmla="*/ 3855 h 10671"/>
              <a:gd name="connsiteX20" fmla="*/ 8608 w 10148"/>
              <a:gd name="connsiteY20" fmla="*/ 3278 h 10671"/>
              <a:gd name="connsiteX21" fmla="*/ 8526 w 10148"/>
              <a:gd name="connsiteY21" fmla="*/ 3016 h 10671"/>
              <a:gd name="connsiteX22" fmla="*/ 8777 w 10148"/>
              <a:gd name="connsiteY22" fmla="*/ 17 h 10671"/>
              <a:gd name="connsiteX23" fmla="*/ 8237 w 10148"/>
              <a:gd name="connsiteY23" fmla="*/ 16 h 10671"/>
              <a:gd name="connsiteX24" fmla="*/ 7588 w 10148"/>
              <a:gd name="connsiteY24" fmla="*/ 366 h 10671"/>
              <a:gd name="connsiteX25" fmla="*/ 6740 w 10148"/>
              <a:gd name="connsiteY25" fmla="*/ 923 h 10671"/>
              <a:gd name="connsiteX26" fmla="*/ 4375 w 10148"/>
              <a:gd name="connsiteY26" fmla="*/ 1844 h 10671"/>
              <a:gd name="connsiteX27" fmla="*/ 3321 w 10148"/>
              <a:gd name="connsiteY27" fmla="*/ 2398 h 10671"/>
              <a:gd name="connsiteX28" fmla="*/ 3321 w 10148"/>
              <a:gd name="connsiteY28" fmla="*/ 2567 h 10671"/>
              <a:gd name="connsiteX29" fmla="*/ 3464 w 10148"/>
              <a:gd name="connsiteY29" fmla="*/ 2178 h 10671"/>
              <a:gd name="connsiteX30" fmla="*/ 3461 w 10148"/>
              <a:gd name="connsiteY30" fmla="*/ 2673 h 10671"/>
              <a:gd name="connsiteX31" fmla="*/ 3276 w 10148"/>
              <a:gd name="connsiteY31" fmla="*/ 2759 h 10671"/>
              <a:gd name="connsiteX32" fmla="*/ 2504 w 10148"/>
              <a:gd name="connsiteY32" fmla="*/ 3281 h 10671"/>
              <a:gd name="connsiteX33" fmla="*/ 2210 w 10148"/>
              <a:gd name="connsiteY33" fmla="*/ 3563 h 10671"/>
              <a:gd name="connsiteX34" fmla="*/ 1657 w 10148"/>
              <a:gd name="connsiteY34" fmla="*/ 3934 h 10671"/>
              <a:gd name="connsiteX35" fmla="*/ 1475 w 10148"/>
              <a:gd name="connsiteY35" fmla="*/ 4107 h 10671"/>
              <a:gd name="connsiteX36" fmla="*/ 1481 w 10148"/>
              <a:gd name="connsiteY36" fmla="*/ 4238 h 10671"/>
              <a:gd name="connsiteX37" fmla="*/ 1225 w 10148"/>
              <a:gd name="connsiteY37" fmla="*/ 4392 h 10671"/>
              <a:gd name="connsiteX38" fmla="*/ 825 w 10148"/>
              <a:gd name="connsiteY38" fmla="*/ 4311 h 10671"/>
              <a:gd name="connsiteX39" fmla="*/ 368 w 10148"/>
              <a:gd name="connsiteY39" fmla="*/ 4643 h 10671"/>
              <a:gd name="connsiteX40" fmla="*/ 368 w 10148"/>
              <a:gd name="connsiteY40" fmla="*/ 4812 h 10671"/>
              <a:gd name="connsiteX41" fmla="*/ 0 w 10148"/>
              <a:gd name="connsiteY41" fmla="*/ 5038 h 10671"/>
              <a:gd name="connsiteX42" fmla="*/ 197 w 10148"/>
              <a:gd name="connsiteY42" fmla="*/ 5167 h 10671"/>
              <a:gd name="connsiteX43" fmla="*/ 352 w 10148"/>
              <a:gd name="connsiteY43" fmla="*/ 5411 h 10671"/>
              <a:gd name="connsiteX44" fmla="*/ 1025 w 10148"/>
              <a:gd name="connsiteY44" fmla="*/ 5256 h 10671"/>
              <a:gd name="connsiteX45" fmla="*/ 1589 w 10148"/>
              <a:gd name="connsiteY45" fmla="*/ 5002 h 10671"/>
              <a:gd name="connsiteX46" fmla="*/ 1717 w 10148"/>
              <a:gd name="connsiteY46" fmla="*/ 5066 h 10671"/>
              <a:gd name="connsiteX47" fmla="*/ 1133 w 10148"/>
              <a:gd name="connsiteY47" fmla="*/ 5358 h 10671"/>
              <a:gd name="connsiteX48" fmla="*/ 1717 w 10148"/>
              <a:gd name="connsiteY48" fmla="*/ 5696 h 10671"/>
              <a:gd name="connsiteX49" fmla="*/ 2088 w 10148"/>
              <a:gd name="connsiteY49" fmla="*/ 5487 h 10671"/>
              <a:gd name="connsiteX50" fmla="*/ 2351 w 10148"/>
              <a:gd name="connsiteY50" fmla="*/ 5437 h 10671"/>
              <a:gd name="connsiteX51" fmla="*/ 2364 w 10148"/>
              <a:gd name="connsiteY51" fmla="*/ 5594 h 10671"/>
              <a:gd name="connsiteX52" fmla="*/ 1988 w 10148"/>
              <a:gd name="connsiteY52" fmla="*/ 5759 h 10671"/>
              <a:gd name="connsiteX53" fmla="*/ 2206 w 10148"/>
              <a:gd name="connsiteY53" fmla="*/ 5965 h 10671"/>
              <a:gd name="connsiteX54" fmla="*/ 2937 w 10148"/>
              <a:gd name="connsiteY54" fmla="*/ 5571 h 10671"/>
              <a:gd name="connsiteX55" fmla="*/ 2819 w 10148"/>
              <a:gd name="connsiteY55" fmla="*/ 5419 h 10671"/>
              <a:gd name="connsiteX56" fmla="*/ 3081 w 10148"/>
              <a:gd name="connsiteY56" fmla="*/ 5267 h 10671"/>
              <a:gd name="connsiteX57" fmla="*/ 3357 w 10148"/>
              <a:gd name="connsiteY57" fmla="*/ 5424 h 10671"/>
              <a:gd name="connsiteX58" fmla="*/ 3717 w 10148"/>
              <a:gd name="connsiteY58" fmla="*/ 5354 h 10671"/>
              <a:gd name="connsiteX59" fmla="*/ 4910 w 10148"/>
              <a:gd name="connsiteY59" fmla="*/ 3906 h 10671"/>
              <a:gd name="connsiteX60" fmla="*/ 4878 w 10148"/>
              <a:gd name="connsiteY60" fmla="*/ 4068 h 10671"/>
              <a:gd name="connsiteX61" fmla="*/ 4009 w 10148"/>
              <a:gd name="connsiteY61" fmla="*/ 5554 h 10671"/>
              <a:gd name="connsiteX62" fmla="*/ 5299 w 10148"/>
              <a:gd name="connsiteY62" fmla="*/ 5370 h 10671"/>
              <a:gd name="connsiteX63" fmla="*/ 5220 w 10148"/>
              <a:gd name="connsiteY63" fmla="*/ 5628 h 10671"/>
              <a:gd name="connsiteX64" fmla="*/ 4332 w 10148"/>
              <a:gd name="connsiteY64" fmla="*/ 5781 h 10671"/>
              <a:gd name="connsiteX65" fmla="*/ 4371 w 10148"/>
              <a:gd name="connsiteY65" fmla="*/ 5977 h 10671"/>
              <a:gd name="connsiteX66" fmla="*/ 4939 w 10148"/>
              <a:gd name="connsiteY66" fmla="*/ 5959 h 10671"/>
              <a:gd name="connsiteX67" fmla="*/ 4920 w 10148"/>
              <a:gd name="connsiteY67" fmla="*/ 6134 h 10671"/>
              <a:gd name="connsiteX68" fmla="*/ 4502 w 10148"/>
              <a:gd name="connsiteY68" fmla="*/ 6168 h 10671"/>
              <a:gd name="connsiteX69" fmla="*/ 4502 w 10148"/>
              <a:gd name="connsiteY69" fmla="*/ 6353 h 10671"/>
              <a:gd name="connsiteX70" fmla="*/ 4821 w 10148"/>
              <a:gd name="connsiteY70" fmla="*/ 6366 h 10671"/>
              <a:gd name="connsiteX71" fmla="*/ 4801 w 10148"/>
              <a:gd name="connsiteY71" fmla="*/ 6524 h 10671"/>
              <a:gd name="connsiteX72" fmla="*/ 4441 w 10148"/>
              <a:gd name="connsiteY72" fmla="*/ 6603 h 10671"/>
              <a:gd name="connsiteX73" fmla="*/ 4332 w 10148"/>
              <a:gd name="connsiteY73" fmla="*/ 6641 h 10671"/>
              <a:gd name="connsiteX74" fmla="*/ 4237 w 10148"/>
              <a:gd name="connsiteY74" fmla="*/ 6589 h 10671"/>
              <a:gd name="connsiteX75" fmla="*/ 4303 w 10148"/>
              <a:gd name="connsiteY75" fmla="*/ 6519 h 10671"/>
              <a:gd name="connsiteX76" fmla="*/ 4243 w 10148"/>
              <a:gd name="connsiteY76" fmla="*/ 6304 h 10671"/>
              <a:gd name="connsiteX77" fmla="*/ 3947 w 10148"/>
              <a:gd name="connsiteY77" fmla="*/ 5983 h 10671"/>
              <a:gd name="connsiteX78" fmla="*/ 3776 w 10148"/>
              <a:gd name="connsiteY78" fmla="*/ 6028 h 10671"/>
              <a:gd name="connsiteX79" fmla="*/ 3798 w 10148"/>
              <a:gd name="connsiteY79" fmla="*/ 5858 h 10671"/>
              <a:gd name="connsiteX80" fmla="*/ 3510 w 10148"/>
              <a:gd name="connsiteY80" fmla="*/ 5674 h 10671"/>
              <a:gd name="connsiteX81" fmla="*/ 3098 w 10148"/>
              <a:gd name="connsiteY81" fmla="*/ 5909 h 10671"/>
              <a:gd name="connsiteX82" fmla="*/ 3134 w 10148"/>
              <a:gd name="connsiteY82" fmla="*/ 6382 h 10671"/>
              <a:gd name="connsiteX83" fmla="*/ 2986 w 10148"/>
              <a:gd name="connsiteY83" fmla="*/ 6422 h 10671"/>
              <a:gd name="connsiteX84" fmla="*/ 2600 w 10148"/>
              <a:gd name="connsiteY84" fmla="*/ 6843 h 10671"/>
              <a:gd name="connsiteX85" fmla="*/ 3256 w 10148"/>
              <a:gd name="connsiteY85" fmla="*/ 7011 h 10671"/>
              <a:gd name="connsiteX86" fmla="*/ 3337 w 10148"/>
              <a:gd name="connsiteY86" fmla="*/ 7073 h 10671"/>
              <a:gd name="connsiteX87" fmla="*/ 3321 w 10148"/>
              <a:gd name="connsiteY87" fmla="*/ 7664 h 10671"/>
              <a:gd name="connsiteX88" fmla="*/ 5886 w 10148"/>
              <a:gd name="connsiteY88" fmla="*/ 7651 h 10671"/>
              <a:gd name="connsiteX89" fmla="*/ 6171 w 10148"/>
              <a:gd name="connsiteY89" fmla="*/ 7176 h 10671"/>
              <a:gd name="connsiteX90" fmla="*/ 6367 w 10148"/>
              <a:gd name="connsiteY90" fmla="*/ 6623 h 10671"/>
              <a:gd name="connsiteX91" fmla="*/ 6391 w 10148"/>
              <a:gd name="connsiteY91" fmla="*/ 5519 h 10671"/>
              <a:gd name="connsiteX92" fmla="*/ 6428 w 10148"/>
              <a:gd name="connsiteY92" fmla="*/ 5323 h 10671"/>
              <a:gd name="connsiteX93" fmla="*/ 6466 w 10148"/>
              <a:gd name="connsiteY93" fmla="*/ 5223 h 10671"/>
              <a:gd name="connsiteX0" fmla="*/ 6466 w 10148"/>
              <a:gd name="connsiteY0" fmla="*/ 5319 h 10767"/>
              <a:gd name="connsiteX1" fmla="*/ 6599 w 10148"/>
              <a:gd name="connsiteY1" fmla="*/ 5505 h 10767"/>
              <a:gd name="connsiteX2" fmla="*/ 6639 w 10148"/>
              <a:gd name="connsiteY2" fmla="*/ 5819 h 10767"/>
              <a:gd name="connsiteX3" fmla="*/ 6567 w 10148"/>
              <a:gd name="connsiteY3" fmla="*/ 6664 h 10767"/>
              <a:gd name="connsiteX4" fmla="*/ 6485 w 10148"/>
              <a:gd name="connsiteY4" fmla="*/ 7119 h 10767"/>
              <a:gd name="connsiteX5" fmla="*/ 6321 w 10148"/>
              <a:gd name="connsiteY5" fmla="*/ 7514 h 10767"/>
              <a:gd name="connsiteX6" fmla="*/ 6111 w 10148"/>
              <a:gd name="connsiteY6" fmla="*/ 7879 h 10767"/>
              <a:gd name="connsiteX7" fmla="*/ 5931 w 10148"/>
              <a:gd name="connsiteY7" fmla="*/ 8087 h 10767"/>
              <a:gd name="connsiteX8" fmla="*/ 5747 w 10148"/>
              <a:gd name="connsiteY8" fmla="*/ 8265 h 10767"/>
              <a:gd name="connsiteX9" fmla="*/ 5419 w 10148"/>
              <a:gd name="connsiteY9" fmla="*/ 8404 h 10767"/>
              <a:gd name="connsiteX10" fmla="*/ 4999 w 10148"/>
              <a:gd name="connsiteY10" fmla="*/ 8529 h 10767"/>
              <a:gd name="connsiteX11" fmla="*/ 4447 w 10148"/>
              <a:gd name="connsiteY11" fmla="*/ 8654 h 10767"/>
              <a:gd name="connsiteX12" fmla="*/ 3860 w 10148"/>
              <a:gd name="connsiteY12" fmla="*/ 8724 h 10767"/>
              <a:gd name="connsiteX13" fmla="*/ 4076 w 10148"/>
              <a:gd name="connsiteY13" fmla="*/ 10358 h 10767"/>
              <a:gd name="connsiteX14" fmla="*/ 8138 w 10148"/>
              <a:gd name="connsiteY14" fmla="*/ 10767 h 10767"/>
              <a:gd name="connsiteX15" fmla="*/ 8859 w 10148"/>
              <a:gd name="connsiteY15" fmla="*/ 8645 h 10767"/>
              <a:gd name="connsiteX16" fmla="*/ 10015 w 10148"/>
              <a:gd name="connsiteY16" fmla="*/ 5848 h 10767"/>
              <a:gd name="connsiteX17" fmla="*/ 10108 w 10148"/>
              <a:gd name="connsiteY17" fmla="*/ 4309 h 10767"/>
              <a:gd name="connsiteX18" fmla="*/ 9757 w 10148"/>
              <a:gd name="connsiteY18" fmla="*/ 4087 h 10767"/>
              <a:gd name="connsiteX19" fmla="*/ 8672 w 10148"/>
              <a:gd name="connsiteY19" fmla="*/ 3951 h 10767"/>
              <a:gd name="connsiteX20" fmla="*/ 8608 w 10148"/>
              <a:gd name="connsiteY20" fmla="*/ 3374 h 10767"/>
              <a:gd name="connsiteX21" fmla="*/ 8526 w 10148"/>
              <a:gd name="connsiteY21" fmla="*/ 3112 h 10767"/>
              <a:gd name="connsiteX22" fmla="*/ 8830 w 10148"/>
              <a:gd name="connsiteY22" fmla="*/ 0 h 10767"/>
              <a:gd name="connsiteX23" fmla="*/ 8237 w 10148"/>
              <a:gd name="connsiteY23" fmla="*/ 112 h 10767"/>
              <a:gd name="connsiteX24" fmla="*/ 7588 w 10148"/>
              <a:gd name="connsiteY24" fmla="*/ 462 h 10767"/>
              <a:gd name="connsiteX25" fmla="*/ 6740 w 10148"/>
              <a:gd name="connsiteY25" fmla="*/ 1019 h 10767"/>
              <a:gd name="connsiteX26" fmla="*/ 4375 w 10148"/>
              <a:gd name="connsiteY26" fmla="*/ 1940 h 10767"/>
              <a:gd name="connsiteX27" fmla="*/ 3321 w 10148"/>
              <a:gd name="connsiteY27" fmla="*/ 2494 h 10767"/>
              <a:gd name="connsiteX28" fmla="*/ 3321 w 10148"/>
              <a:gd name="connsiteY28" fmla="*/ 2663 h 10767"/>
              <a:gd name="connsiteX29" fmla="*/ 3464 w 10148"/>
              <a:gd name="connsiteY29" fmla="*/ 2274 h 10767"/>
              <a:gd name="connsiteX30" fmla="*/ 3461 w 10148"/>
              <a:gd name="connsiteY30" fmla="*/ 2769 h 10767"/>
              <a:gd name="connsiteX31" fmla="*/ 3276 w 10148"/>
              <a:gd name="connsiteY31" fmla="*/ 2855 h 10767"/>
              <a:gd name="connsiteX32" fmla="*/ 2504 w 10148"/>
              <a:gd name="connsiteY32" fmla="*/ 3377 h 10767"/>
              <a:gd name="connsiteX33" fmla="*/ 2210 w 10148"/>
              <a:gd name="connsiteY33" fmla="*/ 3659 h 10767"/>
              <a:gd name="connsiteX34" fmla="*/ 1657 w 10148"/>
              <a:gd name="connsiteY34" fmla="*/ 4030 h 10767"/>
              <a:gd name="connsiteX35" fmla="*/ 1475 w 10148"/>
              <a:gd name="connsiteY35" fmla="*/ 4203 h 10767"/>
              <a:gd name="connsiteX36" fmla="*/ 1481 w 10148"/>
              <a:gd name="connsiteY36" fmla="*/ 4334 h 10767"/>
              <a:gd name="connsiteX37" fmla="*/ 1225 w 10148"/>
              <a:gd name="connsiteY37" fmla="*/ 4488 h 10767"/>
              <a:gd name="connsiteX38" fmla="*/ 825 w 10148"/>
              <a:gd name="connsiteY38" fmla="*/ 4407 h 10767"/>
              <a:gd name="connsiteX39" fmla="*/ 368 w 10148"/>
              <a:gd name="connsiteY39" fmla="*/ 4739 h 10767"/>
              <a:gd name="connsiteX40" fmla="*/ 368 w 10148"/>
              <a:gd name="connsiteY40" fmla="*/ 4908 h 10767"/>
              <a:gd name="connsiteX41" fmla="*/ 0 w 10148"/>
              <a:gd name="connsiteY41" fmla="*/ 5134 h 10767"/>
              <a:gd name="connsiteX42" fmla="*/ 197 w 10148"/>
              <a:gd name="connsiteY42" fmla="*/ 5263 h 10767"/>
              <a:gd name="connsiteX43" fmla="*/ 352 w 10148"/>
              <a:gd name="connsiteY43" fmla="*/ 5507 h 10767"/>
              <a:gd name="connsiteX44" fmla="*/ 1025 w 10148"/>
              <a:gd name="connsiteY44" fmla="*/ 5352 h 10767"/>
              <a:gd name="connsiteX45" fmla="*/ 1589 w 10148"/>
              <a:gd name="connsiteY45" fmla="*/ 5098 h 10767"/>
              <a:gd name="connsiteX46" fmla="*/ 1717 w 10148"/>
              <a:gd name="connsiteY46" fmla="*/ 5162 h 10767"/>
              <a:gd name="connsiteX47" fmla="*/ 1133 w 10148"/>
              <a:gd name="connsiteY47" fmla="*/ 5454 h 10767"/>
              <a:gd name="connsiteX48" fmla="*/ 1717 w 10148"/>
              <a:gd name="connsiteY48" fmla="*/ 5792 h 10767"/>
              <a:gd name="connsiteX49" fmla="*/ 2088 w 10148"/>
              <a:gd name="connsiteY49" fmla="*/ 5583 h 10767"/>
              <a:gd name="connsiteX50" fmla="*/ 2351 w 10148"/>
              <a:gd name="connsiteY50" fmla="*/ 5533 h 10767"/>
              <a:gd name="connsiteX51" fmla="*/ 2364 w 10148"/>
              <a:gd name="connsiteY51" fmla="*/ 5690 h 10767"/>
              <a:gd name="connsiteX52" fmla="*/ 1988 w 10148"/>
              <a:gd name="connsiteY52" fmla="*/ 5855 h 10767"/>
              <a:gd name="connsiteX53" fmla="*/ 2206 w 10148"/>
              <a:gd name="connsiteY53" fmla="*/ 6061 h 10767"/>
              <a:gd name="connsiteX54" fmla="*/ 2937 w 10148"/>
              <a:gd name="connsiteY54" fmla="*/ 5667 h 10767"/>
              <a:gd name="connsiteX55" fmla="*/ 2819 w 10148"/>
              <a:gd name="connsiteY55" fmla="*/ 5515 h 10767"/>
              <a:gd name="connsiteX56" fmla="*/ 3081 w 10148"/>
              <a:gd name="connsiteY56" fmla="*/ 5363 h 10767"/>
              <a:gd name="connsiteX57" fmla="*/ 3357 w 10148"/>
              <a:gd name="connsiteY57" fmla="*/ 5520 h 10767"/>
              <a:gd name="connsiteX58" fmla="*/ 3717 w 10148"/>
              <a:gd name="connsiteY58" fmla="*/ 5450 h 10767"/>
              <a:gd name="connsiteX59" fmla="*/ 4910 w 10148"/>
              <a:gd name="connsiteY59" fmla="*/ 4002 h 10767"/>
              <a:gd name="connsiteX60" fmla="*/ 4878 w 10148"/>
              <a:gd name="connsiteY60" fmla="*/ 4164 h 10767"/>
              <a:gd name="connsiteX61" fmla="*/ 4009 w 10148"/>
              <a:gd name="connsiteY61" fmla="*/ 5650 h 10767"/>
              <a:gd name="connsiteX62" fmla="*/ 5299 w 10148"/>
              <a:gd name="connsiteY62" fmla="*/ 5466 h 10767"/>
              <a:gd name="connsiteX63" fmla="*/ 5220 w 10148"/>
              <a:gd name="connsiteY63" fmla="*/ 5724 h 10767"/>
              <a:gd name="connsiteX64" fmla="*/ 4332 w 10148"/>
              <a:gd name="connsiteY64" fmla="*/ 5877 h 10767"/>
              <a:gd name="connsiteX65" fmla="*/ 4371 w 10148"/>
              <a:gd name="connsiteY65" fmla="*/ 6073 h 10767"/>
              <a:gd name="connsiteX66" fmla="*/ 4939 w 10148"/>
              <a:gd name="connsiteY66" fmla="*/ 6055 h 10767"/>
              <a:gd name="connsiteX67" fmla="*/ 4920 w 10148"/>
              <a:gd name="connsiteY67" fmla="*/ 6230 h 10767"/>
              <a:gd name="connsiteX68" fmla="*/ 4502 w 10148"/>
              <a:gd name="connsiteY68" fmla="*/ 6264 h 10767"/>
              <a:gd name="connsiteX69" fmla="*/ 4502 w 10148"/>
              <a:gd name="connsiteY69" fmla="*/ 6449 h 10767"/>
              <a:gd name="connsiteX70" fmla="*/ 4821 w 10148"/>
              <a:gd name="connsiteY70" fmla="*/ 6462 h 10767"/>
              <a:gd name="connsiteX71" fmla="*/ 4801 w 10148"/>
              <a:gd name="connsiteY71" fmla="*/ 6620 h 10767"/>
              <a:gd name="connsiteX72" fmla="*/ 4441 w 10148"/>
              <a:gd name="connsiteY72" fmla="*/ 6699 h 10767"/>
              <a:gd name="connsiteX73" fmla="*/ 4332 w 10148"/>
              <a:gd name="connsiteY73" fmla="*/ 6737 h 10767"/>
              <a:gd name="connsiteX74" fmla="*/ 4237 w 10148"/>
              <a:gd name="connsiteY74" fmla="*/ 6685 h 10767"/>
              <a:gd name="connsiteX75" fmla="*/ 4303 w 10148"/>
              <a:gd name="connsiteY75" fmla="*/ 6615 h 10767"/>
              <a:gd name="connsiteX76" fmla="*/ 4243 w 10148"/>
              <a:gd name="connsiteY76" fmla="*/ 6400 h 10767"/>
              <a:gd name="connsiteX77" fmla="*/ 3947 w 10148"/>
              <a:gd name="connsiteY77" fmla="*/ 6079 h 10767"/>
              <a:gd name="connsiteX78" fmla="*/ 3776 w 10148"/>
              <a:gd name="connsiteY78" fmla="*/ 6124 h 10767"/>
              <a:gd name="connsiteX79" fmla="*/ 3798 w 10148"/>
              <a:gd name="connsiteY79" fmla="*/ 5954 h 10767"/>
              <a:gd name="connsiteX80" fmla="*/ 3510 w 10148"/>
              <a:gd name="connsiteY80" fmla="*/ 5770 h 10767"/>
              <a:gd name="connsiteX81" fmla="*/ 3098 w 10148"/>
              <a:gd name="connsiteY81" fmla="*/ 6005 h 10767"/>
              <a:gd name="connsiteX82" fmla="*/ 3134 w 10148"/>
              <a:gd name="connsiteY82" fmla="*/ 6478 h 10767"/>
              <a:gd name="connsiteX83" fmla="*/ 2986 w 10148"/>
              <a:gd name="connsiteY83" fmla="*/ 6518 h 10767"/>
              <a:gd name="connsiteX84" fmla="*/ 2600 w 10148"/>
              <a:gd name="connsiteY84" fmla="*/ 6939 h 10767"/>
              <a:gd name="connsiteX85" fmla="*/ 3256 w 10148"/>
              <a:gd name="connsiteY85" fmla="*/ 7107 h 10767"/>
              <a:gd name="connsiteX86" fmla="*/ 3337 w 10148"/>
              <a:gd name="connsiteY86" fmla="*/ 7169 h 10767"/>
              <a:gd name="connsiteX87" fmla="*/ 3321 w 10148"/>
              <a:gd name="connsiteY87" fmla="*/ 7760 h 10767"/>
              <a:gd name="connsiteX88" fmla="*/ 5886 w 10148"/>
              <a:gd name="connsiteY88" fmla="*/ 7747 h 10767"/>
              <a:gd name="connsiteX89" fmla="*/ 6171 w 10148"/>
              <a:gd name="connsiteY89" fmla="*/ 7272 h 10767"/>
              <a:gd name="connsiteX90" fmla="*/ 6367 w 10148"/>
              <a:gd name="connsiteY90" fmla="*/ 6719 h 10767"/>
              <a:gd name="connsiteX91" fmla="*/ 6391 w 10148"/>
              <a:gd name="connsiteY91" fmla="*/ 5615 h 10767"/>
              <a:gd name="connsiteX92" fmla="*/ 6428 w 10148"/>
              <a:gd name="connsiteY92" fmla="*/ 5419 h 10767"/>
              <a:gd name="connsiteX93" fmla="*/ 6466 w 10148"/>
              <a:gd name="connsiteY93" fmla="*/ 5319 h 10767"/>
              <a:gd name="connsiteX0" fmla="*/ 6466 w 10148"/>
              <a:gd name="connsiteY0" fmla="*/ 5319 h 10767"/>
              <a:gd name="connsiteX1" fmla="*/ 6599 w 10148"/>
              <a:gd name="connsiteY1" fmla="*/ 5505 h 10767"/>
              <a:gd name="connsiteX2" fmla="*/ 6639 w 10148"/>
              <a:gd name="connsiteY2" fmla="*/ 5819 h 10767"/>
              <a:gd name="connsiteX3" fmla="*/ 6567 w 10148"/>
              <a:gd name="connsiteY3" fmla="*/ 6664 h 10767"/>
              <a:gd name="connsiteX4" fmla="*/ 6485 w 10148"/>
              <a:gd name="connsiteY4" fmla="*/ 7119 h 10767"/>
              <a:gd name="connsiteX5" fmla="*/ 6321 w 10148"/>
              <a:gd name="connsiteY5" fmla="*/ 7514 h 10767"/>
              <a:gd name="connsiteX6" fmla="*/ 6111 w 10148"/>
              <a:gd name="connsiteY6" fmla="*/ 7879 h 10767"/>
              <a:gd name="connsiteX7" fmla="*/ 5931 w 10148"/>
              <a:gd name="connsiteY7" fmla="*/ 8087 h 10767"/>
              <a:gd name="connsiteX8" fmla="*/ 5747 w 10148"/>
              <a:gd name="connsiteY8" fmla="*/ 8265 h 10767"/>
              <a:gd name="connsiteX9" fmla="*/ 5419 w 10148"/>
              <a:gd name="connsiteY9" fmla="*/ 8404 h 10767"/>
              <a:gd name="connsiteX10" fmla="*/ 4999 w 10148"/>
              <a:gd name="connsiteY10" fmla="*/ 8529 h 10767"/>
              <a:gd name="connsiteX11" fmla="*/ 4447 w 10148"/>
              <a:gd name="connsiteY11" fmla="*/ 8654 h 10767"/>
              <a:gd name="connsiteX12" fmla="*/ 3860 w 10148"/>
              <a:gd name="connsiteY12" fmla="*/ 8724 h 10767"/>
              <a:gd name="connsiteX13" fmla="*/ 4076 w 10148"/>
              <a:gd name="connsiteY13" fmla="*/ 10358 h 10767"/>
              <a:gd name="connsiteX14" fmla="*/ 8138 w 10148"/>
              <a:gd name="connsiteY14" fmla="*/ 10767 h 10767"/>
              <a:gd name="connsiteX15" fmla="*/ 8859 w 10148"/>
              <a:gd name="connsiteY15" fmla="*/ 8645 h 10767"/>
              <a:gd name="connsiteX16" fmla="*/ 10015 w 10148"/>
              <a:gd name="connsiteY16" fmla="*/ 5848 h 10767"/>
              <a:gd name="connsiteX17" fmla="*/ 10108 w 10148"/>
              <a:gd name="connsiteY17" fmla="*/ 4309 h 10767"/>
              <a:gd name="connsiteX18" fmla="*/ 9757 w 10148"/>
              <a:gd name="connsiteY18" fmla="*/ 4087 h 10767"/>
              <a:gd name="connsiteX19" fmla="*/ 8672 w 10148"/>
              <a:gd name="connsiteY19" fmla="*/ 3951 h 10767"/>
              <a:gd name="connsiteX20" fmla="*/ 8608 w 10148"/>
              <a:gd name="connsiteY20" fmla="*/ 3374 h 10767"/>
              <a:gd name="connsiteX21" fmla="*/ 8526 w 10148"/>
              <a:gd name="connsiteY21" fmla="*/ 3112 h 10767"/>
              <a:gd name="connsiteX22" fmla="*/ 8830 w 10148"/>
              <a:gd name="connsiteY22" fmla="*/ 0 h 10767"/>
              <a:gd name="connsiteX23" fmla="*/ 8237 w 10148"/>
              <a:gd name="connsiteY23" fmla="*/ 112 h 10767"/>
              <a:gd name="connsiteX24" fmla="*/ 7588 w 10148"/>
              <a:gd name="connsiteY24" fmla="*/ 462 h 10767"/>
              <a:gd name="connsiteX25" fmla="*/ 6740 w 10148"/>
              <a:gd name="connsiteY25" fmla="*/ 1019 h 10767"/>
              <a:gd name="connsiteX26" fmla="*/ 4375 w 10148"/>
              <a:gd name="connsiteY26" fmla="*/ 1940 h 10767"/>
              <a:gd name="connsiteX27" fmla="*/ 3321 w 10148"/>
              <a:gd name="connsiteY27" fmla="*/ 2494 h 10767"/>
              <a:gd name="connsiteX28" fmla="*/ 3321 w 10148"/>
              <a:gd name="connsiteY28" fmla="*/ 2663 h 10767"/>
              <a:gd name="connsiteX29" fmla="*/ 3464 w 10148"/>
              <a:gd name="connsiteY29" fmla="*/ 2274 h 10767"/>
              <a:gd name="connsiteX30" fmla="*/ 3461 w 10148"/>
              <a:gd name="connsiteY30" fmla="*/ 2769 h 10767"/>
              <a:gd name="connsiteX31" fmla="*/ 3276 w 10148"/>
              <a:gd name="connsiteY31" fmla="*/ 2855 h 10767"/>
              <a:gd name="connsiteX32" fmla="*/ 2504 w 10148"/>
              <a:gd name="connsiteY32" fmla="*/ 3377 h 10767"/>
              <a:gd name="connsiteX33" fmla="*/ 2210 w 10148"/>
              <a:gd name="connsiteY33" fmla="*/ 3659 h 10767"/>
              <a:gd name="connsiteX34" fmla="*/ 1657 w 10148"/>
              <a:gd name="connsiteY34" fmla="*/ 4030 h 10767"/>
              <a:gd name="connsiteX35" fmla="*/ 1475 w 10148"/>
              <a:gd name="connsiteY35" fmla="*/ 4203 h 10767"/>
              <a:gd name="connsiteX36" fmla="*/ 1481 w 10148"/>
              <a:gd name="connsiteY36" fmla="*/ 4334 h 10767"/>
              <a:gd name="connsiteX37" fmla="*/ 1225 w 10148"/>
              <a:gd name="connsiteY37" fmla="*/ 4488 h 10767"/>
              <a:gd name="connsiteX38" fmla="*/ 825 w 10148"/>
              <a:gd name="connsiteY38" fmla="*/ 4407 h 10767"/>
              <a:gd name="connsiteX39" fmla="*/ 368 w 10148"/>
              <a:gd name="connsiteY39" fmla="*/ 4739 h 10767"/>
              <a:gd name="connsiteX40" fmla="*/ 368 w 10148"/>
              <a:gd name="connsiteY40" fmla="*/ 4908 h 10767"/>
              <a:gd name="connsiteX41" fmla="*/ 0 w 10148"/>
              <a:gd name="connsiteY41" fmla="*/ 5134 h 10767"/>
              <a:gd name="connsiteX42" fmla="*/ 197 w 10148"/>
              <a:gd name="connsiteY42" fmla="*/ 5263 h 10767"/>
              <a:gd name="connsiteX43" fmla="*/ 352 w 10148"/>
              <a:gd name="connsiteY43" fmla="*/ 5507 h 10767"/>
              <a:gd name="connsiteX44" fmla="*/ 1025 w 10148"/>
              <a:gd name="connsiteY44" fmla="*/ 5352 h 10767"/>
              <a:gd name="connsiteX45" fmla="*/ 1589 w 10148"/>
              <a:gd name="connsiteY45" fmla="*/ 5098 h 10767"/>
              <a:gd name="connsiteX46" fmla="*/ 1717 w 10148"/>
              <a:gd name="connsiteY46" fmla="*/ 5162 h 10767"/>
              <a:gd name="connsiteX47" fmla="*/ 1133 w 10148"/>
              <a:gd name="connsiteY47" fmla="*/ 5454 h 10767"/>
              <a:gd name="connsiteX48" fmla="*/ 1717 w 10148"/>
              <a:gd name="connsiteY48" fmla="*/ 5792 h 10767"/>
              <a:gd name="connsiteX49" fmla="*/ 2088 w 10148"/>
              <a:gd name="connsiteY49" fmla="*/ 5583 h 10767"/>
              <a:gd name="connsiteX50" fmla="*/ 2351 w 10148"/>
              <a:gd name="connsiteY50" fmla="*/ 5533 h 10767"/>
              <a:gd name="connsiteX51" fmla="*/ 2364 w 10148"/>
              <a:gd name="connsiteY51" fmla="*/ 5690 h 10767"/>
              <a:gd name="connsiteX52" fmla="*/ 1988 w 10148"/>
              <a:gd name="connsiteY52" fmla="*/ 5855 h 10767"/>
              <a:gd name="connsiteX53" fmla="*/ 2206 w 10148"/>
              <a:gd name="connsiteY53" fmla="*/ 6061 h 10767"/>
              <a:gd name="connsiteX54" fmla="*/ 2937 w 10148"/>
              <a:gd name="connsiteY54" fmla="*/ 5667 h 10767"/>
              <a:gd name="connsiteX55" fmla="*/ 2819 w 10148"/>
              <a:gd name="connsiteY55" fmla="*/ 5515 h 10767"/>
              <a:gd name="connsiteX56" fmla="*/ 3081 w 10148"/>
              <a:gd name="connsiteY56" fmla="*/ 5363 h 10767"/>
              <a:gd name="connsiteX57" fmla="*/ 3357 w 10148"/>
              <a:gd name="connsiteY57" fmla="*/ 5520 h 10767"/>
              <a:gd name="connsiteX58" fmla="*/ 3717 w 10148"/>
              <a:gd name="connsiteY58" fmla="*/ 5450 h 10767"/>
              <a:gd name="connsiteX59" fmla="*/ 4910 w 10148"/>
              <a:gd name="connsiteY59" fmla="*/ 4002 h 10767"/>
              <a:gd name="connsiteX60" fmla="*/ 4878 w 10148"/>
              <a:gd name="connsiteY60" fmla="*/ 4164 h 10767"/>
              <a:gd name="connsiteX61" fmla="*/ 4009 w 10148"/>
              <a:gd name="connsiteY61" fmla="*/ 5650 h 10767"/>
              <a:gd name="connsiteX62" fmla="*/ 5299 w 10148"/>
              <a:gd name="connsiteY62" fmla="*/ 5466 h 10767"/>
              <a:gd name="connsiteX63" fmla="*/ 5220 w 10148"/>
              <a:gd name="connsiteY63" fmla="*/ 5724 h 10767"/>
              <a:gd name="connsiteX64" fmla="*/ 4332 w 10148"/>
              <a:gd name="connsiteY64" fmla="*/ 5877 h 10767"/>
              <a:gd name="connsiteX65" fmla="*/ 4371 w 10148"/>
              <a:gd name="connsiteY65" fmla="*/ 6073 h 10767"/>
              <a:gd name="connsiteX66" fmla="*/ 4939 w 10148"/>
              <a:gd name="connsiteY66" fmla="*/ 6055 h 10767"/>
              <a:gd name="connsiteX67" fmla="*/ 4920 w 10148"/>
              <a:gd name="connsiteY67" fmla="*/ 6230 h 10767"/>
              <a:gd name="connsiteX68" fmla="*/ 4502 w 10148"/>
              <a:gd name="connsiteY68" fmla="*/ 6264 h 10767"/>
              <a:gd name="connsiteX69" fmla="*/ 4502 w 10148"/>
              <a:gd name="connsiteY69" fmla="*/ 6449 h 10767"/>
              <a:gd name="connsiteX70" fmla="*/ 4821 w 10148"/>
              <a:gd name="connsiteY70" fmla="*/ 6462 h 10767"/>
              <a:gd name="connsiteX71" fmla="*/ 4801 w 10148"/>
              <a:gd name="connsiteY71" fmla="*/ 6620 h 10767"/>
              <a:gd name="connsiteX72" fmla="*/ 4441 w 10148"/>
              <a:gd name="connsiteY72" fmla="*/ 6699 h 10767"/>
              <a:gd name="connsiteX73" fmla="*/ 4332 w 10148"/>
              <a:gd name="connsiteY73" fmla="*/ 6737 h 10767"/>
              <a:gd name="connsiteX74" fmla="*/ 4237 w 10148"/>
              <a:gd name="connsiteY74" fmla="*/ 6685 h 10767"/>
              <a:gd name="connsiteX75" fmla="*/ 4303 w 10148"/>
              <a:gd name="connsiteY75" fmla="*/ 6615 h 10767"/>
              <a:gd name="connsiteX76" fmla="*/ 4243 w 10148"/>
              <a:gd name="connsiteY76" fmla="*/ 6400 h 10767"/>
              <a:gd name="connsiteX77" fmla="*/ 3947 w 10148"/>
              <a:gd name="connsiteY77" fmla="*/ 6079 h 10767"/>
              <a:gd name="connsiteX78" fmla="*/ 3776 w 10148"/>
              <a:gd name="connsiteY78" fmla="*/ 6124 h 10767"/>
              <a:gd name="connsiteX79" fmla="*/ 3798 w 10148"/>
              <a:gd name="connsiteY79" fmla="*/ 5954 h 10767"/>
              <a:gd name="connsiteX80" fmla="*/ 3510 w 10148"/>
              <a:gd name="connsiteY80" fmla="*/ 5770 h 10767"/>
              <a:gd name="connsiteX81" fmla="*/ 3098 w 10148"/>
              <a:gd name="connsiteY81" fmla="*/ 6005 h 10767"/>
              <a:gd name="connsiteX82" fmla="*/ 3134 w 10148"/>
              <a:gd name="connsiteY82" fmla="*/ 6478 h 10767"/>
              <a:gd name="connsiteX83" fmla="*/ 2986 w 10148"/>
              <a:gd name="connsiteY83" fmla="*/ 6518 h 10767"/>
              <a:gd name="connsiteX84" fmla="*/ 2600 w 10148"/>
              <a:gd name="connsiteY84" fmla="*/ 6939 h 10767"/>
              <a:gd name="connsiteX85" fmla="*/ 3256 w 10148"/>
              <a:gd name="connsiteY85" fmla="*/ 7107 h 10767"/>
              <a:gd name="connsiteX86" fmla="*/ 3337 w 10148"/>
              <a:gd name="connsiteY86" fmla="*/ 7169 h 10767"/>
              <a:gd name="connsiteX87" fmla="*/ 3189 w 10148"/>
              <a:gd name="connsiteY87" fmla="*/ 8008 h 10767"/>
              <a:gd name="connsiteX88" fmla="*/ 5886 w 10148"/>
              <a:gd name="connsiteY88" fmla="*/ 7747 h 10767"/>
              <a:gd name="connsiteX89" fmla="*/ 6171 w 10148"/>
              <a:gd name="connsiteY89" fmla="*/ 7272 h 10767"/>
              <a:gd name="connsiteX90" fmla="*/ 6367 w 10148"/>
              <a:gd name="connsiteY90" fmla="*/ 6719 h 10767"/>
              <a:gd name="connsiteX91" fmla="*/ 6391 w 10148"/>
              <a:gd name="connsiteY91" fmla="*/ 5615 h 10767"/>
              <a:gd name="connsiteX92" fmla="*/ 6428 w 10148"/>
              <a:gd name="connsiteY92" fmla="*/ 5419 h 10767"/>
              <a:gd name="connsiteX93" fmla="*/ 6466 w 10148"/>
              <a:gd name="connsiteY93" fmla="*/ 5319 h 10767"/>
              <a:gd name="connsiteX0" fmla="*/ 6466 w 10148"/>
              <a:gd name="connsiteY0" fmla="*/ 5319 h 10767"/>
              <a:gd name="connsiteX1" fmla="*/ 6599 w 10148"/>
              <a:gd name="connsiteY1" fmla="*/ 5505 h 10767"/>
              <a:gd name="connsiteX2" fmla="*/ 6639 w 10148"/>
              <a:gd name="connsiteY2" fmla="*/ 5819 h 10767"/>
              <a:gd name="connsiteX3" fmla="*/ 6567 w 10148"/>
              <a:gd name="connsiteY3" fmla="*/ 6664 h 10767"/>
              <a:gd name="connsiteX4" fmla="*/ 6485 w 10148"/>
              <a:gd name="connsiteY4" fmla="*/ 7119 h 10767"/>
              <a:gd name="connsiteX5" fmla="*/ 6321 w 10148"/>
              <a:gd name="connsiteY5" fmla="*/ 7514 h 10767"/>
              <a:gd name="connsiteX6" fmla="*/ 6111 w 10148"/>
              <a:gd name="connsiteY6" fmla="*/ 7879 h 10767"/>
              <a:gd name="connsiteX7" fmla="*/ 5931 w 10148"/>
              <a:gd name="connsiteY7" fmla="*/ 8087 h 10767"/>
              <a:gd name="connsiteX8" fmla="*/ 5747 w 10148"/>
              <a:gd name="connsiteY8" fmla="*/ 8265 h 10767"/>
              <a:gd name="connsiteX9" fmla="*/ 5419 w 10148"/>
              <a:gd name="connsiteY9" fmla="*/ 8404 h 10767"/>
              <a:gd name="connsiteX10" fmla="*/ 4999 w 10148"/>
              <a:gd name="connsiteY10" fmla="*/ 8529 h 10767"/>
              <a:gd name="connsiteX11" fmla="*/ 4447 w 10148"/>
              <a:gd name="connsiteY11" fmla="*/ 8654 h 10767"/>
              <a:gd name="connsiteX12" fmla="*/ 3860 w 10148"/>
              <a:gd name="connsiteY12" fmla="*/ 8724 h 10767"/>
              <a:gd name="connsiteX13" fmla="*/ 4076 w 10148"/>
              <a:gd name="connsiteY13" fmla="*/ 10358 h 10767"/>
              <a:gd name="connsiteX14" fmla="*/ 8138 w 10148"/>
              <a:gd name="connsiteY14" fmla="*/ 10767 h 10767"/>
              <a:gd name="connsiteX15" fmla="*/ 8859 w 10148"/>
              <a:gd name="connsiteY15" fmla="*/ 8645 h 10767"/>
              <a:gd name="connsiteX16" fmla="*/ 10015 w 10148"/>
              <a:gd name="connsiteY16" fmla="*/ 5848 h 10767"/>
              <a:gd name="connsiteX17" fmla="*/ 10108 w 10148"/>
              <a:gd name="connsiteY17" fmla="*/ 4309 h 10767"/>
              <a:gd name="connsiteX18" fmla="*/ 9757 w 10148"/>
              <a:gd name="connsiteY18" fmla="*/ 4087 h 10767"/>
              <a:gd name="connsiteX19" fmla="*/ 8672 w 10148"/>
              <a:gd name="connsiteY19" fmla="*/ 3951 h 10767"/>
              <a:gd name="connsiteX20" fmla="*/ 8608 w 10148"/>
              <a:gd name="connsiteY20" fmla="*/ 3374 h 10767"/>
              <a:gd name="connsiteX21" fmla="*/ 8526 w 10148"/>
              <a:gd name="connsiteY21" fmla="*/ 3112 h 10767"/>
              <a:gd name="connsiteX22" fmla="*/ 8830 w 10148"/>
              <a:gd name="connsiteY22" fmla="*/ 0 h 10767"/>
              <a:gd name="connsiteX23" fmla="*/ 8237 w 10148"/>
              <a:gd name="connsiteY23" fmla="*/ 112 h 10767"/>
              <a:gd name="connsiteX24" fmla="*/ 7588 w 10148"/>
              <a:gd name="connsiteY24" fmla="*/ 462 h 10767"/>
              <a:gd name="connsiteX25" fmla="*/ 6740 w 10148"/>
              <a:gd name="connsiteY25" fmla="*/ 1019 h 10767"/>
              <a:gd name="connsiteX26" fmla="*/ 4375 w 10148"/>
              <a:gd name="connsiteY26" fmla="*/ 1940 h 10767"/>
              <a:gd name="connsiteX27" fmla="*/ 3321 w 10148"/>
              <a:gd name="connsiteY27" fmla="*/ 2494 h 10767"/>
              <a:gd name="connsiteX28" fmla="*/ 3321 w 10148"/>
              <a:gd name="connsiteY28" fmla="*/ 2663 h 10767"/>
              <a:gd name="connsiteX29" fmla="*/ 3464 w 10148"/>
              <a:gd name="connsiteY29" fmla="*/ 2274 h 10767"/>
              <a:gd name="connsiteX30" fmla="*/ 3461 w 10148"/>
              <a:gd name="connsiteY30" fmla="*/ 2769 h 10767"/>
              <a:gd name="connsiteX31" fmla="*/ 3276 w 10148"/>
              <a:gd name="connsiteY31" fmla="*/ 2855 h 10767"/>
              <a:gd name="connsiteX32" fmla="*/ 2504 w 10148"/>
              <a:gd name="connsiteY32" fmla="*/ 3377 h 10767"/>
              <a:gd name="connsiteX33" fmla="*/ 2210 w 10148"/>
              <a:gd name="connsiteY33" fmla="*/ 3659 h 10767"/>
              <a:gd name="connsiteX34" fmla="*/ 1657 w 10148"/>
              <a:gd name="connsiteY34" fmla="*/ 4030 h 10767"/>
              <a:gd name="connsiteX35" fmla="*/ 1475 w 10148"/>
              <a:gd name="connsiteY35" fmla="*/ 4203 h 10767"/>
              <a:gd name="connsiteX36" fmla="*/ 1481 w 10148"/>
              <a:gd name="connsiteY36" fmla="*/ 4334 h 10767"/>
              <a:gd name="connsiteX37" fmla="*/ 1225 w 10148"/>
              <a:gd name="connsiteY37" fmla="*/ 4488 h 10767"/>
              <a:gd name="connsiteX38" fmla="*/ 825 w 10148"/>
              <a:gd name="connsiteY38" fmla="*/ 4407 h 10767"/>
              <a:gd name="connsiteX39" fmla="*/ 368 w 10148"/>
              <a:gd name="connsiteY39" fmla="*/ 4739 h 10767"/>
              <a:gd name="connsiteX40" fmla="*/ 368 w 10148"/>
              <a:gd name="connsiteY40" fmla="*/ 4908 h 10767"/>
              <a:gd name="connsiteX41" fmla="*/ 0 w 10148"/>
              <a:gd name="connsiteY41" fmla="*/ 5134 h 10767"/>
              <a:gd name="connsiteX42" fmla="*/ 197 w 10148"/>
              <a:gd name="connsiteY42" fmla="*/ 5263 h 10767"/>
              <a:gd name="connsiteX43" fmla="*/ 352 w 10148"/>
              <a:gd name="connsiteY43" fmla="*/ 5507 h 10767"/>
              <a:gd name="connsiteX44" fmla="*/ 1025 w 10148"/>
              <a:gd name="connsiteY44" fmla="*/ 5352 h 10767"/>
              <a:gd name="connsiteX45" fmla="*/ 1589 w 10148"/>
              <a:gd name="connsiteY45" fmla="*/ 5098 h 10767"/>
              <a:gd name="connsiteX46" fmla="*/ 1717 w 10148"/>
              <a:gd name="connsiteY46" fmla="*/ 5162 h 10767"/>
              <a:gd name="connsiteX47" fmla="*/ 1133 w 10148"/>
              <a:gd name="connsiteY47" fmla="*/ 5454 h 10767"/>
              <a:gd name="connsiteX48" fmla="*/ 1717 w 10148"/>
              <a:gd name="connsiteY48" fmla="*/ 5792 h 10767"/>
              <a:gd name="connsiteX49" fmla="*/ 2088 w 10148"/>
              <a:gd name="connsiteY49" fmla="*/ 5583 h 10767"/>
              <a:gd name="connsiteX50" fmla="*/ 2351 w 10148"/>
              <a:gd name="connsiteY50" fmla="*/ 5533 h 10767"/>
              <a:gd name="connsiteX51" fmla="*/ 2364 w 10148"/>
              <a:gd name="connsiteY51" fmla="*/ 5690 h 10767"/>
              <a:gd name="connsiteX52" fmla="*/ 1988 w 10148"/>
              <a:gd name="connsiteY52" fmla="*/ 5855 h 10767"/>
              <a:gd name="connsiteX53" fmla="*/ 2206 w 10148"/>
              <a:gd name="connsiteY53" fmla="*/ 6061 h 10767"/>
              <a:gd name="connsiteX54" fmla="*/ 2937 w 10148"/>
              <a:gd name="connsiteY54" fmla="*/ 5667 h 10767"/>
              <a:gd name="connsiteX55" fmla="*/ 2819 w 10148"/>
              <a:gd name="connsiteY55" fmla="*/ 5515 h 10767"/>
              <a:gd name="connsiteX56" fmla="*/ 3081 w 10148"/>
              <a:gd name="connsiteY56" fmla="*/ 5363 h 10767"/>
              <a:gd name="connsiteX57" fmla="*/ 3357 w 10148"/>
              <a:gd name="connsiteY57" fmla="*/ 5520 h 10767"/>
              <a:gd name="connsiteX58" fmla="*/ 3717 w 10148"/>
              <a:gd name="connsiteY58" fmla="*/ 5450 h 10767"/>
              <a:gd name="connsiteX59" fmla="*/ 4910 w 10148"/>
              <a:gd name="connsiteY59" fmla="*/ 4002 h 10767"/>
              <a:gd name="connsiteX60" fmla="*/ 4878 w 10148"/>
              <a:gd name="connsiteY60" fmla="*/ 4164 h 10767"/>
              <a:gd name="connsiteX61" fmla="*/ 4009 w 10148"/>
              <a:gd name="connsiteY61" fmla="*/ 5650 h 10767"/>
              <a:gd name="connsiteX62" fmla="*/ 5299 w 10148"/>
              <a:gd name="connsiteY62" fmla="*/ 5466 h 10767"/>
              <a:gd name="connsiteX63" fmla="*/ 5220 w 10148"/>
              <a:gd name="connsiteY63" fmla="*/ 5724 h 10767"/>
              <a:gd name="connsiteX64" fmla="*/ 4332 w 10148"/>
              <a:gd name="connsiteY64" fmla="*/ 5877 h 10767"/>
              <a:gd name="connsiteX65" fmla="*/ 4371 w 10148"/>
              <a:gd name="connsiteY65" fmla="*/ 6073 h 10767"/>
              <a:gd name="connsiteX66" fmla="*/ 4939 w 10148"/>
              <a:gd name="connsiteY66" fmla="*/ 6055 h 10767"/>
              <a:gd name="connsiteX67" fmla="*/ 4920 w 10148"/>
              <a:gd name="connsiteY67" fmla="*/ 6230 h 10767"/>
              <a:gd name="connsiteX68" fmla="*/ 4502 w 10148"/>
              <a:gd name="connsiteY68" fmla="*/ 6264 h 10767"/>
              <a:gd name="connsiteX69" fmla="*/ 4502 w 10148"/>
              <a:gd name="connsiteY69" fmla="*/ 6449 h 10767"/>
              <a:gd name="connsiteX70" fmla="*/ 4821 w 10148"/>
              <a:gd name="connsiteY70" fmla="*/ 6462 h 10767"/>
              <a:gd name="connsiteX71" fmla="*/ 4801 w 10148"/>
              <a:gd name="connsiteY71" fmla="*/ 6620 h 10767"/>
              <a:gd name="connsiteX72" fmla="*/ 4441 w 10148"/>
              <a:gd name="connsiteY72" fmla="*/ 6699 h 10767"/>
              <a:gd name="connsiteX73" fmla="*/ 4332 w 10148"/>
              <a:gd name="connsiteY73" fmla="*/ 6737 h 10767"/>
              <a:gd name="connsiteX74" fmla="*/ 4237 w 10148"/>
              <a:gd name="connsiteY74" fmla="*/ 6685 h 10767"/>
              <a:gd name="connsiteX75" fmla="*/ 4303 w 10148"/>
              <a:gd name="connsiteY75" fmla="*/ 6615 h 10767"/>
              <a:gd name="connsiteX76" fmla="*/ 4243 w 10148"/>
              <a:gd name="connsiteY76" fmla="*/ 6400 h 10767"/>
              <a:gd name="connsiteX77" fmla="*/ 3947 w 10148"/>
              <a:gd name="connsiteY77" fmla="*/ 6079 h 10767"/>
              <a:gd name="connsiteX78" fmla="*/ 3776 w 10148"/>
              <a:gd name="connsiteY78" fmla="*/ 6124 h 10767"/>
              <a:gd name="connsiteX79" fmla="*/ 3798 w 10148"/>
              <a:gd name="connsiteY79" fmla="*/ 5954 h 10767"/>
              <a:gd name="connsiteX80" fmla="*/ 3510 w 10148"/>
              <a:gd name="connsiteY80" fmla="*/ 5770 h 10767"/>
              <a:gd name="connsiteX81" fmla="*/ 3098 w 10148"/>
              <a:gd name="connsiteY81" fmla="*/ 6005 h 10767"/>
              <a:gd name="connsiteX82" fmla="*/ 3134 w 10148"/>
              <a:gd name="connsiteY82" fmla="*/ 6478 h 10767"/>
              <a:gd name="connsiteX83" fmla="*/ 2986 w 10148"/>
              <a:gd name="connsiteY83" fmla="*/ 6518 h 10767"/>
              <a:gd name="connsiteX84" fmla="*/ 2600 w 10148"/>
              <a:gd name="connsiteY84" fmla="*/ 6939 h 10767"/>
              <a:gd name="connsiteX85" fmla="*/ 3256 w 10148"/>
              <a:gd name="connsiteY85" fmla="*/ 7107 h 10767"/>
              <a:gd name="connsiteX86" fmla="*/ 3337 w 10148"/>
              <a:gd name="connsiteY86" fmla="*/ 7169 h 10767"/>
              <a:gd name="connsiteX87" fmla="*/ 3189 w 10148"/>
              <a:gd name="connsiteY87" fmla="*/ 8008 h 10767"/>
              <a:gd name="connsiteX88" fmla="*/ 3644 w 10148"/>
              <a:gd name="connsiteY88" fmla="*/ 8580 h 10767"/>
              <a:gd name="connsiteX89" fmla="*/ 5886 w 10148"/>
              <a:gd name="connsiteY89" fmla="*/ 7747 h 10767"/>
              <a:gd name="connsiteX90" fmla="*/ 6171 w 10148"/>
              <a:gd name="connsiteY90" fmla="*/ 7272 h 10767"/>
              <a:gd name="connsiteX91" fmla="*/ 6367 w 10148"/>
              <a:gd name="connsiteY91" fmla="*/ 6719 h 10767"/>
              <a:gd name="connsiteX92" fmla="*/ 6391 w 10148"/>
              <a:gd name="connsiteY92" fmla="*/ 5615 h 10767"/>
              <a:gd name="connsiteX93" fmla="*/ 6428 w 10148"/>
              <a:gd name="connsiteY93" fmla="*/ 5419 h 10767"/>
              <a:gd name="connsiteX94" fmla="*/ 6466 w 10148"/>
              <a:gd name="connsiteY94" fmla="*/ 5319 h 10767"/>
              <a:gd name="connsiteX0" fmla="*/ 6466 w 10148"/>
              <a:gd name="connsiteY0" fmla="*/ 5319 h 10767"/>
              <a:gd name="connsiteX1" fmla="*/ 6599 w 10148"/>
              <a:gd name="connsiteY1" fmla="*/ 5505 h 10767"/>
              <a:gd name="connsiteX2" fmla="*/ 6639 w 10148"/>
              <a:gd name="connsiteY2" fmla="*/ 5819 h 10767"/>
              <a:gd name="connsiteX3" fmla="*/ 6567 w 10148"/>
              <a:gd name="connsiteY3" fmla="*/ 6664 h 10767"/>
              <a:gd name="connsiteX4" fmla="*/ 6485 w 10148"/>
              <a:gd name="connsiteY4" fmla="*/ 7119 h 10767"/>
              <a:gd name="connsiteX5" fmla="*/ 6321 w 10148"/>
              <a:gd name="connsiteY5" fmla="*/ 7514 h 10767"/>
              <a:gd name="connsiteX6" fmla="*/ 6111 w 10148"/>
              <a:gd name="connsiteY6" fmla="*/ 7879 h 10767"/>
              <a:gd name="connsiteX7" fmla="*/ 5931 w 10148"/>
              <a:gd name="connsiteY7" fmla="*/ 8087 h 10767"/>
              <a:gd name="connsiteX8" fmla="*/ 5747 w 10148"/>
              <a:gd name="connsiteY8" fmla="*/ 8265 h 10767"/>
              <a:gd name="connsiteX9" fmla="*/ 5419 w 10148"/>
              <a:gd name="connsiteY9" fmla="*/ 8404 h 10767"/>
              <a:gd name="connsiteX10" fmla="*/ 4999 w 10148"/>
              <a:gd name="connsiteY10" fmla="*/ 8529 h 10767"/>
              <a:gd name="connsiteX11" fmla="*/ 4447 w 10148"/>
              <a:gd name="connsiteY11" fmla="*/ 8654 h 10767"/>
              <a:gd name="connsiteX12" fmla="*/ 3860 w 10148"/>
              <a:gd name="connsiteY12" fmla="*/ 8724 h 10767"/>
              <a:gd name="connsiteX13" fmla="*/ 4076 w 10148"/>
              <a:gd name="connsiteY13" fmla="*/ 10358 h 10767"/>
              <a:gd name="connsiteX14" fmla="*/ 8138 w 10148"/>
              <a:gd name="connsiteY14" fmla="*/ 10767 h 10767"/>
              <a:gd name="connsiteX15" fmla="*/ 8859 w 10148"/>
              <a:gd name="connsiteY15" fmla="*/ 8645 h 10767"/>
              <a:gd name="connsiteX16" fmla="*/ 10015 w 10148"/>
              <a:gd name="connsiteY16" fmla="*/ 5848 h 10767"/>
              <a:gd name="connsiteX17" fmla="*/ 10108 w 10148"/>
              <a:gd name="connsiteY17" fmla="*/ 4309 h 10767"/>
              <a:gd name="connsiteX18" fmla="*/ 9757 w 10148"/>
              <a:gd name="connsiteY18" fmla="*/ 4087 h 10767"/>
              <a:gd name="connsiteX19" fmla="*/ 8672 w 10148"/>
              <a:gd name="connsiteY19" fmla="*/ 3951 h 10767"/>
              <a:gd name="connsiteX20" fmla="*/ 8608 w 10148"/>
              <a:gd name="connsiteY20" fmla="*/ 3374 h 10767"/>
              <a:gd name="connsiteX21" fmla="*/ 8526 w 10148"/>
              <a:gd name="connsiteY21" fmla="*/ 3112 h 10767"/>
              <a:gd name="connsiteX22" fmla="*/ 8830 w 10148"/>
              <a:gd name="connsiteY22" fmla="*/ 0 h 10767"/>
              <a:gd name="connsiteX23" fmla="*/ 8237 w 10148"/>
              <a:gd name="connsiteY23" fmla="*/ 112 h 10767"/>
              <a:gd name="connsiteX24" fmla="*/ 7588 w 10148"/>
              <a:gd name="connsiteY24" fmla="*/ 462 h 10767"/>
              <a:gd name="connsiteX25" fmla="*/ 6740 w 10148"/>
              <a:gd name="connsiteY25" fmla="*/ 1019 h 10767"/>
              <a:gd name="connsiteX26" fmla="*/ 4375 w 10148"/>
              <a:gd name="connsiteY26" fmla="*/ 1940 h 10767"/>
              <a:gd name="connsiteX27" fmla="*/ 3321 w 10148"/>
              <a:gd name="connsiteY27" fmla="*/ 2494 h 10767"/>
              <a:gd name="connsiteX28" fmla="*/ 3321 w 10148"/>
              <a:gd name="connsiteY28" fmla="*/ 2663 h 10767"/>
              <a:gd name="connsiteX29" fmla="*/ 3464 w 10148"/>
              <a:gd name="connsiteY29" fmla="*/ 2274 h 10767"/>
              <a:gd name="connsiteX30" fmla="*/ 3461 w 10148"/>
              <a:gd name="connsiteY30" fmla="*/ 2769 h 10767"/>
              <a:gd name="connsiteX31" fmla="*/ 3276 w 10148"/>
              <a:gd name="connsiteY31" fmla="*/ 2855 h 10767"/>
              <a:gd name="connsiteX32" fmla="*/ 2504 w 10148"/>
              <a:gd name="connsiteY32" fmla="*/ 3377 h 10767"/>
              <a:gd name="connsiteX33" fmla="*/ 2210 w 10148"/>
              <a:gd name="connsiteY33" fmla="*/ 3659 h 10767"/>
              <a:gd name="connsiteX34" fmla="*/ 1657 w 10148"/>
              <a:gd name="connsiteY34" fmla="*/ 4030 h 10767"/>
              <a:gd name="connsiteX35" fmla="*/ 1475 w 10148"/>
              <a:gd name="connsiteY35" fmla="*/ 4203 h 10767"/>
              <a:gd name="connsiteX36" fmla="*/ 1481 w 10148"/>
              <a:gd name="connsiteY36" fmla="*/ 4334 h 10767"/>
              <a:gd name="connsiteX37" fmla="*/ 1225 w 10148"/>
              <a:gd name="connsiteY37" fmla="*/ 4488 h 10767"/>
              <a:gd name="connsiteX38" fmla="*/ 825 w 10148"/>
              <a:gd name="connsiteY38" fmla="*/ 4407 h 10767"/>
              <a:gd name="connsiteX39" fmla="*/ 368 w 10148"/>
              <a:gd name="connsiteY39" fmla="*/ 4739 h 10767"/>
              <a:gd name="connsiteX40" fmla="*/ 368 w 10148"/>
              <a:gd name="connsiteY40" fmla="*/ 4908 h 10767"/>
              <a:gd name="connsiteX41" fmla="*/ 0 w 10148"/>
              <a:gd name="connsiteY41" fmla="*/ 5134 h 10767"/>
              <a:gd name="connsiteX42" fmla="*/ 197 w 10148"/>
              <a:gd name="connsiteY42" fmla="*/ 5263 h 10767"/>
              <a:gd name="connsiteX43" fmla="*/ 352 w 10148"/>
              <a:gd name="connsiteY43" fmla="*/ 5507 h 10767"/>
              <a:gd name="connsiteX44" fmla="*/ 1025 w 10148"/>
              <a:gd name="connsiteY44" fmla="*/ 5352 h 10767"/>
              <a:gd name="connsiteX45" fmla="*/ 1589 w 10148"/>
              <a:gd name="connsiteY45" fmla="*/ 5098 h 10767"/>
              <a:gd name="connsiteX46" fmla="*/ 1717 w 10148"/>
              <a:gd name="connsiteY46" fmla="*/ 5162 h 10767"/>
              <a:gd name="connsiteX47" fmla="*/ 1133 w 10148"/>
              <a:gd name="connsiteY47" fmla="*/ 5454 h 10767"/>
              <a:gd name="connsiteX48" fmla="*/ 1717 w 10148"/>
              <a:gd name="connsiteY48" fmla="*/ 5792 h 10767"/>
              <a:gd name="connsiteX49" fmla="*/ 2088 w 10148"/>
              <a:gd name="connsiteY49" fmla="*/ 5583 h 10767"/>
              <a:gd name="connsiteX50" fmla="*/ 2351 w 10148"/>
              <a:gd name="connsiteY50" fmla="*/ 5533 h 10767"/>
              <a:gd name="connsiteX51" fmla="*/ 2364 w 10148"/>
              <a:gd name="connsiteY51" fmla="*/ 5690 h 10767"/>
              <a:gd name="connsiteX52" fmla="*/ 1988 w 10148"/>
              <a:gd name="connsiteY52" fmla="*/ 5855 h 10767"/>
              <a:gd name="connsiteX53" fmla="*/ 2206 w 10148"/>
              <a:gd name="connsiteY53" fmla="*/ 6061 h 10767"/>
              <a:gd name="connsiteX54" fmla="*/ 2937 w 10148"/>
              <a:gd name="connsiteY54" fmla="*/ 5667 h 10767"/>
              <a:gd name="connsiteX55" fmla="*/ 2819 w 10148"/>
              <a:gd name="connsiteY55" fmla="*/ 5515 h 10767"/>
              <a:gd name="connsiteX56" fmla="*/ 3081 w 10148"/>
              <a:gd name="connsiteY56" fmla="*/ 5363 h 10767"/>
              <a:gd name="connsiteX57" fmla="*/ 3357 w 10148"/>
              <a:gd name="connsiteY57" fmla="*/ 5520 h 10767"/>
              <a:gd name="connsiteX58" fmla="*/ 3717 w 10148"/>
              <a:gd name="connsiteY58" fmla="*/ 5450 h 10767"/>
              <a:gd name="connsiteX59" fmla="*/ 4910 w 10148"/>
              <a:gd name="connsiteY59" fmla="*/ 4002 h 10767"/>
              <a:gd name="connsiteX60" fmla="*/ 4878 w 10148"/>
              <a:gd name="connsiteY60" fmla="*/ 4164 h 10767"/>
              <a:gd name="connsiteX61" fmla="*/ 4009 w 10148"/>
              <a:gd name="connsiteY61" fmla="*/ 5650 h 10767"/>
              <a:gd name="connsiteX62" fmla="*/ 5299 w 10148"/>
              <a:gd name="connsiteY62" fmla="*/ 5466 h 10767"/>
              <a:gd name="connsiteX63" fmla="*/ 5220 w 10148"/>
              <a:gd name="connsiteY63" fmla="*/ 5724 h 10767"/>
              <a:gd name="connsiteX64" fmla="*/ 4332 w 10148"/>
              <a:gd name="connsiteY64" fmla="*/ 5877 h 10767"/>
              <a:gd name="connsiteX65" fmla="*/ 4371 w 10148"/>
              <a:gd name="connsiteY65" fmla="*/ 6073 h 10767"/>
              <a:gd name="connsiteX66" fmla="*/ 4939 w 10148"/>
              <a:gd name="connsiteY66" fmla="*/ 6055 h 10767"/>
              <a:gd name="connsiteX67" fmla="*/ 4920 w 10148"/>
              <a:gd name="connsiteY67" fmla="*/ 6230 h 10767"/>
              <a:gd name="connsiteX68" fmla="*/ 4502 w 10148"/>
              <a:gd name="connsiteY68" fmla="*/ 6264 h 10767"/>
              <a:gd name="connsiteX69" fmla="*/ 4502 w 10148"/>
              <a:gd name="connsiteY69" fmla="*/ 6449 h 10767"/>
              <a:gd name="connsiteX70" fmla="*/ 4821 w 10148"/>
              <a:gd name="connsiteY70" fmla="*/ 6462 h 10767"/>
              <a:gd name="connsiteX71" fmla="*/ 4801 w 10148"/>
              <a:gd name="connsiteY71" fmla="*/ 6620 h 10767"/>
              <a:gd name="connsiteX72" fmla="*/ 4441 w 10148"/>
              <a:gd name="connsiteY72" fmla="*/ 6699 h 10767"/>
              <a:gd name="connsiteX73" fmla="*/ 4332 w 10148"/>
              <a:gd name="connsiteY73" fmla="*/ 6737 h 10767"/>
              <a:gd name="connsiteX74" fmla="*/ 4237 w 10148"/>
              <a:gd name="connsiteY74" fmla="*/ 6685 h 10767"/>
              <a:gd name="connsiteX75" fmla="*/ 4303 w 10148"/>
              <a:gd name="connsiteY75" fmla="*/ 6615 h 10767"/>
              <a:gd name="connsiteX76" fmla="*/ 4243 w 10148"/>
              <a:gd name="connsiteY76" fmla="*/ 6400 h 10767"/>
              <a:gd name="connsiteX77" fmla="*/ 3947 w 10148"/>
              <a:gd name="connsiteY77" fmla="*/ 6079 h 10767"/>
              <a:gd name="connsiteX78" fmla="*/ 3776 w 10148"/>
              <a:gd name="connsiteY78" fmla="*/ 6124 h 10767"/>
              <a:gd name="connsiteX79" fmla="*/ 3798 w 10148"/>
              <a:gd name="connsiteY79" fmla="*/ 5954 h 10767"/>
              <a:gd name="connsiteX80" fmla="*/ 3510 w 10148"/>
              <a:gd name="connsiteY80" fmla="*/ 5770 h 10767"/>
              <a:gd name="connsiteX81" fmla="*/ 3098 w 10148"/>
              <a:gd name="connsiteY81" fmla="*/ 6005 h 10767"/>
              <a:gd name="connsiteX82" fmla="*/ 3134 w 10148"/>
              <a:gd name="connsiteY82" fmla="*/ 6478 h 10767"/>
              <a:gd name="connsiteX83" fmla="*/ 2986 w 10148"/>
              <a:gd name="connsiteY83" fmla="*/ 6518 h 10767"/>
              <a:gd name="connsiteX84" fmla="*/ 2600 w 10148"/>
              <a:gd name="connsiteY84" fmla="*/ 6939 h 10767"/>
              <a:gd name="connsiteX85" fmla="*/ 3256 w 10148"/>
              <a:gd name="connsiteY85" fmla="*/ 7107 h 10767"/>
              <a:gd name="connsiteX86" fmla="*/ 3337 w 10148"/>
              <a:gd name="connsiteY86" fmla="*/ 7169 h 10767"/>
              <a:gd name="connsiteX87" fmla="*/ 3189 w 10148"/>
              <a:gd name="connsiteY87" fmla="*/ 8008 h 10767"/>
              <a:gd name="connsiteX88" fmla="*/ 3644 w 10148"/>
              <a:gd name="connsiteY88" fmla="*/ 8580 h 10767"/>
              <a:gd name="connsiteX89" fmla="*/ 5205 w 10148"/>
              <a:gd name="connsiteY89" fmla="*/ 8309 h 10767"/>
              <a:gd name="connsiteX90" fmla="*/ 5886 w 10148"/>
              <a:gd name="connsiteY90" fmla="*/ 7747 h 10767"/>
              <a:gd name="connsiteX91" fmla="*/ 6171 w 10148"/>
              <a:gd name="connsiteY91" fmla="*/ 7272 h 10767"/>
              <a:gd name="connsiteX92" fmla="*/ 6367 w 10148"/>
              <a:gd name="connsiteY92" fmla="*/ 6719 h 10767"/>
              <a:gd name="connsiteX93" fmla="*/ 6391 w 10148"/>
              <a:gd name="connsiteY93" fmla="*/ 5615 h 10767"/>
              <a:gd name="connsiteX94" fmla="*/ 6428 w 10148"/>
              <a:gd name="connsiteY94" fmla="*/ 5419 h 10767"/>
              <a:gd name="connsiteX95" fmla="*/ 6466 w 10148"/>
              <a:gd name="connsiteY95" fmla="*/ 5319 h 1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0148" h="10767">
                <a:moveTo>
                  <a:pt x="6466" y="5319"/>
                </a:moveTo>
                <a:cubicBezTo>
                  <a:pt x="6507" y="5382"/>
                  <a:pt x="6553" y="5444"/>
                  <a:pt x="6599" y="5505"/>
                </a:cubicBezTo>
                <a:cubicBezTo>
                  <a:pt x="6612" y="5610"/>
                  <a:pt x="6629" y="5713"/>
                  <a:pt x="6639" y="5819"/>
                </a:cubicBezTo>
                <a:cubicBezTo>
                  <a:pt x="6615" y="6101"/>
                  <a:pt x="6594" y="6382"/>
                  <a:pt x="6567" y="6664"/>
                </a:cubicBezTo>
                <a:cubicBezTo>
                  <a:pt x="6535" y="6814"/>
                  <a:pt x="6508" y="6967"/>
                  <a:pt x="6485" y="7119"/>
                </a:cubicBezTo>
                <a:cubicBezTo>
                  <a:pt x="6437" y="7251"/>
                  <a:pt x="6382" y="7382"/>
                  <a:pt x="6321" y="7514"/>
                </a:cubicBezTo>
                <a:cubicBezTo>
                  <a:pt x="6251" y="7634"/>
                  <a:pt x="6186" y="7758"/>
                  <a:pt x="6111" y="7879"/>
                </a:cubicBezTo>
                <a:lnTo>
                  <a:pt x="5931" y="8087"/>
                </a:lnTo>
                <a:cubicBezTo>
                  <a:pt x="5876" y="8148"/>
                  <a:pt x="5813" y="8207"/>
                  <a:pt x="5747" y="8265"/>
                </a:cubicBezTo>
                <a:lnTo>
                  <a:pt x="5419" y="8404"/>
                </a:lnTo>
                <a:lnTo>
                  <a:pt x="4999" y="8529"/>
                </a:lnTo>
                <a:lnTo>
                  <a:pt x="4447" y="8654"/>
                </a:lnTo>
                <a:lnTo>
                  <a:pt x="3860" y="8724"/>
                </a:lnTo>
                <a:cubicBezTo>
                  <a:pt x="3879" y="9103"/>
                  <a:pt x="4057" y="9978"/>
                  <a:pt x="4076" y="10358"/>
                </a:cubicBezTo>
                <a:cubicBezTo>
                  <a:pt x="5404" y="10472"/>
                  <a:pt x="6810" y="10653"/>
                  <a:pt x="8138" y="10767"/>
                </a:cubicBezTo>
                <a:cubicBezTo>
                  <a:pt x="8253" y="9950"/>
                  <a:pt x="8701" y="8920"/>
                  <a:pt x="8859" y="8645"/>
                </a:cubicBezTo>
                <a:lnTo>
                  <a:pt x="10015" y="5848"/>
                </a:lnTo>
                <a:cubicBezTo>
                  <a:pt x="9680" y="5749"/>
                  <a:pt x="10309" y="4395"/>
                  <a:pt x="10108" y="4309"/>
                </a:cubicBezTo>
                <a:cubicBezTo>
                  <a:pt x="10061" y="4031"/>
                  <a:pt x="10007" y="4243"/>
                  <a:pt x="9757" y="4087"/>
                </a:cubicBezTo>
                <a:cubicBezTo>
                  <a:pt x="9606" y="3990"/>
                  <a:pt x="8863" y="4070"/>
                  <a:pt x="8672" y="3951"/>
                </a:cubicBezTo>
                <a:cubicBezTo>
                  <a:pt x="8481" y="3832"/>
                  <a:pt x="8720" y="3476"/>
                  <a:pt x="8608" y="3374"/>
                </a:cubicBezTo>
                <a:cubicBezTo>
                  <a:pt x="8636" y="3079"/>
                  <a:pt x="8546" y="3201"/>
                  <a:pt x="8526" y="3112"/>
                </a:cubicBezTo>
                <a:cubicBezTo>
                  <a:pt x="8305" y="3083"/>
                  <a:pt x="8882" y="53"/>
                  <a:pt x="8830" y="0"/>
                </a:cubicBezTo>
                <a:cubicBezTo>
                  <a:pt x="8559" y="62"/>
                  <a:pt x="8444" y="35"/>
                  <a:pt x="8237" y="112"/>
                </a:cubicBezTo>
                <a:cubicBezTo>
                  <a:pt x="8030" y="189"/>
                  <a:pt x="7808" y="344"/>
                  <a:pt x="7588" y="462"/>
                </a:cubicBezTo>
                <a:lnTo>
                  <a:pt x="6740" y="1019"/>
                </a:lnTo>
                <a:cubicBezTo>
                  <a:pt x="5925" y="1288"/>
                  <a:pt x="5164" y="1626"/>
                  <a:pt x="4375" y="1940"/>
                </a:cubicBezTo>
                <a:lnTo>
                  <a:pt x="3321" y="2494"/>
                </a:lnTo>
                <a:lnTo>
                  <a:pt x="3321" y="2663"/>
                </a:lnTo>
                <a:cubicBezTo>
                  <a:pt x="3369" y="2533"/>
                  <a:pt x="3416" y="2404"/>
                  <a:pt x="3464" y="2274"/>
                </a:cubicBezTo>
                <a:cubicBezTo>
                  <a:pt x="3470" y="2320"/>
                  <a:pt x="3457" y="2725"/>
                  <a:pt x="3461" y="2769"/>
                </a:cubicBezTo>
                <a:cubicBezTo>
                  <a:pt x="3398" y="2797"/>
                  <a:pt x="3337" y="2826"/>
                  <a:pt x="3276" y="2855"/>
                </a:cubicBezTo>
                <a:lnTo>
                  <a:pt x="2504" y="3377"/>
                </a:lnTo>
                <a:cubicBezTo>
                  <a:pt x="2409" y="3472"/>
                  <a:pt x="2310" y="3564"/>
                  <a:pt x="2210" y="3659"/>
                </a:cubicBezTo>
                <a:lnTo>
                  <a:pt x="1657" y="4030"/>
                </a:lnTo>
                <a:cubicBezTo>
                  <a:pt x="1601" y="4088"/>
                  <a:pt x="1535" y="4144"/>
                  <a:pt x="1475" y="4203"/>
                </a:cubicBezTo>
                <a:cubicBezTo>
                  <a:pt x="1478" y="4247"/>
                  <a:pt x="1478" y="4288"/>
                  <a:pt x="1481" y="4334"/>
                </a:cubicBezTo>
                <a:lnTo>
                  <a:pt x="1225" y="4488"/>
                </a:lnTo>
                <a:lnTo>
                  <a:pt x="825" y="4407"/>
                </a:lnTo>
                <a:lnTo>
                  <a:pt x="368" y="4739"/>
                </a:lnTo>
                <a:lnTo>
                  <a:pt x="368" y="4908"/>
                </a:lnTo>
                <a:lnTo>
                  <a:pt x="0" y="5134"/>
                </a:lnTo>
                <a:cubicBezTo>
                  <a:pt x="61" y="5176"/>
                  <a:pt x="129" y="5220"/>
                  <a:pt x="197" y="5263"/>
                </a:cubicBezTo>
                <a:cubicBezTo>
                  <a:pt x="249" y="5344"/>
                  <a:pt x="300" y="5426"/>
                  <a:pt x="352" y="5507"/>
                </a:cubicBezTo>
                <a:lnTo>
                  <a:pt x="1025" y="5352"/>
                </a:lnTo>
                <a:lnTo>
                  <a:pt x="1589" y="5098"/>
                </a:lnTo>
                <a:cubicBezTo>
                  <a:pt x="1628" y="5120"/>
                  <a:pt x="1675" y="5142"/>
                  <a:pt x="1717" y="5162"/>
                </a:cubicBezTo>
                <a:lnTo>
                  <a:pt x="1133" y="5454"/>
                </a:lnTo>
                <a:lnTo>
                  <a:pt x="1717" y="5792"/>
                </a:lnTo>
                <a:cubicBezTo>
                  <a:pt x="1843" y="5723"/>
                  <a:pt x="1963" y="5653"/>
                  <a:pt x="2088" y="5583"/>
                </a:cubicBezTo>
                <a:lnTo>
                  <a:pt x="2351" y="5533"/>
                </a:lnTo>
                <a:cubicBezTo>
                  <a:pt x="2354" y="5584"/>
                  <a:pt x="2360" y="5639"/>
                  <a:pt x="2364" y="5690"/>
                </a:cubicBezTo>
                <a:lnTo>
                  <a:pt x="1988" y="5855"/>
                </a:lnTo>
                <a:cubicBezTo>
                  <a:pt x="2065" y="5921"/>
                  <a:pt x="2137" y="5992"/>
                  <a:pt x="2206" y="6061"/>
                </a:cubicBezTo>
                <a:lnTo>
                  <a:pt x="2937" y="5667"/>
                </a:lnTo>
                <a:cubicBezTo>
                  <a:pt x="2900" y="5615"/>
                  <a:pt x="2861" y="5565"/>
                  <a:pt x="2819" y="5515"/>
                </a:cubicBezTo>
                <a:cubicBezTo>
                  <a:pt x="2911" y="5466"/>
                  <a:pt x="2994" y="5415"/>
                  <a:pt x="3081" y="5363"/>
                </a:cubicBezTo>
                <a:cubicBezTo>
                  <a:pt x="3166" y="5415"/>
                  <a:pt x="3267" y="5468"/>
                  <a:pt x="3357" y="5520"/>
                </a:cubicBezTo>
                <a:lnTo>
                  <a:pt x="3717" y="5450"/>
                </a:lnTo>
                <a:lnTo>
                  <a:pt x="4910" y="4002"/>
                </a:lnTo>
                <a:cubicBezTo>
                  <a:pt x="4899" y="4056"/>
                  <a:pt x="4884" y="4111"/>
                  <a:pt x="4878" y="4164"/>
                </a:cubicBezTo>
                <a:lnTo>
                  <a:pt x="4009" y="5650"/>
                </a:lnTo>
                <a:lnTo>
                  <a:pt x="5299" y="5466"/>
                </a:lnTo>
                <a:cubicBezTo>
                  <a:pt x="5280" y="5551"/>
                  <a:pt x="5249" y="5639"/>
                  <a:pt x="5220" y="5724"/>
                </a:cubicBezTo>
                <a:lnTo>
                  <a:pt x="4332" y="5877"/>
                </a:lnTo>
                <a:cubicBezTo>
                  <a:pt x="4344" y="5942"/>
                  <a:pt x="4357" y="6008"/>
                  <a:pt x="4371" y="6073"/>
                </a:cubicBezTo>
                <a:lnTo>
                  <a:pt x="4939" y="6055"/>
                </a:lnTo>
                <a:cubicBezTo>
                  <a:pt x="4932" y="6114"/>
                  <a:pt x="4929" y="6173"/>
                  <a:pt x="4920" y="6230"/>
                </a:cubicBezTo>
                <a:lnTo>
                  <a:pt x="4502" y="6264"/>
                </a:lnTo>
                <a:lnTo>
                  <a:pt x="4502" y="6449"/>
                </a:lnTo>
                <a:lnTo>
                  <a:pt x="4821" y="6462"/>
                </a:lnTo>
                <a:cubicBezTo>
                  <a:pt x="4811" y="6514"/>
                  <a:pt x="4808" y="6566"/>
                  <a:pt x="4801" y="6620"/>
                </a:cubicBezTo>
                <a:lnTo>
                  <a:pt x="4441" y="6699"/>
                </a:lnTo>
                <a:cubicBezTo>
                  <a:pt x="4403" y="6710"/>
                  <a:pt x="4371" y="6725"/>
                  <a:pt x="4332" y="6737"/>
                </a:cubicBezTo>
                <a:cubicBezTo>
                  <a:pt x="4300" y="6721"/>
                  <a:pt x="4269" y="6703"/>
                  <a:pt x="4237" y="6685"/>
                </a:cubicBezTo>
                <a:cubicBezTo>
                  <a:pt x="4253" y="6661"/>
                  <a:pt x="4282" y="6638"/>
                  <a:pt x="4303" y="6615"/>
                </a:cubicBezTo>
                <a:cubicBezTo>
                  <a:pt x="4286" y="6541"/>
                  <a:pt x="4261" y="6472"/>
                  <a:pt x="4243" y="6400"/>
                </a:cubicBezTo>
                <a:cubicBezTo>
                  <a:pt x="4143" y="6294"/>
                  <a:pt x="4046" y="6186"/>
                  <a:pt x="3947" y="6079"/>
                </a:cubicBezTo>
                <a:lnTo>
                  <a:pt x="3776" y="6124"/>
                </a:lnTo>
                <a:cubicBezTo>
                  <a:pt x="3782" y="6068"/>
                  <a:pt x="3789" y="6010"/>
                  <a:pt x="3798" y="5954"/>
                </a:cubicBezTo>
                <a:lnTo>
                  <a:pt x="3510" y="5770"/>
                </a:lnTo>
                <a:lnTo>
                  <a:pt x="3098" y="6005"/>
                </a:lnTo>
                <a:cubicBezTo>
                  <a:pt x="3109" y="6163"/>
                  <a:pt x="3125" y="6322"/>
                  <a:pt x="3134" y="6478"/>
                </a:cubicBezTo>
                <a:lnTo>
                  <a:pt x="2986" y="6518"/>
                </a:lnTo>
                <a:cubicBezTo>
                  <a:pt x="2990" y="6703"/>
                  <a:pt x="2597" y="6753"/>
                  <a:pt x="2600" y="6939"/>
                </a:cubicBezTo>
                <a:lnTo>
                  <a:pt x="3256" y="7107"/>
                </a:lnTo>
                <a:cubicBezTo>
                  <a:pt x="3279" y="7131"/>
                  <a:pt x="3311" y="7148"/>
                  <a:pt x="3337" y="7169"/>
                </a:cubicBezTo>
                <a:cubicBezTo>
                  <a:pt x="3330" y="7368"/>
                  <a:pt x="3196" y="7813"/>
                  <a:pt x="3189" y="8008"/>
                </a:cubicBezTo>
                <a:cubicBezTo>
                  <a:pt x="3693" y="7965"/>
                  <a:pt x="3140" y="8623"/>
                  <a:pt x="3644" y="8580"/>
                </a:cubicBezTo>
                <a:cubicBezTo>
                  <a:pt x="4111" y="8414"/>
                  <a:pt x="4738" y="8475"/>
                  <a:pt x="5205" y="8309"/>
                </a:cubicBezTo>
                <a:lnTo>
                  <a:pt x="5886" y="7747"/>
                </a:lnTo>
                <a:cubicBezTo>
                  <a:pt x="5977" y="7591"/>
                  <a:pt x="6078" y="7431"/>
                  <a:pt x="6171" y="7272"/>
                </a:cubicBezTo>
                <a:cubicBezTo>
                  <a:pt x="6238" y="7087"/>
                  <a:pt x="6296" y="6903"/>
                  <a:pt x="6367" y="6719"/>
                </a:cubicBezTo>
                <a:cubicBezTo>
                  <a:pt x="6376" y="6353"/>
                  <a:pt x="6382" y="5985"/>
                  <a:pt x="6391" y="5615"/>
                </a:cubicBezTo>
                <a:cubicBezTo>
                  <a:pt x="6401" y="5551"/>
                  <a:pt x="6416" y="5486"/>
                  <a:pt x="6428" y="5419"/>
                </a:cubicBezTo>
                <a:cubicBezTo>
                  <a:pt x="6442" y="5385"/>
                  <a:pt x="6454" y="5353"/>
                  <a:pt x="6466" y="5319"/>
                </a:cubicBezTo>
                <a:close/>
              </a:path>
            </a:pathLst>
          </a:custGeom>
          <a:solidFill>
            <a:srgbClr val="66FFFF">
              <a:alpha val="20000"/>
            </a:srgbClr>
          </a:solidFill>
          <a:ln w="3175" cap="flat" cmpd="sng">
            <a:noFill/>
            <a:prstDash val="solid"/>
            <a:round/>
            <a:headEnd type="none" w="med" len="med"/>
            <a:tailEnd type="none" w="med" len="med"/>
          </a:ln>
          <a:effectLst/>
        </p:spPr>
        <p:txBody>
          <a:bodyPr wrap="square">
            <a:spAutoFit/>
          </a:bodyPr>
          <a:lstStyle/>
          <a:p>
            <a:endParaRPr lang="ja-JP" altLang="en-US" sz="1662" dirty="0"/>
          </a:p>
        </p:txBody>
      </p:sp>
      <p:sp>
        <p:nvSpPr>
          <p:cNvPr id="96" name="テキスト ボックス 95"/>
          <p:cNvSpPr txBox="1"/>
          <p:nvPr/>
        </p:nvSpPr>
        <p:spPr>
          <a:xfrm>
            <a:off x="1740878" y="3379892"/>
            <a:ext cx="672538" cy="248530"/>
          </a:xfrm>
          <a:prstGeom prst="rect">
            <a:avLst/>
          </a:prstGeom>
          <a:noFill/>
        </p:spPr>
        <p:txBody>
          <a:bodyPr wrap="square" rtlCol="0">
            <a:spAutoFit/>
          </a:bodyPr>
          <a:lstStyle/>
          <a:p>
            <a:pPr algn="ctr"/>
            <a:r>
              <a:rPr lang="ja-JP" altLang="en-US" sz="1015" b="1" dirty="0"/>
              <a:t>○○市</a:t>
            </a:r>
          </a:p>
        </p:txBody>
      </p:sp>
      <p:sp>
        <p:nvSpPr>
          <p:cNvPr id="97" name="テキスト ボックス 96"/>
          <p:cNvSpPr txBox="1"/>
          <p:nvPr/>
        </p:nvSpPr>
        <p:spPr>
          <a:xfrm>
            <a:off x="1992552" y="3074194"/>
            <a:ext cx="1026043" cy="205890"/>
          </a:xfrm>
          <a:prstGeom prst="rect">
            <a:avLst/>
          </a:prstGeom>
          <a:noFill/>
        </p:spPr>
        <p:txBody>
          <a:bodyPr wrap="square" rtlCol="0">
            <a:spAutoFit/>
          </a:bodyPr>
          <a:lstStyle/>
          <a:p>
            <a:r>
              <a:rPr lang="ja-JP" altLang="en-US" sz="738" b="1" dirty="0">
                <a:solidFill>
                  <a:srgbClr val="FF0000"/>
                </a:solidFill>
              </a:rPr>
              <a:t>◎ </a:t>
            </a:r>
            <a:r>
              <a:rPr lang="en-US" altLang="ja-JP" sz="738" b="1" dirty="0">
                <a:solidFill>
                  <a:srgbClr val="FF0000"/>
                </a:solidFill>
              </a:rPr>
              <a:t>A</a:t>
            </a:r>
            <a:r>
              <a:rPr lang="ja-JP" altLang="en-US" sz="738" b="1" dirty="0">
                <a:solidFill>
                  <a:srgbClr val="FF0000"/>
                </a:solidFill>
              </a:rPr>
              <a:t>配水場</a:t>
            </a:r>
          </a:p>
        </p:txBody>
      </p:sp>
      <p:sp>
        <p:nvSpPr>
          <p:cNvPr id="98" name="テキスト ボックス 97"/>
          <p:cNvSpPr txBox="1"/>
          <p:nvPr/>
        </p:nvSpPr>
        <p:spPr>
          <a:xfrm>
            <a:off x="2159105" y="4009376"/>
            <a:ext cx="768582" cy="205890"/>
          </a:xfrm>
          <a:prstGeom prst="rect">
            <a:avLst/>
          </a:prstGeom>
          <a:noFill/>
        </p:spPr>
        <p:txBody>
          <a:bodyPr wrap="square" rtlCol="0">
            <a:spAutoFit/>
          </a:bodyPr>
          <a:lstStyle/>
          <a:p>
            <a:r>
              <a:rPr lang="ja-JP" altLang="en-US" sz="738" b="1" dirty="0">
                <a:solidFill>
                  <a:srgbClr val="0066FF"/>
                </a:solidFill>
              </a:rPr>
              <a:t>◎ </a:t>
            </a:r>
            <a:r>
              <a:rPr lang="en-US" altLang="ja-JP" sz="738" b="1" dirty="0">
                <a:solidFill>
                  <a:srgbClr val="0066FF"/>
                </a:solidFill>
              </a:rPr>
              <a:t>G</a:t>
            </a:r>
            <a:r>
              <a:rPr lang="ja-JP" altLang="en-US" sz="738" b="1" dirty="0">
                <a:solidFill>
                  <a:srgbClr val="0066FF"/>
                </a:solidFill>
              </a:rPr>
              <a:t>配水場</a:t>
            </a:r>
          </a:p>
        </p:txBody>
      </p:sp>
      <p:sp>
        <p:nvSpPr>
          <p:cNvPr id="99" name="テキスト ボックス 98"/>
          <p:cNvSpPr txBox="1"/>
          <p:nvPr/>
        </p:nvSpPr>
        <p:spPr>
          <a:xfrm>
            <a:off x="1602366" y="2946785"/>
            <a:ext cx="933143" cy="205890"/>
          </a:xfrm>
          <a:prstGeom prst="rect">
            <a:avLst/>
          </a:prstGeom>
          <a:noFill/>
        </p:spPr>
        <p:txBody>
          <a:bodyPr wrap="square" rtlCol="0">
            <a:spAutoFit/>
          </a:bodyPr>
          <a:lstStyle/>
          <a:p>
            <a:r>
              <a:rPr lang="ja-JP" altLang="en-US" sz="738" b="1" dirty="0">
                <a:solidFill>
                  <a:srgbClr val="0066FF"/>
                </a:solidFill>
              </a:rPr>
              <a:t>◎ </a:t>
            </a:r>
            <a:r>
              <a:rPr lang="en-US" altLang="ja-JP" sz="738" b="1" dirty="0">
                <a:solidFill>
                  <a:srgbClr val="0066FF"/>
                </a:solidFill>
              </a:rPr>
              <a:t>C</a:t>
            </a:r>
            <a:r>
              <a:rPr lang="ja-JP" altLang="en-US" sz="738" b="1" dirty="0">
                <a:solidFill>
                  <a:srgbClr val="0066FF"/>
                </a:solidFill>
              </a:rPr>
              <a:t>配水場</a:t>
            </a:r>
          </a:p>
        </p:txBody>
      </p:sp>
      <p:sp>
        <p:nvSpPr>
          <p:cNvPr id="100" name="テキスト ボックス 99"/>
          <p:cNvSpPr txBox="1"/>
          <p:nvPr/>
        </p:nvSpPr>
        <p:spPr>
          <a:xfrm>
            <a:off x="1960699" y="3830656"/>
            <a:ext cx="933143" cy="205890"/>
          </a:xfrm>
          <a:prstGeom prst="rect">
            <a:avLst/>
          </a:prstGeom>
          <a:noFill/>
        </p:spPr>
        <p:txBody>
          <a:bodyPr wrap="square" rtlCol="0">
            <a:spAutoFit/>
          </a:bodyPr>
          <a:lstStyle/>
          <a:p>
            <a:r>
              <a:rPr lang="ja-JP" altLang="en-US" sz="738" b="1" dirty="0">
                <a:solidFill>
                  <a:srgbClr val="0066FF"/>
                </a:solidFill>
              </a:rPr>
              <a:t>◎ </a:t>
            </a:r>
            <a:r>
              <a:rPr lang="en-US" altLang="ja-JP" sz="738" b="1" dirty="0">
                <a:solidFill>
                  <a:srgbClr val="0066FF"/>
                </a:solidFill>
              </a:rPr>
              <a:t>E</a:t>
            </a:r>
            <a:r>
              <a:rPr lang="ja-JP" altLang="en-US" sz="738" b="1" dirty="0">
                <a:solidFill>
                  <a:srgbClr val="0066FF"/>
                </a:solidFill>
              </a:rPr>
              <a:t>配水場</a:t>
            </a:r>
          </a:p>
        </p:txBody>
      </p:sp>
      <p:sp>
        <p:nvSpPr>
          <p:cNvPr id="101" name="テキスト ボックス 100"/>
          <p:cNvSpPr txBox="1"/>
          <p:nvPr/>
        </p:nvSpPr>
        <p:spPr>
          <a:xfrm>
            <a:off x="1491080" y="4007332"/>
            <a:ext cx="661082" cy="205890"/>
          </a:xfrm>
          <a:prstGeom prst="rect">
            <a:avLst/>
          </a:prstGeom>
          <a:noFill/>
        </p:spPr>
        <p:txBody>
          <a:bodyPr wrap="square" rtlCol="0">
            <a:spAutoFit/>
          </a:bodyPr>
          <a:lstStyle/>
          <a:p>
            <a:r>
              <a:rPr lang="ja-JP" altLang="en-US" sz="738" b="1" dirty="0">
                <a:solidFill>
                  <a:srgbClr val="0066FF"/>
                </a:solidFill>
              </a:rPr>
              <a:t>◎ </a:t>
            </a:r>
            <a:r>
              <a:rPr lang="en-US" altLang="ja-JP" sz="738" b="1" dirty="0">
                <a:solidFill>
                  <a:srgbClr val="0066FF"/>
                </a:solidFill>
              </a:rPr>
              <a:t>F</a:t>
            </a:r>
            <a:r>
              <a:rPr lang="ja-JP" altLang="en-US" sz="738" b="1" dirty="0">
                <a:solidFill>
                  <a:srgbClr val="0066FF"/>
                </a:solidFill>
              </a:rPr>
              <a:t>配水場</a:t>
            </a:r>
          </a:p>
        </p:txBody>
      </p:sp>
      <p:sp>
        <p:nvSpPr>
          <p:cNvPr id="102" name="テキスト ボックス 101"/>
          <p:cNvSpPr txBox="1"/>
          <p:nvPr/>
        </p:nvSpPr>
        <p:spPr>
          <a:xfrm>
            <a:off x="970873" y="3755285"/>
            <a:ext cx="933143" cy="205890"/>
          </a:xfrm>
          <a:prstGeom prst="rect">
            <a:avLst/>
          </a:prstGeom>
          <a:noFill/>
        </p:spPr>
        <p:txBody>
          <a:bodyPr wrap="square" rtlCol="0">
            <a:spAutoFit/>
          </a:bodyPr>
          <a:lstStyle/>
          <a:p>
            <a:r>
              <a:rPr lang="ja-JP" altLang="en-US" sz="738" b="1" dirty="0">
                <a:solidFill>
                  <a:srgbClr val="0066FF"/>
                </a:solidFill>
              </a:rPr>
              <a:t>◎ </a:t>
            </a:r>
            <a:r>
              <a:rPr lang="en-US" altLang="ja-JP" sz="738" b="1" dirty="0">
                <a:solidFill>
                  <a:srgbClr val="0066FF"/>
                </a:solidFill>
              </a:rPr>
              <a:t>H</a:t>
            </a:r>
            <a:r>
              <a:rPr lang="ja-JP" altLang="en-US" sz="738" b="1" dirty="0">
                <a:solidFill>
                  <a:srgbClr val="0066FF"/>
                </a:solidFill>
              </a:rPr>
              <a:t>配水場</a:t>
            </a:r>
          </a:p>
        </p:txBody>
      </p:sp>
      <p:sp>
        <p:nvSpPr>
          <p:cNvPr id="103" name="テキスト ボックス 102"/>
          <p:cNvSpPr txBox="1"/>
          <p:nvPr/>
        </p:nvSpPr>
        <p:spPr>
          <a:xfrm>
            <a:off x="1498412" y="3705462"/>
            <a:ext cx="933143" cy="205890"/>
          </a:xfrm>
          <a:prstGeom prst="rect">
            <a:avLst/>
          </a:prstGeom>
          <a:noFill/>
        </p:spPr>
        <p:txBody>
          <a:bodyPr wrap="square" rtlCol="0">
            <a:spAutoFit/>
          </a:bodyPr>
          <a:lstStyle/>
          <a:p>
            <a:r>
              <a:rPr lang="ja-JP" altLang="en-US" sz="738" b="1" dirty="0">
                <a:solidFill>
                  <a:srgbClr val="0066FF"/>
                </a:solidFill>
              </a:rPr>
              <a:t>◎ </a:t>
            </a:r>
            <a:r>
              <a:rPr lang="en-US" altLang="ja-JP" sz="738" b="1" dirty="0">
                <a:solidFill>
                  <a:srgbClr val="0066FF"/>
                </a:solidFill>
              </a:rPr>
              <a:t>I</a:t>
            </a:r>
            <a:r>
              <a:rPr lang="ja-JP" altLang="en-US" sz="738" b="1" dirty="0">
                <a:solidFill>
                  <a:srgbClr val="0066FF"/>
                </a:solidFill>
              </a:rPr>
              <a:t>配水場</a:t>
            </a:r>
          </a:p>
        </p:txBody>
      </p:sp>
      <p:sp>
        <p:nvSpPr>
          <p:cNvPr id="2" name="スライド番号プレースホルダー 1"/>
          <p:cNvSpPr>
            <a:spLocks noGrp="1"/>
          </p:cNvSpPr>
          <p:nvPr>
            <p:ph type="sldNum" sz="quarter" idx="4"/>
          </p:nvPr>
        </p:nvSpPr>
        <p:spPr/>
        <p:txBody>
          <a:bodyPr/>
          <a:lstStyle/>
          <a:p>
            <a:pPr>
              <a:defRPr/>
            </a:pPr>
            <a:fld id="{B4EBB0DA-BF6C-4129-87A0-EA8FF391626F}" type="slidenum">
              <a:rPr lang="ja-JP" altLang="en-US" smtClean="0">
                <a:solidFill>
                  <a:prstClr val="black">
                    <a:tint val="75000"/>
                  </a:prstClr>
                </a:solidFill>
              </a:rPr>
              <a:pPr>
                <a:defRPr/>
              </a:pPr>
              <a:t>59</a:t>
            </a:fld>
            <a:endParaRPr lang="ja-JP" altLang="en-US" dirty="0">
              <a:solidFill>
                <a:prstClr val="black">
                  <a:tint val="75000"/>
                </a:prstClr>
              </a:solidFill>
            </a:endParaRPr>
          </a:p>
        </p:txBody>
      </p:sp>
    </p:spTree>
    <p:extLst>
      <p:ext uri="{BB962C8B-B14F-4D97-AF65-F5344CB8AC3E}">
        <p14:creationId xmlns:p14="http://schemas.microsoft.com/office/powerpoint/2010/main" val="37733699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237878" y="1027542"/>
            <a:ext cx="1152128" cy="340988"/>
          </a:xfrm>
          <a:prstGeom prst="rect">
            <a:avLst/>
          </a:prstGeom>
          <a:gradFill>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p:spPr>
        <p:style>
          <a:lnRef idx="2">
            <a:schemeClr val="accent1"/>
          </a:lnRef>
          <a:fillRef idx="1">
            <a:schemeClr val="lt1"/>
          </a:fillRef>
          <a:effectRef idx="0">
            <a:schemeClr val="accent1"/>
          </a:effectRef>
          <a:fontRef idx="minor">
            <a:schemeClr val="dk1"/>
          </a:fontRef>
        </p:style>
        <p:txBody>
          <a:bodyPr wrap="square" lIns="84389" tIns="42194" rIns="84389" bIns="42194">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基幹管路</a:t>
            </a:r>
            <a:endParaRPr kumimoji="1" lang="en-US"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3436646" y="1027542"/>
            <a:ext cx="1152128" cy="340988"/>
          </a:xfrm>
          <a:prstGeom prst="rect">
            <a:avLst/>
          </a:prstGeom>
          <a:gradFill>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p:spPr>
        <p:style>
          <a:lnRef idx="2">
            <a:schemeClr val="accent1"/>
          </a:lnRef>
          <a:fillRef idx="1">
            <a:schemeClr val="lt1"/>
          </a:fillRef>
          <a:effectRef idx="0">
            <a:schemeClr val="accent1"/>
          </a:effectRef>
          <a:fontRef idx="minor">
            <a:schemeClr val="dk1"/>
          </a:fontRef>
        </p:style>
        <p:txBody>
          <a:bodyPr wrap="square" lIns="84389" tIns="42194" rIns="84389" bIns="42194">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浄水施設</a:t>
            </a:r>
            <a:endParaRPr kumimoji="1" lang="en-US"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1" name="正方形/長方形 20"/>
          <p:cNvSpPr/>
          <p:nvPr/>
        </p:nvSpPr>
        <p:spPr>
          <a:xfrm>
            <a:off x="6372204" y="1027542"/>
            <a:ext cx="1008112" cy="340988"/>
          </a:xfrm>
          <a:prstGeom prst="rect">
            <a:avLst/>
          </a:prstGeom>
          <a:gradFill>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p:spPr>
        <p:style>
          <a:lnRef idx="2">
            <a:schemeClr val="accent1"/>
          </a:lnRef>
          <a:fillRef idx="1">
            <a:schemeClr val="lt1"/>
          </a:fillRef>
          <a:effectRef idx="0">
            <a:schemeClr val="accent1"/>
          </a:effectRef>
          <a:fontRef idx="minor">
            <a:schemeClr val="dk1"/>
          </a:fontRef>
        </p:style>
        <p:txBody>
          <a:bodyPr wrap="square" lIns="84389" tIns="42194" rIns="84389" bIns="42194">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配水池</a:t>
            </a:r>
            <a:endParaRPr kumimoji="1" lang="en-US"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7" name="タイトル 1"/>
          <p:cNvSpPr txBox="1">
            <a:spLocks/>
          </p:cNvSpPr>
          <p:nvPr/>
        </p:nvSpPr>
        <p:spPr>
          <a:xfrm>
            <a:off x="0" y="238493"/>
            <a:ext cx="9144000" cy="651775"/>
          </a:xfrm>
          <a:prstGeom prst="rect">
            <a:avLst/>
          </a:prstGeom>
        </p:spPr>
        <p:style>
          <a:lnRef idx="0">
            <a:schemeClr val="accent1"/>
          </a:lnRef>
          <a:fillRef idx="3">
            <a:schemeClr val="accent1"/>
          </a:fillRef>
          <a:effectRef idx="3">
            <a:schemeClr val="accent1"/>
          </a:effectRef>
          <a:fontRef idx="minor">
            <a:schemeClr val="lt1"/>
          </a:fontRef>
        </p:style>
        <p:txBody>
          <a:bodyPr lIns="84389" tIns="42194" rIns="84389" bIns="42194" anchor="ctr">
            <a:normAutofit fontScale="92500"/>
          </a:bodyPr>
          <a:lstStyle>
            <a:defPPr>
              <a:defRPr lang="ja-JP"/>
            </a:defPPr>
            <a:lvl1pPr algn="ctr">
              <a:defRPr sz="3600">
                <a:latin typeface="HG丸ｺﾞｼｯｸM-PRO" panose="020F0600000000000000" pitchFamily="50" charset="-128"/>
                <a:ea typeface="HG丸ｺﾞｼｯｸM-PRO" panose="020F0600000000000000" pitchFamily="50"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323"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水道施設における耐震化の状況（平成</a:t>
            </a:r>
            <a:r>
              <a:rPr kumimoji="1" lang="en-US" altLang="ja-JP" sz="3323"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29</a:t>
            </a:r>
            <a:r>
              <a:rPr kumimoji="1" lang="ja-JP" altLang="en-US" sz="3323"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年度末）</a:t>
            </a:r>
            <a:endParaRPr kumimoji="1" lang="en-US" altLang="zh-TW" sz="3323"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2" name="テキスト ボックス 5"/>
          <p:cNvSpPr txBox="1">
            <a:spLocks noChangeArrowheads="1"/>
          </p:cNvSpPr>
          <p:nvPr/>
        </p:nvSpPr>
        <p:spPr bwMode="auto">
          <a:xfrm>
            <a:off x="6566068" y="6374521"/>
            <a:ext cx="2112261" cy="17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（出典）厚生労働省水道課調べ</a:t>
            </a:r>
          </a:p>
        </p:txBody>
      </p:sp>
      <p:sp>
        <p:nvSpPr>
          <p:cNvPr id="15" name="角丸四角形 14"/>
          <p:cNvSpPr/>
          <p:nvPr/>
        </p:nvSpPr>
        <p:spPr>
          <a:xfrm>
            <a:off x="107504" y="1501401"/>
            <a:ext cx="3024336" cy="1329378"/>
          </a:xfrm>
          <a:prstGeom prst="roundRect">
            <a:avLst>
              <a:gd name="adj" fmla="val 11072"/>
            </a:avLst>
          </a:prstGeom>
        </p:spPr>
        <p:style>
          <a:lnRef idx="2">
            <a:schemeClr val="accent1"/>
          </a:lnRef>
          <a:fillRef idx="1">
            <a:schemeClr val="lt1"/>
          </a:fillRef>
          <a:effectRef idx="0">
            <a:schemeClr val="accent1"/>
          </a:effectRef>
          <a:fontRef idx="minor">
            <a:schemeClr val="dk1"/>
          </a:fontRef>
        </p:style>
        <p:txBody>
          <a:bodyPr lIns="33224" tIns="33224" rIns="33224" bIns="33224"/>
          <a:lstStyle/>
          <a:p>
            <a:pPr marL="246139" marR="0" lvl="0" indent="-246139" algn="l" defTabSz="914400" rtl="0" eaLnBrk="1" fontAlgn="auto" latinLnBrk="0" hangingPunct="1">
              <a:lnSpc>
                <a:spcPct val="100000"/>
              </a:lnSpc>
              <a:spcBef>
                <a:spcPts val="554"/>
              </a:spcBef>
              <a:spcAft>
                <a:spcPts val="0"/>
              </a:spcAft>
              <a:buClrTx/>
              <a:buSzTx/>
              <a:buFont typeface="Wingdings" pitchFamily="2" charset="2"/>
              <a:buChar char="Ø"/>
              <a:tabLst/>
              <a:defRPr/>
            </a:pPr>
            <a:r>
              <a:rPr kumimoji="1" lang="ja-JP" altLang="en-US" sz="1477"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平成</a:t>
            </a:r>
            <a:r>
              <a:rPr kumimoji="1" lang="en-US" altLang="ja-JP" sz="1477"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28</a:t>
            </a:r>
            <a:r>
              <a:rPr kumimoji="1" lang="ja-JP" altLang="en-US" sz="1477"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年度から</a:t>
            </a:r>
            <a:r>
              <a:rPr kumimoji="1" lang="en-US" altLang="ja-JP" sz="1477"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0.6</a:t>
            </a:r>
            <a:r>
              <a:rPr kumimoji="1" lang="ja-JP" altLang="en-US" sz="1477"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ポイント上昇しているが、耐震化が進んでいるとは言えない状況。</a:t>
            </a:r>
            <a:endParaRPr kumimoji="1" lang="en-US" altLang="ja-JP" sz="1477"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246139" marR="0" lvl="0" indent="-246139" algn="l" defTabSz="914400" rtl="0" eaLnBrk="1" fontAlgn="auto" latinLnBrk="0" hangingPunct="1">
              <a:lnSpc>
                <a:spcPct val="100000"/>
              </a:lnSpc>
              <a:spcBef>
                <a:spcPts val="554"/>
              </a:spcBef>
              <a:spcAft>
                <a:spcPts val="0"/>
              </a:spcAft>
              <a:buClrTx/>
              <a:buSzTx/>
              <a:buFont typeface="Wingdings" pitchFamily="2" charset="2"/>
              <a:buChar char="Ø"/>
              <a:tabLst/>
              <a:defRPr/>
            </a:pPr>
            <a:r>
              <a:rPr kumimoji="1" lang="ja-JP" altLang="en-US" sz="1477"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水道事業者別でも進み具合に大きな開きがある。</a:t>
            </a:r>
            <a:endParaRPr kumimoji="1" lang="en-US" altLang="ja-JP" sz="147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0" name="角丸四角形 19"/>
          <p:cNvSpPr/>
          <p:nvPr/>
        </p:nvSpPr>
        <p:spPr>
          <a:xfrm>
            <a:off x="6196203" y="1501401"/>
            <a:ext cx="2800266" cy="1329378"/>
          </a:xfrm>
          <a:prstGeom prst="roundRect">
            <a:avLst>
              <a:gd name="adj" fmla="val 11072"/>
            </a:avLst>
          </a:prstGeom>
        </p:spPr>
        <p:style>
          <a:lnRef idx="2">
            <a:schemeClr val="accent1"/>
          </a:lnRef>
          <a:fillRef idx="1">
            <a:schemeClr val="lt1"/>
          </a:fillRef>
          <a:effectRef idx="0">
            <a:schemeClr val="accent1"/>
          </a:effectRef>
          <a:fontRef idx="minor">
            <a:schemeClr val="dk1"/>
          </a:fontRef>
        </p:style>
        <p:txBody>
          <a:bodyPr lIns="84389" tIns="42194" rIns="84389" bIns="42194"/>
          <a:lstStyle/>
          <a:p>
            <a:pPr marL="246139" marR="0" lvl="0" indent="-246139" algn="l" defTabSz="914400" rtl="0" eaLnBrk="1" fontAlgn="auto" latinLnBrk="0" hangingPunct="1">
              <a:lnSpc>
                <a:spcPct val="100000"/>
              </a:lnSpc>
              <a:spcBef>
                <a:spcPts val="554"/>
              </a:spcBef>
              <a:spcAft>
                <a:spcPts val="0"/>
              </a:spcAft>
              <a:buClrTx/>
              <a:buSzTx/>
              <a:buFont typeface="Wingdings" pitchFamily="2" charset="2"/>
              <a:buChar char="Ø"/>
              <a:tabLst/>
              <a:defRPr/>
            </a:pPr>
            <a:r>
              <a:rPr kumimoji="1" lang="ja-JP" altLang="en-US" sz="1477"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単独での改修が比較的行いやすいため、浄水施設に比べ耐震化が進んでいる。</a:t>
            </a:r>
            <a:endParaRPr kumimoji="1" lang="en-US" altLang="ja-JP" sz="147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8" name="角丸四角形 17"/>
          <p:cNvSpPr/>
          <p:nvPr/>
        </p:nvSpPr>
        <p:spPr>
          <a:xfrm>
            <a:off x="3223846" y="1501401"/>
            <a:ext cx="2907323" cy="1329378"/>
          </a:xfrm>
          <a:prstGeom prst="roundRect">
            <a:avLst>
              <a:gd name="adj" fmla="val 11072"/>
            </a:avLst>
          </a:prstGeom>
        </p:spPr>
        <p:style>
          <a:lnRef idx="2">
            <a:schemeClr val="accent1"/>
          </a:lnRef>
          <a:fillRef idx="1">
            <a:schemeClr val="lt1"/>
          </a:fillRef>
          <a:effectRef idx="0">
            <a:schemeClr val="accent1"/>
          </a:effectRef>
          <a:fontRef idx="minor">
            <a:schemeClr val="dk1"/>
          </a:fontRef>
        </p:style>
        <p:txBody>
          <a:bodyPr lIns="84389" tIns="42194" rIns="84389" bIns="42194"/>
          <a:lstStyle/>
          <a:p>
            <a:pPr marL="246139" marR="0" lvl="0" indent="-246139"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1" lang="ja-JP" altLang="en-US" sz="1477"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処理系統の全てを耐震化するには施設停止が必要で改修が難しい場合が多いため、基幹管路や配水池に比べて耐震化が進んでいない状況。</a:t>
            </a:r>
            <a:endParaRPr kumimoji="1" lang="en-US" altLang="ja-JP" sz="147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7" name="円/楕円 26"/>
          <p:cNvSpPr/>
          <p:nvPr/>
        </p:nvSpPr>
        <p:spPr>
          <a:xfrm>
            <a:off x="-2317156" y="2862777"/>
            <a:ext cx="1584176" cy="93056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最新（Ｈ２９）の耐震適合率を反映</a:t>
            </a:r>
            <a:endParaRPr kumimoji="1" lang="en-US" altLang="ja-JP" sz="1292"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graphicFrame>
        <p:nvGraphicFramePr>
          <p:cNvPr id="25" name="グラフ 24">
            <a:extLst>
              <a:ext uri="{FF2B5EF4-FFF2-40B4-BE49-F238E27FC236}">
                <a16:creationId xmlns:a16="http://schemas.microsoft.com/office/drawing/2014/main" id="{00000000-0008-0000-0100-000002000000}"/>
              </a:ext>
            </a:extLst>
          </p:cNvPr>
          <p:cNvGraphicFramePr>
            <a:graphicFrameLocks/>
          </p:cNvGraphicFramePr>
          <p:nvPr/>
        </p:nvGraphicFramePr>
        <p:xfrm>
          <a:off x="-22438" y="2877633"/>
          <a:ext cx="3011568" cy="34735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グラフ 25">
            <a:extLst>
              <a:ext uri="{FF2B5EF4-FFF2-40B4-BE49-F238E27FC236}">
                <a16:creationId xmlns:a16="http://schemas.microsoft.com/office/drawing/2014/main" id="{00000000-0008-0000-0100-000003000000}"/>
              </a:ext>
            </a:extLst>
          </p:cNvPr>
          <p:cNvGraphicFramePr>
            <a:graphicFrameLocks/>
          </p:cNvGraphicFramePr>
          <p:nvPr/>
        </p:nvGraphicFramePr>
        <p:xfrm>
          <a:off x="2851075" y="2889566"/>
          <a:ext cx="3254829" cy="34615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グラフ 28">
            <a:extLst>
              <a:ext uri="{FF2B5EF4-FFF2-40B4-BE49-F238E27FC236}">
                <a16:creationId xmlns:a16="http://schemas.microsoft.com/office/drawing/2014/main" id="{00000000-0008-0000-0100-000004000000}"/>
              </a:ext>
            </a:extLst>
          </p:cNvPr>
          <p:cNvGraphicFramePr>
            <a:graphicFrameLocks/>
          </p:cNvGraphicFramePr>
          <p:nvPr/>
        </p:nvGraphicFramePr>
        <p:xfrm>
          <a:off x="5964122" y="2889566"/>
          <a:ext cx="2861889" cy="348495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342490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52113" y="570837"/>
            <a:ext cx="6171681" cy="3389490"/>
            <a:chOff x="-138056" y="2907085"/>
            <a:chExt cx="6891256" cy="3892847"/>
          </a:xfrm>
        </p:grpSpPr>
        <p:pic>
          <p:nvPicPr>
            <p:cNvPr id="4" name="図 3"/>
            <p:cNvPicPr>
              <a:picLocks noChangeAspect="1"/>
            </p:cNvPicPr>
            <p:nvPr/>
          </p:nvPicPr>
          <p:blipFill>
            <a:blip r:embed="rId2"/>
            <a:stretch>
              <a:fillRect/>
            </a:stretch>
          </p:blipFill>
          <p:spPr>
            <a:xfrm rot="5400000">
              <a:off x="1361148" y="1407881"/>
              <a:ext cx="3892847" cy="6891256"/>
            </a:xfrm>
            <a:prstGeom prst="rect">
              <a:avLst/>
            </a:prstGeom>
          </p:spPr>
        </p:pic>
        <p:sp>
          <p:nvSpPr>
            <p:cNvPr id="2" name="正方形/長方形 1"/>
            <p:cNvSpPr/>
            <p:nvPr/>
          </p:nvSpPr>
          <p:spPr>
            <a:xfrm>
              <a:off x="1136576" y="6134768"/>
              <a:ext cx="1152128" cy="121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Calibri"/>
                <a:ea typeface="ＭＳ Ｐゴシック" panose="020B0600070205080204" pitchFamily="50" charset="-128"/>
              </a:endParaRPr>
            </a:p>
          </p:txBody>
        </p:sp>
      </p:grpSp>
      <p:pic>
        <p:nvPicPr>
          <p:cNvPr id="5" name="図 4"/>
          <p:cNvPicPr>
            <a:picLocks noChangeAspect="1"/>
          </p:cNvPicPr>
          <p:nvPr/>
        </p:nvPicPr>
        <p:blipFill>
          <a:blip r:embed="rId3"/>
          <a:stretch>
            <a:fillRect/>
          </a:stretch>
        </p:blipFill>
        <p:spPr>
          <a:xfrm rot="5400000">
            <a:off x="2298221" y="3671290"/>
            <a:ext cx="2707789" cy="3435024"/>
          </a:xfrm>
          <a:prstGeom prst="rect">
            <a:avLst/>
          </a:prstGeom>
        </p:spPr>
      </p:pic>
      <p:sp>
        <p:nvSpPr>
          <p:cNvPr id="15" name="テキスト ボックス 14"/>
          <p:cNvSpPr txBox="1"/>
          <p:nvPr/>
        </p:nvSpPr>
        <p:spPr>
          <a:xfrm>
            <a:off x="-104385" y="3884742"/>
            <a:ext cx="2615849" cy="348109"/>
          </a:xfrm>
          <a:prstGeom prst="rect">
            <a:avLst/>
          </a:prstGeom>
          <a:noFill/>
        </p:spPr>
        <p:txBody>
          <a:bodyPr wrap="square" rtlCol="0">
            <a:spAutoFit/>
          </a:bodyPr>
          <a:lstStyle/>
          <a:p>
            <a:pPr marL="246191" defTabSz="844083">
              <a:defRPr/>
            </a:pPr>
            <a:r>
              <a:rPr lang="ja-JP" altLang="en-US" sz="1662" u="sng" dirty="0">
                <a:solidFill>
                  <a:prstClr val="black"/>
                </a:solidFill>
                <a:latin typeface="ＭＳ Ｐゴシック" panose="020B0600070205080204" pitchFamily="50" charset="-128"/>
                <a:ea typeface="ＭＳ Ｐゴシック" panose="020B0600070205080204" pitchFamily="50" charset="-128"/>
              </a:rPr>
              <a:t>主要施設個別の概要図</a:t>
            </a:r>
            <a:endParaRPr lang="en-US" altLang="ja-JP" sz="1662" u="sng" dirty="0">
              <a:solidFill>
                <a:prstClr val="black"/>
              </a:solidFill>
              <a:latin typeface="ＭＳ Ｐゴシック" panose="020B0600070205080204" pitchFamily="50" charset="-128"/>
              <a:ea typeface="ＭＳ Ｐゴシック" panose="020B0600070205080204" pitchFamily="50" charset="-128"/>
            </a:endParaRPr>
          </a:p>
        </p:txBody>
      </p:sp>
      <p:sp>
        <p:nvSpPr>
          <p:cNvPr id="12" name="テキスト ボックス 11"/>
          <p:cNvSpPr txBox="1"/>
          <p:nvPr/>
        </p:nvSpPr>
        <p:spPr>
          <a:xfrm>
            <a:off x="-159607" y="703775"/>
            <a:ext cx="1994068" cy="348109"/>
          </a:xfrm>
          <a:prstGeom prst="rect">
            <a:avLst/>
          </a:prstGeom>
          <a:noFill/>
        </p:spPr>
        <p:txBody>
          <a:bodyPr wrap="square" rtlCol="0">
            <a:spAutoFit/>
          </a:bodyPr>
          <a:lstStyle/>
          <a:p>
            <a:pPr marL="246191" defTabSz="844083">
              <a:defRPr/>
            </a:pPr>
            <a:r>
              <a:rPr lang="ja-JP" altLang="en-US" sz="1662" u="sng" dirty="0">
                <a:solidFill>
                  <a:prstClr val="black"/>
                </a:solidFill>
                <a:latin typeface="ＭＳ Ｐゴシック" panose="020B0600070205080204" pitchFamily="50" charset="-128"/>
                <a:ea typeface="ＭＳ Ｐゴシック" panose="020B0600070205080204" pitchFamily="50" charset="-128"/>
              </a:rPr>
              <a:t>施設の全体図</a:t>
            </a:r>
            <a:endParaRPr lang="en-US" altLang="ja-JP" sz="1662" u="sng" dirty="0">
              <a:solidFill>
                <a:prstClr val="black"/>
              </a:solidFill>
              <a:latin typeface="ＭＳ Ｐゴシック" panose="020B0600070205080204" pitchFamily="50" charset="-128"/>
              <a:ea typeface="ＭＳ Ｐゴシック" panose="020B0600070205080204" pitchFamily="50" charset="-128"/>
            </a:endParaRPr>
          </a:p>
        </p:txBody>
      </p:sp>
      <p:sp>
        <p:nvSpPr>
          <p:cNvPr id="16" name="角丸四角形 15"/>
          <p:cNvSpPr/>
          <p:nvPr/>
        </p:nvSpPr>
        <p:spPr>
          <a:xfrm>
            <a:off x="5424975" y="943006"/>
            <a:ext cx="3666912" cy="3263892"/>
          </a:xfrm>
          <a:prstGeom prst="roundRect">
            <a:avLst>
              <a:gd name="adj" fmla="val 805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tIns="299077" rIns="66462" bIns="299077" rtlCol="0" anchor="ctr"/>
          <a:lstStyle/>
          <a:p>
            <a:pPr defTabSz="844083">
              <a:spcBef>
                <a:spcPts val="554"/>
              </a:spcBef>
              <a:defRPr/>
            </a:pPr>
            <a:r>
              <a:rPr lang="ja-JP" altLang="en-US" sz="1477" dirty="0">
                <a:solidFill>
                  <a:schemeClr val="tx1"/>
                </a:solidFill>
                <a:latin typeface="HG丸ｺﾞｼｯｸM-PRO" panose="020F0600000000000000" pitchFamily="50" charset="-128"/>
                <a:ea typeface="HG丸ｺﾞｼｯｸM-PRO" panose="020F0600000000000000" pitchFamily="50" charset="-128"/>
              </a:rPr>
              <a:t>　水道施設の設置場所や諸元を把握するため、以下の事項を記載する。</a:t>
            </a:r>
            <a:endParaRPr lang="en-US" altLang="ja-JP" sz="1477" dirty="0">
              <a:solidFill>
                <a:schemeClr val="tx1"/>
              </a:solidFill>
              <a:latin typeface="HG丸ｺﾞｼｯｸM-PRO" panose="020F0600000000000000" pitchFamily="50" charset="-128"/>
              <a:ea typeface="HG丸ｺﾞｼｯｸM-PRO" panose="020F0600000000000000" pitchFamily="50" charset="-128"/>
            </a:endParaRPr>
          </a:p>
          <a:p>
            <a:pPr marL="328254" indent="-328254" defTabSz="844083">
              <a:spcBef>
                <a:spcPts val="554"/>
              </a:spcBef>
              <a:defRPr/>
            </a:pPr>
            <a:r>
              <a:rPr lang="ja-JP" altLang="en-US" sz="1477" dirty="0">
                <a:solidFill>
                  <a:schemeClr val="tx1"/>
                </a:solidFill>
                <a:latin typeface="HG丸ｺﾞｼｯｸM-PRO" panose="020F0600000000000000" pitchFamily="50" charset="-128"/>
                <a:ea typeface="HG丸ｺﾞｼｯｸM-PRO" panose="020F0600000000000000" pitchFamily="50" charset="-128"/>
              </a:rPr>
              <a:t>　・ 管路等の基本情報（管路等の位置、口径、材質）</a:t>
            </a:r>
          </a:p>
          <a:p>
            <a:pPr marL="328254" indent="-328254" defTabSz="844083">
              <a:spcBef>
                <a:spcPts val="554"/>
              </a:spcBef>
              <a:defRPr/>
            </a:pPr>
            <a:r>
              <a:rPr lang="ja-JP" altLang="en-US" sz="1477" dirty="0">
                <a:solidFill>
                  <a:schemeClr val="tx1"/>
                </a:solidFill>
                <a:latin typeface="HG丸ｺﾞｼｯｸM-PRO" panose="020F0600000000000000" pitchFamily="50" charset="-128"/>
                <a:ea typeface="HG丸ｺﾞｼｯｸM-PRO" panose="020F0600000000000000" pitchFamily="50" charset="-128"/>
              </a:rPr>
              <a:t>　・ 制水弁・空気弁・消火栓・減圧弁及び排水設備の位置及び種類</a:t>
            </a:r>
          </a:p>
          <a:p>
            <a:pPr marL="328254" indent="-328254" defTabSz="844083">
              <a:spcBef>
                <a:spcPts val="554"/>
              </a:spcBef>
              <a:defRPr/>
            </a:pPr>
            <a:r>
              <a:rPr lang="ja-JP" altLang="en-US" sz="1477" dirty="0">
                <a:solidFill>
                  <a:schemeClr val="tx1"/>
                </a:solidFill>
                <a:latin typeface="HG丸ｺﾞｼｯｸM-PRO" panose="020F0600000000000000" pitchFamily="50" charset="-128"/>
                <a:ea typeface="HG丸ｺﾞｼｯｸM-PRO" panose="020F0600000000000000" pitchFamily="50" charset="-128"/>
              </a:rPr>
              <a:t>　・ 管路等以外の施設の名称、位置及び敷地の境界線</a:t>
            </a:r>
          </a:p>
          <a:p>
            <a:pPr marL="328254" indent="-328254" defTabSz="844083">
              <a:spcBef>
                <a:spcPts val="554"/>
              </a:spcBef>
              <a:defRPr/>
            </a:pPr>
            <a:r>
              <a:rPr lang="ja-JP" altLang="en-US" sz="1477" dirty="0">
                <a:solidFill>
                  <a:schemeClr val="tx1"/>
                </a:solidFill>
                <a:latin typeface="HG丸ｺﾞｼｯｸM-PRO" panose="020F0600000000000000" pitchFamily="50" charset="-128"/>
                <a:ea typeface="HG丸ｺﾞｼｯｸM-PRO" panose="020F0600000000000000" pitchFamily="50" charset="-128"/>
              </a:rPr>
              <a:t>　・ その他地図情報（市区町村名とその境界線、方位、縮尺、凡例及び作成の年月日、付近の道路・河川・鉄道等の位置）</a:t>
            </a:r>
          </a:p>
        </p:txBody>
      </p:sp>
      <p:sp>
        <p:nvSpPr>
          <p:cNvPr id="18" name="角丸四角形 17"/>
          <p:cNvSpPr/>
          <p:nvPr/>
        </p:nvSpPr>
        <p:spPr>
          <a:xfrm>
            <a:off x="5424975" y="4313939"/>
            <a:ext cx="3666912" cy="2172631"/>
          </a:xfrm>
          <a:prstGeom prst="roundRect">
            <a:avLst>
              <a:gd name="adj" fmla="val 1224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tIns="299077" rIns="66462" bIns="299077" rtlCol="0" anchor="ctr"/>
          <a:lstStyle/>
          <a:p>
            <a:pPr marL="246191" indent="-246191" defTabSz="844083">
              <a:spcBef>
                <a:spcPts val="554"/>
              </a:spcBef>
              <a:defRPr/>
            </a:pPr>
            <a:r>
              <a:rPr lang="en-US" altLang="ja-JP" sz="1477" b="1" dirty="0">
                <a:solidFill>
                  <a:schemeClr val="tx1"/>
                </a:solidFill>
                <a:latin typeface="HG丸ｺﾞｼｯｸM-PRO" panose="020F0600000000000000" pitchFamily="50" charset="-128"/>
                <a:ea typeface="HG丸ｺﾞｼｯｸM-PRO" panose="020F0600000000000000" pitchFamily="50" charset="-128"/>
              </a:rPr>
              <a:t>【</a:t>
            </a:r>
            <a:r>
              <a:rPr lang="ja-JP" altLang="en-US" sz="1477" b="1" dirty="0">
                <a:solidFill>
                  <a:schemeClr val="tx1"/>
                </a:solidFill>
                <a:latin typeface="HG丸ｺﾞｼｯｸM-PRO" panose="020F0600000000000000" pitchFamily="50" charset="-128"/>
                <a:ea typeface="HG丸ｺﾞｼｯｸM-PRO" panose="020F0600000000000000" pitchFamily="50" charset="-128"/>
              </a:rPr>
              <a:t>補足</a:t>
            </a:r>
            <a:r>
              <a:rPr lang="en-US" altLang="ja-JP" sz="1477" b="1" dirty="0">
                <a:solidFill>
                  <a:schemeClr val="tx1"/>
                </a:solidFill>
                <a:latin typeface="HG丸ｺﾞｼｯｸM-PRO" panose="020F0600000000000000" pitchFamily="50" charset="-128"/>
                <a:ea typeface="HG丸ｺﾞｼｯｸM-PRO" panose="020F0600000000000000" pitchFamily="50" charset="-128"/>
              </a:rPr>
              <a:t>】</a:t>
            </a:r>
          </a:p>
          <a:p>
            <a:pPr marL="246191" indent="-246191" defTabSz="844083">
              <a:spcBef>
                <a:spcPts val="554"/>
              </a:spcBef>
              <a:defRPr/>
            </a:pPr>
            <a:r>
              <a:rPr lang="ja-JP" altLang="en-US" sz="1477" dirty="0">
                <a:solidFill>
                  <a:schemeClr val="tx1"/>
                </a:solidFill>
                <a:latin typeface="HG丸ｺﾞｼｯｸM-PRO" panose="020F0600000000000000" pitchFamily="50" charset="-128"/>
                <a:ea typeface="HG丸ｺﾞｼｯｸM-PRO" panose="020F0600000000000000" pitchFamily="50" charset="-128"/>
              </a:rPr>
              <a:t>　・施設調書に記載の主な水道施設の配置が分かるよう作成する。</a:t>
            </a:r>
            <a:endParaRPr lang="en-US" altLang="ja-JP" sz="1477" dirty="0">
              <a:solidFill>
                <a:schemeClr val="tx1"/>
              </a:solidFill>
              <a:latin typeface="HG丸ｺﾞｼｯｸM-PRO" panose="020F0600000000000000" pitchFamily="50" charset="-128"/>
              <a:ea typeface="HG丸ｺﾞｼｯｸM-PRO" panose="020F0600000000000000" pitchFamily="50" charset="-128"/>
            </a:endParaRPr>
          </a:p>
          <a:p>
            <a:pPr marL="246191" indent="-246191" defTabSz="844083">
              <a:spcBef>
                <a:spcPts val="554"/>
              </a:spcBef>
              <a:defRPr/>
            </a:pPr>
            <a:r>
              <a:rPr lang="ja-JP" altLang="en-US" sz="1477" dirty="0">
                <a:solidFill>
                  <a:schemeClr val="tx1"/>
                </a:solidFill>
                <a:latin typeface="HG丸ｺﾞｼｯｸM-PRO" panose="020F0600000000000000" pitchFamily="50" charset="-128"/>
                <a:ea typeface="HG丸ｺﾞｼｯｸM-PRO" panose="020F0600000000000000" pitchFamily="50" charset="-128"/>
              </a:rPr>
              <a:t>　・縮尺や図面枚数等は事業規模に応じて適切に設定する。</a:t>
            </a:r>
            <a:endParaRPr lang="en-US" altLang="ja-JP" sz="1477" dirty="0">
              <a:solidFill>
                <a:schemeClr val="tx1"/>
              </a:solidFill>
              <a:latin typeface="HG丸ｺﾞｼｯｸM-PRO" panose="020F0600000000000000" pitchFamily="50" charset="-128"/>
              <a:ea typeface="HG丸ｺﾞｼｯｸM-PRO" panose="020F0600000000000000" pitchFamily="50" charset="-128"/>
            </a:endParaRPr>
          </a:p>
          <a:p>
            <a:pPr marL="246191" indent="-246191" defTabSz="844083">
              <a:spcBef>
                <a:spcPts val="554"/>
              </a:spcBef>
              <a:defRPr/>
            </a:pPr>
            <a:r>
              <a:rPr lang="ja-JP" altLang="en-US" sz="1477" dirty="0">
                <a:solidFill>
                  <a:schemeClr val="tx1"/>
                </a:solidFill>
                <a:latin typeface="HG丸ｺﾞｼｯｸM-PRO" panose="020F0600000000000000" pitchFamily="50" charset="-128"/>
                <a:ea typeface="HG丸ｺﾞｼｯｸM-PRO" panose="020F0600000000000000" pitchFamily="50" charset="-128"/>
              </a:rPr>
              <a:t>　・電子システムで情報把握している場合も、施設平面図が整備されていると見なす。</a:t>
            </a:r>
          </a:p>
        </p:txBody>
      </p:sp>
      <p:sp>
        <p:nvSpPr>
          <p:cNvPr id="14" name="テキスト ボックス 13"/>
          <p:cNvSpPr txBox="1"/>
          <p:nvPr/>
        </p:nvSpPr>
        <p:spPr>
          <a:xfrm>
            <a:off x="317989" y="4270662"/>
            <a:ext cx="1860687" cy="490006"/>
          </a:xfrm>
          <a:prstGeom prst="rect">
            <a:avLst/>
          </a:prstGeom>
          <a:noFill/>
        </p:spPr>
        <p:txBody>
          <a:bodyPr wrap="square" rtlCol="0">
            <a:spAutoFit/>
          </a:bodyPr>
          <a:lstStyle/>
          <a:p>
            <a:pPr marL="247657" indent="-247657" defTabSz="844083">
              <a:defRPr/>
            </a:pPr>
            <a:r>
              <a:rPr lang="en-US" altLang="ja-JP" sz="1292" dirty="0">
                <a:solidFill>
                  <a:prstClr val="black"/>
                </a:solidFill>
                <a:latin typeface="ＭＳ Ｐゴシック" panose="020B0600070205080204" pitchFamily="50" charset="-128"/>
                <a:ea typeface="ＭＳ Ｐゴシック" panose="020B0600070205080204" pitchFamily="50" charset="-128"/>
              </a:rPr>
              <a:t>※</a:t>
            </a:r>
            <a:r>
              <a:rPr lang="ja-JP" altLang="en-US" sz="1292" dirty="0">
                <a:solidFill>
                  <a:prstClr val="black"/>
                </a:solidFill>
                <a:latin typeface="ＭＳ Ｐゴシック" panose="020B0600070205080204" pitchFamily="50" charset="-128"/>
                <a:ea typeface="ＭＳ Ｐゴシック" panose="020B0600070205080204" pitchFamily="50" charset="-128"/>
              </a:rPr>
              <a:t> 上記全体図における</a:t>
            </a:r>
            <a:endParaRPr lang="en-US" altLang="ja-JP" sz="1292" dirty="0">
              <a:solidFill>
                <a:prstClr val="black"/>
              </a:solidFill>
              <a:latin typeface="ＭＳ Ｐゴシック" panose="020B0600070205080204" pitchFamily="50" charset="-128"/>
              <a:ea typeface="ＭＳ Ｐゴシック" panose="020B0600070205080204" pitchFamily="50" charset="-128"/>
            </a:endParaRPr>
          </a:p>
          <a:p>
            <a:pPr marL="247657" indent="-247657" defTabSz="844083">
              <a:defRPr/>
            </a:pPr>
            <a:r>
              <a:rPr lang="ja-JP" altLang="en-US" sz="1292" dirty="0">
                <a:solidFill>
                  <a:prstClr val="black"/>
                </a:solidFill>
                <a:latin typeface="ＭＳ Ｐゴシック" panose="020B0600070205080204" pitchFamily="50" charset="-128"/>
                <a:ea typeface="ＭＳ Ｐゴシック" panose="020B0600070205080204" pitchFamily="50" charset="-128"/>
              </a:rPr>
              <a:t>　　１、２号濾過池の例</a:t>
            </a:r>
            <a:endParaRPr lang="en-US" altLang="ja-JP" sz="1292" dirty="0">
              <a:solidFill>
                <a:prstClr val="black"/>
              </a:solidFill>
              <a:latin typeface="ＭＳ Ｐゴシック" panose="020B0600070205080204" pitchFamily="50" charset="-128"/>
              <a:ea typeface="ＭＳ Ｐゴシック" panose="020B0600070205080204" pitchFamily="50" charset="-128"/>
            </a:endParaRPr>
          </a:p>
        </p:txBody>
      </p:sp>
      <p:sp>
        <p:nvSpPr>
          <p:cNvPr id="17" name="正方形/長方形 16"/>
          <p:cNvSpPr/>
          <p:nvPr/>
        </p:nvSpPr>
        <p:spPr>
          <a:xfrm>
            <a:off x="-4900" y="263771"/>
            <a:ext cx="9144000" cy="373539"/>
          </a:xfrm>
          <a:prstGeom prst="rect">
            <a:avLst/>
          </a:prstGeom>
          <a:solidFill>
            <a:srgbClr val="002060"/>
          </a:solidFill>
          <a:ln w="25400" cap="flat" cmpd="sng" algn="ctr">
            <a:solidFill>
              <a:srgbClr val="002060"/>
            </a:solidFill>
            <a:prstDash val="solid"/>
          </a:ln>
          <a:effectLst/>
        </p:spPr>
        <p:txBody>
          <a:bodyPr rtlCol="0" anchor="ctr"/>
          <a:lstStyle/>
          <a:p>
            <a:pPr algn="ctr">
              <a:defRPr/>
            </a:pPr>
            <a:r>
              <a:rPr kumimoji="0" lang="ja-JP" altLang="en-US" sz="2215" b="1" kern="0" dirty="0">
                <a:solidFill>
                  <a:prstClr val="white"/>
                </a:solidFill>
              </a:rPr>
              <a:t>施設平面図（浄水場の例）</a:t>
            </a:r>
          </a:p>
        </p:txBody>
      </p:sp>
      <p:sp>
        <p:nvSpPr>
          <p:cNvPr id="3" name="スライド番号プレースホルダー 2"/>
          <p:cNvSpPr>
            <a:spLocks noGrp="1"/>
          </p:cNvSpPr>
          <p:nvPr>
            <p:ph type="sldNum" sz="quarter" idx="4"/>
          </p:nvPr>
        </p:nvSpPr>
        <p:spPr/>
        <p:txBody>
          <a:bodyPr/>
          <a:lstStyle/>
          <a:p>
            <a:pPr>
              <a:defRPr/>
            </a:pPr>
            <a:fld id="{B4EBB0DA-BF6C-4129-87A0-EA8FF391626F}" type="slidenum">
              <a:rPr lang="ja-JP" altLang="en-US" smtClean="0">
                <a:solidFill>
                  <a:prstClr val="black">
                    <a:tint val="75000"/>
                  </a:prstClr>
                </a:solidFill>
              </a:rPr>
              <a:pPr>
                <a:defRPr/>
              </a:pPr>
              <a:t>60</a:t>
            </a:fld>
            <a:endParaRPr lang="ja-JP" altLang="en-US" dirty="0">
              <a:solidFill>
                <a:prstClr val="black">
                  <a:tint val="75000"/>
                </a:prstClr>
              </a:solidFill>
            </a:endParaRPr>
          </a:p>
        </p:txBody>
      </p:sp>
    </p:spTree>
    <p:extLst>
      <p:ext uri="{BB962C8B-B14F-4D97-AF65-F5344CB8AC3E}">
        <p14:creationId xmlns:p14="http://schemas.microsoft.com/office/powerpoint/2010/main" val="8121172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p:cNvGrpSpPr>
            <a:grpSpLocks noChangeAspect="1"/>
          </p:cNvGrpSpPr>
          <p:nvPr/>
        </p:nvGrpSpPr>
        <p:grpSpPr bwMode="auto">
          <a:xfrm>
            <a:off x="1831962" y="2232559"/>
            <a:ext cx="6994050" cy="3389915"/>
            <a:chOff x="63" y="1345"/>
            <a:chExt cx="6138" cy="2975"/>
          </a:xfrm>
        </p:grpSpPr>
        <p:sp>
          <p:nvSpPr>
            <p:cNvPr id="7" name="AutoShape 3"/>
            <p:cNvSpPr>
              <a:spLocks noChangeAspect="1" noChangeArrowheads="1" noTextEdit="1"/>
            </p:cNvSpPr>
            <p:nvPr/>
          </p:nvSpPr>
          <p:spPr bwMode="auto">
            <a:xfrm>
              <a:off x="63" y="1371"/>
              <a:ext cx="6131" cy="29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endParaRPr lang="ja-JP" altLang="en-US" sz="1662"/>
            </a:p>
          </p:txBody>
        </p:sp>
        <p:pic>
          <p:nvPicPr>
            <p:cNvPr id="1029" name="Picture 5"/>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63" y="1345"/>
              <a:ext cx="6138" cy="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角丸四角形 10"/>
          <p:cNvSpPr/>
          <p:nvPr/>
        </p:nvSpPr>
        <p:spPr>
          <a:xfrm>
            <a:off x="52113" y="703774"/>
            <a:ext cx="8840367" cy="1462316"/>
          </a:xfrm>
          <a:prstGeom prst="roundRect">
            <a:avLst>
              <a:gd name="adj" fmla="val 805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tIns="299077" rIns="66462" bIns="299077" rtlCol="0" anchor="ctr"/>
          <a:lstStyle/>
          <a:p>
            <a:pPr defTabSz="844083">
              <a:defRPr/>
            </a:pPr>
            <a:r>
              <a:rPr lang="ja-JP" altLang="en-US" sz="1477" dirty="0">
                <a:solidFill>
                  <a:schemeClr val="tx1"/>
                </a:solidFill>
                <a:latin typeface="HG丸ｺﾞｼｯｸM-PRO" panose="020F0600000000000000" pitchFamily="50" charset="-128"/>
                <a:ea typeface="HG丸ｺﾞｼｯｸM-PRO" panose="020F0600000000000000" pitchFamily="50" charset="-128"/>
              </a:rPr>
              <a:t>　管路等の設置場所や諸元を把握するため、以下の事項を記載する。</a:t>
            </a:r>
            <a:endParaRPr lang="en-US" altLang="ja-JP" sz="1477" dirty="0">
              <a:solidFill>
                <a:schemeClr val="tx1"/>
              </a:solidFill>
              <a:latin typeface="HG丸ｺﾞｼｯｸM-PRO" panose="020F0600000000000000" pitchFamily="50" charset="-128"/>
              <a:ea typeface="HG丸ｺﾞｼｯｸM-PRO" panose="020F0600000000000000" pitchFamily="50" charset="-128"/>
            </a:endParaRPr>
          </a:p>
          <a:p>
            <a:pPr marL="328254" indent="-328254" defTabSz="844083">
              <a:spcBef>
                <a:spcPts val="554"/>
              </a:spcBef>
              <a:defRPr/>
            </a:pPr>
            <a:r>
              <a:rPr lang="ja-JP" altLang="en-US" sz="1477" dirty="0">
                <a:solidFill>
                  <a:schemeClr val="tx1"/>
                </a:solidFill>
                <a:latin typeface="HG丸ｺﾞｼｯｸM-PRO" panose="020F0600000000000000" pitchFamily="50" charset="-128"/>
                <a:ea typeface="HG丸ｺﾞｼｯｸM-PRO" panose="020F0600000000000000" pitchFamily="50" charset="-128"/>
              </a:rPr>
              <a:t>　・ 管路等の基本情報（管路等の位置、口径、材質）</a:t>
            </a:r>
          </a:p>
          <a:p>
            <a:pPr marL="328254" indent="-328254" defTabSz="844083">
              <a:spcBef>
                <a:spcPts val="554"/>
              </a:spcBef>
              <a:defRPr/>
            </a:pPr>
            <a:r>
              <a:rPr lang="ja-JP" altLang="en-US" sz="1477" dirty="0">
                <a:solidFill>
                  <a:schemeClr val="tx1"/>
                </a:solidFill>
                <a:latin typeface="HG丸ｺﾞｼｯｸM-PRO" panose="020F0600000000000000" pitchFamily="50" charset="-128"/>
                <a:ea typeface="HG丸ｺﾞｼｯｸM-PRO" panose="020F0600000000000000" pitchFamily="50" charset="-128"/>
              </a:rPr>
              <a:t>　・ 制水弁・空気弁・消火栓・減圧弁及び排水設備の位置及び種類</a:t>
            </a:r>
          </a:p>
          <a:p>
            <a:pPr marL="328254" indent="-328254" defTabSz="844083">
              <a:spcBef>
                <a:spcPts val="554"/>
              </a:spcBef>
              <a:defRPr/>
            </a:pPr>
            <a:r>
              <a:rPr lang="ja-JP" altLang="en-US" sz="1477" dirty="0">
                <a:solidFill>
                  <a:schemeClr val="tx1"/>
                </a:solidFill>
                <a:latin typeface="HG丸ｺﾞｼｯｸM-PRO" panose="020F0600000000000000" pitchFamily="50" charset="-128"/>
                <a:ea typeface="HG丸ｺﾞｼｯｸM-PRO" panose="020F0600000000000000" pitchFamily="50" charset="-128"/>
              </a:rPr>
              <a:t>　・ その他地図情報（市区町村名とその境界線、方位、縮尺、凡例及び作成の年月日、付近の道路・河川・鉄道等の位置）</a:t>
            </a:r>
          </a:p>
        </p:txBody>
      </p:sp>
      <p:sp>
        <p:nvSpPr>
          <p:cNvPr id="12" name="角丸四角形 11"/>
          <p:cNvSpPr/>
          <p:nvPr/>
        </p:nvSpPr>
        <p:spPr>
          <a:xfrm>
            <a:off x="3574966" y="5024254"/>
            <a:ext cx="5516921" cy="1528785"/>
          </a:xfrm>
          <a:prstGeom prst="roundRect">
            <a:avLst>
              <a:gd name="adj" fmla="val 1010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tIns="299077" rIns="66462" bIns="299077" rtlCol="0" anchor="ctr"/>
          <a:lstStyle/>
          <a:p>
            <a:pPr marL="246191" indent="-246191" defTabSz="844083">
              <a:spcBef>
                <a:spcPts val="554"/>
              </a:spcBef>
              <a:defRPr/>
            </a:pPr>
            <a:r>
              <a:rPr lang="en-US" altLang="ja-JP" sz="1477" b="1" dirty="0">
                <a:solidFill>
                  <a:schemeClr val="tx1"/>
                </a:solidFill>
                <a:latin typeface="HG丸ｺﾞｼｯｸM-PRO" panose="020F0600000000000000" pitchFamily="50" charset="-128"/>
                <a:ea typeface="HG丸ｺﾞｼｯｸM-PRO" panose="020F0600000000000000" pitchFamily="50" charset="-128"/>
              </a:rPr>
              <a:t>【</a:t>
            </a:r>
            <a:r>
              <a:rPr lang="ja-JP" altLang="en-US" sz="1477" b="1" dirty="0">
                <a:solidFill>
                  <a:schemeClr val="tx1"/>
                </a:solidFill>
                <a:latin typeface="HG丸ｺﾞｼｯｸM-PRO" panose="020F0600000000000000" pitchFamily="50" charset="-128"/>
                <a:ea typeface="HG丸ｺﾞｼｯｸM-PRO" panose="020F0600000000000000" pitchFamily="50" charset="-128"/>
              </a:rPr>
              <a:t>補足</a:t>
            </a:r>
            <a:r>
              <a:rPr lang="en-US" altLang="ja-JP" sz="1477" b="1" dirty="0">
                <a:solidFill>
                  <a:schemeClr val="tx1"/>
                </a:solidFill>
                <a:latin typeface="HG丸ｺﾞｼｯｸM-PRO" panose="020F0600000000000000" pitchFamily="50" charset="-128"/>
                <a:ea typeface="HG丸ｺﾞｼｯｸM-PRO" panose="020F0600000000000000" pitchFamily="50" charset="-128"/>
              </a:rPr>
              <a:t>】</a:t>
            </a:r>
          </a:p>
          <a:p>
            <a:pPr marL="246191" indent="-246191" defTabSz="844083">
              <a:spcBef>
                <a:spcPts val="554"/>
              </a:spcBef>
              <a:defRPr/>
            </a:pPr>
            <a:r>
              <a:rPr lang="ja-JP" altLang="en-US" sz="1477" dirty="0">
                <a:solidFill>
                  <a:schemeClr val="tx1"/>
                </a:solidFill>
                <a:latin typeface="HG丸ｺﾞｼｯｸM-PRO" panose="020F0600000000000000" pitchFamily="50" charset="-128"/>
                <a:ea typeface="HG丸ｺﾞｼｯｸM-PRO" panose="020F0600000000000000" pitchFamily="50" charset="-128"/>
              </a:rPr>
              <a:t>　・管路等調書に記載の情報との関連が分かるよう作成する。</a:t>
            </a:r>
            <a:endParaRPr lang="en-US" altLang="ja-JP" sz="1477" dirty="0">
              <a:solidFill>
                <a:schemeClr val="tx1"/>
              </a:solidFill>
              <a:latin typeface="HG丸ｺﾞｼｯｸM-PRO" panose="020F0600000000000000" pitchFamily="50" charset="-128"/>
              <a:ea typeface="HG丸ｺﾞｼｯｸM-PRO" panose="020F0600000000000000" pitchFamily="50" charset="-128"/>
            </a:endParaRPr>
          </a:p>
          <a:p>
            <a:pPr marL="246191" indent="-246191" defTabSz="844083">
              <a:spcBef>
                <a:spcPts val="554"/>
              </a:spcBef>
              <a:defRPr/>
            </a:pPr>
            <a:r>
              <a:rPr lang="ja-JP" altLang="en-US" sz="1477" dirty="0">
                <a:solidFill>
                  <a:schemeClr val="tx1"/>
                </a:solidFill>
                <a:latin typeface="HG丸ｺﾞｼｯｸM-PRO" panose="020F0600000000000000" pitchFamily="50" charset="-128"/>
                <a:ea typeface="HG丸ｺﾞｼｯｸM-PRO" panose="020F0600000000000000" pitchFamily="50" charset="-128"/>
              </a:rPr>
              <a:t>　・縮尺や図面枚数等は事業規模に応じて適切に設定する。</a:t>
            </a:r>
            <a:endParaRPr lang="en-US" altLang="ja-JP" sz="1477" dirty="0">
              <a:solidFill>
                <a:schemeClr val="tx1"/>
              </a:solidFill>
              <a:latin typeface="HG丸ｺﾞｼｯｸM-PRO" panose="020F0600000000000000" pitchFamily="50" charset="-128"/>
              <a:ea typeface="HG丸ｺﾞｼｯｸM-PRO" panose="020F0600000000000000" pitchFamily="50" charset="-128"/>
            </a:endParaRPr>
          </a:p>
          <a:p>
            <a:pPr marL="328254" indent="-328254" defTabSz="844083">
              <a:spcBef>
                <a:spcPts val="554"/>
              </a:spcBef>
              <a:defRPr/>
            </a:pPr>
            <a:r>
              <a:rPr lang="ja-JP" altLang="en-US" sz="1477" dirty="0">
                <a:solidFill>
                  <a:schemeClr val="tx1"/>
                </a:solidFill>
                <a:latin typeface="HG丸ｺﾞｼｯｸM-PRO" panose="020F0600000000000000" pitchFamily="50" charset="-128"/>
                <a:ea typeface="HG丸ｺﾞｼｯｸM-PRO" panose="020F0600000000000000" pitchFamily="50" charset="-128"/>
              </a:rPr>
              <a:t>　・電子システムで把握している場合も、施設平面図が整備されていると見なす。</a:t>
            </a:r>
          </a:p>
        </p:txBody>
      </p:sp>
      <p:sp>
        <p:nvSpPr>
          <p:cNvPr id="8" name="テキスト ボックス 7"/>
          <p:cNvSpPr txBox="1"/>
          <p:nvPr/>
        </p:nvSpPr>
        <p:spPr>
          <a:xfrm>
            <a:off x="102349" y="2299028"/>
            <a:ext cx="444352" cy="248530"/>
          </a:xfrm>
          <a:prstGeom prst="rect">
            <a:avLst/>
          </a:prstGeom>
          <a:noFill/>
        </p:spPr>
        <p:txBody>
          <a:bodyPr wrap="none" rtlCol="0">
            <a:spAutoFit/>
          </a:bodyPr>
          <a:lstStyle/>
          <a:p>
            <a:r>
              <a:rPr lang="ja-JP" altLang="en-US" sz="1015" dirty="0"/>
              <a:t>凡例</a:t>
            </a:r>
          </a:p>
        </p:txBody>
      </p:sp>
      <p:sp>
        <p:nvSpPr>
          <p:cNvPr id="16" name="正方形/長方形 15"/>
          <p:cNvSpPr/>
          <p:nvPr/>
        </p:nvSpPr>
        <p:spPr>
          <a:xfrm>
            <a:off x="1049147" y="5926632"/>
            <a:ext cx="1063503" cy="112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Calibri"/>
              <a:ea typeface="ＭＳ Ｐゴシック" panose="020B0600070205080204" pitchFamily="50" charset="-128"/>
            </a:endParaRPr>
          </a:p>
        </p:txBody>
      </p:sp>
      <p:pic>
        <p:nvPicPr>
          <p:cNvPr id="10" name="図 9"/>
          <p:cNvPicPr>
            <a:picLocks noChangeAspect="1"/>
          </p:cNvPicPr>
          <p:nvPr/>
        </p:nvPicPr>
        <p:blipFill rotWithShape="1">
          <a:blip r:embed="rId4"/>
          <a:srcRect l="52124" t="77689" r="42921" b="2173"/>
          <a:stretch/>
        </p:blipFill>
        <p:spPr>
          <a:xfrm rot="20987552">
            <a:off x="1686682" y="2266217"/>
            <a:ext cx="465282" cy="1063504"/>
          </a:xfrm>
          <a:prstGeom prst="rect">
            <a:avLst/>
          </a:prstGeom>
        </p:spPr>
      </p:pic>
      <p:pic>
        <p:nvPicPr>
          <p:cNvPr id="5" name="図 4"/>
          <p:cNvPicPr>
            <a:picLocks noChangeAspect="1"/>
          </p:cNvPicPr>
          <p:nvPr/>
        </p:nvPicPr>
        <p:blipFill>
          <a:blip r:embed="rId5"/>
          <a:stretch>
            <a:fillRect/>
          </a:stretch>
        </p:blipFill>
        <p:spPr>
          <a:xfrm>
            <a:off x="118583" y="2564904"/>
            <a:ext cx="1486150" cy="3956664"/>
          </a:xfrm>
          <a:prstGeom prst="rect">
            <a:avLst/>
          </a:prstGeom>
        </p:spPr>
      </p:pic>
      <p:sp>
        <p:nvSpPr>
          <p:cNvPr id="15" name="正方形/長方形 14"/>
          <p:cNvSpPr/>
          <p:nvPr/>
        </p:nvSpPr>
        <p:spPr>
          <a:xfrm>
            <a:off x="-4900" y="263771"/>
            <a:ext cx="9144000" cy="373539"/>
          </a:xfrm>
          <a:prstGeom prst="rect">
            <a:avLst/>
          </a:prstGeom>
          <a:solidFill>
            <a:srgbClr val="002060"/>
          </a:solidFill>
          <a:ln w="25400" cap="flat" cmpd="sng" algn="ctr">
            <a:solidFill>
              <a:srgbClr val="002060"/>
            </a:solidFill>
            <a:prstDash val="solid"/>
          </a:ln>
          <a:effectLst/>
        </p:spPr>
        <p:txBody>
          <a:bodyPr rtlCol="0" anchor="ctr"/>
          <a:lstStyle/>
          <a:p>
            <a:pPr algn="ctr">
              <a:defRPr/>
            </a:pPr>
            <a:r>
              <a:rPr kumimoji="0" lang="ja-JP" altLang="en-US" sz="2215" b="1" kern="0" dirty="0">
                <a:solidFill>
                  <a:prstClr val="white"/>
                </a:solidFill>
              </a:rPr>
              <a:t>施設平面図（管路等の例）</a:t>
            </a:r>
          </a:p>
        </p:txBody>
      </p:sp>
      <p:sp>
        <p:nvSpPr>
          <p:cNvPr id="2" name="スライド番号プレースホルダー 1"/>
          <p:cNvSpPr>
            <a:spLocks noGrp="1"/>
          </p:cNvSpPr>
          <p:nvPr>
            <p:ph type="sldNum" sz="quarter" idx="4"/>
          </p:nvPr>
        </p:nvSpPr>
        <p:spPr/>
        <p:txBody>
          <a:bodyPr/>
          <a:lstStyle/>
          <a:p>
            <a:pPr>
              <a:defRPr/>
            </a:pPr>
            <a:fld id="{B4EBB0DA-BF6C-4129-87A0-EA8FF391626F}" type="slidenum">
              <a:rPr lang="ja-JP" altLang="en-US" smtClean="0">
                <a:solidFill>
                  <a:prstClr val="black">
                    <a:tint val="75000"/>
                  </a:prstClr>
                </a:solidFill>
              </a:rPr>
              <a:pPr>
                <a:defRPr/>
              </a:pPr>
              <a:t>61</a:t>
            </a:fld>
            <a:endParaRPr lang="ja-JP" altLang="en-US" dirty="0">
              <a:solidFill>
                <a:prstClr val="black">
                  <a:tint val="75000"/>
                </a:prstClr>
              </a:solidFill>
            </a:endParaRPr>
          </a:p>
        </p:txBody>
      </p:sp>
    </p:spTree>
    <p:extLst>
      <p:ext uri="{BB962C8B-B14F-4D97-AF65-F5344CB8AC3E}">
        <p14:creationId xmlns:p14="http://schemas.microsoft.com/office/powerpoint/2010/main" val="41969296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13" y="2516397"/>
            <a:ext cx="5649858" cy="38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テキスト ボックス 11"/>
          <p:cNvSpPr txBox="1"/>
          <p:nvPr/>
        </p:nvSpPr>
        <p:spPr>
          <a:xfrm>
            <a:off x="1613836" y="6352424"/>
            <a:ext cx="2571074" cy="291170"/>
          </a:xfrm>
          <a:prstGeom prst="rect">
            <a:avLst/>
          </a:prstGeom>
          <a:noFill/>
        </p:spPr>
        <p:txBody>
          <a:bodyPr wrap="square" rtlCol="0">
            <a:spAutoFit/>
          </a:bodyPr>
          <a:lstStyle/>
          <a:p>
            <a:pPr marL="246191"/>
            <a:r>
              <a:rPr lang="ja-JP" altLang="en-US" sz="1292" dirty="0">
                <a:latin typeface="+mn-ea"/>
              </a:rPr>
              <a:t>幹線制水弁台帳（例）</a:t>
            </a:r>
            <a:endParaRPr lang="en-US" altLang="ja-JP" sz="1292" dirty="0">
              <a:latin typeface="+mn-ea"/>
            </a:endParaRPr>
          </a:p>
        </p:txBody>
      </p:sp>
      <p:sp>
        <p:nvSpPr>
          <p:cNvPr id="13" name="テキスト ボックス 12"/>
          <p:cNvSpPr txBox="1"/>
          <p:nvPr/>
        </p:nvSpPr>
        <p:spPr>
          <a:xfrm>
            <a:off x="6100785" y="6339387"/>
            <a:ext cx="2571074" cy="291170"/>
          </a:xfrm>
          <a:prstGeom prst="rect">
            <a:avLst/>
          </a:prstGeom>
          <a:noFill/>
        </p:spPr>
        <p:txBody>
          <a:bodyPr wrap="square" rtlCol="0">
            <a:spAutoFit/>
          </a:bodyPr>
          <a:lstStyle/>
          <a:p>
            <a:pPr marL="246191" algn="ctr"/>
            <a:r>
              <a:rPr lang="ja-JP" altLang="en-US" sz="1292" dirty="0">
                <a:latin typeface="+mn-ea"/>
              </a:rPr>
              <a:t>制水弁台帳（例）</a:t>
            </a:r>
            <a:endParaRPr lang="en-US" altLang="ja-JP" sz="1292" dirty="0">
              <a:latin typeface="+mn-ea"/>
            </a:endParaRP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2505" y="2365498"/>
            <a:ext cx="3129154" cy="398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角丸四角形 14"/>
          <p:cNvSpPr/>
          <p:nvPr/>
        </p:nvSpPr>
        <p:spPr>
          <a:xfrm>
            <a:off x="191529" y="703775"/>
            <a:ext cx="7969794" cy="1501810"/>
          </a:xfrm>
          <a:prstGeom prst="roundRect">
            <a:avLst>
              <a:gd name="adj" fmla="val 858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99077" bIns="299077" rtlCol="0" anchor="ctr"/>
          <a:lstStyle/>
          <a:p>
            <a:pPr defTabSz="844083">
              <a:spcBef>
                <a:spcPts val="554"/>
              </a:spcBef>
              <a:defRPr/>
            </a:pPr>
            <a:r>
              <a:rPr lang="ja-JP" altLang="en-US" sz="1477" u="sng" dirty="0">
                <a:solidFill>
                  <a:schemeClr val="tx1"/>
                </a:solidFill>
                <a:latin typeface="HG丸ｺﾞｼｯｸM-PRO" panose="020F0600000000000000" pitchFamily="50" charset="-128"/>
                <a:ea typeface="HG丸ｺﾞｼｯｸM-PRO" panose="020F0600000000000000" pitchFamily="50" charset="-128"/>
              </a:rPr>
              <a:t>一般図、施設平面図又はその他の図面のいずれかにおいて</a:t>
            </a:r>
            <a:r>
              <a:rPr lang="ja-JP" altLang="en-US" sz="1477" dirty="0">
                <a:solidFill>
                  <a:schemeClr val="tx1"/>
                </a:solidFill>
                <a:latin typeface="HG丸ｺﾞｼｯｸM-PRO" panose="020F0600000000000000" pitchFamily="50" charset="-128"/>
                <a:ea typeface="HG丸ｺﾞｼｯｸM-PRO" panose="020F0600000000000000" pitchFamily="50" charset="-128"/>
              </a:rPr>
              <a:t>、以下の事項を記載する。</a:t>
            </a:r>
            <a:endParaRPr lang="en-US" altLang="ja-JP" sz="1477" dirty="0">
              <a:solidFill>
                <a:schemeClr val="tx1"/>
              </a:solidFill>
              <a:latin typeface="HG丸ｺﾞｼｯｸM-PRO" panose="020F0600000000000000" pitchFamily="50" charset="-128"/>
              <a:ea typeface="HG丸ｺﾞｼｯｸM-PRO" panose="020F0600000000000000" pitchFamily="50" charset="-128"/>
            </a:endParaRPr>
          </a:p>
          <a:p>
            <a:pPr marL="250587" indent="-250587" defTabSz="844083">
              <a:spcBef>
                <a:spcPts val="554"/>
              </a:spcBef>
              <a:defRPr/>
            </a:pPr>
            <a:r>
              <a:rPr lang="ja-JP" altLang="en-US" sz="1477" dirty="0">
                <a:solidFill>
                  <a:schemeClr val="tx1"/>
                </a:solidFill>
                <a:latin typeface="HG丸ｺﾞｼｯｸM-PRO" panose="020F0600000000000000" pitchFamily="50" charset="-128"/>
                <a:ea typeface="HG丸ｺﾞｼｯｸM-PRO" panose="020F0600000000000000" pitchFamily="50" charset="-128"/>
              </a:rPr>
              <a:t>　・管路等の設置年度、継手形式及び土かぶり</a:t>
            </a:r>
          </a:p>
          <a:p>
            <a:pPr marL="250587" indent="-250587" defTabSz="844083">
              <a:spcBef>
                <a:spcPts val="554"/>
              </a:spcBef>
              <a:defRPr/>
            </a:pPr>
            <a:r>
              <a:rPr lang="ja-JP" altLang="en-US" sz="1477" dirty="0">
                <a:solidFill>
                  <a:schemeClr val="tx1"/>
                </a:solidFill>
                <a:latin typeface="HG丸ｺﾞｼｯｸM-PRO" panose="020F0600000000000000" pitchFamily="50" charset="-128"/>
                <a:ea typeface="HG丸ｺﾞｼｯｸM-PRO" panose="020F0600000000000000" pitchFamily="50" charset="-128"/>
              </a:rPr>
              <a:t>　・制水弁、空気弁、消火栓、減圧弁及び排水設備の形式及び口径</a:t>
            </a:r>
            <a:endParaRPr lang="en-US" altLang="ja-JP" sz="1477" dirty="0">
              <a:solidFill>
                <a:schemeClr val="tx1"/>
              </a:solidFill>
              <a:latin typeface="HG丸ｺﾞｼｯｸM-PRO" panose="020F0600000000000000" pitchFamily="50" charset="-128"/>
              <a:ea typeface="HG丸ｺﾞｼｯｸM-PRO" panose="020F0600000000000000" pitchFamily="50" charset="-128"/>
            </a:endParaRPr>
          </a:p>
          <a:p>
            <a:pPr defTabSz="844083">
              <a:spcBef>
                <a:spcPts val="554"/>
              </a:spcBef>
              <a:defRPr/>
            </a:pPr>
            <a:r>
              <a:rPr lang="ja-JP" altLang="en-US" sz="1477" dirty="0">
                <a:solidFill>
                  <a:schemeClr val="tx1"/>
                </a:solidFill>
                <a:latin typeface="HG丸ｺﾞｼｯｸM-PRO" panose="020F0600000000000000" pitchFamily="50" charset="-128"/>
                <a:ea typeface="HG丸ｺﾞｼｯｸM-PRO" panose="020F0600000000000000" pitchFamily="50" charset="-128"/>
              </a:rPr>
              <a:t>　・止水栓の位置</a:t>
            </a:r>
          </a:p>
          <a:p>
            <a:pPr marL="250587" indent="-250587" defTabSz="844083">
              <a:spcBef>
                <a:spcPts val="554"/>
              </a:spcBef>
              <a:defRPr/>
            </a:pPr>
            <a:r>
              <a:rPr lang="ja-JP" altLang="en-US" sz="1477" dirty="0">
                <a:solidFill>
                  <a:schemeClr val="tx1"/>
                </a:solidFill>
                <a:latin typeface="HG丸ｺﾞｼｯｸM-PRO" panose="020F0600000000000000" pitchFamily="50" charset="-128"/>
                <a:ea typeface="HG丸ｺﾞｼｯｸM-PRO" panose="020F0600000000000000" pitchFamily="50" charset="-128"/>
              </a:rPr>
              <a:t>　・道路、河川、鉄道等を架空横断する管路等の構造形式、条数及び延長</a:t>
            </a:r>
          </a:p>
        </p:txBody>
      </p:sp>
      <p:sp>
        <p:nvSpPr>
          <p:cNvPr id="2" name="正方形/長方形 1"/>
          <p:cNvSpPr/>
          <p:nvPr/>
        </p:nvSpPr>
        <p:spPr>
          <a:xfrm>
            <a:off x="28263" y="2252393"/>
            <a:ext cx="2685352" cy="319639"/>
          </a:xfrm>
          <a:prstGeom prst="rect">
            <a:avLst/>
          </a:prstGeom>
        </p:spPr>
        <p:txBody>
          <a:bodyPr wrap="none">
            <a:spAutoFit/>
          </a:bodyPr>
          <a:lstStyle/>
          <a:p>
            <a:pPr algn="ctr">
              <a:defRPr/>
            </a:pPr>
            <a:r>
              <a:rPr kumimoji="0" lang="ja-JP" altLang="en-US" sz="1477" b="1" kern="0" dirty="0"/>
              <a:t>○制水弁台帳として整備した例</a:t>
            </a:r>
          </a:p>
        </p:txBody>
      </p:sp>
      <p:sp>
        <p:nvSpPr>
          <p:cNvPr id="9" name="正方形/長方形 8"/>
          <p:cNvSpPr/>
          <p:nvPr/>
        </p:nvSpPr>
        <p:spPr>
          <a:xfrm>
            <a:off x="-4900" y="263771"/>
            <a:ext cx="9144000" cy="373539"/>
          </a:xfrm>
          <a:prstGeom prst="rect">
            <a:avLst/>
          </a:prstGeom>
          <a:solidFill>
            <a:srgbClr val="002060"/>
          </a:solidFill>
          <a:ln w="25400" cap="flat" cmpd="sng" algn="ctr">
            <a:solidFill>
              <a:srgbClr val="002060"/>
            </a:solidFill>
            <a:prstDash val="solid"/>
          </a:ln>
          <a:effectLst/>
        </p:spPr>
        <p:txBody>
          <a:bodyPr rtlCol="0" anchor="ctr"/>
          <a:lstStyle/>
          <a:p>
            <a:pPr algn="ctr">
              <a:defRPr/>
            </a:pPr>
            <a:r>
              <a:rPr kumimoji="0" lang="ja-JP" altLang="en-US" sz="2215" b="1" kern="0" dirty="0">
                <a:solidFill>
                  <a:prstClr val="white"/>
                </a:solidFill>
              </a:rPr>
              <a:t>形式を問わず整備すべき情報　（制水弁台帳として整備した例）</a:t>
            </a:r>
          </a:p>
        </p:txBody>
      </p:sp>
      <p:sp>
        <p:nvSpPr>
          <p:cNvPr id="3" name="スライド番号プレースホルダー 2"/>
          <p:cNvSpPr>
            <a:spLocks noGrp="1"/>
          </p:cNvSpPr>
          <p:nvPr>
            <p:ph type="sldNum" sz="quarter" idx="4"/>
          </p:nvPr>
        </p:nvSpPr>
        <p:spPr/>
        <p:txBody>
          <a:bodyPr/>
          <a:lstStyle/>
          <a:p>
            <a:pPr>
              <a:defRPr/>
            </a:pPr>
            <a:fld id="{B4EBB0DA-BF6C-4129-87A0-EA8FF391626F}" type="slidenum">
              <a:rPr lang="ja-JP" altLang="en-US" smtClean="0">
                <a:solidFill>
                  <a:prstClr val="black">
                    <a:tint val="75000"/>
                  </a:prstClr>
                </a:solidFill>
              </a:rPr>
              <a:pPr>
                <a:defRPr/>
              </a:pPr>
              <a:t>62</a:t>
            </a:fld>
            <a:endParaRPr lang="ja-JP" altLang="en-US" dirty="0">
              <a:solidFill>
                <a:prstClr val="black">
                  <a:tint val="75000"/>
                </a:prstClr>
              </a:solidFill>
            </a:endParaRPr>
          </a:p>
        </p:txBody>
      </p:sp>
    </p:spTree>
    <p:extLst>
      <p:ext uri="{BB962C8B-B14F-4D97-AF65-F5344CB8AC3E}">
        <p14:creationId xmlns:p14="http://schemas.microsoft.com/office/powerpoint/2010/main" val="8663275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0629" y="2745545"/>
            <a:ext cx="8773898" cy="3616246"/>
          </a:xfrm>
          <a:prstGeom prst="rect">
            <a:avLst/>
          </a:prstGeom>
          <a:noFill/>
        </p:spPr>
        <p:txBody>
          <a:bodyPr wrap="square" rtlCol="0">
            <a:spAutoFit/>
          </a:bodyPr>
          <a:lstStyle/>
          <a:p>
            <a:pPr marL="199390" indent="-422041"/>
            <a:r>
              <a:rPr lang="ja-JP" altLang="en-US" sz="1662" dirty="0">
                <a:latin typeface="+mn-ea"/>
              </a:rPr>
              <a:t>② 長期的な資産管理を効率的に行う観点から、台帳の電子化に努める。</a:t>
            </a:r>
            <a:endParaRPr lang="en-US" altLang="ja-JP" sz="1662" dirty="0">
              <a:latin typeface="+mn-ea"/>
            </a:endParaRPr>
          </a:p>
          <a:p>
            <a:pPr marL="199390" indent="-422041"/>
            <a:endParaRPr lang="en-US" altLang="ja-JP" sz="1292" dirty="0">
              <a:latin typeface="+mn-ea"/>
            </a:endParaRPr>
          </a:p>
          <a:p>
            <a:pPr marL="199390" indent="-422041"/>
            <a:r>
              <a:rPr lang="ja-JP" altLang="en-US" sz="1662" dirty="0">
                <a:latin typeface="+mn-ea"/>
              </a:rPr>
              <a:t>③ </a:t>
            </a:r>
            <a:r>
              <a:rPr lang="ja-JP" altLang="en-US" sz="1662" dirty="0">
                <a:solidFill>
                  <a:prstClr val="black"/>
                </a:solidFill>
                <a:latin typeface="+mn-ea"/>
              </a:rPr>
              <a:t>資産データの一部が欠損している場合は、以下の方法等による情報の補完を検討する。</a:t>
            </a:r>
          </a:p>
          <a:p>
            <a:pPr marL="199390" indent="-422041"/>
            <a:endParaRPr lang="en-US" altLang="ja-JP" sz="1662" dirty="0">
              <a:solidFill>
                <a:prstClr val="black"/>
              </a:solidFill>
              <a:latin typeface="+mn-ea"/>
            </a:endParaRPr>
          </a:p>
          <a:p>
            <a:pPr marL="199390" indent="-422041"/>
            <a:endParaRPr lang="en-US" altLang="ja-JP" sz="1662" dirty="0">
              <a:solidFill>
                <a:prstClr val="black"/>
              </a:solidFill>
              <a:latin typeface="+mn-ea"/>
            </a:endParaRPr>
          </a:p>
          <a:p>
            <a:pPr marL="199390" indent="-422041"/>
            <a:endParaRPr lang="en-US" altLang="ja-JP" sz="1662" dirty="0">
              <a:solidFill>
                <a:prstClr val="black"/>
              </a:solidFill>
              <a:latin typeface="+mn-ea"/>
            </a:endParaRPr>
          </a:p>
          <a:p>
            <a:pPr marL="199390" indent="-422041"/>
            <a:endParaRPr lang="en-US" altLang="ja-JP" sz="1662" dirty="0">
              <a:solidFill>
                <a:prstClr val="black"/>
              </a:solidFill>
              <a:latin typeface="+mn-ea"/>
            </a:endParaRPr>
          </a:p>
          <a:p>
            <a:pPr marL="199390" indent="-422041"/>
            <a:endParaRPr lang="en-US" altLang="ja-JP" sz="1662" dirty="0">
              <a:solidFill>
                <a:prstClr val="black"/>
              </a:solidFill>
              <a:latin typeface="+mn-ea"/>
            </a:endParaRPr>
          </a:p>
          <a:p>
            <a:pPr marL="199390" indent="-422041"/>
            <a:endParaRPr lang="en-US" altLang="ja-JP" sz="1662" dirty="0">
              <a:solidFill>
                <a:prstClr val="black"/>
              </a:solidFill>
              <a:latin typeface="+mn-ea"/>
            </a:endParaRPr>
          </a:p>
          <a:p>
            <a:pPr marL="243260" indent="-243260"/>
            <a:r>
              <a:rPr lang="ja-JP" altLang="en-US" sz="1662" dirty="0">
                <a:latin typeface="+mn-ea"/>
              </a:rPr>
              <a:t>④ 災害時でも台帳が活用できるよう、分散保管やバックアップ、停電対策等の危機管理対策を行う。</a:t>
            </a:r>
            <a:endParaRPr lang="en-US" altLang="ja-JP" sz="1662" dirty="0">
              <a:latin typeface="+mn-ea"/>
            </a:endParaRPr>
          </a:p>
          <a:p>
            <a:pPr marL="243260" indent="-243260"/>
            <a:endParaRPr lang="en-US" altLang="ja-JP" sz="1662" dirty="0">
              <a:latin typeface="+mn-ea"/>
            </a:endParaRPr>
          </a:p>
          <a:p>
            <a:pPr marL="243260" indent="-243260"/>
            <a:r>
              <a:rPr lang="ja-JP" altLang="en-US" sz="1662" dirty="0">
                <a:latin typeface="+mn-ea"/>
              </a:rPr>
              <a:t>⑤ 水道施設台帳の情報を固定資産台帳の情報に整合させることにより、中長期的な更新需要の算定の精度を向上させることについて検討する。</a:t>
            </a:r>
            <a:endParaRPr lang="en-US" altLang="ja-JP" sz="1662" dirty="0">
              <a:latin typeface="+mn-ea"/>
            </a:endParaRPr>
          </a:p>
        </p:txBody>
      </p:sp>
      <p:sp>
        <p:nvSpPr>
          <p:cNvPr id="12" name="テキスト ボックス 11"/>
          <p:cNvSpPr txBox="1"/>
          <p:nvPr/>
        </p:nvSpPr>
        <p:spPr>
          <a:xfrm>
            <a:off x="211385" y="968796"/>
            <a:ext cx="8773898" cy="348109"/>
          </a:xfrm>
          <a:prstGeom prst="rect">
            <a:avLst/>
          </a:prstGeom>
          <a:noFill/>
        </p:spPr>
        <p:txBody>
          <a:bodyPr wrap="square" rtlCol="0">
            <a:spAutoFit/>
          </a:bodyPr>
          <a:lstStyle/>
          <a:p>
            <a:pPr marL="199390" indent="-422041"/>
            <a:r>
              <a:rPr lang="ja-JP" altLang="en-US" sz="1662" dirty="0">
                <a:latin typeface="+mn-ea"/>
              </a:rPr>
              <a:t>① 水道施設の管理に活用できる情報も、水道施設台帳として整備する。</a:t>
            </a:r>
            <a:endParaRPr lang="en-US" altLang="ja-JP" sz="1662" dirty="0">
              <a:latin typeface="+mn-ea"/>
            </a:endParaRPr>
          </a:p>
        </p:txBody>
      </p:sp>
      <p:sp>
        <p:nvSpPr>
          <p:cNvPr id="13" name="テキスト ボックス 12"/>
          <p:cNvSpPr txBox="1"/>
          <p:nvPr/>
        </p:nvSpPr>
        <p:spPr>
          <a:xfrm>
            <a:off x="982678" y="1334155"/>
            <a:ext cx="5849265" cy="1371209"/>
          </a:xfrm>
          <a:prstGeom prst="rect">
            <a:avLst/>
          </a:prstGeom>
          <a:noFill/>
        </p:spPr>
        <p:txBody>
          <a:bodyPr wrap="square" rtlCol="0">
            <a:spAutoFit/>
          </a:bodyPr>
          <a:lstStyle/>
          <a:p>
            <a:pPr marL="410318" indent="-164127">
              <a:buFont typeface="Arial" panose="020B0604020202020204" pitchFamily="34" charset="0"/>
              <a:buChar char="•"/>
            </a:pPr>
            <a:r>
              <a:rPr lang="ja-JP" altLang="en-US" sz="1662" dirty="0">
                <a:latin typeface="+mn-ea"/>
              </a:rPr>
              <a:t>給水管に関する情報（口径・材質など）</a:t>
            </a:r>
            <a:endParaRPr lang="en-US" altLang="ja-JP" sz="1662" dirty="0">
              <a:latin typeface="+mn-ea"/>
            </a:endParaRPr>
          </a:p>
          <a:p>
            <a:pPr marL="410318" indent="-164127">
              <a:buFont typeface="Arial" panose="020B0604020202020204" pitchFamily="34" charset="0"/>
              <a:buChar char="•"/>
            </a:pPr>
            <a:r>
              <a:rPr lang="ja-JP" altLang="en-US" sz="1662" dirty="0">
                <a:latin typeface="+mn-ea"/>
              </a:rPr>
              <a:t>点検、修繕記録</a:t>
            </a:r>
            <a:endParaRPr lang="en-US" altLang="ja-JP" sz="1662" dirty="0">
              <a:latin typeface="+mn-ea"/>
            </a:endParaRPr>
          </a:p>
          <a:p>
            <a:pPr marL="410318" indent="-164127">
              <a:buFont typeface="Arial" panose="020B0604020202020204" pitchFamily="34" charset="0"/>
              <a:buChar char="•"/>
            </a:pPr>
            <a:r>
              <a:rPr lang="ja-JP" altLang="en-US" sz="1662" dirty="0">
                <a:latin typeface="+mn-ea"/>
              </a:rPr>
              <a:t>工事図面</a:t>
            </a:r>
            <a:endParaRPr lang="en-US" altLang="ja-JP" sz="1662" dirty="0">
              <a:latin typeface="+mn-ea"/>
            </a:endParaRPr>
          </a:p>
          <a:p>
            <a:pPr marL="410318" indent="-164127">
              <a:buFont typeface="Arial" panose="020B0604020202020204" pitchFamily="34" charset="0"/>
              <a:buChar char="•"/>
            </a:pPr>
            <a:r>
              <a:rPr lang="ja-JP" altLang="en-US" sz="1662" dirty="0">
                <a:latin typeface="+mn-ea"/>
              </a:rPr>
              <a:t>施設の写真</a:t>
            </a:r>
            <a:endParaRPr lang="en-US" altLang="ja-JP" sz="1662" dirty="0">
              <a:latin typeface="+mn-ea"/>
            </a:endParaRPr>
          </a:p>
          <a:p>
            <a:pPr marL="410318" indent="-164127">
              <a:buFont typeface="Arial" panose="020B0604020202020204" pitchFamily="34" charset="0"/>
              <a:buChar char="•"/>
            </a:pPr>
            <a:r>
              <a:rPr lang="ja-JP" altLang="en-US" sz="1662" dirty="0">
                <a:latin typeface="+mn-ea"/>
              </a:rPr>
              <a:t>制水弁の開閉状況　など</a:t>
            </a:r>
            <a:endParaRPr lang="en-US" altLang="ja-JP" sz="1662" dirty="0">
              <a:latin typeface="+mn-ea"/>
            </a:endParaRPr>
          </a:p>
        </p:txBody>
      </p:sp>
      <p:sp>
        <p:nvSpPr>
          <p:cNvPr id="3" name="正方形/長方形 2"/>
          <p:cNvSpPr/>
          <p:nvPr/>
        </p:nvSpPr>
        <p:spPr>
          <a:xfrm>
            <a:off x="1222975" y="3508863"/>
            <a:ext cx="7403629" cy="1371209"/>
          </a:xfrm>
          <a:prstGeom prst="rect">
            <a:avLst/>
          </a:prstGeom>
        </p:spPr>
        <p:txBody>
          <a:bodyPr wrap="square">
            <a:spAutoFit/>
          </a:bodyPr>
          <a:lstStyle/>
          <a:p>
            <a:pPr marL="222744" indent="-222744">
              <a:buFont typeface="Arial" panose="020B0604020202020204" pitchFamily="34" charset="0"/>
              <a:buChar char="•"/>
            </a:pPr>
            <a:r>
              <a:rPr lang="ja-JP" altLang="en-US" sz="1662" dirty="0">
                <a:solidFill>
                  <a:prstClr val="black"/>
                </a:solidFill>
                <a:latin typeface="+mn-ea"/>
              </a:rPr>
              <a:t>過去の工事記録整理</a:t>
            </a:r>
          </a:p>
          <a:p>
            <a:pPr marL="222744" indent="-222744">
              <a:buFont typeface="Arial" panose="020B0604020202020204" pitchFamily="34" charset="0"/>
              <a:buChar char="•"/>
            </a:pPr>
            <a:r>
              <a:rPr lang="ja-JP" altLang="en-US" sz="1662" dirty="0">
                <a:solidFill>
                  <a:prstClr val="black"/>
                </a:solidFill>
                <a:latin typeface="+mn-ea"/>
              </a:rPr>
              <a:t>現地調査　　</a:t>
            </a:r>
          </a:p>
          <a:p>
            <a:pPr marL="222744" indent="-222744">
              <a:buFont typeface="Arial" panose="020B0604020202020204" pitchFamily="34" charset="0"/>
              <a:buChar char="•"/>
            </a:pPr>
            <a:r>
              <a:rPr lang="ja-JP" altLang="en-US" sz="1662" dirty="0">
                <a:solidFill>
                  <a:prstClr val="black"/>
                </a:solidFill>
                <a:latin typeface="+mn-ea"/>
              </a:rPr>
              <a:t>他の社会資本（下水道、道路、電気及びガス等）の整備状況や同種管路の普及時期等から、当該施設の設置年度等を推測</a:t>
            </a:r>
            <a:endParaRPr lang="en-US" altLang="ja-JP" sz="1662" dirty="0">
              <a:solidFill>
                <a:prstClr val="black"/>
              </a:solidFill>
              <a:latin typeface="+mn-ea"/>
            </a:endParaRPr>
          </a:p>
          <a:p>
            <a:pPr marL="222744" indent="-222744">
              <a:buFont typeface="Arial" panose="020B0604020202020204" pitchFamily="34" charset="0"/>
              <a:buChar char="•"/>
            </a:pPr>
            <a:r>
              <a:rPr lang="ja-JP" altLang="en-US" sz="1662" dirty="0">
                <a:solidFill>
                  <a:prstClr val="black"/>
                </a:solidFill>
                <a:latin typeface="+mn-ea"/>
              </a:rPr>
              <a:t>過去に在籍していた職員への聞き取り調査　　</a:t>
            </a:r>
          </a:p>
        </p:txBody>
      </p:sp>
      <p:sp>
        <p:nvSpPr>
          <p:cNvPr id="8" name="正方形/長方形 7"/>
          <p:cNvSpPr/>
          <p:nvPr/>
        </p:nvSpPr>
        <p:spPr>
          <a:xfrm>
            <a:off x="-4900" y="263770"/>
            <a:ext cx="9144000" cy="506474"/>
          </a:xfrm>
          <a:prstGeom prst="rect">
            <a:avLst/>
          </a:prstGeom>
          <a:solidFill>
            <a:srgbClr val="002060"/>
          </a:solidFill>
          <a:ln w="25400" cap="flat" cmpd="sng" algn="ctr">
            <a:solidFill>
              <a:srgbClr val="002060"/>
            </a:solidFill>
            <a:prstDash val="solid"/>
          </a:ln>
          <a:effectLst/>
        </p:spPr>
        <p:txBody>
          <a:bodyPr rtlCol="0" anchor="ctr"/>
          <a:lstStyle/>
          <a:p>
            <a:pPr algn="ctr">
              <a:defRPr/>
            </a:pPr>
            <a:r>
              <a:rPr kumimoji="0" lang="ja-JP" altLang="en-US" sz="2215" b="1" kern="0" dirty="0">
                <a:solidFill>
                  <a:prstClr val="white"/>
                </a:solidFill>
              </a:rPr>
              <a:t>水道施設台帳の活用方法等の留意点について</a:t>
            </a:r>
          </a:p>
        </p:txBody>
      </p:sp>
      <p:sp>
        <p:nvSpPr>
          <p:cNvPr id="4" name="正方形/長方形 3"/>
          <p:cNvSpPr/>
          <p:nvPr/>
        </p:nvSpPr>
        <p:spPr>
          <a:xfrm>
            <a:off x="91627" y="836712"/>
            <a:ext cx="8988430" cy="56762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9" name="テキスト ボックス 8"/>
          <p:cNvSpPr txBox="1"/>
          <p:nvPr/>
        </p:nvSpPr>
        <p:spPr>
          <a:xfrm>
            <a:off x="317989" y="1347963"/>
            <a:ext cx="1129972" cy="348109"/>
          </a:xfrm>
          <a:prstGeom prst="rect">
            <a:avLst/>
          </a:prstGeom>
          <a:noFill/>
        </p:spPr>
        <p:txBody>
          <a:bodyPr wrap="square" rtlCol="0">
            <a:spAutoFit/>
          </a:bodyPr>
          <a:lstStyle/>
          <a:p>
            <a:pPr marL="246191"/>
            <a:r>
              <a:rPr lang="ja-JP" altLang="en-US" sz="1662" dirty="0">
                <a:latin typeface="+mn-ea"/>
              </a:rPr>
              <a:t>（例）</a:t>
            </a:r>
            <a:endParaRPr lang="en-US" altLang="ja-JP" sz="1662" dirty="0">
              <a:latin typeface="+mn-ea"/>
            </a:endParaRPr>
          </a:p>
        </p:txBody>
      </p:sp>
      <p:sp>
        <p:nvSpPr>
          <p:cNvPr id="5" name="スライド番号プレースホルダー 4"/>
          <p:cNvSpPr>
            <a:spLocks noGrp="1"/>
          </p:cNvSpPr>
          <p:nvPr>
            <p:ph type="sldNum" sz="quarter" idx="4"/>
          </p:nvPr>
        </p:nvSpPr>
        <p:spPr/>
        <p:txBody>
          <a:bodyPr/>
          <a:lstStyle/>
          <a:p>
            <a:pPr>
              <a:defRPr/>
            </a:pPr>
            <a:fld id="{B4EBB0DA-BF6C-4129-87A0-EA8FF391626F}" type="slidenum">
              <a:rPr lang="ja-JP" altLang="en-US" smtClean="0">
                <a:solidFill>
                  <a:prstClr val="black">
                    <a:tint val="75000"/>
                  </a:prstClr>
                </a:solidFill>
              </a:rPr>
              <a:pPr>
                <a:defRPr/>
              </a:pPr>
              <a:t>63</a:t>
            </a:fld>
            <a:endParaRPr lang="ja-JP" altLang="en-US" dirty="0">
              <a:solidFill>
                <a:prstClr val="black">
                  <a:tint val="75000"/>
                </a:prstClr>
              </a:solidFill>
            </a:endParaRPr>
          </a:p>
        </p:txBody>
      </p:sp>
    </p:spTree>
    <p:extLst>
      <p:ext uri="{BB962C8B-B14F-4D97-AF65-F5344CB8AC3E}">
        <p14:creationId xmlns:p14="http://schemas.microsoft.com/office/powerpoint/2010/main" val="1352986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864" y="3294982"/>
            <a:ext cx="2459829" cy="2487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角丸四角形 8"/>
          <p:cNvSpPr/>
          <p:nvPr/>
        </p:nvSpPr>
        <p:spPr>
          <a:xfrm>
            <a:off x="69172" y="703774"/>
            <a:ext cx="9012849" cy="1861130"/>
          </a:xfrm>
          <a:prstGeom prst="roundRect">
            <a:avLst>
              <a:gd name="adj" fmla="val 843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776" indent="-263776">
              <a:buFont typeface="Wingdings" panose="05000000000000000000" pitchFamily="2" charset="2"/>
              <a:buChar char="Ø"/>
            </a:pPr>
            <a:r>
              <a:rPr lang="ja-JP" altLang="en-US" sz="1846" dirty="0">
                <a:solidFill>
                  <a:schemeClr val="tx1"/>
                </a:solidFill>
              </a:rPr>
              <a:t>水道施設の維持管理や更新計画の検討に必要となる施設の構造、規模、数量、竣工日等のデータについては、約３／４の事業体が、「保管」又は「概ね保管」している。</a:t>
            </a:r>
            <a:endParaRPr lang="en-US" altLang="ja-JP" sz="1846" dirty="0">
              <a:solidFill>
                <a:schemeClr val="tx1"/>
              </a:solidFill>
            </a:endParaRPr>
          </a:p>
          <a:p>
            <a:pPr marL="263776" indent="-263776">
              <a:buFont typeface="Wingdings" panose="05000000000000000000" pitchFamily="2" charset="2"/>
              <a:buChar char="Ø"/>
            </a:pPr>
            <a:r>
              <a:rPr lang="ja-JP" altLang="en-US" sz="1846" dirty="0">
                <a:solidFill>
                  <a:schemeClr val="tx1"/>
                </a:solidFill>
              </a:rPr>
              <a:t>一方で、保管していない事業体では、</a:t>
            </a:r>
            <a:endParaRPr lang="en-US" altLang="ja-JP" sz="1846" dirty="0">
              <a:solidFill>
                <a:schemeClr val="tx1"/>
              </a:solidFill>
            </a:endParaRPr>
          </a:p>
          <a:p>
            <a:r>
              <a:rPr lang="ja-JP" altLang="en-US" sz="1846" dirty="0">
                <a:solidFill>
                  <a:schemeClr val="tx1"/>
                </a:solidFill>
              </a:rPr>
              <a:t>　　①管路では、修繕状況、工事費、図面、布設年度などが不明な場合が多い。</a:t>
            </a:r>
            <a:endParaRPr lang="en-US" altLang="ja-JP" sz="1846" dirty="0">
              <a:solidFill>
                <a:schemeClr val="tx1"/>
              </a:solidFill>
            </a:endParaRPr>
          </a:p>
          <a:p>
            <a:r>
              <a:rPr lang="ja-JP" altLang="en-US" sz="1846" dirty="0">
                <a:solidFill>
                  <a:schemeClr val="tx1"/>
                </a:solidFill>
              </a:rPr>
              <a:t>　　②施設では、修理情報、工事費、図面、完成年月日などが不明な場合が多い。</a:t>
            </a:r>
            <a:endParaRPr lang="en-US" altLang="ja-JP" sz="1846" dirty="0">
              <a:solidFill>
                <a:schemeClr val="tx1"/>
              </a:solidFill>
            </a:endParaRPr>
          </a:p>
        </p:txBody>
      </p:sp>
      <p:sp>
        <p:nvSpPr>
          <p:cNvPr id="21" name="テキスト ボックス 20"/>
          <p:cNvSpPr txBox="1"/>
          <p:nvPr/>
        </p:nvSpPr>
        <p:spPr>
          <a:xfrm>
            <a:off x="67901" y="2701711"/>
            <a:ext cx="2675732" cy="348109"/>
          </a:xfrm>
          <a:prstGeom prst="rect">
            <a:avLst/>
          </a:prstGeom>
          <a:noFill/>
        </p:spPr>
        <p:txBody>
          <a:bodyPr wrap="none" rtlCol="0">
            <a:spAutoFit/>
          </a:bodyPr>
          <a:lstStyle/>
          <a:p>
            <a:r>
              <a:rPr lang="ja-JP" altLang="en-US" sz="1662" dirty="0"/>
              <a:t>○データの保管状況（全体）</a:t>
            </a:r>
          </a:p>
        </p:txBody>
      </p:sp>
      <p:sp>
        <p:nvSpPr>
          <p:cNvPr id="23" name="テキスト ボックス 22"/>
          <p:cNvSpPr txBox="1"/>
          <p:nvPr/>
        </p:nvSpPr>
        <p:spPr>
          <a:xfrm>
            <a:off x="3131840" y="2701712"/>
            <a:ext cx="2470548" cy="546945"/>
          </a:xfrm>
          <a:prstGeom prst="rect">
            <a:avLst/>
          </a:prstGeom>
          <a:noFill/>
        </p:spPr>
        <p:txBody>
          <a:bodyPr wrap="none" rtlCol="0">
            <a:spAutoFit/>
          </a:bodyPr>
          <a:lstStyle/>
          <a:p>
            <a:r>
              <a:rPr lang="ja-JP" altLang="en-US" sz="1477" dirty="0"/>
              <a:t>○管路データで不足している</a:t>
            </a:r>
            <a:endParaRPr lang="en-US" altLang="ja-JP" sz="1477" dirty="0"/>
          </a:p>
          <a:p>
            <a:r>
              <a:rPr lang="ja-JP" altLang="en-US" sz="1477" dirty="0"/>
              <a:t>　主たるデータ</a:t>
            </a:r>
          </a:p>
        </p:txBody>
      </p:sp>
      <p:sp>
        <p:nvSpPr>
          <p:cNvPr id="24" name="正方形/長方形 23"/>
          <p:cNvSpPr/>
          <p:nvPr/>
        </p:nvSpPr>
        <p:spPr>
          <a:xfrm>
            <a:off x="3099436" y="2701711"/>
            <a:ext cx="5982584" cy="37183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3" name="パイ 2"/>
          <p:cNvSpPr/>
          <p:nvPr/>
        </p:nvSpPr>
        <p:spPr>
          <a:xfrm rot="11292085">
            <a:off x="267769" y="3539416"/>
            <a:ext cx="2303703" cy="2078820"/>
          </a:xfrm>
          <a:prstGeom prst="pie">
            <a:avLst>
              <a:gd name="adj1" fmla="val 21074150"/>
              <a:gd name="adj2" fmla="val 4925499"/>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schemeClr val="tx1"/>
              </a:solidFill>
            </a:endParaRPr>
          </a:p>
        </p:txBody>
      </p:sp>
      <p:sp>
        <p:nvSpPr>
          <p:cNvPr id="32" name="テキスト ボックス 31"/>
          <p:cNvSpPr txBox="1"/>
          <p:nvPr/>
        </p:nvSpPr>
        <p:spPr>
          <a:xfrm>
            <a:off x="6141025" y="2701713"/>
            <a:ext cx="2470548" cy="546945"/>
          </a:xfrm>
          <a:prstGeom prst="rect">
            <a:avLst/>
          </a:prstGeom>
          <a:noFill/>
        </p:spPr>
        <p:txBody>
          <a:bodyPr wrap="none" rtlCol="0">
            <a:spAutoFit/>
          </a:bodyPr>
          <a:lstStyle/>
          <a:p>
            <a:r>
              <a:rPr lang="ja-JP" altLang="en-US" sz="1477" dirty="0"/>
              <a:t>○施設データで不足している</a:t>
            </a:r>
            <a:endParaRPr lang="en-US" altLang="ja-JP" sz="1477" dirty="0"/>
          </a:p>
          <a:p>
            <a:r>
              <a:rPr lang="ja-JP" altLang="en-US" sz="1477" dirty="0"/>
              <a:t>　主たるデータ</a:t>
            </a:r>
          </a:p>
        </p:txBody>
      </p:sp>
      <p:sp>
        <p:nvSpPr>
          <p:cNvPr id="22" name="正方形/長方形 21"/>
          <p:cNvSpPr/>
          <p:nvPr/>
        </p:nvSpPr>
        <p:spPr>
          <a:xfrm>
            <a:off x="35496" y="2701712"/>
            <a:ext cx="2952328" cy="36519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1662"/>
          </a:p>
        </p:txBody>
      </p:sp>
      <p:sp>
        <p:nvSpPr>
          <p:cNvPr id="11" name="テキスト ボックス 10"/>
          <p:cNvSpPr txBox="1"/>
          <p:nvPr/>
        </p:nvSpPr>
        <p:spPr>
          <a:xfrm>
            <a:off x="1957028" y="3515601"/>
            <a:ext cx="835485" cy="234360"/>
          </a:xfrm>
          <a:prstGeom prst="rect">
            <a:avLst/>
          </a:prstGeom>
          <a:noFill/>
        </p:spPr>
        <p:txBody>
          <a:bodyPr wrap="none" rtlCol="0">
            <a:spAutoFit/>
          </a:bodyPr>
          <a:lstStyle/>
          <a:p>
            <a:r>
              <a:rPr lang="ja-JP" altLang="en-US" sz="923" dirty="0"/>
              <a:t>保管している</a:t>
            </a:r>
          </a:p>
        </p:txBody>
      </p:sp>
      <p:sp>
        <p:nvSpPr>
          <p:cNvPr id="37" name="テキスト ボックス 36"/>
          <p:cNvSpPr txBox="1"/>
          <p:nvPr/>
        </p:nvSpPr>
        <p:spPr>
          <a:xfrm>
            <a:off x="929666" y="5638068"/>
            <a:ext cx="1072730" cy="234360"/>
          </a:xfrm>
          <a:prstGeom prst="rect">
            <a:avLst/>
          </a:prstGeom>
          <a:noFill/>
        </p:spPr>
        <p:txBody>
          <a:bodyPr wrap="none" rtlCol="0">
            <a:spAutoFit/>
          </a:bodyPr>
          <a:lstStyle/>
          <a:p>
            <a:r>
              <a:rPr lang="ja-JP" altLang="en-US" sz="923" dirty="0"/>
              <a:t>概ね保管している</a:t>
            </a:r>
          </a:p>
        </p:txBody>
      </p:sp>
      <p:sp>
        <p:nvSpPr>
          <p:cNvPr id="38" name="テキスト ボックス 37"/>
          <p:cNvSpPr txBox="1"/>
          <p:nvPr/>
        </p:nvSpPr>
        <p:spPr>
          <a:xfrm>
            <a:off x="9612" y="3448463"/>
            <a:ext cx="728084" cy="376385"/>
          </a:xfrm>
          <a:prstGeom prst="rect">
            <a:avLst/>
          </a:prstGeom>
          <a:noFill/>
        </p:spPr>
        <p:txBody>
          <a:bodyPr wrap="none" rtlCol="0">
            <a:spAutoFit/>
          </a:bodyPr>
          <a:lstStyle/>
          <a:p>
            <a:r>
              <a:rPr lang="ja-JP" altLang="en-US" sz="923" dirty="0"/>
              <a:t>あまり保管</a:t>
            </a:r>
            <a:endParaRPr lang="en-US" altLang="ja-JP" sz="923" dirty="0"/>
          </a:p>
          <a:p>
            <a:r>
              <a:rPr lang="ja-JP" altLang="en-US" sz="923" dirty="0"/>
              <a:t>していない</a:t>
            </a:r>
          </a:p>
        </p:txBody>
      </p:sp>
      <p:sp>
        <p:nvSpPr>
          <p:cNvPr id="39" name="テキスト ボックス 38"/>
          <p:cNvSpPr txBox="1"/>
          <p:nvPr/>
        </p:nvSpPr>
        <p:spPr>
          <a:xfrm>
            <a:off x="903785" y="3150844"/>
            <a:ext cx="952505" cy="234360"/>
          </a:xfrm>
          <a:prstGeom prst="rect">
            <a:avLst/>
          </a:prstGeom>
          <a:noFill/>
        </p:spPr>
        <p:txBody>
          <a:bodyPr wrap="none" rtlCol="0">
            <a:spAutoFit/>
          </a:bodyPr>
          <a:lstStyle/>
          <a:p>
            <a:r>
              <a:rPr lang="ja-JP" altLang="en-US" sz="923" dirty="0"/>
              <a:t>保管していない</a:t>
            </a:r>
          </a:p>
        </p:txBody>
      </p:sp>
      <p:sp>
        <p:nvSpPr>
          <p:cNvPr id="12" name="右矢印 11"/>
          <p:cNvSpPr/>
          <p:nvPr/>
        </p:nvSpPr>
        <p:spPr>
          <a:xfrm>
            <a:off x="107505" y="5879645"/>
            <a:ext cx="242894" cy="33033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3" name="テキスト ボックス 12"/>
          <p:cNvSpPr txBox="1"/>
          <p:nvPr/>
        </p:nvSpPr>
        <p:spPr>
          <a:xfrm>
            <a:off x="374328" y="5861012"/>
            <a:ext cx="2331087" cy="433324"/>
          </a:xfrm>
          <a:prstGeom prst="rect">
            <a:avLst/>
          </a:prstGeom>
          <a:noFill/>
        </p:spPr>
        <p:txBody>
          <a:bodyPr wrap="none" rtlCol="0">
            <a:spAutoFit/>
          </a:bodyPr>
          <a:lstStyle/>
          <a:p>
            <a:r>
              <a:rPr lang="ja-JP" altLang="en-US" sz="1108" dirty="0"/>
              <a:t>「あまり保管していない」「保管して</a:t>
            </a:r>
            <a:endParaRPr lang="en-US" altLang="ja-JP" sz="1108" dirty="0"/>
          </a:p>
          <a:p>
            <a:r>
              <a:rPr lang="ja-JP" altLang="en-US" sz="1108" dirty="0"/>
              <a:t>いない」を選んだ事業体が約２５％。</a:t>
            </a:r>
          </a:p>
        </p:txBody>
      </p:sp>
      <p:sp>
        <p:nvSpPr>
          <p:cNvPr id="8" name="右矢印 7"/>
          <p:cNvSpPr/>
          <p:nvPr/>
        </p:nvSpPr>
        <p:spPr>
          <a:xfrm>
            <a:off x="2699792" y="4046684"/>
            <a:ext cx="460206" cy="1159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dirty="0"/>
              <a:t>内訳</a:t>
            </a:r>
          </a:p>
        </p:txBody>
      </p:sp>
      <p:sp>
        <p:nvSpPr>
          <p:cNvPr id="45" name="テキスト ボックス 44"/>
          <p:cNvSpPr txBox="1"/>
          <p:nvPr/>
        </p:nvSpPr>
        <p:spPr>
          <a:xfrm>
            <a:off x="3350623" y="5965790"/>
            <a:ext cx="2547492" cy="433324"/>
          </a:xfrm>
          <a:prstGeom prst="rect">
            <a:avLst/>
          </a:prstGeom>
          <a:noFill/>
        </p:spPr>
        <p:txBody>
          <a:bodyPr wrap="none" rtlCol="0">
            <a:spAutoFit/>
          </a:bodyPr>
          <a:lstStyle/>
          <a:p>
            <a:r>
              <a:rPr lang="ja-JP" altLang="en-US" sz="1108" dirty="0"/>
              <a:t>管路の</a:t>
            </a:r>
            <a:r>
              <a:rPr lang="ja-JP" altLang="en-US" sz="1108" dirty="0">
                <a:solidFill>
                  <a:srgbClr val="FF0000"/>
                </a:solidFill>
              </a:rPr>
              <a:t>修繕状況、工事費、図面、布設</a:t>
            </a:r>
            <a:endParaRPr lang="en-US" altLang="ja-JP" sz="1108" dirty="0">
              <a:solidFill>
                <a:srgbClr val="FF0000"/>
              </a:solidFill>
            </a:endParaRPr>
          </a:p>
          <a:p>
            <a:r>
              <a:rPr lang="ja-JP" altLang="en-US" sz="1108" dirty="0">
                <a:solidFill>
                  <a:srgbClr val="FF0000"/>
                </a:solidFill>
              </a:rPr>
              <a:t>年度</a:t>
            </a:r>
            <a:r>
              <a:rPr lang="ja-JP" altLang="en-US" sz="1108" dirty="0"/>
              <a:t>などのデータが保管されていない。</a:t>
            </a:r>
          </a:p>
        </p:txBody>
      </p:sp>
      <p:sp>
        <p:nvSpPr>
          <p:cNvPr id="47" name="テキスト ボックス 46"/>
          <p:cNvSpPr txBox="1"/>
          <p:nvPr/>
        </p:nvSpPr>
        <p:spPr>
          <a:xfrm>
            <a:off x="6495008" y="5989236"/>
            <a:ext cx="2465740" cy="433324"/>
          </a:xfrm>
          <a:prstGeom prst="rect">
            <a:avLst/>
          </a:prstGeom>
          <a:noFill/>
        </p:spPr>
        <p:txBody>
          <a:bodyPr wrap="none" rtlCol="0">
            <a:spAutoFit/>
          </a:bodyPr>
          <a:lstStyle/>
          <a:p>
            <a:r>
              <a:rPr lang="ja-JP" altLang="en-US" sz="1108" dirty="0">
                <a:solidFill>
                  <a:srgbClr val="FF0000"/>
                </a:solidFill>
              </a:rPr>
              <a:t>修理情報、工事費、図面、完成年月日</a:t>
            </a:r>
            <a:endParaRPr lang="en-US" altLang="ja-JP" sz="1108" dirty="0">
              <a:solidFill>
                <a:srgbClr val="FF0000"/>
              </a:solidFill>
            </a:endParaRPr>
          </a:p>
          <a:p>
            <a:r>
              <a:rPr lang="ja-JP" altLang="en-US" sz="1108" dirty="0"/>
              <a:t>などのデータが保管されていない。</a:t>
            </a:r>
          </a:p>
        </p:txBody>
      </p:sp>
      <p:sp>
        <p:nvSpPr>
          <p:cNvPr id="14" name="下矢印 13"/>
          <p:cNvSpPr/>
          <p:nvPr/>
        </p:nvSpPr>
        <p:spPr>
          <a:xfrm>
            <a:off x="4205826" y="5868022"/>
            <a:ext cx="798223" cy="113641"/>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51" name="下矢印 50"/>
          <p:cNvSpPr/>
          <p:nvPr/>
        </p:nvSpPr>
        <p:spPr>
          <a:xfrm>
            <a:off x="7308305" y="5879745"/>
            <a:ext cx="798223" cy="113641"/>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9" y="3163125"/>
            <a:ext cx="2939251" cy="2595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3099" y="3165783"/>
            <a:ext cx="2868696" cy="2671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正方形/長方形 26"/>
          <p:cNvSpPr/>
          <p:nvPr/>
        </p:nvSpPr>
        <p:spPr>
          <a:xfrm>
            <a:off x="-4900" y="269214"/>
            <a:ext cx="9144000" cy="372624"/>
          </a:xfrm>
          <a:prstGeom prst="rect">
            <a:avLst/>
          </a:prstGeom>
          <a:solidFill>
            <a:srgbClr val="002060"/>
          </a:solidFill>
          <a:ln w="25400" cap="flat" cmpd="sng" algn="ctr">
            <a:solidFill>
              <a:srgbClr val="002060"/>
            </a:solidFill>
            <a:prstDash val="solid"/>
          </a:ln>
          <a:effectLst/>
        </p:spPr>
        <p:txBody>
          <a:bodyPr rtlCol="0" anchor="ctr"/>
          <a:lstStyle/>
          <a:p>
            <a:pPr algn="ctr">
              <a:defRPr/>
            </a:pPr>
            <a:r>
              <a:rPr kumimoji="0" lang="ja-JP" altLang="en-US" sz="2215" b="1" kern="0" dirty="0">
                <a:solidFill>
                  <a:prstClr val="white"/>
                </a:solidFill>
              </a:rPr>
              <a:t>水道施設データの保管状況</a:t>
            </a:r>
          </a:p>
        </p:txBody>
      </p:sp>
      <p:sp>
        <p:nvSpPr>
          <p:cNvPr id="29" name="テキスト ボックス 28"/>
          <p:cNvSpPr txBox="1"/>
          <p:nvPr/>
        </p:nvSpPr>
        <p:spPr>
          <a:xfrm>
            <a:off x="81382" y="6396814"/>
            <a:ext cx="8352928" cy="156197"/>
          </a:xfrm>
          <a:prstGeom prst="rect">
            <a:avLst/>
          </a:prstGeom>
          <a:noFill/>
        </p:spPr>
        <p:txBody>
          <a:bodyPr wrap="square" lIns="0" tIns="0" rIns="0" bIns="0" rtlCol="0" anchor="ctr" anchorCtr="0">
            <a:spAutoFit/>
          </a:bodyPr>
          <a:lstStyle/>
          <a:p>
            <a:r>
              <a:rPr lang="ja-JP" altLang="en-US" sz="1015" dirty="0">
                <a:solidFill>
                  <a:prstClr val="black"/>
                </a:solidFill>
                <a:latin typeface="ＭＳ Ｐゴシック"/>
              </a:rPr>
              <a:t>（出典）平成２８年１２月厚生労働省水道課調べ</a:t>
            </a:r>
          </a:p>
        </p:txBody>
      </p:sp>
      <p:sp>
        <p:nvSpPr>
          <p:cNvPr id="2" name="スライド番号プレースホルダー 1"/>
          <p:cNvSpPr>
            <a:spLocks noGrp="1"/>
          </p:cNvSpPr>
          <p:nvPr>
            <p:ph type="sldNum" sz="quarter" idx="12"/>
          </p:nvPr>
        </p:nvSpPr>
        <p:spPr/>
        <p:txBody>
          <a:bodyPr/>
          <a:lstStyle/>
          <a:p>
            <a:pPr>
              <a:defRPr/>
            </a:pPr>
            <a:fld id="{34A25056-AEC2-4104-9840-86672CD1F74E}" type="slidenum">
              <a:rPr lang="ja-JP" altLang="en-US" smtClean="0">
                <a:solidFill>
                  <a:prstClr val="black">
                    <a:tint val="75000"/>
                  </a:prstClr>
                </a:solidFill>
              </a:rPr>
              <a:pPr>
                <a:defRPr/>
              </a:pPr>
              <a:t>64</a:t>
            </a:fld>
            <a:endParaRPr lang="ja-JP" altLang="en-US">
              <a:solidFill>
                <a:prstClr val="black">
                  <a:tint val="75000"/>
                </a:prstClr>
              </a:solidFill>
            </a:endParaRPr>
          </a:p>
        </p:txBody>
      </p:sp>
    </p:spTree>
    <p:extLst>
      <p:ext uri="{BB962C8B-B14F-4D97-AF65-F5344CB8AC3E}">
        <p14:creationId xmlns:p14="http://schemas.microsoft.com/office/powerpoint/2010/main" val="30845827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3229"/>
          <a:stretch/>
        </p:blipFill>
        <p:spPr bwMode="auto">
          <a:xfrm>
            <a:off x="148947" y="1062498"/>
            <a:ext cx="8736012" cy="350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bwMode="auto">
          <a:xfrm>
            <a:off x="0" y="238858"/>
            <a:ext cx="9144000" cy="401733"/>
          </a:xfrm>
          <a:prstGeom prst="rect">
            <a:avLst/>
          </a:prstGeom>
          <a:solidFill>
            <a:srgbClr val="6666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0282" tIns="30141" rIns="60282" bIns="30141">
            <a:spAutoFit/>
          </a:bodyPr>
          <a:lstStyle>
            <a:lvl1pPr defTabSz="912813" eaLnBrk="0" hangingPunct="0">
              <a:defRPr kumimoji="1" sz="3200">
                <a:solidFill>
                  <a:schemeClr val="tx1"/>
                </a:solidFill>
                <a:latin typeface="Calibri" pitchFamily="34" charset="0"/>
                <a:ea typeface="ＭＳ Ｐゴシック" charset="-128"/>
              </a:defRPr>
            </a:lvl1pPr>
            <a:lvl2pPr marL="742950" indent="-285750" defTabSz="912813" eaLnBrk="0" hangingPunct="0">
              <a:defRPr kumimoji="1" sz="3200">
                <a:solidFill>
                  <a:schemeClr val="tx1"/>
                </a:solidFill>
                <a:latin typeface="Calibri" pitchFamily="34" charset="0"/>
                <a:ea typeface="ＭＳ Ｐゴシック" charset="-128"/>
              </a:defRPr>
            </a:lvl2pPr>
            <a:lvl3pPr marL="1143000" indent="-228600" defTabSz="912813" eaLnBrk="0" hangingPunct="0">
              <a:defRPr kumimoji="1" sz="3200">
                <a:solidFill>
                  <a:schemeClr val="tx1"/>
                </a:solidFill>
                <a:latin typeface="Calibri" pitchFamily="34" charset="0"/>
                <a:ea typeface="ＭＳ Ｐゴシック" charset="-128"/>
              </a:defRPr>
            </a:lvl3pPr>
            <a:lvl4pPr marL="1600200" indent="-228600" defTabSz="912813" eaLnBrk="0" hangingPunct="0">
              <a:defRPr kumimoji="1" sz="3200">
                <a:solidFill>
                  <a:schemeClr val="tx1"/>
                </a:solidFill>
                <a:latin typeface="Calibri" pitchFamily="34" charset="0"/>
                <a:ea typeface="ＭＳ Ｐゴシック" charset="-128"/>
              </a:defRPr>
            </a:lvl4pPr>
            <a:lvl5pPr marL="2057400" indent="-228600" defTabSz="912813" eaLnBrk="0" hangingPunct="0">
              <a:defRPr kumimoji="1" sz="3200">
                <a:solidFill>
                  <a:schemeClr val="tx1"/>
                </a:solidFill>
                <a:latin typeface="Calibri" pitchFamily="34" charset="0"/>
                <a:ea typeface="ＭＳ Ｐゴシック" charset="-128"/>
              </a:defRPr>
            </a:lvl5pPr>
            <a:lvl6pPr marL="2514600" indent="-228600" defTabSz="912813" eaLnBrk="0" fontAlgn="base" hangingPunct="0">
              <a:spcBef>
                <a:spcPct val="0"/>
              </a:spcBef>
              <a:spcAft>
                <a:spcPct val="0"/>
              </a:spcAft>
              <a:defRPr kumimoji="1" sz="3200">
                <a:solidFill>
                  <a:schemeClr val="tx1"/>
                </a:solidFill>
                <a:latin typeface="Calibri" pitchFamily="34" charset="0"/>
                <a:ea typeface="ＭＳ Ｐゴシック" charset="-128"/>
              </a:defRPr>
            </a:lvl6pPr>
            <a:lvl7pPr marL="2971800" indent="-228600" defTabSz="912813" eaLnBrk="0" fontAlgn="base" hangingPunct="0">
              <a:spcBef>
                <a:spcPct val="0"/>
              </a:spcBef>
              <a:spcAft>
                <a:spcPct val="0"/>
              </a:spcAft>
              <a:defRPr kumimoji="1" sz="3200">
                <a:solidFill>
                  <a:schemeClr val="tx1"/>
                </a:solidFill>
                <a:latin typeface="Calibri" pitchFamily="34" charset="0"/>
                <a:ea typeface="ＭＳ Ｐゴシック" charset="-128"/>
              </a:defRPr>
            </a:lvl7pPr>
            <a:lvl8pPr marL="3429000" indent="-228600" defTabSz="912813" eaLnBrk="0" fontAlgn="base" hangingPunct="0">
              <a:spcBef>
                <a:spcPct val="0"/>
              </a:spcBef>
              <a:spcAft>
                <a:spcPct val="0"/>
              </a:spcAft>
              <a:defRPr kumimoji="1" sz="3200">
                <a:solidFill>
                  <a:schemeClr val="tx1"/>
                </a:solidFill>
                <a:latin typeface="Calibri" pitchFamily="34" charset="0"/>
                <a:ea typeface="ＭＳ Ｐゴシック" charset="-128"/>
              </a:defRPr>
            </a:lvl8pPr>
            <a:lvl9pPr marL="3886200" indent="-228600" defTabSz="912813" eaLnBrk="0" fontAlgn="base" hangingPunct="0">
              <a:spcBef>
                <a:spcPct val="0"/>
              </a:spcBef>
              <a:spcAft>
                <a:spcPct val="0"/>
              </a:spcAft>
              <a:defRPr kumimoji="1" sz="3200">
                <a:solidFill>
                  <a:schemeClr val="tx1"/>
                </a:solidFill>
                <a:latin typeface="Calibri" pitchFamily="34" charset="0"/>
                <a:ea typeface="ＭＳ Ｐゴシック" charset="-128"/>
              </a:defRPr>
            </a:lvl9pPr>
          </a:lstStyle>
          <a:p>
            <a:pPr algn="ctr" eaLnBrk="1" hangingPunct="1"/>
            <a:r>
              <a:rPr lang="ja-JP" altLang="en-US" sz="2215" dirty="0">
                <a:solidFill>
                  <a:srgbClr val="FFFFFF"/>
                </a:solidFill>
                <a:latin typeface="HGP創英角ｺﾞｼｯｸUB" pitchFamily="50" charset="-128"/>
                <a:ea typeface="HGP創英角ｺﾞｼｯｸUB" pitchFamily="50" charset="-128"/>
              </a:rPr>
              <a:t>マッピングシステムによる施設台帳管理（例）</a:t>
            </a:r>
          </a:p>
        </p:txBody>
      </p:sp>
      <p:grpSp>
        <p:nvGrpSpPr>
          <p:cNvPr id="12" name="グループ化 11"/>
          <p:cNvGrpSpPr/>
          <p:nvPr/>
        </p:nvGrpSpPr>
        <p:grpSpPr>
          <a:xfrm>
            <a:off x="0" y="670078"/>
            <a:ext cx="9144000" cy="3920335"/>
            <a:chOff x="0" y="510433"/>
            <a:chExt cx="9144000" cy="5258201"/>
          </a:xfrm>
        </p:grpSpPr>
        <p:sp>
          <p:nvSpPr>
            <p:cNvPr id="6" name="正方形/長方形 5"/>
            <p:cNvSpPr/>
            <p:nvPr/>
          </p:nvSpPr>
          <p:spPr>
            <a:xfrm>
              <a:off x="0" y="968393"/>
              <a:ext cx="9143999" cy="48002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9" name="テキスト ボックス 8"/>
            <p:cNvSpPr txBox="1"/>
            <p:nvPr/>
          </p:nvSpPr>
          <p:spPr>
            <a:xfrm>
              <a:off x="0" y="510433"/>
              <a:ext cx="9144000" cy="466906"/>
            </a:xfrm>
            <a:prstGeom prst="rect">
              <a:avLst/>
            </a:prstGeom>
            <a:solidFill>
              <a:srgbClr val="FF0000">
                <a:alpha val="50000"/>
              </a:srgbClr>
            </a:solidFill>
            <a:ln w="25400">
              <a:solidFill>
                <a:srgbClr val="FF0000"/>
              </a:solidFill>
            </a:ln>
          </p:spPr>
          <p:txBody>
            <a:bodyPr wrap="square" rtlCol="0">
              <a:spAutoFit/>
            </a:bodyPr>
            <a:lstStyle/>
            <a:p>
              <a:pPr algn="ctr"/>
              <a:r>
                <a:rPr lang="ja-JP" altLang="en-US" sz="1662" dirty="0">
                  <a:solidFill>
                    <a:prstClr val="white"/>
                  </a:solidFill>
                </a:rPr>
                <a:t>マッピングシステム</a:t>
              </a:r>
            </a:p>
          </p:txBody>
        </p:sp>
      </p:grpSp>
      <p:grpSp>
        <p:nvGrpSpPr>
          <p:cNvPr id="23" name="グループ化 22"/>
          <p:cNvGrpSpPr/>
          <p:nvPr/>
        </p:nvGrpSpPr>
        <p:grpSpPr>
          <a:xfrm>
            <a:off x="6300211" y="4699294"/>
            <a:ext cx="2833291" cy="1878579"/>
            <a:chOff x="6300191" y="4728912"/>
            <a:chExt cx="2833291" cy="2035127"/>
          </a:xfrm>
        </p:grpSpPr>
        <p:sp>
          <p:nvSpPr>
            <p:cNvPr id="7" name="正方形/長方形 6"/>
            <p:cNvSpPr/>
            <p:nvPr/>
          </p:nvSpPr>
          <p:spPr>
            <a:xfrm>
              <a:off x="6300191" y="5106735"/>
              <a:ext cx="2833291" cy="1657304"/>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77" dirty="0">
                  <a:solidFill>
                    <a:prstClr val="black"/>
                  </a:solidFill>
                </a:rPr>
                <a:t>○竣工年度</a:t>
              </a:r>
              <a:endParaRPr lang="en-US" altLang="ja-JP" sz="1477" dirty="0">
                <a:solidFill>
                  <a:prstClr val="black"/>
                </a:solidFill>
              </a:endParaRPr>
            </a:p>
            <a:p>
              <a:r>
                <a:rPr lang="ja-JP" altLang="en-US" sz="1477" dirty="0">
                  <a:solidFill>
                    <a:prstClr val="black"/>
                  </a:solidFill>
                </a:rPr>
                <a:t>○管種</a:t>
              </a:r>
              <a:endParaRPr lang="en-US" altLang="ja-JP" sz="1477" dirty="0">
                <a:solidFill>
                  <a:prstClr val="black"/>
                </a:solidFill>
              </a:endParaRPr>
            </a:p>
            <a:p>
              <a:r>
                <a:rPr lang="ja-JP" altLang="en-US" sz="1477" dirty="0">
                  <a:solidFill>
                    <a:prstClr val="black"/>
                  </a:solidFill>
                </a:rPr>
                <a:t>○口径</a:t>
              </a:r>
              <a:endParaRPr lang="en-US" altLang="ja-JP" sz="1477" dirty="0">
                <a:solidFill>
                  <a:prstClr val="black"/>
                </a:solidFill>
              </a:endParaRPr>
            </a:p>
            <a:p>
              <a:r>
                <a:rPr lang="ja-JP" altLang="en-US" sz="1477" dirty="0">
                  <a:solidFill>
                    <a:prstClr val="black"/>
                  </a:solidFill>
                </a:rPr>
                <a:t>○工事名</a:t>
              </a:r>
              <a:endParaRPr lang="en-US" altLang="ja-JP" sz="1477" dirty="0">
                <a:solidFill>
                  <a:prstClr val="black"/>
                </a:solidFill>
              </a:endParaRPr>
            </a:p>
            <a:p>
              <a:r>
                <a:rPr lang="ja-JP" altLang="en-US" sz="1477" dirty="0">
                  <a:solidFill>
                    <a:prstClr val="black"/>
                  </a:solidFill>
                </a:rPr>
                <a:t>○図面番号　　等</a:t>
              </a:r>
              <a:endParaRPr lang="en-US" altLang="ja-JP" sz="1477" dirty="0">
                <a:solidFill>
                  <a:prstClr val="black"/>
                </a:solidFill>
              </a:endParaRPr>
            </a:p>
          </p:txBody>
        </p:sp>
        <p:sp>
          <p:nvSpPr>
            <p:cNvPr id="8" name="テキスト ボックス 7"/>
            <p:cNvSpPr txBox="1"/>
            <p:nvPr/>
          </p:nvSpPr>
          <p:spPr>
            <a:xfrm>
              <a:off x="6300192" y="4728912"/>
              <a:ext cx="2833290" cy="377118"/>
            </a:xfrm>
            <a:prstGeom prst="rect">
              <a:avLst/>
            </a:prstGeom>
            <a:solidFill>
              <a:srgbClr val="FFC000"/>
            </a:solidFill>
            <a:ln w="25400">
              <a:solidFill>
                <a:srgbClr val="FFC000"/>
              </a:solidFill>
            </a:ln>
          </p:spPr>
          <p:txBody>
            <a:bodyPr wrap="square" rtlCol="0">
              <a:spAutoFit/>
            </a:bodyPr>
            <a:lstStyle/>
            <a:p>
              <a:pPr algn="ctr"/>
              <a:r>
                <a:rPr lang="ja-JP" altLang="en-US" sz="1662" dirty="0">
                  <a:solidFill>
                    <a:prstClr val="white"/>
                  </a:solidFill>
                </a:rPr>
                <a:t>登録されている情報</a:t>
              </a:r>
            </a:p>
          </p:txBody>
        </p:sp>
      </p:grpSp>
      <p:sp>
        <p:nvSpPr>
          <p:cNvPr id="13" name="角丸四角形 12"/>
          <p:cNvSpPr/>
          <p:nvPr/>
        </p:nvSpPr>
        <p:spPr>
          <a:xfrm>
            <a:off x="7452320" y="2033153"/>
            <a:ext cx="1376258" cy="1595254"/>
          </a:xfrm>
          <a:prstGeom prst="roundRect">
            <a:avLst>
              <a:gd name="adj" fmla="val 8490"/>
            </a:avLst>
          </a:prstGeom>
          <a:solidFill>
            <a:srgbClr val="FFC000">
              <a:alpha val="27000"/>
            </a:srgb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4" name="左矢印 13"/>
          <p:cNvSpPr/>
          <p:nvPr/>
        </p:nvSpPr>
        <p:spPr>
          <a:xfrm rot="16200000">
            <a:off x="8122446" y="3933356"/>
            <a:ext cx="1014346" cy="484632"/>
          </a:xfrm>
          <a:prstGeom prst="leftArrow">
            <a:avLst/>
          </a:prstGeom>
          <a:solidFill>
            <a:srgbClr val="FFC000">
              <a:alpha val="93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6" name="円/楕円 15"/>
          <p:cNvSpPr/>
          <p:nvPr/>
        </p:nvSpPr>
        <p:spPr>
          <a:xfrm>
            <a:off x="7492377" y="4352312"/>
            <a:ext cx="648072" cy="2300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7" name="曲折矢印 16"/>
          <p:cNvSpPr/>
          <p:nvPr/>
        </p:nvSpPr>
        <p:spPr>
          <a:xfrm rot="16200000" flipH="1">
            <a:off x="6562333" y="3737996"/>
            <a:ext cx="250671" cy="1639045"/>
          </a:xfrm>
          <a:prstGeom prst="bentArrow">
            <a:avLst>
              <a:gd name="adj1" fmla="val 38631"/>
              <a:gd name="adj2" fmla="val 50000"/>
              <a:gd name="adj3" fmla="val 37771"/>
              <a:gd name="adj4" fmla="val 285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black"/>
              </a:solidFill>
            </a:endParaRPr>
          </a:p>
        </p:txBody>
      </p:sp>
      <p:grpSp>
        <p:nvGrpSpPr>
          <p:cNvPr id="21" name="グループ化 20"/>
          <p:cNvGrpSpPr/>
          <p:nvPr/>
        </p:nvGrpSpPr>
        <p:grpSpPr>
          <a:xfrm>
            <a:off x="3419873" y="4696497"/>
            <a:ext cx="2627188" cy="1881340"/>
            <a:chOff x="2894188" y="4725922"/>
            <a:chExt cx="2464997" cy="2038118"/>
          </a:xfrm>
        </p:grpSpPr>
        <p:grpSp>
          <p:nvGrpSpPr>
            <p:cNvPr id="15" name="グループ化 14"/>
            <p:cNvGrpSpPr>
              <a:grpSpLocks noChangeAspect="1"/>
            </p:cNvGrpSpPr>
            <p:nvPr/>
          </p:nvGrpSpPr>
          <p:grpSpPr>
            <a:xfrm>
              <a:off x="2973555" y="5157192"/>
              <a:ext cx="2309230" cy="1528149"/>
              <a:chOff x="2472154" y="4539505"/>
              <a:chExt cx="3000949" cy="2206554"/>
            </a:xfrm>
          </p:grpSpPr>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4202" y="4933888"/>
                <a:ext cx="2568901" cy="18121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88178" y="4755527"/>
                <a:ext cx="2566506" cy="181048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72154" y="4539505"/>
                <a:ext cx="2566506" cy="18104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 name="グループ化 19"/>
            <p:cNvGrpSpPr/>
            <p:nvPr/>
          </p:nvGrpSpPr>
          <p:grpSpPr>
            <a:xfrm>
              <a:off x="2894188" y="4725922"/>
              <a:ext cx="2464997" cy="2038118"/>
              <a:chOff x="2894188" y="4725922"/>
              <a:chExt cx="2464997" cy="2038118"/>
            </a:xfrm>
          </p:grpSpPr>
          <p:sp>
            <p:nvSpPr>
              <p:cNvPr id="22" name="テキスト ボックス 21"/>
              <p:cNvSpPr txBox="1"/>
              <p:nvPr/>
            </p:nvSpPr>
            <p:spPr>
              <a:xfrm>
                <a:off x="2894188" y="4725922"/>
                <a:ext cx="2464997" cy="377118"/>
              </a:xfrm>
              <a:prstGeom prst="rect">
                <a:avLst/>
              </a:prstGeom>
              <a:solidFill>
                <a:schemeClr val="tx2"/>
              </a:solidFill>
              <a:ln w="25400">
                <a:solidFill>
                  <a:srgbClr val="002060"/>
                </a:solidFill>
              </a:ln>
            </p:spPr>
            <p:txBody>
              <a:bodyPr wrap="square" rtlCol="0">
                <a:spAutoFit/>
              </a:bodyPr>
              <a:lstStyle/>
              <a:p>
                <a:pPr algn="ctr"/>
                <a:r>
                  <a:rPr lang="ja-JP" altLang="en-US" sz="1662" dirty="0">
                    <a:solidFill>
                      <a:prstClr val="white"/>
                    </a:solidFill>
                  </a:rPr>
                  <a:t>図面管理</a:t>
                </a:r>
              </a:p>
            </p:txBody>
          </p:sp>
          <p:sp>
            <p:nvSpPr>
              <p:cNvPr id="19" name="正方形/長方形 18"/>
              <p:cNvSpPr/>
              <p:nvPr/>
            </p:nvSpPr>
            <p:spPr>
              <a:xfrm>
                <a:off x="2894188" y="5106736"/>
                <a:ext cx="2464997" cy="16573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grpSp>
      </p:grpSp>
      <p:grpSp>
        <p:nvGrpSpPr>
          <p:cNvPr id="30" name="グループ化 29"/>
          <p:cNvGrpSpPr/>
          <p:nvPr/>
        </p:nvGrpSpPr>
        <p:grpSpPr>
          <a:xfrm>
            <a:off x="3" y="4702999"/>
            <a:ext cx="3154806" cy="1881340"/>
            <a:chOff x="2894188" y="4725922"/>
            <a:chExt cx="2464997" cy="2038118"/>
          </a:xfrm>
        </p:grpSpPr>
        <p:sp>
          <p:nvSpPr>
            <p:cNvPr id="31" name="テキスト ボックス 30"/>
            <p:cNvSpPr txBox="1"/>
            <p:nvPr/>
          </p:nvSpPr>
          <p:spPr>
            <a:xfrm>
              <a:off x="2894188" y="4725922"/>
              <a:ext cx="2464997" cy="377118"/>
            </a:xfrm>
            <a:prstGeom prst="rect">
              <a:avLst/>
            </a:prstGeom>
            <a:solidFill>
              <a:srgbClr val="00B050"/>
            </a:solidFill>
            <a:ln w="25400">
              <a:solidFill>
                <a:srgbClr val="00B050"/>
              </a:solidFill>
            </a:ln>
          </p:spPr>
          <p:txBody>
            <a:bodyPr wrap="square" rtlCol="0">
              <a:spAutoFit/>
            </a:bodyPr>
            <a:lstStyle/>
            <a:p>
              <a:pPr algn="ctr"/>
              <a:r>
                <a:rPr lang="ja-JP" altLang="en-US" sz="1662" dirty="0">
                  <a:solidFill>
                    <a:prstClr val="white"/>
                  </a:solidFill>
                </a:rPr>
                <a:t>管理する施設の種別（例）</a:t>
              </a:r>
            </a:p>
          </p:txBody>
        </p:sp>
        <p:sp>
          <p:nvSpPr>
            <p:cNvPr id="32" name="正方形/長方形 31"/>
            <p:cNvSpPr/>
            <p:nvPr/>
          </p:nvSpPr>
          <p:spPr>
            <a:xfrm>
              <a:off x="2894188" y="5106736"/>
              <a:ext cx="2464997" cy="165730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77" dirty="0">
                  <a:solidFill>
                    <a:prstClr val="black"/>
                  </a:solidFill>
                </a:rPr>
                <a:t>○配水管</a:t>
              </a:r>
              <a:endParaRPr lang="en-US" altLang="ja-JP" sz="1477" dirty="0">
                <a:solidFill>
                  <a:prstClr val="black"/>
                </a:solidFill>
              </a:endParaRPr>
            </a:p>
            <a:p>
              <a:r>
                <a:rPr lang="ja-JP" altLang="en-US" sz="1477" dirty="0">
                  <a:solidFill>
                    <a:prstClr val="black"/>
                  </a:solidFill>
                </a:rPr>
                <a:t>○給水管</a:t>
              </a:r>
              <a:endParaRPr lang="en-US" altLang="ja-JP" sz="1477" dirty="0">
                <a:solidFill>
                  <a:prstClr val="black"/>
                </a:solidFill>
              </a:endParaRPr>
            </a:p>
            <a:p>
              <a:r>
                <a:rPr lang="ja-JP" altLang="en-US" sz="1477" dirty="0">
                  <a:solidFill>
                    <a:prstClr val="black"/>
                  </a:solidFill>
                </a:rPr>
                <a:t>○仕切弁</a:t>
              </a:r>
              <a:endParaRPr lang="en-US" altLang="ja-JP" sz="1477" dirty="0">
                <a:solidFill>
                  <a:prstClr val="black"/>
                </a:solidFill>
              </a:endParaRPr>
            </a:p>
            <a:p>
              <a:r>
                <a:rPr lang="ja-JP" altLang="en-US" sz="1477" dirty="0">
                  <a:solidFill>
                    <a:prstClr val="black"/>
                  </a:solidFill>
                </a:rPr>
                <a:t>○空気弁</a:t>
              </a:r>
              <a:endParaRPr lang="en-US" altLang="ja-JP" sz="1477" dirty="0">
                <a:solidFill>
                  <a:prstClr val="black"/>
                </a:solidFill>
              </a:endParaRPr>
            </a:p>
            <a:p>
              <a:r>
                <a:rPr lang="ja-JP" altLang="en-US" sz="1477" dirty="0">
                  <a:solidFill>
                    <a:prstClr val="black"/>
                  </a:solidFill>
                </a:rPr>
                <a:t>○消火栓　等</a:t>
              </a:r>
            </a:p>
          </p:txBody>
        </p:sp>
      </p:grpSp>
      <p:sp>
        <p:nvSpPr>
          <p:cNvPr id="24" name="円/楕円 23"/>
          <p:cNvSpPr/>
          <p:nvPr/>
        </p:nvSpPr>
        <p:spPr>
          <a:xfrm>
            <a:off x="7479757" y="1607998"/>
            <a:ext cx="376042" cy="21314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5" name="左矢印 24"/>
          <p:cNvSpPr/>
          <p:nvPr/>
        </p:nvSpPr>
        <p:spPr>
          <a:xfrm rot="19445657">
            <a:off x="2659246" y="3100829"/>
            <a:ext cx="5314877" cy="292408"/>
          </a:xfrm>
          <a:prstGeom prst="leftArrow">
            <a:avLst/>
          </a:prstGeom>
          <a:solidFill>
            <a:srgbClr val="00B050">
              <a:alpha val="7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 name="スライド番号プレースホルダー 1"/>
          <p:cNvSpPr>
            <a:spLocks noGrp="1"/>
          </p:cNvSpPr>
          <p:nvPr>
            <p:ph type="sldNum" sz="quarter" idx="12"/>
          </p:nvPr>
        </p:nvSpPr>
        <p:spPr/>
        <p:txBody>
          <a:bodyPr/>
          <a:lstStyle/>
          <a:p>
            <a:pPr>
              <a:defRPr/>
            </a:pPr>
            <a:fld id="{34A25056-AEC2-4104-9840-86672CD1F74E}" type="slidenum">
              <a:rPr lang="ja-JP" altLang="en-US" smtClean="0">
                <a:solidFill>
                  <a:prstClr val="black">
                    <a:tint val="75000"/>
                  </a:prstClr>
                </a:solidFill>
              </a:rPr>
              <a:pPr>
                <a:defRPr/>
              </a:pPr>
              <a:t>65</a:t>
            </a:fld>
            <a:endParaRPr lang="ja-JP" altLang="en-US">
              <a:solidFill>
                <a:prstClr val="black">
                  <a:tint val="75000"/>
                </a:prstClr>
              </a:solidFill>
            </a:endParaRPr>
          </a:p>
        </p:txBody>
      </p:sp>
    </p:spTree>
    <p:extLst>
      <p:ext uri="{BB962C8B-B14F-4D97-AF65-F5344CB8AC3E}">
        <p14:creationId xmlns:p14="http://schemas.microsoft.com/office/powerpoint/2010/main" val="2886053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238861"/>
            <a:ext cx="9144000" cy="458613"/>
          </a:xfrm>
          <a:prstGeom prst="rect">
            <a:avLst/>
          </a:prstGeom>
        </p:spPr>
        <p:style>
          <a:lnRef idx="0">
            <a:schemeClr val="accent1"/>
          </a:lnRef>
          <a:fillRef idx="3">
            <a:schemeClr val="accent1"/>
          </a:fillRef>
          <a:effectRef idx="3">
            <a:schemeClr val="accent1"/>
          </a:effectRef>
          <a:fontRef idx="minor">
            <a:schemeClr val="lt1"/>
          </a:fontRef>
        </p:style>
        <p:txBody>
          <a:bodyPr lIns="84389" tIns="42194" rIns="84389" bIns="42194" anchor="ctr">
            <a:normAutofit lnSpcReduction="10000"/>
          </a:bodyPr>
          <a:lstStyle>
            <a:defPPr>
              <a:defRPr lang="ja-JP"/>
            </a:defPPr>
            <a:lvl1pPr algn="ctr">
              <a:defRPr sz="2800">
                <a:solidFill>
                  <a:schemeClr val="lt1"/>
                </a:solidFill>
                <a:latin typeface="HG丸ｺﾞｼｯｸM-PRO" panose="020F0600000000000000" pitchFamily="50" charset="-128"/>
                <a:ea typeface="HG丸ｺﾞｼｯｸM-PRO" panose="020F0600000000000000"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2585" dirty="0">
                <a:solidFill>
                  <a:prstClr val="white"/>
                </a:solidFill>
              </a:rPr>
              <a:t>水道事業者のマッピングシステムの導入状況について</a:t>
            </a:r>
          </a:p>
        </p:txBody>
      </p:sp>
      <p:sp>
        <p:nvSpPr>
          <p:cNvPr id="9" name="角丸四角形 8"/>
          <p:cNvSpPr/>
          <p:nvPr/>
        </p:nvSpPr>
        <p:spPr>
          <a:xfrm>
            <a:off x="69176" y="836712"/>
            <a:ext cx="9012849" cy="1129972"/>
          </a:xfrm>
          <a:prstGeom prst="roundRect">
            <a:avLst>
              <a:gd name="adj" fmla="val 843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84389" tIns="42194" rIns="84389" bIns="42194" rtlCol="0" anchor="ctr"/>
          <a:lstStyle/>
          <a:p>
            <a:pPr marL="263720" indent="-263720">
              <a:buFont typeface="Wingdings" panose="05000000000000000000" pitchFamily="2" charset="2"/>
              <a:buChar char="Ø"/>
            </a:pPr>
            <a:r>
              <a:rPr lang="ja-JP" altLang="en-US" sz="1846" dirty="0">
                <a:solidFill>
                  <a:prstClr val="black"/>
                </a:solidFill>
              </a:rPr>
              <a:t>上水道事業では、約</a:t>
            </a:r>
            <a:r>
              <a:rPr lang="en-US" altLang="ja-JP" sz="1846" dirty="0">
                <a:solidFill>
                  <a:prstClr val="black"/>
                </a:solidFill>
              </a:rPr>
              <a:t>85</a:t>
            </a:r>
            <a:r>
              <a:rPr lang="ja-JP" altLang="en-US" sz="1846" dirty="0">
                <a:solidFill>
                  <a:prstClr val="black"/>
                </a:solidFill>
              </a:rPr>
              <a:t>％、水道用水供給事業では、約</a:t>
            </a:r>
            <a:r>
              <a:rPr lang="en-US" altLang="ja-JP" sz="1846" dirty="0">
                <a:solidFill>
                  <a:prstClr val="black"/>
                </a:solidFill>
              </a:rPr>
              <a:t>54</a:t>
            </a:r>
            <a:r>
              <a:rPr lang="ja-JP" altLang="en-US" sz="1846" dirty="0">
                <a:solidFill>
                  <a:prstClr val="black"/>
                </a:solidFill>
              </a:rPr>
              <a:t>％、簡易水道事業では、約</a:t>
            </a:r>
            <a:r>
              <a:rPr lang="en-US" altLang="ja-JP" sz="1846" dirty="0">
                <a:solidFill>
                  <a:prstClr val="black"/>
                </a:solidFill>
              </a:rPr>
              <a:t>60</a:t>
            </a:r>
            <a:r>
              <a:rPr lang="ja-JP" altLang="en-US" sz="1846" dirty="0">
                <a:solidFill>
                  <a:prstClr val="black"/>
                </a:solidFill>
              </a:rPr>
              <a:t>％がマッピングシステムを導入しており、水道用水供給事業者と簡易水道事業者のマッピングシステムの導入が遅れている。</a:t>
            </a:r>
            <a:endParaRPr lang="en-US" altLang="ja-JP" sz="1846" dirty="0">
              <a:solidFill>
                <a:prstClr val="black"/>
              </a:solidFill>
            </a:endParaRPr>
          </a:p>
        </p:txBody>
      </p:sp>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0684" y="2520794"/>
            <a:ext cx="3213226" cy="3101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416" y="2510241"/>
            <a:ext cx="3002272" cy="3069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2609" y="2430292"/>
            <a:ext cx="3119874" cy="3134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テキスト ボックス 35"/>
          <p:cNvSpPr txBox="1"/>
          <p:nvPr/>
        </p:nvSpPr>
        <p:spPr>
          <a:xfrm>
            <a:off x="3242621" y="2037025"/>
            <a:ext cx="2504398" cy="284049"/>
          </a:xfrm>
          <a:prstGeom prst="rect">
            <a:avLst/>
          </a:prstGeom>
          <a:noFill/>
        </p:spPr>
        <p:txBody>
          <a:bodyPr wrap="none" lIns="84389" tIns="42194" rIns="84389" bIns="42194" rtlCol="0">
            <a:spAutoFit/>
          </a:bodyPr>
          <a:lstStyle/>
          <a:p>
            <a:r>
              <a:rPr lang="ja-JP" altLang="en-US" sz="1292" b="1" dirty="0"/>
              <a:t>○水道用水供給事業者導入状況</a:t>
            </a:r>
          </a:p>
        </p:txBody>
      </p:sp>
      <p:sp>
        <p:nvSpPr>
          <p:cNvPr id="37" name="下矢印 36"/>
          <p:cNvSpPr/>
          <p:nvPr/>
        </p:nvSpPr>
        <p:spPr>
          <a:xfrm>
            <a:off x="4171740" y="5781384"/>
            <a:ext cx="736821" cy="271008"/>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lIns="84389" tIns="42194" rIns="84389" bIns="42194" rtlCol="0" anchor="ctr"/>
          <a:lstStyle/>
          <a:p>
            <a:pPr algn="ctr"/>
            <a:endParaRPr lang="ja-JP" altLang="en-US" sz="1662"/>
          </a:p>
        </p:txBody>
      </p:sp>
      <p:sp>
        <p:nvSpPr>
          <p:cNvPr id="39" name="下矢印 38"/>
          <p:cNvSpPr/>
          <p:nvPr/>
        </p:nvSpPr>
        <p:spPr>
          <a:xfrm>
            <a:off x="7035566" y="5771260"/>
            <a:ext cx="736821" cy="281222"/>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lIns="84389" tIns="42194" rIns="84389" bIns="42194" rtlCol="0" anchor="ctr"/>
          <a:lstStyle/>
          <a:p>
            <a:pPr algn="ctr"/>
            <a:endParaRPr lang="ja-JP" altLang="en-US" sz="1662"/>
          </a:p>
        </p:txBody>
      </p:sp>
      <p:sp>
        <p:nvSpPr>
          <p:cNvPr id="40" name="下矢印 39"/>
          <p:cNvSpPr/>
          <p:nvPr/>
        </p:nvSpPr>
        <p:spPr>
          <a:xfrm>
            <a:off x="1186298" y="5748373"/>
            <a:ext cx="736821" cy="30401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lIns="84389" tIns="42194" rIns="84389" bIns="42194" rtlCol="0" anchor="ctr"/>
          <a:lstStyle/>
          <a:p>
            <a:pPr algn="ctr"/>
            <a:endParaRPr lang="ja-JP" altLang="en-US" sz="1662"/>
          </a:p>
        </p:txBody>
      </p:sp>
      <p:sp>
        <p:nvSpPr>
          <p:cNvPr id="44" name="テキスト ボックス 43"/>
          <p:cNvSpPr txBox="1"/>
          <p:nvPr/>
        </p:nvSpPr>
        <p:spPr>
          <a:xfrm>
            <a:off x="455092" y="6087757"/>
            <a:ext cx="2457912" cy="255708"/>
          </a:xfrm>
          <a:prstGeom prst="rect">
            <a:avLst/>
          </a:prstGeom>
          <a:solidFill>
            <a:schemeClr val="bg1"/>
          </a:solidFill>
          <a:ln>
            <a:solidFill>
              <a:schemeClr val="tx1"/>
            </a:solidFill>
          </a:ln>
        </p:spPr>
        <p:txBody>
          <a:bodyPr wrap="none" lIns="84389" tIns="42194" rIns="84389" bIns="42194" rtlCol="0">
            <a:spAutoFit/>
          </a:bodyPr>
          <a:lstStyle/>
          <a:p>
            <a:r>
              <a:rPr lang="ja-JP" altLang="en-US" sz="1108" dirty="0">
                <a:solidFill>
                  <a:srgbClr val="FF0000"/>
                </a:solidFill>
              </a:rPr>
              <a:t>上水道事業者のシステム導入率８５％</a:t>
            </a:r>
          </a:p>
        </p:txBody>
      </p:sp>
      <p:sp>
        <p:nvSpPr>
          <p:cNvPr id="45" name="テキスト ボックス 44"/>
          <p:cNvSpPr txBox="1"/>
          <p:nvPr/>
        </p:nvSpPr>
        <p:spPr>
          <a:xfrm>
            <a:off x="6100785" y="2033155"/>
            <a:ext cx="2337686" cy="284049"/>
          </a:xfrm>
          <a:prstGeom prst="rect">
            <a:avLst/>
          </a:prstGeom>
          <a:noFill/>
        </p:spPr>
        <p:txBody>
          <a:bodyPr wrap="none" lIns="84389" tIns="42194" rIns="84389" bIns="42194" rtlCol="0">
            <a:spAutoFit/>
          </a:bodyPr>
          <a:lstStyle/>
          <a:p>
            <a:r>
              <a:rPr lang="ja-JP" altLang="en-US" sz="1292" b="1" dirty="0"/>
              <a:t>○簡易水道事業者の導入状況</a:t>
            </a:r>
          </a:p>
        </p:txBody>
      </p:sp>
      <p:sp>
        <p:nvSpPr>
          <p:cNvPr id="47" name="テキスト ボックス 46"/>
          <p:cNvSpPr txBox="1"/>
          <p:nvPr/>
        </p:nvSpPr>
        <p:spPr>
          <a:xfrm>
            <a:off x="4576198" y="2935934"/>
            <a:ext cx="1119404" cy="227239"/>
          </a:xfrm>
          <a:prstGeom prst="rect">
            <a:avLst/>
          </a:prstGeom>
          <a:noFill/>
        </p:spPr>
        <p:txBody>
          <a:bodyPr wrap="none" lIns="84389" tIns="42194" rIns="84389" bIns="42194" rtlCol="0">
            <a:spAutoFit/>
          </a:bodyPr>
          <a:lstStyle/>
          <a:p>
            <a:r>
              <a:rPr lang="ja-JP" altLang="en-US" sz="923" b="1" dirty="0"/>
              <a:t>マッピングシステム</a:t>
            </a:r>
          </a:p>
        </p:txBody>
      </p:sp>
      <p:sp>
        <p:nvSpPr>
          <p:cNvPr id="55" name="テキスト ボックス 54"/>
          <p:cNvSpPr txBox="1"/>
          <p:nvPr/>
        </p:nvSpPr>
        <p:spPr>
          <a:xfrm>
            <a:off x="3689110" y="3932894"/>
            <a:ext cx="289048" cy="227239"/>
          </a:xfrm>
          <a:prstGeom prst="rect">
            <a:avLst/>
          </a:prstGeom>
          <a:noFill/>
        </p:spPr>
        <p:txBody>
          <a:bodyPr wrap="none" lIns="84389" tIns="42194" rIns="84389" bIns="42194" rtlCol="0">
            <a:spAutoFit/>
          </a:bodyPr>
          <a:lstStyle/>
          <a:p>
            <a:r>
              <a:rPr lang="ja-JP" altLang="en-US" sz="923" b="1" dirty="0"/>
              <a:t>紙</a:t>
            </a:r>
          </a:p>
        </p:txBody>
      </p:sp>
      <p:sp>
        <p:nvSpPr>
          <p:cNvPr id="60" name="テキスト ボックス 59"/>
          <p:cNvSpPr txBox="1"/>
          <p:nvPr/>
        </p:nvSpPr>
        <p:spPr>
          <a:xfrm>
            <a:off x="364857" y="4060523"/>
            <a:ext cx="1172304" cy="227239"/>
          </a:xfrm>
          <a:prstGeom prst="rect">
            <a:avLst/>
          </a:prstGeom>
          <a:noFill/>
        </p:spPr>
        <p:txBody>
          <a:bodyPr wrap="none" lIns="84389" tIns="42194" rIns="84389" bIns="42194" rtlCol="0">
            <a:spAutoFit/>
          </a:bodyPr>
          <a:lstStyle/>
          <a:p>
            <a:r>
              <a:rPr lang="ja-JP" altLang="en-US" sz="923" b="1" dirty="0"/>
              <a:t>システムと紙が混在</a:t>
            </a:r>
          </a:p>
        </p:txBody>
      </p:sp>
      <p:sp>
        <p:nvSpPr>
          <p:cNvPr id="61" name="テキスト ボックス 60"/>
          <p:cNvSpPr txBox="1"/>
          <p:nvPr/>
        </p:nvSpPr>
        <p:spPr>
          <a:xfrm>
            <a:off x="1713153" y="2368818"/>
            <a:ext cx="938265" cy="227239"/>
          </a:xfrm>
          <a:prstGeom prst="rect">
            <a:avLst/>
          </a:prstGeom>
          <a:noFill/>
        </p:spPr>
        <p:txBody>
          <a:bodyPr wrap="none" lIns="84389" tIns="42194" rIns="84389" bIns="42194" rtlCol="0">
            <a:spAutoFit/>
          </a:bodyPr>
          <a:lstStyle/>
          <a:p>
            <a:r>
              <a:rPr lang="ja-JP" altLang="en-US" sz="923" b="1" dirty="0"/>
              <a:t>管理していない</a:t>
            </a:r>
          </a:p>
        </p:txBody>
      </p:sp>
      <p:sp>
        <p:nvSpPr>
          <p:cNvPr id="62" name="テキスト ボックス 61"/>
          <p:cNvSpPr txBox="1"/>
          <p:nvPr/>
        </p:nvSpPr>
        <p:spPr>
          <a:xfrm>
            <a:off x="3113893" y="6089021"/>
            <a:ext cx="2885913" cy="255708"/>
          </a:xfrm>
          <a:prstGeom prst="rect">
            <a:avLst/>
          </a:prstGeom>
          <a:solidFill>
            <a:schemeClr val="bg1"/>
          </a:solidFill>
          <a:ln>
            <a:solidFill>
              <a:schemeClr val="tx1"/>
            </a:solidFill>
          </a:ln>
        </p:spPr>
        <p:txBody>
          <a:bodyPr wrap="none" lIns="84389" tIns="42194" rIns="84389" bIns="42194" rtlCol="0">
            <a:spAutoFit/>
          </a:bodyPr>
          <a:lstStyle/>
          <a:p>
            <a:r>
              <a:rPr lang="ja-JP" altLang="en-US" sz="1108" dirty="0">
                <a:solidFill>
                  <a:srgbClr val="FF0000"/>
                </a:solidFill>
              </a:rPr>
              <a:t>水道用水供給事業者のシステム導入率５４％</a:t>
            </a:r>
          </a:p>
        </p:txBody>
      </p:sp>
      <p:sp>
        <p:nvSpPr>
          <p:cNvPr id="63" name="テキスト ボックス 62"/>
          <p:cNvSpPr txBox="1"/>
          <p:nvPr/>
        </p:nvSpPr>
        <p:spPr>
          <a:xfrm>
            <a:off x="6104953" y="6102007"/>
            <a:ext cx="2600579" cy="255708"/>
          </a:xfrm>
          <a:prstGeom prst="rect">
            <a:avLst/>
          </a:prstGeom>
          <a:solidFill>
            <a:schemeClr val="bg1"/>
          </a:solidFill>
          <a:ln>
            <a:solidFill>
              <a:schemeClr val="tx1"/>
            </a:solidFill>
          </a:ln>
        </p:spPr>
        <p:txBody>
          <a:bodyPr wrap="none" lIns="84389" tIns="42194" rIns="84389" bIns="42194" rtlCol="0">
            <a:spAutoFit/>
          </a:bodyPr>
          <a:lstStyle/>
          <a:p>
            <a:r>
              <a:rPr lang="ja-JP" altLang="en-US" sz="1108" dirty="0">
                <a:solidFill>
                  <a:srgbClr val="FF0000"/>
                </a:solidFill>
              </a:rPr>
              <a:t>簡易水道事業者のシステム導入率６０％</a:t>
            </a:r>
          </a:p>
        </p:txBody>
      </p:sp>
      <p:sp>
        <p:nvSpPr>
          <p:cNvPr id="64" name="テキスト ボックス 63"/>
          <p:cNvSpPr txBox="1"/>
          <p:nvPr/>
        </p:nvSpPr>
        <p:spPr>
          <a:xfrm>
            <a:off x="251520" y="2037025"/>
            <a:ext cx="2780115" cy="284049"/>
          </a:xfrm>
          <a:prstGeom prst="rect">
            <a:avLst/>
          </a:prstGeom>
          <a:noFill/>
        </p:spPr>
        <p:txBody>
          <a:bodyPr wrap="none" lIns="84389" tIns="42194" rIns="84389" bIns="42194" rtlCol="0">
            <a:spAutoFit/>
          </a:bodyPr>
          <a:lstStyle/>
          <a:p>
            <a:r>
              <a:rPr lang="ja-JP" altLang="en-US" sz="1292" b="1" dirty="0"/>
              <a:t>○上水道事業者のシステム導入状況</a:t>
            </a:r>
          </a:p>
        </p:txBody>
      </p:sp>
      <p:sp>
        <p:nvSpPr>
          <p:cNvPr id="65" name="テキスト ボックス 64"/>
          <p:cNvSpPr txBox="1"/>
          <p:nvPr/>
        </p:nvSpPr>
        <p:spPr>
          <a:xfrm>
            <a:off x="6235488" y="2330223"/>
            <a:ext cx="938265" cy="227239"/>
          </a:xfrm>
          <a:prstGeom prst="rect">
            <a:avLst/>
          </a:prstGeom>
          <a:noFill/>
        </p:spPr>
        <p:txBody>
          <a:bodyPr wrap="none" lIns="84389" tIns="42194" rIns="84389" bIns="42194" rtlCol="0">
            <a:spAutoFit/>
          </a:bodyPr>
          <a:lstStyle/>
          <a:p>
            <a:r>
              <a:rPr lang="ja-JP" altLang="en-US" sz="923" b="1" dirty="0"/>
              <a:t>管理していない</a:t>
            </a:r>
          </a:p>
        </p:txBody>
      </p:sp>
      <p:sp>
        <p:nvSpPr>
          <p:cNvPr id="66" name="テキスト ボックス 65"/>
          <p:cNvSpPr txBox="1"/>
          <p:nvPr/>
        </p:nvSpPr>
        <p:spPr>
          <a:xfrm>
            <a:off x="6986224" y="4417909"/>
            <a:ext cx="1172304" cy="227239"/>
          </a:xfrm>
          <a:prstGeom prst="rect">
            <a:avLst/>
          </a:prstGeom>
          <a:noFill/>
        </p:spPr>
        <p:txBody>
          <a:bodyPr wrap="none" lIns="84389" tIns="42194" rIns="84389" bIns="42194" rtlCol="0">
            <a:spAutoFit/>
          </a:bodyPr>
          <a:lstStyle/>
          <a:p>
            <a:r>
              <a:rPr lang="ja-JP" altLang="en-US" sz="923" b="1" dirty="0"/>
              <a:t>システムと紙が混在</a:t>
            </a:r>
          </a:p>
        </p:txBody>
      </p:sp>
      <p:sp>
        <p:nvSpPr>
          <p:cNvPr id="67" name="テキスト ボックス 66"/>
          <p:cNvSpPr txBox="1"/>
          <p:nvPr/>
        </p:nvSpPr>
        <p:spPr>
          <a:xfrm>
            <a:off x="6414336" y="3763804"/>
            <a:ext cx="289048" cy="227239"/>
          </a:xfrm>
          <a:prstGeom prst="rect">
            <a:avLst/>
          </a:prstGeom>
          <a:noFill/>
        </p:spPr>
        <p:txBody>
          <a:bodyPr wrap="none" lIns="84389" tIns="42194" rIns="84389" bIns="42194" rtlCol="0">
            <a:spAutoFit/>
          </a:bodyPr>
          <a:lstStyle/>
          <a:p>
            <a:r>
              <a:rPr lang="ja-JP" altLang="en-US" sz="923" b="1" dirty="0"/>
              <a:t>紙</a:t>
            </a:r>
          </a:p>
        </p:txBody>
      </p:sp>
      <p:sp>
        <p:nvSpPr>
          <p:cNvPr id="68" name="テキスト ボックス 67"/>
          <p:cNvSpPr txBox="1"/>
          <p:nvPr/>
        </p:nvSpPr>
        <p:spPr>
          <a:xfrm>
            <a:off x="7570708" y="2596099"/>
            <a:ext cx="1119404" cy="227239"/>
          </a:xfrm>
          <a:prstGeom prst="rect">
            <a:avLst/>
          </a:prstGeom>
          <a:noFill/>
        </p:spPr>
        <p:txBody>
          <a:bodyPr wrap="none" lIns="84389" tIns="42194" rIns="84389" bIns="42194" rtlCol="0">
            <a:spAutoFit/>
          </a:bodyPr>
          <a:lstStyle/>
          <a:p>
            <a:r>
              <a:rPr lang="ja-JP" altLang="en-US" sz="923" b="1" dirty="0"/>
              <a:t>マッピングシステム</a:t>
            </a:r>
          </a:p>
        </p:txBody>
      </p:sp>
      <p:sp>
        <p:nvSpPr>
          <p:cNvPr id="69" name="テキスト ボックス 68"/>
          <p:cNvSpPr txBox="1"/>
          <p:nvPr/>
        </p:nvSpPr>
        <p:spPr>
          <a:xfrm>
            <a:off x="4471896" y="4265313"/>
            <a:ext cx="1172304" cy="227239"/>
          </a:xfrm>
          <a:prstGeom prst="rect">
            <a:avLst/>
          </a:prstGeom>
          <a:noFill/>
        </p:spPr>
        <p:txBody>
          <a:bodyPr wrap="none" lIns="84389" tIns="42194" rIns="84389" bIns="42194" rtlCol="0">
            <a:spAutoFit/>
          </a:bodyPr>
          <a:lstStyle/>
          <a:p>
            <a:r>
              <a:rPr lang="ja-JP" altLang="en-US" sz="923" b="1" dirty="0"/>
              <a:t>システムと紙が混在</a:t>
            </a:r>
          </a:p>
        </p:txBody>
      </p:sp>
      <p:sp>
        <p:nvSpPr>
          <p:cNvPr id="70" name="テキスト ボックス 69"/>
          <p:cNvSpPr txBox="1"/>
          <p:nvPr/>
        </p:nvSpPr>
        <p:spPr>
          <a:xfrm>
            <a:off x="1718034" y="3515288"/>
            <a:ext cx="1119404" cy="227239"/>
          </a:xfrm>
          <a:prstGeom prst="rect">
            <a:avLst/>
          </a:prstGeom>
          <a:noFill/>
        </p:spPr>
        <p:txBody>
          <a:bodyPr wrap="none" lIns="84389" tIns="42194" rIns="84389" bIns="42194" rtlCol="0">
            <a:spAutoFit/>
          </a:bodyPr>
          <a:lstStyle/>
          <a:p>
            <a:r>
              <a:rPr lang="ja-JP" altLang="en-US" sz="923" b="1" dirty="0"/>
              <a:t>マッピングシステム</a:t>
            </a:r>
          </a:p>
        </p:txBody>
      </p:sp>
      <p:sp>
        <p:nvSpPr>
          <p:cNvPr id="71" name="テキスト ボックス 70"/>
          <p:cNvSpPr txBox="1"/>
          <p:nvPr/>
        </p:nvSpPr>
        <p:spPr>
          <a:xfrm>
            <a:off x="1041835" y="2729037"/>
            <a:ext cx="289048" cy="227239"/>
          </a:xfrm>
          <a:prstGeom prst="rect">
            <a:avLst/>
          </a:prstGeom>
          <a:noFill/>
        </p:spPr>
        <p:txBody>
          <a:bodyPr wrap="none" lIns="84389" tIns="42194" rIns="84389" bIns="42194" rtlCol="0">
            <a:spAutoFit/>
          </a:bodyPr>
          <a:lstStyle/>
          <a:p>
            <a:r>
              <a:rPr lang="ja-JP" altLang="en-US" sz="923" b="1" dirty="0"/>
              <a:t>紙</a:t>
            </a:r>
          </a:p>
        </p:txBody>
      </p:sp>
      <p:sp>
        <p:nvSpPr>
          <p:cNvPr id="72" name="テキスト ボックス 71"/>
          <p:cNvSpPr txBox="1"/>
          <p:nvPr/>
        </p:nvSpPr>
        <p:spPr>
          <a:xfrm>
            <a:off x="768133" y="5384644"/>
            <a:ext cx="1736561" cy="312518"/>
          </a:xfrm>
          <a:prstGeom prst="rect">
            <a:avLst/>
          </a:prstGeom>
          <a:noFill/>
        </p:spPr>
        <p:txBody>
          <a:bodyPr wrap="none" lIns="84389" tIns="42194" rIns="84389" bIns="42194" rtlCol="0">
            <a:spAutoFit/>
          </a:bodyPr>
          <a:lstStyle/>
          <a:p>
            <a:r>
              <a:rPr lang="ja-JP" altLang="en-US" sz="1477" dirty="0"/>
              <a:t>有効回答数</a:t>
            </a:r>
            <a:r>
              <a:rPr lang="en-US" altLang="ja-JP" sz="1477" dirty="0"/>
              <a:t>1,311</a:t>
            </a:r>
            <a:r>
              <a:rPr lang="ja-JP" altLang="en-US" sz="1477" dirty="0"/>
              <a:t>件</a:t>
            </a:r>
          </a:p>
        </p:txBody>
      </p:sp>
      <p:sp>
        <p:nvSpPr>
          <p:cNvPr id="73" name="テキスト ボックス 72"/>
          <p:cNvSpPr txBox="1"/>
          <p:nvPr/>
        </p:nvSpPr>
        <p:spPr>
          <a:xfrm>
            <a:off x="3705933" y="5384644"/>
            <a:ext cx="1497713" cy="312518"/>
          </a:xfrm>
          <a:prstGeom prst="rect">
            <a:avLst/>
          </a:prstGeom>
          <a:noFill/>
        </p:spPr>
        <p:txBody>
          <a:bodyPr wrap="none" lIns="84389" tIns="42194" rIns="84389" bIns="42194" rtlCol="0">
            <a:spAutoFit/>
          </a:bodyPr>
          <a:lstStyle/>
          <a:p>
            <a:r>
              <a:rPr lang="ja-JP" altLang="en-US" sz="1477" dirty="0"/>
              <a:t>有効回答数</a:t>
            </a:r>
            <a:r>
              <a:rPr lang="en-US" altLang="ja-JP" sz="1477" dirty="0"/>
              <a:t>82</a:t>
            </a:r>
            <a:r>
              <a:rPr lang="ja-JP" altLang="en-US" sz="1477" dirty="0"/>
              <a:t>件</a:t>
            </a:r>
          </a:p>
        </p:txBody>
      </p:sp>
      <p:sp>
        <p:nvSpPr>
          <p:cNvPr id="74" name="テキスト ボックス 73"/>
          <p:cNvSpPr txBox="1"/>
          <p:nvPr/>
        </p:nvSpPr>
        <p:spPr>
          <a:xfrm>
            <a:off x="6465961" y="5384644"/>
            <a:ext cx="1736561" cy="312518"/>
          </a:xfrm>
          <a:prstGeom prst="rect">
            <a:avLst/>
          </a:prstGeom>
          <a:noFill/>
        </p:spPr>
        <p:txBody>
          <a:bodyPr wrap="none" lIns="84389" tIns="42194" rIns="84389" bIns="42194" rtlCol="0">
            <a:spAutoFit/>
          </a:bodyPr>
          <a:lstStyle/>
          <a:p>
            <a:r>
              <a:rPr lang="ja-JP" altLang="en-US" sz="1477" dirty="0"/>
              <a:t>有効回答数</a:t>
            </a:r>
            <a:r>
              <a:rPr lang="en-US" altLang="ja-JP" sz="1477" dirty="0"/>
              <a:t>3,633</a:t>
            </a:r>
            <a:r>
              <a:rPr lang="ja-JP" altLang="en-US" sz="1477" dirty="0"/>
              <a:t>件</a:t>
            </a:r>
          </a:p>
        </p:txBody>
      </p:sp>
      <p:sp>
        <p:nvSpPr>
          <p:cNvPr id="32" name="テキスト ボックス 31"/>
          <p:cNvSpPr txBox="1"/>
          <p:nvPr/>
        </p:nvSpPr>
        <p:spPr>
          <a:xfrm>
            <a:off x="0" y="6363836"/>
            <a:ext cx="2576534" cy="241409"/>
          </a:xfrm>
          <a:prstGeom prst="rect">
            <a:avLst/>
          </a:prstGeom>
          <a:noFill/>
        </p:spPr>
        <p:txBody>
          <a:bodyPr wrap="none" lIns="84389" tIns="42194" rIns="84389" bIns="42194" rtlCol="0">
            <a:spAutoFit/>
          </a:bodyPr>
          <a:lstStyle/>
          <a:p>
            <a:r>
              <a:rPr lang="ja-JP" altLang="en-US" sz="1015" dirty="0"/>
              <a:t>出典）平成</a:t>
            </a:r>
            <a:r>
              <a:rPr lang="en-US" altLang="ja-JP" sz="1015" dirty="0"/>
              <a:t>28</a:t>
            </a:r>
            <a:r>
              <a:rPr lang="ja-JP" altLang="en-US" sz="1015" dirty="0"/>
              <a:t>年</a:t>
            </a:r>
            <a:r>
              <a:rPr lang="en-US" altLang="ja-JP" sz="1015" dirty="0"/>
              <a:t>12</a:t>
            </a:r>
            <a:r>
              <a:rPr lang="ja-JP" altLang="en-US" sz="1015" dirty="0"/>
              <a:t>月厚生労働省水道課調べ</a:t>
            </a:r>
          </a:p>
        </p:txBody>
      </p:sp>
      <p:sp>
        <p:nvSpPr>
          <p:cNvPr id="2" name="スライド番号プレースホルダー 1"/>
          <p:cNvSpPr>
            <a:spLocks noGrp="1"/>
          </p:cNvSpPr>
          <p:nvPr>
            <p:ph type="sldNum" sz="quarter" idx="12"/>
          </p:nvPr>
        </p:nvSpPr>
        <p:spPr/>
        <p:txBody>
          <a:bodyPr/>
          <a:lstStyle/>
          <a:p>
            <a:pPr>
              <a:defRPr/>
            </a:pPr>
            <a:fld id="{34A25056-AEC2-4104-9840-86672CD1F74E}" type="slidenum">
              <a:rPr lang="ja-JP" altLang="en-US" smtClean="0">
                <a:solidFill>
                  <a:prstClr val="black">
                    <a:tint val="75000"/>
                  </a:prstClr>
                </a:solidFill>
              </a:rPr>
              <a:pPr>
                <a:defRPr/>
              </a:pPr>
              <a:t>66</a:t>
            </a:fld>
            <a:endParaRPr lang="ja-JP" altLang="en-US">
              <a:solidFill>
                <a:prstClr val="black">
                  <a:tint val="75000"/>
                </a:prstClr>
              </a:solidFill>
            </a:endParaRPr>
          </a:p>
        </p:txBody>
      </p:sp>
    </p:spTree>
    <p:extLst>
      <p:ext uri="{BB962C8B-B14F-4D97-AF65-F5344CB8AC3E}">
        <p14:creationId xmlns:p14="http://schemas.microsoft.com/office/powerpoint/2010/main" val="8965447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407011" y="2099622"/>
            <a:ext cx="8312727" cy="1462316"/>
          </a:xfrm>
          <a:prstGeom prst="roundRect">
            <a:avLst>
              <a:gd name="adj" fmla="val 11857"/>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3139" b="1" dirty="0">
                <a:solidFill>
                  <a:prstClr val="white"/>
                </a:solidFill>
                <a:latin typeface="HG丸ｺﾞｼｯｸM-PRO" pitchFamily="50" charset="-128"/>
                <a:ea typeface="HG丸ｺﾞｼｯｸM-PRO" pitchFamily="50" charset="-128"/>
              </a:rPr>
              <a:t>③　水道施設の計画的な更新</a:t>
            </a:r>
            <a:endParaRPr lang="ja-JP" altLang="en-US" sz="2585" b="1" dirty="0">
              <a:solidFill>
                <a:prstClr val="white"/>
              </a:solidFill>
              <a:latin typeface="HG丸ｺﾞｼｯｸM-PRO" pitchFamily="50" charset="-128"/>
              <a:ea typeface="HG丸ｺﾞｼｯｸM-PRO" pitchFamily="50" charset="-128"/>
            </a:endParaRPr>
          </a:p>
        </p:txBody>
      </p:sp>
      <p:sp>
        <p:nvSpPr>
          <p:cNvPr id="2" name="スライド番号プレースホルダー 1"/>
          <p:cNvSpPr>
            <a:spLocks noGrp="1"/>
          </p:cNvSpPr>
          <p:nvPr>
            <p:ph type="sldNum" sz="quarter" idx="12"/>
          </p:nvPr>
        </p:nvSpPr>
        <p:spPr/>
        <p:txBody>
          <a:bodyPr/>
          <a:lstStyle/>
          <a:p>
            <a:pPr>
              <a:defRPr/>
            </a:pPr>
            <a:fld id="{34A25056-AEC2-4104-9840-86672CD1F74E}" type="slidenum">
              <a:rPr lang="ja-JP" altLang="en-US" smtClean="0">
                <a:solidFill>
                  <a:prstClr val="black">
                    <a:tint val="75000"/>
                  </a:prstClr>
                </a:solidFill>
              </a:rPr>
              <a:pPr>
                <a:defRPr/>
              </a:pPr>
              <a:t>67</a:t>
            </a:fld>
            <a:endParaRPr lang="ja-JP" altLang="en-US">
              <a:solidFill>
                <a:prstClr val="black">
                  <a:tint val="75000"/>
                </a:prstClr>
              </a:solidFill>
            </a:endParaRPr>
          </a:p>
        </p:txBody>
      </p:sp>
    </p:spTree>
    <p:extLst>
      <p:ext uri="{BB962C8B-B14F-4D97-AF65-F5344CB8AC3E}">
        <p14:creationId xmlns:p14="http://schemas.microsoft.com/office/powerpoint/2010/main" val="12397262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utoShape 5"/>
          <p:cNvSpPr>
            <a:spLocks noChangeArrowheads="1"/>
          </p:cNvSpPr>
          <p:nvPr/>
        </p:nvSpPr>
        <p:spPr bwMode="auto">
          <a:xfrm>
            <a:off x="-14356" y="238492"/>
            <a:ext cx="9144000" cy="531934"/>
          </a:xfrm>
          <a:prstGeom prst="roundRect">
            <a:avLst>
              <a:gd name="adj" fmla="val 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ja-JP" altLang="en-US" sz="2585" dirty="0">
                <a:solidFill>
                  <a:prstClr val="black"/>
                </a:solidFill>
                <a:latin typeface="ＭＳ Ｐゴシック"/>
              </a:rPr>
              <a:t>水道施設の計画的な更新等についての規定</a:t>
            </a:r>
          </a:p>
        </p:txBody>
      </p:sp>
      <p:sp>
        <p:nvSpPr>
          <p:cNvPr id="20" name="角丸四角形 19"/>
          <p:cNvSpPr/>
          <p:nvPr/>
        </p:nvSpPr>
        <p:spPr>
          <a:xfrm>
            <a:off x="251520" y="1169057"/>
            <a:ext cx="8508022" cy="1342776"/>
          </a:xfrm>
          <a:prstGeom prst="roundRect">
            <a:avLst>
              <a:gd name="adj" fmla="val 8604"/>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166154" rtlCol="0" anchor="ctr"/>
          <a:lstStyle/>
          <a:p>
            <a:pPr>
              <a:spcBef>
                <a:spcPts val="554"/>
              </a:spcBef>
              <a:defRPr/>
            </a:pPr>
            <a:r>
              <a:rPr lang="ja-JP" altLang="en-US" sz="1662" dirty="0">
                <a:solidFill>
                  <a:schemeClr val="tx1"/>
                </a:solidFill>
                <a:latin typeface="+mn-ea"/>
              </a:rPr>
              <a:t>　水道事業者は、長期的な観点から、給水区域における一般の水の需要に鑑み、水道施設の計画的な更新に努めなければならない。</a:t>
            </a:r>
            <a:endParaRPr lang="en-US" altLang="ja-JP" sz="1662" dirty="0">
              <a:solidFill>
                <a:schemeClr val="tx1"/>
              </a:solidFill>
              <a:latin typeface="+mn-ea"/>
            </a:endParaRPr>
          </a:p>
          <a:p>
            <a:pPr>
              <a:spcBef>
                <a:spcPts val="554"/>
              </a:spcBef>
              <a:defRPr/>
            </a:pPr>
            <a:r>
              <a:rPr lang="ja-JP" altLang="en-US" sz="1662" dirty="0">
                <a:solidFill>
                  <a:schemeClr val="tx1"/>
                </a:solidFill>
                <a:latin typeface="+mn-ea"/>
              </a:rPr>
              <a:t>２　水道事業者は、厚生労働省令で定めるところにより、水道施設の更新に要する費用を含むその事業に係る収支の見通しを作成し、これを公表するよう努めなければならない。</a:t>
            </a:r>
            <a:endParaRPr lang="en-US" altLang="ja-JP" sz="1662" dirty="0">
              <a:solidFill>
                <a:schemeClr val="tx1"/>
              </a:solidFill>
              <a:latin typeface="+mn-ea"/>
            </a:endParaRPr>
          </a:p>
        </p:txBody>
      </p:sp>
      <p:sp>
        <p:nvSpPr>
          <p:cNvPr id="22" name="テキスト ボックス 21"/>
          <p:cNvSpPr txBox="1"/>
          <p:nvPr/>
        </p:nvSpPr>
        <p:spPr>
          <a:xfrm>
            <a:off x="52113" y="770243"/>
            <a:ext cx="2791695" cy="398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defPPr>
              <a:defRPr lang="ja-JP"/>
            </a:defPPr>
            <a:lvl1pPr>
              <a:defRPr sz="1400">
                <a:solidFill>
                  <a:srgbClr val="FF0000"/>
                </a:solidFill>
                <a:latin typeface="HG丸ｺﾞｼｯｸM-PRO" panose="020F0600000000000000" pitchFamily="50" charset="-128"/>
                <a:ea typeface="HG丸ｺﾞｼｯｸM-PRO" panose="020F0600000000000000" pitchFamily="50" charset="-128"/>
              </a:defRPr>
            </a:lvl1pPr>
          </a:lstStyle>
          <a:p>
            <a:r>
              <a:rPr lang="ja-JP" altLang="en-US" sz="1662" b="1" dirty="0">
                <a:solidFill>
                  <a:prstClr val="black"/>
                </a:solidFill>
                <a:latin typeface="+mn-ea"/>
                <a:ea typeface="+mn-ea"/>
              </a:rPr>
              <a:t>■水道法第二十二条の四</a:t>
            </a:r>
          </a:p>
        </p:txBody>
      </p:sp>
      <p:sp>
        <p:nvSpPr>
          <p:cNvPr id="23" name="テキスト ボックス 22"/>
          <p:cNvSpPr txBox="1"/>
          <p:nvPr/>
        </p:nvSpPr>
        <p:spPr>
          <a:xfrm>
            <a:off x="52113" y="2498435"/>
            <a:ext cx="6248079" cy="398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defPPr>
              <a:defRPr lang="ja-JP"/>
            </a:defPPr>
            <a:lvl1pPr>
              <a:defRPr sz="1400">
                <a:solidFill>
                  <a:srgbClr val="FF0000"/>
                </a:solidFill>
                <a:latin typeface="HG丸ｺﾞｼｯｸM-PRO" panose="020F0600000000000000" pitchFamily="50" charset="-128"/>
                <a:ea typeface="HG丸ｺﾞｼｯｸM-PRO" panose="020F0600000000000000" pitchFamily="50" charset="-128"/>
              </a:defRPr>
            </a:lvl1pPr>
          </a:lstStyle>
          <a:p>
            <a:r>
              <a:rPr lang="ja-JP" altLang="en-US" sz="1662" b="1" dirty="0">
                <a:solidFill>
                  <a:prstClr val="black"/>
                </a:solidFill>
                <a:latin typeface="+mn-ea"/>
                <a:ea typeface="+mn-ea"/>
              </a:rPr>
              <a:t>■水道事業に係る収支の見通しの作成及び公表　（省令の概要）</a:t>
            </a:r>
          </a:p>
        </p:txBody>
      </p:sp>
      <p:sp>
        <p:nvSpPr>
          <p:cNvPr id="3" name="正方形/長方形 2"/>
          <p:cNvSpPr/>
          <p:nvPr/>
        </p:nvSpPr>
        <p:spPr>
          <a:xfrm>
            <a:off x="251520" y="2897249"/>
            <a:ext cx="8508022" cy="3673185"/>
          </a:xfrm>
          <a:prstGeom prst="rect">
            <a:avLst/>
          </a:prstGeom>
          <a:ln>
            <a:solidFill>
              <a:schemeClr val="tx1"/>
            </a:solidFill>
          </a:ln>
        </p:spPr>
        <p:txBody>
          <a:bodyPr wrap="square">
            <a:spAutoFit/>
          </a:bodyPr>
          <a:lstStyle/>
          <a:p>
            <a:pPr marL="490917" indent="-490917"/>
            <a:r>
              <a:rPr lang="ja-JP" altLang="ja-JP" sz="1662" dirty="0"/>
              <a:t>（ア）水道事業者は、事業経営の将来的見通しを把握するため、事業に係る収支の見通しは、次のとおり試算する。</a:t>
            </a:r>
          </a:p>
          <a:p>
            <a:pPr marL="659440" indent="-244726"/>
            <a:r>
              <a:rPr lang="ja-JP" altLang="ja-JP" sz="1662" dirty="0"/>
              <a:t>・　</a:t>
            </a:r>
            <a:r>
              <a:rPr lang="en-US" altLang="ja-JP" sz="1662" u="sng" dirty="0"/>
              <a:t>30</a:t>
            </a:r>
            <a:r>
              <a:rPr lang="ja-JP" altLang="ja-JP" sz="1662" u="sng" dirty="0"/>
              <a:t>年以上の合理的な算定期間を定めて</a:t>
            </a:r>
            <a:r>
              <a:rPr lang="ja-JP" altLang="ja-JP" sz="1662" dirty="0"/>
              <a:t>当該事業に係る</a:t>
            </a:r>
            <a:r>
              <a:rPr lang="ja-JP" altLang="ja-JP" sz="1662" u="sng" dirty="0"/>
              <a:t>長期的な収支の</a:t>
            </a:r>
            <a:r>
              <a:rPr lang="ja-JP" altLang="en-US" sz="1662" u="sng" dirty="0"/>
              <a:t>見通し</a:t>
            </a:r>
            <a:r>
              <a:rPr lang="ja-JP" altLang="ja-JP" sz="1662" u="sng" dirty="0"/>
              <a:t>を試算する</a:t>
            </a:r>
            <a:r>
              <a:rPr lang="ja-JP" altLang="ja-JP" sz="1662" dirty="0"/>
              <a:t>。</a:t>
            </a:r>
          </a:p>
          <a:p>
            <a:pPr marL="659440" indent="-244726"/>
            <a:r>
              <a:rPr lang="ja-JP" altLang="ja-JP" sz="1662" dirty="0"/>
              <a:t>・　算定期間における</a:t>
            </a:r>
            <a:r>
              <a:rPr lang="ja-JP" altLang="ja-JP" sz="1662" u="sng" dirty="0"/>
              <a:t>給水収益を適切に予測する</a:t>
            </a:r>
            <a:r>
              <a:rPr lang="ja-JP" altLang="ja-JP" sz="1662" dirty="0"/>
              <a:t>とともに、水道施設の</a:t>
            </a:r>
            <a:r>
              <a:rPr lang="ja-JP" altLang="ja-JP" sz="1662" u="sng" dirty="0"/>
              <a:t>損傷、腐食その他の劣化の状況を適切に把握又は予測した上で、水道施設の更新需要を算出する</a:t>
            </a:r>
            <a:r>
              <a:rPr lang="ja-JP" altLang="ja-JP" sz="1662" dirty="0"/>
              <a:t>。</a:t>
            </a:r>
          </a:p>
          <a:p>
            <a:pPr marL="659440" indent="-244726"/>
            <a:r>
              <a:rPr lang="ja-JP" altLang="ja-JP" sz="1662" dirty="0"/>
              <a:t>・　更新需要の算出に当たっては、</a:t>
            </a:r>
            <a:r>
              <a:rPr lang="ja-JP" altLang="ja-JP" sz="1662" u="sng" dirty="0"/>
              <a:t>水道施設の規模及び配置の適正化、費用の平準化並びに災害その他非常の場合における給水能力を考慮する</a:t>
            </a:r>
            <a:r>
              <a:rPr lang="ja-JP" altLang="ja-JP" sz="1662" dirty="0"/>
              <a:t>。</a:t>
            </a:r>
            <a:endParaRPr lang="en-US" altLang="ja-JP" sz="1662" dirty="0"/>
          </a:p>
          <a:p>
            <a:endParaRPr lang="ja-JP" altLang="ja-JP" sz="1662" dirty="0"/>
          </a:p>
          <a:p>
            <a:pPr marL="490917" indent="-490917"/>
            <a:r>
              <a:rPr lang="ja-JP" altLang="ja-JP" sz="1662" dirty="0"/>
              <a:t>（イ）水道事業者は、試算に基づき、</a:t>
            </a:r>
            <a:r>
              <a:rPr lang="en-US" altLang="ja-JP" sz="1662" u="sng" dirty="0"/>
              <a:t>10</a:t>
            </a:r>
            <a:r>
              <a:rPr lang="ja-JP" altLang="ja-JP" sz="1662" u="sng" dirty="0"/>
              <a:t>年以上を基準とした合理的な期間について収支の見通しを作成し、これを公表するよう努めなければならない</a:t>
            </a:r>
            <a:r>
              <a:rPr lang="ja-JP" altLang="ja-JP" sz="1662" dirty="0"/>
              <a:t>。</a:t>
            </a:r>
            <a:endParaRPr lang="en-US" altLang="ja-JP" sz="1662" dirty="0"/>
          </a:p>
          <a:p>
            <a:pPr marL="490917" indent="-490917"/>
            <a:endParaRPr lang="ja-JP" altLang="ja-JP" sz="1662" dirty="0"/>
          </a:p>
          <a:p>
            <a:pPr marL="490917" indent="-490917"/>
            <a:r>
              <a:rPr lang="ja-JP" altLang="ja-JP" sz="1662" dirty="0"/>
              <a:t>（ウ）水道事業者は、</a:t>
            </a:r>
            <a:r>
              <a:rPr lang="ja-JP" altLang="ja-JP" sz="1662" u="sng" dirty="0"/>
              <a:t>収支の見通しを作成したときは、おおむね３年から５年ごとに見直すよう努めなければならない</a:t>
            </a:r>
            <a:r>
              <a:rPr lang="ja-JP" altLang="ja-JP" sz="1662" dirty="0"/>
              <a:t>。</a:t>
            </a:r>
          </a:p>
        </p:txBody>
      </p:sp>
      <p:sp>
        <p:nvSpPr>
          <p:cNvPr id="2" name="スライド番号プレースホルダー 1"/>
          <p:cNvSpPr>
            <a:spLocks noGrp="1"/>
          </p:cNvSpPr>
          <p:nvPr>
            <p:ph type="sldNum" sz="quarter" idx="12"/>
          </p:nvPr>
        </p:nvSpPr>
        <p:spPr/>
        <p:txBody>
          <a:bodyPr/>
          <a:lstStyle/>
          <a:p>
            <a:pPr>
              <a:defRPr/>
            </a:pPr>
            <a:fld id="{34A25056-AEC2-4104-9840-86672CD1F74E}" type="slidenum">
              <a:rPr lang="ja-JP" altLang="en-US" smtClean="0">
                <a:solidFill>
                  <a:prstClr val="black">
                    <a:tint val="75000"/>
                  </a:prstClr>
                </a:solidFill>
              </a:rPr>
              <a:pPr>
                <a:defRPr/>
              </a:pPr>
              <a:t>68</a:t>
            </a:fld>
            <a:endParaRPr lang="ja-JP" altLang="en-US">
              <a:solidFill>
                <a:prstClr val="black">
                  <a:tint val="75000"/>
                </a:prstClr>
              </a:solidFill>
            </a:endParaRPr>
          </a:p>
        </p:txBody>
      </p:sp>
    </p:spTree>
    <p:extLst>
      <p:ext uri="{BB962C8B-B14F-4D97-AF65-F5344CB8AC3E}">
        <p14:creationId xmlns:p14="http://schemas.microsoft.com/office/powerpoint/2010/main" val="36210271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179512" y="1165187"/>
            <a:ext cx="8821042" cy="1990084"/>
          </a:xfrm>
          <a:prstGeom prst="roundRect">
            <a:avLst>
              <a:gd name="adj" fmla="val 8435"/>
            </a:avLst>
          </a:prstGeom>
        </p:spPr>
        <p:style>
          <a:lnRef idx="2">
            <a:schemeClr val="accent1"/>
          </a:lnRef>
          <a:fillRef idx="1">
            <a:schemeClr val="lt1"/>
          </a:fillRef>
          <a:effectRef idx="0">
            <a:schemeClr val="accent1"/>
          </a:effectRef>
          <a:fontRef idx="minor">
            <a:schemeClr val="dk1"/>
          </a:fontRef>
        </p:style>
        <p:txBody>
          <a:bodyPr rtlCol="0" anchor="ctr"/>
          <a:lstStyle/>
          <a:p>
            <a:pPr>
              <a:buFont typeface="Wingdings" pitchFamily="2" charset="2"/>
              <a:buChar char="l"/>
              <a:defRPr/>
            </a:pPr>
            <a:endParaRPr lang="en-US" altLang="ja-JP" sz="1846" dirty="0">
              <a:solidFill>
                <a:prstClr val="black"/>
              </a:solidFill>
              <a:latin typeface="ＭＳ Ｐゴシック"/>
            </a:endParaRPr>
          </a:p>
          <a:p>
            <a:pPr>
              <a:defRPr/>
            </a:pPr>
            <a:r>
              <a:rPr lang="ja-JP" altLang="en-US" sz="1662" dirty="0">
                <a:solidFill>
                  <a:srgbClr val="000000"/>
                </a:solidFill>
                <a:latin typeface="ＭＳ Ｐゴシック"/>
              </a:rPr>
              <a:t>　将来にわたって水道事業の経営を安定的に継続するための、長期的視野に立った計画的な資産管理をいう。</a:t>
            </a:r>
            <a:endParaRPr lang="en-US" altLang="ja-JP" sz="1662" dirty="0">
              <a:solidFill>
                <a:srgbClr val="000000"/>
              </a:solidFill>
              <a:latin typeface="ＭＳ Ｐゴシック"/>
            </a:endParaRPr>
          </a:p>
          <a:p>
            <a:pPr>
              <a:defRPr/>
            </a:pPr>
            <a:endParaRPr lang="en-US" altLang="ja-JP" sz="969" dirty="0">
              <a:solidFill>
                <a:srgbClr val="000000"/>
              </a:solidFill>
              <a:latin typeface="ＭＳ Ｐゴシック"/>
            </a:endParaRPr>
          </a:p>
          <a:p>
            <a:pPr marL="580307" indent="-580307">
              <a:defRPr/>
            </a:pPr>
            <a:r>
              <a:rPr lang="ja-JP" altLang="en-US" sz="1846" dirty="0">
                <a:solidFill>
                  <a:srgbClr val="000000"/>
                </a:solidFill>
                <a:latin typeface="ＭＳ Ｐゴシック"/>
              </a:rPr>
              <a:t>　</a:t>
            </a:r>
            <a:r>
              <a:rPr lang="ja-JP" altLang="en-US" sz="1477" dirty="0">
                <a:solidFill>
                  <a:srgbClr val="000000"/>
                </a:solidFill>
                <a:latin typeface="ＭＳ Ｐゴシック"/>
              </a:rPr>
              <a:t>　</a:t>
            </a:r>
            <a:r>
              <a:rPr lang="en-US" altLang="ja-JP" sz="1477" dirty="0">
                <a:solidFill>
                  <a:srgbClr val="000000"/>
                </a:solidFill>
                <a:latin typeface="ＭＳ Ｐゴシック"/>
              </a:rPr>
              <a:t>【</a:t>
            </a:r>
            <a:r>
              <a:rPr lang="ja-JP" altLang="en-US" sz="1477" dirty="0">
                <a:solidFill>
                  <a:srgbClr val="000000"/>
                </a:solidFill>
                <a:latin typeface="ＭＳ Ｐゴシック"/>
              </a:rPr>
              <a:t>アセットマネジメントの構成要素</a:t>
            </a:r>
            <a:r>
              <a:rPr lang="en-US" altLang="ja-JP" sz="1477" dirty="0">
                <a:solidFill>
                  <a:srgbClr val="000000"/>
                </a:solidFill>
                <a:latin typeface="ＭＳ Ｐゴシック"/>
              </a:rPr>
              <a:t>】</a:t>
            </a:r>
            <a:r>
              <a:rPr lang="ja-JP" altLang="en-US" sz="1477" dirty="0">
                <a:solidFill>
                  <a:srgbClr val="000000"/>
                </a:solidFill>
                <a:latin typeface="ＭＳ Ｐゴシック"/>
              </a:rPr>
              <a:t>　　</a:t>
            </a:r>
          </a:p>
          <a:p>
            <a:pPr marL="580307" indent="-580307">
              <a:defRPr/>
            </a:pPr>
            <a:r>
              <a:rPr lang="ja-JP" altLang="en-US" sz="1477" dirty="0">
                <a:solidFill>
                  <a:srgbClr val="000000"/>
                </a:solidFill>
                <a:latin typeface="ＭＳ Ｐゴシック"/>
              </a:rPr>
              <a:t>　　①施設データの整備（台帳整備）</a:t>
            </a:r>
          </a:p>
          <a:p>
            <a:pPr marL="580307" indent="-580307">
              <a:defRPr/>
            </a:pPr>
            <a:r>
              <a:rPr lang="ja-JP" altLang="en-US" sz="1477" dirty="0">
                <a:solidFill>
                  <a:srgbClr val="000000"/>
                </a:solidFill>
                <a:latin typeface="ＭＳ Ｐゴシック"/>
              </a:rPr>
              <a:t>　　②日々の運転管理・点検等を通じた保有資産の健全度等の把握</a:t>
            </a:r>
          </a:p>
          <a:p>
            <a:pPr marL="580307" indent="-580307">
              <a:defRPr/>
            </a:pPr>
            <a:r>
              <a:rPr lang="ja-JP" altLang="en-US" sz="1477" dirty="0">
                <a:solidFill>
                  <a:srgbClr val="000000"/>
                </a:solidFill>
                <a:latin typeface="ＭＳ Ｐゴシック"/>
              </a:rPr>
              <a:t>　　③中長期の更新需要・財政収支の見通しの把握</a:t>
            </a:r>
          </a:p>
          <a:p>
            <a:pPr marL="580307" indent="-580307">
              <a:defRPr/>
            </a:pPr>
            <a:r>
              <a:rPr lang="ja-JP" altLang="en-US" sz="1477" dirty="0">
                <a:solidFill>
                  <a:srgbClr val="000000"/>
                </a:solidFill>
                <a:latin typeface="ＭＳ Ｐゴシック"/>
              </a:rPr>
              <a:t>　　④施設整備計画・財政計画等の作成　</a:t>
            </a:r>
          </a:p>
          <a:p>
            <a:pPr marL="580307" indent="-580307">
              <a:defRPr/>
            </a:pPr>
            <a:endParaRPr lang="ja-JP" altLang="en-US" sz="1846" dirty="0">
              <a:solidFill>
                <a:srgbClr val="000000"/>
              </a:solidFill>
              <a:latin typeface="ＭＳ Ｐゴシック"/>
            </a:endParaRPr>
          </a:p>
        </p:txBody>
      </p:sp>
      <p:sp>
        <p:nvSpPr>
          <p:cNvPr id="9" name="角丸四角形 8"/>
          <p:cNvSpPr/>
          <p:nvPr/>
        </p:nvSpPr>
        <p:spPr>
          <a:xfrm>
            <a:off x="179512" y="836712"/>
            <a:ext cx="3096344" cy="398814"/>
          </a:xfrm>
          <a:prstGeom prst="roundRect">
            <a:avLst>
              <a:gd name="adj" fmla="val 4312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846" b="1" dirty="0">
                <a:solidFill>
                  <a:prstClr val="black"/>
                </a:solidFill>
              </a:rPr>
              <a:t>アセットマネジメントとは</a:t>
            </a:r>
            <a:endParaRPr lang="en-US" altLang="ja-JP" sz="1846" b="1" dirty="0">
              <a:solidFill>
                <a:prstClr val="black"/>
              </a:solidFill>
            </a:endParaRPr>
          </a:p>
        </p:txBody>
      </p:sp>
      <p:cxnSp>
        <p:nvCxnSpPr>
          <p:cNvPr id="15" name="直線コネクタ 47"/>
          <p:cNvCxnSpPr>
            <a:cxnSpLocks noChangeShapeType="1"/>
          </p:cNvCxnSpPr>
          <p:nvPr/>
        </p:nvCxnSpPr>
        <p:spPr bwMode="auto">
          <a:xfrm>
            <a:off x="1972709" y="5060044"/>
            <a:ext cx="0" cy="1063869"/>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cxnSp>
      <p:sp>
        <p:nvSpPr>
          <p:cNvPr id="19" name="Line 3"/>
          <p:cNvSpPr>
            <a:spLocks noChangeShapeType="1"/>
          </p:cNvSpPr>
          <p:nvPr/>
        </p:nvSpPr>
        <p:spPr bwMode="auto">
          <a:xfrm>
            <a:off x="483056" y="5014546"/>
            <a:ext cx="2590006" cy="697523"/>
          </a:xfrm>
          <a:prstGeom prst="line">
            <a:avLst/>
          </a:prstGeom>
          <a:ln w="38100">
            <a:solidFill>
              <a:schemeClr val="accent6">
                <a:lumMod val="75000"/>
              </a:schemeClr>
            </a:solidFill>
            <a:headEnd/>
            <a:tailEnd/>
          </a:ln>
        </p:spPr>
        <p:style>
          <a:lnRef idx="1">
            <a:schemeClr val="accent6"/>
          </a:lnRef>
          <a:fillRef idx="0">
            <a:schemeClr val="accent6"/>
          </a:fillRef>
          <a:effectRef idx="0">
            <a:schemeClr val="accent6"/>
          </a:effectRef>
          <a:fontRef idx="minor">
            <a:schemeClr val="tx1"/>
          </a:fontRef>
        </p:style>
        <p:txBody>
          <a:bodyPr/>
          <a:lstStyle/>
          <a:p>
            <a:pPr>
              <a:defRPr/>
            </a:pPr>
            <a:endParaRPr lang="ja-JP" altLang="en-US" sz="2954">
              <a:solidFill>
                <a:prstClr val="black"/>
              </a:solidFill>
              <a:latin typeface="ＭＳ Ｐゴシック"/>
            </a:endParaRPr>
          </a:p>
        </p:txBody>
      </p:sp>
      <p:sp>
        <p:nvSpPr>
          <p:cNvPr id="20" name="Freeform 4"/>
          <p:cNvSpPr>
            <a:spLocks/>
          </p:cNvSpPr>
          <p:nvPr/>
        </p:nvSpPr>
        <p:spPr bwMode="auto">
          <a:xfrm>
            <a:off x="481339" y="4572071"/>
            <a:ext cx="2591727" cy="1526931"/>
          </a:xfrm>
          <a:custGeom>
            <a:avLst/>
            <a:gdLst>
              <a:gd name="T0" fmla="*/ 0 w 1043"/>
              <a:gd name="T1" fmla="*/ 0 h 816"/>
              <a:gd name="T2" fmla="*/ 0 w 1043"/>
              <a:gd name="T3" fmla="*/ 2147483647 h 816"/>
              <a:gd name="T4" fmla="*/ 2147483647 w 1043"/>
              <a:gd name="T5" fmla="*/ 2147483647 h 816"/>
              <a:gd name="T6" fmla="*/ 0 60000 65536"/>
              <a:gd name="T7" fmla="*/ 0 60000 65536"/>
              <a:gd name="T8" fmla="*/ 0 60000 65536"/>
              <a:gd name="T9" fmla="*/ 0 w 1043"/>
              <a:gd name="T10" fmla="*/ 0 h 816"/>
              <a:gd name="T11" fmla="*/ 1043 w 1043"/>
              <a:gd name="T12" fmla="*/ 816 h 816"/>
            </a:gdLst>
            <a:ahLst/>
            <a:cxnLst>
              <a:cxn ang="T6">
                <a:pos x="T0" y="T1"/>
              </a:cxn>
              <a:cxn ang="T7">
                <a:pos x="T2" y="T3"/>
              </a:cxn>
              <a:cxn ang="T8">
                <a:pos x="T4" y="T5"/>
              </a:cxn>
            </a:cxnLst>
            <a:rect l="T9" t="T10" r="T11" b="T12"/>
            <a:pathLst>
              <a:path w="1043" h="816">
                <a:moveTo>
                  <a:pt x="0" y="0"/>
                </a:moveTo>
                <a:lnTo>
                  <a:pt x="0" y="816"/>
                </a:lnTo>
                <a:lnTo>
                  <a:pt x="1043" y="816"/>
                </a:lnTo>
              </a:path>
            </a:pathLst>
          </a:custGeom>
          <a:noFill/>
          <a:ln w="9525">
            <a:solidFill>
              <a:schemeClr val="tx1"/>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a:lstStyle/>
          <a:p>
            <a:endParaRPr lang="ja-JP" altLang="en-US" sz="2954">
              <a:solidFill>
                <a:prstClr val="black"/>
              </a:solidFill>
            </a:endParaRPr>
          </a:p>
        </p:txBody>
      </p:sp>
      <p:sp>
        <p:nvSpPr>
          <p:cNvPr id="21" name="Text Box 24"/>
          <p:cNvSpPr txBox="1">
            <a:spLocks noChangeArrowheads="1"/>
          </p:cNvSpPr>
          <p:nvPr/>
        </p:nvSpPr>
        <p:spPr bwMode="auto">
          <a:xfrm>
            <a:off x="-29548" y="4618962"/>
            <a:ext cx="514885"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Calibri" pitchFamily="34" charset="0"/>
                <a:ea typeface="ＭＳ Ｐゴシック" charset="-128"/>
              </a:defRPr>
            </a:lvl1pPr>
            <a:lvl2pPr marL="742950" indent="-285750" eaLnBrk="0" hangingPunct="0">
              <a:defRPr kumimoji="1" sz="3200">
                <a:solidFill>
                  <a:schemeClr val="tx1"/>
                </a:solidFill>
                <a:latin typeface="Calibri" pitchFamily="34" charset="0"/>
                <a:ea typeface="ＭＳ Ｐゴシック" charset="-128"/>
              </a:defRPr>
            </a:lvl2pPr>
            <a:lvl3pPr marL="1143000" indent="-228600" eaLnBrk="0" hangingPunct="0">
              <a:defRPr kumimoji="1" sz="3200">
                <a:solidFill>
                  <a:schemeClr val="tx1"/>
                </a:solidFill>
                <a:latin typeface="Calibri" pitchFamily="34" charset="0"/>
                <a:ea typeface="ＭＳ Ｐゴシック" charset="-128"/>
              </a:defRPr>
            </a:lvl3pPr>
            <a:lvl4pPr marL="1600200" indent="-228600" eaLnBrk="0" hangingPunct="0">
              <a:defRPr kumimoji="1" sz="3200">
                <a:solidFill>
                  <a:schemeClr val="tx1"/>
                </a:solidFill>
                <a:latin typeface="Calibri" pitchFamily="34" charset="0"/>
                <a:ea typeface="ＭＳ Ｐゴシック" charset="-128"/>
              </a:defRPr>
            </a:lvl4pPr>
            <a:lvl5pPr marL="2057400" indent="-228600" eaLnBrk="0" hangingPunct="0">
              <a:defRPr kumimoji="1" sz="3200">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Calibri" pitchFamily="34" charset="0"/>
                <a:ea typeface="ＭＳ Ｐゴシック" charset="-128"/>
              </a:defRPr>
            </a:lvl9pPr>
          </a:lstStyle>
          <a:p>
            <a:pPr algn="r" eaLnBrk="1" hangingPunct="1"/>
            <a:r>
              <a:rPr lang="ja-JP" altLang="en-US" sz="1292">
                <a:solidFill>
                  <a:srgbClr val="000000"/>
                </a:solidFill>
                <a:latin typeface="ＭＳ Ｐゴシック" charset="-128"/>
              </a:rPr>
              <a:t>金額</a:t>
            </a:r>
          </a:p>
        </p:txBody>
      </p:sp>
      <p:sp>
        <p:nvSpPr>
          <p:cNvPr id="22" name="Text Box 48"/>
          <p:cNvSpPr txBox="1">
            <a:spLocks noChangeArrowheads="1"/>
          </p:cNvSpPr>
          <p:nvPr/>
        </p:nvSpPr>
        <p:spPr bwMode="auto">
          <a:xfrm>
            <a:off x="859732" y="5590513"/>
            <a:ext cx="1739579"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Calibri" pitchFamily="34" charset="0"/>
                <a:ea typeface="ＭＳ Ｐゴシック" charset="-128"/>
              </a:defRPr>
            </a:lvl1pPr>
            <a:lvl2pPr marL="742950" indent="-285750" eaLnBrk="0" hangingPunct="0">
              <a:defRPr kumimoji="1" sz="3200">
                <a:solidFill>
                  <a:schemeClr val="tx1"/>
                </a:solidFill>
                <a:latin typeface="Calibri" pitchFamily="34" charset="0"/>
                <a:ea typeface="ＭＳ Ｐゴシック" charset="-128"/>
              </a:defRPr>
            </a:lvl2pPr>
            <a:lvl3pPr marL="1143000" indent="-228600" eaLnBrk="0" hangingPunct="0">
              <a:defRPr kumimoji="1" sz="3200">
                <a:solidFill>
                  <a:schemeClr val="tx1"/>
                </a:solidFill>
                <a:latin typeface="Calibri" pitchFamily="34" charset="0"/>
                <a:ea typeface="ＭＳ Ｐゴシック" charset="-128"/>
              </a:defRPr>
            </a:lvl3pPr>
            <a:lvl4pPr marL="1600200" indent="-228600" eaLnBrk="0" hangingPunct="0">
              <a:defRPr kumimoji="1" sz="3200">
                <a:solidFill>
                  <a:schemeClr val="tx1"/>
                </a:solidFill>
                <a:latin typeface="Calibri" pitchFamily="34" charset="0"/>
                <a:ea typeface="ＭＳ Ｐゴシック" charset="-128"/>
              </a:defRPr>
            </a:lvl4pPr>
            <a:lvl5pPr marL="2057400" indent="-228600" eaLnBrk="0" hangingPunct="0">
              <a:defRPr kumimoji="1" sz="3200">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Calibri" pitchFamily="34" charset="0"/>
                <a:ea typeface="ＭＳ Ｐゴシック" charset="-128"/>
              </a:defRPr>
            </a:lvl9pPr>
          </a:lstStyle>
          <a:p>
            <a:pPr eaLnBrk="1" hangingPunct="1"/>
            <a:r>
              <a:rPr lang="ja-JP" altLang="en-US" sz="1108">
                <a:solidFill>
                  <a:srgbClr val="000000"/>
                </a:solidFill>
                <a:latin typeface="ＭＳ Ｐゴシック" charset="-128"/>
              </a:rPr>
              <a:t>今後必要な施設更新費用</a:t>
            </a:r>
          </a:p>
        </p:txBody>
      </p:sp>
      <p:sp>
        <p:nvSpPr>
          <p:cNvPr id="23" name="Text Box 48"/>
          <p:cNvSpPr txBox="1">
            <a:spLocks noChangeArrowheads="1"/>
          </p:cNvSpPr>
          <p:nvPr/>
        </p:nvSpPr>
        <p:spPr bwMode="auto">
          <a:xfrm>
            <a:off x="851110" y="5773686"/>
            <a:ext cx="1754006"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Calibri" pitchFamily="34" charset="0"/>
                <a:ea typeface="ＭＳ Ｐゴシック" charset="-128"/>
              </a:defRPr>
            </a:lvl1pPr>
            <a:lvl2pPr marL="742950" indent="-285750" eaLnBrk="0" hangingPunct="0">
              <a:defRPr kumimoji="1" sz="3200">
                <a:solidFill>
                  <a:schemeClr val="tx1"/>
                </a:solidFill>
                <a:latin typeface="Calibri" pitchFamily="34" charset="0"/>
                <a:ea typeface="ＭＳ Ｐゴシック" charset="-128"/>
              </a:defRPr>
            </a:lvl2pPr>
            <a:lvl3pPr marL="1143000" indent="-228600" eaLnBrk="0" hangingPunct="0">
              <a:defRPr kumimoji="1" sz="3200">
                <a:solidFill>
                  <a:schemeClr val="tx1"/>
                </a:solidFill>
                <a:latin typeface="Calibri" pitchFamily="34" charset="0"/>
                <a:ea typeface="ＭＳ Ｐゴシック" charset="-128"/>
              </a:defRPr>
            </a:lvl3pPr>
            <a:lvl4pPr marL="1600200" indent="-228600" eaLnBrk="0" hangingPunct="0">
              <a:defRPr kumimoji="1" sz="3200">
                <a:solidFill>
                  <a:schemeClr val="tx1"/>
                </a:solidFill>
                <a:latin typeface="Calibri" pitchFamily="34" charset="0"/>
                <a:ea typeface="ＭＳ Ｐゴシック" charset="-128"/>
              </a:defRPr>
            </a:lvl4pPr>
            <a:lvl5pPr marL="2057400" indent="-228600" eaLnBrk="0" hangingPunct="0">
              <a:defRPr kumimoji="1" sz="3200">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Calibri" pitchFamily="34" charset="0"/>
                <a:ea typeface="ＭＳ Ｐゴシック" charset="-128"/>
              </a:defRPr>
            </a:lvl9pPr>
          </a:lstStyle>
          <a:p>
            <a:pPr eaLnBrk="1" hangingPunct="1"/>
            <a:r>
              <a:rPr lang="ja-JP" altLang="en-US" sz="1108">
                <a:solidFill>
                  <a:srgbClr val="000000"/>
                </a:solidFill>
                <a:latin typeface="ＭＳ Ｐゴシック" charset="-128"/>
              </a:rPr>
              <a:t>施設更新への投資可能額</a:t>
            </a:r>
          </a:p>
        </p:txBody>
      </p:sp>
      <p:sp>
        <p:nvSpPr>
          <p:cNvPr id="24" name="Text Box 22"/>
          <p:cNvSpPr txBox="1">
            <a:spLocks noChangeArrowheads="1"/>
          </p:cNvSpPr>
          <p:nvPr/>
        </p:nvSpPr>
        <p:spPr bwMode="auto">
          <a:xfrm>
            <a:off x="195896" y="5962720"/>
            <a:ext cx="2640466" cy="433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Calibri" pitchFamily="34" charset="0"/>
                <a:ea typeface="ＭＳ Ｐゴシック" charset="-128"/>
              </a:defRPr>
            </a:lvl1pPr>
            <a:lvl2pPr marL="742950" indent="-285750" eaLnBrk="0" hangingPunct="0">
              <a:defRPr kumimoji="1" sz="3200">
                <a:solidFill>
                  <a:schemeClr val="tx1"/>
                </a:solidFill>
                <a:latin typeface="Calibri" pitchFamily="34" charset="0"/>
                <a:ea typeface="ＭＳ Ｐゴシック" charset="-128"/>
              </a:defRPr>
            </a:lvl2pPr>
            <a:lvl3pPr marL="1143000" indent="-228600" eaLnBrk="0" hangingPunct="0">
              <a:defRPr kumimoji="1" sz="3200">
                <a:solidFill>
                  <a:schemeClr val="tx1"/>
                </a:solidFill>
                <a:latin typeface="Calibri" pitchFamily="34" charset="0"/>
                <a:ea typeface="ＭＳ Ｐゴシック" charset="-128"/>
              </a:defRPr>
            </a:lvl3pPr>
            <a:lvl4pPr marL="1600200" indent="-228600" eaLnBrk="0" hangingPunct="0">
              <a:defRPr kumimoji="1" sz="3200">
                <a:solidFill>
                  <a:schemeClr val="tx1"/>
                </a:solidFill>
                <a:latin typeface="Calibri" pitchFamily="34" charset="0"/>
                <a:ea typeface="ＭＳ Ｐゴシック" charset="-128"/>
              </a:defRPr>
            </a:lvl4pPr>
            <a:lvl5pPr marL="2057400" indent="-228600" eaLnBrk="0" hangingPunct="0">
              <a:defRPr kumimoji="1" sz="3200">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Calibri" pitchFamily="34" charset="0"/>
                <a:ea typeface="ＭＳ Ｐゴシック" charset="-128"/>
              </a:defRPr>
            </a:lvl9pPr>
          </a:lstStyle>
          <a:p>
            <a:pPr eaLnBrk="1" hangingPunct="1"/>
            <a:r>
              <a:rPr lang="ja-JP" altLang="en-US" sz="1108">
                <a:solidFill>
                  <a:srgbClr val="000000"/>
                </a:solidFill>
                <a:latin typeface="ＭＳ Ｐゴシック" charset="-128"/>
              </a:rPr>
              <a:t>　｜　　　　｜　　　　｜　　　　｜　　　　｜</a:t>
            </a:r>
          </a:p>
          <a:p>
            <a:pPr eaLnBrk="1" hangingPunct="1"/>
            <a:r>
              <a:rPr lang="ja-JP" altLang="en-US" sz="1108">
                <a:solidFill>
                  <a:srgbClr val="000000"/>
                </a:solidFill>
                <a:latin typeface="ＭＳ Ｐゴシック" charset="-128"/>
              </a:rPr>
              <a:t>現在　</a:t>
            </a:r>
            <a:r>
              <a:rPr lang="en-US" altLang="ja-JP" sz="1108">
                <a:solidFill>
                  <a:srgbClr val="000000"/>
                </a:solidFill>
                <a:latin typeface="ＭＳ Ｐゴシック" charset="-128"/>
              </a:rPr>
              <a:t>10</a:t>
            </a:r>
            <a:r>
              <a:rPr lang="ja-JP" altLang="en-US" sz="1108">
                <a:solidFill>
                  <a:srgbClr val="000000"/>
                </a:solidFill>
                <a:latin typeface="ＭＳ Ｐゴシック" charset="-128"/>
              </a:rPr>
              <a:t>年後　  </a:t>
            </a:r>
            <a:r>
              <a:rPr lang="en-US" altLang="ja-JP" sz="1108">
                <a:solidFill>
                  <a:srgbClr val="000000"/>
                </a:solidFill>
                <a:latin typeface="ＭＳ Ｐゴシック" charset="-128"/>
              </a:rPr>
              <a:t>20</a:t>
            </a:r>
            <a:r>
              <a:rPr lang="ja-JP" altLang="en-US" sz="1108">
                <a:solidFill>
                  <a:srgbClr val="000000"/>
                </a:solidFill>
                <a:latin typeface="ＭＳ Ｐゴシック" charset="-128"/>
              </a:rPr>
              <a:t>年後　</a:t>
            </a:r>
            <a:r>
              <a:rPr lang="en-US" altLang="ja-JP" sz="1108">
                <a:solidFill>
                  <a:srgbClr val="000000"/>
                </a:solidFill>
                <a:latin typeface="ＭＳ Ｐゴシック" charset="-128"/>
              </a:rPr>
              <a:t>30</a:t>
            </a:r>
            <a:r>
              <a:rPr lang="ja-JP" altLang="en-US" sz="1108">
                <a:solidFill>
                  <a:srgbClr val="000000"/>
                </a:solidFill>
                <a:latin typeface="ＭＳ Ｐゴシック" charset="-128"/>
              </a:rPr>
              <a:t>年後　</a:t>
            </a:r>
            <a:r>
              <a:rPr lang="en-US" altLang="ja-JP" sz="1108">
                <a:solidFill>
                  <a:srgbClr val="000000"/>
                </a:solidFill>
                <a:latin typeface="ＭＳ Ｐゴシック" charset="-128"/>
              </a:rPr>
              <a:t>40</a:t>
            </a:r>
            <a:r>
              <a:rPr lang="ja-JP" altLang="en-US" sz="1108">
                <a:solidFill>
                  <a:srgbClr val="000000"/>
                </a:solidFill>
                <a:latin typeface="ＭＳ Ｐゴシック" charset="-128"/>
              </a:rPr>
              <a:t>年後</a:t>
            </a:r>
          </a:p>
        </p:txBody>
      </p:sp>
      <p:sp>
        <p:nvSpPr>
          <p:cNvPr id="25" name="線吹き出し 1 (枠付き) 24"/>
          <p:cNvSpPr/>
          <p:nvPr/>
        </p:nvSpPr>
        <p:spPr>
          <a:xfrm>
            <a:off x="1200213" y="4329266"/>
            <a:ext cx="1401631" cy="490006"/>
          </a:xfrm>
          <a:prstGeom prst="borderCallout1">
            <a:avLst>
              <a:gd name="adj1" fmla="val 106854"/>
              <a:gd name="adj2" fmla="val 48763"/>
              <a:gd name="adj3" fmla="val 147537"/>
              <a:gd name="adj4" fmla="val 50534"/>
            </a:avLst>
          </a:prstGeom>
          <a:ln w="12700">
            <a:headEnd type="none" w="med" len="med"/>
            <a:tailEnd type="arrow" w="med" len="med"/>
          </a:ln>
        </p:spPr>
        <p:style>
          <a:lnRef idx="2">
            <a:schemeClr val="dk1"/>
          </a:lnRef>
          <a:fillRef idx="1">
            <a:schemeClr val="lt1"/>
          </a:fillRef>
          <a:effectRef idx="0">
            <a:schemeClr val="dk1"/>
          </a:effectRef>
          <a:fontRef idx="minor">
            <a:schemeClr val="dk1"/>
          </a:fontRef>
        </p:style>
        <p:txBody>
          <a:bodyPr anchor="ctr">
            <a:spAutoFit/>
          </a:bodyPr>
          <a:lstStyle/>
          <a:p>
            <a:pPr>
              <a:defRPr/>
            </a:pPr>
            <a:r>
              <a:rPr lang="ja-JP" altLang="en-US" sz="1292" dirty="0">
                <a:solidFill>
                  <a:prstClr val="black"/>
                </a:solidFill>
                <a:latin typeface="ＭＳ Ｐゴシック"/>
              </a:rPr>
              <a:t>更新需要に対応できない</a:t>
            </a:r>
          </a:p>
        </p:txBody>
      </p:sp>
      <p:sp>
        <p:nvSpPr>
          <p:cNvPr id="26" name="フリーフォーム 55"/>
          <p:cNvSpPr>
            <a:spLocks/>
          </p:cNvSpPr>
          <p:nvPr/>
        </p:nvSpPr>
        <p:spPr bwMode="auto">
          <a:xfrm>
            <a:off x="481344" y="5011686"/>
            <a:ext cx="2612364" cy="783981"/>
          </a:xfrm>
          <a:custGeom>
            <a:avLst/>
            <a:gdLst>
              <a:gd name="T0" fmla="*/ 0 w 2028825"/>
              <a:gd name="T1" fmla="*/ 1608887 h 660400"/>
              <a:gd name="T2" fmla="*/ 1584449 w 2028825"/>
              <a:gd name="T3" fmla="*/ 746984 h 660400"/>
              <a:gd name="T4" fmla="*/ 3464310 w 2028825"/>
              <a:gd name="T5" fmla="*/ 186747 h 660400"/>
              <a:gd name="T6" fmla="*/ 4968197 w 2028825"/>
              <a:gd name="T7" fmla="*/ 1867462 h 660400"/>
              <a:gd name="T8" fmla="*/ 5720139 w 2028825"/>
              <a:gd name="T9" fmla="*/ 2987936 h 6604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28825" h="660400">
                <a:moveTo>
                  <a:pt x="0" y="355600"/>
                </a:moveTo>
                <a:cubicBezTo>
                  <a:pt x="178594" y="286543"/>
                  <a:pt x="357188" y="217487"/>
                  <a:pt x="561975" y="165100"/>
                </a:cubicBezTo>
                <a:cubicBezTo>
                  <a:pt x="766762" y="112713"/>
                  <a:pt x="1028700" y="0"/>
                  <a:pt x="1228725" y="41275"/>
                </a:cubicBezTo>
                <a:cubicBezTo>
                  <a:pt x="1428750" y="82550"/>
                  <a:pt x="1628775" y="309562"/>
                  <a:pt x="1762125" y="412750"/>
                </a:cubicBezTo>
                <a:cubicBezTo>
                  <a:pt x="1895475" y="515938"/>
                  <a:pt x="1962150" y="588169"/>
                  <a:pt x="2028825" y="660400"/>
                </a:cubicBezTo>
              </a:path>
            </a:pathLst>
          </a:cu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2954">
              <a:solidFill>
                <a:prstClr val="black"/>
              </a:solidFill>
            </a:endParaRPr>
          </a:p>
        </p:txBody>
      </p:sp>
      <p:sp>
        <p:nvSpPr>
          <p:cNvPr id="27" name="Freeform 4"/>
          <p:cNvSpPr>
            <a:spLocks/>
          </p:cNvSpPr>
          <p:nvPr/>
        </p:nvSpPr>
        <p:spPr bwMode="auto">
          <a:xfrm>
            <a:off x="3396107" y="4572071"/>
            <a:ext cx="2591726" cy="1526931"/>
          </a:xfrm>
          <a:custGeom>
            <a:avLst/>
            <a:gdLst>
              <a:gd name="T0" fmla="*/ 0 w 1043"/>
              <a:gd name="T1" fmla="*/ 0 h 816"/>
              <a:gd name="T2" fmla="*/ 0 w 1043"/>
              <a:gd name="T3" fmla="*/ 2147483647 h 816"/>
              <a:gd name="T4" fmla="*/ 2147483647 w 1043"/>
              <a:gd name="T5" fmla="*/ 2147483647 h 816"/>
              <a:gd name="T6" fmla="*/ 0 60000 65536"/>
              <a:gd name="T7" fmla="*/ 0 60000 65536"/>
              <a:gd name="T8" fmla="*/ 0 60000 65536"/>
              <a:gd name="T9" fmla="*/ 0 w 1043"/>
              <a:gd name="T10" fmla="*/ 0 h 816"/>
              <a:gd name="T11" fmla="*/ 1043 w 1043"/>
              <a:gd name="T12" fmla="*/ 816 h 816"/>
            </a:gdLst>
            <a:ahLst/>
            <a:cxnLst>
              <a:cxn ang="T6">
                <a:pos x="T0" y="T1"/>
              </a:cxn>
              <a:cxn ang="T7">
                <a:pos x="T2" y="T3"/>
              </a:cxn>
              <a:cxn ang="T8">
                <a:pos x="T4" y="T5"/>
              </a:cxn>
            </a:cxnLst>
            <a:rect l="T9" t="T10" r="T11" b="T12"/>
            <a:pathLst>
              <a:path w="1043" h="816">
                <a:moveTo>
                  <a:pt x="0" y="0"/>
                </a:moveTo>
                <a:lnTo>
                  <a:pt x="0" y="816"/>
                </a:lnTo>
                <a:lnTo>
                  <a:pt x="1043" y="816"/>
                </a:lnTo>
              </a:path>
            </a:pathLst>
          </a:custGeom>
          <a:noFill/>
          <a:ln w="9525">
            <a:solidFill>
              <a:schemeClr val="tx1"/>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a:lstStyle/>
          <a:p>
            <a:endParaRPr lang="ja-JP" altLang="en-US" sz="2954">
              <a:solidFill>
                <a:prstClr val="black"/>
              </a:solidFill>
            </a:endParaRPr>
          </a:p>
        </p:txBody>
      </p:sp>
      <p:sp>
        <p:nvSpPr>
          <p:cNvPr id="28" name="Text Box 24"/>
          <p:cNvSpPr txBox="1">
            <a:spLocks noChangeArrowheads="1"/>
          </p:cNvSpPr>
          <p:nvPr/>
        </p:nvSpPr>
        <p:spPr bwMode="auto">
          <a:xfrm>
            <a:off x="2845499" y="4618963"/>
            <a:ext cx="514885"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Calibri" pitchFamily="34" charset="0"/>
                <a:ea typeface="ＭＳ Ｐゴシック" charset="-128"/>
              </a:defRPr>
            </a:lvl1pPr>
            <a:lvl2pPr marL="742950" indent="-285750" eaLnBrk="0" hangingPunct="0">
              <a:defRPr kumimoji="1" sz="3200">
                <a:solidFill>
                  <a:schemeClr val="tx1"/>
                </a:solidFill>
                <a:latin typeface="Calibri" pitchFamily="34" charset="0"/>
                <a:ea typeface="ＭＳ Ｐゴシック" charset="-128"/>
              </a:defRPr>
            </a:lvl2pPr>
            <a:lvl3pPr marL="1143000" indent="-228600" eaLnBrk="0" hangingPunct="0">
              <a:defRPr kumimoji="1" sz="3200">
                <a:solidFill>
                  <a:schemeClr val="tx1"/>
                </a:solidFill>
                <a:latin typeface="Calibri" pitchFamily="34" charset="0"/>
                <a:ea typeface="ＭＳ Ｐゴシック" charset="-128"/>
              </a:defRPr>
            </a:lvl3pPr>
            <a:lvl4pPr marL="1600200" indent="-228600" eaLnBrk="0" hangingPunct="0">
              <a:defRPr kumimoji="1" sz="3200">
                <a:solidFill>
                  <a:schemeClr val="tx1"/>
                </a:solidFill>
                <a:latin typeface="Calibri" pitchFamily="34" charset="0"/>
                <a:ea typeface="ＭＳ Ｐゴシック" charset="-128"/>
              </a:defRPr>
            </a:lvl4pPr>
            <a:lvl5pPr marL="2057400" indent="-228600" eaLnBrk="0" hangingPunct="0">
              <a:defRPr kumimoji="1" sz="3200">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Calibri" pitchFamily="34" charset="0"/>
                <a:ea typeface="ＭＳ Ｐゴシック" charset="-128"/>
              </a:defRPr>
            </a:lvl9pPr>
          </a:lstStyle>
          <a:p>
            <a:pPr algn="r" eaLnBrk="1" hangingPunct="1"/>
            <a:r>
              <a:rPr lang="ja-JP" altLang="en-US" sz="1292">
                <a:solidFill>
                  <a:srgbClr val="000000"/>
                </a:solidFill>
                <a:latin typeface="ＭＳ Ｐゴシック" charset="-128"/>
              </a:rPr>
              <a:t>金額</a:t>
            </a:r>
          </a:p>
        </p:txBody>
      </p:sp>
      <p:sp>
        <p:nvSpPr>
          <p:cNvPr id="29" name="Text Box 22"/>
          <p:cNvSpPr txBox="1">
            <a:spLocks noChangeArrowheads="1"/>
          </p:cNvSpPr>
          <p:nvPr/>
        </p:nvSpPr>
        <p:spPr bwMode="auto">
          <a:xfrm>
            <a:off x="3129936" y="5962720"/>
            <a:ext cx="2640466" cy="433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Calibri" pitchFamily="34" charset="0"/>
                <a:ea typeface="ＭＳ Ｐゴシック" charset="-128"/>
              </a:defRPr>
            </a:lvl1pPr>
            <a:lvl2pPr marL="742950" indent="-285750" eaLnBrk="0" hangingPunct="0">
              <a:defRPr kumimoji="1" sz="3200">
                <a:solidFill>
                  <a:schemeClr val="tx1"/>
                </a:solidFill>
                <a:latin typeface="Calibri" pitchFamily="34" charset="0"/>
                <a:ea typeface="ＭＳ Ｐゴシック" charset="-128"/>
              </a:defRPr>
            </a:lvl2pPr>
            <a:lvl3pPr marL="1143000" indent="-228600" eaLnBrk="0" hangingPunct="0">
              <a:defRPr kumimoji="1" sz="3200">
                <a:solidFill>
                  <a:schemeClr val="tx1"/>
                </a:solidFill>
                <a:latin typeface="Calibri" pitchFamily="34" charset="0"/>
                <a:ea typeface="ＭＳ Ｐゴシック" charset="-128"/>
              </a:defRPr>
            </a:lvl3pPr>
            <a:lvl4pPr marL="1600200" indent="-228600" eaLnBrk="0" hangingPunct="0">
              <a:defRPr kumimoji="1" sz="3200">
                <a:solidFill>
                  <a:schemeClr val="tx1"/>
                </a:solidFill>
                <a:latin typeface="Calibri" pitchFamily="34" charset="0"/>
                <a:ea typeface="ＭＳ Ｐゴシック" charset="-128"/>
              </a:defRPr>
            </a:lvl4pPr>
            <a:lvl5pPr marL="2057400" indent="-228600" eaLnBrk="0" hangingPunct="0">
              <a:defRPr kumimoji="1" sz="3200">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Calibri" pitchFamily="34" charset="0"/>
                <a:ea typeface="ＭＳ Ｐゴシック" charset="-128"/>
              </a:defRPr>
            </a:lvl9pPr>
          </a:lstStyle>
          <a:p>
            <a:pPr eaLnBrk="1" hangingPunct="1"/>
            <a:r>
              <a:rPr lang="ja-JP" altLang="en-US" sz="1108">
                <a:solidFill>
                  <a:srgbClr val="000000"/>
                </a:solidFill>
                <a:latin typeface="ＭＳ Ｐゴシック" charset="-128"/>
              </a:rPr>
              <a:t>　｜　　　　｜　　　　｜　　　　｜　　　　｜</a:t>
            </a:r>
          </a:p>
          <a:p>
            <a:pPr eaLnBrk="1" hangingPunct="1"/>
            <a:r>
              <a:rPr lang="ja-JP" altLang="en-US" sz="1108">
                <a:solidFill>
                  <a:srgbClr val="000000"/>
                </a:solidFill>
                <a:latin typeface="ＭＳ Ｐゴシック" charset="-128"/>
              </a:rPr>
              <a:t>現在　</a:t>
            </a:r>
            <a:r>
              <a:rPr lang="en-US" altLang="ja-JP" sz="1108">
                <a:solidFill>
                  <a:srgbClr val="000000"/>
                </a:solidFill>
                <a:latin typeface="ＭＳ Ｐゴシック" charset="-128"/>
              </a:rPr>
              <a:t>10</a:t>
            </a:r>
            <a:r>
              <a:rPr lang="ja-JP" altLang="en-US" sz="1108">
                <a:solidFill>
                  <a:srgbClr val="000000"/>
                </a:solidFill>
                <a:latin typeface="ＭＳ Ｐゴシック" charset="-128"/>
              </a:rPr>
              <a:t>年後　  </a:t>
            </a:r>
            <a:r>
              <a:rPr lang="en-US" altLang="ja-JP" sz="1108">
                <a:solidFill>
                  <a:srgbClr val="000000"/>
                </a:solidFill>
                <a:latin typeface="ＭＳ Ｐゴシック" charset="-128"/>
              </a:rPr>
              <a:t>20</a:t>
            </a:r>
            <a:r>
              <a:rPr lang="ja-JP" altLang="en-US" sz="1108">
                <a:solidFill>
                  <a:srgbClr val="000000"/>
                </a:solidFill>
                <a:latin typeface="ＭＳ Ｐゴシック" charset="-128"/>
              </a:rPr>
              <a:t>年後　</a:t>
            </a:r>
            <a:r>
              <a:rPr lang="en-US" altLang="ja-JP" sz="1108">
                <a:solidFill>
                  <a:srgbClr val="000000"/>
                </a:solidFill>
                <a:latin typeface="ＭＳ Ｐゴシック" charset="-128"/>
              </a:rPr>
              <a:t>30</a:t>
            </a:r>
            <a:r>
              <a:rPr lang="ja-JP" altLang="en-US" sz="1108">
                <a:solidFill>
                  <a:srgbClr val="000000"/>
                </a:solidFill>
                <a:latin typeface="ＭＳ Ｐゴシック" charset="-128"/>
              </a:rPr>
              <a:t>年後　</a:t>
            </a:r>
            <a:r>
              <a:rPr lang="en-US" altLang="ja-JP" sz="1108">
                <a:solidFill>
                  <a:srgbClr val="000000"/>
                </a:solidFill>
                <a:latin typeface="ＭＳ Ｐゴシック" charset="-128"/>
              </a:rPr>
              <a:t>40</a:t>
            </a:r>
            <a:r>
              <a:rPr lang="ja-JP" altLang="en-US" sz="1108">
                <a:solidFill>
                  <a:srgbClr val="000000"/>
                </a:solidFill>
                <a:latin typeface="ＭＳ Ｐゴシック" charset="-128"/>
              </a:rPr>
              <a:t>年後</a:t>
            </a:r>
          </a:p>
        </p:txBody>
      </p:sp>
      <p:sp>
        <p:nvSpPr>
          <p:cNvPr id="30" name="フリーフォーム 29"/>
          <p:cNvSpPr/>
          <p:nvPr/>
        </p:nvSpPr>
        <p:spPr>
          <a:xfrm>
            <a:off x="3392671" y="5178669"/>
            <a:ext cx="832379" cy="257908"/>
          </a:xfrm>
          <a:custGeom>
            <a:avLst/>
            <a:gdLst>
              <a:gd name="connsiteX0" fmla="*/ 4762 w 769143"/>
              <a:gd name="connsiteY0" fmla="*/ 0 h 278606"/>
              <a:gd name="connsiteX1" fmla="*/ 0 w 769143"/>
              <a:gd name="connsiteY1" fmla="*/ 278606 h 278606"/>
              <a:gd name="connsiteX2" fmla="*/ 400050 w 769143"/>
              <a:gd name="connsiteY2" fmla="*/ 119062 h 278606"/>
              <a:gd name="connsiteX3" fmla="*/ 769143 w 769143"/>
              <a:gd name="connsiteY3" fmla="*/ 2381 h 278606"/>
              <a:gd name="connsiteX4" fmla="*/ 4762 w 769143"/>
              <a:gd name="connsiteY4" fmla="*/ 0 h 27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143" h="278606">
                <a:moveTo>
                  <a:pt x="4762" y="0"/>
                </a:moveTo>
                <a:cubicBezTo>
                  <a:pt x="3175" y="92869"/>
                  <a:pt x="1587" y="185737"/>
                  <a:pt x="0" y="278606"/>
                </a:cubicBezTo>
                <a:lnTo>
                  <a:pt x="400050" y="119062"/>
                </a:lnTo>
                <a:lnTo>
                  <a:pt x="769143" y="2381"/>
                </a:lnTo>
                <a:lnTo>
                  <a:pt x="4762" y="0"/>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954">
              <a:solidFill>
                <a:prstClr val="white"/>
              </a:solidFill>
              <a:latin typeface="ＭＳ Ｐゴシック"/>
            </a:endParaRPr>
          </a:p>
        </p:txBody>
      </p:sp>
      <p:sp>
        <p:nvSpPr>
          <p:cNvPr id="31" name="フリーフォーム 30"/>
          <p:cNvSpPr/>
          <p:nvPr/>
        </p:nvSpPr>
        <p:spPr>
          <a:xfrm>
            <a:off x="4259446" y="5051181"/>
            <a:ext cx="1129903" cy="228600"/>
          </a:xfrm>
          <a:custGeom>
            <a:avLst/>
            <a:gdLst>
              <a:gd name="connsiteX0" fmla="*/ 0 w 1042987"/>
              <a:gd name="connsiteY0" fmla="*/ 130969 h 247650"/>
              <a:gd name="connsiteX1" fmla="*/ 347662 w 1042987"/>
              <a:gd name="connsiteY1" fmla="*/ 150019 h 247650"/>
              <a:gd name="connsiteX2" fmla="*/ 640556 w 1042987"/>
              <a:gd name="connsiteY2" fmla="*/ 183357 h 247650"/>
              <a:gd name="connsiteX3" fmla="*/ 1042987 w 1042987"/>
              <a:gd name="connsiteY3" fmla="*/ 247650 h 247650"/>
              <a:gd name="connsiteX4" fmla="*/ 862012 w 1042987"/>
              <a:gd name="connsiteY4" fmla="*/ 100013 h 247650"/>
              <a:gd name="connsiteX5" fmla="*/ 719137 w 1042987"/>
              <a:gd name="connsiteY5" fmla="*/ 28575 h 247650"/>
              <a:gd name="connsiteX6" fmla="*/ 609600 w 1042987"/>
              <a:gd name="connsiteY6" fmla="*/ 0 h 247650"/>
              <a:gd name="connsiteX7" fmla="*/ 483393 w 1042987"/>
              <a:gd name="connsiteY7" fmla="*/ 0 h 247650"/>
              <a:gd name="connsiteX8" fmla="*/ 314325 w 1042987"/>
              <a:gd name="connsiteY8" fmla="*/ 30957 h 247650"/>
              <a:gd name="connsiteX9" fmla="*/ 0 w 1042987"/>
              <a:gd name="connsiteY9" fmla="*/ 130969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987" h="247650">
                <a:moveTo>
                  <a:pt x="0" y="130969"/>
                </a:moveTo>
                <a:lnTo>
                  <a:pt x="347662" y="150019"/>
                </a:lnTo>
                <a:lnTo>
                  <a:pt x="640556" y="183357"/>
                </a:lnTo>
                <a:lnTo>
                  <a:pt x="1042987" y="247650"/>
                </a:lnTo>
                <a:lnTo>
                  <a:pt x="862012" y="100013"/>
                </a:lnTo>
                <a:lnTo>
                  <a:pt x="719137" y="28575"/>
                </a:lnTo>
                <a:lnTo>
                  <a:pt x="609600" y="0"/>
                </a:lnTo>
                <a:lnTo>
                  <a:pt x="483393" y="0"/>
                </a:lnTo>
                <a:lnTo>
                  <a:pt x="314325" y="30957"/>
                </a:lnTo>
                <a:lnTo>
                  <a:pt x="0" y="130969"/>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954">
              <a:solidFill>
                <a:prstClr val="white"/>
              </a:solidFill>
              <a:latin typeface="ＭＳ Ｐゴシック"/>
            </a:endParaRPr>
          </a:p>
        </p:txBody>
      </p:sp>
      <p:sp>
        <p:nvSpPr>
          <p:cNvPr id="32" name="フリーフォーム 31"/>
          <p:cNvSpPr/>
          <p:nvPr/>
        </p:nvSpPr>
        <p:spPr>
          <a:xfrm>
            <a:off x="5394506" y="5275385"/>
            <a:ext cx="608806" cy="517281"/>
          </a:xfrm>
          <a:custGeom>
            <a:avLst/>
            <a:gdLst>
              <a:gd name="connsiteX0" fmla="*/ 0 w 561975"/>
              <a:gd name="connsiteY0" fmla="*/ 0 h 559594"/>
              <a:gd name="connsiteX1" fmla="*/ 257175 w 561975"/>
              <a:gd name="connsiteY1" fmla="*/ 254794 h 559594"/>
              <a:gd name="connsiteX2" fmla="*/ 400050 w 561975"/>
              <a:gd name="connsiteY2" fmla="*/ 376237 h 559594"/>
              <a:gd name="connsiteX3" fmla="*/ 561975 w 561975"/>
              <a:gd name="connsiteY3" fmla="*/ 559594 h 559594"/>
              <a:gd name="connsiteX4" fmla="*/ 559593 w 561975"/>
              <a:gd name="connsiteY4" fmla="*/ 88106 h 559594"/>
              <a:gd name="connsiteX5" fmla="*/ 0 w 561975"/>
              <a:gd name="connsiteY5" fmla="*/ 0 h 55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975" h="559594">
                <a:moveTo>
                  <a:pt x="0" y="0"/>
                </a:moveTo>
                <a:lnTo>
                  <a:pt x="257175" y="254794"/>
                </a:lnTo>
                <a:lnTo>
                  <a:pt x="400050" y="376237"/>
                </a:lnTo>
                <a:lnTo>
                  <a:pt x="561975" y="559594"/>
                </a:lnTo>
                <a:lnTo>
                  <a:pt x="559593" y="88106"/>
                </a:lnTo>
                <a:lnTo>
                  <a:pt x="0" y="0"/>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954">
              <a:solidFill>
                <a:prstClr val="white"/>
              </a:solidFill>
              <a:latin typeface="ＭＳ Ｐゴシック"/>
            </a:endParaRPr>
          </a:p>
        </p:txBody>
      </p:sp>
      <p:sp>
        <p:nvSpPr>
          <p:cNvPr id="33" name="フリーフォーム 62"/>
          <p:cNvSpPr>
            <a:spLocks/>
          </p:cNvSpPr>
          <p:nvPr/>
        </p:nvSpPr>
        <p:spPr bwMode="auto">
          <a:xfrm>
            <a:off x="3397827" y="5011686"/>
            <a:ext cx="2612364" cy="783981"/>
          </a:xfrm>
          <a:custGeom>
            <a:avLst/>
            <a:gdLst>
              <a:gd name="T0" fmla="*/ 0 w 2028825"/>
              <a:gd name="T1" fmla="*/ 1608887 h 660400"/>
              <a:gd name="T2" fmla="*/ 1584449 w 2028825"/>
              <a:gd name="T3" fmla="*/ 746984 h 660400"/>
              <a:gd name="T4" fmla="*/ 3464310 w 2028825"/>
              <a:gd name="T5" fmla="*/ 186747 h 660400"/>
              <a:gd name="T6" fmla="*/ 4968197 w 2028825"/>
              <a:gd name="T7" fmla="*/ 1867462 h 660400"/>
              <a:gd name="T8" fmla="*/ 5720139 w 2028825"/>
              <a:gd name="T9" fmla="*/ 2987936 h 6604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28825" h="660400">
                <a:moveTo>
                  <a:pt x="0" y="355600"/>
                </a:moveTo>
                <a:cubicBezTo>
                  <a:pt x="178594" y="286543"/>
                  <a:pt x="357188" y="217487"/>
                  <a:pt x="561975" y="165100"/>
                </a:cubicBezTo>
                <a:cubicBezTo>
                  <a:pt x="766762" y="112713"/>
                  <a:pt x="1028700" y="0"/>
                  <a:pt x="1228725" y="41275"/>
                </a:cubicBezTo>
                <a:cubicBezTo>
                  <a:pt x="1428750" y="82550"/>
                  <a:pt x="1628775" y="309562"/>
                  <a:pt x="1762125" y="412750"/>
                </a:cubicBezTo>
                <a:cubicBezTo>
                  <a:pt x="1895475" y="515938"/>
                  <a:pt x="1962150" y="588169"/>
                  <a:pt x="2028825" y="660400"/>
                </a:cubicBezTo>
              </a:path>
            </a:pathLst>
          </a:cu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2954">
              <a:solidFill>
                <a:prstClr val="black"/>
              </a:solidFill>
            </a:endParaRPr>
          </a:p>
        </p:txBody>
      </p:sp>
      <p:sp>
        <p:nvSpPr>
          <p:cNvPr id="34" name="線吹き出し 1 (枠付き) 33"/>
          <p:cNvSpPr/>
          <p:nvPr/>
        </p:nvSpPr>
        <p:spPr>
          <a:xfrm>
            <a:off x="5093541" y="4063236"/>
            <a:ext cx="1238250" cy="490006"/>
          </a:xfrm>
          <a:prstGeom prst="borderCallout1">
            <a:avLst>
              <a:gd name="adj1" fmla="val 108226"/>
              <a:gd name="adj2" fmla="val 45430"/>
              <a:gd name="adj3" fmla="val 219062"/>
              <a:gd name="adj4" fmla="val 24885"/>
            </a:avLst>
          </a:prstGeom>
          <a:ln w="12700">
            <a:headEnd type="none" w="med" len="med"/>
            <a:tailEnd type="arrow" w="med" len="med"/>
          </a:ln>
        </p:spPr>
        <p:style>
          <a:lnRef idx="2">
            <a:schemeClr val="dk1"/>
          </a:lnRef>
          <a:fillRef idx="1">
            <a:schemeClr val="lt1"/>
          </a:fillRef>
          <a:effectRef idx="0">
            <a:schemeClr val="dk1"/>
          </a:effectRef>
          <a:fontRef idx="minor">
            <a:schemeClr val="dk1"/>
          </a:fontRef>
        </p:style>
        <p:txBody>
          <a:bodyPr anchor="ctr">
            <a:spAutoFit/>
          </a:bodyPr>
          <a:lstStyle/>
          <a:p>
            <a:pPr>
              <a:defRPr/>
            </a:pPr>
            <a:r>
              <a:rPr lang="ja-JP" altLang="en-US" sz="1292" dirty="0">
                <a:solidFill>
                  <a:prstClr val="black"/>
                </a:solidFill>
                <a:latin typeface="ＭＳ Ｐゴシック"/>
              </a:rPr>
              <a:t>健全施設の</a:t>
            </a:r>
            <a:endParaRPr lang="en-US" altLang="ja-JP" sz="1292" dirty="0">
              <a:solidFill>
                <a:prstClr val="black"/>
              </a:solidFill>
              <a:latin typeface="ＭＳ Ｐゴシック"/>
            </a:endParaRPr>
          </a:p>
          <a:p>
            <a:pPr>
              <a:defRPr/>
            </a:pPr>
            <a:r>
              <a:rPr lang="ja-JP" altLang="en-US" sz="1292" dirty="0">
                <a:solidFill>
                  <a:prstClr val="black"/>
                </a:solidFill>
                <a:latin typeface="ＭＳ Ｐゴシック"/>
              </a:rPr>
              <a:t>供用延長等</a:t>
            </a:r>
          </a:p>
        </p:txBody>
      </p:sp>
      <p:sp>
        <p:nvSpPr>
          <p:cNvPr id="35" name="線吹き出し 1 (枠付き) 34"/>
          <p:cNvSpPr/>
          <p:nvPr/>
        </p:nvSpPr>
        <p:spPr>
          <a:xfrm>
            <a:off x="3456334" y="4085215"/>
            <a:ext cx="1547813" cy="490006"/>
          </a:xfrm>
          <a:prstGeom prst="borderCallout1">
            <a:avLst>
              <a:gd name="adj1" fmla="val 104776"/>
              <a:gd name="adj2" fmla="val 54884"/>
              <a:gd name="adj3" fmla="val 206354"/>
              <a:gd name="adj4" fmla="val 55180"/>
            </a:avLst>
          </a:prstGeom>
          <a:ln w="12700">
            <a:headEnd type="none" w="med" len="med"/>
            <a:tailEnd type="arrow" w="med" len="med"/>
          </a:ln>
        </p:spPr>
        <p:style>
          <a:lnRef idx="2">
            <a:schemeClr val="dk1"/>
          </a:lnRef>
          <a:fillRef idx="1">
            <a:schemeClr val="lt1"/>
          </a:fillRef>
          <a:effectRef idx="0">
            <a:schemeClr val="dk1"/>
          </a:effectRef>
          <a:fontRef idx="minor">
            <a:schemeClr val="dk1"/>
          </a:fontRef>
        </p:style>
        <p:txBody>
          <a:bodyPr anchor="ctr">
            <a:spAutoFit/>
          </a:bodyPr>
          <a:lstStyle/>
          <a:p>
            <a:pPr>
              <a:defRPr/>
            </a:pPr>
            <a:r>
              <a:rPr lang="ja-JP" altLang="en-US" sz="1292" dirty="0">
                <a:solidFill>
                  <a:prstClr val="black"/>
                </a:solidFill>
                <a:latin typeface="ＭＳ Ｐゴシック"/>
              </a:rPr>
              <a:t>耐震化を伴う</a:t>
            </a:r>
            <a:endParaRPr lang="en-US" altLang="ja-JP" sz="1292" dirty="0">
              <a:solidFill>
                <a:prstClr val="black"/>
              </a:solidFill>
              <a:latin typeface="ＭＳ Ｐゴシック"/>
            </a:endParaRPr>
          </a:p>
          <a:p>
            <a:pPr>
              <a:defRPr/>
            </a:pPr>
            <a:r>
              <a:rPr lang="ja-JP" altLang="en-US" sz="1292" dirty="0">
                <a:solidFill>
                  <a:prstClr val="black"/>
                </a:solidFill>
                <a:latin typeface="ＭＳ Ｐゴシック"/>
              </a:rPr>
              <a:t>更新の前倒し等</a:t>
            </a:r>
          </a:p>
        </p:txBody>
      </p:sp>
      <p:sp>
        <p:nvSpPr>
          <p:cNvPr id="36" name="Freeform 4"/>
          <p:cNvSpPr>
            <a:spLocks/>
          </p:cNvSpPr>
          <p:nvPr/>
        </p:nvSpPr>
        <p:spPr bwMode="auto">
          <a:xfrm>
            <a:off x="6410219" y="4572071"/>
            <a:ext cx="2591726" cy="1526931"/>
          </a:xfrm>
          <a:custGeom>
            <a:avLst/>
            <a:gdLst>
              <a:gd name="T0" fmla="*/ 0 w 1043"/>
              <a:gd name="T1" fmla="*/ 0 h 816"/>
              <a:gd name="T2" fmla="*/ 0 w 1043"/>
              <a:gd name="T3" fmla="*/ 2147483647 h 816"/>
              <a:gd name="T4" fmla="*/ 2147483647 w 1043"/>
              <a:gd name="T5" fmla="*/ 2147483647 h 816"/>
              <a:gd name="T6" fmla="*/ 0 60000 65536"/>
              <a:gd name="T7" fmla="*/ 0 60000 65536"/>
              <a:gd name="T8" fmla="*/ 0 60000 65536"/>
              <a:gd name="T9" fmla="*/ 0 w 1043"/>
              <a:gd name="T10" fmla="*/ 0 h 816"/>
              <a:gd name="T11" fmla="*/ 1043 w 1043"/>
              <a:gd name="T12" fmla="*/ 816 h 816"/>
            </a:gdLst>
            <a:ahLst/>
            <a:cxnLst>
              <a:cxn ang="T6">
                <a:pos x="T0" y="T1"/>
              </a:cxn>
              <a:cxn ang="T7">
                <a:pos x="T2" y="T3"/>
              </a:cxn>
              <a:cxn ang="T8">
                <a:pos x="T4" y="T5"/>
              </a:cxn>
            </a:cxnLst>
            <a:rect l="T9" t="T10" r="T11" b="T12"/>
            <a:pathLst>
              <a:path w="1043" h="816">
                <a:moveTo>
                  <a:pt x="0" y="0"/>
                </a:moveTo>
                <a:lnTo>
                  <a:pt x="0" y="816"/>
                </a:lnTo>
                <a:lnTo>
                  <a:pt x="1043" y="816"/>
                </a:lnTo>
              </a:path>
            </a:pathLst>
          </a:custGeom>
          <a:noFill/>
          <a:ln w="9525">
            <a:solidFill>
              <a:schemeClr val="tx1"/>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a:lstStyle/>
          <a:p>
            <a:endParaRPr lang="ja-JP" altLang="en-US" sz="2954">
              <a:solidFill>
                <a:prstClr val="black"/>
              </a:solidFill>
            </a:endParaRPr>
          </a:p>
        </p:txBody>
      </p:sp>
      <p:sp>
        <p:nvSpPr>
          <p:cNvPr id="37" name="Text Box 24"/>
          <p:cNvSpPr txBox="1">
            <a:spLocks noChangeArrowheads="1"/>
          </p:cNvSpPr>
          <p:nvPr/>
        </p:nvSpPr>
        <p:spPr bwMode="auto">
          <a:xfrm>
            <a:off x="5899333" y="4618963"/>
            <a:ext cx="514885"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Calibri" pitchFamily="34" charset="0"/>
                <a:ea typeface="ＭＳ Ｐゴシック" charset="-128"/>
              </a:defRPr>
            </a:lvl1pPr>
            <a:lvl2pPr marL="742950" indent="-285750" eaLnBrk="0" hangingPunct="0">
              <a:defRPr kumimoji="1" sz="3200">
                <a:solidFill>
                  <a:schemeClr val="tx1"/>
                </a:solidFill>
                <a:latin typeface="Calibri" pitchFamily="34" charset="0"/>
                <a:ea typeface="ＭＳ Ｐゴシック" charset="-128"/>
              </a:defRPr>
            </a:lvl2pPr>
            <a:lvl3pPr marL="1143000" indent="-228600" eaLnBrk="0" hangingPunct="0">
              <a:defRPr kumimoji="1" sz="3200">
                <a:solidFill>
                  <a:schemeClr val="tx1"/>
                </a:solidFill>
                <a:latin typeface="Calibri" pitchFamily="34" charset="0"/>
                <a:ea typeface="ＭＳ Ｐゴシック" charset="-128"/>
              </a:defRPr>
            </a:lvl3pPr>
            <a:lvl4pPr marL="1600200" indent="-228600" eaLnBrk="0" hangingPunct="0">
              <a:defRPr kumimoji="1" sz="3200">
                <a:solidFill>
                  <a:schemeClr val="tx1"/>
                </a:solidFill>
                <a:latin typeface="Calibri" pitchFamily="34" charset="0"/>
                <a:ea typeface="ＭＳ Ｐゴシック" charset="-128"/>
              </a:defRPr>
            </a:lvl4pPr>
            <a:lvl5pPr marL="2057400" indent="-228600" eaLnBrk="0" hangingPunct="0">
              <a:defRPr kumimoji="1" sz="3200">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Calibri" pitchFamily="34" charset="0"/>
                <a:ea typeface="ＭＳ Ｐゴシック" charset="-128"/>
              </a:defRPr>
            </a:lvl9pPr>
          </a:lstStyle>
          <a:p>
            <a:pPr algn="r" eaLnBrk="1" hangingPunct="1"/>
            <a:r>
              <a:rPr lang="ja-JP" altLang="en-US" sz="1292">
                <a:solidFill>
                  <a:srgbClr val="000000"/>
                </a:solidFill>
                <a:latin typeface="ＭＳ Ｐゴシック" charset="-128"/>
              </a:rPr>
              <a:t>金額</a:t>
            </a:r>
          </a:p>
        </p:txBody>
      </p:sp>
      <p:sp>
        <p:nvSpPr>
          <p:cNvPr id="38" name="Text Box 22"/>
          <p:cNvSpPr txBox="1">
            <a:spLocks noChangeArrowheads="1"/>
          </p:cNvSpPr>
          <p:nvPr/>
        </p:nvSpPr>
        <p:spPr bwMode="auto">
          <a:xfrm>
            <a:off x="6126499" y="5962720"/>
            <a:ext cx="2640466" cy="433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Calibri" pitchFamily="34" charset="0"/>
                <a:ea typeface="ＭＳ Ｐゴシック" charset="-128"/>
              </a:defRPr>
            </a:lvl1pPr>
            <a:lvl2pPr marL="742950" indent="-285750" eaLnBrk="0" hangingPunct="0">
              <a:defRPr kumimoji="1" sz="3200">
                <a:solidFill>
                  <a:schemeClr val="tx1"/>
                </a:solidFill>
                <a:latin typeface="Calibri" pitchFamily="34" charset="0"/>
                <a:ea typeface="ＭＳ Ｐゴシック" charset="-128"/>
              </a:defRPr>
            </a:lvl2pPr>
            <a:lvl3pPr marL="1143000" indent="-228600" eaLnBrk="0" hangingPunct="0">
              <a:defRPr kumimoji="1" sz="3200">
                <a:solidFill>
                  <a:schemeClr val="tx1"/>
                </a:solidFill>
                <a:latin typeface="Calibri" pitchFamily="34" charset="0"/>
                <a:ea typeface="ＭＳ Ｐゴシック" charset="-128"/>
              </a:defRPr>
            </a:lvl3pPr>
            <a:lvl4pPr marL="1600200" indent="-228600" eaLnBrk="0" hangingPunct="0">
              <a:defRPr kumimoji="1" sz="3200">
                <a:solidFill>
                  <a:schemeClr val="tx1"/>
                </a:solidFill>
                <a:latin typeface="Calibri" pitchFamily="34" charset="0"/>
                <a:ea typeface="ＭＳ Ｐゴシック" charset="-128"/>
              </a:defRPr>
            </a:lvl4pPr>
            <a:lvl5pPr marL="2057400" indent="-228600" eaLnBrk="0" hangingPunct="0">
              <a:defRPr kumimoji="1" sz="3200">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Calibri" pitchFamily="34" charset="0"/>
                <a:ea typeface="ＭＳ Ｐゴシック" charset="-128"/>
              </a:defRPr>
            </a:lvl9pPr>
          </a:lstStyle>
          <a:p>
            <a:pPr eaLnBrk="1" hangingPunct="1"/>
            <a:r>
              <a:rPr lang="ja-JP" altLang="en-US" sz="1108" dirty="0">
                <a:solidFill>
                  <a:srgbClr val="000000"/>
                </a:solidFill>
                <a:latin typeface="ＭＳ Ｐゴシック" charset="-128"/>
              </a:rPr>
              <a:t>　｜　　　　｜　　　　｜　　　　｜　　　　｜</a:t>
            </a:r>
          </a:p>
          <a:p>
            <a:pPr eaLnBrk="1" hangingPunct="1"/>
            <a:r>
              <a:rPr lang="ja-JP" altLang="en-US" sz="1108" dirty="0">
                <a:solidFill>
                  <a:srgbClr val="000000"/>
                </a:solidFill>
                <a:latin typeface="ＭＳ Ｐゴシック" charset="-128"/>
              </a:rPr>
              <a:t>現在　</a:t>
            </a:r>
            <a:r>
              <a:rPr lang="en-US" altLang="ja-JP" sz="1108" dirty="0">
                <a:solidFill>
                  <a:srgbClr val="000000"/>
                </a:solidFill>
                <a:latin typeface="ＭＳ Ｐゴシック" charset="-128"/>
              </a:rPr>
              <a:t>10</a:t>
            </a:r>
            <a:r>
              <a:rPr lang="ja-JP" altLang="en-US" sz="1108" dirty="0">
                <a:solidFill>
                  <a:srgbClr val="000000"/>
                </a:solidFill>
                <a:latin typeface="ＭＳ Ｐゴシック" charset="-128"/>
              </a:rPr>
              <a:t>年後　  </a:t>
            </a:r>
            <a:r>
              <a:rPr lang="en-US" altLang="ja-JP" sz="1108" dirty="0">
                <a:solidFill>
                  <a:srgbClr val="000000"/>
                </a:solidFill>
                <a:latin typeface="ＭＳ Ｐゴシック" charset="-128"/>
              </a:rPr>
              <a:t>20</a:t>
            </a:r>
            <a:r>
              <a:rPr lang="ja-JP" altLang="en-US" sz="1108" dirty="0">
                <a:solidFill>
                  <a:srgbClr val="000000"/>
                </a:solidFill>
                <a:latin typeface="ＭＳ Ｐゴシック" charset="-128"/>
              </a:rPr>
              <a:t>年後　</a:t>
            </a:r>
            <a:r>
              <a:rPr lang="en-US" altLang="ja-JP" sz="1108" dirty="0">
                <a:solidFill>
                  <a:srgbClr val="000000"/>
                </a:solidFill>
                <a:latin typeface="ＭＳ Ｐゴシック" charset="-128"/>
              </a:rPr>
              <a:t>30</a:t>
            </a:r>
            <a:r>
              <a:rPr lang="ja-JP" altLang="en-US" sz="1108" dirty="0">
                <a:solidFill>
                  <a:srgbClr val="000000"/>
                </a:solidFill>
                <a:latin typeface="ＭＳ Ｐゴシック" charset="-128"/>
              </a:rPr>
              <a:t>年後　</a:t>
            </a:r>
            <a:r>
              <a:rPr lang="en-US" altLang="ja-JP" sz="1108" dirty="0">
                <a:solidFill>
                  <a:srgbClr val="000000"/>
                </a:solidFill>
                <a:latin typeface="ＭＳ Ｐゴシック" charset="-128"/>
              </a:rPr>
              <a:t>40</a:t>
            </a:r>
            <a:r>
              <a:rPr lang="ja-JP" altLang="en-US" sz="1108" dirty="0">
                <a:solidFill>
                  <a:srgbClr val="000000"/>
                </a:solidFill>
                <a:latin typeface="ＭＳ Ｐゴシック" charset="-128"/>
              </a:rPr>
              <a:t>年後</a:t>
            </a:r>
          </a:p>
        </p:txBody>
      </p:sp>
      <p:sp>
        <p:nvSpPr>
          <p:cNvPr id="39" name="フリーフォーム 68"/>
          <p:cNvSpPr>
            <a:spLocks/>
          </p:cNvSpPr>
          <p:nvPr/>
        </p:nvSpPr>
        <p:spPr bwMode="auto">
          <a:xfrm>
            <a:off x="6415372" y="5174274"/>
            <a:ext cx="1121304" cy="11723"/>
          </a:xfrm>
          <a:custGeom>
            <a:avLst/>
            <a:gdLst>
              <a:gd name="T0" fmla="*/ 0 w 965200"/>
              <a:gd name="T1" fmla="*/ 353 h 21852"/>
              <a:gd name="T2" fmla="*/ 1467850 w 965200"/>
              <a:gd name="T3" fmla="*/ 842 h 21852"/>
              <a:gd name="T4" fmla="*/ 0 60000 65536"/>
              <a:gd name="T5" fmla="*/ 0 60000 65536"/>
            </a:gdLst>
            <a:ahLst/>
            <a:cxnLst>
              <a:cxn ang="T4">
                <a:pos x="T0" y="T1"/>
              </a:cxn>
              <a:cxn ang="T5">
                <a:pos x="T2" y="T3"/>
              </a:cxn>
            </a:cxnLst>
            <a:rect l="0" t="0" r="r" b="b"/>
            <a:pathLst>
              <a:path w="965200" h="21852">
                <a:moveTo>
                  <a:pt x="0" y="9152"/>
                </a:moveTo>
                <a:cubicBezTo>
                  <a:pt x="343958" y="-373"/>
                  <a:pt x="687917" y="-9898"/>
                  <a:pt x="965200" y="21852"/>
                </a:cubicBezTo>
              </a:path>
            </a:pathLst>
          </a:cu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2954">
              <a:solidFill>
                <a:prstClr val="black"/>
              </a:solidFill>
            </a:endParaRPr>
          </a:p>
        </p:txBody>
      </p:sp>
      <p:sp>
        <p:nvSpPr>
          <p:cNvPr id="40" name="上矢印 39"/>
          <p:cNvSpPr/>
          <p:nvPr/>
        </p:nvSpPr>
        <p:spPr>
          <a:xfrm>
            <a:off x="9026050" y="5577324"/>
            <a:ext cx="49875" cy="131885"/>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ja-JP" altLang="en-US" sz="2954">
              <a:solidFill>
                <a:prstClr val="white"/>
              </a:solidFill>
              <a:latin typeface="ＭＳ Ｐゴシック"/>
            </a:endParaRPr>
          </a:p>
        </p:txBody>
      </p:sp>
      <p:sp>
        <p:nvSpPr>
          <p:cNvPr id="41" name="テキスト ボックス 70"/>
          <p:cNvSpPr txBox="1">
            <a:spLocks noChangeArrowheads="1"/>
          </p:cNvSpPr>
          <p:nvPr/>
        </p:nvSpPr>
        <p:spPr bwMode="auto">
          <a:xfrm>
            <a:off x="3471815" y="5672575"/>
            <a:ext cx="1997663"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Calibri" pitchFamily="34" charset="0"/>
                <a:ea typeface="ＭＳ Ｐゴシック" charset="-128"/>
              </a:defRPr>
            </a:lvl1pPr>
            <a:lvl2pPr marL="742950" indent="-285750" eaLnBrk="0" hangingPunct="0">
              <a:defRPr kumimoji="1" sz="3200">
                <a:solidFill>
                  <a:schemeClr val="tx1"/>
                </a:solidFill>
                <a:latin typeface="Calibri" pitchFamily="34" charset="0"/>
                <a:ea typeface="ＭＳ Ｐゴシック" charset="-128"/>
              </a:defRPr>
            </a:lvl2pPr>
            <a:lvl3pPr marL="1143000" indent="-228600" eaLnBrk="0" hangingPunct="0">
              <a:defRPr kumimoji="1" sz="3200">
                <a:solidFill>
                  <a:schemeClr val="tx1"/>
                </a:solidFill>
                <a:latin typeface="Calibri" pitchFamily="34" charset="0"/>
                <a:ea typeface="ＭＳ Ｐゴシック" charset="-128"/>
              </a:defRPr>
            </a:lvl3pPr>
            <a:lvl4pPr marL="1600200" indent="-228600" eaLnBrk="0" hangingPunct="0">
              <a:defRPr kumimoji="1" sz="3200">
                <a:solidFill>
                  <a:schemeClr val="tx1"/>
                </a:solidFill>
                <a:latin typeface="Calibri" pitchFamily="34" charset="0"/>
                <a:ea typeface="ＭＳ Ｐゴシック" charset="-128"/>
              </a:defRPr>
            </a:lvl4pPr>
            <a:lvl5pPr marL="2057400" indent="-228600" eaLnBrk="0" hangingPunct="0">
              <a:defRPr kumimoji="1" sz="3200">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Calibri" pitchFamily="34" charset="0"/>
                <a:ea typeface="ＭＳ Ｐゴシック" charset="-128"/>
              </a:defRPr>
            </a:lvl9pPr>
          </a:lstStyle>
          <a:p>
            <a:pPr eaLnBrk="1" hangingPunct="1"/>
            <a:r>
              <a:rPr lang="en-US" altLang="ja-JP" sz="1108">
                <a:solidFill>
                  <a:srgbClr val="000000"/>
                </a:solidFill>
                <a:latin typeface="ＭＳ Ｐゴシック" charset="-128"/>
              </a:rPr>
              <a:t>40</a:t>
            </a:r>
            <a:r>
              <a:rPr lang="ja-JP" altLang="en-US" sz="1108">
                <a:solidFill>
                  <a:srgbClr val="000000"/>
                </a:solidFill>
                <a:latin typeface="ＭＳ Ｐゴシック" charset="-128"/>
              </a:rPr>
              <a:t>年後までに○○億円が必要</a:t>
            </a:r>
          </a:p>
        </p:txBody>
      </p:sp>
      <p:cxnSp>
        <p:nvCxnSpPr>
          <p:cNvPr id="42" name="直線コネクタ 41"/>
          <p:cNvCxnSpPr/>
          <p:nvPr/>
        </p:nvCxnSpPr>
        <p:spPr>
          <a:xfrm>
            <a:off x="593126" y="5921620"/>
            <a:ext cx="311282" cy="0"/>
          </a:xfrm>
          <a:prstGeom prst="line">
            <a:avLst/>
          </a:prstGeom>
          <a:ln w="3810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cxnSp>
        <p:nvCxnSpPr>
          <p:cNvPr id="43" name="直線コネクタ 42"/>
          <p:cNvCxnSpPr/>
          <p:nvPr/>
        </p:nvCxnSpPr>
        <p:spPr>
          <a:xfrm>
            <a:off x="593126" y="5744308"/>
            <a:ext cx="31128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44" name="AutoShape 62"/>
          <p:cNvSpPr>
            <a:spLocks noChangeArrowheads="1"/>
          </p:cNvSpPr>
          <p:nvPr/>
        </p:nvSpPr>
        <p:spPr bwMode="auto">
          <a:xfrm>
            <a:off x="6080567" y="3395298"/>
            <a:ext cx="467783" cy="54658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7209 w 21600"/>
              <a:gd name="T15" fmla="*/ 16200 h 21600"/>
            </a:gdLst>
            <a:ahLst/>
            <a:cxnLst>
              <a:cxn ang="T8">
                <a:pos x="T0" y="T1"/>
              </a:cxn>
              <a:cxn ang="T9">
                <a:pos x="T2" y="T3"/>
              </a:cxn>
              <a:cxn ang="T10">
                <a:pos x="T4" y="T5"/>
              </a:cxn>
              <a:cxn ang="T11">
                <a:pos x="T6" y="T7"/>
              </a:cxn>
            </a:cxnLst>
            <a:rect l="T12" t="T13" r="T14" b="T15"/>
            <a:pathLst>
              <a:path w="21600" h="21600">
                <a:moveTo>
                  <a:pt x="12818" y="0"/>
                </a:moveTo>
                <a:lnTo>
                  <a:pt x="12818" y="5400"/>
                </a:lnTo>
                <a:lnTo>
                  <a:pt x="3375" y="5400"/>
                </a:lnTo>
                <a:lnTo>
                  <a:pt x="3375" y="16200"/>
                </a:lnTo>
                <a:lnTo>
                  <a:pt x="12818" y="16200"/>
                </a:lnTo>
                <a:lnTo>
                  <a:pt x="12818" y="21600"/>
                </a:lnTo>
                <a:lnTo>
                  <a:pt x="21600" y="10800"/>
                </a:lnTo>
                <a:lnTo>
                  <a:pt x="12818"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CC99"/>
          </a:solidFill>
          <a:ln w="9525">
            <a:solidFill>
              <a:schemeClr val="tx1"/>
            </a:solidFill>
            <a:miter lim="800000"/>
            <a:headEnd/>
            <a:tailEnd/>
          </a:ln>
        </p:spPr>
        <p:txBody>
          <a:bodyPr wrap="none" anchor="ctr"/>
          <a:lstStyle/>
          <a:p>
            <a:endParaRPr lang="ja-JP" altLang="en-US" sz="2954">
              <a:solidFill>
                <a:prstClr val="black"/>
              </a:solidFill>
            </a:endParaRPr>
          </a:p>
        </p:txBody>
      </p:sp>
      <p:sp>
        <p:nvSpPr>
          <p:cNvPr id="45" name="Text Box 56"/>
          <p:cNvSpPr txBox="1">
            <a:spLocks noChangeArrowheads="1"/>
          </p:cNvSpPr>
          <p:nvPr/>
        </p:nvSpPr>
        <p:spPr bwMode="auto">
          <a:xfrm>
            <a:off x="3898007" y="3512529"/>
            <a:ext cx="1697901" cy="319639"/>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a:spAutoFit/>
          </a:bodyPr>
          <a:lstStyle/>
          <a:p>
            <a:pPr>
              <a:defRPr/>
            </a:pPr>
            <a:r>
              <a:rPr lang="ja-JP" altLang="en-US" sz="1477" dirty="0">
                <a:solidFill>
                  <a:prstClr val="black"/>
                </a:solidFill>
                <a:latin typeface="ＭＳ Ｐゴシック"/>
              </a:rPr>
              <a:t>更新需要の平準化</a:t>
            </a:r>
            <a:endParaRPr lang="en-US" altLang="ja-JP" sz="1477" dirty="0">
              <a:solidFill>
                <a:prstClr val="black"/>
              </a:solidFill>
              <a:latin typeface="ＭＳ Ｐゴシック"/>
            </a:endParaRPr>
          </a:p>
        </p:txBody>
      </p:sp>
      <p:sp>
        <p:nvSpPr>
          <p:cNvPr id="46" name="Text Box 56"/>
          <p:cNvSpPr txBox="1">
            <a:spLocks noChangeArrowheads="1"/>
          </p:cNvSpPr>
          <p:nvPr/>
        </p:nvSpPr>
        <p:spPr bwMode="auto">
          <a:xfrm>
            <a:off x="115142" y="3237044"/>
            <a:ext cx="2870878" cy="774251"/>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algn="ctr">
              <a:defRPr/>
            </a:pPr>
            <a:r>
              <a:rPr lang="ja-JP" altLang="en-US" sz="1477" dirty="0">
                <a:solidFill>
                  <a:prstClr val="black"/>
                </a:solidFill>
                <a:latin typeface="ＭＳ Ｐゴシック"/>
              </a:rPr>
              <a:t>「更新需要（今後必要な施設更新費用）」と「財政収支の見通し（施設更新への投資可能額）」の比較</a:t>
            </a:r>
            <a:endParaRPr lang="en-US" altLang="ja-JP" sz="1477" dirty="0">
              <a:solidFill>
                <a:prstClr val="black"/>
              </a:solidFill>
              <a:latin typeface="ＭＳ Ｐゴシック"/>
            </a:endParaRPr>
          </a:p>
        </p:txBody>
      </p:sp>
      <p:sp>
        <p:nvSpPr>
          <p:cNvPr id="47" name="Line 3"/>
          <p:cNvSpPr>
            <a:spLocks noChangeShapeType="1"/>
          </p:cNvSpPr>
          <p:nvPr/>
        </p:nvSpPr>
        <p:spPr bwMode="auto">
          <a:xfrm>
            <a:off x="3406428" y="5013081"/>
            <a:ext cx="2590006" cy="697523"/>
          </a:xfrm>
          <a:prstGeom prst="line">
            <a:avLst/>
          </a:prstGeom>
          <a:ln w="38100">
            <a:solidFill>
              <a:schemeClr val="accent6">
                <a:lumMod val="75000"/>
              </a:schemeClr>
            </a:solidFill>
            <a:headEnd/>
            <a:tailEnd/>
          </a:ln>
        </p:spPr>
        <p:style>
          <a:lnRef idx="1">
            <a:schemeClr val="accent6"/>
          </a:lnRef>
          <a:fillRef idx="0">
            <a:schemeClr val="accent6"/>
          </a:fillRef>
          <a:effectRef idx="0">
            <a:schemeClr val="accent6"/>
          </a:effectRef>
          <a:fontRef idx="minor">
            <a:schemeClr val="tx1"/>
          </a:fontRef>
        </p:style>
        <p:txBody>
          <a:bodyPr/>
          <a:lstStyle/>
          <a:p>
            <a:pPr>
              <a:defRPr/>
            </a:pPr>
            <a:endParaRPr lang="ja-JP" altLang="en-US" sz="2954">
              <a:solidFill>
                <a:prstClr val="black"/>
              </a:solidFill>
              <a:latin typeface="ＭＳ Ｐゴシック"/>
            </a:endParaRPr>
          </a:p>
        </p:txBody>
      </p:sp>
      <p:sp>
        <p:nvSpPr>
          <p:cNvPr id="48" name="フリーフォーム 77"/>
          <p:cNvSpPr>
            <a:spLocks/>
          </p:cNvSpPr>
          <p:nvPr/>
        </p:nvSpPr>
        <p:spPr bwMode="auto">
          <a:xfrm>
            <a:off x="3402989" y="5169877"/>
            <a:ext cx="2626121" cy="199292"/>
          </a:xfrm>
          <a:custGeom>
            <a:avLst/>
            <a:gdLst>
              <a:gd name="T0" fmla="*/ 0 w 2260600"/>
              <a:gd name="T1" fmla="*/ 698 h 374650"/>
              <a:gd name="T2" fmla="*/ 1467544 w 2260600"/>
              <a:gd name="T3" fmla="*/ 1163 h 374650"/>
              <a:gd name="T4" fmla="*/ 2529581 w 2260600"/>
              <a:gd name="T5" fmla="*/ 7675 h 374650"/>
              <a:gd name="T6" fmla="*/ 3437142 w 2260600"/>
              <a:gd name="T7" fmla="*/ 13721 h 3746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60600" h="374650">
                <a:moveTo>
                  <a:pt x="0" y="19050"/>
                </a:moveTo>
                <a:cubicBezTo>
                  <a:pt x="343958" y="9525"/>
                  <a:pt x="687917" y="0"/>
                  <a:pt x="965200" y="31750"/>
                </a:cubicBezTo>
                <a:cubicBezTo>
                  <a:pt x="1242483" y="63500"/>
                  <a:pt x="1447800" y="152400"/>
                  <a:pt x="1663700" y="209550"/>
                </a:cubicBezTo>
                <a:cubicBezTo>
                  <a:pt x="1879600" y="266700"/>
                  <a:pt x="2260600" y="374650"/>
                  <a:pt x="2260600" y="374650"/>
                </a:cubicBezTo>
              </a:path>
            </a:pathLst>
          </a:cu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2954">
              <a:solidFill>
                <a:prstClr val="black"/>
              </a:solidFill>
            </a:endParaRPr>
          </a:p>
        </p:txBody>
      </p:sp>
      <p:sp>
        <p:nvSpPr>
          <p:cNvPr id="49" name="Freeform 14"/>
          <p:cNvSpPr>
            <a:spLocks/>
          </p:cNvSpPr>
          <p:nvPr/>
        </p:nvSpPr>
        <p:spPr bwMode="auto">
          <a:xfrm>
            <a:off x="3611120" y="5087815"/>
            <a:ext cx="1145381" cy="230066"/>
          </a:xfrm>
          <a:custGeom>
            <a:avLst/>
            <a:gdLst>
              <a:gd name="T0" fmla="*/ 2147483647 w 363"/>
              <a:gd name="T1" fmla="*/ 2147483647 h 318"/>
              <a:gd name="T2" fmla="*/ 2147483647 w 363"/>
              <a:gd name="T3" fmla="*/ 0 h 318"/>
              <a:gd name="T4" fmla="*/ 2147483647 w 363"/>
              <a:gd name="T5" fmla="*/ 2147483647 h 318"/>
              <a:gd name="T6" fmla="*/ 2147483647 w 363"/>
              <a:gd name="T7" fmla="*/ 2147483647 h 318"/>
              <a:gd name="T8" fmla="*/ 0 w 363"/>
              <a:gd name="T9" fmla="*/ 2147483647 h 318"/>
              <a:gd name="T10" fmla="*/ 0 60000 65536"/>
              <a:gd name="T11" fmla="*/ 0 60000 65536"/>
              <a:gd name="T12" fmla="*/ 0 60000 65536"/>
              <a:gd name="T13" fmla="*/ 0 60000 65536"/>
              <a:gd name="T14" fmla="*/ 0 60000 65536"/>
              <a:gd name="T15" fmla="*/ 0 w 363"/>
              <a:gd name="T16" fmla="*/ 0 h 318"/>
              <a:gd name="T17" fmla="*/ 363 w 363"/>
              <a:gd name="T18" fmla="*/ 318 h 318"/>
            </a:gdLst>
            <a:ahLst/>
            <a:cxnLst>
              <a:cxn ang="T10">
                <a:pos x="T0" y="T1"/>
              </a:cxn>
              <a:cxn ang="T11">
                <a:pos x="T2" y="T3"/>
              </a:cxn>
              <a:cxn ang="T12">
                <a:pos x="T4" y="T5"/>
              </a:cxn>
              <a:cxn ang="T13">
                <a:pos x="T6" y="T7"/>
              </a:cxn>
              <a:cxn ang="T14">
                <a:pos x="T8" y="T9"/>
              </a:cxn>
            </a:cxnLst>
            <a:rect l="T15" t="T16" r="T17" b="T18"/>
            <a:pathLst>
              <a:path w="363" h="318">
                <a:moveTo>
                  <a:pt x="363" y="46"/>
                </a:moveTo>
                <a:cubicBezTo>
                  <a:pt x="336" y="23"/>
                  <a:pt x="310" y="0"/>
                  <a:pt x="272" y="0"/>
                </a:cubicBezTo>
                <a:cubicBezTo>
                  <a:pt x="234" y="0"/>
                  <a:pt x="174" y="16"/>
                  <a:pt x="136" y="46"/>
                </a:cubicBezTo>
                <a:cubicBezTo>
                  <a:pt x="98" y="76"/>
                  <a:pt x="68" y="137"/>
                  <a:pt x="45" y="182"/>
                </a:cubicBezTo>
                <a:cubicBezTo>
                  <a:pt x="22" y="227"/>
                  <a:pt x="11" y="272"/>
                  <a:pt x="0" y="318"/>
                </a:cubicBezTo>
              </a:path>
            </a:pathLst>
          </a:custGeom>
          <a:noFill/>
          <a:ln w="25400">
            <a:solidFill>
              <a:srgbClr val="FF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ja-JP" altLang="en-US" sz="2954">
              <a:solidFill>
                <a:prstClr val="black"/>
              </a:solidFill>
            </a:endParaRPr>
          </a:p>
        </p:txBody>
      </p:sp>
      <p:sp>
        <p:nvSpPr>
          <p:cNvPr id="50" name="Freeform 13"/>
          <p:cNvSpPr>
            <a:spLocks/>
          </p:cNvSpPr>
          <p:nvPr/>
        </p:nvSpPr>
        <p:spPr bwMode="auto">
          <a:xfrm flipH="1">
            <a:off x="5016181" y="5130383"/>
            <a:ext cx="799703" cy="300403"/>
          </a:xfrm>
          <a:custGeom>
            <a:avLst/>
            <a:gdLst>
              <a:gd name="T0" fmla="*/ 2147483647 w 363"/>
              <a:gd name="T1" fmla="*/ 2147483647 h 318"/>
              <a:gd name="T2" fmla="*/ 2147483647 w 363"/>
              <a:gd name="T3" fmla="*/ 0 h 318"/>
              <a:gd name="T4" fmla="*/ 2147483647 w 363"/>
              <a:gd name="T5" fmla="*/ 2147483647 h 318"/>
              <a:gd name="T6" fmla="*/ 2147483647 w 363"/>
              <a:gd name="T7" fmla="*/ 2147483647 h 318"/>
              <a:gd name="T8" fmla="*/ 0 w 363"/>
              <a:gd name="T9" fmla="*/ 2147483647 h 318"/>
              <a:gd name="T10" fmla="*/ 0 60000 65536"/>
              <a:gd name="T11" fmla="*/ 0 60000 65536"/>
              <a:gd name="T12" fmla="*/ 0 60000 65536"/>
              <a:gd name="T13" fmla="*/ 0 60000 65536"/>
              <a:gd name="T14" fmla="*/ 0 60000 65536"/>
              <a:gd name="T15" fmla="*/ 0 w 363"/>
              <a:gd name="T16" fmla="*/ 0 h 318"/>
              <a:gd name="T17" fmla="*/ 363 w 363"/>
              <a:gd name="T18" fmla="*/ 318 h 318"/>
            </a:gdLst>
            <a:ahLst/>
            <a:cxnLst>
              <a:cxn ang="T10">
                <a:pos x="T0" y="T1"/>
              </a:cxn>
              <a:cxn ang="T11">
                <a:pos x="T2" y="T3"/>
              </a:cxn>
              <a:cxn ang="T12">
                <a:pos x="T4" y="T5"/>
              </a:cxn>
              <a:cxn ang="T13">
                <a:pos x="T6" y="T7"/>
              </a:cxn>
              <a:cxn ang="T14">
                <a:pos x="T8" y="T9"/>
              </a:cxn>
            </a:cxnLst>
            <a:rect l="T15" t="T16" r="T17" b="T18"/>
            <a:pathLst>
              <a:path w="363" h="318">
                <a:moveTo>
                  <a:pt x="363" y="46"/>
                </a:moveTo>
                <a:cubicBezTo>
                  <a:pt x="336" y="23"/>
                  <a:pt x="310" y="0"/>
                  <a:pt x="272" y="0"/>
                </a:cubicBezTo>
                <a:cubicBezTo>
                  <a:pt x="234" y="0"/>
                  <a:pt x="174" y="16"/>
                  <a:pt x="136" y="46"/>
                </a:cubicBezTo>
                <a:cubicBezTo>
                  <a:pt x="98" y="76"/>
                  <a:pt x="68" y="137"/>
                  <a:pt x="45" y="182"/>
                </a:cubicBezTo>
                <a:cubicBezTo>
                  <a:pt x="22" y="227"/>
                  <a:pt x="11" y="272"/>
                  <a:pt x="0" y="318"/>
                </a:cubicBezTo>
              </a:path>
            </a:pathLst>
          </a:custGeom>
          <a:noFill/>
          <a:ln w="25400">
            <a:solidFill>
              <a:schemeClr val="tx2"/>
            </a:solidFill>
            <a:prstDash val="sysDash"/>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ja-JP" altLang="en-US" sz="2954">
              <a:solidFill>
                <a:prstClr val="black"/>
              </a:solidFill>
            </a:endParaRPr>
          </a:p>
        </p:txBody>
      </p:sp>
      <p:sp>
        <p:nvSpPr>
          <p:cNvPr id="51" name="Line 3"/>
          <p:cNvSpPr>
            <a:spLocks noChangeShapeType="1"/>
          </p:cNvSpPr>
          <p:nvPr/>
        </p:nvSpPr>
        <p:spPr bwMode="auto">
          <a:xfrm>
            <a:off x="6422257" y="5010151"/>
            <a:ext cx="646642" cy="174380"/>
          </a:xfrm>
          <a:prstGeom prst="line">
            <a:avLst/>
          </a:prstGeom>
          <a:ln w="38100">
            <a:solidFill>
              <a:schemeClr val="accent6">
                <a:lumMod val="75000"/>
              </a:schemeClr>
            </a:solidFill>
            <a:headEnd/>
            <a:tailEnd/>
          </a:ln>
        </p:spPr>
        <p:style>
          <a:lnRef idx="1">
            <a:schemeClr val="accent6"/>
          </a:lnRef>
          <a:fillRef idx="0">
            <a:schemeClr val="accent6"/>
          </a:fillRef>
          <a:effectRef idx="0">
            <a:schemeClr val="accent6"/>
          </a:effectRef>
          <a:fontRef idx="minor">
            <a:schemeClr val="tx1"/>
          </a:fontRef>
        </p:style>
        <p:txBody>
          <a:bodyPr/>
          <a:lstStyle/>
          <a:p>
            <a:pPr>
              <a:defRPr/>
            </a:pPr>
            <a:endParaRPr lang="ja-JP" altLang="en-US" sz="2954">
              <a:solidFill>
                <a:prstClr val="black"/>
              </a:solidFill>
              <a:latin typeface="ＭＳ Ｐゴシック"/>
            </a:endParaRPr>
          </a:p>
        </p:txBody>
      </p:sp>
      <p:sp>
        <p:nvSpPr>
          <p:cNvPr id="52" name="Line 3"/>
          <p:cNvSpPr>
            <a:spLocks noChangeShapeType="1"/>
          </p:cNvSpPr>
          <p:nvPr/>
        </p:nvSpPr>
        <p:spPr bwMode="auto">
          <a:xfrm>
            <a:off x="7082657" y="5187532"/>
            <a:ext cx="1922727" cy="518746"/>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sz="2954">
              <a:solidFill>
                <a:prstClr val="black"/>
              </a:solidFill>
            </a:endParaRPr>
          </a:p>
        </p:txBody>
      </p:sp>
      <p:cxnSp>
        <p:nvCxnSpPr>
          <p:cNvPr id="53" name="直線コネクタ 52"/>
          <p:cNvCxnSpPr/>
          <p:nvPr/>
        </p:nvCxnSpPr>
        <p:spPr>
          <a:xfrm>
            <a:off x="7067173" y="5054112"/>
            <a:ext cx="0" cy="140677"/>
          </a:xfrm>
          <a:prstGeom prst="line">
            <a:avLst/>
          </a:prstGeom>
          <a:ln w="38100">
            <a:solidFill>
              <a:schemeClr val="accent6">
                <a:lumMod val="75000"/>
              </a:schemeClr>
            </a:solidFill>
            <a:headEnd/>
            <a:tailEnd/>
          </a:ln>
        </p:spPr>
        <p:style>
          <a:lnRef idx="1">
            <a:schemeClr val="accent6"/>
          </a:lnRef>
          <a:fillRef idx="0">
            <a:schemeClr val="accent6"/>
          </a:fillRef>
          <a:effectRef idx="0">
            <a:schemeClr val="accent6"/>
          </a:effectRef>
          <a:fontRef idx="minor">
            <a:schemeClr val="tx1"/>
          </a:fontRef>
        </p:style>
      </p:cxnSp>
      <p:sp>
        <p:nvSpPr>
          <p:cNvPr id="54" name="フリーフォーム 83"/>
          <p:cNvSpPr>
            <a:spLocks/>
          </p:cNvSpPr>
          <p:nvPr/>
        </p:nvSpPr>
        <p:spPr bwMode="auto">
          <a:xfrm>
            <a:off x="7519482" y="5180135"/>
            <a:ext cx="1504818" cy="181708"/>
          </a:xfrm>
          <a:custGeom>
            <a:avLst/>
            <a:gdLst>
              <a:gd name="T0" fmla="*/ 0 w 1295400"/>
              <a:gd name="T1" fmla="*/ 0 h 342900"/>
              <a:gd name="T2" fmla="*/ 1061878 w 1295400"/>
              <a:gd name="T3" fmla="*/ 6364 h 342900"/>
              <a:gd name="T4" fmla="*/ 1969301 w 1295400"/>
              <a:gd name="T5" fmla="*/ 12274 h 342900"/>
              <a:gd name="T6" fmla="*/ 0 60000 65536"/>
              <a:gd name="T7" fmla="*/ 0 60000 65536"/>
              <a:gd name="T8" fmla="*/ 0 60000 65536"/>
            </a:gdLst>
            <a:ahLst/>
            <a:cxnLst>
              <a:cxn ang="T6">
                <a:pos x="T0" y="T1"/>
              </a:cxn>
              <a:cxn ang="T7">
                <a:pos x="T2" y="T3"/>
              </a:cxn>
              <a:cxn ang="T8">
                <a:pos x="T4" y="T5"/>
              </a:cxn>
            </a:cxnLst>
            <a:rect l="0" t="0" r="r" b="b"/>
            <a:pathLst>
              <a:path w="1295400" h="342900">
                <a:moveTo>
                  <a:pt x="0" y="0"/>
                </a:moveTo>
                <a:cubicBezTo>
                  <a:pt x="277283" y="31750"/>
                  <a:pt x="482600" y="120650"/>
                  <a:pt x="698500" y="177800"/>
                </a:cubicBezTo>
                <a:cubicBezTo>
                  <a:pt x="914400" y="234950"/>
                  <a:pt x="1295400" y="342900"/>
                  <a:pt x="1295400" y="342900"/>
                </a:cubicBezTo>
              </a:path>
            </a:pathLst>
          </a:custGeom>
          <a:noFill/>
          <a:ln w="127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2954">
              <a:solidFill>
                <a:prstClr val="black"/>
              </a:solidFill>
            </a:endParaRPr>
          </a:p>
        </p:txBody>
      </p:sp>
      <p:sp>
        <p:nvSpPr>
          <p:cNvPr id="55" name="フリーフォーム 84"/>
          <p:cNvSpPr>
            <a:spLocks/>
          </p:cNvSpPr>
          <p:nvPr/>
        </p:nvSpPr>
        <p:spPr bwMode="auto">
          <a:xfrm>
            <a:off x="7519482" y="5184531"/>
            <a:ext cx="1482460" cy="329712"/>
          </a:xfrm>
          <a:custGeom>
            <a:avLst/>
            <a:gdLst>
              <a:gd name="T0" fmla="*/ 0 w 1295400"/>
              <a:gd name="T1" fmla="*/ 0 h 342900"/>
              <a:gd name="T2" fmla="*/ 979933 w 1295400"/>
              <a:gd name="T3" fmla="*/ 209614 h 342900"/>
              <a:gd name="T4" fmla="*/ 1800141 w 1295400"/>
              <a:gd name="T5" fmla="*/ 438070 h 342900"/>
              <a:gd name="T6" fmla="*/ 0 60000 65536"/>
              <a:gd name="T7" fmla="*/ 0 60000 65536"/>
              <a:gd name="T8" fmla="*/ 0 60000 65536"/>
            </a:gdLst>
            <a:ahLst/>
            <a:cxnLst>
              <a:cxn ang="T6">
                <a:pos x="T0" y="T1"/>
              </a:cxn>
              <a:cxn ang="T7">
                <a:pos x="T2" y="T3"/>
              </a:cxn>
              <a:cxn ang="T8">
                <a:pos x="T4" y="T5"/>
              </a:cxn>
            </a:cxnLst>
            <a:rect l="0" t="0" r="r" b="b"/>
            <a:pathLst>
              <a:path w="1295400" h="342900">
                <a:moveTo>
                  <a:pt x="0" y="0"/>
                </a:moveTo>
                <a:cubicBezTo>
                  <a:pt x="277283" y="31750"/>
                  <a:pt x="489271" y="106926"/>
                  <a:pt x="705171" y="164076"/>
                </a:cubicBezTo>
                <a:cubicBezTo>
                  <a:pt x="921071" y="221226"/>
                  <a:pt x="1295400" y="342900"/>
                  <a:pt x="1295400" y="342900"/>
                </a:cubicBezTo>
              </a:path>
            </a:pathLst>
          </a:cu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2954">
              <a:solidFill>
                <a:prstClr val="black"/>
              </a:solidFill>
            </a:endParaRPr>
          </a:p>
        </p:txBody>
      </p:sp>
      <p:sp>
        <p:nvSpPr>
          <p:cNvPr id="56" name="上矢印 55"/>
          <p:cNvSpPr/>
          <p:nvPr/>
        </p:nvSpPr>
        <p:spPr>
          <a:xfrm flipV="1">
            <a:off x="9027775" y="5370706"/>
            <a:ext cx="49873" cy="13188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954">
              <a:solidFill>
                <a:prstClr val="white"/>
              </a:solidFill>
              <a:latin typeface="ＭＳ Ｐゴシック"/>
            </a:endParaRPr>
          </a:p>
        </p:txBody>
      </p:sp>
      <p:sp>
        <p:nvSpPr>
          <p:cNvPr id="57" name="線吹き出し 1 (枠付き) 56"/>
          <p:cNvSpPr/>
          <p:nvPr/>
        </p:nvSpPr>
        <p:spPr>
          <a:xfrm>
            <a:off x="6924468" y="4104488"/>
            <a:ext cx="2161779" cy="688843"/>
          </a:xfrm>
          <a:prstGeom prst="borderCallout1">
            <a:avLst>
              <a:gd name="adj1" fmla="val 108226"/>
              <a:gd name="adj2" fmla="val 45430"/>
              <a:gd name="adj3" fmla="val 171326"/>
              <a:gd name="adj4" fmla="val 95009"/>
            </a:avLst>
          </a:prstGeom>
          <a:noFill/>
          <a:ln w="12700">
            <a:solidFill>
              <a:schemeClr val="accent1">
                <a:lumMod val="75000"/>
              </a:schemeClr>
            </a:solidFill>
            <a:headEnd type="none" w="med" len="med"/>
            <a:tailEnd type="arrow" w="med" len="med"/>
          </a:ln>
        </p:spPr>
        <p:style>
          <a:lnRef idx="2">
            <a:schemeClr val="dk1"/>
          </a:lnRef>
          <a:fillRef idx="1">
            <a:schemeClr val="lt1"/>
          </a:fillRef>
          <a:effectRef idx="0">
            <a:schemeClr val="dk1"/>
          </a:effectRef>
          <a:fontRef idx="minor">
            <a:schemeClr val="dk1"/>
          </a:fontRef>
        </p:style>
        <p:txBody>
          <a:bodyPr anchor="ctr">
            <a:spAutoFit/>
          </a:bodyPr>
          <a:lstStyle/>
          <a:p>
            <a:pPr>
              <a:defRPr/>
            </a:pPr>
            <a:r>
              <a:rPr lang="ja-JP" altLang="en-US" sz="1292" dirty="0">
                <a:solidFill>
                  <a:prstClr val="black"/>
                </a:solidFill>
                <a:latin typeface="ＭＳ Ｐゴシック"/>
              </a:rPr>
              <a:t>施設の統廃合、ダウンサイジング等により、更新費用の削減の検討</a:t>
            </a:r>
          </a:p>
        </p:txBody>
      </p:sp>
      <p:sp>
        <p:nvSpPr>
          <p:cNvPr id="58" name="線吹き出し 1 (枠付き) 57"/>
          <p:cNvSpPr/>
          <p:nvPr/>
        </p:nvSpPr>
        <p:spPr>
          <a:xfrm>
            <a:off x="6454966" y="5527217"/>
            <a:ext cx="1800621" cy="490006"/>
          </a:xfrm>
          <a:prstGeom prst="borderCallout1">
            <a:avLst>
              <a:gd name="adj1" fmla="val 54583"/>
              <a:gd name="adj2" fmla="val 102006"/>
              <a:gd name="adj3" fmla="val 42559"/>
              <a:gd name="adj4" fmla="val 140691"/>
            </a:avLst>
          </a:prstGeom>
          <a:noFill/>
          <a:ln w="12700">
            <a:solidFill>
              <a:schemeClr val="accent2">
                <a:lumMod val="75000"/>
              </a:schemeClr>
            </a:solidFill>
            <a:headEnd type="none" w="med" len="med"/>
            <a:tailEnd type="arrow" w="med" len="med"/>
          </a:ln>
        </p:spPr>
        <p:style>
          <a:lnRef idx="2">
            <a:schemeClr val="dk1"/>
          </a:lnRef>
          <a:fillRef idx="1">
            <a:schemeClr val="lt1"/>
          </a:fillRef>
          <a:effectRef idx="0">
            <a:schemeClr val="dk1"/>
          </a:effectRef>
          <a:fontRef idx="minor">
            <a:schemeClr val="dk1"/>
          </a:fontRef>
        </p:style>
        <p:txBody>
          <a:bodyPr anchor="ctr">
            <a:spAutoFit/>
          </a:bodyPr>
          <a:lstStyle/>
          <a:p>
            <a:pPr>
              <a:defRPr/>
            </a:pPr>
            <a:r>
              <a:rPr lang="ja-JP" altLang="en-US" sz="1292" dirty="0">
                <a:solidFill>
                  <a:prstClr val="black"/>
                </a:solidFill>
                <a:latin typeface="ＭＳ Ｐゴシック"/>
              </a:rPr>
              <a:t>料金改訂等により、財源の確保の検討</a:t>
            </a:r>
          </a:p>
        </p:txBody>
      </p:sp>
      <p:cxnSp>
        <p:nvCxnSpPr>
          <p:cNvPr id="59" name="直線コネクタ 58"/>
          <p:cNvCxnSpPr/>
          <p:nvPr/>
        </p:nvCxnSpPr>
        <p:spPr>
          <a:xfrm>
            <a:off x="7049978" y="5062975"/>
            <a:ext cx="1941644" cy="483577"/>
          </a:xfrm>
          <a:prstGeom prst="line">
            <a:avLst/>
          </a:prstGeom>
          <a:ln w="38100">
            <a:solidFill>
              <a:schemeClr val="accent6">
                <a:lumMod val="75000"/>
              </a:schemeClr>
            </a:solidFill>
            <a:headEnd/>
            <a:tailEnd/>
          </a:ln>
        </p:spPr>
        <p:style>
          <a:lnRef idx="1">
            <a:schemeClr val="accent6"/>
          </a:lnRef>
          <a:fillRef idx="0">
            <a:schemeClr val="accent6"/>
          </a:fillRef>
          <a:effectRef idx="0">
            <a:schemeClr val="accent6"/>
          </a:effectRef>
          <a:fontRef idx="minor">
            <a:schemeClr val="tx1"/>
          </a:fontRef>
        </p:style>
      </p:cxnSp>
      <p:sp>
        <p:nvSpPr>
          <p:cNvPr id="60" name="AutoShape 62"/>
          <p:cNvSpPr>
            <a:spLocks noChangeArrowheads="1"/>
          </p:cNvSpPr>
          <p:nvPr/>
        </p:nvSpPr>
        <p:spPr bwMode="auto">
          <a:xfrm>
            <a:off x="3076387" y="3398232"/>
            <a:ext cx="467783" cy="54658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7209 w 21600"/>
              <a:gd name="T15" fmla="*/ 16200 h 21600"/>
            </a:gdLst>
            <a:ahLst/>
            <a:cxnLst>
              <a:cxn ang="T8">
                <a:pos x="T0" y="T1"/>
              </a:cxn>
              <a:cxn ang="T9">
                <a:pos x="T2" y="T3"/>
              </a:cxn>
              <a:cxn ang="T10">
                <a:pos x="T4" y="T5"/>
              </a:cxn>
              <a:cxn ang="T11">
                <a:pos x="T6" y="T7"/>
              </a:cxn>
            </a:cxnLst>
            <a:rect l="T12" t="T13" r="T14" b="T15"/>
            <a:pathLst>
              <a:path w="21600" h="21600">
                <a:moveTo>
                  <a:pt x="12818" y="0"/>
                </a:moveTo>
                <a:lnTo>
                  <a:pt x="12818" y="5400"/>
                </a:lnTo>
                <a:lnTo>
                  <a:pt x="3375" y="5400"/>
                </a:lnTo>
                <a:lnTo>
                  <a:pt x="3375" y="16200"/>
                </a:lnTo>
                <a:lnTo>
                  <a:pt x="12818" y="16200"/>
                </a:lnTo>
                <a:lnTo>
                  <a:pt x="12818" y="21600"/>
                </a:lnTo>
                <a:lnTo>
                  <a:pt x="21600" y="10800"/>
                </a:lnTo>
                <a:lnTo>
                  <a:pt x="12818"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CC99"/>
          </a:solidFill>
          <a:ln w="9525">
            <a:solidFill>
              <a:schemeClr val="tx1"/>
            </a:solidFill>
            <a:miter lim="800000"/>
            <a:headEnd/>
            <a:tailEnd/>
          </a:ln>
        </p:spPr>
        <p:txBody>
          <a:bodyPr wrap="none" anchor="ctr"/>
          <a:lstStyle/>
          <a:p>
            <a:endParaRPr lang="ja-JP" altLang="en-US" sz="2954">
              <a:solidFill>
                <a:prstClr val="black"/>
              </a:solidFill>
            </a:endParaRPr>
          </a:p>
        </p:txBody>
      </p:sp>
      <p:sp>
        <p:nvSpPr>
          <p:cNvPr id="61" name="Text Box 56"/>
          <p:cNvSpPr txBox="1">
            <a:spLocks noChangeArrowheads="1"/>
          </p:cNvSpPr>
          <p:nvPr/>
        </p:nvSpPr>
        <p:spPr bwMode="auto">
          <a:xfrm>
            <a:off x="6751251" y="3229597"/>
            <a:ext cx="2340636" cy="774251"/>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spAutoFit/>
          </a:bodyPr>
          <a:lstStyle/>
          <a:p>
            <a:pPr algn="ctr">
              <a:defRPr/>
            </a:pPr>
            <a:r>
              <a:rPr lang="ja-JP" altLang="en-US" sz="1477" dirty="0">
                <a:solidFill>
                  <a:prstClr val="black"/>
                </a:solidFill>
                <a:latin typeface="ＭＳ Ｐゴシック"/>
              </a:rPr>
              <a:t>持続可能な事業運営に向けた施設整備計画・財政計画等の作成</a:t>
            </a:r>
            <a:endParaRPr lang="en-US" altLang="ja-JP" sz="1477" dirty="0">
              <a:solidFill>
                <a:prstClr val="black"/>
              </a:solidFill>
              <a:latin typeface="ＭＳ Ｐゴシック"/>
            </a:endParaRPr>
          </a:p>
        </p:txBody>
      </p:sp>
      <p:sp>
        <p:nvSpPr>
          <p:cNvPr id="62" name="テキスト ボックス 61"/>
          <p:cNvSpPr txBox="1"/>
          <p:nvPr/>
        </p:nvSpPr>
        <p:spPr>
          <a:xfrm>
            <a:off x="-3219" y="263772"/>
            <a:ext cx="9132229" cy="502603"/>
          </a:xfrm>
          <a:prstGeom prst="rect">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ja-JP"/>
            </a:defPPr>
            <a:lvl1pPr algn="ctr">
              <a:defRPr sz="3200">
                <a:solidFill>
                  <a:prstClr val="black"/>
                </a:solidFill>
                <a:latin typeface="ＭＳ Ｐゴシック"/>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sz="2954" dirty="0"/>
              <a:t>水道事業のアセットマネジメントの定義</a:t>
            </a:r>
          </a:p>
        </p:txBody>
      </p:sp>
      <p:sp>
        <p:nvSpPr>
          <p:cNvPr id="2" name="スライド番号プレースホルダー 1"/>
          <p:cNvSpPr>
            <a:spLocks noGrp="1"/>
          </p:cNvSpPr>
          <p:nvPr>
            <p:ph type="sldNum" sz="quarter" idx="4"/>
          </p:nvPr>
        </p:nvSpPr>
        <p:spPr/>
        <p:txBody>
          <a:bodyPr/>
          <a:lstStyle/>
          <a:p>
            <a:pPr>
              <a:defRPr/>
            </a:pPr>
            <a:fld id="{B4EBB0DA-BF6C-4129-87A0-EA8FF391626F}" type="slidenum">
              <a:rPr lang="ja-JP" altLang="en-US" smtClean="0">
                <a:solidFill>
                  <a:prstClr val="black">
                    <a:tint val="75000"/>
                  </a:prstClr>
                </a:solidFill>
              </a:rPr>
              <a:pPr>
                <a:defRPr/>
              </a:pPr>
              <a:t>69</a:t>
            </a:fld>
            <a:endParaRPr lang="ja-JP" altLang="en-US" dirty="0">
              <a:solidFill>
                <a:prstClr val="black">
                  <a:tint val="75000"/>
                </a:prstClr>
              </a:solidFill>
            </a:endParaRPr>
          </a:p>
        </p:txBody>
      </p:sp>
    </p:spTree>
    <p:extLst>
      <p:ext uri="{BB962C8B-B14F-4D97-AF65-F5344CB8AC3E}">
        <p14:creationId xmlns:p14="http://schemas.microsoft.com/office/powerpoint/2010/main" val="392388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グラフ 8"/>
          <p:cNvGraphicFramePr>
            <a:graphicFrameLocks/>
          </p:cNvGraphicFramePr>
          <p:nvPr/>
        </p:nvGraphicFramePr>
        <p:xfrm>
          <a:off x="127777" y="1838577"/>
          <a:ext cx="8870921" cy="4569258"/>
        </p:xfrm>
        <a:graphic>
          <a:graphicData uri="http://schemas.openxmlformats.org/drawingml/2006/chart">
            <c:chart xmlns:c="http://schemas.openxmlformats.org/drawingml/2006/chart" xmlns:r="http://schemas.openxmlformats.org/officeDocument/2006/relationships" r:id="rId3"/>
          </a:graphicData>
        </a:graphic>
      </p:graphicFrame>
      <p:sp>
        <p:nvSpPr>
          <p:cNvPr id="17" name="角丸四角形 16"/>
          <p:cNvSpPr/>
          <p:nvPr/>
        </p:nvSpPr>
        <p:spPr>
          <a:xfrm>
            <a:off x="77083" y="862291"/>
            <a:ext cx="8972308" cy="897231"/>
          </a:xfrm>
          <a:prstGeom prst="roundRect">
            <a:avLst/>
          </a:pr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84389" tIns="42194" rIns="84389" bIns="42194" rtlCol="0" anchor="ctr"/>
          <a:lstStyle/>
          <a:p>
            <a:pPr marL="0" marR="0" lvl="0" indent="0" algn="l" defTabSz="844083" rtl="0" eaLnBrk="1" fontAlgn="auto" latinLnBrk="0" hangingPunct="1">
              <a:lnSpc>
                <a:spcPct val="100000"/>
              </a:lnSpc>
              <a:spcBef>
                <a:spcPts val="0"/>
              </a:spcBef>
              <a:spcAft>
                <a:spcPts val="185"/>
              </a:spcAft>
              <a:buClrTx/>
              <a:buSzTx/>
              <a:buFontTx/>
              <a:buNone/>
              <a:tabLst/>
              <a:defRPr/>
            </a:pPr>
            <a:r>
              <a:rPr kumimoji="1" lang="ja-JP" altLang="en-US" sz="1292" b="0"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水道管路は、高度経済成長期に多くの延長が布設されているが、これらの多くは耐震性が低く、震災時の安定給水に課題がある。全国の耐震適合性のある基幹管路の割合は３９．３％にとどまっており、事業体間、地域間でも大きな差があることから、全体として底上げが必要な状況である。</a:t>
            </a:r>
            <a:endParaRPr kumimoji="1" lang="en-US" altLang="ja-JP" sz="1292" b="0"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基幹管路の耐震適合率（</a:t>
            </a:r>
            <a:r>
              <a:rPr kumimoji="1" lang="en-US" altLang="ja-JP"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KPI</a:t>
            </a:r>
            <a:r>
              <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50</a:t>
            </a:r>
            <a:r>
              <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2022</a:t>
            </a:r>
            <a:r>
              <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ja-JP" altLang="en-US" sz="92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（国土強靱化アクションプラン</a:t>
            </a:r>
            <a:r>
              <a:rPr kumimoji="1" lang="en-US" altLang="ja-JP" sz="92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2018</a:t>
            </a:r>
            <a:r>
              <a:rPr kumimoji="1" lang="ja-JP" altLang="en-US" sz="92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（平成</a:t>
            </a:r>
            <a:r>
              <a:rPr kumimoji="1" lang="en-US" altLang="ja-JP" sz="92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30</a:t>
            </a:r>
            <a:r>
              <a:rPr kumimoji="1" lang="ja-JP" altLang="en-US" sz="92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92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6</a:t>
            </a:r>
            <a:r>
              <a:rPr kumimoji="1" lang="ja-JP" altLang="en-US" sz="92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r>
              <a:rPr kumimoji="1" lang="en-US" altLang="ja-JP" sz="92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a:t>
            </a:r>
            <a:r>
              <a:rPr kumimoji="1" lang="ja-JP" altLang="en-US" sz="92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日国土強靭化推進本部決定）より）</a:t>
            </a:r>
            <a:endPar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 name="タイトル 1"/>
          <p:cNvSpPr txBox="1">
            <a:spLocks/>
          </p:cNvSpPr>
          <p:nvPr/>
        </p:nvSpPr>
        <p:spPr>
          <a:xfrm>
            <a:off x="0" y="238492"/>
            <a:ext cx="9144000" cy="564923"/>
          </a:xfrm>
          <a:prstGeom prst="rect">
            <a:avLst/>
          </a:prstGeom>
        </p:spPr>
        <p:style>
          <a:lnRef idx="0">
            <a:schemeClr val="accent1"/>
          </a:lnRef>
          <a:fillRef idx="3">
            <a:schemeClr val="accent1"/>
          </a:fillRef>
          <a:effectRef idx="3">
            <a:schemeClr val="accent1"/>
          </a:effectRef>
          <a:fontRef idx="minor">
            <a:schemeClr val="lt1"/>
          </a:fontRef>
        </p:style>
        <p:txBody>
          <a:bodyPr lIns="84389" tIns="42194" rIns="84389" bIns="42194" anchor="ctr">
            <a:normAutofit/>
          </a:bodyPr>
          <a:lstStyle>
            <a:defPPr>
              <a:defRPr lang="ja-JP"/>
            </a:defPPr>
            <a:lvl1pPr algn="ctr">
              <a:defRPr sz="3600">
                <a:latin typeface="HG丸ｺﾞｼｯｸM-PRO" panose="020F0600000000000000" pitchFamily="50" charset="-128"/>
                <a:ea typeface="HG丸ｺﾞｼｯｸM-PRO" panose="020F0600000000000000" pitchFamily="50" charset="-128"/>
              </a:defRPr>
            </a:lvl1p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2954"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水道基幹管路の耐震適合率（平成</a:t>
            </a:r>
            <a:r>
              <a:rPr kumimoji="1" lang="en-US" altLang="ja-JP" sz="2954"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29</a:t>
            </a:r>
            <a:r>
              <a:rPr kumimoji="1" lang="ja-JP" altLang="en-US" sz="2954"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年度末）</a:t>
            </a:r>
          </a:p>
        </p:txBody>
      </p:sp>
      <p:sp>
        <p:nvSpPr>
          <p:cNvPr id="11" name="テキスト ボックス 5"/>
          <p:cNvSpPr txBox="1">
            <a:spLocks noChangeArrowheads="1"/>
          </p:cNvSpPr>
          <p:nvPr/>
        </p:nvSpPr>
        <p:spPr bwMode="auto">
          <a:xfrm>
            <a:off x="6566068" y="6374521"/>
            <a:ext cx="2112261" cy="17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844083"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（出典）厚生労働省水道課調べ</a:t>
            </a:r>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7848" y="1876620"/>
            <a:ext cx="3003924" cy="1802354"/>
          </a:xfrm>
          <a:prstGeom prst="rect">
            <a:avLst/>
          </a:prstGeom>
        </p:spPr>
      </p:pic>
      <p:sp>
        <p:nvSpPr>
          <p:cNvPr id="4" name="スライド番号プレースホルダー 3"/>
          <p:cNvSpPr>
            <a:spLocks noGrp="1"/>
          </p:cNvSpPr>
          <p:nvPr>
            <p:ph type="sldNum" sz="quarter" idx="4"/>
          </p:nvPr>
        </p:nvSpPr>
        <p:spPr/>
        <p:txBody>
          <a:bodyPr/>
          <a:lstStyle/>
          <a:p>
            <a:pPr marL="0" marR="0" lvl="0" indent="0" algn="r" defTabSz="844083" rtl="0" eaLnBrk="1" fontAlgn="auto" latinLnBrk="0" hangingPunct="1">
              <a:lnSpc>
                <a:spcPct val="100000"/>
              </a:lnSpc>
              <a:spcBef>
                <a:spcPts val="0"/>
              </a:spcBef>
              <a:spcAft>
                <a:spcPts val="0"/>
              </a:spcAft>
              <a:buClrTx/>
              <a:buSzTx/>
              <a:buFontTx/>
              <a:buNone/>
              <a:tabLst/>
              <a:defRPr/>
            </a:pPr>
            <a:fld id="{B4EBB0DA-BF6C-4129-87A0-EA8FF391626F}" type="slidenum">
              <a:rPr kumimoji="1" lang="ja-JP" altLang="en-US" sz="1662"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844083" rtl="0" eaLnBrk="1" fontAlgn="auto" latinLnBrk="0" hangingPunct="1">
                <a:lnSpc>
                  <a:spcPct val="100000"/>
                </a:lnSpc>
                <a:spcBef>
                  <a:spcPts val="0"/>
                </a:spcBef>
                <a:spcAft>
                  <a:spcPts val="0"/>
                </a:spcAft>
                <a:buClrTx/>
                <a:buSzTx/>
                <a:buFontTx/>
                <a:buNone/>
                <a:tabLst/>
                <a:defRPr/>
              </a:pPr>
              <a:t>7</a:t>
            </a:fld>
            <a:endParaRPr kumimoji="1" lang="ja-JP" altLang="en-US" sz="1662"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42575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正方形/長方形 209"/>
          <p:cNvSpPr/>
          <p:nvPr/>
        </p:nvSpPr>
        <p:spPr>
          <a:xfrm>
            <a:off x="5756031" y="1315635"/>
            <a:ext cx="3305908" cy="436732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09" name="正方形/長方形 208"/>
          <p:cNvSpPr/>
          <p:nvPr/>
        </p:nvSpPr>
        <p:spPr>
          <a:xfrm>
            <a:off x="52754" y="903181"/>
            <a:ext cx="9020908" cy="262273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25" name="正方形/長方形 224"/>
          <p:cNvSpPr/>
          <p:nvPr/>
        </p:nvSpPr>
        <p:spPr>
          <a:xfrm>
            <a:off x="71318" y="3552246"/>
            <a:ext cx="5630654" cy="293432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26" name="正方形/長方形 125"/>
          <p:cNvSpPr/>
          <p:nvPr/>
        </p:nvSpPr>
        <p:spPr>
          <a:xfrm>
            <a:off x="-4900" y="263770"/>
            <a:ext cx="9144000" cy="506474"/>
          </a:xfrm>
          <a:prstGeom prst="rect">
            <a:avLst/>
          </a:prstGeom>
          <a:solidFill>
            <a:srgbClr val="002060"/>
          </a:solidFill>
          <a:ln w="25400" cap="flat" cmpd="sng" algn="ctr">
            <a:solidFill>
              <a:srgbClr val="002060"/>
            </a:solidFill>
            <a:prstDash val="solid"/>
          </a:ln>
          <a:effectLst/>
        </p:spPr>
        <p:txBody>
          <a:bodyPr rtlCol="0" anchor="ctr"/>
          <a:lstStyle/>
          <a:p>
            <a:pPr algn="ctr">
              <a:defRPr/>
            </a:pPr>
            <a:r>
              <a:rPr kumimoji="0" lang="ja-JP" altLang="en-US" sz="2215" b="1" kern="0" dirty="0">
                <a:solidFill>
                  <a:prstClr val="white"/>
                </a:solidFill>
              </a:rPr>
              <a:t>アセットマネジメントの実施サイクルによる適切な資産管理の推進</a:t>
            </a:r>
          </a:p>
        </p:txBody>
      </p:sp>
      <p:sp>
        <p:nvSpPr>
          <p:cNvPr id="90" name="角丸四角形 89"/>
          <p:cNvSpPr/>
          <p:nvPr/>
        </p:nvSpPr>
        <p:spPr>
          <a:xfrm>
            <a:off x="514397" y="4862003"/>
            <a:ext cx="5030810" cy="1262301"/>
          </a:xfrm>
          <a:prstGeom prst="roundRect">
            <a:avLst>
              <a:gd name="adj" fmla="val 10032"/>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b" anchorCtr="0"/>
          <a:lstStyle/>
          <a:p>
            <a:pPr algn="ctr"/>
            <a:endParaRPr lang="ja-JP" altLang="en-US" sz="1662" b="1" dirty="0">
              <a:solidFill>
                <a:prstClr val="black"/>
              </a:solidFill>
            </a:endParaRPr>
          </a:p>
        </p:txBody>
      </p:sp>
      <p:sp>
        <p:nvSpPr>
          <p:cNvPr id="92" name="角丸四角形 91"/>
          <p:cNvSpPr/>
          <p:nvPr/>
        </p:nvSpPr>
        <p:spPr>
          <a:xfrm>
            <a:off x="288626" y="4480814"/>
            <a:ext cx="5112568" cy="1262301"/>
          </a:xfrm>
          <a:prstGeom prst="roundRect">
            <a:avLst>
              <a:gd name="adj" fmla="val 10032"/>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b" anchorCtr="0"/>
          <a:lstStyle/>
          <a:p>
            <a:pPr algn="ctr"/>
            <a:r>
              <a:rPr lang="ja-JP" altLang="en-US" sz="1662" b="1" dirty="0">
                <a:solidFill>
                  <a:prstClr val="black"/>
                </a:solidFill>
              </a:rPr>
              <a:t>ミクロマネジメントの実施</a:t>
            </a:r>
          </a:p>
        </p:txBody>
      </p:sp>
      <p:sp>
        <p:nvSpPr>
          <p:cNvPr id="93" name="角丸四角形 92"/>
          <p:cNvSpPr/>
          <p:nvPr/>
        </p:nvSpPr>
        <p:spPr>
          <a:xfrm>
            <a:off x="467544" y="1375346"/>
            <a:ext cx="5184576" cy="2027302"/>
          </a:xfrm>
          <a:prstGeom prst="roundRect">
            <a:avLst>
              <a:gd name="adj" fmla="val 10032"/>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lang="ja-JP" altLang="en-US" sz="1662" b="1" dirty="0">
                <a:solidFill>
                  <a:prstClr val="black"/>
                </a:solidFill>
              </a:rPr>
              <a:t>マクロマネジメントの実施</a:t>
            </a:r>
          </a:p>
        </p:txBody>
      </p:sp>
      <p:sp>
        <p:nvSpPr>
          <p:cNvPr id="95" name="角丸四角形 94"/>
          <p:cNvSpPr/>
          <p:nvPr/>
        </p:nvSpPr>
        <p:spPr>
          <a:xfrm>
            <a:off x="1118376" y="1774158"/>
            <a:ext cx="4029715" cy="292998"/>
          </a:xfrm>
          <a:prstGeom prst="round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prstClr val="black"/>
                </a:solidFill>
              </a:rPr>
              <a:t>マクロマネジメントのレベルアップに向けた改善方策の抽出</a:t>
            </a:r>
          </a:p>
        </p:txBody>
      </p:sp>
      <p:sp>
        <p:nvSpPr>
          <p:cNvPr id="96" name="角丸四角形 95"/>
          <p:cNvSpPr/>
          <p:nvPr/>
        </p:nvSpPr>
        <p:spPr>
          <a:xfrm>
            <a:off x="683592" y="2208125"/>
            <a:ext cx="988417" cy="995466"/>
          </a:xfrm>
          <a:prstGeom prst="round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algn="ctr"/>
            <a:r>
              <a:rPr lang="ja-JP" altLang="en-US" sz="1108" dirty="0">
                <a:solidFill>
                  <a:prstClr val="black"/>
                </a:solidFill>
              </a:rPr>
              <a:t>検討手法の選定</a:t>
            </a:r>
          </a:p>
        </p:txBody>
      </p:sp>
      <p:sp>
        <p:nvSpPr>
          <p:cNvPr id="97" name="角丸四角形 96"/>
          <p:cNvSpPr/>
          <p:nvPr/>
        </p:nvSpPr>
        <p:spPr>
          <a:xfrm>
            <a:off x="1902279" y="2212130"/>
            <a:ext cx="960558" cy="995466"/>
          </a:xfrm>
          <a:prstGeom prst="round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algn="ctr"/>
            <a:r>
              <a:rPr lang="ja-JP" altLang="en-US" sz="1108" dirty="0">
                <a:solidFill>
                  <a:prstClr val="black"/>
                </a:solidFill>
              </a:rPr>
              <a:t>更新需要見通しの</a:t>
            </a:r>
            <a:endParaRPr lang="en-US" altLang="ja-JP" sz="1108" dirty="0">
              <a:solidFill>
                <a:prstClr val="black"/>
              </a:solidFill>
            </a:endParaRPr>
          </a:p>
          <a:p>
            <a:pPr algn="ctr"/>
            <a:r>
              <a:rPr lang="ja-JP" altLang="en-US" sz="1108" dirty="0">
                <a:solidFill>
                  <a:prstClr val="black"/>
                </a:solidFill>
              </a:rPr>
              <a:t>検討</a:t>
            </a:r>
          </a:p>
        </p:txBody>
      </p:sp>
      <p:sp>
        <p:nvSpPr>
          <p:cNvPr id="99" name="角丸四角形 98"/>
          <p:cNvSpPr/>
          <p:nvPr/>
        </p:nvSpPr>
        <p:spPr>
          <a:xfrm>
            <a:off x="3093125" y="2212130"/>
            <a:ext cx="960558" cy="995466"/>
          </a:xfrm>
          <a:prstGeom prst="round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algn="ctr"/>
            <a:r>
              <a:rPr lang="ja-JP" altLang="en-US" sz="1108" dirty="0">
                <a:solidFill>
                  <a:prstClr val="black"/>
                </a:solidFill>
              </a:rPr>
              <a:t>財政収支の見通しの検討</a:t>
            </a:r>
          </a:p>
        </p:txBody>
      </p:sp>
      <p:sp>
        <p:nvSpPr>
          <p:cNvPr id="101" name="角丸四角形 100"/>
          <p:cNvSpPr/>
          <p:nvPr/>
        </p:nvSpPr>
        <p:spPr>
          <a:xfrm>
            <a:off x="4283974" y="2226263"/>
            <a:ext cx="1224136" cy="995466"/>
          </a:xfrm>
          <a:prstGeom prst="round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algn="ctr"/>
            <a:r>
              <a:rPr lang="ja-JP" altLang="en-US" sz="1108" dirty="0">
                <a:solidFill>
                  <a:prstClr val="black"/>
                </a:solidFill>
              </a:rPr>
              <a:t>妥当性の確認と検討結果のとりまとめ</a:t>
            </a:r>
          </a:p>
        </p:txBody>
      </p:sp>
      <p:sp>
        <p:nvSpPr>
          <p:cNvPr id="103" name="角丸四角形 102"/>
          <p:cNvSpPr/>
          <p:nvPr/>
        </p:nvSpPr>
        <p:spPr>
          <a:xfrm>
            <a:off x="5868176" y="1375346"/>
            <a:ext cx="3145253" cy="4222711"/>
          </a:xfrm>
          <a:prstGeom prst="roundRect">
            <a:avLst>
              <a:gd name="adj" fmla="val 8959"/>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lang="ja-JP" altLang="en-US" sz="1662" b="1" dirty="0">
                <a:solidFill>
                  <a:prstClr val="black"/>
                </a:solidFill>
              </a:rPr>
              <a:t>更新需要・財政収支見通しの活用</a:t>
            </a:r>
          </a:p>
        </p:txBody>
      </p:sp>
      <p:sp>
        <p:nvSpPr>
          <p:cNvPr id="104" name="角丸四角形 103"/>
          <p:cNvSpPr/>
          <p:nvPr/>
        </p:nvSpPr>
        <p:spPr>
          <a:xfrm>
            <a:off x="6084175" y="2066010"/>
            <a:ext cx="1686803" cy="565590"/>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r>
              <a:rPr lang="ja-JP" altLang="en-US" sz="1108" dirty="0">
                <a:solidFill>
                  <a:prstClr val="black"/>
                </a:solidFill>
              </a:rPr>
              <a:t>水道事業ビジョン</a:t>
            </a:r>
          </a:p>
        </p:txBody>
      </p:sp>
      <p:sp>
        <p:nvSpPr>
          <p:cNvPr id="105" name="角丸四角形 104"/>
          <p:cNvSpPr/>
          <p:nvPr/>
        </p:nvSpPr>
        <p:spPr>
          <a:xfrm>
            <a:off x="6084175" y="2806345"/>
            <a:ext cx="1686803" cy="830769"/>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r>
              <a:rPr lang="ja-JP" altLang="en-US" sz="1108" dirty="0">
                <a:solidFill>
                  <a:prstClr val="black"/>
                </a:solidFill>
              </a:rPr>
              <a:t>基本</a:t>
            </a:r>
            <a:endParaRPr lang="en-US" altLang="ja-JP" sz="1108" dirty="0">
              <a:solidFill>
                <a:prstClr val="black"/>
              </a:solidFill>
            </a:endParaRPr>
          </a:p>
          <a:p>
            <a:r>
              <a:rPr lang="ja-JP" altLang="en-US" sz="1108" dirty="0">
                <a:solidFill>
                  <a:prstClr val="black"/>
                </a:solidFill>
              </a:rPr>
              <a:t>計画</a:t>
            </a:r>
          </a:p>
        </p:txBody>
      </p:sp>
      <p:sp>
        <p:nvSpPr>
          <p:cNvPr id="106" name="正方形/長方形 105"/>
          <p:cNvSpPr/>
          <p:nvPr/>
        </p:nvSpPr>
        <p:spPr>
          <a:xfrm>
            <a:off x="6558221" y="2868495"/>
            <a:ext cx="1108007" cy="332308"/>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0" rIns="33231" bIns="0" numCol="1" spcCol="0" rtlCol="0" fromWordArt="0" anchor="ctr" anchorCtr="0" forceAA="0" compatLnSpc="1">
            <a:prstTxWarp prst="textNoShape">
              <a:avLst/>
            </a:prstTxWarp>
            <a:noAutofit/>
          </a:bodyPr>
          <a:lstStyle/>
          <a:p>
            <a:pPr algn="ctr"/>
            <a:r>
              <a:rPr lang="ja-JP" altLang="en-US" sz="1108" dirty="0">
                <a:solidFill>
                  <a:prstClr val="black"/>
                </a:solidFill>
              </a:rPr>
              <a:t>施設整備計画</a:t>
            </a:r>
          </a:p>
        </p:txBody>
      </p:sp>
      <p:sp>
        <p:nvSpPr>
          <p:cNvPr id="108" name="正方形/長方形 107"/>
          <p:cNvSpPr/>
          <p:nvPr/>
        </p:nvSpPr>
        <p:spPr>
          <a:xfrm>
            <a:off x="6558221" y="3238997"/>
            <a:ext cx="1108007" cy="332308"/>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0" rIns="33231" bIns="0" numCol="1" spcCol="0" rtlCol="0" fromWordArt="0" anchor="ctr" anchorCtr="0" forceAA="0" compatLnSpc="1">
            <a:prstTxWarp prst="textNoShape">
              <a:avLst/>
            </a:prstTxWarp>
            <a:noAutofit/>
          </a:bodyPr>
          <a:lstStyle/>
          <a:p>
            <a:pPr algn="ctr"/>
            <a:r>
              <a:rPr lang="ja-JP" altLang="en-US" sz="1108" dirty="0">
                <a:solidFill>
                  <a:prstClr val="black"/>
                </a:solidFill>
              </a:rPr>
              <a:t>財政計画</a:t>
            </a:r>
          </a:p>
        </p:txBody>
      </p:sp>
      <p:sp>
        <p:nvSpPr>
          <p:cNvPr id="109" name="角丸四角形 108"/>
          <p:cNvSpPr/>
          <p:nvPr/>
        </p:nvSpPr>
        <p:spPr>
          <a:xfrm>
            <a:off x="7956377" y="2067163"/>
            <a:ext cx="985014" cy="3331989"/>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algn="ctr"/>
            <a:r>
              <a:rPr lang="ja-JP" altLang="en-US" sz="1108" dirty="0">
                <a:solidFill>
                  <a:prstClr val="black"/>
                </a:solidFill>
              </a:rPr>
              <a:t>情報提供</a:t>
            </a:r>
          </a:p>
        </p:txBody>
      </p:sp>
      <p:sp>
        <p:nvSpPr>
          <p:cNvPr id="111" name="角丸四角形 110"/>
          <p:cNvSpPr/>
          <p:nvPr/>
        </p:nvSpPr>
        <p:spPr>
          <a:xfrm>
            <a:off x="8028391" y="2539599"/>
            <a:ext cx="840999" cy="874745"/>
          </a:xfrm>
          <a:prstGeom prst="roundRect">
            <a:avLst>
              <a:gd name="adj" fmla="val 6304"/>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r>
              <a:rPr lang="ja-JP" altLang="en-US" sz="1108" dirty="0">
                <a:solidFill>
                  <a:prstClr val="black"/>
                </a:solidFill>
              </a:rPr>
              <a:t>更新投資</a:t>
            </a:r>
            <a:endParaRPr lang="en-US" altLang="ja-JP" sz="1108" dirty="0">
              <a:solidFill>
                <a:prstClr val="black"/>
              </a:solidFill>
            </a:endParaRPr>
          </a:p>
          <a:p>
            <a:pPr algn="ctr"/>
            <a:r>
              <a:rPr lang="ja-JP" altLang="en-US" sz="1108" dirty="0">
                <a:solidFill>
                  <a:prstClr val="black"/>
                </a:solidFill>
              </a:rPr>
              <a:t>の</a:t>
            </a:r>
            <a:endParaRPr lang="en-US" altLang="ja-JP" sz="1108" dirty="0">
              <a:solidFill>
                <a:prstClr val="black"/>
              </a:solidFill>
            </a:endParaRPr>
          </a:p>
          <a:p>
            <a:pPr algn="ctr"/>
            <a:r>
              <a:rPr lang="ja-JP" altLang="en-US" sz="1108" dirty="0">
                <a:solidFill>
                  <a:prstClr val="black"/>
                </a:solidFill>
              </a:rPr>
              <a:t>必要性</a:t>
            </a:r>
          </a:p>
        </p:txBody>
      </p:sp>
      <p:sp>
        <p:nvSpPr>
          <p:cNvPr id="115" name="角丸四角形 114"/>
          <p:cNvSpPr/>
          <p:nvPr/>
        </p:nvSpPr>
        <p:spPr>
          <a:xfrm>
            <a:off x="8028391" y="4435437"/>
            <a:ext cx="840999" cy="874745"/>
          </a:xfrm>
          <a:prstGeom prst="roundRect">
            <a:avLst>
              <a:gd name="adj" fmla="val 6304"/>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r>
              <a:rPr lang="ja-JP" altLang="en-US" sz="1108" dirty="0">
                <a:solidFill>
                  <a:prstClr val="black"/>
                </a:solidFill>
              </a:rPr>
              <a:t>業務指標</a:t>
            </a:r>
            <a:endParaRPr lang="en-US" altLang="ja-JP" sz="1108" dirty="0">
              <a:solidFill>
                <a:prstClr val="black"/>
              </a:solidFill>
            </a:endParaRPr>
          </a:p>
          <a:p>
            <a:pPr algn="ctr"/>
            <a:r>
              <a:rPr lang="ja-JP" altLang="en-US" sz="1108" dirty="0">
                <a:solidFill>
                  <a:prstClr val="black"/>
                </a:solidFill>
              </a:rPr>
              <a:t>の</a:t>
            </a:r>
            <a:endParaRPr lang="en-US" altLang="ja-JP" sz="1108" dirty="0">
              <a:solidFill>
                <a:prstClr val="black"/>
              </a:solidFill>
            </a:endParaRPr>
          </a:p>
          <a:p>
            <a:pPr algn="ctr"/>
            <a:r>
              <a:rPr lang="ja-JP" altLang="en-US" sz="1108" dirty="0">
                <a:solidFill>
                  <a:prstClr val="black"/>
                </a:solidFill>
              </a:rPr>
              <a:t>活用</a:t>
            </a:r>
            <a:endParaRPr lang="en-US" altLang="ja-JP" sz="1108" dirty="0">
              <a:solidFill>
                <a:prstClr val="black"/>
              </a:solidFill>
            </a:endParaRPr>
          </a:p>
        </p:txBody>
      </p:sp>
      <p:sp>
        <p:nvSpPr>
          <p:cNvPr id="117" name="角丸四角形 116"/>
          <p:cNvSpPr/>
          <p:nvPr/>
        </p:nvSpPr>
        <p:spPr>
          <a:xfrm>
            <a:off x="220918" y="3647961"/>
            <a:ext cx="5353405" cy="681969"/>
          </a:xfrm>
          <a:prstGeom prst="roundRect">
            <a:avLst>
              <a:gd name="adj" fmla="val 10032"/>
            </a:avLst>
          </a:prstGeom>
          <a:solidFill>
            <a:schemeClr val="accent1">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nchorCtr="0"/>
          <a:lstStyle/>
          <a:p>
            <a:endParaRPr lang="en-US" altLang="ja-JP" sz="1662" b="1" dirty="0">
              <a:solidFill>
                <a:prstClr val="black"/>
              </a:solidFill>
            </a:endParaRPr>
          </a:p>
        </p:txBody>
      </p:sp>
      <p:sp>
        <p:nvSpPr>
          <p:cNvPr id="119" name="正方形/長方形 118"/>
          <p:cNvSpPr/>
          <p:nvPr/>
        </p:nvSpPr>
        <p:spPr>
          <a:xfrm>
            <a:off x="323533" y="3798180"/>
            <a:ext cx="905486" cy="398814"/>
          </a:xfrm>
          <a:prstGeom prst="rect">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0" rIns="33231" bIns="0" numCol="1" spcCol="0" rtlCol="0" fromWordArt="0" anchor="ctr" anchorCtr="0" forceAA="0" compatLnSpc="1">
            <a:prstTxWarp prst="textNoShape">
              <a:avLst/>
            </a:prstTxWarp>
            <a:noAutofit/>
          </a:bodyPr>
          <a:lstStyle/>
          <a:p>
            <a:pPr algn="ctr"/>
            <a:r>
              <a:rPr lang="ja-JP" altLang="en-US" sz="1108" dirty="0">
                <a:solidFill>
                  <a:prstClr val="black"/>
                </a:solidFill>
              </a:rPr>
              <a:t>資産台帳</a:t>
            </a:r>
            <a:endParaRPr lang="en-US" altLang="ja-JP" sz="1108" dirty="0">
              <a:solidFill>
                <a:prstClr val="black"/>
              </a:solidFill>
            </a:endParaRPr>
          </a:p>
          <a:p>
            <a:pPr algn="ctr"/>
            <a:r>
              <a:rPr lang="ja-JP" altLang="en-US" sz="1108" dirty="0">
                <a:solidFill>
                  <a:prstClr val="black"/>
                </a:solidFill>
              </a:rPr>
              <a:t>施設台帳</a:t>
            </a:r>
          </a:p>
        </p:txBody>
      </p:sp>
      <p:sp>
        <p:nvSpPr>
          <p:cNvPr id="120" name="正方形/長方形 119"/>
          <p:cNvSpPr/>
          <p:nvPr/>
        </p:nvSpPr>
        <p:spPr>
          <a:xfrm>
            <a:off x="1290361" y="3798179"/>
            <a:ext cx="905486" cy="398814"/>
          </a:xfrm>
          <a:prstGeom prst="rect">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0" rIns="33231" bIns="0" numCol="1" spcCol="0" rtlCol="0" fromWordArt="0" anchor="ctr" anchorCtr="0" forceAA="0" compatLnSpc="1">
            <a:prstTxWarp prst="textNoShape">
              <a:avLst/>
            </a:prstTxWarp>
            <a:noAutofit/>
          </a:bodyPr>
          <a:lstStyle/>
          <a:p>
            <a:pPr algn="ctr"/>
            <a:r>
              <a:rPr lang="ja-JP" altLang="en-US" sz="1108" dirty="0">
                <a:solidFill>
                  <a:prstClr val="black"/>
                </a:solidFill>
              </a:rPr>
              <a:t>維持管理・</a:t>
            </a:r>
            <a:endParaRPr lang="en-US" altLang="ja-JP" sz="1108" dirty="0">
              <a:solidFill>
                <a:prstClr val="black"/>
              </a:solidFill>
            </a:endParaRPr>
          </a:p>
          <a:p>
            <a:pPr algn="ctr"/>
            <a:r>
              <a:rPr lang="ja-JP" altLang="en-US" sz="1108" dirty="0">
                <a:solidFill>
                  <a:prstClr val="black"/>
                </a:solidFill>
              </a:rPr>
              <a:t>苦情データ</a:t>
            </a:r>
          </a:p>
        </p:txBody>
      </p:sp>
      <p:sp>
        <p:nvSpPr>
          <p:cNvPr id="122" name="正方形/長方形 121"/>
          <p:cNvSpPr/>
          <p:nvPr/>
        </p:nvSpPr>
        <p:spPr>
          <a:xfrm>
            <a:off x="2257225" y="3798179"/>
            <a:ext cx="700013" cy="398814"/>
          </a:xfrm>
          <a:prstGeom prst="rect">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0" rIns="33231" bIns="0" numCol="1" spcCol="0" rtlCol="0" fromWordArt="0" anchor="ctr" anchorCtr="0" forceAA="0" compatLnSpc="1">
            <a:prstTxWarp prst="textNoShape">
              <a:avLst/>
            </a:prstTxWarp>
            <a:noAutofit/>
          </a:bodyPr>
          <a:lstStyle/>
          <a:p>
            <a:pPr algn="ctr"/>
            <a:r>
              <a:rPr lang="ja-JP" altLang="en-US" sz="1108" dirty="0">
                <a:solidFill>
                  <a:prstClr val="black"/>
                </a:solidFill>
              </a:rPr>
              <a:t>点検</a:t>
            </a:r>
            <a:endParaRPr lang="en-US" altLang="ja-JP" sz="1108" dirty="0">
              <a:solidFill>
                <a:prstClr val="black"/>
              </a:solidFill>
            </a:endParaRPr>
          </a:p>
          <a:p>
            <a:pPr algn="ctr"/>
            <a:r>
              <a:rPr lang="ja-JP" altLang="en-US" sz="1108" dirty="0">
                <a:solidFill>
                  <a:prstClr val="black"/>
                </a:solidFill>
              </a:rPr>
              <a:t>データ</a:t>
            </a:r>
          </a:p>
        </p:txBody>
      </p:sp>
      <p:sp>
        <p:nvSpPr>
          <p:cNvPr id="125" name="正方形/長方形 124"/>
          <p:cNvSpPr/>
          <p:nvPr/>
        </p:nvSpPr>
        <p:spPr>
          <a:xfrm>
            <a:off x="3779938" y="3798179"/>
            <a:ext cx="700013" cy="398814"/>
          </a:xfrm>
          <a:prstGeom prst="rect">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0" rIns="33231" bIns="0" numCol="1" spcCol="0" rtlCol="0" fromWordArt="0" anchor="ctr" anchorCtr="0" forceAA="0" compatLnSpc="1">
            <a:prstTxWarp prst="textNoShape">
              <a:avLst/>
            </a:prstTxWarp>
            <a:noAutofit/>
          </a:bodyPr>
          <a:lstStyle/>
          <a:p>
            <a:pPr algn="ctr"/>
            <a:r>
              <a:rPr lang="ja-JP" altLang="en-US" sz="1108" dirty="0">
                <a:solidFill>
                  <a:prstClr val="black"/>
                </a:solidFill>
              </a:rPr>
              <a:t>財政</a:t>
            </a:r>
            <a:endParaRPr lang="en-US" altLang="ja-JP" sz="1108" dirty="0">
              <a:solidFill>
                <a:prstClr val="black"/>
              </a:solidFill>
            </a:endParaRPr>
          </a:p>
          <a:p>
            <a:pPr algn="ctr"/>
            <a:r>
              <a:rPr lang="ja-JP" altLang="en-US" sz="1108" dirty="0">
                <a:solidFill>
                  <a:prstClr val="black"/>
                </a:solidFill>
              </a:rPr>
              <a:t>データ</a:t>
            </a:r>
          </a:p>
        </p:txBody>
      </p:sp>
      <p:sp>
        <p:nvSpPr>
          <p:cNvPr id="128" name="角丸四角形 127"/>
          <p:cNvSpPr/>
          <p:nvPr/>
        </p:nvSpPr>
        <p:spPr>
          <a:xfrm>
            <a:off x="503285" y="4605049"/>
            <a:ext cx="1657550" cy="565590"/>
          </a:xfrm>
          <a:prstGeom prst="round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r>
              <a:rPr lang="ja-JP" altLang="en-US" sz="1108" dirty="0">
                <a:solidFill>
                  <a:prstClr val="black"/>
                </a:solidFill>
              </a:rPr>
              <a:t>水道施設の</a:t>
            </a:r>
            <a:endParaRPr lang="en-US" altLang="ja-JP" sz="1108" dirty="0">
              <a:solidFill>
                <a:prstClr val="black"/>
              </a:solidFill>
            </a:endParaRPr>
          </a:p>
          <a:p>
            <a:pPr algn="ctr"/>
            <a:r>
              <a:rPr lang="ja-JP" altLang="en-US" sz="1108" dirty="0">
                <a:solidFill>
                  <a:prstClr val="black"/>
                </a:solidFill>
              </a:rPr>
              <a:t>運転管理・点検調査</a:t>
            </a:r>
            <a:endParaRPr lang="en-US" altLang="ja-JP" sz="1108" dirty="0">
              <a:solidFill>
                <a:prstClr val="black"/>
              </a:solidFill>
            </a:endParaRPr>
          </a:p>
        </p:txBody>
      </p:sp>
      <p:sp>
        <p:nvSpPr>
          <p:cNvPr id="130" name="角丸四角形 129"/>
          <p:cNvSpPr/>
          <p:nvPr/>
        </p:nvSpPr>
        <p:spPr>
          <a:xfrm>
            <a:off x="8028391" y="3487517"/>
            <a:ext cx="840999" cy="874745"/>
          </a:xfrm>
          <a:prstGeom prst="roundRect">
            <a:avLst>
              <a:gd name="adj" fmla="val 6304"/>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r>
              <a:rPr lang="ja-JP" altLang="en-US" sz="1108" dirty="0">
                <a:solidFill>
                  <a:prstClr val="black"/>
                </a:solidFill>
              </a:rPr>
              <a:t>更新投資</a:t>
            </a:r>
            <a:endParaRPr lang="en-US" altLang="ja-JP" sz="1108" dirty="0">
              <a:solidFill>
                <a:prstClr val="black"/>
              </a:solidFill>
            </a:endParaRPr>
          </a:p>
          <a:p>
            <a:pPr algn="ctr"/>
            <a:r>
              <a:rPr lang="ja-JP" altLang="en-US" sz="1108" dirty="0">
                <a:solidFill>
                  <a:prstClr val="black"/>
                </a:solidFill>
              </a:rPr>
              <a:t>の</a:t>
            </a:r>
            <a:endParaRPr lang="en-US" altLang="ja-JP" sz="1108" dirty="0">
              <a:solidFill>
                <a:prstClr val="black"/>
              </a:solidFill>
            </a:endParaRPr>
          </a:p>
          <a:p>
            <a:pPr algn="ctr"/>
            <a:r>
              <a:rPr lang="ja-JP" altLang="en-US" sz="1108" dirty="0">
                <a:solidFill>
                  <a:prstClr val="black"/>
                </a:solidFill>
              </a:rPr>
              <a:t>効果</a:t>
            </a:r>
            <a:endParaRPr lang="en-US" altLang="ja-JP" sz="1108" dirty="0">
              <a:solidFill>
                <a:prstClr val="black"/>
              </a:solidFill>
            </a:endParaRPr>
          </a:p>
        </p:txBody>
      </p:sp>
      <p:sp>
        <p:nvSpPr>
          <p:cNvPr id="132" name="角丸四角形 131"/>
          <p:cNvSpPr/>
          <p:nvPr/>
        </p:nvSpPr>
        <p:spPr>
          <a:xfrm>
            <a:off x="2376856" y="4603906"/>
            <a:ext cx="1656000" cy="565590"/>
          </a:xfrm>
          <a:prstGeom prst="round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r>
              <a:rPr lang="ja-JP" altLang="en-US" sz="1108" dirty="0">
                <a:solidFill>
                  <a:prstClr val="black"/>
                </a:solidFill>
              </a:rPr>
              <a:t>水道施設の</a:t>
            </a:r>
            <a:endParaRPr lang="en-US" altLang="ja-JP" sz="1108" dirty="0">
              <a:solidFill>
                <a:prstClr val="black"/>
              </a:solidFill>
            </a:endParaRPr>
          </a:p>
          <a:p>
            <a:pPr algn="ctr"/>
            <a:r>
              <a:rPr lang="ja-JP" altLang="en-US" sz="1108" dirty="0">
                <a:solidFill>
                  <a:prstClr val="black"/>
                </a:solidFill>
              </a:rPr>
              <a:t>診断と評価</a:t>
            </a:r>
            <a:endParaRPr lang="en-US" altLang="ja-JP" sz="1108" dirty="0">
              <a:solidFill>
                <a:prstClr val="black"/>
              </a:solidFill>
            </a:endParaRPr>
          </a:p>
        </p:txBody>
      </p:sp>
      <p:sp>
        <p:nvSpPr>
          <p:cNvPr id="133" name="角丸四角形 132"/>
          <p:cNvSpPr/>
          <p:nvPr/>
        </p:nvSpPr>
        <p:spPr>
          <a:xfrm>
            <a:off x="4507536" y="4605049"/>
            <a:ext cx="648071" cy="565590"/>
          </a:xfrm>
          <a:prstGeom prst="round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r>
              <a:rPr lang="ja-JP" altLang="en-US" sz="1108" dirty="0">
                <a:solidFill>
                  <a:prstClr val="black"/>
                </a:solidFill>
              </a:rPr>
              <a:t>補修</a:t>
            </a:r>
            <a:endParaRPr lang="en-US" altLang="ja-JP" sz="1108" dirty="0">
              <a:solidFill>
                <a:prstClr val="black"/>
              </a:solidFill>
            </a:endParaRPr>
          </a:p>
        </p:txBody>
      </p:sp>
      <p:sp>
        <p:nvSpPr>
          <p:cNvPr id="134" name="角丸四角形 133"/>
          <p:cNvSpPr/>
          <p:nvPr/>
        </p:nvSpPr>
        <p:spPr>
          <a:xfrm>
            <a:off x="6084175" y="4568376"/>
            <a:ext cx="1686803" cy="830769"/>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r>
              <a:rPr lang="ja-JP" altLang="en-US" sz="1108" dirty="0">
                <a:solidFill>
                  <a:prstClr val="black"/>
                </a:solidFill>
              </a:rPr>
              <a:t>実施</a:t>
            </a:r>
            <a:endParaRPr lang="en-US" altLang="ja-JP" sz="1108" dirty="0">
              <a:solidFill>
                <a:prstClr val="black"/>
              </a:solidFill>
            </a:endParaRPr>
          </a:p>
          <a:p>
            <a:r>
              <a:rPr lang="ja-JP" altLang="en-US" sz="1108" dirty="0">
                <a:solidFill>
                  <a:prstClr val="black"/>
                </a:solidFill>
              </a:rPr>
              <a:t>計画</a:t>
            </a:r>
            <a:endParaRPr lang="en-US" altLang="ja-JP" sz="1108" dirty="0">
              <a:solidFill>
                <a:prstClr val="black"/>
              </a:solidFill>
            </a:endParaRPr>
          </a:p>
        </p:txBody>
      </p:sp>
      <p:sp>
        <p:nvSpPr>
          <p:cNvPr id="135" name="正方形/長方形 134"/>
          <p:cNvSpPr/>
          <p:nvPr/>
        </p:nvSpPr>
        <p:spPr>
          <a:xfrm>
            <a:off x="6558221" y="4630526"/>
            <a:ext cx="1108007" cy="332308"/>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0" rIns="33231" bIns="0" numCol="1" spcCol="0" rtlCol="0" fromWordArt="0" anchor="ctr" anchorCtr="0" forceAA="0" compatLnSpc="1">
            <a:prstTxWarp prst="textNoShape">
              <a:avLst/>
            </a:prstTxWarp>
            <a:noAutofit/>
          </a:bodyPr>
          <a:lstStyle/>
          <a:p>
            <a:pPr algn="ctr"/>
            <a:r>
              <a:rPr lang="ja-JP" altLang="en-US" sz="1108" dirty="0">
                <a:solidFill>
                  <a:prstClr val="black"/>
                </a:solidFill>
              </a:rPr>
              <a:t>施設整備計画</a:t>
            </a:r>
          </a:p>
        </p:txBody>
      </p:sp>
      <p:sp>
        <p:nvSpPr>
          <p:cNvPr id="137" name="正方形/長方形 136"/>
          <p:cNvSpPr/>
          <p:nvPr/>
        </p:nvSpPr>
        <p:spPr>
          <a:xfrm>
            <a:off x="6558221" y="5001028"/>
            <a:ext cx="1108007" cy="332308"/>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0" rIns="33231" bIns="0" numCol="1" spcCol="0" rtlCol="0" fromWordArt="0" anchor="ctr" anchorCtr="0" forceAA="0" compatLnSpc="1">
            <a:prstTxWarp prst="textNoShape">
              <a:avLst/>
            </a:prstTxWarp>
            <a:noAutofit/>
          </a:bodyPr>
          <a:lstStyle/>
          <a:p>
            <a:pPr algn="ctr"/>
            <a:r>
              <a:rPr lang="ja-JP" altLang="en-US" sz="1108" dirty="0">
                <a:solidFill>
                  <a:prstClr val="black"/>
                </a:solidFill>
              </a:rPr>
              <a:t>財政計画</a:t>
            </a:r>
          </a:p>
        </p:txBody>
      </p:sp>
      <p:sp>
        <p:nvSpPr>
          <p:cNvPr id="138" name="テキスト ボックス 137"/>
          <p:cNvSpPr txBox="1"/>
          <p:nvPr/>
        </p:nvSpPr>
        <p:spPr>
          <a:xfrm>
            <a:off x="4932699" y="5926945"/>
            <a:ext cx="513282" cy="234360"/>
          </a:xfrm>
          <a:prstGeom prst="rect">
            <a:avLst/>
          </a:prstGeom>
          <a:noFill/>
          <a:ln>
            <a:noFill/>
            <a:prstDash val="dash"/>
          </a:ln>
        </p:spPr>
        <p:txBody>
          <a:bodyPr wrap="none" rtlCol="0">
            <a:spAutoFit/>
          </a:bodyPr>
          <a:lstStyle/>
          <a:p>
            <a:r>
              <a:rPr lang="ja-JP" altLang="en-US" sz="923" dirty="0">
                <a:solidFill>
                  <a:prstClr val="black"/>
                </a:solidFill>
              </a:rPr>
              <a:t>施設Ｂ</a:t>
            </a:r>
            <a:endParaRPr lang="en-US" altLang="ja-JP" sz="923" dirty="0">
              <a:solidFill>
                <a:prstClr val="black"/>
              </a:solidFill>
            </a:endParaRPr>
          </a:p>
        </p:txBody>
      </p:sp>
      <p:cxnSp>
        <p:nvCxnSpPr>
          <p:cNvPr id="141" name="直線矢印コネクタ 140"/>
          <p:cNvCxnSpPr/>
          <p:nvPr/>
        </p:nvCxnSpPr>
        <p:spPr>
          <a:xfrm>
            <a:off x="7771003" y="2348801"/>
            <a:ext cx="18540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2" name="直線矢印コネクタ 141"/>
          <p:cNvCxnSpPr/>
          <p:nvPr/>
        </p:nvCxnSpPr>
        <p:spPr>
          <a:xfrm>
            <a:off x="7771003" y="3238998"/>
            <a:ext cx="18540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3" name="直線矢印コネクタ 142"/>
          <p:cNvCxnSpPr/>
          <p:nvPr/>
        </p:nvCxnSpPr>
        <p:spPr>
          <a:xfrm>
            <a:off x="7771003" y="4967190"/>
            <a:ext cx="18540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4" name="直線矢印コネクタ 143"/>
          <p:cNvCxnSpPr/>
          <p:nvPr/>
        </p:nvCxnSpPr>
        <p:spPr>
          <a:xfrm>
            <a:off x="1682179" y="2498658"/>
            <a:ext cx="216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5" name="直線矢印コネクタ 144"/>
          <p:cNvCxnSpPr/>
          <p:nvPr/>
        </p:nvCxnSpPr>
        <p:spPr>
          <a:xfrm>
            <a:off x="2872382" y="2498658"/>
            <a:ext cx="216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6" name="直線矢印コネクタ 145"/>
          <p:cNvCxnSpPr/>
          <p:nvPr/>
        </p:nvCxnSpPr>
        <p:spPr>
          <a:xfrm>
            <a:off x="4061479" y="2498658"/>
            <a:ext cx="216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7" name="直線矢印コネクタ 146"/>
          <p:cNvCxnSpPr>
            <a:stCxn id="128" idx="3"/>
            <a:endCxn id="132" idx="1"/>
          </p:cNvCxnSpPr>
          <p:nvPr/>
        </p:nvCxnSpPr>
        <p:spPr>
          <a:xfrm flipV="1">
            <a:off x="2160832" y="4886643"/>
            <a:ext cx="216024" cy="114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8" name="直線矢印コネクタ 147"/>
          <p:cNvCxnSpPr>
            <a:endCxn id="133" idx="1"/>
          </p:cNvCxnSpPr>
          <p:nvPr/>
        </p:nvCxnSpPr>
        <p:spPr>
          <a:xfrm>
            <a:off x="4033040" y="4887843"/>
            <a:ext cx="474464"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9" name="直線矢印コネクタ 148"/>
          <p:cNvCxnSpPr>
            <a:stCxn id="104" idx="2"/>
            <a:endCxn id="105" idx="0"/>
          </p:cNvCxnSpPr>
          <p:nvPr/>
        </p:nvCxnSpPr>
        <p:spPr>
          <a:xfrm>
            <a:off x="6927570" y="2631655"/>
            <a:ext cx="0" cy="17474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0" name="直線矢印コネクタ 149"/>
          <p:cNvCxnSpPr/>
          <p:nvPr/>
        </p:nvCxnSpPr>
        <p:spPr>
          <a:xfrm>
            <a:off x="5796136" y="2348525"/>
            <a:ext cx="288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1" name="直線矢印コネクタ 150"/>
          <p:cNvCxnSpPr/>
          <p:nvPr/>
        </p:nvCxnSpPr>
        <p:spPr>
          <a:xfrm>
            <a:off x="5796136" y="3228006"/>
            <a:ext cx="288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2" name="直線コネクタ 151"/>
          <p:cNvCxnSpPr/>
          <p:nvPr/>
        </p:nvCxnSpPr>
        <p:spPr>
          <a:xfrm>
            <a:off x="5808043" y="2330939"/>
            <a:ext cx="0" cy="91384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3" name="直線コネクタ 152"/>
          <p:cNvCxnSpPr>
            <a:stCxn id="101" idx="3"/>
          </p:cNvCxnSpPr>
          <p:nvPr/>
        </p:nvCxnSpPr>
        <p:spPr>
          <a:xfrm>
            <a:off x="5508110" y="2723996"/>
            <a:ext cx="288032"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4" name="直線コネクタ 153"/>
          <p:cNvCxnSpPr/>
          <p:nvPr/>
        </p:nvCxnSpPr>
        <p:spPr>
          <a:xfrm flipV="1">
            <a:off x="5299022" y="1916299"/>
            <a:ext cx="0" cy="305606"/>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5" name="直線矢印コネクタ 154"/>
          <p:cNvCxnSpPr/>
          <p:nvPr/>
        </p:nvCxnSpPr>
        <p:spPr>
          <a:xfrm flipH="1">
            <a:off x="5148064" y="1920657"/>
            <a:ext cx="15095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6" name="直線コネクタ 155"/>
          <p:cNvCxnSpPr>
            <a:stCxn id="95" idx="1"/>
          </p:cNvCxnSpPr>
          <p:nvPr/>
        </p:nvCxnSpPr>
        <p:spPr>
          <a:xfrm flipH="1">
            <a:off x="107504" y="1920657"/>
            <a:ext cx="1010845"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8" name="直線コネクタ 157"/>
          <p:cNvCxnSpPr/>
          <p:nvPr/>
        </p:nvCxnSpPr>
        <p:spPr>
          <a:xfrm>
            <a:off x="323528" y="1920658"/>
            <a:ext cx="0" cy="1716466"/>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07504" y="1920661"/>
            <a:ext cx="0" cy="319127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1" name="直線矢印コネクタ 160"/>
          <p:cNvCxnSpPr>
            <a:endCxn id="92" idx="1"/>
          </p:cNvCxnSpPr>
          <p:nvPr/>
        </p:nvCxnSpPr>
        <p:spPr>
          <a:xfrm>
            <a:off x="107505" y="5111931"/>
            <a:ext cx="181122" cy="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2" name="直線矢印コネクタ 161"/>
          <p:cNvCxnSpPr/>
          <p:nvPr/>
        </p:nvCxnSpPr>
        <p:spPr>
          <a:xfrm>
            <a:off x="877531" y="1920699"/>
            <a:ext cx="0" cy="3012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3" name="直線コネクタ 162"/>
          <p:cNvCxnSpPr/>
          <p:nvPr/>
        </p:nvCxnSpPr>
        <p:spPr>
          <a:xfrm flipV="1">
            <a:off x="539552" y="2705858"/>
            <a:ext cx="0" cy="1092321"/>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5" name="直線矢印コネクタ 164"/>
          <p:cNvCxnSpPr>
            <a:endCxn id="96" idx="1"/>
          </p:cNvCxnSpPr>
          <p:nvPr/>
        </p:nvCxnSpPr>
        <p:spPr>
          <a:xfrm>
            <a:off x="539556" y="2705858"/>
            <a:ext cx="14401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6" name="直線コネクタ 165"/>
          <p:cNvCxnSpPr/>
          <p:nvPr/>
        </p:nvCxnSpPr>
        <p:spPr>
          <a:xfrm>
            <a:off x="541933" y="3547365"/>
            <a:ext cx="2065266"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9" name="直線コネクタ 168"/>
          <p:cNvCxnSpPr>
            <a:stCxn id="120" idx="0"/>
          </p:cNvCxnSpPr>
          <p:nvPr/>
        </p:nvCxnSpPr>
        <p:spPr>
          <a:xfrm flipV="1">
            <a:off x="1743104" y="3552245"/>
            <a:ext cx="0" cy="245934"/>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71" name="直線コネクタ 170"/>
          <p:cNvCxnSpPr>
            <a:stCxn id="122" idx="0"/>
          </p:cNvCxnSpPr>
          <p:nvPr/>
        </p:nvCxnSpPr>
        <p:spPr>
          <a:xfrm flipV="1">
            <a:off x="2607232" y="3552245"/>
            <a:ext cx="0" cy="245934"/>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72" name="直線コネクタ 171"/>
          <p:cNvCxnSpPr/>
          <p:nvPr/>
        </p:nvCxnSpPr>
        <p:spPr>
          <a:xfrm flipH="1" flipV="1">
            <a:off x="3368591" y="3452551"/>
            <a:ext cx="1" cy="432085"/>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74" name="直線コネクタ 173"/>
          <p:cNvCxnSpPr/>
          <p:nvPr/>
        </p:nvCxnSpPr>
        <p:spPr>
          <a:xfrm>
            <a:off x="1158480" y="3467205"/>
            <a:ext cx="2224800"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76" name="直線コネクタ 175"/>
          <p:cNvCxnSpPr/>
          <p:nvPr/>
        </p:nvCxnSpPr>
        <p:spPr>
          <a:xfrm flipV="1">
            <a:off x="1743104" y="4196994"/>
            <a:ext cx="0" cy="407996"/>
          </a:xfrm>
          <a:prstGeom prst="line">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8" name="直線コネクタ 177"/>
          <p:cNvCxnSpPr/>
          <p:nvPr/>
        </p:nvCxnSpPr>
        <p:spPr>
          <a:xfrm flipV="1">
            <a:off x="2086708" y="4196993"/>
            <a:ext cx="253044" cy="383995"/>
          </a:xfrm>
          <a:prstGeom prst="line">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0" name="直線矢印コネクタ 179"/>
          <p:cNvCxnSpPr/>
          <p:nvPr/>
        </p:nvCxnSpPr>
        <p:spPr>
          <a:xfrm flipV="1">
            <a:off x="3357389" y="4200676"/>
            <a:ext cx="0" cy="3951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1" name="直線矢印コネクタ 180"/>
          <p:cNvCxnSpPr/>
          <p:nvPr/>
        </p:nvCxnSpPr>
        <p:spPr>
          <a:xfrm>
            <a:off x="3563888" y="4208717"/>
            <a:ext cx="0" cy="3962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2" name="直線コネクタ 181"/>
          <p:cNvCxnSpPr>
            <a:stCxn id="133" idx="2"/>
          </p:cNvCxnSpPr>
          <p:nvPr/>
        </p:nvCxnSpPr>
        <p:spPr>
          <a:xfrm flipH="1">
            <a:off x="4831571" y="5170639"/>
            <a:ext cx="1" cy="196476"/>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3" name="直線コネクタ 182"/>
          <p:cNvCxnSpPr/>
          <p:nvPr/>
        </p:nvCxnSpPr>
        <p:spPr>
          <a:xfrm flipH="1">
            <a:off x="1332056" y="5367056"/>
            <a:ext cx="3499484"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4" name="直線コネクタ 183"/>
          <p:cNvCxnSpPr>
            <a:stCxn id="128" idx="2"/>
          </p:cNvCxnSpPr>
          <p:nvPr/>
        </p:nvCxnSpPr>
        <p:spPr>
          <a:xfrm>
            <a:off x="1332056" y="5170639"/>
            <a:ext cx="0" cy="196476"/>
          </a:xfrm>
          <a:prstGeom prst="line">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85" name="直線コネクタ 184"/>
          <p:cNvCxnSpPr/>
          <p:nvPr/>
        </p:nvCxnSpPr>
        <p:spPr>
          <a:xfrm>
            <a:off x="1800792" y="5170639"/>
            <a:ext cx="0" cy="134401"/>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7" name="直線コネクタ 186"/>
          <p:cNvCxnSpPr/>
          <p:nvPr/>
        </p:nvCxnSpPr>
        <p:spPr>
          <a:xfrm flipV="1">
            <a:off x="4270272" y="4895581"/>
            <a:ext cx="0" cy="409459"/>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8" name="直線矢印コネクタ 187"/>
          <p:cNvCxnSpPr/>
          <p:nvPr/>
        </p:nvCxnSpPr>
        <p:spPr>
          <a:xfrm>
            <a:off x="1800792" y="5304981"/>
            <a:ext cx="2469480"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89" name="角丸四角形 188"/>
          <p:cNvSpPr/>
          <p:nvPr/>
        </p:nvSpPr>
        <p:spPr>
          <a:xfrm>
            <a:off x="467544" y="1375345"/>
            <a:ext cx="5184576" cy="332308"/>
          </a:xfrm>
          <a:prstGeom prst="roundRect">
            <a:avLst>
              <a:gd name="adj" fmla="val 10032"/>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algn="ctr"/>
            <a:r>
              <a:rPr lang="ja-JP" altLang="en-US" sz="1292" b="1" dirty="0">
                <a:solidFill>
                  <a:prstClr val="white"/>
                </a:solidFill>
              </a:rPr>
              <a:t>③中長期の更新需要・財政収支の見通しの把握≪マクロマネジメント≫</a:t>
            </a:r>
          </a:p>
        </p:txBody>
      </p:sp>
      <p:sp>
        <p:nvSpPr>
          <p:cNvPr id="191" name="角丸四角形 190"/>
          <p:cNvSpPr/>
          <p:nvPr/>
        </p:nvSpPr>
        <p:spPr>
          <a:xfrm>
            <a:off x="5868176" y="1369742"/>
            <a:ext cx="3145253" cy="589760"/>
          </a:xfrm>
          <a:prstGeom prst="roundRect">
            <a:avLst>
              <a:gd name="adj" fmla="val 8959"/>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algn="ctr">
              <a:defRPr/>
            </a:pPr>
            <a:r>
              <a:rPr lang="ja-JP" altLang="en-US" sz="1292" b="1" dirty="0">
                <a:solidFill>
                  <a:prstClr val="white"/>
                </a:solidFill>
                <a:latin typeface="ＭＳ Ｐゴシック"/>
              </a:rPr>
              <a:t>④施設整備計画・財政計画等</a:t>
            </a:r>
            <a:endParaRPr lang="en-US" altLang="ja-JP" sz="1292" b="1" dirty="0">
              <a:solidFill>
                <a:prstClr val="white"/>
              </a:solidFill>
              <a:latin typeface="ＭＳ Ｐゴシック"/>
            </a:endParaRPr>
          </a:p>
          <a:p>
            <a:pPr algn="ctr">
              <a:defRPr/>
            </a:pPr>
            <a:r>
              <a:rPr lang="ja-JP" altLang="en-US" sz="1292" b="1" dirty="0">
                <a:solidFill>
                  <a:prstClr val="white"/>
                </a:solidFill>
                <a:latin typeface="ＭＳ Ｐゴシック"/>
              </a:rPr>
              <a:t>の作成等</a:t>
            </a:r>
          </a:p>
        </p:txBody>
      </p:sp>
      <p:sp>
        <p:nvSpPr>
          <p:cNvPr id="192" name="角丸四角形 191"/>
          <p:cNvSpPr/>
          <p:nvPr/>
        </p:nvSpPr>
        <p:spPr>
          <a:xfrm>
            <a:off x="288626" y="5439508"/>
            <a:ext cx="5112568" cy="440788"/>
          </a:xfrm>
          <a:prstGeom prst="roundRect">
            <a:avLst>
              <a:gd name="adj" fmla="val 10032"/>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algn="ctr"/>
            <a:r>
              <a:rPr lang="ja-JP" altLang="en-US" sz="1292" b="1" dirty="0">
                <a:solidFill>
                  <a:prstClr val="white"/>
                </a:solidFill>
              </a:rPr>
              <a:t>①日々の運転管理・点検等を通じた保有資産の健全度等の把握</a:t>
            </a:r>
            <a:endParaRPr lang="en-US" altLang="ja-JP" sz="1292" b="1" dirty="0">
              <a:solidFill>
                <a:prstClr val="white"/>
              </a:solidFill>
            </a:endParaRPr>
          </a:p>
          <a:p>
            <a:pPr algn="ctr"/>
            <a:r>
              <a:rPr lang="ja-JP" altLang="en-US" sz="1292" b="1" dirty="0">
                <a:solidFill>
                  <a:prstClr val="white"/>
                </a:solidFill>
              </a:rPr>
              <a:t>≪ミクロマネジメント≫</a:t>
            </a:r>
          </a:p>
        </p:txBody>
      </p:sp>
      <p:sp>
        <p:nvSpPr>
          <p:cNvPr id="194" name="テキスト ボックス 193"/>
          <p:cNvSpPr txBox="1"/>
          <p:nvPr/>
        </p:nvSpPr>
        <p:spPr>
          <a:xfrm>
            <a:off x="4868674" y="5227863"/>
            <a:ext cx="506870" cy="234360"/>
          </a:xfrm>
          <a:prstGeom prst="rect">
            <a:avLst/>
          </a:prstGeom>
          <a:noFill/>
          <a:ln>
            <a:noFill/>
            <a:prstDash val="dash"/>
          </a:ln>
        </p:spPr>
        <p:txBody>
          <a:bodyPr wrap="none" rtlCol="0">
            <a:spAutoFit/>
          </a:bodyPr>
          <a:lstStyle/>
          <a:p>
            <a:r>
              <a:rPr lang="ja-JP" altLang="en-US" sz="923" dirty="0">
                <a:solidFill>
                  <a:prstClr val="black"/>
                </a:solidFill>
              </a:rPr>
              <a:t>施設Ａ</a:t>
            </a:r>
            <a:endParaRPr lang="en-US" altLang="ja-JP" sz="923" dirty="0">
              <a:solidFill>
                <a:prstClr val="black"/>
              </a:solidFill>
            </a:endParaRPr>
          </a:p>
        </p:txBody>
      </p:sp>
      <p:sp>
        <p:nvSpPr>
          <p:cNvPr id="195" name="角丸四角形 194"/>
          <p:cNvSpPr/>
          <p:nvPr/>
        </p:nvSpPr>
        <p:spPr>
          <a:xfrm>
            <a:off x="765331" y="2837122"/>
            <a:ext cx="4688535" cy="280720"/>
          </a:xfrm>
          <a:prstGeom prst="roundRect">
            <a:avLst>
              <a:gd name="adj" fmla="val 10032"/>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33231" bIns="33231" rtlCol="0" anchor="ctr" anchorCtr="0"/>
          <a:lstStyle/>
          <a:p>
            <a:pPr algn="ctr"/>
            <a:r>
              <a:rPr lang="ja-JP" altLang="en-US" sz="1477" dirty="0">
                <a:solidFill>
                  <a:prstClr val="black"/>
                </a:solidFill>
              </a:rPr>
              <a:t>簡易支援ツール・手引き</a:t>
            </a:r>
          </a:p>
        </p:txBody>
      </p:sp>
      <p:cxnSp>
        <p:nvCxnSpPr>
          <p:cNvPr id="196" name="直線矢印コネクタ 195"/>
          <p:cNvCxnSpPr/>
          <p:nvPr/>
        </p:nvCxnSpPr>
        <p:spPr>
          <a:xfrm flipV="1">
            <a:off x="1174847" y="3203591"/>
            <a:ext cx="23" cy="26361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8" name="直線矢印コネクタ 197"/>
          <p:cNvCxnSpPr/>
          <p:nvPr/>
        </p:nvCxnSpPr>
        <p:spPr>
          <a:xfrm flipV="1">
            <a:off x="3872614" y="3200803"/>
            <a:ext cx="0" cy="59737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9" name="角丸四角形 198"/>
          <p:cNvSpPr/>
          <p:nvPr/>
        </p:nvSpPr>
        <p:spPr>
          <a:xfrm>
            <a:off x="4569642" y="3648596"/>
            <a:ext cx="1002323" cy="681969"/>
          </a:xfrm>
          <a:prstGeom prst="roundRect">
            <a:avLst>
              <a:gd name="adj" fmla="val 10032"/>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3231" tIns="0" rIns="33231" rtlCol="0" anchor="ctr" anchorCtr="0"/>
          <a:lstStyle/>
          <a:p>
            <a:pPr algn="ctr"/>
            <a:r>
              <a:rPr lang="ja-JP" altLang="en-US" sz="1292" b="1" dirty="0">
                <a:solidFill>
                  <a:prstClr val="white"/>
                </a:solidFill>
              </a:rPr>
              <a:t>②</a:t>
            </a:r>
            <a:endParaRPr lang="en-US" altLang="ja-JP" sz="1292" b="1" dirty="0">
              <a:solidFill>
                <a:prstClr val="white"/>
              </a:solidFill>
            </a:endParaRPr>
          </a:p>
          <a:p>
            <a:pPr algn="ctr"/>
            <a:r>
              <a:rPr lang="ja-JP" altLang="en-US" sz="1292" b="1" dirty="0">
                <a:solidFill>
                  <a:prstClr val="white"/>
                </a:solidFill>
              </a:rPr>
              <a:t>施設データ</a:t>
            </a:r>
            <a:endParaRPr lang="en-US" altLang="ja-JP" sz="1292" b="1" dirty="0">
              <a:solidFill>
                <a:prstClr val="white"/>
              </a:solidFill>
            </a:endParaRPr>
          </a:p>
          <a:p>
            <a:pPr algn="ctr"/>
            <a:r>
              <a:rPr lang="ja-JP" altLang="en-US" sz="1292" b="1" dirty="0">
                <a:solidFill>
                  <a:prstClr val="white"/>
                </a:solidFill>
              </a:rPr>
              <a:t>の整備</a:t>
            </a:r>
            <a:endParaRPr lang="en-US" altLang="ja-JP" sz="1292" b="1" dirty="0">
              <a:solidFill>
                <a:prstClr val="white"/>
              </a:solidFill>
            </a:endParaRPr>
          </a:p>
        </p:txBody>
      </p:sp>
      <p:cxnSp>
        <p:nvCxnSpPr>
          <p:cNvPr id="200" name="直線矢印コネクタ 199"/>
          <p:cNvCxnSpPr/>
          <p:nvPr/>
        </p:nvCxnSpPr>
        <p:spPr>
          <a:xfrm>
            <a:off x="6991101" y="3637124"/>
            <a:ext cx="1" cy="9312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1" name="直線矢印コネクタ 200"/>
          <p:cNvCxnSpPr>
            <a:stCxn id="117" idx="3"/>
          </p:cNvCxnSpPr>
          <p:nvPr/>
        </p:nvCxnSpPr>
        <p:spPr>
          <a:xfrm>
            <a:off x="5574324" y="3988946"/>
            <a:ext cx="238205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6" name="角丸四角形 205"/>
          <p:cNvSpPr/>
          <p:nvPr/>
        </p:nvSpPr>
        <p:spPr>
          <a:xfrm>
            <a:off x="6347084" y="5783277"/>
            <a:ext cx="2705330" cy="322734"/>
          </a:xfrm>
          <a:prstGeom prst="roundRect">
            <a:avLst/>
          </a:prstGeom>
          <a:solidFill>
            <a:schemeClr val="bg1">
              <a:lumMod val="8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914423" indent="-914423"/>
            <a:r>
              <a:rPr lang="ja-JP" altLang="en-US" sz="1292" b="1" dirty="0">
                <a:solidFill>
                  <a:prstClr val="black"/>
                </a:solidFill>
              </a:rPr>
              <a:t>広域化（広域連携）、官民連携　等</a:t>
            </a:r>
          </a:p>
        </p:txBody>
      </p:sp>
      <p:cxnSp>
        <p:nvCxnSpPr>
          <p:cNvPr id="208" name="直線矢印コネクタ 207"/>
          <p:cNvCxnSpPr/>
          <p:nvPr/>
        </p:nvCxnSpPr>
        <p:spPr>
          <a:xfrm flipH="1">
            <a:off x="7440771" y="5465459"/>
            <a:ext cx="30" cy="31781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7" name="テキスト ボックス 226"/>
          <p:cNvSpPr txBox="1"/>
          <p:nvPr/>
        </p:nvSpPr>
        <p:spPr>
          <a:xfrm>
            <a:off x="1341400" y="6166206"/>
            <a:ext cx="4381328" cy="319639"/>
          </a:xfrm>
          <a:prstGeom prst="rect">
            <a:avLst/>
          </a:prstGeom>
          <a:noFill/>
        </p:spPr>
        <p:txBody>
          <a:bodyPr wrap="none" rtlCol="0">
            <a:spAutoFit/>
          </a:bodyPr>
          <a:lstStyle/>
          <a:p>
            <a:r>
              <a:rPr lang="ja-JP" altLang="en-US" sz="1477" b="1" u="sng" dirty="0">
                <a:solidFill>
                  <a:srgbClr val="660033"/>
                </a:solidFill>
              </a:rPr>
              <a:t>点検を含む施設の維持・修繕、水道施設台帳の整備</a:t>
            </a:r>
            <a:endParaRPr lang="en-US" altLang="ja-JP" sz="1477" b="1" u="sng" dirty="0">
              <a:solidFill>
                <a:srgbClr val="660033"/>
              </a:solidFill>
            </a:endParaRPr>
          </a:p>
        </p:txBody>
      </p:sp>
      <p:sp>
        <p:nvSpPr>
          <p:cNvPr id="211" name="テキスト ボックス 210"/>
          <p:cNvSpPr txBox="1"/>
          <p:nvPr/>
        </p:nvSpPr>
        <p:spPr>
          <a:xfrm>
            <a:off x="149392" y="911292"/>
            <a:ext cx="2454518" cy="319639"/>
          </a:xfrm>
          <a:prstGeom prst="rect">
            <a:avLst/>
          </a:prstGeom>
          <a:noFill/>
        </p:spPr>
        <p:txBody>
          <a:bodyPr wrap="none" rtlCol="0">
            <a:spAutoFit/>
          </a:bodyPr>
          <a:lstStyle/>
          <a:p>
            <a:r>
              <a:rPr lang="ja-JP" altLang="en-US" sz="1477" b="1" u="sng" dirty="0">
                <a:solidFill>
                  <a:srgbClr val="663300"/>
                </a:solidFill>
              </a:rPr>
              <a:t>水道施設の計画的な更新等</a:t>
            </a:r>
            <a:endParaRPr lang="en-US" altLang="ja-JP" sz="1477" b="1" u="sng" dirty="0">
              <a:solidFill>
                <a:srgbClr val="663300"/>
              </a:solidFill>
            </a:endParaRPr>
          </a:p>
        </p:txBody>
      </p:sp>
      <p:sp>
        <p:nvSpPr>
          <p:cNvPr id="124" name="正方形/長方形 123"/>
          <p:cNvSpPr/>
          <p:nvPr/>
        </p:nvSpPr>
        <p:spPr>
          <a:xfrm>
            <a:off x="3018584" y="3798179"/>
            <a:ext cx="700013" cy="398814"/>
          </a:xfrm>
          <a:prstGeom prst="rect">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0" rIns="33231" bIns="0" numCol="1" spcCol="0" rtlCol="0" fromWordArt="0" anchor="ctr" anchorCtr="0" forceAA="0" compatLnSpc="1">
            <a:prstTxWarp prst="textNoShape">
              <a:avLst/>
            </a:prstTxWarp>
            <a:noAutofit/>
          </a:bodyPr>
          <a:lstStyle/>
          <a:p>
            <a:pPr algn="ctr"/>
            <a:r>
              <a:rPr lang="ja-JP" altLang="en-US" sz="1108" dirty="0">
                <a:solidFill>
                  <a:prstClr val="black"/>
                </a:solidFill>
              </a:rPr>
              <a:t>診断</a:t>
            </a:r>
            <a:endParaRPr lang="en-US" altLang="ja-JP" sz="1108" dirty="0">
              <a:solidFill>
                <a:prstClr val="black"/>
              </a:solidFill>
            </a:endParaRPr>
          </a:p>
          <a:p>
            <a:pPr algn="ctr"/>
            <a:r>
              <a:rPr lang="ja-JP" altLang="en-US" sz="1108" dirty="0">
                <a:solidFill>
                  <a:prstClr val="black"/>
                </a:solidFill>
              </a:rPr>
              <a:t>結果</a:t>
            </a:r>
          </a:p>
        </p:txBody>
      </p:sp>
      <p:sp>
        <p:nvSpPr>
          <p:cNvPr id="2" name="スライド番号プレースホルダー 1"/>
          <p:cNvSpPr>
            <a:spLocks noGrp="1"/>
          </p:cNvSpPr>
          <p:nvPr>
            <p:ph type="sldNum" sz="quarter" idx="12"/>
          </p:nvPr>
        </p:nvSpPr>
        <p:spPr/>
        <p:txBody>
          <a:bodyPr/>
          <a:lstStyle/>
          <a:p>
            <a:pPr>
              <a:defRPr/>
            </a:pPr>
            <a:fld id="{34A25056-AEC2-4104-9840-86672CD1F74E}" type="slidenum">
              <a:rPr lang="ja-JP" altLang="en-US" smtClean="0">
                <a:solidFill>
                  <a:prstClr val="black">
                    <a:tint val="75000"/>
                  </a:prstClr>
                </a:solidFill>
              </a:rPr>
              <a:pPr>
                <a:defRPr/>
              </a:pPr>
              <a:t>70</a:t>
            </a:fld>
            <a:endParaRPr lang="ja-JP" altLang="en-US">
              <a:solidFill>
                <a:prstClr val="black">
                  <a:tint val="75000"/>
                </a:prstClr>
              </a:solidFill>
            </a:endParaRPr>
          </a:p>
        </p:txBody>
      </p:sp>
    </p:spTree>
    <p:extLst>
      <p:ext uri="{BB962C8B-B14F-4D97-AF65-F5344CB8AC3E}">
        <p14:creationId xmlns:p14="http://schemas.microsoft.com/office/powerpoint/2010/main" val="4369177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19" y="263769"/>
            <a:ext cx="9132229" cy="490134"/>
          </a:xfrm>
          <a:prstGeom prst="rect">
            <a:avLst/>
          </a:prstGeom>
          <a:solidFill>
            <a:schemeClr val="accent1"/>
          </a:solidFill>
          <a:ln>
            <a:solidFill>
              <a:schemeClr val="tx2"/>
            </a:solidFill>
          </a:ln>
        </p:spPr>
        <p:txBody>
          <a:bodyPr wrap="square" rtlCol="0">
            <a:spAutoFit/>
          </a:bodyPr>
          <a:lstStyle/>
          <a:p>
            <a:pPr algn="ctr"/>
            <a:r>
              <a:rPr lang="ja-JP" altLang="en-US" sz="2585" dirty="0">
                <a:solidFill>
                  <a:schemeClr val="bg1"/>
                </a:solidFill>
              </a:rPr>
              <a:t>ミクロマネジメントと得られる効果</a:t>
            </a:r>
          </a:p>
        </p:txBody>
      </p:sp>
      <p:sp>
        <p:nvSpPr>
          <p:cNvPr id="3" name="正方形/長方形 2"/>
          <p:cNvSpPr/>
          <p:nvPr/>
        </p:nvSpPr>
        <p:spPr>
          <a:xfrm>
            <a:off x="188665" y="836714"/>
            <a:ext cx="8748464" cy="1001556"/>
          </a:xfrm>
          <a:prstGeom prst="rect">
            <a:avLst/>
          </a:prstGeom>
          <a:ln>
            <a:solidFill>
              <a:schemeClr val="tx1"/>
            </a:solidFill>
          </a:ln>
        </p:spPr>
        <p:txBody>
          <a:bodyPr wrap="square">
            <a:spAutoFit/>
          </a:bodyPr>
          <a:lstStyle/>
          <a:p>
            <a:pPr marL="263776" indent="-263776">
              <a:buFont typeface="Wingdings" panose="05000000000000000000" pitchFamily="2" charset="2"/>
              <a:buChar char="Ø"/>
            </a:pPr>
            <a:r>
              <a:rPr lang="ja-JP" altLang="en-US" sz="1477" dirty="0"/>
              <a:t>ミクロマネジメントとは、　個別の水道施設ごとに</a:t>
            </a:r>
            <a:r>
              <a:rPr lang="ja-JP" altLang="en-US" sz="1477" u="sng" dirty="0"/>
              <a:t>「運転管理・点検調査」などの日常的な維持管理や「施設の診断と評価」</a:t>
            </a:r>
            <a:r>
              <a:rPr lang="ja-JP" altLang="en-US" sz="1477" dirty="0"/>
              <a:t>を実施し、マクロマネジメントの実施に必要なデータの収集や整備等を行うことを言う。</a:t>
            </a:r>
            <a:endParaRPr lang="en-US" altLang="ja-JP" sz="1477" dirty="0"/>
          </a:p>
          <a:p>
            <a:pPr marL="263776" indent="-263776">
              <a:buFont typeface="Wingdings" panose="05000000000000000000" pitchFamily="2" charset="2"/>
              <a:buChar char="Ø"/>
            </a:pPr>
            <a:r>
              <a:rPr lang="ja-JP" altLang="en-US" sz="1477" dirty="0"/>
              <a:t>ミクロマネジメントを実施することで</a:t>
            </a:r>
            <a:r>
              <a:rPr lang="ja-JP" altLang="en-US" sz="1477" u="sng" dirty="0"/>
              <a:t>、ライフサイクルコストの最小化、更新需要の平準化が可能となるため、アセットマネジメントにおいて重要な構成要素</a:t>
            </a:r>
            <a:r>
              <a:rPr lang="ja-JP" altLang="en-US" sz="1477" dirty="0"/>
              <a:t>である。</a:t>
            </a:r>
          </a:p>
        </p:txBody>
      </p:sp>
      <p:sp>
        <p:nvSpPr>
          <p:cNvPr id="4" name="テキスト ボックス 3"/>
          <p:cNvSpPr txBox="1"/>
          <p:nvPr/>
        </p:nvSpPr>
        <p:spPr>
          <a:xfrm>
            <a:off x="107505" y="2498435"/>
            <a:ext cx="3248005" cy="1938800"/>
          </a:xfrm>
          <a:prstGeom prst="rect">
            <a:avLst/>
          </a:prstGeom>
          <a:noFill/>
          <a:ln>
            <a:solidFill>
              <a:schemeClr val="tx1"/>
            </a:solidFill>
          </a:ln>
        </p:spPr>
        <p:txBody>
          <a:bodyPr wrap="none" rtlCol="0">
            <a:spAutoFit/>
          </a:bodyPr>
          <a:lstStyle/>
          <a:p>
            <a:r>
              <a:rPr lang="ja-JP" altLang="en-US" sz="1662" b="1" u="sng" dirty="0">
                <a:latin typeface="+mj-ea"/>
                <a:ea typeface="+mj-ea"/>
              </a:rPr>
              <a:t>水道施設の運転管理・点検調査</a:t>
            </a:r>
            <a:endParaRPr lang="en-US" altLang="ja-JP" sz="1662" b="1" u="sng" dirty="0">
              <a:latin typeface="+mj-ea"/>
              <a:ea typeface="+mj-ea"/>
            </a:endParaRPr>
          </a:p>
          <a:p>
            <a:r>
              <a:rPr lang="ja-JP" altLang="en-US" sz="1292" dirty="0">
                <a:latin typeface="+mj-ea"/>
                <a:ea typeface="+mj-ea"/>
              </a:rPr>
              <a:t>（実施内容）</a:t>
            </a:r>
            <a:endParaRPr lang="en-US" altLang="ja-JP" sz="1292" dirty="0">
              <a:latin typeface="+mj-ea"/>
              <a:ea typeface="+mj-ea"/>
            </a:endParaRPr>
          </a:p>
          <a:p>
            <a:r>
              <a:rPr lang="ja-JP" altLang="en-US" sz="1292" dirty="0"/>
              <a:t>・日常的な運転管理から施設状態把握。</a:t>
            </a:r>
            <a:endParaRPr lang="en-US" altLang="ja-JP" sz="1292" dirty="0"/>
          </a:p>
          <a:p>
            <a:r>
              <a:rPr lang="ja-JP" altLang="en-US" sz="1292" dirty="0"/>
              <a:t>・定期的な点検により劣化の進行を確認。</a:t>
            </a:r>
            <a:endParaRPr lang="en-US" altLang="ja-JP" sz="1292" dirty="0"/>
          </a:p>
          <a:p>
            <a:endParaRPr lang="en-US" altLang="ja-JP" sz="1292" dirty="0"/>
          </a:p>
          <a:p>
            <a:r>
              <a:rPr lang="ja-JP" altLang="en-US" sz="1292" dirty="0"/>
              <a:t>・事故、故障の予兆の発見。</a:t>
            </a:r>
            <a:endParaRPr lang="en-US" altLang="ja-JP" sz="1292" dirty="0"/>
          </a:p>
          <a:p>
            <a:r>
              <a:rPr lang="ja-JP" altLang="en-US" sz="1292" dirty="0"/>
              <a:t>・点検結果の蓄積したデータが、水道施設の</a:t>
            </a:r>
            <a:endParaRPr lang="en-US" altLang="ja-JP" sz="1292" dirty="0"/>
          </a:p>
          <a:p>
            <a:r>
              <a:rPr lang="ja-JP" altLang="en-US" sz="1292" dirty="0"/>
              <a:t>　健全度を維持していく基礎資料の整備</a:t>
            </a:r>
            <a:endParaRPr lang="en-US" altLang="ja-JP" sz="1292" dirty="0"/>
          </a:p>
          <a:p>
            <a:r>
              <a:rPr lang="ja-JP" altLang="en-US" sz="1292" dirty="0"/>
              <a:t>・著しい劣化には緊急的な補修対応。</a:t>
            </a:r>
          </a:p>
        </p:txBody>
      </p:sp>
      <p:sp>
        <p:nvSpPr>
          <p:cNvPr id="5" name="下矢印 4"/>
          <p:cNvSpPr/>
          <p:nvPr/>
        </p:nvSpPr>
        <p:spPr>
          <a:xfrm>
            <a:off x="1547664" y="3389326"/>
            <a:ext cx="432048" cy="1640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6" name="テキスト ボックス 5"/>
          <p:cNvSpPr txBox="1"/>
          <p:nvPr/>
        </p:nvSpPr>
        <p:spPr>
          <a:xfrm>
            <a:off x="107505" y="4621152"/>
            <a:ext cx="3222357" cy="1739964"/>
          </a:xfrm>
          <a:prstGeom prst="rect">
            <a:avLst/>
          </a:prstGeom>
          <a:noFill/>
          <a:ln>
            <a:solidFill>
              <a:schemeClr val="tx1"/>
            </a:solidFill>
          </a:ln>
        </p:spPr>
        <p:txBody>
          <a:bodyPr wrap="none" rtlCol="0">
            <a:spAutoFit/>
          </a:bodyPr>
          <a:lstStyle/>
          <a:p>
            <a:r>
              <a:rPr lang="ja-JP" altLang="en-US" sz="1662" b="1" u="sng" dirty="0">
                <a:latin typeface="+mj-ea"/>
                <a:ea typeface="+mj-ea"/>
              </a:rPr>
              <a:t>水道施設の診断・評価</a:t>
            </a:r>
            <a:endParaRPr lang="en-US" altLang="ja-JP" sz="1662" b="1" u="sng" dirty="0">
              <a:latin typeface="+mj-ea"/>
              <a:ea typeface="+mj-ea"/>
            </a:endParaRPr>
          </a:p>
          <a:p>
            <a:r>
              <a:rPr lang="ja-JP" altLang="en-US" sz="1292" dirty="0">
                <a:latin typeface="+mj-ea"/>
                <a:ea typeface="+mj-ea"/>
              </a:rPr>
              <a:t>（実施内容）</a:t>
            </a:r>
            <a:endParaRPr lang="en-US" altLang="ja-JP" sz="1292" dirty="0">
              <a:latin typeface="+mj-ea"/>
              <a:ea typeface="+mj-ea"/>
            </a:endParaRPr>
          </a:p>
          <a:p>
            <a:r>
              <a:rPr lang="ja-JP" altLang="en-US" sz="1292" dirty="0"/>
              <a:t>・施設の点検結果をもとに、施設の健全性を</a:t>
            </a:r>
            <a:endParaRPr lang="en-US" altLang="ja-JP" sz="1292" dirty="0"/>
          </a:p>
          <a:p>
            <a:r>
              <a:rPr lang="ja-JP" altLang="en-US" sz="1292" dirty="0"/>
              <a:t>　評価して、施設の性能・寿命を把握。</a:t>
            </a:r>
            <a:endParaRPr lang="en-US" altLang="ja-JP" sz="1292" dirty="0"/>
          </a:p>
          <a:p>
            <a:endParaRPr lang="en-US" altLang="ja-JP" sz="1292" dirty="0"/>
          </a:p>
          <a:p>
            <a:r>
              <a:rPr lang="ja-JP" altLang="en-US" sz="1292" dirty="0"/>
              <a:t>・施設の最適な更新時期の決定が可能。</a:t>
            </a:r>
            <a:endParaRPr lang="en-US" altLang="ja-JP" sz="1292" dirty="0"/>
          </a:p>
          <a:p>
            <a:r>
              <a:rPr lang="ja-JP" altLang="en-US" sz="1292" dirty="0"/>
              <a:t>・施設の耐震性能を評価し、個別施設毎の</a:t>
            </a:r>
            <a:endParaRPr lang="en-US" altLang="ja-JP" sz="1292" dirty="0"/>
          </a:p>
          <a:p>
            <a:r>
              <a:rPr lang="ja-JP" altLang="en-US" sz="1292" dirty="0"/>
              <a:t>　適切な耐震化時期の設定が可能。</a:t>
            </a:r>
          </a:p>
        </p:txBody>
      </p:sp>
      <p:sp>
        <p:nvSpPr>
          <p:cNvPr id="7" name="下矢印 6"/>
          <p:cNvSpPr/>
          <p:nvPr/>
        </p:nvSpPr>
        <p:spPr>
          <a:xfrm>
            <a:off x="1547664" y="5512040"/>
            <a:ext cx="432048" cy="1640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8" name="ホームベース 7"/>
          <p:cNvSpPr/>
          <p:nvPr/>
        </p:nvSpPr>
        <p:spPr>
          <a:xfrm>
            <a:off x="107504" y="2111891"/>
            <a:ext cx="3672408" cy="332345"/>
          </a:xfrm>
          <a:prstGeom prst="homeP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dirty="0">
                <a:solidFill>
                  <a:schemeClr val="tx1"/>
                </a:solidFill>
              </a:rPr>
              <a:t>ミクロマネジメントの実施内容</a:t>
            </a:r>
          </a:p>
        </p:txBody>
      </p:sp>
      <p:sp>
        <p:nvSpPr>
          <p:cNvPr id="9" name="山形 8"/>
          <p:cNvSpPr/>
          <p:nvPr/>
        </p:nvSpPr>
        <p:spPr>
          <a:xfrm>
            <a:off x="3807816" y="2111891"/>
            <a:ext cx="5013199" cy="332345"/>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dirty="0">
                <a:solidFill>
                  <a:schemeClr val="tx1"/>
                </a:solidFill>
              </a:rPr>
              <a:t>得られる効果</a:t>
            </a:r>
          </a:p>
        </p:txBody>
      </p:sp>
      <p:pic>
        <p:nvPicPr>
          <p:cNvPr id="1026" name="Picture 2" descr="C:\Users\YTYAE\Desktop\00012528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6267" y="2751312"/>
            <a:ext cx="2548184" cy="1842318"/>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a:off x="3820641" y="2489859"/>
            <a:ext cx="3613490" cy="348109"/>
          </a:xfrm>
          <a:prstGeom prst="rect">
            <a:avLst/>
          </a:prstGeom>
          <a:noFill/>
          <a:ln>
            <a:solidFill>
              <a:schemeClr val="accent1">
                <a:shade val="50000"/>
              </a:schemeClr>
            </a:solidFill>
          </a:ln>
        </p:spPr>
        <p:txBody>
          <a:bodyPr wrap="none" rtlCol="0">
            <a:spAutoFit/>
          </a:bodyPr>
          <a:lstStyle/>
          <a:p>
            <a:r>
              <a:rPr lang="ja-JP" altLang="en-US" sz="1662" dirty="0"/>
              <a:t>効果①　ライフサイクルコストの最小化</a:t>
            </a:r>
          </a:p>
        </p:txBody>
      </p:sp>
      <p:sp>
        <p:nvSpPr>
          <p:cNvPr id="15" name="テキスト ボックス 14"/>
          <p:cNvSpPr txBox="1"/>
          <p:nvPr/>
        </p:nvSpPr>
        <p:spPr>
          <a:xfrm>
            <a:off x="3850014" y="3013560"/>
            <a:ext cx="2210549" cy="1086516"/>
          </a:xfrm>
          <a:prstGeom prst="rect">
            <a:avLst/>
          </a:prstGeom>
          <a:noFill/>
        </p:spPr>
        <p:txBody>
          <a:bodyPr wrap="square" rtlCol="0">
            <a:spAutoFit/>
          </a:bodyPr>
          <a:lstStyle/>
          <a:p>
            <a:r>
              <a:rPr lang="ja-JP" altLang="en-US" sz="1292" dirty="0"/>
              <a:t>定期的な点検、診断により、施設の健全度が高いうちに補修することで、</a:t>
            </a:r>
            <a:r>
              <a:rPr lang="ja-JP" altLang="en-US" sz="1292" u="sng" dirty="0"/>
              <a:t>健全性を維持して、ライフサイクルコストを最小化。</a:t>
            </a:r>
          </a:p>
        </p:txBody>
      </p:sp>
      <p:sp>
        <p:nvSpPr>
          <p:cNvPr id="17" name="テキスト ボックス 16"/>
          <p:cNvSpPr txBox="1"/>
          <p:nvPr/>
        </p:nvSpPr>
        <p:spPr>
          <a:xfrm>
            <a:off x="3851922" y="4668807"/>
            <a:ext cx="2670924" cy="348109"/>
          </a:xfrm>
          <a:prstGeom prst="rect">
            <a:avLst/>
          </a:prstGeom>
          <a:noFill/>
          <a:ln>
            <a:solidFill>
              <a:schemeClr val="accent1">
                <a:shade val="50000"/>
              </a:schemeClr>
            </a:solidFill>
          </a:ln>
        </p:spPr>
        <p:txBody>
          <a:bodyPr wrap="none" rtlCol="0">
            <a:spAutoFit/>
          </a:bodyPr>
          <a:lstStyle/>
          <a:p>
            <a:r>
              <a:rPr lang="ja-JP" altLang="en-US" sz="1662" dirty="0"/>
              <a:t>効果②　更新需要の平準化</a:t>
            </a:r>
          </a:p>
        </p:txBody>
      </p:sp>
      <p:sp>
        <p:nvSpPr>
          <p:cNvPr id="18" name="Freeform 4"/>
          <p:cNvSpPr>
            <a:spLocks/>
          </p:cNvSpPr>
          <p:nvPr/>
        </p:nvSpPr>
        <p:spPr bwMode="auto">
          <a:xfrm>
            <a:off x="6173060" y="5165768"/>
            <a:ext cx="2807703" cy="1195937"/>
          </a:xfrm>
          <a:custGeom>
            <a:avLst/>
            <a:gdLst>
              <a:gd name="T0" fmla="*/ 0 w 1043"/>
              <a:gd name="T1" fmla="*/ 0 h 816"/>
              <a:gd name="T2" fmla="*/ 0 w 1043"/>
              <a:gd name="T3" fmla="*/ 2147483647 h 816"/>
              <a:gd name="T4" fmla="*/ 2147483647 w 1043"/>
              <a:gd name="T5" fmla="*/ 2147483647 h 816"/>
              <a:gd name="T6" fmla="*/ 0 60000 65536"/>
              <a:gd name="T7" fmla="*/ 0 60000 65536"/>
              <a:gd name="T8" fmla="*/ 0 60000 65536"/>
              <a:gd name="T9" fmla="*/ 0 w 1043"/>
              <a:gd name="T10" fmla="*/ 0 h 816"/>
              <a:gd name="T11" fmla="*/ 1043 w 1043"/>
              <a:gd name="T12" fmla="*/ 816 h 816"/>
            </a:gdLst>
            <a:ahLst/>
            <a:cxnLst>
              <a:cxn ang="T6">
                <a:pos x="T0" y="T1"/>
              </a:cxn>
              <a:cxn ang="T7">
                <a:pos x="T2" y="T3"/>
              </a:cxn>
              <a:cxn ang="T8">
                <a:pos x="T4" y="T5"/>
              </a:cxn>
            </a:cxnLst>
            <a:rect l="T9" t="T10" r="T11" b="T12"/>
            <a:pathLst>
              <a:path w="1043" h="816">
                <a:moveTo>
                  <a:pt x="0" y="0"/>
                </a:moveTo>
                <a:lnTo>
                  <a:pt x="0" y="816"/>
                </a:lnTo>
                <a:lnTo>
                  <a:pt x="1043" y="816"/>
                </a:lnTo>
              </a:path>
            </a:pathLst>
          </a:custGeom>
          <a:noFill/>
          <a:ln w="9525">
            <a:solidFill>
              <a:schemeClr val="tx1"/>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a:lstStyle/>
          <a:p>
            <a:endParaRPr lang="ja-JP" altLang="en-US" sz="2954">
              <a:solidFill>
                <a:prstClr val="black"/>
              </a:solidFill>
              <a:latin typeface="Calibri" pitchFamily="34" charset="0"/>
              <a:ea typeface="ＭＳ Ｐゴシック" charset="-128"/>
            </a:endParaRPr>
          </a:p>
        </p:txBody>
      </p:sp>
      <p:sp>
        <p:nvSpPr>
          <p:cNvPr id="19" name="Text Box 24"/>
          <p:cNvSpPr txBox="1">
            <a:spLocks noChangeArrowheads="1"/>
          </p:cNvSpPr>
          <p:nvPr/>
        </p:nvSpPr>
        <p:spPr bwMode="auto">
          <a:xfrm>
            <a:off x="5927847" y="4957785"/>
            <a:ext cx="444353"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Calibri" pitchFamily="34" charset="0"/>
                <a:ea typeface="ＭＳ Ｐゴシック" charset="-128"/>
              </a:defRPr>
            </a:lvl1pPr>
            <a:lvl2pPr marL="742950" indent="-285750" eaLnBrk="0" hangingPunct="0">
              <a:defRPr kumimoji="1" sz="3200">
                <a:solidFill>
                  <a:schemeClr val="tx1"/>
                </a:solidFill>
                <a:latin typeface="Calibri" pitchFamily="34" charset="0"/>
                <a:ea typeface="ＭＳ Ｐゴシック" charset="-128"/>
              </a:defRPr>
            </a:lvl2pPr>
            <a:lvl3pPr marL="1143000" indent="-228600" eaLnBrk="0" hangingPunct="0">
              <a:defRPr kumimoji="1" sz="3200">
                <a:solidFill>
                  <a:schemeClr val="tx1"/>
                </a:solidFill>
                <a:latin typeface="Calibri" pitchFamily="34" charset="0"/>
                <a:ea typeface="ＭＳ Ｐゴシック" charset="-128"/>
              </a:defRPr>
            </a:lvl3pPr>
            <a:lvl4pPr marL="1600200" indent="-228600" eaLnBrk="0" hangingPunct="0">
              <a:defRPr kumimoji="1" sz="3200">
                <a:solidFill>
                  <a:schemeClr val="tx1"/>
                </a:solidFill>
                <a:latin typeface="Calibri" pitchFamily="34" charset="0"/>
                <a:ea typeface="ＭＳ Ｐゴシック" charset="-128"/>
              </a:defRPr>
            </a:lvl4pPr>
            <a:lvl5pPr marL="2057400" indent="-228600" eaLnBrk="0" hangingPunct="0">
              <a:defRPr kumimoji="1" sz="3200">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Calibri" pitchFamily="34" charset="0"/>
                <a:ea typeface="ＭＳ Ｐゴシック" charset="-128"/>
              </a:defRPr>
            </a:lvl9pPr>
          </a:lstStyle>
          <a:p>
            <a:pPr algn="r" eaLnBrk="1" hangingPunct="1"/>
            <a:r>
              <a:rPr lang="ja-JP" altLang="en-US" sz="1015" dirty="0">
                <a:solidFill>
                  <a:srgbClr val="000000"/>
                </a:solidFill>
                <a:latin typeface="ＭＳ Ｐゴシック" charset="-128"/>
              </a:rPr>
              <a:t>金額</a:t>
            </a:r>
          </a:p>
        </p:txBody>
      </p:sp>
      <p:sp>
        <p:nvSpPr>
          <p:cNvPr id="20" name="Text Box 22"/>
          <p:cNvSpPr txBox="1">
            <a:spLocks noChangeArrowheads="1"/>
          </p:cNvSpPr>
          <p:nvPr/>
        </p:nvSpPr>
        <p:spPr bwMode="auto">
          <a:xfrm>
            <a:off x="5884681" y="6225427"/>
            <a:ext cx="2640466" cy="433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Calibri" pitchFamily="34" charset="0"/>
                <a:ea typeface="ＭＳ Ｐゴシック" charset="-128"/>
              </a:defRPr>
            </a:lvl1pPr>
            <a:lvl2pPr marL="742950" indent="-285750" eaLnBrk="0" hangingPunct="0">
              <a:defRPr kumimoji="1" sz="3200">
                <a:solidFill>
                  <a:schemeClr val="tx1"/>
                </a:solidFill>
                <a:latin typeface="Calibri" pitchFamily="34" charset="0"/>
                <a:ea typeface="ＭＳ Ｐゴシック" charset="-128"/>
              </a:defRPr>
            </a:lvl2pPr>
            <a:lvl3pPr marL="1143000" indent="-228600" eaLnBrk="0" hangingPunct="0">
              <a:defRPr kumimoji="1" sz="3200">
                <a:solidFill>
                  <a:schemeClr val="tx1"/>
                </a:solidFill>
                <a:latin typeface="Calibri" pitchFamily="34" charset="0"/>
                <a:ea typeface="ＭＳ Ｐゴシック" charset="-128"/>
              </a:defRPr>
            </a:lvl3pPr>
            <a:lvl4pPr marL="1600200" indent="-228600" eaLnBrk="0" hangingPunct="0">
              <a:defRPr kumimoji="1" sz="3200">
                <a:solidFill>
                  <a:schemeClr val="tx1"/>
                </a:solidFill>
                <a:latin typeface="Calibri" pitchFamily="34" charset="0"/>
                <a:ea typeface="ＭＳ Ｐゴシック" charset="-128"/>
              </a:defRPr>
            </a:lvl4pPr>
            <a:lvl5pPr marL="2057400" indent="-228600" eaLnBrk="0" hangingPunct="0">
              <a:defRPr kumimoji="1" sz="3200">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Calibri" pitchFamily="34" charset="0"/>
                <a:ea typeface="ＭＳ Ｐゴシック" charset="-128"/>
              </a:defRPr>
            </a:lvl9pPr>
          </a:lstStyle>
          <a:p>
            <a:pPr eaLnBrk="1" hangingPunct="1"/>
            <a:r>
              <a:rPr lang="ja-JP" altLang="en-US" sz="1108">
                <a:solidFill>
                  <a:srgbClr val="000000"/>
                </a:solidFill>
                <a:latin typeface="ＭＳ Ｐゴシック" charset="-128"/>
              </a:rPr>
              <a:t>　｜　　　　｜　　　　｜　　　　｜　　　　｜</a:t>
            </a:r>
          </a:p>
          <a:p>
            <a:pPr eaLnBrk="1" hangingPunct="1"/>
            <a:r>
              <a:rPr lang="ja-JP" altLang="en-US" sz="1108">
                <a:solidFill>
                  <a:srgbClr val="000000"/>
                </a:solidFill>
                <a:latin typeface="ＭＳ Ｐゴシック" charset="-128"/>
              </a:rPr>
              <a:t>現在　</a:t>
            </a:r>
            <a:r>
              <a:rPr lang="en-US" altLang="ja-JP" sz="1108">
                <a:solidFill>
                  <a:srgbClr val="000000"/>
                </a:solidFill>
                <a:latin typeface="ＭＳ Ｐゴシック" charset="-128"/>
              </a:rPr>
              <a:t>10</a:t>
            </a:r>
            <a:r>
              <a:rPr lang="ja-JP" altLang="en-US" sz="1108">
                <a:solidFill>
                  <a:srgbClr val="000000"/>
                </a:solidFill>
                <a:latin typeface="ＭＳ Ｐゴシック" charset="-128"/>
              </a:rPr>
              <a:t>年後　  </a:t>
            </a:r>
            <a:r>
              <a:rPr lang="en-US" altLang="ja-JP" sz="1108">
                <a:solidFill>
                  <a:srgbClr val="000000"/>
                </a:solidFill>
                <a:latin typeface="ＭＳ Ｐゴシック" charset="-128"/>
              </a:rPr>
              <a:t>20</a:t>
            </a:r>
            <a:r>
              <a:rPr lang="ja-JP" altLang="en-US" sz="1108">
                <a:solidFill>
                  <a:srgbClr val="000000"/>
                </a:solidFill>
                <a:latin typeface="ＭＳ Ｐゴシック" charset="-128"/>
              </a:rPr>
              <a:t>年後　</a:t>
            </a:r>
            <a:r>
              <a:rPr lang="en-US" altLang="ja-JP" sz="1108">
                <a:solidFill>
                  <a:srgbClr val="000000"/>
                </a:solidFill>
                <a:latin typeface="ＭＳ Ｐゴシック" charset="-128"/>
              </a:rPr>
              <a:t>30</a:t>
            </a:r>
            <a:r>
              <a:rPr lang="ja-JP" altLang="en-US" sz="1108">
                <a:solidFill>
                  <a:srgbClr val="000000"/>
                </a:solidFill>
                <a:latin typeface="ＭＳ Ｐゴシック" charset="-128"/>
              </a:rPr>
              <a:t>年後　</a:t>
            </a:r>
            <a:r>
              <a:rPr lang="en-US" altLang="ja-JP" sz="1108">
                <a:solidFill>
                  <a:srgbClr val="000000"/>
                </a:solidFill>
                <a:latin typeface="ＭＳ Ｐゴシック" charset="-128"/>
              </a:rPr>
              <a:t>40</a:t>
            </a:r>
            <a:r>
              <a:rPr lang="ja-JP" altLang="en-US" sz="1108">
                <a:solidFill>
                  <a:srgbClr val="000000"/>
                </a:solidFill>
                <a:latin typeface="ＭＳ Ｐゴシック" charset="-128"/>
              </a:rPr>
              <a:t>年後</a:t>
            </a:r>
          </a:p>
        </p:txBody>
      </p:sp>
      <p:sp>
        <p:nvSpPr>
          <p:cNvPr id="21" name="フリーフォーム 20"/>
          <p:cNvSpPr/>
          <p:nvPr/>
        </p:nvSpPr>
        <p:spPr>
          <a:xfrm>
            <a:off x="6169340" y="5441410"/>
            <a:ext cx="901744" cy="257908"/>
          </a:xfrm>
          <a:custGeom>
            <a:avLst/>
            <a:gdLst>
              <a:gd name="connsiteX0" fmla="*/ 4762 w 769143"/>
              <a:gd name="connsiteY0" fmla="*/ 0 h 278606"/>
              <a:gd name="connsiteX1" fmla="*/ 0 w 769143"/>
              <a:gd name="connsiteY1" fmla="*/ 278606 h 278606"/>
              <a:gd name="connsiteX2" fmla="*/ 400050 w 769143"/>
              <a:gd name="connsiteY2" fmla="*/ 119062 h 278606"/>
              <a:gd name="connsiteX3" fmla="*/ 769143 w 769143"/>
              <a:gd name="connsiteY3" fmla="*/ 2381 h 278606"/>
              <a:gd name="connsiteX4" fmla="*/ 4762 w 769143"/>
              <a:gd name="connsiteY4" fmla="*/ 0 h 27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143" h="278606">
                <a:moveTo>
                  <a:pt x="4762" y="0"/>
                </a:moveTo>
                <a:cubicBezTo>
                  <a:pt x="3175" y="92869"/>
                  <a:pt x="1587" y="185737"/>
                  <a:pt x="0" y="278606"/>
                </a:cubicBezTo>
                <a:lnTo>
                  <a:pt x="400050" y="119062"/>
                </a:lnTo>
                <a:lnTo>
                  <a:pt x="769143" y="2381"/>
                </a:lnTo>
                <a:lnTo>
                  <a:pt x="4762" y="0"/>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954">
              <a:solidFill>
                <a:prstClr val="white"/>
              </a:solidFill>
              <a:latin typeface="ＭＳ Ｐゴシック"/>
            </a:endParaRPr>
          </a:p>
        </p:txBody>
      </p:sp>
      <p:sp>
        <p:nvSpPr>
          <p:cNvPr id="22" name="フリーフォーム 21"/>
          <p:cNvSpPr/>
          <p:nvPr/>
        </p:nvSpPr>
        <p:spPr>
          <a:xfrm>
            <a:off x="7108344" y="5313922"/>
            <a:ext cx="1224062" cy="228600"/>
          </a:xfrm>
          <a:custGeom>
            <a:avLst/>
            <a:gdLst>
              <a:gd name="connsiteX0" fmla="*/ 0 w 1042987"/>
              <a:gd name="connsiteY0" fmla="*/ 130969 h 247650"/>
              <a:gd name="connsiteX1" fmla="*/ 347662 w 1042987"/>
              <a:gd name="connsiteY1" fmla="*/ 150019 h 247650"/>
              <a:gd name="connsiteX2" fmla="*/ 640556 w 1042987"/>
              <a:gd name="connsiteY2" fmla="*/ 183357 h 247650"/>
              <a:gd name="connsiteX3" fmla="*/ 1042987 w 1042987"/>
              <a:gd name="connsiteY3" fmla="*/ 247650 h 247650"/>
              <a:gd name="connsiteX4" fmla="*/ 862012 w 1042987"/>
              <a:gd name="connsiteY4" fmla="*/ 100013 h 247650"/>
              <a:gd name="connsiteX5" fmla="*/ 719137 w 1042987"/>
              <a:gd name="connsiteY5" fmla="*/ 28575 h 247650"/>
              <a:gd name="connsiteX6" fmla="*/ 609600 w 1042987"/>
              <a:gd name="connsiteY6" fmla="*/ 0 h 247650"/>
              <a:gd name="connsiteX7" fmla="*/ 483393 w 1042987"/>
              <a:gd name="connsiteY7" fmla="*/ 0 h 247650"/>
              <a:gd name="connsiteX8" fmla="*/ 314325 w 1042987"/>
              <a:gd name="connsiteY8" fmla="*/ 30957 h 247650"/>
              <a:gd name="connsiteX9" fmla="*/ 0 w 1042987"/>
              <a:gd name="connsiteY9" fmla="*/ 130969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987" h="247650">
                <a:moveTo>
                  <a:pt x="0" y="130969"/>
                </a:moveTo>
                <a:lnTo>
                  <a:pt x="347662" y="150019"/>
                </a:lnTo>
                <a:lnTo>
                  <a:pt x="640556" y="183357"/>
                </a:lnTo>
                <a:lnTo>
                  <a:pt x="1042987" y="247650"/>
                </a:lnTo>
                <a:lnTo>
                  <a:pt x="862012" y="100013"/>
                </a:lnTo>
                <a:lnTo>
                  <a:pt x="719137" y="28575"/>
                </a:lnTo>
                <a:lnTo>
                  <a:pt x="609600" y="0"/>
                </a:lnTo>
                <a:lnTo>
                  <a:pt x="483393" y="0"/>
                </a:lnTo>
                <a:lnTo>
                  <a:pt x="314325" y="30957"/>
                </a:lnTo>
                <a:lnTo>
                  <a:pt x="0" y="130969"/>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954">
              <a:solidFill>
                <a:prstClr val="white"/>
              </a:solidFill>
              <a:latin typeface="ＭＳ Ｐゴシック"/>
            </a:endParaRPr>
          </a:p>
        </p:txBody>
      </p:sp>
      <p:sp>
        <p:nvSpPr>
          <p:cNvPr id="23" name="フリーフォーム 22"/>
          <p:cNvSpPr/>
          <p:nvPr/>
        </p:nvSpPr>
        <p:spPr>
          <a:xfrm>
            <a:off x="8337992" y="5538126"/>
            <a:ext cx="659540" cy="517281"/>
          </a:xfrm>
          <a:custGeom>
            <a:avLst/>
            <a:gdLst>
              <a:gd name="connsiteX0" fmla="*/ 0 w 561975"/>
              <a:gd name="connsiteY0" fmla="*/ 0 h 559594"/>
              <a:gd name="connsiteX1" fmla="*/ 257175 w 561975"/>
              <a:gd name="connsiteY1" fmla="*/ 254794 h 559594"/>
              <a:gd name="connsiteX2" fmla="*/ 400050 w 561975"/>
              <a:gd name="connsiteY2" fmla="*/ 376237 h 559594"/>
              <a:gd name="connsiteX3" fmla="*/ 561975 w 561975"/>
              <a:gd name="connsiteY3" fmla="*/ 559594 h 559594"/>
              <a:gd name="connsiteX4" fmla="*/ 559593 w 561975"/>
              <a:gd name="connsiteY4" fmla="*/ 88106 h 559594"/>
              <a:gd name="connsiteX5" fmla="*/ 0 w 561975"/>
              <a:gd name="connsiteY5" fmla="*/ 0 h 55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975" h="559594">
                <a:moveTo>
                  <a:pt x="0" y="0"/>
                </a:moveTo>
                <a:lnTo>
                  <a:pt x="257175" y="254794"/>
                </a:lnTo>
                <a:lnTo>
                  <a:pt x="400050" y="376237"/>
                </a:lnTo>
                <a:lnTo>
                  <a:pt x="561975" y="559594"/>
                </a:lnTo>
                <a:lnTo>
                  <a:pt x="559593" y="88106"/>
                </a:lnTo>
                <a:lnTo>
                  <a:pt x="0" y="0"/>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954">
              <a:solidFill>
                <a:prstClr val="white"/>
              </a:solidFill>
              <a:latin typeface="ＭＳ Ｐゴシック"/>
            </a:endParaRPr>
          </a:p>
        </p:txBody>
      </p:sp>
      <p:sp>
        <p:nvSpPr>
          <p:cNvPr id="24" name="フリーフォーム 62"/>
          <p:cNvSpPr>
            <a:spLocks/>
          </p:cNvSpPr>
          <p:nvPr/>
        </p:nvSpPr>
        <p:spPr bwMode="auto">
          <a:xfrm>
            <a:off x="6174925" y="5274393"/>
            <a:ext cx="2830061" cy="783981"/>
          </a:xfrm>
          <a:custGeom>
            <a:avLst/>
            <a:gdLst>
              <a:gd name="T0" fmla="*/ 0 w 2028825"/>
              <a:gd name="T1" fmla="*/ 1608887 h 660400"/>
              <a:gd name="T2" fmla="*/ 1584449 w 2028825"/>
              <a:gd name="T3" fmla="*/ 746984 h 660400"/>
              <a:gd name="T4" fmla="*/ 3464310 w 2028825"/>
              <a:gd name="T5" fmla="*/ 186747 h 660400"/>
              <a:gd name="T6" fmla="*/ 4968197 w 2028825"/>
              <a:gd name="T7" fmla="*/ 1867462 h 660400"/>
              <a:gd name="T8" fmla="*/ 5720139 w 2028825"/>
              <a:gd name="T9" fmla="*/ 2987936 h 6604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28825" h="660400">
                <a:moveTo>
                  <a:pt x="0" y="355600"/>
                </a:moveTo>
                <a:cubicBezTo>
                  <a:pt x="178594" y="286543"/>
                  <a:pt x="357188" y="217487"/>
                  <a:pt x="561975" y="165100"/>
                </a:cubicBezTo>
                <a:cubicBezTo>
                  <a:pt x="766762" y="112713"/>
                  <a:pt x="1028700" y="0"/>
                  <a:pt x="1228725" y="41275"/>
                </a:cubicBezTo>
                <a:cubicBezTo>
                  <a:pt x="1428750" y="82550"/>
                  <a:pt x="1628775" y="309562"/>
                  <a:pt x="1762125" y="412750"/>
                </a:cubicBezTo>
                <a:cubicBezTo>
                  <a:pt x="1895475" y="515938"/>
                  <a:pt x="1962150" y="588169"/>
                  <a:pt x="2028825" y="660400"/>
                </a:cubicBezTo>
              </a:path>
            </a:pathLst>
          </a:cu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2954">
              <a:solidFill>
                <a:prstClr val="black"/>
              </a:solidFill>
              <a:latin typeface="Calibri" pitchFamily="34" charset="0"/>
              <a:ea typeface="ＭＳ Ｐゴシック" charset="-128"/>
            </a:endParaRPr>
          </a:p>
        </p:txBody>
      </p:sp>
      <p:sp>
        <p:nvSpPr>
          <p:cNvPr id="25" name="線吹き出し 1 (枠付き) 24"/>
          <p:cNvSpPr/>
          <p:nvPr/>
        </p:nvSpPr>
        <p:spPr>
          <a:xfrm>
            <a:off x="8081451" y="5020228"/>
            <a:ext cx="1341438" cy="376385"/>
          </a:xfrm>
          <a:prstGeom prst="borderCallout1">
            <a:avLst>
              <a:gd name="adj1" fmla="val 108226"/>
              <a:gd name="adj2" fmla="val 45430"/>
              <a:gd name="adj3" fmla="val 219062"/>
              <a:gd name="adj4" fmla="val 24885"/>
            </a:avLst>
          </a:prstGeom>
          <a:noFill/>
          <a:ln w="12700">
            <a:noFill/>
            <a:headEnd type="none" w="med" len="med"/>
            <a:tailEnd type="arrow" w="med" len="med"/>
          </a:ln>
        </p:spPr>
        <p:style>
          <a:lnRef idx="2">
            <a:schemeClr val="dk1"/>
          </a:lnRef>
          <a:fillRef idx="1">
            <a:schemeClr val="lt1"/>
          </a:fillRef>
          <a:effectRef idx="0">
            <a:schemeClr val="dk1"/>
          </a:effectRef>
          <a:fontRef idx="minor">
            <a:schemeClr val="dk1"/>
          </a:fontRef>
        </p:style>
        <p:txBody>
          <a:bodyPr anchor="ctr">
            <a:spAutoFit/>
          </a:bodyPr>
          <a:lstStyle/>
          <a:p>
            <a:pPr>
              <a:defRPr/>
            </a:pPr>
            <a:r>
              <a:rPr lang="ja-JP" altLang="en-US" sz="923" dirty="0">
                <a:solidFill>
                  <a:prstClr val="black"/>
                </a:solidFill>
                <a:latin typeface="ＭＳ Ｐゴシック"/>
              </a:rPr>
              <a:t>健全施設の</a:t>
            </a:r>
            <a:endParaRPr lang="en-US" altLang="ja-JP" sz="923" dirty="0">
              <a:solidFill>
                <a:prstClr val="black"/>
              </a:solidFill>
              <a:latin typeface="ＭＳ Ｐゴシック"/>
            </a:endParaRPr>
          </a:p>
          <a:p>
            <a:pPr>
              <a:defRPr/>
            </a:pPr>
            <a:r>
              <a:rPr lang="ja-JP" altLang="en-US" sz="923" dirty="0">
                <a:solidFill>
                  <a:prstClr val="black"/>
                </a:solidFill>
                <a:latin typeface="ＭＳ Ｐゴシック"/>
              </a:rPr>
              <a:t>供用延長等</a:t>
            </a:r>
          </a:p>
        </p:txBody>
      </p:sp>
      <p:sp>
        <p:nvSpPr>
          <p:cNvPr id="26" name="線吹き出し 1 (枠付き) 25"/>
          <p:cNvSpPr/>
          <p:nvPr/>
        </p:nvSpPr>
        <p:spPr>
          <a:xfrm>
            <a:off x="6464881" y="4985283"/>
            <a:ext cx="1156714" cy="376385"/>
          </a:xfrm>
          <a:prstGeom prst="borderCallout1">
            <a:avLst>
              <a:gd name="adj1" fmla="val 104776"/>
              <a:gd name="adj2" fmla="val 54884"/>
              <a:gd name="adj3" fmla="val 206354"/>
              <a:gd name="adj4" fmla="val 55180"/>
            </a:avLst>
          </a:prstGeom>
          <a:noFill/>
          <a:ln w="12700">
            <a:noFill/>
            <a:headEnd type="none" w="med" len="med"/>
            <a:tailEnd type="arrow" w="med" len="med"/>
          </a:ln>
        </p:spPr>
        <p:style>
          <a:lnRef idx="2">
            <a:schemeClr val="dk1"/>
          </a:lnRef>
          <a:fillRef idx="1">
            <a:schemeClr val="lt1"/>
          </a:fillRef>
          <a:effectRef idx="0">
            <a:schemeClr val="dk1"/>
          </a:effectRef>
          <a:fontRef idx="minor">
            <a:schemeClr val="dk1"/>
          </a:fontRef>
        </p:style>
        <p:txBody>
          <a:bodyPr wrap="square" anchor="ctr">
            <a:spAutoFit/>
          </a:bodyPr>
          <a:lstStyle/>
          <a:p>
            <a:pPr>
              <a:defRPr/>
            </a:pPr>
            <a:r>
              <a:rPr lang="ja-JP" altLang="en-US" sz="923" dirty="0">
                <a:solidFill>
                  <a:prstClr val="black"/>
                </a:solidFill>
                <a:latin typeface="ＭＳ Ｐゴシック"/>
              </a:rPr>
              <a:t>耐震化を伴う</a:t>
            </a:r>
            <a:endParaRPr lang="en-US" altLang="ja-JP" sz="923" dirty="0">
              <a:solidFill>
                <a:prstClr val="black"/>
              </a:solidFill>
              <a:latin typeface="ＭＳ Ｐゴシック"/>
            </a:endParaRPr>
          </a:p>
          <a:p>
            <a:pPr>
              <a:defRPr/>
            </a:pPr>
            <a:r>
              <a:rPr lang="ja-JP" altLang="en-US" sz="923" dirty="0">
                <a:solidFill>
                  <a:prstClr val="black"/>
                </a:solidFill>
                <a:latin typeface="ＭＳ Ｐゴシック"/>
              </a:rPr>
              <a:t>更新の前倒し等</a:t>
            </a:r>
          </a:p>
        </p:txBody>
      </p:sp>
      <p:sp>
        <p:nvSpPr>
          <p:cNvPr id="27" name="テキスト ボックス 70"/>
          <p:cNvSpPr txBox="1">
            <a:spLocks noChangeArrowheads="1"/>
          </p:cNvSpPr>
          <p:nvPr/>
        </p:nvSpPr>
        <p:spPr bwMode="auto">
          <a:xfrm>
            <a:off x="6255058" y="5935282"/>
            <a:ext cx="1997663"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Calibri" pitchFamily="34" charset="0"/>
                <a:ea typeface="ＭＳ Ｐゴシック" charset="-128"/>
              </a:defRPr>
            </a:lvl1pPr>
            <a:lvl2pPr marL="742950" indent="-285750" eaLnBrk="0" hangingPunct="0">
              <a:defRPr kumimoji="1" sz="3200">
                <a:solidFill>
                  <a:schemeClr val="tx1"/>
                </a:solidFill>
                <a:latin typeface="Calibri" pitchFamily="34" charset="0"/>
                <a:ea typeface="ＭＳ Ｐゴシック" charset="-128"/>
              </a:defRPr>
            </a:lvl2pPr>
            <a:lvl3pPr marL="1143000" indent="-228600" eaLnBrk="0" hangingPunct="0">
              <a:defRPr kumimoji="1" sz="3200">
                <a:solidFill>
                  <a:schemeClr val="tx1"/>
                </a:solidFill>
                <a:latin typeface="Calibri" pitchFamily="34" charset="0"/>
                <a:ea typeface="ＭＳ Ｐゴシック" charset="-128"/>
              </a:defRPr>
            </a:lvl3pPr>
            <a:lvl4pPr marL="1600200" indent="-228600" eaLnBrk="0" hangingPunct="0">
              <a:defRPr kumimoji="1" sz="3200">
                <a:solidFill>
                  <a:schemeClr val="tx1"/>
                </a:solidFill>
                <a:latin typeface="Calibri" pitchFamily="34" charset="0"/>
                <a:ea typeface="ＭＳ Ｐゴシック" charset="-128"/>
              </a:defRPr>
            </a:lvl4pPr>
            <a:lvl5pPr marL="2057400" indent="-228600" eaLnBrk="0" hangingPunct="0">
              <a:defRPr kumimoji="1" sz="3200">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Calibri" pitchFamily="34" charset="0"/>
                <a:ea typeface="ＭＳ Ｐゴシック" charset="-128"/>
              </a:defRPr>
            </a:lvl9pPr>
          </a:lstStyle>
          <a:p>
            <a:pPr eaLnBrk="1" hangingPunct="1"/>
            <a:r>
              <a:rPr lang="en-US" altLang="ja-JP" sz="1108">
                <a:solidFill>
                  <a:srgbClr val="000000"/>
                </a:solidFill>
                <a:latin typeface="ＭＳ Ｐゴシック" charset="-128"/>
              </a:rPr>
              <a:t>40</a:t>
            </a:r>
            <a:r>
              <a:rPr lang="ja-JP" altLang="en-US" sz="1108">
                <a:solidFill>
                  <a:srgbClr val="000000"/>
                </a:solidFill>
                <a:latin typeface="ＭＳ Ｐゴシック" charset="-128"/>
              </a:rPr>
              <a:t>年後までに○○億円が必要</a:t>
            </a:r>
          </a:p>
        </p:txBody>
      </p:sp>
      <p:sp>
        <p:nvSpPr>
          <p:cNvPr id="28" name="Line 3"/>
          <p:cNvSpPr>
            <a:spLocks noChangeShapeType="1"/>
          </p:cNvSpPr>
          <p:nvPr/>
        </p:nvSpPr>
        <p:spPr bwMode="auto">
          <a:xfrm>
            <a:off x="6184241" y="5275822"/>
            <a:ext cx="2805840" cy="697523"/>
          </a:xfrm>
          <a:prstGeom prst="line">
            <a:avLst/>
          </a:prstGeom>
          <a:ln w="38100">
            <a:solidFill>
              <a:schemeClr val="accent6">
                <a:lumMod val="75000"/>
              </a:schemeClr>
            </a:solidFill>
            <a:headEnd/>
            <a:tailEnd/>
          </a:ln>
        </p:spPr>
        <p:style>
          <a:lnRef idx="1">
            <a:schemeClr val="accent6"/>
          </a:lnRef>
          <a:fillRef idx="0">
            <a:schemeClr val="accent6"/>
          </a:fillRef>
          <a:effectRef idx="0">
            <a:schemeClr val="accent6"/>
          </a:effectRef>
          <a:fontRef idx="minor">
            <a:schemeClr val="tx1"/>
          </a:fontRef>
        </p:style>
        <p:txBody>
          <a:bodyPr/>
          <a:lstStyle/>
          <a:p>
            <a:pPr>
              <a:defRPr/>
            </a:pPr>
            <a:endParaRPr lang="ja-JP" altLang="en-US" sz="2954">
              <a:solidFill>
                <a:prstClr val="black"/>
              </a:solidFill>
              <a:latin typeface="ＭＳ Ｐゴシック"/>
            </a:endParaRPr>
          </a:p>
        </p:txBody>
      </p:sp>
      <p:sp>
        <p:nvSpPr>
          <p:cNvPr id="29" name="フリーフォーム 77"/>
          <p:cNvSpPr>
            <a:spLocks/>
          </p:cNvSpPr>
          <p:nvPr/>
        </p:nvSpPr>
        <p:spPr bwMode="auto">
          <a:xfrm>
            <a:off x="6180516" y="5432618"/>
            <a:ext cx="2844964" cy="199292"/>
          </a:xfrm>
          <a:custGeom>
            <a:avLst/>
            <a:gdLst>
              <a:gd name="T0" fmla="*/ 0 w 2260600"/>
              <a:gd name="T1" fmla="*/ 698 h 374650"/>
              <a:gd name="T2" fmla="*/ 1467544 w 2260600"/>
              <a:gd name="T3" fmla="*/ 1163 h 374650"/>
              <a:gd name="T4" fmla="*/ 2529581 w 2260600"/>
              <a:gd name="T5" fmla="*/ 7675 h 374650"/>
              <a:gd name="T6" fmla="*/ 3437142 w 2260600"/>
              <a:gd name="T7" fmla="*/ 13721 h 3746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60600" h="374650">
                <a:moveTo>
                  <a:pt x="0" y="19050"/>
                </a:moveTo>
                <a:cubicBezTo>
                  <a:pt x="343958" y="9525"/>
                  <a:pt x="687917" y="0"/>
                  <a:pt x="965200" y="31750"/>
                </a:cubicBezTo>
                <a:cubicBezTo>
                  <a:pt x="1242483" y="63500"/>
                  <a:pt x="1447800" y="152400"/>
                  <a:pt x="1663700" y="209550"/>
                </a:cubicBezTo>
                <a:cubicBezTo>
                  <a:pt x="1879600" y="266700"/>
                  <a:pt x="2260600" y="374650"/>
                  <a:pt x="2260600" y="374650"/>
                </a:cubicBezTo>
              </a:path>
            </a:pathLst>
          </a:cu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2954">
              <a:solidFill>
                <a:prstClr val="black"/>
              </a:solidFill>
              <a:latin typeface="Calibri" pitchFamily="34" charset="0"/>
              <a:ea typeface="ＭＳ Ｐゴシック" charset="-128"/>
            </a:endParaRPr>
          </a:p>
        </p:txBody>
      </p:sp>
      <p:sp>
        <p:nvSpPr>
          <p:cNvPr id="30" name="Freeform 14"/>
          <p:cNvSpPr>
            <a:spLocks/>
          </p:cNvSpPr>
          <p:nvPr/>
        </p:nvSpPr>
        <p:spPr bwMode="auto">
          <a:xfrm>
            <a:off x="6405971" y="5350556"/>
            <a:ext cx="1240829" cy="230066"/>
          </a:xfrm>
          <a:custGeom>
            <a:avLst/>
            <a:gdLst>
              <a:gd name="T0" fmla="*/ 2147483647 w 363"/>
              <a:gd name="T1" fmla="*/ 2147483647 h 318"/>
              <a:gd name="T2" fmla="*/ 2147483647 w 363"/>
              <a:gd name="T3" fmla="*/ 0 h 318"/>
              <a:gd name="T4" fmla="*/ 2147483647 w 363"/>
              <a:gd name="T5" fmla="*/ 2147483647 h 318"/>
              <a:gd name="T6" fmla="*/ 2147483647 w 363"/>
              <a:gd name="T7" fmla="*/ 2147483647 h 318"/>
              <a:gd name="T8" fmla="*/ 0 w 363"/>
              <a:gd name="T9" fmla="*/ 2147483647 h 318"/>
              <a:gd name="T10" fmla="*/ 0 60000 65536"/>
              <a:gd name="T11" fmla="*/ 0 60000 65536"/>
              <a:gd name="T12" fmla="*/ 0 60000 65536"/>
              <a:gd name="T13" fmla="*/ 0 60000 65536"/>
              <a:gd name="T14" fmla="*/ 0 60000 65536"/>
              <a:gd name="T15" fmla="*/ 0 w 363"/>
              <a:gd name="T16" fmla="*/ 0 h 318"/>
              <a:gd name="T17" fmla="*/ 363 w 363"/>
              <a:gd name="T18" fmla="*/ 318 h 318"/>
            </a:gdLst>
            <a:ahLst/>
            <a:cxnLst>
              <a:cxn ang="T10">
                <a:pos x="T0" y="T1"/>
              </a:cxn>
              <a:cxn ang="T11">
                <a:pos x="T2" y="T3"/>
              </a:cxn>
              <a:cxn ang="T12">
                <a:pos x="T4" y="T5"/>
              </a:cxn>
              <a:cxn ang="T13">
                <a:pos x="T6" y="T7"/>
              </a:cxn>
              <a:cxn ang="T14">
                <a:pos x="T8" y="T9"/>
              </a:cxn>
            </a:cxnLst>
            <a:rect l="T15" t="T16" r="T17" b="T18"/>
            <a:pathLst>
              <a:path w="363" h="318">
                <a:moveTo>
                  <a:pt x="363" y="46"/>
                </a:moveTo>
                <a:cubicBezTo>
                  <a:pt x="336" y="23"/>
                  <a:pt x="310" y="0"/>
                  <a:pt x="272" y="0"/>
                </a:cubicBezTo>
                <a:cubicBezTo>
                  <a:pt x="234" y="0"/>
                  <a:pt x="174" y="16"/>
                  <a:pt x="136" y="46"/>
                </a:cubicBezTo>
                <a:cubicBezTo>
                  <a:pt x="98" y="76"/>
                  <a:pt x="68" y="137"/>
                  <a:pt x="45" y="182"/>
                </a:cubicBezTo>
                <a:cubicBezTo>
                  <a:pt x="22" y="227"/>
                  <a:pt x="11" y="272"/>
                  <a:pt x="0" y="318"/>
                </a:cubicBezTo>
              </a:path>
            </a:pathLst>
          </a:custGeom>
          <a:noFill/>
          <a:ln w="25400">
            <a:solidFill>
              <a:srgbClr val="FF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ja-JP" altLang="en-US" sz="2954">
              <a:solidFill>
                <a:prstClr val="black"/>
              </a:solidFill>
              <a:latin typeface="Calibri" pitchFamily="34" charset="0"/>
              <a:ea typeface="ＭＳ Ｐゴシック" charset="-128"/>
            </a:endParaRPr>
          </a:p>
        </p:txBody>
      </p:sp>
      <p:sp>
        <p:nvSpPr>
          <p:cNvPr id="31" name="Freeform 13"/>
          <p:cNvSpPr>
            <a:spLocks/>
          </p:cNvSpPr>
          <p:nvPr/>
        </p:nvSpPr>
        <p:spPr bwMode="auto">
          <a:xfrm flipH="1">
            <a:off x="7928128" y="5393090"/>
            <a:ext cx="866345" cy="300403"/>
          </a:xfrm>
          <a:custGeom>
            <a:avLst/>
            <a:gdLst>
              <a:gd name="T0" fmla="*/ 2147483647 w 363"/>
              <a:gd name="T1" fmla="*/ 2147483647 h 318"/>
              <a:gd name="T2" fmla="*/ 2147483647 w 363"/>
              <a:gd name="T3" fmla="*/ 0 h 318"/>
              <a:gd name="T4" fmla="*/ 2147483647 w 363"/>
              <a:gd name="T5" fmla="*/ 2147483647 h 318"/>
              <a:gd name="T6" fmla="*/ 2147483647 w 363"/>
              <a:gd name="T7" fmla="*/ 2147483647 h 318"/>
              <a:gd name="T8" fmla="*/ 0 w 363"/>
              <a:gd name="T9" fmla="*/ 2147483647 h 318"/>
              <a:gd name="T10" fmla="*/ 0 60000 65536"/>
              <a:gd name="T11" fmla="*/ 0 60000 65536"/>
              <a:gd name="T12" fmla="*/ 0 60000 65536"/>
              <a:gd name="T13" fmla="*/ 0 60000 65536"/>
              <a:gd name="T14" fmla="*/ 0 60000 65536"/>
              <a:gd name="T15" fmla="*/ 0 w 363"/>
              <a:gd name="T16" fmla="*/ 0 h 318"/>
              <a:gd name="T17" fmla="*/ 363 w 363"/>
              <a:gd name="T18" fmla="*/ 318 h 318"/>
            </a:gdLst>
            <a:ahLst/>
            <a:cxnLst>
              <a:cxn ang="T10">
                <a:pos x="T0" y="T1"/>
              </a:cxn>
              <a:cxn ang="T11">
                <a:pos x="T2" y="T3"/>
              </a:cxn>
              <a:cxn ang="T12">
                <a:pos x="T4" y="T5"/>
              </a:cxn>
              <a:cxn ang="T13">
                <a:pos x="T6" y="T7"/>
              </a:cxn>
              <a:cxn ang="T14">
                <a:pos x="T8" y="T9"/>
              </a:cxn>
            </a:cxnLst>
            <a:rect l="T15" t="T16" r="T17" b="T18"/>
            <a:pathLst>
              <a:path w="363" h="318">
                <a:moveTo>
                  <a:pt x="363" y="46"/>
                </a:moveTo>
                <a:cubicBezTo>
                  <a:pt x="336" y="23"/>
                  <a:pt x="310" y="0"/>
                  <a:pt x="272" y="0"/>
                </a:cubicBezTo>
                <a:cubicBezTo>
                  <a:pt x="234" y="0"/>
                  <a:pt x="174" y="16"/>
                  <a:pt x="136" y="46"/>
                </a:cubicBezTo>
                <a:cubicBezTo>
                  <a:pt x="98" y="76"/>
                  <a:pt x="68" y="137"/>
                  <a:pt x="45" y="182"/>
                </a:cubicBezTo>
                <a:cubicBezTo>
                  <a:pt x="22" y="227"/>
                  <a:pt x="11" y="272"/>
                  <a:pt x="0" y="318"/>
                </a:cubicBezTo>
              </a:path>
            </a:pathLst>
          </a:custGeom>
          <a:noFill/>
          <a:ln w="25400">
            <a:solidFill>
              <a:schemeClr val="tx2"/>
            </a:solidFill>
            <a:prstDash val="sysDash"/>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ja-JP" altLang="en-US" sz="2954">
              <a:solidFill>
                <a:prstClr val="black"/>
              </a:solidFill>
              <a:latin typeface="Calibri" pitchFamily="34" charset="0"/>
              <a:ea typeface="ＭＳ Ｐゴシック" charset="-128"/>
            </a:endParaRPr>
          </a:p>
        </p:txBody>
      </p:sp>
      <p:sp>
        <p:nvSpPr>
          <p:cNvPr id="32" name="テキスト ボックス 31"/>
          <p:cNvSpPr txBox="1"/>
          <p:nvPr/>
        </p:nvSpPr>
        <p:spPr>
          <a:xfrm>
            <a:off x="3851922" y="5157195"/>
            <a:ext cx="2210549" cy="887679"/>
          </a:xfrm>
          <a:prstGeom prst="rect">
            <a:avLst/>
          </a:prstGeom>
          <a:noFill/>
        </p:spPr>
        <p:txBody>
          <a:bodyPr wrap="square" rtlCol="0">
            <a:spAutoFit/>
          </a:bodyPr>
          <a:lstStyle/>
          <a:p>
            <a:r>
              <a:rPr lang="ja-JP" altLang="en-US" sz="1292" dirty="0"/>
              <a:t>施設の健全度や耐震性能の評価結果に基づき、</a:t>
            </a:r>
            <a:r>
              <a:rPr lang="ja-JP" altLang="en-US" sz="1292" u="sng" dirty="0"/>
              <a:t>将来の更新需要ピークを適切に平準化</a:t>
            </a:r>
            <a:r>
              <a:rPr lang="ja-JP" altLang="en-US" sz="1292" dirty="0"/>
              <a:t>することができる。</a:t>
            </a:r>
          </a:p>
        </p:txBody>
      </p:sp>
      <p:sp>
        <p:nvSpPr>
          <p:cNvPr id="10" name="スライド番号プレースホルダー 9"/>
          <p:cNvSpPr>
            <a:spLocks noGrp="1"/>
          </p:cNvSpPr>
          <p:nvPr>
            <p:ph type="sldNum" sz="quarter" idx="4"/>
          </p:nvPr>
        </p:nvSpPr>
        <p:spPr/>
        <p:txBody>
          <a:bodyPr/>
          <a:lstStyle/>
          <a:p>
            <a:pPr>
              <a:defRPr/>
            </a:pPr>
            <a:fld id="{B4EBB0DA-BF6C-4129-87A0-EA8FF391626F}" type="slidenum">
              <a:rPr lang="ja-JP" altLang="en-US" smtClean="0">
                <a:solidFill>
                  <a:prstClr val="black">
                    <a:tint val="75000"/>
                  </a:prstClr>
                </a:solidFill>
              </a:rPr>
              <a:pPr>
                <a:defRPr/>
              </a:pPr>
              <a:t>71</a:t>
            </a:fld>
            <a:endParaRPr lang="ja-JP" altLang="en-US" dirty="0">
              <a:solidFill>
                <a:prstClr val="black">
                  <a:tint val="75000"/>
                </a:prstClr>
              </a:solidFill>
            </a:endParaRPr>
          </a:p>
        </p:txBody>
      </p:sp>
    </p:spTree>
    <p:extLst>
      <p:ext uri="{BB962C8B-B14F-4D97-AF65-F5344CB8AC3E}">
        <p14:creationId xmlns:p14="http://schemas.microsoft.com/office/powerpoint/2010/main" val="30669631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平行四辺形 6"/>
          <p:cNvSpPr/>
          <p:nvPr/>
        </p:nvSpPr>
        <p:spPr>
          <a:xfrm>
            <a:off x="2151977" y="5741449"/>
            <a:ext cx="2202087" cy="421509"/>
          </a:xfrm>
          <a:custGeom>
            <a:avLst/>
            <a:gdLst>
              <a:gd name="connsiteX0" fmla="*/ 0 w 2100066"/>
              <a:gd name="connsiteY0" fmla="*/ 408968 h 408968"/>
              <a:gd name="connsiteX1" fmla="*/ 544831 w 2100066"/>
              <a:gd name="connsiteY1" fmla="*/ 0 h 408968"/>
              <a:gd name="connsiteX2" fmla="*/ 2100066 w 2100066"/>
              <a:gd name="connsiteY2" fmla="*/ 0 h 408968"/>
              <a:gd name="connsiteX3" fmla="*/ 1555235 w 2100066"/>
              <a:gd name="connsiteY3" fmla="*/ 408968 h 408968"/>
              <a:gd name="connsiteX4" fmla="*/ 0 w 2100066"/>
              <a:gd name="connsiteY4" fmla="*/ 408968 h 408968"/>
              <a:gd name="connsiteX0" fmla="*/ 0 w 2100066"/>
              <a:gd name="connsiteY0" fmla="*/ 408968 h 440718"/>
              <a:gd name="connsiteX1" fmla="*/ 544831 w 2100066"/>
              <a:gd name="connsiteY1" fmla="*/ 0 h 440718"/>
              <a:gd name="connsiteX2" fmla="*/ 2100066 w 2100066"/>
              <a:gd name="connsiteY2" fmla="*/ 0 h 440718"/>
              <a:gd name="connsiteX3" fmla="*/ 1660010 w 2100066"/>
              <a:gd name="connsiteY3" fmla="*/ 440718 h 440718"/>
              <a:gd name="connsiteX4" fmla="*/ 0 w 2100066"/>
              <a:gd name="connsiteY4" fmla="*/ 408968 h 440718"/>
              <a:gd name="connsiteX0" fmla="*/ 0 w 2122291"/>
              <a:gd name="connsiteY0" fmla="*/ 440718 h 440718"/>
              <a:gd name="connsiteX1" fmla="*/ 567056 w 2122291"/>
              <a:gd name="connsiteY1" fmla="*/ 0 h 440718"/>
              <a:gd name="connsiteX2" fmla="*/ 2122291 w 2122291"/>
              <a:gd name="connsiteY2" fmla="*/ 0 h 440718"/>
              <a:gd name="connsiteX3" fmla="*/ 1682235 w 2122291"/>
              <a:gd name="connsiteY3" fmla="*/ 440718 h 440718"/>
              <a:gd name="connsiteX4" fmla="*/ 0 w 2122291"/>
              <a:gd name="connsiteY4" fmla="*/ 440718 h 440718"/>
              <a:gd name="connsiteX0" fmla="*/ 0 w 2252466"/>
              <a:gd name="connsiteY0" fmla="*/ 440718 h 440718"/>
              <a:gd name="connsiteX1" fmla="*/ 567056 w 2252466"/>
              <a:gd name="connsiteY1" fmla="*/ 0 h 440718"/>
              <a:gd name="connsiteX2" fmla="*/ 2252466 w 2252466"/>
              <a:gd name="connsiteY2" fmla="*/ 0 h 440718"/>
              <a:gd name="connsiteX3" fmla="*/ 1682235 w 2252466"/>
              <a:gd name="connsiteY3" fmla="*/ 440718 h 440718"/>
              <a:gd name="connsiteX4" fmla="*/ 0 w 2252466"/>
              <a:gd name="connsiteY4" fmla="*/ 440718 h 440718"/>
              <a:gd name="connsiteX0" fmla="*/ 0 w 2234622"/>
              <a:gd name="connsiteY0" fmla="*/ 481144 h 481144"/>
              <a:gd name="connsiteX1" fmla="*/ 549212 w 2234622"/>
              <a:gd name="connsiteY1" fmla="*/ 0 h 481144"/>
              <a:gd name="connsiteX2" fmla="*/ 2234622 w 2234622"/>
              <a:gd name="connsiteY2" fmla="*/ 0 h 481144"/>
              <a:gd name="connsiteX3" fmla="*/ 1664391 w 2234622"/>
              <a:gd name="connsiteY3" fmla="*/ 440718 h 481144"/>
              <a:gd name="connsiteX4" fmla="*/ 0 w 2234622"/>
              <a:gd name="connsiteY4" fmla="*/ 481144 h 481144"/>
              <a:gd name="connsiteX0" fmla="*/ 0 w 2234622"/>
              <a:gd name="connsiteY0" fmla="*/ 481144 h 484513"/>
              <a:gd name="connsiteX1" fmla="*/ 549212 w 2234622"/>
              <a:gd name="connsiteY1" fmla="*/ 0 h 484513"/>
              <a:gd name="connsiteX2" fmla="*/ 2234622 w 2234622"/>
              <a:gd name="connsiteY2" fmla="*/ 0 h 484513"/>
              <a:gd name="connsiteX3" fmla="*/ 1673313 w 2234622"/>
              <a:gd name="connsiteY3" fmla="*/ 484513 h 484513"/>
              <a:gd name="connsiteX4" fmla="*/ 0 w 2234622"/>
              <a:gd name="connsiteY4" fmla="*/ 481144 h 484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4622" h="484513">
                <a:moveTo>
                  <a:pt x="0" y="481144"/>
                </a:moveTo>
                <a:lnTo>
                  <a:pt x="549212" y="0"/>
                </a:lnTo>
                <a:lnTo>
                  <a:pt x="2234622" y="0"/>
                </a:lnTo>
                <a:lnTo>
                  <a:pt x="1673313" y="484513"/>
                </a:lnTo>
                <a:lnTo>
                  <a:pt x="0" y="481144"/>
                </a:lnTo>
                <a:close/>
              </a:path>
            </a:pathLst>
          </a:cu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Calibri"/>
              <a:ea typeface="ＭＳ Ｐゴシック" panose="020B0600070205080204" pitchFamily="50" charset="-128"/>
            </a:endParaRPr>
          </a:p>
        </p:txBody>
      </p:sp>
      <p:sp>
        <p:nvSpPr>
          <p:cNvPr id="127" name="正方形/長方形 126"/>
          <p:cNvSpPr/>
          <p:nvPr/>
        </p:nvSpPr>
        <p:spPr>
          <a:xfrm>
            <a:off x="35661" y="-623498"/>
            <a:ext cx="8440615" cy="307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r>
              <a:rPr lang="ja-JP" altLang="en-US" sz="1477" dirty="0">
                <a:solidFill>
                  <a:prstClr val="white"/>
                </a:solidFill>
                <a:latin typeface="Calibri"/>
                <a:ea typeface="ＭＳ Ｐゴシック" panose="020B0600070205080204" pitchFamily="50" charset="-128"/>
              </a:rPr>
              <a:t>水道施設のアセットマネジメントの実施状況と更新計画等の関係</a:t>
            </a:r>
          </a:p>
        </p:txBody>
      </p:sp>
      <p:sp>
        <p:nvSpPr>
          <p:cNvPr id="175" name="Rectangle 2"/>
          <p:cNvSpPr txBox="1">
            <a:spLocks noChangeArrowheads="1"/>
          </p:cNvSpPr>
          <p:nvPr/>
        </p:nvSpPr>
        <p:spPr bwMode="auto">
          <a:xfrm>
            <a:off x="0" y="238858"/>
            <a:ext cx="9144000" cy="401733"/>
          </a:xfrm>
          <a:prstGeom prst="rect">
            <a:avLst/>
          </a:prstGeom>
          <a:solidFill>
            <a:srgbClr val="6666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0282" tIns="30141" rIns="60282" bIns="30141">
            <a:spAutoFit/>
          </a:bodyPr>
          <a:lstStyle>
            <a:lvl1pPr defTabSz="912813" eaLnBrk="0" hangingPunct="0">
              <a:defRPr kumimoji="1" sz="3200">
                <a:solidFill>
                  <a:schemeClr val="tx1"/>
                </a:solidFill>
                <a:latin typeface="Calibri" pitchFamily="34" charset="0"/>
                <a:ea typeface="ＭＳ Ｐゴシック" charset="-128"/>
              </a:defRPr>
            </a:lvl1pPr>
            <a:lvl2pPr marL="742950" indent="-285750" defTabSz="912813" eaLnBrk="0" hangingPunct="0">
              <a:defRPr kumimoji="1" sz="3200">
                <a:solidFill>
                  <a:schemeClr val="tx1"/>
                </a:solidFill>
                <a:latin typeface="Calibri" pitchFamily="34" charset="0"/>
                <a:ea typeface="ＭＳ Ｐゴシック" charset="-128"/>
              </a:defRPr>
            </a:lvl2pPr>
            <a:lvl3pPr marL="1143000" indent="-228600" defTabSz="912813" eaLnBrk="0" hangingPunct="0">
              <a:defRPr kumimoji="1" sz="3200">
                <a:solidFill>
                  <a:schemeClr val="tx1"/>
                </a:solidFill>
                <a:latin typeface="Calibri" pitchFamily="34" charset="0"/>
                <a:ea typeface="ＭＳ Ｐゴシック" charset="-128"/>
              </a:defRPr>
            </a:lvl3pPr>
            <a:lvl4pPr marL="1600200" indent="-228600" defTabSz="912813" eaLnBrk="0" hangingPunct="0">
              <a:defRPr kumimoji="1" sz="3200">
                <a:solidFill>
                  <a:schemeClr val="tx1"/>
                </a:solidFill>
                <a:latin typeface="Calibri" pitchFamily="34" charset="0"/>
                <a:ea typeface="ＭＳ Ｐゴシック" charset="-128"/>
              </a:defRPr>
            </a:lvl4pPr>
            <a:lvl5pPr marL="2057400" indent="-228600" defTabSz="912813" eaLnBrk="0" hangingPunct="0">
              <a:defRPr kumimoji="1" sz="3200">
                <a:solidFill>
                  <a:schemeClr val="tx1"/>
                </a:solidFill>
                <a:latin typeface="Calibri" pitchFamily="34" charset="0"/>
                <a:ea typeface="ＭＳ Ｐゴシック" charset="-128"/>
              </a:defRPr>
            </a:lvl5pPr>
            <a:lvl6pPr marL="2514600" indent="-228600" defTabSz="912813" eaLnBrk="0" fontAlgn="base" hangingPunct="0">
              <a:spcBef>
                <a:spcPct val="0"/>
              </a:spcBef>
              <a:spcAft>
                <a:spcPct val="0"/>
              </a:spcAft>
              <a:defRPr kumimoji="1" sz="3200">
                <a:solidFill>
                  <a:schemeClr val="tx1"/>
                </a:solidFill>
                <a:latin typeface="Calibri" pitchFamily="34" charset="0"/>
                <a:ea typeface="ＭＳ Ｐゴシック" charset="-128"/>
              </a:defRPr>
            </a:lvl6pPr>
            <a:lvl7pPr marL="2971800" indent="-228600" defTabSz="912813" eaLnBrk="0" fontAlgn="base" hangingPunct="0">
              <a:spcBef>
                <a:spcPct val="0"/>
              </a:spcBef>
              <a:spcAft>
                <a:spcPct val="0"/>
              </a:spcAft>
              <a:defRPr kumimoji="1" sz="3200">
                <a:solidFill>
                  <a:schemeClr val="tx1"/>
                </a:solidFill>
                <a:latin typeface="Calibri" pitchFamily="34" charset="0"/>
                <a:ea typeface="ＭＳ Ｐゴシック" charset="-128"/>
              </a:defRPr>
            </a:lvl7pPr>
            <a:lvl8pPr marL="3429000" indent="-228600" defTabSz="912813" eaLnBrk="0" fontAlgn="base" hangingPunct="0">
              <a:spcBef>
                <a:spcPct val="0"/>
              </a:spcBef>
              <a:spcAft>
                <a:spcPct val="0"/>
              </a:spcAft>
              <a:defRPr kumimoji="1" sz="3200">
                <a:solidFill>
                  <a:schemeClr val="tx1"/>
                </a:solidFill>
                <a:latin typeface="Calibri" pitchFamily="34" charset="0"/>
                <a:ea typeface="ＭＳ Ｐゴシック" charset="-128"/>
              </a:defRPr>
            </a:lvl8pPr>
            <a:lvl9pPr marL="3886200" indent="-228600" defTabSz="912813" eaLnBrk="0" fontAlgn="base" hangingPunct="0">
              <a:spcBef>
                <a:spcPct val="0"/>
              </a:spcBef>
              <a:spcAft>
                <a:spcPct val="0"/>
              </a:spcAft>
              <a:defRPr kumimoji="1" sz="3200">
                <a:solidFill>
                  <a:schemeClr val="tx1"/>
                </a:solidFill>
                <a:latin typeface="Calibri" pitchFamily="34" charset="0"/>
                <a:ea typeface="ＭＳ Ｐゴシック" charset="-128"/>
              </a:defRPr>
            </a:lvl9pPr>
          </a:lstStyle>
          <a:p>
            <a:pPr algn="ctr" defTabSz="842618" eaLnBrk="1" hangingPunct="1">
              <a:defRPr/>
            </a:pPr>
            <a:r>
              <a:rPr lang="ja-JP" altLang="en-US" sz="2215" dirty="0">
                <a:solidFill>
                  <a:srgbClr val="FFFFFF"/>
                </a:solidFill>
                <a:latin typeface="HGP創英角ｺﾞｼｯｸUB" pitchFamily="50" charset="-128"/>
                <a:ea typeface="HGP創英角ｺﾞｼｯｸUB" pitchFamily="50" charset="-128"/>
              </a:rPr>
              <a:t>アセットマネジメントの実施状況等</a:t>
            </a:r>
          </a:p>
        </p:txBody>
      </p:sp>
      <p:sp>
        <p:nvSpPr>
          <p:cNvPr id="82" name="テキスト ボックス 81"/>
          <p:cNvSpPr txBox="1"/>
          <p:nvPr/>
        </p:nvSpPr>
        <p:spPr>
          <a:xfrm>
            <a:off x="1880728" y="5353364"/>
            <a:ext cx="196139" cy="205890"/>
          </a:xfrm>
          <a:prstGeom prst="rect">
            <a:avLst/>
          </a:prstGeom>
          <a:noFill/>
        </p:spPr>
        <p:txBody>
          <a:bodyPr wrap="square" rtlCol="0">
            <a:spAutoFit/>
          </a:bodyPr>
          <a:lstStyle/>
          <a:p>
            <a:pPr defTabSz="844083">
              <a:defRPr/>
            </a:pPr>
            <a:r>
              <a:rPr lang="en-US" altLang="ja-JP" sz="738" dirty="0">
                <a:solidFill>
                  <a:prstClr val="black"/>
                </a:solidFill>
                <a:latin typeface="Calibri"/>
                <a:ea typeface="ＭＳ Ｐゴシック" panose="020B0600070205080204" pitchFamily="50" charset="-128"/>
              </a:rPr>
              <a:t>6</a:t>
            </a:r>
            <a:endParaRPr lang="ja-JP" altLang="en-US" sz="738" dirty="0">
              <a:solidFill>
                <a:prstClr val="black"/>
              </a:solidFill>
              <a:latin typeface="Calibri"/>
              <a:ea typeface="ＭＳ Ｐゴシック" panose="020B0600070205080204" pitchFamily="50" charset="-128"/>
            </a:endParaRPr>
          </a:p>
        </p:txBody>
      </p:sp>
      <p:sp>
        <p:nvSpPr>
          <p:cNvPr id="3" name="テキスト ボックス 2"/>
          <p:cNvSpPr txBox="1"/>
          <p:nvPr/>
        </p:nvSpPr>
        <p:spPr>
          <a:xfrm>
            <a:off x="333601" y="6136536"/>
            <a:ext cx="846707" cy="490006"/>
          </a:xfrm>
          <a:prstGeom prst="rect">
            <a:avLst/>
          </a:prstGeom>
          <a:noFill/>
        </p:spPr>
        <p:txBody>
          <a:bodyPr wrap="none" rtlCol="0">
            <a:spAutoFit/>
          </a:bodyPr>
          <a:lstStyle/>
          <a:p>
            <a:pPr defTabSz="844083">
              <a:defRPr/>
            </a:pPr>
            <a:r>
              <a:rPr lang="en-US" altLang="ja-JP" sz="1292" dirty="0">
                <a:solidFill>
                  <a:prstClr val="black"/>
                </a:solidFill>
                <a:latin typeface="Calibri"/>
                <a:ea typeface="ＭＳ Ｐゴシック" panose="020B0600070205080204" pitchFamily="50" charset="-128"/>
              </a:rPr>
              <a:t>        A</a:t>
            </a:r>
          </a:p>
          <a:p>
            <a:pPr defTabSz="844083">
              <a:defRPr/>
            </a:pPr>
            <a:r>
              <a:rPr lang="ja-JP" altLang="en-US" sz="1292" dirty="0">
                <a:solidFill>
                  <a:prstClr val="black"/>
                </a:solidFill>
                <a:latin typeface="Calibri"/>
                <a:ea typeface="ＭＳ Ｐゴシック" panose="020B0600070205080204" pitchFamily="50" charset="-128"/>
              </a:rPr>
              <a:t>（簡略型）</a:t>
            </a:r>
          </a:p>
        </p:txBody>
      </p:sp>
      <p:sp>
        <p:nvSpPr>
          <p:cNvPr id="103" name="テキスト ボックス 102"/>
          <p:cNvSpPr txBox="1"/>
          <p:nvPr/>
        </p:nvSpPr>
        <p:spPr>
          <a:xfrm>
            <a:off x="1236412" y="6136536"/>
            <a:ext cx="846707" cy="490006"/>
          </a:xfrm>
          <a:prstGeom prst="rect">
            <a:avLst/>
          </a:prstGeom>
          <a:noFill/>
        </p:spPr>
        <p:txBody>
          <a:bodyPr wrap="none" rtlCol="0">
            <a:spAutoFit/>
          </a:bodyPr>
          <a:lstStyle/>
          <a:p>
            <a:pPr defTabSz="844083">
              <a:defRPr/>
            </a:pPr>
            <a:r>
              <a:rPr lang="en-US" altLang="ja-JP" sz="1292" dirty="0">
                <a:solidFill>
                  <a:prstClr val="black"/>
                </a:solidFill>
                <a:latin typeface="Calibri"/>
                <a:ea typeface="ＭＳ Ｐゴシック" panose="020B0600070205080204" pitchFamily="50" charset="-128"/>
              </a:rPr>
              <a:t>        B</a:t>
            </a:r>
          </a:p>
          <a:p>
            <a:pPr defTabSz="844083">
              <a:defRPr/>
            </a:pPr>
            <a:r>
              <a:rPr lang="ja-JP" altLang="en-US" sz="1292" dirty="0">
                <a:solidFill>
                  <a:prstClr val="black"/>
                </a:solidFill>
                <a:latin typeface="Calibri"/>
                <a:ea typeface="ＭＳ Ｐゴシック" panose="020B0600070205080204" pitchFamily="50" charset="-128"/>
              </a:rPr>
              <a:t>（簡略型）</a:t>
            </a:r>
          </a:p>
        </p:txBody>
      </p:sp>
      <p:sp>
        <p:nvSpPr>
          <p:cNvPr id="104" name="テキスト ボックス 103"/>
          <p:cNvSpPr txBox="1"/>
          <p:nvPr/>
        </p:nvSpPr>
        <p:spPr>
          <a:xfrm>
            <a:off x="2140820" y="6128297"/>
            <a:ext cx="846707" cy="490006"/>
          </a:xfrm>
          <a:prstGeom prst="rect">
            <a:avLst/>
          </a:prstGeom>
          <a:noFill/>
        </p:spPr>
        <p:txBody>
          <a:bodyPr wrap="none" rtlCol="0">
            <a:spAutoFit/>
          </a:bodyPr>
          <a:lstStyle/>
          <a:p>
            <a:pPr defTabSz="844083">
              <a:defRPr/>
            </a:pPr>
            <a:r>
              <a:rPr lang="en-US" altLang="ja-JP" sz="1292" dirty="0">
                <a:solidFill>
                  <a:prstClr val="black"/>
                </a:solidFill>
                <a:latin typeface="Calibri"/>
                <a:ea typeface="ＭＳ Ｐゴシック" panose="020B0600070205080204" pitchFamily="50" charset="-128"/>
              </a:rPr>
              <a:t>        C</a:t>
            </a:r>
          </a:p>
          <a:p>
            <a:pPr defTabSz="844083">
              <a:defRPr/>
            </a:pPr>
            <a:r>
              <a:rPr lang="ja-JP" altLang="en-US" sz="1292" dirty="0">
                <a:solidFill>
                  <a:prstClr val="black"/>
                </a:solidFill>
                <a:latin typeface="Calibri"/>
                <a:ea typeface="ＭＳ Ｐゴシック" panose="020B0600070205080204" pitchFamily="50" charset="-128"/>
              </a:rPr>
              <a:t>（標準型）</a:t>
            </a:r>
          </a:p>
        </p:txBody>
      </p:sp>
      <p:sp>
        <p:nvSpPr>
          <p:cNvPr id="105" name="テキスト ボックス 104"/>
          <p:cNvSpPr txBox="1"/>
          <p:nvPr/>
        </p:nvSpPr>
        <p:spPr>
          <a:xfrm>
            <a:off x="3067642" y="6131029"/>
            <a:ext cx="846707" cy="490006"/>
          </a:xfrm>
          <a:prstGeom prst="rect">
            <a:avLst/>
          </a:prstGeom>
          <a:noFill/>
        </p:spPr>
        <p:txBody>
          <a:bodyPr wrap="none" rtlCol="0">
            <a:spAutoFit/>
          </a:bodyPr>
          <a:lstStyle/>
          <a:p>
            <a:pPr defTabSz="844083">
              <a:defRPr/>
            </a:pPr>
            <a:r>
              <a:rPr lang="en-US" altLang="ja-JP" sz="1292" dirty="0">
                <a:solidFill>
                  <a:prstClr val="black"/>
                </a:solidFill>
                <a:latin typeface="Calibri"/>
                <a:ea typeface="ＭＳ Ｐゴシック" panose="020B0600070205080204" pitchFamily="50" charset="-128"/>
              </a:rPr>
              <a:t>       D</a:t>
            </a:r>
          </a:p>
          <a:p>
            <a:pPr defTabSz="844083">
              <a:defRPr/>
            </a:pPr>
            <a:r>
              <a:rPr lang="ja-JP" altLang="en-US" sz="1292" dirty="0">
                <a:solidFill>
                  <a:prstClr val="black"/>
                </a:solidFill>
                <a:latin typeface="Calibri"/>
                <a:ea typeface="ＭＳ Ｐゴシック" panose="020B0600070205080204" pitchFamily="50" charset="-128"/>
              </a:rPr>
              <a:t>（詳細型）</a:t>
            </a:r>
          </a:p>
        </p:txBody>
      </p:sp>
      <p:sp>
        <p:nvSpPr>
          <p:cNvPr id="106" name="テキスト ボックス 105"/>
          <p:cNvSpPr txBox="1"/>
          <p:nvPr/>
        </p:nvSpPr>
        <p:spPr>
          <a:xfrm>
            <a:off x="4781104" y="5289840"/>
            <a:ext cx="1215614" cy="291170"/>
          </a:xfrm>
          <a:prstGeom prst="rect">
            <a:avLst/>
          </a:prstGeom>
          <a:noFill/>
        </p:spPr>
        <p:txBody>
          <a:bodyPr wrap="square" rtlCol="0">
            <a:spAutoFit/>
          </a:bodyPr>
          <a:lstStyle/>
          <a:p>
            <a:pPr defTabSz="844083">
              <a:defRPr/>
            </a:pPr>
            <a:r>
              <a:rPr lang="en-US" altLang="ja-JP" sz="1292" dirty="0">
                <a:solidFill>
                  <a:prstClr val="black"/>
                </a:solidFill>
                <a:latin typeface="Calibri"/>
                <a:ea typeface="ＭＳ Ｐゴシック" panose="020B0600070205080204" pitchFamily="50" charset="-128"/>
              </a:rPr>
              <a:t>1</a:t>
            </a:r>
            <a:r>
              <a:rPr lang="ja-JP" altLang="en-US" sz="1292" dirty="0">
                <a:solidFill>
                  <a:prstClr val="black"/>
                </a:solidFill>
                <a:latin typeface="Calibri"/>
                <a:ea typeface="ＭＳ Ｐゴシック" panose="020B0600070205080204" pitchFamily="50" charset="-128"/>
              </a:rPr>
              <a:t>（簡略型）</a:t>
            </a:r>
          </a:p>
        </p:txBody>
      </p:sp>
      <p:sp>
        <p:nvSpPr>
          <p:cNvPr id="107" name="テキスト ボックス 106"/>
          <p:cNvSpPr txBox="1"/>
          <p:nvPr/>
        </p:nvSpPr>
        <p:spPr>
          <a:xfrm>
            <a:off x="4590243" y="5497598"/>
            <a:ext cx="1279046" cy="291170"/>
          </a:xfrm>
          <a:prstGeom prst="rect">
            <a:avLst/>
          </a:prstGeom>
          <a:noFill/>
        </p:spPr>
        <p:txBody>
          <a:bodyPr wrap="square" rtlCol="0">
            <a:spAutoFit/>
          </a:bodyPr>
          <a:lstStyle/>
          <a:p>
            <a:pPr defTabSz="844083">
              <a:defRPr/>
            </a:pPr>
            <a:r>
              <a:rPr lang="en-US" altLang="ja-JP" sz="1292" dirty="0">
                <a:solidFill>
                  <a:prstClr val="black"/>
                </a:solidFill>
                <a:latin typeface="Calibri"/>
                <a:ea typeface="ＭＳ Ｐゴシック" panose="020B0600070205080204" pitchFamily="50" charset="-128"/>
              </a:rPr>
              <a:t>2</a:t>
            </a:r>
            <a:r>
              <a:rPr lang="ja-JP" altLang="en-US" sz="1292" dirty="0">
                <a:solidFill>
                  <a:prstClr val="black"/>
                </a:solidFill>
                <a:latin typeface="Calibri"/>
                <a:ea typeface="ＭＳ Ｐゴシック" panose="020B0600070205080204" pitchFamily="50" charset="-128"/>
              </a:rPr>
              <a:t>（簡略型）</a:t>
            </a:r>
          </a:p>
        </p:txBody>
      </p:sp>
      <p:sp>
        <p:nvSpPr>
          <p:cNvPr id="108" name="テキスト ボックス 107"/>
          <p:cNvSpPr txBox="1"/>
          <p:nvPr/>
        </p:nvSpPr>
        <p:spPr>
          <a:xfrm>
            <a:off x="4354064" y="5699726"/>
            <a:ext cx="1230644" cy="291170"/>
          </a:xfrm>
          <a:prstGeom prst="rect">
            <a:avLst/>
          </a:prstGeom>
          <a:noFill/>
        </p:spPr>
        <p:txBody>
          <a:bodyPr wrap="square" rtlCol="0">
            <a:spAutoFit/>
          </a:bodyPr>
          <a:lstStyle/>
          <a:p>
            <a:pPr defTabSz="844083">
              <a:defRPr/>
            </a:pPr>
            <a:r>
              <a:rPr lang="en-US" altLang="ja-JP" sz="1292" dirty="0">
                <a:solidFill>
                  <a:prstClr val="black"/>
                </a:solidFill>
                <a:latin typeface="Calibri"/>
                <a:ea typeface="ＭＳ Ｐゴシック" panose="020B0600070205080204" pitchFamily="50" charset="-128"/>
              </a:rPr>
              <a:t>3</a:t>
            </a:r>
            <a:r>
              <a:rPr lang="ja-JP" altLang="en-US" sz="1292" dirty="0">
                <a:solidFill>
                  <a:prstClr val="black"/>
                </a:solidFill>
                <a:latin typeface="Calibri"/>
                <a:ea typeface="ＭＳ Ｐゴシック" panose="020B0600070205080204" pitchFamily="50" charset="-128"/>
              </a:rPr>
              <a:t>（標準型）</a:t>
            </a:r>
          </a:p>
        </p:txBody>
      </p:sp>
      <p:sp>
        <p:nvSpPr>
          <p:cNvPr id="109" name="テキスト ボックス 108"/>
          <p:cNvSpPr txBox="1"/>
          <p:nvPr/>
        </p:nvSpPr>
        <p:spPr>
          <a:xfrm>
            <a:off x="4056381" y="5904900"/>
            <a:ext cx="1433245" cy="291170"/>
          </a:xfrm>
          <a:prstGeom prst="rect">
            <a:avLst/>
          </a:prstGeom>
          <a:noFill/>
        </p:spPr>
        <p:txBody>
          <a:bodyPr wrap="square" rtlCol="0">
            <a:spAutoFit/>
          </a:bodyPr>
          <a:lstStyle/>
          <a:p>
            <a:pPr defTabSz="844083">
              <a:defRPr/>
            </a:pPr>
            <a:r>
              <a:rPr lang="en-US" altLang="ja-JP" sz="1292" dirty="0">
                <a:solidFill>
                  <a:prstClr val="black"/>
                </a:solidFill>
                <a:latin typeface="Calibri"/>
                <a:ea typeface="ＭＳ Ｐゴシック" panose="020B0600070205080204" pitchFamily="50" charset="-128"/>
              </a:rPr>
              <a:t>4</a:t>
            </a:r>
            <a:r>
              <a:rPr lang="ja-JP" altLang="en-US" sz="1292" dirty="0">
                <a:solidFill>
                  <a:prstClr val="black"/>
                </a:solidFill>
                <a:latin typeface="Calibri"/>
                <a:ea typeface="ＭＳ Ｐゴシック" panose="020B0600070205080204" pitchFamily="50" charset="-128"/>
              </a:rPr>
              <a:t>（詳細型）</a:t>
            </a:r>
          </a:p>
        </p:txBody>
      </p:sp>
      <p:sp>
        <p:nvSpPr>
          <p:cNvPr id="138" name="角丸四角形 137"/>
          <p:cNvSpPr/>
          <p:nvPr/>
        </p:nvSpPr>
        <p:spPr>
          <a:xfrm>
            <a:off x="5597282" y="3106505"/>
            <a:ext cx="3510415" cy="3123954"/>
          </a:xfrm>
          <a:prstGeom prst="roundRect">
            <a:avLst>
              <a:gd name="adj" fmla="val 460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defRPr/>
            </a:pPr>
            <a:r>
              <a:rPr lang="ja-JP" altLang="en-US" sz="1477" b="1" dirty="0">
                <a:solidFill>
                  <a:prstClr val="black"/>
                </a:solidFill>
                <a:latin typeface="Calibri"/>
                <a:ea typeface="ＭＳ Ｐゴシック" panose="020B0600070205080204" pitchFamily="50" charset="-128"/>
              </a:rPr>
              <a:t>アセットマネジメントの実施状況等</a:t>
            </a:r>
            <a:endParaRPr lang="en-US" altLang="ja-JP" sz="1477" b="1" dirty="0">
              <a:solidFill>
                <a:prstClr val="black"/>
              </a:solidFill>
              <a:latin typeface="Calibri"/>
              <a:ea typeface="ＭＳ Ｐゴシック" panose="020B0600070205080204" pitchFamily="50" charset="-128"/>
            </a:endParaRPr>
          </a:p>
          <a:p>
            <a:pPr marL="164127" indent="-164127" defTabSz="844083">
              <a:buFont typeface="Wingdings" panose="05000000000000000000" pitchFamily="2" charset="2"/>
              <a:buChar char="Ø"/>
              <a:defRPr/>
            </a:pPr>
            <a:r>
              <a:rPr lang="ja-JP" altLang="en-US" sz="1385" dirty="0">
                <a:solidFill>
                  <a:prstClr val="black"/>
                </a:solidFill>
                <a:latin typeface="Calibri"/>
                <a:ea typeface="ＭＳ Ｐゴシック" panose="020B0600070205080204" pitchFamily="50" charset="-128"/>
              </a:rPr>
              <a:t>平成</a:t>
            </a:r>
            <a:r>
              <a:rPr lang="en-US" altLang="ja-JP" sz="1385" dirty="0">
                <a:solidFill>
                  <a:prstClr val="black"/>
                </a:solidFill>
                <a:latin typeface="Calibri"/>
                <a:ea typeface="ＭＳ Ｐゴシック" panose="020B0600070205080204" pitchFamily="50" charset="-128"/>
              </a:rPr>
              <a:t>29</a:t>
            </a:r>
            <a:r>
              <a:rPr lang="ja-JP" altLang="en-US" sz="1385" dirty="0">
                <a:solidFill>
                  <a:prstClr val="black"/>
                </a:solidFill>
                <a:latin typeface="Calibri"/>
                <a:ea typeface="ＭＳ Ｐゴシック" panose="020B0600070205080204" pitchFamily="50" charset="-128"/>
              </a:rPr>
              <a:t>年度の</a:t>
            </a:r>
            <a:r>
              <a:rPr lang="ja-JP" altLang="en-US" sz="1385" u="sng" dirty="0">
                <a:solidFill>
                  <a:prstClr val="black"/>
                </a:solidFill>
                <a:latin typeface="Calibri"/>
                <a:ea typeface="ＭＳ Ｐゴシック" panose="020B0600070205080204" pitchFamily="50" charset="-128"/>
              </a:rPr>
              <a:t>アセットマネジメントを実施</a:t>
            </a:r>
            <a:r>
              <a:rPr lang="ja-JP" altLang="en-US" sz="1385" dirty="0">
                <a:solidFill>
                  <a:prstClr val="black"/>
                </a:solidFill>
                <a:latin typeface="Calibri"/>
                <a:ea typeface="ＭＳ Ｐゴシック" panose="020B0600070205080204" pitchFamily="50" charset="-128"/>
              </a:rPr>
              <a:t>している事業者</a:t>
            </a:r>
            <a:r>
              <a:rPr lang="en-US" altLang="ja-JP" sz="1385" baseline="30000" dirty="0">
                <a:solidFill>
                  <a:prstClr val="black"/>
                </a:solidFill>
                <a:latin typeface="Calibri"/>
                <a:ea typeface="ＭＳ Ｐゴシック" panose="020B0600070205080204" pitchFamily="50" charset="-128"/>
              </a:rPr>
              <a:t>※1</a:t>
            </a:r>
            <a:r>
              <a:rPr lang="ja-JP" altLang="en-US" sz="1385" dirty="0">
                <a:solidFill>
                  <a:prstClr val="black"/>
                </a:solidFill>
                <a:latin typeface="Calibri"/>
                <a:ea typeface="ＭＳ Ｐゴシック" panose="020B0600070205080204" pitchFamily="50" charset="-128"/>
              </a:rPr>
              <a:t>は </a:t>
            </a:r>
            <a:r>
              <a:rPr lang="en-US" altLang="ja-JP" sz="1385" u="sng" dirty="0">
                <a:solidFill>
                  <a:prstClr val="black"/>
                </a:solidFill>
                <a:latin typeface="Calibri"/>
                <a:ea typeface="ＭＳ Ｐゴシック" panose="020B0600070205080204" pitchFamily="50" charset="-128"/>
              </a:rPr>
              <a:t>75.6% </a:t>
            </a:r>
            <a:r>
              <a:rPr lang="ja-JP" altLang="en-US" sz="1385" dirty="0">
                <a:solidFill>
                  <a:prstClr val="black"/>
                </a:solidFill>
                <a:latin typeface="Calibri"/>
                <a:ea typeface="ＭＳ Ｐゴシック" panose="020B0600070205080204" pitchFamily="50" charset="-128"/>
              </a:rPr>
              <a:t>（</a:t>
            </a:r>
            <a:r>
              <a:rPr lang="en-US" altLang="ja-JP" sz="1385" dirty="0">
                <a:solidFill>
                  <a:prstClr val="black"/>
                </a:solidFill>
                <a:latin typeface="Calibri"/>
                <a:ea typeface="ＭＳ Ｐゴシック" panose="020B0600070205080204" pitchFamily="50" charset="-128"/>
              </a:rPr>
              <a:t>1,084</a:t>
            </a:r>
            <a:r>
              <a:rPr lang="ja-JP" altLang="en-US" sz="1385" dirty="0">
                <a:solidFill>
                  <a:prstClr val="black"/>
                </a:solidFill>
                <a:latin typeface="Calibri"/>
                <a:ea typeface="ＭＳ Ｐゴシック" panose="020B0600070205080204" pitchFamily="50" charset="-128"/>
              </a:rPr>
              <a:t>事業者）。</a:t>
            </a:r>
            <a:endParaRPr lang="en-US" altLang="ja-JP" sz="1385" dirty="0">
              <a:solidFill>
                <a:prstClr val="black"/>
              </a:solidFill>
              <a:latin typeface="Calibri"/>
              <a:ea typeface="ＭＳ Ｐゴシック" panose="020B0600070205080204" pitchFamily="50" charset="-128"/>
            </a:endParaRPr>
          </a:p>
          <a:p>
            <a:pPr marL="164127" indent="-164127" defTabSz="844083">
              <a:buFont typeface="Wingdings" panose="05000000000000000000" pitchFamily="2" charset="2"/>
              <a:buChar char="Ø"/>
              <a:defRPr/>
            </a:pPr>
            <a:r>
              <a:rPr lang="ja-JP" altLang="en-US" sz="1385" u="sng" dirty="0">
                <a:solidFill>
                  <a:prstClr val="black"/>
                </a:solidFill>
                <a:latin typeface="Calibri"/>
                <a:ea typeface="ＭＳ Ｐゴシック" panose="020B0600070205080204" pitchFamily="50" charset="-128"/>
              </a:rPr>
              <a:t>標準精度（タイプ３・</a:t>
            </a:r>
            <a:r>
              <a:rPr lang="en-US" altLang="ja-JP" sz="1385" u="sng" dirty="0">
                <a:solidFill>
                  <a:prstClr val="black"/>
                </a:solidFill>
                <a:latin typeface="Calibri"/>
                <a:ea typeface="ＭＳ Ｐゴシック" panose="020B0600070205080204" pitchFamily="50" charset="-128"/>
              </a:rPr>
              <a:t>C</a:t>
            </a:r>
            <a:r>
              <a:rPr lang="en-US" altLang="ja-JP" sz="1385" u="sng" baseline="30000" dirty="0">
                <a:solidFill>
                  <a:prstClr val="black"/>
                </a:solidFill>
                <a:latin typeface="Calibri"/>
                <a:ea typeface="ＭＳ Ｐゴシック" panose="020B0600070205080204" pitchFamily="50" charset="-128"/>
              </a:rPr>
              <a:t>※2</a:t>
            </a:r>
            <a:r>
              <a:rPr lang="ja-JP" altLang="en-US" sz="1385" u="sng" dirty="0">
                <a:solidFill>
                  <a:prstClr val="black"/>
                </a:solidFill>
                <a:latin typeface="Calibri"/>
                <a:ea typeface="ＭＳ Ｐゴシック" panose="020B0600070205080204" pitchFamily="50" charset="-128"/>
              </a:rPr>
              <a:t>）以上</a:t>
            </a:r>
            <a:r>
              <a:rPr lang="ja-JP" altLang="en-US" sz="1385" dirty="0">
                <a:solidFill>
                  <a:prstClr val="black"/>
                </a:solidFill>
                <a:latin typeface="Calibri"/>
                <a:ea typeface="ＭＳ Ｐゴシック" panose="020B0600070205080204" pitchFamily="50" charset="-128"/>
              </a:rPr>
              <a:t>で実施している事業者</a:t>
            </a:r>
            <a:r>
              <a:rPr lang="en-US" altLang="ja-JP" sz="1385" baseline="30000" dirty="0">
                <a:solidFill>
                  <a:prstClr val="black"/>
                </a:solidFill>
                <a:latin typeface="Calibri"/>
                <a:ea typeface="ＭＳ Ｐゴシック" panose="020B0600070205080204" pitchFamily="50" charset="-128"/>
              </a:rPr>
              <a:t>※1</a:t>
            </a:r>
            <a:r>
              <a:rPr lang="ja-JP" altLang="en-US" sz="1385" dirty="0">
                <a:solidFill>
                  <a:prstClr val="black"/>
                </a:solidFill>
                <a:latin typeface="Calibri"/>
                <a:ea typeface="ＭＳ Ｐゴシック" panose="020B0600070205080204" pitchFamily="50" charset="-128"/>
              </a:rPr>
              <a:t>は </a:t>
            </a:r>
            <a:r>
              <a:rPr lang="en-US" altLang="ja-JP" sz="1385" u="sng" dirty="0">
                <a:solidFill>
                  <a:prstClr val="black"/>
                </a:solidFill>
                <a:latin typeface="Calibri"/>
                <a:ea typeface="ＭＳ Ｐゴシック" panose="020B0600070205080204" pitchFamily="50" charset="-128"/>
              </a:rPr>
              <a:t>45.2% </a:t>
            </a:r>
            <a:r>
              <a:rPr lang="ja-JP" altLang="en-US" sz="1385" dirty="0">
                <a:solidFill>
                  <a:prstClr val="black"/>
                </a:solidFill>
                <a:latin typeface="Calibri"/>
                <a:ea typeface="ＭＳ Ｐゴシック" panose="020B0600070205080204" pitchFamily="50" charset="-128"/>
              </a:rPr>
              <a:t>（</a:t>
            </a:r>
            <a:r>
              <a:rPr lang="en-US" altLang="ja-JP" sz="1385" dirty="0">
                <a:solidFill>
                  <a:prstClr val="black"/>
                </a:solidFill>
                <a:latin typeface="Calibri"/>
                <a:ea typeface="ＭＳ Ｐゴシック" panose="020B0600070205080204" pitchFamily="50" charset="-128"/>
              </a:rPr>
              <a:t>648</a:t>
            </a:r>
            <a:r>
              <a:rPr lang="ja-JP" altLang="en-US" sz="1385" dirty="0">
                <a:solidFill>
                  <a:prstClr val="black"/>
                </a:solidFill>
                <a:latin typeface="Calibri"/>
                <a:ea typeface="ＭＳ Ｐゴシック" panose="020B0600070205080204" pitchFamily="50" charset="-128"/>
              </a:rPr>
              <a:t>事業者）。</a:t>
            </a:r>
            <a:endParaRPr lang="en-US" altLang="ja-JP" sz="1385" dirty="0">
              <a:solidFill>
                <a:prstClr val="black"/>
              </a:solidFill>
              <a:latin typeface="Calibri"/>
              <a:ea typeface="ＭＳ Ｐゴシック" panose="020B0600070205080204" pitchFamily="50" charset="-128"/>
            </a:endParaRPr>
          </a:p>
          <a:p>
            <a:pPr marL="265853" indent="-265853" defTabSz="844083">
              <a:buFont typeface="Wingdings" panose="05000000000000000000" pitchFamily="2" charset="2"/>
              <a:buChar char="Ø"/>
              <a:defRPr/>
            </a:pPr>
            <a:r>
              <a:rPr lang="ja-JP" altLang="en-US" sz="1385" u="sng" dirty="0">
                <a:solidFill>
                  <a:prstClr val="black"/>
                </a:solidFill>
                <a:latin typeface="Calibri"/>
                <a:ea typeface="ＭＳ Ｐゴシック" panose="020B0600070205080204" pitchFamily="50" charset="-128"/>
              </a:rPr>
              <a:t>標準精度（タイプ３・</a:t>
            </a:r>
            <a:r>
              <a:rPr lang="en-US" altLang="ja-JP" sz="1385" u="sng" dirty="0">
                <a:solidFill>
                  <a:prstClr val="black"/>
                </a:solidFill>
                <a:latin typeface="Calibri"/>
                <a:ea typeface="ＭＳ Ｐゴシック" panose="020B0600070205080204" pitchFamily="50" charset="-128"/>
              </a:rPr>
              <a:t>C</a:t>
            </a:r>
            <a:r>
              <a:rPr lang="en-US" altLang="ja-JP" sz="1385" u="sng" baseline="30000" dirty="0">
                <a:solidFill>
                  <a:prstClr val="black"/>
                </a:solidFill>
                <a:latin typeface="Calibri"/>
                <a:ea typeface="ＭＳ Ｐゴシック" panose="020B0600070205080204" pitchFamily="50" charset="-128"/>
              </a:rPr>
              <a:t>※2</a:t>
            </a:r>
            <a:r>
              <a:rPr lang="ja-JP" altLang="en-US" sz="1385" u="sng" dirty="0">
                <a:solidFill>
                  <a:prstClr val="black"/>
                </a:solidFill>
                <a:latin typeface="Calibri"/>
                <a:ea typeface="ＭＳ Ｐゴシック" panose="020B0600070205080204" pitchFamily="50" charset="-128"/>
              </a:rPr>
              <a:t>）以上</a:t>
            </a:r>
            <a:r>
              <a:rPr lang="ja-JP" altLang="en-US" sz="1385" dirty="0">
                <a:solidFill>
                  <a:prstClr val="black"/>
                </a:solidFill>
                <a:latin typeface="Calibri"/>
                <a:ea typeface="ＭＳ Ｐゴシック" panose="020B0600070205080204" pitchFamily="50" charset="-128"/>
              </a:rPr>
              <a:t>でアセットマネジメントを実施し、その結果を基本計画等へ反映している事業者は</a:t>
            </a:r>
            <a:r>
              <a:rPr lang="en-US" altLang="ja-JP" sz="1385" dirty="0">
                <a:solidFill>
                  <a:prstClr val="black"/>
                </a:solidFill>
                <a:latin typeface="Calibri"/>
                <a:ea typeface="ＭＳ Ｐゴシック" panose="020B0600070205080204" pitchFamily="50" charset="-128"/>
              </a:rPr>
              <a:t>25.7%</a:t>
            </a:r>
            <a:r>
              <a:rPr lang="ja-JP" altLang="en-US" sz="1385" dirty="0">
                <a:solidFill>
                  <a:prstClr val="black"/>
                </a:solidFill>
                <a:latin typeface="Calibri"/>
                <a:ea typeface="ＭＳ Ｐゴシック" panose="020B0600070205080204" pitchFamily="50" charset="-128"/>
              </a:rPr>
              <a:t>（</a:t>
            </a:r>
            <a:r>
              <a:rPr lang="en-US" altLang="ja-JP" sz="1385" dirty="0">
                <a:solidFill>
                  <a:prstClr val="black"/>
                </a:solidFill>
                <a:latin typeface="Calibri"/>
                <a:ea typeface="ＭＳ Ｐゴシック" panose="020B0600070205080204" pitchFamily="50" charset="-128"/>
              </a:rPr>
              <a:t>368</a:t>
            </a:r>
            <a:r>
              <a:rPr lang="ja-JP" altLang="en-US" sz="1385" dirty="0">
                <a:solidFill>
                  <a:prstClr val="black"/>
                </a:solidFill>
                <a:latin typeface="Calibri"/>
                <a:ea typeface="ＭＳ Ｐゴシック" panose="020B0600070205080204" pitchFamily="50" charset="-128"/>
              </a:rPr>
              <a:t>事業者）。</a:t>
            </a:r>
            <a:endParaRPr lang="en-US" altLang="ja-JP" sz="1385" dirty="0">
              <a:solidFill>
                <a:prstClr val="black"/>
              </a:solidFill>
              <a:latin typeface="Calibri"/>
              <a:ea typeface="ＭＳ Ｐゴシック" panose="020B0600070205080204" pitchFamily="50" charset="-128"/>
            </a:endParaRPr>
          </a:p>
          <a:p>
            <a:pPr defTabSz="844083">
              <a:spcBef>
                <a:spcPts val="1108"/>
              </a:spcBef>
              <a:defRPr/>
            </a:pPr>
            <a:r>
              <a:rPr lang="en-US" altLang="ja-JP" sz="1108" dirty="0">
                <a:solidFill>
                  <a:prstClr val="black"/>
                </a:solidFill>
                <a:latin typeface="Calibri"/>
                <a:ea typeface="ＭＳ Ｐゴシック" panose="020B0600070205080204" pitchFamily="50" charset="-128"/>
              </a:rPr>
              <a:t>※1  </a:t>
            </a:r>
            <a:r>
              <a:rPr lang="ja-JP" altLang="en-US" sz="1108" dirty="0">
                <a:solidFill>
                  <a:prstClr val="black"/>
                </a:solidFill>
                <a:latin typeface="Calibri"/>
                <a:ea typeface="ＭＳ Ｐゴシック" panose="020B0600070205080204" pitchFamily="50" charset="-128"/>
              </a:rPr>
              <a:t>実施中の事業者も含まれる</a:t>
            </a:r>
            <a:endParaRPr lang="en-US" altLang="ja-JP" sz="1108" dirty="0">
              <a:solidFill>
                <a:prstClr val="black"/>
              </a:solidFill>
              <a:latin typeface="Calibri"/>
              <a:ea typeface="ＭＳ Ｐゴシック" panose="020B0600070205080204" pitchFamily="50" charset="-128"/>
            </a:endParaRPr>
          </a:p>
          <a:p>
            <a:pPr marL="265853" indent="-265853" defTabSz="844083">
              <a:defRPr/>
            </a:pPr>
            <a:r>
              <a:rPr lang="en-US" altLang="ja-JP" sz="1108" dirty="0">
                <a:solidFill>
                  <a:prstClr val="black"/>
                </a:solidFill>
                <a:latin typeface="Calibri"/>
                <a:ea typeface="ＭＳ Ｐゴシック" panose="020B0600070205080204" pitchFamily="50" charset="-128"/>
              </a:rPr>
              <a:t>※2 </a:t>
            </a:r>
            <a:r>
              <a:rPr lang="ja-JP" altLang="en-US" sz="1108" dirty="0">
                <a:solidFill>
                  <a:prstClr val="black"/>
                </a:solidFill>
                <a:latin typeface="Calibri"/>
                <a:ea typeface="ＭＳ Ｐゴシック" panose="020B0600070205080204" pitchFamily="50" charset="-128"/>
              </a:rPr>
              <a:t> 施設の再構築・ダウンサイジング等までは検討していないが、将来の投資必要額（更新需要）は把握</a:t>
            </a:r>
            <a:endParaRPr lang="en-US" altLang="ja-JP" sz="1108" dirty="0">
              <a:solidFill>
                <a:prstClr val="black"/>
              </a:solidFill>
              <a:latin typeface="Calibri"/>
              <a:ea typeface="ＭＳ Ｐゴシック" panose="020B0600070205080204" pitchFamily="50" charset="-128"/>
            </a:endParaRPr>
          </a:p>
        </p:txBody>
      </p:sp>
      <p:sp>
        <p:nvSpPr>
          <p:cNvPr id="129" name="テキスト ボックス 128"/>
          <p:cNvSpPr txBox="1"/>
          <p:nvPr/>
        </p:nvSpPr>
        <p:spPr>
          <a:xfrm>
            <a:off x="1762772" y="5323723"/>
            <a:ext cx="196139" cy="205890"/>
          </a:xfrm>
          <a:prstGeom prst="rect">
            <a:avLst/>
          </a:prstGeom>
          <a:noFill/>
        </p:spPr>
        <p:txBody>
          <a:bodyPr wrap="square" rtlCol="0">
            <a:spAutoFit/>
          </a:bodyPr>
          <a:lstStyle/>
          <a:p>
            <a:pPr defTabSz="844083">
              <a:defRPr/>
            </a:pPr>
            <a:r>
              <a:rPr lang="en-US" altLang="ja-JP" sz="738" dirty="0">
                <a:solidFill>
                  <a:prstClr val="black"/>
                </a:solidFill>
                <a:latin typeface="Calibri"/>
                <a:ea typeface="ＭＳ Ｐゴシック" panose="020B0600070205080204" pitchFamily="50" charset="-128"/>
              </a:rPr>
              <a:t>5</a:t>
            </a:r>
            <a:endParaRPr lang="ja-JP" altLang="en-US" sz="738" dirty="0">
              <a:solidFill>
                <a:prstClr val="black"/>
              </a:solidFill>
              <a:latin typeface="Calibri"/>
              <a:ea typeface="ＭＳ Ｐゴシック" panose="020B0600070205080204" pitchFamily="50" charset="-128"/>
            </a:endParaRPr>
          </a:p>
        </p:txBody>
      </p:sp>
      <p:sp>
        <p:nvSpPr>
          <p:cNvPr id="130" name="テキスト ボックス 129"/>
          <p:cNvSpPr txBox="1"/>
          <p:nvPr/>
        </p:nvSpPr>
        <p:spPr>
          <a:xfrm>
            <a:off x="1880727" y="5284697"/>
            <a:ext cx="196139" cy="205890"/>
          </a:xfrm>
          <a:prstGeom prst="rect">
            <a:avLst/>
          </a:prstGeom>
          <a:noFill/>
        </p:spPr>
        <p:txBody>
          <a:bodyPr wrap="square" rtlCol="0">
            <a:spAutoFit/>
          </a:bodyPr>
          <a:lstStyle/>
          <a:p>
            <a:pPr defTabSz="844083">
              <a:defRPr/>
            </a:pPr>
            <a:r>
              <a:rPr lang="en-US" altLang="ja-JP" sz="738" dirty="0">
                <a:solidFill>
                  <a:prstClr val="black"/>
                </a:solidFill>
                <a:latin typeface="Calibri"/>
                <a:ea typeface="ＭＳ Ｐゴシック" panose="020B0600070205080204" pitchFamily="50" charset="-128"/>
              </a:rPr>
              <a:t>1</a:t>
            </a:r>
            <a:endParaRPr lang="ja-JP" altLang="en-US" sz="738" dirty="0">
              <a:solidFill>
                <a:prstClr val="black"/>
              </a:solidFill>
              <a:latin typeface="Calibri"/>
              <a:ea typeface="ＭＳ Ｐゴシック" panose="020B0600070205080204" pitchFamily="50" charset="-128"/>
            </a:endParaRPr>
          </a:p>
        </p:txBody>
      </p:sp>
      <p:sp>
        <p:nvSpPr>
          <p:cNvPr id="87" name="テキスト ボックス 86"/>
          <p:cNvSpPr txBox="1"/>
          <p:nvPr/>
        </p:nvSpPr>
        <p:spPr>
          <a:xfrm>
            <a:off x="1737964" y="5228890"/>
            <a:ext cx="314094" cy="205890"/>
          </a:xfrm>
          <a:prstGeom prst="rect">
            <a:avLst/>
          </a:prstGeom>
          <a:noFill/>
        </p:spPr>
        <p:txBody>
          <a:bodyPr wrap="square" rtlCol="0">
            <a:spAutoFit/>
          </a:bodyPr>
          <a:lstStyle/>
          <a:p>
            <a:pPr defTabSz="844083">
              <a:defRPr/>
            </a:pPr>
            <a:r>
              <a:rPr lang="en-US" altLang="ja-JP" sz="738" dirty="0">
                <a:solidFill>
                  <a:prstClr val="black"/>
                </a:solidFill>
                <a:latin typeface="Calibri"/>
                <a:ea typeface="ＭＳ Ｐゴシック" panose="020B0600070205080204" pitchFamily="50" charset="-128"/>
              </a:rPr>
              <a:t>33</a:t>
            </a:r>
          </a:p>
        </p:txBody>
      </p:sp>
      <p:sp>
        <p:nvSpPr>
          <p:cNvPr id="115" name="テキスト ボックス 114"/>
          <p:cNvSpPr txBox="1"/>
          <p:nvPr/>
        </p:nvSpPr>
        <p:spPr>
          <a:xfrm>
            <a:off x="1848675" y="5100930"/>
            <a:ext cx="314094" cy="205890"/>
          </a:xfrm>
          <a:prstGeom prst="rect">
            <a:avLst/>
          </a:prstGeom>
          <a:noFill/>
        </p:spPr>
        <p:txBody>
          <a:bodyPr wrap="square" rtlCol="0">
            <a:spAutoFit/>
          </a:bodyPr>
          <a:lstStyle/>
          <a:p>
            <a:pPr defTabSz="844083">
              <a:defRPr/>
            </a:pPr>
            <a:r>
              <a:rPr lang="en-US" altLang="ja-JP" sz="738" dirty="0">
                <a:solidFill>
                  <a:prstClr val="black"/>
                </a:solidFill>
                <a:latin typeface="Calibri"/>
                <a:ea typeface="ＭＳ Ｐゴシック" panose="020B0600070205080204" pitchFamily="50" charset="-128"/>
              </a:rPr>
              <a:t>11</a:t>
            </a:r>
          </a:p>
        </p:txBody>
      </p:sp>
      <p:sp>
        <p:nvSpPr>
          <p:cNvPr id="116" name="テキスト ボックス 115"/>
          <p:cNvSpPr txBox="1"/>
          <p:nvPr/>
        </p:nvSpPr>
        <p:spPr>
          <a:xfrm>
            <a:off x="2686609" y="5326408"/>
            <a:ext cx="314094" cy="205890"/>
          </a:xfrm>
          <a:prstGeom prst="rect">
            <a:avLst/>
          </a:prstGeom>
          <a:noFill/>
        </p:spPr>
        <p:txBody>
          <a:bodyPr wrap="square" rtlCol="0">
            <a:spAutoFit/>
          </a:bodyPr>
          <a:lstStyle/>
          <a:p>
            <a:pPr defTabSz="844083">
              <a:defRPr/>
            </a:pPr>
            <a:r>
              <a:rPr lang="en-US" altLang="ja-JP" sz="738" dirty="0">
                <a:solidFill>
                  <a:prstClr val="black"/>
                </a:solidFill>
                <a:latin typeface="Calibri"/>
                <a:ea typeface="ＭＳ Ｐゴシック" panose="020B0600070205080204" pitchFamily="50" charset="-128"/>
              </a:rPr>
              <a:t>1</a:t>
            </a:r>
            <a:endParaRPr lang="ja-JP" altLang="en-US" sz="738" dirty="0">
              <a:solidFill>
                <a:prstClr val="black"/>
              </a:solidFill>
              <a:latin typeface="Calibri"/>
              <a:ea typeface="ＭＳ Ｐゴシック" panose="020B0600070205080204" pitchFamily="50" charset="-128"/>
            </a:endParaRPr>
          </a:p>
        </p:txBody>
      </p:sp>
      <p:sp>
        <p:nvSpPr>
          <p:cNvPr id="118" name="テキスト ボックス 117"/>
          <p:cNvSpPr txBox="1"/>
          <p:nvPr/>
        </p:nvSpPr>
        <p:spPr>
          <a:xfrm>
            <a:off x="2592224" y="5270779"/>
            <a:ext cx="314094" cy="205890"/>
          </a:xfrm>
          <a:prstGeom prst="rect">
            <a:avLst/>
          </a:prstGeom>
          <a:noFill/>
        </p:spPr>
        <p:txBody>
          <a:bodyPr wrap="square" rtlCol="0">
            <a:spAutoFit/>
          </a:bodyPr>
          <a:lstStyle/>
          <a:p>
            <a:pPr defTabSz="844083">
              <a:defRPr/>
            </a:pPr>
            <a:r>
              <a:rPr lang="en-US" altLang="ja-JP" sz="738" dirty="0">
                <a:solidFill>
                  <a:prstClr val="black"/>
                </a:solidFill>
                <a:latin typeface="Calibri"/>
                <a:ea typeface="ＭＳ Ｐゴシック" panose="020B0600070205080204" pitchFamily="50" charset="-128"/>
              </a:rPr>
              <a:t>3</a:t>
            </a:r>
          </a:p>
        </p:txBody>
      </p:sp>
      <p:sp>
        <p:nvSpPr>
          <p:cNvPr id="119" name="テキスト ボックス 118"/>
          <p:cNvSpPr txBox="1"/>
          <p:nvPr/>
        </p:nvSpPr>
        <p:spPr>
          <a:xfrm>
            <a:off x="3489831" y="5334413"/>
            <a:ext cx="314094" cy="205890"/>
          </a:xfrm>
          <a:prstGeom prst="rect">
            <a:avLst/>
          </a:prstGeom>
          <a:noFill/>
        </p:spPr>
        <p:txBody>
          <a:bodyPr wrap="square" rtlCol="0">
            <a:spAutoFit/>
          </a:bodyPr>
          <a:lstStyle/>
          <a:p>
            <a:pPr defTabSz="844083">
              <a:defRPr/>
            </a:pPr>
            <a:r>
              <a:rPr lang="en-US" altLang="ja-JP" sz="738" dirty="0">
                <a:solidFill>
                  <a:prstClr val="black"/>
                </a:solidFill>
                <a:latin typeface="Calibri"/>
                <a:ea typeface="ＭＳ Ｐゴシック" panose="020B0600070205080204" pitchFamily="50" charset="-128"/>
              </a:rPr>
              <a:t>13</a:t>
            </a:r>
            <a:endParaRPr lang="ja-JP" altLang="en-US" sz="738" dirty="0">
              <a:solidFill>
                <a:prstClr val="black"/>
              </a:solidFill>
              <a:latin typeface="Calibri"/>
              <a:ea typeface="ＭＳ Ｐゴシック" panose="020B0600070205080204" pitchFamily="50" charset="-128"/>
            </a:endParaRPr>
          </a:p>
        </p:txBody>
      </p:sp>
      <p:sp>
        <p:nvSpPr>
          <p:cNvPr id="120" name="テキスト ボックス 119"/>
          <p:cNvSpPr txBox="1"/>
          <p:nvPr/>
        </p:nvSpPr>
        <p:spPr>
          <a:xfrm>
            <a:off x="3505663" y="5265627"/>
            <a:ext cx="196139" cy="205890"/>
          </a:xfrm>
          <a:prstGeom prst="rect">
            <a:avLst/>
          </a:prstGeom>
          <a:noFill/>
        </p:spPr>
        <p:txBody>
          <a:bodyPr wrap="square" rtlCol="0">
            <a:spAutoFit/>
          </a:bodyPr>
          <a:lstStyle/>
          <a:p>
            <a:pPr defTabSz="844083">
              <a:defRPr/>
            </a:pPr>
            <a:r>
              <a:rPr lang="en-US" altLang="ja-JP" sz="738" dirty="0">
                <a:solidFill>
                  <a:prstClr val="black"/>
                </a:solidFill>
                <a:latin typeface="Calibri"/>
                <a:ea typeface="ＭＳ Ｐゴシック" panose="020B0600070205080204" pitchFamily="50" charset="-128"/>
              </a:rPr>
              <a:t>4</a:t>
            </a:r>
            <a:endParaRPr lang="ja-JP" altLang="en-US" sz="738" dirty="0">
              <a:solidFill>
                <a:prstClr val="black"/>
              </a:solidFill>
              <a:latin typeface="Calibri"/>
              <a:ea typeface="ＭＳ Ｐゴシック" panose="020B0600070205080204" pitchFamily="50" charset="-128"/>
            </a:endParaRPr>
          </a:p>
        </p:txBody>
      </p:sp>
      <p:sp>
        <p:nvSpPr>
          <p:cNvPr id="121" name="テキスト ボックス 120"/>
          <p:cNvSpPr txBox="1"/>
          <p:nvPr/>
        </p:nvSpPr>
        <p:spPr>
          <a:xfrm>
            <a:off x="3381293" y="5183944"/>
            <a:ext cx="314094" cy="205890"/>
          </a:xfrm>
          <a:prstGeom prst="rect">
            <a:avLst/>
          </a:prstGeom>
          <a:noFill/>
        </p:spPr>
        <p:txBody>
          <a:bodyPr wrap="square" rtlCol="0">
            <a:spAutoFit/>
          </a:bodyPr>
          <a:lstStyle/>
          <a:p>
            <a:pPr defTabSz="844083">
              <a:defRPr/>
            </a:pPr>
            <a:r>
              <a:rPr lang="en-US" altLang="ja-JP" sz="738" dirty="0">
                <a:solidFill>
                  <a:prstClr val="black"/>
                </a:solidFill>
                <a:latin typeface="Calibri"/>
                <a:ea typeface="ＭＳ Ｐゴシック" panose="020B0600070205080204" pitchFamily="50" charset="-128"/>
              </a:rPr>
              <a:t>39</a:t>
            </a:r>
            <a:endParaRPr lang="ja-JP" altLang="en-US" sz="738" dirty="0">
              <a:solidFill>
                <a:prstClr val="black"/>
              </a:solidFill>
              <a:latin typeface="Calibri"/>
              <a:ea typeface="ＭＳ Ｐゴシック" panose="020B0600070205080204" pitchFamily="50" charset="-128"/>
            </a:endParaRPr>
          </a:p>
        </p:txBody>
      </p:sp>
      <p:sp>
        <p:nvSpPr>
          <p:cNvPr id="122" name="テキスト ボックス 121"/>
          <p:cNvSpPr txBox="1"/>
          <p:nvPr/>
        </p:nvSpPr>
        <p:spPr>
          <a:xfrm>
            <a:off x="3499853" y="5067304"/>
            <a:ext cx="314094" cy="205890"/>
          </a:xfrm>
          <a:prstGeom prst="rect">
            <a:avLst/>
          </a:prstGeom>
          <a:noFill/>
        </p:spPr>
        <p:txBody>
          <a:bodyPr wrap="square" rtlCol="0">
            <a:spAutoFit/>
          </a:bodyPr>
          <a:lstStyle/>
          <a:p>
            <a:pPr defTabSz="844083">
              <a:defRPr/>
            </a:pPr>
            <a:r>
              <a:rPr lang="en-US" altLang="ja-JP" sz="738" dirty="0">
                <a:solidFill>
                  <a:prstClr val="black"/>
                </a:solidFill>
                <a:latin typeface="Calibri"/>
                <a:ea typeface="ＭＳ Ｐゴシック" panose="020B0600070205080204" pitchFamily="50" charset="-128"/>
              </a:rPr>
              <a:t>5</a:t>
            </a:r>
            <a:endParaRPr lang="ja-JP" altLang="en-US" sz="738" dirty="0">
              <a:solidFill>
                <a:prstClr val="black"/>
              </a:solidFill>
              <a:latin typeface="Calibri"/>
              <a:ea typeface="ＭＳ Ｐゴシック" panose="020B0600070205080204" pitchFamily="50" charset="-128"/>
            </a:endParaRPr>
          </a:p>
        </p:txBody>
      </p:sp>
      <p:sp>
        <p:nvSpPr>
          <p:cNvPr id="124" name="テキスト ボックス 123"/>
          <p:cNvSpPr txBox="1"/>
          <p:nvPr/>
        </p:nvSpPr>
        <p:spPr>
          <a:xfrm>
            <a:off x="1662358" y="5565114"/>
            <a:ext cx="196139" cy="205890"/>
          </a:xfrm>
          <a:prstGeom prst="rect">
            <a:avLst/>
          </a:prstGeom>
          <a:noFill/>
        </p:spPr>
        <p:txBody>
          <a:bodyPr wrap="square" rtlCol="0">
            <a:spAutoFit/>
          </a:bodyPr>
          <a:lstStyle/>
          <a:p>
            <a:pPr defTabSz="844083">
              <a:defRPr/>
            </a:pPr>
            <a:r>
              <a:rPr lang="en-US" altLang="ja-JP" sz="738" dirty="0">
                <a:solidFill>
                  <a:prstClr val="black"/>
                </a:solidFill>
                <a:latin typeface="Calibri"/>
                <a:ea typeface="ＭＳ Ｐゴシック" panose="020B0600070205080204" pitchFamily="50" charset="-128"/>
              </a:rPr>
              <a:t>3</a:t>
            </a:r>
            <a:endParaRPr lang="ja-JP" altLang="en-US" sz="738" dirty="0">
              <a:solidFill>
                <a:prstClr val="black"/>
              </a:solidFill>
              <a:latin typeface="Calibri"/>
              <a:ea typeface="ＭＳ Ｐゴシック" panose="020B0600070205080204" pitchFamily="50" charset="-128"/>
            </a:endParaRPr>
          </a:p>
        </p:txBody>
      </p:sp>
      <p:sp>
        <p:nvSpPr>
          <p:cNvPr id="125" name="テキスト ボックス 124"/>
          <p:cNvSpPr txBox="1"/>
          <p:nvPr/>
        </p:nvSpPr>
        <p:spPr>
          <a:xfrm>
            <a:off x="1537297" y="5555780"/>
            <a:ext cx="196139" cy="205890"/>
          </a:xfrm>
          <a:prstGeom prst="rect">
            <a:avLst/>
          </a:prstGeom>
          <a:noFill/>
        </p:spPr>
        <p:txBody>
          <a:bodyPr wrap="square" rtlCol="0">
            <a:spAutoFit/>
          </a:bodyPr>
          <a:lstStyle/>
          <a:p>
            <a:pPr defTabSz="844083">
              <a:defRPr/>
            </a:pPr>
            <a:r>
              <a:rPr lang="en-US" altLang="ja-JP" sz="738" dirty="0">
                <a:solidFill>
                  <a:prstClr val="black"/>
                </a:solidFill>
                <a:latin typeface="Calibri"/>
                <a:ea typeface="ＭＳ Ｐゴシック" panose="020B0600070205080204" pitchFamily="50" charset="-128"/>
              </a:rPr>
              <a:t>1</a:t>
            </a:r>
            <a:endParaRPr lang="ja-JP" altLang="en-US" sz="738" dirty="0">
              <a:solidFill>
                <a:prstClr val="black"/>
              </a:solidFill>
              <a:latin typeface="Calibri"/>
              <a:ea typeface="ＭＳ Ｐゴシック" panose="020B0600070205080204" pitchFamily="50" charset="-128"/>
            </a:endParaRPr>
          </a:p>
        </p:txBody>
      </p:sp>
      <p:sp>
        <p:nvSpPr>
          <p:cNvPr id="126" name="テキスト ボックス 125"/>
          <p:cNvSpPr txBox="1"/>
          <p:nvPr/>
        </p:nvSpPr>
        <p:spPr>
          <a:xfrm>
            <a:off x="1582841" y="5533592"/>
            <a:ext cx="196139" cy="205890"/>
          </a:xfrm>
          <a:prstGeom prst="rect">
            <a:avLst/>
          </a:prstGeom>
          <a:noFill/>
        </p:spPr>
        <p:txBody>
          <a:bodyPr wrap="square" rtlCol="0">
            <a:spAutoFit/>
          </a:bodyPr>
          <a:lstStyle/>
          <a:p>
            <a:pPr defTabSz="844083">
              <a:defRPr/>
            </a:pPr>
            <a:r>
              <a:rPr lang="en-US" altLang="ja-JP" sz="738" dirty="0">
                <a:solidFill>
                  <a:prstClr val="black"/>
                </a:solidFill>
                <a:latin typeface="Calibri"/>
                <a:ea typeface="ＭＳ Ｐゴシック" panose="020B0600070205080204" pitchFamily="50" charset="-128"/>
              </a:rPr>
              <a:t>7</a:t>
            </a:r>
            <a:endParaRPr lang="ja-JP" altLang="en-US" sz="738" dirty="0">
              <a:solidFill>
                <a:prstClr val="black"/>
              </a:solidFill>
              <a:latin typeface="Calibri"/>
              <a:ea typeface="ＭＳ Ｐゴシック" panose="020B0600070205080204" pitchFamily="50" charset="-128"/>
            </a:endParaRPr>
          </a:p>
        </p:txBody>
      </p:sp>
      <p:sp>
        <p:nvSpPr>
          <p:cNvPr id="137" name="テキスト ボックス 136"/>
          <p:cNvSpPr txBox="1"/>
          <p:nvPr/>
        </p:nvSpPr>
        <p:spPr>
          <a:xfrm>
            <a:off x="1614049" y="5462384"/>
            <a:ext cx="193563" cy="205890"/>
          </a:xfrm>
          <a:prstGeom prst="rect">
            <a:avLst/>
          </a:prstGeom>
          <a:noFill/>
        </p:spPr>
        <p:txBody>
          <a:bodyPr wrap="square" rtlCol="0">
            <a:spAutoFit/>
          </a:bodyPr>
          <a:lstStyle/>
          <a:p>
            <a:pPr defTabSz="844083">
              <a:defRPr/>
            </a:pPr>
            <a:r>
              <a:rPr lang="en-US" altLang="ja-JP" sz="738" dirty="0">
                <a:solidFill>
                  <a:prstClr val="black"/>
                </a:solidFill>
                <a:latin typeface="Calibri"/>
                <a:ea typeface="ＭＳ Ｐゴシック" panose="020B0600070205080204" pitchFamily="50" charset="-128"/>
              </a:rPr>
              <a:t>4</a:t>
            </a:r>
            <a:endParaRPr lang="ja-JP" altLang="en-US" sz="738" dirty="0">
              <a:solidFill>
                <a:prstClr val="black"/>
              </a:solidFill>
              <a:latin typeface="Calibri"/>
              <a:ea typeface="ＭＳ Ｐゴシック" panose="020B0600070205080204" pitchFamily="50" charset="-128"/>
            </a:endParaRPr>
          </a:p>
        </p:txBody>
      </p:sp>
      <p:sp>
        <p:nvSpPr>
          <p:cNvPr id="139" name="テキスト ボックス 138"/>
          <p:cNvSpPr txBox="1"/>
          <p:nvPr/>
        </p:nvSpPr>
        <p:spPr>
          <a:xfrm>
            <a:off x="2396173" y="5543280"/>
            <a:ext cx="294834" cy="205890"/>
          </a:xfrm>
          <a:prstGeom prst="rect">
            <a:avLst/>
          </a:prstGeom>
          <a:noFill/>
        </p:spPr>
        <p:txBody>
          <a:bodyPr wrap="square" rtlCol="0">
            <a:spAutoFit/>
          </a:bodyPr>
          <a:lstStyle/>
          <a:p>
            <a:pPr defTabSz="844083">
              <a:defRPr/>
            </a:pPr>
            <a:r>
              <a:rPr lang="en-US" altLang="ja-JP" sz="738" dirty="0">
                <a:solidFill>
                  <a:prstClr val="black"/>
                </a:solidFill>
                <a:latin typeface="Calibri"/>
                <a:ea typeface="ＭＳ Ｐゴシック" panose="020B0600070205080204" pitchFamily="50" charset="-128"/>
              </a:rPr>
              <a:t>11</a:t>
            </a:r>
            <a:endParaRPr lang="ja-JP" altLang="en-US" sz="738" dirty="0">
              <a:solidFill>
                <a:prstClr val="black"/>
              </a:solidFill>
              <a:latin typeface="Calibri"/>
              <a:ea typeface="ＭＳ Ｐゴシック" panose="020B0600070205080204" pitchFamily="50" charset="-128"/>
            </a:endParaRPr>
          </a:p>
        </p:txBody>
      </p:sp>
      <p:sp>
        <p:nvSpPr>
          <p:cNvPr id="140" name="テキスト ボックス 139"/>
          <p:cNvSpPr txBox="1"/>
          <p:nvPr/>
        </p:nvSpPr>
        <p:spPr>
          <a:xfrm>
            <a:off x="2309145" y="5508167"/>
            <a:ext cx="294834" cy="205890"/>
          </a:xfrm>
          <a:prstGeom prst="rect">
            <a:avLst/>
          </a:prstGeom>
          <a:noFill/>
        </p:spPr>
        <p:txBody>
          <a:bodyPr wrap="square" rtlCol="0">
            <a:spAutoFit/>
          </a:bodyPr>
          <a:lstStyle/>
          <a:p>
            <a:pPr defTabSz="844083">
              <a:defRPr/>
            </a:pPr>
            <a:r>
              <a:rPr lang="en-US" altLang="ja-JP" sz="738" dirty="0">
                <a:solidFill>
                  <a:prstClr val="black"/>
                </a:solidFill>
                <a:latin typeface="Calibri"/>
                <a:ea typeface="ＭＳ Ｐゴシック" panose="020B0600070205080204" pitchFamily="50" charset="-128"/>
              </a:rPr>
              <a:t>8</a:t>
            </a:r>
            <a:endParaRPr lang="ja-JP" altLang="en-US" sz="738" dirty="0">
              <a:solidFill>
                <a:prstClr val="black"/>
              </a:solidFill>
              <a:latin typeface="Calibri"/>
              <a:ea typeface="ＭＳ Ｐゴシック" panose="020B0600070205080204" pitchFamily="50" charset="-128"/>
            </a:endParaRPr>
          </a:p>
        </p:txBody>
      </p:sp>
      <p:sp>
        <p:nvSpPr>
          <p:cNvPr id="141" name="テキスト ボックス 140"/>
          <p:cNvSpPr txBox="1"/>
          <p:nvPr/>
        </p:nvSpPr>
        <p:spPr>
          <a:xfrm>
            <a:off x="2290460" y="5380429"/>
            <a:ext cx="294834" cy="205890"/>
          </a:xfrm>
          <a:prstGeom prst="rect">
            <a:avLst/>
          </a:prstGeom>
          <a:noFill/>
        </p:spPr>
        <p:txBody>
          <a:bodyPr wrap="square" rtlCol="0">
            <a:spAutoFit/>
          </a:bodyPr>
          <a:lstStyle/>
          <a:p>
            <a:pPr defTabSz="844083">
              <a:defRPr/>
            </a:pPr>
            <a:r>
              <a:rPr lang="en-US" altLang="ja-JP" sz="738" dirty="0">
                <a:solidFill>
                  <a:prstClr val="black"/>
                </a:solidFill>
                <a:latin typeface="Calibri"/>
                <a:ea typeface="ＭＳ Ｐゴシック" panose="020B0600070205080204" pitchFamily="50" charset="-128"/>
              </a:rPr>
              <a:t>46</a:t>
            </a:r>
            <a:endParaRPr lang="ja-JP" altLang="en-US" sz="738" dirty="0">
              <a:solidFill>
                <a:prstClr val="black"/>
              </a:solidFill>
              <a:latin typeface="Calibri"/>
              <a:ea typeface="ＭＳ Ｐゴシック" panose="020B0600070205080204" pitchFamily="50" charset="-128"/>
            </a:endParaRPr>
          </a:p>
        </p:txBody>
      </p:sp>
      <p:sp>
        <p:nvSpPr>
          <p:cNvPr id="142" name="テキスト ボックス 141"/>
          <p:cNvSpPr txBox="1"/>
          <p:nvPr/>
        </p:nvSpPr>
        <p:spPr>
          <a:xfrm>
            <a:off x="2379726" y="5241920"/>
            <a:ext cx="294834" cy="205890"/>
          </a:xfrm>
          <a:prstGeom prst="rect">
            <a:avLst/>
          </a:prstGeom>
          <a:noFill/>
        </p:spPr>
        <p:txBody>
          <a:bodyPr wrap="square" rtlCol="0">
            <a:spAutoFit/>
          </a:bodyPr>
          <a:lstStyle/>
          <a:p>
            <a:pPr defTabSz="844083">
              <a:defRPr/>
            </a:pPr>
            <a:r>
              <a:rPr lang="en-US" altLang="ja-JP" sz="738" dirty="0">
                <a:solidFill>
                  <a:prstClr val="black"/>
                </a:solidFill>
                <a:latin typeface="Calibri"/>
                <a:ea typeface="ＭＳ Ｐゴシック" panose="020B0600070205080204" pitchFamily="50" charset="-128"/>
              </a:rPr>
              <a:t>22</a:t>
            </a:r>
            <a:endParaRPr lang="ja-JP" altLang="en-US" sz="738" dirty="0">
              <a:solidFill>
                <a:prstClr val="black"/>
              </a:solidFill>
              <a:latin typeface="Calibri"/>
              <a:ea typeface="ＭＳ Ｐゴシック" panose="020B0600070205080204" pitchFamily="50" charset="-128"/>
            </a:endParaRPr>
          </a:p>
        </p:txBody>
      </p:sp>
      <p:sp>
        <p:nvSpPr>
          <p:cNvPr id="143" name="テキスト ボックス 142"/>
          <p:cNvSpPr txBox="1"/>
          <p:nvPr/>
        </p:nvSpPr>
        <p:spPr>
          <a:xfrm>
            <a:off x="3142498" y="5485351"/>
            <a:ext cx="314094" cy="205890"/>
          </a:xfrm>
          <a:prstGeom prst="rect">
            <a:avLst/>
          </a:prstGeom>
          <a:noFill/>
        </p:spPr>
        <p:txBody>
          <a:bodyPr wrap="square" rtlCol="0">
            <a:spAutoFit/>
          </a:bodyPr>
          <a:lstStyle/>
          <a:p>
            <a:pPr defTabSz="844083">
              <a:defRPr/>
            </a:pPr>
            <a:r>
              <a:rPr lang="en-US" altLang="ja-JP" sz="738" dirty="0">
                <a:solidFill>
                  <a:prstClr val="black"/>
                </a:solidFill>
                <a:latin typeface="Calibri"/>
                <a:ea typeface="ＭＳ Ｐゴシック" panose="020B0600070205080204" pitchFamily="50" charset="-128"/>
              </a:rPr>
              <a:t>51</a:t>
            </a:r>
            <a:endParaRPr lang="ja-JP" altLang="en-US" sz="738" dirty="0">
              <a:solidFill>
                <a:prstClr val="black"/>
              </a:solidFill>
              <a:latin typeface="Calibri"/>
              <a:ea typeface="ＭＳ Ｐゴシック" panose="020B0600070205080204" pitchFamily="50" charset="-128"/>
            </a:endParaRPr>
          </a:p>
        </p:txBody>
      </p:sp>
      <p:sp>
        <p:nvSpPr>
          <p:cNvPr id="144" name="テキスト ボックス 143"/>
          <p:cNvSpPr txBox="1"/>
          <p:nvPr/>
        </p:nvSpPr>
        <p:spPr>
          <a:xfrm>
            <a:off x="3129861" y="5300584"/>
            <a:ext cx="314094" cy="205890"/>
          </a:xfrm>
          <a:prstGeom prst="rect">
            <a:avLst/>
          </a:prstGeom>
          <a:noFill/>
        </p:spPr>
        <p:txBody>
          <a:bodyPr wrap="square" rtlCol="0">
            <a:spAutoFit/>
          </a:bodyPr>
          <a:lstStyle/>
          <a:p>
            <a:pPr defTabSz="844083">
              <a:defRPr/>
            </a:pPr>
            <a:r>
              <a:rPr lang="en-US" altLang="ja-JP" sz="738" dirty="0">
                <a:solidFill>
                  <a:prstClr val="black"/>
                </a:solidFill>
                <a:latin typeface="Calibri"/>
                <a:ea typeface="ＭＳ Ｐゴシック" panose="020B0600070205080204" pitchFamily="50" charset="-128"/>
              </a:rPr>
              <a:t>27</a:t>
            </a:r>
          </a:p>
        </p:txBody>
      </p:sp>
      <p:sp>
        <p:nvSpPr>
          <p:cNvPr id="145" name="テキスト ボックス 144"/>
          <p:cNvSpPr txBox="1"/>
          <p:nvPr/>
        </p:nvSpPr>
        <p:spPr>
          <a:xfrm>
            <a:off x="3154905" y="5233020"/>
            <a:ext cx="314094" cy="205890"/>
          </a:xfrm>
          <a:prstGeom prst="rect">
            <a:avLst/>
          </a:prstGeom>
          <a:noFill/>
        </p:spPr>
        <p:txBody>
          <a:bodyPr wrap="square" rtlCol="0">
            <a:spAutoFit/>
          </a:bodyPr>
          <a:lstStyle/>
          <a:p>
            <a:pPr defTabSz="844083">
              <a:defRPr/>
            </a:pPr>
            <a:r>
              <a:rPr lang="en-US" altLang="ja-JP" sz="738" dirty="0">
                <a:solidFill>
                  <a:prstClr val="black"/>
                </a:solidFill>
                <a:latin typeface="Calibri"/>
                <a:ea typeface="ＭＳ Ｐゴシック" panose="020B0600070205080204" pitchFamily="50" charset="-128"/>
              </a:rPr>
              <a:t>5</a:t>
            </a:r>
            <a:endParaRPr lang="ja-JP" altLang="en-US" sz="738" dirty="0">
              <a:solidFill>
                <a:prstClr val="black"/>
              </a:solidFill>
              <a:latin typeface="Calibri"/>
              <a:ea typeface="ＭＳ Ｐゴシック" panose="020B0600070205080204" pitchFamily="50" charset="-128"/>
            </a:endParaRPr>
          </a:p>
        </p:txBody>
      </p:sp>
      <p:sp>
        <p:nvSpPr>
          <p:cNvPr id="146" name="テキスト ボックス 145"/>
          <p:cNvSpPr txBox="1"/>
          <p:nvPr/>
        </p:nvSpPr>
        <p:spPr>
          <a:xfrm>
            <a:off x="3125253" y="5061762"/>
            <a:ext cx="314094" cy="205890"/>
          </a:xfrm>
          <a:prstGeom prst="rect">
            <a:avLst/>
          </a:prstGeom>
          <a:noFill/>
        </p:spPr>
        <p:txBody>
          <a:bodyPr wrap="square" rtlCol="0">
            <a:spAutoFit/>
          </a:bodyPr>
          <a:lstStyle/>
          <a:p>
            <a:pPr defTabSz="844083">
              <a:defRPr/>
            </a:pPr>
            <a:r>
              <a:rPr lang="en-US" altLang="ja-JP" sz="738" dirty="0">
                <a:solidFill>
                  <a:prstClr val="black"/>
                </a:solidFill>
                <a:latin typeface="Calibri"/>
                <a:ea typeface="ＭＳ Ｐゴシック" panose="020B0600070205080204" pitchFamily="50" charset="-128"/>
              </a:rPr>
              <a:t>75</a:t>
            </a:r>
            <a:endParaRPr lang="ja-JP" altLang="en-US" sz="738" dirty="0">
              <a:solidFill>
                <a:prstClr val="black"/>
              </a:solidFill>
              <a:latin typeface="Calibri"/>
              <a:ea typeface="ＭＳ Ｐゴシック" panose="020B0600070205080204" pitchFamily="50" charset="-128"/>
            </a:endParaRPr>
          </a:p>
        </p:txBody>
      </p:sp>
      <p:sp>
        <p:nvSpPr>
          <p:cNvPr id="147" name="テキスト ボックス 146"/>
          <p:cNvSpPr txBox="1"/>
          <p:nvPr/>
        </p:nvSpPr>
        <p:spPr>
          <a:xfrm>
            <a:off x="3133709" y="4854242"/>
            <a:ext cx="314094" cy="205890"/>
          </a:xfrm>
          <a:prstGeom prst="rect">
            <a:avLst/>
          </a:prstGeom>
          <a:noFill/>
        </p:spPr>
        <p:txBody>
          <a:bodyPr wrap="square" rtlCol="0">
            <a:spAutoFit/>
          </a:bodyPr>
          <a:lstStyle/>
          <a:p>
            <a:pPr defTabSz="844083">
              <a:defRPr/>
            </a:pPr>
            <a:r>
              <a:rPr lang="en-US" altLang="ja-JP" sz="738" dirty="0">
                <a:solidFill>
                  <a:prstClr val="black"/>
                </a:solidFill>
                <a:latin typeface="Calibri"/>
                <a:ea typeface="ＭＳ Ｐゴシック" panose="020B0600070205080204" pitchFamily="50" charset="-128"/>
              </a:rPr>
              <a:t>18</a:t>
            </a:r>
            <a:endParaRPr lang="ja-JP" altLang="en-US" sz="738" dirty="0">
              <a:solidFill>
                <a:prstClr val="black"/>
              </a:solidFill>
              <a:latin typeface="Calibri"/>
              <a:ea typeface="ＭＳ Ｐゴシック" panose="020B0600070205080204" pitchFamily="50" charset="-128"/>
            </a:endParaRPr>
          </a:p>
        </p:txBody>
      </p:sp>
      <p:sp>
        <p:nvSpPr>
          <p:cNvPr id="149" name="テキスト ボックス 148"/>
          <p:cNvSpPr txBox="1"/>
          <p:nvPr/>
        </p:nvSpPr>
        <p:spPr>
          <a:xfrm>
            <a:off x="1240955" y="5774728"/>
            <a:ext cx="196139" cy="205890"/>
          </a:xfrm>
          <a:prstGeom prst="rect">
            <a:avLst/>
          </a:prstGeom>
          <a:noFill/>
        </p:spPr>
        <p:txBody>
          <a:bodyPr wrap="square" rtlCol="0">
            <a:spAutoFit/>
          </a:bodyPr>
          <a:lstStyle/>
          <a:p>
            <a:pPr defTabSz="844083">
              <a:defRPr/>
            </a:pPr>
            <a:r>
              <a:rPr lang="en-US" altLang="ja-JP" sz="738" dirty="0">
                <a:solidFill>
                  <a:prstClr val="black"/>
                </a:solidFill>
                <a:latin typeface="Calibri"/>
                <a:ea typeface="ＭＳ Ｐゴシック" panose="020B0600070205080204" pitchFamily="50" charset="-128"/>
              </a:rPr>
              <a:t>1</a:t>
            </a:r>
            <a:endParaRPr lang="ja-JP" altLang="en-US" sz="738" dirty="0">
              <a:solidFill>
                <a:prstClr val="black"/>
              </a:solidFill>
              <a:latin typeface="Calibri"/>
              <a:ea typeface="ＭＳ Ｐゴシック" panose="020B0600070205080204" pitchFamily="50" charset="-128"/>
            </a:endParaRPr>
          </a:p>
        </p:txBody>
      </p:sp>
      <p:sp>
        <p:nvSpPr>
          <p:cNvPr id="150" name="テキスト ボックス 149"/>
          <p:cNvSpPr txBox="1"/>
          <p:nvPr/>
        </p:nvSpPr>
        <p:spPr>
          <a:xfrm>
            <a:off x="1388448" y="5711378"/>
            <a:ext cx="196139" cy="205890"/>
          </a:xfrm>
          <a:prstGeom prst="rect">
            <a:avLst/>
          </a:prstGeom>
          <a:noFill/>
        </p:spPr>
        <p:txBody>
          <a:bodyPr wrap="square" rtlCol="0">
            <a:spAutoFit/>
          </a:bodyPr>
          <a:lstStyle/>
          <a:p>
            <a:pPr defTabSz="844083">
              <a:defRPr/>
            </a:pPr>
            <a:r>
              <a:rPr lang="en-US" altLang="ja-JP" sz="738" dirty="0">
                <a:solidFill>
                  <a:prstClr val="black"/>
                </a:solidFill>
                <a:latin typeface="Calibri"/>
                <a:ea typeface="ＭＳ Ｐゴシック" panose="020B0600070205080204" pitchFamily="50" charset="-128"/>
              </a:rPr>
              <a:t>1</a:t>
            </a:r>
            <a:endParaRPr lang="ja-JP" altLang="en-US" sz="738" dirty="0">
              <a:solidFill>
                <a:prstClr val="black"/>
              </a:solidFill>
              <a:latin typeface="Calibri"/>
              <a:ea typeface="ＭＳ Ｐゴシック" panose="020B0600070205080204" pitchFamily="50" charset="-128"/>
            </a:endParaRPr>
          </a:p>
        </p:txBody>
      </p:sp>
      <p:sp>
        <p:nvSpPr>
          <p:cNvPr id="151" name="テキスト ボックス 150"/>
          <p:cNvSpPr txBox="1"/>
          <p:nvPr/>
        </p:nvSpPr>
        <p:spPr>
          <a:xfrm>
            <a:off x="1274141" y="5675292"/>
            <a:ext cx="196139" cy="205890"/>
          </a:xfrm>
          <a:prstGeom prst="rect">
            <a:avLst/>
          </a:prstGeom>
          <a:noFill/>
        </p:spPr>
        <p:txBody>
          <a:bodyPr wrap="square" rtlCol="0">
            <a:spAutoFit/>
          </a:bodyPr>
          <a:lstStyle/>
          <a:p>
            <a:pPr defTabSz="844083">
              <a:defRPr/>
            </a:pPr>
            <a:r>
              <a:rPr lang="en-US" altLang="ja-JP" sz="738" dirty="0">
                <a:solidFill>
                  <a:prstClr val="black"/>
                </a:solidFill>
                <a:latin typeface="Calibri"/>
                <a:ea typeface="ＭＳ Ｐゴシック" panose="020B0600070205080204" pitchFamily="50" charset="-128"/>
              </a:rPr>
              <a:t>2</a:t>
            </a:r>
            <a:endParaRPr lang="ja-JP" altLang="en-US" sz="738" dirty="0">
              <a:solidFill>
                <a:prstClr val="black"/>
              </a:solidFill>
              <a:latin typeface="Calibri"/>
              <a:ea typeface="ＭＳ Ｐゴシック" panose="020B0600070205080204" pitchFamily="50" charset="-128"/>
            </a:endParaRPr>
          </a:p>
        </p:txBody>
      </p:sp>
      <p:sp>
        <p:nvSpPr>
          <p:cNvPr id="152" name="テキスト ボックス 151"/>
          <p:cNvSpPr txBox="1"/>
          <p:nvPr/>
        </p:nvSpPr>
        <p:spPr>
          <a:xfrm>
            <a:off x="2070951" y="5675808"/>
            <a:ext cx="196139" cy="205890"/>
          </a:xfrm>
          <a:prstGeom prst="rect">
            <a:avLst/>
          </a:prstGeom>
          <a:noFill/>
        </p:spPr>
        <p:txBody>
          <a:bodyPr wrap="square" rtlCol="0">
            <a:spAutoFit/>
          </a:bodyPr>
          <a:lstStyle/>
          <a:p>
            <a:pPr defTabSz="844083">
              <a:defRPr/>
            </a:pPr>
            <a:r>
              <a:rPr lang="en-US" altLang="ja-JP" sz="738" dirty="0">
                <a:solidFill>
                  <a:prstClr val="black"/>
                </a:solidFill>
                <a:latin typeface="Calibri"/>
                <a:ea typeface="ＭＳ Ｐゴシック" panose="020B0600070205080204" pitchFamily="50" charset="-128"/>
              </a:rPr>
              <a:t>4</a:t>
            </a:r>
            <a:endParaRPr lang="ja-JP" altLang="en-US" sz="738" dirty="0">
              <a:solidFill>
                <a:prstClr val="black"/>
              </a:solidFill>
              <a:latin typeface="Calibri"/>
              <a:ea typeface="ＭＳ Ｐゴシック" panose="020B0600070205080204" pitchFamily="50" charset="-128"/>
            </a:endParaRPr>
          </a:p>
        </p:txBody>
      </p:sp>
      <p:sp>
        <p:nvSpPr>
          <p:cNvPr id="153" name="テキスト ボックス 152"/>
          <p:cNvSpPr txBox="1"/>
          <p:nvPr/>
        </p:nvSpPr>
        <p:spPr>
          <a:xfrm>
            <a:off x="2816865" y="5313760"/>
            <a:ext cx="348738" cy="205890"/>
          </a:xfrm>
          <a:prstGeom prst="rect">
            <a:avLst/>
          </a:prstGeom>
          <a:noFill/>
        </p:spPr>
        <p:txBody>
          <a:bodyPr wrap="square" rtlCol="0">
            <a:spAutoFit/>
          </a:bodyPr>
          <a:lstStyle/>
          <a:p>
            <a:pPr defTabSz="844083">
              <a:defRPr/>
            </a:pPr>
            <a:r>
              <a:rPr lang="en-US" altLang="ja-JP" sz="738" dirty="0">
                <a:solidFill>
                  <a:prstClr val="black"/>
                </a:solidFill>
                <a:latin typeface="Calibri"/>
                <a:ea typeface="ＭＳ Ｐゴシック" panose="020B0600070205080204" pitchFamily="50" charset="-128"/>
              </a:rPr>
              <a:t>187</a:t>
            </a:r>
            <a:endParaRPr lang="ja-JP" altLang="en-US" sz="738" dirty="0">
              <a:solidFill>
                <a:prstClr val="black"/>
              </a:solidFill>
              <a:latin typeface="Calibri"/>
              <a:ea typeface="ＭＳ Ｐゴシック" panose="020B0600070205080204" pitchFamily="50" charset="-128"/>
            </a:endParaRPr>
          </a:p>
        </p:txBody>
      </p:sp>
      <p:sp>
        <p:nvSpPr>
          <p:cNvPr id="154" name="テキスト ボックス 153"/>
          <p:cNvSpPr txBox="1"/>
          <p:nvPr/>
        </p:nvSpPr>
        <p:spPr>
          <a:xfrm>
            <a:off x="2855009" y="4877336"/>
            <a:ext cx="351656" cy="205890"/>
          </a:xfrm>
          <a:prstGeom prst="rect">
            <a:avLst/>
          </a:prstGeom>
          <a:noFill/>
        </p:spPr>
        <p:txBody>
          <a:bodyPr wrap="square" rtlCol="0">
            <a:spAutoFit/>
          </a:bodyPr>
          <a:lstStyle/>
          <a:p>
            <a:pPr defTabSz="844083">
              <a:defRPr/>
            </a:pPr>
            <a:r>
              <a:rPr lang="en-US" altLang="ja-JP" sz="738" dirty="0">
                <a:solidFill>
                  <a:prstClr val="black"/>
                </a:solidFill>
                <a:latin typeface="Calibri"/>
                <a:ea typeface="ＭＳ Ｐゴシック" panose="020B0600070205080204" pitchFamily="50" charset="-128"/>
              </a:rPr>
              <a:t>87</a:t>
            </a:r>
            <a:endParaRPr lang="ja-JP" altLang="en-US" sz="738" dirty="0">
              <a:solidFill>
                <a:prstClr val="black"/>
              </a:solidFill>
              <a:latin typeface="Calibri"/>
              <a:ea typeface="ＭＳ Ｐゴシック" panose="020B0600070205080204" pitchFamily="50" charset="-128"/>
            </a:endParaRPr>
          </a:p>
        </p:txBody>
      </p:sp>
      <p:sp>
        <p:nvSpPr>
          <p:cNvPr id="155" name="テキスト ボックス 154"/>
          <p:cNvSpPr txBox="1"/>
          <p:nvPr/>
        </p:nvSpPr>
        <p:spPr>
          <a:xfrm>
            <a:off x="2859401" y="4618377"/>
            <a:ext cx="351656" cy="205890"/>
          </a:xfrm>
          <a:prstGeom prst="rect">
            <a:avLst/>
          </a:prstGeom>
          <a:noFill/>
        </p:spPr>
        <p:txBody>
          <a:bodyPr wrap="square" rtlCol="0">
            <a:spAutoFit/>
          </a:bodyPr>
          <a:lstStyle/>
          <a:p>
            <a:pPr defTabSz="844083">
              <a:defRPr/>
            </a:pPr>
            <a:r>
              <a:rPr lang="en-US" altLang="ja-JP" sz="738" dirty="0">
                <a:solidFill>
                  <a:prstClr val="black"/>
                </a:solidFill>
                <a:latin typeface="Calibri"/>
                <a:ea typeface="ＭＳ Ｐゴシック" panose="020B0600070205080204" pitchFamily="50" charset="-128"/>
              </a:rPr>
              <a:t>25</a:t>
            </a:r>
            <a:endParaRPr lang="ja-JP" altLang="en-US" sz="738" dirty="0">
              <a:solidFill>
                <a:prstClr val="black"/>
              </a:solidFill>
              <a:latin typeface="Calibri"/>
              <a:ea typeface="ＭＳ Ｐゴシック" panose="020B0600070205080204" pitchFamily="50" charset="-128"/>
            </a:endParaRPr>
          </a:p>
        </p:txBody>
      </p:sp>
      <p:sp>
        <p:nvSpPr>
          <p:cNvPr id="156" name="テキスト ボックス 155"/>
          <p:cNvSpPr txBox="1"/>
          <p:nvPr/>
        </p:nvSpPr>
        <p:spPr>
          <a:xfrm>
            <a:off x="2832756" y="4300730"/>
            <a:ext cx="351656" cy="205890"/>
          </a:xfrm>
          <a:prstGeom prst="rect">
            <a:avLst/>
          </a:prstGeom>
          <a:noFill/>
        </p:spPr>
        <p:txBody>
          <a:bodyPr wrap="square" rtlCol="0">
            <a:spAutoFit/>
          </a:bodyPr>
          <a:lstStyle/>
          <a:p>
            <a:pPr defTabSz="844083">
              <a:defRPr/>
            </a:pPr>
            <a:r>
              <a:rPr lang="en-US" altLang="ja-JP" sz="738" dirty="0">
                <a:solidFill>
                  <a:prstClr val="black"/>
                </a:solidFill>
                <a:latin typeface="Calibri"/>
                <a:ea typeface="ＭＳ Ｐゴシック" panose="020B0600070205080204" pitchFamily="50" charset="-128"/>
              </a:rPr>
              <a:t>144</a:t>
            </a:r>
            <a:endParaRPr lang="ja-JP" altLang="en-US" sz="738" dirty="0">
              <a:solidFill>
                <a:prstClr val="black"/>
              </a:solidFill>
              <a:latin typeface="Calibri"/>
              <a:ea typeface="ＭＳ Ｐゴシック" panose="020B0600070205080204" pitchFamily="50" charset="-128"/>
            </a:endParaRPr>
          </a:p>
        </p:txBody>
      </p:sp>
      <p:sp>
        <p:nvSpPr>
          <p:cNvPr id="157" name="テキスト ボックス 156"/>
          <p:cNvSpPr txBox="1"/>
          <p:nvPr/>
        </p:nvSpPr>
        <p:spPr>
          <a:xfrm>
            <a:off x="2855008" y="3766237"/>
            <a:ext cx="351656" cy="205890"/>
          </a:xfrm>
          <a:prstGeom prst="rect">
            <a:avLst/>
          </a:prstGeom>
          <a:noFill/>
        </p:spPr>
        <p:txBody>
          <a:bodyPr wrap="square" rtlCol="0">
            <a:spAutoFit/>
          </a:bodyPr>
          <a:lstStyle/>
          <a:p>
            <a:pPr defTabSz="844083">
              <a:defRPr/>
            </a:pPr>
            <a:r>
              <a:rPr lang="en-US" altLang="ja-JP" sz="738" dirty="0">
                <a:solidFill>
                  <a:prstClr val="black"/>
                </a:solidFill>
                <a:latin typeface="Calibri"/>
                <a:ea typeface="ＭＳ Ｐゴシック" panose="020B0600070205080204" pitchFamily="50" charset="-128"/>
              </a:rPr>
              <a:t>99</a:t>
            </a:r>
            <a:endParaRPr lang="ja-JP" altLang="en-US" sz="738" dirty="0">
              <a:solidFill>
                <a:prstClr val="black"/>
              </a:solidFill>
              <a:latin typeface="Calibri"/>
              <a:ea typeface="ＭＳ Ｐゴシック" panose="020B0600070205080204" pitchFamily="50" charset="-128"/>
            </a:endParaRPr>
          </a:p>
        </p:txBody>
      </p:sp>
      <p:sp>
        <p:nvSpPr>
          <p:cNvPr id="158" name="テキスト ボックス 157"/>
          <p:cNvSpPr txBox="1"/>
          <p:nvPr/>
        </p:nvSpPr>
        <p:spPr>
          <a:xfrm>
            <a:off x="2670775" y="5910382"/>
            <a:ext cx="196139" cy="205890"/>
          </a:xfrm>
          <a:prstGeom prst="rect">
            <a:avLst/>
          </a:prstGeom>
          <a:noFill/>
        </p:spPr>
        <p:txBody>
          <a:bodyPr wrap="square" rtlCol="0">
            <a:spAutoFit/>
          </a:bodyPr>
          <a:lstStyle/>
          <a:p>
            <a:pPr defTabSz="844083">
              <a:defRPr/>
            </a:pPr>
            <a:r>
              <a:rPr lang="en-US" altLang="ja-JP" sz="738" dirty="0">
                <a:solidFill>
                  <a:prstClr val="black"/>
                </a:solidFill>
                <a:latin typeface="Calibri"/>
                <a:ea typeface="ＭＳ Ｐゴシック" panose="020B0600070205080204" pitchFamily="50" charset="-128"/>
              </a:rPr>
              <a:t>2</a:t>
            </a:r>
            <a:endParaRPr lang="ja-JP" altLang="en-US" sz="738" dirty="0">
              <a:solidFill>
                <a:prstClr val="black"/>
              </a:solidFill>
              <a:latin typeface="Calibri"/>
              <a:ea typeface="ＭＳ Ｐゴシック" panose="020B0600070205080204" pitchFamily="50" charset="-128"/>
            </a:endParaRPr>
          </a:p>
        </p:txBody>
      </p:sp>
      <p:sp>
        <p:nvSpPr>
          <p:cNvPr id="159" name="テキスト ボックス 158"/>
          <p:cNvSpPr txBox="1"/>
          <p:nvPr/>
        </p:nvSpPr>
        <p:spPr>
          <a:xfrm>
            <a:off x="3477853" y="5904900"/>
            <a:ext cx="311422" cy="205890"/>
          </a:xfrm>
          <a:prstGeom prst="rect">
            <a:avLst/>
          </a:prstGeom>
          <a:noFill/>
        </p:spPr>
        <p:txBody>
          <a:bodyPr wrap="square" rtlCol="0">
            <a:spAutoFit/>
          </a:bodyPr>
          <a:lstStyle/>
          <a:p>
            <a:pPr defTabSz="844083">
              <a:defRPr/>
            </a:pPr>
            <a:r>
              <a:rPr lang="en-US" altLang="ja-JP" sz="738" dirty="0">
                <a:solidFill>
                  <a:prstClr val="black"/>
                </a:solidFill>
                <a:latin typeface="Calibri"/>
                <a:ea typeface="ＭＳ Ｐゴシック" panose="020B0600070205080204" pitchFamily="50" charset="-128"/>
              </a:rPr>
              <a:t>36</a:t>
            </a:r>
            <a:endParaRPr lang="ja-JP" altLang="en-US" sz="738" dirty="0">
              <a:solidFill>
                <a:prstClr val="black"/>
              </a:solidFill>
              <a:latin typeface="Calibri"/>
              <a:ea typeface="ＭＳ Ｐゴシック" panose="020B0600070205080204" pitchFamily="50" charset="-128"/>
            </a:endParaRPr>
          </a:p>
        </p:txBody>
      </p:sp>
      <p:sp>
        <p:nvSpPr>
          <p:cNvPr id="160" name="テキスト ボックス 159"/>
          <p:cNvSpPr txBox="1"/>
          <p:nvPr/>
        </p:nvSpPr>
        <p:spPr>
          <a:xfrm>
            <a:off x="3441115" y="5838347"/>
            <a:ext cx="196139" cy="205890"/>
          </a:xfrm>
          <a:prstGeom prst="rect">
            <a:avLst/>
          </a:prstGeom>
          <a:noFill/>
        </p:spPr>
        <p:txBody>
          <a:bodyPr wrap="square" rtlCol="0">
            <a:spAutoFit/>
          </a:bodyPr>
          <a:lstStyle/>
          <a:p>
            <a:pPr defTabSz="844083">
              <a:defRPr/>
            </a:pPr>
            <a:r>
              <a:rPr lang="en-US" altLang="ja-JP" sz="738" dirty="0">
                <a:solidFill>
                  <a:prstClr val="black"/>
                </a:solidFill>
                <a:latin typeface="Calibri"/>
                <a:ea typeface="ＭＳ Ｐゴシック" panose="020B0600070205080204" pitchFamily="50" charset="-128"/>
              </a:rPr>
              <a:t>9</a:t>
            </a:r>
            <a:endParaRPr lang="ja-JP" altLang="en-US" sz="738" dirty="0">
              <a:solidFill>
                <a:prstClr val="black"/>
              </a:solidFill>
              <a:latin typeface="Calibri"/>
              <a:ea typeface="ＭＳ Ｐゴシック" panose="020B0600070205080204" pitchFamily="50" charset="-128"/>
            </a:endParaRPr>
          </a:p>
        </p:txBody>
      </p:sp>
      <p:sp>
        <p:nvSpPr>
          <p:cNvPr id="161" name="テキスト ボックス 160"/>
          <p:cNvSpPr txBox="1"/>
          <p:nvPr/>
        </p:nvSpPr>
        <p:spPr>
          <a:xfrm>
            <a:off x="3518590" y="5790955"/>
            <a:ext cx="196139" cy="205890"/>
          </a:xfrm>
          <a:prstGeom prst="rect">
            <a:avLst/>
          </a:prstGeom>
          <a:noFill/>
        </p:spPr>
        <p:txBody>
          <a:bodyPr wrap="square" rtlCol="0">
            <a:spAutoFit/>
          </a:bodyPr>
          <a:lstStyle/>
          <a:p>
            <a:pPr defTabSz="844083">
              <a:defRPr/>
            </a:pPr>
            <a:r>
              <a:rPr lang="en-US" altLang="ja-JP" sz="738" dirty="0">
                <a:solidFill>
                  <a:prstClr val="black"/>
                </a:solidFill>
                <a:latin typeface="Calibri"/>
                <a:ea typeface="ＭＳ Ｐゴシック" panose="020B0600070205080204" pitchFamily="50" charset="-128"/>
              </a:rPr>
              <a:t>7</a:t>
            </a:r>
            <a:endParaRPr lang="ja-JP" altLang="en-US" sz="738" dirty="0">
              <a:solidFill>
                <a:prstClr val="black"/>
              </a:solidFill>
              <a:latin typeface="Calibri"/>
              <a:ea typeface="ＭＳ Ｐゴシック" panose="020B0600070205080204" pitchFamily="50" charset="-128"/>
            </a:endParaRPr>
          </a:p>
        </p:txBody>
      </p:sp>
      <p:sp>
        <p:nvSpPr>
          <p:cNvPr id="162" name="テキスト ボックス 161"/>
          <p:cNvSpPr txBox="1"/>
          <p:nvPr/>
        </p:nvSpPr>
        <p:spPr>
          <a:xfrm>
            <a:off x="3398556" y="5761860"/>
            <a:ext cx="312577" cy="205890"/>
          </a:xfrm>
          <a:prstGeom prst="rect">
            <a:avLst/>
          </a:prstGeom>
          <a:noFill/>
        </p:spPr>
        <p:txBody>
          <a:bodyPr wrap="square" rtlCol="0">
            <a:spAutoFit/>
          </a:bodyPr>
          <a:lstStyle/>
          <a:p>
            <a:pPr defTabSz="844083">
              <a:defRPr/>
            </a:pPr>
            <a:r>
              <a:rPr lang="en-US" altLang="ja-JP" sz="738" dirty="0">
                <a:solidFill>
                  <a:prstClr val="black"/>
                </a:solidFill>
                <a:latin typeface="Calibri"/>
                <a:ea typeface="ＭＳ Ｐゴシック" panose="020B0600070205080204" pitchFamily="50" charset="-128"/>
              </a:rPr>
              <a:t>10</a:t>
            </a:r>
            <a:endParaRPr lang="ja-JP" altLang="en-US" sz="738" dirty="0">
              <a:solidFill>
                <a:prstClr val="black"/>
              </a:solidFill>
              <a:latin typeface="Calibri"/>
              <a:ea typeface="ＭＳ Ｐゴシック" panose="020B0600070205080204" pitchFamily="50" charset="-128"/>
            </a:endParaRPr>
          </a:p>
        </p:txBody>
      </p:sp>
      <p:sp>
        <p:nvSpPr>
          <p:cNvPr id="163" name="テキスト ボックス 162"/>
          <p:cNvSpPr txBox="1"/>
          <p:nvPr/>
        </p:nvSpPr>
        <p:spPr>
          <a:xfrm>
            <a:off x="3474437" y="5688877"/>
            <a:ext cx="299006" cy="205890"/>
          </a:xfrm>
          <a:prstGeom prst="rect">
            <a:avLst/>
          </a:prstGeom>
          <a:noFill/>
        </p:spPr>
        <p:txBody>
          <a:bodyPr wrap="square" rtlCol="0">
            <a:spAutoFit/>
          </a:bodyPr>
          <a:lstStyle/>
          <a:p>
            <a:pPr defTabSz="844083">
              <a:defRPr/>
            </a:pPr>
            <a:r>
              <a:rPr lang="en-US" altLang="ja-JP" sz="738" dirty="0">
                <a:solidFill>
                  <a:prstClr val="black"/>
                </a:solidFill>
                <a:latin typeface="Calibri"/>
                <a:ea typeface="ＭＳ Ｐゴシック" panose="020B0600070205080204" pitchFamily="50" charset="-128"/>
              </a:rPr>
              <a:t>12</a:t>
            </a:r>
            <a:endParaRPr lang="ja-JP" altLang="en-US" sz="738" dirty="0">
              <a:solidFill>
                <a:prstClr val="black"/>
              </a:solidFill>
              <a:latin typeface="Calibri"/>
              <a:ea typeface="ＭＳ Ｐゴシック" panose="020B0600070205080204" pitchFamily="50" charset="-128"/>
            </a:endParaRPr>
          </a:p>
        </p:txBody>
      </p:sp>
      <p:pic>
        <p:nvPicPr>
          <p:cNvPr id="6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039" t="8472" r="9278" b="9266"/>
          <a:stretch/>
        </p:blipFill>
        <p:spPr bwMode="auto">
          <a:xfrm>
            <a:off x="-14356" y="3519016"/>
            <a:ext cx="1828614" cy="137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 name="テキスト ボックス 6"/>
          <p:cNvSpPr txBox="1">
            <a:spLocks noChangeArrowheads="1"/>
          </p:cNvSpPr>
          <p:nvPr/>
        </p:nvSpPr>
        <p:spPr bwMode="auto">
          <a:xfrm>
            <a:off x="3889800" y="6286164"/>
            <a:ext cx="2173993" cy="319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Calibri" pitchFamily="34" charset="0"/>
                <a:ea typeface="ＭＳ Ｐゴシック" charset="-128"/>
              </a:defRPr>
            </a:lvl1pPr>
            <a:lvl2pPr marL="742950" indent="-285750" eaLnBrk="0" hangingPunct="0">
              <a:defRPr kumimoji="1" sz="3200">
                <a:solidFill>
                  <a:schemeClr val="tx1"/>
                </a:solidFill>
                <a:latin typeface="Calibri" pitchFamily="34" charset="0"/>
                <a:ea typeface="ＭＳ Ｐゴシック" charset="-128"/>
              </a:defRPr>
            </a:lvl2pPr>
            <a:lvl3pPr marL="1143000" indent="-228600" eaLnBrk="0" hangingPunct="0">
              <a:defRPr kumimoji="1" sz="3200">
                <a:solidFill>
                  <a:schemeClr val="tx1"/>
                </a:solidFill>
                <a:latin typeface="Calibri" pitchFamily="34" charset="0"/>
                <a:ea typeface="ＭＳ Ｐゴシック" charset="-128"/>
              </a:defRPr>
            </a:lvl3pPr>
            <a:lvl4pPr marL="1600200" indent="-228600" eaLnBrk="0" hangingPunct="0">
              <a:defRPr kumimoji="1" sz="3200">
                <a:solidFill>
                  <a:schemeClr val="tx1"/>
                </a:solidFill>
                <a:latin typeface="Calibri" pitchFamily="34" charset="0"/>
                <a:ea typeface="ＭＳ Ｐゴシック" charset="-128"/>
              </a:defRPr>
            </a:lvl4pPr>
            <a:lvl5pPr marL="2057400" indent="-228600" eaLnBrk="0" hangingPunct="0">
              <a:defRPr kumimoji="1" sz="3200">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Calibri" pitchFamily="34" charset="0"/>
                <a:ea typeface="ＭＳ Ｐゴシック" charset="-128"/>
              </a:defRPr>
            </a:lvl9pPr>
          </a:lstStyle>
          <a:p>
            <a:pPr defTabSz="844083" eaLnBrk="1" hangingPunct="1">
              <a:defRPr/>
            </a:pPr>
            <a:r>
              <a:rPr lang="ja-JP" altLang="en-US" sz="738" dirty="0">
                <a:solidFill>
                  <a:srgbClr val="000000"/>
                </a:solidFill>
              </a:rPr>
              <a:t>注）実施事業者数には実施中の事業者も含まれる</a:t>
            </a:r>
            <a:endParaRPr lang="en-US" altLang="ja-JP" sz="738" dirty="0">
              <a:solidFill>
                <a:srgbClr val="000000"/>
              </a:solidFill>
            </a:endParaRPr>
          </a:p>
          <a:p>
            <a:pPr defTabSz="844083" eaLnBrk="1" hangingPunct="1">
              <a:defRPr/>
            </a:pPr>
            <a:r>
              <a:rPr lang="ja-JP" altLang="en-US" sz="738" dirty="0">
                <a:solidFill>
                  <a:srgbClr val="000000"/>
                </a:solidFill>
              </a:rPr>
              <a:t>出典）平成</a:t>
            </a:r>
            <a:r>
              <a:rPr lang="en-US" altLang="ja-JP" sz="738" dirty="0">
                <a:solidFill>
                  <a:srgbClr val="000000"/>
                </a:solidFill>
              </a:rPr>
              <a:t>30</a:t>
            </a:r>
            <a:r>
              <a:rPr lang="ja-JP" altLang="en-US" sz="738" dirty="0">
                <a:solidFill>
                  <a:srgbClr val="000000"/>
                </a:solidFill>
              </a:rPr>
              <a:t>年</a:t>
            </a:r>
            <a:r>
              <a:rPr lang="en-US" altLang="ja-JP" sz="738" dirty="0">
                <a:solidFill>
                  <a:srgbClr val="000000"/>
                </a:solidFill>
              </a:rPr>
              <a:t>3</a:t>
            </a:r>
            <a:r>
              <a:rPr lang="ja-JP" altLang="en-US" sz="738" dirty="0">
                <a:solidFill>
                  <a:srgbClr val="000000"/>
                </a:solidFill>
              </a:rPr>
              <a:t>月厚生労働省水道課調べ</a:t>
            </a:r>
          </a:p>
        </p:txBody>
      </p:sp>
      <p:pic>
        <p:nvPicPr>
          <p:cNvPr id="16" name="図 15"/>
          <p:cNvPicPr>
            <a:picLocks noChangeAspect="1"/>
          </p:cNvPicPr>
          <p:nvPr/>
        </p:nvPicPr>
        <p:blipFill>
          <a:blip r:embed="rId4"/>
          <a:stretch>
            <a:fillRect/>
          </a:stretch>
        </p:blipFill>
        <p:spPr>
          <a:xfrm>
            <a:off x="605319" y="2504016"/>
            <a:ext cx="4661003" cy="1271312"/>
          </a:xfrm>
          <a:prstGeom prst="rect">
            <a:avLst/>
          </a:prstGeom>
        </p:spPr>
      </p:pic>
      <p:sp>
        <p:nvSpPr>
          <p:cNvPr id="132" name="テキスト ボックス 131"/>
          <p:cNvSpPr txBox="1"/>
          <p:nvPr/>
        </p:nvSpPr>
        <p:spPr>
          <a:xfrm>
            <a:off x="544628" y="2368396"/>
            <a:ext cx="3425901" cy="291170"/>
          </a:xfrm>
          <a:prstGeom prst="rect">
            <a:avLst/>
          </a:prstGeom>
          <a:noFill/>
        </p:spPr>
        <p:txBody>
          <a:bodyPr wrap="square" rtlCol="0">
            <a:spAutoFit/>
          </a:bodyPr>
          <a:lstStyle/>
          <a:p>
            <a:pPr defTabSz="844083">
              <a:defRPr/>
            </a:pPr>
            <a:r>
              <a:rPr lang="ja-JP" altLang="en-US" sz="1292" b="1" dirty="0">
                <a:solidFill>
                  <a:prstClr val="black"/>
                </a:solidFill>
                <a:latin typeface="Calibri"/>
                <a:ea typeface="ＭＳ Ｐゴシック" panose="020B0600070205080204" pitchFamily="50" charset="-128"/>
              </a:rPr>
              <a:t>検討手法（タイプ別）の実施状況（事業者数）</a:t>
            </a:r>
          </a:p>
        </p:txBody>
      </p:sp>
      <p:sp>
        <p:nvSpPr>
          <p:cNvPr id="83" name="テキスト ボックス 82"/>
          <p:cNvSpPr txBox="1"/>
          <p:nvPr/>
        </p:nvSpPr>
        <p:spPr>
          <a:xfrm>
            <a:off x="2413029" y="5462706"/>
            <a:ext cx="294834" cy="205890"/>
          </a:xfrm>
          <a:prstGeom prst="rect">
            <a:avLst/>
          </a:prstGeom>
          <a:noFill/>
        </p:spPr>
        <p:txBody>
          <a:bodyPr wrap="square" rtlCol="0">
            <a:spAutoFit/>
          </a:bodyPr>
          <a:lstStyle/>
          <a:p>
            <a:pPr defTabSz="844083">
              <a:defRPr/>
            </a:pPr>
            <a:r>
              <a:rPr lang="en-US" altLang="ja-JP" sz="738" dirty="0">
                <a:solidFill>
                  <a:prstClr val="black"/>
                </a:solidFill>
                <a:latin typeface="Calibri"/>
                <a:ea typeface="ＭＳ Ｐゴシック" panose="020B0600070205080204" pitchFamily="50" charset="-128"/>
              </a:rPr>
              <a:t>2</a:t>
            </a:r>
            <a:endParaRPr lang="ja-JP" altLang="en-US" sz="738" dirty="0">
              <a:solidFill>
                <a:prstClr val="black"/>
              </a:solidFill>
              <a:latin typeface="Calibri"/>
              <a:ea typeface="ＭＳ Ｐゴシック" panose="020B0600070205080204" pitchFamily="50" charset="-128"/>
            </a:endParaRPr>
          </a:p>
        </p:txBody>
      </p:sp>
      <p:sp>
        <p:nvSpPr>
          <p:cNvPr id="84" name="テキスト ボックス 83"/>
          <p:cNvSpPr txBox="1"/>
          <p:nvPr/>
        </p:nvSpPr>
        <p:spPr>
          <a:xfrm>
            <a:off x="2606009" y="5357925"/>
            <a:ext cx="314094" cy="205890"/>
          </a:xfrm>
          <a:prstGeom prst="rect">
            <a:avLst/>
          </a:prstGeom>
          <a:noFill/>
        </p:spPr>
        <p:txBody>
          <a:bodyPr wrap="square" rtlCol="0">
            <a:spAutoFit/>
          </a:bodyPr>
          <a:lstStyle/>
          <a:p>
            <a:pPr defTabSz="844083">
              <a:defRPr/>
            </a:pPr>
            <a:r>
              <a:rPr lang="en-US" altLang="ja-JP" sz="738" dirty="0">
                <a:solidFill>
                  <a:prstClr val="black"/>
                </a:solidFill>
                <a:latin typeface="Calibri"/>
                <a:ea typeface="ＭＳ Ｐゴシック" panose="020B0600070205080204" pitchFamily="50" charset="-128"/>
              </a:rPr>
              <a:t>1</a:t>
            </a:r>
          </a:p>
        </p:txBody>
      </p:sp>
      <p:sp>
        <p:nvSpPr>
          <p:cNvPr id="85" name="テキスト ボックス 84"/>
          <p:cNvSpPr txBox="1"/>
          <p:nvPr/>
        </p:nvSpPr>
        <p:spPr>
          <a:xfrm>
            <a:off x="3401783" y="5301892"/>
            <a:ext cx="196139" cy="205890"/>
          </a:xfrm>
          <a:prstGeom prst="rect">
            <a:avLst/>
          </a:prstGeom>
          <a:noFill/>
        </p:spPr>
        <p:txBody>
          <a:bodyPr wrap="square" rtlCol="0">
            <a:spAutoFit/>
          </a:bodyPr>
          <a:lstStyle/>
          <a:p>
            <a:pPr defTabSz="844083">
              <a:defRPr/>
            </a:pPr>
            <a:r>
              <a:rPr lang="en-US" altLang="ja-JP" sz="738" dirty="0">
                <a:solidFill>
                  <a:prstClr val="black"/>
                </a:solidFill>
                <a:latin typeface="Calibri"/>
                <a:ea typeface="ＭＳ Ｐゴシック" panose="020B0600070205080204" pitchFamily="50" charset="-128"/>
              </a:rPr>
              <a:t>1</a:t>
            </a:r>
            <a:endParaRPr lang="ja-JP" altLang="en-US" sz="738" dirty="0">
              <a:solidFill>
                <a:prstClr val="black"/>
              </a:solidFill>
              <a:latin typeface="Calibri"/>
              <a:ea typeface="ＭＳ Ｐゴシック" panose="020B0600070205080204" pitchFamily="50" charset="-128"/>
            </a:endParaRPr>
          </a:p>
        </p:txBody>
      </p:sp>
      <p:sp>
        <p:nvSpPr>
          <p:cNvPr id="86" name="テキスト ボックス 85"/>
          <p:cNvSpPr txBox="1"/>
          <p:nvPr/>
        </p:nvSpPr>
        <p:spPr>
          <a:xfrm>
            <a:off x="4238030" y="5362146"/>
            <a:ext cx="196139" cy="205890"/>
          </a:xfrm>
          <a:prstGeom prst="rect">
            <a:avLst/>
          </a:prstGeom>
          <a:noFill/>
        </p:spPr>
        <p:txBody>
          <a:bodyPr wrap="square" rtlCol="0">
            <a:spAutoFit/>
          </a:bodyPr>
          <a:lstStyle/>
          <a:p>
            <a:pPr defTabSz="844083">
              <a:defRPr/>
            </a:pPr>
            <a:r>
              <a:rPr lang="en-US" altLang="ja-JP" sz="738" dirty="0">
                <a:solidFill>
                  <a:prstClr val="black"/>
                </a:solidFill>
                <a:latin typeface="Calibri"/>
                <a:ea typeface="ＭＳ Ｐゴシック" panose="020B0600070205080204" pitchFamily="50" charset="-128"/>
              </a:rPr>
              <a:t>1</a:t>
            </a:r>
            <a:endParaRPr lang="ja-JP" altLang="en-US" sz="738" dirty="0">
              <a:solidFill>
                <a:prstClr val="black"/>
              </a:solidFill>
              <a:latin typeface="Calibri"/>
              <a:ea typeface="ＭＳ Ｐゴシック" panose="020B0600070205080204" pitchFamily="50" charset="-128"/>
            </a:endParaRPr>
          </a:p>
        </p:txBody>
      </p:sp>
      <p:sp>
        <p:nvSpPr>
          <p:cNvPr id="88" name="テキスト ボックス 87"/>
          <p:cNvSpPr txBox="1"/>
          <p:nvPr/>
        </p:nvSpPr>
        <p:spPr>
          <a:xfrm>
            <a:off x="4335421" y="5334711"/>
            <a:ext cx="196139" cy="205890"/>
          </a:xfrm>
          <a:prstGeom prst="rect">
            <a:avLst/>
          </a:prstGeom>
          <a:noFill/>
        </p:spPr>
        <p:txBody>
          <a:bodyPr wrap="square" rtlCol="0">
            <a:spAutoFit/>
          </a:bodyPr>
          <a:lstStyle/>
          <a:p>
            <a:pPr defTabSz="844083">
              <a:defRPr/>
            </a:pPr>
            <a:r>
              <a:rPr lang="en-US" altLang="ja-JP" sz="738" dirty="0">
                <a:solidFill>
                  <a:prstClr val="black"/>
                </a:solidFill>
                <a:latin typeface="Calibri"/>
                <a:ea typeface="ＭＳ Ｐゴシック" panose="020B0600070205080204" pitchFamily="50" charset="-128"/>
              </a:rPr>
              <a:t>1</a:t>
            </a:r>
            <a:endParaRPr lang="ja-JP" altLang="en-US" sz="738" dirty="0">
              <a:solidFill>
                <a:prstClr val="black"/>
              </a:solidFill>
              <a:latin typeface="Calibri"/>
              <a:ea typeface="ＭＳ Ｐゴシック" panose="020B0600070205080204" pitchFamily="50" charset="-128"/>
            </a:endParaRPr>
          </a:p>
        </p:txBody>
      </p:sp>
      <p:sp>
        <p:nvSpPr>
          <p:cNvPr id="89" name="テキスト ボックス 88"/>
          <p:cNvSpPr txBox="1"/>
          <p:nvPr/>
        </p:nvSpPr>
        <p:spPr>
          <a:xfrm>
            <a:off x="4237061" y="5280086"/>
            <a:ext cx="196139" cy="205890"/>
          </a:xfrm>
          <a:prstGeom prst="rect">
            <a:avLst/>
          </a:prstGeom>
          <a:noFill/>
        </p:spPr>
        <p:txBody>
          <a:bodyPr wrap="square" rtlCol="0">
            <a:spAutoFit/>
          </a:bodyPr>
          <a:lstStyle/>
          <a:p>
            <a:pPr defTabSz="844083">
              <a:defRPr/>
            </a:pPr>
            <a:r>
              <a:rPr lang="en-US" altLang="ja-JP" sz="738" dirty="0">
                <a:solidFill>
                  <a:prstClr val="black"/>
                </a:solidFill>
                <a:latin typeface="Calibri"/>
                <a:ea typeface="ＭＳ Ｐゴシック" panose="020B0600070205080204" pitchFamily="50" charset="-128"/>
              </a:rPr>
              <a:t>1</a:t>
            </a:r>
            <a:endParaRPr lang="ja-JP" altLang="en-US" sz="738" dirty="0">
              <a:solidFill>
                <a:prstClr val="black"/>
              </a:solidFill>
              <a:latin typeface="Calibri"/>
              <a:ea typeface="ＭＳ Ｐゴシック" panose="020B0600070205080204" pitchFamily="50" charset="-128"/>
            </a:endParaRPr>
          </a:p>
        </p:txBody>
      </p:sp>
      <p:sp>
        <p:nvSpPr>
          <p:cNvPr id="90" name="テキスト ボックス 89"/>
          <p:cNvSpPr txBox="1"/>
          <p:nvPr/>
        </p:nvSpPr>
        <p:spPr>
          <a:xfrm>
            <a:off x="1663688" y="5502071"/>
            <a:ext cx="196139" cy="205890"/>
          </a:xfrm>
          <a:prstGeom prst="rect">
            <a:avLst/>
          </a:prstGeom>
          <a:noFill/>
        </p:spPr>
        <p:txBody>
          <a:bodyPr wrap="square" rtlCol="0">
            <a:spAutoFit/>
          </a:bodyPr>
          <a:lstStyle/>
          <a:p>
            <a:pPr defTabSz="844083">
              <a:defRPr/>
            </a:pPr>
            <a:r>
              <a:rPr lang="en-US" altLang="ja-JP" sz="738" dirty="0">
                <a:solidFill>
                  <a:prstClr val="black"/>
                </a:solidFill>
                <a:latin typeface="Calibri"/>
                <a:ea typeface="ＭＳ Ｐゴシック" panose="020B0600070205080204" pitchFamily="50" charset="-128"/>
              </a:rPr>
              <a:t>1</a:t>
            </a:r>
            <a:endParaRPr lang="ja-JP" altLang="en-US" sz="738" dirty="0">
              <a:solidFill>
                <a:prstClr val="black"/>
              </a:solidFill>
              <a:latin typeface="Calibri"/>
              <a:ea typeface="ＭＳ Ｐゴシック" panose="020B0600070205080204" pitchFamily="50" charset="-128"/>
            </a:endParaRPr>
          </a:p>
        </p:txBody>
      </p:sp>
      <p:sp>
        <p:nvSpPr>
          <p:cNvPr id="133" name="テキスト ボックス 132"/>
          <p:cNvSpPr txBox="1"/>
          <p:nvPr/>
        </p:nvSpPr>
        <p:spPr>
          <a:xfrm>
            <a:off x="4012856" y="5503097"/>
            <a:ext cx="196139" cy="205890"/>
          </a:xfrm>
          <a:prstGeom prst="rect">
            <a:avLst/>
          </a:prstGeom>
          <a:noFill/>
        </p:spPr>
        <p:txBody>
          <a:bodyPr wrap="square" rtlCol="0">
            <a:spAutoFit/>
          </a:bodyPr>
          <a:lstStyle/>
          <a:p>
            <a:pPr defTabSz="844083">
              <a:defRPr/>
            </a:pPr>
            <a:r>
              <a:rPr lang="en-US" altLang="ja-JP" sz="738" dirty="0">
                <a:solidFill>
                  <a:prstClr val="black"/>
                </a:solidFill>
                <a:latin typeface="Calibri"/>
                <a:ea typeface="ＭＳ Ｐゴシック" panose="020B0600070205080204" pitchFamily="50" charset="-128"/>
              </a:rPr>
              <a:t>1</a:t>
            </a:r>
            <a:endParaRPr lang="ja-JP" altLang="en-US" sz="738" dirty="0">
              <a:solidFill>
                <a:prstClr val="black"/>
              </a:solidFill>
              <a:latin typeface="Calibri"/>
              <a:ea typeface="ＭＳ Ｐゴシック" panose="020B0600070205080204" pitchFamily="50" charset="-128"/>
            </a:endParaRPr>
          </a:p>
        </p:txBody>
      </p:sp>
      <p:sp>
        <p:nvSpPr>
          <p:cNvPr id="134" name="テキスト ボックス 133"/>
          <p:cNvSpPr txBox="1"/>
          <p:nvPr/>
        </p:nvSpPr>
        <p:spPr>
          <a:xfrm>
            <a:off x="3970529" y="5568550"/>
            <a:ext cx="196139" cy="205890"/>
          </a:xfrm>
          <a:prstGeom prst="rect">
            <a:avLst/>
          </a:prstGeom>
          <a:noFill/>
        </p:spPr>
        <p:txBody>
          <a:bodyPr wrap="square" rtlCol="0">
            <a:spAutoFit/>
          </a:bodyPr>
          <a:lstStyle/>
          <a:p>
            <a:pPr defTabSz="844083">
              <a:defRPr/>
            </a:pPr>
            <a:r>
              <a:rPr lang="en-US" altLang="ja-JP" sz="738" dirty="0">
                <a:solidFill>
                  <a:prstClr val="black"/>
                </a:solidFill>
                <a:latin typeface="Calibri"/>
                <a:ea typeface="ＭＳ Ｐゴシック" panose="020B0600070205080204" pitchFamily="50" charset="-128"/>
              </a:rPr>
              <a:t>2</a:t>
            </a:r>
            <a:endParaRPr lang="ja-JP" altLang="en-US" sz="738" dirty="0">
              <a:solidFill>
                <a:prstClr val="black"/>
              </a:solidFill>
              <a:latin typeface="Calibri"/>
              <a:ea typeface="ＭＳ Ｐゴシック" panose="020B0600070205080204" pitchFamily="50" charset="-128"/>
            </a:endParaRPr>
          </a:p>
        </p:txBody>
      </p:sp>
      <p:sp>
        <p:nvSpPr>
          <p:cNvPr id="148" name="テキスト ボックス 147"/>
          <p:cNvSpPr txBox="1"/>
          <p:nvPr/>
        </p:nvSpPr>
        <p:spPr>
          <a:xfrm>
            <a:off x="2206772" y="5722205"/>
            <a:ext cx="196139" cy="205890"/>
          </a:xfrm>
          <a:prstGeom prst="rect">
            <a:avLst/>
          </a:prstGeom>
          <a:noFill/>
        </p:spPr>
        <p:txBody>
          <a:bodyPr wrap="square" rtlCol="0">
            <a:spAutoFit/>
          </a:bodyPr>
          <a:lstStyle/>
          <a:p>
            <a:pPr defTabSz="844083">
              <a:defRPr/>
            </a:pPr>
            <a:r>
              <a:rPr lang="en-US" altLang="ja-JP" sz="738" dirty="0">
                <a:solidFill>
                  <a:prstClr val="black"/>
                </a:solidFill>
                <a:latin typeface="Calibri"/>
                <a:ea typeface="ＭＳ Ｐゴシック" panose="020B0600070205080204" pitchFamily="50" charset="-128"/>
              </a:rPr>
              <a:t>1</a:t>
            </a:r>
            <a:endParaRPr lang="ja-JP" altLang="en-US" sz="738" dirty="0">
              <a:solidFill>
                <a:prstClr val="black"/>
              </a:solidFill>
              <a:latin typeface="Calibri"/>
              <a:ea typeface="ＭＳ Ｐゴシック" panose="020B0600070205080204" pitchFamily="50" charset="-128"/>
            </a:endParaRPr>
          </a:p>
        </p:txBody>
      </p:sp>
      <p:sp>
        <p:nvSpPr>
          <p:cNvPr id="164" name="テキスト ボックス 163"/>
          <p:cNvSpPr txBox="1"/>
          <p:nvPr/>
        </p:nvSpPr>
        <p:spPr>
          <a:xfrm>
            <a:off x="2085746" y="5778687"/>
            <a:ext cx="196139" cy="205890"/>
          </a:xfrm>
          <a:prstGeom prst="rect">
            <a:avLst/>
          </a:prstGeom>
          <a:noFill/>
        </p:spPr>
        <p:txBody>
          <a:bodyPr wrap="square" rtlCol="0">
            <a:spAutoFit/>
          </a:bodyPr>
          <a:lstStyle/>
          <a:p>
            <a:pPr defTabSz="844083">
              <a:defRPr/>
            </a:pPr>
            <a:r>
              <a:rPr lang="en-US" altLang="ja-JP" sz="738" dirty="0">
                <a:solidFill>
                  <a:prstClr val="black"/>
                </a:solidFill>
                <a:latin typeface="Calibri"/>
                <a:ea typeface="ＭＳ Ｐゴシック" panose="020B0600070205080204" pitchFamily="50" charset="-128"/>
              </a:rPr>
              <a:t>1</a:t>
            </a:r>
            <a:endParaRPr lang="ja-JP" altLang="en-US" sz="738" dirty="0">
              <a:solidFill>
                <a:prstClr val="black"/>
              </a:solidFill>
              <a:latin typeface="Calibri"/>
              <a:ea typeface="ＭＳ Ｐゴシック" panose="020B0600070205080204" pitchFamily="50" charset="-128"/>
            </a:endParaRPr>
          </a:p>
        </p:txBody>
      </p:sp>
      <p:sp>
        <p:nvSpPr>
          <p:cNvPr id="165" name="テキスト ボックス 164"/>
          <p:cNvSpPr txBox="1"/>
          <p:nvPr/>
        </p:nvSpPr>
        <p:spPr>
          <a:xfrm>
            <a:off x="3670680" y="5755688"/>
            <a:ext cx="196139" cy="205890"/>
          </a:xfrm>
          <a:prstGeom prst="rect">
            <a:avLst/>
          </a:prstGeom>
          <a:noFill/>
        </p:spPr>
        <p:txBody>
          <a:bodyPr wrap="square" rtlCol="0">
            <a:spAutoFit/>
          </a:bodyPr>
          <a:lstStyle/>
          <a:p>
            <a:pPr defTabSz="844083">
              <a:defRPr/>
            </a:pPr>
            <a:r>
              <a:rPr lang="en-US" altLang="ja-JP" sz="738" dirty="0">
                <a:solidFill>
                  <a:prstClr val="black"/>
                </a:solidFill>
                <a:latin typeface="Calibri"/>
                <a:ea typeface="ＭＳ Ｐゴシック" panose="020B0600070205080204" pitchFamily="50" charset="-128"/>
              </a:rPr>
              <a:t>1</a:t>
            </a:r>
            <a:endParaRPr lang="ja-JP" altLang="en-US" sz="738" dirty="0">
              <a:solidFill>
                <a:prstClr val="black"/>
              </a:solidFill>
              <a:latin typeface="Calibri"/>
              <a:ea typeface="ＭＳ Ｐゴシック" panose="020B0600070205080204" pitchFamily="50" charset="-128"/>
            </a:endParaRPr>
          </a:p>
        </p:txBody>
      </p:sp>
      <p:sp>
        <p:nvSpPr>
          <p:cNvPr id="166" name="テキスト ボックス 165"/>
          <p:cNvSpPr txBox="1"/>
          <p:nvPr/>
        </p:nvSpPr>
        <p:spPr>
          <a:xfrm>
            <a:off x="3793874" y="5774728"/>
            <a:ext cx="196139" cy="205890"/>
          </a:xfrm>
          <a:prstGeom prst="rect">
            <a:avLst/>
          </a:prstGeom>
          <a:noFill/>
        </p:spPr>
        <p:txBody>
          <a:bodyPr wrap="square" rtlCol="0">
            <a:spAutoFit/>
          </a:bodyPr>
          <a:lstStyle/>
          <a:p>
            <a:pPr defTabSz="844083">
              <a:defRPr/>
            </a:pPr>
            <a:r>
              <a:rPr lang="en-US" altLang="ja-JP" sz="738" dirty="0">
                <a:solidFill>
                  <a:prstClr val="black"/>
                </a:solidFill>
                <a:latin typeface="Calibri"/>
                <a:ea typeface="ＭＳ Ｐゴシック" panose="020B0600070205080204" pitchFamily="50" charset="-128"/>
              </a:rPr>
              <a:t>2</a:t>
            </a:r>
            <a:endParaRPr lang="ja-JP" altLang="en-US" sz="738" dirty="0">
              <a:solidFill>
                <a:prstClr val="black"/>
              </a:solidFill>
              <a:latin typeface="Calibri"/>
              <a:ea typeface="ＭＳ Ｐゴシック" panose="020B0600070205080204" pitchFamily="50" charset="-128"/>
            </a:endParaRPr>
          </a:p>
        </p:txBody>
      </p:sp>
      <p:sp>
        <p:nvSpPr>
          <p:cNvPr id="167" name="テキスト ボックス 166"/>
          <p:cNvSpPr txBox="1"/>
          <p:nvPr/>
        </p:nvSpPr>
        <p:spPr>
          <a:xfrm>
            <a:off x="3704252" y="5689532"/>
            <a:ext cx="196139" cy="205890"/>
          </a:xfrm>
          <a:prstGeom prst="rect">
            <a:avLst/>
          </a:prstGeom>
          <a:noFill/>
        </p:spPr>
        <p:txBody>
          <a:bodyPr wrap="square" rtlCol="0">
            <a:spAutoFit/>
          </a:bodyPr>
          <a:lstStyle/>
          <a:p>
            <a:pPr defTabSz="844083">
              <a:defRPr/>
            </a:pPr>
            <a:r>
              <a:rPr lang="en-US" altLang="ja-JP" sz="738" dirty="0">
                <a:solidFill>
                  <a:prstClr val="black"/>
                </a:solidFill>
                <a:latin typeface="Calibri"/>
                <a:ea typeface="ＭＳ Ｐゴシック" panose="020B0600070205080204" pitchFamily="50" charset="-128"/>
              </a:rPr>
              <a:t>3</a:t>
            </a:r>
            <a:endParaRPr lang="ja-JP" altLang="en-US" sz="738" dirty="0">
              <a:solidFill>
                <a:prstClr val="black"/>
              </a:solidFill>
              <a:latin typeface="Calibri"/>
              <a:ea typeface="ＭＳ Ｐゴシック" panose="020B0600070205080204" pitchFamily="50" charset="-128"/>
            </a:endParaRPr>
          </a:p>
        </p:txBody>
      </p:sp>
      <p:sp>
        <p:nvSpPr>
          <p:cNvPr id="168" name="テキスト ボックス 167"/>
          <p:cNvSpPr txBox="1"/>
          <p:nvPr/>
        </p:nvSpPr>
        <p:spPr>
          <a:xfrm>
            <a:off x="3803496" y="5706182"/>
            <a:ext cx="196139" cy="205890"/>
          </a:xfrm>
          <a:prstGeom prst="rect">
            <a:avLst/>
          </a:prstGeom>
          <a:noFill/>
        </p:spPr>
        <p:txBody>
          <a:bodyPr wrap="square" rtlCol="0">
            <a:spAutoFit/>
          </a:bodyPr>
          <a:lstStyle/>
          <a:p>
            <a:pPr defTabSz="844083">
              <a:defRPr/>
            </a:pPr>
            <a:r>
              <a:rPr lang="en-US" altLang="ja-JP" sz="738" dirty="0">
                <a:solidFill>
                  <a:prstClr val="black"/>
                </a:solidFill>
                <a:latin typeface="Calibri"/>
                <a:ea typeface="ＭＳ Ｐゴシック" panose="020B0600070205080204" pitchFamily="50" charset="-128"/>
              </a:rPr>
              <a:t>6</a:t>
            </a:r>
            <a:endParaRPr lang="ja-JP" altLang="en-US" sz="738" dirty="0">
              <a:solidFill>
                <a:prstClr val="black"/>
              </a:solidFill>
              <a:latin typeface="Calibri"/>
              <a:ea typeface="ＭＳ Ｐゴシック" panose="020B0600070205080204" pitchFamily="50" charset="-128"/>
            </a:endParaRPr>
          </a:p>
        </p:txBody>
      </p:sp>
      <p:sp>
        <p:nvSpPr>
          <p:cNvPr id="169" name="テキスト ボックス 168"/>
          <p:cNvSpPr txBox="1"/>
          <p:nvPr/>
        </p:nvSpPr>
        <p:spPr>
          <a:xfrm>
            <a:off x="2730290" y="5973599"/>
            <a:ext cx="196139" cy="205890"/>
          </a:xfrm>
          <a:prstGeom prst="rect">
            <a:avLst/>
          </a:prstGeom>
          <a:noFill/>
        </p:spPr>
        <p:txBody>
          <a:bodyPr wrap="square" rtlCol="0">
            <a:spAutoFit/>
          </a:bodyPr>
          <a:lstStyle/>
          <a:p>
            <a:pPr defTabSz="844083">
              <a:defRPr/>
            </a:pPr>
            <a:r>
              <a:rPr lang="en-US" altLang="ja-JP" sz="738" dirty="0">
                <a:solidFill>
                  <a:prstClr val="black"/>
                </a:solidFill>
                <a:latin typeface="Calibri"/>
                <a:ea typeface="ＭＳ Ｐゴシック" panose="020B0600070205080204" pitchFamily="50" charset="-128"/>
              </a:rPr>
              <a:t>7</a:t>
            </a:r>
            <a:endParaRPr lang="ja-JP" altLang="en-US" sz="738" dirty="0">
              <a:solidFill>
                <a:prstClr val="black"/>
              </a:solidFill>
              <a:latin typeface="Calibri"/>
              <a:ea typeface="ＭＳ Ｐゴシック" panose="020B0600070205080204" pitchFamily="50" charset="-128"/>
            </a:endParaRPr>
          </a:p>
        </p:txBody>
      </p:sp>
      <p:sp>
        <p:nvSpPr>
          <p:cNvPr id="170" name="テキスト ボックス 169"/>
          <p:cNvSpPr txBox="1"/>
          <p:nvPr/>
        </p:nvSpPr>
        <p:spPr>
          <a:xfrm>
            <a:off x="2617347" y="5954560"/>
            <a:ext cx="196139" cy="205890"/>
          </a:xfrm>
          <a:prstGeom prst="rect">
            <a:avLst/>
          </a:prstGeom>
          <a:noFill/>
        </p:spPr>
        <p:txBody>
          <a:bodyPr wrap="square" rtlCol="0">
            <a:spAutoFit/>
          </a:bodyPr>
          <a:lstStyle/>
          <a:p>
            <a:pPr defTabSz="844083">
              <a:defRPr/>
            </a:pPr>
            <a:r>
              <a:rPr lang="en-US" altLang="ja-JP" sz="738" dirty="0">
                <a:solidFill>
                  <a:prstClr val="black"/>
                </a:solidFill>
                <a:latin typeface="Calibri"/>
                <a:ea typeface="ＭＳ Ｐゴシック" panose="020B0600070205080204" pitchFamily="50" charset="-128"/>
              </a:rPr>
              <a:t>3</a:t>
            </a:r>
            <a:endParaRPr lang="ja-JP" altLang="en-US" sz="738" dirty="0">
              <a:solidFill>
                <a:prstClr val="black"/>
              </a:solidFill>
              <a:latin typeface="Calibri"/>
              <a:ea typeface="ＭＳ Ｐゴシック" panose="020B0600070205080204" pitchFamily="50" charset="-128"/>
            </a:endParaRPr>
          </a:p>
        </p:txBody>
      </p:sp>
      <p:sp>
        <p:nvSpPr>
          <p:cNvPr id="171" name="テキスト ボックス 170"/>
          <p:cNvSpPr txBox="1"/>
          <p:nvPr/>
        </p:nvSpPr>
        <p:spPr>
          <a:xfrm>
            <a:off x="2755969" y="5912880"/>
            <a:ext cx="196139" cy="205890"/>
          </a:xfrm>
          <a:prstGeom prst="rect">
            <a:avLst/>
          </a:prstGeom>
          <a:noFill/>
        </p:spPr>
        <p:txBody>
          <a:bodyPr wrap="square" rtlCol="0">
            <a:spAutoFit/>
          </a:bodyPr>
          <a:lstStyle/>
          <a:p>
            <a:pPr defTabSz="844083">
              <a:defRPr/>
            </a:pPr>
            <a:r>
              <a:rPr lang="en-US" altLang="ja-JP" sz="738" dirty="0">
                <a:solidFill>
                  <a:prstClr val="black"/>
                </a:solidFill>
                <a:latin typeface="Calibri"/>
                <a:ea typeface="ＭＳ Ｐゴシック" panose="020B0600070205080204" pitchFamily="50" charset="-128"/>
              </a:rPr>
              <a:t>4</a:t>
            </a:r>
            <a:endParaRPr lang="ja-JP" altLang="en-US" sz="738" dirty="0">
              <a:solidFill>
                <a:prstClr val="black"/>
              </a:solidFill>
              <a:latin typeface="Calibri"/>
              <a:ea typeface="ＭＳ Ｐゴシック" panose="020B0600070205080204" pitchFamily="50" charset="-128"/>
            </a:endParaRPr>
          </a:p>
        </p:txBody>
      </p:sp>
      <p:sp>
        <p:nvSpPr>
          <p:cNvPr id="172" name="テキスト ボックス 171"/>
          <p:cNvSpPr txBox="1"/>
          <p:nvPr/>
        </p:nvSpPr>
        <p:spPr>
          <a:xfrm>
            <a:off x="2617347" y="5884392"/>
            <a:ext cx="196139" cy="205890"/>
          </a:xfrm>
          <a:prstGeom prst="rect">
            <a:avLst/>
          </a:prstGeom>
          <a:noFill/>
        </p:spPr>
        <p:txBody>
          <a:bodyPr wrap="square" rtlCol="0">
            <a:spAutoFit/>
          </a:bodyPr>
          <a:lstStyle/>
          <a:p>
            <a:pPr defTabSz="844083">
              <a:defRPr/>
            </a:pPr>
            <a:r>
              <a:rPr lang="en-US" altLang="ja-JP" sz="738" dirty="0">
                <a:solidFill>
                  <a:prstClr val="black"/>
                </a:solidFill>
                <a:latin typeface="Calibri"/>
                <a:ea typeface="ＭＳ Ｐゴシック" panose="020B0600070205080204" pitchFamily="50" charset="-128"/>
              </a:rPr>
              <a:t>4</a:t>
            </a:r>
            <a:endParaRPr lang="ja-JP" altLang="en-US" sz="738" dirty="0">
              <a:solidFill>
                <a:prstClr val="black"/>
              </a:solidFill>
              <a:latin typeface="Calibri"/>
              <a:ea typeface="ＭＳ Ｐゴシック" panose="020B0600070205080204" pitchFamily="50" charset="-128"/>
            </a:endParaRPr>
          </a:p>
        </p:txBody>
      </p:sp>
      <p:sp>
        <p:nvSpPr>
          <p:cNvPr id="91" name="角丸四角形 90"/>
          <p:cNvSpPr/>
          <p:nvPr/>
        </p:nvSpPr>
        <p:spPr>
          <a:xfrm>
            <a:off x="15810" y="685800"/>
            <a:ext cx="9091887" cy="1653920"/>
          </a:xfrm>
          <a:prstGeom prst="roundRect">
            <a:avLst>
              <a:gd name="adj" fmla="val 4604"/>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776" indent="-263776" defTabSz="844083">
              <a:buFont typeface="Wingdings" panose="05000000000000000000" pitchFamily="2" charset="2"/>
              <a:buChar char="p"/>
              <a:defRPr/>
            </a:pPr>
            <a:r>
              <a:rPr lang="ja-JP" altLang="en-US" sz="1385" dirty="0">
                <a:solidFill>
                  <a:prstClr val="black"/>
                </a:solidFill>
                <a:latin typeface="Calibri"/>
                <a:ea typeface="ＭＳ Ｐゴシック" panose="020B0600070205080204" pitchFamily="50" charset="-128"/>
              </a:rPr>
              <a:t>厚生労働省では、平成</a:t>
            </a:r>
            <a:r>
              <a:rPr lang="en-US" altLang="ja-JP" sz="1385" dirty="0">
                <a:solidFill>
                  <a:prstClr val="black"/>
                </a:solidFill>
                <a:latin typeface="Calibri"/>
                <a:ea typeface="ＭＳ Ｐゴシック" panose="020B0600070205080204" pitchFamily="50" charset="-128"/>
              </a:rPr>
              <a:t>21</a:t>
            </a:r>
            <a:r>
              <a:rPr lang="ja-JP" altLang="en-US" sz="1385" dirty="0">
                <a:solidFill>
                  <a:prstClr val="black"/>
                </a:solidFill>
                <a:latin typeface="Calibri"/>
                <a:ea typeface="ＭＳ Ｐゴシック" panose="020B0600070205080204" pitchFamily="50" charset="-128"/>
              </a:rPr>
              <a:t>年</a:t>
            </a:r>
            <a:r>
              <a:rPr lang="en-US" altLang="ja-JP" sz="1385" dirty="0">
                <a:solidFill>
                  <a:prstClr val="black"/>
                </a:solidFill>
                <a:latin typeface="Calibri"/>
                <a:ea typeface="ＭＳ Ｐゴシック" panose="020B0600070205080204" pitchFamily="50" charset="-128"/>
              </a:rPr>
              <a:t>7</a:t>
            </a:r>
            <a:r>
              <a:rPr lang="ja-JP" altLang="en-US" sz="1385" dirty="0">
                <a:solidFill>
                  <a:prstClr val="black"/>
                </a:solidFill>
                <a:latin typeface="Calibri"/>
                <a:ea typeface="ＭＳ Ｐゴシック" panose="020B0600070205080204" pitchFamily="50" charset="-128"/>
              </a:rPr>
              <a:t>月に</a:t>
            </a:r>
            <a:r>
              <a:rPr lang="ja-JP" altLang="en-US" sz="1385" dirty="0">
                <a:solidFill>
                  <a:srgbClr val="FF0000"/>
                </a:solidFill>
                <a:latin typeface="Calibri"/>
                <a:ea typeface="ＭＳ Ｐゴシック" panose="020B0600070205080204" pitchFamily="50" charset="-128"/>
              </a:rPr>
              <a:t>「水道事業におけるアセットマネジメント（資産管理）に関する手引き」</a:t>
            </a:r>
            <a:r>
              <a:rPr lang="ja-JP" altLang="en-US" sz="1385" dirty="0">
                <a:solidFill>
                  <a:prstClr val="black"/>
                </a:solidFill>
                <a:latin typeface="Calibri"/>
                <a:ea typeface="ＭＳ Ｐゴシック" panose="020B0600070205080204" pitchFamily="50" charset="-128"/>
              </a:rPr>
              <a:t>を作成。</a:t>
            </a:r>
            <a:endParaRPr lang="en-US" altLang="ja-JP" sz="1385" dirty="0">
              <a:solidFill>
                <a:prstClr val="black"/>
              </a:solidFill>
              <a:latin typeface="Calibri"/>
              <a:ea typeface="ＭＳ Ｐゴシック" panose="020B0600070205080204" pitchFamily="50" charset="-128"/>
            </a:endParaRPr>
          </a:p>
          <a:p>
            <a:pPr marL="263776" indent="-263776" defTabSz="844083">
              <a:buFont typeface="Wingdings" panose="05000000000000000000" pitchFamily="2" charset="2"/>
              <a:buChar char="p"/>
              <a:defRPr/>
            </a:pPr>
            <a:r>
              <a:rPr lang="ja-JP" altLang="en-US" sz="1385" dirty="0">
                <a:solidFill>
                  <a:prstClr val="black"/>
                </a:solidFill>
                <a:latin typeface="Calibri"/>
                <a:ea typeface="ＭＳ Ｐゴシック" panose="020B0600070205080204" pitchFamily="50" charset="-128"/>
              </a:rPr>
              <a:t>アセットマネジメントの実践を支援するため、必要データを入力することにより更新需要や財政収支の見通しを試算できる</a:t>
            </a:r>
            <a:r>
              <a:rPr lang="ja-JP" altLang="en-US" sz="1385" dirty="0">
                <a:solidFill>
                  <a:srgbClr val="FF0000"/>
                </a:solidFill>
                <a:latin typeface="Calibri"/>
                <a:ea typeface="ＭＳ Ｐゴシック" panose="020B0600070205080204" pitchFamily="50" charset="-128"/>
              </a:rPr>
              <a:t>「簡易支援ツール」</a:t>
            </a:r>
            <a:r>
              <a:rPr lang="ja-JP" altLang="en-US" sz="1385" dirty="0">
                <a:solidFill>
                  <a:prstClr val="black"/>
                </a:solidFill>
                <a:latin typeface="Calibri"/>
                <a:ea typeface="ＭＳ Ｐゴシック" panose="020B0600070205080204" pitchFamily="50" charset="-128"/>
              </a:rPr>
              <a:t>を作成し、平成</a:t>
            </a:r>
            <a:r>
              <a:rPr lang="en-US" altLang="ja-JP" sz="1385" dirty="0">
                <a:solidFill>
                  <a:prstClr val="black"/>
                </a:solidFill>
                <a:latin typeface="Calibri"/>
                <a:ea typeface="ＭＳ Ｐゴシック" panose="020B0600070205080204" pitchFamily="50" charset="-128"/>
              </a:rPr>
              <a:t>25</a:t>
            </a:r>
            <a:r>
              <a:rPr lang="ja-JP" altLang="en-US" sz="1385" dirty="0">
                <a:solidFill>
                  <a:prstClr val="black"/>
                </a:solidFill>
                <a:latin typeface="Calibri"/>
                <a:ea typeface="ＭＳ Ｐゴシック" panose="020B0600070205080204" pitchFamily="50" charset="-128"/>
              </a:rPr>
              <a:t>年</a:t>
            </a:r>
            <a:r>
              <a:rPr lang="en-US" altLang="ja-JP" sz="1385" dirty="0">
                <a:solidFill>
                  <a:prstClr val="black"/>
                </a:solidFill>
                <a:latin typeface="Calibri"/>
                <a:ea typeface="ＭＳ Ｐゴシック" panose="020B0600070205080204" pitchFamily="50" charset="-128"/>
              </a:rPr>
              <a:t>6</a:t>
            </a:r>
            <a:r>
              <a:rPr lang="ja-JP" altLang="en-US" sz="1385" dirty="0">
                <a:solidFill>
                  <a:prstClr val="black"/>
                </a:solidFill>
                <a:latin typeface="Calibri"/>
                <a:ea typeface="ＭＳ Ｐゴシック" panose="020B0600070205080204" pitchFamily="50" charset="-128"/>
              </a:rPr>
              <a:t>月に公表。</a:t>
            </a:r>
            <a:endParaRPr lang="en-US" altLang="ja-JP" sz="1385" dirty="0">
              <a:solidFill>
                <a:prstClr val="black"/>
              </a:solidFill>
              <a:latin typeface="Calibri"/>
              <a:ea typeface="ＭＳ Ｐゴシック" panose="020B0600070205080204" pitchFamily="50" charset="-128"/>
            </a:endParaRPr>
          </a:p>
          <a:p>
            <a:pPr marL="263776" indent="-263776" defTabSz="844083">
              <a:buFont typeface="Wingdings" panose="05000000000000000000" pitchFamily="2" charset="2"/>
              <a:buChar char="p"/>
              <a:defRPr/>
            </a:pPr>
            <a:r>
              <a:rPr lang="ja-JP" altLang="en-US" sz="1385" dirty="0">
                <a:solidFill>
                  <a:prstClr val="black"/>
                </a:solidFill>
                <a:latin typeface="Calibri"/>
                <a:ea typeface="ＭＳ Ｐゴシック" panose="020B0600070205080204" pitchFamily="50" charset="-128"/>
              </a:rPr>
              <a:t>これらの取組により、水道事業者等に対してアセットマネジメントの実施を求めてきた結果、</a:t>
            </a:r>
            <a:r>
              <a:rPr lang="ja-JP" altLang="en-US" sz="1385" dirty="0">
                <a:solidFill>
                  <a:srgbClr val="FF0000"/>
                </a:solidFill>
                <a:latin typeface="Calibri"/>
                <a:ea typeface="ＭＳ Ｐゴシック" panose="020B0600070205080204" pitchFamily="50" charset="-128"/>
              </a:rPr>
              <a:t>実施率</a:t>
            </a:r>
            <a:r>
              <a:rPr lang="ja-JP" altLang="en-US" sz="1385" dirty="0">
                <a:solidFill>
                  <a:prstClr val="black"/>
                </a:solidFill>
                <a:latin typeface="Calibri"/>
                <a:ea typeface="ＭＳ Ｐゴシック" panose="020B0600070205080204" pitchFamily="50" charset="-128"/>
              </a:rPr>
              <a:t>は、</a:t>
            </a:r>
            <a:r>
              <a:rPr lang="ja-JP" altLang="en-US" sz="1385" dirty="0">
                <a:solidFill>
                  <a:srgbClr val="FF0000"/>
                </a:solidFill>
                <a:latin typeface="Calibri"/>
                <a:ea typeface="ＭＳ Ｐゴシック" panose="020B0600070205080204" pitchFamily="50" charset="-128"/>
              </a:rPr>
              <a:t>平成</a:t>
            </a:r>
            <a:r>
              <a:rPr lang="en-US" altLang="ja-JP" sz="1385" dirty="0">
                <a:solidFill>
                  <a:srgbClr val="FF0000"/>
                </a:solidFill>
                <a:latin typeface="Calibri"/>
                <a:ea typeface="ＭＳ Ｐゴシック" panose="020B0600070205080204" pitchFamily="50" charset="-128"/>
              </a:rPr>
              <a:t>24</a:t>
            </a:r>
            <a:r>
              <a:rPr lang="ja-JP" altLang="en-US" sz="1385" dirty="0">
                <a:solidFill>
                  <a:srgbClr val="FF0000"/>
                </a:solidFill>
                <a:latin typeface="Calibri"/>
                <a:ea typeface="ＭＳ Ｐゴシック" panose="020B0600070205080204" pitchFamily="50" charset="-128"/>
              </a:rPr>
              <a:t>年度の約</a:t>
            </a:r>
            <a:r>
              <a:rPr lang="en-US" altLang="ja-JP" sz="1385" dirty="0">
                <a:solidFill>
                  <a:srgbClr val="FF0000"/>
                </a:solidFill>
                <a:latin typeface="Calibri"/>
                <a:ea typeface="ＭＳ Ｐゴシック" panose="020B0600070205080204" pitchFamily="50" charset="-128"/>
              </a:rPr>
              <a:t>29</a:t>
            </a:r>
            <a:r>
              <a:rPr lang="ja-JP" altLang="en-US" sz="1385" dirty="0">
                <a:solidFill>
                  <a:srgbClr val="FF0000"/>
                </a:solidFill>
                <a:latin typeface="Calibri"/>
                <a:ea typeface="ＭＳ Ｐゴシック" panose="020B0600070205080204" pitchFamily="50" charset="-128"/>
              </a:rPr>
              <a:t>％から平成</a:t>
            </a:r>
            <a:r>
              <a:rPr lang="en-US" altLang="ja-JP" sz="1385" dirty="0">
                <a:solidFill>
                  <a:srgbClr val="FF0000"/>
                </a:solidFill>
                <a:latin typeface="Calibri"/>
                <a:ea typeface="ＭＳ Ｐゴシック" panose="020B0600070205080204" pitchFamily="50" charset="-128"/>
              </a:rPr>
              <a:t>29</a:t>
            </a:r>
            <a:r>
              <a:rPr lang="ja-JP" altLang="en-US" sz="1385" dirty="0">
                <a:solidFill>
                  <a:srgbClr val="FF0000"/>
                </a:solidFill>
                <a:latin typeface="Calibri"/>
                <a:ea typeface="ＭＳ Ｐゴシック" panose="020B0600070205080204" pitchFamily="50" charset="-128"/>
              </a:rPr>
              <a:t>年度の約</a:t>
            </a:r>
            <a:r>
              <a:rPr lang="en-US" altLang="ja-JP" sz="1385" dirty="0">
                <a:solidFill>
                  <a:srgbClr val="FF0000"/>
                </a:solidFill>
                <a:latin typeface="Calibri"/>
                <a:ea typeface="ＭＳ Ｐゴシック" panose="020B0600070205080204" pitchFamily="50" charset="-128"/>
              </a:rPr>
              <a:t>76</a:t>
            </a:r>
            <a:r>
              <a:rPr lang="ja-JP" altLang="en-US" sz="1385" dirty="0">
                <a:solidFill>
                  <a:srgbClr val="FF0000"/>
                </a:solidFill>
                <a:latin typeface="Calibri"/>
                <a:ea typeface="ＭＳ Ｐゴシック" panose="020B0600070205080204" pitchFamily="50" charset="-128"/>
              </a:rPr>
              <a:t>％と増加</a:t>
            </a:r>
            <a:r>
              <a:rPr lang="ja-JP" altLang="en-US" sz="1385" dirty="0">
                <a:solidFill>
                  <a:prstClr val="black"/>
                </a:solidFill>
                <a:latin typeface="Calibri"/>
                <a:ea typeface="ＭＳ Ｐゴシック" panose="020B0600070205080204" pitchFamily="50" charset="-128"/>
              </a:rPr>
              <a:t>。</a:t>
            </a:r>
            <a:endParaRPr lang="en-US" altLang="ja-JP" sz="1385" dirty="0">
              <a:solidFill>
                <a:prstClr val="black"/>
              </a:solidFill>
              <a:latin typeface="Calibri"/>
              <a:ea typeface="ＭＳ Ｐゴシック" panose="020B0600070205080204" pitchFamily="50" charset="-128"/>
            </a:endParaRPr>
          </a:p>
          <a:p>
            <a:pPr marL="263776" indent="-263776" defTabSz="844083">
              <a:buFont typeface="Wingdings" panose="05000000000000000000" pitchFamily="2" charset="2"/>
              <a:buChar char="p"/>
              <a:defRPr/>
            </a:pPr>
            <a:r>
              <a:rPr lang="ja-JP" altLang="en-US" sz="1385" dirty="0">
                <a:solidFill>
                  <a:prstClr val="black"/>
                </a:solidFill>
                <a:latin typeface="Calibri"/>
                <a:ea typeface="ＭＳ Ｐゴシック" panose="020B0600070205080204" pitchFamily="50" charset="-128"/>
              </a:rPr>
              <a:t>引き続き、アセットマネジメントの</a:t>
            </a:r>
            <a:r>
              <a:rPr lang="ja-JP" altLang="en-US" sz="1385" dirty="0">
                <a:solidFill>
                  <a:srgbClr val="FF0000"/>
                </a:solidFill>
                <a:latin typeface="Calibri"/>
                <a:ea typeface="ＭＳ Ｐゴシック" panose="020B0600070205080204" pitchFamily="50" charset="-128"/>
              </a:rPr>
              <a:t>実施率の引き上げ</a:t>
            </a:r>
            <a:r>
              <a:rPr lang="ja-JP" altLang="en-US" sz="1385" dirty="0">
                <a:solidFill>
                  <a:prstClr val="black"/>
                </a:solidFill>
                <a:latin typeface="Calibri"/>
                <a:ea typeface="ＭＳ Ｐゴシック" panose="020B0600070205080204" pitchFamily="50" charset="-128"/>
              </a:rPr>
              <a:t>とともに、</a:t>
            </a:r>
            <a:r>
              <a:rPr lang="ja-JP" altLang="en-US" sz="1385" dirty="0">
                <a:solidFill>
                  <a:srgbClr val="FF0000"/>
                </a:solidFill>
                <a:latin typeface="Calibri"/>
                <a:ea typeface="ＭＳ Ｐゴシック" panose="020B0600070205080204" pitchFamily="50" charset="-128"/>
              </a:rPr>
              <a:t>精度の低い簡略型から精度の高い型への移行</a:t>
            </a:r>
            <a:r>
              <a:rPr lang="ja-JP" altLang="en-US" sz="1385" dirty="0">
                <a:solidFill>
                  <a:prstClr val="black"/>
                </a:solidFill>
                <a:latin typeface="Calibri"/>
                <a:ea typeface="ＭＳ Ｐゴシック" panose="020B0600070205080204" pitchFamily="50" charset="-128"/>
              </a:rPr>
              <a:t>が必要。</a:t>
            </a:r>
            <a:endParaRPr lang="en-US" altLang="ja-JP" sz="1385" dirty="0">
              <a:solidFill>
                <a:prstClr val="black"/>
              </a:solidFill>
              <a:latin typeface="Calibri"/>
              <a:ea typeface="ＭＳ Ｐゴシック" panose="020B0600070205080204" pitchFamily="50" charset="-128"/>
            </a:endParaRPr>
          </a:p>
        </p:txBody>
      </p:sp>
      <p:pic>
        <p:nvPicPr>
          <p:cNvPr id="4" name="図 3"/>
          <p:cNvPicPr>
            <a:picLocks noChangeAspect="1"/>
          </p:cNvPicPr>
          <p:nvPr/>
        </p:nvPicPr>
        <p:blipFill>
          <a:blip r:embed="rId5"/>
          <a:stretch>
            <a:fillRect/>
          </a:stretch>
        </p:blipFill>
        <p:spPr>
          <a:xfrm>
            <a:off x="251520" y="2958938"/>
            <a:ext cx="5040000" cy="3339840"/>
          </a:xfrm>
          <a:prstGeom prst="rect">
            <a:avLst/>
          </a:prstGeom>
        </p:spPr>
      </p:pic>
      <p:sp>
        <p:nvSpPr>
          <p:cNvPr id="5" name="スライド番号プレースホルダー 4"/>
          <p:cNvSpPr>
            <a:spLocks noGrp="1"/>
          </p:cNvSpPr>
          <p:nvPr>
            <p:ph type="sldNum" sz="quarter" idx="4"/>
          </p:nvPr>
        </p:nvSpPr>
        <p:spPr/>
        <p:txBody>
          <a:bodyPr/>
          <a:lstStyle/>
          <a:p>
            <a:pPr>
              <a:defRPr/>
            </a:pPr>
            <a:fld id="{B4EBB0DA-BF6C-4129-87A0-EA8FF391626F}" type="slidenum">
              <a:rPr lang="ja-JP" altLang="en-US" smtClean="0">
                <a:solidFill>
                  <a:prstClr val="black">
                    <a:tint val="75000"/>
                  </a:prstClr>
                </a:solidFill>
              </a:rPr>
              <a:pPr>
                <a:defRPr/>
              </a:pPr>
              <a:t>72</a:t>
            </a:fld>
            <a:endParaRPr lang="ja-JP" altLang="en-US" dirty="0">
              <a:solidFill>
                <a:prstClr val="black">
                  <a:tint val="75000"/>
                </a:prstClr>
              </a:solidFill>
            </a:endParaRPr>
          </a:p>
        </p:txBody>
      </p:sp>
    </p:spTree>
    <p:extLst>
      <p:ext uri="{BB962C8B-B14F-4D97-AF65-F5344CB8AC3E}">
        <p14:creationId xmlns:p14="http://schemas.microsoft.com/office/powerpoint/2010/main" val="22785896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0179" y="263769"/>
            <a:ext cx="9132229" cy="490134"/>
          </a:xfrm>
          <a:prstGeom prst="rect">
            <a:avLst/>
          </a:prstGeom>
          <a:solidFill>
            <a:schemeClr val="accent1"/>
          </a:solidFill>
          <a:ln>
            <a:noFill/>
          </a:ln>
        </p:spPr>
        <p:txBody>
          <a:bodyPr wrap="square" rtlCol="0">
            <a:spAutoFit/>
          </a:bodyPr>
          <a:lstStyle/>
          <a:p>
            <a:pPr algn="ctr"/>
            <a:r>
              <a:rPr lang="ja-JP" altLang="en-US" sz="2585" dirty="0">
                <a:solidFill>
                  <a:schemeClr val="bg1"/>
                </a:solidFill>
              </a:rPr>
              <a:t>更新需要と財政収支の見通しの試算について</a:t>
            </a:r>
          </a:p>
        </p:txBody>
      </p:sp>
      <p:pic>
        <p:nvPicPr>
          <p:cNvPr id="6" name="オブジェクト 5"/>
          <p:cNvPicPr>
            <a:picLocks noChangeAspect="1"/>
          </p:cNvPicPr>
          <p:nvPr/>
        </p:nvPicPr>
        <p:blipFill>
          <a:blip r:embed="rId3" cstate="print"/>
          <a:stretch>
            <a:fillRect/>
          </a:stretch>
        </p:blipFill>
        <p:spPr>
          <a:xfrm>
            <a:off x="701676" y="911469"/>
            <a:ext cx="7585585" cy="3586649"/>
          </a:xfrm>
          <a:prstGeom prst="rect">
            <a:avLst/>
          </a:prstGeom>
        </p:spPr>
      </p:pic>
      <p:sp>
        <p:nvSpPr>
          <p:cNvPr id="7" name="正方形/長方形 6"/>
          <p:cNvSpPr/>
          <p:nvPr/>
        </p:nvSpPr>
        <p:spPr>
          <a:xfrm>
            <a:off x="5804644" y="1978407"/>
            <a:ext cx="1137940" cy="1574153"/>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9" name="正方形/長方形 8"/>
          <p:cNvSpPr/>
          <p:nvPr/>
        </p:nvSpPr>
        <p:spPr>
          <a:xfrm>
            <a:off x="766789" y="4280686"/>
            <a:ext cx="864096" cy="25085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1" name="正方形/長方形 10"/>
          <p:cNvSpPr/>
          <p:nvPr/>
        </p:nvSpPr>
        <p:spPr>
          <a:xfrm>
            <a:off x="3186956" y="1865046"/>
            <a:ext cx="3877220" cy="1794661"/>
          </a:xfrm>
          <a:prstGeom prst="rect">
            <a:avLst/>
          </a:prstGeom>
          <a:noFill/>
          <a:ln w="508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3" name="正方形/長方形 12"/>
          <p:cNvSpPr/>
          <p:nvPr/>
        </p:nvSpPr>
        <p:spPr>
          <a:xfrm>
            <a:off x="766789" y="4656741"/>
            <a:ext cx="864096" cy="250855"/>
          </a:xfrm>
          <a:prstGeom prst="rect">
            <a:avLst/>
          </a:prstGeom>
          <a:noFill/>
          <a:ln w="508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4" name="テキスト ボックス 13"/>
          <p:cNvSpPr txBox="1"/>
          <p:nvPr/>
        </p:nvSpPr>
        <p:spPr>
          <a:xfrm>
            <a:off x="1618186" y="4226628"/>
            <a:ext cx="3142207" cy="348109"/>
          </a:xfrm>
          <a:prstGeom prst="rect">
            <a:avLst/>
          </a:prstGeom>
          <a:noFill/>
        </p:spPr>
        <p:txBody>
          <a:bodyPr wrap="none" rtlCol="0">
            <a:spAutoFit/>
          </a:bodyPr>
          <a:lstStyle/>
          <a:p>
            <a:r>
              <a:rPr lang="ja-JP" altLang="en-US" sz="1662" dirty="0"/>
              <a:t>：簡易支援ツールにより試算可能</a:t>
            </a:r>
          </a:p>
        </p:txBody>
      </p:sp>
      <p:sp>
        <p:nvSpPr>
          <p:cNvPr id="16" name="テキスト ボックス 15"/>
          <p:cNvSpPr txBox="1"/>
          <p:nvPr/>
        </p:nvSpPr>
        <p:spPr>
          <a:xfrm>
            <a:off x="1616699" y="4581695"/>
            <a:ext cx="2292615" cy="348109"/>
          </a:xfrm>
          <a:prstGeom prst="rect">
            <a:avLst/>
          </a:prstGeom>
          <a:noFill/>
        </p:spPr>
        <p:txBody>
          <a:bodyPr wrap="none" rtlCol="0">
            <a:spAutoFit/>
          </a:bodyPr>
          <a:lstStyle/>
          <a:p>
            <a:r>
              <a:rPr lang="ja-JP" altLang="en-US" sz="1662" dirty="0"/>
              <a:t>：手引きにより試算可能</a:t>
            </a:r>
          </a:p>
        </p:txBody>
      </p:sp>
      <p:sp>
        <p:nvSpPr>
          <p:cNvPr id="18" name="正方形/長方形 17"/>
          <p:cNvSpPr/>
          <p:nvPr/>
        </p:nvSpPr>
        <p:spPr>
          <a:xfrm>
            <a:off x="7080498" y="3669790"/>
            <a:ext cx="1137940" cy="397174"/>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9" name="正方形/長方形 18"/>
          <p:cNvSpPr/>
          <p:nvPr/>
        </p:nvSpPr>
        <p:spPr>
          <a:xfrm>
            <a:off x="6970960" y="3588681"/>
            <a:ext cx="1347540" cy="531980"/>
          </a:xfrm>
          <a:prstGeom prst="rect">
            <a:avLst/>
          </a:prstGeom>
          <a:noFill/>
          <a:ln w="508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0" name="テキスト ボックス 19"/>
          <p:cNvSpPr txBox="1"/>
          <p:nvPr/>
        </p:nvSpPr>
        <p:spPr>
          <a:xfrm>
            <a:off x="1691681" y="4891317"/>
            <a:ext cx="5517857" cy="688843"/>
          </a:xfrm>
          <a:prstGeom prst="rect">
            <a:avLst/>
          </a:prstGeom>
          <a:noFill/>
        </p:spPr>
        <p:txBody>
          <a:bodyPr wrap="none" rtlCol="0">
            <a:spAutoFit/>
          </a:bodyPr>
          <a:lstStyle/>
          <a:p>
            <a:r>
              <a:rPr lang="en-US" altLang="ja-JP" sz="1292" dirty="0"/>
              <a:t>※</a:t>
            </a:r>
            <a:r>
              <a:rPr lang="ja-JP" altLang="en-US" sz="1292" dirty="0"/>
              <a:t>タイプ４</a:t>
            </a:r>
            <a:r>
              <a:rPr lang="en-US" altLang="ja-JP" sz="1292" dirty="0"/>
              <a:t>D</a:t>
            </a:r>
            <a:r>
              <a:rPr lang="ja-JP" altLang="en-US" sz="1292" dirty="0"/>
              <a:t>は、施設の再構築や規模の適正化、内部留保資金等の水準など</a:t>
            </a:r>
            <a:endParaRPr lang="en-US" altLang="ja-JP" sz="1292" dirty="0"/>
          </a:p>
          <a:p>
            <a:r>
              <a:rPr lang="ja-JP" altLang="en-US" sz="1292" dirty="0"/>
              <a:t>　の適正な資金確保について検討した場合に、簡易支援ツールや手引き等の</a:t>
            </a:r>
            <a:endParaRPr lang="en-US" altLang="ja-JP" sz="1292" dirty="0"/>
          </a:p>
          <a:p>
            <a:r>
              <a:rPr lang="ja-JP" altLang="en-US" sz="1292" dirty="0"/>
              <a:t>　様式を活用してグラフ等で表現することが可能。</a:t>
            </a:r>
            <a:endParaRPr lang="en-US" altLang="ja-JP" sz="1292" dirty="0"/>
          </a:p>
        </p:txBody>
      </p:sp>
      <p:sp>
        <p:nvSpPr>
          <p:cNvPr id="21" name="右矢印 20"/>
          <p:cNvSpPr/>
          <p:nvPr/>
        </p:nvSpPr>
        <p:spPr>
          <a:xfrm>
            <a:off x="179512" y="5821881"/>
            <a:ext cx="504056" cy="4652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2" name="テキスト ボックス 21"/>
          <p:cNvSpPr txBox="1"/>
          <p:nvPr/>
        </p:nvSpPr>
        <p:spPr>
          <a:xfrm>
            <a:off x="802793" y="5651421"/>
            <a:ext cx="7487947" cy="859659"/>
          </a:xfrm>
          <a:prstGeom prst="rect">
            <a:avLst/>
          </a:prstGeom>
          <a:noFill/>
          <a:ln>
            <a:solidFill>
              <a:schemeClr val="tx1"/>
            </a:solidFill>
          </a:ln>
        </p:spPr>
        <p:txBody>
          <a:bodyPr wrap="none" rtlCol="0">
            <a:spAutoFit/>
          </a:bodyPr>
          <a:lstStyle/>
          <a:p>
            <a:r>
              <a:rPr lang="ja-JP" altLang="en-US" sz="1662" dirty="0"/>
              <a:t>アセットマネジメントの推進のために作成した手引き、簡易支援ツールを活用する</a:t>
            </a:r>
            <a:endParaRPr lang="en-US" altLang="ja-JP" sz="1662" dirty="0"/>
          </a:p>
          <a:p>
            <a:r>
              <a:rPr lang="ja-JP" altLang="en-US" sz="1662" dirty="0"/>
              <a:t>ことにより、更新需要や財政収支の見通しの試算は可能であり、加えて、別途施設</a:t>
            </a:r>
            <a:endParaRPr lang="en-US" altLang="ja-JP" sz="1662" dirty="0"/>
          </a:p>
          <a:p>
            <a:r>
              <a:rPr lang="ja-JP" altLang="en-US" sz="1662" dirty="0"/>
              <a:t>の再構築等の検討結果を反映してグラフ化等が可能である。</a:t>
            </a:r>
          </a:p>
        </p:txBody>
      </p:sp>
      <p:sp>
        <p:nvSpPr>
          <p:cNvPr id="2" name="スライド番号プレースホルダー 1"/>
          <p:cNvSpPr>
            <a:spLocks noGrp="1"/>
          </p:cNvSpPr>
          <p:nvPr>
            <p:ph type="sldNum" sz="quarter" idx="4"/>
          </p:nvPr>
        </p:nvSpPr>
        <p:spPr/>
        <p:txBody>
          <a:bodyPr/>
          <a:lstStyle/>
          <a:p>
            <a:pPr>
              <a:defRPr/>
            </a:pPr>
            <a:fld id="{B4EBB0DA-BF6C-4129-87A0-EA8FF391626F}" type="slidenum">
              <a:rPr lang="ja-JP" altLang="en-US" smtClean="0">
                <a:solidFill>
                  <a:prstClr val="black">
                    <a:tint val="75000"/>
                  </a:prstClr>
                </a:solidFill>
              </a:rPr>
              <a:pPr>
                <a:defRPr/>
              </a:pPr>
              <a:t>73</a:t>
            </a:fld>
            <a:endParaRPr lang="ja-JP" altLang="en-US" dirty="0">
              <a:solidFill>
                <a:prstClr val="black">
                  <a:tint val="75000"/>
                </a:prstClr>
              </a:solidFill>
            </a:endParaRPr>
          </a:p>
        </p:txBody>
      </p:sp>
    </p:spTree>
    <p:extLst>
      <p:ext uri="{BB962C8B-B14F-4D97-AF65-F5344CB8AC3E}">
        <p14:creationId xmlns:p14="http://schemas.microsoft.com/office/powerpoint/2010/main" val="36468937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07" y="1900215"/>
            <a:ext cx="8866622" cy="4702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3219" y="263769"/>
            <a:ext cx="9132229" cy="490134"/>
          </a:xfrm>
          <a:prstGeom prst="rect">
            <a:avLst/>
          </a:prstGeom>
          <a:solidFill>
            <a:schemeClr val="accent1"/>
          </a:solidFill>
          <a:ln>
            <a:noFill/>
          </a:ln>
        </p:spPr>
        <p:txBody>
          <a:bodyPr wrap="square" rtlCol="0">
            <a:spAutoFit/>
          </a:bodyPr>
          <a:lstStyle/>
          <a:p>
            <a:pPr algn="ctr"/>
            <a:r>
              <a:rPr lang="ja-JP" altLang="en-US" sz="2585" dirty="0">
                <a:solidFill>
                  <a:prstClr val="white"/>
                </a:solidFill>
              </a:rPr>
              <a:t>更新需要及び財政収支の試算結果の公表形式の一例</a:t>
            </a:r>
          </a:p>
        </p:txBody>
      </p:sp>
      <p:sp>
        <p:nvSpPr>
          <p:cNvPr id="6" name="テキスト ボックス 5"/>
          <p:cNvSpPr txBox="1"/>
          <p:nvPr/>
        </p:nvSpPr>
        <p:spPr>
          <a:xfrm>
            <a:off x="114698" y="782891"/>
            <a:ext cx="8849792" cy="1106939"/>
          </a:xfrm>
          <a:prstGeom prst="rect">
            <a:avLst/>
          </a:prstGeom>
          <a:noFill/>
          <a:ln>
            <a:solidFill>
              <a:schemeClr val="tx1"/>
            </a:solidFill>
          </a:ln>
        </p:spPr>
        <p:txBody>
          <a:bodyPr wrap="square" rtlCol="0">
            <a:normAutofit/>
          </a:bodyPr>
          <a:lstStyle/>
          <a:p>
            <a:pPr marL="199390" indent="-422041"/>
            <a:r>
              <a:rPr lang="ja-JP" altLang="en-US" sz="1662" dirty="0"/>
              <a:t>○更新需要及び財政収支の試算結果の公表については、簡易支援ツールにより出力される以下のグラフに、水道事業者がコメントを追加した様式を基本とする。</a:t>
            </a:r>
            <a:endParaRPr lang="en-US" altLang="ja-JP" sz="1662" dirty="0"/>
          </a:p>
          <a:p>
            <a:pPr marL="199390" indent="-422041"/>
            <a:r>
              <a:rPr lang="ja-JP" altLang="en-US" sz="1662" dirty="0"/>
              <a:t>○なお、総務省が要請する経営戦略を作成・公表した場合には、収支の見通しを公表したものとして取り扱う。</a:t>
            </a:r>
            <a:endParaRPr lang="en-US" altLang="ja-JP" sz="1662" dirty="0"/>
          </a:p>
        </p:txBody>
      </p:sp>
      <p:sp>
        <p:nvSpPr>
          <p:cNvPr id="3" name="スライド番号プレースホルダー 2"/>
          <p:cNvSpPr>
            <a:spLocks noGrp="1"/>
          </p:cNvSpPr>
          <p:nvPr>
            <p:ph type="sldNum" sz="quarter" idx="12"/>
          </p:nvPr>
        </p:nvSpPr>
        <p:spPr/>
        <p:txBody>
          <a:bodyPr/>
          <a:lstStyle/>
          <a:p>
            <a:pPr>
              <a:defRPr/>
            </a:pPr>
            <a:fld id="{90E99231-4AF4-4BA3-8C8A-22394F57FC93}" type="slidenum">
              <a:rPr lang="ja-JP" altLang="en-US" smtClean="0">
                <a:solidFill>
                  <a:prstClr val="black">
                    <a:tint val="75000"/>
                  </a:prstClr>
                </a:solidFill>
              </a:rPr>
              <a:pPr>
                <a:defRPr/>
              </a:pPr>
              <a:t>74</a:t>
            </a:fld>
            <a:endParaRPr lang="ja-JP" altLang="en-US">
              <a:solidFill>
                <a:prstClr val="black">
                  <a:tint val="75000"/>
                </a:prstClr>
              </a:solidFill>
            </a:endParaRPr>
          </a:p>
        </p:txBody>
      </p:sp>
    </p:spTree>
    <p:extLst>
      <p:ext uri="{BB962C8B-B14F-4D97-AF65-F5344CB8AC3E}">
        <p14:creationId xmlns:p14="http://schemas.microsoft.com/office/powerpoint/2010/main" val="41776065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9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903181"/>
            <a:ext cx="8735416" cy="5160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3219" y="263769"/>
            <a:ext cx="9132229" cy="490134"/>
          </a:xfrm>
          <a:prstGeom prst="rect">
            <a:avLst/>
          </a:prstGeom>
          <a:solidFill>
            <a:schemeClr val="accent1"/>
          </a:solidFill>
          <a:ln>
            <a:noFill/>
          </a:ln>
        </p:spPr>
        <p:txBody>
          <a:bodyPr wrap="square" rtlCol="0">
            <a:spAutoFit/>
          </a:bodyPr>
          <a:lstStyle/>
          <a:p>
            <a:pPr algn="ctr"/>
            <a:r>
              <a:rPr lang="ja-JP" altLang="en-US" sz="2585" dirty="0">
                <a:solidFill>
                  <a:prstClr val="white"/>
                </a:solidFill>
              </a:rPr>
              <a:t>更新需要及び財政収支の試算結果の公表形式の一例</a:t>
            </a:r>
          </a:p>
        </p:txBody>
      </p:sp>
      <p:sp>
        <p:nvSpPr>
          <p:cNvPr id="2" name="スライド番号プレースホルダー 1"/>
          <p:cNvSpPr>
            <a:spLocks noGrp="1"/>
          </p:cNvSpPr>
          <p:nvPr>
            <p:ph type="sldNum" sz="quarter" idx="12"/>
          </p:nvPr>
        </p:nvSpPr>
        <p:spPr/>
        <p:txBody>
          <a:bodyPr/>
          <a:lstStyle/>
          <a:p>
            <a:pPr>
              <a:defRPr/>
            </a:pPr>
            <a:fld id="{90E99231-4AF4-4BA3-8C8A-22394F57FC93}" type="slidenum">
              <a:rPr lang="ja-JP" altLang="en-US" smtClean="0">
                <a:solidFill>
                  <a:prstClr val="black">
                    <a:tint val="75000"/>
                  </a:prstClr>
                </a:solidFill>
              </a:rPr>
              <a:pPr>
                <a:defRPr/>
              </a:pPr>
              <a:t>75</a:t>
            </a:fld>
            <a:endParaRPr lang="ja-JP" altLang="en-US">
              <a:solidFill>
                <a:prstClr val="black">
                  <a:tint val="75000"/>
                </a:prstClr>
              </a:solidFill>
            </a:endParaRPr>
          </a:p>
        </p:txBody>
      </p:sp>
    </p:spTree>
    <p:extLst>
      <p:ext uri="{BB962C8B-B14F-4D97-AF65-F5344CB8AC3E}">
        <p14:creationId xmlns:p14="http://schemas.microsoft.com/office/powerpoint/2010/main" val="16346338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34A25056-AEC2-4104-9840-86672CD1F74E}" type="slidenum">
              <a:rPr lang="ja-JP" altLang="en-US" smtClean="0">
                <a:solidFill>
                  <a:prstClr val="black">
                    <a:tint val="75000"/>
                  </a:prstClr>
                </a:solidFill>
              </a:rPr>
              <a:pPr>
                <a:defRPr/>
              </a:pPr>
              <a:t>76</a:t>
            </a:fld>
            <a:endParaRPr lang="ja-JP" altLang="en-US">
              <a:solidFill>
                <a:prstClr val="black">
                  <a:tint val="75000"/>
                </a:prstClr>
              </a:solidFill>
            </a:endParaRPr>
          </a:p>
        </p:txBody>
      </p:sp>
      <p:sp>
        <p:nvSpPr>
          <p:cNvPr id="5" name="角丸四角形 4"/>
          <p:cNvSpPr/>
          <p:nvPr/>
        </p:nvSpPr>
        <p:spPr>
          <a:xfrm>
            <a:off x="16986" y="2375703"/>
            <a:ext cx="9127014" cy="1224136"/>
          </a:xfrm>
          <a:prstGeom prst="round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3400" b="1" dirty="0">
                <a:latin typeface="HG丸ｺﾞｼｯｸM-PRO" panose="020F0600000000000000" pitchFamily="50" charset="-128"/>
                <a:ea typeface="HG丸ｺﾞｼｯｸM-PRO" panose="020F0600000000000000" pitchFamily="50" charset="-128"/>
              </a:rPr>
              <a:t>５．水道料金算定方法の明確化等</a:t>
            </a:r>
          </a:p>
        </p:txBody>
      </p:sp>
    </p:spTree>
    <p:extLst>
      <p:ext uri="{BB962C8B-B14F-4D97-AF65-F5344CB8AC3E}">
        <p14:creationId xmlns:p14="http://schemas.microsoft.com/office/powerpoint/2010/main" val="2298750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118582" y="877903"/>
            <a:ext cx="8754491" cy="13292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67058" indent="-167058">
              <a:lnSpc>
                <a:spcPct val="120000"/>
              </a:lnSpc>
              <a:defRPr/>
            </a:pPr>
            <a:r>
              <a:rPr lang="ja-JP" altLang="en-US" sz="1846" dirty="0">
                <a:solidFill>
                  <a:prstClr val="black"/>
                </a:solidFill>
                <a:latin typeface="ＭＳ Ｐゴシック" panose="020B0600070205080204" pitchFamily="50" charset="-128"/>
                <a:ea typeface="ＭＳ Ｐゴシック" panose="020B0600070205080204" pitchFamily="50" charset="-128"/>
              </a:rPr>
              <a:t>○　供給規程に定められる料金は、能率的な経営の下における適正な原価に照らし、</a:t>
            </a:r>
            <a:r>
              <a:rPr lang="ja-JP" altLang="en-US" sz="1846" u="sng" dirty="0">
                <a:solidFill>
                  <a:prstClr val="black"/>
                </a:solidFill>
                <a:latin typeface="ＭＳ Ｐゴシック" panose="020B0600070205080204" pitchFamily="50" charset="-128"/>
                <a:ea typeface="ＭＳ Ｐゴシック" panose="020B0600070205080204" pitchFamily="50" charset="-128"/>
              </a:rPr>
              <a:t>健全な経営を確保することができる公正妥当なものでなければならない</a:t>
            </a:r>
            <a:r>
              <a:rPr lang="ja-JP" altLang="en-US" sz="1846" dirty="0">
                <a:solidFill>
                  <a:prstClr val="black"/>
                </a:solidFill>
                <a:latin typeface="ＭＳ Ｐゴシック" panose="020B0600070205080204" pitchFamily="50" charset="-128"/>
                <a:ea typeface="ＭＳ Ｐゴシック" panose="020B0600070205080204" pitchFamily="50" charset="-128"/>
              </a:rPr>
              <a:t>ものとすること。</a:t>
            </a:r>
            <a:endParaRPr lang="en-US" altLang="ja-JP" sz="1846" dirty="0">
              <a:solidFill>
                <a:prstClr val="black"/>
              </a:solidFill>
              <a:latin typeface="ＭＳ Ｐゴシック" panose="020B0600070205080204" pitchFamily="50" charset="-128"/>
              <a:ea typeface="ＭＳ Ｐゴシック" panose="020B0600070205080204" pitchFamily="50" charset="-128"/>
            </a:endParaRPr>
          </a:p>
          <a:p>
            <a:pPr marL="167058" indent="-167058">
              <a:lnSpc>
                <a:spcPct val="120000"/>
              </a:lnSpc>
              <a:defRPr/>
            </a:pPr>
            <a:r>
              <a:rPr lang="ja-JP" altLang="en-US" sz="1477" dirty="0">
                <a:solidFill>
                  <a:srgbClr val="0070C0"/>
                </a:solidFill>
                <a:latin typeface="ＭＳ Ｐゴシック" panose="020B0600070205080204" pitchFamily="50" charset="-128"/>
                <a:ea typeface="ＭＳ Ｐゴシック" panose="020B0600070205080204" pitchFamily="50" charset="-128"/>
              </a:rPr>
              <a:t>　</a:t>
            </a:r>
            <a:r>
              <a:rPr lang="ja-JP" altLang="en-US" sz="1477" dirty="0">
                <a:solidFill>
                  <a:prstClr val="black"/>
                </a:solidFill>
                <a:latin typeface="ＭＳ Ｐゴシック" panose="020B0600070205080204" pitchFamily="50" charset="-128"/>
                <a:ea typeface="ＭＳ Ｐゴシック" panose="020B0600070205080204" pitchFamily="50" charset="-128"/>
              </a:rPr>
              <a:t>　</a:t>
            </a:r>
            <a:r>
              <a:rPr lang="en-US" altLang="ja-JP" sz="1477" dirty="0">
                <a:solidFill>
                  <a:prstClr val="black"/>
                </a:solidFill>
                <a:latin typeface="ＭＳ Ｐゴシック" panose="020B0600070205080204" pitchFamily="50" charset="-128"/>
                <a:ea typeface="ＭＳ Ｐゴシック" panose="020B0600070205080204" pitchFamily="50" charset="-128"/>
              </a:rPr>
              <a:t>※</a:t>
            </a:r>
            <a:r>
              <a:rPr lang="ja-JP" altLang="en-US" sz="1477" dirty="0">
                <a:solidFill>
                  <a:prstClr val="black"/>
                </a:solidFill>
                <a:latin typeface="ＭＳ Ｐゴシック" panose="020B0600070205080204" pitchFamily="50" charset="-128"/>
                <a:ea typeface="ＭＳ Ｐゴシック" panose="020B0600070205080204" pitchFamily="50" charset="-128"/>
              </a:rPr>
              <a:t>　「健全な経営を確保」とは、老朽化する水道施設の維持、修繕や更新を計画的に行うなど、継続的に</a:t>
            </a:r>
            <a:endParaRPr lang="en-US" altLang="ja-JP" sz="1477" dirty="0">
              <a:solidFill>
                <a:prstClr val="black"/>
              </a:solidFill>
              <a:latin typeface="ＭＳ Ｐゴシック" panose="020B0600070205080204" pitchFamily="50" charset="-128"/>
              <a:ea typeface="ＭＳ Ｐゴシック" panose="020B0600070205080204" pitchFamily="50" charset="-128"/>
            </a:endParaRPr>
          </a:p>
          <a:p>
            <a:pPr marL="167058" indent="-167058">
              <a:lnSpc>
                <a:spcPct val="120000"/>
              </a:lnSpc>
              <a:defRPr/>
            </a:pPr>
            <a:r>
              <a:rPr lang="ja-JP" altLang="en-US" sz="1477" dirty="0">
                <a:solidFill>
                  <a:prstClr val="black"/>
                </a:solidFill>
                <a:latin typeface="ＭＳ Ｐゴシック" panose="020B0600070205080204" pitchFamily="50" charset="-128"/>
                <a:ea typeface="ＭＳ Ｐゴシック" panose="020B0600070205080204" pitchFamily="50" charset="-128"/>
              </a:rPr>
              <a:t>　　　　サービスを提供していけるように水道事業を経営する状態を指し、そのことを明示的に規定するもの。</a:t>
            </a:r>
            <a:endParaRPr lang="en-US" altLang="ja-JP" sz="1477" dirty="0">
              <a:solidFill>
                <a:prstClr val="black"/>
              </a:solidFill>
              <a:latin typeface="ＭＳ Ｐゴシック" panose="020B0600070205080204" pitchFamily="50" charset="-128"/>
              <a:ea typeface="ＭＳ Ｐゴシック" panose="020B0600070205080204" pitchFamily="50" charset="-128"/>
            </a:endParaRPr>
          </a:p>
          <a:p>
            <a:pPr marL="167058" indent="-167058">
              <a:lnSpc>
                <a:spcPct val="120000"/>
              </a:lnSpc>
              <a:defRPr/>
            </a:pPr>
            <a:endParaRPr lang="en-US" altLang="ja-JP" sz="1846" dirty="0">
              <a:solidFill>
                <a:prstClr val="black"/>
              </a:solidFill>
              <a:latin typeface="ＭＳ Ｐゴシック" panose="020B0600070205080204" pitchFamily="50" charset="-128"/>
              <a:ea typeface="ＭＳ Ｐゴシック" panose="020B0600070205080204" pitchFamily="50" charset="-128"/>
            </a:endParaRPr>
          </a:p>
        </p:txBody>
      </p:sp>
      <p:sp>
        <p:nvSpPr>
          <p:cNvPr id="11" name="正方形/長方形 10"/>
          <p:cNvSpPr/>
          <p:nvPr/>
        </p:nvSpPr>
        <p:spPr>
          <a:xfrm>
            <a:off x="0" y="238492"/>
            <a:ext cx="9144000" cy="506474"/>
          </a:xfrm>
          <a:prstGeom prst="rect">
            <a:avLst/>
          </a:prstGeom>
          <a:solidFill>
            <a:srgbClr val="002060"/>
          </a:solidFill>
          <a:ln w="25400" cap="flat" cmpd="sng" algn="ctr">
            <a:solidFill>
              <a:srgbClr val="002060"/>
            </a:solidFill>
            <a:prstDash val="solid"/>
          </a:ln>
          <a:effectLst/>
        </p:spPr>
        <p:txBody>
          <a:bodyPr rtlCol="0" anchor="ctr"/>
          <a:lstStyle/>
          <a:p>
            <a:pPr algn="ctr">
              <a:defRPr/>
            </a:pPr>
            <a:r>
              <a:rPr lang="ja-JP" altLang="en-US" sz="2585" dirty="0">
                <a:solidFill>
                  <a:prstClr val="white"/>
                </a:solidFill>
                <a:latin typeface="ＭＳ Ｐゴシック"/>
                <a:ea typeface="ＭＳ Ｐゴシック" panose="020B0600070205080204" pitchFamily="50" charset="-128"/>
              </a:rPr>
              <a:t>供給規程に関する事項（法第</a:t>
            </a:r>
            <a:r>
              <a:rPr lang="en-US" altLang="ja-JP" sz="2585" dirty="0">
                <a:solidFill>
                  <a:prstClr val="white"/>
                </a:solidFill>
                <a:latin typeface="ＭＳ Ｐゴシック"/>
                <a:ea typeface="ＭＳ Ｐゴシック" panose="020B0600070205080204" pitchFamily="50" charset="-128"/>
              </a:rPr>
              <a:t>14</a:t>
            </a:r>
            <a:r>
              <a:rPr lang="ja-JP" altLang="en-US" sz="2585" dirty="0">
                <a:solidFill>
                  <a:prstClr val="white"/>
                </a:solidFill>
                <a:latin typeface="ＭＳ Ｐゴシック"/>
                <a:ea typeface="ＭＳ Ｐゴシック" panose="020B0600070205080204" pitchFamily="50" charset="-128"/>
              </a:rPr>
              <a:t>条）</a:t>
            </a:r>
          </a:p>
        </p:txBody>
      </p:sp>
      <p:sp>
        <p:nvSpPr>
          <p:cNvPr id="3" name="下矢印 2"/>
          <p:cNvSpPr/>
          <p:nvPr/>
        </p:nvSpPr>
        <p:spPr>
          <a:xfrm>
            <a:off x="3973780" y="2340072"/>
            <a:ext cx="1196441" cy="6901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7" name="コンテンツ プレースホルダー 2"/>
          <p:cNvSpPr txBox="1">
            <a:spLocks/>
          </p:cNvSpPr>
          <p:nvPr/>
        </p:nvSpPr>
        <p:spPr>
          <a:xfrm>
            <a:off x="145084" y="3194452"/>
            <a:ext cx="8906836" cy="3088018"/>
          </a:xfrm>
          <a:prstGeom prst="rect">
            <a:avLst/>
          </a:prstGeom>
          <a:ln w="15875">
            <a:noFill/>
          </a:ln>
        </p:spPr>
        <p:txBody>
          <a:bodyPr vert="horz" lIns="84406" tIns="42203" rIns="84406" bIns="42203"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1846" dirty="0">
                <a:solidFill>
                  <a:schemeClr val="tx1"/>
                </a:solidFill>
              </a:rPr>
              <a:t>これを受けて、省令（水道料金の技術的細目）を改正し、</a:t>
            </a:r>
            <a:r>
              <a:rPr lang="ja-JP" altLang="en-US" sz="1846" u="sng" dirty="0">
                <a:solidFill>
                  <a:schemeClr val="tx1"/>
                </a:solidFill>
              </a:rPr>
              <a:t>料金の算定方法等を明確化</a:t>
            </a:r>
            <a:endParaRPr lang="en-US" altLang="ja-JP" sz="1846" u="sng" dirty="0">
              <a:solidFill>
                <a:schemeClr val="tx1"/>
              </a:solidFill>
            </a:endParaRPr>
          </a:p>
          <a:p>
            <a:pPr algn="l"/>
            <a:r>
              <a:rPr lang="ja-JP" altLang="en-US" sz="1846" dirty="0">
                <a:solidFill>
                  <a:schemeClr val="tx1"/>
                </a:solidFill>
              </a:rPr>
              <a:t>　具体的には、以下を実施</a:t>
            </a:r>
            <a:endParaRPr lang="en-US" altLang="ja-JP" sz="1846" dirty="0">
              <a:solidFill>
                <a:schemeClr val="tx1"/>
              </a:solidFill>
            </a:endParaRPr>
          </a:p>
          <a:p>
            <a:pPr algn="l"/>
            <a:r>
              <a:rPr lang="ja-JP" altLang="en-US" sz="1846" dirty="0">
                <a:solidFill>
                  <a:schemeClr val="tx1"/>
                </a:solidFill>
              </a:rPr>
              <a:t>①資産維持費の定義</a:t>
            </a:r>
            <a:endParaRPr lang="en-US" altLang="ja-JP" sz="1846" dirty="0">
              <a:solidFill>
                <a:schemeClr val="tx1"/>
              </a:solidFill>
            </a:endParaRPr>
          </a:p>
          <a:p>
            <a:pPr algn="l"/>
            <a:r>
              <a:rPr lang="ja-JP" altLang="en-US" sz="1846" dirty="0">
                <a:solidFill>
                  <a:schemeClr val="tx1"/>
                </a:solidFill>
              </a:rPr>
              <a:t>②水道料金の設定方法（収支の資産を踏まえた設定、定期的な見直し）</a:t>
            </a:r>
            <a:endParaRPr lang="en-US" altLang="ja-JP" sz="1846" dirty="0">
              <a:solidFill>
                <a:schemeClr val="tx1"/>
              </a:solidFill>
            </a:endParaRPr>
          </a:p>
          <a:p>
            <a:pPr algn="l"/>
            <a:r>
              <a:rPr lang="ja-JP" altLang="en-US" sz="1846" dirty="0">
                <a:solidFill>
                  <a:schemeClr val="tx1"/>
                </a:solidFill>
              </a:rPr>
              <a:t>③地方公共団体</a:t>
            </a:r>
            <a:r>
              <a:rPr lang="ja-JP" altLang="en-US" sz="1846" u="sng" dirty="0">
                <a:solidFill>
                  <a:schemeClr val="tx1"/>
                </a:solidFill>
              </a:rPr>
              <a:t>以外の者</a:t>
            </a:r>
            <a:r>
              <a:rPr lang="ja-JP" altLang="en-US" sz="1846" dirty="0">
                <a:solidFill>
                  <a:schemeClr val="tx1"/>
                </a:solidFill>
              </a:rPr>
              <a:t>が水道事業を経営する場合の料金原価の算定方法</a:t>
            </a:r>
            <a:endParaRPr lang="ja-JP" altLang="ja-JP" sz="1846" dirty="0">
              <a:solidFill>
                <a:schemeClr val="tx1"/>
              </a:solidFill>
            </a:endParaRPr>
          </a:p>
        </p:txBody>
      </p:sp>
      <p:sp>
        <p:nvSpPr>
          <p:cNvPr id="4" name="スライド番号プレースホルダー 3"/>
          <p:cNvSpPr>
            <a:spLocks noGrp="1"/>
          </p:cNvSpPr>
          <p:nvPr>
            <p:ph type="sldNum" sz="quarter" idx="12"/>
          </p:nvPr>
        </p:nvSpPr>
        <p:spPr/>
        <p:txBody>
          <a:bodyPr/>
          <a:lstStyle/>
          <a:p>
            <a:pPr>
              <a:defRPr/>
            </a:pPr>
            <a:fld id="{34A25056-AEC2-4104-9840-86672CD1F74E}" type="slidenum">
              <a:rPr lang="ja-JP" altLang="en-US" smtClean="0">
                <a:solidFill>
                  <a:prstClr val="black">
                    <a:tint val="75000"/>
                  </a:prstClr>
                </a:solidFill>
              </a:rPr>
              <a:pPr>
                <a:defRPr/>
              </a:pPr>
              <a:t>77</a:t>
            </a:fld>
            <a:endParaRPr lang="ja-JP" altLang="en-US">
              <a:solidFill>
                <a:prstClr val="black">
                  <a:tint val="75000"/>
                </a:prstClr>
              </a:solidFill>
            </a:endParaRPr>
          </a:p>
        </p:txBody>
      </p:sp>
    </p:spTree>
    <p:extLst>
      <p:ext uri="{BB962C8B-B14F-4D97-AF65-F5344CB8AC3E}">
        <p14:creationId xmlns:p14="http://schemas.microsoft.com/office/powerpoint/2010/main" val="8339369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63769"/>
            <a:ext cx="9136492" cy="465282"/>
          </a:xfrm>
          <a:solidFill>
            <a:srgbClr val="002060"/>
          </a:solidFill>
        </p:spPr>
        <p:txBody>
          <a:bodyPr>
            <a:noAutofit/>
          </a:bodyPr>
          <a:lstStyle/>
          <a:p>
            <a:r>
              <a:rPr lang="ja-JP" altLang="en-US" sz="2585" dirty="0">
                <a:solidFill>
                  <a:schemeClr val="bg1"/>
                </a:solidFill>
              </a:rPr>
              <a:t>資産維持費の定義（省令）</a:t>
            </a:r>
          </a:p>
        </p:txBody>
      </p:sp>
      <p:sp>
        <p:nvSpPr>
          <p:cNvPr id="3" name="コンテンツ プレースホルダー 2"/>
          <p:cNvSpPr>
            <a:spLocks noGrp="1"/>
          </p:cNvSpPr>
          <p:nvPr>
            <p:ph idx="1"/>
          </p:nvPr>
        </p:nvSpPr>
        <p:spPr>
          <a:xfrm>
            <a:off x="118582" y="836713"/>
            <a:ext cx="8906836" cy="465282"/>
          </a:xfrm>
          <a:ln w="15875">
            <a:solidFill>
              <a:schemeClr val="tx1"/>
            </a:solidFill>
          </a:ln>
        </p:spPr>
        <p:txBody>
          <a:bodyPr anchor="ctr">
            <a:noAutofit/>
          </a:bodyPr>
          <a:lstStyle/>
          <a:p>
            <a:pPr marL="0" indent="0" algn="ctr">
              <a:buNone/>
            </a:pPr>
            <a:r>
              <a:rPr lang="ja-JP" altLang="en-US" sz="1846" b="1" dirty="0"/>
              <a:t>資産維持費　＝　</a:t>
            </a:r>
            <a:r>
              <a:rPr lang="ja-JP" altLang="en-US" sz="1846" b="1" u="sng" dirty="0"/>
              <a:t>水道施設の計画的な更新等の原資として内部留保すべき額</a:t>
            </a:r>
            <a:endParaRPr lang="ja-JP" altLang="ja-JP" sz="1846" b="1" dirty="0"/>
          </a:p>
        </p:txBody>
      </p:sp>
      <p:grpSp>
        <p:nvGrpSpPr>
          <p:cNvPr id="43" name="グループ化 42"/>
          <p:cNvGrpSpPr/>
          <p:nvPr/>
        </p:nvGrpSpPr>
        <p:grpSpPr>
          <a:xfrm>
            <a:off x="1573542" y="1480953"/>
            <a:ext cx="5996917" cy="2413329"/>
            <a:chOff x="1704670" y="1318616"/>
            <a:chExt cx="6496660" cy="2614440"/>
          </a:xfrm>
        </p:grpSpPr>
        <p:cxnSp>
          <p:nvCxnSpPr>
            <p:cNvPr id="19" name="直線コネクタ 18"/>
            <p:cNvCxnSpPr/>
            <p:nvPr/>
          </p:nvCxnSpPr>
          <p:spPr>
            <a:xfrm>
              <a:off x="2784670" y="2133056"/>
              <a:ext cx="5400000" cy="0"/>
            </a:xfrm>
            <a:prstGeom prst="line">
              <a:avLst/>
            </a:prstGeom>
            <a:ln w="6350">
              <a:prstDash val="sysDot"/>
            </a:ln>
          </p:spPr>
          <p:style>
            <a:lnRef idx="1">
              <a:schemeClr val="dk1"/>
            </a:lnRef>
            <a:fillRef idx="0">
              <a:schemeClr val="dk1"/>
            </a:fillRef>
            <a:effectRef idx="0">
              <a:schemeClr val="dk1"/>
            </a:effectRef>
            <a:fontRef idx="minor">
              <a:schemeClr val="tx1"/>
            </a:fontRef>
          </p:style>
        </p:cxnSp>
        <p:cxnSp>
          <p:nvCxnSpPr>
            <p:cNvPr id="23" name="直線コネクタ 22"/>
            <p:cNvCxnSpPr/>
            <p:nvPr/>
          </p:nvCxnSpPr>
          <p:spPr>
            <a:xfrm>
              <a:off x="2784670" y="3929906"/>
              <a:ext cx="5400000" cy="0"/>
            </a:xfrm>
            <a:prstGeom prst="line">
              <a:avLst/>
            </a:prstGeom>
            <a:ln w="6350">
              <a:prstDash val="sysDot"/>
            </a:ln>
          </p:spPr>
          <p:style>
            <a:lnRef idx="1">
              <a:schemeClr val="dk1"/>
            </a:lnRef>
            <a:fillRef idx="0">
              <a:schemeClr val="dk1"/>
            </a:fillRef>
            <a:effectRef idx="0">
              <a:schemeClr val="dk1"/>
            </a:effectRef>
            <a:fontRef idx="minor">
              <a:schemeClr val="tx1"/>
            </a:fontRef>
          </p:style>
        </p:cxnSp>
        <p:sp>
          <p:nvSpPr>
            <p:cNvPr id="10" name="正方形/長方形 9"/>
            <p:cNvSpPr/>
            <p:nvPr/>
          </p:nvSpPr>
          <p:spPr>
            <a:xfrm>
              <a:off x="1704670" y="2133056"/>
              <a:ext cx="1080000" cy="180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dirty="0"/>
                <a:t>水道施設の取得原価</a:t>
              </a:r>
            </a:p>
          </p:txBody>
        </p:sp>
        <p:grpSp>
          <p:nvGrpSpPr>
            <p:cNvPr id="21" name="グループ化 20"/>
            <p:cNvGrpSpPr/>
            <p:nvPr/>
          </p:nvGrpSpPr>
          <p:grpSpPr>
            <a:xfrm>
              <a:off x="2784670" y="2133056"/>
              <a:ext cx="4104416" cy="1800000"/>
              <a:chOff x="1712520" y="1988840"/>
              <a:chExt cx="4104416" cy="1800000"/>
            </a:xfrm>
          </p:grpSpPr>
          <p:sp>
            <p:nvSpPr>
              <p:cNvPr id="11" name="正方形/長方形 10"/>
              <p:cNvSpPr/>
              <p:nvPr/>
            </p:nvSpPr>
            <p:spPr>
              <a:xfrm>
                <a:off x="1712520" y="3428840"/>
                <a:ext cx="900000" cy="360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減価償却</a:t>
                </a:r>
              </a:p>
            </p:txBody>
          </p:sp>
          <p:sp>
            <p:nvSpPr>
              <p:cNvPr id="12" name="正方形/長方形 11"/>
              <p:cNvSpPr/>
              <p:nvPr/>
            </p:nvSpPr>
            <p:spPr>
              <a:xfrm>
                <a:off x="2612520" y="3068840"/>
                <a:ext cx="900000" cy="360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減価償却</a:t>
                </a:r>
              </a:p>
            </p:txBody>
          </p:sp>
          <p:sp>
            <p:nvSpPr>
              <p:cNvPr id="13" name="正方形/長方形 12"/>
              <p:cNvSpPr/>
              <p:nvPr/>
            </p:nvSpPr>
            <p:spPr>
              <a:xfrm>
                <a:off x="3512520" y="2708840"/>
                <a:ext cx="900000" cy="360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減価償却</a:t>
                </a:r>
              </a:p>
            </p:txBody>
          </p:sp>
          <p:sp>
            <p:nvSpPr>
              <p:cNvPr id="14" name="正方形/長方形 13"/>
              <p:cNvSpPr/>
              <p:nvPr/>
            </p:nvSpPr>
            <p:spPr>
              <a:xfrm>
                <a:off x="4412520" y="2348840"/>
                <a:ext cx="504416"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8" dirty="0">
                    <a:solidFill>
                      <a:schemeClr val="tx1"/>
                    </a:solidFill>
                  </a:rPr>
                  <a:t>……</a:t>
                </a:r>
                <a:endParaRPr lang="ja-JP" altLang="en-US" sz="1108" dirty="0">
                  <a:solidFill>
                    <a:schemeClr val="tx1"/>
                  </a:solidFill>
                </a:endParaRPr>
              </a:p>
            </p:txBody>
          </p:sp>
          <p:sp>
            <p:nvSpPr>
              <p:cNvPr id="15" name="正方形/長方形 14"/>
              <p:cNvSpPr/>
              <p:nvPr/>
            </p:nvSpPr>
            <p:spPr>
              <a:xfrm>
                <a:off x="4916936" y="1988840"/>
                <a:ext cx="900000" cy="360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減価償却</a:t>
                </a:r>
              </a:p>
            </p:txBody>
          </p:sp>
        </p:grpSp>
        <p:sp>
          <p:nvSpPr>
            <p:cNvPr id="22" name="上下矢印 21"/>
            <p:cNvSpPr/>
            <p:nvPr/>
          </p:nvSpPr>
          <p:spPr>
            <a:xfrm>
              <a:off x="8021330" y="2133056"/>
              <a:ext cx="180000" cy="1800000"/>
            </a:xfrm>
            <a:prstGeom prst="upDownArrow">
              <a:avLst/>
            </a:prstGeom>
            <a:solidFill>
              <a:schemeClr val="accent1">
                <a:lumMod val="40000"/>
                <a:lumOff val="6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cxnSp>
          <p:nvCxnSpPr>
            <p:cNvPr id="29" name="直線矢印コネクタ 28"/>
            <p:cNvCxnSpPr/>
            <p:nvPr/>
          </p:nvCxnSpPr>
          <p:spPr>
            <a:xfrm flipV="1">
              <a:off x="2784670" y="1773055"/>
              <a:ext cx="4104416" cy="360001"/>
            </a:xfrm>
            <a:prstGeom prst="straightConnector1">
              <a:avLst/>
            </a:prstGeom>
            <a:ln>
              <a:prstDash val="dash"/>
              <a:tailEnd type="triangle" w="lg" len="lg"/>
            </a:ln>
          </p:spPr>
          <p:style>
            <a:lnRef idx="1">
              <a:schemeClr val="accent2"/>
            </a:lnRef>
            <a:fillRef idx="0">
              <a:schemeClr val="accent2"/>
            </a:fillRef>
            <a:effectRef idx="0">
              <a:schemeClr val="accent2"/>
            </a:effectRef>
            <a:fontRef idx="minor">
              <a:schemeClr val="tx1"/>
            </a:fontRef>
          </p:style>
        </p:cxnSp>
        <p:sp>
          <p:nvSpPr>
            <p:cNvPr id="30" name="正方形/長方形 29"/>
            <p:cNvSpPr/>
            <p:nvPr/>
          </p:nvSpPr>
          <p:spPr>
            <a:xfrm>
              <a:off x="6889086" y="1773056"/>
              <a:ext cx="1080000" cy="360000"/>
            </a:xfrm>
            <a:prstGeom prst="rect">
              <a:avLst/>
            </a:prstGeom>
            <a:solidFill>
              <a:schemeClr val="accent2">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292" dirty="0">
                <a:solidFill>
                  <a:schemeClr val="accent2">
                    <a:lumMod val="50000"/>
                  </a:schemeClr>
                </a:solidFill>
              </a:endParaRPr>
            </a:p>
          </p:txBody>
        </p:sp>
        <p:sp>
          <p:nvSpPr>
            <p:cNvPr id="24" name="正方形/長方形 23"/>
            <p:cNvSpPr/>
            <p:nvPr/>
          </p:nvSpPr>
          <p:spPr>
            <a:xfrm>
              <a:off x="6889086" y="1773056"/>
              <a:ext cx="1080000" cy="2160000"/>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292" dirty="0"/>
                <a:t>更新投資</a:t>
              </a:r>
              <a:br>
                <a:rPr lang="en-US" altLang="ja-JP" sz="1292" dirty="0"/>
              </a:br>
              <a:r>
                <a:rPr lang="ja-JP" altLang="en-US" sz="1292" dirty="0"/>
                <a:t>に要する</a:t>
              </a:r>
              <a:br>
                <a:rPr lang="en-US" altLang="ja-JP" sz="1292" dirty="0"/>
              </a:br>
              <a:r>
                <a:rPr lang="ja-JP" altLang="en-US" sz="1292" dirty="0"/>
                <a:t>費用</a:t>
              </a:r>
            </a:p>
          </p:txBody>
        </p:sp>
        <p:sp>
          <p:nvSpPr>
            <p:cNvPr id="33" name="角丸四角形吹き出し 32"/>
            <p:cNvSpPr/>
            <p:nvPr/>
          </p:nvSpPr>
          <p:spPr>
            <a:xfrm>
              <a:off x="2112307" y="1318616"/>
              <a:ext cx="2664296" cy="620687"/>
            </a:xfrm>
            <a:prstGeom prst="wedgeRoundRectCallout">
              <a:avLst>
                <a:gd name="adj1" fmla="val 67882"/>
                <a:gd name="adj2" fmla="val 47212"/>
                <a:gd name="adj3" fmla="val 16667"/>
              </a:avLst>
            </a:prstGeom>
            <a:noFill/>
            <a:ln w="952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dirty="0">
                  <a:solidFill>
                    <a:schemeClr val="tx1"/>
                  </a:solidFill>
                </a:rPr>
                <a:t>物価変動、施工環境の変化、</a:t>
              </a:r>
              <a:br>
                <a:rPr lang="en-US" altLang="ja-JP" sz="1292" dirty="0">
                  <a:solidFill>
                    <a:schemeClr val="tx1"/>
                  </a:solidFill>
                </a:rPr>
              </a:br>
              <a:r>
                <a:rPr lang="ja-JP" altLang="en-US" sz="1292" dirty="0">
                  <a:solidFill>
                    <a:schemeClr val="tx1"/>
                  </a:solidFill>
                </a:rPr>
                <a:t>法令変更等により費用増大</a:t>
              </a:r>
            </a:p>
          </p:txBody>
        </p:sp>
        <p:sp>
          <p:nvSpPr>
            <p:cNvPr id="34" name="上下矢印 33"/>
            <p:cNvSpPr/>
            <p:nvPr/>
          </p:nvSpPr>
          <p:spPr>
            <a:xfrm>
              <a:off x="8021330" y="1773056"/>
              <a:ext cx="180000" cy="360000"/>
            </a:xfrm>
            <a:prstGeom prst="upDownArrow">
              <a:avLst/>
            </a:prstGeom>
            <a:solidFill>
              <a:schemeClr val="accent2">
                <a:lumMod val="40000"/>
                <a:lumOff val="60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grpSp>
      <p:sp>
        <p:nvSpPr>
          <p:cNvPr id="36" name="線吹き出し 2 35"/>
          <p:cNvSpPr/>
          <p:nvPr/>
        </p:nvSpPr>
        <p:spPr>
          <a:xfrm>
            <a:off x="7629571" y="1767314"/>
            <a:ext cx="1395847" cy="864059"/>
          </a:xfrm>
          <a:prstGeom prst="callout2">
            <a:avLst>
              <a:gd name="adj1" fmla="val 21167"/>
              <a:gd name="adj2" fmla="val 15056"/>
              <a:gd name="adj3" fmla="val 21167"/>
              <a:gd name="adj4" fmla="val 5010"/>
              <a:gd name="adj5" fmla="val 36236"/>
              <a:gd name="adj6" fmla="val -10157"/>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減価償却で</a:t>
            </a:r>
            <a:br>
              <a:rPr lang="en-US" altLang="ja-JP" sz="1108" dirty="0">
                <a:solidFill>
                  <a:schemeClr val="tx1"/>
                </a:solidFill>
              </a:rPr>
            </a:br>
            <a:r>
              <a:rPr lang="ja-JP" altLang="en-US" sz="1108" u="sng" dirty="0">
                <a:solidFill>
                  <a:schemeClr val="tx1"/>
                </a:solidFill>
              </a:rPr>
              <a:t>内部留保できない</a:t>
            </a:r>
            <a:endParaRPr lang="en-US" altLang="ja-JP" sz="1108" u="sng" dirty="0">
              <a:solidFill>
                <a:schemeClr val="tx1"/>
              </a:solidFill>
            </a:endParaRPr>
          </a:p>
          <a:p>
            <a:pPr algn="ctr"/>
            <a:r>
              <a:rPr lang="ja-JP" altLang="en-US" sz="1108" dirty="0">
                <a:solidFill>
                  <a:schemeClr val="tx1"/>
                </a:solidFill>
              </a:rPr>
              <a:t>↓</a:t>
            </a:r>
            <a:endParaRPr lang="en-US" altLang="ja-JP" sz="1108" dirty="0">
              <a:solidFill>
                <a:schemeClr val="tx1"/>
              </a:solidFill>
            </a:endParaRPr>
          </a:p>
          <a:p>
            <a:pPr algn="ctr"/>
            <a:r>
              <a:rPr lang="ja-JP" altLang="en-US" sz="1108" b="1" u="sng" dirty="0">
                <a:solidFill>
                  <a:schemeClr val="accent2">
                    <a:lumMod val="50000"/>
                  </a:schemeClr>
                </a:solidFill>
              </a:rPr>
              <a:t>資産維持費</a:t>
            </a:r>
          </a:p>
        </p:txBody>
      </p:sp>
      <p:sp>
        <p:nvSpPr>
          <p:cNvPr id="27" name="線吹き出し 2 26"/>
          <p:cNvSpPr/>
          <p:nvPr/>
        </p:nvSpPr>
        <p:spPr>
          <a:xfrm>
            <a:off x="7629571" y="3229778"/>
            <a:ext cx="1395847" cy="531751"/>
          </a:xfrm>
          <a:prstGeom prst="callout2">
            <a:avLst>
              <a:gd name="adj1" fmla="val 23242"/>
              <a:gd name="adj2" fmla="val 13344"/>
              <a:gd name="adj3" fmla="val 23242"/>
              <a:gd name="adj4" fmla="val 1587"/>
              <a:gd name="adj5" fmla="val 189"/>
              <a:gd name="adj6" fmla="val -10157"/>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減価償却で</a:t>
            </a:r>
            <a:br>
              <a:rPr lang="en-US" altLang="ja-JP" sz="1108" dirty="0">
                <a:solidFill>
                  <a:schemeClr val="tx1"/>
                </a:solidFill>
              </a:rPr>
            </a:br>
            <a:r>
              <a:rPr lang="ja-JP" altLang="en-US" sz="1108" dirty="0">
                <a:solidFill>
                  <a:schemeClr val="tx1"/>
                </a:solidFill>
              </a:rPr>
              <a:t>内部留保できる</a:t>
            </a:r>
          </a:p>
        </p:txBody>
      </p:sp>
      <p:sp>
        <p:nvSpPr>
          <p:cNvPr id="42" name="コンテンツ プレースホルダー 2"/>
          <p:cNvSpPr txBox="1">
            <a:spLocks/>
          </p:cNvSpPr>
          <p:nvPr/>
        </p:nvSpPr>
        <p:spPr>
          <a:xfrm>
            <a:off x="85846" y="4150134"/>
            <a:ext cx="8972308" cy="1963795"/>
          </a:xfrm>
          <a:prstGeom prst="rect">
            <a:avLst/>
          </a:prstGeom>
          <a:ln w="15875">
            <a:solidFill>
              <a:schemeClr val="tx1"/>
            </a:solidFill>
          </a:ln>
        </p:spPr>
        <p:txBody>
          <a:bodyPr vert="horz" lIns="84406" tIns="42203" rIns="84406" bIns="42203"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buFont typeface="Wingdings" panose="05000000000000000000" pitchFamily="2" charset="2"/>
              <a:buChar char="l"/>
            </a:pPr>
            <a:r>
              <a:rPr lang="ja-JP" altLang="en-US" sz="1477" dirty="0"/>
              <a:t>水道事業は原則、市町村で経営し、地方財政法上、独立採算制が導入されている。</a:t>
            </a:r>
            <a:br>
              <a:rPr lang="en-US" altLang="ja-JP" sz="1477" dirty="0"/>
            </a:br>
            <a:r>
              <a:rPr lang="ja-JP" altLang="en-US" sz="1477" dirty="0"/>
              <a:t>しかし、高度経済成長期に整備された水道の管路その他の水道施設が更新時期を迎えており、また、将来の人口減少に伴う料金収入の減少が予想される中で、安定的かつ持続的に運営していくためには、これまで以上に適切に施設の建設、改良、再構築が可能となるよう、必要な費用の計上を求め、その財政的基盤を強化する必要がある。</a:t>
            </a:r>
            <a:endParaRPr lang="en-US" altLang="ja-JP" sz="1477" dirty="0"/>
          </a:p>
          <a:p>
            <a:pPr>
              <a:buFont typeface="Wingdings" panose="05000000000000000000" pitchFamily="2" charset="2"/>
              <a:buChar char="l"/>
            </a:pPr>
            <a:r>
              <a:rPr lang="ja-JP" altLang="en-US" sz="1477" dirty="0"/>
              <a:t>水道事業の維持・向上を図るため、原価に含まれない将来の建設改良費等については、その費用を利潤から内部留保する必要があり、公正妥当な料金として資産維持費を総括原価に含めることとされているが、これまで資産維持費の具体的な内容が法令上定義されていなかったため省令上に明確化した。</a:t>
            </a:r>
            <a:endParaRPr lang="en-US" altLang="ja-JP" sz="1477" dirty="0"/>
          </a:p>
        </p:txBody>
      </p:sp>
      <p:sp>
        <p:nvSpPr>
          <p:cNvPr id="5" name="スライド番号プレースホルダー 4"/>
          <p:cNvSpPr>
            <a:spLocks noGrp="1"/>
          </p:cNvSpPr>
          <p:nvPr>
            <p:ph type="sldNum" sz="quarter" idx="4"/>
          </p:nvPr>
        </p:nvSpPr>
        <p:spPr/>
        <p:txBody>
          <a:bodyPr/>
          <a:lstStyle/>
          <a:p>
            <a:pPr>
              <a:defRPr/>
            </a:pPr>
            <a:fld id="{B4EBB0DA-BF6C-4129-87A0-EA8FF391626F}" type="slidenum">
              <a:rPr lang="ja-JP" altLang="en-US" smtClean="0">
                <a:solidFill>
                  <a:prstClr val="black">
                    <a:tint val="75000"/>
                  </a:prstClr>
                </a:solidFill>
              </a:rPr>
              <a:pPr>
                <a:defRPr/>
              </a:pPr>
              <a:t>78</a:t>
            </a:fld>
            <a:endParaRPr lang="ja-JP" altLang="en-US" dirty="0">
              <a:solidFill>
                <a:prstClr val="black">
                  <a:tint val="75000"/>
                </a:prstClr>
              </a:solidFill>
            </a:endParaRPr>
          </a:p>
        </p:txBody>
      </p:sp>
    </p:spTree>
    <p:extLst>
      <p:ext uri="{BB962C8B-B14F-4D97-AF65-F5344CB8AC3E}">
        <p14:creationId xmlns:p14="http://schemas.microsoft.com/office/powerpoint/2010/main" val="3087727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63769"/>
            <a:ext cx="9136492" cy="465282"/>
          </a:xfrm>
          <a:solidFill>
            <a:srgbClr val="002060"/>
          </a:solidFill>
        </p:spPr>
        <p:txBody>
          <a:bodyPr>
            <a:noAutofit/>
          </a:bodyPr>
          <a:lstStyle/>
          <a:p>
            <a:r>
              <a:rPr lang="ja-JP" altLang="en-US" sz="2585" dirty="0">
                <a:solidFill>
                  <a:schemeClr val="bg1"/>
                </a:solidFill>
              </a:rPr>
              <a:t>（参考）</a:t>
            </a:r>
            <a:r>
              <a:rPr lang="ja-JP" altLang="ja-JP" sz="2585" dirty="0">
                <a:solidFill>
                  <a:schemeClr val="bg1"/>
                </a:solidFill>
              </a:rPr>
              <a:t>水道</a:t>
            </a:r>
            <a:r>
              <a:rPr lang="ja-JP" altLang="en-US" sz="2585" dirty="0">
                <a:solidFill>
                  <a:schemeClr val="bg1"/>
                </a:solidFill>
              </a:rPr>
              <a:t>事業等に係る収支の見通しの作成及び公表　（省令）</a:t>
            </a:r>
          </a:p>
        </p:txBody>
      </p:sp>
      <p:sp>
        <p:nvSpPr>
          <p:cNvPr id="3" name="コンテンツ プレースホルダー 2"/>
          <p:cNvSpPr>
            <a:spLocks noGrp="1"/>
          </p:cNvSpPr>
          <p:nvPr>
            <p:ph idx="1"/>
          </p:nvPr>
        </p:nvSpPr>
        <p:spPr>
          <a:xfrm>
            <a:off x="118582" y="836713"/>
            <a:ext cx="8810265" cy="5414430"/>
          </a:xfrm>
          <a:ln w="15875">
            <a:solidFill>
              <a:schemeClr val="tx1"/>
            </a:solidFill>
          </a:ln>
        </p:spPr>
        <p:txBody>
          <a:bodyPr>
            <a:noAutofit/>
          </a:bodyPr>
          <a:lstStyle/>
          <a:p>
            <a:pPr marL="490917" indent="-490917">
              <a:buNone/>
            </a:pPr>
            <a:r>
              <a:rPr lang="ja-JP" altLang="ja-JP" sz="1846" dirty="0"/>
              <a:t>　</a:t>
            </a:r>
            <a:endParaRPr lang="en-US" altLang="ja-JP" sz="1846" dirty="0"/>
          </a:p>
          <a:p>
            <a:pPr marL="490917" indent="-490917">
              <a:buNone/>
            </a:pPr>
            <a:r>
              <a:rPr lang="ja-JP" altLang="ja-JP" sz="1846" dirty="0"/>
              <a:t>（ア）水道事業者</a:t>
            </a:r>
            <a:r>
              <a:rPr lang="ja-JP" altLang="en-US" sz="1846" dirty="0"/>
              <a:t>等</a:t>
            </a:r>
            <a:r>
              <a:rPr lang="ja-JP" altLang="ja-JP" sz="1846" dirty="0"/>
              <a:t>は、事業経営の将来的見通しを把握するため、事業に係る収支の見通しは、次のとおり</a:t>
            </a:r>
            <a:r>
              <a:rPr lang="ja-JP" altLang="en-US" sz="1846" dirty="0"/>
              <a:t>作成</a:t>
            </a:r>
            <a:r>
              <a:rPr lang="ja-JP" altLang="ja-JP" sz="1846" dirty="0"/>
              <a:t>する。</a:t>
            </a:r>
          </a:p>
          <a:p>
            <a:pPr marL="659440" indent="-244726">
              <a:buNone/>
            </a:pPr>
            <a:r>
              <a:rPr lang="ja-JP" altLang="ja-JP" sz="1846" dirty="0"/>
              <a:t>・　</a:t>
            </a:r>
            <a:r>
              <a:rPr lang="en-US" altLang="ja-JP" sz="1846" u="sng" dirty="0"/>
              <a:t>30</a:t>
            </a:r>
            <a:r>
              <a:rPr lang="ja-JP" altLang="ja-JP" sz="1846" u="sng" dirty="0"/>
              <a:t>年以上の合理的な算定期間を定めて</a:t>
            </a:r>
            <a:r>
              <a:rPr lang="ja-JP" altLang="ja-JP" sz="1846" dirty="0"/>
              <a:t>当該事業に係る</a:t>
            </a:r>
            <a:r>
              <a:rPr lang="ja-JP" altLang="ja-JP" sz="1846" u="sng" dirty="0"/>
              <a:t>長期的な収支を試算する</a:t>
            </a:r>
            <a:r>
              <a:rPr lang="ja-JP" altLang="ja-JP" sz="1846" dirty="0"/>
              <a:t>。</a:t>
            </a:r>
          </a:p>
          <a:p>
            <a:pPr marL="659440" indent="-244726">
              <a:buNone/>
            </a:pPr>
            <a:r>
              <a:rPr lang="ja-JP" altLang="ja-JP" sz="1846" dirty="0"/>
              <a:t>・　算定期間における</a:t>
            </a:r>
            <a:r>
              <a:rPr lang="ja-JP" altLang="ja-JP" sz="1846" u="sng" dirty="0"/>
              <a:t>給水収益を適切に予測する</a:t>
            </a:r>
            <a:r>
              <a:rPr lang="ja-JP" altLang="ja-JP" sz="1846" dirty="0"/>
              <a:t>とともに、水道施設の</a:t>
            </a:r>
            <a:r>
              <a:rPr lang="ja-JP" altLang="ja-JP" sz="1846" u="sng" dirty="0"/>
              <a:t>損傷、腐食その他の劣化の状況を適切に把握又は予測した上で、水道施設の更新需要を算出する</a:t>
            </a:r>
            <a:r>
              <a:rPr lang="ja-JP" altLang="ja-JP" sz="1846" dirty="0"/>
              <a:t>。</a:t>
            </a:r>
          </a:p>
          <a:p>
            <a:pPr marL="659440" indent="-244726">
              <a:buNone/>
            </a:pPr>
            <a:r>
              <a:rPr lang="ja-JP" altLang="ja-JP" sz="1846" dirty="0"/>
              <a:t>・　更新需要の算出に当たっては、</a:t>
            </a:r>
            <a:r>
              <a:rPr lang="ja-JP" altLang="ja-JP" sz="1846" u="sng" dirty="0"/>
              <a:t>水道施設の規模及び配置の適正化、費用の平準化並びに災害その他非常の場合における給水能力を考慮する</a:t>
            </a:r>
            <a:r>
              <a:rPr lang="ja-JP" altLang="ja-JP" sz="1846" dirty="0"/>
              <a:t>。</a:t>
            </a:r>
            <a:endParaRPr lang="en-US" altLang="ja-JP" sz="1846" dirty="0"/>
          </a:p>
          <a:p>
            <a:pPr marL="0" indent="0">
              <a:buNone/>
            </a:pPr>
            <a:endParaRPr lang="ja-JP" altLang="ja-JP" sz="1846" dirty="0"/>
          </a:p>
          <a:p>
            <a:pPr marL="490917" indent="-490917">
              <a:buNone/>
            </a:pPr>
            <a:r>
              <a:rPr lang="ja-JP" altLang="ja-JP" sz="1846" dirty="0"/>
              <a:t>（イ）水道事業者</a:t>
            </a:r>
            <a:r>
              <a:rPr lang="ja-JP" altLang="en-US" sz="1846" dirty="0"/>
              <a:t>等</a:t>
            </a:r>
            <a:r>
              <a:rPr lang="ja-JP" altLang="ja-JP" sz="1846" dirty="0"/>
              <a:t>は、試算に基づき、</a:t>
            </a:r>
            <a:r>
              <a:rPr lang="en-US" altLang="ja-JP" sz="1846" u="sng" dirty="0"/>
              <a:t>10</a:t>
            </a:r>
            <a:r>
              <a:rPr lang="ja-JP" altLang="ja-JP" sz="1846" u="sng" dirty="0"/>
              <a:t>年以上を基準とした合理的な期間について収支の見通しを作成し、これを公表するよう努めなければならない</a:t>
            </a:r>
            <a:r>
              <a:rPr lang="ja-JP" altLang="ja-JP" sz="1846" dirty="0"/>
              <a:t>。</a:t>
            </a:r>
            <a:endParaRPr lang="en-US" altLang="ja-JP" sz="1846" dirty="0"/>
          </a:p>
          <a:p>
            <a:pPr marL="490917" indent="-490917">
              <a:buNone/>
            </a:pPr>
            <a:endParaRPr lang="ja-JP" altLang="ja-JP" sz="1846" dirty="0"/>
          </a:p>
          <a:p>
            <a:pPr marL="490917" indent="-490917">
              <a:buNone/>
            </a:pPr>
            <a:r>
              <a:rPr lang="ja-JP" altLang="ja-JP" sz="1846" dirty="0"/>
              <a:t>（ウ）水道事業者</a:t>
            </a:r>
            <a:r>
              <a:rPr lang="ja-JP" altLang="en-US" sz="1846" dirty="0"/>
              <a:t>等</a:t>
            </a:r>
            <a:r>
              <a:rPr lang="ja-JP" altLang="ja-JP" sz="1846" dirty="0"/>
              <a:t>は、</a:t>
            </a:r>
            <a:r>
              <a:rPr lang="ja-JP" altLang="ja-JP" sz="1846" u="sng" dirty="0"/>
              <a:t>収支の見通しを作成したときは、おおむね３年から５年ごとに見直すよう努めなければならない</a:t>
            </a:r>
            <a:r>
              <a:rPr lang="ja-JP" altLang="ja-JP" sz="1846" dirty="0"/>
              <a:t>。</a:t>
            </a:r>
          </a:p>
        </p:txBody>
      </p:sp>
      <p:sp>
        <p:nvSpPr>
          <p:cNvPr id="5" name="スライド番号プレースホルダー 4"/>
          <p:cNvSpPr>
            <a:spLocks noGrp="1"/>
          </p:cNvSpPr>
          <p:nvPr>
            <p:ph type="sldNum" sz="quarter" idx="4"/>
          </p:nvPr>
        </p:nvSpPr>
        <p:spPr/>
        <p:txBody>
          <a:bodyPr/>
          <a:lstStyle/>
          <a:p>
            <a:pPr>
              <a:defRPr/>
            </a:pPr>
            <a:fld id="{B4EBB0DA-BF6C-4129-87A0-EA8FF391626F}" type="slidenum">
              <a:rPr lang="ja-JP" altLang="en-US" smtClean="0">
                <a:solidFill>
                  <a:prstClr val="black">
                    <a:tint val="75000"/>
                  </a:prstClr>
                </a:solidFill>
              </a:rPr>
              <a:pPr>
                <a:defRPr/>
              </a:pPr>
              <a:t>79</a:t>
            </a:fld>
            <a:endParaRPr lang="ja-JP" altLang="en-US" dirty="0">
              <a:solidFill>
                <a:prstClr val="black">
                  <a:tint val="75000"/>
                </a:prstClr>
              </a:solidFill>
            </a:endParaRPr>
          </a:p>
        </p:txBody>
      </p:sp>
    </p:spTree>
    <p:extLst>
      <p:ext uri="{BB962C8B-B14F-4D97-AF65-F5344CB8AC3E}">
        <p14:creationId xmlns:p14="http://schemas.microsoft.com/office/powerpoint/2010/main" val="3726283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4"/>
          </p:nvPr>
        </p:nvSpPr>
        <p:spPr/>
        <p:txBody>
          <a:bodyPr/>
          <a:lstStyle/>
          <a:p>
            <a:pPr>
              <a:defRPr/>
            </a:pPr>
            <a:fld id="{B4EBB0DA-BF6C-4129-87A0-EA8FF391626F}" type="slidenum">
              <a:rPr lang="ja-JP" altLang="en-US" smtClean="0">
                <a:solidFill>
                  <a:prstClr val="black">
                    <a:tint val="75000"/>
                  </a:prstClr>
                </a:solidFill>
              </a:rPr>
              <a:pPr>
                <a:defRPr/>
              </a:pPr>
              <a:t>8</a:t>
            </a:fld>
            <a:endParaRPr lang="ja-JP" altLang="en-US" dirty="0">
              <a:solidFill>
                <a:prstClr val="black">
                  <a:tint val="75000"/>
                </a:prstClr>
              </a:solidFill>
            </a:endParaRPr>
          </a:p>
        </p:txBody>
      </p:sp>
      <p:sp>
        <p:nvSpPr>
          <p:cNvPr id="5" name="Text Box 1091"/>
          <p:cNvSpPr txBox="1">
            <a:spLocks noChangeArrowheads="1"/>
          </p:cNvSpPr>
          <p:nvPr/>
        </p:nvSpPr>
        <p:spPr bwMode="auto">
          <a:xfrm>
            <a:off x="2411760" y="6564846"/>
            <a:ext cx="6513662"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ja-JP" altLang="en-US" sz="1015" dirty="0">
                <a:solidFill>
                  <a:srgbClr val="000066"/>
                </a:solidFill>
              </a:rPr>
              <a:t>※駿河湾を震源とする地震で断水戸数が多いのは緊急遮断弁の作動によるものが多数あったことによる。</a:t>
            </a:r>
          </a:p>
        </p:txBody>
      </p:sp>
      <p:sp>
        <p:nvSpPr>
          <p:cNvPr id="6" name="タイトル 1"/>
          <p:cNvSpPr txBox="1">
            <a:spLocks/>
          </p:cNvSpPr>
          <p:nvPr/>
        </p:nvSpPr>
        <p:spPr>
          <a:xfrm>
            <a:off x="0" y="0"/>
            <a:ext cx="9144000" cy="541711"/>
          </a:xfrm>
          <a:prstGeom prst="rect">
            <a:avLst/>
          </a:prstGeom>
          <a:solidFill>
            <a:schemeClr val="tx2">
              <a:lumMod val="60000"/>
              <a:lumOff val="40000"/>
            </a:schemeClr>
          </a:solidFill>
          <a:ln>
            <a:headEnd/>
            <a:tailEnd/>
          </a:ln>
        </p:spPr>
        <p:style>
          <a:lnRef idx="0">
            <a:schemeClr val="accent1"/>
          </a:lnRef>
          <a:fillRef idx="3">
            <a:schemeClr val="accent1"/>
          </a:fillRef>
          <a:effectRef idx="3">
            <a:schemeClr val="accent1"/>
          </a:effectRef>
          <a:fontRef idx="minor">
            <a:schemeClr val="lt1"/>
          </a:fontRef>
        </p:style>
        <p:txBody>
          <a:bodyPr anchor="ctr"/>
          <a:lstStyle>
            <a:defPPr>
              <a:defRPr lang="ja-JP"/>
            </a:defPPr>
            <a:lvl1pPr algn="ctr">
              <a:defRPr sz="3000" spc="-150">
                <a:solidFill>
                  <a:schemeClr val="bg1"/>
                </a:solidFill>
                <a:latin typeface="ＭＳ ゴシック" pitchFamily="49" charset="-128"/>
                <a:ea typeface="ＭＳ ゴシック" pitchFamily="49"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t>近年の地震による水道の被害状況</a:t>
            </a:r>
          </a:p>
        </p:txBody>
      </p:sp>
      <p:graphicFrame>
        <p:nvGraphicFramePr>
          <p:cNvPr id="7" name="Group 1090"/>
          <p:cNvGraphicFramePr>
            <a:graphicFrameLocks noGrp="1"/>
          </p:cNvGraphicFramePr>
          <p:nvPr/>
        </p:nvGraphicFramePr>
        <p:xfrm>
          <a:off x="56456" y="620688"/>
          <a:ext cx="8868966" cy="5847486"/>
        </p:xfrm>
        <a:graphic>
          <a:graphicData uri="http://schemas.openxmlformats.org/drawingml/2006/table">
            <a:tbl>
              <a:tblPr/>
              <a:tblGrid>
                <a:gridCol w="2492293">
                  <a:extLst>
                    <a:ext uri="{9D8B030D-6E8A-4147-A177-3AD203B41FA5}">
                      <a16:colId xmlns:a16="http://schemas.microsoft.com/office/drawing/2014/main" val="20000"/>
                    </a:ext>
                  </a:extLst>
                </a:gridCol>
                <a:gridCol w="1705253">
                  <a:extLst>
                    <a:ext uri="{9D8B030D-6E8A-4147-A177-3AD203B41FA5}">
                      <a16:colId xmlns:a16="http://schemas.microsoft.com/office/drawing/2014/main" val="20001"/>
                    </a:ext>
                  </a:extLst>
                </a:gridCol>
                <a:gridCol w="918213">
                  <a:extLst>
                    <a:ext uri="{9D8B030D-6E8A-4147-A177-3AD203B41FA5}">
                      <a16:colId xmlns:a16="http://schemas.microsoft.com/office/drawing/2014/main" val="20002"/>
                    </a:ext>
                  </a:extLst>
                </a:gridCol>
                <a:gridCol w="852626">
                  <a:extLst>
                    <a:ext uri="{9D8B030D-6E8A-4147-A177-3AD203B41FA5}">
                      <a16:colId xmlns:a16="http://schemas.microsoft.com/office/drawing/2014/main" val="20003"/>
                    </a:ext>
                  </a:extLst>
                </a:gridCol>
                <a:gridCol w="1095603">
                  <a:extLst>
                    <a:ext uri="{9D8B030D-6E8A-4147-A177-3AD203B41FA5}">
                      <a16:colId xmlns:a16="http://schemas.microsoft.com/office/drawing/2014/main" val="20004"/>
                    </a:ext>
                  </a:extLst>
                </a:gridCol>
                <a:gridCol w="1804978">
                  <a:extLst>
                    <a:ext uri="{9D8B030D-6E8A-4147-A177-3AD203B41FA5}">
                      <a16:colId xmlns:a16="http://schemas.microsoft.com/office/drawing/2014/main" val="20005"/>
                    </a:ext>
                  </a:extLst>
                </a:gridCol>
              </a:tblGrid>
              <a:tr h="50003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rPr>
                        <a:t>地 震 名 等　</a:t>
                      </a:r>
                      <a:r>
                        <a:rPr kumimoji="1" lang="ja-JP" altLang="en-US" sz="1400" b="0" i="0" u="none" strike="noStrike" cap="none" normalizeH="0" baseline="0" dirty="0">
                          <a:ln>
                            <a:noFill/>
                          </a:ln>
                          <a:solidFill>
                            <a:schemeClr val="tx1"/>
                          </a:solidFill>
                          <a:effectLst/>
                          <a:latin typeface="+mn-ea"/>
                          <a:ea typeface="+mn-ea"/>
                        </a:rPr>
                        <a:t>　</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発 生 日</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最大震度</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地震規模</a:t>
                      </a:r>
                      <a:r>
                        <a:rPr kumimoji="1" lang="en-US" altLang="ja-JP" sz="1400" b="0" i="0" u="none" strike="noStrike" cap="none" normalizeH="0" baseline="0" dirty="0">
                          <a:ln>
                            <a:noFill/>
                          </a:ln>
                          <a:solidFill>
                            <a:schemeClr val="tx1"/>
                          </a:solidFill>
                          <a:effectLst/>
                          <a:latin typeface="+mn-ea"/>
                          <a:ea typeface="+mn-ea"/>
                        </a:rPr>
                        <a:t>(</a:t>
                      </a:r>
                      <a:r>
                        <a:rPr kumimoji="1" lang="ja-JP" altLang="en-US" sz="1400" b="0" i="0" u="none" strike="noStrike" cap="none" normalizeH="0" baseline="0" dirty="0">
                          <a:ln>
                            <a:noFill/>
                          </a:ln>
                          <a:solidFill>
                            <a:schemeClr val="tx1"/>
                          </a:solidFill>
                          <a:effectLst/>
                          <a:latin typeface="+mn-ea"/>
                          <a:ea typeface="+mn-ea"/>
                        </a:rPr>
                        <a:t>Ｍ</a:t>
                      </a:r>
                      <a:r>
                        <a:rPr kumimoji="1" lang="en-US" altLang="ja-JP" sz="1400" b="0" i="0" u="none" strike="noStrike" cap="none" normalizeH="0" baseline="0" dirty="0">
                          <a:ln>
                            <a:noFill/>
                          </a:ln>
                          <a:solidFill>
                            <a:schemeClr val="tx1"/>
                          </a:solidFill>
                          <a:effectLst/>
                          <a:latin typeface="+mn-ea"/>
                          <a:ea typeface="+mn-ea"/>
                        </a:rPr>
                        <a:t>)</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断水戸数</a:t>
                      </a:r>
                      <a:br>
                        <a:rPr kumimoji="1" lang="en-US" altLang="ja-JP" sz="1400" b="0" i="0" u="none" strike="noStrike" cap="none" normalizeH="0" baseline="0" dirty="0">
                          <a:ln>
                            <a:noFill/>
                          </a:ln>
                          <a:solidFill>
                            <a:schemeClr val="tx1"/>
                          </a:solidFill>
                          <a:effectLst/>
                          <a:latin typeface="+mn-ea"/>
                          <a:ea typeface="+mn-ea"/>
                        </a:rPr>
                      </a:br>
                      <a:r>
                        <a:rPr kumimoji="1" lang="en-US" altLang="ja-JP" sz="1400" b="0" i="0" u="none" strike="noStrike" cap="none" normalizeH="0" baseline="0" dirty="0">
                          <a:ln>
                            <a:noFill/>
                          </a:ln>
                          <a:solidFill>
                            <a:schemeClr val="tx1"/>
                          </a:solidFill>
                          <a:effectLst/>
                          <a:latin typeface="+mn-ea"/>
                          <a:ea typeface="+mn-ea"/>
                        </a:rPr>
                        <a:t>(</a:t>
                      </a:r>
                      <a:r>
                        <a:rPr kumimoji="1" lang="ja-JP" altLang="en-US" sz="1400" b="0" i="0" u="none" strike="noStrike" cap="none" normalizeH="0" baseline="0" dirty="0">
                          <a:ln>
                            <a:noFill/>
                          </a:ln>
                          <a:solidFill>
                            <a:schemeClr val="tx1"/>
                          </a:solidFill>
                          <a:effectLst/>
                          <a:latin typeface="+mn-ea"/>
                          <a:ea typeface="+mn-ea"/>
                        </a:rPr>
                        <a:t>万戸</a:t>
                      </a:r>
                      <a:r>
                        <a:rPr kumimoji="1" lang="en-US" altLang="ja-JP" sz="1400" b="0" i="0" u="none" strike="noStrike" cap="none" normalizeH="0" baseline="0" dirty="0">
                          <a:ln>
                            <a:noFill/>
                          </a:ln>
                          <a:solidFill>
                            <a:schemeClr val="tx1"/>
                          </a:solidFill>
                          <a:effectLst/>
                          <a:latin typeface="+mn-ea"/>
                          <a:ea typeface="+mn-ea"/>
                        </a:rPr>
                        <a:t>)</a:t>
                      </a:r>
                      <a:endParaRPr kumimoji="1" lang="ja-JP" altLang="en-US" sz="1400" b="0" i="0" u="none" strike="noStrike" cap="none" normalizeH="0" baseline="0" dirty="0">
                        <a:ln>
                          <a:noFill/>
                        </a:ln>
                        <a:solidFill>
                          <a:schemeClr val="tx1"/>
                        </a:solidFill>
                        <a:effectLst/>
                        <a:latin typeface="+mn-ea"/>
                        <a:ea typeface="+mn-ea"/>
                      </a:endParaRP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最大断水日数</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329781">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rPr>
                        <a:t>阪神・淡路大震災</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平成 </a:t>
                      </a:r>
                      <a:r>
                        <a:rPr kumimoji="1" lang="en-US" altLang="ja-JP" sz="1400" b="0" i="0" u="none" strike="noStrike" cap="none" normalizeH="0" baseline="0" dirty="0">
                          <a:ln>
                            <a:noFill/>
                          </a:ln>
                          <a:solidFill>
                            <a:schemeClr val="tx1"/>
                          </a:solidFill>
                          <a:effectLst/>
                          <a:latin typeface="+mn-ea"/>
                          <a:ea typeface="+mn-ea"/>
                        </a:rPr>
                        <a:t>7</a:t>
                      </a:r>
                      <a:r>
                        <a:rPr kumimoji="1" lang="ja-JP" altLang="en-US" sz="1400" b="0" i="0" u="none" strike="noStrike" cap="none" normalizeH="0" baseline="0" dirty="0">
                          <a:ln>
                            <a:noFill/>
                          </a:ln>
                          <a:solidFill>
                            <a:schemeClr val="tx1"/>
                          </a:solidFill>
                          <a:effectLst/>
                          <a:latin typeface="+mn-ea"/>
                          <a:ea typeface="+mn-ea"/>
                        </a:rPr>
                        <a:t>年 </a:t>
                      </a:r>
                      <a:r>
                        <a:rPr kumimoji="1" lang="en-US" altLang="ja-JP" sz="1400" b="0" i="0" u="none" strike="noStrike" cap="none" normalizeH="0" baseline="0" dirty="0">
                          <a:ln>
                            <a:noFill/>
                          </a:ln>
                          <a:solidFill>
                            <a:schemeClr val="tx1"/>
                          </a:solidFill>
                          <a:effectLst/>
                          <a:latin typeface="+mn-ea"/>
                          <a:ea typeface="+mn-ea"/>
                        </a:rPr>
                        <a:t>1</a:t>
                      </a:r>
                      <a:r>
                        <a:rPr kumimoji="1" lang="ja-JP" altLang="en-US" sz="1400" b="0" i="0" u="none" strike="noStrike" cap="none" normalizeH="0" baseline="0" dirty="0">
                          <a:ln>
                            <a:noFill/>
                          </a:ln>
                          <a:solidFill>
                            <a:schemeClr val="tx1"/>
                          </a:solidFill>
                          <a:effectLst/>
                          <a:latin typeface="+mn-ea"/>
                          <a:ea typeface="+mn-ea"/>
                        </a:rPr>
                        <a:t>月</a:t>
                      </a:r>
                      <a:r>
                        <a:rPr kumimoji="1" lang="en-US" altLang="ja-JP" sz="1400" b="0" i="0" u="none" strike="noStrike" cap="none" normalizeH="0" baseline="0" dirty="0">
                          <a:ln>
                            <a:noFill/>
                          </a:ln>
                          <a:solidFill>
                            <a:schemeClr val="tx1"/>
                          </a:solidFill>
                          <a:effectLst/>
                          <a:latin typeface="+mn-ea"/>
                          <a:ea typeface="+mn-ea"/>
                        </a:rPr>
                        <a:t>17</a:t>
                      </a:r>
                      <a:r>
                        <a:rPr kumimoji="1" lang="ja-JP" altLang="en-US" sz="1400" b="0" i="0" u="none" strike="noStrike" cap="none" normalizeH="0" baseline="0" dirty="0">
                          <a:ln>
                            <a:noFill/>
                          </a:ln>
                          <a:solidFill>
                            <a:schemeClr val="tx1"/>
                          </a:solidFill>
                          <a:effectLst/>
                          <a:latin typeface="+mn-ea"/>
                          <a:ea typeface="+mn-ea"/>
                        </a:rPr>
                        <a:t>日</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rPr>
                        <a:t>7</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rPr>
                        <a:t>7.3</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cs typeface="Arial" charset="0"/>
                        </a:rPr>
                        <a:t>約 </a:t>
                      </a:r>
                      <a:r>
                        <a:rPr kumimoji="1" lang="en-US" altLang="ja-JP" sz="1400" b="0" i="0" u="none" strike="noStrike" cap="none" normalizeH="0" baseline="0" dirty="0">
                          <a:ln>
                            <a:noFill/>
                          </a:ln>
                          <a:solidFill>
                            <a:schemeClr val="tx1"/>
                          </a:solidFill>
                          <a:effectLst/>
                          <a:latin typeface="+mn-ea"/>
                          <a:ea typeface="+mn-ea"/>
                          <a:cs typeface="Arial" charset="0"/>
                        </a:rPr>
                        <a:t>130.0</a:t>
                      </a:r>
                      <a:endParaRPr kumimoji="1" lang="ja-JP" altLang="en-US" sz="1400" b="0" i="0" u="none" strike="noStrike" cap="none" normalizeH="0" baseline="0" dirty="0">
                        <a:ln>
                          <a:noFill/>
                        </a:ln>
                        <a:solidFill>
                          <a:schemeClr val="tx1"/>
                        </a:solidFill>
                        <a:effectLst/>
                        <a:latin typeface="+mn-ea"/>
                        <a:ea typeface="+mn-ea"/>
                        <a:cs typeface="Arial" charset="0"/>
                      </a:endParaRP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約</a:t>
                      </a:r>
                      <a:r>
                        <a:rPr kumimoji="1" lang="en-US" altLang="ja-JP" sz="1400" b="0" i="0" u="none" strike="noStrike" cap="none" normalizeH="0" baseline="0" dirty="0">
                          <a:ln>
                            <a:noFill/>
                          </a:ln>
                          <a:solidFill>
                            <a:schemeClr val="tx1"/>
                          </a:solidFill>
                          <a:effectLst/>
                          <a:latin typeface="+mn-ea"/>
                          <a:ea typeface="+mn-ea"/>
                        </a:rPr>
                        <a:t>3</a:t>
                      </a:r>
                      <a:r>
                        <a:rPr kumimoji="1" lang="ja-JP" altLang="en-US" sz="1400" b="0" i="0" u="none" strike="noStrike" cap="none" normalizeH="0" baseline="0" dirty="0">
                          <a:ln>
                            <a:noFill/>
                          </a:ln>
                          <a:solidFill>
                            <a:schemeClr val="tx1"/>
                          </a:solidFill>
                          <a:effectLst/>
                          <a:latin typeface="+mn-ea"/>
                          <a:ea typeface="+mn-ea"/>
                        </a:rPr>
                        <a:t>ヶ月</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1769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rPr>
                        <a:t>新潟県中越地震</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平成</a:t>
                      </a:r>
                      <a:r>
                        <a:rPr kumimoji="1" lang="en-US" altLang="ja-JP" sz="1400" b="0" i="0" u="none" strike="noStrike" cap="none" normalizeH="0" baseline="0" dirty="0">
                          <a:ln>
                            <a:noFill/>
                          </a:ln>
                          <a:solidFill>
                            <a:schemeClr val="tx1"/>
                          </a:solidFill>
                          <a:effectLst/>
                          <a:latin typeface="+mn-ea"/>
                          <a:ea typeface="+mn-ea"/>
                        </a:rPr>
                        <a:t>16</a:t>
                      </a:r>
                      <a:r>
                        <a:rPr kumimoji="1" lang="ja-JP" altLang="en-US" sz="1400" b="0" i="0" u="none" strike="noStrike" cap="none" normalizeH="0" baseline="0" dirty="0">
                          <a:ln>
                            <a:noFill/>
                          </a:ln>
                          <a:solidFill>
                            <a:schemeClr val="tx1"/>
                          </a:solidFill>
                          <a:effectLst/>
                          <a:latin typeface="+mn-ea"/>
                          <a:ea typeface="+mn-ea"/>
                        </a:rPr>
                        <a:t>年</a:t>
                      </a:r>
                      <a:r>
                        <a:rPr kumimoji="1" lang="en-US" altLang="ja-JP" sz="1400" b="0" i="0" u="none" strike="noStrike" cap="none" normalizeH="0" baseline="0" dirty="0">
                          <a:ln>
                            <a:noFill/>
                          </a:ln>
                          <a:solidFill>
                            <a:schemeClr val="tx1"/>
                          </a:solidFill>
                          <a:effectLst/>
                          <a:latin typeface="+mn-ea"/>
                          <a:ea typeface="+mn-ea"/>
                        </a:rPr>
                        <a:t>10</a:t>
                      </a:r>
                      <a:r>
                        <a:rPr kumimoji="1" lang="ja-JP" altLang="en-US" sz="1400" b="0" i="0" u="none" strike="noStrike" cap="none" normalizeH="0" baseline="0" dirty="0">
                          <a:ln>
                            <a:noFill/>
                          </a:ln>
                          <a:solidFill>
                            <a:schemeClr val="tx1"/>
                          </a:solidFill>
                          <a:effectLst/>
                          <a:latin typeface="+mn-ea"/>
                          <a:ea typeface="+mn-ea"/>
                        </a:rPr>
                        <a:t>月</a:t>
                      </a:r>
                      <a:r>
                        <a:rPr kumimoji="1" lang="en-US" altLang="ja-JP" sz="1400" b="0" i="0" u="none" strike="noStrike" cap="none" normalizeH="0" baseline="0" dirty="0">
                          <a:ln>
                            <a:noFill/>
                          </a:ln>
                          <a:solidFill>
                            <a:schemeClr val="tx1"/>
                          </a:solidFill>
                          <a:effectLst/>
                          <a:latin typeface="+mn-ea"/>
                          <a:ea typeface="+mn-ea"/>
                        </a:rPr>
                        <a:t>23</a:t>
                      </a:r>
                      <a:r>
                        <a:rPr kumimoji="1" lang="ja-JP" altLang="en-US" sz="1400" b="0" i="0" u="none" strike="noStrike" cap="none" normalizeH="0" baseline="0" dirty="0">
                          <a:ln>
                            <a:noFill/>
                          </a:ln>
                          <a:solidFill>
                            <a:schemeClr val="tx1"/>
                          </a:solidFill>
                          <a:effectLst/>
                          <a:latin typeface="+mn-ea"/>
                          <a:ea typeface="+mn-ea"/>
                        </a:rPr>
                        <a:t>日</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rPr>
                        <a:t>7</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rPr>
                        <a:t>6.8</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cs typeface="Arial" charset="0"/>
                        </a:rPr>
                        <a:t>約 </a:t>
                      </a:r>
                      <a:r>
                        <a:rPr kumimoji="1" lang="en-US" altLang="ja-JP" sz="1400" b="0" i="0" u="none" strike="noStrike" cap="none" normalizeH="0" baseline="0" dirty="0">
                          <a:ln>
                            <a:noFill/>
                          </a:ln>
                          <a:solidFill>
                            <a:schemeClr val="tx1"/>
                          </a:solidFill>
                          <a:effectLst/>
                          <a:latin typeface="+mn-ea"/>
                          <a:ea typeface="+mn-ea"/>
                          <a:cs typeface="Arial" charset="0"/>
                        </a:rPr>
                        <a:t>13.0</a:t>
                      </a:r>
                      <a:endParaRPr kumimoji="1" lang="ja-JP" altLang="en-US" sz="1400" b="0" i="0" u="none" strike="noStrike" cap="none" normalizeH="0" baseline="0" dirty="0">
                        <a:ln>
                          <a:noFill/>
                        </a:ln>
                        <a:solidFill>
                          <a:schemeClr val="tx1"/>
                        </a:solidFill>
                        <a:effectLst/>
                        <a:latin typeface="+mn-ea"/>
                        <a:ea typeface="+mn-ea"/>
                        <a:cs typeface="Arial" charset="0"/>
                      </a:endParaRP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約</a:t>
                      </a:r>
                      <a:r>
                        <a:rPr kumimoji="1" lang="en-US" altLang="ja-JP" sz="1400" b="0" i="0" u="none" strike="noStrike" cap="none" normalizeH="0" baseline="0" dirty="0">
                          <a:ln>
                            <a:noFill/>
                          </a:ln>
                          <a:solidFill>
                            <a:schemeClr val="tx1"/>
                          </a:solidFill>
                          <a:effectLst/>
                          <a:latin typeface="+mn-ea"/>
                          <a:ea typeface="+mn-ea"/>
                        </a:rPr>
                        <a:t>1</a:t>
                      </a:r>
                      <a:r>
                        <a:rPr kumimoji="1" lang="ja-JP" altLang="en-US" sz="1400" b="0" i="0" u="none" strike="noStrike" cap="none" normalizeH="0" baseline="0" dirty="0">
                          <a:ln>
                            <a:noFill/>
                          </a:ln>
                          <a:solidFill>
                            <a:schemeClr val="tx1"/>
                          </a:solidFill>
                          <a:effectLst/>
                          <a:latin typeface="+mn-ea"/>
                          <a:ea typeface="+mn-ea"/>
                        </a:rPr>
                        <a:t>ヶ月</a:t>
                      </a:r>
                      <a:endParaRPr kumimoji="1" lang="en-US" altLang="ja-JP" sz="1400" b="0" i="0" u="none" strike="noStrike" cap="none" normalizeH="0" baseline="0" dirty="0">
                        <a:ln>
                          <a:noFill/>
                        </a:ln>
                        <a:solidFill>
                          <a:schemeClr val="tx1"/>
                        </a:solidFill>
                        <a:effectLst/>
                        <a:latin typeface="+mn-ea"/>
                        <a:ea typeface="+mn-ea"/>
                      </a:endParaRPr>
                    </a:p>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ea"/>
                          <a:ea typeface="+mn-ea"/>
                        </a:rPr>
                        <a:t>（道路復旧等の影響地域除く）</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971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rPr>
                        <a:t>能登半島地震</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平成</a:t>
                      </a:r>
                      <a:r>
                        <a:rPr kumimoji="1" lang="en-US" altLang="ja-JP" sz="1400" b="0" i="0" u="none" strike="noStrike" cap="none" normalizeH="0" baseline="0" dirty="0">
                          <a:ln>
                            <a:noFill/>
                          </a:ln>
                          <a:solidFill>
                            <a:schemeClr val="tx1"/>
                          </a:solidFill>
                          <a:effectLst/>
                          <a:latin typeface="+mn-ea"/>
                          <a:ea typeface="+mn-ea"/>
                        </a:rPr>
                        <a:t>19</a:t>
                      </a:r>
                      <a:r>
                        <a:rPr kumimoji="1" lang="ja-JP" altLang="en-US" sz="1400" b="0" i="0" u="none" strike="noStrike" cap="none" normalizeH="0" baseline="0" dirty="0">
                          <a:ln>
                            <a:noFill/>
                          </a:ln>
                          <a:solidFill>
                            <a:schemeClr val="tx1"/>
                          </a:solidFill>
                          <a:effectLst/>
                          <a:latin typeface="+mn-ea"/>
                          <a:ea typeface="+mn-ea"/>
                        </a:rPr>
                        <a:t>年 </a:t>
                      </a:r>
                      <a:r>
                        <a:rPr kumimoji="1" lang="en-US" altLang="ja-JP" sz="1400" b="0" i="0" u="none" strike="noStrike" cap="none" normalizeH="0" baseline="0" dirty="0">
                          <a:ln>
                            <a:noFill/>
                          </a:ln>
                          <a:solidFill>
                            <a:schemeClr val="tx1"/>
                          </a:solidFill>
                          <a:effectLst/>
                          <a:latin typeface="+mn-ea"/>
                          <a:ea typeface="+mn-ea"/>
                        </a:rPr>
                        <a:t>3</a:t>
                      </a:r>
                      <a:r>
                        <a:rPr kumimoji="1" lang="ja-JP" altLang="en-US" sz="1400" b="0" i="0" u="none" strike="noStrike" cap="none" normalizeH="0" baseline="0" dirty="0">
                          <a:ln>
                            <a:noFill/>
                          </a:ln>
                          <a:solidFill>
                            <a:schemeClr val="tx1"/>
                          </a:solidFill>
                          <a:effectLst/>
                          <a:latin typeface="+mn-ea"/>
                          <a:ea typeface="+mn-ea"/>
                        </a:rPr>
                        <a:t>月</a:t>
                      </a:r>
                      <a:r>
                        <a:rPr kumimoji="1" lang="en-US" altLang="ja-JP" sz="1400" b="0" i="0" u="none" strike="noStrike" cap="none" normalizeH="0" baseline="0" dirty="0">
                          <a:ln>
                            <a:noFill/>
                          </a:ln>
                          <a:solidFill>
                            <a:schemeClr val="tx1"/>
                          </a:solidFill>
                          <a:effectLst/>
                          <a:latin typeface="+mn-ea"/>
                          <a:ea typeface="+mn-ea"/>
                        </a:rPr>
                        <a:t>25</a:t>
                      </a:r>
                      <a:r>
                        <a:rPr kumimoji="1" lang="ja-JP" altLang="en-US" sz="1400" b="0" i="0" u="none" strike="noStrike" cap="none" normalizeH="0" baseline="0" dirty="0">
                          <a:ln>
                            <a:noFill/>
                          </a:ln>
                          <a:solidFill>
                            <a:schemeClr val="tx1"/>
                          </a:solidFill>
                          <a:effectLst/>
                          <a:latin typeface="+mn-ea"/>
                          <a:ea typeface="+mn-ea"/>
                        </a:rPr>
                        <a:t>日</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rPr>
                        <a:t>6</a:t>
                      </a:r>
                      <a:r>
                        <a:rPr kumimoji="1" lang="ja-JP" altLang="en-US" sz="1400" b="0" i="0" u="none" strike="noStrike" cap="none" normalizeH="0" baseline="0" dirty="0">
                          <a:ln>
                            <a:noFill/>
                          </a:ln>
                          <a:solidFill>
                            <a:schemeClr val="tx1"/>
                          </a:solidFill>
                          <a:effectLst/>
                          <a:latin typeface="+mn-ea"/>
                          <a:ea typeface="+mn-ea"/>
                        </a:rPr>
                        <a:t>強</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rPr>
                        <a:t>6.9</a:t>
                      </a:r>
                      <a:endParaRPr kumimoji="1" lang="ja-JP" altLang="en-US" sz="1400" b="0" i="0" u="none" strike="noStrike" cap="none" normalizeH="0" baseline="0" dirty="0">
                        <a:ln>
                          <a:noFill/>
                        </a:ln>
                        <a:solidFill>
                          <a:schemeClr val="tx1"/>
                        </a:solidFill>
                        <a:effectLst/>
                        <a:latin typeface="+mn-ea"/>
                        <a:ea typeface="+mn-ea"/>
                      </a:endParaRP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cs typeface="Arial" charset="0"/>
                        </a:rPr>
                        <a:t>約 </a:t>
                      </a:r>
                      <a:r>
                        <a:rPr kumimoji="1" lang="en-US" altLang="ja-JP" sz="1400" b="0" i="0" u="none" strike="noStrike" cap="none" normalizeH="0" baseline="0" dirty="0">
                          <a:ln>
                            <a:noFill/>
                          </a:ln>
                          <a:solidFill>
                            <a:schemeClr val="tx1"/>
                          </a:solidFill>
                          <a:effectLst/>
                          <a:latin typeface="+mn-ea"/>
                          <a:ea typeface="+mn-ea"/>
                          <a:cs typeface="Arial" charset="0"/>
                        </a:rPr>
                        <a:t>1.3</a:t>
                      </a:r>
                      <a:endParaRPr kumimoji="1" lang="ja-JP" altLang="en-US" sz="1400" b="0" i="0" u="none" strike="noStrike" cap="none" normalizeH="0" baseline="0" dirty="0">
                        <a:ln>
                          <a:noFill/>
                        </a:ln>
                        <a:solidFill>
                          <a:schemeClr val="tx1"/>
                        </a:solidFill>
                        <a:effectLst/>
                        <a:latin typeface="+mn-ea"/>
                        <a:ea typeface="+mn-ea"/>
                        <a:cs typeface="Arial" charset="0"/>
                      </a:endParaRP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rPr>
                        <a:t>14</a:t>
                      </a:r>
                      <a:r>
                        <a:rPr kumimoji="1" lang="ja-JP" altLang="en-US" sz="1400" b="0" i="0" u="none" strike="noStrike" cap="none" normalizeH="0" baseline="0" dirty="0">
                          <a:ln>
                            <a:noFill/>
                          </a:ln>
                          <a:solidFill>
                            <a:schemeClr val="tx1"/>
                          </a:solidFill>
                          <a:effectLst/>
                          <a:latin typeface="+mn-ea"/>
                          <a:ea typeface="+mn-ea"/>
                        </a:rPr>
                        <a:t>日</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8452">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rPr>
                        <a:t>新潟県中越沖地震</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平成</a:t>
                      </a:r>
                      <a:r>
                        <a:rPr kumimoji="1" lang="en-US" altLang="ja-JP" sz="1400" b="0" i="0" u="none" strike="noStrike" cap="none" normalizeH="0" baseline="0" dirty="0">
                          <a:ln>
                            <a:noFill/>
                          </a:ln>
                          <a:solidFill>
                            <a:schemeClr val="tx1"/>
                          </a:solidFill>
                          <a:effectLst/>
                          <a:latin typeface="+mn-ea"/>
                          <a:ea typeface="+mn-ea"/>
                        </a:rPr>
                        <a:t>19</a:t>
                      </a:r>
                      <a:r>
                        <a:rPr kumimoji="1" lang="ja-JP" altLang="en-US" sz="1400" b="0" i="0" u="none" strike="noStrike" cap="none" normalizeH="0" baseline="0" dirty="0">
                          <a:ln>
                            <a:noFill/>
                          </a:ln>
                          <a:solidFill>
                            <a:schemeClr val="tx1"/>
                          </a:solidFill>
                          <a:effectLst/>
                          <a:latin typeface="+mn-ea"/>
                          <a:ea typeface="+mn-ea"/>
                        </a:rPr>
                        <a:t>年 </a:t>
                      </a:r>
                      <a:r>
                        <a:rPr kumimoji="1" lang="en-US" altLang="ja-JP" sz="1400" b="0" i="0" u="none" strike="noStrike" cap="none" normalizeH="0" baseline="0" dirty="0">
                          <a:ln>
                            <a:noFill/>
                          </a:ln>
                          <a:solidFill>
                            <a:schemeClr val="tx1"/>
                          </a:solidFill>
                          <a:effectLst/>
                          <a:latin typeface="+mn-ea"/>
                          <a:ea typeface="+mn-ea"/>
                        </a:rPr>
                        <a:t>7</a:t>
                      </a:r>
                      <a:r>
                        <a:rPr kumimoji="1" lang="ja-JP" altLang="en-US" sz="1400" b="0" i="0" u="none" strike="noStrike" cap="none" normalizeH="0" baseline="0" dirty="0">
                          <a:ln>
                            <a:noFill/>
                          </a:ln>
                          <a:solidFill>
                            <a:schemeClr val="tx1"/>
                          </a:solidFill>
                          <a:effectLst/>
                          <a:latin typeface="+mn-ea"/>
                          <a:ea typeface="+mn-ea"/>
                        </a:rPr>
                        <a:t>月</a:t>
                      </a:r>
                      <a:r>
                        <a:rPr kumimoji="1" lang="en-US" altLang="ja-JP" sz="1400" b="0" i="0" u="none" strike="noStrike" cap="none" normalizeH="0" baseline="0" dirty="0">
                          <a:ln>
                            <a:noFill/>
                          </a:ln>
                          <a:solidFill>
                            <a:schemeClr val="tx1"/>
                          </a:solidFill>
                          <a:effectLst/>
                          <a:latin typeface="+mn-ea"/>
                          <a:ea typeface="+mn-ea"/>
                        </a:rPr>
                        <a:t>16</a:t>
                      </a:r>
                      <a:r>
                        <a:rPr kumimoji="1" lang="ja-JP" altLang="en-US" sz="1400" b="0" i="0" u="none" strike="noStrike" cap="none" normalizeH="0" baseline="0" dirty="0">
                          <a:ln>
                            <a:noFill/>
                          </a:ln>
                          <a:solidFill>
                            <a:schemeClr val="tx1"/>
                          </a:solidFill>
                          <a:effectLst/>
                          <a:latin typeface="+mn-ea"/>
                          <a:ea typeface="+mn-ea"/>
                        </a:rPr>
                        <a:t>日</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rPr>
                        <a:t>6</a:t>
                      </a:r>
                      <a:r>
                        <a:rPr kumimoji="1" lang="ja-JP" altLang="en-US" sz="1400" b="0" i="0" u="none" strike="noStrike" cap="none" normalizeH="0" baseline="0" dirty="0">
                          <a:ln>
                            <a:noFill/>
                          </a:ln>
                          <a:solidFill>
                            <a:schemeClr val="tx1"/>
                          </a:solidFill>
                          <a:effectLst/>
                          <a:latin typeface="+mn-ea"/>
                          <a:ea typeface="+mn-ea"/>
                        </a:rPr>
                        <a:t>強</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rPr>
                        <a:t>6.8</a:t>
                      </a:r>
                      <a:endParaRPr kumimoji="1" lang="ja-JP" altLang="en-US" sz="1400" b="0" i="0" u="none" strike="noStrike" cap="none" normalizeH="0" baseline="0" dirty="0">
                        <a:ln>
                          <a:noFill/>
                        </a:ln>
                        <a:solidFill>
                          <a:schemeClr val="tx1"/>
                        </a:solidFill>
                        <a:effectLst/>
                        <a:latin typeface="+mn-ea"/>
                        <a:ea typeface="+mn-ea"/>
                      </a:endParaRP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cs typeface="Arial" charset="0"/>
                        </a:rPr>
                        <a:t>約 </a:t>
                      </a:r>
                      <a:r>
                        <a:rPr kumimoji="1" lang="en-US" altLang="ja-JP" sz="1400" b="0" i="0" u="none" strike="noStrike" cap="none" normalizeH="0" baseline="0" dirty="0">
                          <a:ln>
                            <a:noFill/>
                          </a:ln>
                          <a:solidFill>
                            <a:schemeClr val="tx1"/>
                          </a:solidFill>
                          <a:effectLst/>
                          <a:latin typeface="+mn-ea"/>
                          <a:ea typeface="+mn-ea"/>
                          <a:cs typeface="Arial" charset="0"/>
                        </a:rPr>
                        <a:t>5.9</a:t>
                      </a:r>
                      <a:endParaRPr kumimoji="1" lang="ja-JP" altLang="en-US" sz="1400" b="0" i="0" u="none" strike="noStrike" cap="none" normalizeH="0" baseline="0" dirty="0">
                        <a:ln>
                          <a:noFill/>
                        </a:ln>
                        <a:solidFill>
                          <a:schemeClr val="tx1"/>
                        </a:solidFill>
                        <a:effectLst/>
                        <a:latin typeface="+mn-ea"/>
                        <a:ea typeface="+mn-ea"/>
                        <a:cs typeface="Arial" charset="0"/>
                      </a:endParaRP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rPr>
                        <a:t>20</a:t>
                      </a:r>
                      <a:r>
                        <a:rPr kumimoji="1" lang="ja-JP" altLang="en-US" sz="1400" b="0" i="0" u="none" strike="noStrike" cap="none" normalizeH="0" baseline="0" dirty="0">
                          <a:ln>
                            <a:noFill/>
                          </a:ln>
                          <a:solidFill>
                            <a:schemeClr val="tx1"/>
                          </a:solidFill>
                          <a:effectLst/>
                          <a:latin typeface="+mn-ea"/>
                          <a:ea typeface="+mn-ea"/>
                        </a:rPr>
                        <a:t>日</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59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rPr>
                        <a:t>岩手・宮城内陸地震</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平成</a:t>
                      </a:r>
                      <a:r>
                        <a:rPr kumimoji="1" lang="en-US" altLang="ja-JP" sz="1400" b="0" i="0" u="none" strike="noStrike" cap="none" normalizeH="0" baseline="0" dirty="0">
                          <a:ln>
                            <a:noFill/>
                          </a:ln>
                          <a:solidFill>
                            <a:schemeClr val="tx1"/>
                          </a:solidFill>
                          <a:effectLst/>
                          <a:latin typeface="+mn-ea"/>
                          <a:ea typeface="+mn-ea"/>
                        </a:rPr>
                        <a:t>20</a:t>
                      </a:r>
                      <a:r>
                        <a:rPr kumimoji="1" lang="ja-JP" altLang="en-US" sz="1400" b="0" i="0" u="none" strike="noStrike" cap="none" normalizeH="0" baseline="0" dirty="0">
                          <a:ln>
                            <a:noFill/>
                          </a:ln>
                          <a:solidFill>
                            <a:schemeClr val="tx1"/>
                          </a:solidFill>
                          <a:effectLst/>
                          <a:latin typeface="+mn-ea"/>
                          <a:ea typeface="+mn-ea"/>
                        </a:rPr>
                        <a:t>年 </a:t>
                      </a:r>
                      <a:r>
                        <a:rPr kumimoji="1" lang="en-US" altLang="ja-JP" sz="1400" b="0" i="0" u="none" strike="noStrike" cap="none" normalizeH="0" baseline="0" dirty="0">
                          <a:ln>
                            <a:noFill/>
                          </a:ln>
                          <a:solidFill>
                            <a:schemeClr val="tx1"/>
                          </a:solidFill>
                          <a:effectLst/>
                          <a:latin typeface="+mn-ea"/>
                          <a:ea typeface="+mn-ea"/>
                        </a:rPr>
                        <a:t>6</a:t>
                      </a:r>
                      <a:r>
                        <a:rPr kumimoji="1" lang="ja-JP" altLang="en-US" sz="1400" b="0" i="0" u="none" strike="noStrike" cap="none" normalizeH="0" baseline="0" dirty="0">
                          <a:ln>
                            <a:noFill/>
                          </a:ln>
                          <a:solidFill>
                            <a:schemeClr val="tx1"/>
                          </a:solidFill>
                          <a:effectLst/>
                          <a:latin typeface="+mn-ea"/>
                          <a:ea typeface="+mn-ea"/>
                        </a:rPr>
                        <a:t>月</a:t>
                      </a:r>
                      <a:r>
                        <a:rPr kumimoji="1" lang="en-US" altLang="ja-JP" sz="1400" b="0" i="0" u="none" strike="noStrike" cap="none" normalizeH="0" baseline="0" dirty="0">
                          <a:ln>
                            <a:noFill/>
                          </a:ln>
                          <a:solidFill>
                            <a:schemeClr val="tx1"/>
                          </a:solidFill>
                          <a:effectLst/>
                          <a:latin typeface="+mn-ea"/>
                          <a:ea typeface="+mn-ea"/>
                        </a:rPr>
                        <a:t>14</a:t>
                      </a:r>
                      <a:r>
                        <a:rPr kumimoji="1" lang="ja-JP" altLang="en-US" sz="1400" b="0" i="0" u="none" strike="noStrike" cap="none" normalizeH="0" baseline="0" dirty="0">
                          <a:ln>
                            <a:noFill/>
                          </a:ln>
                          <a:solidFill>
                            <a:schemeClr val="tx1"/>
                          </a:solidFill>
                          <a:effectLst/>
                          <a:latin typeface="+mn-ea"/>
                          <a:ea typeface="+mn-ea"/>
                        </a:rPr>
                        <a:t>日</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rPr>
                        <a:t>6</a:t>
                      </a:r>
                      <a:r>
                        <a:rPr kumimoji="1" lang="ja-JP" altLang="en-US" sz="1400" b="0" i="0" u="none" strike="noStrike" cap="none" normalizeH="0" baseline="0" dirty="0">
                          <a:ln>
                            <a:noFill/>
                          </a:ln>
                          <a:solidFill>
                            <a:schemeClr val="tx1"/>
                          </a:solidFill>
                          <a:effectLst/>
                          <a:latin typeface="+mn-ea"/>
                          <a:ea typeface="+mn-ea"/>
                        </a:rPr>
                        <a:t>強</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rPr>
                        <a:t>7.2</a:t>
                      </a:r>
                      <a:endParaRPr kumimoji="1" lang="ja-JP" altLang="en-US" sz="1400" b="0" i="0" u="none" strike="noStrike" cap="none" normalizeH="0" baseline="0" dirty="0">
                        <a:ln>
                          <a:noFill/>
                        </a:ln>
                        <a:solidFill>
                          <a:schemeClr val="tx1"/>
                        </a:solidFill>
                        <a:effectLst/>
                        <a:latin typeface="+mn-ea"/>
                        <a:ea typeface="+mn-ea"/>
                      </a:endParaRP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cs typeface="Arial" charset="0"/>
                        </a:rPr>
                        <a:t>約 </a:t>
                      </a:r>
                      <a:r>
                        <a:rPr kumimoji="1" lang="en-US" altLang="ja-JP" sz="1400" b="0" i="0" u="none" strike="noStrike" cap="none" normalizeH="0" baseline="0" dirty="0">
                          <a:ln>
                            <a:noFill/>
                          </a:ln>
                          <a:solidFill>
                            <a:schemeClr val="tx1"/>
                          </a:solidFill>
                          <a:effectLst/>
                          <a:latin typeface="+mn-ea"/>
                          <a:ea typeface="+mn-ea"/>
                          <a:cs typeface="Arial" charset="0"/>
                        </a:rPr>
                        <a:t>0.6</a:t>
                      </a:r>
                      <a:r>
                        <a:rPr kumimoji="1" lang="ja-JP" altLang="en-US" sz="1400" b="0" i="0" u="none" strike="noStrike" cap="none" normalizeH="0" baseline="0" dirty="0">
                          <a:ln>
                            <a:noFill/>
                          </a:ln>
                          <a:solidFill>
                            <a:schemeClr val="tx1"/>
                          </a:solidFill>
                          <a:effectLst/>
                          <a:latin typeface="+mn-ea"/>
                          <a:ea typeface="+mn-ea"/>
                          <a:cs typeface="Arial" charset="0"/>
                        </a:rPr>
                        <a:t>　　</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rPr>
                        <a:t>18</a:t>
                      </a:r>
                      <a:r>
                        <a:rPr kumimoji="1" lang="ja-JP" altLang="en-US" sz="1400" b="0" i="0" u="none" strike="noStrike" cap="none" normalizeH="0" baseline="0" dirty="0">
                          <a:ln>
                            <a:noFill/>
                          </a:ln>
                          <a:solidFill>
                            <a:schemeClr val="tx1"/>
                          </a:solidFill>
                          <a:effectLst/>
                          <a:latin typeface="+mn-ea"/>
                          <a:ea typeface="+mn-ea"/>
                        </a:rPr>
                        <a:t>日</a:t>
                      </a:r>
                      <a:endParaRPr kumimoji="1" lang="en-US" altLang="ja-JP" sz="1400" b="0" i="0" u="none" strike="noStrike" cap="none" normalizeH="0" baseline="0" dirty="0">
                        <a:ln>
                          <a:noFill/>
                        </a:ln>
                        <a:solidFill>
                          <a:schemeClr val="tx1"/>
                        </a:solidFill>
                        <a:effectLst/>
                        <a:latin typeface="+mn-ea"/>
                        <a:ea typeface="+mn-ea"/>
                      </a:endParaRPr>
                    </a:p>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ea"/>
                          <a:ea typeface="+mn-ea"/>
                        </a:rPr>
                        <a:t>（全戸避難地区除く）</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044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rPr>
                        <a:t>駿河湾を震源とする地震</a:t>
                      </a:r>
                      <a:endParaRPr kumimoji="1" lang="ja-JP" altLang="en-US" sz="1600" b="0" i="0" u="none" strike="noStrike" cap="none" normalizeH="0" baseline="0" dirty="0">
                        <a:ln>
                          <a:noFill/>
                        </a:ln>
                        <a:solidFill>
                          <a:srgbClr val="000066"/>
                        </a:solidFill>
                        <a:effectLst/>
                        <a:latin typeface="+mn-ea"/>
                        <a:ea typeface="+mn-ea"/>
                      </a:endParaRP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平成</a:t>
                      </a:r>
                      <a:r>
                        <a:rPr kumimoji="1" lang="en-US" altLang="ja-JP" sz="1400" b="0" i="0" u="none" strike="noStrike" cap="none" normalizeH="0" baseline="0" dirty="0">
                          <a:ln>
                            <a:noFill/>
                          </a:ln>
                          <a:solidFill>
                            <a:schemeClr val="tx1"/>
                          </a:solidFill>
                          <a:effectLst/>
                          <a:latin typeface="+mn-ea"/>
                          <a:ea typeface="+mn-ea"/>
                        </a:rPr>
                        <a:t>21</a:t>
                      </a:r>
                      <a:r>
                        <a:rPr kumimoji="1" lang="ja-JP" altLang="en-US" sz="1400" b="0" i="0" u="none" strike="noStrike" cap="none" normalizeH="0" baseline="0" dirty="0">
                          <a:ln>
                            <a:noFill/>
                          </a:ln>
                          <a:solidFill>
                            <a:schemeClr val="tx1"/>
                          </a:solidFill>
                          <a:effectLst/>
                          <a:latin typeface="+mn-ea"/>
                          <a:ea typeface="+mn-ea"/>
                        </a:rPr>
                        <a:t>年</a:t>
                      </a:r>
                      <a:r>
                        <a:rPr kumimoji="1" lang="en-US" altLang="ja-JP" sz="1400" b="0" i="0" u="none" strike="noStrike" cap="none" normalizeH="0" baseline="0" dirty="0">
                          <a:ln>
                            <a:noFill/>
                          </a:ln>
                          <a:solidFill>
                            <a:schemeClr val="tx1"/>
                          </a:solidFill>
                          <a:effectLst/>
                          <a:latin typeface="+mn-ea"/>
                          <a:ea typeface="+mn-ea"/>
                        </a:rPr>
                        <a:t>8</a:t>
                      </a:r>
                      <a:r>
                        <a:rPr kumimoji="1" lang="ja-JP" altLang="en-US" sz="1400" b="0" i="0" u="none" strike="noStrike" cap="none" normalizeH="0" baseline="0" dirty="0">
                          <a:ln>
                            <a:noFill/>
                          </a:ln>
                          <a:solidFill>
                            <a:schemeClr val="tx1"/>
                          </a:solidFill>
                          <a:effectLst/>
                          <a:latin typeface="+mn-ea"/>
                          <a:ea typeface="+mn-ea"/>
                        </a:rPr>
                        <a:t>月</a:t>
                      </a:r>
                      <a:r>
                        <a:rPr kumimoji="1" lang="en-US" altLang="ja-JP" sz="1400" b="0" i="0" u="none" strike="noStrike" cap="none" normalizeH="0" baseline="0" dirty="0">
                          <a:ln>
                            <a:noFill/>
                          </a:ln>
                          <a:solidFill>
                            <a:schemeClr val="tx1"/>
                          </a:solidFill>
                          <a:effectLst/>
                          <a:latin typeface="+mn-ea"/>
                          <a:ea typeface="+mn-ea"/>
                        </a:rPr>
                        <a:t>11</a:t>
                      </a:r>
                      <a:r>
                        <a:rPr kumimoji="1" lang="ja-JP" altLang="en-US" sz="1400" b="0" i="0" u="none" strike="noStrike" cap="none" normalizeH="0" baseline="0" dirty="0">
                          <a:ln>
                            <a:noFill/>
                          </a:ln>
                          <a:solidFill>
                            <a:schemeClr val="tx1"/>
                          </a:solidFill>
                          <a:effectLst/>
                          <a:latin typeface="+mn-ea"/>
                          <a:ea typeface="+mn-ea"/>
                        </a:rPr>
                        <a:t>日</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rPr>
                        <a:t>6</a:t>
                      </a:r>
                      <a:r>
                        <a:rPr kumimoji="1" lang="ja-JP" altLang="en-US" sz="1400" b="0" i="0" u="none" strike="noStrike" cap="none" normalizeH="0" baseline="0" dirty="0">
                          <a:ln>
                            <a:noFill/>
                          </a:ln>
                          <a:solidFill>
                            <a:schemeClr val="tx1"/>
                          </a:solidFill>
                          <a:effectLst/>
                          <a:latin typeface="+mn-ea"/>
                          <a:ea typeface="+mn-ea"/>
                        </a:rPr>
                        <a:t>弱</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rPr>
                        <a:t>6.5</a:t>
                      </a:r>
                      <a:endParaRPr kumimoji="1" lang="ja-JP" altLang="en-US" sz="1400" b="0" i="0" u="none" strike="noStrike" cap="none" normalizeH="0" baseline="0" dirty="0">
                        <a:ln>
                          <a:noFill/>
                        </a:ln>
                        <a:solidFill>
                          <a:schemeClr val="tx1"/>
                        </a:solidFill>
                        <a:effectLst/>
                        <a:latin typeface="+mn-ea"/>
                        <a:ea typeface="+mn-ea"/>
                      </a:endParaRP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Arial" charset="0"/>
                        </a:rPr>
                        <a:t>※ </a:t>
                      </a:r>
                      <a:r>
                        <a:rPr kumimoji="1" lang="ja-JP" altLang="en-US" sz="1400" b="0" i="0" u="none" strike="noStrike" cap="none" normalizeH="0" baseline="0" dirty="0">
                          <a:ln>
                            <a:noFill/>
                          </a:ln>
                          <a:solidFill>
                            <a:schemeClr val="tx1"/>
                          </a:solidFill>
                          <a:effectLst/>
                          <a:latin typeface="+mn-ea"/>
                          <a:ea typeface="+mn-ea"/>
                          <a:cs typeface="Arial" charset="0"/>
                        </a:rPr>
                        <a:t>約</a:t>
                      </a:r>
                      <a:r>
                        <a:rPr kumimoji="1" lang="en-US" altLang="ja-JP" sz="1400" b="0" i="0" u="none" strike="noStrike" cap="none" normalizeH="0" baseline="0" dirty="0">
                          <a:ln>
                            <a:noFill/>
                          </a:ln>
                          <a:solidFill>
                            <a:schemeClr val="tx1"/>
                          </a:solidFill>
                          <a:effectLst/>
                          <a:latin typeface="+mn-ea"/>
                          <a:ea typeface="+mn-ea"/>
                          <a:cs typeface="Arial" charset="0"/>
                        </a:rPr>
                        <a:t>7.5</a:t>
                      </a:r>
                      <a:endParaRPr kumimoji="1" lang="ja-JP" altLang="en-US" sz="1400" b="0" i="0" u="none" strike="noStrike" cap="none" normalizeH="0" baseline="0" dirty="0">
                        <a:ln>
                          <a:noFill/>
                        </a:ln>
                        <a:solidFill>
                          <a:srgbClr val="000066"/>
                        </a:solidFill>
                        <a:effectLst/>
                        <a:latin typeface="+mn-ea"/>
                        <a:ea typeface="+mn-ea"/>
                        <a:cs typeface="Arial" charset="0"/>
                      </a:endParaRP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rPr>
                        <a:t>3</a:t>
                      </a:r>
                      <a:r>
                        <a:rPr kumimoji="1" lang="ja-JP" altLang="en-US" sz="1400" b="0" i="0" u="none" strike="noStrike" cap="none" normalizeH="0" baseline="0" dirty="0">
                          <a:ln>
                            <a:noFill/>
                          </a:ln>
                          <a:solidFill>
                            <a:schemeClr val="tx1"/>
                          </a:solidFill>
                          <a:effectLst/>
                          <a:latin typeface="+mn-ea"/>
                          <a:ea typeface="+mn-ea"/>
                        </a:rPr>
                        <a:t>日</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59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rPr>
                        <a:t>東日本大震災</a:t>
                      </a:r>
                      <a:endParaRPr kumimoji="1" lang="ja-JP" altLang="en-US" sz="1600" b="0" i="0" u="none" strike="noStrike" cap="none" normalizeH="0" baseline="0" dirty="0">
                        <a:ln>
                          <a:noFill/>
                        </a:ln>
                        <a:solidFill>
                          <a:srgbClr val="000066"/>
                        </a:solidFill>
                        <a:effectLst/>
                        <a:latin typeface="+mn-ea"/>
                        <a:ea typeface="+mn-ea"/>
                      </a:endParaRP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平成</a:t>
                      </a:r>
                      <a:r>
                        <a:rPr kumimoji="1" lang="en-US" altLang="ja-JP" sz="1400" b="0" i="0" u="none" strike="noStrike" cap="none" normalizeH="0" baseline="0" dirty="0">
                          <a:ln>
                            <a:noFill/>
                          </a:ln>
                          <a:solidFill>
                            <a:schemeClr val="tx1"/>
                          </a:solidFill>
                          <a:effectLst/>
                          <a:latin typeface="+mn-ea"/>
                          <a:ea typeface="+mn-ea"/>
                        </a:rPr>
                        <a:t>23</a:t>
                      </a:r>
                      <a:r>
                        <a:rPr kumimoji="1" lang="ja-JP" altLang="en-US" sz="1400" b="0" i="0" u="none" strike="noStrike" cap="none" normalizeH="0" baseline="0" dirty="0">
                          <a:ln>
                            <a:noFill/>
                          </a:ln>
                          <a:solidFill>
                            <a:schemeClr val="tx1"/>
                          </a:solidFill>
                          <a:effectLst/>
                          <a:latin typeface="+mn-ea"/>
                          <a:ea typeface="+mn-ea"/>
                        </a:rPr>
                        <a:t>年</a:t>
                      </a:r>
                      <a:r>
                        <a:rPr kumimoji="1" lang="en-US" altLang="ja-JP" sz="1400" b="0" i="0" u="none" strike="noStrike" cap="none" normalizeH="0" baseline="0" dirty="0">
                          <a:ln>
                            <a:noFill/>
                          </a:ln>
                          <a:solidFill>
                            <a:schemeClr val="tx1"/>
                          </a:solidFill>
                          <a:effectLst/>
                          <a:latin typeface="+mn-ea"/>
                          <a:ea typeface="+mn-ea"/>
                        </a:rPr>
                        <a:t>3</a:t>
                      </a:r>
                      <a:r>
                        <a:rPr kumimoji="1" lang="ja-JP" altLang="en-US" sz="1400" b="0" i="0" u="none" strike="noStrike" cap="none" normalizeH="0" baseline="0" dirty="0">
                          <a:ln>
                            <a:noFill/>
                          </a:ln>
                          <a:solidFill>
                            <a:schemeClr val="tx1"/>
                          </a:solidFill>
                          <a:effectLst/>
                          <a:latin typeface="+mn-ea"/>
                          <a:ea typeface="+mn-ea"/>
                        </a:rPr>
                        <a:t>月</a:t>
                      </a:r>
                      <a:r>
                        <a:rPr kumimoji="1" lang="en-US" altLang="ja-JP" sz="1400" b="0" i="0" u="none" strike="noStrike" cap="none" normalizeH="0" baseline="0" dirty="0">
                          <a:ln>
                            <a:noFill/>
                          </a:ln>
                          <a:solidFill>
                            <a:schemeClr val="tx1"/>
                          </a:solidFill>
                          <a:effectLst/>
                          <a:latin typeface="+mn-ea"/>
                          <a:ea typeface="+mn-ea"/>
                        </a:rPr>
                        <a:t>11</a:t>
                      </a:r>
                      <a:r>
                        <a:rPr kumimoji="1" lang="ja-JP" altLang="en-US" sz="1400" b="0" i="0" u="none" strike="noStrike" cap="none" normalizeH="0" baseline="0" dirty="0">
                          <a:ln>
                            <a:noFill/>
                          </a:ln>
                          <a:solidFill>
                            <a:schemeClr val="tx1"/>
                          </a:solidFill>
                          <a:effectLst/>
                          <a:latin typeface="+mn-ea"/>
                          <a:ea typeface="+mn-ea"/>
                        </a:rPr>
                        <a:t>日</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rPr>
                        <a:t>7</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rPr>
                        <a:t>9.0</a:t>
                      </a:r>
                      <a:endParaRPr kumimoji="1" lang="ja-JP" altLang="en-US" sz="1400" b="0" i="0" u="none" strike="noStrike" cap="none" normalizeH="0" baseline="0" dirty="0">
                        <a:ln>
                          <a:noFill/>
                        </a:ln>
                        <a:solidFill>
                          <a:schemeClr val="tx1"/>
                        </a:solidFill>
                        <a:effectLst/>
                        <a:latin typeface="+mn-ea"/>
                        <a:ea typeface="+mn-ea"/>
                      </a:endParaRP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約 </a:t>
                      </a:r>
                      <a:r>
                        <a:rPr kumimoji="1" lang="en-US" altLang="ja-JP" sz="1400" b="0" i="0" u="none" strike="noStrike" cap="none" normalizeH="0" baseline="0" dirty="0">
                          <a:ln>
                            <a:noFill/>
                          </a:ln>
                          <a:solidFill>
                            <a:schemeClr val="tx1"/>
                          </a:solidFill>
                          <a:effectLst/>
                          <a:latin typeface="+mn-ea"/>
                          <a:ea typeface="+mn-ea"/>
                        </a:rPr>
                        <a:t>256.7</a:t>
                      </a:r>
                      <a:endParaRPr kumimoji="1" lang="ja-JP" altLang="en-US" sz="1400" b="0" i="0" u="none" strike="noStrike" cap="none" normalizeH="0" baseline="0" dirty="0">
                        <a:ln>
                          <a:noFill/>
                        </a:ln>
                        <a:solidFill>
                          <a:schemeClr val="tx1"/>
                        </a:solidFill>
                        <a:effectLst/>
                        <a:latin typeface="+mn-ea"/>
                        <a:ea typeface="+mn-ea"/>
                      </a:endParaRP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約</a:t>
                      </a:r>
                      <a:r>
                        <a:rPr kumimoji="1" lang="en-US" altLang="ja-JP" sz="1400" b="0" i="0" u="none" strike="noStrike" cap="none" normalizeH="0" baseline="0" dirty="0">
                          <a:ln>
                            <a:noFill/>
                          </a:ln>
                          <a:solidFill>
                            <a:schemeClr val="tx1"/>
                          </a:solidFill>
                          <a:effectLst/>
                          <a:latin typeface="+mn-ea"/>
                          <a:ea typeface="+mn-ea"/>
                        </a:rPr>
                        <a:t>5</a:t>
                      </a:r>
                      <a:r>
                        <a:rPr kumimoji="1" lang="ja-JP" altLang="en-US" sz="1400" b="0" i="0" u="none" strike="noStrike" cap="none" normalizeH="0" baseline="0" dirty="0">
                          <a:ln>
                            <a:noFill/>
                          </a:ln>
                          <a:solidFill>
                            <a:schemeClr val="tx1"/>
                          </a:solidFill>
                          <a:effectLst/>
                          <a:latin typeface="+mn-ea"/>
                          <a:ea typeface="+mn-ea"/>
                        </a:rPr>
                        <a:t>ヶ月</a:t>
                      </a:r>
                      <a:endParaRPr kumimoji="1" lang="en-US" altLang="ja-JP" sz="1400" b="0" i="0" u="none" strike="noStrike" cap="none" normalizeH="0" baseline="0" dirty="0">
                        <a:ln>
                          <a:noFill/>
                        </a:ln>
                        <a:solidFill>
                          <a:schemeClr val="tx1"/>
                        </a:solidFill>
                        <a:effectLst/>
                        <a:latin typeface="+mn-ea"/>
                        <a:ea typeface="+mn-ea"/>
                      </a:endParaRPr>
                    </a:p>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ea"/>
                          <a:ea typeface="+mn-ea"/>
                        </a:rPr>
                        <a:t>（津波地区等除く）</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33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rPr>
                        <a:t>長野県神城断層地震</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平成</a:t>
                      </a:r>
                      <a:r>
                        <a:rPr kumimoji="1" lang="en-US" altLang="ja-JP" sz="1400" b="0" i="0" u="none" strike="noStrike" cap="none" normalizeH="0" baseline="0" dirty="0">
                          <a:ln>
                            <a:noFill/>
                          </a:ln>
                          <a:solidFill>
                            <a:schemeClr val="tx1"/>
                          </a:solidFill>
                          <a:effectLst/>
                          <a:latin typeface="+mn-ea"/>
                          <a:ea typeface="+mn-ea"/>
                        </a:rPr>
                        <a:t>26</a:t>
                      </a:r>
                      <a:r>
                        <a:rPr kumimoji="1" lang="ja-JP" altLang="en-US" sz="1400" b="0" i="0" u="none" strike="noStrike" cap="none" normalizeH="0" baseline="0" dirty="0">
                          <a:ln>
                            <a:noFill/>
                          </a:ln>
                          <a:solidFill>
                            <a:schemeClr val="tx1"/>
                          </a:solidFill>
                          <a:effectLst/>
                          <a:latin typeface="+mn-ea"/>
                          <a:ea typeface="+mn-ea"/>
                        </a:rPr>
                        <a:t>年</a:t>
                      </a:r>
                      <a:r>
                        <a:rPr kumimoji="1" lang="en-US" altLang="ja-JP" sz="1400" b="0" i="0" u="none" strike="noStrike" cap="none" normalizeH="0" baseline="0" dirty="0">
                          <a:ln>
                            <a:noFill/>
                          </a:ln>
                          <a:solidFill>
                            <a:schemeClr val="tx1"/>
                          </a:solidFill>
                          <a:effectLst/>
                          <a:latin typeface="+mn-ea"/>
                          <a:ea typeface="+mn-ea"/>
                        </a:rPr>
                        <a:t>11</a:t>
                      </a:r>
                      <a:r>
                        <a:rPr kumimoji="1" lang="ja-JP" altLang="en-US" sz="1400" b="0" i="0" u="none" strike="noStrike" cap="none" normalizeH="0" baseline="0" dirty="0">
                          <a:ln>
                            <a:noFill/>
                          </a:ln>
                          <a:solidFill>
                            <a:schemeClr val="tx1"/>
                          </a:solidFill>
                          <a:effectLst/>
                          <a:latin typeface="+mn-ea"/>
                          <a:ea typeface="+mn-ea"/>
                        </a:rPr>
                        <a:t>月</a:t>
                      </a:r>
                      <a:r>
                        <a:rPr kumimoji="1" lang="en-US" altLang="ja-JP" sz="1400" b="0" i="0" u="none" strike="noStrike" cap="none" normalizeH="0" baseline="0" dirty="0">
                          <a:ln>
                            <a:noFill/>
                          </a:ln>
                          <a:solidFill>
                            <a:schemeClr val="tx1"/>
                          </a:solidFill>
                          <a:effectLst/>
                          <a:latin typeface="+mn-ea"/>
                          <a:ea typeface="+mn-ea"/>
                        </a:rPr>
                        <a:t>22</a:t>
                      </a:r>
                      <a:r>
                        <a:rPr kumimoji="1" lang="ja-JP" altLang="en-US" sz="1400" b="0" i="0" u="none" strike="noStrike" cap="none" normalizeH="0" baseline="0" dirty="0">
                          <a:ln>
                            <a:noFill/>
                          </a:ln>
                          <a:solidFill>
                            <a:schemeClr val="tx1"/>
                          </a:solidFill>
                          <a:effectLst/>
                          <a:latin typeface="+mn-ea"/>
                          <a:ea typeface="+mn-ea"/>
                        </a:rPr>
                        <a:t>日</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rPr>
                        <a:t>6</a:t>
                      </a:r>
                      <a:r>
                        <a:rPr kumimoji="1" lang="ja-JP" altLang="en-US" sz="1400" b="0" i="0" u="none" strike="noStrike" cap="none" normalizeH="0" baseline="0" dirty="0">
                          <a:ln>
                            <a:noFill/>
                          </a:ln>
                          <a:solidFill>
                            <a:schemeClr val="tx1"/>
                          </a:solidFill>
                          <a:effectLst/>
                          <a:latin typeface="+mn-ea"/>
                          <a:ea typeface="+mn-ea"/>
                        </a:rPr>
                        <a:t>弱</a:t>
                      </a:r>
                      <a:endParaRPr kumimoji="1" lang="en-US" altLang="ja-JP" sz="1400" b="0" i="0" u="none" strike="noStrike" cap="none" normalizeH="0" baseline="0" dirty="0">
                        <a:ln>
                          <a:noFill/>
                        </a:ln>
                        <a:solidFill>
                          <a:schemeClr val="tx1"/>
                        </a:solidFill>
                        <a:effectLst/>
                        <a:latin typeface="+mn-ea"/>
                        <a:ea typeface="+mn-ea"/>
                      </a:endParaRP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kern="1200" cap="none" normalizeH="0" baseline="0" dirty="0">
                          <a:ln>
                            <a:noFill/>
                          </a:ln>
                          <a:solidFill>
                            <a:schemeClr val="tx1"/>
                          </a:solidFill>
                          <a:effectLst/>
                          <a:latin typeface="+mn-ea"/>
                          <a:ea typeface="+mn-ea"/>
                          <a:cs typeface="+mn-cs"/>
                        </a:rPr>
                        <a:t>6.7</a:t>
                      </a:r>
                      <a:endParaRPr kumimoji="1" lang="ja-JP" altLang="en-US" sz="1400" b="0" i="0" u="none" strike="noStrike" kern="1200" cap="none" normalizeH="0" baseline="0" dirty="0">
                        <a:ln>
                          <a:noFill/>
                        </a:ln>
                        <a:solidFill>
                          <a:schemeClr val="tx1"/>
                        </a:solidFill>
                        <a:effectLst/>
                        <a:latin typeface="+mn-ea"/>
                        <a:ea typeface="+mn-ea"/>
                        <a:cs typeface="+mn-cs"/>
                      </a:endParaRP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kern="1200" cap="none" normalizeH="0" baseline="0" dirty="0">
                          <a:ln>
                            <a:noFill/>
                          </a:ln>
                          <a:solidFill>
                            <a:schemeClr val="tx1"/>
                          </a:solidFill>
                          <a:effectLst/>
                          <a:latin typeface="+mn-ea"/>
                          <a:ea typeface="+mn-ea"/>
                          <a:cs typeface="+mn-cs"/>
                        </a:rPr>
                        <a:t>約 </a:t>
                      </a:r>
                      <a:r>
                        <a:rPr kumimoji="1" lang="en-US" altLang="ja-JP" sz="1400" b="0" i="0" u="none" strike="noStrike" kern="1200" cap="none" normalizeH="0" baseline="0" dirty="0">
                          <a:ln>
                            <a:noFill/>
                          </a:ln>
                          <a:solidFill>
                            <a:schemeClr val="tx1"/>
                          </a:solidFill>
                          <a:effectLst/>
                          <a:latin typeface="+mn-ea"/>
                          <a:ea typeface="+mn-ea"/>
                          <a:cs typeface="+mn-cs"/>
                        </a:rPr>
                        <a:t>0.1</a:t>
                      </a:r>
                      <a:endParaRPr kumimoji="1" lang="ja-JP" altLang="en-US" sz="1400" b="0" i="0" u="none" strike="noStrike" kern="1200" cap="none" normalizeH="0" baseline="0" dirty="0">
                        <a:ln>
                          <a:noFill/>
                        </a:ln>
                        <a:solidFill>
                          <a:schemeClr val="tx1"/>
                        </a:solidFill>
                        <a:effectLst/>
                        <a:latin typeface="+mn-ea"/>
                        <a:ea typeface="+mn-ea"/>
                        <a:cs typeface="+mn-cs"/>
                      </a:endParaRP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kern="1200" cap="none" normalizeH="0" baseline="0" dirty="0">
                          <a:ln>
                            <a:noFill/>
                          </a:ln>
                          <a:solidFill>
                            <a:schemeClr val="tx1"/>
                          </a:solidFill>
                          <a:effectLst/>
                          <a:latin typeface="+mn-ea"/>
                          <a:ea typeface="+mn-ea"/>
                          <a:cs typeface="+mn-cs"/>
                        </a:rPr>
                        <a:t>25</a:t>
                      </a:r>
                      <a:r>
                        <a:rPr kumimoji="1" lang="ja-JP" altLang="en-US" sz="1400" b="0" i="0" u="none" strike="noStrike" kern="1200" cap="none" normalizeH="0" baseline="0" dirty="0">
                          <a:ln>
                            <a:noFill/>
                          </a:ln>
                          <a:solidFill>
                            <a:schemeClr val="tx1"/>
                          </a:solidFill>
                          <a:effectLst/>
                          <a:latin typeface="+mn-ea"/>
                          <a:ea typeface="+mn-ea"/>
                          <a:cs typeface="+mn-cs"/>
                        </a:rPr>
                        <a:t>日</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500036">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rPr>
                        <a:t>熊本地震</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平成</a:t>
                      </a:r>
                      <a:r>
                        <a:rPr kumimoji="1" lang="en-US" altLang="ja-JP" sz="1400" b="0" i="0" u="none" strike="noStrike" cap="none" normalizeH="0" baseline="0" dirty="0">
                          <a:ln>
                            <a:noFill/>
                          </a:ln>
                          <a:solidFill>
                            <a:schemeClr val="tx1"/>
                          </a:solidFill>
                          <a:effectLst/>
                          <a:latin typeface="+mn-ea"/>
                          <a:ea typeface="+mn-ea"/>
                        </a:rPr>
                        <a:t>28</a:t>
                      </a:r>
                      <a:r>
                        <a:rPr kumimoji="1" lang="ja-JP" altLang="en-US" sz="1400" b="0" i="0" u="none" strike="noStrike" cap="none" normalizeH="0" baseline="0" dirty="0">
                          <a:ln>
                            <a:noFill/>
                          </a:ln>
                          <a:solidFill>
                            <a:schemeClr val="tx1"/>
                          </a:solidFill>
                          <a:effectLst/>
                          <a:latin typeface="+mn-ea"/>
                          <a:ea typeface="+mn-ea"/>
                        </a:rPr>
                        <a:t>年</a:t>
                      </a:r>
                      <a:r>
                        <a:rPr kumimoji="1" lang="en-US" altLang="ja-JP" sz="1400" b="0" i="0" u="none" strike="noStrike" cap="none" normalizeH="0" baseline="0" dirty="0">
                          <a:ln>
                            <a:noFill/>
                          </a:ln>
                          <a:solidFill>
                            <a:schemeClr val="tx1"/>
                          </a:solidFill>
                          <a:effectLst/>
                          <a:latin typeface="+mn-ea"/>
                          <a:ea typeface="+mn-ea"/>
                        </a:rPr>
                        <a:t>4</a:t>
                      </a:r>
                      <a:r>
                        <a:rPr kumimoji="1" lang="ja-JP" altLang="en-US" sz="1400" b="0" i="0" u="none" strike="noStrike" cap="none" normalizeH="0" baseline="0" dirty="0">
                          <a:ln>
                            <a:noFill/>
                          </a:ln>
                          <a:solidFill>
                            <a:schemeClr val="tx1"/>
                          </a:solidFill>
                          <a:effectLst/>
                          <a:latin typeface="+mn-ea"/>
                          <a:ea typeface="+mn-ea"/>
                        </a:rPr>
                        <a:t>月</a:t>
                      </a:r>
                      <a:r>
                        <a:rPr kumimoji="1" lang="en-US" altLang="ja-JP" sz="1400" b="0" i="0" u="none" strike="noStrike" cap="none" normalizeH="0" baseline="0" dirty="0">
                          <a:ln>
                            <a:noFill/>
                          </a:ln>
                          <a:solidFill>
                            <a:schemeClr val="tx1"/>
                          </a:solidFill>
                          <a:effectLst/>
                          <a:latin typeface="+mn-ea"/>
                          <a:ea typeface="+mn-ea"/>
                        </a:rPr>
                        <a:t>14</a:t>
                      </a:r>
                      <a:r>
                        <a:rPr kumimoji="1" lang="ja-JP" altLang="en-US" sz="1400" b="0" i="0" u="none" strike="noStrike" cap="none" normalizeH="0" baseline="0" dirty="0">
                          <a:ln>
                            <a:noFill/>
                          </a:ln>
                          <a:solidFill>
                            <a:schemeClr val="tx1"/>
                          </a:solidFill>
                          <a:effectLst/>
                          <a:latin typeface="+mn-ea"/>
                          <a:ea typeface="+mn-ea"/>
                        </a:rPr>
                        <a:t>・</a:t>
                      </a:r>
                      <a:r>
                        <a:rPr kumimoji="1" lang="en-US" altLang="ja-JP" sz="1400" b="0" i="0" u="none" strike="noStrike" cap="none" normalizeH="0" baseline="0" dirty="0">
                          <a:ln>
                            <a:noFill/>
                          </a:ln>
                          <a:solidFill>
                            <a:schemeClr val="tx1"/>
                          </a:solidFill>
                          <a:effectLst/>
                          <a:latin typeface="+mn-ea"/>
                          <a:ea typeface="+mn-ea"/>
                        </a:rPr>
                        <a:t>16</a:t>
                      </a:r>
                      <a:r>
                        <a:rPr kumimoji="1" lang="ja-JP" altLang="en-US" sz="1400" b="0" i="0" u="none" strike="noStrike" cap="none" normalizeH="0" baseline="0" dirty="0">
                          <a:ln>
                            <a:noFill/>
                          </a:ln>
                          <a:solidFill>
                            <a:schemeClr val="tx1"/>
                          </a:solidFill>
                          <a:effectLst/>
                          <a:latin typeface="+mn-ea"/>
                          <a:ea typeface="+mn-ea"/>
                        </a:rPr>
                        <a:t>日</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rPr>
                        <a:t>7</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kern="1200" cap="none" normalizeH="0" baseline="0" dirty="0">
                          <a:ln>
                            <a:noFill/>
                          </a:ln>
                          <a:solidFill>
                            <a:schemeClr val="tx1"/>
                          </a:solidFill>
                          <a:effectLst/>
                          <a:latin typeface="+mn-ea"/>
                          <a:ea typeface="+mn-ea"/>
                          <a:cs typeface="+mn-cs"/>
                        </a:rPr>
                        <a:t>7.3</a:t>
                      </a:r>
                      <a:endParaRPr kumimoji="1" lang="ja-JP" altLang="en-US" sz="1400" b="0" i="0" u="none" strike="noStrike" kern="1200" cap="none" normalizeH="0" baseline="0" dirty="0">
                        <a:ln>
                          <a:noFill/>
                        </a:ln>
                        <a:solidFill>
                          <a:schemeClr val="tx1"/>
                        </a:solidFill>
                        <a:effectLst/>
                        <a:latin typeface="+mn-ea"/>
                        <a:ea typeface="+mn-ea"/>
                        <a:cs typeface="+mn-cs"/>
                      </a:endParaRP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kern="1200" cap="none" normalizeH="0" baseline="0" dirty="0">
                          <a:ln>
                            <a:noFill/>
                          </a:ln>
                          <a:solidFill>
                            <a:schemeClr val="tx1"/>
                          </a:solidFill>
                          <a:effectLst/>
                          <a:latin typeface="+mn-ea"/>
                          <a:ea typeface="+mn-ea"/>
                          <a:cs typeface="+mn-cs"/>
                        </a:rPr>
                        <a:t>約 </a:t>
                      </a:r>
                      <a:r>
                        <a:rPr kumimoji="1" lang="en-US" altLang="ja-JP" sz="1400" b="0" i="0" u="none" strike="noStrike" kern="1200" cap="none" normalizeH="0" baseline="0" dirty="0">
                          <a:ln>
                            <a:noFill/>
                          </a:ln>
                          <a:solidFill>
                            <a:schemeClr val="tx1"/>
                          </a:solidFill>
                          <a:effectLst/>
                          <a:latin typeface="+mn-ea"/>
                          <a:ea typeface="+mn-ea"/>
                          <a:cs typeface="+mn-cs"/>
                        </a:rPr>
                        <a:t>44.6</a:t>
                      </a:r>
                      <a:endParaRPr kumimoji="1" lang="ja-JP" altLang="en-US" sz="1400" b="0" i="0" u="none" strike="noStrike" kern="1200" cap="none" normalizeH="0" baseline="0" dirty="0">
                        <a:ln>
                          <a:noFill/>
                        </a:ln>
                        <a:solidFill>
                          <a:schemeClr val="tx1"/>
                        </a:solidFill>
                        <a:effectLst/>
                        <a:latin typeface="+mn-ea"/>
                        <a:ea typeface="+mn-ea"/>
                        <a:cs typeface="+mn-cs"/>
                      </a:endParaRP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kern="1200" cap="none" normalizeH="0" baseline="0" dirty="0">
                          <a:ln>
                            <a:noFill/>
                          </a:ln>
                          <a:solidFill>
                            <a:schemeClr val="tx1"/>
                          </a:solidFill>
                          <a:effectLst/>
                          <a:latin typeface="+mn-ea"/>
                          <a:ea typeface="+mn-ea"/>
                          <a:cs typeface="+mn-cs"/>
                        </a:rPr>
                        <a:t>約</a:t>
                      </a:r>
                      <a:r>
                        <a:rPr kumimoji="1" lang="en-US" altLang="ja-JP" sz="1400" b="0" i="0" u="none" strike="noStrike" kern="1200" cap="none" normalizeH="0" baseline="0" dirty="0">
                          <a:ln>
                            <a:noFill/>
                          </a:ln>
                          <a:solidFill>
                            <a:schemeClr val="tx1"/>
                          </a:solidFill>
                          <a:effectLst/>
                          <a:latin typeface="+mn-ea"/>
                          <a:ea typeface="+mn-ea"/>
                          <a:cs typeface="+mn-cs"/>
                        </a:rPr>
                        <a:t>3</a:t>
                      </a:r>
                      <a:r>
                        <a:rPr kumimoji="1" lang="ja-JP" altLang="en-US" sz="1400" b="0" i="0" u="none" strike="noStrike" kern="1200" cap="none" normalizeH="0" baseline="0" dirty="0">
                          <a:ln>
                            <a:noFill/>
                          </a:ln>
                          <a:solidFill>
                            <a:schemeClr val="tx1"/>
                          </a:solidFill>
                          <a:effectLst/>
                          <a:latin typeface="+mn-ea"/>
                          <a:ea typeface="+mn-ea"/>
                          <a:cs typeface="+mn-cs"/>
                        </a:rPr>
                        <a:t>ヶ月半</a:t>
                      </a:r>
                      <a:endParaRPr kumimoji="1" lang="en-US" altLang="ja-JP" sz="1400" b="0" i="0" u="none" strike="noStrike" kern="1200" cap="none" normalizeH="0" baseline="0" dirty="0">
                        <a:ln>
                          <a:noFill/>
                        </a:ln>
                        <a:solidFill>
                          <a:schemeClr val="tx1"/>
                        </a:solidFill>
                        <a:effectLst/>
                        <a:latin typeface="+mn-ea"/>
                        <a:ea typeface="+mn-ea"/>
                        <a:cs typeface="+mn-cs"/>
                      </a:endParaRPr>
                    </a:p>
                    <a:p>
                      <a:pPr marL="0" marR="0" lvl="0" indent="0" algn="r" defTabSz="914400" rtl="0" eaLnBrk="1" fontAlgn="ctr"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（家屋等損壊地域除く）</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576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鳥取県中部地震</a:t>
                      </a:r>
                      <a:endParaRPr kumimoji="1" lang="ja-JP" altLang="en-US"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平成</a:t>
                      </a:r>
                      <a:r>
                        <a:rPr kumimoji="1" lang="en-US" altLang="ja-JP" sz="1400" b="0" i="0" u="none" strike="noStrike" cap="none" normalizeH="0" baseline="0" dirty="0">
                          <a:ln>
                            <a:noFill/>
                          </a:ln>
                          <a:solidFill>
                            <a:schemeClr val="tx1"/>
                          </a:solidFill>
                          <a:effectLst/>
                          <a:latin typeface="+mn-ea"/>
                          <a:ea typeface="+mn-ea"/>
                        </a:rPr>
                        <a:t>28</a:t>
                      </a:r>
                      <a:r>
                        <a:rPr kumimoji="1" lang="ja-JP" altLang="en-US" sz="1400" b="0" i="0" u="none" strike="noStrike" cap="none" normalizeH="0" baseline="0" dirty="0">
                          <a:ln>
                            <a:noFill/>
                          </a:ln>
                          <a:solidFill>
                            <a:schemeClr val="tx1"/>
                          </a:solidFill>
                          <a:effectLst/>
                          <a:latin typeface="+mn-ea"/>
                          <a:ea typeface="+mn-ea"/>
                        </a:rPr>
                        <a:t>年</a:t>
                      </a:r>
                      <a:r>
                        <a:rPr kumimoji="1" lang="en-US" altLang="ja-JP" sz="1400" b="0" i="0" u="none" strike="noStrike" cap="none" normalizeH="0" baseline="0" dirty="0">
                          <a:ln>
                            <a:noFill/>
                          </a:ln>
                          <a:solidFill>
                            <a:schemeClr val="tx1"/>
                          </a:solidFill>
                          <a:effectLst/>
                          <a:latin typeface="+mn-ea"/>
                          <a:ea typeface="+mn-ea"/>
                        </a:rPr>
                        <a:t>10</a:t>
                      </a:r>
                      <a:r>
                        <a:rPr kumimoji="1" lang="ja-JP" altLang="en-US" sz="1400" b="0" i="0" u="none" strike="noStrike" cap="none" normalizeH="0" baseline="0" dirty="0">
                          <a:ln>
                            <a:noFill/>
                          </a:ln>
                          <a:solidFill>
                            <a:schemeClr val="tx1"/>
                          </a:solidFill>
                          <a:effectLst/>
                          <a:latin typeface="+mn-ea"/>
                          <a:ea typeface="+mn-ea"/>
                        </a:rPr>
                        <a:t>月</a:t>
                      </a:r>
                      <a:r>
                        <a:rPr kumimoji="1" lang="en-US" altLang="ja-JP" sz="1400" b="0" i="0" u="none" strike="noStrike" cap="none" normalizeH="0" baseline="0" dirty="0">
                          <a:ln>
                            <a:noFill/>
                          </a:ln>
                          <a:solidFill>
                            <a:schemeClr val="tx1"/>
                          </a:solidFill>
                          <a:effectLst/>
                          <a:latin typeface="+mn-ea"/>
                          <a:ea typeface="+mn-ea"/>
                        </a:rPr>
                        <a:t>21</a:t>
                      </a:r>
                      <a:r>
                        <a:rPr kumimoji="1" lang="ja-JP" altLang="en-US" sz="1400" b="0" i="0" u="none" strike="noStrike" cap="none" normalizeH="0" baseline="0" dirty="0">
                          <a:ln>
                            <a:noFill/>
                          </a:ln>
                          <a:solidFill>
                            <a:schemeClr val="tx1"/>
                          </a:solidFill>
                          <a:effectLst/>
                          <a:latin typeface="+mn-ea"/>
                          <a:ea typeface="+mn-ea"/>
                        </a:rPr>
                        <a:t>日</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rPr>
                        <a:t>6</a:t>
                      </a:r>
                      <a:r>
                        <a:rPr kumimoji="1" lang="ja-JP" altLang="en-US" sz="1400" b="0" i="0" u="none" strike="noStrike" cap="none" normalizeH="0" baseline="0" dirty="0">
                          <a:ln>
                            <a:noFill/>
                          </a:ln>
                          <a:solidFill>
                            <a:schemeClr val="tx1"/>
                          </a:solidFill>
                          <a:effectLst/>
                          <a:latin typeface="+mn-ea"/>
                          <a:ea typeface="+mn-ea"/>
                        </a:rPr>
                        <a:t>弱</a:t>
                      </a:r>
                      <a:endParaRPr kumimoji="1" lang="en-US" altLang="ja-JP" sz="1400" b="0" i="0" u="none" strike="noStrike" cap="none" normalizeH="0" baseline="0" dirty="0">
                        <a:ln>
                          <a:noFill/>
                        </a:ln>
                        <a:solidFill>
                          <a:schemeClr val="tx1"/>
                        </a:solidFill>
                        <a:effectLst/>
                        <a:latin typeface="+mn-ea"/>
                        <a:ea typeface="+mn-ea"/>
                      </a:endParaRP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kern="1200" cap="none" normalizeH="0" baseline="0" dirty="0">
                          <a:ln>
                            <a:noFill/>
                          </a:ln>
                          <a:solidFill>
                            <a:schemeClr val="tx1"/>
                          </a:solidFill>
                          <a:effectLst/>
                          <a:latin typeface="+mn-ea"/>
                          <a:ea typeface="+mn-ea"/>
                          <a:cs typeface="+mn-cs"/>
                        </a:rPr>
                        <a:t>6.6</a:t>
                      </a:r>
                      <a:endParaRPr kumimoji="1" lang="ja-JP" altLang="en-US" sz="1400" b="0" i="0" u="none" strike="noStrike" kern="1200" cap="none" normalizeH="0" baseline="0" dirty="0">
                        <a:ln>
                          <a:noFill/>
                        </a:ln>
                        <a:solidFill>
                          <a:schemeClr val="tx1"/>
                        </a:solidFill>
                        <a:effectLst/>
                        <a:latin typeface="+mn-ea"/>
                        <a:ea typeface="+mn-ea"/>
                        <a:cs typeface="+mn-cs"/>
                      </a:endParaRP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kern="1200" cap="none" normalizeH="0" baseline="0" dirty="0">
                          <a:ln>
                            <a:noFill/>
                          </a:ln>
                          <a:solidFill>
                            <a:schemeClr val="tx1"/>
                          </a:solidFill>
                          <a:effectLst/>
                          <a:latin typeface="+mn-ea"/>
                          <a:ea typeface="+mn-ea"/>
                          <a:cs typeface="+mn-cs"/>
                        </a:rPr>
                        <a:t>約 </a:t>
                      </a:r>
                      <a:r>
                        <a:rPr kumimoji="1" lang="en-US" altLang="ja-JP" sz="1400" b="0" i="0" u="none" strike="noStrike" kern="1200" cap="none" normalizeH="0" baseline="0" dirty="0">
                          <a:ln>
                            <a:noFill/>
                          </a:ln>
                          <a:solidFill>
                            <a:schemeClr val="tx1"/>
                          </a:solidFill>
                          <a:effectLst/>
                          <a:latin typeface="+mn-ea"/>
                          <a:ea typeface="+mn-ea"/>
                          <a:cs typeface="+mn-cs"/>
                        </a:rPr>
                        <a:t>1.6</a:t>
                      </a:r>
                      <a:endParaRPr kumimoji="1" lang="ja-JP" altLang="en-US" sz="1400" b="0" i="0" u="none" strike="noStrike" kern="1200" cap="none" normalizeH="0" baseline="0" dirty="0">
                        <a:ln>
                          <a:noFill/>
                        </a:ln>
                        <a:solidFill>
                          <a:schemeClr val="tx1"/>
                        </a:solidFill>
                        <a:effectLst/>
                        <a:latin typeface="+mn-ea"/>
                        <a:ea typeface="+mn-ea"/>
                        <a:cs typeface="+mn-cs"/>
                      </a:endParaRP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defRPr/>
                      </a:pPr>
                      <a:r>
                        <a:rPr kumimoji="1" lang="en-US" altLang="ja-JP" sz="1400" b="0" i="0" u="none" strike="noStrike" cap="none" normalizeH="0" baseline="0" dirty="0">
                          <a:ln>
                            <a:noFill/>
                          </a:ln>
                          <a:solidFill>
                            <a:schemeClr val="tx1"/>
                          </a:solidFill>
                          <a:effectLst/>
                          <a:latin typeface="+mn-ea"/>
                          <a:ea typeface="+mn-ea"/>
                        </a:rPr>
                        <a:t>4</a:t>
                      </a:r>
                      <a:r>
                        <a:rPr kumimoji="1" lang="ja-JP" altLang="en-US" sz="1400" b="0" i="0" u="none" strike="noStrike" cap="none" normalizeH="0" baseline="0" dirty="0">
                          <a:ln>
                            <a:noFill/>
                          </a:ln>
                          <a:solidFill>
                            <a:schemeClr val="tx1"/>
                          </a:solidFill>
                          <a:effectLst/>
                          <a:latin typeface="+mn-ea"/>
                          <a:ea typeface="+mn-ea"/>
                        </a:rPr>
                        <a:t>日</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558867">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大阪府北部を震源とする</a:t>
                      </a:r>
                      <a:r>
                        <a:rPr kumimoji="1" lang="zh-TW" altLang="en-US"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地震</a:t>
                      </a:r>
                      <a:endParaRPr kumimoji="1" lang="ja-JP" altLang="en-US"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平成</a:t>
                      </a:r>
                      <a:r>
                        <a:rPr kumimoji="1" lang="en-US" altLang="ja-JP" sz="1400" b="0" i="0" u="none" strike="noStrike" cap="none" normalizeH="0" baseline="0" dirty="0">
                          <a:ln>
                            <a:noFill/>
                          </a:ln>
                          <a:solidFill>
                            <a:schemeClr val="tx1"/>
                          </a:solidFill>
                          <a:effectLst/>
                          <a:latin typeface="+mn-ea"/>
                          <a:ea typeface="+mn-ea"/>
                        </a:rPr>
                        <a:t>30</a:t>
                      </a:r>
                      <a:r>
                        <a:rPr kumimoji="1" lang="ja-JP" altLang="en-US" sz="1400" b="0" i="0" u="none" strike="noStrike" cap="none" normalizeH="0" baseline="0" dirty="0">
                          <a:ln>
                            <a:noFill/>
                          </a:ln>
                          <a:solidFill>
                            <a:schemeClr val="tx1"/>
                          </a:solidFill>
                          <a:effectLst/>
                          <a:latin typeface="+mn-ea"/>
                          <a:ea typeface="+mn-ea"/>
                        </a:rPr>
                        <a:t>年</a:t>
                      </a:r>
                      <a:r>
                        <a:rPr kumimoji="1" lang="en-US" altLang="ja-JP" sz="1400" b="0" i="0" u="none" strike="noStrike" cap="none" normalizeH="0" baseline="0" dirty="0">
                          <a:ln>
                            <a:noFill/>
                          </a:ln>
                          <a:solidFill>
                            <a:schemeClr val="tx1"/>
                          </a:solidFill>
                          <a:effectLst/>
                          <a:latin typeface="+mn-ea"/>
                          <a:ea typeface="+mn-ea"/>
                        </a:rPr>
                        <a:t>6</a:t>
                      </a:r>
                      <a:r>
                        <a:rPr kumimoji="1" lang="ja-JP" altLang="en-US" sz="1400" b="0" i="0" u="none" strike="noStrike" cap="none" normalizeH="0" baseline="0" dirty="0">
                          <a:ln>
                            <a:noFill/>
                          </a:ln>
                          <a:solidFill>
                            <a:schemeClr val="tx1"/>
                          </a:solidFill>
                          <a:effectLst/>
                          <a:latin typeface="+mn-ea"/>
                          <a:ea typeface="+mn-ea"/>
                        </a:rPr>
                        <a:t>月</a:t>
                      </a:r>
                      <a:r>
                        <a:rPr kumimoji="1" lang="en-US" altLang="ja-JP" sz="1400" b="0" i="0" u="none" strike="noStrike" cap="none" normalizeH="0" baseline="0" dirty="0">
                          <a:ln>
                            <a:noFill/>
                          </a:ln>
                          <a:solidFill>
                            <a:schemeClr val="tx1"/>
                          </a:solidFill>
                          <a:effectLst/>
                          <a:latin typeface="+mn-ea"/>
                          <a:ea typeface="+mn-ea"/>
                        </a:rPr>
                        <a:t>18</a:t>
                      </a:r>
                      <a:r>
                        <a:rPr kumimoji="1" lang="ja-JP" altLang="en-US" sz="1400" b="0" i="0" u="none" strike="noStrike" cap="none" normalizeH="0" baseline="0" dirty="0">
                          <a:ln>
                            <a:noFill/>
                          </a:ln>
                          <a:solidFill>
                            <a:schemeClr val="tx1"/>
                          </a:solidFill>
                          <a:effectLst/>
                          <a:latin typeface="+mn-ea"/>
                          <a:ea typeface="+mn-ea"/>
                        </a:rPr>
                        <a:t>日</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rPr>
                        <a:t>6</a:t>
                      </a:r>
                      <a:r>
                        <a:rPr kumimoji="1" lang="ja-JP" altLang="en-US" sz="1400" b="0" i="0" u="none" strike="noStrike" cap="none" normalizeH="0" baseline="0" dirty="0">
                          <a:ln>
                            <a:noFill/>
                          </a:ln>
                          <a:solidFill>
                            <a:schemeClr val="tx1"/>
                          </a:solidFill>
                          <a:effectLst/>
                          <a:latin typeface="+mn-ea"/>
                          <a:ea typeface="+mn-ea"/>
                        </a:rPr>
                        <a:t>弱</a:t>
                      </a:r>
                      <a:endParaRPr kumimoji="1" lang="en-US" altLang="ja-JP" sz="1400" b="0" i="0" u="none" strike="noStrike" cap="none" normalizeH="0" baseline="0" dirty="0">
                        <a:ln>
                          <a:noFill/>
                        </a:ln>
                        <a:solidFill>
                          <a:schemeClr val="tx1"/>
                        </a:solidFill>
                        <a:effectLst/>
                        <a:latin typeface="+mn-ea"/>
                        <a:ea typeface="+mn-ea"/>
                      </a:endParaRP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kern="1200" cap="none" normalizeH="0" baseline="0" dirty="0">
                          <a:ln>
                            <a:noFill/>
                          </a:ln>
                          <a:solidFill>
                            <a:schemeClr val="tx1"/>
                          </a:solidFill>
                          <a:effectLst/>
                          <a:latin typeface="+mn-ea"/>
                          <a:ea typeface="+mn-ea"/>
                          <a:cs typeface="+mn-cs"/>
                        </a:rPr>
                        <a:t>6.1</a:t>
                      </a:r>
                      <a:endParaRPr kumimoji="1" lang="ja-JP" altLang="en-US" sz="1400" b="0" i="0" u="none" strike="noStrike" kern="1200" cap="none" normalizeH="0" baseline="0" dirty="0">
                        <a:ln>
                          <a:noFill/>
                        </a:ln>
                        <a:solidFill>
                          <a:schemeClr val="tx1"/>
                        </a:solidFill>
                        <a:effectLst/>
                        <a:latin typeface="+mn-ea"/>
                        <a:ea typeface="+mn-ea"/>
                        <a:cs typeface="+mn-cs"/>
                      </a:endParaRP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kern="1200" cap="none" normalizeH="0" baseline="0" dirty="0">
                          <a:ln>
                            <a:noFill/>
                          </a:ln>
                          <a:solidFill>
                            <a:schemeClr val="tx1"/>
                          </a:solidFill>
                          <a:effectLst/>
                          <a:latin typeface="+mn-ea"/>
                          <a:ea typeface="+mn-ea"/>
                          <a:cs typeface="+mn-cs"/>
                        </a:rPr>
                        <a:t>約 </a:t>
                      </a:r>
                      <a:r>
                        <a:rPr kumimoji="1" lang="en-US" altLang="ja-JP" sz="1400" b="0" i="0" u="none" strike="noStrike" kern="1200" cap="none" normalizeH="0" baseline="0" dirty="0">
                          <a:ln>
                            <a:noFill/>
                          </a:ln>
                          <a:solidFill>
                            <a:schemeClr val="tx1"/>
                          </a:solidFill>
                          <a:effectLst/>
                          <a:latin typeface="+mn-ea"/>
                          <a:ea typeface="+mn-ea"/>
                          <a:cs typeface="+mn-cs"/>
                        </a:rPr>
                        <a:t>9.4 </a:t>
                      </a:r>
                      <a:endParaRPr kumimoji="1" lang="ja-JP" altLang="en-US" sz="1400" b="0" i="0" u="none" strike="noStrike" kern="1200" cap="none" normalizeH="0" baseline="0" dirty="0">
                        <a:ln>
                          <a:noFill/>
                        </a:ln>
                        <a:solidFill>
                          <a:schemeClr val="tx1"/>
                        </a:solidFill>
                        <a:effectLst/>
                        <a:latin typeface="+mn-ea"/>
                        <a:ea typeface="+mn-ea"/>
                        <a:cs typeface="+mn-cs"/>
                      </a:endParaRP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defRPr/>
                      </a:pPr>
                      <a:r>
                        <a:rPr kumimoji="1" lang="en-US" altLang="ja-JP" sz="1400" b="0" i="0" u="none" strike="noStrike" cap="none" normalizeH="0" baseline="0" dirty="0">
                          <a:ln>
                            <a:noFill/>
                          </a:ln>
                          <a:solidFill>
                            <a:schemeClr val="tx1"/>
                          </a:solidFill>
                          <a:effectLst/>
                          <a:latin typeface="+mn-ea"/>
                          <a:ea typeface="+mn-ea"/>
                        </a:rPr>
                        <a:t>2</a:t>
                      </a:r>
                      <a:r>
                        <a:rPr kumimoji="1" lang="ja-JP" altLang="en-US" sz="1400" b="0" i="0" u="none" strike="noStrike" cap="none" normalizeH="0" baseline="0" dirty="0">
                          <a:ln>
                            <a:noFill/>
                          </a:ln>
                          <a:solidFill>
                            <a:schemeClr val="tx1"/>
                          </a:solidFill>
                          <a:effectLst/>
                          <a:latin typeface="+mn-ea"/>
                          <a:ea typeface="+mn-ea"/>
                        </a:rPr>
                        <a:t>日</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5887462"/>
                  </a:ext>
                </a:extLst>
              </a:tr>
              <a:tr h="4559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北海道胆振東部地震</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平成</a:t>
                      </a:r>
                      <a:r>
                        <a:rPr kumimoji="1" lang="en-US" altLang="ja-JP" sz="1400" b="0" i="0" u="none" strike="noStrike" cap="none" normalizeH="0" baseline="0" dirty="0">
                          <a:ln>
                            <a:noFill/>
                          </a:ln>
                          <a:solidFill>
                            <a:schemeClr val="tx1"/>
                          </a:solidFill>
                          <a:effectLst/>
                          <a:latin typeface="+mn-ea"/>
                          <a:ea typeface="+mn-ea"/>
                        </a:rPr>
                        <a:t>30</a:t>
                      </a:r>
                      <a:r>
                        <a:rPr kumimoji="1" lang="ja-JP" altLang="en-US" sz="1400" b="0" i="0" u="none" strike="noStrike" cap="none" normalizeH="0" baseline="0" dirty="0">
                          <a:ln>
                            <a:noFill/>
                          </a:ln>
                          <a:solidFill>
                            <a:schemeClr val="tx1"/>
                          </a:solidFill>
                          <a:effectLst/>
                          <a:latin typeface="+mn-ea"/>
                          <a:ea typeface="+mn-ea"/>
                        </a:rPr>
                        <a:t>年</a:t>
                      </a:r>
                      <a:r>
                        <a:rPr kumimoji="1" lang="en-US" altLang="ja-JP" sz="1400" b="0" i="0" u="none" strike="noStrike" cap="none" normalizeH="0" baseline="0" dirty="0">
                          <a:ln>
                            <a:noFill/>
                          </a:ln>
                          <a:solidFill>
                            <a:schemeClr val="tx1"/>
                          </a:solidFill>
                          <a:effectLst/>
                          <a:latin typeface="+mn-ea"/>
                          <a:ea typeface="+mn-ea"/>
                        </a:rPr>
                        <a:t>9</a:t>
                      </a:r>
                      <a:r>
                        <a:rPr kumimoji="1" lang="ja-JP" altLang="en-US" sz="1400" b="0" i="0" u="none" strike="noStrike" cap="none" normalizeH="0" baseline="0" dirty="0">
                          <a:ln>
                            <a:noFill/>
                          </a:ln>
                          <a:solidFill>
                            <a:schemeClr val="tx1"/>
                          </a:solidFill>
                          <a:effectLst/>
                          <a:latin typeface="+mn-ea"/>
                          <a:ea typeface="+mn-ea"/>
                        </a:rPr>
                        <a:t>月</a:t>
                      </a:r>
                      <a:r>
                        <a:rPr kumimoji="1" lang="en-US" altLang="ja-JP" sz="1400" b="0" i="0" u="none" strike="noStrike" cap="none" normalizeH="0" baseline="0" dirty="0">
                          <a:ln>
                            <a:noFill/>
                          </a:ln>
                          <a:solidFill>
                            <a:schemeClr val="tx1"/>
                          </a:solidFill>
                          <a:effectLst/>
                          <a:latin typeface="+mn-ea"/>
                          <a:ea typeface="+mn-ea"/>
                        </a:rPr>
                        <a:t>6</a:t>
                      </a:r>
                      <a:r>
                        <a:rPr kumimoji="1" lang="ja-JP" altLang="en-US" sz="1400" b="0" i="0" u="none" strike="noStrike" cap="none" normalizeH="0" baseline="0" dirty="0">
                          <a:ln>
                            <a:noFill/>
                          </a:ln>
                          <a:solidFill>
                            <a:schemeClr val="tx1"/>
                          </a:solidFill>
                          <a:effectLst/>
                          <a:latin typeface="+mn-ea"/>
                          <a:ea typeface="+mn-ea"/>
                        </a:rPr>
                        <a:t>日</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７</a:t>
                      </a:r>
                      <a:endParaRPr kumimoji="1" lang="en-US" altLang="ja-JP" sz="1400" b="0" i="0" u="none" strike="noStrike" cap="none" normalizeH="0" baseline="0" dirty="0">
                        <a:ln>
                          <a:noFill/>
                        </a:ln>
                        <a:solidFill>
                          <a:schemeClr val="tx1"/>
                        </a:solidFill>
                        <a:effectLst/>
                        <a:latin typeface="+mn-ea"/>
                        <a:ea typeface="+mn-ea"/>
                      </a:endParaRP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kern="1200" cap="none" normalizeH="0" baseline="0" dirty="0">
                          <a:ln>
                            <a:noFill/>
                          </a:ln>
                          <a:solidFill>
                            <a:schemeClr val="tx1"/>
                          </a:solidFill>
                          <a:effectLst/>
                          <a:latin typeface="+mn-ea"/>
                          <a:ea typeface="+mn-ea"/>
                          <a:cs typeface="+mn-cs"/>
                        </a:rPr>
                        <a:t>6.7</a:t>
                      </a:r>
                      <a:endParaRPr kumimoji="1" lang="ja-JP" altLang="en-US" sz="1400" b="0" i="0" u="none" strike="noStrike" kern="1200" cap="none" normalizeH="0" baseline="0" dirty="0">
                        <a:ln>
                          <a:noFill/>
                        </a:ln>
                        <a:solidFill>
                          <a:schemeClr val="tx1"/>
                        </a:solidFill>
                        <a:effectLst/>
                        <a:latin typeface="+mn-ea"/>
                        <a:ea typeface="+mn-ea"/>
                        <a:cs typeface="+mn-cs"/>
                      </a:endParaRP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kern="1200" cap="none" normalizeH="0" baseline="0" dirty="0">
                          <a:ln>
                            <a:noFill/>
                          </a:ln>
                          <a:solidFill>
                            <a:schemeClr val="tx1"/>
                          </a:solidFill>
                          <a:effectLst/>
                          <a:latin typeface="+mn-ea"/>
                          <a:ea typeface="+mn-ea"/>
                          <a:cs typeface="+mn-cs"/>
                        </a:rPr>
                        <a:t>約</a:t>
                      </a:r>
                      <a:r>
                        <a:rPr kumimoji="1" lang="en-US" altLang="ja-JP" sz="1400" b="0" i="0" u="none" strike="noStrike" kern="1200" cap="none" normalizeH="0" baseline="0" dirty="0">
                          <a:ln>
                            <a:noFill/>
                          </a:ln>
                          <a:solidFill>
                            <a:schemeClr val="tx1"/>
                          </a:solidFill>
                          <a:effectLst/>
                          <a:latin typeface="+mn-ea"/>
                          <a:ea typeface="+mn-ea"/>
                          <a:cs typeface="+mn-cs"/>
                        </a:rPr>
                        <a:t>6.8</a:t>
                      </a:r>
                      <a:endParaRPr kumimoji="1" lang="ja-JP" altLang="en-US" sz="1400" b="0" i="0" u="none" strike="noStrike" kern="1200" cap="none" normalizeH="0" baseline="0" dirty="0">
                        <a:ln>
                          <a:noFill/>
                        </a:ln>
                        <a:solidFill>
                          <a:schemeClr val="tx1"/>
                        </a:solidFill>
                        <a:effectLst/>
                        <a:latin typeface="+mn-ea"/>
                        <a:ea typeface="+mn-ea"/>
                        <a:cs typeface="+mn-cs"/>
                      </a:endParaRP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defRPr/>
                      </a:pPr>
                      <a:r>
                        <a:rPr kumimoji="1" lang="en-US" altLang="ja-JP" sz="1400" b="0" i="0" u="none" strike="noStrike" cap="none" normalizeH="0" baseline="0" dirty="0">
                          <a:ln>
                            <a:noFill/>
                          </a:ln>
                          <a:solidFill>
                            <a:schemeClr val="tx1"/>
                          </a:solidFill>
                          <a:effectLst/>
                          <a:latin typeface="+mn-ea"/>
                          <a:ea typeface="+mn-ea"/>
                        </a:rPr>
                        <a:t>34</a:t>
                      </a:r>
                      <a:r>
                        <a:rPr kumimoji="1" lang="ja-JP" altLang="en-US" sz="1400" b="0" i="0" u="none" strike="noStrike" cap="none" normalizeH="0" baseline="0" dirty="0">
                          <a:ln>
                            <a:noFill/>
                          </a:ln>
                          <a:solidFill>
                            <a:schemeClr val="tx1"/>
                          </a:solidFill>
                          <a:effectLst/>
                          <a:latin typeface="+mn-ea"/>
                          <a:ea typeface="+mn-ea"/>
                        </a:rPr>
                        <a:t>日</a:t>
                      </a:r>
                      <a:endParaRPr kumimoji="1" lang="en-US" altLang="ja-JP" sz="1400" b="0" i="0" u="none" strike="noStrike" cap="none" normalizeH="0" baseline="0" dirty="0">
                        <a:ln>
                          <a:noFill/>
                        </a:ln>
                        <a:solidFill>
                          <a:schemeClr val="tx1"/>
                        </a:solidFill>
                        <a:effectLst/>
                        <a:latin typeface="+mn-ea"/>
                        <a:ea typeface="+mn-ea"/>
                      </a:endParaRPr>
                    </a:p>
                    <a:p>
                      <a:pPr marL="0" marR="0" lvl="0" indent="0" algn="r" defTabSz="914400" rtl="0" eaLnBrk="1" fontAlgn="ctr"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（家屋等損壊地域除く）</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09047771"/>
                  </a:ext>
                </a:extLst>
              </a:tr>
            </a:tbl>
          </a:graphicData>
        </a:graphic>
      </p:graphicFrame>
    </p:spTree>
    <p:extLst>
      <p:ext uri="{BB962C8B-B14F-4D97-AF65-F5344CB8AC3E}">
        <p14:creationId xmlns:p14="http://schemas.microsoft.com/office/powerpoint/2010/main" val="26532891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54" y="263769"/>
            <a:ext cx="9145108" cy="498462"/>
          </a:xfrm>
          <a:solidFill>
            <a:srgbClr val="002060"/>
          </a:solidFill>
        </p:spPr>
        <p:txBody>
          <a:bodyPr>
            <a:noAutofit/>
          </a:bodyPr>
          <a:lstStyle/>
          <a:p>
            <a:r>
              <a:rPr lang="ja-JP" altLang="en-US" sz="2585" dirty="0">
                <a:solidFill>
                  <a:schemeClr val="bg1"/>
                </a:solidFill>
              </a:rPr>
              <a:t>水道法改正に伴う水道料金設定方法について</a:t>
            </a:r>
          </a:p>
        </p:txBody>
      </p:sp>
      <p:sp>
        <p:nvSpPr>
          <p:cNvPr id="63" name="コンテンツ プレースホルダー 2"/>
          <p:cNvSpPr txBox="1">
            <a:spLocks/>
          </p:cNvSpPr>
          <p:nvPr/>
        </p:nvSpPr>
        <p:spPr>
          <a:xfrm>
            <a:off x="85846" y="836713"/>
            <a:ext cx="8972308" cy="2146756"/>
          </a:xfrm>
          <a:prstGeom prst="rect">
            <a:avLst/>
          </a:prstGeom>
          <a:ln w="15875">
            <a:solidFill>
              <a:schemeClr val="tx1"/>
            </a:solidFill>
          </a:ln>
        </p:spPr>
        <p:txBody>
          <a:bodyPr vert="horz" lIns="84406" tIns="42203" rIns="84406" bIns="42203"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buFont typeface="Wingdings" panose="05000000000000000000" pitchFamily="2" charset="2"/>
              <a:buChar char="l"/>
            </a:pPr>
            <a:r>
              <a:rPr lang="ja-JP" altLang="en-US" sz="1477" dirty="0"/>
              <a:t>水道事業者には、</a:t>
            </a:r>
            <a:r>
              <a:rPr lang="ja-JP" altLang="en-US" sz="1477" u="sng" dirty="0"/>
              <a:t>まずは更新投資の費用を含む、長期的な収支の試算</a:t>
            </a:r>
            <a:r>
              <a:rPr lang="ja-JP" altLang="en-US" sz="1477" dirty="0"/>
              <a:t>をされたい。</a:t>
            </a:r>
            <a:endParaRPr lang="en-US" altLang="ja-JP" sz="1477" dirty="0"/>
          </a:p>
          <a:p>
            <a:pPr>
              <a:buFont typeface="Wingdings" panose="05000000000000000000" pitchFamily="2" charset="2"/>
              <a:buChar char="l"/>
            </a:pPr>
            <a:endParaRPr lang="en-US" altLang="ja-JP" sz="738" dirty="0"/>
          </a:p>
          <a:p>
            <a:pPr>
              <a:buFont typeface="Wingdings" panose="05000000000000000000" pitchFamily="2" charset="2"/>
              <a:buChar char="l"/>
            </a:pPr>
            <a:r>
              <a:rPr lang="ja-JP" altLang="en-US" sz="1477" dirty="0"/>
              <a:t>その上で、</a:t>
            </a:r>
            <a:r>
              <a:rPr lang="ja-JP" altLang="en-US" sz="1477" u="sng" dirty="0"/>
              <a:t>水道料金は、当該収支の試算に基づき、</a:t>
            </a:r>
            <a:r>
              <a:rPr lang="ja-JP" altLang="en-US" sz="1477" dirty="0"/>
              <a:t>算定時からおおむね</a:t>
            </a:r>
            <a:r>
              <a:rPr lang="ja-JP" altLang="en-US" sz="1477" u="sng" dirty="0"/>
              <a:t>３年後から５年後までの期間について算定</a:t>
            </a:r>
            <a:r>
              <a:rPr lang="ja-JP" altLang="en-US" sz="1477" dirty="0"/>
              <a:t>されたものであり、</a:t>
            </a:r>
            <a:r>
              <a:rPr lang="ja-JP" altLang="en-US" sz="1477" u="sng" dirty="0"/>
              <a:t>当該期間ごと</a:t>
            </a:r>
            <a:r>
              <a:rPr lang="ja-JP" altLang="en-US" sz="1477" dirty="0"/>
              <a:t>の適切な時期に</a:t>
            </a:r>
            <a:r>
              <a:rPr lang="ja-JP" altLang="en-US" sz="1477" u="sng" dirty="0"/>
              <a:t>見直し</a:t>
            </a:r>
            <a:r>
              <a:rPr lang="ja-JP" altLang="en-US" sz="1477" dirty="0"/>
              <a:t>を行うものである必要がある。</a:t>
            </a:r>
            <a:endParaRPr lang="en-US" altLang="ja-JP" sz="1477" dirty="0"/>
          </a:p>
          <a:p>
            <a:pPr>
              <a:buFont typeface="Wingdings" panose="05000000000000000000" pitchFamily="2" charset="2"/>
              <a:buChar char="l"/>
            </a:pPr>
            <a:endParaRPr lang="en-US" altLang="ja-JP" sz="738" dirty="0"/>
          </a:p>
          <a:p>
            <a:pPr>
              <a:buFont typeface="Wingdings" panose="05000000000000000000" pitchFamily="2" charset="2"/>
              <a:buChar char="l"/>
            </a:pPr>
            <a:r>
              <a:rPr lang="ja-JP" altLang="en-US" sz="1477" dirty="0"/>
              <a:t>施行当初は、収支の試算が未了であることが想定されるため、従来と同様に「料金がおおむね３年を通じ財政の均衡を保つことができるよう設定されたものであること」との規定も設けている。</a:t>
            </a:r>
            <a:br>
              <a:rPr lang="en-US" altLang="ja-JP" sz="1477" dirty="0"/>
            </a:br>
            <a:r>
              <a:rPr lang="ja-JP" altLang="en-US" sz="1477" dirty="0"/>
              <a:t>しかしながら、省令において、収支の試算に基づく料金設定と、定期的な見直しを求めていることから、速やかに省令を踏まえた料金設定方法を導入されたい。</a:t>
            </a:r>
            <a:endParaRPr lang="en-US" altLang="ja-JP" sz="1477" dirty="0"/>
          </a:p>
        </p:txBody>
      </p:sp>
      <p:sp>
        <p:nvSpPr>
          <p:cNvPr id="64" name="テキスト ボックス 63"/>
          <p:cNvSpPr txBox="1"/>
          <p:nvPr/>
        </p:nvSpPr>
        <p:spPr>
          <a:xfrm>
            <a:off x="145345" y="3077833"/>
            <a:ext cx="5069016" cy="291170"/>
          </a:xfrm>
          <a:prstGeom prst="rect">
            <a:avLst/>
          </a:prstGeom>
          <a:noFill/>
        </p:spPr>
        <p:txBody>
          <a:bodyPr wrap="none" rtlCol="0">
            <a:spAutoFit/>
          </a:bodyPr>
          <a:lstStyle/>
          <a:p>
            <a:r>
              <a:rPr lang="ja-JP" altLang="en-US" sz="1292" b="1" u="sng" dirty="0"/>
              <a:t>１．収支見通しの試算・作成・公表の期間、料金算定期間を設定　（例）</a:t>
            </a:r>
          </a:p>
        </p:txBody>
      </p:sp>
      <p:grpSp>
        <p:nvGrpSpPr>
          <p:cNvPr id="91" name="グループ化 90"/>
          <p:cNvGrpSpPr/>
          <p:nvPr/>
        </p:nvGrpSpPr>
        <p:grpSpPr>
          <a:xfrm>
            <a:off x="141203" y="4643076"/>
            <a:ext cx="8876378" cy="1888487"/>
            <a:chOff x="152969" y="4854998"/>
            <a:chExt cx="9616077" cy="2045860"/>
          </a:xfrm>
        </p:grpSpPr>
        <p:sp>
          <p:nvSpPr>
            <p:cNvPr id="16" name="テキスト ボックス 15">
              <a:extLst>
                <a:ext uri="{FF2B5EF4-FFF2-40B4-BE49-F238E27FC236}">
                  <a16:creationId xmlns:a16="http://schemas.microsoft.com/office/drawing/2014/main" id="{0C2B9286-256F-485A-9A7F-BF34B5D66E5F}"/>
                </a:ext>
              </a:extLst>
            </p:cNvPr>
            <p:cNvSpPr txBox="1"/>
            <p:nvPr/>
          </p:nvSpPr>
          <p:spPr>
            <a:xfrm>
              <a:off x="1199800" y="4854998"/>
              <a:ext cx="854749" cy="253890"/>
            </a:xfrm>
            <a:prstGeom prst="rect">
              <a:avLst/>
            </a:prstGeom>
            <a:noFill/>
          </p:spPr>
          <p:txBody>
            <a:bodyPr wrap="none" rtlCol="0">
              <a:spAutoFit/>
            </a:bodyPr>
            <a:lstStyle/>
            <a:p>
              <a:r>
                <a:rPr lang="en-US" altLang="ja-JP" sz="923" dirty="0">
                  <a:latin typeface="+mn-ea"/>
                </a:rPr>
                <a:t>2X00</a:t>
              </a:r>
              <a:r>
                <a:rPr lang="ja-JP" altLang="en-US" sz="923" dirty="0">
                  <a:latin typeface="+mn-ea"/>
                </a:rPr>
                <a:t>年度末</a:t>
              </a:r>
            </a:p>
          </p:txBody>
        </p:sp>
        <p:sp>
          <p:nvSpPr>
            <p:cNvPr id="17" name="テキスト ボックス 16">
              <a:extLst>
                <a:ext uri="{FF2B5EF4-FFF2-40B4-BE49-F238E27FC236}">
                  <a16:creationId xmlns:a16="http://schemas.microsoft.com/office/drawing/2014/main" id="{B3272BDD-C3E4-43BB-9B7B-5CD55775F28F}"/>
                </a:ext>
              </a:extLst>
            </p:cNvPr>
            <p:cNvSpPr txBox="1"/>
            <p:nvPr/>
          </p:nvSpPr>
          <p:spPr>
            <a:xfrm>
              <a:off x="8406983" y="4854998"/>
              <a:ext cx="854749" cy="253890"/>
            </a:xfrm>
            <a:prstGeom prst="rect">
              <a:avLst/>
            </a:prstGeom>
            <a:noFill/>
          </p:spPr>
          <p:txBody>
            <a:bodyPr wrap="none" rtlCol="0">
              <a:spAutoFit/>
            </a:bodyPr>
            <a:lstStyle/>
            <a:p>
              <a:r>
                <a:rPr lang="en-US" altLang="ja-JP" sz="923" dirty="0">
                  <a:latin typeface="+mn-ea"/>
                </a:rPr>
                <a:t>2X40</a:t>
              </a:r>
              <a:r>
                <a:rPr lang="ja-JP" altLang="en-US" sz="923" dirty="0">
                  <a:latin typeface="+mn-ea"/>
                </a:rPr>
                <a:t>年度末</a:t>
              </a:r>
            </a:p>
          </p:txBody>
        </p:sp>
        <p:sp>
          <p:nvSpPr>
            <p:cNvPr id="18" name="テキスト ボックス 17">
              <a:extLst>
                <a:ext uri="{FF2B5EF4-FFF2-40B4-BE49-F238E27FC236}">
                  <a16:creationId xmlns:a16="http://schemas.microsoft.com/office/drawing/2014/main" id="{CE5EE34D-859D-4333-B818-1A6402299DDE}"/>
                </a:ext>
              </a:extLst>
            </p:cNvPr>
            <p:cNvSpPr txBox="1"/>
            <p:nvPr/>
          </p:nvSpPr>
          <p:spPr>
            <a:xfrm>
              <a:off x="7506086" y="4854998"/>
              <a:ext cx="854749" cy="253890"/>
            </a:xfrm>
            <a:prstGeom prst="rect">
              <a:avLst/>
            </a:prstGeom>
            <a:noFill/>
          </p:spPr>
          <p:txBody>
            <a:bodyPr wrap="none" rtlCol="0">
              <a:spAutoFit/>
            </a:bodyPr>
            <a:lstStyle/>
            <a:p>
              <a:r>
                <a:rPr lang="en-US" altLang="ja-JP" sz="923" dirty="0">
                  <a:latin typeface="+mn-ea"/>
                </a:rPr>
                <a:t>2X35</a:t>
              </a:r>
              <a:r>
                <a:rPr lang="ja-JP" altLang="en-US" sz="923" dirty="0">
                  <a:latin typeface="+mn-ea"/>
                </a:rPr>
                <a:t>年度末</a:t>
              </a:r>
            </a:p>
          </p:txBody>
        </p:sp>
        <p:sp>
          <p:nvSpPr>
            <p:cNvPr id="19" name="テキスト ボックス 18">
              <a:extLst>
                <a:ext uri="{FF2B5EF4-FFF2-40B4-BE49-F238E27FC236}">
                  <a16:creationId xmlns:a16="http://schemas.microsoft.com/office/drawing/2014/main" id="{A4276455-D345-4481-B262-03221462ED4F}"/>
                </a:ext>
              </a:extLst>
            </p:cNvPr>
            <p:cNvSpPr txBox="1"/>
            <p:nvPr/>
          </p:nvSpPr>
          <p:spPr>
            <a:xfrm>
              <a:off x="6605188" y="4854998"/>
              <a:ext cx="854749" cy="253890"/>
            </a:xfrm>
            <a:prstGeom prst="rect">
              <a:avLst/>
            </a:prstGeom>
            <a:noFill/>
          </p:spPr>
          <p:txBody>
            <a:bodyPr wrap="none" rtlCol="0">
              <a:spAutoFit/>
            </a:bodyPr>
            <a:lstStyle/>
            <a:p>
              <a:r>
                <a:rPr lang="en-US" altLang="ja-JP" sz="923" dirty="0">
                  <a:latin typeface="+mn-ea"/>
                </a:rPr>
                <a:t>2X30</a:t>
              </a:r>
              <a:r>
                <a:rPr lang="ja-JP" altLang="en-US" sz="923" dirty="0">
                  <a:latin typeface="+mn-ea"/>
                </a:rPr>
                <a:t>年度末</a:t>
              </a:r>
            </a:p>
          </p:txBody>
        </p:sp>
        <p:sp>
          <p:nvSpPr>
            <p:cNvPr id="20" name="テキスト ボックス 19">
              <a:extLst>
                <a:ext uri="{FF2B5EF4-FFF2-40B4-BE49-F238E27FC236}">
                  <a16:creationId xmlns:a16="http://schemas.microsoft.com/office/drawing/2014/main" id="{B9EBBD99-A71E-4245-9BD4-4845E2D42091}"/>
                </a:ext>
              </a:extLst>
            </p:cNvPr>
            <p:cNvSpPr txBox="1"/>
            <p:nvPr/>
          </p:nvSpPr>
          <p:spPr>
            <a:xfrm>
              <a:off x="5704290" y="4854998"/>
              <a:ext cx="854749" cy="253890"/>
            </a:xfrm>
            <a:prstGeom prst="rect">
              <a:avLst/>
            </a:prstGeom>
            <a:noFill/>
          </p:spPr>
          <p:txBody>
            <a:bodyPr wrap="none" rtlCol="0">
              <a:spAutoFit/>
            </a:bodyPr>
            <a:lstStyle/>
            <a:p>
              <a:r>
                <a:rPr lang="en-US" altLang="ja-JP" sz="923" dirty="0">
                  <a:latin typeface="+mn-ea"/>
                </a:rPr>
                <a:t>2X25</a:t>
              </a:r>
              <a:r>
                <a:rPr lang="ja-JP" altLang="en-US" sz="923" dirty="0">
                  <a:latin typeface="+mn-ea"/>
                </a:rPr>
                <a:t>年度末</a:t>
              </a:r>
            </a:p>
          </p:txBody>
        </p:sp>
        <p:sp>
          <p:nvSpPr>
            <p:cNvPr id="21" name="テキスト ボックス 20">
              <a:extLst>
                <a:ext uri="{FF2B5EF4-FFF2-40B4-BE49-F238E27FC236}">
                  <a16:creationId xmlns:a16="http://schemas.microsoft.com/office/drawing/2014/main" id="{010A8037-839B-4288-91EC-0145B38AFC6B}"/>
                </a:ext>
              </a:extLst>
            </p:cNvPr>
            <p:cNvSpPr txBox="1"/>
            <p:nvPr/>
          </p:nvSpPr>
          <p:spPr>
            <a:xfrm>
              <a:off x="4803392" y="4854998"/>
              <a:ext cx="854749" cy="253890"/>
            </a:xfrm>
            <a:prstGeom prst="rect">
              <a:avLst/>
            </a:prstGeom>
            <a:noFill/>
          </p:spPr>
          <p:txBody>
            <a:bodyPr wrap="none" rtlCol="0">
              <a:spAutoFit/>
            </a:bodyPr>
            <a:lstStyle/>
            <a:p>
              <a:r>
                <a:rPr lang="en-US" altLang="ja-JP" sz="923" dirty="0">
                  <a:latin typeface="+mn-ea"/>
                </a:rPr>
                <a:t>2X20</a:t>
              </a:r>
              <a:r>
                <a:rPr lang="ja-JP" altLang="en-US" sz="923" dirty="0">
                  <a:latin typeface="+mn-ea"/>
                </a:rPr>
                <a:t>年度末</a:t>
              </a:r>
            </a:p>
          </p:txBody>
        </p:sp>
        <p:sp>
          <p:nvSpPr>
            <p:cNvPr id="22" name="テキスト ボックス 21">
              <a:extLst>
                <a:ext uri="{FF2B5EF4-FFF2-40B4-BE49-F238E27FC236}">
                  <a16:creationId xmlns:a16="http://schemas.microsoft.com/office/drawing/2014/main" id="{2668AC67-AC0B-44B7-9B51-D7B9737A1E9A}"/>
                </a:ext>
              </a:extLst>
            </p:cNvPr>
            <p:cNvSpPr txBox="1"/>
            <p:nvPr/>
          </p:nvSpPr>
          <p:spPr>
            <a:xfrm>
              <a:off x="3902494" y="4854998"/>
              <a:ext cx="854749" cy="253890"/>
            </a:xfrm>
            <a:prstGeom prst="rect">
              <a:avLst/>
            </a:prstGeom>
            <a:noFill/>
          </p:spPr>
          <p:txBody>
            <a:bodyPr wrap="none" rtlCol="0">
              <a:spAutoFit/>
            </a:bodyPr>
            <a:lstStyle/>
            <a:p>
              <a:r>
                <a:rPr lang="en-US" altLang="ja-JP" sz="923" dirty="0">
                  <a:latin typeface="+mn-ea"/>
                </a:rPr>
                <a:t>2X15</a:t>
              </a:r>
              <a:r>
                <a:rPr lang="ja-JP" altLang="en-US" sz="923" dirty="0">
                  <a:latin typeface="+mn-ea"/>
                </a:rPr>
                <a:t>年度末</a:t>
              </a:r>
            </a:p>
          </p:txBody>
        </p:sp>
        <p:sp>
          <p:nvSpPr>
            <p:cNvPr id="23" name="テキスト ボックス 22">
              <a:extLst>
                <a:ext uri="{FF2B5EF4-FFF2-40B4-BE49-F238E27FC236}">
                  <a16:creationId xmlns:a16="http://schemas.microsoft.com/office/drawing/2014/main" id="{5CAC978D-E0D5-49EE-B42D-3433C75553B2}"/>
                </a:ext>
              </a:extLst>
            </p:cNvPr>
            <p:cNvSpPr txBox="1"/>
            <p:nvPr/>
          </p:nvSpPr>
          <p:spPr>
            <a:xfrm>
              <a:off x="3001596" y="4854998"/>
              <a:ext cx="854749" cy="253890"/>
            </a:xfrm>
            <a:prstGeom prst="rect">
              <a:avLst/>
            </a:prstGeom>
            <a:noFill/>
          </p:spPr>
          <p:txBody>
            <a:bodyPr wrap="none" rtlCol="0">
              <a:spAutoFit/>
            </a:bodyPr>
            <a:lstStyle/>
            <a:p>
              <a:r>
                <a:rPr lang="en-US" altLang="ja-JP" sz="923" dirty="0">
                  <a:latin typeface="+mn-ea"/>
                </a:rPr>
                <a:t>2X10</a:t>
              </a:r>
              <a:r>
                <a:rPr lang="ja-JP" altLang="en-US" sz="923" dirty="0">
                  <a:latin typeface="+mn-ea"/>
                </a:rPr>
                <a:t>年度末</a:t>
              </a:r>
            </a:p>
          </p:txBody>
        </p:sp>
        <p:sp>
          <p:nvSpPr>
            <p:cNvPr id="24" name="テキスト ボックス 23">
              <a:extLst>
                <a:ext uri="{FF2B5EF4-FFF2-40B4-BE49-F238E27FC236}">
                  <a16:creationId xmlns:a16="http://schemas.microsoft.com/office/drawing/2014/main" id="{7B593600-D46F-4647-8FFA-6ABF9FA2B8ED}"/>
                </a:ext>
              </a:extLst>
            </p:cNvPr>
            <p:cNvSpPr txBox="1"/>
            <p:nvPr/>
          </p:nvSpPr>
          <p:spPr>
            <a:xfrm>
              <a:off x="2100698" y="4854998"/>
              <a:ext cx="854749" cy="253890"/>
            </a:xfrm>
            <a:prstGeom prst="rect">
              <a:avLst/>
            </a:prstGeom>
            <a:noFill/>
          </p:spPr>
          <p:txBody>
            <a:bodyPr wrap="none" rtlCol="0">
              <a:spAutoFit/>
            </a:bodyPr>
            <a:lstStyle/>
            <a:p>
              <a:r>
                <a:rPr lang="en-US" altLang="ja-JP" sz="923" dirty="0">
                  <a:latin typeface="+mn-ea"/>
                </a:rPr>
                <a:t>2X05</a:t>
              </a:r>
              <a:r>
                <a:rPr lang="ja-JP" altLang="en-US" sz="923" dirty="0">
                  <a:latin typeface="+mn-ea"/>
                </a:rPr>
                <a:t>年度末</a:t>
              </a:r>
            </a:p>
          </p:txBody>
        </p:sp>
        <p:sp>
          <p:nvSpPr>
            <p:cNvPr id="28" name="テキスト ボックス 27">
              <a:extLst>
                <a:ext uri="{FF2B5EF4-FFF2-40B4-BE49-F238E27FC236}">
                  <a16:creationId xmlns:a16="http://schemas.microsoft.com/office/drawing/2014/main" id="{10D005BE-61DF-4FC6-A8AC-8098B0257E96}"/>
                </a:ext>
              </a:extLst>
            </p:cNvPr>
            <p:cNvSpPr txBox="1"/>
            <p:nvPr/>
          </p:nvSpPr>
          <p:spPr>
            <a:xfrm>
              <a:off x="830506" y="6543815"/>
              <a:ext cx="353917" cy="357043"/>
            </a:xfrm>
            <a:prstGeom prst="rect">
              <a:avLst/>
            </a:prstGeom>
            <a:noFill/>
          </p:spPr>
          <p:txBody>
            <a:bodyPr vert="eaVert" wrap="none" rtlCol="0">
              <a:spAutoFit/>
            </a:bodyPr>
            <a:lstStyle/>
            <a:p>
              <a:pPr algn="ctr"/>
              <a:r>
                <a:rPr lang="en-US" altLang="ja-JP" sz="923" dirty="0">
                  <a:latin typeface="+mn-ea"/>
                </a:rPr>
                <a:t>……</a:t>
              </a:r>
              <a:endParaRPr lang="ja-JP" altLang="en-US" sz="923" dirty="0">
                <a:latin typeface="+mn-ea"/>
              </a:endParaRPr>
            </a:p>
          </p:txBody>
        </p:sp>
        <p:sp>
          <p:nvSpPr>
            <p:cNvPr id="29" name="テキスト ボックス 28">
              <a:extLst>
                <a:ext uri="{FF2B5EF4-FFF2-40B4-BE49-F238E27FC236}">
                  <a16:creationId xmlns:a16="http://schemas.microsoft.com/office/drawing/2014/main" id="{F5B37D21-175F-4503-B3FC-7CC43807783C}"/>
                </a:ext>
              </a:extLst>
            </p:cNvPr>
            <p:cNvSpPr txBox="1"/>
            <p:nvPr/>
          </p:nvSpPr>
          <p:spPr>
            <a:xfrm>
              <a:off x="9311977" y="4854998"/>
              <a:ext cx="457069" cy="253890"/>
            </a:xfrm>
            <a:prstGeom prst="rect">
              <a:avLst/>
            </a:prstGeom>
            <a:noFill/>
          </p:spPr>
          <p:txBody>
            <a:bodyPr wrap="none" rtlCol="0">
              <a:spAutoFit/>
            </a:bodyPr>
            <a:lstStyle/>
            <a:p>
              <a:r>
                <a:rPr lang="en-US" altLang="ja-JP" sz="923" dirty="0">
                  <a:latin typeface="+mn-ea"/>
                </a:rPr>
                <a:t>……</a:t>
              </a:r>
              <a:endParaRPr lang="ja-JP" altLang="en-US" sz="923" dirty="0">
                <a:latin typeface="+mn-ea"/>
              </a:endParaRPr>
            </a:p>
          </p:txBody>
        </p:sp>
        <p:grpSp>
          <p:nvGrpSpPr>
            <p:cNvPr id="90" name="グループ化 89"/>
            <p:cNvGrpSpPr/>
            <p:nvPr/>
          </p:nvGrpSpPr>
          <p:grpSpPr>
            <a:xfrm>
              <a:off x="1622830" y="5097053"/>
              <a:ext cx="7200000" cy="1440000"/>
              <a:chOff x="1622830" y="4720844"/>
              <a:chExt cx="7200000" cy="1800000"/>
            </a:xfrm>
          </p:grpSpPr>
          <p:cxnSp>
            <p:nvCxnSpPr>
              <p:cNvPr id="6" name="直線コネクタ 5">
                <a:extLst>
                  <a:ext uri="{FF2B5EF4-FFF2-40B4-BE49-F238E27FC236}">
                    <a16:creationId xmlns:a16="http://schemas.microsoft.com/office/drawing/2014/main" id="{81F751E8-912F-465A-B85B-5148EDDADBFC}"/>
                  </a:ext>
                </a:extLst>
              </p:cNvPr>
              <p:cNvCxnSpPr>
                <a:cxnSpLocks/>
              </p:cNvCxnSpPr>
              <p:nvPr/>
            </p:nvCxnSpPr>
            <p:spPr>
              <a:xfrm>
                <a:off x="1622830" y="4720844"/>
                <a:ext cx="0" cy="1800000"/>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7" name="直線コネクタ 6">
                <a:extLst>
                  <a:ext uri="{FF2B5EF4-FFF2-40B4-BE49-F238E27FC236}">
                    <a16:creationId xmlns:a16="http://schemas.microsoft.com/office/drawing/2014/main" id="{6D8A767D-FB67-4D77-A575-B7594CA385FC}"/>
                  </a:ext>
                </a:extLst>
              </p:cNvPr>
              <p:cNvCxnSpPr/>
              <p:nvPr/>
            </p:nvCxnSpPr>
            <p:spPr>
              <a:xfrm>
                <a:off x="2522830" y="4720844"/>
                <a:ext cx="0" cy="1800000"/>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A323DD57-9954-4415-9999-26349F402F26}"/>
                  </a:ext>
                </a:extLst>
              </p:cNvPr>
              <p:cNvCxnSpPr/>
              <p:nvPr/>
            </p:nvCxnSpPr>
            <p:spPr>
              <a:xfrm>
                <a:off x="3422830" y="4720844"/>
                <a:ext cx="0" cy="1800000"/>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9" name="直線コネクタ 8">
                <a:extLst>
                  <a:ext uri="{FF2B5EF4-FFF2-40B4-BE49-F238E27FC236}">
                    <a16:creationId xmlns:a16="http://schemas.microsoft.com/office/drawing/2014/main" id="{160FF468-4239-487B-A472-7DADAAC92F94}"/>
                  </a:ext>
                </a:extLst>
              </p:cNvPr>
              <p:cNvCxnSpPr/>
              <p:nvPr/>
            </p:nvCxnSpPr>
            <p:spPr>
              <a:xfrm>
                <a:off x="4322830" y="4720844"/>
                <a:ext cx="0" cy="1800000"/>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10" name="直線コネクタ 9">
                <a:extLst>
                  <a:ext uri="{FF2B5EF4-FFF2-40B4-BE49-F238E27FC236}">
                    <a16:creationId xmlns:a16="http://schemas.microsoft.com/office/drawing/2014/main" id="{D06AA6D4-1714-4CB1-9933-07C4B1C5A399}"/>
                  </a:ext>
                </a:extLst>
              </p:cNvPr>
              <p:cNvCxnSpPr/>
              <p:nvPr/>
            </p:nvCxnSpPr>
            <p:spPr>
              <a:xfrm>
                <a:off x="5222830" y="4720844"/>
                <a:ext cx="0" cy="1800000"/>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11" name="直線コネクタ 10">
                <a:extLst>
                  <a:ext uri="{FF2B5EF4-FFF2-40B4-BE49-F238E27FC236}">
                    <a16:creationId xmlns:a16="http://schemas.microsoft.com/office/drawing/2014/main" id="{03B9E1C0-9391-4CD1-B089-87281E2BD5EA}"/>
                  </a:ext>
                </a:extLst>
              </p:cNvPr>
              <p:cNvCxnSpPr/>
              <p:nvPr/>
            </p:nvCxnSpPr>
            <p:spPr>
              <a:xfrm>
                <a:off x="6122830" y="4720844"/>
                <a:ext cx="0" cy="1800000"/>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12" name="直線コネクタ 11">
                <a:extLst>
                  <a:ext uri="{FF2B5EF4-FFF2-40B4-BE49-F238E27FC236}">
                    <a16:creationId xmlns:a16="http://schemas.microsoft.com/office/drawing/2014/main" id="{BECAEE9F-FAB5-4553-A35B-154B9C3F8BE5}"/>
                  </a:ext>
                </a:extLst>
              </p:cNvPr>
              <p:cNvCxnSpPr/>
              <p:nvPr/>
            </p:nvCxnSpPr>
            <p:spPr>
              <a:xfrm>
                <a:off x="7022830" y="4720844"/>
                <a:ext cx="0" cy="1800000"/>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13" name="直線コネクタ 12">
                <a:extLst>
                  <a:ext uri="{FF2B5EF4-FFF2-40B4-BE49-F238E27FC236}">
                    <a16:creationId xmlns:a16="http://schemas.microsoft.com/office/drawing/2014/main" id="{DF824D0B-E542-49D7-94CA-34C4A6D43AFF}"/>
                  </a:ext>
                </a:extLst>
              </p:cNvPr>
              <p:cNvCxnSpPr/>
              <p:nvPr/>
            </p:nvCxnSpPr>
            <p:spPr>
              <a:xfrm>
                <a:off x="7922830" y="4720844"/>
                <a:ext cx="0" cy="1800000"/>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14" name="直線コネクタ 13">
                <a:extLst>
                  <a:ext uri="{FF2B5EF4-FFF2-40B4-BE49-F238E27FC236}">
                    <a16:creationId xmlns:a16="http://schemas.microsoft.com/office/drawing/2014/main" id="{AD48C22C-9378-4E01-A049-8237EB5ACF6C}"/>
                  </a:ext>
                </a:extLst>
              </p:cNvPr>
              <p:cNvCxnSpPr/>
              <p:nvPr/>
            </p:nvCxnSpPr>
            <p:spPr>
              <a:xfrm>
                <a:off x="8822830" y="4720844"/>
                <a:ext cx="0" cy="1800000"/>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31" name="直線コネクタ 30">
                <a:extLst>
                  <a:ext uri="{FF2B5EF4-FFF2-40B4-BE49-F238E27FC236}">
                    <a16:creationId xmlns:a16="http://schemas.microsoft.com/office/drawing/2014/main" id="{20B30948-F074-49D2-A80D-D4174C6CFFA5}"/>
                  </a:ext>
                </a:extLst>
              </p:cNvPr>
              <p:cNvCxnSpPr/>
              <p:nvPr/>
            </p:nvCxnSpPr>
            <p:spPr>
              <a:xfrm>
                <a:off x="8822830" y="4720844"/>
                <a:ext cx="0" cy="1800000"/>
              </a:xfrm>
              <a:prstGeom prst="line">
                <a:avLst/>
              </a:prstGeom>
              <a:ln>
                <a:prstDash val="sysDot"/>
              </a:ln>
            </p:spPr>
            <p:style>
              <a:lnRef idx="1">
                <a:schemeClr val="dk1"/>
              </a:lnRef>
              <a:fillRef idx="0">
                <a:schemeClr val="dk1"/>
              </a:fillRef>
              <a:effectRef idx="0">
                <a:schemeClr val="dk1"/>
              </a:effectRef>
              <a:fontRef idx="minor">
                <a:schemeClr val="tx1"/>
              </a:fontRef>
            </p:style>
          </p:cxnSp>
        </p:grpSp>
        <p:grpSp>
          <p:nvGrpSpPr>
            <p:cNvPr id="89" name="グループ化 88"/>
            <p:cNvGrpSpPr/>
            <p:nvPr/>
          </p:nvGrpSpPr>
          <p:grpSpPr>
            <a:xfrm>
              <a:off x="152969" y="5219382"/>
              <a:ext cx="8669861" cy="1440599"/>
              <a:chOff x="152969" y="4997609"/>
              <a:chExt cx="8669861" cy="1440599"/>
            </a:xfrm>
          </p:grpSpPr>
          <p:sp>
            <p:nvSpPr>
              <p:cNvPr id="25" name="テキスト ボックス 24">
                <a:extLst>
                  <a:ext uri="{FF2B5EF4-FFF2-40B4-BE49-F238E27FC236}">
                    <a16:creationId xmlns:a16="http://schemas.microsoft.com/office/drawing/2014/main" id="{B4138513-9972-40EE-8484-76193F683A98}"/>
                  </a:ext>
                </a:extLst>
              </p:cNvPr>
              <p:cNvSpPr txBox="1"/>
              <p:nvPr/>
            </p:nvSpPr>
            <p:spPr>
              <a:xfrm>
                <a:off x="429875" y="5007503"/>
                <a:ext cx="1210749" cy="407750"/>
              </a:xfrm>
              <a:prstGeom prst="rect">
                <a:avLst/>
              </a:prstGeom>
              <a:noFill/>
            </p:spPr>
            <p:txBody>
              <a:bodyPr wrap="none" rtlCol="0">
                <a:spAutoFit/>
              </a:bodyPr>
              <a:lstStyle/>
              <a:p>
                <a:r>
                  <a:rPr lang="en-US" altLang="ja-JP" sz="923" dirty="0">
                    <a:latin typeface="+mn-ea"/>
                  </a:rPr>
                  <a:t>2X01</a:t>
                </a:r>
                <a:r>
                  <a:rPr lang="ja-JP" altLang="en-US" sz="923" dirty="0">
                    <a:latin typeface="+mn-ea"/>
                  </a:rPr>
                  <a:t>年度</a:t>
                </a:r>
                <a:endParaRPr lang="en-US" altLang="ja-JP" sz="923" dirty="0">
                  <a:latin typeface="+mn-ea"/>
                </a:endParaRPr>
              </a:p>
              <a:p>
                <a:r>
                  <a:rPr lang="ja-JP" altLang="en-US" sz="923" dirty="0">
                    <a:latin typeface="+mn-ea"/>
                  </a:rPr>
                  <a:t>～</a:t>
                </a:r>
                <a:r>
                  <a:rPr lang="en-US" altLang="ja-JP" sz="923" dirty="0">
                    <a:latin typeface="+mn-ea"/>
                  </a:rPr>
                  <a:t>2X30</a:t>
                </a:r>
                <a:r>
                  <a:rPr lang="ja-JP" altLang="en-US" sz="923" dirty="0">
                    <a:latin typeface="+mn-ea"/>
                  </a:rPr>
                  <a:t>年度見通し</a:t>
                </a:r>
              </a:p>
            </p:txBody>
          </p:sp>
          <p:sp>
            <p:nvSpPr>
              <p:cNvPr id="26" name="テキスト ボックス 25">
                <a:extLst>
                  <a:ext uri="{FF2B5EF4-FFF2-40B4-BE49-F238E27FC236}">
                    <a16:creationId xmlns:a16="http://schemas.microsoft.com/office/drawing/2014/main" id="{7C7B81B3-2E1E-4031-8C13-1BBDEFAC2298}"/>
                  </a:ext>
                </a:extLst>
              </p:cNvPr>
              <p:cNvSpPr txBox="1"/>
              <p:nvPr/>
            </p:nvSpPr>
            <p:spPr>
              <a:xfrm>
                <a:off x="423786" y="5450910"/>
                <a:ext cx="1210749" cy="407750"/>
              </a:xfrm>
              <a:prstGeom prst="rect">
                <a:avLst/>
              </a:prstGeom>
              <a:noFill/>
            </p:spPr>
            <p:txBody>
              <a:bodyPr wrap="none" rtlCol="0">
                <a:spAutoFit/>
              </a:bodyPr>
              <a:lstStyle/>
              <a:p>
                <a:r>
                  <a:rPr lang="en-US" altLang="ja-JP" sz="923" dirty="0">
                    <a:latin typeface="+mn-ea"/>
                  </a:rPr>
                  <a:t>2X06</a:t>
                </a:r>
                <a:r>
                  <a:rPr lang="ja-JP" altLang="en-US" sz="923" dirty="0">
                    <a:latin typeface="+mn-ea"/>
                  </a:rPr>
                  <a:t>年度</a:t>
                </a:r>
                <a:endParaRPr lang="en-US" altLang="ja-JP" sz="923" dirty="0">
                  <a:latin typeface="+mn-ea"/>
                </a:endParaRPr>
              </a:p>
              <a:p>
                <a:r>
                  <a:rPr lang="ja-JP" altLang="en-US" sz="923" dirty="0">
                    <a:latin typeface="+mn-ea"/>
                  </a:rPr>
                  <a:t>～</a:t>
                </a:r>
                <a:r>
                  <a:rPr lang="en-US" altLang="ja-JP" sz="923" dirty="0">
                    <a:latin typeface="+mn-ea"/>
                  </a:rPr>
                  <a:t>2X35</a:t>
                </a:r>
                <a:r>
                  <a:rPr lang="ja-JP" altLang="en-US" sz="923" dirty="0">
                    <a:latin typeface="+mn-ea"/>
                  </a:rPr>
                  <a:t>年度見通し</a:t>
                </a:r>
              </a:p>
            </p:txBody>
          </p:sp>
          <p:sp>
            <p:nvSpPr>
              <p:cNvPr id="27" name="テキスト ボックス 26">
                <a:extLst>
                  <a:ext uri="{FF2B5EF4-FFF2-40B4-BE49-F238E27FC236}">
                    <a16:creationId xmlns:a16="http://schemas.microsoft.com/office/drawing/2014/main" id="{15DAFA69-CA87-48A2-814A-5171FD6D5EE4}"/>
                  </a:ext>
                </a:extLst>
              </p:cNvPr>
              <p:cNvSpPr txBox="1"/>
              <p:nvPr/>
            </p:nvSpPr>
            <p:spPr>
              <a:xfrm>
                <a:off x="423786" y="5888533"/>
                <a:ext cx="1210749" cy="407750"/>
              </a:xfrm>
              <a:prstGeom prst="rect">
                <a:avLst/>
              </a:prstGeom>
              <a:noFill/>
            </p:spPr>
            <p:txBody>
              <a:bodyPr wrap="none" rtlCol="0">
                <a:spAutoFit/>
              </a:bodyPr>
              <a:lstStyle/>
              <a:p>
                <a:r>
                  <a:rPr lang="en-US" altLang="ja-JP" sz="923" dirty="0">
                    <a:latin typeface="+mn-ea"/>
                  </a:rPr>
                  <a:t>2X11</a:t>
                </a:r>
                <a:r>
                  <a:rPr lang="ja-JP" altLang="en-US" sz="923" dirty="0">
                    <a:latin typeface="+mn-ea"/>
                  </a:rPr>
                  <a:t>年度</a:t>
                </a:r>
                <a:endParaRPr lang="en-US" altLang="ja-JP" sz="923" dirty="0">
                  <a:latin typeface="+mn-ea"/>
                </a:endParaRPr>
              </a:p>
              <a:p>
                <a:r>
                  <a:rPr lang="ja-JP" altLang="en-US" sz="923" dirty="0">
                    <a:latin typeface="+mn-ea"/>
                  </a:rPr>
                  <a:t>～</a:t>
                </a:r>
                <a:r>
                  <a:rPr lang="en-US" altLang="ja-JP" sz="923" dirty="0">
                    <a:latin typeface="+mn-ea"/>
                  </a:rPr>
                  <a:t>2X40</a:t>
                </a:r>
                <a:r>
                  <a:rPr lang="ja-JP" altLang="en-US" sz="923" dirty="0">
                    <a:latin typeface="+mn-ea"/>
                  </a:rPr>
                  <a:t>年度見通し</a:t>
                </a:r>
              </a:p>
            </p:txBody>
          </p:sp>
          <p:grpSp>
            <p:nvGrpSpPr>
              <p:cNvPr id="51" name="グループ化 50"/>
              <p:cNvGrpSpPr/>
              <p:nvPr/>
            </p:nvGrpSpPr>
            <p:grpSpPr>
              <a:xfrm>
                <a:off x="152969" y="5157192"/>
                <a:ext cx="342072" cy="540000"/>
                <a:chOff x="110408" y="5199724"/>
                <a:chExt cx="342072" cy="540000"/>
              </a:xfrm>
            </p:grpSpPr>
            <p:sp>
              <p:nvSpPr>
                <p:cNvPr id="48" name="右カーブ矢印 47"/>
                <p:cNvSpPr/>
                <p:nvPr/>
              </p:nvSpPr>
              <p:spPr>
                <a:xfrm>
                  <a:off x="272480" y="5199724"/>
                  <a:ext cx="180000" cy="540000"/>
                </a:xfrm>
                <a:prstGeom prst="curved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schemeClr val="tx1"/>
                    </a:solidFill>
                  </a:endParaRPr>
                </a:p>
              </p:txBody>
            </p:sp>
            <p:sp>
              <p:nvSpPr>
                <p:cNvPr id="50" name="テキスト ボックス 49"/>
                <p:cNvSpPr txBox="1"/>
                <p:nvPr/>
              </p:nvSpPr>
              <p:spPr>
                <a:xfrm>
                  <a:off x="110408" y="5319843"/>
                  <a:ext cx="123020" cy="298693"/>
                </a:xfrm>
                <a:prstGeom prst="rect">
                  <a:avLst/>
                </a:prstGeom>
                <a:noFill/>
              </p:spPr>
              <p:txBody>
                <a:bodyPr vert="eaVert" wrap="none" lIns="0" tIns="0" rIns="0" bIns="0" rtlCol="0">
                  <a:spAutoFit/>
                </a:bodyPr>
                <a:lstStyle/>
                <a:p>
                  <a:r>
                    <a:rPr lang="ja-JP" altLang="en-US" sz="738" dirty="0"/>
                    <a:t>見直し</a:t>
                  </a:r>
                </a:p>
              </p:txBody>
            </p:sp>
          </p:grpSp>
          <p:grpSp>
            <p:nvGrpSpPr>
              <p:cNvPr id="65" name="グループ化 64"/>
              <p:cNvGrpSpPr/>
              <p:nvPr/>
            </p:nvGrpSpPr>
            <p:grpSpPr>
              <a:xfrm>
                <a:off x="152969" y="5686727"/>
                <a:ext cx="342072" cy="540000"/>
                <a:chOff x="110408" y="5199724"/>
                <a:chExt cx="342072" cy="540000"/>
              </a:xfrm>
            </p:grpSpPr>
            <p:sp>
              <p:nvSpPr>
                <p:cNvPr id="66" name="右カーブ矢印 65"/>
                <p:cNvSpPr/>
                <p:nvPr/>
              </p:nvSpPr>
              <p:spPr>
                <a:xfrm>
                  <a:off x="272480" y="5199724"/>
                  <a:ext cx="180000" cy="540000"/>
                </a:xfrm>
                <a:prstGeom prst="curved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schemeClr val="tx1"/>
                    </a:solidFill>
                  </a:endParaRPr>
                </a:p>
              </p:txBody>
            </p:sp>
            <p:sp>
              <p:nvSpPr>
                <p:cNvPr id="67" name="テキスト ボックス 66"/>
                <p:cNvSpPr txBox="1"/>
                <p:nvPr/>
              </p:nvSpPr>
              <p:spPr>
                <a:xfrm>
                  <a:off x="110408" y="5319843"/>
                  <a:ext cx="123020" cy="298693"/>
                </a:xfrm>
                <a:prstGeom prst="rect">
                  <a:avLst/>
                </a:prstGeom>
                <a:noFill/>
              </p:spPr>
              <p:txBody>
                <a:bodyPr vert="eaVert" wrap="none" lIns="0" tIns="0" rIns="0" bIns="0" rtlCol="0">
                  <a:spAutoFit/>
                </a:bodyPr>
                <a:lstStyle/>
                <a:p>
                  <a:r>
                    <a:rPr lang="ja-JP" altLang="en-US" sz="738" dirty="0"/>
                    <a:t>見直し</a:t>
                  </a:r>
                </a:p>
              </p:txBody>
            </p:sp>
          </p:grpSp>
          <p:grpSp>
            <p:nvGrpSpPr>
              <p:cNvPr id="88" name="グループ化 87"/>
              <p:cNvGrpSpPr/>
              <p:nvPr/>
            </p:nvGrpSpPr>
            <p:grpSpPr>
              <a:xfrm>
                <a:off x="1622830" y="4997609"/>
                <a:ext cx="7200000" cy="1440599"/>
                <a:chOff x="1622830" y="4997609"/>
                <a:chExt cx="7200000" cy="1440599"/>
              </a:xfrm>
            </p:grpSpPr>
            <p:grpSp>
              <p:nvGrpSpPr>
                <p:cNvPr id="77" name="グループ化 76"/>
                <p:cNvGrpSpPr/>
                <p:nvPr/>
              </p:nvGrpSpPr>
              <p:grpSpPr>
                <a:xfrm>
                  <a:off x="1622830" y="4997609"/>
                  <a:ext cx="5400000" cy="432000"/>
                  <a:chOff x="1622830" y="4900844"/>
                  <a:chExt cx="5400000" cy="432000"/>
                </a:xfrm>
              </p:grpSpPr>
              <p:sp>
                <p:nvSpPr>
                  <p:cNvPr id="39" name="正方形/長方形 38">
                    <a:extLst>
                      <a:ext uri="{FF2B5EF4-FFF2-40B4-BE49-F238E27FC236}">
                        <a16:creationId xmlns:a16="http://schemas.microsoft.com/office/drawing/2014/main" id="{EFA87A75-7361-4DBF-A37C-24D22D427B2C}"/>
                      </a:ext>
                    </a:extLst>
                  </p:cNvPr>
                  <p:cNvSpPr/>
                  <p:nvPr/>
                </p:nvSpPr>
                <p:spPr>
                  <a:xfrm>
                    <a:off x="1622830" y="4900844"/>
                    <a:ext cx="5400000" cy="432000"/>
                  </a:xfrm>
                  <a:prstGeom prst="rect">
                    <a:avLst/>
                  </a:prstGeom>
                  <a:ln w="9525">
                    <a:prstDash val="dash"/>
                  </a:ln>
                </p:spPr>
                <p:style>
                  <a:lnRef idx="2">
                    <a:schemeClr val="accent6"/>
                  </a:lnRef>
                  <a:fillRef idx="1">
                    <a:schemeClr val="lt1"/>
                  </a:fillRef>
                  <a:effectRef idx="0">
                    <a:schemeClr val="accent6"/>
                  </a:effectRef>
                  <a:fontRef idx="minor">
                    <a:schemeClr val="dk1"/>
                  </a:fontRef>
                </p:style>
                <p:txBody>
                  <a:bodyPr rtlCol="0" anchor="ctr"/>
                  <a:lstStyle/>
                  <a:p>
                    <a:pPr algn="r"/>
                    <a:r>
                      <a:rPr lang="ja-JP" altLang="en-US" sz="923" dirty="0">
                        <a:latin typeface="+mn-ea"/>
                      </a:rPr>
                      <a:t>収支試算</a:t>
                    </a:r>
                  </a:p>
                </p:txBody>
              </p:sp>
              <p:sp>
                <p:nvSpPr>
                  <p:cNvPr id="40" name="正方形/長方形 39">
                    <a:extLst>
                      <a:ext uri="{FF2B5EF4-FFF2-40B4-BE49-F238E27FC236}">
                        <a16:creationId xmlns:a16="http://schemas.microsoft.com/office/drawing/2014/main" id="{A91660CF-F964-4054-AF45-1D145C668644}"/>
                      </a:ext>
                    </a:extLst>
                  </p:cNvPr>
                  <p:cNvSpPr/>
                  <p:nvPr/>
                </p:nvSpPr>
                <p:spPr>
                  <a:xfrm>
                    <a:off x="1622830" y="4900844"/>
                    <a:ext cx="1800000" cy="432000"/>
                  </a:xfrm>
                  <a:prstGeom prst="rect">
                    <a:avLst/>
                  </a:prstGeom>
                  <a:ln w="9525"/>
                </p:spPr>
                <p:style>
                  <a:lnRef idx="2">
                    <a:schemeClr val="accent2"/>
                  </a:lnRef>
                  <a:fillRef idx="1">
                    <a:schemeClr val="lt1"/>
                  </a:fillRef>
                  <a:effectRef idx="0">
                    <a:schemeClr val="accent2"/>
                  </a:effectRef>
                  <a:fontRef idx="minor">
                    <a:schemeClr val="dk1"/>
                  </a:fontRef>
                </p:style>
                <p:txBody>
                  <a:bodyPr rtlCol="0" anchor="ctr"/>
                  <a:lstStyle/>
                  <a:p>
                    <a:pPr algn="r"/>
                    <a:r>
                      <a:rPr lang="ja-JP" altLang="en-US" sz="923" dirty="0">
                        <a:latin typeface="+mn-ea"/>
                      </a:rPr>
                      <a:t>収支見通し</a:t>
                    </a:r>
                    <a:endParaRPr lang="en-US" altLang="ja-JP" sz="923" dirty="0">
                      <a:latin typeface="+mn-ea"/>
                    </a:endParaRPr>
                  </a:p>
                  <a:p>
                    <a:pPr algn="r"/>
                    <a:r>
                      <a:rPr lang="ja-JP" altLang="en-US" sz="923" dirty="0">
                        <a:latin typeface="+mn-ea"/>
                      </a:rPr>
                      <a:t>作成・公表</a:t>
                    </a:r>
                  </a:p>
                </p:txBody>
              </p:sp>
              <p:sp>
                <p:nvSpPr>
                  <p:cNvPr id="41" name="正方形/長方形 40">
                    <a:extLst>
                      <a:ext uri="{FF2B5EF4-FFF2-40B4-BE49-F238E27FC236}">
                        <a16:creationId xmlns:a16="http://schemas.microsoft.com/office/drawing/2014/main" id="{78337FFA-68D0-49AC-87BE-F24398B9C226}"/>
                      </a:ext>
                    </a:extLst>
                  </p:cNvPr>
                  <p:cNvSpPr/>
                  <p:nvPr/>
                </p:nvSpPr>
                <p:spPr>
                  <a:xfrm>
                    <a:off x="1622830" y="4900844"/>
                    <a:ext cx="900000" cy="432000"/>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923" dirty="0">
                        <a:latin typeface="+mn-ea"/>
                      </a:rPr>
                      <a:t>料金算定</a:t>
                    </a:r>
                  </a:p>
                </p:txBody>
              </p:sp>
            </p:grpSp>
            <p:grpSp>
              <p:nvGrpSpPr>
                <p:cNvPr id="80" name="グループ化 79"/>
                <p:cNvGrpSpPr/>
                <p:nvPr/>
              </p:nvGrpSpPr>
              <p:grpSpPr>
                <a:xfrm>
                  <a:off x="1843030" y="5430161"/>
                  <a:ext cx="6079800" cy="570039"/>
                  <a:chOff x="1843030" y="5430161"/>
                  <a:chExt cx="6079800" cy="570039"/>
                </a:xfrm>
              </p:grpSpPr>
              <p:grpSp>
                <p:nvGrpSpPr>
                  <p:cNvPr id="78" name="グループ化 77"/>
                  <p:cNvGrpSpPr/>
                  <p:nvPr/>
                </p:nvGrpSpPr>
                <p:grpSpPr>
                  <a:xfrm>
                    <a:off x="2522830" y="5435617"/>
                    <a:ext cx="5400000" cy="432000"/>
                    <a:chOff x="2522830" y="5435617"/>
                    <a:chExt cx="5400000" cy="432000"/>
                  </a:xfrm>
                </p:grpSpPr>
                <p:sp>
                  <p:nvSpPr>
                    <p:cNvPr id="36" name="正方形/長方形 35">
                      <a:extLst>
                        <a:ext uri="{FF2B5EF4-FFF2-40B4-BE49-F238E27FC236}">
                          <a16:creationId xmlns:a16="http://schemas.microsoft.com/office/drawing/2014/main" id="{AED945FE-70CD-4B98-B4CA-C97DD4762AD4}"/>
                        </a:ext>
                      </a:extLst>
                    </p:cNvPr>
                    <p:cNvSpPr/>
                    <p:nvPr/>
                  </p:nvSpPr>
                  <p:spPr>
                    <a:xfrm>
                      <a:off x="2522830" y="5435617"/>
                      <a:ext cx="5400000" cy="432000"/>
                    </a:xfrm>
                    <a:prstGeom prst="rect">
                      <a:avLst/>
                    </a:prstGeom>
                    <a:ln w="9525">
                      <a:prstDash val="dash"/>
                    </a:ln>
                  </p:spPr>
                  <p:style>
                    <a:lnRef idx="2">
                      <a:schemeClr val="accent6"/>
                    </a:lnRef>
                    <a:fillRef idx="1">
                      <a:schemeClr val="lt1"/>
                    </a:fillRef>
                    <a:effectRef idx="0">
                      <a:schemeClr val="accent6"/>
                    </a:effectRef>
                    <a:fontRef idx="minor">
                      <a:schemeClr val="dk1"/>
                    </a:fontRef>
                  </p:style>
                  <p:txBody>
                    <a:bodyPr rtlCol="0" anchor="ctr"/>
                    <a:lstStyle/>
                    <a:p>
                      <a:pPr algn="r"/>
                      <a:r>
                        <a:rPr lang="ja-JP" altLang="en-US" sz="923" dirty="0">
                          <a:latin typeface="+mn-ea"/>
                        </a:rPr>
                        <a:t>収支試算</a:t>
                      </a:r>
                    </a:p>
                  </p:txBody>
                </p:sp>
                <p:sp>
                  <p:nvSpPr>
                    <p:cNvPr id="37" name="正方形/長方形 36">
                      <a:extLst>
                        <a:ext uri="{FF2B5EF4-FFF2-40B4-BE49-F238E27FC236}">
                          <a16:creationId xmlns:a16="http://schemas.microsoft.com/office/drawing/2014/main" id="{5DE1E90F-1D71-4351-989F-4C92AB75C6EA}"/>
                        </a:ext>
                      </a:extLst>
                    </p:cNvPr>
                    <p:cNvSpPr/>
                    <p:nvPr/>
                  </p:nvSpPr>
                  <p:spPr>
                    <a:xfrm>
                      <a:off x="2522830" y="5435617"/>
                      <a:ext cx="1800000" cy="432000"/>
                    </a:xfrm>
                    <a:prstGeom prst="rect">
                      <a:avLst/>
                    </a:prstGeom>
                    <a:ln w="9525"/>
                  </p:spPr>
                  <p:style>
                    <a:lnRef idx="2">
                      <a:schemeClr val="accent2"/>
                    </a:lnRef>
                    <a:fillRef idx="1">
                      <a:schemeClr val="lt1"/>
                    </a:fillRef>
                    <a:effectRef idx="0">
                      <a:schemeClr val="accent2"/>
                    </a:effectRef>
                    <a:fontRef idx="minor">
                      <a:schemeClr val="dk1"/>
                    </a:fontRef>
                  </p:style>
                  <p:txBody>
                    <a:bodyPr rtlCol="0" anchor="ctr"/>
                    <a:lstStyle/>
                    <a:p>
                      <a:pPr algn="r"/>
                      <a:r>
                        <a:rPr lang="ja-JP" altLang="en-US" sz="923" dirty="0">
                          <a:latin typeface="+mn-ea"/>
                        </a:rPr>
                        <a:t>収支見通し</a:t>
                      </a:r>
                      <a:br>
                        <a:rPr lang="en-US" altLang="ja-JP" sz="923" dirty="0">
                          <a:latin typeface="+mn-ea"/>
                        </a:rPr>
                      </a:br>
                      <a:r>
                        <a:rPr lang="ja-JP" altLang="en-US" sz="923" dirty="0">
                          <a:latin typeface="+mn-ea"/>
                        </a:rPr>
                        <a:t>作成・公表</a:t>
                      </a:r>
                    </a:p>
                  </p:txBody>
                </p:sp>
                <p:sp>
                  <p:nvSpPr>
                    <p:cNvPr id="38" name="正方形/長方形 37">
                      <a:extLst>
                        <a:ext uri="{FF2B5EF4-FFF2-40B4-BE49-F238E27FC236}">
                          <a16:creationId xmlns:a16="http://schemas.microsoft.com/office/drawing/2014/main" id="{17CF72D4-BA82-4D55-B1C3-9F477160E7FF}"/>
                        </a:ext>
                      </a:extLst>
                    </p:cNvPr>
                    <p:cNvSpPr/>
                    <p:nvPr/>
                  </p:nvSpPr>
                  <p:spPr>
                    <a:xfrm>
                      <a:off x="2522830" y="5435617"/>
                      <a:ext cx="900000" cy="432000"/>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923" dirty="0">
                          <a:latin typeface="+mn-ea"/>
                        </a:rPr>
                        <a:t>料金算定</a:t>
                      </a:r>
                    </a:p>
                  </p:txBody>
                </p:sp>
              </p:grpSp>
              <p:sp>
                <p:nvSpPr>
                  <p:cNvPr id="58" name="屈折矢印 57"/>
                  <p:cNvSpPr/>
                  <p:nvPr/>
                </p:nvSpPr>
                <p:spPr>
                  <a:xfrm rot="5400000">
                    <a:off x="2084741" y="5322161"/>
                    <a:ext cx="324000" cy="540000"/>
                  </a:xfrm>
                  <a:prstGeom prst="bentUpArrow">
                    <a:avLst>
                      <a:gd name="adj1" fmla="val 12631"/>
                      <a:gd name="adj2" fmla="val 15929"/>
                      <a:gd name="adj3" fmla="val 25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60" name="テキスト ボックス 59"/>
                  <p:cNvSpPr txBox="1"/>
                  <p:nvPr/>
                </p:nvSpPr>
                <p:spPr>
                  <a:xfrm>
                    <a:off x="1843030" y="5754161"/>
                    <a:ext cx="574810" cy="246039"/>
                  </a:xfrm>
                  <a:prstGeom prst="rect">
                    <a:avLst/>
                  </a:prstGeom>
                  <a:noFill/>
                </p:spPr>
                <p:txBody>
                  <a:bodyPr wrap="none" lIns="0" tIns="0" rIns="0" bIns="0" rtlCol="0">
                    <a:spAutoFit/>
                  </a:bodyPr>
                  <a:lstStyle/>
                  <a:p>
                    <a:r>
                      <a:rPr lang="ja-JP" altLang="en-US" sz="738" dirty="0"/>
                      <a:t>必要に応じて</a:t>
                    </a:r>
                    <a:endParaRPr lang="en-US" altLang="ja-JP" sz="738" dirty="0"/>
                  </a:p>
                  <a:p>
                    <a:pPr algn="ctr"/>
                    <a:r>
                      <a:rPr lang="ja-JP" altLang="en-US" sz="738" dirty="0"/>
                      <a:t>見直し</a:t>
                    </a:r>
                  </a:p>
                </p:txBody>
              </p:sp>
            </p:grpSp>
            <p:grpSp>
              <p:nvGrpSpPr>
                <p:cNvPr id="81" name="グループ化 80"/>
                <p:cNvGrpSpPr/>
                <p:nvPr/>
              </p:nvGrpSpPr>
              <p:grpSpPr>
                <a:xfrm>
                  <a:off x="2743030" y="5868169"/>
                  <a:ext cx="6079800" cy="570039"/>
                  <a:chOff x="1843030" y="5430161"/>
                  <a:chExt cx="6079800" cy="570039"/>
                </a:xfrm>
              </p:grpSpPr>
              <p:grpSp>
                <p:nvGrpSpPr>
                  <p:cNvPr id="82" name="グループ化 81"/>
                  <p:cNvGrpSpPr/>
                  <p:nvPr/>
                </p:nvGrpSpPr>
                <p:grpSpPr>
                  <a:xfrm>
                    <a:off x="2522830" y="5435617"/>
                    <a:ext cx="5400000" cy="432000"/>
                    <a:chOff x="2522830" y="5435617"/>
                    <a:chExt cx="5400000" cy="432000"/>
                  </a:xfrm>
                </p:grpSpPr>
                <p:sp>
                  <p:nvSpPr>
                    <p:cNvPr id="85" name="正方形/長方形 84">
                      <a:extLst>
                        <a:ext uri="{FF2B5EF4-FFF2-40B4-BE49-F238E27FC236}">
                          <a16:creationId xmlns:a16="http://schemas.microsoft.com/office/drawing/2014/main" id="{AED945FE-70CD-4B98-B4CA-C97DD4762AD4}"/>
                        </a:ext>
                      </a:extLst>
                    </p:cNvPr>
                    <p:cNvSpPr/>
                    <p:nvPr/>
                  </p:nvSpPr>
                  <p:spPr>
                    <a:xfrm>
                      <a:off x="2522830" y="5435617"/>
                      <a:ext cx="5400000" cy="432000"/>
                    </a:xfrm>
                    <a:prstGeom prst="rect">
                      <a:avLst/>
                    </a:prstGeom>
                    <a:ln w="9525">
                      <a:prstDash val="dash"/>
                    </a:ln>
                  </p:spPr>
                  <p:style>
                    <a:lnRef idx="2">
                      <a:schemeClr val="accent6"/>
                    </a:lnRef>
                    <a:fillRef idx="1">
                      <a:schemeClr val="lt1"/>
                    </a:fillRef>
                    <a:effectRef idx="0">
                      <a:schemeClr val="accent6"/>
                    </a:effectRef>
                    <a:fontRef idx="minor">
                      <a:schemeClr val="dk1"/>
                    </a:fontRef>
                  </p:style>
                  <p:txBody>
                    <a:bodyPr rtlCol="0" anchor="ctr"/>
                    <a:lstStyle/>
                    <a:p>
                      <a:pPr algn="r"/>
                      <a:r>
                        <a:rPr lang="ja-JP" altLang="en-US" sz="923" dirty="0">
                          <a:latin typeface="+mn-ea"/>
                        </a:rPr>
                        <a:t>収支試算</a:t>
                      </a:r>
                    </a:p>
                  </p:txBody>
                </p:sp>
                <p:sp>
                  <p:nvSpPr>
                    <p:cNvPr id="86" name="正方形/長方形 85">
                      <a:extLst>
                        <a:ext uri="{FF2B5EF4-FFF2-40B4-BE49-F238E27FC236}">
                          <a16:creationId xmlns:a16="http://schemas.microsoft.com/office/drawing/2014/main" id="{5DE1E90F-1D71-4351-989F-4C92AB75C6EA}"/>
                        </a:ext>
                      </a:extLst>
                    </p:cNvPr>
                    <p:cNvSpPr/>
                    <p:nvPr/>
                  </p:nvSpPr>
                  <p:spPr>
                    <a:xfrm>
                      <a:off x="2522830" y="5435617"/>
                      <a:ext cx="1800000" cy="432000"/>
                    </a:xfrm>
                    <a:prstGeom prst="rect">
                      <a:avLst/>
                    </a:prstGeom>
                    <a:ln w="9525"/>
                  </p:spPr>
                  <p:style>
                    <a:lnRef idx="2">
                      <a:schemeClr val="accent2"/>
                    </a:lnRef>
                    <a:fillRef idx="1">
                      <a:schemeClr val="lt1"/>
                    </a:fillRef>
                    <a:effectRef idx="0">
                      <a:schemeClr val="accent2"/>
                    </a:effectRef>
                    <a:fontRef idx="minor">
                      <a:schemeClr val="dk1"/>
                    </a:fontRef>
                  </p:style>
                  <p:txBody>
                    <a:bodyPr rtlCol="0" anchor="ctr"/>
                    <a:lstStyle/>
                    <a:p>
                      <a:pPr algn="r"/>
                      <a:r>
                        <a:rPr lang="ja-JP" altLang="en-US" sz="923" dirty="0">
                          <a:latin typeface="+mn-ea"/>
                        </a:rPr>
                        <a:t>収支見通し</a:t>
                      </a:r>
                      <a:br>
                        <a:rPr lang="en-US" altLang="ja-JP" sz="923" dirty="0">
                          <a:latin typeface="+mn-ea"/>
                        </a:rPr>
                      </a:br>
                      <a:r>
                        <a:rPr lang="ja-JP" altLang="en-US" sz="923" dirty="0">
                          <a:latin typeface="+mn-ea"/>
                        </a:rPr>
                        <a:t>作成・公表</a:t>
                      </a:r>
                    </a:p>
                  </p:txBody>
                </p:sp>
                <p:sp>
                  <p:nvSpPr>
                    <p:cNvPr id="87" name="正方形/長方形 86">
                      <a:extLst>
                        <a:ext uri="{FF2B5EF4-FFF2-40B4-BE49-F238E27FC236}">
                          <a16:creationId xmlns:a16="http://schemas.microsoft.com/office/drawing/2014/main" id="{17CF72D4-BA82-4D55-B1C3-9F477160E7FF}"/>
                        </a:ext>
                      </a:extLst>
                    </p:cNvPr>
                    <p:cNvSpPr/>
                    <p:nvPr/>
                  </p:nvSpPr>
                  <p:spPr>
                    <a:xfrm>
                      <a:off x="2522830" y="5435617"/>
                      <a:ext cx="900000" cy="432000"/>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923" dirty="0">
                          <a:latin typeface="+mn-ea"/>
                        </a:rPr>
                        <a:t>料金算定</a:t>
                      </a:r>
                    </a:p>
                  </p:txBody>
                </p:sp>
              </p:grpSp>
              <p:sp>
                <p:nvSpPr>
                  <p:cNvPr id="83" name="屈折矢印 82"/>
                  <p:cNvSpPr/>
                  <p:nvPr/>
                </p:nvSpPr>
                <p:spPr>
                  <a:xfrm rot="5400000">
                    <a:off x="2084741" y="5322161"/>
                    <a:ext cx="324000" cy="540000"/>
                  </a:xfrm>
                  <a:prstGeom prst="bentUpArrow">
                    <a:avLst>
                      <a:gd name="adj1" fmla="val 12631"/>
                      <a:gd name="adj2" fmla="val 15929"/>
                      <a:gd name="adj3" fmla="val 25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84" name="テキスト ボックス 83"/>
                  <p:cNvSpPr txBox="1"/>
                  <p:nvPr/>
                </p:nvSpPr>
                <p:spPr>
                  <a:xfrm>
                    <a:off x="1843030" y="5754161"/>
                    <a:ext cx="574810" cy="246039"/>
                  </a:xfrm>
                  <a:prstGeom prst="rect">
                    <a:avLst/>
                  </a:prstGeom>
                  <a:noFill/>
                </p:spPr>
                <p:txBody>
                  <a:bodyPr wrap="none" lIns="0" tIns="0" rIns="0" bIns="0" rtlCol="0">
                    <a:spAutoFit/>
                  </a:bodyPr>
                  <a:lstStyle/>
                  <a:p>
                    <a:r>
                      <a:rPr lang="ja-JP" altLang="en-US" sz="738" dirty="0"/>
                      <a:t>必要に応じて</a:t>
                    </a:r>
                    <a:endParaRPr lang="en-US" altLang="ja-JP" sz="738" dirty="0"/>
                  </a:p>
                  <a:p>
                    <a:pPr algn="ctr"/>
                    <a:r>
                      <a:rPr lang="ja-JP" altLang="en-US" sz="738" dirty="0"/>
                      <a:t>見直し</a:t>
                    </a:r>
                  </a:p>
                </p:txBody>
              </p:sp>
            </p:grpSp>
          </p:grpSp>
        </p:grpSp>
      </p:grpSp>
      <p:sp>
        <p:nvSpPr>
          <p:cNvPr id="93" name="テキスト ボックス 92"/>
          <p:cNvSpPr txBox="1"/>
          <p:nvPr/>
        </p:nvSpPr>
        <p:spPr>
          <a:xfrm>
            <a:off x="145345" y="4345136"/>
            <a:ext cx="2682145" cy="291170"/>
          </a:xfrm>
          <a:prstGeom prst="rect">
            <a:avLst/>
          </a:prstGeom>
          <a:noFill/>
        </p:spPr>
        <p:txBody>
          <a:bodyPr wrap="none" rtlCol="0">
            <a:spAutoFit/>
          </a:bodyPr>
          <a:lstStyle/>
          <a:p>
            <a:r>
              <a:rPr lang="ja-JP" altLang="en-US" sz="1292" b="1" u="sng" dirty="0"/>
              <a:t>２．上記期間に基づく、スケジュール</a:t>
            </a:r>
          </a:p>
        </p:txBody>
      </p:sp>
      <p:sp>
        <p:nvSpPr>
          <p:cNvPr id="94" name="下矢印 93"/>
          <p:cNvSpPr/>
          <p:nvPr/>
        </p:nvSpPr>
        <p:spPr>
          <a:xfrm>
            <a:off x="822367" y="3361935"/>
            <a:ext cx="250069" cy="978808"/>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grpSp>
        <p:nvGrpSpPr>
          <p:cNvPr id="30" name="グループ化 29"/>
          <p:cNvGrpSpPr/>
          <p:nvPr/>
        </p:nvGrpSpPr>
        <p:grpSpPr>
          <a:xfrm>
            <a:off x="1492377" y="3444704"/>
            <a:ext cx="6390724" cy="782225"/>
            <a:chOff x="1616741" y="3128338"/>
            <a:chExt cx="6923284" cy="847410"/>
          </a:xfrm>
        </p:grpSpPr>
        <p:sp>
          <p:nvSpPr>
            <p:cNvPr id="44" name="正方形/長方形 43">
              <a:extLst>
                <a:ext uri="{FF2B5EF4-FFF2-40B4-BE49-F238E27FC236}">
                  <a16:creationId xmlns:a16="http://schemas.microsoft.com/office/drawing/2014/main" id="{A267CE75-D2C2-48C3-B40B-917472EF13C2}"/>
                </a:ext>
              </a:extLst>
            </p:cNvPr>
            <p:cNvSpPr/>
            <p:nvPr/>
          </p:nvSpPr>
          <p:spPr>
            <a:xfrm>
              <a:off x="1616741" y="3128338"/>
              <a:ext cx="5400000" cy="288000"/>
            </a:xfrm>
            <a:prstGeom prst="rect">
              <a:avLst/>
            </a:prstGeom>
            <a:ln w="9525">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292" dirty="0">
                  <a:latin typeface="+mn-ea"/>
                </a:rPr>
                <a:t>30</a:t>
              </a:r>
              <a:r>
                <a:rPr lang="ja-JP" altLang="en-US" sz="1292" dirty="0">
                  <a:latin typeface="+mn-ea"/>
                </a:rPr>
                <a:t>年間</a:t>
              </a:r>
            </a:p>
          </p:txBody>
        </p:sp>
        <p:sp>
          <p:nvSpPr>
            <p:cNvPr id="69" name="テキスト ボックス 68"/>
            <p:cNvSpPr txBox="1"/>
            <p:nvPr/>
          </p:nvSpPr>
          <p:spPr>
            <a:xfrm>
              <a:off x="2521458" y="3687748"/>
              <a:ext cx="1368778" cy="284731"/>
            </a:xfrm>
            <a:prstGeom prst="rect">
              <a:avLst/>
            </a:prstGeom>
            <a:noFill/>
          </p:spPr>
          <p:txBody>
            <a:bodyPr wrap="none" rtlCol="0">
              <a:spAutoFit/>
            </a:bodyPr>
            <a:lstStyle/>
            <a:p>
              <a:r>
                <a:rPr lang="ja-JP" altLang="en-US" sz="1108" dirty="0"/>
                <a:t>←　料金算定期間</a:t>
              </a:r>
            </a:p>
          </p:txBody>
        </p:sp>
        <p:sp>
          <p:nvSpPr>
            <p:cNvPr id="70" name="テキスト ボックス 69"/>
            <p:cNvSpPr txBox="1"/>
            <p:nvPr/>
          </p:nvSpPr>
          <p:spPr>
            <a:xfrm>
              <a:off x="3416641" y="3411300"/>
              <a:ext cx="2336057" cy="284731"/>
            </a:xfrm>
            <a:prstGeom prst="rect">
              <a:avLst/>
            </a:prstGeom>
            <a:noFill/>
          </p:spPr>
          <p:txBody>
            <a:bodyPr wrap="none" rtlCol="0">
              <a:spAutoFit/>
            </a:bodyPr>
            <a:lstStyle/>
            <a:p>
              <a:r>
                <a:rPr lang="ja-JP" altLang="en-US" sz="1108" dirty="0"/>
                <a:t>←　収支見通しの作成・公表期間</a:t>
              </a:r>
            </a:p>
          </p:txBody>
        </p:sp>
        <p:sp>
          <p:nvSpPr>
            <p:cNvPr id="71" name="テキスト ボックス 70"/>
            <p:cNvSpPr txBox="1"/>
            <p:nvPr/>
          </p:nvSpPr>
          <p:spPr>
            <a:xfrm>
              <a:off x="7016691" y="3139339"/>
              <a:ext cx="1523334" cy="284731"/>
            </a:xfrm>
            <a:prstGeom prst="rect">
              <a:avLst/>
            </a:prstGeom>
            <a:noFill/>
          </p:spPr>
          <p:txBody>
            <a:bodyPr wrap="none" rtlCol="0">
              <a:spAutoFit/>
            </a:bodyPr>
            <a:lstStyle/>
            <a:p>
              <a:r>
                <a:rPr lang="ja-JP" altLang="en-US" sz="1108" dirty="0"/>
                <a:t>←　収支の試算期間</a:t>
              </a:r>
            </a:p>
          </p:txBody>
        </p:sp>
        <p:sp>
          <p:nvSpPr>
            <p:cNvPr id="45" name="正方形/長方形 44">
              <a:extLst>
                <a:ext uri="{FF2B5EF4-FFF2-40B4-BE49-F238E27FC236}">
                  <a16:creationId xmlns:a16="http://schemas.microsoft.com/office/drawing/2014/main" id="{06AB3AC7-05BC-492E-9C01-184CB29BCBE8}"/>
                </a:ext>
              </a:extLst>
            </p:cNvPr>
            <p:cNvSpPr/>
            <p:nvPr/>
          </p:nvSpPr>
          <p:spPr>
            <a:xfrm>
              <a:off x="1616741" y="3405799"/>
              <a:ext cx="1800000" cy="288000"/>
            </a:xfrm>
            <a:prstGeom prst="rect">
              <a:avLst/>
            </a:prstGeom>
            <a:ln w="9525"/>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1292" dirty="0">
                  <a:latin typeface="+mn-ea"/>
                </a:rPr>
                <a:t>10</a:t>
              </a:r>
              <a:r>
                <a:rPr lang="ja-JP" altLang="en-US" sz="1292" dirty="0">
                  <a:latin typeface="+mn-ea"/>
                </a:rPr>
                <a:t>年間</a:t>
              </a:r>
            </a:p>
          </p:txBody>
        </p:sp>
        <p:sp>
          <p:nvSpPr>
            <p:cNvPr id="46" name="正方形/長方形 45">
              <a:extLst>
                <a:ext uri="{FF2B5EF4-FFF2-40B4-BE49-F238E27FC236}">
                  <a16:creationId xmlns:a16="http://schemas.microsoft.com/office/drawing/2014/main" id="{440FD2F9-E970-4817-9AFC-249581E5D4AA}"/>
                </a:ext>
              </a:extLst>
            </p:cNvPr>
            <p:cNvSpPr/>
            <p:nvPr/>
          </p:nvSpPr>
          <p:spPr>
            <a:xfrm>
              <a:off x="1621508" y="3687748"/>
              <a:ext cx="900000" cy="288000"/>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92" dirty="0">
                  <a:latin typeface="+mn-ea"/>
                </a:rPr>
                <a:t>５年間</a:t>
              </a:r>
            </a:p>
          </p:txBody>
        </p:sp>
      </p:grpSp>
      <p:sp>
        <p:nvSpPr>
          <p:cNvPr id="3" name="スライド番号プレースホルダー 2"/>
          <p:cNvSpPr>
            <a:spLocks noGrp="1"/>
          </p:cNvSpPr>
          <p:nvPr>
            <p:ph type="sldNum" sz="quarter" idx="4"/>
          </p:nvPr>
        </p:nvSpPr>
        <p:spPr/>
        <p:txBody>
          <a:bodyPr/>
          <a:lstStyle/>
          <a:p>
            <a:pPr>
              <a:defRPr/>
            </a:pPr>
            <a:fld id="{B4EBB0DA-BF6C-4129-87A0-EA8FF391626F}" type="slidenum">
              <a:rPr lang="ja-JP" altLang="en-US" smtClean="0">
                <a:solidFill>
                  <a:prstClr val="black">
                    <a:tint val="75000"/>
                  </a:prstClr>
                </a:solidFill>
              </a:rPr>
              <a:pPr>
                <a:defRPr/>
              </a:pPr>
              <a:t>80</a:t>
            </a:fld>
            <a:endParaRPr lang="ja-JP" altLang="en-US" dirty="0">
              <a:solidFill>
                <a:prstClr val="black">
                  <a:tint val="75000"/>
                </a:prstClr>
              </a:solidFill>
            </a:endParaRPr>
          </a:p>
        </p:txBody>
      </p:sp>
    </p:spTree>
    <p:extLst>
      <p:ext uri="{BB962C8B-B14F-4D97-AF65-F5344CB8AC3E}">
        <p14:creationId xmlns:p14="http://schemas.microsoft.com/office/powerpoint/2010/main" val="61236247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54" y="263769"/>
            <a:ext cx="9145108" cy="498462"/>
          </a:xfrm>
          <a:solidFill>
            <a:srgbClr val="002060"/>
          </a:solidFill>
        </p:spPr>
        <p:txBody>
          <a:bodyPr>
            <a:noAutofit/>
          </a:bodyPr>
          <a:lstStyle/>
          <a:p>
            <a:r>
              <a:rPr lang="ja-JP" altLang="en-US" sz="2000" dirty="0">
                <a:solidFill>
                  <a:schemeClr val="bg1"/>
                </a:solidFill>
              </a:rPr>
              <a:t>地方公共団体以外の者が水道事業を経営する場合の料金原価の算定方法（省令）</a:t>
            </a:r>
          </a:p>
        </p:txBody>
      </p:sp>
      <p:grpSp>
        <p:nvGrpSpPr>
          <p:cNvPr id="11" name="グループ化 10"/>
          <p:cNvGrpSpPr/>
          <p:nvPr/>
        </p:nvGrpSpPr>
        <p:grpSpPr>
          <a:xfrm>
            <a:off x="85846" y="2798026"/>
            <a:ext cx="8972308" cy="2781850"/>
            <a:chOff x="93000" y="1927218"/>
            <a:chExt cx="9720000" cy="3013671"/>
          </a:xfrm>
        </p:grpSpPr>
        <p:grpSp>
          <p:nvGrpSpPr>
            <p:cNvPr id="10" name="グループ化 9"/>
            <p:cNvGrpSpPr/>
            <p:nvPr/>
          </p:nvGrpSpPr>
          <p:grpSpPr>
            <a:xfrm>
              <a:off x="93000" y="1927218"/>
              <a:ext cx="4680000" cy="3013670"/>
              <a:chOff x="93000" y="1927218"/>
              <a:chExt cx="4680000" cy="3013670"/>
            </a:xfrm>
          </p:grpSpPr>
          <p:sp>
            <p:nvSpPr>
              <p:cNvPr id="5" name="コンテンツ プレースホルダー 2"/>
              <p:cNvSpPr txBox="1">
                <a:spLocks/>
              </p:cNvSpPr>
              <p:nvPr/>
            </p:nvSpPr>
            <p:spPr>
              <a:xfrm>
                <a:off x="93000" y="2420888"/>
                <a:ext cx="4680000" cy="2520000"/>
              </a:xfrm>
              <a:prstGeom prst="rect">
                <a:avLst/>
              </a:prstGeom>
              <a:ln w="6350">
                <a:solidFill>
                  <a:schemeClr val="tx1"/>
                </a:solidFill>
              </a:ln>
            </p:spPr>
            <p:txBody>
              <a:bodyPr vert="horz" lIns="84406" tIns="42203" rIns="84406" bIns="42203"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92" dirty="0">
                    <a:latin typeface="+mn-ea"/>
                  </a:rPr>
                  <a:t>（中略）</a:t>
                </a:r>
                <a:endParaRPr lang="en-US" altLang="ja-JP" sz="1292" dirty="0">
                  <a:latin typeface="+mn-ea"/>
                </a:endParaRPr>
              </a:p>
              <a:p>
                <a:pPr marL="0" indent="0">
                  <a:buNone/>
                </a:pPr>
                <a:r>
                  <a:rPr lang="ja-JP" altLang="en-US" sz="1292" dirty="0">
                    <a:latin typeface="+mn-ea"/>
                  </a:rPr>
                  <a:t>料金が、イに掲げる額とロに掲げる額の合算額からハに掲げる額を控除して算定された額を基礎として、合理的かつ明確な根拠に基づき設定されたものであること。</a:t>
                </a:r>
              </a:p>
              <a:p>
                <a:pPr marL="0" indent="0">
                  <a:buNone/>
                </a:pPr>
                <a:endParaRPr lang="en-US" altLang="ja-JP" sz="1292" dirty="0">
                  <a:latin typeface="+mn-ea"/>
                </a:endParaRPr>
              </a:p>
              <a:p>
                <a:pPr marL="334116" indent="-334116">
                  <a:buNone/>
                </a:pPr>
                <a:r>
                  <a:rPr lang="ja-JP" altLang="en-US" sz="1292" dirty="0">
                    <a:latin typeface="+mn-ea"/>
                  </a:rPr>
                  <a:t>イ</a:t>
                </a:r>
                <a:r>
                  <a:rPr lang="en-US" altLang="ja-JP" sz="1292" dirty="0">
                    <a:latin typeface="+mn-ea"/>
                  </a:rPr>
                  <a:t>	</a:t>
                </a:r>
                <a:r>
                  <a:rPr lang="ja-JP" altLang="en-US" sz="1292" dirty="0">
                    <a:latin typeface="+mn-ea"/>
                  </a:rPr>
                  <a:t>人件費、薬品費、動力費、修繕費、受水費、減価償却費、資産減耗費その他営業費用の合算額</a:t>
                </a:r>
              </a:p>
              <a:p>
                <a:pPr marL="334116" indent="-334116">
                  <a:buNone/>
                </a:pPr>
                <a:r>
                  <a:rPr lang="ja-JP" altLang="en-US" sz="1292" dirty="0">
                    <a:latin typeface="+mn-ea"/>
                  </a:rPr>
                  <a:t>ロ</a:t>
                </a:r>
                <a:r>
                  <a:rPr lang="en-US" altLang="ja-JP" sz="1292" dirty="0">
                    <a:latin typeface="+mn-ea"/>
                  </a:rPr>
                  <a:t>	</a:t>
                </a:r>
                <a:r>
                  <a:rPr lang="ja-JP" altLang="en-US" sz="1292" dirty="0">
                    <a:latin typeface="+mn-ea"/>
                  </a:rPr>
                  <a:t>支払利息と資産維持費（水道施設の計画的な更新等の原資として内部留保すべき額をいう。）との合算額</a:t>
                </a:r>
              </a:p>
              <a:p>
                <a:pPr marL="334116" indent="-334116">
                  <a:buNone/>
                </a:pPr>
                <a:r>
                  <a:rPr lang="ja-JP" altLang="en-US" sz="1292" dirty="0">
                    <a:latin typeface="+mn-ea"/>
                  </a:rPr>
                  <a:t>ハ</a:t>
                </a:r>
                <a:r>
                  <a:rPr lang="en-US" altLang="ja-JP" sz="1292" dirty="0">
                    <a:latin typeface="+mn-ea"/>
                  </a:rPr>
                  <a:t>	</a:t>
                </a:r>
                <a:r>
                  <a:rPr lang="ja-JP" altLang="en-US" sz="1292" dirty="0">
                    <a:latin typeface="+mn-ea"/>
                  </a:rPr>
                  <a:t>営業収益の額から給水収益を控除した額</a:t>
                </a:r>
              </a:p>
            </p:txBody>
          </p:sp>
          <p:sp>
            <p:nvSpPr>
              <p:cNvPr id="6" name="正方形/長方形 5"/>
              <p:cNvSpPr/>
              <p:nvPr/>
            </p:nvSpPr>
            <p:spPr>
              <a:xfrm>
                <a:off x="93000" y="1927218"/>
                <a:ext cx="4680000" cy="4936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5006" tIns="37503" rIns="75006" bIns="37503" rtlCol="0" anchor="ctr"/>
              <a:lstStyle/>
              <a:p>
                <a:pPr algn="ctr" defTabSz="750071">
                  <a:defRPr/>
                </a:pPr>
                <a:r>
                  <a:rPr lang="ja-JP" altLang="en-US" sz="1477" b="1" dirty="0">
                    <a:solidFill>
                      <a:prstClr val="white"/>
                    </a:solidFill>
                    <a:latin typeface="Calibri"/>
                    <a:ea typeface="ＭＳ Ｐゴシック" panose="020B0600070205080204" pitchFamily="50" charset="-128"/>
                  </a:rPr>
                  <a:t>地方公共団体が経営する場合の算定方法</a:t>
                </a:r>
              </a:p>
            </p:txBody>
          </p:sp>
        </p:grpSp>
        <p:grpSp>
          <p:nvGrpSpPr>
            <p:cNvPr id="3" name="グループ化 2"/>
            <p:cNvGrpSpPr/>
            <p:nvPr/>
          </p:nvGrpSpPr>
          <p:grpSpPr>
            <a:xfrm>
              <a:off x="5133000" y="1927218"/>
              <a:ext cx="4680000" cy="3013671"/>
              <a:chOff x="4953000" y="1927218"/>
              <a:chExt cx="4680000" cy="3013671"/>
            </a:xfrm>
          </p:grpSpPr>
          <p:sp>
            <p:nvSpPr>
              <p:cNvPr id="7" name="コンテンツ プレースホルダー 2"/>
              <p:cNvSpPr txBox="1">
                <a:spLocks/>
              </p:cNvSpPr>
              <p:nvPr/>
            </p:nvSpPr>
            <p:spPr>
              <a:xfrm>
                <a:off x="4953000" y="2420889"/>
                <a:ext cx="4680000" cy="2520000"/>
              </a:xfrm>
              <a:prstGeom prst="rect">
                <a:avLst/>
              </a:prstGeom>
              <a:ln w="6350">
                <a:solidFill>
                  <a:schemeClr val="tx1"/>
                </a:solidFill>
              </a:ln>
            </p:spPr>
            <p:txBody>
              <a:bodyPr vert="horz" wrap="square" lIns="84406" tIns="42203" rIns="84406" bIns="42203"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92" dirty="0">
                    <a:latin typeface="+mn-ea"/>
                  </a:rPr>
                  <a:t>（中略）</a:t>
                </a:r>
                <a:endParaRPr lang="en-US" altLang="ja-JP" sz="1292" dirty="0">
                  <a:latin typeface="+mn-ea"/>
                </a:endParaRPr>
              </a:p>
              <a:p>
                <a:pPr marL="0" indent="0">
                  <a:buNone/>
                </a:pPr>
                <a:r>
                  <a:rPr lang="ja-JP" altLang="en-US" sz="1292" dirty="0">
                    <a:latin typeface="+mn-ea"/>
                  </a:rPr>
                  <a:t>料金が、イに掲げる額とロに掲げる額の合算額からハに掲げる額を控除して算定された額を基礎として、合理的かつ明確な根拠に基づき設定されたものであること。</a:t>
                </a:r>
              </a:p>
              <a:p>
                <a:pPr marL="0" indent="0">
                  <a:buNone/>
                </a:pPr>
                <a:endParaRPr lang="en-US" altLang="ja-JP" sz="1292" dirty="0">
                  <a:latin typeface="+mn-ea"/>
                </a:endParaRPr>
              </a:p>
              <a:p>
                <a:pPr marL="334116" indent="-334116">
                  <a:buNone/>
                </a:pPr>
                <a:r>
                  <a:rPr lang="ja-JP" altLang="en-US" sz="1292" dirty="0">
                    <a:latin typeface="+mn-ea"/>
                  </a:rPr>
                  <a:t>イ</a:t>
                </a:r>
                <a:r>
                  <a:rPr lang="en-US" altLang="ja-JP" sz="1292" dirty="0">
                    <a:latin typeface="+mn-ea"/>
                  </a:rPr>
                  <a:t>	</a:t>
                </a:r>
                <a:r>
                  <a:rPr lang="ja-JP" altLang="en-US" sz="1292" dirty="0">
                    <a:latin typeface="+mn-ea"/>
                  </a:rPr>
                  <a:t>人件費、薬品費、動力費、修繕費、受水費、減価償却費、資産減耗費、</a:t>
                </a:r>
                <a:r>
                  <a:rPr lang="ja-JP" altLang="en-US" sz="1292" dirty="0">
                    <a:solidFill>
                      <a:schemeClr val="accent2"/>
                    </a:solidFill>
                    <a:latin typeface="+mn-ea"/>
                  </a:rPr>
                  <a:t>公租公課</a:t>
                </a:r>
                <a:r>
                  <a:rPr lang="ja-JP" altLang="en-US" sz="1292" dirty="0">
                    <a:latin typeface="+mn-ea"/>
                  </a:rPr>
                  <a:t>、その他営業費用の合算額</a:t>
                </a:r>
              </a:p>
              <a:p>
                <a:pPr marL="334116" indent="-334116">
                  <a:buNone/>
                </a:pPr>
                <a:r>
                  <a:rPr lang="ja-JP" altLang="en-US" sz="1292" dirty="0">
                    <a:latin typeface="+mn-ea"/>
                  </a:rPr>
                  <a:t>ロ</a:t>
                </a:r>
                <a:r>
                  <a:rPr lang="en-US" altLang="ja-JP" sz="1292" dirty="0">
                    <a:latin typeface="+mn-ea"/>
                  </a:rPr>
                  <a:t>	</a:t>
                </a:r>
                <a:r>
                  <a:rPr lang="ja-JP" altLang="en-US" sz="1292" dirty="0">
                    <a:solidFill>
                      <a:schemeClr val="accent2"/>
                    </a:solidFill>
                    <a:latin typeface="+mn-ea"/>
                  </a:rPr>
                  <a:t>事業報酬</a:t>
                </a:r>
                <a:r>
                  <a:rPr lang="ja-JP" altLang="en-US" sz="1292" dirty="0">
                    <a:latin typeface="+mn-ea"/>
                  </a:rPr>
                  <a:t>の額</a:t>
                </a:r>
                <a:endParaRPr lang="en-US" altLang="ja-JP" sz="1292" dirty="0">
                  <a:latin typeface="+mn-ea"/>
                </a:endParaRPr>
              </a:p>
              <a:p>
                <a:pPr marL="334116" indent="-334116">
                  <a:buNone/>
                </a:pPr>
                <a:endParaRPr lang="en-US" altLang="ja-JP" sz="1292" dirty="0">
                  <a:latin typeface="+mn-ea"/>
                </a:endParaRPr>
              </a:p>
              <a:p>
                <a:pPr marL="334116" indent="-334116">
                  <a:buNone/>
                </a:pPr>
                <a:r>
                  <a:rPr lang="ja-JP" altLang="en-US" sz="1292" dirty="0">
                    <a:latin typeface="+mn-ea"/>
                  </a:rPr>
                  <a:t>ハ</a:t>
                </a:r>
                <a:r>
                  <a:rPr lang="en-US" altLang="ja-JP" sz="1292" dirty="0">
                    <a:latin typeface="+mn-ea"/>
                  </a:rPr>
                  <a:t>	</a:t>
                </a:r>
                <a:r>
                  <a:rPr lang="ja-JP" altLang="en-US" sz="1292" dirty="0">
                    <a:latin typeface="+mn-ea"/>
                  </a:rPr>
                  <a:t>営業収益の額から給水収益を控除した額</a:t>
                </a:r>
              </a:p>
            </p:txBody>
          </p:sp>
          <p:sp>
            <p:nvSpPr>
              <p:cNvPr id="8" name="正方形/長方形 7"/>
              <p:cNvSpPr/>
              <p:nvPr/>
            </p:nvSpPr>
            <p:spPr>
              <a:xfrm>
                <a:off x="4953000" y="1927218"/>
                <a:ext cx="4680000" cy="4936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5006" tIns="37503" rIns="75006" bIns="37503" rtlCol="0" anchor="ctr"/>
              <a:lstStyle/>
              <a:p>
                <a:pPr algn="ctr" defTabSz="750071">
                  <a:defRPr/>
                </a:pPr>
                <a:r>
                  <a:rPr lang="ja-JP" altLang="en-US" sz="1477" b="1" dirty="0">
                    <a:solidFill>
                      <a:prstClr val="white"/>
                    </a:solidFill>
                    <a:latin typeface="Calibri"/>
                    <a:ea typeface="ＭＳ Ｐゴシック" panose="020B0600070205080204" pitchFamily="50" charset="-128"/>
                  </a:rPr>
                  <a:t>地方公共団体以外の者が経営する場合の算定方法</a:t>
                </a:r>
              </a:p>
            </p:txBody>
          </p:sp>
        </p:grpSp>
      </p:grpSp>
      <p:sp>
        <p:nvSpPr>
          <p:cNvPr id="9" name="コンテンツ プレースホルダー 2"/>
          <p:cNvSpPr txBox="1">
            <a:spLocks/>
          </p:cNvSpPr>
          <p:nvPr/>
        </p:nvSpPr>
        <p:spPr>
          <a:xfrm>
            <a:off x="85846" y="865940"/>
            <a:ext cx="8972308" cy="1566026"/>
          </a:xfrm>
          <a:prstGeom prst="rect">
            <a:avLst/>
          </a:prstGeom>
          <a:ln w="15875">
            <a:solidFill>
              <a:schemeClr val="tx1"/>
            </a:solidFill>
          </a:ln>
        </p:spPr>
        <p:txBody>
          <a:bodyPr vert="horz" lIns="84406" tIns="42203" rIns="84406" bIns="42203"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buFont typeface="Wingdings" panose="05000000000000000000" pitchFamily="2" charset="2"/>
              <a:buChar char="l"/>
            </a:pPr>
            <a:r>
              <a:rPr lang="ja-JP" altLang="en-US" sz="1477" dirty="0"/>
              <a:t>地方公共団体以外の者が水道事業を経営する場合の料金原価の算定方法は、地方公共団体が経営する場合と同様に総括原価主義とする。</a:t>
            </a:r>
            <a:endParaRPr lang="en-US" altLang="ja-JP" sz="1477" dirty="0"/>
          </a:p>
          <a:p>
            <a:pPr>
              <a:buFont typeface="Wingdings" panose="05000000000000000000" pitchFamily="2" charset="2"/>
              <a:buChar char="l"/>
            </a:pPr>
            <a:r>
              <a:rPr lang="ja-JP" altLang="en-US" sz="1477" dirty="0"/>
              <a:t>総括原価には、他の公益事業である電気事業やガス事業と同様に、公営では観念されない法人税等の公租公課や資本調達コストとして配当金等を含めることが必要である。</a:t>
            </a:r>
            <a:endParaRPr lang="en-US" altLang="ja-JP" sz="1477" dirty="0"/>
          </a:p>
          <a:p>
            <a:pPr>
              <a:buFont typeface="Wingdings" panose="05000000000000000000" pitchFamily="2" charset="2"/>
              <a:buChar char="l"/>
            </a:pPr>
            <a:r>
              <a:rPr lang="ja-JP" altLang="en-US" sz="1477" dirty="0"/>
              <a:t>「支払利息と資産維持費の合算額」の代わりとして、電気事業やガス事業と同様に、支払利息や配当金等が含まれる「事業報酬」</a:t>
            </a:r>
            <a:r>
              <a:rPr lang="ja-JP" altLang="en-US" sz="1477"/>
              <a:t>を用いる。</a:t>
            </a:r>
            <a:endParaRPr lang="en-US" altLang="ja-JP" sz="1477" dirty="0"/>
          </a:p>
        </p:txBody>
      </p:sp>
      <p:sp>
        <p:nvSpPr>
          <p:cNvPr id="12" name="スライド番号プレースホルダー 11"/>
          <p:cNvSpPr>
            <a:spLocks noGrp="1"/>
          </p:cNvSpPr>
          <p:nvPr>
            <p:ph type="sldNum" sz="quarter" idx="4"/>
          </p:nvPr>
        </p:nvSpPr>
        <p:spPr/>
        <p:txBody>
          <a:bodyPr/>
          <a:lstStyle/>
          <a:p>
            <a:pPr>
              <a:defRPr/>
            </a:pPr>
            <a:fld id="{B4EBB0DA-BF6C-4129-87A0-EA8FF391626F}" type="slidenum">
              <a:rPr lang="ja-JP" altLang="en-US" smtClean="0">
                <a:solidFill>
                  <a:prstClr val="black">
                    <a:tint val="75000"/>
                  </a:prstClr>
                </a:solidFill>
              </a:rPr>
              <a:pPr>
                <a:defRPr/>
              </a:pPr>
              <a:t>81</a:t>
            </a:fld>
            <a:endParaRPr lang="ja-JP" altLang="en-US" dirty="0">
              <a:solidFill>
                <a:prstClr val="black">
                  <a:tint val="75000"/>
                </a:prstClr>
              </a:solidFill>
            </a:endParaRPr>
          </a:p>
        </p:txBody>
      </p:sp>
    </p:spTree>
    <p:extLst>
      <p:ext uri="{BB962C8B-B14F-4D97-AF65-F5344CB8AC3E}">
        <p14:creationId xmlns:p14="http://schemas.microsoft.com/office/powerpoint/2010/main" val="14653929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34A25056-AEC2-4104-9840-86672CD1F74E}" type="slidenum">
              <a:rPr lang="ja-JP" altLang="en-US" smtClean="0">
                <a:solidFill>
                  <a:prstClr val="black">
                    <a:tint val="75000"/>
                  </a:prstClr>
                </a:solidFill>
              </a:rPr>
              <a:pPr>
                <a:defRPr/>
              </a:pPr>
              <a:t>82</a:t>
            </a:fld>
            <a:endParaRPr lang="ja-JP" altLang="en-US">
              <a:solidFill>
                <a:prstClr val="black">
                  <a:tint val="75000"/>
                </a:prstClr>
              </a:solidFill>
            </a:endParaRPr>
          </a:p>
        </p:txBody>
      </p:sp>
      <p:sp>
        <p:nvSpPr>
          <p:cNvPr id="5" name="角丸四角形 4"/>
          <p:cNvSpPr/>
          <p:nvPr/>
        </p:nvSpPr>
        <p:spPr>
          <a:xfrm>
            <a:off x="16986" y="2375703"/>
            <a:ext cx="9127014" cy="1224136"/>
          </a:xfrm>
          <a:prstGeom prst="round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3400" b="1" dirty="0">
                <a:latin typeface="HG丸ｺﾞｼｯｸM-PRO" panose="020F0600000000000000" pitchFamily="50" charset="-128"/>
                <a:ea typeface="HG丸ｺﾞｼｯｸM-PRO" panose="020F0600000000000000" pitchFamily="50" charset="-128"/>
              </a:rPr>
              <a:t>６．官民連携の推進</a:t>
            </a:r>
          </a:p>
        </p:txBody>
      </p:sp>
    </p:spTree>
    <p:extLst>
      <p:ext uri="{BB962C8B-B14F-4D97-AF65-F5344CB8AC3E}">
        <p14:creationId xmlns:p14="http://schemas.microsoft.com/office/powerpoint/2010/main" val="2277402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線コネクタ 31"/>
          <p:cNvCxnSpPr/>
          <p:nvPr/>
        </p:nvCxnSpPr>
        <p:spPr>
          <a:xfrm>
            <a:off x="9025418" y="3429000"/>
            <a:ext cx="0" cy="1038823"/>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5093472" y="3453680"/>
            <a:ext cx="0" cy="1038823"/>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27" name="1 つの角を丸めた四角形 26"/>
          <p:cNvSpPr/>
          <p:nvPr/>
        </p:nvSpPr>
        <p:spPr>
          <a:xfrm>
            <a:off x="2652666" y="3296062"/>
            <a:ext cx="974438" cy="1171761"/>
          </a:xfrm>
          <a:prstGeom prst="round1Rect">
            <a:avLst>
              <a:gd name="adj" fmla="val 10924"/>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844083">
              <a:defRPr/>
            </a:pPr>
            <a:endPar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Rectangle 2"/>
          <p:cNvSpPr>
            <a:spLocks noChangeArrowheads="1"/>
          </p:cNvSpPr>
          <p:nvPr/>
        </p:nvSpPr>
        <p:spPr bwMode="auto">
          <a:xfrm>
            <a:off x="5" y="93267"/>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anchor="ctr" anchorCtr="0" compatLnSpc="1">
            <a:prstTxWarp prst="textNoShape">
              <a:avLst/>
            </a:prstTxWarp>
            <a:spAutoFit/>
          </a:bodyPr>
          <a:lstStyle/>
          <a:p>
            <a:pPr defTabSz="844083">
              <a:defRPr/>
            </a:pPr>
            <a:endParaRPr lang="ja-JP" altLang="en-US" sz="1662" dirty="0">
              <a:solidFill>
                <a:prstClr val="black"/>
              </a:solidFill>
              <a:latin typeface="Calibri"/>
              <a:ea typeface="ＭＳ Ｐゴシック" panose="020B0600070205080204" pitchFamily="50" charset="-128"/>
            </a:endParaRPr>
          </a:p>
        </p:txBody>
      </p:sp>
      <p:sp>
        <p:nvSpPr>
          <p:cNvPr id="2" name="1 つの角を丸めた四角形 1"/>
          <p:cNvSpPr/>
          <p:nvPr/>
        </p:nvSpPr>
        <p:spPr>
          <a:xfrm>
            <a:off x="61704" y="1080870"/>
            <a:ext cx="8983584" cy="2439279"/>
          </a:xfrm>
          <a:prstGeom prst="round1Rect">
            <a:avLst>
              <a:gd name="adj" fmla="val 10924"/>
            </a:avLst>
          </a:prstGeom>
          <a:solidFill>
            <a:schemeClr val="accent6">
              <a:lumMod val="40000"/>
              <a:lumOff val="6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844083">
              <a:defRPr/>
            </a:pPr>
            <a:r>
              <a:rPr lang="ja-JP" altLang="en-US" sz="1477" b="1" dirty="0">
                <a:solidFill>
                  <a:srgbClr val="FF0000"/>
                </a:solidFill>
                <a:latin typeface="ＤＦ特太ゴシック体" panose="020B0509000000000000" pitchFamily="49" charset="-128"/>
                <a:ea typeface="ＤＦ特太ゴシック体" panose="020B0509000000000000" pitchFamily="49" charset="-128"/>
              </a:rPr>
              <a:t>ＰＦＩ（コンセッション方式）</a:t>
            </a:r>
          </a:p>
        </p:txBody>
      </p:sp>
      <p:sp>
        <p:nvSpPr>
          <p:cNvPr id="12" name="1 つの角を丸めた四角形 11"/>
          <p:cNvSpPr/>
          <p:nvPr/>
        </p:nvSpPr>
        <p:spPr>
          <a:xfrm>
            <a:off x="55769" y="1454487"/>
            <a:ext cx="5037703" cy="2065662"/>
          </a:xfrm>
          <a:prstGeom prst="round1Rect">
            <a:avLst>
              <a:gd name="adj" fmla="val 10924"/>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844083">
              <a:defRPr/>
            </a:pPr>
            <a:r>
              <a:rPr lang="ja-JP" altLang="en-US" sz="1477" dirty="0">
                <a:solidFill>
                  <a:prstClr val="black"/>
                </a:solidFill>
                <a:latin typeface="ＤＦ特太ゴシック体" panose="020B0509000000000000" pitchFamily="49" charset="-128"/>
                <a:ea typeface="ＤＦ特太ゴシック体" panose="020B0509000000000000" pitchFamily="49" charset="-128"/>
              </a:rPr>
              <a:t>ＰＦＩ（従来方式）　</a:t>
            </a:r>
            <a:r>
              <a:rPr lang="ja-JP" altLang="en-US" sz="1477" dirty="0">
                <a:solidFill>
                  <a:prstClr val="black"/>
                </a:solidFill>
                <a:latin typeface="Calibri"/>
                <a:ea typeface="ＭＳ Ｐゴシック" panose="020B0600070205080204" pitchFamily="50" charset="-128"/>
              </a:rPr>
              <a:t>　</a:t>
            </a:r>
          </a:p>
        </p:txBody>
      </p:sp>
      <p:sp>
        <p:nvSpPr>
          <p:cNvPr id="13" name="1 つの角を丸めた四角形 12"/>
          <p:cNvSpPr/>
          <p:nvPr/>
        </p:nvSpPr>
        <p:spPr>
          <a:xfrm>
            <a:off x="51928" y="1930932"/>
            <a:ext cx="3575176" cy="1586074"/>
          </a:xfrm>
          <a:prstGeom prst="round1Rect">
            <a:avLst>
              <a:gd name="adj" fmla="val 10924"/>
            </a:avLst>
          </a:prstGeom>
          <a:solidFill>
            <a:schemeClr val="accent5">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844083">
              <a:defRPr/>
            </a:pPr>
            <a:r>
              <a:rPr lang="ja-JP" altLang="en-US" sz="1477" dirty="0">
                <a:solidFill>
                  <a:prstClr val="black"/>
                </a:solidFill>
                <a:latin typeface="ＤＦ特太ゴシック体" panose="020B0509000000000000" pitchFamily="49" charset="-128"/>
                <a:ea typeface="ＤＦ特太ゴシック体" panose="020B0509000000000000" pitchFamily="49" charset="-128"/>
              </a:rPr>
              <a:t>ＤＢ又はＤＢＯ方式</a:t>
            </a:r>
          </a:p>
        </p:txBody>
      </p:sp>
      <p:sp>
        <p:nvSpPr>
          <p:cNvPr id="14" name="1 つの角を丸めた四角形 13"/>
          <p:cNvSpPr/>
          <p:nvPr/>
        </p:nvSpPr>
        <p:spPr>
          <a:xfrm>
            <a:off x="52095" y="2652759"/>
            <a:ext cx="2609363" cy="867390"/>
          </a:xfrm>
          <a:prstGeom prst="round1Rect">
            <a:avLst>
              <a:gd name="adj" fmla="val 10924"/>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844083">
              <a:defRPr/>
            </a:pPr>
            <a:r>
              <a:rPr lang="ja-JP" altLang="en-US" sz="1108" dirty="0">
                <a:solidFill>
                  <a:prstClr val="black"/>
                </a:solidFill>
                <a:latin typeface="ＤＦ特太ゴシック体" panose="020B0509000000000000" pitchFamily="49" charset="-128"/>
                <a:ea typeface="ＤＦ特太ゴシック体" panose="020B0509000000000000" pitchFamily="49" charset="-128"/>
              </a:rPr>
              <a:t>一般的な業務委託（個別・包括委託）</a:t>
            </a:r>
            <a:endParaRPr lang="en-US" altLang="ja-JP" sz="1108" dirty="0">
              <a:solidFill>
                <a:prstClr val="black"/>
              </a:solidFill>
              <a:latin typeface="ＤＦ特太ゴシック体" panose="020B0509000000000000" pitchFamily="49" charset="-128"/>
              <a:ea typeface="ＤＦ特太ゴシック体" panose="020B0509000000000000" pitchFamily="49" charset="-128"/>
            </a:endParaRPr>
          </a:p>
          <a:p>
            <a:pPr defTabSz="844083">
              <a:defRPr/>
            </a:pPr>
            <a:r>
              <a:rPr lang="ja-JP" altLang="en-US" sz="1108" dirty="0">
                <a:solidFill>
                  <a:prstClr val="black"/>
                </a:solidFill>
                <a:latin typeface="ＤＦ特太ゴシック体" panose="020B0509000000000000" pitchFamily="49" charset="-128"/>
                <a:ea typeface="ＤＦ特太ゴシック体" panose="020B0509000000000000" pitchFamily="49" charset="-128"/>
              </a:rPr>
              <a:t>水道法による第三者委託</a:t>
            </a:r>
            <a:endParaRPr lang="en-US" altLang="ja-JP" sz="1108" dirty="0">
              <a:solidFill>
                <a:prstClr val="black"/>
              </a:solidFill>
              <a:latin typeface="ＤＦ特太ゴシック体" panose="020B0509000000000000" pitchFamily="49" charset="-128"/>
              <a:ea typeface="ＤＦ特太ゴシック体" panose="020B0509000000000000" pitchFamily="49" charset="-128"/>
            </a:endParaRPr>
          </a:p>
          <a:p>
            <a:pPr defTabSz="844083">
              <a:defRPr/>
            </a:pPr>
            <a:endPar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376973" y="3092251"/>
            <a:ext cx="1517829" cy="352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lnSpc>
                <a:spcPts val="1108"/>
              </a:lnSpc>
              <a:defRPr/>
            </a:pPr>
            <a:r>
              <a:rPr lang="ja-JP" altLang="en-US" sz="1108" dirty="0">
                <a:solidFill>
                  <a:prstClr val="white"/>
                </a:solidFill>
                <a:latin typeface="Calibri"/>
                <a:ea typeface="ＭＳ Ｐゴシック" panose="020B0600070205080204" pitchFamily="50" charset="-128"/>
              </a:rPr>
              <a:t>施設の運転・維持管理</a:t>
            </a:r>
            <a:endParaRPr lang="en-US" altLang="ja-JP" sz="1108" dirty="0">
              <a:solidFill>
                <a:prstClr val="white"/>
              </a:solidFill>
              <a:latin typeface="Calibri"/>
              <a:ea typeface="ＭＳ Ｐゴシック" panose="020B0600070205080204" pitchFamily="50" charset="-128"/>
            </a:endParaRPr>
          </a:p>
          <a:p>
            <a:pPr algn="ctr" defTabSz="844083">
              <a:lnSpc>
                <a:spcPts val="1108"/>
              </a:lnSpc>
              <a:defRPr/>
            </a:pPr>
            <a:r>
              <a:rPr lang="en-US" altLang="ja-JP" sz="1108" dirty="0">
                <a:solidFill>
                  <a:prstClr val="white"/>
                </a:solidFill>
                <a:latin typeface="Calibri"/>
                <a:ea typeface="ＭＳ Ｐゴシック" panose="020B0600070205080204" pitchFamily="50" charset="-128"/>
              </a:rPr>
              <a:t>(Operate</a:t>
            </a:r>
            <a:r>
              <a:rPr lang="ja-JP" altLang="en-US" sz="1108" dirty="0">
                <a:solidFill>
                  <a:prstClr val="white"/>
                </a:solidFill>
                <a:latin typeface="Calibri"/>
                <a:ea typeface="ＭＳ Ｐゴシック" panose="020B0600070205080204" pitchFamily="50" charset="-128"/>
              </a:rPr>
              <a:t>）</a:t>
            </a:r>
          </a:p>
        </p:txBody>
      </p:sp>
      <p:sp>
        <p:nvSpPr>
          <p:cNvPr id="17" name="正方形/長方形 16"/>
          <p:cNvSpPr/>
          <p:nvPr/>
        </p:nvSpPr>
        <p:spPr>
          <a:xfrm>
            <a:off x="1851578" y="2221966"/>
            <a:ext cx="1656919" cy="3382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lnSpc>
                <a:spcPts val="1108"/>
              </a:lnSpc>
              <a:defRPr/>
            </a:pPr>
            <a:r>
              <a:rPr lang="ja-JP" altLang="en-US" sz="1108" dirty="0">
                <a:solidFill>
                  <a:prstClr val="white"/>
                </a:solidFill>
                <a:latin typeface="Calibri"/>
                <a:ea typeface="ＭＳ Ｐゴシック" panose="020B0600070205080204" pitchFamily="50" charset="-128"/>
              </a:rPr>
              <a:t>施設の運転・維持管理</a:t>
            </a:r>
            <a:endParaRPr lang="en-US" altLang="ja-JP" sz="1108" dirty="0">
              <a:solidFill>
                <a:prstClr val="white"/>
              </a:solidFill>
              <a:latin typeface="Calibri"/>
              <a:ea typeface="ＭＳ Ｐゴシック" panose="020B0600070205080204" pitchFamily="50" charset="-128"/>
            </a:endParaRPr>
          </a:p>
          <a:p>
            <a:pPr algn="ctr" defTabSz="844083">
              <a:lnSpc>
                <a:spcPts val="1108"/>
              </a:lnSpc>
              <a:defRPr/>
            </a:pPr>
            <a:r>
              <a:rPr lang="en-US" altLang="ja-JP" sz="1108" dirty="0">
                <a:solidFill>
                  <a:prstClr val="white"/>
                </a:solidFill>
                <a:latin typeface="Calibri"/>
                <a:ea typeface="ＭＳ Ｐゴシック" panose="020B0600070205080204" pitchFamily="50" charset="-128"/>
              </a:rPr>
              <a:t>(Operate</a:t>
            </a:r>
            <a:r>
              <a:rPr lang="ja-JP" altLang="en-US" sz="1108" dirty="0">
                <a:solidFill>
                  <a:prstClr val="white"/>
                </a:solidFill>
                <a:latin typeface="Calibri"/>
                <a:ea typeface="ＭＳ Ｐゴシック" panose="020B0600070205080204" pitchFamily="50" charset="-128"/>
              </a:rPr>
              <a:t>）</a:t>
            </a:r>
          </a:p>
        </p:txBody>
      </p:sp>
      <p:sp>
        <p:nvSpPr>
          <p:cNvPr id="18" name="正方形/長方形 17"/>
          <p:cNvSpPr/>
          <p:nvPr/>
        </p:nvSpPr>
        <p:spPr>
          <a:xfrm>
            <a:off x="340944" y="2216823"/>
            <a:ext cx="1415030" cy="342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lnSpc>
                <a:spcPts val="1108"/>
              </a:lnSpc>
              <a:defRPr/>
            </a:pPr>
            <a:r>
              <a:rPr lang="ja-JP" altLang="en-US" sz="1108" dirty="0">
                <a:solidFill>
                  <a:prstClr val="white"/>
                </a:solidFill>
                <a:latin typeface="Calibri"/>
                <a:ea typeface="ＭＳ Ｐゴシック" panose="020B0600070205080204" pitchFamily="50" charset="-128"/>
              </a:rPr>
              <a:t>施設の設計・建設 </a:t>
            </a:r>
            <a:r>
              <a:rPr lang="en-US" altLang="ja-JP" sz="1108" dirty="0">
                <a:solidFill>
                  <a:prstClr val="white"/>
                </a:solidFill>
                <a:latin typeface="Calibri"/>
                <a:ea typeface="ＭＳ Ｐゴシック" panose="020B0600070205080204" pitchFamily="50" charset="-128"/>
              </a:rPr>
              <a:t>(Design-Build</a:t>
            </a:r>
            <a:r>
              <a:rPr lang="ja-JP" altLang="en-US" sz="1108" dirty="0">
                <a:solidFill>
                  <a:prstClr val="white"/>
                </a:solidFill>
                <a:latin typeface="Calibri"/>
                <a:ea typeface="ＭＳ Ｐゴシック" panose="020B0600070205080204" pitchFamily="50" charset="-128"/>
              </a:rPr>
              <a:t>）</a:t>
            </a:r>
          </a:p>
        </p:txBody>
      </p:sp>
      <p:sp>
        <p:nvSpPr>
          <p:cNvPr id="19" name="正方形/長方形 18"/>
          <p:cNvSpPr/>
          <p:nvPr/>
        </p:nvSpPr>
        <p:spPr>
          <a:xfrm>
            <a:off x="3264760" y="1526639"/>
            <a:ext cx="1695198" cy="326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lnSpc>
                <a:spcPts val="1108"/>
              </a:lnSpc>
              <a:defRPr/>
            </a:pPr>
            <a:r>
              <a:rPr lang="ja-JP" altLang="en-US" sz="1108" dirty="0">
                <a:solidFill>
                  <a:prstClr val="white"/>
                </a:solidFill>
                <a:latin typeface="Calibri"/>
                <a:ea typeface="ＭＳ Ｐゴシック" panose="020B0600070205080204" pitchFamily="50" charset="-128"/>
              </a:rPr>
              <a:t>施設の運転・維持管理</a:t>
            </a:r>
            <a:endParaRPr lang="en-US" altLang="ja-JP" sz="1108" dirty="0">
              <a:solidFill>
                <a:prstClr val="white"/>
              </a:solidFill>
              <a:latin typeface="Calibri"/>
              <a:ea typeface="ＭＳ Ｐゴシック" panose="020B0600070205080204" pitchFamily="50" charset="-128"/>
            </a:endParaRPr>
          </a:p>
          <a:p>
            <a:pPr algn="ctr" defTabSz="844083">
              <a:lnSpc>
                <a:spcPts val="1108"/>
              </a:lnSpc>
              <a:defRPr/>
            </a:pPr>
            <a:r>
              <a:rPr lang="en-US" altLang="ja-JP" sz="1108" dirty="0">
                <a:solidFill>
                  <a:prstClr val="white"/>
                </a:solidFill>
                <a:latin typeface="Calibri"/>
                <a:ea typeface="ＭＳ Ｐゴシック" panose="020B0600070205080204" pitchFamily="50" charset="-128"/>
              </a:rPr>
              <a:t>(Operate</a:t>
            </a:r>
            <a:r>
              <a:rPr lang="ja-JP" altLang="en-US" sz="1108" dirty="0">
                <a:solidFill>
                  <a:prstClr val="white"/>
                </a:solidFill>
                <a:latin typeface="Calibri"/>
                <a:ea typeface="ＭＳ Ｐゴシック" panose="020B0600070205080204" pitchFamily="50" charset="-128"/>
              </a:rPr>
              <a:t>）</a:t>
            </a:r>
          </a:p>
        </p:txBody>
      </p:sp>
      <p:sp>
        <p:nvSpPr>
          <p:cNvPr id="20" name="正方形/長方形 19"/>
          <p:cNvSpPr/>
          <p:nvPr/>
        </p:nvSpPr>
        <p:spPr>
          <a:xfrm>
            <a:off x="1784669" y="1529276"/>
            <a:ext cx="1401020" cy="340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lnSpc>
                <a:spcPts val="1108"/>
              </a:lnSpc>
              <a:defRPr/>
            </a:pPr>
            <a:r>
              <a:rPr lang="ja-JP" altLang="en-US" sz="1108" dirty="0">
                <a:solidFill>
                  <a:prstClr val="white"/>
                </a:solidFill>
                <a:latin typeface="Calibri"/>
                <a:ea typeface="ＭＳ Ｐゴシック" panose="020B0600070205080204" pitchFamily="50" charset="-128"/>
              </a:rPr>
              <a:t>施設の設計・建設 </a:t>
            </a:r>
            <a:r>
              <a:rPr lang="en-US" altLang="ja-JP" sz="1108" dirty="0">
                <a:solidFill>
                  <a:prstClr val="white"/>
                </a:solidFill>
                <a:latin typeface="Calibri"/>
                <a:ea typeface="ＭＳ Ｐゴシック" panose="020B0600070205080204" pitchFamily="50" charset="-128"/>
              </a:rPr>
              <a:t>(Design-Build</a:t>
            </a:r>
            <a:r>
              <a:rPr lang="ja-JP" altLang="en-US" sz="1108" dirty="0">
                <a:solidFill>
                  <a:prstClr val="white"/>
                </a:solidFill>
                <a:latin typeface="Calibri"/>
                <a:ea typeface="ＭＳ Ｐゴシック" panose="020B0600070205080204" pitchFamily="50" charset="-128"/>
              </a:rPr>
              <a:t>）</a:t>
            </a:r>
          </a:p>
        </p:txBody>
      </p:sp>
      <p:sp>
        <p:nvSpPr>
          <p:cNvPr id="21" name="正方形/長方形 20"/>
          <p:cNvSpPr/>
          <p:nvPr/>
        </p:nvSpPr>
        <p:spPr>
          <a:xfrm>
            <a:off x="7039553" y="1397823"/>
            <a:ext cx="1578236" cy="41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lnSpc>
                <a:spcPts val="1385"/>
              </a:lnSpc>
              <a:defRPr/>
            </a:pPr>
            <a:r>
              <a:rPr lang="ja-JP" altLang="en-US" sz="1108" dirty="0">
                <a:solidFill>
                  <a:prstClr val="white"/>
                </a:solidFill>
                <a:latin typeface="Calibri"/>
                <a:ea typeface="ＭＳ Ｐゴシック" panose="020B0600070205080204" pitchFamily="50" charset="-128"/>
              </a:rPr>
              <a:t>施設の運転・維持管理</a:t>
            </a:r>
            <a:endParaRPr lang="en-US" altLang="ja-JP" sz="1108" dirty="0">
              <a:solidFill>
                <a:prstClr val="white"/>
              </a:solidFill>
              <a:latin typeface="Calibri"/>
              <a:ea typeface="ＭＳ Ｐゴシック" panose="020B0600070205080204" pitchFamily="50" charset="-128"/>
            </a:endParaRPr>
          </a:p>
          <a:p>
            <a:pPr algn="ctr" defTabSz="844083">
              <a:lnSpc>
                <a:spcPts val="1385"/>
              </a:lnSpc>
              <a:defRPr/>
            </a:pPr>
            <a:r>
              <a:rPr lang="en-US" altLang="ja-JP" sz="1108" dirty="0">
                <a:solidFill>
                  <a:prstClr val="white"/>
                </a:solidFill>
                <a:latin typeface="Calibri"/>
                <a:ea typeface="ＭＳ Ｐゴシック" panose="020B0600070205080204" pitchFamily="50" charset="-128"/>
              </a:rPr>
              <a:t>(Operate</a:t>
            </a:r>
            <a:r>
              <a:rPr lang="ja-JP" altLang="en-US" sz="1108" dirty="0">
                <a:solidFill>
                  <a:prstClr val="white"/>
                </a:solidFill>
                <a:latin typeface="Calibri"/>
                <a:ea typeface="ＭＳ Ｐゴシック" panose="020B0600070205080204" pitchFamily="50" charset="-128"/>
              </a:rPr>
              <a:t>）</a:t>
            </a:r>
          </a:p>
        </p:txBody>
      </p:sp>
      <p:sp>
        <p:nvSpPr>
          <p:cNvPr id="22" name="正方形/長方形 21"/>
          <p:cNvSpPr/>
          <p:nvPr/>
        </p:nvSpPr>
        <p:spPr>
          <a:xfrm>
            <a:off x="5508105" y="1399378"/>
            <a:ext cx="1415030" cy="41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lnSpc>
                <a:spcPts val="1385"/>
              </a:lnSpc>
              <a:defRPr/>
            </a:pPr>
            <a:r>
              <a:rPr lang="ja-JP" altLang="en-US" sz="1108" dirty="0">
                <a:solidFill>
                  <a:prstClr val="white"/>
                </a:solidFill>
                <a:latin typeface="Calibri"/>
                <a:ea typeface="ＭＳ Ｐゴシック" panose="020B0600070205080204" pitchFamily="50" charset="-128"/>
              </a:rPr>
              <a:t>施設の設計・建設 </a:t>
            </a:r>
            <a:r>
              <a:rPr lang="en-US" altLang="ja-JP" sz="1108" dirty="0">
                <a:solidFill>
                  <a:prstClr val="white"/>
                </a:solidFill>
                <a:latin typeface="Calibri"/>
                <a:ea typeface="ＭＳ Ｐゴシック" panose="020B0600070205080204" pitchFamily="50" charset="-128"/>
              </a:rPr>
              <a:t>(Design-Build</a:t>
            </a:r>
            <a:r>
              <a:rPr lang="ja-JP" altLang="en-US" sz="1108" dirty="0">
                <a:solidFill>
                  <a:prstClr val="white"/>
                </a:solidFill>
                <a:latin typeface="Calibri"/>
                <a:ea typeface="ＭＳ Ｐゴシック" panose="020B0600070205080204" pitchFamily="50" charset="-128"/>
              </a:rPr>
              <a:t>）</a:t>
            </a:r>
          </a:p>
        </p:txBody>
      </p:sp>
      <p:sp>
        <p:nvSpPr>
          <p:cNvPr id="23" name="正方形/長方形 22"/>
          <p:cNvSpPr/>
          <p:nvPr/>
        </p:nvSpPr>
        <p:spPr>
          <a:xfrm>
            <a:off x="6021781" y="2283448"/>
            <a:ext cx="1941865" cy="41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lnSpc>
                <a:spcPts val="1385"/>
              </a:lnSpc>
              <a:defRPr/>
            </a:pPr>
            <a:r>
              <a:rPr lang="ja-JP" altLang="en-US" sz="1292" dirty="0">
                <a:solidFill>
                  <a:prstClr val="white"/>
                </a:solidFill>
                <a:latin typeface="Calibri"/>
                <a:ea typeface="ＭＳ Ｐゴシック" panose="020B0600070205080204" pitchFamily="50" charset="-128"/>
              </a:rPr>
              <a:t>料金の設定・収受</a:t>
            </a:r>
            <a:r>
              <a:rPr lang="en-US" altLang="ja-JP" sz="1108" baseline="30000" dirty="0">
                <a:solidFill>
                  <a:prstClr val="white"/>
                </a:solidFill>
                <a:latin typeface="Calibri"/>
                <a:ea typeface="ＭＳ Ｐゴシック" panose="020B0600070205080204" pitchFamily="50" charset="-128"/>
              </a:rPr>
              <a:t>※</a:t>
            </a:r>
            <a:r>
              <a:rPr lang="ja-JP" altLang="en-US" sz="1108" baseline="30000" dirty="0">
                <a:solidFill>
                  <a:prstClr val="white"/>
                </a:solidFill>
                <a:latin typeface="Calibri"/>
                <a:ea typeface="ＭＳ Ｐゴシック" panose="020B0600070205080204" pitchFamily="50" charset="-128"/>
              </a:rPr>
              <a:t>）</a:t>
            </a:r>
            <a:endParaRPr lang="en-US" altLang="ja-JP" sz="1108" baseline="30000" dirty="0">
              <a:solidFill>
                <a:prstClr val="white"/>
              </a:solidFill>
              <a:latin typeface="Calibri"/>
              <a:ea typeface="ＭＳ Ｐゴシック" panose="020B0600070205080204" pitchFamily="50" charset="-128"/>
            </a:endParaRPr>
          </a:p>
        </p:txBody>
      </p:sp>
      <p:sp>
        <p:nvSpPr>
          <p:cNvPr id="24" name="正方形/長方形 23"/>
          <p:cNvSpPr/>
          <p:nvPr/>
        </p:nvSpPr>
        <p:spPr>
          <a:xfrm>
            <a:off x="6699006" y="2698313"/>
            <a:ext cx="2265483" cy="194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844083">
              <a:lnSpc>
                <a:spcPts val="1200"/>
              </a:lnSpc>
              <a:defRPr/>
            </a:pPr>
            <a:r>
              <a:rPr lang="en-US" altLang="ja-JP" sz="831" dirty="0">
                <a:solidFill>
                  <a:prstClr val="black"/>
                </a:solidFill>
                <a:latin typeface="Calibri"/>
                <a:ea typeface="ＭＳ Ｐゴシック" panose="020B0600070205080204" pitchFamily="50" charset="-128"/>
              </a:rPr>
              <a:t>※</a:t>
            </a:r>
            <a:r>
              <a:rPr lang="ja-JP" altLang="en-US" sz="831" dirty="0">
                <a:solidFill>
                  <a:prstClr val="black"/>
                </a:solidFill>
                <a:latin typeface="Calibri"/>
                <a:ea typeface="ＭＳ Ｐゴシック" panose="020B0600070205080204" pitchFamily="50" charset="-128"/>
              </a:rPr>
              <a:t>）条例で定められた範囲に限る。</a:t>
            </a:r>
            <a:endParaRPr lang="en-US" altLang="ja-JP" sz="831" baseline="30000" dirty="0">
              <a:solidFill>
                <a:prstClr val="black"/>
              </a:solidFill>
              <a:latin typeface="Calibri"/>
              <a:ea typeface="ＭＳ Ｐゴシック" panose="020B0600070205080204" pitchFamily="50" charset="-128"/>
            </a:endParaRPr>
          </a:p>
        </p:txBody>
      </p:sp>
      <p:sp>
        <p:nvSpPr>
          <p:cNvPr id="25" name="円/楕円 24"/>
          <p:cNvSpPr/>
          <p:nvPr/>
        </p:nvSpPr>
        <p:spPr>
          <a:xfrm>
            <a:off x="5817325" y="988142"/>
            <a:ext cx="2314700" cy="49375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r>
              <a:rPr lang="en-US" altLang="ja-JP" sz="1477" b="1" dirty="0">
                <a:solidFill>
                  <a:srgbClr val="FF0000"/>
                </a:solidFill>
                <a:latin typeface="ＤＦ特太ゴシック体" panose="020B0509000000000000" pitchFamily="49" charset="-128"/>
                <a:ea typeface="ＤＦ特太ゴシック体" panose="020B0509000000000000" pitchFamily="49" charset="-128"/>
              </a:rPr>
              <a:t>【</a:t>
            </a:r>
            <a:r>
              <a:rPr lang="ja-JP" altLang="en-US" sz="1477" b="1" dirty="0">
                <a:solidFill>
                  <a:srgbClr val="FF0000"/>
                </a:solidFill>
                <a:latin typeface="ＤＦ特太ゴシック体" panose="020B0509000000000000" pitchFamily="49" charset="-128"/>
                <a:ea typeface="ＤＦ特太ゴシック体" panose="020B0509000000000000" pitchFamily="49" charset="-128"/>
              </a:rPr>
              <a:t>事業経営</a:t>
            </a:r>
            <a:r>
              <a:rPr lang="en-US" altLang="ja-JP" sz="1477" b="1" dirty="0">
                <a:solidFill>
                  <a:srgbClr val="FF0000"/>
                </a:solidFill>
                <a:latin typeface="ＤＦ特太ゴシック体" panose="020B0509000000000000" pitchFamily="49" charset="-128"/>
                <a:ea typeface="ＤＦ特太ゴシック体" panose="020B0509000000000000" pitchFamily="49" charset="-128"/>
              </a:rPr>
              <a:t>】</a:t>
            </a:r>
            <a:endParaRPr lang="ja-JP" altLang="en-US" sz="1477" b="1"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28" name="加算記号 27"/>
          <p:cNvSpPr/>
          <p:nvPr/>
        </p:nvSpPr>
        <p:spPr>
          <a:xfrm>
            <a:off x="6776688" y="1814242"/>
            <a:ext cx="432048" cy="440734"/>
          </a:xfrm>
          <a:prstGeom prst="mathPlus">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Calibri"/>
              <a:ea typeface="ＭＳ Ｐゴシック" panose="020B0600070205080204" pitchFamily="50" charset="-128"/>
            </a:endParaRPr>
          </a:p>
        </p:txBody>
      </p:sp>
      <p:graphicFrame>
        <p:nvGraphicFramePr>
          <p:cNvPr id="29" name="表 28"/>
          <p:cNvGraphicFramePr>
            <a:graphicFrameLocks noGrp="1"/>
          </p:cNvGraphicFramePr>
          <p:nvPr/>
        </p:nvGraphicFramePr>
        <p:xfrm>
          <a:off x="48996" y="4293095"/>
          <a:ext cx="8987500" cy="2088058"/>
        </p:xfrm>
        <a:graphic>
          <a:graphicData uri="http://schemas.openxmlformats.org/drawingml/2006/table">
            <a:tbl>
              <a:tblPr firstRow="1" bandRow="1">
                <a:tableStyleId>{5940675A-B579-460E-94D1-54222C63F5DA}</a:tableStyleId>
              </a:tblPr>
              <a:tblGrid>
                <a:gridCol w="335256">
                  <a:extLst>
                    <a:ext uri="{9D8B030D-6E8A-4147-A177-3AD203B41FA5}">
                      <a16:colId xmlns:a16="http://schemas.microsoft.com/office/drawing/2014/main" val="20000"/>
                    </a:ext>
                  </a:extLst>
                </a:gridCol>
                <a:gridCol w="432612">
                  <a:extLst>
                    <a:ext uri="{9D8B030D-6E8A-4147-A177-3AD203B41FA5}">
                      <a16:colId xmlns:a16="http://schemas.microsoft.com/office/drawing/2014/main" val="20001"/>
                    </a:ext>
                  </a:extLst>
                </a:gridCol>
                <a:gridCol w="1838882">
                  <a:extLst>
                    <a:ext uri="{9D8B030D-6E8A-4147-A177-3AD203B41FA5}">
                      <a16:colId xmlns:a16="http://schemas.microsoft.com/office/drawing/2014/main" val="20002"/>
                    </a:ext>
                  </a:extLst>
                </a:gridCol>
                <a:gridCol w="973098">
                  <a:extLst>
                    <a:ext uri="{9D8B030D-6E8A-4147-A177-3AD203B41FA5}">
                      <a16:colId xmlns:a16="http://schemas.microsoft.com/office/drawing/2014/main" val="20003"/>
                    </a:ext>
                  </a:extLst>
                </a:gridCol>
                <a:gridCol w="1469771">
                  <a:extLst>
                    <a:ext uri="{9D8B030D-6E8A-4147-A177-3AD203B41FA5}">
                      <a16:colId xmlns:a16="http://schemas.microsoft.com/office/drawing/2014/main" val="20004"/>
                    </a:ext>
                  </a:extLst>
                </a:gridCol>
                <a:gridCol w="3937881">
                  <a:extLst>
                    <a:ext uri="{9D8B030D-6E8A-4147-A177-3AD203B41FA5}">
                      <a16:colId xmlns:a16="http://schemas.microsoft.com/office/drawing/2014/main" val="20005"/>
                    </a:ext>
                  </a:extLst>
                </a:gridCol>
              </a:tblGrid>
              <a:tr h="348714">
                <a:tc gridSpan="2">
                  <a:txBody>
                    <a:bodyPr/>
                    <a:lstStyle/>
                    <a:p>
                      <a:r>
                        <a:rPr kumimoji="1" lang="ja-JP" altLang="en-US" sz="1000" dirty="0"/>
                        <a:t>契約期間</a:t>
                      </a:r>
                      <a:endParaRPr kumimoji="1" lang="ja-JP" altLang="en-US" sz="1000" b="0" dirty="0">
                        <a:solidFill>
                          <a:schemeClr val="tx1"/>
                        </a:solidFill>
                      </a:endParaRPr>
                    </a:p>
                  </a:txBody>
                  <a:tcPr marT="42203" marB="42203" anchor="ctr"/>
                </a:tc>
                <a:tc hMerge="1">
                  <a:txBody>
                    <a:bodyPr/>
                    <a:lstStyle/>
                    <a:p>
                      <a:endParaRPr kumimoji="1" lang="ja-JP" altLang="en-US"/>
                    </a:p>
                  </a:txBody>
                  <a:tcPr/>
                </a:tc>
                <a:tc>
                  <a:txBody>
                    <a:bodyPr/>
                    <a:lstStyle/>
                    <a:p>
                      <a:r>
                        <a:rPr kumimoji="1" lang="en-US" altLang="ja-JP" sz="1000" dirty="0"/>
                        <a:t>3</a:t>
                      </a:r>
                      <a:r>
                        <a:rPr kumimoji="1" lang="ja-JP" altLang="en-US" sz="1000" dirty="0"/>
                        <a:t>～</a:t>
                      </a:r>
                      <a:r>
                        <a:rPr kumimoji="1" lang="en-US" altLang="ja-JP" sz="1000" dirty="0"/>
                        <a:t>5</a:t>
                      </a:r>
                      <a:r>
                        <a:rPr kumimoji="1" lang="ja-JP" altLang="en-US" sz="1000" dirty="0"/>
                        <a:t>年が一般的</a:t>
                      </a:r>
                      <a:endParaRPr kumimoji="1" lang="ja-JP" altLang="en-US" sz="1000" b="0" dirty="0">
                        <a:solidFill>
                          <a:schemeClr val="tx1"/>
                        </a:solidFill>
                      </a:endParaRPr>
                    </a:p>
                  </a:txBody>
                  <a:tcPr marT="42203" marB="42203" anchor="ctr"/>
                </a:tc>
                <a:tc>
                  <a:txBody>
                    <a:bodyPr/>
                    <a:lstStyle/>
                    <a:p>
                      <a:r>
                        <a:rPr kumimoji="1" lang="en-US" altLang="ja-JP" sz="1000" dirty="0"/>
                        <a:t>5</a:t>
                      </a:r>
                      <a:r>
                        <a:rPr kumimoji="1" lang="ja-JP" altLang="en-US" sz="1000" dirty="0"/>
                        <a:t>～</a:t>
                      </a:r>
                      <a:r>
                        <a:rPr kumimoji="1" lang="en-US" altLang="ja-JP" sz="1000" dirty="0"/>
                        <a:t>20 </a:t>
                      </a:r>
                      <a:r>
                        <a:rPr kumimoji="1" lang="ja-JP" altLang="en-US" sz="1000" dirty="0"/>
                        <a:t>年程度</a:t>
                      </a:r>
                      <a:endParaRPr kumimoji="1" lang="ja-JP" altLang="en-US" sz="1000" b="0" dirty="0">
                        <a:solidFill>
                          <a:schemeClr val="tx1"/>
                        </a:solidFill>
                      </a:endParaRPr>
                    </a:p>
                  </a:txBody>
                  <a:tcPr marT="42203" marB="42203" anchor="ctr">
                    <a:solidFill>
                      <a:schemeClr val="accent5">
                        <a:lumMod val="20000"/>
                        <a:lumOff val="80000"/>
                      </a:schemeClr>
                    </a:solidFill>
                  </a:tcPr>
                </a:tc>
                <a:tc>
                  <a:txBody>
                    <a:bodyPr/>
                    <a:lstStyle/>
                    <a:p>
                      <a:r>
                        <a:rPr kumimoji="1" lang="en-US" altLang="ja-JP" sz="1000" dirty="0"/>
                        <a:t>20</a:t>
                      </a:r>
                      <a:r>
                        <a:rPr kumimoji="1" lang="ja-JP" altLang="en-US" sz="1000" dirty="0"/>
                        <a:t>年程度</a:t>
                      </a:r>
                      <a:endParaRPr kumimoji="1" lang="ja-JP" altLang="en-US" sz="1000" b="0" dirty="0">
                        <a:solidFill>
                          <a:schemeClr val="tx1"/>
                        </a:solidFill>
                      </a:endParaRPr>
                    </a:p>
                  </a:txBody>
                  <a:tcPr marT="42203" marB="42203" anchor="ctr">
                    <a:solidFill>
                      <a:schemeClr val="tx2">
                        <a:lumMod val="40000"/>
                        <a:lumOff val="60000"/>
                      </a:schemeClr>
                    </a:solidFill>
                  </a:tcPr>
                </a:tc>
                <a:tc>
                  <a:txBody>
                    <a:bodyPr/>
                    <a:lstStyle/>
                    <a:p>
                      <a:r>
                        <a:rPr kumimoji="1" lang="en-US" altLang="ja-JP" sz="1000" b="0" dirty="0">
                          <a:solidFill>
                            <a:schemeClr val="tx1"/>
                          </a:solidFill>
                        </a:rPr>
                        <a:t>20</a:t>
                      </a:r>
                      <a:r>
                        <a:rPr kumimoji="1" lang="ja-JP" altLang="en-US" sz="1000" b="0" dirty="0">
                          <a:solidFill>
                            <a:schemeClr val="tx1"/>
                          </a:solidFill>
                        </a:rPr>
                        <a:t>年以上が一般的（他分野の例）</a:t>
                      </a:r>
                    </a:p>
                  </a:txBody>
                  <a:tcPr marT="42203" marB="42203" anchor="ctr">
                    <a:solidFill>
                      <a:schemeClr val="accent6">
                        <a:lumMod val="40000"/>
                        <a:lumOff val="60000"/>
                      </a:schemeClr>
                    </a:solidFill>
                  </a:tcPr>
                </a:tc>
                <a:extLst>
                  <a:ext uri="{0D108BD9-81ED-4DB2-BD59-A6C34878D82A}">
                    <a16:rowId xmlns:a16="http://schemas.microsoft.com/office/drawing/2014/main" val="10000"/>
                  </a:ext>
                </a:extLst>
              </a:tr>
              <a:tr h="970671">
                <a:tc rowSpan="2">
                  <a:txBody>
                    <a:bodyPr/>
                    <a:lstStyle/>
                    <a:p>
                      <a:pPr algn="ctr"/>
                      <a:r>
                        <a:rPr kumimoji="1" lang="ja-JP" altLang="en-US" sz="1000" b="0" dirty="0"/>
                        <a:t>メリット</a:t>
                      </a:r>
                    </a:p>
                  </a:txBody>
                  <a:tcPr marT="42203" marB="42203" anchor="ctr">
                    <a:lnR w="12700" cap="flat" cmpd="sng" algn="ctr">
                      <a:solidFill>
                        <a:schemeClr val="tx1"/>
                      </a:solidFill>
                      <a:prstDash val="solid"/>
                      <a:round/>
                      <a:headEnd type="none" w="med" len="med"/>
                      <a:tailEnd type="none" w="med" len="med"/>
                    </a:lnR>
                  </a:tcPr>
                </a:tc>
                <a:tc>
                  <a:txBody>
                    <a:bodyPr/>
                    <a:lstStyle/>
                    <a:p>
                      <a:pPr algn="ctr"/>
                      <a:r>
                        <a:rPr kumimoji="1" lang="ja-JP" altLang="en-US" sz="1000" b="0" dirty="0"/>
                        <a:t>水道事業者</a:t>
                      </a:r>
                      <a:endParaRPr kumimoji="1" lang="en-US" altLang="ja-JP" sz="1000" b="0" dirty="0"/>
                    </a:p>
                  </a:txBody>
                  <a:tcPr marT="42203" marB="42203" anchor="ctr">
                    <a:lnL w="12700" cap="flat" cmpd="sng" algn="ctr">
                      <a:solidFill>
                        <a:schemeClr val="tx1"/>
                      </a:solidFill>
                      <a:prstDash val="solid"/>
                      <a:round/>
                      <a:headEnd type="none" w="med" len="med"/>
                      <a:tailEnd type="none" w="med" len="med"/>
                    </a:lnL>
                  </a:tcPr>
                </a:tc>
                <a:tc>
                  <a:txBody>
                    <a:bodyPr/>
                    <a:lstStyle/>
                    <a:p>
                      <a:r>
                        <a:rPr kumimoji="1" lang="ja-JP" altLang="en-US" sz="1000" b="0" dirty="0"/>
                        <a:t>・専門的な知識が要求される業務において、民間の技術力を活用</a:t>
                      </a:r>
                      <a:endParaRPr kumimoji="1" lang="en-US" altLang="ja-JP" sz="1000" b="0" dirty="0"/>
                    </a:p>
                  </a:txBody>
                  <a:tcPr marT="42203" marB="42203"/>
                </a:tc>
                <a:tc gridSpan="2">
                  <a:txBody>
                    <a:bodyPr/>
                    <a:lstStyle/>
                    <a:p>
                      <a:r>
                        <a:rPr kumimoji="1" lang="ja-JP" altLang="en-US" sz="1000" b="0" dirty="0"/>
                        <a:t>・性能発注による民間のノウハウの活用</a:t>
                      </a:r>
                      <a:endParaRPr kumimoji="1" lang="en-US" altLang="ja-JP" sz="1000" b="0" dirty="0"/>
                    </a:p>
                    <a:p>
                      <a:r>
                        <a:rPr kumimoji="1" lang="ja-JP" altLang="en-US" sz="1000" b="0" dirty="0"/>
                        <a:t>・業務遂行のための人材の補完</a:t>
                      </a:r>
                      <a:endParaRPr kumimoji="1" lang="en-US" altLang="ja-JP" sz="1000" b="0" dirty="0"/>
                    </a:p>
                    <a:p>
                      <a:r>
                        <a:rPr kumimoji="1" lang="ja-JP" altLang="en-US" sz="1000" b="0" dirty="0"/>
                        <a:t>・長期、包括の委託により、さらに業務の効率化が図られ、財政負担の軽減</a:t>
                      </a:r>
                      <a:endParaRPr kumimoji="1" lang="en-US" altLang="ja-JP" sz="1000" b="0" dirty="0"/>
                    </a:p>
                    <a:p>
                      <a:r>
                        <a:rPr kumimoji="1" lang="ja-JP" altLang="en-US" sz="1000" b="0" dirty="0"/>
                        <a:t>・ＰＦＩでは、民間の資金調達により、財政支出の平準化が可能</a:t>
                      </a:r>
                      <a:endParaRPr kumimoji="1" lang="en-US" altLang="ja-JP" sz="1000" b="0" dirty="0"/>
                    </a:p>
                  </a:txBody>
                  <a:tcPr marT="42203" marB="42203">
                    <a:solidFill>
                      <a:schemeClr val="tx2">
                        <a:lumMod val="40000"/>
                        <a:lumOff val="60000"/>
                      </a:schemeClr>
                    </a:solidFill>
                  </a:tcPr>
                </a:tc>
                <a:tc hMerge="1">
                  <a:txBody>
                    <a:bodyPr/>
                    <a:lstStyle/>
                    <a:p>
                      <a:endParaRPr kumimoji="1" lang="ja-JP" altLang="en-US" sz="1100" b="0" dirty="0"/>
                    </a:p>
                  </a:txBody>
                  <a:tcPr anchor="ctr">
                    <a:solidFill>
                      <a:schemeClr val="accent6">
                        <a:lumMod val="60000"/>
                        <a:lumOff val="40000"/>
                      </a:schemeClr>
                    </a:solidFill>
                  </a:tcPr>
                </a:tc>
                <a:tc>
                  <a:txBody>
                    <a:bodyPr/>
                    <a:lstStyle/>
                    <a:p>
                      <a:r>
                        <a:rPr kumimoji="1" lang="ja-JP" altLang="en-US" sz="1000" b="0" dirty="0"/>
                        <a:t>・民間の技術力や経営ノウハウを活かした</a:t>
                      </a:r>
                      <a:r>
                        <a:rPr kumimoji="1" lang="ja-JP" altLang="en-US" sz="1000" b="1" u="sng" dirty="0">
                          <a:solidFill>
                            <a:srgbClr val="FF0000"/>
                          </a:solidFill>
                        </a:rPr>
                        <a:t>事業経営の改善</a:t>
                      </a:r>
                    </a:p>
                    <a:p>
                      <a:r>
                        <a:rPr kumimoji="1" lang="ja-JP" altLang="en-US" sz="1000" b="0" dirty="0"/>
                        <a:t>・技術職員の高齢化や減少に対応した</a:t>
                      </a:r>
                      <a:r>
                        <a:rPr kumimoji="1" lang="ja-JP" altLang="en-US" sz="1000" b="1" u="sng" dirty="0">
                          <a:solidFill>
                            <a:srgbClr val="FF0000"/>
                          </a:solidFill>
                        </a:rPr>
                        <a:t>人材確保・育成、技術の承継</a:t>
                      </a:r>
                      <a:endParaRPr kumimoji="1" lang="en-US" altLang="ja-JP" sz="1000" b="1" u="sng" dirty="0">
                        <a:solidFill>
                          <a:srgbClr val="FF0000"/>
                        </a:solidFill>
                      </a:endParaRPr>
                    </a:p>
                    <a:p>
                      <a:r>
                        <a:rPr kumimoji="1" lang="ja-JP" altLang="en-US" sz="1000" b="0" dirty="0"/>
                        <a:t>・民間の資金調達・運営権対価による</a:t>
                      </a:r>
                      <a:r>
                        <a:rPr kumimoji="1" lang="ja-JP" altLang="en-US" sz="1000" b="1" u="sng" dirty="0">
                          <a:solidFill>
                            <a:srgbClr val="FF0000"/>
                          </a:solidFill>
                        </a:rPr>
                        <a:t>財政負担の軽減</a:t>
                      </a:r>
                    </a:p>
                  </a:txBody>
                  <a:tcPr marT="42203" marB="42203">
                    <a:solidFill>
                      <a:schemeClr val="accent6">
                        <a:lumMod val="40000"/>
                        <a:lumOff val="60000"/>
                      </a:schemeClr>
                    </a:solidFill>
                  </a:tcPr>
                </a:tc>
                <a:extLst>
                  <a:ext uri="{0D108BD9-81ED-4DB2-BD59-A6C34878D82A}">
                    <a16:rowId xmlns:a16="http://schemas.microsoft.com/office/drawing/2014/main" val="10001"/>
                  </a:ext>
                </a:extLst>
              </a:tr>
              <a:tr h="740538">
                <a:tc vMerge="1">
                  <a:txBody>
                    <a:bodyPr/>
                    <a:lstStyle/>
                    <a:p>
                      <a:endParaRPr kumimoji="1" lang="ja-JP" altLang="en-US" sz="1050" b="0"/>
                    </a:p>
                  </a:txBody>
                  <a:tcPr anchor="ctr">
                    <a:lnR w="12700" cap="flat" cmpd="sng" algn="ctr">
                      <a:solidFill>
                        <a:schemeClr val="tx1"/>
                      </a:solidFill>
                      <a:prstDash val="solid"/>
                      <a:round/>
                      <a:headEnd type="none" w="med" len="med"/>
                      <a:tailEnd type="none" w="med" len="med"/>
                    </a:lnR>
                  </a:tcPr>
                </a:tc>
                <a:tc>
                  <a:txBody>
                    <a:bodyPr/>
                    <a:lstStyle/>
                    <a:p>
                      <a:pPr algn="ctr"/>
                      <a:r>
                        <a:rPr kumimoji="1" lang="ja-JP" altLang="en-US" sz="1000" b="0" dirty="0"/>
                        <a:t>民間企業</a:t>
                      </a:r>
                    </a:p>
                  </a:txBody>
                  <a:tcPr marT="42203" marB="42203" anchor="ctr">
                    <a:lnL w="12700" cap="flat" cmpd="sng" algn="ctr">
                      <a:solidFill>
                        <a:schemeClr val="tx1"/>
                      </a:solidFill>
                      <a:prstDash val="solid"/>
                      <a:round/>
                      <a:headEnd type="none" w="med" len="med"/>
                      <a:tailEnd type="none" w="med" len="med"/>
                    </a:lnL>
                  </a:tcPr>
                </a:tc>
                <a:tc>
                  <a:txBody>
                    <a:bodyPr/>
                    <a:lstStyle/>
                    <a:p>
                      <a:r>
                        <a:rPr kumimoji="1" lang="ja-JP" altLang="en-US" sz="1000" b="0" dirty="0"/>
                        <a:t>・運転・維持管理業務全般を包括して受託することにより、効率的な事業運営が可能</a:t>
                      </a:r>
                    </a:p>
                  </a:txBody>
                  <a:tcPr marT="42203" marB="42203"/>
                </a:tc>
                <a:tc gridSpan="2">
                  <a:txBody>
                    <a:bodyPr/>
                    <a:lstStyle/>
                    <a:p>
                      <a:r>
                        <a:rPr kumimoji="1" lang="ja-JP" altLang="en-US" sz="1000" b="0" dirty="0"/>
                        <a:t>・性能発注による裁量の拡大</a:t>
                      </a:r>
                    </a:p>
                  </a:txBody>
                  <a:tcPr marT="42203" marB="42203">
                    <a:solidFill>
                      <a:schemeClr val="tx2">
                        <a:lumMod val="40000"/>
                        <a:lumOff val="60000"/>
                      </a:schemeClr>
                    </a:solidFill>
                  </a:tcPr>
                </a:tc>
                <a:tc hMerge="1">
                  <a:txBody>
                    <a:bodyPr/>
                    <a:lstStyle/>
                    <a:p>
                      <a:endParaRPr kumimoji="1" lang="ja-JP" altLang="en-US" sz="1100" b="0" dirty="0"/>
                    </a:p>
                  </a:txBody>
                  <a:tcPr anchor="ctr">
                    <a:solidFill>
                      <a:schemeClr val="accent6">
                        <a:lumMod val="60000"/>
                        <a:lumOff val="40000"/>
                      </a:schemeClr>
                    </a:solidFill>
                  </a:tcPr>
                </a:tc>
                <a:tc>
                  <a:txBody>
                    <a:bodyPr/>
                    <a:lstStyle/>
                    <a:p>
                      <a:r>
                        <a:rPr kumimoji="1" lang="ja-JP" altLang="en-US" sz="1000" b="0" dirty="0"/>
                        <a:t>・</a:t>
                      </a:r>
                      <a:r>
                        <a:rPr kumimoji="1" lang="ja-JP" altLang="en-US" sz="1000" b="1" u="sng" dirty="0">
                          <a:solidFill>
                            <a:srgbClr val="FF0000"/>
                          </a:solidFill>
                        </a:rPr>
                        <a:t>事業経営</a:t>
                      </a:r>
                      <a:r>
                        <a:rPr kumimoji="1" lang="ja-JP" altLang="en-US" sz="1000" b="0" dirty="0"/>
                        <a:t>への</a:t>
                      </a:r>
                      <a:r>
                        <a:rPr kumimoji="1" lang="ja-JP" altLang="en-US" sz="1000" b="1" u="sng" dirty="0">
                          <a:solidFill>
                            <a:srgbClr val="FF0000"/>
                          </a:solidFill>
                        </a:rPr>
                        <a:t>参画が可能</a:t>
                      </a:r>
                      <a:endParaRPr kumimoji="1" lang="en-US" altLang="ja-JP" sz="1000" b="1" u="sng" dirty="0">
                        <a:solidFill>
                          <a:srgbClr val="FF0000"/>
                        </a:solidFill>
                      </a:endParaRPr>
                    </a:p>
                    <a:p>
                      <a:r>
                        <a:rPr kumimoji="1" lang="ja-JP" altLang="en-US" sz="1000" b="0" dirty="0"/>
                        <a:t>・事業運営についての</a:t>
                      </a:r>
                      <a:r>
                        <a:rPr kumimoji="1" lang="ja-JP" altLang="en-US" sz="1000" b="1" u="sng" dirty="0">
                          <a:solidFill>
                            <a:srgbClr val="FF0000"/>
                          </a:solidFill>
                        </a:rPr>
                        <a:t>裁量の拡大</a:t>
                      </a:r>
                      <a:endParaRPr kumimoji="1" lang="en-US" altLang="ja-JP" sz="1000" b="1" u="sng" dirty="0">
                        <a:solidFill>
                          <a:srgbClr val="FF0000"/>
                        </a:solidFill>
                      </a:endParaRPr>
                    </a:p>
                    <a:p>
                      <a:r>
                        <a:rPr kumimoji="1" lang="ja-JP" altLang="en-US" sz="1000" b="0" dirty="0"/>
                        <a:t>・一定の範囲での</a:t>
                      </a:r>
                      <a:r>
                        <a:rPr kumimoji="1" lang="ja-JP" altLang="en-US" sz="1000" b="1" u="sng" dirty="0">
                          <a:solidFill>
                            <a:srgbClr val="FF0000"/>
                          </a:solidFill>
                        </a:rPr>
                        <a:t>柔軟な料金設定</a:t>
                      </a:r>
                      <a:endParaRPr kumimoji="1" lang="en-US" altLang="ja-JP" sz="1000" b="1" u="sng" dirty="0">
                        <a:solidFill>
                          <a:srgbClr val="FF0000"/>
                        </a:solidFill>
                      </a:endParaRPr>
                    </a:p>
                    <a:p>
                      <a:r>
                        <a:rPr kumimoji="1" lang="ja-JP" altLang="en-US" sz="1000" b="0" dirty="0"/>
                        <a:t>・抵当権の設定による</a:t>
                      </a:r>
                      <a:r>
                        <a:rPr kumimoji="1" lang="ja-JP" altLang="en-US" sz="1000" b="1" u="sng" dirty="0">
                          <a:solidFill>
                            <a:srgbClr val="FF0000"/>
                          </a:solidFill>
                        </a:rPr>
                        <a:t>資金調達の円滑化</a:t>
                      </a:r>
                    </a:p>
                  </a:txBody>
                  <a:tcPr marT="42203" marB="42203">
                    <a:solidFill>
                      <a:schemeClr val="accent6">
                        <a:lumMod val="40000"/>
                        <a:lumOff val="60000"/>
                      </a:schemeClr>
                    </a:solidFill>
                  </a:tcPr>
                </a:tc>
                <a:extLst>
                  <a:ext uri="{0D108BD9-81ED-4DB2-BD59-A6C34878D82A}">
                    <a16:rowId xmlns:a16="http://schemas.microsoft.com/office/drawing/2014/main" val="10002"/>
                  </a:ext>
                </a:extLst>
              </a:tr>
            </a:tbl>
          </a:graphicData>
        </a:graphic>
      </p:graphicFrame>
      <p:sp>
        <p:nvSpPr>
          <p:cNvPr id="3" name="左右矢印 2"/>
          <p:cNvSpPr/>
          <p:nvPr/>
        </p:nvSpPr>
        <p:spPr>
          <a:xfrm>
            <a:off x="3648635" y="3139679"/>
            <a:ext cx="5387861" cy="278619"/>
          </a:xfrm>
          <a:prstGeom prst="leftRightArrow">
            <a:avLst>
              <a:gd name="adj1" fmla="val 76304"/>
              <a:gd name="adj2" fmla="val 50000"/>
            </a:avLst>
          </a:prstGeom>
          <a:solidFill>
            <a:schemeClr val="bg1"/>
          </a:solidFill>
          <a:ln w="158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r>
              <a:rPr lang="ja-JP" altLang="en-US" sz="1292" dirty="0">
                <a:solidFill>
                  <a:prstClr val="black"/>
                </a:solidFill>
                <a:latin typeface="Calibri"/>
                <a:ea typeface="ＭＳ Ｐゴシック" panose="020B0600070205080204" pitchFamily="50" charset="-128"/>
              </a:rPr>
              <a:t>ＰＦＩ（民間による資金調達）</a:t>
            </a:r>
          </a:p>
        </p:txBody>
      </p:sp>
      <p:sp>
        <p:nvSpPr>
          <p:cNvPr id="8" name="直角三角形 7"/>
          <p:cNvSpPr/>
          <p:nvPr/>
        </p:nvSpPr>
        <p:spPr>
          <a:xfrm>
            <a:off x="114394" y="3593238"/>
            <a:ext cx="8852407" cy="554317"/>
          </a:xfrm>
          <a:custGeom>
            <a:avLst/>
            <a:gdLst>
              <a:gd name="connsiteX0" fmla="*/ 0 w 9577408"/>
              <a:gd name="connsiteY0" fmla="*/ 473510 h 473510"/>
              <a:gd name="connsiteX1" fmla="*/ 0 w 9577408"/>
              <a:gd name="connsiteY1" fmla="*/ 0 h 473510"/>
              <a:gd name="connsiteX2" fmla="*/ 9577408 w 9577408"/>
              <a:gd name="connsiteY2" fmla="*/ 473510 h 473510"/>
              <a:gd name="connsiteX3" fmla="*/ 0 w 9577408"/>
              <a:gd name="connsiteY3" fmla="*/ 473510 h 473510"/>
              <a:gd name="connsiteX0" fmla="*/ 0 w 9626600"/>
              <a:gd name="connsiteY0" fmla="*/ 613210 h 613210"/>
              <a:gd name="connsiteX1" fmla="*/ 9626600 w 9626600"/>
              <a:gd name="connsiteY1" fmla="*/ 0 h 613210"/>
              <a:gd name="connsiteX2" fmla="*/ 9577408 w 9626600"/>
              <a:gd name="connsiteY2" fmla="*/ 613210 h 613210"/>
              <a:gd name="connsiteX3" fmla="*/ 0 w 9626600"/>
              <a:gd name="connsiteY3" fmla="*/ 613210 h 613210"/>
              <a:gd name="connsiteX0" fmla="*/ 0 w 9640908"/>
              <a:gd name="connsiteY0" fmla="*/ 613210 h 613210"/>
              <a:gd name="connsiteX1" fmla="*/ 9626600 w 9640908"/>
              <a:gd name="connsiteY1" fmla="*/ 0 h 613210"/>
              <a:gd name="connsiteX2" fmla="*/ 9640908 w 9640908"/>
              <a:gd name="connsiteY2" fmla="*/ 613210 h 613210"/>
              <a:gd name="connsiteX3" fmla="*/ 0 w 9640908"/>
              <a:gd name="connsiteY3" fmla="*/ 613210 h 613210"/>
              <a:gd name="connsiteX0" fmla="*/ 0 w 9626600"/>
              <a:gd name="connsiteY0" fmla="*/ 613210 h 625910"/>
              <a:gd name="connsiteX1" fmla="*/ 9626600 w 9626600"/>
              <a:gd name="connsiteY1" fmla="*/ 0 h 625910"/>
              <a:gd name="connsiteX2" fmla="*/ 9590108 w 9626600"/>
              <a:gd name="connsiteY2" fmla="*/ 625910 h 625910"/>
              <a:gd name="connsiteX3" fmla="*/ 0 w 9626600"/>
              <a:gd name="connsiteY3" fmla="*/ 613210 h 625910"/>
              <a:gd name="connsiteX0" fmla="*/ 0 w 9590108"/>
              <a:gd name="connsiteY0" fmla="*/ 587810 h 600510"/>
              <a:gd name="connsiteX1" fmla="*/ 9588500 w 9590108"/>
              <a:gd name="connsiteY1" fmla="*/ 0 h 600510"/>
              <a:gd name="connsiteX2" fmla="*/ 9590108 w 9590108"/>
              <a:gd name="connsiteY2" fmla="*/ 600510 h 600510"/>
              <a:gd name="connsiteX3" fmla="*/ 0 w 9590108"/>
              <a:gd name="connsiteY3" fmla="*/ 587810 h 600510"/>
            </a:gdLst>
            <a:ahLst/>
            <a:cxnLst>
              <a:cxn ang="0">
                <a:pos x="connsiteX0" y="connsiteY0"/>
              </a:cxn>
              <a:cxn ang="0">
                <a:pos x="connsiteX1" y="connsiteY1"/>
              </a:cxn>
              <a:cxn ang="0">
                <a:pos x="connsiteX2" y="connsiteY2"/>
              </a:cxn>
              <a:cxn ang="0">
                <a:pos x="connsiteX3" y="connsiteY3"/>
              </a:cxn>
            </a:cxnLst>
            <a:rect l="l" t="t" r="r" b="b"/>
            <a:pathLst>
              <a:path w="9590108" h="600510">
                <a:moveTo>
                  <a:pt x="0" y="587810"/>
                </a:moveTo>
                <a:lnTo>
                  <a:pt x="9588500" y="0"/>
                </a:lnTo>
                <a:lnTo>
                  <a:pt x="9590108" y="600510"/>
                </a:lnTo>
                <a:lnTo>
                  <a:pt x="0" y="587810"/>
                </a:lnTo>
                <a:close/>
              </a:path>
            </a:pathLst>
          </a:custGeom>
          <a:gradFill>
            <a:gsLst>
              <a:gs pos="0">
                <a:schemeClr val="bg1"/>
              </a:gs>
              <a:gs pos="50000">
                <a:schemeClr val="accent1">
                  <a:tint val="44500"/>
                  <a:satMod val="160000"/>
                </a:schemeClr>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Calibri"/>
              <a:ea typeface="ＭＳ Ｐゴシック" panose="020B0600070205080204" pitchFamily="50" charset="-128"/>
            </a:endParaRPr>
          </a:p>
        </p:txBody>
      </p:sp>
      <p:sp>
        <p:nvSpPr>
          <p:cNvPr id="31" name="正方形/長方形 30"/>
          <p:cNvSpPr/>
          <p:nvPr/>
        </p:nvSpPr>
        <p:spPr>
          <a:xfrm>
            <a:off x="1948783" y="3784990"/>
            <a:ext cx="6022353" cy="222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844083">
              <a:lnSpc>
                <a:spcPts val="1385"/>
              </a:lnSpc>
              <a:defRPr/>
            </a:pPr>
            <a:r>
              <a:rPr lang="ja-JP" altLang="en-US" sz="1662" dirty="0">
                <a:solidFill>
                  <a:srgbClr val="FF0000"/>
                </a:solidFill>
                <a:latin typeface="ＤＦ特太ゴシック体" panose="020B0509000000000000" pitchFamily="49" charset="-128"/>
                <a:ea typeface="ＤＦ特太ゴシック体" panose="020B0509000000000000" pitchFamily="49" charset="-128"/>
              </a:rPr>
              <a:t>民間の技術力　～～　資金調達　～～　経営ノウハウの活用</a:t>
            </a:r>
            <a:endParaRPr lang="en-US" altLang="ja-JP" sz="1662" baseline="30000" dirty="0">
              <a:solidFill>
                <a:srgbClr val="FF0000"/>
              </a:solidFill>
              <a:latin typeface="ＤＦ特太ゴシック体" panose="020B0509000000000000" pitchFamily="49" charset="-128"/>
              <a:ea typeface="ＤＦ特太ゴシック体" panose="020B0509000000000000" pitchFamily="49" charset="-128"/>
            </a:endParaRPr>
          </a:p>
        </p:txBody>
      </p:sp>
      <p:cxnSp>
        <p:nvCxnSpPr>
          <p:cNvPr id="16" name="直線コネクタ 15"/>
          <p:cNvCxnSpPr/>
          <p:nvPr/>
        </p:nvCxnSpPr>
        <p:spPr>
          <a:xfrm flipV="1">
            <a:off x="77175" y="3517005"/>
            <a:ext cx="8959321" cy="971"/>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52111" y="1080871"/>
            <a:ext cx="2" cy="2427342"/>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14356" y="238492"/>
            <a:ext cx="9158356" cy="454563"/>
          </a:xfrm>
          <a:prstGeom prst="rect">
            <a:avLst/>
          </a:prstGeom>
        </p:spPr>
        <p:style>
          <a:lnRef idx="1">
            <a:schemeClr val="accent1"/>
          </a:lnRef>
          <a:fillRef idx="2">
            <a:schemeClr val="accent1"/>
          </a:fillRef>
          <a:effectRef idx="1">
            <a:schemeClr val="accent1"/>
          </a:effectRef>
          <a:fontRef idx="minor">
            <a:schemeClr val="dk1"/>
          </a:fontRef>
        </p:style>
        <p:txBody>
          <a:bodyPr lIns="0" tIns="16615" rIns="0" bIns="0" rtlCol="0" anchor="ctr"/>
          <a:lstStyle>
            <a:defPPr>
              <a:defRPr lang="ja-JP"/>
            </a:defPPr>
            <a:lvl1pPr algn="ctr">
              <a:defRPr sz="2600">
                <a:solidFill>
                  <a:prstClr val="black"/>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844083">
              <a:defRPr/>
            </a:pPr>
            <a:r>
              <a:rPr lang="ja-JP" altLang="en-US" sz="2585" dirty="0">
                <a:latin typeface="Calibri"/>
                <a:ea typeface="ＭＳ Ｐゴシック" panose="020B0600070205080204" pitchFamily="50" charset="-128"/>
              </a:rPr>
              <a:t>水道事業における官民連携手法とメリット</a:t>
            </a:r>
          </a:p>
        </p:txBody>
      </p:sp>
      <p:sp>
        <p:nvSpPr>
          <p:cNvPr id="35" name="正方形/長方形 34"/>
          <p:cNvSpPr/>
          <p:nvPr/>
        </p:nvSpPr>
        <p:spPr>
          <a:xfrm>
            <a:off x="56679" y="770244"/>
            <a:ext cx="4903280" cy="29976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defTabSz="844083">
              <a:defRPr/>
            </a:pPr>
            <a:r>
              <a:rPr lang="ja-JP" altLang="en-US" sz="1477" dirty="0">
                <a:solidFill>
                  <a:prstClr val="black"/>
                </a:solidFill>
                <a:latin typeface="Calibri"/>
                <a:ea typeface="ＭＳ Ｐゴシック" panose="020B0600070205080204" pitchFamily="50" charset="-128"/>
              </a:rPr>
              <a:t>■各官民連携手法と民間事業者の実施する主な業務範囲</a:t>
            </a:r>
            <a:endParaRPr lang="en-US" altLang="ja-JP" sz="1477" dirty="0">
              <a:solidFill>
                <a:prstClr val="black"/>
              </a:solidFill>
              <a:latin typeface="Calibri"/>
              <a:ea typeface="ＭＳ Ｐゴシック" panose="020B0600070205080204" pitchFamily="50" charset="-128"/>
            </a:endParaRPr>
          </a:p>
        </p:txBody>
      </p:sp>
      <p:sp>
        <p:nvSpPr>
          <p:cNvPr id="9" name="スライド番号プレースホルダー 8"/>
          <p:cNvSpPr>
            <a:spLocks noGrp="1"/>
          </p:cNvSpPr>
          <p:nvPr>
            <p:ph type="sldNum" sz="quarter" idx="4"/>
          </p:nvPr>
        </p:nvSpPr>
        <p:spPr/>
        <p:txBody>
          <a:bodyPr/>
          <a:lstStyle/>
          <a:p>
            <a:pPr>
              <a:defRPr/>
            </a:pPr>
            <a:fld id="{B4EBB0DA-BF6C-4129-87A0-EA8FF391626F}" type="slidenum">
              <a:rPr lang="ja-JP" altLang="en-US" smtClean="0">
                <a:solidFill>
                  <a:prstClr val="black">
                    <a:tint val="75000"/>
                  </a:prstClr>
                </a:solidFill>
              </a:rPr>
              <a:pPr>
                <a:defRPr/>
              </a:pPr>
              <a:t>83</a:t>
            </a:fld>
            <a:endParaRPr lang="ja-JP" altLang="en-US" dirty="0">
              <a:solidFill>
                <a:prstClr val="black">
                  <a:tint val="75000"/>
                </a:prstClr>
              </a:solidFill>
            </a:endParaRPr>
          </a:p>
        </p:txBody>
      </p:sp>
    </p:spTree>
    <p:extLst>
      <p:ext uri="{BB962C8B-B14F-4D97-AF65-F5344CB8AC3E}">
        <p14:creationId xmlns:p14="http://schemas.microsoft.com/office/powerpoint/2010/main" val="26878761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138836" y="909804"/>
          <a:ext cx="8886582" cy="5396325"/>
        </p:xfrm>
        <a:graphic>
          <a:graphicData uri="http://schemas.openxmlformats.org/drawingml/2006/table">
            <a:tbl>
              <a:tblPr firstRow="1" bandRow="1">
                <a:tableStyleId>{5940675A-B579-460E-94D1-54222C63F5DA}</a:tableStyleId>
              </a:tblPr>
              <a:tblGrid>
                <a:gridCol w="2074331">
                  <a:extLst>
                    <a:ext uri="{9D8B030D-6E8A-4147-A177-3AD203B41FA5}">
                      <a16:colId xmlns:a16="http://schemas.microsoft.com/office/drawing/2014/main" val="20000"/>
                    </a:ext>
                  </a:extLst>
                </a:gridCol>
                <a:gridCol w="3089991">
                  <a:extLst>
                    <a:ext uri="{9D8B030D-6E8A-4147-A177-3AD203B41FA5}">
                      <a16:colId xmlns:a16="http://schemas.microsoft.com/office/drawing/2014/main" val="20001"/>
                    </a:ext>
                  </a:extLst>
                </a:gridCol>
                <a:gridCol w="3722260">
                  <a:extLst>
                    <a:ext uri="{9D8B030D-6E8A-4147-A177-3AD203B41FA5}">
                      <a16:colId xmlns:a16="http://schemas.microsoft.com/office/drawing/2014/main" val="20002"/>
                    </a:ext>
                  </a:extLst>
                </a:gridCol>
              </a:tblGrid>
              <a:tr h="321334">
                <a:tc>
                  <a:txBody>
                    <a:bodyPr/>
                    <a:lstStyle/>
                    <a:p>
                      <a:pPr algn="ctr"/>
                      <a:r>
                        <a:rPr kumimoji="1" lang="ja-JP" altLang="en-US" sz="1300" dirty="0">
                          <a:solidFill>
                            <a:schemeClr val="tx1"/>
                          </a:solidFill>
                        </a:rPr>
                        <a:t>業務分類</a:t>
                      </a:r>
                      <a:r>
                        <a:rPr kumimoji="1" lang="en-US" altLang="ja-JP" sz="1000" dirty="0">
                          <a:solidFill>
                            <a:schemeClr val="tx1"/>
                          </a:solidFill>
                        </a:rPr>
                        <a:t>(</a:t>
                      </a:r>
                      <a:r>
                        <a:rPr kumimoji="1" lang="ja-JP" altLang="en-US" sz="1000" dirty="0">
                          <a:solidFill>
                            <a:schemeClr val="tx1"/>
                          </a:solidFill>
                        </a:rPr>
                        <a:t>手法</a:t>
                      </a:r>
                      <a:r>
                        <a:rPr kumimoji="1" lang="en-US" altLang="ja-JP" sz="1000" dirty="0">
                          <a:solidFill>
                            <a:schemeClr val="tx1"/>
                          </a:solidFill>
                        </a:rPr>
                        <a:t>)</a:t>
                      </a:r>
                      <a:endParaRPr kumimoji="1" lang="ja-JP" altLang="en-US" sz="1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2203" marB="42203" anchor="ctr">
                    <a:solidFill>
                      <a:schemeClr val="accent5">
                        <a:lumMod val="20000"/>
                        <a:lumOff val="80000"/>
                      </a:schemeClr>
                    </a:solidFill>
                  </a:tcPr>
                </a:tc>
                <a:tc>
                  <a:txBody>
                    <a:bodyPr/>
                    <a:lstStyle/>
                    <a:p>
                      <a:pPr algn="ctr"/>
                      <a:r>
                        <a:rPr kumimoji="1" lang="ja-JP" altLang="en-US" sz="1300" dirty="0">
                          <a:solidFill>
                            <a:schemeClr val="tx1"/>
                          </a:solidFill>
                        </a:rPr>
                        <a:t>制度の概要</a:t>
                      </a:r>
                      <a:endParaRPr kumimoji="1" lang="ja-JP" altLang="en-US" sz="13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2203" marB="42203" anchor="ctr">
                    <a:solidFill>
                      <a:schemeClr val="accent5">
                        <a:lumMod val="20000"/>
                        <a:lumOff val="80000"/>
                      </a:schemeClr>
                    </a:solidFill>
                  </a:tcPr>
                </a:tc>
                <a:tc>
                  <a:txBody>
                    <a:bodyPr/>
                    <a:lstStyle/>
                    <a:p>
                      <a:pPr algn="ctr"/>
                      <a:r>
                        <a:rPr kumimoji="1" lang="ja-JP" altLang="en-US" sz="1300" dirty="0">
                          <a:solidFill>
                            <a:schemeClr val="tx1"/>
                          </a:solidFill>
                        </a:rPr>
                        <a:t>取組状況</a:t>
                      </a:r>
                      <a:r>
                        <a:rPr kumimoji="1" lang="en-US" altLang="ja-JP" sz="1300" baseline="30000" dirty="0">
                          <a:solidFill>
                            <a:schemeClr val="tx1"/>
                          </a:solidFill>
                        </a:rPr>
                        <a:t>※</a:t>
                      </a:r>
                      <a:r>
                        <a:rPr kumimoji="1" lang="ja-JP" altLang="en-US" sz="1300" dirty="0">
                          <a:solidFill>
                            <a:schemeClr val="tx1"/>
                          </a:solidFill>
                        </a:rPr>
                        <a:t>及び「実施例」</a:t>
                      </a:r>
                      <a:endParaRPr kumimoji="1" lang="ja-JP" altLang="en-US" sz="13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2203" marB="42203" anchor="ctr">
                    <a:solidFill>
                      <a:schemeClr val="accent5">
                        <a:lumMod val="20000"/>
                        <a:lumOff val="80000"/>
                      </a:schemeClr>
                    </a:solidFill>
                  </a:tcPr>
                </a:tc>
                <a:extLst>
                  <a:ext uri="{0D108BD9-81ED-4DB2-BD59-A6C34878D82A}">
                    <a16:rowId xmlns:a16="http://schemas.microsoft.com/office/drawing/2014/main" val="10000"/>
                  </a:ext>
                </a:extLst>
              </a:tr>
              <a:tr h="1097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rPr>
                        <a:t>一般的な業務委託</a:t>
                      </a:r>
                      <a:endParaRPr kumimoji="1" lang="en-US" altLang="ja-JP" sz="13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rPr>
                        <a:t>（個別委託・包括委託）</a:t>
                      </a:r>
                      <a:endParaRPr kumimoji="1" lang="en-US" altLang="ja-JP" sz="1100" dirty="0">
                        <a:solidFill>
                          <a:schemeClr val="tx1"/>
                        </a:solidFill>
                      </a:endParaRPr>
                    </a:p>
                    <a:p>
                      <a:endParaRPr kumimoji="1" lang="ja-JP" altLang="en-US" sz="11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2203" marB="42203"/>
                </a:tc>
                <a:tc>
                  <a:txBody>
                    <a:bodyPr/>
                    <a:lstStyle/>
                    <a:p>
                      <a:pPr marL="92075" indent="-92075"/>
                      <a:r>
                        <a:rPr kumimoji="1" lang="ja-JP" altLang="en-US" sz="1100" dirty="0">
                          <a:solidFill>
                            <a:schemeClr val="tx1"/>
                          </a:solidFill>
                        </a:rPr>
                        <a:t>○民間事業者のノウハウ等の活用が効果的な業務についての委託</a:t>
                      </a:r>
                    </a:p>
                    <a:p>
                      <a:pPr marL="92075" indent="-92075"/>
                      <a:r>
                        <a:rPr kumimoji="1" lang="ja-JP" altLang="en-US" sz="1100" dirty="0">
                          <a:solidFill>
                            <a:schemeClr val="tx1"/>
                          </a:solidFill>
                        </a:rPr>
                        <a:t>○施設設計、水質検査、施設保守点検、メーター検針、窓口・受付業務などを個別に委託する個別委託や、広範囲にわたる複数の業務を一括して委託する包括委託がある</a:t>
                      </a:r>
                      <a:endParaRPr kumimoji="1" lang="en-US" altLang="ja-JP" sz="1100" dirty="0">
                        <a:solidFill>
                          <a:schemeClr val="tx1"/>
                        </a:solidFill>
                      </a:endParaRPr>
                    </a:p>
                  </a:txBody>
                  <a:tcPr marT="42203" marB="42203"/>
                </a:tc>
                <a:tc>
                  <a:txBody>
                    <a:bodyPr/>
                    <a:lstStyle/>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運転管理に関する委託：</a:t>
                      </a:r>
                      <a:r>
                        <a:rPr kumimoji="1" lang="en-US" altLang="zh-TW" sz="1100" dirty="0">
                          <a:solidFill>
                            <a:schemeClr val="tx1"/>
                          </a:solidFill>
                          <a:latin typeface="ＭＳ Ｐゴシック" panose="020B0600070205080204" pitchFamily="50" charset="-128"/>
                          <a:ea typeface="ＭＳ Ｐゴシック" panose="020B0600070205080204" pitchFamily="50" charset="-128"/>
                        </a:rPr>
                        <a:t>1</a:t>
                      </a:r>
                      <a:r>
                        <a:rPr kumimoji="1" lang="en-US" altLang="ja-JP" sz="1100" dirty="0">
                          <a:solidFill>
                            <a:schemeClr val="tx1"/>
                          </a:solidFill>
                          <a:latin typeface="ＭＳ Ｐゴシック" panose="020B0600070205080204" pitchFamily="50" charset="-128"/>
                          <a:ea typeface="ＭＳ Ｐゴシック" panose="020B0600070205080204" pitchFamily="50" charset="-128"/>
                        </a:rPr>
                        <a:t>714</a:t>
                      </a:r>
                      <a:r>
                        <a:rPr kumimoji="1" lang="zh-TW" altLang="en-US" sz="1100" dirty="0">
                          <a:solidFill>
                            <a:schemeClr val="tx1"/>
                          </a:solidFill>
                          <a:latin typeface="ＭＳ Ｐゴシック" panose="020B0600070205080204" pitchFamily="50" charset="-128"/>
                          <a:ea typeface="ＭＳ Ｐゴシック" panose="020B0600070205080204" pitchFamily="50" charset="-128"/>
                        </a:rPr>
                        <a:t>箇所</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100" dirty="0">
                          <a:solidFill>
                            <a:schemeClr val="tx1"/>
                          </a:solidFill>
                          <a:latin typeface="ＭＳ Ｐゴシック" panose="020B0600070205080204" pitchFamily="50" charset="-128"/>
                          <a:ea typeface="ＭＳ Ｐゴシック" panose="020B0600070205080204" pitchFamily="50" charset="-128"/>
                        </a:rPr>
                        <a:t>622</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水道</a:t>
                      </a:r>
                      <a:r>
                        <a:rPr kumimoji="1" lang="zh-TW" altLang="en-US" sz="1100" dirty="0">
                          <a:solidFill>
                            <a:schemeClr val="tx1"/>
                          </a:solidFill>
                          <a:latin typeface="ＭＳ Ｐゴシック" panose="020B0600070205080204" pitchFamily="50" charset="-128"/>
                          <a:ea typeface="ＭＳ Ｐゴシック" panose="020B0600070205080204" pitchFamily="50" charset="-128"/>
                        </a:rPr>
                        <a:t>事業者）</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en-US" altLang="ja-JP" sz="1100" b="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ja-JP" altLang="en-US" sz="1100" b="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うち、包括委託は、</a:t>
                      </a:r>
                      <a:r>
                        <a:rPr kumimoji="1" lang="en-US" altLang="ja-JP" sz="1100" b="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427</a:t>
                      </a:r>
                      <a:r>
                        <a:rPr lang="ja-JP" altLang="en-US" sz="1100" dirty="0">
                          <a:solidFill>
                            <a:schemeClr val="tx1"/>
                          </a:solidFill>
                          <a:latin typeface="ＭＳ Ｐゴシック" panose="020B0600070205080204" pitchFamily="50" charset="-128"/>
                          <a:ea typeface="ＭＳ Ｐゴシック" panose="020B0600070205080204" pitchFamily="50" charset="-128"/>
                        </a:rPr>
                        <a:t>箇所（</a:t>
                      </a:r>
                      <a:r>
                        <a:rPr lang="en-US" altLang="ja-JP" sz="1100" dirty="0">
                          <a:solidFill>
                            <a:schemeClr val="tx1"/>
                          </a:solidFill>
                          <a:latin typeface="ＭＳ Ｐゴシック" panose="020B0600070205080204" pitchFamily="50" charset="-128"/>
                          <a:ea typeface="ＭＳ Ｐゴシック" panose="020B0600070205080204" pitchFamily="50" charset="-128"/>
                        </a:rPr>
                        <a:t>141</a:t>
                      </a:r>
                      <a:r>
                        <a:rPr lang="ja-JP" altLang="en-US" sz="1100" dirty="0">
                          <a:solidFill>
                            <a:schemeClr val="tx1"/>
                          </a:solidFill>
                          <a:latin typeface="ＭＳ Ｐゴシック" panose="020B0600070205080204" pitchFamily="50" charset="-128"/>
                          <a:ea typeface="ＭＳ Ｐゴシック" panose="020B0600070205080204" pitchFamily="50" charset="-128"/>
                        </a:rPr>
                        <a:t>水道事業者）</a:t>
                      </a:r>
                      <a:r>
                        <a:rPr lang="en-US" altLang="ja-JP" sz="1100" dirty="0">
                          <a:solidFill>
                            <a:schemeClr val="tx1"/>
                          </a:solidFill>
                          <a:latin typeface="ＭＳ Ｐゴシック" panose="020B0600070205080204" pitchFamily="50" charset="-128"/>
                          <a:ea typeface="ＭＳ Ｐゴシック" panose="020B0600070205080204" pitchFamily="50" charset="-128"/>
                        </a:rPr>
                        <a:t>】</a:t>
                      </a:r>
                    </a:p>
                    <a:p>
                      <a:endParaRPr kumimoji="1" lang="ja-JP" altLang="en-US" sz="1100" b="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T="42203" marB="42203"/>
                </a:tc>
                <a:extLst>
                  <a:ext uri="{0D108BD9-81ED-4DB2-BD59-A6C34878D82A}">
                    <a16:rowId xmlns:a16="http://schemas.microsoft.com/office/drawing/2014/main" val="10001"/>
                  </a:ext>
                </a:extLst>
              </a:tr>
              <a:tr h="1233268">
                <a:tc>
                  <a:txBody>
                    <a:bodyPr/>
                    <a:lstStyle/>
                    <a:p>
                      <a:r>
                        <a:rPr kumimoji="1" lang="ja-JP" altLang="en-US" sz="1300" dirty="0">
                          <a:solidFill>
                            <a:schemeClr val="tx1"/>
                          </a:solidFill>
                        </a:rPr>
                        <a:t>第三者委託</a:t>
                      </a:r>
                      <a:endParaRPr kumimoji="1" lang="en-US" altLang="ja-JP" sz="1300" dirty="0">
                        <a:solidFill>
                          <a:schemeClr val="tx1"/>
                        </a:solidFill>
                      </a:endParaRPr>
                    </a:p>
                    <a:p>
                      <a:r>
                        <a:rPr kumimoji="1" lang="ja-JP" altLang="en-US" sz="900" dirty="0">
                          <a:solidFill>
                            <a:schemeClr val="tx1"/>
                          </a:solidFill>
                        </a:rPr>
                        <a:t>（民間業者に委託する場合と他の水道事業者に委託する場合がある）</a:t>
                      </a:r>
                      <a:endParaRPr kumimoji="1" lang="ja-JP" altLang="en-US" sz="9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2203" marB="42203"/>
                </a:tc>
                <a:tc>
                  <a:txBody>
                    <a:bodyPr/>
                    <a:lstStyle/>
                    <a:p>
                      <a:pPr marL="92075" indent="-92075"/>
                      <a:r>
                        <a:rPr kumimoji="1" lang="ja-JP" altLang="en-US" sz="1100" dirty="0">
                          <a:solidFill>
                            <a:schemeClr val="tx1"/>
                          </a:solidFill>
                        </a:rPr>
                        <a:t>○浄水場の運転管理業務等の水道の管理に関する技術的な業務について、水道法上の責任を含め委託</a:t>
                      </a:r>
                      <a:endParaRPr kumimoji="1" lang="ja-JP" altLang="en-US" sz="11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2203" marB="42203"/>
                </a:tc>
                <a:tc>
                  <a:txBody>
                    <a:bodyPr/>
                    <a:lstStyle/>
                    <a:p>
                      <a:pPr marL="0" marR="0" indent="0" algn="l" defTabSz="914400" rtl="0" eaLnBrk="1" fontAlgn="auto" latinLnBrk="0" hangingPunct="1">
                        <a:lnSpc>
                          <a:spcPts val="1400"/>
                        </a:lnSpc>
                        <a:spcBef>
                          <a:spcPts val="0"/>
                        </a:spcBef>
                        <a:spcAft>
                          <a:spcPts val="0"/>
                        </a:spcAft>
                        <a:buClrTx/>
                        <a:buSzTx/>
                        <a:buFont typeface="Wingdings" panose="05000000000000000000" pitchFamily="2" charset="2"/>
                        <a:buNone/>
                        <a:tabLst/>
                        <a:defRPr/>
                      </a:pPr>
                      <a:r>
                        <a:rPr lang="ja-JP" altLang="en-US" sz="1100" dirty="0">
                          <a:solidFill>
                            <a:schemeClr val="tx1"/>
                          </a:solidFill>
                          <a:latin typeface="ＭＳ Ｐゴシック" panose="020B0600070205080204" pitchFamily="50" charset="-128"/>
                          <a:ea typeface="ＭＳ Ｐゴシック" panose="020B0600070205080204" pitchFamily="50" charset="-128"/>
                        </a:rPr>
                        <a:t>民間事業者への委託：</a:t>
                      </a:r>
                      <a:r>
                        <a:rPr lang="en-US" altLang="ja-JP" sz="1100" dirty="0">
                          <a:solidFill>
                            <a:schemeClr val="tx1"/>
                          </a:solidFill>
                          <a:latin typeface="ＭＳ Ｐゴシック" panose="020B0600070205080204" pitchFamily="50" charset="-128"/>
                          <a:ea typeface="ＭＳ Ｐゴシック" panose="020B0600070205080204" pitchFamily="50" charset="-128"/>
                        </a:rPr>
                        <a:t>191</a:t>
                      </a:r>
                      <a:r>
                        <a:rPr lang="ja-JP" altLang="en-US" sz="1100" dirty="0">
                          <a:solidFill>
                            <a:schemeClr val="tx1"/>
                          </a:solidFill>
                          <a:latin typeface="ＭＳ Ｐゴシック" panose="020B0600070205080204" pitchFamily="50" charset="-128"/>
                          <a:ea typeface="ＭＳ Ｐゴシック" panose="020B0600070205080204" pitchFamily="50" charset="-128"/>
                        </a:rPr>
                        <a:t>箇所（</a:t>
                      </a:r>
                      <a:r>
                        <a:rPr lang="en-US" altLang="ja-JP" sz="1100" dirty="0">
                          <a:solidFill>
                            <a:schemeClr val="tx1"/>
                          </a:solidFill>
                          <a:latin typeface="ＭＳ Ｐゴシック" panose="020B0600070205080204" pitchFamily="50" charset="-128"/>
                          <a:ea typeface="ＭＳ Ｐゴシック" panose="020B0600070205080204" pitchFamily="50" charset="-128"/>
                        </a:rPr>
                        <a:t>46</a:t>
                      </a:r>
                      <a:r>
                        <a:rPr lang="ja-JP" altLang="en-US" sz="1100" dirty="0">
                          <a:solidFill>
                            <a:schemeClr val="tx1"/>
                          </a:solidFill>
                          <a:latin typeface="ＭＳ Ｐゴシック" panose="020B0600070205080204" pitchFamily="50" charset="-128"/>
                          <a:ea typeface="ＭＳ Ｐゴシック" panose="020B0600070205080204" pitchFamily="50" charset="-128"/>
                        </a:rPr>
                        <a:t>水道事業者</a:t>
                      </a:r>
                      <a:r>
                        <a:rPr lang="en-US" altLang="ja-JP" sz="1100" dirty="0">
                          <a:solidFill>
                            <a:schemeClr val="tx1"/>
                          </a:solidFill>
                          <a:latin typeface="ＭＳ Ｐゴシック" panose="020B0600070205080204" pitchFamily="50" charset="-128"/>
                          <a:ea typeface="ＭＳ Ｐゴシック" panose="020B0600070205080204" pitchFamily="50" charset="-128"/>
                        </a:rPr>
                        <a:t>)</a:t>
                      </a:r>
                    </a:p>
                    <a:p>
                      <a:pPr marL="0" marR="0" indent="0" algn="l" defTabSz="914400" rtl="0" eaLnBrk="1" fontAlgn="auto" latinLnBrk="0" hangingPunct="1">
                        <a:lnSpc>
                          <a:spcPts val="1400"/>
                        </a:lnSpc>
                        <a:spcBef>
                          <a:spcPts val="0"/>
                        </a:spcBef>
                        <a:spcAft>
                          <a:spcPts val="0"/>
                        </a:spcAft>
                        <a:buClrTx/>
                        <a:buSzTx/>
                        <a:buFont typeface="Wingdings" panose="05000000000000000000" pitchFamily="2" charset="2"/>
                        <a:buNone/>
                        <a:tabLst/>
                        <a:defRPr/>
                      </a:pPr>
                      <a:r>
                        <a:rPr lang="ja-JP" altLang="en-US" sz="1100" dirty="0">
                          <a:solidFill>
                            <a:schemeClr val="tx1"/>
                          </a:solidFill>
                          <a:latin typeface="ＭＳ Ｐゴシック" panose="020B0600070205080204" pitchFamily="50" charset="-128"/>
                          <a:ea typeface="ＭＳ Ｐゴシック" panose="020B0600070205080204" pitchFamily="50" charset="-128"/>
                        </a:rPr>
                        <a:t>　「広島県水道用水供給事業本郷浄水場」、</a:t>
                      </a:r>
                      <a:endParaRPr lang="en-US" altLang="ja-JP" sz="1100" dirty="0">
                        <a:solidFill>
                          <a:schemeClr val="tx1"/>
                        </a:solidFill>
                        <a:latin typeface="ＭＳ Ｐゴシック" panose="020B0600070205080204" pitchFamily="50" charset="-128"/>
                        <a:ea typeface="ＭＳ Ｐゴシック" panose="020B0600070205080204" pitchFamily="50" charset="-128"/>
                      </a:endParaRPr>
                    </a:p>
                    <a:p>
                      <a:pPr marL="0" marR="0" indent="0" algn="l" defTabSz="914400" rtl="0" eaLnBrk="1" fontAlgn="auto" latinLnBrk="0" hangingPunct="1">
                        <a:lnSpc>
                          <a:spcPts val="1400"/>
                        </a:lnSpc>
                        <a:spcBef>
                          <a:spcPts val="0"/>
                        </a:spcBef>
                        <a:spcAft>
                          <a:spcPts val="0"/>
                        </a:spcAft>
                        <a:buClrTx/>
                        <a:buSzTx/>
                        <a:buFont typeface="Wingdings" panose="05000000000000000000" pitchFamily="2" charset="2"/>
                        <a:buNone/>
                        <a:tabLst/>
                        <a:defRPr/>
                      </a:pPr>
                      <a:r>
                        <a:rPr lang="ja-JP" altLang="en-US" sz="1100" dirty="0">
                          <a:solidFill>
                            <a:schemeClr val="tx1"/>
                          </a:solidFill>
                          <a:latin typeface="ＭＳ Ｐゴシック" panose="020B0600070205080204" pitchFamily="50" charset="-128"/>
                          <a:ea typeface="ＭＳ Ｐゴシック" panose="020B0600070205080204" pitchFamily="50" charset="-128"/>
                        </a:rPr>
                        <a:t>　「</a:t>
                      </a:r>
                      <a:r>
                        <a:rPr lang="zh-TW" altLang="en-US" sz="1100" dirty="0">
                          <a:solidFill>
                            <a:schemeClr val="tx1"/>
                          </a:solidFill>
                          <a:latin typeface="ＭＳ Ｐゴシック" panose="020B0600070205080204" pitchFamily="50" charset="-128"/>
                          <a:ea typeface="ＭＳ Ｐゴシック" panose="020B0600070205080204" pitchFamily="50" charset="-128"/>
                        </a:rPr>
                        <a:t>箱根地区水道事業包括委託</a:t>
                      </a:r>
                      <a:r>
                        <a:rPr lang="ja-JP" altLang="en-US" sz="1100" dirty="0">
                          <a:solidFill>
                            <a:schemeClr val="tx1"/>
                          </a:solidFill>
                          <a:latin typeface="ＭＳ Ｐゴシック" panose="020B0600070205080204" pitchFamily="50" charset="-128"/>
                          <a:ea typeface="ＭＳ Ｐゴシック" panose="020B0600070205080204" pitchFamily="50" charset="-128"/>
                        </a:rPr>
                        <a:t>」ほか</a:t>
                      </a:r>
                      <a:endParaRPr lang="en-US" altLang="zh-TW" sz="1100" dirty="0">
                        <a:solidFill>
                          <a:schemeClr val="tx1"/>
                        </a:solidFill>
                        <a:latin typeface="ＭＳ Ｐゴシック" panose="020B0600070205080204" pitchFamily="50" charset="-128"/>
                        <a:ea typeface="ＭＳ Ｐゴシック" panose="020B0600070205080204" pitchFamily="50" charset="-128"/>
                      </a:endParaRPr>
                    </a:p>
                    <a:p>
                      <a:pPr marL="265113" indent="-265113">
                        <a:lnSpc>
                          <a:spcPts val="1400"/>
                        </a:lnSpc>
                        <a:buFont typeface="Wingdings" panose="05000000000000000000" pitchFamily="2" charset="2"/>
                        <a:buNone/>
                      </a:pPr>
                      <a:endParaRPr lang="en-US" altLang="ja-JP" sz="1100" dirty="0">
                        <a:solidFill>
                          <a:schemeClr val="tx1"/>
                        </a:solidFill>
                        <a:latin typeface="ＭＳ Ｐゴシック" panose="020B0600070205080204" pitchFamily="50" charset="-128"/>
                        <a:ea typeface="ＭＳ Ｐゴシック" panose="020B0600070205080204" pitchFamily="50" charset="-128"/>
                      </a:endParaRPr>
                    </a:p>
                    <a:p>
                      <a:pPr marL="0" marR="0" indent="0" algn="l" defTabSz="914400" rtl="0" eaLnBrk="1" fontAlgn="auto" latinLnBrk="0" hangingPunct="1">
                        <a:lnSpc>
                          <a:spcPts val="1400"/>
                        </a:lnSpc>
                        <a:spcBef>
                          <a:spcPts val="0"/>
                        </a:spcBef>
                        <a:spcAft>
                          <a:spcPts val="0"/>
                        </a:spcAft>
                        <a:buClrTx/>
                        <a:buSzTx/>
                        <a:buFont typeface="Wingdings" panose="05000000000000000000" pitchFamily="2" charset="2"/>
                        <a:buNone/>
                        <a:tabLst/>
                        <a:defRPr/>
                      </a:pPr>
                      <a:r>
                        <a:rPr lang="ja-JP" altLang="en-US" sz="1100" dirty="0">
                          <a:solidFill>
                            <a:schemeClr val="tx1"/>
                          </a:solidFill>
                          <a:latin typeface="ＭＳ Ｐゴシック" panose="020B0600070205080204" pitchFamily="50" charset="-128"/>
                          <a:ea typeface="ＭＳ Ｐゴシック" panose="020B0600070205080204" pitchFamily="50" charset="-128"/>
                        </a:rPr>
                        <a:t>水道事業者（市町村等）への委託</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a:t>
                      </a:r>
                      <a:r>
                        <a:rPr lang="en-US" altLang="ja-JP" sz="1100" dirty="0">
                          <a:solidFill>
                            <a:schemeClr val="tx1"/>
                          </a:solidFill>
                          <a:latin typeface="ＭＳ Ｐゴシック" panose="020B0600070205080204" pitchFamily="50" charset="-128"/>
                          <a:ea typeface="ＭＳ Ｐゴシック" panose="020B0600070205080204" pitchFamily="50" charset="-128"/>
                        </a:rPr>
                        <a:t>19</a:t>
                      </a:r>
                      <a:r>
                        <a:rPr lang="ja-JP" altLang="en-US" sz="1100" dirty="0">
                          <a:solidFill>
                            <a:schemeClr val="tx1"/>
                          </a:solidFill>
                          <a:latin typeface="ＭＳ Ｐゴシック" panose="020B0600070205080204" pitchFamily="50" charset="-128"/>
                          <a:ea typeface="ＭＳ Ｐゴシック" panose="020B0600070205080204" pitchFamily="50" charset="-128"/>
                        </a:rPr>
                        <a:t>箇所</a:t>
                      </a:r>
                      <a:r>
                        <a:rPr lang="en-US" altLang="ja-JP" sz="1100" baseline="0" dirty="0">
                          <a:solidFill>
                            <a:schemeClr val="tx1"/>
                          </a:solidFill>
                          <a:latin typeface="ＭＳ Ｐゴシック" panose="020B0600070205080204" pitchFamily="50" charset="-128"/>
                          <a:ea typeface="ＭＳ Ｐゴシック" panose="020B0600070205080204" pitchFamily="50" charset="-128"/>
                        </a:rPr>
                        <a:t>(13</a:t>
                      </a:r>
                      <a:r>
                        <a:rPr lang="ja-JP" altLang="en-US" sz="1100" baseline="0" dirty="0">
                          <a:solidFill>
                            <a:schemeClr val="tx1"/>
                          </a:solidFill>
                          <a:latin typeface="ＭＳ Ｐゴシック" panose="020B0600070205080204" pitchFamily="50" charset="-128"/>
                          <a:ea typeface="ＭＳ Ｐゴシック" panose="020B0600070205080204" pitchFamily="50" charset="-128"/>
                        </a:rPr>
                        <a:t>水道</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事業者）</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pPr marL="0" marR="0" indent="0" algn="l" defTabSz="914400" rtl="0" eaLnBrk="1" fontAlgn="auto" latinLnBrk="0" hangingPunct="1">
                        <a:lnSpc>
                          <a:spcPts val="1400"/>
                        </a:lnSpc>
                        <a:spcBef>
                          <a:spcPts val="0"/>
                        </a:spcBef>
                        <a:spcAft>
                          <a:spcPts val="0"/>
                        </a:spcAft>
                        <a:buClrTx/>
                        <a:buSzTx/>
                        <a:buFont typeface="Wingdings" panose="05000000000000000000" pitchFamily="2" charset="2"/>
                        <a:buNone/>
                        <a:tabLst/>
                        <a:defRPr/>
                      </a:pPr>
                      <a:r>
                        <a:rPr lang="ja-JP" altLang="en-US" sz="1100" dirty="0">
                          <a:solidFill>
                            <a:schemeClr val="tx1"/>
                          </a:solidFill>
                          <a:latin typeface="ＭＳ Ｐゴシック" panose="020B0600070205080204" pitchFamily="50" charset="-128"/>
                          <a:ea typeface="ＭＳ Ｐゴシック" panose="020B0600070205080204" pitchFamily="50" charset="-128"/>
                        </a:rPr>
                        <a:t>　「福岡地区水道企業団 多々良浄水場」、</a:t>
                      </a:r>
                      <a:endParaRPr lang="en-US" altLang="ja-JP" sz="1100" dirty="0">
                        <a:solidFill>
                          <a:schemeClr val="tx1"/>
                        </a:solidFill>
                        <a:latin typeface="ＭＳ Ｐゴシック" panose="020B0600070205080204" pitchFamily="50" charset="-128"/>
                        <a:ea typeface="ＭＳ Ｐゴシック" panose="020B0600070205080204" pitchFamily="50" charset="-128"/>
                      </a:endParaRPr>
                    </a:p>
                    <a:p>
                      <a:pPr marL="0" marR="0" indent="0" algn="l" defTabSz="914400" rtl="0" eaLnBrk="1" fontAlgn="auto" latinLnBrk="0" hangingPunct="1">
                        <a:lnSpc>
                          <a:spcPts val="1400"/>
                        </a:lnSpc>
                        <a:spcBef>
                          <a:spcPts val="0"/>
                        </a:spcBef>
                        <a:spcAft>
                          <a:spcPts val="0"/>
                        </a:spcAft>
                        <a:buClrTx/>
                        <a:buSzTx/>
                        <a:buFont typeface="Wingdings" panose="05000000000000000000" pitchFamily="2" charset="2"/>
                        <a:buNone/>
                        <a:tabLst/>
                        <a:defRPr/>
                      </a:pPr>
                      <a:r>
                        <a:rPr lang="ja-JP" altLang="en-US" sz="1100" dirty="0">
                          <a:solidFill>
                            <a:schemeClr val="tx1"/>
                          </a:solidFill>
                          <a:latin typeface="ＭＳ Ｐゴシック" panose="020B0600070205080204" pitchFamily="50" charset="-128"/>
                          <a:ea typeface="ＭＳ Ｐゴシック" panose="020B0600070205080204" pitchFamily="50" charset="-128"/>
                        </a:rPr>
                        <a:t>　「横須賀市小雀浄水場」ほか</a:t>
                      </a:r>
                      <a:endParaRPr lang="en-US" altLang="ja-JP" sz="11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T="42203" marB="42203"/>
                </a:tc>
                <a:extLst>
                  <a:ext uri="{0D108BD9-81ED-4DB2-BD59-A6C34878D82A}">
                    <a16:rowId xmlns:a16="http://schemas.microsoft.com/office/drawing/2014/main" val="10002"/>
                  </a:ext>
                </a:extLst>
              </a:tr>
              <a:tr h="990959">
                <a:tc>
                  <a:txBody>
                    <a:bodyPr/>
                    <a:lstStyle/>
                    <a:p>
                      <a:r>
                        <a:rPr kumimoji="1" lang="en-US" altLang="ja-JP" sz="1800" dirty="0">
                          <a:solidFill>
                            <a:schemeClr val="tx1"/>
                          </a:solidFill>
                        </a:rPr>
                        <a:t>DBO</a:t>
                      </a:r>
                      <a:endParaRPr kumimoji="1" lang="en-US" altLang="ja-JP" sz="1500" baseline="30000" dirty="0">
                        <a:solidFill>
                          <a:schemeClr val="tx1"/>
                        </a:solidFill>
                      </a:endParaRPr>
                    </a:p>
                    <a:p>
                      <a:r>
                        <a:rPr lang="ja-JP" altLang="en-US" sz="1000" dirty="0"/>
                        <a:t>（</a:t>
                      </a:r>
                      <a:r>
                        <a:rPr lang="en-US" altLang="ja-JP" sz="1000" dirty="0"/>
                        <a:t>Design Build Operate</a:t>
                      </a:r>
                      <a:r>
                        <a:rPr lang="ja-JP" altLang="en-US" sz="1000" dirty="0"/>
                        <a:t>）</a:t>
                      </a:r>
                      <a:endParaRPr kumimoji="1" lang="en-US" altLang="ja-JP" sz="1000" b="0" baseline="3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2203" marB="42203"/>
                </a:tc>
                <a:tc>
                  <a:txBody>
                    <a:bodyPr/>
                    <a:lstStyle/>
                    <a:p>
                      <a:pPr marL="92075" indent="-92075"/>
                      <a:r>
                        <a:rPr kumimoji="1" lang="ja-JP" altLang="en-US" sz="1100" dirty="0">
                          <a:solidFill>
                            <a:schemeClr val="tx1"/>
                          </a:solidFill>
                        </a:rPr>
                        <a:t>○地方自治体（水道事業者）が資金調達を負担し、施設の設計・建設・運転管理など</a:t>
                      </a:r>
                      <a:r>
                        <a:rPr kumimoji="1" lang="ja-JP" altLang="en-US" sz="1100" u="none" dirty="0">
                          <a:solidFill>
                            <a:schemeClr val="tx1"/>
                          </a:solidFill>
                        </a:rPr>
                        <a:t>を</a:t>
                      </a:r>
                      <a:r>
                        <a:rPr kumimoji="1" lang="ja-JP" altLang="en-US" sz="1100" u="sng" dirty="0">
                          <a:solidFill>
                            <a:schemeClr val="tx1"/>
                          </a:solidFill>
                        </a:rPr>
                        <a:t>包括的に委託</a:t>
                      </a:r>
                      <a:endParaRPr kumimoji="1" lang="ja-JP" altLang="en-US" sz="1100" b="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2203" marB="42203"/>
                </a:tc>
                <a:tc>
                  <a:txBody>
                    <a:bodyPr/>
                    <a:lstStyle/>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６</a:t>
                      </a:r>
                      <a:r>
                        <a:rPr kumimoji="1" lang="zh-TW" altLang="en-US" sz="1100" dirty="0">
                          <a:solidFill>
                            <a:schemeClr val="tx1"/>
                          </a:solidFill>
                          <a:latin typeface="ＭＳ Ｐゴシック" panose="020B0600070205080204" pitchFamily="50" charset="-128"/>
                          <a:ea typeface="ＭＳ Ｐゴシック" panose="020B0600070205080204" pitchFamily="50" charset="-128"/>
                        </a:rPr>
                        <a:t>箇所（</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７水道</a:t>
                      </a:r>
                      <a:r>
                        <a:rPr kumimoji="1" lang="zh-TW" altLang="en-US" sz="1100" dirty="0">
                          <a:solidFill>
                            <a:schemeClr val="tx1"/>
                          </a:solidFill>
                          <a:latin typeface="ＭＳ Ｐゴシック" panose="020B0600070205080204" pitchFamily="50" charset="-128"/>
                          <a:ea typeface="ＭＳ Ｐゴシック" panose="020B0600070205080204" pitchFamily="50" charset="-128"/>
                        </a:rPr>
                        <a:t>事業者）</a:t>
                      </a:r>
                    </a:p>
                    <a:p>
                      <a:pPr marL="0" indent="0"/>
                      <a:r>
                        <a:rPr kumimoji="1" lang="ja-JP" altLang="en-US" sz="1100" dirty="0">
                          <a:solidFill>
                            <a:schemeClr val="tx1"/>
                          </a:solidFill>
                          <a:latin typeface="ＭＳ Ｐゴシック" panose="020B0600070205080204" pitchFamily="50" charset="-128"/>
                          <a:ea typeface="ＭＳ Ｐゴシック" panose="020B0600070205080204" pitchFamily="50" charset="-128"/>
                        </a:rPr>
                        <a:t>　「会津若松市滝沢浄水場等」、「見附市青木浄水場」、</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pPr marL="0" indent="0"/>
                      <a:r>
                        <a:rPr kumimoji="1" lang="ja-JP" altLang="en-US" sz="1100" dirty="0">
                          <a:solidFill>
                            <a:schemeClr val="tx1"/>
                          </a:solidFill>
                          <a:latin typeface="ＭＳ Ｐゴシック" panose="020B0600070205080204" pitchFamily="50" charset="-128"/>
                          <a:ea typeface="ＭＳ Ｐゴシック" panose="020B0600070205080204" pitchFamily="50" charset="-128"/>
                        </a:rPr>
                        <a:t>　「松山市かきつばた浄水場等」、</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ＭＳ Ｐゴシック" panose="020B0600070205080204" pitchFamily="50" charset="-128"/>
                          <a:ea typeface="ＭＳ Ｐゴシック" panose="020B0600070205080204" pitchFamily="50" charset="-128"/>
                        </a:rPr>
                        <a:t>　「四国中央市中田井浄水場」、「佐世保市山の田浄水場」、</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pPr marL="0" indent="0"/>
                      <a:r>
                        <a:rPr kumimoji="1" lang="ja-JP" altLang="en-US" sz="1100" dirty="0">
                          <a:solidFill>
                            <a:schemeClr val="tx1"/>
                          </a:solidFill>
                          <a:latin typeface="ＭＳ Ｐゴシック" panose="020B0600070205080204" pitchFamily="50" charset="-128"/>
                          <a:ea typeface="ＭＳ Ｐゴシック" panose="020B0600070205080204" pitchFamily="50" charset="-128"/>
                        </a:rPr>
                        <a:t>　「大牟田市・荒尾市ありあけ浄水場」</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txBody>
                  <a:tcPr marT="42203" marB="42203"/>
                </a:tc>
                <a:extLst>
                  <a:ext uri="{0D108BD9-81ED-4DB2-BD59-A6C34878D82A}">
                    <a16:rowId xmlns:a16="http://schemas.microsoft.com/office/drawing/2014/main" val="10003"/>
                  </a:ext>
                </a:extLst>
              </a:tr>
              <a:tr h="831458">
                <a:tc>
                  <a:txBody>
                    <a:bodyPr/>
                    <a:lstStyle/>
                    <a:p>
                      <a:r>
                        <a:rPr kumimoji="1" lang="en-US" altLang="ja-JP" sz="1800" dirty="0">
                          <a:solidFill>
                            <a:schemeClr val="tx1"/>
                          </a:solidFill>
                        </a:rPr>
                        <a:t>PFI</a:t>
                      </a:r>
                      <a:endParaRPr kumimoji="1" lang="en-US" altLang="ja-JP" sz="1500" baseline="30000" dirty="0">
                        <a:solidFill>
                          <a:schemeClr val="tx1"/>
                        </a:solidFill>
                      </a:endParaRPr>
                    </a:p>
                    <a:p>
                      <a:r>
                        <a:rPr lang="ja-JP" altLang="en-US" sz="1000" dirty="0"/>
                        <a:t>（</a:t>
                      </a:r>
                      <a:r>
                        <a:rPr lang="en-US" altLang="ja-JP" sz="1000" dirty="0"/>
                        <a:t>Private Finance Initiative</a:t>
                      </a:r>
                      <a:r>
                        <a:rPr lang="ja-JP" altLang="en-US" sz="1000" dirty="0"/>
                        <a:t>）</a:t>
                      </a:r>
                      <a:endParaRPr kumimoji="1" lang="en-US" altLang="ja-JP" sz="1000" b="0" baseline="3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2203" marB="42203"/>
                </a:tc>
                <a:tc>
                  <a:txBody>
                    <a:bodyPr/>
                    <a:lstStyle/>
                    <a:p>
                      <a:pPr marL="92075" indent="-92075"/>
                      <a:r>
                        <a:rPr kumimoji="1" lang="ja-JP" altLang="en-US" sz="1100" dirty="0">
                          <a:solidFill>
                            <a:schemeClr val="tx1"/>
                          </a:solidFill>
                        </a:rPr>
                        <a:t>○公共施設の設計、建設、維持管理、修繕等の業務全般を一体的に行うものを対象とし、</a:t>
                      </a:r>
                      <a:r>
                        <a:rPr kumimoji="1" lang="ja-JP" altLang="en-US" sz="1100" u="sng" dirty="0">
                          <a:solidFill>
                            <a:schemeClr val="tx1"/>
                          </a:solidFill>
                        </a:rPr>
                        <a:t>民間事業者の資金とノウハウを活用して包括的に実施する方式</a:t>
                      </a:r>
                      <a:endParaRPr kumimoji="1" lang="ja-JP" altLang="en-US" sz="1100" b="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2203" marB="42203"/>
                </a:tc>
                <a:tc>
                  <a:txBody>
                    <a:bodyPr/>
                    <a:lstStyle/>
                    <a:p>
                      <a:r>
                        <a:rPr kumimoji="1" lang="en-US" altLang="zh-TW" sz="1100" dirty="0">
                          <a:solidFill>
                            <a:schemeClr val="tx1"/>
                          </a:solidFill>
                          <a:latin typeface="ＭＳ Ｐゴシック" panose="020B0600070205080204" pitchFamily="50" charset="-128"/>
                          <a:ea typeface="ＭＳ Ｐゴシック" panose="020B0600070205080204" pitchFamily="50" charset="-128"/>
                        </a:rPr>
                        <a:t> 12</a:t>
                      </a:r>
                      <a:r>
                        <a:rPr kumimoji="1" lang="zh-TW" altLang="en-US" sz="1100" dirty="0">
                          <a:solidFill>
                            <a:schemeClr val="tx1"/>
                          </a:solidFill>
                          <a:latin typeface="ＭＳ Ｐゴシック" panose="020B0600070205080204" pitchFamily="50" charset="-128"/>
                          <a:ea typeface="ＭＳ Ｐゴシック" panose="020B0600070205080204" pitchFamily="50" charset="-128"/>
                        </a:rPr>
                        <a:t>箇所（</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８水道</a:t>
                      </a:r>
                      <a:r>
                        <a:rPr kumimoji="1" lang="zh-TW" altLang="en-US" sz="1100" dirty="0">
                          <a:solidFill>
                            <a:schemeClr val="tx1"/>
                          </a:solidFill>
                          <a:latin typeface="ＭＳ Ｐゴシック" panose="020B0600070205080204" pitchFamily="50" charset="-128"/>
                          <a:ea typeface="ＭＳ Ｐゴシック" panose="020B0600070205080204" pitchFamily="50" charset="-128"/>
                        </a:rPr>
                        <a:t>事業者）</a:t>
                      </a:r>
                    </a:p>
                    <a:p>
                      <a:pPr marL="265113" indent="-265113"/>
                      <a:r>
                        <a:rPr kumimoji="1" lang="ja-JP" altLang="en-US" sz="1100" dirty="0">
                          <a:solidFill>
                            <a:schemeClr val="tx1"/>
                          </a:solidFill>
                          <a:latin typeface="ＭＳ Ｐゴシック" panose="020B0600070205080204" pitchFamily="50" charset="-128"/>
                          <a:ea typeface="ＭＳ Ｐゴシック" panose="020B0600070205080204" pitchFamily="50" charset="-128"/>
                        </a:rPr>
                        <a:t>　「横浜市</a:t>
                      </a:r>
                      <a:r>
                        <a:rPr kumimoji="1" lang="zh-TW" altLang="en-US" sz="1100" dirty="0">
                          <a:solidFill>
                            <a:schemeClr val="tx1"/>
                          </a:solidFill>
                          <a:latin typeface="ＭＳ Ｐゴシック" panose="020B0600070205080204" pitchFamily="50" charset="-128"/>
                          <a:ea typeface="ＭＳ Ｐゴシック" panose="020B0600070205080204" pitchFamily="50" charset="-128"/>
                        </a:rPr>
                        <a:t>川井浄水場</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」、「岡崎市男川浄水場」、</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pPr marL="265113" indent="-265113"/>
                      <a:r>
                        <a:rPr kumimoji="1" lang="en-US" altLang="ja-JP" sz="110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「神奈川県寒川浄水場排水処理施設」、</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pPr marL="92075" indent="-92075"/>
                      <a:r>
                        <a:rPr kumimoji="1" lang="ja-JP" altLang="en-US" sz="1100" dirty="0">
                          <a:solidFill>
                            <a:schemeClr val="tx1"/>
                          </a:solidFill>
                          <a:latin typeface="ＭＳ Ｐゴシック" panose="020B0600070205080204" pitchFamily="50" charset="-128"/>
                          <a:ea typeface="ＭＳ Ｐゴシック" panose="020B0600070205080204" pitchFamily="50" charset="-128"/>
                        </a:rPr>
                        <a:t>　「東京都 朝霞浄水場・三園浄水場常用発電設備」ほか</a:t>
                      </a:r>
                      <a:endParaRPr kumimoji="1" lang="ja-JP" altLang="en-US" sz="1100" b="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T="42203" marB="42203"/>
                </a:tc>
                <a:extLst>
                  <a:ext uri="{0D108BD9-81ED-4DB2-BD59-A6C34878D82A}">
                    <a16:rowId xmlns:a16="http://schemas.microsoft.com/office/drawing/2014/main" val="10004"/>
                  </a:ext>
                </a:extLst>
              </a:tr>
              <a:tr h="826288">
                <a:tc>
                  <a:txBody>
                    <a:bodyPr/>
                    <a:lstStyle/>
                    <a:p>
                      <a:r>
                        <a:rPr kumimoji="1" lang="ja-JP" altLang="en-US" sz="1300" dirty="0">
                          <a:solidFill>
                            <a:schemeClr val="tx1"/>
                          </a:solidFill>
                        </a:rPr>
                        <a:t>公共施設等運営権方式</a:t>
                      </a:r>
                      <a:endParaRPr kumimoji="1" lang="en-US" altLang="ja-JP" sz="1300" dirty="0">
                        <a:solidFill>
                          <a:schemeClr val="tx1"/>
                        </a:solidFill>
                      </a:endParaRPr>
                    </a:p>
                    <a:p>
                      <a:r>
                        <a:rPr kumimoji="1" lang="ja-JP" altLang="en-US" sz="1100" dirty="0">
                          <a:solidFill>
                            <a:schemeClr val="tx1"/>
                          </a:solidFill>
                        </a:rPr>
                        <a:t>（コンセッション方式）</a:t>
                      </a:r>
                      <a:endParaRPr kumimoji="1" lang="ja-JP" altLang="en-US" sz="8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2203" marB="42203"/>
                </a:tc>
                <a:tc>
                  <a:txBody>
                    <a:bodyPr/>
                    <a:lstStyle/>
                    <a:p>
                      <a:pPr marL="92075" indent="-92075"/>
                      <a:r>
                        <a:rPr kumimoji="1" lang="ja-JP" altLang="en-US" sz="1100" dirty="0">
                          <a:solidFill>
                            <a:schemeClr val="tx1"/>
                          </a:solidFill>
                        </a:rPr>
                        <a:t>○</a:t>
                      </a:r>
                      <a:r>
                        <a:rPr kumimoji="1" lang="en-US" altLang="ja-JP" sz="1100" dirty="0">
                          <a:solidFill>
                            <a:schemeClr val="tx1"/>
                          </a:solidFill>
                        </a:rPr>
                        <a:t>PFI</a:t>
                      </a:r>
                      <a:r>
                        <a:rPr kumimoji="1" lang="ja-JP" altLang="en-US" sz="1100" dirty="0">
                          <a:solidFill>
                            <a:schemeClr val="tx1"/>
                          </a:solidFill>
                        </a:rPr>
                        <a:t>の一類型で、利用料金の徴収を行う公共施設（水道事業の場合、水道施設）について、水道施設の所有権を地方自治体が有したまま、民間事業者に当該施設の運営を委ねる方式</a:t>
                      </a:r>
                      <a:endParaRPr kumimoji="1" lang="ja-JP" altLang="en-US" sz="11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2203" marB="42203"/>
                </a:tc>
                <a:tc>
                  <a:txBody>
                    <a:bodyPr/>
                    <a:lstStyle/>
                    <a:p>
                      <a:pPr algn="ctr"/>
                      <a:r>
                        <a:rPr kumimoji="1" lang="ja-JP" altLang="en-US" sz="1500" dirty="0">
                          <a:solidFill>
                            <a:schemeClr val="tx1"/>
                          </a:solidFill>
                          <a:latin typeface="ＭＳ Ｐゴシック" panose="020B0600070205080204" pitchFamily="50" charset="-128"/>
                          <a:ea typeface="ＭＳ Ｐゴシック" panose="020B0600070205080204" pitchFamily="50" charset="-128"/>
                        </a:rPr>
                        <a:t>（未実施）</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p>
                      <a:endParaRPr kumimoji="1" lang="ja-JP" altLang="en-US" sz="1100" b="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T="42203" marB="42203" anchor="ctr"/>
                </a:tc>
                <a:extLst>
                  <a:ext uri="{0D108BD9-81ED-4DB2-BD59-A6C34878D82A}">
                    <a16:rowId xmlns:a16="http://schemas.microsoft.com/office/drawing/2014/main" val="10005"/>
                  </a:ext>
                </a:extLst>
              </a:tr>
            </a:tbl>
          </a:graphicData>
        </a:graphic>
      </p:graphicFrame>
      <p:sp>
        <p:nvSpPr>
          <p:cNvPr id="6" name="正方形/長方形 5"/>
          <p:cNvSpPr/>
          <p:nvPr/>
        </p:nvSpPr>
        <p:spPr>
          <a:xfrm>
            <a:off x="139715" y="6267534"/>
            <a:ext cx="2238811" cy="234360"/>
          </a:xfrm>
          <a:prstGeom prst="rect">
            <a:avLst/>
          </a:prstGeom>
        </p:spPr>
        <p:txBody>
          <a:bodyPr wrap="square">
            <a:spAutoFit/>
          </a:bodyPr>
          <a:lstStyle/>
          <a:p>
            <a:pPr defTabSz="844083">
              <a:defRPr/>
            </a:pPr>
            <a:r>
              <a:rPr lang="en-US" altLang="ja-JP" sz="923" dirty="0">
                <a:solidFill>
                  <a:prstClr val="black"/>
                </a:solidFill>
                <a:latin typeface="Calibri"/>
                <a:ea typeface="ＭＳ Ｐゴシック" panose="020B0600070205080204" pitchFamily="50" charset="-128"/>
              </a:rPr>
              <a:t>※</a:t>
            </a:r>
            <a:r>
              <a:rPr lang="ja-JP" altLang="en-US" sz="923" dirty="0">
                <a:solidFill>
                  <a:prstClr val="black"/>
                </a:solidFill>
                <a:latin typeface="Calibri"/>
                <a:ea typeface="ＭＳ Ｐゴシック" panose="020B0600070205080204" pitchFamily="50" charset="-128"/>
              </a:rPr>
              <a:t>平成</a:t>
            </a:r>
            <a:r>
              <a:rPr lang="en-US" altLang="ja-JP" sz="923" dirty="0">
                <a:solidFill>
                  <a:prstClr val="black"/>
                </a:solidFill>
                <a:latin typeface="Calibri"/>
                <a:ea typeface="ＭＳ Ｐゴシック" panose="020B0600070205080204" pitchFamily="50" charset="-128"/>
              </a:rPr>
              <a:t>29</a:t>
            </a:r>
            <a:r>
              <a:rPr lang="ja-JP" altLang="en-US" sz="923" dirty="0">
                <a:solidFill>
                  <a:prstClr val="black"/>
                </a:solidFill>
                <a:latin typeface="Calibri"/>
                <a:ea typeface="ＭＳ Ｐゴシック" panose="020B0600070205080204" pitchFamily="50" charset="-128"/>
              </a:rPr>
              <a:t>年度厚生労働省水道課調べ</a:t>
            </a:r>
            <a:endParaRPr lang="en-US" altLang="ja-JP" sz="923" dirty="0">
              <a:solidFill>
                <a:prstClr val="black"/>
              </a:solidFill>
              <a:latin typeface="Calibri"/>
              <a:ea typeface="ＭＳ Ｐゴシック" panose="020B0600070205080204" pitchFamily="50" charset="-128"/>
            </a:endParaRPr>
          </a:p>
        </p:txBody>
      </p:sp>
      <p:sp>
        <p:nvSpPr>
          <p:cNvPr id="4" name="Rectangle 2"/>
          <p:cNvSpPr>
            <a:spLocks noChangeArrowheads="1"/>
          </p:cNvSpPr>
          <p:nvPr/>
        </p:nvSpPr>
        <p:spPr bwMode="auto">
          <a:xfrm>
            <a:off x="4" y="93267"/>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anchor="ctr" anchorCtr="0" compatLnSpc="1">
            <a:prstTxWarp prst="textNoShape">
              <a:avLst/>
            </a:prstTxWarp>
            <a:spAutoFit/>
          </a:bodyPr>
          <a:lstStyle/>
          <a:p>
            <a:pPr defTabSz="844083">
              <a:defRPr/>
            </a:pPr>
            <a:endParaRPr lang="ja-JP" altLang="en-US" sz="1662">
              <a:solidFill>
                <a:prstClr val="black"/>
              </a:solidFill>
              <a:latin typeface="Calibri"/>
              <a:ea typeface="ＭＳ Ｐゴシック" panose="020B0600070205080204" pitchFamily="50" charset="-128"/>
            </a:endParaRPr>
          </a:p>
        </p:txBody>
      </p:sp>
      <p:sp>
        <p:nvSpPr>
          <p:cNvPr id="12" name="正方形/長方形 11"/>
          <p:cNvSpPr/>
          <p:nvPr/>
        </p:nvSpPr>
        <p:spPr>
          <a:xfrm>
            <a:off x="10127" y="324055"/>
            <a:ext cx="9144000" cy="446188"/>
          </a:xfrm>
          <a:prstGeom prst="rect">
            <a:avLst/>
          </a:prstGeom>
          <a:solidFill>
            <a:srgbClr val="002060"/>
          </a:solidFill>
          <a:ln w="25400" cap="flat" cmpd="sng" algn="ctr">
            <a:solidFill>
              <a:srgbClr val="002060"/>
            </a:solidFill>
            <a:prstDash val="solid"/>
          </a:ln>
          <a:effectLst/>
        </p:spPr>
        <p:txBody>
          <a:bodyPr rtlCol="0" anchor="ctr"/>
          <a:lstStyle/>
          <a:p>
            <a:pPr algn="ctr">
              <a:defRPr/>
            </a:pPr>
            <a:r>
              <a:rPr kumimoji="0" lang="ja-JP" altLang="en-US" sz="2215" b="1" kern="0" dirty="0">
                <a:solidFill>
                  <a:prstClr val="white"/>
                </a:solidFill>
                <a:latin typeface="ＭＳ Ｐゴシック" panose="020B0600070205080204" pitchFamily="50" charset="-128"/>
              </a:rPr>
              <a:t>水道事業における官民連携手法と取組状況</a:t>
            </a:r>
          </a:p>
        </p:txBody>
      </p:sp>
      <p:sp>
        <p:nvSpPr>
          <p:cNvPr id="5" name="スライド番号プレースホルダー 4"/>
          <p:cNvSpPr>
            <a:spLocks noGrp="1"/>
          </p:cNvSpPr>
          <p:nvPr>
            <p:ph type="sldNum" sz="quarter" idx="4"/>
          </p:nvPr>
        </p:nvSpPr>
        <p:spPr/>
        <p:txBody>
          <a:bodyPr/>
          <a:lstStyle/>
          <a:p>
            <a:pPr>
              <a:defRPr/>
            </a:pPr>
            <a:fld id="{B4EBB0DA-BF6C-4129-87A0-EA8FF391626F}" type="slidenum">
              <a:rPr lang="ja-JP" altLang="en-US" smtClean="0">
                <a:solidFill>
                  <a:prstClr val="black">
                    <a:tint val="75000"/>
                  </a:prstClr>
                </a:solidFill>
              </a:rPr>
              <a:pPr>
                <a:defRPr/>
              </a:pPr>
              <a:t>84</a:t>
            </a:fld>
            <a:endParaRPr lang="ja-JP" altLang="en-US" dirty="0">
              <a:solidFill>
                <a:prstClr val="black">
                  <a:tint val="75000"/>
                </a:prstClr>
              </a:solidFill>
            </a:endParaRPr>
          </a:p>
        </p:txBody>
      </p:sp>
    </p:spTree>
    <p:extLst>
      <p:ext uri="{BB962C8B-B14F-4D97-AF65-F5344CB8AC3E}">
        <p14:creationId xmlns:p14="http://schemas.microsoft.com/office/powerpoint/2010/main" val="3174231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16802" y="1271784"/>
            <a:ext cx="7843333" cy="1957810"/>
          </a:xfrm>
          <a:ln w="28575">
            <a:solidFill>
              <a:srgbClr val="002060"/>
            </a:solidFill>
          </a:ln>
        </p:spPr>
        <p:txBody>
          <a:bodyPr anchor="ctr">
            <a:noAutofit/>
          </a:bodyPr>
          <a:lstStyle/>
          <a:p>
            <a:pPr marL="0" indent="0">
              <a:buNone/>
            </a:pPr>
            <a:r>
              <a:rPr lang="ja-JP" altLang="en-US" sz="1477" dirty="0"/>
              <a:t>　・　民間事業者に固有の強みを活かした事業運営の改善</a:t>
            </a:r>
          </a:p>
          <a:p>
            <a:pPr marL="413249" indent="13189">
              <a:buFont typeface="Wingdings" panose="05000000000000000000" pitchFamily="2" charset="2"/>
              <a:buChar char="Ø"/>
            </a:pPr>
            <a:r>
              <a:rPr lang="ja-JP" altLang="en-US" sz="1477" dirty="0"/>
              <a:t>　長期・一括発注による事業コストの削減・工期短縮</a:t>
            </a:r>
            <a:endParaRPr lang="en-US" altLang="ja-JP" sz="1477" dirty="0"/>
          </a:p>
          <a:p>
            <a:pPr marL="413249" indent="13189">
              <a:buFont typeface="Wingdings" panose="05000000000000000000" pitchFamily="2" charset="2"/>
              <a:buChar char="Ø"/>
            </a:pPr>
            <a:r>
              <a:rPr lang="ja-JP" altLang="en-US" sz="1477" dirty="0"/>
              <a:t>　薬品や資機材の一括調達等によるコスト削減</a:t>
            </a:r>
            <a:endParaRPr lang="en-US" altLang="ja-JP" sz="1477" dirty="0"/>
          </a:p>
          <a:p>
            <a:pPr marL="413249" indent="13189">
              <a:buFont typeface="Wingdings" panose="05000000000000000000" pitchFamily="2" charset="2"/>
              <a:buChar char="Ø"/>
            </a:pPr>
            <a:r>
              <a:rPr lang="ja-JP" altLang="en-US" sz="1477" dirty="0"/>
              <a:t>　最先端の</a:t>
            </a:r>
            <a:r>
              <a:rPr lang="en-US" altLang="ja-JP" sz="1477" dirty="0"/>
              <a:t>ICT</a:t>
            </a:r>
            <a:r>
              <a:rPr lang="ja-JP" altLang="en-US" sz="1477" dirty="0"/>
              <a:t>等の技術による質の高いサービスの向上</a:t>
            </a:r>
            <a:endParaRPr lang="en-US" altLang="ja-JP" sz="1477" dirty="0"/>
          </a:p>
          <a:p>
            <a:pPr marL="0" indent="0">
              <a:buNone/>
            </a:pPr>
            <a:r>
              <a:rPr lang="ja-JP" altLang="en-US" sz="1477" dirty="0"/>
              <a:t>　・　民間事業者と連携した人材確保・育成、技術の承継</a:t>
            </a:r>
            <a:endParaRPr lang="en-US" altLang="ja-JP" sz="1477" dirty="0"/>
          </a:p>
          <a:p>
            <a:pPr marL="0" indent="0">
              <a:buNone/>
            </a:pPr>
            <a:r>
              <a:rPr lang="ja-JP" altLang="en-US" sz="1477" dirty="0"/>
              <a:t>　・　財政負担の軽減</a:t>
            </a:r>
          </a:p>
          <a:p>
            <a:pPr marL="413249" indent="84994">
              <a:buFont typeface="Wingdings" panose="05000000000000000000" pitchFamily="2" charset="2"/>
              <a:buChar char="Ø"/>
            </a:pPr>
            <a:r>
              <a:rPr lang="ja-JP" altLang="en-US" sz="1477" dirty="0"/>
              <a:t>　公共施設等運営権者から徴収した運営権対価を業務に要する費用や起債の償還に充当</a:t>
            </a:r>
            <a:endParaRPr lang="en-US" altLang="ja-JP" sz="1477" dirty="0"/>
          </a:p>
        </p:txBody>
      </p:sp>
      <p:sp>
        <p:nvSpPr>
          <p:cNvPr id="4" name="角丸四角形 3"/>
          <p:cNvSpPr/>
          <p:nvPr/>
        </p:nvSpPr>
        <p:spPr>
          <a:xfrm>
            <a:off x="583864" y="968981"/>
            <a:ext cx="2991102" cy="3028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dirty="0"/>
              <a:t>水道事業者等にとっての効果</a:t>
            </a:r>
          </a:p>
        </p:txBody>
      </p:sp>
      <p:sp>
        <p:nvSpPr>
          <p:cNvPr id="5" name="角丸四角形 4"/>
          <p:cNvSpPr/>
          <p:nvPr/>
        </p:nvSpPr>
        <p:spPr>
          <a:xfrm>
            <a:off x="583864" y="3429000"/>
            <a:ext cx="2991102" cy="3028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dirty="0"/>
              <a:t>水道の需要者にとっての効果</a:t>
            </a:r>
          </a:p>
        </p:txBody>
      </p:sp>
      <p:sp>
        <p:nvSpPr>
          <p:cNvPr id="6" name="角丸四角形 5"/>
          <p:cNvSpPr/>
          <p:nvPr/>
        </p:nvSpPr>
        <p:spPr>
          <a:xfrm>
            <a:off x="583864" y="5134264"/>
            <a:ext cx="2991102" cy="3028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dirty="0"/>
              <a:t>民間企業にとっての効果</a:t>
            </a:r>
          </a:p>
        </p:txBody>
      </p:sp>
      <p:sp>
        <p:nvSpPr>
          <p:cNvPr id="7" name="コンテンツ プレースホルダー 2"/>
          <p:cNvSpPr txBox="1">
            <a:spLocks/>
          </p:cNvSpPr>
          <p:nvPr/>
        </p:nvSpPr>
        <p:spPr>
          <a:xfrm>
            <a:off x="716802" y="3741562"/>
            <a:ext cx="7852830" cy="1209607"/>
          </a:xfrm>
          <a:prstGeom prst="rect">
            <a:avLst/>
          </a:prstGeom>
          <a:ln w="28575">
            <a:solidFill>
              <a:srgbClr val="002060"/>
            </a:solidFill>
          </a:ln>
        </p:spPr>
        <p:txBody>
          <a:bodyPr vert="horz" lIns="84406" tIns="42203" rIns="84406" bIns="42203" rtlCol="0" anchor="ct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477" dirty="0"/>
              <a:t>　・　民間調達による工期短縮等による施設更新の加速化や最先端の</a:t>
            </a:r>
            <a:r>
              <a:rPr lang="en-US" altLang="ja-JP" sz="1477" dirty="0"/>
              <a:t>ICT</a:t>
            </a:r>
            <a:r>
              <a:rPr lang="ja-JP" altLang="en-US" sz="1477" dirty="0"/>
              <a:t>等の技術の活用による</a:t>
            </a:r>
            <a:endParaRPr lang="en-US" altLang="ja-JP" sz="1477" dirty="0"/>
          </a:p>
          <a:p>
            <a:pPr marL="0" indent="0">
              <a:buNone/>
            </a:pPr>
            <a:r>
              <a:rPr lang="ja-JP" altLang="en-US" sz="1477" dirty="0"/>
              <a:t>　　  漏水量の低減等による、より質が高く、将来にわたって安定的な水道サービスの享受</a:t>
            </a:r>
            <a:endParaRPr lang="en-US" altLang="ja-JP" sz="1477" dirty="0"/>
          </a:p>
          <a:p>
            <a:pPr marL="0" indent="0">
              <a:buNone/>
            </a:pPr>
            <a:r>
              <a:rPr lang="ja-JP" altLang="en-US" sz="1477" dirty="0"/>
              <a:t>　・　事業運営改善等によるコスト削減を通じて、水道料金の上昇幅が低減され、水道の需要者の</a:t>
            </a:r>
            <a:endParaRPr lang="en-US" altLang="ja-JP" sz="1477" dirty="0"/>
          </a:p>
          <a:p>
            <a:pPr marL="0" indent="0">
              <a:buNone/>
            </a:pPr>
            <a:r>
              <a:rPr lang="ja-JP" altLang="en-US" sz="1477" dirty="0"/>
              <a:t>　　  負担が軽減</a:t>
            </a:r>
            <a:endParaRPr lang="en-US" altLang="ja-JP" sz="1477" dirty="0"/>
          </a:p>
        </p:txBody>
      </p:sp>
      <p:sp>
        <p:nvSpPr>
          <p:cNvPr id="8" name="コンテンツ プレースホルダー 2"/>
          <p:cNvSpPr txBox="1">
            <a:spLocks/>
          </p:cNvSpPr>
          <p:nvPr/>
        </p:nvSpPr>
        <p:spPr>
          <a:xfrm>
            <a:off x="716802" y="5429782"/>
            <a:ext cx="7832788" cy="923851"/>
          </a:xfrm>
          <a:prstGeom prst="rect">
            <a:avLst/>
          </a:prstGeom>
          <a:ln w="28575">
            <a:solidFill>
              <a:srgbClr val="002060"/>
            </a:solidFill>
          </a:ln>
        </p:spPr>
        <p:txBody>
          <a:bodyPr vert="horz" lIns="84406" tIns="42203" rIns="84406" bIns="42203" rtlCol="0" anchor="ct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477" dirty="0"/>
              <a:t>　  ・　事業運営の裁量の拡大、新たな事業機会の創出等</a:t>
            </a:r>
          </a:p>
          <a:p>
            <a:pPr marL="0" indent="0">
              <a:buNone/>
            </a:pPr>
            <a:r>
              <a:rPr lang="ja-JP" altLang="en-US" sz="1477" dirty="0"/>
              <a:t>　  ・　契約が長期間になることによる地域の人材の確保・育成、技術の承継の円滑化</a:t>
            </a:r>
          </a:p>
          <a:p>
            <a:pPr marL="0" indent="0">
              <a:buNone/>
            </a:pPr>
            <a:r>
              <a:rPr lang="ja-JP" altLang="en-US" sz="1477" dirty="0"/>
              <a:t>　  ・　資金調達の円滑化</a:t>
            </a:r>
          </a:p>
        </p:txBody>
      </p:sp>
      <p:sp>
        <p:nvSpPr>
          <p:cNvPr id="13" name="正方形/長方形 12"/>
          <p:cNvSpPr/>
          <p:nvPr/>
        </p:nvSpPr>
        <p:spPr>
          <a:xfrm>
            <a:off x="0" y="238492"/>
            <a:ext cx="9136492" cy="522659"/>
          </a:xfrm>
          <a:prstGeom prst="rect">
            <a:avLst/>
          </a:prstGeom>
          <a:solidFill>
            <a:srgbClr val="002060"/>
          </a:solidFill>
          <a:ln w="25400" cap="flat" cmpd="sng" algn="ctr">
            <a:noFill/>
            <a:prstDash val="solid"/>
          </a:ln>
          <a:effectLst/>
        </p:spPr>
        <p:txBody>
          <a:bodyPr rtlCol="0" anchor="ctr"/>
          <a:lstStyle/>
          <a:p>
            <a:pPr algn="ctr" defTabSz="984763">
              <a:lnSpc>
                <a:spcPct val="90000"/>
              </a:lnSpc>
              <a:spcBef>
                <a:spcPct val="0"/>
              </a:spcBef>
              <a:spcAft>
                <a:spcPct val="35000"/>
              </a:spcAft>
            </a:pPr>
            <a:r>
              <a:rPr lang="ja-JP" altLang="en-US" sz="2215" dirty="0">
                <a:solidFill>
                  <a:schemeClr val="bg1"/>
                </a:solidFill>
              </a:rPr>
              <a:t>コンセッション方式の導入により期待される効果</a:t>
            </a:r>
          </a:p>
        </p:txBody>
      </p:sp>
      <p:sp>
        <p:nvSpPr>
          <p:cNvPr id="9" name="スライド番号プレースホルダー 8"/>
          <p:cNvSpPr>
            <a:spLocks noGrp="1"/>
          </p:cNvSpPr>
          <p:nvPr>
            <p:ph type="sldNum" sz="quarter" idx="4"/>
          </p:nvPr>
        </p:nvSpPr>
        <p:spPr/>
        <p:txBody>
          <a:bodyPr/>
          <a:lstStyle/>
          <a:p>
            <a:pPr>
              <a:defRPr/>
            </a:pPr>
            <a:fld id="{B4EBB0DA-BF6C-4129-87A0-EA8FF391626F}" type="slidenum">
              <a:rPr lang="ja-JP" altLang="en-US" smtClean="0">
                <a:solidFill>
                  <a:prstClr val="black">
                    <a:tint val="75000"/>
                  </a:prstClr>
                </a:solidFill>
              </a:rPr>
              <a:pPr>
                <a:defRPr/>
              </a:pPr>
              <a:t>85</a:t>
            </a:fld>
            <a:endParaRPr lang="ja-JP" altLang="en-US" dirty="0">
              <a:solidFill>
                <a:prstClr val="black">
                  <a:tint val="75000"/>
                </a:prstClr>
              </a:solidFill>
            </a:endParaRPr>
          </a:p>
        </p:txBody>
      </p:sp>
    </p:spTree>
    <p:extLst>
      <p:ext uri="{BB962C8B-B14F-4D97-AF65-F5344CB8AC3E}">
        <p14:creationId xmlns:p14="http://schemas.microsoft.com/office/powerpoint/2010/main" val="9927027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31317" y="1036119"/>
            <a:ext cx="8220552" cy="1794661"/>
          </a:xfrm>
          <a:ln w="28575">
            <a:solidFill>
              <a:srgbClr val="002060"/>
            </a:solidFill>
          </a:ln>
        </p:spPr>
        <p:txBody>
          <a:bodyPr anchor="ctr">
            <a:noAutofit/>
          </a:bodyPr>
          <a:lstStyle/>
          <a:p>
            <a:r>
              <a:rPr lang="ja-JP" altLang="en-US" sz="1846" dirty="0"/>
              <a:t>運営権：利用料金の徴収を行う公共施設等について、当該公共施設等の運</a:t>
            </a:r>
            <a:endParaRPr lang="en-US" altLang="ja-JP" sz="1846" dirty="0"/>
          </a:p>
          <a:p>
            <a:pPr marL="0" indent="0">
              <a:buNone/>
            </a:pPr>
            <a:r>
              <a:rPr lang="ja-JP" altLang="en-US" sz="1846" dirty="0"/>
              <a:t>　　 　　　　　営等を行う権利</a:t>
            </a:r>
            <a:endParaRPr lang="en-US" altLang="ja-JP" sz="1846" dirty="0"/>
          </a:p>
          <a:p>
            <a:r>
              <a:rPr lang="ja-JP" altLang="en-US" sz="1846" dirty="0"/>
              <a:t>運営権対価：運営権を水道施設運営権者が取得するにあたって、実施契約</a:t>
            </a:r>
            <a:endParaRPr lang="en-US" altLang="ja-JP" sz="1846" dirty="0"/>
          </a:p>
          <a:p>
            <a:pPr marL="0" indent="0">
              <a:buNone/>
            </a:pPr>
            <a:r>
              <a:rPr lang="ja-JP" altLang="en-US" sz="1846" dirty="0"/>
              <a:t>　　　　　　　　　 　等に基づき、水道施設運営権者が水道事業者等に当該運営権</a:t>
            </a:r>
            <a:endParaRPr lang="en-US" altLang="ja-JP" sz="1846" dirty="0"/>
          </a:p>
          <a:p>
            <a:pPr marL="0" indent="0">
              <a:buNone/>
            </a:pPr>
            <a:r>
              <a:rPr lang="ja-JP" altLang="en-US" sz="1846" dirty="0"/>
              <a:t>　　　　　　　　　　 の対価として支払う金額</a:t>
            </a:r>
            <a:endParaRPr lang="en-US" altLang="ja-JP" sz="1846" dirty="0"/>
          </a:p>
        </p:txBody>
      </p:sp>
      <p:sp>
        <p:nvSpPr>
          <p:cNvPr id="4" name="下矢印 3"/>
          <p:cNvSpPr/>
          <p:nvPr/>
        </p:nvSpPr>
        <p:spPr>
          <a:xfrm>
            <a:off x="4106718" y="2897250"/>
            <a:ext cx="930565" cy="531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2" name="コンテンツ プレースホルダー 2"/>
          <p:cNvSpPr txBox="1">
            <a:spLocks/>
          </p:cNvSpPr>
          <p:nvPr/>
        </p:nvSpPr>
        <p:spPr>
          <a:xfrm>
            <a:off x="580711" y="3495469"/>
            <a:ext cx="7976271" cy="2991102"/>
          </a:xfrm>
          <a:prstGeom prst="rect">
            <a:avLst/>
          </a:prstGeom>
          <a:ln w="28575">
            <a:solidFill>
              <a:srgbClr val="002060"/>
            </a:solidFill>
          </a:ln>
        </p:spPr>
        <p:txBody>
          <a:bodyPr vert="horz" lIns="84406" tIns="42203" rIns="84406" bIns="42203" rtlCol="0" anchor="ct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1846" dirty="0"/>
              <a:t>水道施設運営等事業においては、あらかじめ条例で定められる料金の枠組みを前提として見込まれる事業収入に対して、主に水道施設運営権者の効率的な事業運営による支出の削減によって得られる利益の中から運営権対価が支払われる。</a:t>
            </a:r>
          </a:p>
          <a:p>
            <a:r>
              <a:rPr lang="ja-JP" altLang="en-US" sz="1846" u="sng" dirty="0">
                <a:solidFill>
                  <a:srgbClr val="FF0000"/>
                </a:solidFill>
              </a:rPr>
              <a:t>運営権対価は水道事業会計の収入として取り扱われ、水道事業等の財政負担の軽減に寄与し、水道の基盤強化や水道料金上昇の抑制等に資することとなる</a:t>
            </a:r>
            <a:r>
              <a:rPr lang="ja-JP" altLang="en-US" sz="1846" dirty="0">
                <a:solidFill>
                  <a:srgbClr val="FF0000"/>
                </a:solidFill>
              </a:rPr>
              <a:t>。</a:t>
            </a:r>
          </a:p>
          <a:p>
            <a:r>
              <a:rPr lang="ja-JP" altLang="en-US" sz="1846" dirty="0"/>
              <a:t>すなわち、運営権対価は、事業開始時に見込まれる民間事業者の効率的な事業運営による支出の削減等に伴う利益の一部を水道事業経営に還元させるもの。</a:t>
            </a:r>
            <a:endParaRPr lang="en-US" altLang="ja-JP" sz="1846" dirty="0"/>
          </a:p>
        </p:txBody>
      </p:sp>
      <p:sp>
        <p:nvSpPr>
          <p:cNvPr id="8" name="正方形/長方形 7"/>
          <p:cNvSpPr/>
          <p:nvPr/>
        </p:nvSpPr>
        <p:spPr>
          <a:xfrm>
            <a:off x="0" y="238492"/>
            <a:ext cx="9144000" cy="598220"/>
          </a:xfrm>
          <a:prstGeom prst="rect">
            <a:avLst/>
          </a:prstGeom>
          <a:solidFill>
            <a:srgbClr val="002060"/>
          </a:solidFill>
          <a:ln w="25400" cap="flat" cmpd="sng" algn="ctr">
            <a:noFill/>
            <a:prstDash val="solid"/>
          </a:ln>
          <a:effectLst/>
        </p:spPr>
        <p:txBody>
          <a:bodyPr rtlCol="0" anchor="ctr"/>
          <a:lstStyle/>
          <a:p>
            <a:pPr lvl="0" algn="ctr"/>
            <a:r>
              <a:rPr lang="ja-JP" altLang="en-US" sz="2215" dirty="0">
                <a:solidFill>
                  <a:schemeClr val="bg1"/>
                </a:solidFill>
              </a:rPr>
              <a:t>運営権対価について</a:t>
            </a:r>
          </a:p>
        </p:txBody>
      </p:sp>
      <p:sp>
        <p:nvSpPr>
          <p:cNvPr id="5" name="スライド番号プレースホルダー 4"/>
          <p:cNvSpPr>
            <a:spLocks noGrp="1"/>
          </p:cNvSpPr>
          <p:nvPr>
            <p:ph type="sldNum" sz="quarter" idx="4"/>
          </p:nvPr>
        </p:nvSpPr>
        <p:spPr/>
        <p:txBody>
          <a:bodyPr/>
          <a:lstStyle/>
          <a:p>
            <a:pPr>
              <a:defRPr/>
            </a:pPr>
            <a:fld id="{B4EBB0DA-BF6C-4129-87A0-EA8FF391626F}" type="slidenum">
              <a:rPr lang="ja-JP" altLang="en-US" smtClean="0">
                <a:solidFill>
                  <a:prstClr val="black">
                    <a:tint val="75000"/>
                  </a:prstClr>
                </a:solidFill>
              </a:rPr>
              <a:pPr>
                <a:defRPr/>
              </a:pPr>
              <a:t>86</a:t>
            </a:fld>
            <a:endParaRPr lang="ja-JP" altLang="en-US" dirty="0">
              <a:solidFill>
                <a:prstClr val="black">
                  <a:tint val="75000"/>
                </a:prstClr>
              </a:solidFill>
            </a:endParaRPr>
          </a:p>
        </p:txBody>
      </p:sp>
    </p:spTree>
    <p:extLst>
      <p:ext uri="{BB962C8B-B14F-4D97-AF65-F5344CB8AC3E}">
        <p14:creationId xmlns:p14="http://schemas.microsoft.com/office/powerpoint/2010/main" val="2035650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716804" y="3429000"/>
            <a:ext cx="3562339" cy="2658462"/>
          </a:xfrm>
          <a:prstGeom prst="rect">
            <a:avLst/>
          </a:prstGeom>
          <a:ln>
            <a:solidFill>
              <a:schemeClr val="tx1"/>
            </a:solidFill>
          </a:ln>
        </p:spPr>
      </p:pic>
      <p:pic>
        <p:nvPicPr>
          <p:cNvPr id="5" name="図 4"/>
          <p:cNvPicPr>
            <a:picLocks noChangeAspect="1"/>
          </p:cNvPicPr>
          <p:nvPr/>
        </p:nvPicPr>
        <p:blipFill>
          <a:blip r:embed="rId3"/>
          <a:stretch>
            <a:fillRect/>
          </a:stretch>
        </p:blipFill>
        <p:spPr>
          <a:xfrm>
            <a:off x="4887209" y="3429295"/>
            <a:ext cx="3473521" cy="2658462"/>
          </a:xfrm>
          <a:prstGeom prst="rect">
            <a:avLst/>
          </a:prstGeom>
          <a:ln>
            <a:solidFill>
              <a:schemeClr val="tx1"/>
            </a:solidFill>
          </a:ln>
        </p:spPr>
      </p:pic>
      <p:sp>
        <p:nvSpPr>
          <p:cNvPr id="7" name="テキスト ボックス 6"/>
          <p:cNvSpPr txBox="1"/>
          <p:nvPr/>
        </p:nvSpPr>
        <p:spPr>
          <a:xfrm>
            <a:off x="1510040" y="6087757"/>
            <a:ext cx="1710725" cy="490006"/>
          </a:xfrm>
          <a:prstGeom prst="rect">
            <a:avLst/>
          </a:prstGeom>
          <a:noFill/>
        </p:spPr>
        <p:txBody>
          <a:bodyPr wrap="none" rtlCol="0">
            <a:spAutoFit/>
          </a:bodyPr>
          <a:lstStyle/>
          <a:p>
            <a:pPr algn="ctr"/>
            <a:r>
              <a:rPr lang="ja-JP" altLang="en-US" sz="1292" dirty="0"/>
              <a:t>民間事業型の概念図</a:t>
            </a:r>
            <a:endParaRPr lang="en-US" altLang="ja-JP" sz="1292" dirty="0"/>
          </a:p>
          <a:p>
            <a:pPr algn="ctr"/>
            <a:r>
              <a:rPr lang="ja-JP" altLang="en-US" sz="1292" dirty="0"/>
              <a:t>（平成</a:t>
            </a:r>
            <a:r>
              <a:rPr lang="en-US" altLang="ja-JP" sz="1292" dirty="0"/>
              <a:t>23</a:t>
            </a:r>
            <a:r>
              <a:rPr lang="ja-JP" altLang="en-US" sz="1292" dirty="0"/>
              <a:t>年</a:t>
            </a:r>
            <a:r>
              <a:rPr lang="en-US" altLang="ja-JP" sz="1292" dirty="0"/>
              <a:t>PFI</a:t>
            </a:r>
            <a:r>
              <a:rPr lang="ja-JP" altLang="en-US" sz="1292" dirty="0"/>
              <a:t>法改正）</a:t>
            </a:r>
          </a:p>
        </p:txBody>
      </p:sp>
      <p:sp>
        <p:nvSpPr>
          <p:cNvPr id="8" name="テキスト ボックス 7"/>
          <p:cNvSpPr txBox="1"/>
          <p:nvPr/>
        </p:nvSpPr>
        <p:spPr>
          <a:xfrm>
            <a:off x="5433001" y="6087757"/>
            <a:ext cx="2331087" cy="490006"/>
          </a:xfrm>
          <a:prstGeom prst="rect">
            <a:avLst/>
          </a:prstGeom>
          <a:noFill/>
        </p:spPr>
        <p:txBody>
          <a:bodyPr wrap="none" rtlCol="0">
            <a:spAutoFit/>
          </a:bodyPr>
          <a:lstStyle/>
          <a:p>
            <a:pPr algn="ctr"/>
            <a:r>
              <a:rPr lang="ja-JP" altLang="en-US" sz="1292" dirty="0"/>
              <a:t>地方公共団体事業型の概念図</a:t>
            </a:r>
            <a:endParaRPr lang="en-US" altLang="ja-JP" sz="1292" dirty="0"/>
          </a:p>
          <a:p>
            <a:pPr algn="ctr"/>
            <a:r>
              <a:rPr lang="ja-JP" altLang="en-US" sz="1292" dirty="0"/>
              <a:t>（平成</a:t>
            </a:r>
            <a:r>
              <a:rPr lang="en-US" altLang="ja-JP" sz="1292" dirty="0"/>
              <a:t>30</a:t>
            </a:r>
            <a:r>
              <a:rPr lang="ja-JP" altLang="en-US" sz="1292" dirty="0"/>
              <a:t>年水道法改正）</a:t>
            </a:r>
          </a:p>
        </p:txBody>
      </p:sp>
      <p:sp>
        <p:nvSpPr>
          <p:cNvPr id="9" name="正方形/長方形 8"/>
          <p:cNvSpPr/>
          <p:nvPr/>
        </p:nvSpPr>
        <p:spPr>
          <a:xfrm>
            <a:off x="4704938" y="3362531"/>
            <a:ext cx="3788729" cy="31417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1" name="正方形/長方形 10"/>
          <p:cNvSpPr/>
          <p:nvPr/>
        </p:nvSpPr>
        <p:spPr>
          <a:xfrm>
            <a:off x="317989" y="790970"/>
            <a:ext cx="8508022" cy="25050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4726" indent="-244726"/>
            <a:r>
              <a:rPr lang="ja-JP" altLang="en-US" sz="1477" dirty="0">
                <a:solidFill>
                  <a:schemeClr val="tx1"/>
                </a:solidFill>
              </a:rPr>
              <a:t>・　コンセッション方式は、</a:t>
            </a:r>
            <a:r>
              <a:rPr lang="en-US" altLang="ja-JP" sz="1477" dirty="0">
                <a:solidFill>
                  <a:schemeClr val="tx1"/>
                </a:solidFill>
              </a:rPr>
              <a:t>PFI</a:t>
            </a:r>
            <a:r>
              <a:rPr lang="ja-JP" altLang="en-US" sz="1477" dirty="0">
                <a:solidFill>
                  <a:schemeClr val="tx1"/>
                </a:solidFill>
              </a:rPr>
              <a:t>法に基づき、利用料金の徴収を行う公共施設について、施設の所有権を公的主体が有したまま、施設の運営権を民間事業者に設定する方式。</a:t>
            </a:r>
            <a:endParaRPr lang="en-US" altLang="ja-JP" sz="1477" dirty="0">
              <a:solidFill>
                <a:schemeClr val="tx1"/>
              </a:solidFill>
            </a:endParaRPr>
          </a:p>
          <a:p>
            <a:pPr marL="244726" indent="-244726"/>
            <a:r>
              <a:rPr lang="ja-JP" altLang="en-US" sz="1477" dirty="0">
                <a:solidFill>
                  <a:schemeClr val="tx1"/>
                </a:solidFill>
              </a:rPr>
              <a:t>・　水道事業等においても、平成</a:t>
            </a:r>
            <a:r>
              <a:rPr lang="en-US" altLang="ja-JP" sz="1477" dirty="0">
                <a:solidFill>
                  <a:schemeClr val="tx1"/>
                </a:solidFill>
              </a:rPr>
              <a:t>23</a:t>
            </a:r>
            <a:r>
              <a:rPr lang="ja-JP" altLang="en-US" sz="1477" dirty="0">
                <a:solidFill>
                  <a:schemeClr val="tx1"/>
                </a:solidFill>
              </a:rPr>
              <a:t>年の</a:t>
            </a:r>
            <a:r>
              <a:rPr lang="en-US" altLang="ja-JP" sz="1477" dirty="0">
                <a:solidFill>
                  <a:schemeClr val="tx1"/>
                </a:solidFill>
              </a:rPr>
              <a:t>PFI</a:t>
            </a:r>
            <a:r>
              <a:rPr lang="ja-JP" altLang="en-US" sz="1477" dirty="0">
                <a:solidFill>
                  <a:schemeClr val="tx1"/>
                </a:solidFill>
              </a:rPr>
              <a:t>法改正の創設時より、コンセッション方式を導入する場合は、</a:t>
            </a:r>
            <a:r>
              <a:rPr lang="ja-JP" altLang="en-US" sz="1477" u="sng" dirty="0">
                <a:solidFill>
                  <a:schemeClr val="tx1"/>
                </a:solidFill>
              </a:rPr>
              <a:t>経営主体を水道事業等の運営等を行おうとする公共施設等運営権者</a:t>
            </a:r>
            <a:r>
              <a:rPr lang="ja-JP" altLang="en-US" sz="1477" dirty="0">
                <a:solidFill>
                  <a:schemeClr val="tx1"/>
                </a:solidFill>
              </a:rPr>
              <a:t>とし、公共施設等運営権者が水道法に基づく水道事業経営の認可を取得した上で、実施することとされた（</a:t>
            </a:r>
            <a:r>
              <a:rPr lang="ja-JP" altLang="en-US" sz="1477" dirty="0">
                <a:solidFill>
                  <a:srgbClr val="FF0000"/>
                </a:solidFill>
              </a:rPr>
              <a:t>民間事業型</a:t>
            </a:r>
            <a:r>
              <a:rPr lang="ja-JP" altLang="en-US" sz="1477" dirty="0">
                <a:solidFill>
                  <a:schemeClr val="tx1"/>
                </a:solidFill>
              </a:rPr>
              <a:t>）。</a:t>
            </a:r>
            <a:endParaRPr lang="en-US" altLang="ja-JP" sz="1477" dirty="0">
              <a:solidFill>
                <a:schemeClr val="tx1"/>
              </a:solidFill>
            </a:endParaRPr>
          </a:p>
          <a:p>
            <a:pPr marL="244726" indent="-244726"/>
            <a:r>
              <a:rPr lang="ja-JP" altLang="en-US" sz="1477" dirty="0">
                <a:solidFill>
                  <a:schemeClr val="tx1"/>
                </a:solidFill>
              </a:rPr>
              <a:t>・　</a:t>
            </a:r>
            <a:r>
              <a:rPr lang="ja-JP" altLang="en-US" sz="1477" u="sng" dirty="0">
                <a:solidFill>
                  <a:srgbClr val="FF0000"/>
                </a:solidFill>
              </a:rPr>
              <a:t>平成</a:t>
            </a:r>
            <a:r>
              <a:rPr lang="en-US" altLang="ja-JP" sz="1477" u="sng" dirty="0">
                <a:solidFill>
                  <a:srgbClr val="FF0000"/>
                </a:solidFill>
              </a:rPr>
              <a:t>30</a:t>
            </a:r>
            <a:r>
              <a:rPr lang="ja-JP" altLang="en-US" sz="1477" u="sng" dirty="0">
                <a:solidFill>
                  <a:srgbClr val="FF0000"/>
                </a:solidFill>
              </a:rPr>
              <a:t>年</a:t>
            </a:r>
            <a:r>
              <a:rPr lang="en-US" altLang="ja-JP" sz="1477" u="sng" dirty="0">
                <a:solidFill>
                  <a:srgbClr val="FF0000"/>
                </a:solidFill>
              </a:rPr>
              <a:t>12</a:t>
            </a:r>
            <a:r>
              <a:rPr lang="ja-JP" altLang="en-US" sz="1477" u="sng" dirty="0">
                <a:solidFill>
                  <a:srgbClr val="FF0000"/>
                </a:solidFill>
              </a:rPr>
              <a:t>月には、水道事業等の確実かつ安定的な運営のため公の関与を強化し、最終的な給水責任を地方公共団体に残した上でコンセッション方式の導入を可能とする水道法改正法</a:t>
            </a:r>
            <a:r>
              <a:rPr lang="ja-JP" altLang="en-US" sz="1477" dirty="0">
                <a:solidFill>
                  <a:schemeClr val="tx1"/>
                </a:solidFill>
              </a:rPr>
              <a:t>が成立し、</a:t>
            </a:r>
            <a:r>
              <a:rPr lang="ja-JP" altLang="en-US" sz="1477" u="sng" dirty="0">
                <a:solidFill>
                  <a:schemeClr val="tx1"/>
                </a:solidFill>
              </a:rPr>
              <a:t>地方公共団体が、水道事業者等としての位置づけを維持</a:t>
            </a:r>
            <a:r>
              <a:rPr lang="ja-JP" altLang="en-US" sz="1477" dirty="0">
                <a:solidFill>
                  <a:schemeClr val="tx1"/>
                </a:solidFill>
              </a:rPr>
              <a:t>しつつ、厚生労働大臣の許可を受けて、水道施設に関する公共施設等運営権を民間事業者に設定できる仕組みが新たに導入された（</a:t>
            </a:r>
            <a:r>
              <a:rPr lang="ja-JP" altLang="en-US" sz="1477" dirty="0">
                <a:solidFill>
                  <a:srgbClr val="FF0000"/>
                </a:solidFill>
              </a:rPr>
              <a:t>地方公共団体事業型</a:t>
            </a:r>
            <a:r>
              <a:rPr lang="ja-JP" altLang="en-US" sz="1477" dirty="0">
                <a:solidFill>
                  <a:schemeClr val="tx1"/>
                </a:solidFill>
              </a:rPr>
              <a:t>）。</a:t>
            </a:r>
          </a:p>
        </p:txBody>
      </p:sp>
      <p:sp>
        <p:nvSpPr>
          <p:cNvPr id="13" name="正方形/長方形 12"/>
          <p:cNvSpPr/>
          <p:nvPr/>
        </p:nvSpPr>
        <p:spPr>
          <a:xfrm>
            <a:off x="0" y="263770"/>
            <a:ext cx="9136492" cy="440005"/>
          </a:xfrm>
          <a:prstGeom prst="rect">
            <a:avLst/>
          </a:prstGeom>
          <a:solidFill>
            <a:srgbClr val="002060"/>
          </a:solidFill>
          <a:ln w="25400" cap="flat" cmpd="sng" algn="ctr">
            <a:noFill/>
            <a:prstDash val="solid"/>
          </a:ln>
          <a:effectLst/>
        </p:spPr>
        <p:txBody>
          <a:bodyPr rtlCol="0" anchor="ctr"/>
          <a:lstStyle/>
          <a:p>
            <a:pPr lvl="0" algn="ctr"/>
            <a:r>
              <a:rPr lang="ja-JP" altLang="en-US" sz="2215" dirty="0">
                <a:solidFill>
                  <a:schemeClr val="bg1"/>
                </a:solidFill>
              </a:rPr>
              <a:t>水道事業等におけるコンセッション方式の概要</a:t>
            </a:r>
            <a:endParaRPr lang="ja-JP" altLang="ja-JP" sz="2215" dirty="0">
              <a:solidFill>
                <a:schemeClr val="bg1"/>
              </a:solidFill>
            </a:endParaRPr>
          </a:p>
        </p:txBody>
      </p:sp>
      <p:sp>
        <p:nvSpPr>
          <p:cNvPr id="3" name="スライド番号プレースホルダー 2"/>
          <p:cNvSpPr>
            <a:spLocks noGrp="1"/>
          </p:cNvSpPr>
          <p:nvPr>
            <p:ph type="sldNum" sz="quarter" idx="4"/>
          </p:nvPr>
        </p:nvSpPr>
        <p:spPr/>
        <p:txBody>
          <a:bodyPr/>
          <a:lstStyle/>
          <a:p>
            <a:pPr>
              <a:defRPr/>
            </a:pPr>
            <a:fld id="{B4EBB0DA-BF6C-4129-87A0-EA8FF391626F}" type="slidenum">
              <a:rPr lang="ja-JP" altLang="en-US" smtClean="0">
                <a:solidFill>
                  <a:prstClr val="black">
                    <a:tint val="75000"/>
                  </a:prstClr>
                </a:solidFill>
              </a:rPr>
              <a:pPr>
                <a:defRPr/>
              </a:pPr>
              <a:t>87</a:t>
            </a:fld>
            <a:endParaRPr lang="ja-JP" altLang="en-US" dirty="0">
              <a:solidFill>
                <a:prstClr val="black">
                  <a:tint val="75000"/>
                </a:prstClr>
              </a:solidFill>
            </a:endParaRPr>
          </a:p>
        </p:txBody>
      </p:sp>
    </p:spTree>
    <p:extLst>
      <p:ext uri="{BB962C8B-B14F-4D97-AF65-F5344CB8AC3E}">
        <p14:creationId xmlns:p14="http://schemas.microsoft.com/office/powerpoint/2010/main" val="111679829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4"/>
          </p:nvPr>
        </p:nvSpPr>
        <p:spPr/>
        <p:txBody>
          <a:bodyPr/>
          <a:lstStyle/>
          <a:p>
            <a:pPr>
              <a:defRPr/>
            </a:pPr>
            <a:fld id="{B4EBB0DA-BF6C-4129-87A0-EA8FF391626F}" type="slidenum">
              <a:rPr lang="ja-JP" altLang="en-US" smtClean="0">
                <a:solidFill>
                  <a:prstClr val="black">
                    <a:tint val="75000"/>
                  </a:prstClr>
                </a:solidFill>
              </a:rPr>
              <a:pPr>
                <a:defRPr/>
              </a:pPr>
              <a:t>88</a:t>
            </a:fld>
            <a:endParaRPr lang="ja-JP" altLang="en-US" dirty="0">
              <a:solidFill>
                <a:prstClr val="black">
                  <a:tint val="75000"/>
                </a:prstClr>
              </a:solidFill>
            </a:endParaRPr>
          </a:p>
        </p:txBody>
      </p:sp>
      <p:sp>
        <p:nvSpPr>
          <p:cNvPr id="5" name="テキスト ボックス 4"/>
          <p:cNvSpPr txBox="1"/>
          <p:nvPr/>
        </p:nvSpPr>
        <p:spPr>
          <a:xfrm>
            <a:off x="179512" y="678974"/>
            <a:ext cx="8784976" cy="501796"/>
          </a:xfrm>
          <a:prstGeom prst="rect">
            <a:avLst/>
          </a:prstGeom>
          <a:noFill/>
          <a:ln w="66675" cmpd="dbl">
            <a:solidFill>
              <a:schemeClr val="tx1"/>
            </a:solidFill>
          </a:ln>
        </p:spPr>
        <p:txBody>
          <a:bodyPr wrap="square" rtlCol="0" anchor="ctr">
            <a:noAutofit/>
          </a:bodyPr>
          <a:lstStyle/>
          <a:p>
            <a:pPr algn="ctr"/>
            <a:r>
              <a:rPr lang="ja-JP" altLang="en-US" sz="1900" dirty="0">
                <a:solidFill>
                  <a:prstClr val="black"/>
                </a:solidFill>
              </a:rPr>
              <a:t>具体的な業務範囲は、個々の実施契約によって個別具体的に定められることとなる。</a:t>
            </a:r>
            <a:endParaRPr lang="en-US" altLang="ja-JP" sz="1900" dirty="0">
              <a:solidFill>
                <a:prstClr val="black"/>
              </a:solidFill>
            </a:endParaRPr>
          </a:p>
        </p:txBody>
      </p:sp>
      <p:sp>
        <p:nvSpPr>
          <p:cNvPr id="6" name="正方形/長方形 5"/>
          <p:cNvSpPr/>
          <p:nvPr/>
        </p:nvSpPr>
        <p:spPr>
          <a:xfrm>
            <a:off x="0" y="-11157"/>
            <a:ext cx="9144000" cy="548680"/>
          </a:xfrm>
          <a:prstGeom prst="rect">
            <a:avLst/>
          </a:prstGeom>
          <a:solidFill>
            <a:schemeClr val="tx2">
              <a:lumMod val="60000"/>
              <a:lumOff val="40000"/>
            </a:schemeClr>
          </a:solidFill>
          <a:ln>
            <a:headEnd/>
            <a:tailEnd/>
          </a:ln>
        </p:spPr>
        <p:style>
          <a:lnRef idx="0">
            <a:schemeClr val="accent1"/>
          </a:lnRef>
          <a:fillRef idx="3">
            <a:schemeClr val="accent1"/>
          </a:fillRef>
          <a:effectRef idx="3">
            <a:schemeClr val="accent1"/>
          </a:effectRef>
          <a:fontRef idx="minor">
            <a:schemeClr val="lt1"/>
          </a:fontRef>
        </p:style>
        <p:txBody>
          <a:bodyPr anchor="ctr"/>
          <a:lstStyle/>
          <a:p>
            <a:pPr algn="ctr"/>
            <a:r>
              <a:rPr lang="ja-JP" altLang="en-US" sz="3000" spc="-150" dirty="0">
                <a:solidFill>
                  <a:schemeClr val="bg1"/>
                </a:solidFill>
                <a:latin typeface="ＭＳ ゴシック" pitchFamily="49" charset="-128"/>
                <a:ea typeface="ＭＳ ゴシック" pitchFamily="49" charset="-128"/>
              </a:rPr>
              <a:t>コンセッション事業者の業務範囲について　</a:t>
            </a:r>
            <a:endParaRPr lang="en-US" altLang="ja-JP" sz="3000" spc="-150" dirty="0">
              <a:solidFill>
                <a:schemeClr val="bg1"/>
              </a:solidFill>
              <a:latin typeface="ＭＳ ゴシック" pitchFamily="49" charset="-128"/>
              <a:ea typeface="ＭＳ ゴシック" pitchFamily="49" charset="-128"/>
            </a:endParaRPr>
          </a:p>
        </p:txBody>
      </p:sp>
      <p:pic>
        <p:nvPicPr>
          <p:cNvPr id="7" name="図 6"/>
          <p:cNvPicPr>
            <a:picLocks noChangeAspect="1"/>
          </p:cNvPicPr>
          <p:nvPr/>
        </p:nvPicPr>
        <p:blipFill>
          <a:blip r:embed="rId2"/>
          <a:stretch>
            <a:fillRect/>
          </a:stretch>
        </p:blipFill>
        <p:spPr>
          <a:xfrm>
            <a:off x="97832" y="1268760"/>
            <a:ext cx="8938664" cy="5486834"/>
          </a:xfrm>
          <a:prstGeom prst="rect">
            <a:avLst/>
          </a:prstGeom>
        </p:spPr>
      </p:pic>
    </p:spTree>
    <p:extLst>
      <p:ext uri="{BB962C8B-B14F-4D97-AF65-F5344CB8AC3E}">
        <p14:creationId xmlns:p14="http://schemas.microsoft.com/office/powerpoint/2010/main" val="166229292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下矢印 17"/>
          <p:cNvSpPr/>
          <p:nvPr/>
        </p:nvSpPr>
        <p:spPr>
          <a:xfrm rot="16200000">
            <a:off x="3174178" y="-158328"/>
            <a:ext cx="1337609" cy="6775549"/>
          </a:xfrm>
          <a:prstGeom prst="downArrow">
            <a:avLst>
              <a:gd name="adj1" fmla="val 50000"/>
              <a:gd name="adj2" fmla="val 136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844083">
              <a:defRPr/>
            </a:pPr>
            <a:endParaRPr lang="ja-JP" altLang="en-US" sz="1292">
              <a:solidFill>
                <a:prstClr val="white"/>
              </a:solidFill>
              <a:latin typeface="ＭＳ ゴシック" panose="020B0609070205080204" pitchFamily="49" charset="-128"/>
              <a:ea typeface="ＭＳ ゴシック" panose="020B0609070205080204" pitchFamily="49" charset="-128"/>
            </a:endParaRPr>
          </a:p>
        </p:txBody>
      </p:sp>
      <p:cxnSp>
        <p:nvCxnSpPr>
          <p:cNvPr id="33" name="直線矢印コネクタ 32"/>
          <p:cNvCxnSpPr>
            <a:stCxn id="29" idx="3"/>
            <a:endCxn id="43" idx="1"/>
          </p:cNvCxnSpPr>
          <p:nvPr/>
        </p:nvCxnSpPr>
        <p:spPr>
          <a:xfrm>
            <a:off x="4618636" y="5655617"/>
            <a:ext cx="235290" cy="0"/>
          </a:xfrm>
          <a:prstGeom prst="straightConnector1">
            <a:avLst/>
          </a:prstGeom>
          <a:ln w="25400">
            <a:tailEnd type="arrow" w="med" len="med"/>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1447961" y="5655617"/>
            <a:ext cx="1462316" cy="0"/>
          </a:xfrm>
          <a:prstGeom prst="straightConnector1">
            <a:avLst/>
          </a:prstGeom>
          <a:ln w="25400">
            <a:tailEnd type="arrow" w="med" len="med"/>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455208" y="5655617"/>
            <a:ext cx="593940" cy="0"/>
          </a:xfrm>
          <a:prstGeom prst="straightConnector1">
            <a:avLst/>
          </a:prstGeom>
          <a:ln w="25400">
            <a:headEnd w="med" len="sm"/>
            <a:tailEnd type="arrow" w="med" len="med"/>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53753" y="784801"/>
            <a:ext cx="9036496" cy="9160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263776" indent="-263776" defTabSz="844083">
              <a:buFont typeface="Arial" panose="020B0604020202020204" pitchFamily="34" charset="0"/>
              <a:buChar char="•"/>
              <a:defRPr/>
            </a:pPr>
            <a:r>
              <a:rPr lang="ja-JP" altLang="en-US" sz="1292" dirty="0">
                <a:solidFill>
                  <a:prstClr val="black"/>
                </a:solidFill>
                <a:latin typeface="ＭＳ ゴシック" panose="020B0609070205080204" pitchFamily="49" charset="-128"/>
                <a:ea typeface="ＭＳ ゴシック" panose="020B0609070205080204" pitchFamily="49" charset="-128"/>
              </a:rPr>
              <a:t>水道施設運営権の設定を行おうとする地方自治体は、民間資金等の活用による公共施設等の整備等の促進に関する法律（</a:t>
            </a:r>
            <a:r>
              <a:rPr lang="en-US" altLang="ja-JP" sz="1292" dirty="0">
                <a:solidFill>
                  <a:prstClr val="black"/>
                </a:solidFill>
                <a:latin typeface="ＭＳ ゴシック" panose="020B0609070205080204" pitchFamily="49" charset="-128"/>
                <a:ea typeface="ＭＳ ゴシック" panose="020B0609070205080204" pitchFamily="49" charset="-128"/>
              </a:rPr>
              <a:t>PFI</a:t>
            </a:r>
            <a:r>
              <a:rPr lang="ja-JP" altLang="en-US" sz="1292" dirty="0">
                <a:solidFill>
                  <a:prstClr val="black"/>
                </a:solidFill>
                <a:latin typeface="ＭＳ ゴシック" panose="020B0609070205080204" pitchFamily="49" charset="-128"/>
                <a:ea typeface="ＭＳ ゴシック" panose="020B0609070205080204" pitchFamily="49" charset="-128"/>
              </a:rPr>
              <a:t>法）に基づく手続を行うとともに、改正水道法に基づき、厚生労働大臣の許可を受ける必要がある。</a:t>
            </a:r>
            <a:endParaRPr lang="en-US" altLang="ja-JP" sz="1292" dirty="0">
              <a:solidFill>
                <a:prstClr val="black"/>
              </a:solidFill>
              <a:latin typeface="ＭＳ ゴシック" panose="020B0609070205080204" pitchFamily="49" charset="-128"/>
              <a:ea typeface="ＭＳ ゴシック" panose="020B0609070205080204" pitchFamily="49" charset="-128"/>
            </a:endParaRPr>
          </a:p>
          <a:p>
            <a:pPr marL="263776" indent="-263776" defTabSz="844083">
              <a:buFont typeface="Arial" panose="020B0604020202020204" pitchFamily="34" charset="0"/>
              <a:buChar char="•"/>
              <a:defRPr/>
            </a:pPr>
            <a:r>
              <a:rPr lang="ja-JP" altLang="en-US" sz="1292" dirty="0">
                <a:solidFill>
                  <a:prstClr val="black"/>
                </a:solidFill>
                <a:latin typeface="ＭＳ ゴシック" panose="020B0609070205080204" pitchFamily="49" charset="-128"/>
                <a:ea typeface="ＭＳ ゴシック" panose="020B0609070205080204" pitchFamily="49" charset="-128"/>
              </a:rPr>
              <a:t>事業開始後、地方自治体は、</a:t>
            </a:r>
            <a:r>
              <a:rPr lang="en-US" altLang="ja-JP" sz="1292" dirty="0">
                <a:solidFill>
                  <a:prstClr val="black"/>
                </a:solidFill>
                <a:latin typeface="ＭＳ ゴシック" panose="020B0609070205080204" pitchFamily="49" charset="-128"/>
                <a:ea typeface="ＭＳ ゴシック" panose="020B0609070205080204" pitchFamily="49" charset="-128"/>
              </a:rPr>
              <a:t>PFI</a:t>
            </a:r>
            <a:r>
              <a:rPr lang="ja-JP" altLang="en-US" sz="1292" dirty="0">
                <a:solidFill>
                  <a:prstClr val="black"/>
                </a:solidFill>
                <a:latin typeface="ＭＳ ゴシック" panose="020B0609070205080204" pitchFamily="49" charset="-128"/>
                <a:ea typeface="ＭＳ ゴシック" panose="020B0609070205080204" pitchFamily="49" charset="-128"/>
              </a:rPr>
              <a:t>法に基づき、水道施設運営権者に対しモニタリングを行うとともに、改正水道法に基づき、厚生労働省は、地方自治体と水道施設運営権者に対し、直接、報告徴収、立入検査等を行う。</a:t>
            </a:r>
          </a:p>
        </p:txBody>
      </p:sp>
      <p:sp>
        <p:nvSpPr>
          <p:cNvPr id="6" name="テキスト ボックス 5"/>
          <p:cNvSpPr txBox="1"/>
          <p:nvPr/>
        </p:nvSpPr>
        <p:spPr>
          <a:xfrm>
            <a:off x="680313" y="1900215"/>
            <a:ext cx="880714" cy="2658462"/>
          </a:xfrm>
          <a:prstGeom prst="rect">
            <a:avLst/>
          </a:prstGeom>
          <a:solidFill>
            <a:schemeClr val="bg1"/>
          </a:solidFill>
          <a:ln>
            <a:solidFill>
              <a:schemeClr val="tx1"/>
            </a:solidFill>
          </a:ln>
        </p:spPr>
        <p:txBody>
          <a:bodyPr vert="eaVert" wrap="square" rtlCol="0" anchor="ctr">
            <a:noAutofit/>
          </a:bodyPr>
          <a:lstStyle/>
          <a:p>
            <a:pPr defTabSz="844083">
              <a:defRPr/>
            </a:pPr>
            <a:r>
              <a:rPr lang="ja-JP" altLang="en-US" sz="923" dirty="0">
                <a:solidFill>
                  <a:prstClr val="black"/>
                </a:solidFill>
                <a:latin typeface="ＭＳ ゴシック" panose="020B0609070205080204" pitchFamily="49" charset="-128"/>
                <a:ea typeface="ＭＳ ゴシック" panose="020B0609070205080204" pitchFamily="49" charset="-128"/>
              </a:rPr>
              <a:t>実施方針に関する条例の制定</a:t>
            </a:r>
            <a:r>
              <a:rPr lang="en-US" altLang="ja-JP" sz="738" dirty="0">
                <a:solidFill>
                  <a:prstClr val="black"/>
                </a:solidFill>
                <a:latin typeface="ＭＳ ゴシック" panose="020B0609070205080204" pitchFamily="49" charset="-128"/>
                <a:ea typeface="ＭＳ ゴシック" panose="020B0609070205080204" pitchFamily="49" charset="-128"/>
              </a:rPr>
              <a:t>【</a:t>
            </a:r>
            <a:r>
              <a:rPr lang="ja-JP" altLang="en-US" sz="738" dirty="0">
                <a:solidFill>
                  <a:prstClr val="black"/>
                </a:solidFill>
                <a:latin typeface="ＭＳ ゴシック" panose="020B0609070205080204" pitchFamily="49" charset="-128"/>
                <a:ea typeface="ＭＳ ゴシック" panose="020B0609070205080204" pitchFamily="49" charset="-128"/>
              </a:rPr>
              <a:t>ＰＦＩ法</a:t>
            </a:r>
            <a:r>
              <a:rPr lang="en-US" altLang="ja-JP" sz="738" dirty="0">
                <a:solidFill>
                  <a:prstClr val="black"/>
                </a:solidFill>
                <a:latin typeface="ＭＳ ゴシック" panose="020B0609070205080204" pitchFamily="49" charset="-128"/>
                <a:ea typeface="ＭＳ ゴシック" panose="020B0609070205080204" pitchFamily="49" charset="-128"/>
              </a:rPr>
              <a:t>18</a:t>
            </a:r>
            <a:r>
              <a:rPr lang="ja-JP" altLang="en-US" sz="738" dirty="0">
                <a:solidFill>
                  <a:prstClr val="black"/>
                </a:solidFill>
                <a:latin typeface="ＭＳ ゴシック" panose="020B0609070205080204" pitchFamily="49" charset="-128"/>
                <a:ea typeface="ＭＳ ゴシック" panose="020B0609070205080204" pitchFamily="49" charset="-128"/>
              </a:rPr>
              <a:t>条</a:t>
            </a:r>
            <a:r>
              <a:rPr lang="en-US" altLang="ja-JP" sz="738" dirty="0">
                <a:solidFill>
                  <a:prstClr val="black"/>
                </a:solidFill>
                <a:latin typeface="ＭＳ ゴシック" panose="020B0609070205080204" pitchFamily="49" charset="-128"/>
                <a:ea typeface="ＭＳ ゴシック" panose="020B0609070205080204" pitchFamily="49" charset="-128"/>
              </a:rPr>
              <a:t>】</a:t>
            </a:r>
          </a:p>
          <a:p>
            <a:pPr defTabSz="844083">
              <a:defRPr/>
            </a:pPr>
            <a:r>
              <a:rPr lang="ja-JP" altLang="en-US" sz="923" dirty="0">
                <a:solidFill>
                  <a:prstClr val="black"/>
                </a:solidFill>
                <a:latin typeface="ＭＳ ゴシック" panose="020B0609070205080204" pitchFamily="49" charset="-128"/>
                <a:ea typeface="ＭＳ ゴシック" panose="020B0609070205080204" pitchFamily="49" charset="-128"/>
              </a:rPr>
              <a:t>　・選定手続</a:t>
            </a:r>
          </a:p>
          <a:p>
            <a:pPr defTabSz="844083">
              <a:defRPr/>
            </a:pPr>
            <a:r>
              <a:rPr lang="ja-JP" altLang="en-US" sz="923" dirty="0">
                <a:solidFill>
                  <a:prstClr val="black"/>
                </a:solidFill>
                <a:latin typeface="ＭＳ ゴシック" panose="020B0609070205080204" pitchFamily="49" charset="-128"/>
                <a:ea typeface="ＭＳ ゴシック" panose="020B0609070205080204" pitchFamily="49" charset="-128"/>
              </a:rPr>
              <a:t>　・運営等の基準</a:t>
            </a:r>
            <a:endParaRPr lang="en-US" altLang="ja-JP" sz="923" dirty="0">
              <a:solidFill>
                <a:prstClr val="black"/>
              </a:solidFill>
              <a:latin typeface="ＭＳ ゴシック" panose="020B0609070205080204" pitchFamily="49" charset="-128"/>
              <a:ea typeface="ＭＳ ゴシック" panose="020B0609070205080204" pitchFamily="49" charset="-128"/>
            </a:endParaRPr>
          </a:p>
          <a:p>
            <a:pPr defTabSz="844083">
              <a:defRPr/>
            </a:pPr>
            <a:r>
              <a:rPr lang="ja-JP" altLang="en-US" sz="923" dirty="0">
                <a:solidFill>
                  <a:prstClr val="black"/>
                </a:solidFill>
                <a:latin typeface="ＭＳ ゴシック" panose="020B0609070205080204" pitchFamily="49" charset="-128"/>
                <a:ea typeface="ＭＳ ゴシック" panose="020B0609070205080204" pitchFamily="49" charset="-128"/>
              </a:rPr>
              <a:t>　・業務範囲</a:t>
            </a:r>
            <a:endParaRPr lang="en-US" altLang="ja-JP" sz="923" dirty="0">
              <a:solidFill>
                <a:prstClr val="black"/>
              </a:solidFill>
              <a:latin typeface="ＭＳ ゴシック" panose="020B0609070205080204" pitchFamily="49" charset="-128"/>
              <a:ea typeface="ＭＳ ゴシック" panose="020B0609070205080204" pitchFamily="49" charset="-128"/>
            </a:endParaRPr>
          </a:p>
          <a:p>
            <a:pPr defTabSz="844083">
              <a:defRPr/>
            </a:pPr>
            <a:r>
              <a:rPr lang="ja-JP" altLang="en-US" sz="923" dirty="0">
                <a:solidFill>
                  <a:prstClr val="black"/>
                </a:solidFill>
                <a:latin typeface="ＭＳ ゴシック" panose="020B0609070205080204" pitchFamily="49" charset="-128"/>
                <a:ea typeface="ＭＳ ゴシック" panose="020B0609070205080204" pitchFamily="49" charset="-128"/>
              </a:rPr>
              <a:t>　・利用料金に関する事項</a:t>
            </a:r>
            <a:endParaRPr lang="en-US" altLang="ja-JP" sz="923" dirty="0">
              <a:solidFill>
                <a:prstClr val="black"/>
              </a:solidFill>
              <a:latin typeface="ＭＳ ゴシック" panose="020B0609070205080204" pitchFamily="49" charset="-128"/>
              <a:ea typeface="ＭＳ ゴシック" panose="020B0609070205080204" pitchFamily="49" charset="-128"/>
            </a:endParaRPr>
          </a:p>
        </p:txBody>
      </p:sp>
      <p:sp>
        <p:nvSpPr>
          <p:cNvPr id="7" name="テキスト ボックス 6"/>
          <p:cNvSpPr txBox="1"/>
          <p:nvPr/>
        </p:nvSpPr>
        <p:spPr>
          <a:xfrm>
            <a:off x="1979712" y="1900215"/>
            <a:ext cx="312511" cy="2658462"/>
          </a:xfrm>
          <a:prstGeom prst="rect">
            <a:avLst/>
          </a:prstGeom>
          <a:solidFill>
            <a:schemeClr val="bg1"/>
          </a:solidFill>
          <a:ln>
            <a:solidFill>
              <a:schemeClr val="tx1"/>
            </a:solidFill>
          </a:ln>
        </p:spPr>
        <p:txBody>
          <a:bodyPr vert="eaVert" wrap="square" rtlCol="0" anchor="t">
            <a:noAutofit/>
          </a:bodyPr>
          <a:lstStyle/>
          <a:p>
            <a:pPr defTabSz="844083">
              <a:defRPr/>
            </a:pPr>
            <a:r>
              <a:rPr lang="ja-JP" altLang="en-US" sz="923" dirty="0">
                <a:solidFill>
                  <a:prstClr val="black"/>
                </a:solidFill>
                <a:latin typeface="ＭＳ ゴシック" panose="020B0609070205080204" pitchFamily="49" charset="-128"/>
                <a:ea typeface="ＭＳ ゴシック" panose="020B0609070205080204" pitchFamily="49" charset="-128"/>
              </a:rPr>
              <a:t>特定事業の選定</a:t>
            </a:r>
            <a:r>
              <a:rPr lang="en-US" altLang="ja-JP" sz="738" dirty="0">
                <a:solidFill>
                  <a:prstClr val="black"/>
                </a:solidFill>
                <a:latin typeface="ＭＳ ゴシック" panose="020B0609070205080204" pitchFamily="49" charset="-128"/>
                <a:ea typeface="ＭＳ ゴシック" panose="020B0609070205080204" pitchFamily="49" charset="-128"/>
              </a:rPr>
              <a:t>【</a:t>
            </a:r>
            <a:r>
              <a:rPr lang="ja-JP" altLang="en-US" sz="738" dirty="0">
                <a:solidFill>
                  <a:prstClr val="black"/>
                </a:solidFill>
                <a:latin typeface="ＭＳ ゴシック" panose="020B0609070205080204" pitchFamily="49" charset="-128"/>
                <a:ea typeface="ＭＳ ゴシック" panose="020B0609070205080204" pitchFamily="49" charset="-128"/>
              </a:rPr>
              <a:t>ＰＦＩ法７条</a:t>
            </a:r>
            <a:r>
              <a:rPr lang="en-US" altLang="ja-JP" sz="738" dirty="0">
                <a:solidFill>
                  <a:prstClr val="black"/>
                </a:solidFill>
                <a:latin typeface="ＭＳ ゴシック" panose="020B0609070205080204" pitchFamily="49" charset="-128"/>
                <a:ea typeface="ＭＳ ゴシック" panose="020B0609070205080204" pitchFamily="49" charset="-128"/>
              </a:rPr>
              <a:t>】</a:t>
            </a:r>
          </a:p>
        </p:txBody>
      </p:sp>
      <p:sp>
        <p:nvSpPr>
          <p:cNvPr id="8" name="テキスト ボックス 7"/>
          <p:cNvSpPr txBox="1"/>
          <p:nvPr/>
        </p:nvSpPr>
        <p:spPr>
          <a:xfrm>
            <a:off x="1637202" y="1900215"/>
            <a:ext cx="312511" cy="2658462"/>
          </a:xfrm>
          <a:prstGeom prst="rect">
            <a:avLst/>
          </a:prstGeom>
          <a:solidFill>
            <a:schemeClr val="bg1"/>
          </a:solidFill>
          <a:ln>
            <a:solidFill>
              <a:schemeClr val="tx1"/>
            </a:solidFill>
          </a:ln>
        </p:spPr>
        <p:txBody>
          <a:bodyPr vert="eaVert" wrap="square" rtlCol="0" anchor="ctr">
            <a:noAutofit/>
          </a:bodyPr>
          <a:lstStyle/>
          <a:p>
            <a:pPr defTabSz="844083">
              <a:defRPr/>
            </a:pPr>
            <a:r>
              <a:rPr lang="ja-JP" altLang="en-US" sz="923" dirty="0">
                <a:solidFill>
                  <a:prstClr val="black"/>
                </a:solidFill>
                <a:latin typeface="ＭＳ ゴシック" panose="020B0609070205080204" pitchFamily="49" charset="-128"/>
                <a:ea typeface="ＭＳ ゴシック" panose="020B0609070205080204" pitchFamily="49" charset="-128"/>
              </a:rPr>
              <a:t>実施方針策定</a:t>
            </a:r>
            <a:r>
              <a:rPr lang="en-US" altLang="ja-JP" sz="738" dirty="0">
                <a:solidFill>
                  <a:prstClr val="black"/>
                </a:solidFill>
                <a:latin typeface="ＭＳ ゴシック" panose="020B0609070205080204" pitchFamily="49" charset="-128"/>
                <a:ea typeface="ＭＳ ゴシック" panose="020B0609070205080204" pitchFamily="49" charset="-128"/>
              </a:rPr>
              <a:t>【</a:t>
            </a:r>
            <a:r>
              <a:rPr lang="ja-JP" altLang="en-US" sz="738" dirty="0">
                <a:solidFill>
                  <a:prstClr val="black"/>
                </a:solidFill>
                <a:latin typeface="ＭＳ ゴシック" panose="020B0609070205080204" pitchFamily="49" charset="-128"/>
                <a:ea typeface="ＭＳ ゴシック" panose="020B0609070205080204" pitchFamily="49" charset="-128"/>
              </a:rPr>
              <a:t>ＰＦＩ法５条、</a:t>
            </a:r>
            <a:r>
              <a:rPr lang="en-US" altLang="ja-JP" sz="738" dirty="0">
                <a:solidFill>
                  <a:prstClr val="black"/>
                </a:solidFill>
                <a:latin typeface="ＭＳ ゴシック" panose="020B0609070205080204" pitchFamily="49" charset="-128"/>
                <a:ea typeface="ＭＳ ゴシック" panose="020B0609070205080204" pitchFamily="49" charset="-128"/>
              </a:rPr>
              <a:t>17</a:t>
            </a:r>
            <a:r>
              <a:rPr lang="ja-JP" altLang="en-US" sz="738" dirty="0">
                <a:solidFill>
                  <a:prstClr val="black"/>
                </a:solidFill>
                <a:latin typeface="ＭＳ ゴシック" panose="020B0609070205080204" pitchFamily="49" charset="-128"/>
                <a:ea typeface="ＭＳ ゴシック" panose="020B0609070205080204" pitchFamily="49" charset="-128"/>
              </a:rPr>
              <a:t>条</a:t>
            </a:r>
            <a:r>
              <a:rPr lang="en-US" altLang="ja-JP" sz="738" dirty="0">
                <a:solidFill>
                  <a:prstClr val="black"/>
                </a:solidFill>
                <a:latin typeface="ＭＳ ゴシック" panose="020B0609070205080204" pitchFamily="49" charset="-128"/>
                <a:ea typeface="ＭＳ ゴシック" panose="020B0609070205080204" pitchFamily="49" charset="-128"/>
              </a:rPr>
              <a:t>】</a:t>
            </a:r>
          </a:p>
        </p:txBody>
      </p:sp>
      <p:sp>
        <p:nvSpPr>
          <p:cNvPr id="14" name="テキスト ボックス 13"/>
          <p:cNvSpPr txBox="1"/>
          <p:nvPr/>
        </p:nvSpPr>
        <p:spPr>
          <a:xfrm>
            <a:off x="4106718" y="1900215"/>
            <a:ext cx="312511" cy="2658462"/>
          </a:xfrm>
          <a:prstGeom prst="rect">
            <a:avLst/>
          </a:prstGeom>
          <a:solidFill>
            <a:schemeClr val="bg1"/>
          </a:solidFill>
          <a:ln>
            <a:solidFill>
              <a:schemeClr val="tx1"/>
            </a:solidFill>
          </a:ln>
        </p:spPr>
        <p:txBody>
          <a:bodyPr vert="eaVert" wrap="square" rtlCol="0" anchor="ctr">
            <a:noAutofit/>
          </a:bodyPr>
          <a:lstStyle/>
          <a:p>
            <a:pPr defTabSz="844083">
              <a:defRPr/>
            </a:pPr>
            <a:r>
              <a:rPr lang="ja-JP" altLang="en-US" sz="923" dirty="0">
                <a:solidFill>
                  <a:prstClr val="black"/>
                </a:solidFill>
                <a:latin typeface="ＭＳ ゴシック" panose="020B0609070205080204" pitchFamily="49" charset="-128"/>
                <a:ea typeface="ＭＳ ゴシック" panose="020B0609070205080204" pitchFamily="49" charset="-128"/>
              </a:rPr>
              <a:t>運営権設定の議会の議決</a:t>
            </a:r>
            <a:r>
              <a:rPr lang="en-US" altLang="ja-JP" sz="738" dirty="0">
                <a:solidFill>
                  <a:prstClr val="black"/>
                </a:solidFill>
                <a:latin typeface="ＭＳ ゴシック" panose="020B0609070205080204" pitchFamily="49" charset="-128"/>
                <a:ea typeface="ＭＳ ゴシック" panose="020B0609070205080204" pitchFamily="49" charset="-128"/>
              </a:rPr>
              <a:t>【</a:t>
            </a:r>
            <a:r>
              <a:rPr lang="ja-JP" altLang="en-US" sz="738" dirty="0">
                <a:solidFill>
                  <a:prstClr val="black"/>
                </a:solidFill>
                <a:latin typeface="ＭＳ ゴシック" panose="020B0609070205080204" pitchFamily="49" charset="-128"/>
                <a:ea typeface="ＭＳ ゴシック" panose="020B0609070205080204" pitchFamily="49" charset="-128"/>
              </a:rPr>
              <a:t>ＰＦＩ法</a:t>
            </a:r>
            <a:r>
              <a:rPr lang="en-US" altLang="ja-JP" sz="738" dirty="0">
                <a:solidFill>
                  <a:prstClr val="black"/>
                </a:solidFill>
                <a:latin typeface="ＭＳ ゴシック" panose="020B0609070205080204" pitchFamily="49" charset="-128"/>
                <a:ea typeface="ＭＳ ゴシック" panose="020B0609070205080204" pitchFamily="49" charset="-128"/>
              </a:rPr>
              <a:t>19</a:t>
            </a:r>
            <a:r>
              <a:rPr lang="ja-JP" altLang="en-US" sz="738" dirty="0">
                <a:solidFill>
                  <a:prstClr val="black"/>
                </a:solidFill>
                <a:latin typeface="ＭＳ ゴシック" panose="020B0609070205080204" pitchFamily="49" charset="-128"/>
                <a:ea typeface="ＭＳ ゴシック" panose="020B0609070205080204" pitchFamily="49" charset="-128"/>
              </a:rPr>
              <a:t>条４項</a:t>
            </a:r>
            <a:r>
              <a:rPr lang="en-US" altLang="ja-JP" sz="738" dirty="0">
                <a:solidFill>
                  <a:prstClr val="black"/>
                </a:solidFill>
                <a:latin typeface="ＭＳ ゴシック" panose="020B0609070205080204" pitchFamily="49" charset="-128"/>
                <a:ea typeface="ＭＳ ゴシック" panose="020B0609070205080204" pitchFamily="49" charset="-128"/>
              </a:rPr>
              <a:t>】</a:t>
            </a:r>
          </a:p>
        </p:txBody>
      </p:sp>
      <p:sp>
        <p:nvSpPr>
          <p:cNvPr id="20" name="テキスト ボックス 19"/>
          <p:cNvSpPr txBox="1"/>
          <p:nvPr/>
        </p:nvSpPr>
        <p:spPr>
          <a:xfrm>
            <a:off x="75236" y="4824848"/>
            <a:ext cx="369332" cy="1661538"/>
          </a:xfrm>
          <a:prstGeom prst="rect">
            <a:avLst/>
          </a:prstGeom>
          <a:solidFill>
            <a:schemeClr val="bg1"/>
          </a:solidFill>
          <a:ln w="63500" cmpd="dbl">
            <a:solidFill>
              <a:schemeClr val="tx1"/>
            </a:solidFill>
          </a:ln>
        </p:spPr>
        <p:txBody>
          <a:bodyPr vert="eaVert" wrap="square" rtlCol="0" anchor="ctr">
            <a:noAutofit/>
          </a:bodyPr>
          <a:lstStyle/>
          <a:p>
            <a:pPr algn="ctr" defTabSz="844083">
              <a:defRPr/>
            </a:pPr>
            <a:r>
              <a:rPr lang="ja-JP" altLang="en-US" sz="1292" dirty="0">
                <a:solidFill>
                  <a:prstClr val="black"/>
                </a:solidFill>
                <a:latin typeface="ＭＳ ゴシック" panose="020B0609070205080204" pitchFamily="49" charset="-128"/>
                <a:ea typeface="ＭＳ ゴシック" panose="020B0609070205080204" pitchFamily="49" charset="-128"/>
              </a:rPr>
              <a:t>水道法上の手続</a:t>
            </a:r>
            <a:endParaRPr lang="en-US" altLang="ja-JP" sz="1292" dirty="0">
              <a:solidFill>
                <a:prstClr val="black"/>
              </a:solidFill>
              <a:latin typeface="ＭＳ ゴシック" panose="020B0609070205080204" pitchFamily="49" charset="-128"/>
              <a:ea typeface="ＭＳ ゴシック" panose="020B0609070205080204" pitchFamily="49" charset="-128"/>
            </a:endParaRPr>
          </a:p>
        </p:txBody>
      </p:sp>
      <p:sp>
        <p:nvSpPr>
          <p:cNvPr id="21" name="テキスト ボックス 20"/>
          <p:cNvSpPr txBox="1"/>
          <p:nvPr/>
        </p:nvSpPr>
        <p:spPr>
          <a:xfrm>
            <a:off x="7273908" y="1933371"/>
            <a:ext cx="156256" cy="2592288"/>
          </a:xfrm>
          <a:prstGeom prst="rect">
            <a:avLst/>
          </a:prstGeom>
          <a:solidFill>
            <a:schemeClr val="bg1">
              <a:alpha val="0"/>
            </a:schemeClr>
          </a:solidFill>
          <a:ln>
            <a:solidFill>
              <a:schemeClr val="tx1">
                <a:alpha val="0"/>
              </a:schemeClr>
            </a:solidFill>
          </a:ln>
        </p:spPr>
        <p:txBody>
          <a:bodyPr vert="eaVert" wrap="square" lIns="0" tIns="0" rIns="0" bIns="0" rtlCol="0">
            <a:noAutofit/>
          </a:bodyPr>
          <a:lstStyle/>
          <a:p>
            <a:pPr algn="ctr" defTabSz="844083">
              <a:defRPr/>
            </a:pPr>
            <a:r>
              <a:rPr lang="ja-JP" altLang="en-US" sz="1015" b="1" dirty="0">
                <a:solidFill>
                  <a:srgbClr val="FF0000"/>
                </a:solidFill>
                <a:latin typeface="ＭＳ ゴシック" panose="020B0609070205080204" pitchFamily="49" charset="-128"/>
                <a:ea typeface="ＭＳ ゴシック" panose="020B0609070205080204" pitchFamily="49" charset="-128"/>
              </a:rPr>
              <a:t>水道施設運営等事業の開始</a:t>
            </a:r>
          </a:p>
        </p:txBody>
      </p:sp>
      <p:sp>
        <p:nvSpPr>
          <p:cNvPr id="43" name="テキスト ボックス 42"/>
          <p:cNvSpPr txBox="1"/>
          <p:nvPr/>
        </p:nvSpPr>
        <p:spPr>
          <a:xfrm>
            <a:off x="4853926" y="4824848"/>
            <a:ext cx="331088" cy="1661538"/>
          </a:xfrm>
          <a:prstGeom prst="rect">
            <a:avLst/>
          </a:prstGeom>
          <a:solidFill>
            <a:schemeClr val="bg1"/>
          </a:solidFill>
          <a:ln>
            <a:solidFill>
              <a:schemeClr val="tx1"/>
            </a:solidFill>
          </a:ln>
        </p:spPr>
        <p:txBody>
          <a:bodyPr vert="eaVert" wrap="square" lIns="33231" tIns="33231" rIns="33231" bIns="33231" rtlCol="0" anchor="ctr">
            <a:noAutofit/>
          </a:bodyPr>
          <a:lstStyle/>
          <a:p>
            <a:pPr defTabSz="844083">
              <a:defRPr/>
            </a:pPr>
            <a:r>
              <a:rPr lang="ja-JP" altLang="en-US" sz="923" dirty="0">
                <a:solidFill>
                  <a:srgbClr val="FF0000"/>
                </a:solidFill>
                <a:latin typeface="ＭＳ ゴシック" panose="020B0609070205080204" pitchFamily="49" charset="-128"/>
                <a:ea typeface="ＭＳ ゴシック" panose="020B0609070205080204" pitchFamily="49" charset="-128"/>
              </a:rPr>
              <a:t>運営権の設定に関する許可</a:t>
            </a:r>
            <a:endParaRPr lang="en-US" altLang="ja-JP" sz="923" dirty="0">
              <a:solidFill>
                <a:srgbClr val="FF0000"/>
              </a:solidFill>
              <a:latin typeface="ＭＳ ゴシック" panose="020B0609070205080204" pitchFamily="49" charset="-128"/>
              <a:ea typeface="ＭＳ ゴシック" panose="020B0609070205080204" pitchFamily="49" charset="-128"/>
            </a:endParaRPr>
          </a:p>
          <a:p>
            <a:pPr algn="r" defTabSz="844083">
              <a:defRPr/>
            </a:pPr>
            <a:r>
              <a:rPr lang="en-US" altLang="ja-JP" sz="738" dirty="0">
                <a:solidFill>
                  <a:srgbClr val="FF0000"/>
                </a:solidFill>
                <a:latin typeface="ＭＳ ゴシック" panose="020B0609070205080204" pitchFamily="49" charset="-128"/>
                <a:ea typeface="ＭＳ ゴシック" panose="020B0609070205080204" pitchFamily="49" charset="-128"/>
              </a:rPr>
              <a:t>【</a:t>
            </a:r>
            <a:r>
              <a:rPr lang="ja-JP" altLang="en-US" sz="738" dirty="0">
                <a:solidFill>
                  <a:srgbClr val="FF0000"/>
                </a:solidFill>
                <a:latin typeface="ＭＳ ゴシック" panose="020B0609070205080204" pitchFamily="49" charset="-128"/>
                <a:ea typeface="ＭＳ ゴシック" panose="020B0609070205080204" pitchFamily="49" charset="-128"/>
              </a:rPr>
              <a:t>改正水道法</a:t>
            </a:r>
            <a:r>
              <a:rPr lang="en-US" altLang="ja-JP" sz="738" dirty="0">
                <a:solidFill>
                  <a:srgbClr val="FF0000"/>
                </a:solidFill>
                <a:latin typeface="ＭＳ ゴシック" panose="020B0609070205080204" pitchFamily="49" charset="-128"/>
                <a:ea typeface="ＭＳ ゴシック" panose="020B0609070205080204" pitchFamily="49" charset="-128"/>
              </a:rPr>
              <a:t>24</a:t>
            </a:r>
            <a:r>
              <a:rPr lang="ja-JP" altLang="en-US" sz="738" dirty="0">
                <a:solidFill>
                  <a:srgbClr val="FF0000"/>
                </a:solidFill>
                <a:latin typeface="ＭＳ ゴシック" panose="020B0609070205080204" pitchFamily="49" charset="-128"/>
                <a:ea typeface="ＭＳ ゴシック" panose="020B0609070205080204" pitchFamily="49" charset="-128"/>
              </a:rPr>
              <a:t>条の４</a:t>
            </a:r>
            <a:r>
              <a:rPr lang="en-US" altLang="ja-JP" sz="738" dirty="0">
                <a:solidFill>
                  <a:srgbClr val="FF0000"/>
                </a:solidFill>
                <a:latin typeface="ＭＳ ゴシック" panose="020B0609070205080204" pitchFamily="49" charset="-128"/>
                <a:ea typeface="ＭＳ ゴシック" panose="020B0609070205080204" pitchFamily="49" charset="-128"/>
              </a:rPr>
              <a:t>】</a:t>
            </a:r>
            <a:endParaRPr lang="ja-JP" altLang="en-US" sz="923" dirty="0">
              <a:solidFill>
                <a:srgbClr val="FF0000"/>
              </a:solidFill>
              <a:latin typeface="ＭＳ ゴシック" panose="020B0609070205080204" pitchFamily="49" charset="-128"/>
              <a:ea typeface="ＭＳ ゴシック" panose="020B0609070205080204" pitchFamily="49" charset="-128"/>
            </a:endParaRPr>
          </a:p>
        </p:txBody>
      </p:sp>
      <p:sp>
        <p:nvSpPr>
          <p:cNvPr id="25" name="テキスト ボックス 24"/>
          <p:cNvSpPr txBox="1"/>
          <p:nvPr/>
        </p:nvSpPr>
        <p:spPr>
          <a:xfrm>
            <a:off x="562943" y="4824848"/>
            <a:ext cx="312511" cy="1661538"/>
          </a:xfrm>
          <a:prstGeom prst="rect">
            <a:avLst/>
          </a:prstGeom>
          <a:solidFill>
            <a:schemeClr val="bg1"/>
          </a:solidFill>
          <a:ln>
            <a:solidFill>
              <a:schemeClr val="tx1"/>
            </a:solidFill>
            <a:prstDash val="dash"/>
          </a:ln>
        </p:spPr>
        <p:txBody>
          <a:bodyPr vert="eaVert" wrap="square" rtlCol="0" anchor="ctr">
            <a:noAutofit/>
          </a:bodyPr>
          <a:lstStyle/>
          <a:p>
            <a:pPr defTabSz="844083">
              <a:defRPr/>
            </a:pPr>
            <a:r>
              <a:rPr lang="ja-JP" altLang="en-US" sz="923" dirty="0">
                <a:solidFill>
                  <a:prstClr val="black"/>
                </a:solidFill>
                <a:latin typeface="ＭＳ ゴシック" panose="020B0609070205080204" pitchFamily="49" charset="-128"/>
                <a:ea typeface="ＭＳ ゴシック" panose="020B0609070205080204" pitchFamily="49" charset="-128"/>
              </a:rPr>
              <a:t>条例案に関する国等への相談</a:t>
            </a:r>
          </a:p>
        </p:txBody>
      </p:sp>
      <p:sp>
        <p:nvSpPr>
          <p:cNvPr id="27" name="テキスト ボックス 26"/>
          <p:cNvSpPr txBox="1"/>
          <p:nvPr/>
        </p:nvSpPr>
        <p:spPr>
          <a:xfrm>
            <a:off x="1566177" y="4824848"/>
            <a:ext cx="454563" cy="1661538"/>
          </a:xfrm>
          <a:prstGeom prst="rect">
            <a:avLst/>
          </a:prstGeom>
          <a:solidFill>
            <a:schemeClr val="bg1"/>
          </a:solidFill>
          <a:ln>
            <a:solidFill>
              <a:schemeClr val="tx1"/>
            </a:solidFill>
            <a:prstDash val="dash"/>
          </a:ln>
        </p:spPr>
        <p:txBody>
          <a:bodyPr vert="eaVert" wrap="square" rtlCol="0" anchor="ctr">
            <a:noAutofit/>
          </a:bodyPr>
          <a:lstStyle/>
          <a:p>
            <a:pPr defTabSz="844083">
              <a:defRPr/>
            </a:pPr>
            <a:r>
              <a:rPr lang="ja-JP" altLang="en-US" sz="923" dirty="0">
                <a:solidFill>
                  <a:prstClr val="black"/>
                </a:solidFill>
                <a:latin typeface="ＭＳ ゴシック" panose="020B0609070205080204" pitchFamily="49" charset="-128"/>
                <a:ea typeface="ＭＳ ゴシック" panose="020B0609070205080204" pitchFamily="49" charset="-128"/>
              </a:rPr>
              <a:t>水道施設運営等事業案に関する国等への相談</a:t>
            </a:r>
            <a:endParaRPr lang="en-US" altLang="ja-JP" sz="923" dirty="0">
              <a:solidFill>
                <a:prstClr val="black"/>
              </a:solidFill>
              <a:latin typeface="ＭＳ ゴシック" panose="020B0609070205080204" pitchFamily="49" charset="-128"/>
              <a:ea typeface="ＭＳ ゴシック" panose="020B0609070205080204" pitchFamily="49" charset="-128"/>
            </a:endParaRPr>
          </a:p>
        </p:txBody>
      </p:sp>
      <p:sp>
        <p:nvSpPr>
          <p:cNvPr id="28" name="テキスト ボックス 27"/>
          <p:cNvSpPr txBox="1"/>
          <p:nvPr/>
        </p:nvSpPr>
        <p:spPr>
          <a:xfrm>
            <a:off x="2139094" y="4824848"/>
            <a:ext cx="596613" cy="1661538"/>
          </a:xfrm>
          <a:prstGeom prst="rect">
            <a:avLst/>
          </a:prstGeom>
          <a:solidFill>
            <a:schemeClr val="bg1"/>
          </a:solidFill>
          <a:ln>
            <a:solidFill>
              <a:schemeClr val="tx1"/>
            </a:solidFill>
            <a:prstDash val="dash"/>
          </a:ln>
        </p:spPr>
        <p:txBody>
          <a:bodyPr vert="eaVert" wrap="square" rtlCol="0" anchor="ctr">
            <a:noAutofit/>
          </a:bodyPr>
          <a:lstStyle/>
          <a:p>
            <a:pPr defTabSz="844083">
              <a:defRPr/>
            </a:pPr>
            <a:r>
              <a:rPr lang="ja-JP" altLang="en-US" sz="923" dirty="0">
                <a:solidFill>
                  <a:prstClr val="black"/>
                </a:solidFill>
                <a:latin typeface="ＭＳ ゴシック" panose="020B0609070205080204" pitchFamily="49" charset="-128"/>
                <a:ea typeface="ＭＳ ゴシック" panose="020B0609070205080204" pitchFamily="49" charset="-128"/>
              </a:rPr>
              <a:t>許可申請に向けた申請書案、水道施設運営等事業実施計画書案に関する国等への相談</a:t>
            </a:r>
          </a:p>
        </p:txBody>
      </p:sp>
      <p:sp>
        <p:nvSpPr>
          <p:cNvPr id="29" name="テキスト ボックス 28"/>
          <p:cNvSpPr txBox="1"/>
          <p:nvPr/>
        </p:nvSpPr>
        <p:spPr>
          <a:xfrm>
            <a:off x="4306125" y="4824848"/>
            <a:ext cx="312511" cy="1661538"/>
          </a:xfrm>
          <a:prstGeom prst="rect">
            <a:avLst/>
          </a:prstGeom>
          <a:solidFill>
            <a:schemeClr val="bg1"/>
          </a:solidFill>
          <a:ln>
            <a:solidFill>
              <a:schemeClr val="tx1"/>
            </a:solidFill>
          </a:ln>
        </p:spPr>
        <p:txBody>
          <a:bodyPr vert="eaVert" wrap="square" rtlCol="0" anchor="ctr">
            <a:noAutofit/>
          </a:bodyPr>
          <a:lstStyle/>
          <a:p>
            <a:pPr defTabSz="844083">
              <a:defRPr/>
            </a:pPr>
            <a:r>
              <a:rPr lang="ja-JP" altLang="en-US" sz="923" dirty="0">
                <a:solidFill>
                  <a:prstClr val="black"/>
                </a:solidFill>
                <a:latin typeface="ＭＳ ゴシック" panose="020B0609070205080204" pitchFamily="49" charset="-128"/>
                <a:ea typeface="ＭＳ ゴシック" panose="020B0609070205080204" pitchFamily="49" charset="-128"/>
              </a:rPr>
              <a:t>許可申請</a:t>
            </a:r>
            <a:r>
              <a:rPr lang="en-US" altLang="ja-JP" sz="738" dirty="0">
                <a:solidFill>
                  <a:prstClr val="black"/>
                </a:solidFill>
                <a:latin typeface="ＭＳ ゴシック" panose="020B0609070205080204" pitchFamily="49" charset="-128"/>
                <a:ea typeface="ＭＳ ゴシック" panose="020B0609070205080204" pitchFamily="49" charset="-128"/>
              </a:rPr>
              <a:t>【</a:t>
            </a:r>
            <a:r>
              <a:rPr lang="ja-JP" altLang="en-US" sz="738" dirty="0">
                <a:solidFill>
                  <a:prstClr val="black"/>
                </a:solidFill>
                <a:latin typeface="ＭＳ ゴシック" panose="020B0609070205080204" pitchFamily="49" charset="-128"/>
                <a:ea typeface="ＭＳ ゴシック" panose="020B0609070205080204" pitchFamily="49" charset="-128"/>
              </a:rPr>
              <a:t>改正水道法</a:t>
            </a:r>
            <a:r>
              <a:rPr lang="en-US" altLang="ja-JP" sz="738" dirty="0">
                <a:solidFill>
                  <a:prstClr val="black"/>
                </a:solidFill>
                <a:latin typeface="ＭＳ ゴシック" panose="020B0609070205080204" pitchFamily="49" charset="-128"/>
                <a:ea typeface="ＭＳ ゴシック" panose="020B0609070205080204" pitchFamily="49" charset="-128"/>
              </a:rPr>
              <a:t>24</a:t>
            </a:r>
            <a:r>
              <a:rPr lang="ja-JP" altLang="en-US" sz="738" dirty="0">
                <a:solidFill>
                  <a:prstClr val="black"/>
                </a:solidFill>
                <a:latin typeface="ＭＳ ゴシック" panose="020B0609070205080204" pitchFamily="49" charset="-128"/>
                <a:ea typeface="ＭＳ ゴシック" panose="020B0609070205080204" pitchFamily="49" charset="-128"/>
              </a:rPr>
              <a:t>条の５</a:t>
            </a:r>
            <a:r>
              <a:rPr lang="en-US" altLang="ja-JP" sz="738" dirty="0">
                <a:solidFill>
                  <a:prstClr val="black"/>
                </a:solidFill>
                <a:latin typeface="ＭＳ ゴシック" panose="020B0609070205080204" pitchFamily="49" charset="-128"/>
                <a:ea typeface="ＭＳ ゴシック" panose="020B0609070205080204" pitchFamily="49" charset="-128"/>
              </a:rPr>
              <a:t>】</a:t>
            </a:r>
            <a:endParaRPr lang="ja-JP" altLang="en-US" sz="923" dirty="0">
              <a:solidFill>
                <a:prstClr val="black"/>
              </a:solidFill>
              <a:latin typeface="ＭＳ ゴシック" panose="020B0609070205080204" pitchFamily="49" charset="-128"/>
              <a:ea typeface="ＭＳ ゴシック" panose="020B0609070205080204" pitchFamily="49" charset="-128"/>
            </a:endParaRPr>
          </a:p>
        </p:txBody>
      </p:sp>
      <p:sp>
        <p:nvSpPr>
          <p:cNvPr id="26" name="テキスト ボックス 42"/>
          <p:cNvSpPr txBox="1"/>
          <p:nvPr/>
        </p:nvSpPr>
        <p:spPr>
          <a:xfrm>
            <a:off x="6386494" y="4824848"/>
            <a:ext cx="312511" cy="1661538"/>
          </a:xfrm>
          <a:prstGeom prst="rect">
            <a:avLst/>
          </a:prstGeom>
          <a:solidFill>
            <a:schemeClr val="bg1"/>
          </a:solidFill>
          <a:ln>
            <a:solidFill>
              <a:schemeClr val="tx1"/>
            </a:solidFill>
          </a:ln>
        </p:spPr>
        <p:txBody>
          <a:bodyPr vert="eaVert" wrap="square" rtlCol="0" anchor="ctr">
            <a:noAutofit/>
          </a:bodyPr>
          <a:lstStyle/>
          <a:p>
            <a:pPr defTabSz="844083">
              <a:defRPr/>
            </a:pPr>
            <a:r>
              <a:rPr lang="ja-JP" altLang="en-US" sz="923" dirty="0">
                <a:solidFill>
                  <a:prstClr val="black"/>
                </a:solidFill>
                <a:latin typeface="ＭＳ ゴシック" panose="020B0609070205080204" pitchFamily="49" charset="-128"/>
                <a:ea typeface="ＭＳ ゴシック" panose="020B0609070205080204" pitchFamily="49" charset="-128"/>
              </a:rPr>
              <a:t>供給規程の変更</a:t>
            </a:r>
          </a:p>
        </p:txBody>
      </p:sp>
      <p:cxnSp>
        <p:nvCxnSpPr>
          <p:cNvPr id="34" name="直線矢印コネクタ 32"/>
          <p:cNvCxnSpPr>
            <a:stCxn id="17" idx="2"/>
            <a:endCxn id="26" idx="0"/>
          </p:cNvCxnSpPr>
          <p:nvPr/>
        </p:nvCxnSpPr>
        <p:spPr>
          <a:xfrm>
            <a:off x="6225770" y="4558676"/>
            <a:ext cx="316980" cy="266171"/>
          </a:xfrm>
          <a:prstGeom prst="straightConnector1">
            <a:avLst/>
          </a:prstGeom>
          <a:ln w="25400">
            <a:tailEnd type="arrow" w="med" len="med"/>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554" y="263770"/>
            <a:ext cx="9145108" cy="454563"/>
          </a:xfrm>
          <a:prstGeom prst="rect">
            <a:avLst/>
          </a:prstGeom>
          <a:solidFill>
            <a:srgbClr val="002060"/>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0" tIns="16615" rIns="0" bIns="0" rtlCol="0" anchor="ctr">
            <a:noAutofit/>
          </a:bodyPr>
          <a:lstStyle>
            <a:defPPr>
              <a:defRPr lang="ja-JP"/>
            </a:defPPr>
            <a:lvl1pPr algn="ctr">
              <a:defRPr sz="2600">
                <a:solidFill>
                  <a:prstClr val="black"/>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844083">
              <a:defRPr/>
            </a:pPr>
            <a:r>
              <a:rPr lang="ja-JP" altLang="en-US" sz="2215" b="1" dirty="0">
                <a:solidFill>
                  <a:schemeClr val="bg1"/>
                </a:solidFill>
                <a:latin typeface="ＭＳ ゴシック" panose="020B0609070205080204" pitchFamily="49" charset="-128"/>
                <a:ea typeface="ＭＳ ゴシック" panose="020B0609070205080204" pitchFamily="49" charset="-128"/>
              </a:rPr>
              <a:t>民間事業者への水道施設運営権の設定に関する手続の流れ</a:t>
            </a:r>
          </a:p>
        </p:txBody>
      </p:sp>
      <p:sp>
        <p:nvSpPr>
          <p:cNvPr id="19" name="テキスト ボックス 18"/>
          <p:cNvSpPr txBox="1"/>
          <p:nvPr/>
        </p:nvSpPr>
        <p:spPr>
          <a:xfrm>
            <a:off x="75236" y="1900215"/>
            <a:ext cx="369332" cy="2658462"/>
          </a:xfrm>
          <a:prstGeom prst="rect">
            <a:avLst/>
          </a:prstGeom>
          <a:solidFill>
            <a:schemeClr val="bg1"/>
          </a:solidFill>
          <a:ln w="63500" cmpd="dbl">
            <a:solidFill>
              <a:schemeClr val="tx1"/>
            </a:solidFill>
          </a:ln>
        </p:spPr>
        <p:txBody>
          <a:bodyPr vert="eaVert" wrap="square" rtlCol="0" anchor="ctr">
            <a:noAutofit/>
          </a:bodyPr>
          <a:lstStyle/>
          <a:p>
            <a:pPr algn="ctr" defTabSz="844083">
              <a:defRPr/>
            </a:pPr>
            <a:r>
              <a:rPr lang="ja-JP" altLang="en-US" sz="1292" dirty="0">
                <a:solidFill>
                  <a:prstClr val="black"/>
                </a:solidFill>
                <a:latin typeface="ＭＳ ゴシック" panose="020B0609070205080204" pitchFamily="49" charset="-128"/>
                <a:ea typeface="ＭＳ ゴシック" panose="020B0609070205080204" pitchFamily="49" charset="-128"/>
              </a:rPr>
              <a:t>ＰＦＩ法上の手続</a:t>
            </a:r>
            <a:endParaRPr lang="en-US" altLang="ja-JP" sz="1292" dirty="0">
              <a:solidFill>
                <a:prstClr val="black"/>
              </a:solidFill>
              <a:latin typeface="ＭＳ ゴシック" panose="020B0609070205080204" pitchFamily="49" charset="-128"/>
              <a:ea typeface="ＭＳ ゴシック" panose="020B0609070205080204" pitchFamily="49" charset="-128"/>
            </a:endParaRPr>
          </a:p>
        </p:txBody>
      </p:sp>
      <p:cxnSp>
        <p:nvCxnSpPr>
          <p:cNvPr id="52" name="直線コネクタ 51"/>
          <p:cNvCxnSpPr/>
          <p:nvPr/>
        </p:nvCxnSpPr>
        <p:spPr>
          <a:xfrm>
            <a:off x="7496633" y="1767990"/>
            <a:ext cx="0" cy="473330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56" name="グループ化 55"/>
          <p:cNvGrpSpPr/>
          <p:nvPr/>
        </p:nvGrpSpPr>
        <p:grpSpPr>
          <a:xfrm>
            <a:off x="7496633" y="1758165"/>
            <a:ext cx="1593616" cy="142050"/>
            <a:chOff x="7545288" y="1808735"/>
            <a:chExt cx="2302481" cy="153888"/>
          </a:xfrm>
        </p:grpSpPr>
        <p:cxnSp>
          <p:nvCxnSpPr>
            <p:cNvPr id="54" name="直線矢印コネクタ 53"/>
            <p:cNvCxnSpPr/>
            <p:nvPr/>
          </p:nvCxnSpPr>
          <p:spPr>
            <a:xfrm>
              <a:off x="7545288" y="1885679"/>
              <a:ext cx="2302481"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8354467" y="1808735"/>
              <a:ext cx="684124" cy="153888"/>
            </a:xfrm>
            <a:prstGeom prst="rect">
              <a:avLst/>
            </a:prstGeom>
            <a:solidFill>
              <a:schemeClr val="bg1"/>
            </a:solidFill>
          </p:spPr>
          <p:txBody>
            <a:bodyPr wrap="none" lIns="0" tIns="0" rIns="0" bIns="0" rtlCol="0">
              <a:noAutofit/>
            </a:bodyPr>
            <a:lstStyle/>
            <a:p>
              <a:pPr defTabSz="844083">
                <a:defRPr/>
              </a:pPr>
              <a:r>
                <a:rPr lang="ja-JP" altLang="en-US" sz="923" dirty="0">
                  <a:solidFill>
                    <a:prstClr val="black"/>
                  </a:solidFill>
                  <a:latin typeface="ＭＳ ゴシック" panose="020B0609070205080204" pitchFamily="49" charset="-128"/>
                  <a:ea typeface="ＭＳ ゴシック" panose="020B0609070205080204" pitchFamily="49" charset="-128"/>
                </a:rPr>
                <a:t>事業期間</a:t>
              </a:r>
            </a:p>
          </p:txBody>
        </p:sp>
      </p:grpSp>
      <p:sp>
        <p:nvSpPr>
          <p:cNvPr id="64" name="テキスト ボックス 63"/>
          <p:cNvSpPr txBox="1"/>
          <p:nvPr/>
        </p:nvSpPr>
        <p:spPr>
          <a:xfrm>
            <a:off x="7695639" y="1900215"/>
            <a:ext cx="312511" cy="2658462"/>
          </a:xfrm>
          <a:prstGeom prst="rect">
            <a:avLst/>
          </a:prstGeom>
          <a:solidFill>
            <a:schemeClr val="bg1"/>
          </a:solidFill>
          <a:ln>
            <a:solidFill>
              <a:schemeClr val="tx1"/>
            </a:solidFill>
          </a:ln>
        </p:spPr>
        <p:txBody>
          <a:bodyPr vert="eaVert" wrap="square" rtlCol="0" anchor="ctr">
            <a:noAutofit/>
          </a:bodyPr>
          <a:lstStyle/>
          <a:p>
            <a:pPr defTabSz="844083">
              <a:defRPr/>
            </a:pPr>
            <a:r>
              <a:rPr lang="ja-JP" altLang="en-US" sz="923" dirty="0">
                <a:solidFill>
                  <a:prstClr val="black"/>
                </a:solidFill>
                <a:latin typeface="ＭＳ ゴシック" panose="020B0609070205080204" pitchFamily="49" charset="-128"/>
                <a:ea typeface="ＭＳ ゴシック" panose="020B0609070205080204" pitchFamily="49" charset="-128"/>
              </a:rPr>
              <a:t>業務・経理の状況のモニタリング</a:t>
            </a:r>
            <a:r>
              <a:rPr lang="en-US" altLang="ja-JP" sz="738" dirty="0">
                <a:solidFill>
                  <a:prstClr val="black"/>
                </a:solidFill>
                <a:latin typeface="ＭＳ ゴシック" panose="020B0609070205080204" pitchFamily="49" charset="-128"/>
                <a:ea typeface="ＭＳ ゴシック" panose="020B0609070205080204" pitchFamily="49" charset="-128"/>
              </a:rPr>
              <a:t>【</a:t>
            </a:r>
            <a:r>
              <a:rPr lang="ja-JP" altLang="en-US" sz="738" dirty="0">
                <a:solidFill>
                  <a:prstClr val="black"/>
                </a:solidFill>
                <a:latin typeface="ＭＳ ゴシック" panose="020B0609070205080204" pitchFamily="49" charset="-128"/>
                <a:ea typeface="ＭＳ ゴシック" panose="020B0609070205080204" pitchFamily="49" charset="-128"/>
              </a:rPr>
              <a:t>ＰＦＩ法</a:t>
            </a:r>
            <a:r>
              <a:rPr lang="en-US" altLang="ja-JP" sz="738" dirty="0">
                <a:solidFill>
                  <a:prstClr val="black"/>
                </a:solidFill>
                <a:latin typeface="ＭＳ ゴシック" panose="020B0609070205080204" pitchFamily="49" charset="-128"/>
                <a:ea typeface="ＭＳ ゴシック" panose="020B0609070205080204" pitchFamily="49" charset="-128"/>
              </a:rPr>
              <a:t>28</a:t>
            </a:r>
            <a:r>
              <a:rPr lang="ja-JP" altLang="en-US" sz="738" dirty="0">
                <a:solidFill>
                  <a:prstClr val="black"/>
                </a:solidFill>
                <a:latin typeface="ＭＳ ゴシック" panose="020B0609070205080204" pitchFamily="49" charset="-128"/>
                <a:ea typeface="ＭＳ ゴシック" panose="020B0609070205080204" pitchFamily="49" charset="-128"/>
              </a:rPr>
              <a:t>条</a:t>
            </a:r>
            <a:r>
              <a:rPr lang="en-US" altLang="ja-JP" sz="738" dirty="0">
                <a:solidFill>
                  <a:prstClr val="black"/>
                </a:solidFill>
                <a:latin typeface="ＭＳ ゴシック" panose="020B0609070205080204" pitchFamily="49" charset="-128"/>
                <a:ea typeface="ＭＳ ゴシック" panose="020B0609070205080204" pitchFamily="49" charset="-128"/>
              </a:rPr>
              <a:t>】</a:t>
            </a:r>
            <a:endParaRPr lang="en-US" altLang="ja-JP" sz="923" dirty="0">
              <a:solidFill>
                <a:prstClr val="black"/>
              </a:solidFill>
              <a:latin typeface="ＭＳ ゴシック" panose="020B0609070205080204" pitchFamily="49" charset="-128"/>
              <a:ea typeface="ＭＳ ゴシック" panose="020B0609070205080204" pitchFamily="49" charset="-128"/>
            </a:endParaRPr>
          </a:p>
        </p:txBody>
      </p:sp>
      <p:sp>
        <p:nvSpPr>
          <p:cNvPr id="15" name="テキスト ボックス 14"/>
          <p:cNvSpPr txBox="1"/>
          <p:nvPr/>
        </p:nvSpPr>
        <p:spPr>
          <a:xfrm>
            <a:off x="5013925" y="1900215"/>
            <a:ext cx="312511" cy="2658462"/>
          </a:xfrm>
          <a:prstGeom prst="rect">
            <a:avLst/>
          </a:prstGeom>
          <a:solidFill>
            <a:schemeClr val="bg1"/>
          </a:solidFill>
          <a:ln>
            <a:solidFill>
              <a:schemeClr val="tx1"/>
            </a:solidFill>
          </a:ln>
        </p:spPr>
        <p:txBody>
          <a:bodyPr vert="eaVert" wrap="square" rtlCol="0" anchor="ctr">
            <a:noAutofit/>
          </a:bodyPr>
          <a:lstStyle/>
          <a:p>
            <a:pPr defTabSz="844083">
              <a:defRPr/>
            </a:pPr>
            <a:r>
              <a:rPr lang="ja-JP" altLang="en-US" sz="923" dirty="0">
                <a:solidFill>
                  <a:prstClr val="black"/>
                </a:solidFill>
                <a:latin typeface="ＭＳ ゴシック" panose="020B0609070205080204" pitchFamily="49" charset="-128"/>
                <a:ea typeface="ＭＳ ゴシック" panose="020B0609070205080204" pitchFamily="49" charset="-128"/>
              </a:rPr>
              <a:t>運営権の設定・公表</a:t>
            </a:r>
            <a:r>
              <a:rPr lang="en-US" altLang="ja-JP" sz="738" dirty="0">
                <a:solidFill>
                  <a:prstClr val="black"/>
                </a:solidFill>
                <a:latin typeface="ＭＳ ゴシック" panose="020B0609070205080204" pitchFamily="49" charset="-128"/>
                <a:ea typeface="ＭＳ ゴシック" panose="020B0609070205080204" pitchFamily="49" charset="-128"/>
              </a:rPr>
              <a:t>【</a:t>
            </a:r>
            <a:r>
              <a:rPr lang="ja-JP" altLang="en-US" sz="738" dirty="0">
                <a:solidFill>
                  <a:prstClr val="black"/>
                </a:solidFill>
                <a:latin typeface="ＭＳ ゴシック" panose="020B0609070205080204" pitchFamily="49" charset="-128"/>
                <a:ea typeface="ＭＳ ゴシック" panose="020B0609070205080204" pitchFamily="49" charset="-128"/>
              </a:rPr>
              <a:t>ＰＦＩ法</a:t>
            </a:r>
            <a:r>
              <a:rPr lang="en-US" altLang="ja-JP" sz="738" dirty="0">
                <a:solidFill>
                  <a:prstClr val="black"/>
                </a:solidFill>
                <a:latin typeface="ＭＳ ゴシック" panose="020B0609070205080204" pitchFamily="49" charset="-128"/>
                <a:ea typeface="ＭＳ ゴシック" panose="020B0609070205080204" pitchFamily="49" charset="-128"/>
              </a:rPr>
              <a:t>16</a:t>
            </a:r>
            <a:r>
              <a:rPr lang="ja-JP" altLang="en-US" sz="738" dirty="0">
                <a:solidFill>
                  <a:prstClr val="black"/>
                </a:solidFill>
                <a:latin typeface="ＭＳ ゴシック" panose="020B0609070205080204" pitchFamily="49" charset="-128"/>
                <a:ea typeface="ＭＳ ゴシック" panose="020B0609070205080204" pitchFamily="49" charset="-128"/>
              </a:rPr>
              <a:t>条、</a:t>
            </a:r>
            <a:r>
              <a:rPr lang="en-US" altLang="ja-JP" sz="738" dirty="0">
                <a:solidFill>
                  <a:prstClr val="black"/>
                </a:solidFill>
                <a:latin typeface="ＭＳ ゴシック" panose="020B0609070205080204" pitchFamily="49" charset="-128"/>
                <a:ea typeface="ＭＳ ゴシック" panose="020B0609070205080204" pitchFamily="49" charset="-128"/>
              </a:rPr>
              <a:t>19</a:t>
            </a:r>
            <a:r>
              <a:rPr lang="ja-JP" altLang="en-US" sz="738" dirty="0">
                <a:solidFill>
                  <a:prstClr val="black"/>
                </a:solidFill>
                <a:latin typeface="ＭＳ ゴシック" panose="020B0609070205080204" pitchFamily="49" charset="-128"/>
                <a:ea typeface="ＭＳ ゴシック" panose="020B0609070205080204" pitchFamily="49" charset="-128"/>
              </a:rPr>
              <a:t>条</a:t>
            </a:r>
            <a:r>
              <a:rPr lang="en-US" altLang="ja-JP" sz="738" dirty="0">
                <a:solidFill>
                  <a:prstClr val="black"/>
                </a:solidFill>
                <a:latin typeface="ＭＳ ゴシック" panose="020B0609070205080204" pitchFamily="49" charset="-128"/>
                <a:ea typeface="ＭＳ ゴシック" panose="020B0609070205080204" pitchFamily="49" charset="-128"/>
              </a:rPr>
              <a:t>】</a:t>
            </a:r>
          </a:p>
        </p:txBody>
      </p:sp>
      <p:sp>
        <p:nvSpPr>
          <p:cNvPr id="16" name="テキスト ボックス 15"/>
          <p:cNvSpPr txBox="1"/>
          <p:nvPr/>
        </p:nvSpPr>
        <p:spPr>
          <a:xfrm>
            <a:off x="5495232" y="1900215"/>
            <a:ext cx="312511" cy="2658462"/>
          </a:xfrm>
          <a:prstGeom prst="rect">
            <a:avLst/>
          </a:prstGeom>
          <a:solidFill>
            <a:schemeClr val="bg1"/>
          </a:solidFill>
          <a:ln>
            <a:solidFill>
              <a:schemeClr val="tx1"/>
            </a:solidFill>
          </a:ln>
        </p:spPr>
        <p:txBody>
          <a:bodyPr vert="eaVert" wrap="square" rtlCol="0" anchor="ctr">
            <a:noAutofit/>
          </a:bodyPr>
          <a:lstStyle/>
          <a:p>
            <a:pPr defTabSz="844083">
              <a:defRPr/>
            </a:pPr>
            <a:r>
              <a:rPr lang="ja-JP" altLang="en-US" sz="923" dirty="0">
                <a:solidFill>
                  <a:prstClr val="black"/>
                </a:solidFill>
                <a:latin typeface="ＭＳ ゴシック" panose="020B0609070205080204" pitchFamily="49" charset="-128"/>
                <a:ea typeface="ＭＳ ゴシック" panose="020B0609070205080204" pitchFamily="49" charset="-128"/>
              </a:rPr>
              <a:t>運営権実施契約の締結・公表</a:t>
            </a:r>
            <a:r>
              <a:rPr lang="en-US" altLang="ja-JP" sz="738" dirty="0">
                <a:solidFill>
                  <a:prstClr val="black"/>
                </a:solidFill>
                <a:latin typeface="ＭＳ ゴシック" panose="020B0609070205080204" pitchFamily="49" charset="-128"/>
                <a:ea typeface="ＭＳ ゴシック" panose="020B0609070205080204" pitchFamily="49" charset="-128"/>
              </a:rPr>
              <a:t>【</a:t>
            </a:r>
            <a:r>
              <a:rPr lang="ja-JP" altLang="en-US" sz="738" dirty="0">
                <a:solidFill>
                  <a:prstClr val="black"/>
                </a:solidFill>
                <a:latin typeface="ＭＳ ゴシック" panose="020B0609070205080204" pitchFamily="49" charset="-128"/>
                <a:ea typeface="ＭＳ ゴシック" panose="020B0609070205080204" pitchFamily="49" charset="-128"/>
              </a:rPr>
              <a:t>ＰＦＩ法</a:t>
            </a:r>
            <a:r>
              <a:rPr lang="en-US" altLang="ja-JP" sz="738" dirty="0">
                <a:solidFill>
                  <a:prstClr val="black"/>
                </a:solidFill>
                <a:latin typeface="ＭＳ ゴシック" panose="020B0609070205080204" pitchFamily="49" charset="-128"/>
                <a:ea typeface="ＭＳ ゴシック" panose="020B0609070205080204" pitchFamily="49" charset="-128"/>
              </a:rPr>
              <a:t>22</a:t>
            </a:r>
            <a:r>
              <a:rPr lang="ja-JP" altLang="en-US" sz="738" dirty="0">
                <a:solidFill>
                  <a:prstClr val="black"/>
                </a:solidFill>
                <a:latin typeface="ＭＳ ゴシック" panose="020B0609070205080204" pitchFamily="49" charset="-128"/>
                <a:ea typeface="ＭＳ ゴシック" panose="020B0609070205080204" pitchFamily="49" charset="-128"/>
              </a:rPr>
              <a:t>条</a:t>
            </a:r>
            <a:r>
              <a:rPr lang="en-US" altLang="ja-JP" sz="738" dirty="0">
                <a:solidFill>
                  <a:prstClr val="black"/>
                </a:solidFill>
                <a:latin typeface="ＭＳ ゴシック" panose="020B0609070205080204" pitchFamily="49" charset="-128"/>
                <a:ea typeface="ＭＳ ゴシック" panose="020B0609070205080204" pitchFamily="49" charset="-128"/>
              </a:rPr>
              <a:t>】</a:t>
            </a:r>
          </a:p>
        </p:txBody>
      </p:sp>
      <p:grpSp>
        <p:nvGrpSpPr>
          <p:cNvPr id="63" name="グループ化 62"/>
          <p:cNvGrpSpPr/>
          <p:nvPr/>
        </p:nvGrpSpPr>
        <p:grpSpPr>
          <a:xfrm>
            <a:off x="5976539" y="1900215"/>
            <a:ext cx="498462" cy="2658462"/>
            <a:chOff x="6458633" y="1772816"/>
            <a:chExt cx="540000" cy="2880000"/>
          </a:xfrm>
        </p:grpSpPr>
        <p:sp>
          <p:nvSpPr>
            <p:cNvPr id="17" name="テキスト ボックス 16"/>
            <p:cNvSpPr txBox="1"/>
            <p:nvPr/>
          </p:nvSpPr>
          <p:spPr>
            <a:xfrm>
              <a:off x="6461449" y="2996952"/>
              <a:ext cx="534368" cy="1655864"/>
            </a:xfrm>
            <a:prstGeom prst="rect">
              <a:avLst/>
            </a:prstGeom>
            <a:solidFill>
              <a:schemeClr val="bg1"/>
            </a:solidFill>
            <a:ln>
              <a:solidFill>
                <a:schemeClr val="tx1"/>
              </a:solidFill>
            </a:ln>
          </p:spPr>
          <p:txBody>
            <a:bodyPr vert="eaVert" wrap="square" lIns="33231" tIns="33231" rIns="33231" bIns="33231" rtlCol="0" anchor="ctr">
              <a:noAutofit/>
            </a:bodyPr>
            <a:lstStyle/>
            <a:p>
              <a:pPr defTabSz="844083">
                <a:defRPr/>
              </a:pPr>
              <a:r>
                <a:rPr lang="ja-JP" altLang="en-US" sz="923" dirty="0">
                  <a:solidFill>
                    <a:prstClr val="black"/>
                  </a:solidFill>
                  <a:latin typeface="ＭＳ ゴシック" panose="020B0609070205080204" pitchFamily="49" charset="-128"/>
                  <a:ea typeface="ＭＳ ゴシック" panose="020B0609070205080204" pitchFamily="49" charset="-128"/>
                </a:rPr>
                <a:t>公共施設等運営権者から地方自治体に対する利用料金の届出</a:t>
              </a:r>
              <a:r>
                <a:rPr lang="en-US" altLang="ja-JP" sz="738" dirty="0">
                  <a:solidFill>
                    <a:prstClr val="black"/>
                  </a:solidFill>
                  <a:latin typeface="ＭＳ ゴシック" panose="020B0609070205080204" pitchFamily="49" charset="-128"/>
                  <a:ea typeface="ＭＳ ゴシック" panose="020B0609070205080204" pitchFamily="49" charset="-128"/>
                </a:rPr>
                <a:t>【</a:t>
              </a:r>
              <a:r>
                <a:rPr lang="ja-JP" altLang="en-US" sz="738" dirty="0">
                  <a:solidFill>
                    <a:prstClr val="black"/>
                  </a:solidFill>
                  <a:latin typeface="ＭＳ ゴシック" panose="020B0609070205080204" pitchFamily="49" charset="-128"/>
                  <a:ea typeface="ＭＳ ゴシック" panose="020B0609070205080204" pitchFamily="49" charset="-128"/>
                </a:rPr>
                <a:t>ＰＦＩ法</a:t>
              </a:r>
              <a:r>
                <a:rPr lang="en-US" altLang="ja-JP" sz="738" dirty="0">
                  <a:solidFill>
                    <a:prstClr val="black"/>
                  </a:solidFill>
                  <a:latin typeface="ＭＳ ゴシック" panose="020B0609070205080204" pitchFamily="49" charset="-128"/>
                  <a:ea typeface="ＭＳ ゴシック" panose="020B0609070205080204" pitchFamily="49" charset="-128"/>
                </a:rPr>
                <a:t>23</a:t>
              </a:r>
              <a:r>
                <a:rPr lang="ja-JP" altLang="en-US" sz="738" dirty="0">
                  <a:solidFill>
                    <a:prstClr val="black"/>
                  </a:solidFill>
                  <a:latin typeface="ＭＳ ゴシック" panose="020B0609070205080204" pitchFamily="49" charset="-128"/>
                  <a:ea typeface="ＭＳ ゴシック" panose="020B0609070205080204" pitchFamily="49" charset="-128"/>
                </a:rPr>
                <a:t>条２項</a:t>
              </a:r>
              <a:r>
                <a:rPr lang="en-US" altLang="ja-JP" sz="738" dirty="0">
                  <a:solidFill>
                    <a:prstClr val="black"/>
                  </a:solidFill>
                  <a:latin typeface="ＭＳ ゴシック" panose="020B0609070205080204" pitchFamily="49" charset="-128"/>
                  <a:ea typeface="ＭＳ ゴシック" panose="020B0609070205080204" pitchFamily="49" charset="-128"/>
                </a:rPr>
                <a:t>】</a:t>
              </a:r>
            </a:p>
          </p:txBody>
        </p:sp>
        <p:sp>
          <p:nvSpPr>
            <p:cNvPr id="61" name="テキスト ボックス 60"/>
            <p:cNvSpPr txBox="1"/>
            <p:nvPr/>
          </p:nvSpPr>
          <p:spPr>
            <a:xfrm>
              <a:off x="6458633" y="1772816"/>
              <a:ext cx="540000" cy="1152128"/>
            </a:xfrm>
            <a:prstGeom prst="rect">
              <a:avLst/>
            </a:prstGeom>
            <a:solidFill>
              <a:schemeClr val="bg1"/>
            </a:solidFill>
            <a:ln>
              <a:solidFill>
                <a:schemeClr val="tx1"/>
              </a:solidFill>
            </a:ln>
          </p:spPr>
          <p:txBody>
            <a:bodyPr vert="eaVert" wrap="square" lIns="33231" tIns="33231" rIns="33231" bIns="33231" rtlCol="0" anchor="ctr">
              <a:noAutofit/>
            </a:bodyPr>
            <a:lstStyle/>
            <a:p>
              <a:pPr defTabSz="844083">
                <a:defRPr/>
              </a:pPr>
              <a:r>
                <a:rPr lang="ja-JP" altLang="en-US" sz="923" dirty="0">
                  <a:solidFill>
                    <a:prstClr val="black"/>
                  </a:solidFill>
                  <a:latin typeface="ＭＳ ゴシック" panose="020B0609070205080204" pitchFamily="49" charset="-128"/>
                  <a:ea typeface="ＭＳ ゴシック" panose="020B0609070205080204" pitchFamily="49" charset="-128"/>
                </a:rPr>
                <a:t>運営権登録</a:t>
              </a:r>
              <a:endParaRPr lang="en-US" altLang="ja-JP" sz="738" dirty="0">
                <a:solidFill>
                  <a:prstClr val="black"/>
                </a:solidFill>
                <a:latin typeface="ＭＳ ゴシック" panose="020B0609070205080204" pitchFamily="49" charset="-128"/>
                <a:ea typeface="ＭＳ ゴシック" panose="020B0609070205080204" pitchFamily="49" charset="-128"/>
              </a:endParaRPr>
            </a:p>
            <a:p>
              <a:pPr algn="r" defTabSz="844083">
                <a:defRPr/>
              </a:pPr>
              <a:r>
                <a:rPr lang="en-US" altLang="ja-JP" sz="738" dirty="0">
                  <a:solidFill>
                    <a:prstClr val="black"/>
                  </a:solidFill>
                  <a:latin typeface="ＭＳ ゴシック" panose="020B0609070205080204" pitchFamily="49" charset="-128"/>
                  <a:ea typeface="ＭＳ ゴシック" panose="020B0609070205080204" pitchFamily="49" charset="-128"/>
                </a:rPr>
                <a:t>【</a:t>
              </a:r>
              <a:r>
                <a:rPr lang="ja-JP" altLang="en-US" sz="738" dirty="0">
                  <a:solidFill>
                    <a:prstClr val="black"/>
                  </a:solidFill>
                  <a:latin typeface="ＭＳ ゴシック" panose="020B0609070205080204" pitchFamily="49" charset="-128"/>
                  <a:ea typeface="ＭＳ ゴシック" panose="020B0609070205080204" pitchFamily="49" charset="-128"/>
                </a:rPr>
                <a:t>ＰＦＩ法</a:t>
              </a:r>
              <a:r>
                <a:rPr lang="en-US" altLang="ja-JP" sz="738" dirty="0">
                  <a:solidFill>
                    <a:prstClr val="black"/>
                  </a:solidFill>
                  <a:latin typeface="ＭＳ ゴシック" panose="020B0609070205080204" pitchFamily="49" charset="-128"/>
                  <a:ea typeface="ＭＳ ゴシック" panose="020B0609070205080204" pitchFamily="49" charset="-128"/>
                </a:rPr>
                <a:t>27</a:t>
              </a:r>
              <a:r>
                <a:rPr lang="ja-JP" altLang="en-US" sz="738" dirty="0">
                  <a:solidFill>
                    <a:prstClr val="black"/>
                  </a:solidFill>
                  <a:latin typeface="ＭＳ ゴシック" panose="020B0609070205080204" pitchFamily="49" charset="-128"/>
                  <a:ea typeface="ＭＳ ゴシック" panose="020B0609070205080204" pitchFamily="49" charset="-128"/>
                </a:rPr>
                <a:t>条</a:t>
              </a:r>
              <a:r>
                <a:rPr lang="en-US" altLang="ja-JP" sz="738" dirty="0">
                  <a:solidFill>
                    <a:prstClr val="black"/>
                  </a:solidFill>
                  <a:latin typeface="ＭＳ ゴシック" panose="020B0609070205080204" pitchFamily="49" charset="-128"/>
                  <a:ea typeface="ＭＳ ゴシック" panose="020B0609070205080204" pitchFamily="49" charset="-128"/>
                </a:rPr>
                <a:t>】</a:t>
              </a:r>
            </a:p>
          </p:txBody>
        </p:sp>
      </p:grpSp>
      <p:sp>
        <p:nvSpPr>
          <p:cNvPr id="66" name="テキスト ボックス 65"/>
          <p:cNvSpPr txBox="1"/>
          <p:nvPr/>
        </p:nvSpPr>
        <p:spPr>
          <a:xfrm>
            <a:off x="6643797" y="1900215"/>
            <a:ext cx="312511" cy="2658462"/>
          </a:xfrm>
          <a:prstGeom prst="rect">
            <a:avLst/>
          </a:prstGeom>
          <a:solidFill>
            <a:schemeClr val="bg1"/>
          </a:solidFill>
          <a:ln>
            <a:solidFill>
              <a:schemeClr val="tx1"/>
            </a:solidFill>
          </a:ln>
        </p:spPr>
        <p:txBody>
          <a:bodyPr vert="eaVert" wrap="square" rtlCol="0" anchor="ctr">
            <a:noAutofit/>
          </a:bodyPr>
          <a:lstStyle/>
          <a:p>
            <a:pPr defTabSz="844083">
              <a:defRPr/>
            </a:pPr>
            <a:r>
              <a:rPr lang="ja-JP" altLang="en-US" sz="923" dirty="0">
                <a:solidFill>
                  <a:prstClr val="black"/>
                </a:solidFill>
                <a:latin typeface="ＭＳ ゴシック" panose="020B0609070205080204" pitchFamily="49" charset="-128"/>
                <a:ea typeface="ＭＳ ゴシック" panose="020B0609070205080204" pitchFamily="49" charset="-128"/>
              </a:rPr>
              <a:t>運営権対価の受領</a:t>
            </a:r>
            <a:r>
              <a:rPr lang="ja-JP" altLang="en-US" sz="738" dirty="0">
                <a:solidFill>
                  <a:prstClr val="black"/>
                </a:solidFill>
                <a:latin typeface="ＭＳ ゴシック" panose="020B0609070205080204" pitchFamily="49" charset="-128"/>
                <a:ea typeface="ＭＳ ゴシック" panose="020B0609070205080204" pitchFamily="49" charset="-128"/>
              </a:rPr>
              <a:t>（</a:t>
            </a:r>
            <a:r>
              <a:rPr lang="en-US" altLang="ja-JP" sz="738" dirty="0">
                <a:solidFill>
                  <a:prstClr val="black"/>
                </a:solidFill>
                <a:latin typeface="ＭＳ ゴシック" panose="020B0609070205080204" pitchFamily="49" charset="-128"/>
                <a:ea typeface="ＭＳ ゴシック" panose="020B0609070205080204" pitchFamily="49" charset="-128"/>
              </a:rPr>
              <a:t>※</a:t>
            </a:r>
            <a:r>
              <a:rPr lang="ja-JP" altLang="en-US" sz="738" dirty="0">
                <a:solidFill>
                  <a:prstClr val="black"/>
                </a:solidFill>
                <a:latin typeface="ＭＳ ゴシック" panose="020B0609070205080204" pitchFamily="49" charset="-128"/>
                <a:ea typeface="ＭＳ ゴシック" panose="020B0609070205080204" pitchFamily="49" charset="-128"/>
              </a:rPr>
              <a:t>分割払いの場合もあり）</a:t>
            </a:r>
          </a:p>
        </p:txBody>
      </p:sp>
      <p:sp>
        <p:nvSpPr>
          <p:cNvPr id="69" name="テキスト ボックス 68"/>
          <p:cNvSpPr txBox="1"/>
          <p:nvPr/>
        </p:nvSpPr>
        <p:spPr>
          <a:xfrm>
            <a:off x="7634745" y="4824848"/>
            <a:ext cx="434439" cy="1661538"/>
          </a:xfrm>
          <a:prstGeom prst="rect">
            <a:avLst/>
          </a:prstGeom>
          <a:solidFill>
            <a:schemeClr val="bg1"/>
          </a:solidFill>
          <a:ln>
            <a:solidFill>
              <a:schemeClr val="tx1"/>
            </a:solidFill>
          </a:ln>
        </p:spPr>
        <p:txBody>
          <a:bodyPr vert="eaVert" wrap="square" rtlCol="0" anchor="ctr">
            <a:noAutofit/>
          </a:bodyPr>
          <a:lstStyle/>
          <a:p>
            <a:pPr defTabSz="844083">
              <a:defRPr/>
            </a:pPr>
            <a:r>
              <a:rPr lang="ja-JP" altLang="en-US" sz="923" dirty="0">
                <a:solidFill>
                  <a:prstClr val="black"/>
                </a:solidFill>
                <a:latin typeface="ＭＳ ゴシック" panose="020B0609070205080204" pitchFamily="49" charset="-128"/>
                <a:ea typeface="ＭＳ ゴシック" panose="020B0609070205080204" pitchFamily="49" charset="-128"/>
              </a:rPr>
              <a:t>報告徴収・立入検査</a:t>
            </a:r>
            <a:endParaRPr lang="en-US" altLang="ja-JP" sz="923" dirty="0">
              <a:solidFill>
                <a:prstClr val="black"/>
              </a:solidFill>
              <a:latin typeface="ＭＳ ゴシック" panose="020B0609070205080204" pitchFamily="49" charset="-128"/>
              <a:ea typeface="ＭＳ ゴシック" panose="020B0609070205080204" pitchFamily="49" charset="-128"/>
            </a:endParaRPr>
          </a:p>
          <a:p>
            <a:pPr algn="r" defTabSz="844083">
              <a:defRPr/>
            </a:pPr>
            <a:r>
              <a:rPr lang="en-US" altLang="ja-JP" sz="738" dirty="0">
                <a:solidFill>
                  <a:prstClr val="black"/>
                </a:solidFill>
                <a:latin typeface="ＭＳ ゴシック" panose="020B0609070205080204" pitchFamily="49" charset="-128"/>
                <a:ea typeface="ＭＳ ゴシック" panose="020B0609070205080204" pitchFamily="49" charset="-128"/>
              </a:rPr>
              <a:t>【</a:t>
            </a:r>
            <a:r>
              <a:rPr lang="ja-JP" altLang="en-US" sz="738" dirty="0">
                <a:solidFill>
                  <a:prstClr val="black"/>
                </a:solidFill>
                <a:latin typeface="ＭＳ ゴシック" panose="020B0609070205080204" pitchFamily="49" charset="-128"/>
                <a:ea typeface="ＭＳ ゴシック" panose="020B0609070205080204" pitchFamily="49" charset="-128"/>
              </a:rPr>
              <a:t>改正水道法</a:t>
            </a:r>
            <a:r>
              <a:rPr lang="en-US" altLang="ja-JP" sz="738" dirty="0">
                <a:solidFill>
                  <a:prstClr val="black"/>
                </a:solidFill>
                <a:latin typeface="ＭＳ ゴシック" panose="020B0609070205080204" pitchFamily="49" charset="-128"/>
                <a:ea typeface="ＭＳ ゴシック" panose="020B0609070205080204" pitchFamily="49" charset="-128"/>
              </a:rPr>
              <a:t>24</a:t>
            </a:r>
            <a:r>
              <a:rPr lang="ja-JP" altLang="en-US" sz="738" dirty="0">
                <a:solidFill>
                  <a:prstClr val="black"/>
                </a:solidFill>
                <a:latin typeface="ＭＳ ゴシック" panose="020B0609070205080204" pitchFamily="49" charset="-128"/>
                <a:ea typeface="ＭＳ ゴシック" panose="020B0609070205080204" pitchFamily="49" charset="-128"/>
              </a:rPr>
              <a:t>条の８</a:t>
            </a:r>
            <a:r>
              <a:rPr lang="en-US" altLang="ja-JP" sz="738" dirty="0">
                <a:solidFill>
                  <a:prstClr val="black"/>
                </a:solidFill>
                <a:latin typeface="ＭＳ ゴシック" panose="020B0609070205080204" pitchFamily="49" charset="-128"/>
                <a:ea typeface="ＭＳ ゴシック" panose="020B0609070205080204" pitchFamily="49" charset="-128"/>
              </a:rPr>
              <a:t>】</a:t>
            </a:r>
            <a:endParaRPr lang="ja-JP" altLang="en-US" sz="738" dirty="0">
              <a:solidFill>
                <a:prstClr val="black"/>
              </a:solidFill>
              <a:latin typeface="ＭＳ ゴシック" panose="020B0609070205080204" pitchFamily="49" charset="-128"/>
              <a:ea typeface="ＭＳ ゴシック" panose="020B0609070205080204" pitchFamily="49" charset="-128"/>
            </a:endParaRPr>
          </a:p>
        </p:txBody>
      </p:sp>
      <p:sp>
        <p:nvSpPr>
          <p:cNvPr id="70" name="テキスト ボックス 69"/>
          <p:cNvSpPr txBox="1"/>
          <p:nvPr/>
        </p:nvSpPr>
        <p:spPr>
          <a:xfrm>
            <a:off x="8424155" y="4824848"/>
            <a:ext cx="576489" cy="1661538"/>
          </a:xfrm>
          <a:prstGeom prst="rect">
            <a:avLst/>
          </a:prstGeom>
          <a:solidFill>
            <a:schemeClr val="bg1"/>
          </a:solidFill>
          <a:ln>
            <a:solidFill>
              <a:schemeClr val="tx1"/>
            </a:solidFill>
          </a:ln>
        </p:spPr>
        <p:txBody>
          <a:bodyPr vert="eaVert" wrap="square" rtlCol="0" anchor="ctr">
            <a:noAutofit/>
          </a:bodyPr>
          <a:lstStyle/>
          <a:p>
            <a:pPr defTabSz="844083">
              <a:defRPr/>
            </a:pPr>
            <a:r>
              <a:rPr lang="ja-JP" altLang="en-US" sz="923" dirty="0">
                <a:solidFill>
                  <a:prstClr val="black"/>
                </a:solidFill>
                <a:latin typeface="ＭＳ ゴシック" panose="020B0609070205080204" pitchFamily="49" charset="-128"/>
                <a:ea typeface="ＭＳ ゴシック" panose="020B0609070205080204" pitchFamily="49" charset="-128"/>
              </a:rPr>
              <a:t>（厚生労働大臣）</a:t>
            </a:r>
            <a:endParaRPr lang="en-US" altLang="ja-JP" sz="923" dirty="0">
              <a:solidFill>
                <a:prstClr val="black"/>
              </a:solidFill>
              <a:latin typeface="ＭＳ ゴシック" panose="020B0609070205080204" pitchFamily="49" charset="-128"/>
              <a:ea typeface="ＭＳ ゴシック" panose="020B0609070205080204" pitchFamily="49" charset="-128"/>
            </a:endParaRPr>
          </a:p>
          <a:p>
            <a:pPr defTabSz="844083">
              <a:defRPr/>
            </a:pPr>
            <a:r>
              <a:rPr lang="ja-JP" altLang="en-US" sz="923" dirty="0">
                <a:solidFill>
                  <a:prstClr val="black"/>
                </a:solidFill>
                <a:latin typeface="ＭＳ ゴシック" panose="020B0609070205080204" pitchFamily="49" charset="-128"/>
                <a:ea typeface="ＭＳ ゴシック" panose="020B0609070205080204" pitchFamily="49" charset="-128"/>
              </a:rPr>
              <a:t>運営権の取り消し等の要求</a:t>
            </a:r>
            <a:endParaRPr lang="en-US" altLang="ja-JP" sz="923" dirty="0">
              <a:solidFill>
                <a:prstClr val="black"/>
              </a:solidFill>
              <a:latin typeface="ＭＳ ゴシック" panose="020B0609070205080204" pitchFamily="49" charset="-128"/>
              <a:ea typeface="ＭＳ ゴシック" panose="020B0609070205080204" pitchFamily="49" charset="-128"/>
            </a:endParaRPr>
          </a:p>
          <a:p>
            <a:pPr algn="r" defTabSz="844083">
              <a:defRPr/>
            </a:pPr>
            <a:r>
              <a:rPr lang="en-US" altLang="ja-JP" sz="738" dirty="0">
                <a:solidFill>
                  <a:prstClr val="black"/>
                </a:solidFill>
                <a:latin typeface="ＭＳ ゴシック" panose="020B0609070205080204" pitchFamily="49" charset="-128"/>
                <a:ea typeface="ＭＳ ゴシック" panose="020B0609070205080204" pitchFamily="49" charset="-128"/>
              </a:rPr>
              <a:t>【</a:t>
            </a:r>
            <a:r>
              <a:rPr lang="ja-JP" altLang="en-US" sz="738" dirty="0">
                <a:solidFill>
                  <a:prstClr val="black"/>
                </a:solidFill>
                <a:latin typeface="ＭＳ ゴシック" panose="020B0609070205080204" pitchFamily="49" charset="-128"/>
                <a:ea typeface="ＭＳ ゴシック" panose="020B0609070205080204" pitchFamily="49" charset="-128"/>
              </a:rPr>
              <a:t>改正水道法</a:t>
            </a:r>
            <a:r>
              <a:rPr lang="en-US" altLang="ja-JP" sz="738" dirty="0">
                <a:solidFill>
                  <a:prstClr val="black"/>
                </a:solidFill>
                <a:latin typeface="ＭＳ ゴシック" panose="020B0609070205080204" pitchFamily="49" charset="-128"/>
                <a:ea typeface="ＭＳ ゴシック" panose="020B0609070205080204" pitchFamily="49" charset="-128"/>
              </a:rPr>
              <a:t>24</a:t>
            </a:r>
            <a:r>
              <a:rPr lang="ja-JP" altLang="en-US" sz="738" dirty="0">
                <a:solidFill>
                  <a:prstClr val="black"/>
                </a:solidFill>
                <a:latin typeface="ＭＳ ゴシック" panose="020B0609070205080204" pitchFamily="49" charset="-128"/>
                <a:ea typeface="ＭＳ ゴシック" panose="020B0609070205080204" pitchFamily="49" charset="-128"/>
              </a:rPr>
              <a:t>条の</a:t>
            </a:r>
            <a:r>
              <a:rPr lang="en-US" altLang="ja-JP" sz="738" dirty="0">
                <a:solidFill>
                  <a:prstClr val="black"/>
                </a:solidFill>
                <a:latin typeface="ＭＳ ゴシック" panose="020B0609070205080204" pitchFamily="49" charset="-128"/>
                <a:ea typeface="ＭＳ ゴシック" panose="020B0609070205080204" pitchFamily="49" charset="-128"/>
              </a:rPr>
              <a:t>12】</a:t>
            </a:r>
            <a:endParaRPr lang="ja-JP" altLang="en-US" sz="738" dirty="0">
              <a:solidFill>
                <a:prstClr val="black"/>
              </a:solidFill>
              <a:latin typeface="ＭＳ ゴシック" panose="020B0609070205080204" pitchFamily="49" charset="-128"/>
              <a:ea typeface="ＭＳ ゴシック" panose="020B0609070205080204" pitchFamily="49" charset="-128"/>
            </a:endParaRPr>
          </a:p>
        </p:txBody>
      </p:sp>
      <p:sp>
        <p:nvSpPr>
          <p:cNvPr id="71" name="テキスト ボックス 70"/>
          <p:cNvSpPr txBox="1"/>
          <p:nvPr/>
        </p:nvSpPr>
        <p:spPr>
          <a:xfrm>
            <a:off x="8712907" y="1900215"/>
            <a:ext cx="312511" cy="2658462"/>
          </a:xfrm>
          <a:prstGeom prst="rect">
            <a:avLst/>
          </a:prstGeom>
          <a:solidFill>
            <a:schemeClr val="bg1"/>
          </a:solidFill>
          <a:ln>
            <a:solidFill>
              <a:schemeClr val="tx1"/>
            </a:solidFill>
          </a:ln>
        </p:spPr>
        <p:txBody>
          <a:bodyPr vert="eaVert" wrap="square" rtlCol="0" anchor="ctr">
            <a:noAutofit/>
          </a:bodyPr>
          <a:lstStyle/>
          <a:p>
            <a:pPr defTabSz="844083">
              <a:defRPr/>
            </a:pPr>
            <a:r>
              <a:rPr lang="ja-JP" altLang="en-US" sz="923" dirty="0">
                <a:solidFill>
                  <a:prstClr val="black"/>
                </a:solidFill>
                <a:latin typeface="ＭＳ ゴシック" panose="020B0609070205080204" pitchFamily="49" charset="-128"/>
                <a:ea typeface="ＭＳ ゴシック" panose="020B0609070205080204" pitchFamily="49" charset="-128"/>
              </a:rPr>
              <a:t>運営権の取り消し等</a:t>
            </a:r>
            <a:r>
              <a:rPr lang="en-US" altLang="ja-JP" sz="738" dirty="0">
                <a:solidFill>
                  <a:prstClr val="black"/>
                </a:solidFill>
                <a:latin typeface="ＭＳ ゴシック" panose="020B0609070205080204" pitchFamily="49" charset="-128"/>
                <a:ea typeface="ＭＳ ゴシック" panose="020B0609070205080204" pitchFamily="49" charset="-128"/>
              </a:rPr>
              <a:t>【</a:t>
            </a:r>
            <a:r>
              <a:rPr lang="ja-JP" altLang="en-US" sz="738" dirty="0">
                <a:solidFill>
                  <a:prstClr val="black"/>
                </a:solidFill>
                <a:latin typeface="ＭＳ ゴシック" panose="020B0609070205080204" pitchFamily="49" charset="-128"/>
                <a:ea typeface="ＭＳ ゴシック" panose="020B0609070205080204" pitchFamily="49" charset="-128"/>
              </a:rPr>
              <a:t>ＰＦＩ法</a:t>
            </a:r>
            <a:r>
              <a:rPr lang="en-US" altLang="ja-JP" sz="738" dirty="0">
                <a:solidFill>
                  <a:prstClr val="black"/>
                </a:solidFill>
                <a:latin typeface="ＭＳ ゴシック" panose="020B0609070205080204" pitchFamily="49" charset="-128"/>
                <a:ea typeface="ＭＳ ゴシック" panose="020B0609070205080204" pitchFamily="49" charset="-128"/>
              </a:rPr>
              <a:t>29</a:t>
            </a:r>
            <a:r>
              <a:rPr lang="ja-JP" altLang="en-US" sz="738" dirty="0">
                <a:solidFill>
                  <a:prstClr val="black"/>
                </a:solidFill>
                <a:latin typeface="ＭＳ ゴシック" panose="020B0609070205080204" pitchFamily="49" charset="-128"/>
                <a:ea typeface="ＭＳ ゴシック" panose="020B0609070205080204" pitchFamily="49" charset="-128"/>
              </a:rPr>
              <a:t>条</a:t>
            </a:r>
            <a:r>
              <a:rPr lang="en-US" altLang="ja-JP" sz="738" dirty="0">
                <a:solidFill>
                  <a:prstClr val="black"/>
                </a:solidFill>
                <a:latin typeface="ＭＳ ゴシック" panose="020B0609070205080204" pitchFamily="49" charset="-128"/>
                <a:ea typeface="ＭＳ ゴシック" panose="020B0609070205080204" pitchFamily="49" charset="-128"/>
              </a:rPr>
              <a:t>】</a:t>
            </a:r>
          </a:p>
        </p:txBody>
      </p:sp>
      <p:cxnSp>
        <p:nvCxnSpPr>
          <p:cNvPr id="75" name="直線矢印コネクタ 74"/>
          <p:cNvCxnSpPr>
            <a:stCxn id="70" idx="0"/>
            <a:endCxn id="71" idx="2"/>
          </p:cNvCxnSpPr>
          <p:nvPr/>
        </p:nvCxnSpPr>
        <p:spPr>
          <a:xfrm flipV="1">
            <a:off x="8712400" y="4558676"/>
            <a:ext cx="156762" cy="26617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0" name="グループ化 9"/>
          <p:cNvGrpSpPr/>
          <p:nvPr/>
        </p:nvGrpSpPr>
        <p:grpSpPr>
          <a:xfrm>
            <a:off x="2497252" y="1900215"/>
            <a:ext cx="1465261" cy="2658462"/>
            <a:chOff x="2705356" y="1772816"/>
            <a:chExt cx="1587366" cy="2880000"/>
          </a:xfrm>
        </p:grpSpPr>
        <p:sp>
          <p:nvSpPr>
            <p:cNvPr id="9" name="テキスト ボックス 8"/>
            <p:cNvSpPr txBox="1"/>
            <p:nvPr/>
          </p:nvSpPr>
          <p:spPr>
            <a:xfrm>
              <a:off x="2705356" y="1772816"/>
              <a:ext cx="1587366" cy="2880000"/>
            </a:xfrm>
            <a:prstGeom prst="rect">
              <a:avLst/>
            </a:prstGeom>
            <a:solidFill>
              <a:schemeClr val="bg1">
                <a:alpha val="99000"/>
              </a:schemeClr>
            </a:solidFill>
            <a:ln>
              <a:solidFill>
                <a:schemeClr val="tx1"/>
              </a:solidFill>
            </a:ln>
          </p:spPr>
          <p:txBody>
            <a:bodyPr vert="horz" wrap="square" rtlCol="0" anchor="t">
              <a:noAutofit/>
            </a:bodyPr>
            <a:lstStyle/>
            <a:p>
              <a:pPr algn="ctr" defTabSz="844083">
                <a:defRPr/>
              </a:pPr>
              <a:r>
                <a:rPr lang="ja-JP" altLang="en-US" sz="923" dirty="0">
                  <a:solidFill>
                    <a:prstClr val="black"/>
                  </a:solidFill>
                  <a:latin typeface="ＭＳ ゴシック" panose="020B0609070205080204" pitchFamily="49" charset="-128"/>
                  <a:ea typeface="ＭＳ ゴシック" panose="020B0609070205080204" pitchFamily="49" charset="-128"/>
                </a:rPr>
                <a:t>民間事業者の公募・選定</a:t>
              </a:r>
              <a:r>
                <a:rPr lang="en-US" altLang="ja-JP" sz="738" dirty="0">
                  <a:solidFill>
                    <a:prstClr val="black"/>
                  </a:solidFill>
                  <a:latin typeface="ＭＳ ゴシック" panose="020B0609070205080204" pitchFamily="49" charset="-128"/>
                  <a:ea typeface="ＭＳ ゴシック" panose="020B0609070205080204" pitchFamily="49" charset="-128"/>
                </a:rPr>
                <a:t>【</a:t>
              </a:r>
              <a:r>
                <a:rPr lang="ja-JP" altLang="en-US" sz="738" dirty="0">
                  <a:solidFill>
                    <a:prstClr val="black"/>
                  </a:solidFill>
                  <a:latin typeface="ＭＳ ゴシック" panose="020B0609070205080204" pitchFamily="49" charset="-128"/>
                  <a:ea typeface="ＭＳ ゴシック" panose="020B0609070205080204" pitchFamily="49" charset="-128"/>
                </a:rPr>
                <a:t>ＰＦＩ法８条</a:t>
              </a:r>
              <a:r>
                <a:rPr lang="en-US" altLang="ja-JP" sz="738" dirty="0">
                  <a:solidFill>
                    <a:prstClr val="black"/>
                  </a:solidFill>
                  <a:latin typeface="ＭＳ ゴシック" panose="020B0609070205080204" pitchFamily="49" charset="-128"/>
                  <a:ea typeface="ＭＳ ゴシック" panose="020B0609070205080204" pitchFamily="49" charset="-128"/>
                </a:rPr>
                <a:t>】</a:t>
              </a:r>
            </a:p>
          </p:txBody>
        </p:sp>
        <p:grpSp>
          <p:nvGrpSpPr>
            <p:cNvPr id="4" name="グループ化 3"/>
            <p:cNvGrpSpPr/>
            <p:nvPr/>
          </p:nvGrpSpPr>
          <p:grpSpPr>
            <a:xfrm>
              <a:off x="2782919" y="2410175"/>
              <a:ext cx="1441756" cy="1440000"/>
              <a:chOff x="2782919" y="2277032"/>
              <a:chExt cx="1441756" cy="1440000"/>
            </a:xfrm>
          </p:grpSpPr>
          <p:sp>
            <p:nvSpPr>
              <p:cNvPr id="11" name="テキスト ボックス 10"/>
              <p:cNvSpPr txBox="1"/>
              <p:nvPr/>
            </p:nvSpPr>
            <p:spPr>
              <a:xfrm>
                <a:off x="2782919" y="2277032"/>
                <a:ext cx="194756" cy="1440000"/>
              </a:xfrm>
              <a:prstGeom prst="ellipse">
                <a:avLst/>
              </a:prstGeom>
              <a:solidFill>
                <a:schemeClr val="accent1">
                  <a:lumMod val="20000"/>
                  <a:lumOff val="80000"/>
                </a:schemeClr>
              </a:solidFill>
              <a:ln>
                <a:solidFill>
                  <a:schemeClr val="accent1"/>
                </a:solidFill>
              </a:ln>
            </p:spPr>
            <p:txBody>
              <a:bodyPr vert="eaVert" wrap="none" lIns="0" tIns="0" rIns="0" bIns="0" rtlCol="0" anchor="ctr">
                <a:noAutofit/>
              </a:bodyPr>
              <a:lstStyle/>
              <a:p>
                <a:pPr algn="ctr" defTabSz="844083">
                  <a:defRPr/>
                </a:pPr>
                <a:r>
                  <a:rPr lang="ja-JP" altLang="en-US" sz="831" dirty="0">
                    <a:solidFill>
                      <a:prstClr val="black"/>
                    </a:solidFill>
                    <a:latin typeface="ＭＳ ゴシック" panose="020B0609070205080204" pitchFamily="49" charset="-128"/>
                    <a:ea typeface="ＭＳ ゴシック" panose="020B0609070205080204" pitchFamily="49" charset="-128"/>
                  </a:rPr>
                  <a:t>募集要項の公表</a:t>
                </a:r>
              </a:p>
            </p:txBody>
          </p:sp>
          <p:sp>
            <p:nvSpPr>
              <p:cNvPr id="37" name="テキスト ボックス 36"/>
              <p:cNvSpPr txBox="1"/>
              <p:nvPr/>
            </p:nvSpPr>
            <p:spPr>
              <a:xfrm>
                <a:off x="2996923" y="2277032"/>
                <a:ext cx="194756" cy="1440000"/>
              </a:xfrm>
              <a:prstGeom prst="ellipse">
                <a:avLst/>
              </a:prstGeom>
              <a:solidFill>
                <a:schemeClr val="accent1">
                  <a:lumMod val="20000"/>
                  <a:lumOff val="80000"/>
                </a:schemeClr>
              </a:solidFill>
              <a:ln>
                <a:solidFill>
                  <a:schemeClr val="accent1"/>
                </a:solidFill>
              </a:ln>
            </p:spPr>
            <p:txBody>
              <a:bodyPr vert="eaVert" wrap="none" lIns="0" tIns="0" rIns="0" bIns="0" rtlCol="0" anchor="ctr">
                <a:noAutofit/>
              </a:bodyPr>
              <a:lstStyle/>
              <a:p>
                <a:pPr algn="ctr" defTabSz="844083">
                  <a:defRPr/>
                </a:pPr>
                <a:r>
                  <a:rPr lang="ja-JP" altLang="en-US" sz="831" dirty="0">
                    <a:solidFill>
                      <a:prstClr val="black"/>
                    </a:solidFill>
                    <a:latin typeface="ＭＳ ゴシック" panose="020B0609070205080204" pitchFamily="49" charset="-128"/>
                    <a:ea typeface="ＭＳ ゴシック" panose="020B0609070205080204" pitchFamily="49" charset="-128"/>
                  </a:rPr>
                  <a:t>第一次審査</a:t>
                </a:r>
              </a:p>
            </p:txBody>
          </p:sp>
          <p:sp>
            <p:nvSpPr>
              <p:cNvPr id="38" name="テキスト ボックス 37"/>
              <p:cNvSpPr txBox="1"/>
              <p:nvPr/>
            </p:nvSpPr>
            <p:spPr>
              <a:xfrm>
                <a:off x="3210927" y="2277032"/>
                <a:ext cx="194756" cy="1440000"/>
              </a:xfrm>
              <a:prstGeom prst="ellipse">
                <a:avLst/>
              </a:prstGeom>
              <a:solidFill>
                <a:schemeClr val="accent1">
                  <a:lumMod val="20000"/>
                  <a:lumOff val="80000"/>
                </a:schemeClr>
              </a:solidFill>
              <a:ln>
                <a:solidFill>
                  <a:schemeClr val="accent1"/>
                </a:solidFill>
              </a:ln>
            </p:spPr>
            <p:txBody>
              <a:bodyPr vert="eaVert" wrap="none" lIns="0" tIns="0" rIns="0" bIns="0" rtlCol="0" anchor="ctr">
                <a:noAutofit/>
              </a:bodyPr>
              <a:lstStyle/>
              <a:p>
                <a:pPr algn="ctr" defTabSz="844083">
                  <a:defRPr/>
                </a:pPr>
                <a:r>
                  <a:rPr lang="ja-JP" altLang="en-US" sz="831" dirty="0">
                    <a:solidFill>
                      <a:prstClr val="black"/>
                    </a:solidFill>
                    <a:latin typeface="ＭＳ ゴシック" panose="020B0609070205080204" pitchFamily="49" charset="-128"/>
                    <a:ea typeface="ＭＳ ゴシック" panose="020B0609070205080204" pitchFamily="49" charset="-128"/>
                  </a:rPr>
                  <a:t>競争的対話</a:t>
                </a:r>
              </a:p>
            </p:txBody>
          </p:sp>
          <p:sp>
            <p:nvSpPr>
              <p:cNvPr id="39" name="テキスト ボックス 38"/>
              <p:cNvSpPr txBox="1"/>
              <p:nvPr/>
            </p:nvSpPr>
            <p:spPr>
              <a:xfrm>
                <a:off x="3424932" y="2277032"/>
                <a:ext cx="194756" cy="1440000"/>
              </a:xfrm>
              <a:prstGeom prst="ellipse">
                <a:avLst/>
              </a:prstGeom>
              <a:solidFill>
                <a:schemeClr val="accent1">
                  <a:lumMod val="20000"/>
                  <a:lumOff val="80000"/>
                </a:schemeClr>
              </a:solidFill>
              <a:ln>
                <a:solidFill>
                  <a:schemeClr val="accent1"/>
                </a:solidFill>
              </a:ln>
            </p:spPr>
            <p:txBody>
              <a:bodyPr vert="eaVert" wrap="none" lIns="0" tIns="0" rIns="0" bIns="0" rtlCol="0" anchor="ctr">
                <a:noAutofit/>
              </a:bodyPr>
              <a:lstStyle/>
              <a:p>
                <a:pPr algn="ctr" defTabSz="844083">
                  <a:defRPr/>
                </a:pPr>
                <a:r>
                  <a:rPr lang="ja-JP" altLang="en-US" sz="831" dirty="0">
                    <a:solidFill>
                      <a:prstClr val="black"/>
                    </a:solidFill>
                    <a:latin typeface="ＭＳ ゴシック" panose="020B0609070205080204" pitchFamily="49" charset="-128"/>
                    <a:ea typeface="ＭＳ ゴシック" panose="020B0609070205080204" pitchFamily="49" charset="-128"/>
                  </a:rPr>
                  <a:t>第二次審査</a:t>
                </a:r>
              </a:p>
            </p:txBody>
          </p:sp>
          <p:sp>
            <p:nvSpPr>
              <p:cNvPr id="44" name="テキスト ボックス 43"/>
              <p:cNvSpPr txBox="1"/>
              <p:nvPr/>
            </p:nvSpPr>
            <p:spPr>
              <a:xfrm>
                <a:off x="3727425" y="2277032"/>
                <a:ext cx="194756" cy="1440000"/>
              </a:xfrm>
              <a:prstGeom prst="ellipse">
                <a:avLst/>
              </a:prstGeom>
              <a:solidFill>
                <a:schemeClr val="accent1">
                  <a:lumMod val="20000"/>
                  <a:lumOff val="80000"/>
                </a:schemeClr>
              </a:solidFill>
              <a:ln>
                <a:solidFill>
                  <a:schemeClr val="accent1"/>
                </a:solidFill>
              </a:ln>
            </p:spPr>
            <p:txBody>
              <a:bodyPr vert="eaVert" wrap="none" lIns="0" tIns="0" rIns="0" bIns="0" rtlCol="0" anchor="ctr">
                <a:noAutofit/>
              </a:bodyPr>
              <a:lstStyle/>
              <a:p>
                <a:pPr algn="ctr" defTabSz="844083">
                  <a:defRPr/>
                </a:pPr>
                <a:r>
                  <a:rPr lang="ja-JP" altLang="en-US" sz="831" dirty="0">
                    <a:solidFill>
                      <a:prstClr val="black"/>
                    </a:solidFill>
                    <a:latin typeface="ＭＳ ゴシック" panose="020B0609070205080204" pitchFamily="49" charset="-128"/>
                    <a:ea typeface="ＭＳ ゴシック" panose="020B0609070205080204" pitchFamily="49" charset="-128"/>
                  </a:rPr>
                  <a:t>優先交渉権者の選定</a:t>
                </a:r>
              </a:p>
            </p:txBody>
          </p:sp>
          <p:sp>
            <p:nvSpPr>
              <p:cNvPr id="45" name="テキスト ボックス 44"/>
              <p:cNvSpPr txBox="1"/>
              <p:nvPr/>
            </p:nvSpPr>
            <p:spPr>
              <a:xfrm>
                <a:off x="4029919" y="2277032"/>
                <a:ext cx="194756" cy="1440000"/>
              </a:xfrm>
              <a:prstGeom prst="ellipse">
                <a:avLst/>
              </a:prstGeom>
              <a:solidFill>
                <a:schemeClr val="accent1">
                  <a:lumMod val="20000"/>
                  <a:lumOff val="80000"/>
                </a:schemeClr>
              </a:solidFill>
              <a:ln>
                <a:solidFill>
                  <a:schemeClr val="accent1"/>
                </a:solidFill>
              </a:ln>
            </p:spPr>
            <p:txBody>
              <a:bodyPr vert="eaVert" wrap="none" lIns="0" tIns="0" rIns="0" bIns="0" rtlCol="0" anchor="ctr">
                <a:noAutofit/>
              </a:bodyPr>
              <a:lstStyle/>
              <a:p>
                <a:pPr algn="ctr" defTabSz="844083">
                  <a:defRPr/>
                </a:pPr>
                <a:r>
                  <a:rPr lang="ja-JP" altLang="en-US" sz="831" dirty="0">
                    <a:solidFill>
                      <a:prstClr val="black"/>
                    </a:solidFill>
                    <a:latin typeface="ＭＳ ゴシック" panose="020B0609070205080204" pitchFamily="49" charset="-128"/>
                    <a:ea typeface="ＭＳ ゴシック" panose="020B0609070205080204" pitchFamily="49" charset="-128"/>
                  </a:rPr>
                  <a:t>基本協定の締結</a:t>
                </a:r>
              </a:p>
            </p:txBody>
          </p:sp>
          <p:sp>
            <p:nvSpPr>
              <p:cNvPr id="12" name="右矢印 11"/>
              <p:cNvSpPr/>
              <p:nvPr/>
            </p:nvSpPr>
            <p:spPr>
              <a:xfrm>
                <a:off x="3614675" y="2946058"/>
                <a:ext cx="111641" cy="104248"/>
              </a:xfrm>
              <a:prstGeom prst="rightArrow">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844083">
                  <a:defRPr/>
                </a:pPr>
                <a:endParaRPr lang="ja-JP" altLang="en-US" sz="1662">
                  <a:solidFill>
                    <a:prstClr val="white"/>
                  </a:solidFill>
                  <a:latin typeface="ＭＳ ゴシック" panose="020B0609070205080204" pitchFamily="49" charset="-128"/>
                  <a:ea typeface="ＭＳ ゴシック" panose="020B0609070205080204" pitchFamily="49" charset="-128"/>
                </a:endParaRPr>
              </a:p>
            </p:txBody>
          </p:sp>
          <p:sp>
            <p:nvSpPr>
              <p:cNvPr id="46" name="右矢印 45"/>
              <p:cNvSpPr/>
              <p:nvPr/>
            </p:nvSpPr>
            <p:spPr>
              <a:xfrm>
                <a:off x="3919543" y="2946058"/>
                <a:ext cx="111641" cy="104248"/>
              </a:xfrm>
              <a:prstGeom prst="rightArrow">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844083">
                  <a:defRPr/>
                </a:pPr>
                <a:endParaRPr lang="ja-JP" altLang="en-US" sz="1662">
                  <a:solidFill>
                    <a:prstClr val="white"/>
                  </a:solidFill>
                  <a:latin typeface="ＭＳ ゴシック" panose="020B0609070205080204" pitchFamily="49" charset="-128"/>
                  <a:ea typeface="ＭＳ ゴシック" panose="020B0609070205080204" pitchFamily="49" charset="-128"/>
                </a:endParaRPr>
              </a:p>
            </p:txBody>
          </p:sp>
        </p:grpSp>
        <p:sp>
          <p:nvSpPr>
            <p:cNvPr id="53" name="線吹き出し 1 52"/>
            <p:cNvSpPr/>
            <p:nvPr/>
          </p:nvSpPr>
          <p:spPr>
            <a:xfrm>
              <a:off x="2772494" y="3873409"/>
              <a:ext cx="1460383" cy="743638"/>
            </a:xfrm>
            <a:prstGeom prst="callout1">
              <a:avLst>
                <a:gd name="adj1" fmla="val 7357"/>
                <a:gd name="adj2" fmla="val 23734"/>
                <a:gd name="adj3" fmla="val -31178"/>
                <a:gd name="adj4" fmla="val 36635"/>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defTabSz="844083">
                <a:defRPr/>
              </a:pPr>
              <a:r>
                <a:rPr lang="ja-JP" altLang="en-US" sz="738" dirty="0">
                  <a:solidFill>
                    <a:prstClr val="black"/>
                  </a:solidFill>
                  <a:latin typeface="ＭＳ ゴシック" panose="020B0609070205080204" pitchFamily="49" charset="-128"/>
                  <a:ea typeface="ＭＳ ゴシック" panose="020B0609070205080204" pitchFamily="49" charset="-128"/>
                </a:rPr>
                <a:t>民間事業者の自由な発想・提案を取り入れるためにも、守秘義務契約を締結した上で、十分な官民対話を実施。</a:t>
              </a:r>
              <a:endParaRPr lang="en-US" altLang="ja-JP" sz="738" dirty="0">
                <a:solidFill>
                  <a:prstClr val="black"/>
                </a:solidFill>
                <a:latin typeface="ＭＳ ゴシック" panose="020B0609070205080204" pitchFamily="49" charset="-128"/>
                <a:ea typeface="ＭＳ ゴシック" panose="020B0609070205080204" pitchFamily="49" charset="-128"/>
              </a:endParaRPr>
            </a:p>
            <a:p>
              <a:pPr defTabSz="844083">
                <a:defRPr/>
              </a:pPr>
              <a:r>
                <a:rPr lang="en-US" altLang="ja-JP" sz="738" dirty="0">
                  <a:solidFill>
                    <a:prstClr val="black"/>
                  </a:solidFill>
                  <a:latin typeface="ＭＳ ゴシック" panose="020B0609070205080204" pitchFamily="49" charset="-128"/>
                  <a:ea typeface="ＭＳ ゴシック" panose="020B0609070205080204" pitchFamily="49" charset="-128"/>
                </a:rPr>
                <a:t>(</a:t>
              </a:r>
              <a:r>
                <a:rPr lang="ja-JP" altLang="en-US" sz="738" dirty="0">
                  <a:solidFill>
                    <a:prstClr val="black"/>
                  </a:solidFill>
                  <a:latin typeface="ＭＳ ゴシック" panose="020B0609070205080204" pitchFamily="49" charset="-128"/>
                  <a:ea typeface="ＭＳ ゴシック" panose="020B0609070205080204" pitchFamily="49" charset="-128"/>
                </a:rPr>
                <a:t>注</a:t>
              </a:r>
              <a:r>
                <a:rPr lang="en-US" altLang="ja-JP" sz="738" dirty="0">
                  <a:solidFill>
                    <a:prstClr val="black"/>
                  </a:solidFill>
                  <a:latin typeface="ＭＳ ゴシック" panose="020B0609070205080204" pitchFamily="49" charset="-128"/>
                  <a:ea typeface="ＭＳ ゴシック" panose="020B0609070205080204" pitchFamily="49" charset="-128"/>
                </a:rPr>
                <a:t>)</a:t>
              </a:r>
              <a:r>
                <a:rPr lang="ja-JP" altLang="en-US" sz="738" dirty="0">
                  <a:solidFill>
                    <a:prstClr val="black"/>
                  </a:solidFill>
                  <a:latin typeface="ＭＳ ゴシック" panose="020B0609070205080204" pitchFamily="49" charset="-128"/>
                  <a:ea typeface="ＭＳ ゴシック" panose="020B0609070205080204" pitchFamily="49" charset="-128"/>
                </a:rPr>
                <a:t>法令上には規定なし</a:t>
              </a:r>
            </a:p>
          </p:txBody>
        </p:sp>
      </p:grpSp>
      <p:sp>
        <p:nvSpPr>
          <p:cNvPr id="57" name="テキスト ボックス 56"/>
          <p:cNvSpPr txBox="1"/>
          <p:nvPr/>
        </p:nvSpPr>
        <p:spPr>
          <a:xfrm>
            <a:off x="8097517" y="3408071"/>
            <a:ext cx="298306" cy="1503189"/>
          </a:xfrm>
          <a:prstGeom prst="rect">
            <a:avLst/>
          </a:prstGeom>
          <a:solidFill>
            <a:schemeClr val="bg1"/>
          </a:solidFill>
          <a:ln w="9525">
            <a:solidFill>
              <a:schemeClr val="tx1"/>
            </a:solidFill>
          </a:ln>
        </p:spPr>
        <p:txBody>
          <a:bodyPr vert="eaVert" wrap="square" rtlCol="0" anchor="ctr">
            <a:noAutofit/>
          </a:bodyPr>
          <a:lstStyle/>
          <a:p>
            <a:pPr algn="ctr" defTabSz="844083">
              <a:defRPr/>
            </a:pPr>
            <a:r>
              <a:rPr lang="ja-JP" altLang="en-US" sz="831" dirty="0">
                <a:solidFill>
                  <a:prstClr val="black"/>
                </a:solidFill>
                <a:latin typeface="ＭＳ ゴシック" panose="020B0609070205080204" pitchFamily="49" charset="-128"/>
                <a:ea typeface="ＭＳ ゴシック" panose="020B0609070205080204" pitchFamily="49" charset="-128"/>
              </a:rPr>
              <a:t>法令・命令違反があった場合</a:t>
            </a:r>
          </a:p>
        </p:txBody>
      </p:sp>
      <p:sp>
        <p:nvSpPr>
          <p:cNvPr id="2" name="スライド番号プレースホルダー 1"/>
          <p:cNvSpPr>
            <a:spLocks noGrp="1"/>
          </p:cNvSpPr>
          <p:nvPr>
            <p:ph type="sldNum" sz="quarter" idx="12"/>
          </p:nvPr>
        </p:nvSpPr>
        <p:spPr/>
        <p:txBody>
          <a:bodyPr/>
          <a:lstStyle/>
          <a:p>
            <a:pPr>
              <a:defRPr/>
            </a:pPr>
            <a:fld id="{90E99231-4AF4-4BA3-8C8A-22394F57FC93}" type="slidenum">
              <a:rPr lang="ja-JP" altLang="en-US" smtClean="0">
                <a:solidFill>
                  <a:prstClr val="black">
                    <a:tint val="75000"/>
                  </a:prstClr>
                </a:solidFill>
              </a:rPr>
              <a:pPr>
                <a:defRPr/>
              </a:pPr>
              <a:t>89</a:t>
            </a:fld>
            <a:endParaRPr lang="ja-JP" altLang="en-US">
              <a:solidFill>
                <a:prstClr val="black">
                  <a:tint val="75000"/>
                </a:prstClr>
              </a:solidFill>
            </a:endParaRPr>
          </a:p>
        </p:txBody>
      </p:sp>
    </p:spTree>
    <p:extLst>
      <p:ext uri="{BB962C8B-B14F-4D97-AF65-F5344CB8AC3E}">
        <p14:creationId xmlns:p14="http://schemas.microsoft.com/office/powerpoint/2010/main" val="1111502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4"/>
          </p:nvPr>
        </p:nvSpPr>
        <p:spPr/>
        <p:txBody>
          <a:bodyPr/>
          <a:lstStyle/>
          <a:p>
            <a:pPr>
              <a:defRPr/>
            </a:pPr>
            <a:fld id="{B4EBB0DA-BF6C-4129-87A0-EA8FF391626F}" type="slidenum">
              <a:rPr lang="ja-JP" altLang="en-US" smtClean="0">
                <a:solidFill>
                  <a:prstClr val="black">
                    <a:tint val="75000"/>
                  </a:prstClr>
                </a:solidFill>
              </a:rPr>
              <a:pPr>
                <a:defRPr/>
              </a:pPr>
              <a:t>9</a:t>
            </a:fld>
            <a:endParaRPr lang="ja-JP" altLang="en-US" dirty="0">
              <a:solidFill>
                <a:prstClr val="black">
                  <a:tint val="75000"/>
                </a:prstClr>
              </a:solidFill>
            </a:endParaRPr>
          </a:p>
        </p:txBody>
      </p:sp>
      <p:sp>
        <p:nvSpPr>
          <p:cNvPr id="5" name="タイトル 1"/>
          <p:cNvSpPr txBox="1">
            <a:spLocks/>
          </p:cNvSpPr>
          <p:nvPr/>
        </p:nvSpPr>
        <p:spPr>
          <a:xfrm>
            <a:off x="5907" y="6798"/>
            <a:ext cx="9144000" cy="487505"/>
          </a:xfrm>
          <a:prstGeom prst="rect">
            <a:avLst/>
          </a:prstGeom>
          <a:solidFill>
            <a:schemeClr val="tx2">
              <a:lumMod val="60000"/>
              <a:lumOff val="40000"/>
            </a:schemeClr>
          </a:solidFill>
          <a:ln>
            <a:headEnd/>
            <a:tailEnd/>
          </a:ln>
        </p:spPr>
        <p:style>
          <a:lnRef idx="0">
            <a:schemeClr val="accent1"/>
          </a:lnRef>
          <a:fillRef idx="3">
            <a:schemeClr val="accent1"/>
          </a:fillRef>
          <a:effectRef idx="3">
            <a:schemeClr val="accent1"/>
          </a:effectRef>
          <a:fontRef idx="minor">
            <a:schemeClr val="lt1"/>
          </a:fontRef>
        </p:style>
        <p:txBody>
          <a:bodyPr anchor="ctr"/>
          <a:lstStyle>
            <a:defPPr>
              <a:defRPr lang="ja-JP"/>
            </a:defPPr>
            <a:lvl1pPr algn="ctr">
              <a:defRPr sz="3000" spc="-150">
                <a:solidFill>
                  <a:schemeClr val="bg1"/>
                </a:solidFill>
                <a:latin typeface="ＭＳ ゴシック" pitchFamily="49" charset="-128"/>
                <a:ea typeface="ＭＳ ゴシック" pitchFamily="49"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t>近年の大雨による被害</a:t>
            </a:r>
          </a:p>
        </p:txBody>
      </p:sp>
      <p:sp>
        <p:nvSpPr>
          <p:cNvPr id="6" name="タイトル 1"/>
          <p:cNvSpPr txBox="1">
            <a:spLocks/>
          </p:cNvSpPr>
          <p:nvPr/>
        </p:nvSpPr>
        <p:spPr>
          <a:xfrm>
            <a:off x="0" y="4982504"/>
            <a:ext cx="9144000" cy="462719"/>
          </a:xfrm>
          <a:prstGeom prst="rect">
            <a:avLst/>
          </a:prstGeom>
          <a:solidFill>
            <a:schemeClr val="tx2">
              <a:lumMod val="60000"/>
              <a:lumOff val="40000"/>
            </a:schemeClr>
          </a:solidFill>
          <a:ln>
            <a:headEnd/>
            <a:tailEnd/>
          </a:ln>
        </p:spPr>
        <p:style>
          <a:lnRef idx="0">
            <a:schemeClr val="accent1"/>
          </a:lnRef>
          <a:fillRef idx="3">
            <a:schemeClr val="accent1"/>
          </a:fillRef>
          <a:effectRef idx="3">
            <a:schemeClr val="accent1"/>
          </a:effectRef>
          <a:fontRef idx="minor">
            <a:schemeClr val="lt1"/>
          </a:fontRef>
        </p:style>
        <p:txBody>
          <a:bodyPr anchor="ctr"/>
          <a:lstStyle>
            <a:defPPr>
              <a:defRPr lang="ja-JP"/>
            </a:defPPr>
            <a:lvl1pPr algn="ctr">
              <a:defRPr sz="3000" spc="-150">
                <a:solidFill>
                  <a:schemeClr val="bg1"/>
                </a:solidFill>
                <a:latin typeface="ＭＳ ゴシック" pitchFamily="49" charset="-128"/>
                <a:ea typeface="ＭＳ ゴシック" pitchFamily="49"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t>近年の寒波による被害</a:t>
            </a:r>
          </a:p>
        </p:txBody>
      </p:sp>
      <p:graphicFrame>
        <p:nvGraphicFramePr>
          <p:cNvPr id="7" name="Group 1090"/>
          <p:cNvGraphicFramePr>
            <a:graphicFrameLocks noGrp="1"/>
          </p:cNvGraphicFramePr>
          <p:nvPr>
            <p:extLst>
              <p:ext uri="{D42A27DB-BD31-4B8C-83A1-F6EECF244321}">
                <p14:modId xmlns:p14="http://schemas.microsoft.com/office/powerpoint/2010/main" val="1852635940"/>
              </p:ext>
            </p:extLst>
          </p:nvPr>
        </p:nvGraphicFramePr>
        <p:xfrm>
          <a:off x="107504" y="5494562"/>
          <a:ext cx="8820577" cy="1246806"/>
        </p:xfrm>
        <a:graphic>
          <a:graphicData uri="http://schemas.openxmlformats.org/drawingml/2006/table">
            <a:tbl>
              <a:tblPr/>
              <a:tblGrid>
                <a:gridCol w="5630069">
                  <a:extLst>
                    <a:ext uri="{9D8B030D-6E8A-4147-A177-3AD203B41FA5}">
                      <a16:colId xmlns:a16="http://schemas.microsoft.com/office/drawing/2014/main" val="20000"/>
                    </a:ext>
                  </a:extLst>
                </a:gridCol>
                <a:gridCol w="1359110">
                  <a:extLst>
                    <a:ext uri="{9D8B030D-6E8A-4147-A177-3AD203B41FA5}">
                      <a16:colId xmlns:a16="http://schemas.microsoft.com/office/drawing/2014/main" val="20001"/>
                    </a:ext>
                  </a:extLst>
                </a:gridCol>
                <a:gridCol w="1831398">
                  <a:extLst>
                    <a:ext uri="{9D8B030D-6E8A-4147-A177-3AD203B41FA5}">
                      <a16:colId xmlns:a16="http://schemas.microsoft.com/office/drawing/2014/main" val="20002"/>
                    </a:ext>
                  </a:extLst>
                </a:gridCol>
              </a:tblGrid>
              <a:tr h="39223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500" b="0" i="0" u="none" strike="noStrike" cap="none" normalizeH="0" baseline="0" dirty="0">
                          <a:ln>
                            <a:noFill/>
                          </a:ln>
                          <a:solidFill>
                            <a:schemeClr val="tx1"/>
                          </a:solidFill>
                          <a:effectLst/>
                          <a:latin typeface="+mn-ea"/>
                          <a:ea typeface="+mn-ea"/>
                        </a:rPr>
                        <a:t>時期・地域名</a:t>
                      </a:r>
                    </a:p>
                  </a:txBody>
                  <a:tcPr marL="85971" marR="85971" marT="42194" marB="421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500" b="0" i="0" u="none" strike="noStrike" cap="none" normalizeH="0" baseline="0" dirty="0">
                          <a:ln>
                            <a:noFill/>
                          </a:ln>
                          <a:solidFill>
                            <a:schemeClr val="tx1"/>
                          </a:solidFill>
                          <a:effectLst/>
                          <a:latin typeface="+mn-ea"/>
                          <a:ea typeface="+mn-ea"/>
                        </a:rPr>
                        <a:t>断水戸数</a:t>
                      </a:r>
                    </a:p>
                  </a:txBody>
                  <a:tcPr marL="85971" marR="85971" marT="42194" marB="421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500" b="0" i="0" u="none" strike="noStrike" cap="none" normalizeH="0" baseline="0" dirty="0">
                          <a:ln>
                            <a:noFill/>
                          </a:ln>
                          <a:solidFill>
                            <a:schemeClr val="tx1"/>
                          </a:solidFill>
                          <a:effectLst/>
                          <a:latin typeface="+mn-ea"/>
                          <a:ea typeface="+mn-ea"/>
                        </a:rPr>
                        <a:t>最大断水日数</a:t>
                      </a:r>
                    </a:p>
                  </a:txBody>
                  <a:tcPr marL="85971" marR="85971" marT="42194" marB="421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53455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500" b="0" i="0" u="none" strike="noStrike" kern="1200" cap="none" normalizeH="0" baseline="0" dirty="0">
                          <a:ln>
                            <a:noFill/>
                          </a:ln>
                          <a:solidFill>
                            <a:schemeClr val="tx1"/>
                          </a:solidFill>
                          <a:effectLst/>
                          <a:latin typeface="+mn-ea"/>
                          <a:ea typeface="+mn-ea"/>
                          <a:cs typeface="+mn-cs"/>
                        </a:rPr>
                        <a:t>平成</a:t>
                      </a:r>
                      <a:r>
                        <a:rPr kumimoji="1" lang="en-US" altLang="ja-JP" sz="1500" b="0" i="0" u="none" strike="noStrike" kern="1200" cap="none" normalizeH="0" baseline="0" dirty="0">
                          <a:ln>
                            <a:noFill/>
                          </a:ln>
                          <a:solidFill>
                            <a:schemeClr val="tx1"/>
                          </a:solidFill>
                          <a:effectLst/>
                          <a:latin typeface="+mn-ea"/>
                          <a:ea typeface="+mn-ea"/>
                          <a:cs typeface="+mn-cs"/>
                        </a:rPr>
                        <a:t>28</a:t>
                      </a:r>
                      <a:r>
                        <a:rPr kumimoji="1" lang="ja-JP" altLang="en-US" sz="1500" b="0" i="0" u="none" strike="noStrike" kern="1200" cap="none" normalizeH="0" baseline="0" dirty="0">
                          <a:ln>
                            <a:noFill/>
                          </a:ln>
                          <a:solidFill>
                            <a:schemeClr val="tx1"/>
                          </a:solidFill>
                          <a:effectLst/>
                          <a:latin typeface="+mn-ea"/>
                          <a:ea typeface="+mn-ea"/>
                          <a:cs typeface="+mn-cs"/>
                        </a:rPr>
                        <a:t>年</a:t>
                      </a:r>
                      <a:r>
                        <a:rPr kumimoji="1" lang="en-US" altLang="ja-JP" sz="1500" b="0" i="0" u="none" strike="noStrike" kern="1200" cap="none" normalizeH="0" baseline="0" dirty="0">
                          <a:ln>
                            <a:noFill/>
                          </a:ln>
                          <a:solidFill>
                            <a:schemeClr val="tx1"/>
                          </a:solidFill>
                          <a:effectLst/>
                          <a:latin typeface="+mn-ea"/>
                          <a:ea typeface="+mn-ea"/>
                          <a:cs typeface="+mn-cs"/>
                        </a:rPr>
                        <a:t>1</a:t>
                      </a:r>
                      <a:r>
                        <a:rPr kumimoji="1" lang="ja-JP" altLang="en-US" sz="1500" b="0" i="0" u="none" strike="noStrike" kern="1200" cap="none" normalizeH="0" baseline="0" dirty="0">
                          <a:ln>
                            <a:noFill/>
                          </a:ln>
                          <a:solidFill>
                            <a:schemeClr val="tx1"/>
                          </a:solidFill>
                          <a:effectLst/>
                          <a:latin typeface="+mn-ea"/>
                          <a:ea typeface="+mn-ea"/>
                          <a:cs typeface="+mn-cs"/>
                        </a:rPr>
                        <a:t>月　寒波による凍結被害</a:t>
                      </a:r>
                      <a:endParaRPr kumimoji="1" lang="en-US" altLang="ja-JP" sz="1500" b="0" i="0" u="none" strike="noStrike" kern="1200" cap="none" normalizeH="0" baseline="0" dirty="0">
                        <a:ln>
                          <a:noFill/>
                        </a:ln>
                        <a:solidFill>
                          <a:schemeClr val="tx1"/>
                        </a:solidFill>
                        <a:effectLst/>
                        <a:latin typeface="+mn-ea"/>
                        <a:ea typeface="+mn-ea"/>
                        <a:cs typeface="+mn-cs"/>
                      </a:endParaRPr>
                    </a:p>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500" b="0" i="0" u="none" strike="noStrike" kern="1200" cap="none" normalizeH="0" baseline="0" dirty="0">
                          <a:ln>
                            <a:noFill/>
                          </a:ln>
                          <a:solidFill>
                            <a:schemeClr val="tx1"/>
                          </a:solidFill>
                          <a:effectLst/>
                          <a:latin typeface="+mn-ea"/>
                          <a:ea typeface="+mn-ea"/>
                          <a:cs typeface="+mn-cs"/>
                        </a:rPr>
                        <a:t>　（九州を中心とした西日本一帯、</a:t>
                      </a:r>
                      <a:r>
                        <a:rPr kumimoji="1" lang="en-US" altLang="ja-JP" sz="1500" b="0" i="0" u="none" strike="noStrike" kern="1200" cap="none" normalizeH="0" baseline="0" dirty="0">
                          <a:ln>
                            <a:noFill/>
                          </a:ln>
                          <a:solidFill>
                            <a:schemeClr val="tx1"/>
                          </a:solidFill>
                          <a:effectLst/>
                          <a:latin typeface="+mn-ea"/>
                          <a:ea typeface="+mn-ea"/>
                          <a:cs typeface="+mn-cs"/>
                        </a:rPr>
                        <a:t>1</a:t>
                      </a:r>
                      <a:r>
                        <a:rPr kumimoji="1" lang="ja-JP" altLang="en-US" sz="1500" b="0" i="0" u="none" strike="noStrike" kern="1200" cap="none" normalizeH="0" baseline="0" dirty="0">
                          <a:ln>
                            <a:noFill/>
                          </a:ln>
                          <a:solidFill>
                            <a:schemeClr val="tx1"/>
                          </a:solidFill>
                          <a:effectLst/>
                          <a:latin typeface="+mn-ea"/>
                          <a:ea typeface="+mn-ea"/>
                          <a:cs typeface="+mn-cs"/>
                        </a:rPr>
                        <a:t>府</a:t>
                      </a:r>
                      <a:r>
                        <a:rPr kumimoji="1" lang="en-US" altLang="ja-JP" sz="1500" b="0" i="0" u="none" strike="noStrike" kern="1200" cap="none" normalizeH="0" baseline="0" dirty="0">
                          <a:ln>
                            <a:noFill/>
                          </a:ln>
                          <a:solidFill>
                            <a:schemeClr val="tx1"/>
                          </a:solidFill>
                          <a:effectLst/>
                          <a:latin typeface="+mn-ea"/>
                          <a:ea typeface="+mn-ea"/>
                          <a:cs typeface="+mn-cs"/>
                        </a:rPr>
                        <a:t>20</a:t>
                      </a:r>
                      <a:r>
                        <a:rPr kumimoji="1" lang="ja-JP" altLang="en-US" sz="1500" b="0" i="0" u="none" strike="noStrike" kern="1200" cap="none" normalizeH="0" baseline="0" dirty="0">
                          <a:ln>
                            <a:noFill/>
                          </a:ln>
                          <a:solidFill>
                            <a:schemeClr val="tx1"/>
                          </a:solidFill>
                          <a:effectLst/>
                          <a:latin typeface="+mn-ea"/>
                          <a:ea typeface="+mn-ea"/>
                          <a:cs typeface="+mn-cs"/>
                        </a:rPr>
                        <a:t>県）</a:t>
                      </a:r>
                      <a:endParaRPr kumimoji="1" lang="en-US" altLang="ja-JP" sz="1500" b="0" i="0" u="none" strike="noStrike" kern="1200" cap="none" normalizeH="0" baseline="0" dirty="0">
                        <a:ln>
                          <a:noFill/>
                        </a:ln>
                        <a:solidFill>
                          <a:schemeClr val="tx1"/>
                        </a:solidFill>
                        <a:effectLst/>
                        <a:latin typeface="+mn-ea"/>
                        <a:ea typeface="+mn-ea"/>
                        <a:cs typeface="+mn-cs"/>
                      </a:endParaRPr>
                    </a:p>
                  </a:txBody>
                  <a:tcPr marL="85971" marR="85971" marT="42194" marB="421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500" b="0" i="0" u="none" strike="noStrike" cap="none" normalizeH="0" baseline="0" dirty="0">
                          <a:ln>
                            <a:noFill/>
                          </a:ln>
                          <a:solidFill>
                            <a:schemeClr val="tx1"/>
                          </a:solidFill>
                          <a:effectLst/>
                          <a:latin typeface="+mn-ea"/>
                          <a:ea typeface="+mn-ea"/>
                        </a:rPr>
                        <a:t>約</a:t>
                      </a:r>
                      <a:r>
                        <a:rPr kumimoji="1" lang="en-US" altLang="ja-JP" sz="1500" b="0" i="0" u="none" strike="noStrike" cap="none" normalizeH="0" baseline="0" dirty="0">
                          <a:ln>
                            <a:noFill/>
                          </a:ln>
                          <a:solidFill>
                            <a:schemeClr val="tx1"/>
                          </a:solidFill>
                          <a:effectLst/>
                          <a:latin typeface="+mn-ea"/>
                          <a:ea typeface="+mn-ea"/>
                        </a:rPr>
                        <a:t> 50.4</a:t>
                      </a:r>
                      <a:r>
                        <a:rPr kumimoji="1" lang="ja-JP" altLang="en-US" sz="1500" b="0" i="0" u="none" strike="noStrike" cap="none" normalizeH="0" baseline="0" dirty="0">
                          <a:ln>
                            <a:noFill/>
                          </a:ln>
                          <a:solidFill>
                            <a:schemeClr val="tx1"/>
                          </a:solidFill>
                          <a:effectLst/>
                          <a:latin typeface="+mn-ea"/>
                          <a:ea typeface="+mn-ea"/>
                        </a:rPr>
                        <a:t>万戸</a:t>
                      </a:r>
                    </a:p>
                  </a:txBody>
                  <a:tcPr marL="85971" marR="85971" marT="42194" marB="421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500" b="0" i="0" u="none" strike="noStrike" cap="none" normalizeH="0" baseline="0" dirty="0">
                          <a:ln>
                            <a:noFill/>
                          </a:ln>
                          <a:solidFill>
                            <a:schemeClr val="tx1"/>
                          </a:solidFill>
                          <a:effectLst/>
                          <a:latin typeface="+mn-ea"/>
                          <a:ea typeface="+mn-ea"/>
                        </a:rPr>
                        <a:t>7</a:t>
                      </a:r>
                      <a:r>
                        <a:rPr kumimoji="1" lang="ja-JP" altLang="en-US" sz="1500" b="0" i="0" u="none" strike="noStrike" cap="none" normalizeH="0" baseline="0" dirty="0">
                          <a:ln>
                            <a:noFill/>
                          </a:ln>
                          <a:solidFill>
                            <a:schemeClr val="tx1"/>
                          </a:solidFill>
                          <a:effectLst/>
                          <a:latin typeface="+mn-ea"/>
                          <a:ea typeface="+mn-ea"/>
                        </a:rPr>
                        <a:t>日</a:t>
                      </a:r>
                    </a:p>
                  </a:txBody>
                  <a:tcPr marL="85971" marR="85971" marT="42194" marB="421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9471">
                <a:tc>
                  <a:txBody>
                    <a:bodyPr/>
                    <a:lstStyle/>
                    <a:p>
                      <a:r>
                        <a:rPr lang="ja-JP" altLang="en-US" sz="1500" b="0" dirty="0">
                          <a:solidFill>
                            <a:schemeClr val="tx1"/>
                          </a:solidFill>
                          <a:latin typeface="+mn-ea"/>
                          <a:ea typeface="+mn-ea"/>
                        </a:rPr>
                        <a:t>平成</a:t>
                      </a:r>
                      <a:r>
                        <a:rPr lang="en-US" altLang="ja-JP" sz="1500" b="0" dirty="0">
                          <a:solidFill>
                            <a:schemeClr val="tx1"/>
                          </a:solidFill>
                          <a:latin typeface="+mn-ea"/>
                          <a:ea typeface="+mn-ea"/>
                        </a:rPr>
                        <a:t>30</a:t>
                      </a:r>
                      <a:r>
                        <a:rPr lang="ja-JP" altLang="en-US" sz="1500" b="0" dirty="0">
                          <a:solidFill>
                            <a:schemeClr val="tx1"/>
                          </a:solidFill>
                          <a:latin typeface="+mn-ea"/>
                          <a:ea typeface="+mn-ea"/>
                        </a:rPr>
                        <a:t>年</a:t>
                      </a:r>
                      <a:r>
                        <a:rPr lang="en-US" altLang="ja-JP" sz="1500" b="0" dirty="0">
                          <a:solidFill>
                            <a:schemeClr val="tx1"/>
                          </a:solidFill>
                          <a:latin typeface="+mn-ea"/>
                          <a:ea typeface="+mn-ea"/>
                        </a:rPr>
                        <a:t>1</a:t>
                      </a:r>
                      <a:r>
                        <a:rPr lang="ja-JP" altLang="en-US" sz="1500" b="0" dirty="0">
                          <a:solidFill>
                            <a:schemeClr val="tx1"/>
                          </a:solidFill>
                          <a:latin typeface="+mn-ea"/>
                          <a:ea typeface="+mn-ea"/>
                        </a:rPr>
                        <a:t>～</a:t>
                      </a:r>
                      <a:r>
                        <a:rPr lang="en-US" altLang="ja-JP" sz="1500" b="0" dirty="0">
                          <a:solidFill>
                            <a:schemeClr val="tx1"/>
                          </a:solidFill>
                          <a:latin typeface="+mn-ea"/>
                          <a:ea typeface="+mn-ea"/>
                        </a:rPr>
                        <a:t>2</a:t>
                      </a:r>
                      <a:r>
                        <a:rPr lang="ja-JP" altLang="en-US" sz="1500" b="0" dirty="0">
                          <a:solidFill>
                            <a:schemeClr val="tx1"/>
                          </a:solidFill>
                          <a:latin typeface="+mn-ea"/>
                          <a:ea typeface="+mn-ea"/>
                        </a:rPr>
                        <a:t>月　寒波による凍結被害（北陸地方、中国四国地方）</a:t>
                      </a:r>
                    </a:p>
                  </a:txBody>
                  <a:tcPr marL="85971" marR="85971" marT="42194" marB="421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defRPr/>
                      </a:pPr>
                      <a:r>
                        <a:rPr kumimoji="1" lang="ja-JP" altLang="en-US" sz="1500" b="0" i="0" u="none" strike="noStrike" cap="none" normalizeH="0" baseline="0" dirty="0">
                          <a:ln>
                            <a:noFill/>
                          </a:ln>
                          <a:solidFill>
                            <a:schemeClr val="tx1"/>
                          </a:solidFill>
                          <a:effectLst/>
                          <a:latin typeface="+mn-ea"/>
                          <a:ea typeface="+mn-ea"/>
                        </a:rPr>
                        <a:t>約</a:t>
                      </a:r>
                      <a:r>
                        <a:rPr kumimoji="1" lang="en-US" altLang="ja-JP" sz="1500" b="0" i="0" u="none" strike="noStrike" cap="none" normalizeH="0" baseline="0" dirty="0">
                          <a:ln>
                            <a:noFill/>
                          </a:ln>
                          <a:solidFill>
                            <a:schemeClr val="tx1"/>
                          </a:solidFill>
                          <a:effectLst/>
                          <a:latin typeface="+mn-ea"/>
                          <a:ea typeface="+mn-ea"/>
                        </a:rPr>
                        <a:t>3.6</a:t>
                      </a:r>
                      <a:r>
                        <a:rPr kumimoji="1" lang="ja-JP" altLang="en-US" sz="1500" b="0" i="0" u="none" strike="noStrike" cap="none" normalizeH="0" baseline="0" dirty="0">
                          <a:ln>
                            <a:noFill/>
                          </a:ln>
                          <a:solidFill>
                            <a:schemeClr val="tx1"/>
                          </a:solidFill>
                          <a:effectLst/>
                          <a:latin typeface="+mn-ea"/>
                          <a:ea typeface="+mn-ea"/>
                        </a:rPr>
                        <a:t>万戸</a:t>
                      </a:r>
                    </a:p>
                  </a:txBody>
                  <a:tcPr marL="85971" marR="85971" marT="42194" marB="421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defRPr/>
                      </a:pPr>
                      <a:r>
                        <a:rPr kumimoji="1" lang="en-US" altLang="ja-JP" sz="1500" b="0" i="0" u="none" strike="noStrike" cap="none" normalizeH="0" baseline="0" dirty="0">
                          <a:ln>
                            <a:noFill/>
                          </a:ln>
                          <a:solidFill>
                            <a:schemeClr val="tx1"/>
                          </a:solidFill>
                          <a:effectLst/>
                          <a:latin typeface="+mn-ea"/>
                          <a:ea typeface="+mn-ea"/>
                        </a:rPr>
                        <a:t>12</a:t>
                      </a:r>
                      <a:r>
                        <a:rPr kumimoji="1" lang="ja-JP" altLang="en-US" sz="1500" b="0" i="0" u="none" strike="noStrike" cap="none" normalizeH="0" baseline="0" dirty="0">
                          <a:ln>
                            <a:noFill/>
                          </a:ln>
                          <a:solidFill>
                            <a:schemeClr val="tx1"/>
                          </a:solidFill>
                          <a:effectLst/>
                          <a:latin typeface="+mn-ea"/>
                          <a:ea typeface="+mn-ea"/>
                        </a:rPr>
                        <a:t>日</a:t>
                      </a:r>
                      <a:endParaRPr kumimoji="1" lang="en-US" altLang="ja-JP" sz="1500" b="0" i="0" u="none" strike="noStrike" cap="none" normalizeH="0" baseline="0" dirty="0">
                        <a:ln>
                          <a:noFill/>
                        </a:ln>
                        <a:solidFill>
                          <a:schemeClr val="tx1"/>
                        </a:solidFill>
                        <a:effectLst/>
                        <a:latin typeface="+mn-ea"/>
                        <a:ea typeface="+mn-ea"/>
                      </a:endParaRPr>
                    </a:p>
                  </a:txBody>
                  <a:tcPr marL="85971" marR="85971" marT="42194" marB="421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graphicFrame>
        <p:nvGraphicFramePr>
          <p:cNvPr id="8" name="Group 1090"/>
          <p:cNvGraphicFramePr>
            <a:graphicFrameLocks noGrp="1"/>
          </p:cNvGraphicFramePr>
          <p:nvPr>
            <p:extLst>
              <p:ext uri="{D42A27DB-BD31-4B8C-83A1-F6EECF244321}">
                <p14:modId xmlns:p14="http://schemas.microsoft.com/office/powerpoint/2010/main" val="3131558020"/>
              </p:ext>
            </p:extLst>
          </p:nvPr>
        </p:nvGraphicFramePr>
        <p:xfrm>
          <a:off x="149904" y="560528"/>
          <a:ext cx="8778177" cy="4301814"/>
        </p:xfrm>
        <a:graphic>
          <a:graphicData uri="http://schemas.openxmlformats.org/drawingml/2006/table">
            <a:tbl>
              <a:tblPr/>
              <a:tblGrid>
                <a:gridCol w="5603005">
                  <a:extLst>
                    <a:ext uri="{9D8B030D-6E8A-4147-A177-3AD203B41FA5}">
                      <a16:colId xmlns:a16="http://schemas.microsoft.com/office/drawing/2014/main" val="20000"/>
                    </a:ext>
                  </a:extLst>
                </a:gridCol>
                <a:gridCol w="1312125">
                  <a:extLst>
                    <a:ext uri="{9D8B030D-6E8A-4147-A177-3AD203B41FA5}">
                      <a16:colId xmlns:a16="http://schemas.microsoft.com/office/drawing/2014/main" val="20001"/>
                    </a:ext>
                  </a:extLst>
                </a:gridCol>
                <a:gridCol w="1863047">
                  <a:extLst>
                    <a:ext uri="{9D8B030D-6E8A-4147-A177-3AD203B41FA5}">
                      <a16:colId xmlns:a16="http://schemas.microsoft.com/office/drawing/2014/main" val="20002"/>
                    </a:ext>
                  </a:extLst>
                </a:gridCol>
              </a:tblGrid>
              <a:tr h="31325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rPr>
                        <a:t>時期・地域名</a:t>
                      </a: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rPr>
                        <a:t>断水戸数</a:t>
                      </a: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rPr>
                        <a:t>最大断水日数</a:t>
                      </a: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31325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rPr>
                        <a:t>平成</a:t>
                      </a:r>
                      <a:r>
                        <a:rPr kumimoji="1" lang="en-US" altLang="ja-JP" sz="1600" b="0" i="0" u="none" strike="noStrike" cap="none" normalizeH="0" baseline="0" dirty="0">
                          <a:ln>
                            <a:noFill/>
                          </a:ln>
                          <a:solidFill>
                            <a:schemeClr val="tx1"/>
                          </a:solidFill>
                          <a:effectLst/>
                          <a:latin typeface="+mn-ea"/>
                          <a:ea typeface="+mn-ea"/>
                        </a:rPr>
                        <a:t>23</a:t>
                      </a:r>
                      <a:r>
                        <a:rPr kumimoji="1" lang="ja-JP" altLang="en-US" sz="1600" b="0" i="0" u="none" strike="noStrike" cap="none" normalizeH="0" baseline="0" dirty="0">
                          <a:ln>
                            <a:noFill/>
                          </a:ln>
                          <a:solidFill>
                            <a:schemeClr val="tx1"/>
                          </a:solidFill>
                          <a:effectLst/>
                          <a:latin typeface="+mn-ea"/>
                          <a:ea typeface="+mn-ea"/>
                        </a:rPr>
                        <a:t>年</a:t>
                      </a:r>
                      <a:r>
                        <a:rPr kumimoji="1" lang="en-US" altLang="ja-JP" sz="1600" b="0" i="0" u="none" strike="noStrike" cap="none" normalizeH="0" baseline="0" dirty="0">
                          <a:ln>
                            <a:noFill/>
                          </a:ln>
                          <a:solidFill>
                            <a:schemeClr val="tx1"/>
                          </a:solidFill>
                          <a:effectLst/>
                          <a:latin typeface="+mn-ea"/>
                          <a:ea typeface="+mn-ea"/>
                        </a:rPr>
                        <a:t>7</a:t>
                      </a:r>
                      <a:r>
                        <a:rPr kumimoji="1" lang="ja-JP" altLang="en-US" sz="1600" b="0" i="0" u="none" strike="noStrike" cap="none" normalizeH="0" baseline="0" dirty="0">
                          <a:ln>
                            <a:noFill/>
                          </a:ln>
                          <a:solidFill>
                            <a:schemeClr val="tx1"/>
                          </a:solidFill>
                          <a:effectLst/>
                          <a:latin typeface="+mn-ea"/>
                          <a:ea typeface="+mn-ea"/>
                        </a:rPr>
                        <a:t>月　新潟・福島豪雨</a:t>
                      </a: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rPr>
                        <a:t>約 </a:t>
                      </a:r>
                      <a:r>
                        <a:rPr kumimoji="1" lang="en-US" altLang="ja-JP" sz="1600" b="0" i="0" u="none" strike="noStrike" cap="none" normalizeH="0" baseline="0" dirty="0">
                          <a:ln>
                            <a:noFill/>
                          </a:ln>
                          <a:solidFill>
                            <a:schemeClr val="tx1"/>
                          </a:solidFill>
                          <a:effectLst/>
                          <a:latin typeface="+mn-ea"/>
                          <a:ea typeface="+mn-ea"/>
                        </a:rPr>
                        <a:t>5.0</a:t>
                      </a:r>
                      <a:r>
                        <a:rPr kumimoji="1" lang="ja-JP" altLang="en-US" sz="1600" b="0" i="0" u="none" strike="noStrike" cap="none" normalizeH="0" baseline="0" dirty="0">
                          <a:ln>
                            <a:noFill/>
                          </a:ln>
                          <a:solidFill>
                            <a:schemeClr val="tx1"/>
                          </a:solidFill>
                          <a:effectLst/>
                          <a:latin typeface="+mn-ea"/>
                          <a:ea typeface="+mn-ea"/>
                        </a:rPr>
                        <a:t>万戸</a:t>
                      </a: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mn-ea"/>
                          <a:ea typeface="+mn-ea"/>
                        </a:rPr>
                        <a:t>68</a:t>
                      </a:r>
                      <a:r>
                        <a:rPr kumimoji="1" lang="ja-JP" altLang="en-US" sz="1600" b="0" i="0" u="none" strike="noStrike" cap="none" normalizeH="0" baseline="0" dirty="0">
                          <a:ln>
                            <a:noFill/>
                          </a:ln>
                          <a:solidFill>
                            <a:schemeClr val="tx1"/>
                          </a:solidFill>
                          <a:effectLst/>
                          <a:latin typeface="+mn-ea"/>
                          <a:ea typeface="+mn-ea"/>
                        </a:rPr>
                        <a:t>日</a:t>
                      </a: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308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rPr>
                        <a:t>平成</a:t>
                      </a:r>
                      <a:r>
                        <a:rPr kumimoji="1" lang="en-US" altLang="ja-JP" sz="1600" b="0" i="0" u="none" strike="noStrike" cap="none" normalizeH="0" baseline="0" dirty="0">
                          <a:ln>
                            <a:noFill/>
                          </a:ln>
                          <a:solidFill>
                            <a:schemeClr val="tx1"/>
                          </a:solidFill>
                          <a:effectLst/>
                          <a:latin typeface="+mn-ea"/>
                          <a:ea typeface="+mn-ea"/>
                        </a:rPr>
                        <a:t>23</a:t>
                      </a:r>
                      <a:r>
                        <a:rPr kumimoji="1" lang="ja-JP" altLang="en-US" sz="1600" b="0" i="0" u="none" strike="noStrike" cap="none" normalizeH="0" baseline="0" dirty="0">
                          <a:ln>
                            <a:noFill/>
                          </a:ln>
                          <a:solidFill>
                            <a:schemeClr val="tx1"/>
                          </a:solidFill>
                          <a:effectLst/>
                          <a:latin typeface="+mn-ea"/>
                          <a:ea typeface="+mn-ea"/>
                        </a:rPr>
                        <a:t>年</a:t>
                      </a:r>
                      <a:r>
                        <a:rPr kumimoji="1" lang="en-US" altLang="ja-JP" sz="1600" b="0" i="0" u="none" strike="noStrike" cap="none" normalizeH="0" baseline="0" dirty="0">
                          <a:ln>
                            <a:noFill/>
                          </a:ln>
                          <a:solidFill>
                            <a:schemeClr val="tx1"/>
                          </a:solidFill>
                          <a:effectLst/>
                          <a:latin typeface="+mn-ea"/>
                          <a:ea typeface="+mn-ea"/>
                        </a:rPr>
                        <a:t>9</a:t>
                      </a:r>
                      <a:r>
                        <a:rPr kumimoji="1" lang="ja-JP" altLang="en-US" sz="1600" b="0" i="0" u="none" strike="noStrike" cap="none" normalizeH="0" baseline="0" dirty="0">
                          <a:ln>
                            <a:noFill/>
                          </a:ln>
                          <a:solidFill>
                            <a:schemeClr val="tx1"/>
                          </a:solidFill>
                          <a:effectLst/>
                          <a:latin typeface="+mn-ea"/>
                          <a:ea typeface="+mn-ea"/>
                        </a:rPr>
                        <a:t>月　台風</a:t>
                      </a:r>
                      <a:r>
                        <a:rPr kumimoji="1" lang="en-US" altLang="ja-JP" sz="1600" b="0" i="0" u="none" strike="noStrike" cap="none" normalizeH="0" baseline="0" dirty="0">
                          <a:ln>
                            <a:noFill/>
                          </a:ln>
                          <a:solidFill>
                            <a:schemeClr val="tx1"/>
                          </a:solidFill>
                          <a:effectLst/>
                          <a:latin typeface="+mn-ea"/>
                          <a:ea typeface="+mn-ea"/>
                        </a:rPr>
                        <a:t>12</a:t>
                      </a:r>
                      <a:r>
                        <a:rPr kumimoji="1" lang="ja-JP" altLang="en-US" sz="1600" b="0" i="0" u="none" strike="noStrike" cap="none" normalizeH="0" baseline="0" dirty="0">
                          <a:ln>
                            <a:noFill/>
                          </a:ln>
                          <a:solidFill>
                            <a:schemeClr val="tx1"/>
                          </a:solidFill>
                          <a:effectLst/>
                          <a:latin typeface="+mn-ea"/>
                          <a:ea typeface="+mn-ea"/>
                        </a:rPr>
                        <a:t>号（和歌山県、三重県、奈良県等）</a:t>
                      </a: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rPr>
                        <a:t>約 </a:t>
                      </a:r>
                      <a:r>
                        <a:rPr kumimoji="1" lang="en-US" altLang="ja-JP" sz="1600" b="0" i="0" u="none" strike="noStrike" cap="none" normalizeH="0" baseline="0" dirty="0">
                          <a:ln>
                            <a:noFill/>
                          </a:ln>
                          <a:solidFill>
                            <a:schemeClr val="tx1"/>
                          </a:solidFill>
                          <a:effectLst/>
                          <a:latin typeface="+mn-ea"/>
                          <a:ea typeface="+mn-ea"/>
                        </a:rPr>
                        <a:t>5.4</a:t>
                      </a:r>
                      <a:r>
                        <a:rPr kumimoji="1" lang="ja-JP" altLang="en-US" sz="1600" b="0" i="0" u="none" strike="noStrike" cap="none" normalizeH="0" baseline="0" dirty="0">
                          <a:ln>
                            <a:noFill/>
                          </a:ln>
                          <a:solidFill>
                            <a:schemeClr val="tx1"/>
                          </a:solidFill>
                          <a:effectLst/>
                          <a:latin typeface="+mn-ea"/>
                          <a:ea typeface="+mn-ea"/>
                        </a:rPr>
                        <a:t>万戸</a:t>
                      </a: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defRPr/>
                      </a:pPr>
                      <a:r>
                        <a:rPr kumimoji="1" lang="ja-JP" altLang="en-US" sz="1050" b="0" i="0" u="none" strike="noStrike" cap="none" normalizeH="0" baseline="0" dirty="0">
                          <a:ln>
                            <a:noFill/>
                          </a:ln>
                          <a:solidFill>
                            <a:schemeClr val="tx1"/>
                          </a:solidFill>
                          <a:effectLst/>
                          <a:latin typeface="+mn-ea"/>
                          <a:ea typeface="+mn-ea"/>
                        </a:rPr>
                        <a:t>（</a:t>
                      </a:r>
                      <a:r>
                        <a:rPr kumimoji="1" lang="ja-JP" altLang="en-US" sz="1050" b="0" i="0" u="none" strike="noStrike" cap="none" spc="-150" normalizeH="0" baseline="0" dirty="0">
                          <a:ln>
                            <a:noFill/>
                          </a:ln>
                          <a:solidFill>
                            <a:schemeClr val="tx1"/>
                          </a:solidFill>
                          <a:effectLst/>
                          <a:latin typeface="+mn-ea"/>
                          <a:ea typeface="+mn-ea"/>
                        </a:rPr>
                        <a:t>全戸避難地区除く</a:t>
                      </a:r>
                      <a:r>
                        <a:rPr kumimoji="1" lang="ja-JP" altLang="en-US" sz="1050" b="0" i="0" u="none" strike="noStrike" cap="none" normalizeH="0" baseline="0" dirty="0">
                          <a:ln>
                            <a:noFill/>
                          </a:ln>
                          <a:solidFill>
                            <a:schemeClr val="tx1"/>
                          </a:solidFill>
                          <a:effectLst/>
                          <a:latin typeface="+mn-ea"/>
                          <a:ea typeface="+mn-ea"/>
                        </a:rPr>
                        <a:t>）</a:t>
                      </a:r>
                      <a:r>
                        <a:rPr kumimoji="1" lang="en-US" altLang="ja-JP" sz="1600" b="0" i="0" u="none" strike="noStrike" cap="none" normalizeH="0" baseline="0" dirty="0">
                          <a:ln>
                            <a:noFill/>
                          </a:ln>
                          <a:solidFill>
                            <a:schemeClr val="tx1"/>
                          </a:solidFill>
                          <a:effectLst/>
                          <a:latin typeface="+mn-ea"/>
                          <a:ea typeface="+mn-ea"/>
                        </a:rPr>
                        <a:t>26</a:t>
                      </a:r>
                      <a:r>
                        <a:rPr kumimoji="1" lang="ja-JP" altLang="en-US" sz="1600" b="0" i="0" u="none" strike="noStrike" cap="none" normalizeH="0" baseline="0" dirty="0">
                          <a:ln>
                            <a:noFill/>
                          </a:ln>
                          <a:solidFill>
                            <a:schemeClr val="tx1"/>
                          </a:solidFill>
                          <a:effectLst/>
                          <a:latin typeface="+mn-ea"/>
                          <a:ea typeface="+mn-ea"/>
                        </a:rPr>
                        <a:t>日</a:t>
                      </a:r>
                      <a:endParaRPr kumimoji="1" lang="en-US" altLang="ja-JP" sz="1600" b="0" i="0" u="none" strike="noStrike" cap="none" normalizeH="0" baseline="0" dirty="0">
                        <a:ln>
                          <a:noFill/>
                        </a:ln>
                        <a:solidFill>
                          <a:schemeClr val="tx1"/>
                        </a:solidFill>
                        <a:effectLst/>
                        <a:latin typeface="+mn-ea"/>
                        <a:ea typeface="+mn-ea"/>
                      </a:endParaRP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325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600" b="0" i="0" u="none" strike="noStrike" kern="1200" cap="none" normalizeH="0" baseline="0" dirty="0">
                          <a:ln>
                            <a:noFill/>
                          </a:ln>
                          <a:solidFill>
                            <a:schemeClr val="tx1"/>
                          </a:solidFill>
                          <a:effectLst/>
                          <a:latin typeface="+mn-ea"/>
                          <a:ea typeface="+mn-ea"/>
                          <a:cs typeface="+mn-cs"/>
                        </a:rPr>
                        <a:t>平成</a:t>
                      </a:r>
                      <a:r>
                        <a:rPr kumimoji="1" lang="en-US" altLang="ja-JP" sz="1600" b="0" i="0" u="none" strike="noStrike" kern="1200" cap="none" normalizeH="0" baseline="0" dirty="0">
                          <a:ln>
                            <a:noFill/>
                          </a:ln>
                          <a:solidFill>
                            <a:schemeClr val="tx1"/>
                          </a:solidFill>
                          <a:effectLst/>
                          <a:latin typeface="+mn-ea"/>
                          <a:ea typeface="+mn-ea"/>
                          <a:cs typeface="+mn-cs"/>
                        </a:rPr>
                        <a:t>25</a:t>
                      </a:r>
                      <a:r>
                        <a:rPr kumimoji="1" lang="ja-JP" altLang="en-US" sz="1600" b="0" i="0" u="none" strike="noStrike" kern="1200" cap="none" normalizeH="0" baseline="0" dirty="0">
                          <a:ln>
                            <a:noFill/>
                          </a:ln>
                          <a:solidFill>
                            <a:schemeClr val="tx1"/>
                          </a:solidFill>
                          <a:effectLst/>
                          <a:latin typeface="+mn-ea"/>
                          <a:ea typeface="+mn-ea"/>
                          <a:cs typeface="+mn-cs"/>
                        </a:rPr>
                        <a:t>年</a:t>
                      </a:r>
                      <a:r>
                        <a:rPr kumimoji="1" lang="en-US" altLang="ja-JP" sz="1600" b="0" i="0" u="none" strike="noStrike" kern="1200" cap="none" normalizeH="0" baseline="0" dirty="0">
                          <a:ln>
                            <a:noFill/>
                          </a:ln>
                          <a:solidFill>
                            <a:schemeClr val="tx1"/>
                          </a:solidFill>
                          <a:effectLst/>
                          <a:latin typeface="+mn-ea"/>
                          <a:ea typeface="+mn-ea"/>
                          <a:cs typeface="+mn-cs"/>
                        </a:rPr>
                        <a:t>7</a:t>
                      </a:r>
                      <a:r>
                        <a:rPr kumimoji="1" lang="ja-JP" altLang="en-US" sz="1600" b="0" i="0" u="none" strike="noStrike" kern="1200" cap="none" normalizeH="0" baseline="0" dirty="0">
                          <a:ln>
                            <a:noFill/>
                          </a:ln>
                          <a:solidFill>
                            <a:schemeClr val="tx1"/>
                          </a:solidFill>
                          <a:effectLst/>
                          <a:latin typeface="+mn-ea"/>
                          <a:ea typeface="+mn-ea"/>
                          <a:cs typeface="+mn-cs"/>
                        </a:rPr>
                        <a:t>・</a:t>
                      </a:r>
                      <a:r>
                        <a:rPr kumimoji="1" lang="en-US" altLang="ja-JP" sz="1600" b="0" i="0" u="none" strike="noStrike" kern="1200" cap="none" normalizeH="0" baseline="0" dirty="0">
                          <a:ln>
                            <a:noFill/>
                          </a:ln>
                          <a:solidFill>
                            <a:schemeClr val="tx1"/>
                          </a:solidFill>
                          <a:effectLst/>
                          <a:latin typeface="+mn-ea"/>
                          <a:ea typeface="+mn-ea"/>
                          <a:cs typeface="+mn-cs"/>
                        </a:rPr>
                        <a:t>8</a:t>
                      </a:r>
                      <a:r>
                        <a:rPr kumimoji="1" lang="ja-JP" altLang="en-US" sz="1600" b="0" i="0" u="none" strike="noStrike" kern="1200" cap="none" normalizeH="0" baseline="0" dirty="0">
                          <a:ln>
                            <a:noFill/>
                          </a:ln>
                          <a:solidFill>
                            <a:schemeClr val="tx1"/>
                          </a:solidFill>
                          <a:effectLst/>
                          <a:latin typeface="+mn-ea"/>
                          <a:ea typeface="+mn-ea"/>
                          <a:cs typeface="+mn-cs"/>
                        </a:rPr>
                        <a:t>月　梅雨期豪雨（山形県、山口県、島根県等）</a:t>
                      </a: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rPr>
                        <a:t>約 </a:t>
                      </a:r>
                      <a:r>
                        <a:rPr kumimoji="1" lang="en-US" altLang="ja-JP" sz="1600" b="0" i="0" u="none" strike="noStrike" cap="none" normalizeH="0" baseline="0" dirty="0">
                          <a:ln>
                            <a:noFill/>
                          </a:ln>
                          <a:solidFill>
                            <a:schemeClr val="tx1"/>
                          </a:solidFill>
                          <a:effectLst/>
                          <a:latin typeface="+mn-ea"/>
                          <a:ea typeface="+mn-ea"/>
                        </a:rPr>
                        <a:t>6.4</a:t>
                      </a:r>
                      <a:r>
                        <a:rPr kumimoji="1" lang="ja-JP" altLang="en-US" sz="1600" b="0" i="0" u="none" strike="noStrike" cap="none" normalizeH="0" baseline="0" dirty="0">
                          <a:ln>
                            <a:noFill/>
                          </a:ln>
                          <a:solidFill>
                            <a:schemeClr val="tx1"/>
                          </a:solidFill>
                          <a:effectLst/>
                          <a:latin typeface="+mn-ea"/>
                          <a:ea typeface="+mn-ea"/>
                        </a:rPr>
                        <a:t>万戸</a:t>
                      </a: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mn-ea"/>
                          <a:ea typeface="+mn-ea"/>
                        </a:rPr>
                        <a:t>17</a:t>
                      </a:r>
                      <a:r>
                        <a:rPr kumimoji="1" lang="ja-JP" altLang="en-US" sz="1600" b="0" i="0" u="none" strike="noStrike" cap="none" normalizeH="0" baseline="0" dirty="0">
                          <a:ln>
                            <a:noFill/>
                          </a:ln>
                          <a:solidFill>
                            <a:schemeClr val="tx1"/>
                          </a:solidFill>
                          <a:effectLst/>
                          <a:latin typeface="+mn-ea"/>
                          <a:ea typeface="+mn-ea"/>
                        </a:rPr>
                        <a:t>日</a:t>
                      </a: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109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600" b="0" i="0" u="none" strike="noStrike" kern="1200" cap="none" normalizeH="0" baseline="0" dirty="0">
                          <a:ln>
                            <a:noFill/>
                          </a:ln>
                          <a:solidFill>
                            <a:schemeClr val="tx1"/>
                          </a:solidFill>
                          <a:effectLst/>
                          <a:latin typeface="+mn-ea"/>
                          <a:ea typeface="+mn-ea"/>
                          <a:cs typeface="+mn-cs"/>
                        </a:rPr>
                        <a:t>平成</a:t>
                      </a:r>
                      <a:r>
                        <a:rPr kumimoji="1" lang="en-US" altLang="ja-JP" sz="1600" b="0" i="0" u="none" strike="noStrike" kern="1200" cap="none" normalizeH="0" baseline="0" dirty="0">
                          <a:ln>
                            <a:noFill/>
                          </a:ln>
                          <a:solidFill>
                            <a:schemeClr val="tx1"/>
                          </a:solidFill>
                          <a:effectLst/>
                          <a:latin typeface="+mn-ea"/>
                          <a:ea typeface="+mn-ea"/>
                          <a:cs typeface="+mn-cs"/>
                        </a:rPr>
                        <a:t>26</a:t>
                      </a:r>
                      <a:r>
                        <a:rPr kumimoji="1" lang="ja-JP" altLang="en-US" sz="1600" b="0" i="0" u="none" strike="noStrike" kern="1200" cap="none" normalizeH="0" baseline="0" dirty="0">
                          <a:ln>
                            <a:noFill/>
                          </a:ln>
                          <a:solidFill>
                            <a:schemeClr val="tx1"/>
                          </a:solidFill>
                          <a:effectLst/>
                          <a:latin typeface="+mn-ea"/>
                          <a:ea typeface="+mn-ea"/>
                          <a:cs typeface="+mn-cs"/>
                        </a:rPr>
                        <a:t>年</a:t>
                      </a:r>
                      <a:r>
                        <a:rPr kumimoji="1" lang="en-US" altLang="ja-JP" sz="1600" b="0" i="0" u="none" strike="noStrike" kern="1200" cap="none" normalizeH="0" baseline="0" dirty="0">
                          <a:ln>
                            <a:noFill/>
                          </a:ln>
                          <a:solidFill>
                            <a:schemeClr val="tx1"/>
                          </a:solidFill>
                          <a:effectLst/>
                          <a:latin typeface="+mn-ea"/>
                          <a:ea typeface="+mn-ea"/>
                          <a:cs typeface="+mn-cs"/>
                        </a:rPr>
                        <a:t>7</a:t>
                      </a:r>
                      <a:r>
                        <a:rPr kumimoji="1" lang="ja-JP" altLang="en-US" sz="1600" b="0" i="0" u="none" strike="noStrike" kern="1200" cap="none" normalizeH="0" baseline="0" dirty="0">
                          <a:ln>
                            <a:noFill/>
                          </a:ln>
                          <a:solidFill>
                            <a:schemeClr val="tx1"/>
                          </a:solidFill>
                          <a:effectLst/>
                          <a:latin typeface="+mn-ea"/>
                          <a:ea typeface="+mn-ea"/>
                          <a:cs typeface="+mn-cs"/>
                        </a:rPr>
                        <a:t>～</a:t>
                      </a:r>
                      <a:r>
                        <a:rPr kumimoji="1" lang="en-US" altLang="ja-JP" sz="1600" b="0" i="0" u="none" strike="noStrike" kern="1200" cap="none" normalizeH="0" baseline="0" dirty="0">
                          <a:ln>
                            <a:noFill/>
                          </a:ln>
                          <a:solidFill>
                            <a:schemeClr val="tx1"/>
                          </a:solidFill>
                          <a:effectLst/>
                          <a:latin typeface="+mn-ea"/>
                          <a:ea typeface="+mn-ea"/>
                          <a:cs typeface="+mn-cs"/>
                        </a:rPr>
                        <a:t>9</a:t>
                      </a:r>
                      <a:r>
                        <a:rPr kumimoji="1" lang="ja-JP" altLang="en-US" sz="1600" b="0" i="0" u="none" strike="noStrike" kern="1200" cap="none" normalizeH="0" baseline="0" dirty="0">
                          <a:ln>
                            <a:noFill/>
                          </a:ln>
                          <a:solidFill>
                            <a:schemeClr val="tx1"/>
                          </a:solidFill>
                          <a:effectLst/>
                          <a:latin typeface="+mn-ea"/>
                          <a:ea typeface="+mn-ea"/>
                          <a:cs typeface="+mn-cs"/>
                        </a:rPr>
                        <a:t>月　梅雨・台風・土砂災害</a:t>
                      </a:r>
                      <a:endParaRPr kumimoji="1" lang="en-US" altLang="ja-JP" sz="1600" b="0" i="0" u="none" strike="noStrike" kern="1200" cap="none" normalizeH="0" baseline="0" dirty="0">
                        <a:ln>
                          <a:noFill/>
                        </a:ln>
                        <a:solidFill>
                          <a:schemeClr val="tx1"/>
                        </a:solidFill>
                        <a:effectLst/>
                        <a:latin typeface="+mn-ea"/>
                        <a:ea typeface="+mn-ea"/>
                        <a:cs typeface="+mn-cs"/>
                      </a:endParaRPr>
                    </a:p>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600" b="0" i="0" u="none" strike="noStrike" kern="1200" cap="none" normalizeH="0" baseline="0" dirty="0">
                          <a:ln>
                            <a:noFill/>
                          </a:ln>
                          <a:solidFill>
                            <a:schemeClr val="tx1"/>
                          </a:solidFill>
                          <a:effectLst/>
                          <a:latin typeface="+mn-ea"/>
                          <a:ea typeface="+mn-ea"/>
                          <a:cs typeface="+mn-cs"/>
                        </a:rPr>
                        <a:t>　（高知県、長野県、広島県、北海道等）</a:t>
                      </a: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rPr>
                        <a:t>約 </a:t>
                      </a:r>
                      <a:r>
                        <a:rPr kumimoji="1" lang="en-US" altLang="ja-JP" sz="1600" b="0" i="0" u="none" strike="noStrike" cap="none" normalizeH="0" baseline="0" dirty="0">
                          <a:ln>
                            <a:noFill/>
                          </a:ln>
                          <a:solidFill>
                            <a:schemeClr val="tx1"/>
                          </a:solidFill>
                          <a:effectLst/>
                          <a:latin typeface="+mn-ea"/>
                          <a:ea typeface="+mn-ea"/>
                        </a:rPr>
                        <a:t>5.7</a:t>
                      </a:r>
                      <a:r>
                        <a:rPr kumimoji="1" lang="ja-JP" altLang="en-US" sz="1600" b="0" i="0" u="none" strike="noStrike" cap="none" normalizeH="0" baseline="0" dirty="0">
                          <a:ln>
                            <a:noFill/>
                          </a:ln>
                          <a:solidFill>
                            <a:schemeClr val="tx1"/>
                          </a:solidFill>
                          <a:effectLst/>
                          <a:latin typeface="+mn-ea"/>
                          <a:ea typeface="+mn-ea"/>
                        </a:rPr>
                        <a:t>万戸</a:t>
                      </a: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mn-ea"/>
                          <a:ea typeface="+mn-ea"/>
                        </a:rPr>
                        <a:t>44</a:t>
                      </a:r>
                      <a:r>
                        <a:rPr kumimoji="1" lang="ja-JP" altLang="en-US" sz="1600" b="0" i="0" u="none" strike="noStrike" cap="none" normalizeH="0" baseline="0" dirty="0">
                          <a:ln>
                            <a:noFill/>
                          </a:ln>
                          <a:solidFill>
                            <a:schemeClr val="tx1"/>
                          </a:solidFill>
                          <a:effectLst/>
                          <a:latin typeface="+mn-ea"/>
                          <a:ea typeface="+mn-ea"/>
                        </a:rPr>
                        <a:t>日</a:t>
                      </a: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6049">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600" b="0" i="0" u="none" strike="noStrike" kern="1200" cap="none" normalizeH="0" baseline="0" dirty="0">
                          <a:ln>
                            <a:noFill/>
                          </a:ln>
                          <a:solidFill>
                            <a:schemeClr val="tx1"/>
                          </a:solidFill>
                          <a:effectLst/>
                          <a:latin typeface="+mn-ea"/>
                          <a:ea typeface="+mn-ea"/>
                          <a:cs typeface="+mn-cs"/>
                        </a:rPr>
                        <a:t>平成</a:t>
                      </a:r>
                      <a:r>
                        <a:rPr kumimoji="1" lang="en-US" altLang="ja-JP" sz="1600" b="0" i="0" u="none" strike="noStrike" kern="1200" cap="none" normalizeH="0" baseline="0" dirty="0">
                          <a:ln>
                            <a:noFill/>
                          </a:ln>
                          <a:solidFill>
                            <a:schemeClr val="tx1"/>
                          </a:solidFill>
                          <a:effectLst/>
                          <a:latin typeface="+mn-ea"/>
                          <a:ea typeface="+mn-ea"/>
                          <a:cs typeface="+mn-cs"/>
                        </a:rPr>
                        <a:t>27</a:t>
                      </a:r>
                      <a:r>
                        <a:rPr kumimoji="1" lang="ja-JP" altLang="en-US" sz="1600" b="0" i="0" u="none" strike="noStrike" kern="1200" cap="none" normalizeH="0" baseline="0" dirty="0">
                          <a:ln>
                            <a:noFill/>
                          </a:ln>
                          <a:solidFill>
                            <a:schemeClr val="tx1"/>
                          </a:solidFill>
                          <a:effectLst/>
                          <a:latin typeface="+mn-ea"/>
                          <a:ea typeface="+mn-ea"/>
                          <a:cs typeface="+mn-cs"/>
                        </a:rPr>
                        <a:t>年</a:t>
                      </a:r>
                      <a:r>
                        <a:rPr kumimoji="1" lang="en-US" altLang="ja-JP" sz="1600" b="0" i="0" u="none" strike="noStrike" kern="1200" cap="none" normalizeH="0" baseline="0" dirty="0">
                          <a:ln>
                            <a:noFill/>
                          </a:ln>
                          <a:solidFill>
                            <a:schemeClr val="tx1"/>
                          </a:solidFill>
                          <a:effectLst/>
                          <a:latin typeface="+mn-ea"/>
                          <a:ea typeface="+mn-ea"/>
                          <a:cs typeface="+mn-cs"/>
                        </a:rPr>
                        <a:t>9</a:t>
                      </a:r>
                      <a:r>
                        <a:rPr kumimoji="1" lang="ja-JP" altLang="en-US" sz="1600" b="0" i="0" u="none" strike="noStrike" kern="1200" cap="none" normalizeH="0" baseline="0" dirty="0">
                          <a:ln>
                            <a:noFill/>
                          </a:ln>
                          <a:solidFill>
                            <a:schemeClr val="tx1"/>
                          </a:solidFill>
                          <a:effectLst/>
                          <a:latin typeface="+mn-ea"/>
                          <a:ea typeface="+mn-ea"/>
                          <a:cs typeface="+mn-cs"/>
                        </a:rPr>
                        <a:t>月　関東・東北豪雨</a:t>
                      </a:r>
                      <a:r>
                        <a:rPr kumimoji="1" lang="en-US" altLang="ja-JP" sz="1600" b="0" i="0" u="none" strike="noStrike" kern="1200" cap="none" normalizeH="0" baseline="0" dirty="0">
                          <a:ln>
                            <a:noFill/>
                          </a:ln>
                          <a:solidFill>
                            <a:schemeClr val="tx1"/>
                          </a:solidFill>
                          <a:effectLst/>
                          <a:latin typeface="+mn-ea"/>
                          <a:ea typeface="+mn-ea"/>
                          <a:cs typeface="+mn-cs"/>
                        </a:rPr>
                        <a:t> (</a:t>
                      </a:r>
                      <a:r>
                        <a:rPr kumimoji="1" lang="ja-JP" altLang="en-US" sz="1600" b="0" i="0" u="none" strike="noStrike" kern="1200" cap="none" spc="-150" normalizeH="0" baseline="0" dirty="0">
                          <a:ln>
                            <a:noFill/>
                          </a:ln>
                          <a:solidFill>
                            <a:schemeClr val="tx1"/>
                          </a:solidFill>
                          <a:effectLst/>
                          <a:latin typeface="+mn-ea"/>
                          <a:ea typeface="+mn-ea"/>
                          <a:cs typeface="+mn-cs"/>
                        </a:rPr>
                        <a:t>茨城県、栃木県、福島県、宮城県</a:t>
                      </a:r>
                      <a:r>
                        <a:rPr kumimoji="1" lang="ja-JP" altLang="en-US" sz="1600" b="0" i="0" u="none" strike="noStrike" kern="1200" cap="none" normalizeH="0" baseline="0" dirty="0">
                          <a:ln>
                            <a:noFill/>
                          </a:ln>
                          <a:solidFill>
                            <a:schemeClr val="tx1"/>
                          </a:solidFill>
                          <a:effectLst/>
                          <a:latin typeface="+mn-ea"/>
                          <a:ea typeface="+mn-ea"/>
                          <a:cs typeface="+mn-cs"/>
                        </a:rPr>
                        <a:t>）</a:t>
                      </a:r>
                      <a:endParaRPr kumimoji="1" lang="en-US" altLang="ja-JP" sz="1600" b="0" i="0" u="none" strike="noStrike" kern="1200" cap="none" normalizeH="0" baseline="0" dirty="0">
                        <a:ln>
                          <a:noFill/>
                        </a:ln>
                        <a:solidFill>
                          <a:schemeClr val="tx1"/>
                        </a:solidFill>
                        <a:effectLst/>
                        <a:latin typeface="+mn-ea"/>
                        <a:ea typeface="+mn-ea"/>
                        <a:cs typeface="+mn-cs"/>
                      </a:endParaRP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rPr>
                        <a:t>約 </a:t>
                      </a:r>
                      <a:r>
                        <a:rPr kumimoji="1" lang="en-US" altLang="ja-JP" sz="1600" b="0" i="0" u="none" strike="noStrike" cap="none" normalizeH="0" baseline="0" dirty="0">
                          <a:ln>
                            <a:noFill/>
                          </a:ln>
                          <a:solidFill>
                            <a:schemeClr val="tx1"/>
                          </a:solidFill>
                          <a:effectLst/>
                          <a:latin typeface="+mn-ea"/>
                          <a:ea typeface="+mn-ea"/>
                        </a:rPr>
                        <a:t>2.7</a:t>
                      </a:r>
                      <a:r>
                        <a:rPr kumimoji="1" lang="ja-JP" altLang="en-US" sz="1600" b="0" i="0" u="none" strike="noStrike" cap="none" normalizeH="0" baseline="0" dirty="0">
                          <a:ln>
                            <a:noFill/>
                          </a:ln>
                          <a:solidFill>
                            <a:schemeClr val="tx1"/>
                          </a:solidFill>
                          <a:effectLst/>
                          <a:latin typeface="+mn-ea"/>
                          <a:ea typeface="+mn-ea"/>
                        </a:rPr>
                        <a:t>万戸</a:t>
                      </a: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mn-ea"/>
                          <a:ea typeface="+mn-ea"/>
                        </a:rPr>
                        <a:t>12</a:t>
                      </a:r>
                      <a:r>
                        <a:rPr kumimoji="1" lang="ja-JP" altLang="en-US" sz="1600" b="0" i="0" u="none" strike="noStrike" cap="none" normalizeH="0" baseline="0" dirty="0">
                          <a:ln>
                            <a:noFill/>
                          </a:ln>
                          <a:solidFill>
                            <a:schemeClr val="tx1"/>
                          </a:solidFill>
                          <a:effectLst/>
                          <a:latin typeface="+mn-ea"/>
                          <a:ea typeface="+mn-ea"/>
                        </a:rPr>
                        <a:t>日</a:t>
                      </a: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325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600" b="0" i="0" u="none" strike="noStrike" kern="1200" cap="none" normalizeH="0" baseline="0" dirty="0">
                          <a:ln>
                            <a:noFill/>
                          </a:ln>
                          <a:solidFill>
                            <a:schemeClr val="tx1"/>
                          </a:solidFill>
                          <a:effectLst/>
                          <a:latin typeface="+mn-ea"/>
                          <a:ea typeface="+mn-ea"/>
                          <a:cs typeface="+mn-cs"/>
                        </a:rPr>
                        <a:t>平成</a:t>
                      </a:r>
                      <a:r>
                        <a:rPr kumimoji="1" lang="en-US" altLang="ja-JP" sz="1600" b="0" i="0" u="none" strike="noStrike" kern="1200" cap="none" normalizeH="0" baseline="0" dirty="0">
                          <a:ln>
                            <a:noFill/>
                          </a:ln>
                          <a:solidFill>
                            <a:schemeClr val="tx1"/>
                          </a:solidFill>
                          <a:effectLst/>
                          <a:latin typeface="+mn-ea"/>
                          <a:ea typeface="+mn-ea"/>
                          <a:cs typeface="+mn-cs"/>
                        </a:rPr>
                        <a:t>28</a:t>
                      </a:r>
                      <a:r>
                        <a:rPr kumimoji="1" lang="ja-JP" altLang="en-US" sz="1600" b="0" i="0" u="none" strike="noStrike" kern="1200" cap="none" normalizeH="0" baseline="0" dirty="0">
                          <a:ln>
                            <a:noFill/>
                          </a:ln>
                          <a:solidFill>
                            <a:schemeClr val="tx1"/>
                          </a:solidFill>
                          <a:effectLst/>
                          <a:latin typeface="+mn-ea"/>
                          <a:ea typeface="+mn-ea"/>
                          <a:cs typeface="+mn-cs"/>
                        </a:rPr>
                        <a:t>年</a:t>
                      </a:r>
                      <a:r>
                        <a:rPr kumimoji="1" lang="en-US" altLang="ja-JP" sz="1600" b="0" i="0" u="none" strike="noStrike" kern="1200" cap="none" normalizeH="0" baseline="0" dirty="0">
                          <a:ln>
                            <a:noFill/>
                          </a:ln>
                          <a:solidFill>
                            <a:schemeClr val="tx1"/>
                          </a:solidFill>
                          <a:effectLst/>
                          <a:latin typeface="+mn-ea"/>
                          <a:ea typeface="+mn-ea"/>
                          <a:cs typeface="+mn-cs"/>
                        </a:rPr>
                        <a:t>8</a:t>
                      </a:r>
                      <a:r>
                        <a:rPr kumimoji="1" lang="ja-JP" altLang="en-US" sz="1600" b="0" i="0" u="none" strike="noStrike" kern="1200" cap="none" normalizeH="0" baseline="0" dirty="0">
                          <a:ln>
                            <a:noFill/>
                          </a:ln>
                          <a:solidFill>
                            <a:schemeClr val="tx1"/>
                          </a:solidFill>
                          <a:effectLst/>
                          <a:latin typeface="+mn-ea"/>
                          <a:ea typeface="+mn-ea"/>
                          <a:cs typeface="+mn-cs"/>
                        </a:rPr>
                        <a:t>月　台風</a:t>
                      </a:r>
                      <a:r>
                        <a:rPr kumimoji="1" lang="en-US" altLang="ja-JP" sz="1600" b="0" i="0" u="none" strike="noStrike" kern="1200" cap="none" normalizeH="0" baseline="0" dirty="0">
                          <a:ln>
                            <a:noFill/>
                          </a:ln>
                          <a:solidFill>
                            <a:schemeClr val="tx1"/>
                          </a:solidFill>
                          <a:effectLst/>
                          <a:latin typeface="+mn-ea"/>
                          <a:ea typeface="+mn-ea"/>
                          <a:cs typeface="+mn-cs"/>
                        </a:rPr>
                        <a:t>10</a:t>
                      </a:r>
                      <a:r>
                        <a:rPr kumimoji="1" lang="ja-JP" altLang="en-US" sz="1600" b="0" i="0" u="none" strike="noStrike" kern="1200" cap="none" normalizeH="0" baseline="0" dirty="0">
                          <a:ln>
                            <a:noFill/>
                          </a:ln>
                          <a:solidFill>
                            <a:schemeClr val="tx1"/>
                          </a:solidFill>
                          <a:effectLst/>
                          <a:latin typeface="+mn-ea"/>
                          <a:ea typeface="+mn-ea"/>
                          <a:cs typeface="+mn-cs"/>
                        </a:rPr>
                        <a:t>号等による豪雨（北海道、岩手県等）</a:t>
                      </a:r>
                      <a:endParaRPr kumimoji="1" lang="en-US" altLang="ja-JP" sz="1600" b="0" i="0" u="none" strike="noStrike" kern="1200" cap="none" normalizeH="0" baseline="0" dirty="0">
                        <a:ln>
                          <a:noFill/>
                        </a:ln>
                        <a:solidFill>
                          <a:schemeClr val="tx1"/>
                        </a:solidFill>
                        <a:effectLst/>
                        <a:latin typeface="+mn-ea"/>
                        <a:ea typeface="+mn-ea"/>
                        <a:cs typeface="+mn-cs"/>
                      </a:endParaRP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rPr>
                        <a:t>約 </a:t>
                      </a:r>
                      <a:r>
                        <a:rPr kumimoji="1" lang="en-US" altLang="ja-JP" sz="1600" b="0" i="0" u="none" strike="noStrike" cap="none" normalizeH="0" baseline="0" dirty="0">
                          <a:ln>
                            <a:noFill/>
                          </a:ln>
                          <a:solidFill>
                            <a:schemeClr val="tx1"/>
                          </a:solidFill>
                          <a:effectLst/>
                          <a:latin typeface="+mn-ea"/>
                          <a:ea typeface="+mn-ea"/>
                        </a:rPr>
                        <a:t>1.7</a:t>
                      </a:r>
                      <a:r>
                        <a:rPr kumimoji="1" lang="ja-JP" altLang="en-US" sz="1600" b="0" i="0" u="none" strike="noStrike" cap="none" normalizeH="0" baseline="0" dirty="0">
                          <a:ln>
                            <a:noFill/>
                          </a:ln>
                          <a:solidFill>
                            <a:schemeClr val="tx1"/>
                          </a:solidFill>
                          <a:effectLst/>
                          <a:latin typeface="+mn-ea"/>
                          <a:ea typeface="+mn-ea"/>
                        </a:rPr>
                        <a:t>万戸</a:t>
                      </a: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mn-ea"/>
                          <a:ea typeface="+mn-ea"/>
                        </a:rPr>
                        <a:t>39</a:t>
                      </a:r>
                      <a:r>
                        <a:rPr kumimoji="1" lang="ja-JP" altLang="en-US" sz="1600" b="0" i="0" u="none" strike="noStrike" cap="none" normalizeH="0" baseline="0" dirty="0">
                          <a:ln>
                            <a:noFill/>
                          </a:ln>
                          <a:solidFill>
                            <a:schemeClr val="tx1"/>
                          </a:solidFill>
                          <a:effectLst/>
                          <a:latin typeface="+mn-ea"/>
                          <a:ea typeface="+mn-ea"/>
                        </a:rPr>
                        <a:t>日</a:t>
                      </a: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93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600" b="0" i="0" u="none" strike="noStrike" kern="1200" cap="none" normalizeH="0" baseline="0" dirty="0">
                          <a:ln>
                            <a:noFill/>
                          </a:ln>
                          <a:solidFill>
                            <a:schemeClr val="tx1"/>
                          </a:solidFill>
                          <a:effectLst/>
                          <a:latin typeface="+mn-ea"/>
                          <a:ea typeface="+mn-ea"/>
                          <a:cs typeface="+mn-cs"/>
                        </a:rPr>
                        <a:t>平成</a:t>
                      </a:r>
                      <a:r>
                        <a:rPr kumimoji="1" lang="en-US" altLang="ja-JP" sz="1600" b="0" i="0" u="none" strike="noStrike" kern="1200" cap="none" normalizeH="0" baseline="0" dirty="0">
                          <a:ln>
                            <a:noFill/>
                          </a:ln>
                          <a:solidFill>
                            <a:schemeClr val="tx1"/>
                          </a:solidFill>
                          <a:effectLst/>
                          <a:latin typeface="+mn-ea"/>
                          <a:ea typeface="+mn-ea"/>
                          <a:cs typeface="+mn-cs"/>
                        </a:rPr>
                        <a:t>29</a:t>
                      </a:r>
                      <a:r>
                        <a:rPr kumimoji="1" lang="ja-JP" altLang="en-US" sz="1600" b="0" i="0" u="none" strike="noStrike" kern="1200" cap="none" normalizeH="0" baseline="0" dirty="0">
                          <a:ln>
                            <a:noFill/>
                          </a:ln>
                          <a:solidFill>
                            <a:schemeClr val="tx1"/>
                          </a:solidFill>
                          <a:effectLst/>
                          <a:latin typeface="+mn-ea"/>
                          <a:ea typeface="+mn-ea"/>
                          <a:cs typeface="+mn-cs"/>
                        </a:rPr>
                        <a:t>年</a:t>
                      </a:r>
                      <a:r>
                        <a:rPr kumimoji="1" lang="en-US" altLang="ja-JP" sz="1600" b="0" i="0" u="none" strike="noStrike" kern="1200" cap="none" normalizeH="0" baseline="0" dirty="0">
                          <a:ln>
                            <a:noFill/>
                          </a:ln>
                          <a:solidFill>
                            <a:schemeClr val="tx1"/>
                          </a:solidFill>
                          <a:effectLst/>
                          <a:latin typeface="+mn-ea"/>
                          <a:ea typeface="+mn-ea"/>
                          <a:cs typeface="+mn-cs"/>
                        </a:rPr>
                        <a:t>7</a:t>
                      </a:r>
                      <a:r>
                        <a:rPr kumimoji="1" lang="ja-JP" altLang="en-US" sz="1600" b="0" i="0" u="none" strike="noStrike" kern="1200" cap="none" normalizeH="0" baseline="0" dirty="0">
                          <a:ln>
                            <a:noFill/>
                          </a:ln>
                          <a:solidFill>
                            <a:schemeClr val="tx1"/>
                          </a:solidFill>
                          <a:effectLst/>
                          <a:latin typeface="+mn-ea"/>
                          <a:ea typeface="+mn-ea"/>
                          <a:cs typeface="+mn-cs"/>
                        </a:rPr>
                        <a:t>月　九州北部豪雨（福岡県、大分県）</a:t>
                      </a:r>
                      <a:endParaRPr kumimoji="1" lang="en-US" altLang="ja-JP" sz="1600" b="0" i="0" u="none" strike="noStrike" kern="1200" cap="none" normalizeH="0" baseline="0" dirty="0">
                        <a:ln>
                          <a:noFill/>
                        </a:ln>
                        <a:solidFill>
                          <a:schemeClr val="tx1"/>
                        </a:solidFill>
                        <a:effectLst/>
                        <a:latin typeface="+mn-ea"/>
                        <a:ea typeface="+mn-ea"/>
                        <a:cs typeface="+mn-cs"/>
                      </a:endParaRP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rPr>
                        <a:t>約</a:t>
                      </a:r>
                      <a:r>
                        <a:rPr kumimoji="1" lang="en-US" altLang="ja-JP" sz="1600" b="0" i="0" u="none" strike="noStrike" cap="none" normalizeH="0" baseline="0" dirty="0">
                          <a:ln>
                            <a:noFill/>
                          </a:ln>
                          <a:solidFill>
                            <a:schemeClr val="tx1"/>
                          </a:solidFill>
                          <a:effectLst/>
                          <a:latin typeface="+mn-ea"/>
                          <a:ea typeface="+mn-ea"/>
                        </a:rPr>
                        <a:t>0.3</a:t>
                      </a:r>
                      <a:r>
                        <a:rPr kumimoji="1" lang="ja-JP" altLang="en-US" sz="1600" b="0" i="0" u="none" strike="noStrike" cap="none" normalizeH="0" baseline="0" dirty="0">
                          <a:ln>
                            <a:noFill/>
                          </a:ln>
                          <a:solidFill>
                            <a:schemeClr val="tx1"/>
                          </a:solidFill>
                          <a:effectLst/>
                          <a:latin typeface="+mn-ea"/>
                          <a:ea typeface="+mn-ea"/>
                        </a:rPr>
                        <a:t>万戸</a:t>
                      </a: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defRPr/>
                      </a:pPr>
                      <a:r>
                        <a:rPr kumimoji="1" lang="ja-JP" altLang="en-US" sz="1050" b="0" i="0" u="none" strike="noStrike" cap="none" normalizeH="0" baseline="0" dirty="0">
                          <a:ln>
                            <a:noFill/>
                          </a:ln>
                          <a:solidFill>
                            <a:schemeClr val="tx1"/>
                          </a:solidFill>
                          <a:effectLst/>
                          <a:latin typeface="+mn-ea"/>
                          <a:ea typeface="+mn-ea"/>
                        </a:rPr>
                        <a:t>（</a:t>
                      </a:r>
                      <a:r>
                        <a:rPr kumimoji="1" lang="ja-JP" altLang="en-US" sz="1050" b="0" i="0" u="none" strike="noStrike" cap="none" spc="-150" normalizeH="0" baseline="0" dirty="0">
                          <a:ln>
                            <a:noFill/>
                          </a:ln>
                          <a:solidFill>
                            <a:schemeClr val="tx1"/>
                          </a:solidFill>
                          <a:effectLst/>
                          <a:latin typeface="+mn-ea"/>
                          <a:ea typeface="+mn-ea"/>
                        </a:rPr>
                        <a:t>家屋等損壊地域除く</a:t>
                      </a:r>
                      <a:r>
                        <a:rPr kumimoji="1" lang="ja-JP" altLang="en-US" sz="1050" b="0" i="0" u="none" strike="noStrike" cap="none" normalizeH="0" baseline="0" dirty="0">
                          <a:ln>
                            <a:noFill/>
                          </a:ln>
                          <a:solidFill>
                            <a:schemeClr val="tx1"/>
                          </a:solidFill>
                          <a:effectLst/>
                          <a:latin typeface="+mn-ea"/>
                          <a:ea typeface="+mn-ea"/>
                        </a:rPr>
                        <a:t>）</a:t>
                      </a:r>
                      <a:r>
                        <a:rPr kumimoji="1" lang="en-US" altLang="ja-JP" sz="1600" b="0" i="0" u="none" strike="noStrike" cap="none" normalizeH="0" baseline="0" dirty="0">
                          <a:ln>
                            <a:noFill/>
                          </a:ln>
                          <a:solidFill>
                            <a:schemeClr val="tx1"/>
                          </a:solidFill>
                          <a:effectLst/>
                          <a:latin typeface="+mn-ea"/>
                          <a:ea typeface="+mn-ea"/>
                        </a:rPr>
                        <a:t>23</a:t>
                      </a:r>
                      <a:r>
                        <a:rPr kumimoji="1" lang="ja-JP" altLang="en-US" sz="1600" b="0" i="0" u="none" strike="noStrike" cap="none" normalizeH="0" baseline="0" dirty="0">
                          <a:ln>
                            <a:noFill/>
                          </a:ln>
                          <a:solidFill>
                            <a:schemeClr val="tx1"/>
                          </a:solidFill>
                          <a:effectLst/>
                          <a:latin typeface="+mn-ea"/>
                          <a:ea typeface="+mn-ea"/>
                        </a:rPr>
                        <a:t>日</a:t>
                      </a:r>
                      <a:endParaRPr kumimoji="1" lang="en-US" altLang="ja-JP" sz="1600" b="0" i="0" u="none" strike="noStrike" cap="none" normalizeH="0" baseline="0" dirty="0">
                        <a:ln>
                          <a:noFill/>
                        </a:ln>
                        <a:solidFill>
                          <a:schemeClr val="tx1"/>
                        </a:solidFill>
                        <a:effectLst/>
                        <a:latin typeface="+mn-ea"/>
                        <a:ea typeface="+mn-ea"/>
                      </a:endParaRP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5657">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600" b="0" i="0" u="none" strike="noStrike" kern="1200" cap="none" normalizeH="0" baseline="0" dirty="0">
                          <a:ln>
                            <a:noFill/>
                          </a:ln>
                          <a:solidFill>
                            <a:schemeClr val="tx1"/>
                          </a:solidFill>
                          <a:effectLst/>
                          <a:latin typeface="+mn-ea"/>
                          <a:ea typeface="+mn-ea"/>
                          <a:cs typeface="+mn-cs"/>
                        </a:rPr>
                        <a:t>平成</a:t>
                      </a:r>
                      <a:r>
                        <a:rPr kumimoji="1" lang="en-US" altLang="ja-JP" sz="1600" b="0" i="0" u="none" strike="noStrike" kern="1200" cap="none" normalizeH="0" baseline="0" dirty="0">
                          <a:ln>
                            <a:noFill/>
                          </a:ln>
                          <a:solidFill>
                            <a:schemeClr val="tx1"/>
                          </a:solidFill>
                          <a:effectLst/>
                          <a:latin typeface="+mn-ea"/>
                          <a:ea typeface="+mn-ea"/>
                          <a:cs typeface="+mn-cs"/>
                        </a:rPr>
                        <a:t>30</a:t>
                      </a:r>
                      <a:r>
                        <a:rPr kumimoji="1" lang="ja-JP" altLang="en-US" sz="1600" b="0" i="0" u="none" strike="noStrike" kern="1200" cap="none" normalizeH="0" baseline="0" dirty="0">
                          <a:ln>
                            <a:noFill/>
                          </a:ln>
                          <a:solidFill>
                            <a:schemeClr val="tx1"/>
                          </a:solidFill>
                          <a:effectLst/>
                          <a:latin typeface="+mn-ea"/>
                          <a:ea typeface="+mn-ea"/>
                          <a:cs typeface="+mn-cs"/>
                        </a:rPr>
                        <a:t>年</a:t>
                      </a:r>
                      <a:r>
                        <a:rPr kumimoji="1" lang="en-US" altLang="ja-JP" sz="1600" b="0" i="0" u="none" strike="noStrike" kern="1200" cap="none" normalizeH="0" baseline="0" dirty="0">
                          <a:ln>
                            <a:noFill/>
                          </a:ln>
                          <a:solidFill>
                            <a:schemeClr val="tx1"/>
                          </a:solidFill>
                          <a:effectLst/>
                          <a:latin typeface="+mn-ea"/>
                          <a:ea typeface="+mn-ea"/>
                          <a:cs typeface="+mn-cs"/>
                        </a:rPr>
                        <a:t>7</a:t>
                      </a:r>
                      <a:r>
                        <a:rPr kumimoji="1" lang="ja-JP" altLang="en-US" sz="1600" b="0" i="0" u="none" strike="noStrike" kern="1200" cap="none" normalizeH="0" baseline="0" dirty="0">
                          <a:ln>
                            <a:noFill/>
                          </a:ln>
                          <a:solidFill>
                            <a:schemeClr val="tx1"/>
                          </a:solidFill>
                          <a:effectLst/>
                          <a:latin typeface="+mn-ea"/>
                          <a:ea typeface="+mn-ea"/>
                          <a:cs typeface="+mn-cs"/>
                        </a:rPr>
                        <a:t>月　豪雨（広島県、愛媛県、岡山県等）</a:t>
                      </a:r>
                      <a:endParaRPr kumimoji="1" lang="en-US" altLang="ja-JP" sz="1600" b="0" i="0" u="none" strike="noStrike" kern="1200" cap="none" normalizeH="0" baseline="0" dirty="0">
                        <a:ln>
                          <a:noFill/>
                        </a:ln>
                        <a:solidFill>
                          <a:schemeClr val="tx1"/>
                        </a:solidFill>
                        <a:effectLst/>
                        <a:latin typeface="+mn-ea"/>
                        <a:ea typeface="+mn-ea"/>
                        <a:cs typeface="+mn-cs"/>
                      </a:endParaRP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rPr>
                        <a:t>約</a:t>
                      </a:r>
                      <a:r>
                        <a:rPr kumimoji="1" lang="en-US" altLang="ja-JP" sz="1600" b="0" i="0" u="none" strike="noStrike" cap="none" normalizeH="0" baseline="0" dirty="0">
                          <a:ln>
                            <a:noFill/>
                          </a:ln>
                          <a:solidFill>
                            <a:schemeClr val="tx1"/>
                          </a:solidFill>
                          <a:effectLst/>
                          <a:latin typeface="+mn-ea"/>
                          <a:ea typeface="+mn-ea"/>
                        </a:rPr>
                        <a:t>26.3</a:t>
                      </a:r>
                      <a:r>
                        <a:rPr kumimoji="1" lang="ja-JP" altLang="en-US" sz="1600" b="0" i="0" u="none" strike="noStrike" cap="none" normalizeH="0" baseline="0" dirty="0">
                          <a:ln>
                            <a:noFill/>
                          </a:ln>
                          <a:solidFill>
                            <a:schemeClr val="tx1"/>
                          </a:solidFill>
                          <a:effectLst/>
                          <a:latin typeface="+mn-ea"/>
                          <a:ea typeface="+mn-ea"/>
                        </a:rPr>
                        <a:t>万戸</a:t>
                      </a: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defRPr/>
                      </a:pPr>
                      <a:r>
                        <a:rPr kumimoji="1" lang="ja-JP" altLang="en-US" sz="1050" b="0" i="0" u="none" strike="noStrike" cap="none" normalizeH="0" baseline="0" dirty="0">
                          <a:ln>
                            <a:noFill/>
                          </a:ln>
                          <a:solidFill>
                            <a:schemeClr val="tx1"/>
                          </a:solidFill>
                          <a:effectLst/>
                          <a:latin typeface="+mn-ea"/>
                          <a:ea typeface="+mn-ea"/>
                        </a:rPr>
                        <a:t>（</a:t>
                      </a:r>
                      <a:r>
                        <a:rPr kumimoji="1" lang="ja-JP" altLang="en-US" sz="1050" b="0" i="0" u="none" strike="noStrike" cap="none" spc="-150" normalizeH="0" baseline="0" dirty="0">
                          <a:ln>
                            <a:noFill/>
                          </a:ln>
                          <a:solidFill>
                            <a:schemeClr val="tx1"/>
                          </a:solidFill>
                          <a:effectLst/>
                          <a:latin typeface="+mn-ea"/>
                          <a:ea typeface="+mn-ea"/>
                        </a:rPr>
                        <a:t>家屋等損壊地域除く</a:t>
                      </a:r>
                      <a:r>
                        <a:rPr kumimoji="1" lang="ja-JP" altLang="en-US" sz="1050" b="0" i="0" u="none" strike="noStrike" cap="none" normalizeH="0" baseline="0" dirty="0">
                          <a:ln>
                            <a:noFill/>
                          </a:ln>
                          <a:solidFill>
                            <a:schemeClr val="tx1"/>
                          </a:solidFill>
                          <a:effectLst/>
                          <a:latin typeface="+mn-ea"/>
                          <a:ea typeface="+mn-ea"/>
                        </a:rPr>
                        <a:t>）</a:t>
                      </a:r>
                      <a:r>
                        <a:rPr kumimoji="1" lang="en-US" altLang="ja-JP" sz="1600" b="0" i="0" u="none" strike="noStrike" cap="none" normalizeH="0" baseline="0" dirty="0">
                          <a:ln>
                            <a:noFill/>
                          </a:ln>
                          <a:solidFill>
                            <a:schemeClr val="tx1"/>
                          </a:solidFill>
                          <a:effectLst/>
                          <a:latin typeface="+mn-ea"/>
                          <a:ea typeface="+mn-ea"/>
                        </a:rPr>
                        <a:t>38</a:t>
                      </a:r>
                      <a:r>
                        <a:rPr kumimoji="1" lang="ja-JP" altLang="en-US" sz="1600" b="0" i="0" u="none" strike="noStrike" cap="none" normalizeH="0" baseline="0" dirty="0">
                          <a:ln>
                            <a:noFill/>
                          </a:ln>
                          <a:solidFill>
                            <a:schemeClr val="tx1"/>
                          </a:solidFill>
                          <a:effectLst/>
                          <a:latin typeface="+mn-ea"/>
                          <a:ea typeface="+mn-ea"/>
                        </a:rPr>
                        <a:t>日</a:t>
                      </a:r>
                      <a:endParaRPr kumimoji="1" lang="en-US" altLang="ja-JP" sz="1600" b="0" i="0" u="none" strike="noStrike" cap="none" normalizeH="0" baseline="0" dirty="0">
                        <a:ln>
                          <a:noFill/>
                        </a:ln>
                        <a:solidFill>
                          <a:schemeClr val="tx1"/>
                        </a:solidFill>
                        <a:effectLst/>
                        <a:latin typeface="+mn-ea"/>
                        <a:ea typeface="+mn-ea"/>
                      </a:endParaRP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25143189"/>
                  </a:ext>
                </a:extLst>
              </a:tr>
              <a:tr h="313258">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ja-JP" altLang="en-US" sz="1600" b="0" i="0" u="none" strike="noStrike" kern="1200" cap="none" normalizeH="0" baseline="0" dirty="0">
                          <a:ln>
                            <a:noFill/>
                          </a:ln>
                          <a:solidFill>
                            <a:schemeClr val="tx1"/>
                          </a:solidFill>
                          <a:effectLst/>
                          <a:latin typeface="+mn-ea"/>
                          <a:ea typeface="+mn-ea"/>
                          <a:cs typeface="+mn-cs"/>
                        </a:rPr>
                        <a:t>平成</a:t>
                      </a:r>
                      <a:r>
                        <a:rPr kumimoji="1" lang="en-US" altLang="ja-JP" sz="1600" b="0" i="0" u="none" strike="noStrike" kern="1200" cap="none" normalizeH="0" baseline="0" dirty="0">
                          <a:ln>
                            <a:noFill/>
                          </a:ln>
                          <a:solidFill>
                            <a:schemeClr val="tx1"/>
                          </a:solidFill>
                          <a:effectLst/>
                          <a:latin typeface="+mn-ea"/>
                          <a:ea typeface="+mn-ea"/>
                          <a:cs typeface="+mn-cs"/>
                        </a:rPr>
                        <a:t>30</a:t>
                      </a:r>
                      <a:r>
                        <a:rPr kumimoji="1" lang="ja-JP" altLang="en-US" sz="1600" b="0" i="0" u="none" strike="noStrike" kern="1200" cap="none" normalizeH="0" baseline="0" dirty="0">
                          <a:ln>
                            <a:noFill/>
                          </a:ln>
                          <a:solidFill>
                            <a:schemeClr val="tx1"/>
                          </a:solidFill>
                          <a:effectLst/>
                          <a:latin typeface="+mn-ea"/>
                          <a:ea typeface="+mn-ea"/>
                          <a:cs typeface="+mn-cs"/>
                        </a:rPr>
                        <a:t>年</a:t>
                      </a:r>
                      <a:r>
                        <a:rPr kumimoji="1" lang="en-US" altLang="ja-JP" sz="1600" b="0" i="0" u="none" strike="noStrike" kern="1200" cap="none" normalizeH="0" baseline="0" dirty="0">
                          <a:ln>
                            <a:noFill/>
                          </a:ln>
                          <a:solidFill>
                            <a:schemeClr val="tx1"/>
                          </a:solidFill>
                          <a:effectLst/>
                          <a:latin typeface="+mn-ea"/>
                          <a:ea typeface="+mn-ea"/>
                          <a:cs typeface="+mn-cs"/>
                        </a:rPr>
                        <a:t>9</a:t>
                      </a:r>
                      <a:r>
                        <a:rPr kumimoji="1" lang="ja-JP" altLang="en-US" sz="1600" b="0" i="0" u="none" strike="noStrike" kern="1200" cap="none" normalizeH="0" baseline="0" dirty="0">
                          <a:ln>
                            <a:noFill/>
                          </a:ln>
                          <a:solidFill>
                            <a:schemeClr val="tx1"/>
                          </a:solidFill>
                          <a:effectLst/>
                          <a:latin typeface="+mn-ea"/>
                          <a:ea typeface="+mn-ea"/>
                          <a:cs typeface="+mn-cs"/>
                        </a:rPr>
                        <a:t>月　台風</a:t>
                      </a:r>
                      <a:r>
                        <a:rPr kumimoji="1" lang="en-US" altLang="ja-JP" sz="1600" b="0" i="0" u="none" strike="noStrike" kern="1200" cap="none" normalizeH="0" baseline="0" dirty="0">
                          <a:ln>
                            <a:noFill/>
                          </a:ln>
                          <a:solidFill>
                            <a:schemeClr val="tx1"/>
                          </a:solidFill>
                          <a:effectLst/>
                          <a:latin typeface="+mn-ea"/>
                          <a:ea typeface="+mn-ea"/>
                          <a:cs typeface="+mn-cs"/>
                        </a:rPr>
                        <a:t>21</a:t>
                      </a:r>
                      <a:r>
                        <a:rPr kumimoji="1" lang="ja-JP" altLang="en-US" sz="1600" b="0" i="0" u="none" strike="noStrike" kern="1200" cap="none" normalizeH="0" baseline="0" dirty="0">
                          <a:ln>
                            <a:noFill/>
                          </a:ln>
                          <a:solidFill>
                            <a:schemeClr val="tx1"/>
                          </a:solidFill>
                          <a:effectLst/>
                          <a:latin typeface="+mn-ea"/>
                          <a:ea typeface="+mn-ea"/>
                          <a:cs typeface="+mn-cs"/>
                        </a:rPr>
                        <a:t>号（大阪府、京都府、和歌山県等）</a:t>
                      </a:r>
                      <a:endParaRPr kumimoji="1" lang="en-US" altLang="ja-JP" sz="1600" b="0" i="0" u="none" strike="noStrike" kern="1200" cap="none" normalizeH="0" baseline="0" dirty="0">
                        <a:ln>
                          <a:noFill/>
                        </a:ln>
                        <a:solidFill>
                          <a:schemeClr val="tx1"/>
                        </a:solidFill>
                        <a:effectLst/>
                        <a:latin typeface="+mn-ea"/>
                        <a:ea typeface="+mn-ea"/>
                        <a:cs typeface="+mn-cs"/>
                      </a:endParaRP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rPr>
                        <a:t>約</a:t>
                      </a:r>
                      <a:r>
                        <a:rPr kumimoji="1" lang="en-US" altLang="ja-JP" sz="1600" b="0" i="0" u="none" strike="noStrike" cap="none" normalizeH="0" baseline="0" dirty="0">
                          <a:ln>
                            <a:noFill/>
                          </a:ln>
                          <a:solidFill>
                            <a:schemeClr val="tx1"/>
                          </a:solidFill>
                          <a:effectLst/>
                          <a:latin typeface="+mn-ea"/>
                          <a:ea typeface="+mn-ea"/>
                        </a:rPr>
                        <a:t>1.6</a:t>
                      </a:r>
                      <a:r>
                        <a:rPr kumimoji="1" lang="ja-JP" altLang="en-US" sz="1600" b="0" i="0" u="none" strike="noStrike" cap="none" normalizeH="0" baseline="0" dirty="0">
                          <a:ln>
                            <a:noFill/>
                          </a:ln>
                          <a:solidFill>
                            <a:schemeClr val="tx1"/>
                          </a:solidFill>
                          <a:effectLst/>
                          <a:latin typeface="+mn-ea"/>
                          <a:ea typeface="+mn-ea"/>
                        </a:rPr>
                        <a:t>万戸</a:t>
                      </a: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kern="1200" cap="none" normalizeH="0" baseline="0" dirty="0">
                          <a:ln>
                            <a:noFill/>
                          </a:ln>
                          <a:solidFill>
                            <a:schemeClr val="tx1"/>
                          </a:solidFill>
                          <a:effectLst/>
                          <a:latin typeface="+mn-ea"/>
                          <a:ea typeface="+mn-ea"/>
                          <a:cs typeface="+mn-cs"/>
                        </a:rPr>
                        <a:t>12</a:t>
                      </a:r>
                      <a:r>
                        <a:rPr kumimoji="1" lang="ja-JP" altLang="en-US" sz="1600" b="0" i="0" u="none" strike="noStrike" kern="1200" cap="none" normalizeH="0" baseline="0" dirty="0">
                          <a:ln>
                            <a:noFill/>
                          </a:ln>
                          <a:solidFill>
                            <a:schemeClr val="tx1"/>
                          </a:solidFill>
                          <a:effectLst/>
                          <a:latin typeface="+mn-ea"/>
                          <a:ea typeface="+mn-ea"/>
                          <a:cs typeface="+mn-cs"/>
                        </a:rPr>
                        <a:t>日</a:t>
                      </a: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81463808"/>
                  </a:ext>
                </a:extLst>
              </a:tr>
              <a:tr h="313258">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ja-JP" altLang="en-US" sz="1600" b="0" i="0" u="none" strike="noStrike" kern="1200" cap="none" normalizeH="0" baseline="0" dirty="0">
                          <a:ln>
                            <a:noFill/>
                          </a:ln>
                          <a:solidFill>
                            <a:schemeClr val="tx1"/>
                          </a:solidFill>
                          <a:effectLst/>
                          <a:latin typeface="+mn-ea"/>
                          <a:ea typeface="+mn-ea"/>
                          <a:cs typeface="+mn-cs"/>
                        </a:rPr>
                        <a:t>令和元年</a:t>
                      </a:r>
                      <a:r>
                        <a:rPr kumimoji="1" lang="en-US" altLang="ja-JP" sz="1600" b="0" i="0" u="none" strike="noStrike" kern="1200" cap="none" normalizeH="0" baseline="0" dirty="0">
                          <a:ln>
                            <a:noFill/>
                          </a:ln>
                          <a:solidFill>
                            <a:schemeClr val="tx1"/>
                          </a:solidFill>
                          <a:effectLst/>
                          <a:latin typeface="+mn-ea"/>
                          <a:ea typeface="+mn-ea"/>
                          <a:cs typeface="+mn-cs"/>
                        </a:rPr>
                        <a:t>9</a:t>
                      </a:r>
                      <a:r>
                        <a:rPr kumimoji="1" lang="ja-JP" altLang="en-US" sz="1600" b="0" i="0" u="none" strike="noStrike" kern="1200" cap="none" normalizeH="0" baseline="0" dirty="0">
                          <a:ln>
                            <a:noFill/>
                          </a:ln>
                          <a:solidFill>
                            <a:schemeClr val="tx1"/>
                          </a:solidFill>
                          <a:effectLst/>
                          <a:latin typeface="+mn-ea"/>
                          <a:ea typeface="+mn-ea"/>
                          <a:cs typeface="+mn-cs"/>
                        </a:rPr>
                        <a:t>月　台風</a:t>
                      </a:r>
                      <a:r>
                        <a:rPr kumimoji="1" lang="en-US" altLang="ja-JP" sz="1600" b="0" i="0" u="none" strike="noStrike" kern="1200" cap="none" normalizeH="0" baseline="0" dirty="0">
                          <a:ln>
                            <a:noFill/>
                          </a:ln>
                          <a:solidFill>
                            <a:schemeClr val="tx1"/>
                          </a:solidFill>
                          <a:effectLst/>
                          <a:latin typeface="+mn-ea"/>
                          <a:ea typeface="+mn-ea"/>
                          <a:cs typeface="+mn-cs"/>
                        </a:rPr>
                        <a:t>15</a:t>
                      </a:r>
                      <a:r>
                        <a:rPr kumimoji="1" lang="ja-JP" altLang="en-US" sz="1600" b="0" i="0" u="none" strike="noStrike" kern="1200" cap="none" normalizeH="0" baseline="0" dirty="0">
                          <a:ln>
                            <a:noFill/>
                          </a:ln>
                          <a:solidFill>
                            <a:schemeClr val="tx1"/>
                          </a:solidFill>
                          <a:effectLst/>
                          <a:latin typeface="+mn-ea"/>
                          <a:ea typeface="+mn-ea"/>
                          <a:cs typeface="+mn-cs"/>
                        </a:rPr>
                        <a:t>号（千葉県、東京都、静岡県）</a:t>
                      </a:r>
                      <a:endParaRPr kumimoji="1" lang="en-US" altLang="ja-JP" sz="1600" b="0" i="0" u="none" strike="noStrike" kern="1200" cap="none" normalizeH="0" baseline="0" dirty="0">
                        <a:ln>
                          <a:noFill/>
                        </a:ln>
                        <a:solidFill>
                          <a:schemeClr val="tx1"/>
                        </a:solidFill>
                        <a:effectLst/>
                        <a:latin typeface="+mn-ea"/>
                        <a:ea typeface="+mn-ea"/>
                        <a:cs typeface="+mn-cs"/>
                      </a:endParaRP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rPr>
                        <a:t>約</a:t>
                      </a:r>
                      <a:r>
                        <a:rPr kumimoji="1" lang="en-US" altLang="ja-JP" sz="1600" b="0" i="0" u="none" strike="noStrike" cap="none" normalizeH="0" baseline="0" dirty="0">
                          <a:ln>
                            <a:noFill/>
                          </a:ln>
                          <a:solidFill>
                            <a:schemeClr val="tx1"/>
                          </a:solidFill>
                          <a:effectLst/>
                          <a:latin typeface="+mn-ea"/>
                          <a:ea typeface="+mn-ea"/>
                        </a:rPr>
                        <a:t>14</a:t>
                      </a:r>
                      <a:r>
                        <a:rPr kumimoji="1" lang="ja-JP" altLang="en-US" sz="1600" b="0" i="0" u="none" strike="noStrike" cap="none" normalizeH="0" baseline="0" dirty="0">
                          <a:ln>
                            <a:noFill/>
                          </a:ln>
                          <a:solidFill>
                            <a:schemeClr val="tx1"/>
                          </a:solidFill>
                          <a:effectLst/>
                          <a:latin typeface="+mn-ea"/>
                          <a:ea typeface="+mn-ea"/>
                        </a:rPr>
                        <a:t>万戸</a:t>
                      </a: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kern="1200" cap="none" normalizeH="0" baseline="0" dirty="0">
                          <a:ln>
                            <a:noFill/>
                          </a:ln>
                          <a:solidFill>
                            <a:schemeClr val="tx1"/>
                          </a:solidFill>
                          <a:effectLst/>
                          <a:latin typeface="+mn-ea"/>
                          <a:ea typeface="+mn-ea"/>
                          <a:cs typeface="+mn-cs"/>
                        </a:rPr>
                        <a:t>17</a:t>
                      </a:r>
                      <a:r>
                        <a:rPr kumimoji="1" lang="ja-JP" altLang="en-US" sz="1600" b="0" i="0" u="none" strike="noStrike" kern="1200" cap="none" normalizeH="0" baseline="0">
                          <a:ln>
                            <a:noFill/>
                          </a:ln>
                          <a:solidFill>
                            <a:schemeClr val="tx1"/>
                          </a:solidFill>
                          <a:effectLst/>
                          <a:latin typeface="+mn-ea"/>
                          <a:ea typeface="+mn-ea"/>
                          <a:cs typeface="+mn-cs"/>
                        </a:rPr>
                        <a:t>日</a:t>
                      </a:r>
                      <a:endParaRPr kumimoji="1" lang="ja-JP" altLang="en-US" sz="1600" b="0" i="0" u="none" strike="noStrike" kern="1200" cap="none" normalizeH="0" baseline="0" dirty="0">
                        <a:ln>
                          <a:noFill/>
                        </a:ln>
                        <a:solidFill>
                          <a:schemeClr val="tx1"/>
                        </a:solidFill>
                        <a:effectLst/>
                        <a:latin typeface="+mn-ea"/>
                        <a:ea typeface="+mn-ea"/>
                        <a:cs typeface="+mn-cs"/>
                      </a:endParaRP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69143841"/>
                  </a:ext>
                </a:extLst>
              </a:tr>
              <a:tr h="313258">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ja-JP" altLang="en-US" sz="1600" b="0" i="0" u="none" strike="noStrike" kern="1200" cap="none" normalizeH="0" baseline="0" dirty="0">
                          <a:ln>
                            <a:noFill/>
                          </a:ln>
                          <a:solidFill>
                            <a:schemeClr val="tx1"/>
                          </a:solidFill>
                          <a:effectLst/>
                          <a:latin typeface="+mn-ea"/>
                          <a:ea typeface="+mn-ea"/>
                          <a:cs typeface="+mn-cs"/>
                        </a:rPr>
                        <a:t>令和元年</a:t>
                      </a:r>
                      <a:r>
                        <a:rPr kumimoji="1" lang="en-US" altLang="ja-JP" sz="1600" b="0" i="0" u="none" strike="noStrike" kern="1200" cap="none" normalizeH="0" baseline="0" dirty="0">
                          <a:ln>
                            <a:noFill/>
                          </a:ln>
                          <a:solidFill>
                            <a:schemeClr val="tx1"/>
                          </a:solidFill>
                          <a:effectLst/>
                          <a:latin typeface="+mn-ea"/>
                          <a:ea typeface="+mn-ea"/>
                          <a:cs typeface="+mn-cs"/>
                        </a:rPr>
                        <a:t>10</a:t>
                      </a:r>
                      <a:r>
                        <a:rPr kumimoji="1" lang="ja-JP" altLang="en-US" sz="1600" b="0" i="0" u="none" strike="noStrike" kern="1200" cap="none" normalizeH="0" baseline="0" dirty="0">
                          <a:ln>
                            <a:noFill/>
                          </a:ln>
                          <a:solidFill>
                            <a:schemeClr val="tx1"/>
                          </a:solidFill>
                          <a:effectLst/>
                          <a:latin typeface="+mn-ea"/>
                          <a:ea typeface="+mn-ea"/>
                          <a:cs typeface="+mn-cs"/>
                        </a:rPr>
                        <a:t>月　台風</a:t>
                      </a:r>
                      <a:r>
                        <a:rPr kumimoji="1" lang="en-US" altLang="ja-JP" sz="1600" b="0" i="0" u="none" strike="noStrike" kern="1200" cap="none" normalizeH="0" baseline="0" dirty="0">
                          <a:ln>
                            <a:noFill/>
                          </a:ln>
                          <a:solidFill>
                            <a:schemeClr val="tx1"/>
                          </a:solidFill>
                          <a:effectLst/>
                          <a:latin typeface="+mn-ea"/>
                          <a:ea typeface="+mn-ea"/>
                          <a:cs typeface="+mn-cs"/>
                        </a:rPr>
                        <a:t>19</a:t>
                      </a:r>
                      <a:r>
                        <a:rPr kumimoji="1" lang="ja-JP" altLang="en-US" sz="1600" b="0" i="0" u="none" strike="noStrike" kern="1200" cap="none" normalizeH="0" baseline="0" dirty="0">
                          <a:ln>
                            <a:noFill/>
                          </a:ln>
                          <a:solidFill>
                            <a:schemeClr val="tx1"/>
                          </a:solidFill>
                          <a:effectLst/>
                          <a:latin typeface="+mn-ea"/>
                          <a:ea typeface="+mn-ea"/>
                          <a:cs typeface="+mn-cs"/>
                        </a:rPr>
                        <a:t>号（福島県、茨城県、栃木県等）</a:t>
                      </a:r>
                      <a:endParaRPr kumimoji="1" lang="en-US" altLang="ja-JP" sz="1600" b="0" i="0" u="none" strike="noStrike" kern="1200" cap="none" normalizeH="0" baseline="0" dirty="0">
                        <a:ln>
                          <a:noFill/>
                        </a:ln>
                        <a:solidFill>
                          <a:schemeClr val="tx1"/>
                        </a:solidFill>
                        <a:effectLst/>
                        <a:latin typeface="+mn-ea"/>
                        <a:ea typeface="+mn-ea"/>
                        <a:cs typeface="+mn-cs"/>
                      </a:endParaRP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rPr>
                        <a:t>約</a:t>
                      </a:r>
                      <a:r>
                        <a:rPr kumimoji="1" lang="en-US" altLang="ja-JP" sz="1600" b="0" i="0" u="none" strike="noStrike" cap="none" normalizeH="0" baseline="0" dirty="0">
                          <a:ln>
                            <a:noFill/>
                          </a:ln>
                          <a:solidFill>
                            <a:schemeClr val="tx1"/>
                          </a:solidFill>
                          <a:effectLst/>
                          <a:latin typeface="+mn-ea"/>
                          <a:ea typeface="+mn-ea"/>
                        </a:rPr>
                        <a:t>16.6</a:t>
                      </a:r>
                      <a:r>
                        <a:rPr kumimoji="1" lang="ja-JP" altLang="en-US" sz="1600" b="0" i="0" u="none" strike="noStrike" cap="none" normalizeH="0" baseline="0" dirty="0">
                          <a:ln>
                            <a:noFill/>
                          </a:ln>
                          <a:solidFill>
                            <a:schemeClr val="tx1"/>
                          </a:solidFill>
                          <a:effectLst/>
                          <a:latin typeface="+mn-ea"/>
                          <a:ea typeface="+mn-ea"/>
                        </a:rPr>
                        <a:t>万戸</a:t>
                      </a:r>
                      <a:endParaRPr kumimoji="1" lang="en-US" altLang="ja-JP" sz="1600" b="0" i="0" u="none" strike="noStrike" cap="none" normalizeH="0" baseline="0" dirty="0">
                        <a:ln>
                          <a:noFill/>
                        </a:ln>
                        <a:solidFill>
                          <a:schemeClr val="tx1"/>
                        </a:solidFill>
                        <a:effectLst/>
                        <a:latin typeface="+mn-ea"/>
                        <a:ea typeface="+mn-ea"/>
                      </a:endParaRP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1" lang="ja-JP" altLang="en-US" sz="1600" b="0" i="0" u="none" strike="noStrike" kern="1200" cap="none" normalizeH="0" baseline="0" dirty="0">
                        <a:ln>
                          <a:noFill/>
                        </a:ln>
                        <a:solidFill>
                          <a:schemeClr val="tx1"/>
                        </a:solidFill>
                        <a:effectLst/>
                        <a:latin typeface="+mn-ea"/>
                        <a:ea typeface="+mn-ea"/>
                        <a:cs typeface="+mn-cs"/>
                      </a:endParaRP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81108352"/>
                  </a:ext>
                </a:extLst>
              </a:tr>
            </a:tbl>
          </a:graphicData>
        </a:graphic>
      </p:graphicFrame>
    </p:spTree>
    <p:extLst>
      <p:ext uri="{BB962C8B-B14F-4D97-AF65-F5344CB8AC3E}">
        <p14:creationId xmlns:p14="http://schemas.microsoft.com/office/powerpoint/2010/main" val="26392912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4900" y="263770"/>
            <a:ext cx="9144000" cy="506474"/>
          </a:xfrm>
          <a:prstGeom prst="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8100000" scaled="1"/>
            <a:tileRect/>
          </a:gradFill>
          <a:ln w="6350" cap="flat" cmpd="sng" algn="ctr">
            <a:solidFill>
              <a:schemeClr val="tx1"/>
            </a:solidFill>
            <a:prstDash val="solid"/>
          </a:ln>
          <a:effectLst/>
        </p:spPr>
        <p:txBody>
          <a:bodyPr rtlCol="0" anchor="ctr"/>
          <a:lstStyle/>
          <a:p>
            <a:pPr algn="ctr" defTabSz="844083">
              <a:lnSpc>
                <a:spcPts val="1846"/>
              </a:lnSpc>
              <a:defRPr/>
            </a:pPr>
            <a:r>
              <a:rPr kumimoji="0" lang="ja-JP" altLang="en-US" sz="2215" kern="0" dirty="0">
                <a:solidFill>
                  <a:prstClr val="black"/>
                </a:solidFill>
                <a:latin typeface="ＭＳ Ｐゴシック"/>
                <a:ea typeface="ＭＳ Ｐゴシック" panose="020B0600070205080204" pitchFamily="50" charset="-128"/>
              </a:rPr>
              <a:t>水道施設運営等事業実施制度における許可について</a:t>
            </a:r>
            <a:endParaRPr kumimoji="0" lang="en-US" altLang="ja-JP" sz="2215" kern="0" dirty="0">
              <a:solidFill>
                <a:prstClr val="black"/>
              </a:solidFill>
              <a:latin typeface="Calibri"/>
              <a:ea typeface="ＭＳ Ｐゴシック" panose="020B0600070205080204" pitchFamily="50" charset="-128"/>
            </a:endParaRPr>
          </a:p>
        </p:txBody>
      </p:sp>
      <p:sp>
        <p:nvSpPr>
          <p:cNvPr id="7" name="正方形/長方形 6"/>
          <p:cNvSpPr/>
          <p:nvPr/>
        </p:nvSpPr>
        <p:spPr>
          <a:xfrm>
            <a:off x="583865" y="1036119"/>
            <a:ext cx="7976271" cy="111543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316531" indent="-316531" defTabSz="844083">
              <a:buFont typeface="Wingdings" panose="05000000000000000000" pitchFamily="2" charset="2"/>
              <a:buChar char="u"/>
              <a:defRPr/>
            </a:pPr>
            <a:r>
              <a:rPr lang="ja-JP" altLang="en-US" sz="1662" dirty="0">
                <a:solidFill>
                  <a:prstClr val="black"/>
                </a:solidFill>
                <a:latin typeface="Calibri"/>
                <a:ea typeface="ＭＳ Ｐゴシック" panose="020B0600070205080204" pitchFamily="50" charset="-128"/>
              </a:rPr>
              <a:t>地方公共団体である水道事業者は、民間事業者に水道施設運営権を設定しようとする場合には、厚生労働大臣の許可を受けなければならない。</a:t>
            </a:r>
            <a:endParaRPr lang="en-US" altLang="ja-JP" sz="1662" dirty="0">
              <a:solidFill>
                <a:prstClr val="black"/>
              </a:solidFill>
              <a:latin typeface="Calibri"/>
              <a:ea typeface="ＭＳ Ｐゴシック" panose="020B0600070205080204" pitchFamily="50" charset="-128"/>
            </a:endParaRPr>
          </a:p>
          <a:p>
            <a:pPr marL="316531" indent="-316531" defTabSz="844083">
              <a:buFont typeface="Wingdings" panose="05000000000000000000" pitchFamily="2" charset="2"/>
              <a:buChar char="u"/>
              <a:defRPr/>
            </a:pPr>
            <a:r>
              <a:rPr lang="ja-JP" altLang="en-US" sz="1662" dirty="0">
                <a:solidFill>
                  <a:prstClr val="black"/>
                </a:solidFill>
                <a:latin typeface="Calibri"/>
                <a:ea typeface="ＭＳ Ｐゴシック" panose="020B0600070205080204" pitchFamily="50" charset="-128"/>
              </a:rPr>
              <a:t>許可の申請に当たっては、水道事業者は実施計画書等を提出しなければならない。</a:t>
            </a:r>
            <a:endParaRPr lang="en-US" altLang="ja-JP" sz="1662" dirty="0">
              <a:solidFill>
                <a:prstClr val="black"/>
              </a:solidFill>
              <a:latin typeface="Calibri"/>
              <a:ea typeface="ＭＳ Ｐゴシック" panose="020B0600070205080204" pitchFamily="50" charset="-128"/>
            </a:endParaRPr>
          </a:p>
          <a:p>
            <a:pPr marL="316531" indent="-316531" defTabSz="844083">
              <a:buFont typeface="Wingdings" panose="05000000000000000000" pitchFamily="2" charset="2"/>
              <a:buChar char="u"/>
              <a:defRPr/>
            </a:pPr>
            <a:r>
              <a:rPr lang="ja-JP" altLang="en-US" sz="1662" dirty="0">
                <a:solidFill>
                  <a:prstClr val="black"/>
                </a:solidFill>
                <a:latin typeface="Calibri"/>
                <a:ea typeface="ＭＳ Ｐゴシック" panose="020B0600070205080204" pitchFamily="50" charset="-128"/>
              </a:rPr>
              <a:t>厚生労働大臣は、許可基準に適合していると認められるときのみ許可を与える。</a:t>
            </a:r>
          </a:p>
        </p:txBody>
      </p:sp>
      <p:graphicFrame>
        <p:nvGraphicFramePr>
          <p:cNvPr id="2" name="表 1"/>
          <p:cNvGraphicFramePr>
            <a:graphicFrameLocks noGrp="1"/>
          </p:cNvGraphicFramePr>
          <p:nvPr/>
        </p:nvGraphicFramePr>
        <p:xfrm>
          <a:off x="583865" y="2422418"/>
          <a:ext cx="7976270" cy="4283612"/>
        </p:xfrm>
        <a:graphic>
          <a:graphicData uri="http://schemas.openxmlformats.org/drawingml/2006/table">
            <a:tbl>
              <a:tblPr firstRow="1" bandRow="1">
                <a:tableStyleId>{5C22544A-7EE6-4342-B048-85BDC9FD1C3A}</a:tableStyleId>
              </a:tblPr>
              <a:tblGrid>
                <a:gridCol w="3988135">
                  <a:extLst>
                    <a:ext uri="{9D8B030D-6E8A-4147-A177-3AD203B41FA5}">
                      <a16:colId xmlns:a16="http://schemas.microsoft.com/office/drawing/2014/main" val="1278546315"/>
                    </a:ext>
                  </a:extLst>
                </a:gridCol>
                <a:gridCol w="3988135">
                  <a:extLst>
                    <a:ext uri="{9D8B030D-6E8A-4147-A177-3AD203B41FA5}">
                      <a16:colId xmlns:a16="http://schemas.microsoft.com/office/drawing/2014/main" val="20001"/>
                    </a:ext>
                  </a:extLst>
                </a:gridCol>
              </a:tblGrid>
              <a:tr h="534572">
                <a:tc>
                  <a:txBody>
                    <a:bodyPr/>
                    <a:lstStyle/>
                    <a:p>
                      <a:pPr algn="ctr"/>
                      <a:r>
                        <a:rPr lang="ja-JP" altLang="en-US" sz="1500" b="1" dirty="0">
                          <a:latin typeface="ＭＳ Ｐゴシック"/>
                        </a:rPr>
                        <a:t>許可基準</a:t>
                      </a:r>
                      <a:endParaRPr lang="en-US" altLang="ja-JP" sz="1500" b="1" dirty="0">
                        <a:latin typeface="ＭＳ Ｐゴシック"/>
                      </a:endParaRPr>
                    </a:p>
                    <a:p>
                      <a:pPr algn="ctr"/>
                      <a:r>
                        <a:rPr lang="ja-JP" altLang="en-US" sz="1500" b="1" dirty="0">
                          <a:latin typeface="ＭＳ Ｐゴシック"/>
                        </a:rPr>
                        <a:t>（改正水道法第</a:t>
                      </a:r>
                      <a:r>
                        <a:rPr lang="en-US" altLang="ja-JP" sz="1500" b="1" dirty="0">
                          <a:latin typeface="ＭＳ Ｐゴシック"/>
                        </a:rPr>
                        <a:t>24</a:t>
                      </a:r>
                      <a:r>
                        <a:rPr lang="ja-JP" altLang="en-US" sz="1500" b="1" dirty="0">
                          <a:latin typeface="ＭＳ Ｐゴシック"/>
                        </a:rPr>
                        <a:t>条の６）</a:t>
                      </a:r>
                      <a:endParaRPr kumimoji="1" lang="ja-JP" altLang="en-US" sz="1500" dirty="0"/>
                    </a:p>
                  </a:txBody>
                  <a:tcPr marL="84406" marR="84406" marT="42203" marB="4220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500" b="1" dirty="0">
                          <a:latin typeface="ＭＳ Ｐゴシック"/>
                        </a:rPr>
                        <a:t>実施計画書の記載事項</a:t>
                      </a:r>
                      <a:endParaRPr lang="en-US" altLang="ja-JP" sz="1500" b="1" dirty="0">
                        <a:latin typeface="ＭＳ Ｐ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500" b="1" dirty="0">
                          <a:latin typeface="ＭＳ Ｐゴシック"/>
                        </a:rPr>
                        <a:t>（改正水道法第</a:t>
                      </a:r>
                      <a:r>
                        <a:rPr lang="en-US" altLang="ja-JP" sz="1500" b="1" dirty="0">
                          <a:latin typeface="ＭＳ Ｐゴシック"/>
                        </a:rPr>
                        <a:t>24</a:t>
                      </a:r>
                      <a:r>
                        <a:rPr lang="ja-JP" altLang="en-US" sz="1500" b="1" dirty="0">
                          <a:latin typeface="ＭＳ Ｐゴシック"/>
                        </a:rPr>
                        <a:t>条の５）</a:t>
                      </a:r>
                      <a:endParaRPr kumimoji="1" lang="ja-JP" altLang="en-US" sz="1500" dirty="0"/>
                    </a:p>
                  </a:txBody>
                  <a:tcPr marL="84406" marR="84406" marT="42203" marB="42203"/>
                </a:tc>
                <a:extLst>
                  <a:ext uri="{0D108BD9-81ED-4DB2-BD59-A6C34878D82A}">
                    <a16:rowId xmlns:a16="http://schemas.microsoft.com/office/drawing/2014/main" val="10000"/>
                  </a:ext>
                </a:extLst>
              </a:tr>
              <a:tr h="3263705">
                <a:tc>
                  <a:txBody>
                    <a:bodyPr/>
                    <a:lstStyle/>
                    <a:p>
                      <a:pPr marL="284163" indent="-284163">
                        <a:buFont typeface="Wingdings" panose="05000000000000000000" pitchFamily="2" charset="2"/>
                        <a:buChar char="l"/>
                      </a:pPr>
                      <a:r>
                        <a:rPr lang="ja-JP" altLang="en-US" sz="1500" dirty="0"/>
                        <a:t>水道施設運営等事業の計画が確実かつ合理的であること。</a:t>
                      </a:r>
                    </a:p>
                    <a:p>
                      <a:pPr marL="284163" indent="-284163">
                        <a:buFont typeface="Wingdings" panose="05000000000000000000" pitchFamily="2" charset="2"/>
                        <a:buChar char="l"/>
                      </a:pPr>
                      <a:r>
                        <a:rPr lang="ja-JP" altLang="en-US" sz="1500" dirty="0"/>
                        <a:t>水道施設運営等事業の対象となる水道施設の利用料金が、次の要件に適合すること。</a:t>
                      </a:r>
                      <a:endParaRPr lang="en-US" altLang="ja-JP" sz="1500" dirty="0"/>
                    </a:p>
                    <a:p>
                      <a:pPr marL="627063" indent="-284163">
                        <a:buFont typeface="Wingdings" panose="05000000000000000000" pitchFamily="2" charset="2"/>
                        <a:buChar char="ü"/>
                      </a:pPr>
                      <a:r>
                        <a:rPr lang="ja-JP" altLang="en-US" sz="1500" dirty="0"/>
                        <a:t>料金が、能率的な経営の下における適正な原価に照らし、健全な経営を確保することができる公正妥当なものであること。</a:t>
                      </a:r>
                      <a:endParaRPr lang="en-US" altLang="ja-JP" sz="1500" dirty="0"/>
                    </a:p>
                    <a:p>
                      <a:pPr marL="627063" indent="-284163">
                        <a:buFont typeface="Wingdings" panose="05000000000000000000" pitchFamily="2" charset="2"/>
                        <a:buChar char="ü"/>
                      </a:pPr>
                      <a:r>
                        <a:rPr lang="ja-JP" altLang="en-US" sz="1500" dirty="0"/>
                        <a:t>料金が、定率又は定額をもって明確に定められていること</a:t>
                      </a:r>
                      <a:endParaRPr lang="en-US" altLang="ja-JP" sz="1500" dirty="0"/>
                    </a:p>
                    <a:p>
                      <a:pPr marL="627063" indent="-284163">
                        <a:buFont typeface="Wingdings" panose="05000000000000000000" pitchFamily="2" charset="2"/>
                        <a:buChar char="ü"/>
                      </a:pPr>
                      <a:r>
                        <a:rPr lang="ja-JP" altLang="en-US" sz="1500" dirty="0"/>
                        <a:t>特定の者に対して不当な差別的取扱いをするものでないこと。 </a:t>
                      </a:r>
                    </a:p>
                    <a:p>
                      <a:pPr marL="284163" indent="-284163">
                        <a:buFont typeface="Wingdings" panose="05000000000000000000" pitchFamily="2" charset="2"/>
                        <a:buChar char="l"/>
                      </a:pPr>
                      <a:r>
                        <a:rPr lang="ja-JP" altLang="en-US" sz="1500" dirty="0"/>
                        <a:t>水道施設運営等事業の実施により水道の基盤の強化が見込まれること。</a:t>
                      </a:r>
                      <a:endParaRPr lang="en-US" altLang="ja-JP" sz="1500" dirty="0"/>
                    </a:p>
                    <a:p>
                      <a:pPr marL="284163" marR="0" lvl="0" indent="-284163"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ja-JP" altLang="en-US" sz="1500" dirty="0"/>
                        <a:t>必要な技術的細目は厚生労働省令で定める。</a:t>
                      </a:r>
                    </a:p>
                  </a:txBody>
                  <a:tcPr marL="84406" marR="84406" marT="42203" marB="42203"/>
                </a:tc>
                <a:tc>
                  <a:txBody>
                    <a:bodyPr/>
                    <a:lstStyle/>
                    <a:p>
                      <a:pPr marL="342900" indent="-342900">
                        <a:buFont typeface="+mj-lt"/>
                        <a:buAutoNum type="arabicPeriod"/>
                      </a:pPr>
                      <a:r>
                        <a:rPr lang="ja-JP" altLang="en-US" sz="1500" dirty="0"/>
                        <a:t>対象となる水道施設の名称及び立地</a:t>
                      </a:r>
                    </a:p>
                    <a:p>
                      <a:pPr marL="342900" indent="-342900">
                        <a:buFont typeface="+mj-lt"/>
                        <a:buAutoNum type="arabicPeriod"/>
                      </a:pPr>
                      <a:r>
                        <a:rPr lang="ja-JP" altLang="en-US" sz="1500" dirty="0"/>
                        <a:t>事業の内容</a:t>
                      </a:r>
                    </a:p>
                    <a:p>
                      <a:pPr marL="342900" indent="-342900">
                        <a:buFont typeface="+mj-lt"/>
                        <a:buAutoNum type="arabicPeriod"/>
                      </a:pPr>
                      <a:r>
                        <a:rPr lang="ja-JP" altLang="en-US" sz="1500" dirty="0"/>
                        <a:t>運営権の存続期間</a:t>
                      </a:r>
                    </a:p>
                    <a:p>
                      <a:pPr marL="342900" indent="-342900">
                        <a:buFont typeface="+mj-lt"/>
                        <a:buAutoNum type="arabicPeriod"/>
                      </a:pPr>
                      <a:r>
                        <a:rPr lang="ja-JP" altLang="en-US" sz="1500" dirty="0"/>
                        <a:t>事業の開始の予定年月日</a:t>
                      </a:r>
                    </a:p>
                    <a:p>
                      <a:pPr marL="342900" indent="-342900">
                        <a:buFont typeface="+mj-lt"/>
                        <a:buAutoNum type="arabicPeriod"/>
                      </a:pPr>
                      <a:r>
                        <a:rPr lang="ja-JP" altLang="en-US" sz="1500" dirty="0"/>
                        <a:t>選定事業者が実施することとなる事業の適正を期するために講ずる措置</a:t>
                      </a:r>
                    </a:p>
                    <a:p>
                      <a:pPr marL="342900" indent="-342900">
                        <a:buFont typeface="+mj-lt"/>
                        <a:buAutoNum type="arabicPeriod"/>
                      </a:pPr>
                      <a:r>
                        <a:rPr lang="ja-JP" altLang="en-US" sz="1500" dirty="0"/>
                        <a:t>災害その他非常の場合における水道事業の継続のための措置</a:t>
                      </a:r>
                    </a:p>
                    <a:p>
                      <a:pPr marL="342900" indent="-342900">
                        <a:buFont typeface="+mj-lt"/>
                        <a:buAutoNum type="arabicPeriod"/>
                      </a:pPr>
                      <a:r>
                        <a:rPr lang="ja-JP" altLang="en-US" sz="1500" dirty="0"/>
                        <a:t>事業の継続が困難となった場合における措置</a:t>
                      </a:r>
                    </a:p>
                    <a:p>
                      <a:pPr marL="342900" indent="-342900">
                        <a:buFont typeface="+mj-lt"/>
                        <a:buAutoNum type="arabicPeriod"/>
                      </a:pPr>
                      <a:r>
                        <a:rPr lang="ja-JP" altLang="en-US" sz="1500" dirty="0"/>
                        <a:t>選定事業者の経常収支の概算</a:t>
                      </a:r>
                    </a:p>
                    <a:p>
                      <a:pPr marL="342900" indent="-342900">
                        <a:buFont typeface="+mj-lt"/>
                        <a:buAutoNum type="arabicPeriod"/>
                      </a:pPr>
                      <a:r>
                        <a:rPr lang="ja-JP" altLang="en-US" sz="1500" dirty="0"/>
                        <a:t>選定事業者が自らの収入として収受しようとする水道施設の利用料金</a:t>
                      </a:r>
                    </a:p>
                    <a:p>
                      <a:pPr marL="342900" indent="-342900">
                        <a:buFont typeface="+mj-lt"/>
                        <a:buAutoNum type="arabicPeriod"/>
                      </a:pPr>
                      <a:r>
                        <a:rPr lang="ja-JP" altLang="en-US" sz="1500" dirty="0"/>
                        <a:t>その他厚生労働省令で定める事項</a:t>
                      </a:r>
                      <a:endParaRPr lang="en-US" altLang="ja-JP" sz="1500" dirty="0"/>
                    </a:p>
                  </a:txBody>
                  <a:tcPr marL="84406" marR="84406" marT="42203" marB="42203"/>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4"/>
          </p:nvPr>
        </p:nvSpPr>
        <p:spPr/>
        <p:txBody>
          <a:bodyPr/>
          <a:lstStyle/>
          <a:p>
            <a:pPr>
              <a:defRPr/>
            </a:pPr>
            <a:fld id="{B4EBB0DA-BF6C-4129-87A0-EA8FF391626F}" type="slidenum">
              <a:rPr lang="ja-JP" altLang="en-US" smtClean="0">
                <a:solidFill>
                  <a:prstClr val="black">
                    <a:tint val="75000"/>
                  </a:prstClr>
                </a:solidFill>
              </a:rPr>
              <a:pPr>
                <a:defRPr/>
              </a:pPr>
              <a:t>90</a:t>
            </a:fld>
            <a:endParaRPr lang="ja-JP" altLang="en-US" dirty="0">
              <a:solidFill>
                <a:prstClr val="black">
                  <a:tint val="75000"/>
                </a:prstClr>
              </a:solidFill>
            </a:endParaRPr>
          </a:p>
        </p:txBody>
      </p:sp>
    </p:spTree>
    <p:extLst>
      <p:ext uri="{BB962C8B-B14F-4D97-AF65-F5344CB8AC3E}">
        <p14:creationId xmlns:p14="http://schemas.microsoft.com/office/powerpoint/2010/main" val="34654414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238492"/>
            <a:ext cx="9136492" cy="522659"/>
          </a:xfrm>
          <a:prstGeom prst="rect">
            <a:avLst/>
          </a:prstGeom>
          <a:solidFill>
            <a:srgbClr val="002060"/>
          </a:solidFill>
          <a:ln w="25400" cap="flat" cmpd="sng" algn="ctr">
            <a:noFill/>
            <a:prstDash val="solid"/>
          </a:ln>
          <a:effectLst/>
        </p:spPr>
        <p:txBody>
          <a:bodyPr rtlCol="0" anchor="ctr"/>
          <a:lstStyle/>
          <a:p>
            <a:pPr algn="ctr" defTabSz="984763">
              <a:lnSpc>
                <a:spcPct val="90000"/>
              </a:lnSpc>
              <a:spcBef>
                <a:spcPct val="0"/>
              </a:spcBef>
              <a:spcAft>
                <a:spcPct val="35000"/>
              </a:spcAft>
            </a:pPr>
            <a:r>
              <a:rPr lang="ja-JP" altLang="en-US" sz="2215" dirty="0">
                <a:solidFill>
                  <a:schemeClr val="bg1"/>
                </a:solidFill>
              </a:rPr>
              <a:t>水道施設運営権の設定に係る許可申請の手続の留意事項</a:t>
            </a:r>
            <a:endParaRPr lang="ja-JP" altLang="en-US" sz="2215" dirty="0">
              <a:solidFill>
                <a:schemeClr val="bg1"/>
              </a:solidFill>
              <a:latin typeface="Calibri"/>
              <a:ea typeface="ＭＳ Ｐゴシック" panose="020B0600070205080204" pitchFamily="50" charset="-128"/>
            </a:endParaRPr>
          </a:p>
        </p:txBody>
      </p:sp>
      <p:sp>
        <p:nvSpPr>
          <p:cNvPr id="14" name="コンテンツ プレースホルダー 2"/>
          <p:cNvSpPr>
            <a:spLocks noGrp="1"/>
          </p:cNvSpPr>
          <p:nvPr>
            <p:ph idx="1"/>
          </p:nvPr>
        </p:nvSpPr>
        <p:spPr>
          <a:xfrm>
            <a:off x="0" y="867161"/>
            <a:ext cx="9127804" cy="5383983"/>
          </a:xfrm>
        </p:spPr>
        <p:txBody>
          <a:bodyPr>
            <a:noAutofit/>
          </a:bodyPr>
          <a:lstStyle/>
          <a:p>
            <a:pPr marL="168524" indent="-168524">
              <a:buNone/>
            </a:pPr>
            <a:r>
              <a:rPr lang="ja-JP" altLang="en-US" sz="1662" dirty="0"/>
              <a:t>○　水道施設運営等事業に関しては、</a:t>
            </a:r>
            <a:r>
              <a:rPr lang="ja-JP" altLang="en-US" sz="1662" u="sng" dirty="0"/>
              <a:t>厚生労働大臣認可の水道事業者等であるか都道府県知事認可の水道事業者等であるかを問わず、厚生労働大臣に対して申請を行い、水道施設運営権の設定の許可を受ける</a:t>
            </a:r>
            <a:r>
              <a:rPr lang="ja-JP" altLang="en-US" sz="1662" dirty="0"/>
              <a:t>ものである。</a:t>
            </a:r>
            <a:endParaRPr lang="en-US" altLang="ja-JP" sz="1662" dirty="0"/>
          </a:p>
          <a:p>
            <a:pPr marL="168524" indent="-168524">
              <a:buNone/>
            </a:pPr>
            <a:endParaRPr lang="en-US" altLang="ja-JP" sz="1662" dirty="0"/>
          </a:p>
          <a:p>
            <a:pPr marL="168524" indent="-168524">
              <a:buNone/>
            </a:pPr>
            <a:r>
              <a:rPr lang="ja-JP" altLang="en-US" sz="1662" dirty="0"/>
              <a:t>○　そのため、水道施設運営等事業を実施する都道府県知事認可の水道事業者等においては、申請に当たり、</a:t>
            </a:r>
            <a:r>
              <a:rPr lang="ja-JP" altLang="en-US" sz="1662" u="sng" dirty="0"/>
              <a:t>事前に水道事業等の認可権を有する都道府県と必要な情報共有</a:t>
            </a:r>
            <a:r>
              <a:rPr lang="ja-JP" altLang="en-US" sz="1662" dirty="0"/>
              <a:t>を実施されたい。</a:t>
            </a:r>
            <a:endParaRPr lang="en-US" altLang="ja-JP" sz="1662" dirty="0"/>
          </a:p>
          <a:p>
            <a:pPr marL="168524" indent="-168524">
              <a:buNone/>
            </a:pPr>
            <a:endParaRPr lang="ja-JP" altLang="en-US" sz="1662" dirty="0"/>
          </a:p>
          <a:p>
            <a:pPr marL="168524" indent="-168524">
              <a:buNone/>
            </a:pPr>
            <a:r>
              <a:rPr lang="ja-JP" altLang="en-US" sz="1662" dirty="0"/>
              <a:t>○　この場合、水道施設運営等事業を実施する地方公共団体は、ＰＦＩ法第５条及び第</a:t>
            </a:r>
            <a:r>
              <a:rPr lang="en-US" altLang="ja-JP" sz="1662" dirty="0"/>
              <a:t>17</a:t>
            </a:r>
            <a:r>
              <a:rPr lang="ja-JP" altLang="en-US" sz="1662" dirty="0"/>
              <a:t>条の規定により、実施方針を策定する必要がある。同方針の策定に当たっては、</a:t>
            </a:r>
            <a:r>
              <a:rPr lang="ja-JP" altLang="en-US" sz="1662" u="sng" dirty="0"/>
              <a:t>水道施設運営等事業の設定の許可に係る事務を行う厚生労働省と当該実施方針の内容について事前に十分協議</a:t>
            </a:r>
            <a:r>
              <a:rPr lang="ja-JP" altLang="en-US" sz="1662" dirty="0"/>
              <a:t>されたい。</a:t>
            </a:r>
            <a:endParaRPr lang="en-US" altLang="ja-JP" sz="1662" dirty="0"/>
          </a:p>
          <a:p>
            <a:pPr marL="168524" indent="-168524">
              <a:buNone/>
            </a:pPr>
            <a:endParaRPr lang="ja-JP" altLang="en-US" sz="1662" dirty="0"/>
          </a:p>
          <a:p>
            <a:pPr marL="168524" indent="-168524">
              <a:buNone/>
            </a:pPr>
            <a:r>
              <a:rPr lang="ja-JP" altLang="en-US" sz="1662" dirty="0"/>
              <a:t>○　また、都道府県知事認可の水道事業者等が水道施設運営等事業を実施する場合においては、厚生労働省は、都道府県とも十分に連携を図りながら、水道施設運営権の設定の許可を行う予定であるので、都道府県におかれては、許可に必要な書類の提供等について協力をお願いしたい。</a:t>
            </a:r>
          </a:p>
          <a:p>
            <a:pPr marL="168524" indent="-168524">
              <a:buNone/>
            </a:pPr>
            <a:endParaRPr lang="en-US" altLang="ja-JP" sz="1662" dirty="0"/>
          </a:p>
          <a:p>
            <a:pPr marL="168524" indent="-168524">
              <a:buNone/>
            </a:pPr>
            <a:r>
              <a:rPr lang="ja-JP" altLang="en-US" sz="1662" dirty="0"/>
              <a:t>○　このほか、水道施設運営等事業を実施するためにＰＦＩ法上必要な手続きについては、内閣府民間資金等活用事業推進室と事前に十分に協議されたい。その際、厚生労働省とも必要な情報共有を実施されたい。</a:t>
            </a:r>
          </a:p>
        </p:txBody>
      </p:sp>
      <p:sp>
        <p:nvSpPr>
          <p:cNvPr id="3" name="スライド番号プレースホルダー 2"/>
          <p:cNvSpPr>
            <a:spLocks noGrp="1"/>
          </p:cNvSpPr>
          <p:nvPr>
            <p:ph type="sldNum" sz="quarter" idx="4"/>
          </p:nvPr>
        </p:nvSpPr>
        <p:spPr/>
        <p:txBody>
          <a:bodyPr/>
          <a:lstStyle/>
          <a:p>
            <a:pPr>
              <a:defRPr/>
            </a:pPr>
            <a:fld id="{B4EBB0DA-BF6C-4129-87A0-EA8FF391626F}" type="slidenum">
              <a:rPr lang="ja-JP" altLang="en-US" smtClean="0">
                <a:solidFill>
                  <a:prstClr val="black">
                    <a:tint val="75000"/>
                  </a:prstClr>
                </a:solidFill>
              </a:rPr>
              <a:pPr>
                <a:defRPr/>
              </a:pPr>
              <a:t>91</a:t>
            </a:fld>
            <a:endParaRPr lang="ja-JP" altLang="en-US" dirty="0">
              <a:solidFill>
                <a:prstClr val="black">
                  <a:tint val="75000"/>
                </a:prstClr>
              </a:solidFill>
            </a:endParaRPr>
          </a:p>
        </p:txBody>
      </p:sp>
    </p:spTree>
    <p:extLst>
      <p:ext uri="{BB962C8B-B14F-4D97-AF65-F5344CB8AC3E}">
        <p14:creationId xmlns:p14="http://schemas.microsoft.com/office/powerpoint/2010/main" val="397527776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17990" y="605651"/>
            <a:ext cx="8508021" cy="2259943"/>
          </a:xfrm>
          <a:ln w="28575">
            <a:solidFill>
              <a:schemeClr val="tx1"/>
            </a:solidFill>
          </a:ln>
        </p:spPr>
        <p:txBody>
          <a:bodyPr anchor="ctr">
            <a:normAutofit/>
          </a:bodyPr>
          <a:lstStyle/>
          <a:p>
            <a:pPr>
              <a:buFont typeface="Wingdings" panose="05000000000000000000" pitchFamily="2" charset="2"/>
              <a:buChar char="u"/>
            </a:pPr>
            <a:r>
              <a:rPr lang="ja-JP" altLang="en-US" sz="1292" dirty="0"/>
              <a:t>水道事業者等（地方自治体）が、</a:t>
            </a:r>
            <a:r>
              <a:rPr lang="en-US" altLang="ja-JP" sz="1292" dirty="0"/>
              <a:t>PFI</a:t>
            </a:r>
            <a:r>
              <a:rPr lang="ja-JP" altLang="en-US" sz="1292" dirty="0"/>
              <a:t>法に基づき民間事業者の業務内容や経営状況について定期的にモニタリングを行い、早期に問題を指摘し、改善を要求。</a:t>
            </a:r>
          </a:p>
          <a:p>
            <a:pPr>
              <a:buFont typeface="Wingdings" panose="05000000000000000000" pitchFamily="2" charset="2"/>
              <a:buChar char="u"/>
            </a:pPr>
            <a:r>
              <a:rPr lang="ja-JP" altLang="en-US" sz="1292" dirty="0"/>
              <a:t>これに加え、改正水道法に基づき、地方自治体が運営権者の業務及び経理の状況を確認する適切な体制を確保し、確認事項及び頻度が具体的に定めていることを厚生労働大臣が確認した上で許可するとともに、厚生労働省が直接、報告徴収・立入検査を実施。</a:t>
            </a:r>
          </a:p>
          <a:p>
            <a:pPr marL="413249" indent="-84994">
              <a:buNone/>
              <a:tabLst>
                <a:tab pos="1072688" algn="l"/>
              </a:tabLst>
            </a:pPr>
            <a:r>
              <a:rPr lang="ja-JP" altLang="en-US" sz="1108" dirty="0"/>
              <a:t>○水道技術管理者又は同等以上の技能を有する者が業務の実施状況を確認し、財務に関する知識・経験を有する者が経理の状況を確認すること。</a:t>
            </a:r>
          </a:p>
          <a:p>
            <a:pPr marL="413249" indent="-84994">
              <a:buNone/>
              <a:tabLst>
                <a:tab pos="1072688" algn="l"/>
              </a:tabLst>
            </a:pPr>
            <a:r>
              <a:rPr lang="ja-JP" altLang="en-US" sz="1108" dirty="0"/>
              <a:t>○研修等の実施や水道施設運営権者等に継続的に人員派遣を行うこと等、モニタリングの実施に必要な専門的知見を維持するための措置が定められていること。</a:t>
            </a:r>
          </a:p>
          <a:p>
            <a:pPr marL="413249" indent="-84994">
              <a:buNone/>
              <a:tabLst>
                <a:tab pos="1072688" algn="l"/>
              </a:tabLst>
            </a:pPr>
            <a:r>
              <a:rPr lang="ja-JP" altLang="en-US" sz="1108" dirty="0"/>
              <a:t>○業務の実施状況を網羅的に確認できる測定指標を含む確認事項が設定されていること。公認会計士等による監査済みの財務諸表等の提出を運営権者に義務付けていること。水道の基盤の強化の進捗を確認する測定指標が設定されていること。</a:t>
            </a:r>
          </a:p>
        </p:txBody>
      </p:sp>
      <p:sp>
        <p:nvSpPr>
          <p:cNvPr id="26" name="テキスト ボックス 25"/>
          <p:cNvSpPr txBox="1"/>
          <p:nvPr/>
        </p:nvSpPr>
        <p:spPr>
          <a:xfrm>
            <a:off x="251521" y="4575562"/>
            <a:ext cx="3198311" cy="262829"/>
          </a:xfrm>
          <a:prstGeom prst="rect">
            <a:avLst/>
          </a:prstGeom>
          <a:noFill/>
        </p:spPr>
        <p:txBody>
          <a:bodyPr wrap="none" rtlCol="0">
            <a:spAutoFit/>
          </a:bodyPr>
          <a:lstStyle/>
          <a:p>
            <a:r>
              <a:rPr lang="ja-JP" altLang="en-US" sz="1108" dirty="0"/>
              <a:t>　　＜水道におけるモニタリングの実施方法の例＞</a:t>
            </a:r>
          </a:p>
        </p:txBody>
      </p:sp>
      <p:pic>
        <p:nvPicPr>
          <p:cNvPr id="27" name="図 26"/>
          <p:cNvPicPr>
            <a:picLocks noChangeAspect="1"/>
          </p:cNvPicPr>
          <p:nvPr/>
        </p:nvPicPr>
        <p:blipFill>
          <a:blip r:embed="rId2"/>
          <a:stretch>
            <a:fillRect/>
          </a:stretch>
        </p:blipFill>
        <p:spPr>
          <a:xfrm>
            <a:off x="226550" y="4793194"/>
            <a:ext cx="4719294" cy="2108780"/>
          </a:xfrm>
          <a:prstGeom prst="rect">
            <a:avLst/>
          </a:prstGeom>
        </p:spPr>
      </p:pic>
      <p:pic>
        <p:nvPicPr>
          <p:cNvPr id="28" name="図 27"/>
          <p:cNvPicPr>
            <a:picLocks noChangeAspect="1"/>
          </p:cNvPicPr>
          <p:nvPr/>
        </p:nvPicPr>
        <p:blipFill>
          <a:blip r:embed="rId3"/>
          <a:stretch>
            <a:fillRect/>
          </a:stretch>
        </p:blipFill>
        <p:spPr>
          <a:xfrm>
            <a:off x="4387738" y="4793192"/>
            <a:ext cx="4626101" cy="2108782"/>
          </a:xfrm>
          <a:prstGeom prst="rect">
            <a:avLst/>
          </a:prstGeom>
        </p:spPr>
      </p:pic>
      <p:pic>
        <p:nvPicPr>
          <p:cNvPr id="2" name="図 1"/>
          <p:cNvPicPr>
            <a:picLocks noChangeAspect="1"/>
          </p:cNvPicPr>
          <p:nvPr/>
        </p:nvPicPr>
        <p:blipFill>
          <a:blip r:embed="rId4"/>
          <a:stretch>
            <a:fillRect/>
          </a:stretch>
        </p:blipFill>
        <p:spPr>
          <a:xfrm>
            <a:off x="1248554" y="2839294"/>
            <a:ext cx="6602701" cy="1787200"/>
          </a:xfrm>
          <a:prstGeom prst="rect">
            <a:avLst/>
          </a:prstGeom>
        </p:spPr>
      </p:pic>
      <p:sp>
        <p:nvSpPr>
          <p:cNvPr id="14" name="正方形/長方形 13"/>
          <p:cNvSpPr/>
          <p:nvPr/>
        </p:nvSpPr>
        <p:spPr>
          <a:xfrm>
            <a:off x="0" y="99177"/>
            <a:ext cx="9144000" cy="440005"/>
          </a:xfrm>
          <a:prstGeom prst="rect">
            <a:avLst/>
          </a:prstGeom>
          <a:solidFill>
            <a:srgbClr val="002060"/>
          </a:solidFill>
          <a:ln w="25400" cap="flat" cmpd="sng" algn="ctr">
            <a:noFill/>
            <a:prstDash val="solid"/>
          </a:ln>
          <a:effectLst/>
        </p:spPr>
        <p:txBody>
          <a:bodyPr rtlCol="0" anchor="ctr"/>
          <a:lstStyle/>
          <a:p>
            <a:pPr algn="ctr" defTabSz="984763">
              <a:lnSpc>
                <a:spcPct val="90000"/>
              </a:lnSpc>
              <a:spcBef>
                <a:spcPct val="0"/>
              </a:spcBef>
              <a:spcAft>
                <a:spcPct val="35000"/>
              </a:spcAft>
            </a:pPr>
            <a:r>
              <a:rPr lang="ja-JP" altLang="en-US" sz="2215" dirty="0">
                <a:solidFill>
                  <a:schemeClr val="bg1"/>
                </a:solidFill>
              </a:rPr>
              <a:t>水道事業者等によるモニタリング</a:t>
            </a:r>
          </a:p>
        </p:txBody>
      </p:sp>
      <p:sp>
        <p:nvSpPr>
          <p:cNvPr id="5" name="スライド番号プレースホルダー 4"/>
          <p:cNvSpPr>
            <a:spLocks noGrp="1"/>
          </p:cNvSpPr>
          <p:nvPr>
            <p:ph type="sldNum" sz="quarter" idx="4"/>
          </p:nvPr>
        </p:nvSpPr>
        <p:spPr/>
        <p:txBody>
          <a:bodyPr/>
          <a:lstStyle/>
          <a:p>
            <a:pPr>
              <a:defRPr/>
            </a:pPr>
            <a:fld id="{B4EBB0DA-BF6C-4129-87A0-EA8FF391626F}" type="slidenum">
              <a:rPr lang="ja-JP" altLang="en-US" smtClean="0">
                <a:solidFill>
                  <a:prstClr val="black">
                    <a:tint val="75000"/>
                  </a:prstClr>
                </a:solidFill>
              </a:rPr>
              <a:pPr>
                <a:defRPr/>
              </a:pPr>
              <a:t>92</a:t>
            </a:fld>
            <a:endParaRPr lang="ja-JP" altLang="en-US" dirty="0">
              <a:solidFill>
                <a:prstClr val="black">
                  <a:tint val="75000"/>
                </a:prstClr>
              </a:solidFill>
            </a:endParaRPr>
          </a:p>
        </p:txBody>
      </p:sp>
    </p:spTree>
    <p:extLst>
      <p:ext uri="{BB962C8B-B14F-4D97-AF65-F5344CB8AC3E}">
        <p14:creationId xmlns:p14="http://schemas.microsoft.com/office/powerpoint/2010/main" val="298986408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238492"/>
            <a:ext cx="9136492" cy="522659"/>
          </a:xfrm>
          <a:prstGeom prst="rect">
            <a:avLst/>
          </a:prstGeom>
          <a:solidFill>
            <a:srgbClr val="002060"/>
          </a:solidFill>
          <a:ln w="25400" cap="flat" cmpd="sng" algn="ctr">
            <a:noFill/>
            <a:prstDash val="solid"/>
          </a:ln>
          <a:effectLst/>
        </p:spPr>
        <p:txBody>
          <a:bodyPr rtlCol="0" anchor="ctr"/>
          <a:lstStyle/>
          <a:p>
            <a:pPr algn="ctr" defTabSz="984763">
              <a:lnSpc>
                <a:spcPct val="90000"/>
              </a:lnSpc>
              <a:spcBef>
                <a:spcPct val="0"/>
              </a:spcBef>
              <a:spcAft>
                <a:spcPct val="35000"/>
              </a:spcAft>
            </a:pPr>
            <a:r>
              <a:rPr lang="ja-JP" altLang="en-US" sz="2215" dirty="0">
                <a:solidFill>
                  <a:schemeClr val="bg1"/>
                </a:solidFill>
              </a:rPr>
              <a:t>水道施設運営権者に対するモニタリング</a:t>
            </a:r>
            <a:r>
              <a:rPr lang="ja-JP" altLang="en-US" sz="2215" dirty="0">
                <a:solidFill>
                  <a:schemeClr val="bg1"/>
                </a:solidFill>
                <a:latin typeface="Calibri"/>
                <a:ea typeface="ＭＳ Ｐゴシック" panose="020B0600070205080204" pitchFamily="50" charset="-128"/>
              </a:rPr>
              <a:t>の留意事項</a:t>
            </a:r>
          </a:p>
        </p:txBody>
      </p:sp>
      <p:sp>
        <p:nvSpPr>
          <p:cNvPr id="14" name="コンテンツ プレースホルダー 2"/>
          <p:cNvSpPr>
            <a:spLocks noGrp="1"/>
          </p:cNvSpPr>
          <p:nvPr>
            <p:ph idx="1"/>
          </p:nvPr>
        </p:nvSpPr>
        <p:spPr>
          <a:xfrm>
            <a:off x="8688" y="969650"/>
            <a:ext cx="9127804" cy="5383983"/>
          </a:xfrm>
        </p:spPr>
        <p:txBody>
          <a:bodyPr>
            <a:normAutofit/>
          </a:bodyPr>
          <a:lstStyle/>
          <a:p>
            <a:pPr marL="168524" indent="-168524">
              <a:buNone/>
            </a:pPr>
            <a:r>
              <a:rPr lang="ja-JP" altLang="en-US" sz="1662" dirty="0">
                <a:latin typeface="+mj-ea"/>
                <a:ea typeface="+mj-ea"/>
              </a:rPr>
              <a:t>○　水道施設運営等事業による水道施設の適切な運転管理や健全な経営を確保する観点から、水道事業者等は、水道施設運営権者にセルフモニタリングを実施させるとともに、ＰＦＩ法に基づき、自ら水道施設運営権者に対して適切なモニタリングを継続的に実施することが必要である。</a:t>
            </a:r>
            <a:endParaRPr lang="en-US" altLang="ja-JP" sz="1662" dirty="0">
              <a:latin typeface="+mj-ea"/>
              <a:ea typeface="+mj-ea"/>
            </a:endParaRPr>
          </a:p>
          <a:p>
            <a:pPr marL="168524" indent="-168524">
              <a:buNone/>
            </a:pPr>
            <a:endParaRPr lang="ja-JP" altLang="en-US" sz="1662" dirty="0">
              <a:latin typeface="+mj-ea"/>
              <a:ea typeface="+mj-ea"/>
            </a:endParaRPr>
          </a:p>
          <a:p>
            <a:pPr marL="168524" indent="-168524">
              <a:buNone/>
            </a:pPr>
            <a:r>
              <a:rPr lang="ja-JP" altLang="en-US" sz="1662" dirty="0">
                <a:latin typeface="+mj-ea"/>
                <a:ea typeface="+mj-ea"/>
              </a:rPr>
              <a:t>○　今回の法改正では、この水道事業者等によるモニタリングに加え、厚生労働大臣が直接水道施設運営権者に対して報告徴収及び立入検査を行うこととした（法第</a:t>
            </a:r>
            <a:r>
              <a:rPr lang="en-US" altLang="ja-JP" sz="1662" dirty="0">
                <a:latin typeface="+mj-ea"/>
                <a:ea typeface="+mj-ea"/>
              </a:rPr>
              <a:t>24</a:t>
            </a:r>
            <a:r>
              <a:rPr lang="ja-JP" altLang="en-US" sz="1662" dirty="0">
                <a:latin typeface="+mj-ea"/>
                <a:ea typeface="+mj-ea"/>
              </a:rPr>
              <a:t>条の８の規定に基づき読み替えられた法第</a:t>
            </a:r>
            <a:r>
              <a:rPr lang="en-US" altLang="ja-JP" sz="1662" dirty="0">
                <a:latin typeface="+mj-ea"/>
                <a:ea typeface="+mj-ea"/>
              </a:rPr>
              <a:t>39</a:t>
            </a:r>
            <a:r>
              <a:rPr lang="ja-JP" altLang="en-US" sz="1662" dirty="0">
                <a:latin typeface="+mj-ea"/>
                <a:ea typeface="+mj-ea"/>
              </a:rPr>
              <a:t>条）。</a:t>
            </a:r>
            <a:endParaRPr lang="en-US" altLang="ja-JP" sz="1662" dirty="0">
              <a:latin typeface="+mj-ea"/>
              <a:ea typeface="+mj-ea"/>
            </a:endParaRPr>
          </a:p>
          <a:p>
            <a:pPr marL="168524" indent="-168524">
              <a:buNone/>
            </a:pPr>
            <a:endParaRPr lang="ja-JP" altLang="en-US" sz="1662" dirty="0">
              <a:latin typeface="+mj-ea"/>
              <a:ea typeface="+mj-ea"/>
            </a:endParaRPr>
          </a:p>
          <a:p>
            <a:pPr marL="168524" indent="-168524">
              <a:buNone/>
            </a:pPr>
            <a:r>
              <a:rPr lang="ja-JP" altLang="en-US" sz="1662" dirty="0">
                <a:latin typeface="+mj-ea"/>
                <a:ea typeface="+mj-ea"/>
              </a:rPr>
              <a:t>○　</a:t>
            </a:r>
            <a:r>
              <a:rPr lang="ja-JP" altLang="en-US" sz="1662" u="sng" dirty="0">
                <a:latin typeface="+mj-ea"/>
                <a:ea typeface="+mj-ea"/>
              </a:rPr>
              <a:t>都道府県知事認可の水道事業者等が水道施設運営等事業を実施する場合、水道事業者等の監督、報告徴収・立入検査は当該都道府県知事、水道施設運営権者の監督、報告徴収・立入検査は厚生労働大臣が行うものであることから、都道府県及び当該水道事業者等の協力が不可欠である。</a:t>
            </a:r>
            <a:endParaRPr lang="en-US" altLang="ja-JP" sz="1662" u="sng" dirty="0">
              <a:latin typeface="+mj-ea"/>
              <a:ea typeface="+mj-ea"/>
            </a:endParaRPr>
          </a:p>
          <a:p>
            <a:pPr marL="168524" indent="-168524">
              <a:buNone/>
            </a:pPr>
            <a:endParaRPr lang="en-US" altLang="ja-JP" sz="1662" u="sng" dirty="0">
              <a:latin typeface="+mj-ea"/>
              <a:ea typeface="+mj-ea"/>
            </a:endParaRPr>
          </a:p>
          <a:p>
            <a:pPr marL="168524" indent="-168524">
              <a:buNone/>
            </a:pPr>
            <a:r>
              <a:rPr lang="ja-JP" altLang="en-US" sz="1662" dirty="0">
                <a:latin typeface="+mj-ea"/>
                <a:ea typeface="+mj-ea"/>
              </a:rPr>
              <a:t>○　これらの監督等に当たって確認が必要となる資料の提供や立入検査の立ち会い等、必要な協力をお願いしたい。</a:t>
            </a:r>
          </a:p>
        </p:txBody>
      </p:sp>
      <p:sp>
        <p:nvSpPr>
          <p:cNvPr id="3" name="スライド番号プレースホルダー 2"/>
          <p:cNvSpPr>
            <a:spLocks noGrp="1"/>
          </p:cNvSpPr>
          <p:nvPr>
            <p:ph type="sldNum" sz="quarter" idx="4"/>
          </p:nvPr>
        </p:nvSpPr>
        <p:spPr/>
        <p:txBody>
          <a:bodyPr/>
          <a:lstStyle/>
          <a:p>
            <a:pPr>
              <a:defRPr/>
            </a:pPr>
            <a:fld id="{B4EBB0DA-BF6C-4129-87A0-EA8FF391626F}" type="slidenum">
              <a:rPr lang="ja-JP" altLang="en-US" smtClean="0">
                <a:solidFill>
                  <a:prstClr val="black">
                    <a:tint val="75000"/>
                  </a:prstClr>
                </a:solidFill>
              </a:rPr>
              <a:pPr>
                <a:defRPr/>
              </a:pPr>
              <a:t>93</a:t>
            </a:fld>
            <a:endParaRPr lang="ja-JP" altLang="en-US" dirty="0">
              <a:solidFill>
                <a:prstClr val="black">
                  <a:tint val="75000"/>
                </a:prstClr>
              </a:solidFill>
            </a:endParaRPr>
          </a:p>
        </p:txBody>
      </p:sp>
    </p:spTree>
    <p:extLst>
      <p:ext uri="{BB962C8B-B14F-4D97-AF65-F5344CB8AC3E}">
        <p14:creationId xmlns:p14="http://schemas.microsoft.com/office/powerpoint/2010/main" val="229971205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384457" y="2033152"/>
            <a:ext cx="8503037" cy="1423854"/>
          </a:xfrm>
          <a:prstGeom prst="roundRect">
            <a:avLst>
              <a:gd name="adj" fmla="val 6129"/>
            </a:avLst>
          </a:prstGeom>
          <a:ln w="9525"/>
        </p:spPr>
        <p:style>
          <a:lnRef idx="2">
            <a:schemeClr val="accent1"/>
          </a:lnRef>
          <a:fillRef idx="1">
            <a:schemeClr val="lt1"/>
          </a:fillRef>
          <a:effectRef idx="0">
            <a:schemeClr val="accent1"/>
          </a:effectRef>
          <a:fontRef idx="minor">
            <a:schemeClr val="dk1"/>
          </a:fontRef>
        </p:style>
        <p:txBody>
          <a:bodyPr lIns="61350" tIns="61350" rIns="61350" bIns="61350" rtlCol="0" anchor="t"/>
          <a:lstStyle/>
          <a:p>
            <a:pPr marL="168524" indent="-168524"/>
            <a:r>
              <a:rPr lang="ja-JP" altLang="en-US" sz="1193" dirty="0">
                <a:latin typeface="+mn-ea"/>
              </a:rPr>
              <a:t>○　</a:t>
            </a:r>
            <a:r>
              <a:rPr lang="ja-JP" altLang="ja-JP" sz="1193" dirty="0">
                <a:latin typeface="+mn-ea"/>
              </a:rPr>
              <a:t>全国の水道事業者等の集まりである（公社）日本水道協会が、災害の程度に応じて、都道府県や地方支部などの単位で広域的な応援体制を構築。</a:t>
            </a:r>
            <a:r>
              <a:rPr lang="ja-JP" altLang="en-US" sz="1193" dirty="0">
                <a:latin typeface="+mn-ea"/>
              </a:rPr>
              <a:t>水道施設運営等事業</a:t>
            </a:r>
            <a:r>
              <a:rPr lang="ja-JP" altLang="ja-JP" sz="1193" dirty="0"/>
              <a:t>においては、水道法に基づく認可を有する水道事業者</a:t>
            </a:r>
            <a:r>
              <a:rPr lang="ja-JP" altLang="en-US" sz="1193" dirty="0"/>
              <a:t>等</a:t>
            </a:r>
            <a:r>
              <a:rPr lang="ja-JP" altLang="ja-JP" sz="1193" dirty="0"/>
              <a:t>は、地方自治体のまま</a:t>
            </a:r>
            <a:r>
              <a:rPr lang="ja-JP" altLang="en-US" sz="1193" dirty="0"/>
              <a:t>であ</a:t>
            </a:r>
            <a:r>
              <a:rPr lang="ja-JP" altLang="ja-JP" sz="1193" dirty="0"/>
              <a:t>り、これまでと変わらないため、災害時の連携は基本的にこの枠組み</a:t>
            </a:r>
            <a:r>
              <a:rPr lang="ja-JP" altLang="en-US" sz="1193" dirty="0"/>
              <a:t>等</a:t>
            </a:r>
            <a:r>
              <a:rPr lang="ja-JP" altLang="ja-JP" sz="1193" dirty="0"/>
              <a:t>で</a:t>
            </a:r>
            <a:r>
              <a:rPr lang="ja-JP" altLang="en-US" sz="1193" dirty="0"/>
              <a:t>実施。</a:t>
            </a:r>
            <a:endParaRPr lang="en-US" altLang="ja-JP" sz="1193" dirty="0"/>
          </a:p>
          <a:p>
            <a:pPr marL="168524" indent="-168524"/>
            <a:endParaRPr lang="en-US" altLang="ja-JP" sz="738" dirty="0">
              <a:latin typeface="+mn-ea"/>
            </a:endParaRPr>
          </a:p>
          <a:p>
            <a:pPr marL="168524" indent="-168524"/>
            <a:r>
              <a:rPr lang="ja-JP" altLang="en-US" sz="1193" dirty="0"/>
              <a:t>○　水道事業者等は、重要な意思決定や他の水道事業者等との相互応援に係る外部関係者との連絡調整を行う。</a:t>
            </a:r>
            <a:endParaRPr lang="ja-JP" altLang="ja-JP" sz="1193" dirty="0">
              <a:latin typeface="+mn-ea"/>
            </a:endParaRPr>
          </a:p>
          <a:p>
            <a:pPr marL="168524" indent="-168524">
              <a:lnSpc>
                <a:spcPts val="886"/>
              </a:lnSpc>
            </a:pPr>
            <a:endParaRPr lang="en-US" altLang="ja-JP" sz="738" dirty="0">
              <a:latin typeface="+mn-ea"/>
            </a:endParaRPr>
          </a:p>
          <a:p>
            <a:pPr marL="168524" indent="-168524"/>
            <a:r>
              <a:rPr lang="ja-JP" altLang="en-US" sz="1193" dirty="0"/>
              <a:t>○　運営権者は事前に定めた指揮命令系統に沿って対応するとともに、水道事業者等が必要と判断した場合、水道事業者等の指示に従い対応する。</a:t>
            </a:r>
            <a:endParaRPr lang="en-US" altLang="ja-JP" sz="1193" dirty="0"/>
          </a:p>
        </p:txBody>
      </p:sp>
      <p:sp>
        <p:nvSpPr>
          <p:cNvPr id="18" name="角丸四角形 17"/>
          <p:cNvSpPr/>
          <p:nvPr/>
        </p:nvSpPr>
        <p:spPr>
          <a:xfrm>
            <a:off x="323791" y="1852558"/>
            <a:ext cx="3450583" cy="22849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ja-JP" altLang="en-US" sz="1292" dirty="0">
                <a:solidFill>
                  <a:schemeClr val="tx1"/>
                </a:solidFill>
                <a:latin typeface="メイリオ" panose="020B0604030504040204" pitchFamily="50" charset="-128"/>
                <a:ea typeface="メイリオ" panose="020B0604030504040204" pitchFamily="50" charset="-128"/>
              </a:rPr>
              <a:t>１</a:t>
            </a:r>
            <a:r>
              <a:rPr lang="en-US" altLang="ja-JP" sz="1292" dirty="0">
                <a:solidFill>
                  <a:schemeClr val="tx1"/>
                </a:solidFill>
                <a:latin typeface="メイリオ" panose="020B0604030504040204" pitchFamily="50" charset="-128"/>
                <a:ea typeface="メイリオ" panose="020B0604030504040204" pitchFamily="50" charset="-128"/>
              </a:rPr>
              <a:t>.</a:t>
            </a:r>
            <a:r>
              <a:rPr lang="ja-JP" altLang="en-US" sz="1292" dirty="0">
                <a:latin typeface="メイリオ" panose="020B0604030504040204" pitchFamily="50" charset="-128"/>
                <a:ea typeface="メイリオ" panose="020B0604030504040204" pitchFamily="50" charset="-128"/>
              </a:rPr>
              <a:t>災害時の協力体制</a:t>
            </a:r>
            <a:endParaRPr lang="en-US" altLang="ja-JP" sz="1292" dirty="0">
              <a:solidFill>
                <a:schemeClr val="tx1"/>
              </a:solidFill>
              <a:latin typeface="メイリオ" panose="020B0604030504040204" pitchFamily="50" charset="-128"/>
              <a:ea typeface="メイリオ" panose="020B0604030504040204" pitchFamily="50" charset="-128"/>
            </a:endParaRPr>
          </a:p>
        </p:txBody>
      </p:sp>
      <p:sp>
        <p:nvSpPr>
          <p:cNvPr id="19" name="角丸四角形 18"/>
          <p:cNvSpPr/>
          <p:nvPr/>
        </p:nvSpPr>
        <p:spPr>
          <a:xfrm>
            <a:off x="384457" y="3694876"/>
            <a:ext cx="8503037" cy="930565"/>
          </a:xfrm>
          <a:prstGeom prst="roundRect">
            <a:avLst>
              <a:gd name="adj" fmla="val 6129"/>
            </a:avLst>
          </a:prstGeom>
          <a:ln w="9525"/>
        </p:spPr>
        <p:style>
          <a:lnRef idx="2">
            <a:schemeClr val="accent1"/>
          </a:lnRef>
          <a:fillRef idx="1">
            <a:schemeClr val="lt1"/>
          </a:fillRef>
          <a:effectRef idx="0">
            <a:schemeClr val="accent1"/>
          </a:effectRef>
          <a:fontRef idx="minor">
            <a:schemeClr val="dk1"/>
          </a:fontRef>
        </p:style>
        <p:txBody>
          <a:bodyPr lIns="61350" tIns="61350" rIns="61350" bIns="61350" rtlCol="0" anchor="t"/>
          <a:lstStyle/>
          <a:p>
            <a:pPr marL="168524" indent="-168524" latinLnBrk="1"/>
            <a:r>
              <a:rPr lang="ja-JP" altLang="en-US" sz="1193" dirty="0">
                <a:latin typeface="+mn-ea"/>
              </a:rPr>
              <a:t>○　</a:t>
            </a:r>
            <a:r>
              <a:rPr lang="ja-JP" altLang="ja-JP" sz="1193" dirty="0">
                <a:latin typeface="+mn-ea"/>
              </a:rPr>
              <a:t>災害時の対応をどこまでを</a:t>
            </a:r>
            <a:r>
              <a:rPr lang="ja-JP" altLang="en-US" sz="1193" dirty="0">
                <a:latin typeface="+mn-ea"/>
              </a:rPr>
              <a:t>運営権者</a:t>
            </a:r>
            <a:r>
              <a:rPr lang="ja-JP" altLang="ja-JP" sz="1193" dirty="0">
                <a:latin typeface="+mn-ea"/>
              </a:rPr>
              <a:t>に委ねるかについては、あらかじめＰＦＩ法に基づく実施方針及び実施契約で</a:t>
            </a:r>
            <a:r>
              <a:rPr lang="ja-JP" altLang="en-US" sz="1193" dirty="0">
                <a:latin typeface="+mn-ea"/>
              </a:rPr>
              <a:t>決定。</a:t>
            </a:r>
            <a:r>
              <a:rPr lang="ja-JP" altLang="ja-JP" sz="1193" dirty="0">
                <a:latin typeface="+mn-ea"/>
              </a:rPr>
              <a:t>このため、被災した</a:t>
            </a:r>
            <a:r>
              <a:rPr lang="ja-JP" altLang="en-US" sz="1193" dirty="0">
                <a:latin typeface="+mn-ea"/>
              </a:rPr>
              <a:t>地方</a:t>
            </a:r>
            <a:r>
              <a:rPr lang="ja-JP" altLang="ja-JP" sz="1193" dirty="0">
                <a:latin typeface="+mn-ea"/>
              </a:rPr>
              <a:t>自治体への応援を</a:t>
            </a:r>
            <a:r>
              <a:rPr lang="ja-JP" altLang="en-US" sz="1193" dirty="0">
                <a:latin typeface="+mn-ea"/>
              </a:rPr>
              <a:t>運営権者</a:t>
            </a:r>
            <a:r>
              <a:rPr lang="ja-JP" altLang="ja-JP" sz="1193" dirty="0">
                <a:latin typeface="+mn-ea"/>
              </a:rPr>
              <a:t>に行わせることも可能</a:t>
            </a:r>
            <a:r>
              <a:rPr lang="ja-JP" altLang="en-US" sz="1193" dirty="0">
                <a:latin typeface="+mn-ea"/>
              </a:rPr>
              <a:t>。</a:t>
            </a:r>
            <a:endParaRPr lang="en-US" altLang="ja-JP" sz="1193" dirty="0">
              <a:latin typeface="+mn-ea"/>
            </a:endParaRPr>
          </a:p>
          <a:p>
            <a:pPr latinLnBrk="1"/>
            <a:endParaRPr lang="en-US" altLang="ja-JP" sz="738" dirty="0">
              <a:latin typeface="+mn-ea"/>
            </a:endParaRPr>
          </a:p>
          <a:p>
            <a:pPr marL="168524" indent="-168524" latinLnBrk="1"/>
            <a:r>
              <a:rPr lang="ja-JP" altLang="en-US" sz="1193" dirty="0">
                <a:latin typeface="+mn-ea"/>
              </a:rPr>
              <a:t>○　厚生労働大臣は、実施体制が体制図等により明確に定められ、水道事業者等と運営権者の役割分担及び両者の連携方法が明確に位置づけられていることを確認した上で許可。</a:t>
            </a:r>
            <a:endParaRPr lang="en-US" altLang="ja-JP" sz="1193" dirty="0">
              <a:latin typeface="+mn-ea"/>
            </a:endParaRPr>
          </a:p>
        </p:txBody>
      </p:sp>
      <p:sp>
        <p:nvSpPr>
          <p:cNvPr id="20" name="角丸四角形 19"/>
          <p:cNvSpPr/>
          <p:nvPr/>
        </p:nvSpPr>
        <p:spPr>
          <a:xfrm>
            <a:off x="323790" y="3536794"/>
            <a:ext cx="3450583" cy="23017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ja-JP" altLang="en-US" sz="1292" dirty="0">
                <a:solidFill>
                  <a:schemeClr val="tx1"/>
                </a:solidFill>
                <a:latin typeface="メイリオ" panose="020B0604030504040204" pitchFamily="50" charset="-128"/>
                <a:ea typeface="メイリオ" panose="020B0604030504040204" pitchFamily="50" charset="-128"/>
              </a:rPr>
              <a:t>２</a:t>
            </a:r>
            <a:r>
              <a:rPr lang="en-US" altLang="ja-JP" sz="1292" dirty="0">
                <a:solidFill>
                  <a:schemeClr val="tx1"/>
                </a:solidFill>
                <a:latin typeface="メイリオ" panose="020B0604030504040204" pitchFamily="50" charset="-128"/>
                <a:ea typeface="メイリオ" panose="020B0604030504040204" pitchFamily="50" charset="-128"/>
              </a:rPr>
              <a:t>.</a:t>
            </a:r>
            <a:r>
              <a:rPr lang="ja-JP" altLang="en-US" sz="1292" dirty="0">
                <a:latin typeface="メイリオ" panose="020B0604030504040204" pitchFamily="50" charset="-128"/>
                <a:ea typeface="メイリオ" panose="020B0604030504040204" pitchFamily="50" charset="-128"/>
              </a:rPr>
              <a:t>災害時における役割分担</a:t>
            </a:r>
            <a:endParaRPr lang="en-US" altLang="ja-JP" sz="1292" dirty="0">
              <a:solidFill>
                <a:schemeClr val="tx1"/>
              </a:solidFill>
              <a:latin typeface="メイリオ" panose="020B0604030504040204" pitchFamily="50" charset="-128"/>
              <a:ea typeface="メイリオ" panose="020B0604030504040204" pitchFamily="50" charset="-128"/>
            </a:endParaRPr>
          </a:p>
        </p:txBody>
      </p:sp>
      <p:sp>
        <p:nvSpPr>
          <p:cNvPr id="21" name="角丸四角形 20"/>
          <p:cNvSpPr/>
          <p:nvPr/>
        </p:nvSpPr>
        <p:spPr>
          <a:xfrm>
            <a:off x="384457" y="4824847"/>
            <a:ext cx="8503037" cy="1728192"/>
          </a:xfrm>
          <a:prstGeom prst="roundRect">
            <a:avLst>
              <a:gd name="adj" fmla="val 6129"/>
            </a:avLst>
          </a:prstGeom>
          <a:ln w="9525"/>
        </p:spPr>
        <p:style>
          <a:lnRef idx="2">
            <a:schemeClr val="accent1"/>
          </a:lnRef>
          <a:fillRef idx="1">
            <a:schemeClr val="lt1"/>
          </a:fillRef>
          <a:effectRef idx="0">
            <a:schemeClr val="accent1"/>
          </a:effectRef>
          <a:fontRef idx="minor">
            <a:schemeClr val="dk1"/>
          </a:fontRef>
        </p:style>
        <p:txBody>
          <a:bodyPr lIns="61350" tIns="61350" rIns="61350" bIns="61350" rtlCol="0" anchor="t"/>
          <a:lstStyle/>
          <a:p>
            <a:pPr marL="168524" indent="-168524"/>
            <a:r>
              <a:rPr lang="ja-JP" altLang="en-US" sz="1193" dirty="0">
                <a:latin typeface="+mn-ea"/>
              </a:rPr>
              <a:t>○　コ</a:t>
            </a:r>
            <a:r>
              <a:rPr lang="ja-JP" altLang="ja-JP" sz="1193" dirty="0">
                <a:latin typeface="+mn-ea"/>
              </a:rPr>
              <a:t>ンセッション方式を導入した場合においても、水道施設の所有者は地方自治体である</a:t>
            </a:r>
            <a:r>
              <a:rPr lang="ja-JP" altLang="en-US" sz="1193" dirty="0">
                <a:latin typeface="+mn-ea"/>
              </a:rPr>
              <a:t>ため</a:t>
            </a:r>
            <a:r>
              <a:rPr lang="ja-JP" altLang="ja-JP" sz="1193" dirty="0">
                <a:latin typeface="+mn-ea"/>
              </a:rPr>
              <a:t>、施設の復旧に当たり、国からの災害時の財政支援は、従来と同様に</a:t>
            </a:r>
            <a:r>
              <a:rPr lang="ja-JP" altLang="en-US" sz="1193" dirty="0">
                <a:latin typeface="+mn-ea"/>
              </a:rPr>
              <a:t>実施。</a:t>
            </a:r>
            <a:endParaRPr lang="en-US" altLang="ja-JP" sz="1193" dirty="0">
              <a:latin typeface="+mn-ea"/>
            </a:endParaRPr>
          </a:p>
          <a:p>
            <a:endParaRPr lang="en-US" altLang="ja-JP" sz="681" dirty="0">
              <a:latin typeface="+mn-ea"/>
            </a:endParaRPr>
          </a:p>
          <a:p>
            <a:pPr marL="168524" indent="-168524"/>
            <a:r>
              <a:rPr lang="ja-JP" altLang="en-US" sz="1193" dirty="0">
                <a:latin typeface="+mn-ea"/>
              </a:rPr>
              <a:t>○　相互応援に係る費用を含め、災害時における費用負担は実施契約書において明確化。厚生労働大臣は、費用分担が明確であることを確認した上で許可。</a:t>
            </a:r>
          </a:p>
          <a:p>
            <a:pPr latinLnBrk="1"/>
            <a:endParaRPr lang="en-US" altLang="ja-JP" sz="894" dirty="0">
              <a:latin typeface="+mn-ea"/>
            </a:endParaRPr>
          </a:p>
          <a:p>
            <a:pPr latinLnBrk="1"/>
            <a:r>
              <a:rPr lang="ja-JP" altLang="en-US" sz="1023" dirty="0">
                <a:latin typeface="ＭＳ 明朝" panose="02020609040205080304" pitchFamily="17" charset="-128"/>
                <a:ea typeface="ＭＳ 明朝" panose="02020609040205080304" pitchFamily="17" charset="-128"/>
              </a:rPr>
              <a:t>＜例＞浜松市下水道コンセッション事業における災害時における費用負担（実施契約書における記載）</a:t>
            </a:r>
            <a:endParaRPr lang="en-US" altLang="ja-JP" sz="1023" dirty="0">
              <a:latin typeface="ＭＳ 明朝" panose="02020609040205080304" pitchFamily="17" charset="-128"/>
              <a:ea typeface="ＭＳ 明朝" panose="02020609040205080304" pitchFamily="17" charset="-128"/>
            </a:endParaRPr>
          </a:p>
          <a:p>
            <a:pPr latinLnBrk="1"/>
            <a:r>
              <a:rPr lang="ja-JP" altLang="en-US" sz="1023" dirty="0">
                <a:latin typeface="ＭＳ 明朝" panose="02020609040205080304" pitchFamily="17" charset="-128"/>
                <a:ea typeface="ＭＳ 明朝" panose="02020609040205080304" pitchFamily="17" charset="-128"/>
              </a:rPr>
              <a:t>　　　　市の負担：公共土木施設災害復旧事業費国庫負担法に基づく災害復旧事業のうち、工事費用が一定規模以上のもの等</a:t>
            </a:r>
            <a:endParaRPr lang="en-US" altLang="ja-JP" sz="1023" dirty="0">
              <a:latin typeface="ＭＳ 明朝" panose="02020609040205080304" pitchFamily="17" charset="-128"/>
              <a:ea typeface="ＭＳ 明朝" panose="02020609040205080304" pitchFamily="17" charset="-128"/>
            </a:endParaRPr>
          </a:p>
          <a:p>
            <a:pPr latinLnBrk="1"/>
            <a:r>
              <a:rPr lang="ja-JP" altLang="en-US" sz="1023" dirty="0">
                <a:latin typeface="ＭＳ 明朝" panose="02020609040205080304" pitchFamily="17" charset="-128"/>
                <a:ea typeface="ＭＳ 明朝" panose="02020609040205080304" pitchFamily="17" charset="-128"/>
              </a:rPr>
              <a:t>　　　　　　　　　（同法に定める適用除外となる事業以外のもの）</a:t>
            </a:r>
            <a:endParaRPr lang="en-US" altLang="ja-JP" sz="1023" dirty="0">
              <a:latin typeface="ＭＳ 明朝" panose="02020609040205080304" pitchFamily="17" charset="-128"/>
              <a:ea typeface="ＭＳ 明朝" panose="02020609040205080304" pitchFamily="17" charset="-128"/>
            </a:endParaRPr>
          </a:p>
          <a:p>
            <a:pPr latinLnBrk="1"/>
            <a:r>
              <a:rPr lang="ja-JP" altLang="en-US" sz="1023" dirty="0">
                <a:latin typeface="ＭＳ 明朝" panose="02020609040205080304" pitchFamily="17" charset="-128"/>
                <a:ea typeface="ＭＳ 明朝" panose="02020609040205080304" pitchFamily="17" charset="-128"/>
              </a:rPr>
              <a:t>　　　　コンセッション事業者の負担：上記以外の場合</a:t>
            </a:r>
            <a:endParaRPr lang="en-US" altLang="ja-JP" sz="1193" dirty="0">
              <a:latin typeface="+mn-ea"/>
            </a:endParaRPr>
          </a:p>
        </p:txBody>
      </p:sp>
      <p:sp>
        <p:nvSpPr>
          <p:cNvPr id="22" name="角丸四角形 21"/>
          <p:cNvSpPr/>
          <p:nvPr/>
        </p:nvSpPr>
        <p:spPr>
          <a:xfrm>
            <a:off x="326430" y="4668277"/>
            <a:ext cx="3456384" cy="24730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ja-JP" altLang="en-US" sz="1292" dirty="0">
                <a:solidFill>
                  <a:schemeClr val="tx1"/>
                </a:solidFill>
                <a:latin typeface="メイリオ" panose="020B0604030504040204" pitchFamily="50" charset="-128"/>
                <a:ea typeface="メイリオ" panose="020B0604030504040204" pitchFamily="50" charset="-128"/>
              </a:rPr>
              <a:t>３</a:t>
            </a:r>
            <a:r>
              <a:rPr lang="en-US" altLang="ja-JP" sz="1292" dirty="0">
                <a:solidFill>
                  <a:schemeClr val="tx1"/>
                </a:solidFill>
                <a:latin typeface="メイリオ" panose="020B0604030504040204" pitchFamily="50" charset="-128"/>
                <a:ea typeface="メイリオ" panose="020B0604030504040204" pitchFamily="50" charset="-128"/>
              </a:rPr>
              <a:t>.</a:t>
            </a:r>
            <a:r>
              <a:rPr lang="ja-JP" altLang="en-US" sz="1292" dirty="0">
                <a:latin typeface="メイリオ" panose="020B0604030504040204" pitchFamily="50" charset="-128"/>
                <a:ea typeface="メイリオ" panose="020B0604030504040204" pitchFamily="50" charset="-128"/>
              </a:rPr>
              <a:t>災害時の費用分担・財政支援の取り扱い</a:t>
            </a:r>
            <a:endParaRPr lang="en-US" altLang="ja-JP" sz="1292" dirty="0">
              <a:solidFill>
                <a:schemeClr val="tx1"/>
              </a:solidFill>
              <a:latin typeface="メイリオ" panose="020B0604030504040204" pitchFamily="50" charset="-128"/>
              <a:ea typeface="メイリオ" panose="020B0604030504040204" pitchFamily="50" charset="-128"/>
            </a:endParaRPr>
          </a:p>
        </p:txBody>
      </p:sp>
      <p:sp>
        <p:nvSpPr>
          <p:cNvPr id="26" name="正方形/長方形 25"/>
          <p:cNvSpPr/>
          <p:nvPr/>
        </p:nvSpPr>
        <p:spPr>
          <a:xfrm>
            <a:off x="0" y="121635"/>
            <a:ext cx="9144000" cy="522000"/>
          </a:xfrm>
          <a:prstGeom prst="rect">
            <a:avLst/>
          </a:prstGeom>
          <a:solidFill>
            <a:srgbClr val="002060"/>
          </a:solidFill>
          <a:ln w="25400" cap="flat" cmpd="sng" algn="ctr">
            <a:noFill/>
            <a:prstDash val="solid"/>
          </a:ln>
          <a:effectLst/>
        </p:spPr>
        <p:txBody>
          <a:bodyPr rtlCol="0" anchor="ctr"/>
          <a:lstStyle/>
          <a:p>
            <a:pPr algn="ctr" defTabSz="984763">
              <a:lnSpc>
                <a:spcPct val="90000"/>
              </a:lnSpc>
              <a:spcBef>
                <a:spcPct val="0"/>
              </a:spcBef>
              <a:spcAft>
                <a:spcPct val="35000"/>
              </a:spcAft>
            </a:pPr>
            <a:r>
              <a:rPr lang="ja-JP" altLang="en-US" sz="1846" dirty="0">
                <a:solidFill>
                  <a:schemeClr val="bg1"/>
                </a:solidFill>
              </a:rPr>
              <a:t>災害その他非常の場合における水道事業の継続のための措置</a:t>
            </a:r>
          </a:p>
        </p:txBody>
      </p:sp>
      <p:sp>
        <p:nvSpPr>
          <p:cNvPr id="23" name="コンテンツ プレースホルダー 2"/>
          <p:cNvSpPr txBox="1">
            <a:spLocks/>
          </p:cNvSpPr>
          <p:nvPr/>
        </p:nvSpPr>
        <p:spPr>
          <a:xfrm>
            <a:off x="317990" y="770244"/>
            <a:ext cx="8508021" cy="982904"/>
          </a:xfrm>
          <a:prstGeom prst="rect">
            <a:avLst/>
          </a:prstGeom>
          <a:ln w="28575">
            <a:solidFill>
              <a:schemeClr val="tx1"/>
            </a:solidFill>
          </a:ln>
        </p:spPr>
        <p:txBody>
          <a:bodyPr vert="horz" lIns="84406" tIns="42203" rIns="84406" bIns="42203" rtlCol="0" anchor="ctr">
            <a:normAutofit fontScale="92500"/>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marL="269721" indent="-269721" algn="l" defTabSz="719255">
              <a:lnSpc>
                <a:spcPts val="1967"/>
              </a:lnSpc>
              <a:buFont typeface="Wingdings" panose="05000000000000000000" pitchFamily="2" charset="2"/>
              <a:buChar char="u"/>
            </a:pPr>
            <a:r>
              <a:rPr lang="ja-JP" altLang="en-US" sz="1292" dirty="0">
                <a:solidFill>
                  <a:prstClr val="black"/>
                </a:solidFill>
              </a:rPr>
              <a:t>水道法上の最終責任が水道事業者等（地方自治体）に残るということは、</a:t>
            </a:r>
            <a:r>
              <a:rPr lang="ja-JP" altLang="en-US" sz="1292" dirty="0">
                <a:solidFill>
                  <a:srgbClr val="FF0000"/>
                </a:solidFill>
              </a:rPr>
              <a:t>水道事業等の継続性を確保すること</a:t>
            </a:r>
            <a:r>
              <a:rPr lang="ja-JP" altLang="en-US" sz="1292" dirty="0">
                <a:solidFill>
                  <a:prstClr val="black"/>
                </a:solidFill>
              </a:rPr>
              <a:t>を意味するもの。</a:t>
            </a:r>
            <a:endParaRPr lang="en-US" altLang="ja-JP" sz="1292" dirty="0">
              <a:solidFill>
                <a:prstClr val="black"/>
              </a:solidFill>
            </a:endParaRPr>
          </a:p>
          <a:p>
            <a:pPr marL="269721" indent="-269721" algn="l" defTabSz="719255">
              <a:lnSpc>
                <a:spcPts val="1967"/>
              </a:lnSpc>
              <a:buFont typeface="Wingdings" panose="05000000000000000000" pitchFamily="2" charset="2"/>
              <a:buChar char="u"/>
            </a:pPr>
            <a:r>
              <a:rPr lang="ja-JP" altLang="en-US" sz="1292" dirty="0">
                <a:solidFill>
                  <a:prstClr val="black"/>
                </a:solidFill>
              </a:rPr>
              <a:t>災害時の対応については、</a:t>
            </a:r>
            <a:r>
              <a:rPr lang="ja-JP" altLang="en-US" sz="1292" dirty="0">
                <a:solidFill>
                  <a:srgbClr val="FF0000"/>
                </a:solidFill>
              </a:rPr>
              <a:t>地方自治体が事業の最終的な責任</a:t>
            </a:r>
            <a:r>
              <a:rPr lang="ja-JP" altLang="en-US" sz="1292" dirty="0">
                <a:solidFill>
                  <a:prstClr val="black"/>
                </a:solidFill>
              </a:rPr>
              <a:t>を負った上で実施。</a:t>
            </a:r>
            <a:endParaRPr lang="en-US" altLang="ja-JP" sz="1292" dirty="0">
              <a:solidFill>
                <a:prstClr val="black"/>
              </a:solidFill>
            </a:endParaRPr>
          </a:p>
          <a:p>
            <a:pPr marL="269721" indent="-269721" algn="l" defTabSz="719255">
              <a:lnSpc>
                <a:spcPts val="1967"/>
              </a:lnSpc>
              <a:buFont typeface="Wingdings" panose="05000000000000000000" pitchFamily="2" charset="2"/>
              <a:buChar char="u"/>
            </a:pPr>
            <a:r>
              <a:rPr lang="ja-JP" altLang="en-US" sz="1292" dirty="0">
                <a:solidFill>
                  <a:prstClr val="black"/>
                </a:solidFill>
              </a:rPr>
              <a:t>厚生労働大臣が水道事業等を継続するための措置が適切なものであることを確認して許可。</a:t>
            </a:r>
            <a:endParaRPr lang="en-US" altLang="ja-JP" sz="1292" dirty="0">
              <a:solidFill>
                <a:prstClr val="black"/>
              </a:solidFill>
            </a:endParaRPr>
          </a:p>
        </p:txBody>
      </p:sp>
      <p:sp>
        <p:nvSpPr>
          <p:cNvPr id="2" name="スライド番号プレースホルダー 1"/>
          <p:cNvSpPr>
            <a:spLocks noGrp="1"/>
          </p:cNvSpPr>
          <p:nvPr>
            <p:ph type="sldNum" sz="quarter" idx="12"/>
          </p:nvPr>
        </p:nvSpPr>
        <p:spPr/>
        <p:txBody>
          <a:bodyPr/>
          <a:lstStyle/>
          <a:p>
            <a:pPr>
              <a:defRPr/>
            </a:pPr>
            <a:fld id="{34A25056-AEC2-4104-9840-86672CD1F74E}" type="slidenum">
              <a:rPr lang="ja-JP" altLang="en-US" smtClean="0">
                <a:solidFill>
                  <a:prstClr val="black">
                    <a:tint val="75000"/>
                  </a:prstClr>
                </a:solidFill>
              </a:rPr>
              <a:pPr>
                <a:defRPr/>
              </a:pPr>
              <a:t>94</a:t>
            </a:fld>
            <a:endParaRPr lang="ja-JP" altLang="en-US">
              <a:solidFill>
                <a:prstClr val="black">
                  <a:tint val="75000"/>
                </a:prstClr>
              </a:solidFill>
            </a:endParaRPr>
          </a:p>
        </p:txBody>
      </p:sp>
    </p:spTree>
    <p:extLst>
      <p:ext uri="{BB962C8B-B14F-4D97-AF65-F5344CB8AC3E}">
        <p14:creationId xmlns:p14="http://schemas.microsoft.com/office/powerpoint/2010/main" val="2015556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368693" y="3960752"/>
            <a:ext cx="3797554" cy="23211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ja-JP" altLang="en-US" sz="1108" dirty="0">
                <a:solidFill>
                  <a:schemeClr val="tx1"/>
                </a:solidFill>
                <a:latin typeface="メイリオ" panose="020B0604030504040204" pitchFamily="50" charset="-128"/>
                <a:ea typeface="メイリオ" panose="020B0604030504040204" pitchFamily="50" charset="-128"/>
              </a:rPr>
              <a:t>事業継続困難時の水道事業者等による対応例</a:t>
            </a:r>
            <a:endParaRPr lang="en-US" altLang="ja-JP" sz="1108" dirty="0">
              <a:solidFill>
                <a:schemeClr val="tx1"/>
              </a:solidFill>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1607216" y="5954820"/>
            <a:ext cx="2521844" cy="262829"/>
          </a:xfrm>
          <a:prstGeom prst="rect">
            <a:avLst/>
          </a:prstGeom>
          <a:noFill/>
        </p:spPr>
        <p:txBody>
          <a:bodyPr wrap="none" rtlCol="0">
            <a:spAutoFit/>
          </a:bodyPr>
          <a:lstStyle/>
          <a:p>
            <a:r>
              <a:rPr lang="ja-JP" altLang="ja-JP" sz="1108" dirty="0"/>
              <a:t>事業継続困難時の措置例（イメージ図）</a:t>
            </a:r>
            <a:endParaRPr lang="ja-JP" altLang="en-US" sz="1108" dirty="0"/>
          </a:p>
        </p:txBody>
      </p:sp>
      <p:sp>
        <p:nvSpPr>
          <p:cNvPr id="29" name="正方形/長方形 28"/>
          <p:cNvSpPr/>
          <p:nvPr/>
        </p:nvSpPr>
        <p:spPr>
          <a:xfrm>
            <a:off x="0" y="172329"/>
            <a:ext cx="9138135" cy="522000"/>
          </a:xfrm>
          <a:prstGeom prst="rect">
            <a:avLst/>
          </a:prstGeom>
          <a:solidFill>
            <a:srgbClr val="002060"/>
          </a:solidFill>
          <a:ln w="25400" cap="flat" cmpd="sng" algn="ctr">
            <a:noFill/>
            <a:prstDash val="solid"/>
          </a:ln>
          <a:effectLst/>
        </p:spPr>
        <p:txBody>
          <a:bodyPr rtlCol="0" anchor="ctr"/>
          <a:lstStyle/>
          <a:p>
            <a:pPr algn="ctr" defTabSz="984763">
              <a:lnSpc>
                <a:spcPct val="90000"/>
              </a:lnSpc>
              <a:spcBef>
                <a:spcPct val="0"/>
              </a:spcBef>
              <a:spcAft>
                <a:spcPct val="35000"/>
              </a:spcAft>
            </a:pPr>
            <a:r>
              <a:rPr lang="ja-JP" altLang="en-US" sz="1846" dirty="0">
                <a:solidFill>
                  <a:schemeClr val="bg1"/>
                </a:solidFill>
              </a:rPr>
              <a:t>水道施設運営等事業の継続が困難となった場合における措置</a:t>
            </a:r>
          </a:p>
        </p:txBody>
      </p:sp>
      <p:sp>
        <p:nvSpPr>
          <p:cNvPr id="20" name="コンテンツ プレースホルダー 2"/>
          <p:cNvSpPr txBox="1">
            <a:spLocks/>
          </p:cNvSpPr>
          <p:nvPr/>
        </p:nvSpPr>
        <p:spPr>
          <a:xfrm>
            <a:off x="317990" y="836712"/>
            <a:ext cx="8508022" cy="2917669"/>
          </a:xfrm>
          <a:prstGeom prst="rect">
            <a:avLst/>
          </a:prstGeom>
          <a:ln w="28575">
            <a:solidFill>
              <a:schemeClr val="tx1"/>
            </a:solidFill>
          </a:ln>
        </p:spPr>
        <p:txBody>
          <a:bodyPr vert="horz" lIns="84406" tIns="42203" rIns="84406" bIns="42203" rtlCol="0" anchor="ctr">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marL="168524" indent="-168524" algn="l">
              <a:buFont typeface="Wingdings" panose="05000000000000000000" pitchFamily="2" charset="2"/>
              <a:buChar char="u"/>
            </a:pPr>
            <a:r>
              <a:rPr lang="ja-JP" altLang="en-US" sz="1108" dirty="0">
                <a:solidFill>
                  <a:schemeClr val="tx1"/>
                </a:solidFill>
              </a:rPr>
              <a:t>　水道施設運営権者が経営難等により事業継続困難となり、どうしても契約解除せざるを得ない状況になった場合に水道事業等を継続する方法</a:t>
            </a:r>
          </a:p>
          <a:p>
            <a:pPr algn="l"/>
            <a:r>
              <a:rPr lang="ja-JP" altLang="en-US" sz="1108" dirty="0">
                <a:solidFill>
                  <a:schemeClr val="tx1"/>
                </a:solidFill>
              </a:rPr>
              <a:t>　　　 ○　 これまでモニタリングを担当してきた地方自治体の職員が中心となり自ら直営で業務を実施すること</a:t>
            </a:r>
          </a:p>
          <a:p>
            <a:pPr algn="l"/>
            <a:r>
              <a:rPr lang="ja-JP" altLang="en-US" sz="1108" dirty="0">
                <a:solidFill>
                  <a:schemeClr val="tx1"/>
                </a:solidFill>
              </a:rPr>
              <a:t>　　　 ○　 水道の運営管理に実績がある他の事業者に委託すること　　　　　　　　　　　　　　　　　　　　　　　　　　　等</a:t>
            </a:r>
            <a:endParaRPr lang="en-US" altLang="ja-JP" sz="1108" dirty="0">
              <a:solidFill>
                <a:schemeClr val="tx1"/>
              </a:solidFill>
            </a:endParaRPr>
          </a:p>
          <a:p>
            <a:pPr algn="l"/>
            <a:endParaRPr lang="ja-JP" altLang="en-US" sz="1108" dirty="0">
              <a:solidFill>
                <a:schemeClr val="tx1"/>
              </a:solidFill>
            </a:endParaRPr>
          </a:p>
          <a:p>
            <a:pPr marL="168524" indent="-168524" algn="l">
              <a:buFont typeface="Wingdings" panose="05000000000000000000" pitchFamily="2" charset="2"/>
              <a:buChar char="u"/>
            </a:pPr>
            <a:r>
              <a:rPr lang="ja-JP" altLang="en-US" sz="1108" kern="100" dirty="0">
                <a:solidFill>
                  <a:schemeClr val="tx1"/>
                </a:solidFill>
                <a:latin typeface="Century" panose="02040604050505020304" pitchFamily="18" charset="0"/>
                <a:ea typeface="ＭＳ ゴシック" panose="020B0609070205080204" pitchFamily="49" charset="-128"/>
                <a:cs typeface="Times New Roman" panose="02020603050405020304" pitchFamily="18" charset="0"/>
              </a:rPr>
              <a:t>　厚生労働大臣は、水道施設運営等事業の継続が困難となった場合における水道事業者等による措置の内容を確認して許可。</a:t>
            </a:r>
            <a:endParaRPr lang="en-US" altLang="ja-JP" sz="1108" kern="100" dirty="0">
              <a:solidFill>
                <a:schemeClr val="tx1"/>
              </a:solidFill>
              <a:latin typeface="Century" panose="02040604050505020304" pitchFamily="18" charset="0"/>
              <a:ea typeface="ＭＳ ゴシック" panose="020B0609070205080204" pitchFamily="49" charset="-128"/>
              <a:cs typeface="Times New Roman" panose="02020603050405020304" pitchFamily="18" charset="0"/>
            </a:endParaRPr>
          </a:p>
          <a:p>
            <a:pPr algn="l"/>
            <a:r>
              <a:rPr lang="ja-JP" altLang="en-US" sz="1108" kern="100" dirty="0">
                <a:solidFill>
                  <a:schemeClr val="tx1"/>
                </a:solidFill>
                <a:latin typeface="Century" panose="02040604050505020304" pitchFamily="18" charset="0"/>
                <a:ea typeface="ＭＳ ゴシック" panose="020B0609070205080204" pitchFamily="49" charset="-128"/>
                <a:cs typeface="Times New Roman" panose="02020603050405020304" pitchFamily="18" charset="0"/>
              </a:rPr>
              <a:t>　　○　水道事業者等が段階を踏んで体制を構築するための考え方が示されていること。</a:t>
            </a:r>
            <a:endParaRPr lang="en-US" altLang="ja-JP" sz="1108" kern="100" dirty="0">
              <a:solidFill>
                <a:schemeClr val="tx1"/>
              </a:solidFill>
              <a:latin typeface="Century" panose="02040604050505020304" pitchFamily="18" charset="0"/>
              <a:ea typeface="ＭＳ ゴシック" panose="020B0609070205080204" pitchFamily="49" charset="-128"/>
              <a:cs typeface="Times New Roman" panose="02020603050405020304" pitchFamily="18" charset="0"/>
            </a:endParaRPr>
          </a:p>
          <a:p>
            <a:pPr marL="657975" indent="-244726" algn="just">
              <a:buFont typeface="Wingdings" panose="05000000000000000000" pitchFamily="2" charset="2"/>
              <a:buChar char="Ø"/>
            </a:pPr>
            <a:r>
              <a:rPr lang="ja-JP" altLang="en-US" sz="1108" kern="100" dirty="0">
                <a:solidFill>
                  <a:schemeClr val="tx1"/>
                </a:solidFill>
                <a:latin typeface="Century" panose="02040604050505020304" pitchFamily="18" charset="0"/>
                <a:ea typeface="ＭＳ ゴシック" panose="020B0609070205080204" pitchFamily="49" charset="-128"/>
                <a:cs typeface="Times New Roman" panose="02020603050405020304" pitchFamily="18" charset="0"/>
              </a:rPr>
              <a:t>各段階（初動期、移行準備期、次期運営体制期等）の体制構築に関する基本的考え方</a:t>
            </a:r>
          </a:p>
          <a:p>
            <a:pPr marL="657975" indent="-244726" algn="just">
              <a:buFont typeface="Wingdings" panose="05000000000000000000" pitchFamily="2" charset="2"/>
              <a:buChar char="Ø"/>
            </a:pPr>
            <a:r>
              <a:rPr lang="ja-JP" altLang="en-US" sz="1108" kern="100" dirty="0">
                <a:solidFill>
                  <a:schemeClr val="tx1"/>
                </a:solidFill>
                <a:latin typeface="Century" panose="02040604050505020304" pitchFamily="18" charset="0"/>
                <a:ea typeface="ＭＳ ゴシック" panose="020B0609070205080204" pitchFamily="49" charset="-128"/>
                <a:cs typeface="Times New Roman" panose="02020603050405020304" pitchFamily="18" charset="0"/>
              </a:rPr>
              <a:t>最低限必要となる職員数の概数</a:t>
            </a:r>
          </a:p>
          <a:p>
            <a:pPr marL="657975" indent="-244726" algn="just">
              <a:buFont typeface="Wingdings" panose="05000000000000000000" pitchFamily="2" charset="2"/>
              <a:buChar char="Ø"/>
            </a:pPr>
            <a:r>
              <a:rPr lang="ja-JP" altLang="en-US" sz="1108" kern="100" dirty="0">
                <a:solidFill>
                  <a:schemeClr val="tx1"/>
                </a:solidFill>
                <a:latin typeface="Century" panose="02040604050505020304" pitchFamily="18" charset="0"/>
                <a:ea typeface="ＭＳ ゴシック" panose="020B0609070205080204" pitchFamily="49" charset="-128"/>
                <a:cs typeface="Times New Roman" panose="02020603050405020304" pitchFamily="18" charset="0"/>
              </a:rPr>
              <a:t>第三者に委託する場合の委託先候補となる企業リストの作成</a:t>
            </a:r>
          </a:p>
          <a:p>
            <a:pPr marL="657975" indent="-244726" algn="just">
              <a:buFont typeface="Wingdings" panose="05000000000000000000" pitchFamily="2" charset="2"/>
              <a:buChar char="Ø"/>
            </a:pPr>
            <a:r>
              <a:rPr lang="ja-JP" altLang="en-US" sz="1108" kern="100" dirty="0">
                <a:solidFill>
                  <a:schemeClr val="tx1"/>
                </a:solidFill>
                <a:latin typeface="Century" panose="02040604050505020304" pitchFamily="18" charset="0"/>
                <a:ea typeface="ＭＳ ゴシック" panose="020B0609070205080204" pitchFamily="49" charset="-128"/>
                <a:cs typeface="Times New Roman" panose="02020603050405020304" pitchFamily="18" charset="0"/>
              </a:rPr>
              <a:t>引き継ぎが完了するまでの一定期間、水道施設運営権者による事業継続への協力を実施契約に定めていること。</a:t>
            </a:r>
            <a:endParaRPr lang="en-US" altLang="ja-JP" sz="1108" kern="100" dirty="0">
              <a:solidFill>
                <a:schemeClr val="tx1"/>
              </a:solidFill>
              <a:latin typeface="Century" panose="02040604050505020304" pitchFamily="18" charset="0"/>
              <a:ea typeface="ＭＳ ゴシック" panose="020B0609070205080204" pitchFamily="49" charset="-128"/>
              <a:cs typeface="Times New Roman" panose="02020603050405020304" pitchFamily="18" charset="0"/>
            </a:endParaRPr>
          </a:p>
          <a:p>
            <a:pPr marL="413249" indent="-168524" algn="just"/>
            <a:r>
              <a:rPr lang="ja-JP" altLang="en-US" sz="1108" kern="100" dirty="0">
                <a:solidFill>
                  <a:schemeClr val="tx1"/>
                </a:solidFill>
                <a:latin typeface="Century" panose="02040604050505020304" pitchFamily="18" charset="0"/>
                <a:ea typeface="ＭＳ ゴシック" panose="020B0609070205080204" pitchFamily="49" charset="-128"/>
                <a:cs typeface="Times New Roman" panose="02020603050405020304" pitchFamily="18" charset="0"/>
              </a:rPr>
              <a:t>○　一時的に運営権の行使を停止することとなった場合に、水道事業者等が、水道施設運営権者に代わり、委託先企業に指揮命令等を行える規定（水道施設運営権者が所有する資産の一時的使用と契約の一時的承継）を実施契約に定めていること（水道施設運営権者が施設の運転管理業務を外部に委託する場合に限る。）。</a:t>
            </a:r>
          </a:p>
        </p:txBody>
      </p:sp>
      <p:sp>
        <p:nvSpPr>
          <p:cNvPr id="21" name="正方形/長方形 20"/>
          <p:cNvSpPr/>
          <p:nvPr/>
        </p:nvSpPr>
        <p:spPr>
          <a:xfrm>
            <a:off x="5622536" y="3894283"/>
            <a:ext cx="3469351" cy="2591479"/>
          </a:xfrm>
          <a:prstGeom prst="rect">
            <a:avLst/>
          </a:prstGeom>
        </p:spPr>
        <p:txBody>
          <a:bodyPr wrap="square">
            <a:spAutoFit/>
          </a:bodyPr>
          <a:lstStyle/>
          <a:p>
            <a:pPr algn="just"/>
            <a:r>
              <a:rPr lang="en-US" altLang="ja-JP" sz="1015" kern="100" dirty="0">
                <a:latin typeface="ＭＳ 明朝" panose="02020609040205080304" pitchFamily="17" charset="-128"/>
                <a:ea typeface="ＭＳ 明朝" panose="02020609040205080304" pitchFamily="17" charset="-128"/>
                <a:cs typeface="ＭＳ 明朝" panose="02020609040205080304" pitchFamily="17" charset="-128"/>
              </a:rPr>
              <a:t>(1) </a:t>
            </a:r>
            <a:r>
              <a:rPr lang="ja-JP" altLang="en-US" sz="1015" kern="100" dirty="0">
                <a:latin typeface="ＭＳ 明朝" panose="02020609040205080304" pitchFamily="17" charset="-128"/>
                <a:ea typeface="ＭＳ 明朝" panose="02020609040205080304" pitchFamily="17" charset="-128"/>
                <a:cs typeface="ＭＳ 明朝" panose="02020609040205080304" pitchFamily="17" charset="-128"/>
              </a:rPr>
              <a:t>初動期（数日から１か月程度）</a:t>
            </a:r>
          </a:p>
          <a:p>
            <a:pPr algn="just"/>
            <a:r>
              <a:rPr lang="ja-JP" altLang="en-US" sz="1015" kern="100" dirty="0">
                <a:latin typeface="ＭＳ 明朝" panose="02020609040205080304" pitchFamily="17" charset="-128"/>
                <a:ea typeface="ＭＳ 明朝" panose="02020609040205080304" pitchFamily="17" charset="-128"/>
                <a:cs typeface="ＭＳ 明朝" panose="02020609040205080304" pitchFamily="17" charset="-128"/>
              </a:rPr>
              <a:t>　初動期は水道供給を止めないことが最も重要であることから、水道供給を継続する最低限の業務を維持するための体制を構築する。例えば、モニタリング等を担当してきた職員が中心となり、水道施設運営権者が委託していた業者に指揮命令を行って体制を構築することや、水道施設運営権者の従業員の協力を得ながら最低限の事業を継続する。</a:t>
            </a:r>
          </a:p>
          <a:p>
            <a:pPr algn="just"/>
            <a:r>
              <a:rPr lang="en-US" altLang="ja-JP" sz="1015" kern="100" dirty="0">
                <a:latin typeface="ＭＳ 明朝" panose="02020609040205080304" pitchFamily="17" charset="-128"/>
                <a:ea typeface="ＭＳ 明朝" panose="02020609040205080304" pitchFamily="17" charset="-128"/>
                <a:cs typeface="ＭＳ 明朝" panose="02020609040205080304" pitchFamily="17" charset="-128"/>
              </a:rPr>
              <a:t>(2) </a:t>
            </a:r>
            <a:r>
              <a:rPr lang="ja-JP" altLang="en-US" sz="1015" kern="100" dirty="0">
                <a:latin typeface="ＭＳ 明朝" panose="02020609040205080304" pitchFamily="17" charset="-128"/>
                <a:ea typeface="ＭＳ 明朝" panose="02020609040205080304" pitchFamily="17" charset="-128"/>
                <a:cs typeface="ＭＳ 明朝" panose="02020609040205080304" pitchFamily="17" charset="-128"/>
              </a:rPr>
              <a:t>移行準備期（１か月程度～２，３年程度）</a:t>
            </a:r>
          </a:p>
          <a:p>
            <a:pPr algn="just"/>
            <a:r>
              <a:rPr lang="ja-JP" altLang="en-US" sz="1015" kern="100" dirty="0">
                <a:latin typeface="ＭＳ 明朝" panose="02020609040205080304" pitchFamily="17" charset="-128"/>
                <a:ea typeface="ＭＳ 明朝" panose="02020609040205080304" pitchFamily="17" charset="-128"/>
                <a:cs typeface="ＭＳ 明朝" panose="02020609040205080304" pitchFamily="17" charset="-128"/>
              </a:rPr>
              <a:t>　通常どおりの水道事業等の業務を実施するために必要な体制を構築する。初動期の体制に加え、移行期間の措置として、業務委託又は一時的な職員の採用等により運営を行う。 </a:t>
            </a:r>
          </a:p>
          <a:p>
            <a:pPr algn="just"/>
            <a:r>
              <a:rPr lang="en-US" altLang="ja-JP" sz="1015" kern="100" dirty="0">
                <a:latin typeface="ＭＳ 明朝" panose="02020609040205080304" pitchFamily="17" charset="-128"/>
                <a:ea typeface="ＭＳ 明朝" panose="02020609040205080304" pitchFamily="17" charset="-128"/>
                <a:cs typeface="ＭＳ 明朝" panose="02020609040205080304" pitchFamily="17" charset="-128"/>
              </a:rPr>
              <a:t>(3) </a:t>
            </a:r>
            <a:r>
              <a:rPr lang="ja-JP" altLang="en-US" sz="1015" kern="100" dirty="0">
                <a:latin typeface="ＭＳ 明朝" panose="02020609040205080304" pitchFamily="17" charset="-128"/>
                <a:ea typeface="ＭＳ 明朝" panose="02020609040205080304" pitchFamily="17" charset="-128"/>
                <a:cs typeface="ＭＳ 明朝" panose="02020609040205080304" pitchFamily="17" charset="-128"/>
              </a:rPr>
              <a:t>次期運営体制期</a:t>
            </a:r>
          </a:p>
          <a:p>
            <a:pPr algn="just"/>
            <a:r>
              <a:rPr lang="ja-JP" altLang="en-US" sz="1015" kern="100" dirty="0">
                <a:latin typeface="ＭＳ 明朝" panose="02020609040205080304" pitchFamily="17" charset="-128"/>
                <a:ea typeface="ＭＳ 明朝" panose="02020609040205080304" pitchFamily="17" charset="-128"/>
                <a:cs typeface="ＭＳ 明朝" panose="02020609040205080304" pitchFamily="17" charset="-128"/>
              </a:rPr>
              <a:t>　他の水道施設運営権者、他の官民連携形態、直営などの選択肢から、適切な次期運営体制を選択して構築する。</a:t>
            </a:r>
          </a:p>
        </p:txBody>
      </p:sp>
      <p:pic>
        <p:nvPicPr>
          <p:cNvPr id="6" name="図 5"/>
          <p:cNvPicPr>
            <a:picLocks noChangeAspect="1"/>
          </p:cNvPicPr>
          <p:nvPr/>
        </p:nvPicPr>
        <p:blipFill>
          <a:blip r:embed="rId2"/>
          <a:stretch>
            <a:fillRect/>
          </a:stretch>
        </p:blipFill>
        <p:spPr>
          <a:xfrm>
            <a:off x="385470" y="4293096"/>
            <a:ext cx="5183564" cy="1568167"/>
          </a:xfrm>
          <a:prstGeom prst="rect">
            <a:avLst/>
          </a:prstGeom>
        </p:spPr>
      </p:pic>
      <p:sp>
        <p:nvSpPr>
          <p:cNvPr id="2" name="スライド番号プレースホルダー 1"/>
          <p:cNvSpPr>
            <a:spLocks noGrp="1"/>
          </p:cNvSpPr>
          <p:nvPr>
            <p:ph type="sldNum" sz="quarter" idx="12"/>
          </p:nvPr>
        </p:nvSpPr>
        <p:spPr/>
        <p:txBody>
          <a:bodyPr/>
          <a:lstStyle/>
          <a:p>
            <a:pPr>
              <a:defRPr/>
            </a:pPr>
            <a:fld id="{34A25056-AEC2-4104-9840-86672CD1F74E}" type="slidenum">
              <a:rPr lang="ja-JP" altLang="en-US" smtClean="0">
                <a:solidFill>
                  <a:prstClr val="black">
                    <a:tint val="75000"/>
                  </a:prstClr>
                </a:solidFill>
              </a:rPr>
              <a:pPr>
                <a:defRPr/>
              </a:pPr>
              <a:t>95</a:t>
            </a:fld>
            <a:endParaRPr lang="ja-JP" altLang="en-US">
              <a:solidFill>
                <a:prstClr val="black">
                  <a:tint val="75000"/>
                </a:prstClr>
              </a:solidFill>
            </a:endParaRPr>
          </a:p>
        </p:txBody>
      </p:sp>
    </p:spTree>
    <p:extLst>
      <p:ext uri="{BB962C8B-B14F-4D97-AF65-F5344CB8AC3E}">
        <p14:creationId xmlns:p14="http://schemas.microsoft.com/office/powerpoint/2010/main" val="6298653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表 27"/>
          <p:cNvGraphicFramePr>
            <a:graphicFrameLocks noGrp="1"/>
          </p:cNvGraphicFramePr>
          <p:nvPr/>
        </p:nvGraphicFramePr>
        <p:xfrm>
          <a:off x="118582" y="1566795"/>
          <a:ext cx="3626392" cy="4965896"/>
        </p:xfrm>
        <a:graphic>
          <a:graphicData uri="http://schemas.openxmlformats.org/drawingml/2006/table">
            <a:tbl>
              <a:tblPr firstRow="1" bandRow="1">
                <a:tableStyleId>{2D5ABB26-0587-4C30-8999-92F81FD0307C}</a:tableStyleId>
              </a:tblPr>
              <a:tblGrid>
                <a:gridCol w="3626392">
                  <a:extLst>
                    <a:ext uri="{9D8B030D-6E8A-4147-A177-3AD203B41FA5}">
                      <a16:colId xmlns:a16="http://schemas.microsoft.com/office/drawing/2014/main" val="20001"/>
                    </a:ext>
                  </a:extLst>
                </a:gridCol>
              </a:tblGrid>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900" dirty="0">
                        <a:solidFill>
                          <a:schemeClr val="dk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solidFill>
                            <a:schemeClr val="dk1"/>
                          </a:solidFill>
                          <a:latin typeface="+mn-ea"/>
                          <a:ea typeface="+mn-ea"/>
                        </a:rPr>
                        <a:t>第</a:t>
                      </a:r>
                      <a:r>
                        <a:rPr lang="en-US" altLang="ja-JP" sz="900" dirty="0">
                          <a:solidFill>
                            <a:schemeClr val="dk1"/>
                          </a:solidFill>
                          <a:latin typeface="+mn-ea"/>
                          <a:ea typeface="+mn-ea"/>
                        </a:rPr>
                        <a:t>24</a:t>
                      </a:r>
                      <a:r>
                        <a:rPr lang="ja-JP" altLang="en-US" sz="900" dirty="0">
                          <a:solidFill>
                            <a:schemeClr val="dk1"/>
                          </a:solidFill>
                          <a:latin typeface="+mn-ea"/>
                          <a:ea typeface="+mn-ea"/>
                        </a:rPr>
                        <a:t>条の</a:t>
                      </a:r>
                      <a:r>
                        <a:rPr lang="en-US" altLang="ja-JP" sz="900" dirty="0">
                          <a:solidFill>
                            <a:schemeClr val="dk1"/>
                          </a:solidFill>
                          <a:latin typeface="+mn-ea"/>
                          <a:ea typeface="+mn-ea"/>
                        </a:rPr>
                        <a:t>4</a:t>
                      </a:r>
                      <a:r>
                        <a:rPr lang="ja-JP" altLang="en-US" sz="900" dirty="0">
                          <a:solidFill>
                            <a:schemeClr val="dk1"/>
                          </a:solidFill>
                          <a:latin typeface="+mn-ea"/>
                          <a:ea typeface="+mn-ea"/>
                        </a:rPr>
                        <a:t>　水道施設運営権の設定の許可</a:t>
                      </a:r>
                    </a:p>
                  </a:txBody>
                  <a:tcPr marL="84406" marR="84406" marT="42203" marB="4220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45588">
                <a:tc>
                  <a:txBody>
                    <a:bodyPr/>
                    <a:lstStyle/>
                    <a:p>
                      <a:r>
                        <a:rPr lang="ja-JP" altLang="en-US" sz="900" dirty="0">
                          <a:solidFill>
                            <a:schemeClr val="dk1"/>
                          </a:solidFill>
                          <a:latin typeface="+mn-ea"/>
                          <a:ea typeface="+mn-ea"/>
                        </a:rPr>
                        <a:t>第</a:t>
                      </a:r>
                      <a:r>
                        <a:rPr lang="en-US" altLang="ja-JP" sz="900" dirty="0">
                          <a:solidFill>
                            <a:schemeClr val="dk1"/>
                          </a:solidFill>
                          <a:latin typeface="+mn-ea"/>
                          <a:ea typeface="+mn-ea"/>
                        </a:rPr>
                        <a:t>24</a:t>
                      </a:r>
                      <a:r>
                        <a:rPr lang="ja-JP" altLang="en-US" sz="900" dirty="0">
                          <a:solidFill>
                            <a:schemeClr val="dk1"/>
                          </a:solidFill>
                          <a:latin typeface="+mn-ea"/>
                          <a:ea typeface="+mn-ea"/>
                        </a:rPr>
                        <a:t>条の</a:t>
                      </a:r>
                      <a:r>
                        <a:rPr lang="en-US" altLang="ja-JP" sz="900" dirty="0">
                          <a:solidFill>
                            <a:schemeClr val="dk1"/>
                          </a:solidFill>
                          <a:latin typeface="+mn-ea"/>
                          <a:ea typeface="+mn-ea"/>
                        </a:rPr>
                        <a:t>5</a:t>
                      </a:r>
                    </a:p>
                    <a:p>
                      <a:r>
                        <a:rPr kumimoji="1" lang="ja-JP" altLang="en-US" sz="900" dirty="0">
                          <a:latin typeface="+mn-ea"/>
                          <a:ea typeface="+mn-ea"/>
                        </a:rPr>
                        <a:t>　第</a:t>
                      </a:r>
                      <a:r>
                        <a:rPr kumimoji="1" lang="en-US" altLang="ja-JP" sz="900" dirty="0">
                          <a:latin typeface="+mn-ea"/>
                          <a:ea typeface="+mn-ea"/>
                        </a:rPr>
                        <a:t>1</a:t>
                      </a:r>
                      <a:r>
                        <a:rPr kumimoji="1" lang="ja-JP" altLang="en-US" sz="900" dirty="0">
                          <a:latin typeface="+mn-ea"/>
                          <a:ea typeface="+mn-ea"/>
                        </a:rPr>
                        <a:t>項　</a:t>
                      </a:r>
                      <a:r>
                        <a:rPr lang="ja-JP" altLang="en-US" sz="900" dirty="0">
                          <a:solidFill>
                            <a:schemeClr val="dk1"/>
                          </a:solidFill>
                          <a:latin typeface="+mn-ea"/>
                          <a:ea typeface="+mn-ea"/>
                        </a:rPr>
                        <a:t>許可の申請に必要な書類</a:t>
                      </a:r>
                      <a:endParaRPr lang="en-US" altLang="ja-JP" sz="900" dirty="0">
                        <a:solidFill>
                          <a:schemeClr val="dk1"/>
                        </a:solidFill>
                        <a:latin typeface="+mn-ea"/>
                        <a:ea typeface="+mn-ea"/>
                      </a:endParaRPr>
                    </a:p>
                    <a:p>
                      <a:pPr marL="357188" indent="-174625">
                        <a:lnSpc>
                          <a:spcPct val="90000"/>
                        </a:lnSpc>
                        <a:buFont typeface="Arial" panose="020B0604020202020204" pitchFamily="34" charset="0"/>
                        <a:buChar char="•"/>
                      </a:pPr>
                      <a:r>
                        <a:rPr lang="ja-JP" altLang="en-US" sz="900" dirty="0">
                          <a:solidFill>
                            <a:schemeClr val="dk1"/>
                          </a:solidFill>
                          <a:latin typeface="+mn-ea"/>
                          <a:ea typeface="+mn-ea"/>
                        </a:rPr>
                        <a:t>申請書</a:t>
                      </a:r>
                      <a:endParaRPr lang="en-US" altLang="ja-JP" sz="900" dirty="0">
                        <a:solidFill>
                          <a:schemeClr val="dk1"/>
                        </a:solidFill>
                        <a:latin typeface="+mn-ea"/>
                        <a:ea typeface="+mn-ea"/>
                      </a:endParaRPr>
                    </a:p>
                    <a:p>
                      <a:pPr marL="357188" indent="-174625">
                        <a:lnSpc>
                          <a:spcPct val="90000"/>
                        </a:lnSpc>
                        <a:buFont typeface="Arial" panose="020B0604020202020204" pitchFamily="34" charset="0"/>
                        <a:buChar char="•"/>
                      </a:pPr>
                      <a:r>
                        <a:rPr lang="ja-JP" altLang="en-US" sz="900" dirty="0">
                          <a:solidFill>
                            <a:schemeClr val="dk1"/>
                          </a:solidFill>
                          <a:latin typeface="+mn-ea"/>
                          <a:ea typeface="+mn-ea"/>
                        </a:rPr>
                        <a:t>実施計画書</a:t>
                      </a:r>
                      <a:endParaRPr lang="en-US" altLang="ja-JP" sz="900" dirty="0">
                        <a:solidFill>
                          <a:schemeClr val="dk1"/>
                        </a:solidFill>
                        <a:latin typeface="+mn-ea"/>
                        <a:ea typeface="+mn-ea"/>
                      </a:endParaRPr>
                    </a:p>
                    <a:p>
                      <a:pPr marL="357188" indent="-174625">
                        <a:lnSpc>
                          <a:spcPct val="90000"/>
                        </a:lnSpc>
                        <a:buFont typeface="Arial" panose="020B0604020202020204" pitchFamily="34" charset="0"/>
                        <a:buChar char="•"/>
                      </a:pPr>
                      <a:r>
                        <a:rPr lang="ja-JP" altLang="en-US" sz="900" dirty="0">
                          <a:solidFill>
                            <a:schemeClr val="accent2"/>
                          </a:solidFill>
                          <a:latin typeface="+mn-ea"/>
                          <a:ea typeface="+mn-ea"/>
                        </a:rPr>
                        <a:t>その他厚生労働省令で定める書類</a:t>
                      </a:r>
                      <a:endParaRPr kumimoji="1" lang="ja-JP" altLang="en-US" sz="900" dirty="0">
                        <a:solidFill>
                          <a:schemeClr val="accent2"/>
                        </a:solidFill>
                        <a:latin typeface="+mn-ea"/>
                        <a:ea typeface="+mn-ea"/>
                      </a:endParaRPr>
                    </a:p>
                  </a:txBody>
                  <a:tcPr marL="84406" marR="84406" marT="42203" marB="4220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47114">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900" dirty="0">
                          <a:latin typeface="+mn-ea"/>
                          <a:ea typeface="+mn-ea"/>
                        </a:rPr>
                        <a:t>　第</a:t>
                      </a:r>
                      <a:r>
                        <a:rPr kumimoji="1" lang="en-US" altLang="ja-JP" sz="900" dirty="0">
                          <a:latin typeface="+mn-ea"/>
                          <a:ea typeface="+mn-ea"/>
                        </a:rPr>
                        <a:t>2</a:t>
                      </a:r>
                      <a:r>
                        <a:rPr kumimoji="1" lang="ja-JP" altLang="en-US" sz="900" dirty="0">
                          <a:latin typeface="+mn-ea"/>
                          <a:ea typeface="+mn-ea"/>
                        </a:rPr>
                        <a:t>項　申請書の記載事項</a:t>
                      </a:r>
                      <a:endParaRPr kumimoji="1" lang="en-US" altLang="ja-JP" sz="900" dirty="0">
                        <a:latin typeface="+mn-ea"/>
                        <a:ea typeface="+mn-ea"/>
                      </a:endParaRPr>
                    </a:p>
                    <a:p>
                      <a:pPr marL="357188" indent="-174625">
                        <a:buFont typeface="Arial" panose="020B0604020202020204" pitchFamily="34" charset="0"/>
                        <a:buChar char="•"/>
                      </a:pPr>
                      <a:r>
                        <a:rPr kumimoji="1" lang="ja-JP" altLang="en-US" sz="900" b="0" i="0" u="none" strike="noStrike" kern="1200" baseline="0" dirty="0">
                          <a:solidFill>
                            <a:schemeClr val="tx1"/>
                          </a:solidFill>
                          <a:latin typeface="+mn-ea"/>
                          <a:ea typeface="+mn-ea"/>
                          <a:cs typeface="+mn-cs"/>
                        </a:rPr>
                        <a:t>申請者の主たる事務所の所在地等</a:t>
                      </a:r>
                    </a:p>
                    <a:p>
                      <a:pPr marL="357188" indent="-174625">
                        <a:buFont typeface="Arial" panose="020B0604020202020204" pitchFamily="34" charset="0"/>
                        <a:buChar char="•"/>
                      </a:pPr>
                      <a:r>
                        <a:rPr kumimoji="1" lang="ja-JP" altLang="en-US" sz="900" b="0" i="0" u="none" strike="noStrike" kern="1200" baseline="0" dirty="0">
                          <a:solidFill>
                            <a:schemeClr val="tx1"/>
                          </a:solidFill>
                          <a:latin typeface="+mn-ea"/>
                          <a:ea typeface="+mn-ea"/>
                          <a:cs typeface="+mn-cs"/>
                        </a:rPr>
                        <a:t>選定事業者の主たる事務所の所在地等</a:t>
                      </a:r>
                    </a:p>
                    <a:p>
                      <a:pPr marL="357188" indent="-174625">
                        <a:buFont typeface="Arial" panose="020B0604020202020204" pitchFamily="34" charset="0"/>
                        <a:buChar char="•"/>
                      </a:pPr>
                      <a:r>
                        <a:rPr kumimoji="1" lang="ja-JP" altLang="en-US" sz="900" b="0" i="0" u="none" strike="noStrike" kern="1200" baseline="0" dirty="0">
                          <a:solidFill>
                            <a:schemeClr val="tx1"/>
                          </a:solidFill>
                          <a:latin typeface="+mn-ea"/>
                          <a:ea typeface="+mn-ea"/>
                          <a:cs typeface="+mn-cs"/>
                        </a:rPr>
                        <a:t>選定事業者の水道事務所の所在地</a:t>
                      </a:r>
                      <a:endParaRPr kumimoji="1" lang="ja-JP" altLang="en-US" sz="900" dirty="0">
                        <a:latin typeface="+mn-ea"/>
                        <a:ea typeface="+mn-ea"/>
                      </a:endParaRPr>
                    </a:p>
                  </a:txBody>
                  <a:tcPr marL="84406" marR="84406" marT="42203" marB="4220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730326">
                <a:tc>
                  <a:txBody>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1" lang="ja-JP" altLang="en-US" sz="900" dirty="0">
                          <a:latin typeface="+mn-ea"/>
                          <a:ea typeface="+mn-ea"/>
                        </a:rPr>
                        <a:t>　第</a:t>
                      </a:r>
                      <a:r>
                        <a:rPr kumimoji="1" lang="en-US" altLang="ja-JP" sz="900" dirty="0">
                          <a:latin typeface="+mn-ea"/>
                          <a:ea typeface="+mn-ea"/>
                        </a:rPr>
                        <a:t>3</a:t>
                      </a:r>
                      <a:r>
                        <a:rPr kumimoji="1" lang="ja-JP" altLang="en-US" sz="900" dirty="0">
                          <a:latin typeface="+mn-ea"/>
                          <a:ea typeface="+mn-ea"/>
                        </a:rPr>
                        <a:t>項　実施計画書の記載事項</a:t>
                      </a:r>
                      <a:endParaRPr kumimoji="1" lang="en-US" altLang="ja-JP" sz="900" dirty="0">
                        <a:latin typeface="+mn-ea"/>
                        <a:ea typeface="+mn-ea"/>
                      </a:endParaRPr>
                    </a:p>
                    <a:p>
                      <a:pPr marL="357188" indent="-174625">
                        <a:lnSpc>
                          <a:spcPct val="90000"/>
                        </a:lnSpc>
                        <a:buFont typeface="+mj-lt"/>
                        <a:buAutoNum type="arabicPeriod"/>
                      </a:pPr>
                      <a:r>
                        <a:rPr kumimoji="1" lang="ja-JP" altLang="en-US" sz="900" b="0" i="0" u="none" strike="noStrike" kern="1200" baseline="0" dirty="0">
                          <a:solidFill>
                            <a:schemeClr val="tx1"/>
                          </a:solidFill>
                          <a:latin typeface="+mn-ea"/>
                          <a:ea typeface="+mn-ea"/>
                          <a:cs typeface="+mn-cs"/>
                        </a:rPr>
                        <a:t>事業の対象となる水道施設の名称及び立地</a:t>
                      </a:r>
                    </a:p>
                    <a:p>
                      <a:pPr marL="357188" indent="-174625">
                        <a:lnSpc>
                          <a:spcPct val="90000"/>
                        </a:lnSpc>
                        <a:buFont typeface="+mj-lt"/>
                        <a:buAutoNum type="arabicPeriod"/>
                      </a:pPr>
                      <a:r>
                        <a:rPr kumimoji="1" lang="ja-JP" altLang="en-US" sz="900" b="0" i="0" u="none" strike="noStrike" kern="1200" baseline="0" dirty="0">
                          <a:solidFill>
                            <a:schemeClr val="tx1"/>
                          </a:solidFill>
                          <a:latin typeface="+mn-ea"/>
                          <a:ea typeface="+mn-ea"/>
                          <a:cs typeface="+mn-cs"/>
                        </a:rPr>
                        <a:t>事業の内容</a:t>
                      </a:r>
                    </a:p>
                    <a:p>
                      <a:pPr marL="357188" indent="-174625">
                        <a:lnSpc>
                          <a:spcPct val="90000"/>
                        </a:lnSpc>
                        <a:buFont typeface="+mj-lt"/>
                        <a:buAutoNum type="arabicPeriod"/>
                      </a:pPr>
                      <a:r>
                        <a:rPr kumimoji="1" lang="ja-JP" altLang="en-US" sz="900" b="0" i="0" u="none" strike="noStrike" kern="1200" baseline="0" dirty="0">
                          <a:solidFill>
                            <a:schemeClr val="tx1"/>
                          </a:solidFill>
                          <a:latin typeface="+mn-ea"/>
                          <a:ea typeface="+mn-ea"/>
                          <a:cs typeface="+mn-cs"/>
                        </a:rPr>
                        <a:t>運営権の存続期間</a:t>
                      </a:r>
                    </a:p>
                    <a:p>
                      <a:pPr marL="357188" indent="-174625">
                        <a:lnSpc>
                          <a:spcPct val="90000"/>
                        </a:lnSpc>
                        <a:buFont typeface="+mj-lt"/>
                        <a:buAutoNum type="arabicPeriod"/>
                      </a:pPr>
                      <a:r>
                        <a:rPr kumimoji="1" lang="ja-JP" altLang="en-US" sz="900" b="0" i="0" u="none" strike="noStrike" kern="1200" baseline="0" dirty="0">
                          <a:solidFill>
                            <a:schemeClr val="tx1"/>
                          </a:solidFill>
                          <a:latin typeface="+mn-ea"/>
                          <a:ea typeface="+mn-ea"/>
                          <a:cs typeface="+mn-cs"/>
                        </a:rPr>
                        <a:t>事業の開始の予定年月日</a:t>
                      </a:r>
                      <a:endParaRPr kumimoji="1" lang="en-US" altLang="ja-JP" sz="900" b="0" i="0" u="none" strike="noStrike" kern="1200" baseline="0" dirty="0">
                        <a:solidFill>
                          <a:schemeClr val="tx1"/>
                        </a:solidFill>
                        <a:latin typeface="+mn-ea"/>
                        <a:ea typeface="+mn-ea"/>
                        <a:cs typeface="+mn-cs"/>
                      </a:endParaRPr>
                    </a:p>
                    <a:p>
                      <a:pPr marL="357188" indent="-174625">
                        <a:lnSpc>
                          <a:spcPct val="90000"/>
                        </a:lnSpc>
                        <a:buFont typeface="+mj-lt"/>
                        <a:buAutoNum type="arabicPeriod"/>
                      </a:pPr>
                      <a:r>
                        <a:rPr kumimoji="1" lang="ja-JP" altLang="en-US" sz="900" b="0" i="0" u="none" strike="noStrike" kern="1200" baseline="0" dirty="0">
                          <a:solidFill>
                            <a:schemeClr val="tx1"/>
                          </a:solidFill>
                          <a:latin typeface="+mn-ea"/>
                          <a:ea typeface="+mn-ea"/>
                          <a:cs typeface="+mn-cs"/>
                        </a:rPr>
                        <a:t>水道事業者が、水道施設運営等事業の適正を期するために講ずる措置</a:t>
                      </a:r>
                    </a:p>
                    <a:p>
                      <a:pPr marL="357188" indent="-174625">
                        <a:lnSpc>
                          <a:spcPct val="90000"/>
                        </a:lnSpc>
                        <a:buFont typeface="+mj-lt"/>
                        <a:buAutoNum type="arabicPeriod"/>
                      </a:pPr>
                      <a:r>
                        <a:rPr kumimoji="1" lang="ja-JP" altLang="en-US" sz="900" b="0" i="0" u="none" strike="noStrike" kern="1200" baseline="0" dirty="0">
                          <a:solidFill>
                            <a:schemeClr val="tx1"/>
                          </a:solidFill>
                          <a:latin typeface="+mn-ea"/>
                          <a:ea typeface="+mn-ea"/>
                          <a:cs typeface="+mn-cs"/>
                        </a:rPr>
                        <a:t>災害その他非常の場合における水道事業の継続のための措置</a:t>
                      </a:r>
                    </a:p>
                    <a:p>
                      <a:pPr marL="357188" indent="-174625">
                        <a:lnSpc>
                          <a:spcPct val="90000"/>
                        </a:lnSpc>
                        <a:buFont typeface="+mj-lt"/>
                        <a:buAutoNum type="arabicPeriod"/>
                      </a:pPr>
                      <a:r>
                        <a:rPr kumimoji="1" lang="ja-JP" altLang="en-US" sz="900" b="0" i="0" u="none" strike="noStrike" kern="1200" baseline="0" dirty="0">
                          <a:solidFill>
                            <a:schemeClr val="tx1"/>
                          </a:solidFill>
                          <a:latin typeface="+mn-ea"/>
                          <a:ea typeface="+mn-ea"/>
                          <a:cs typeface="+mn-cs"/>
                        </a:rPr>
                        <a:t>事業の継続が困難となった場合における措置</a:t>
                      </a:r>
                    </a:p>
                    <a:p>
                      <a:pPr marL="357188" indent="-174625">
                        <a:lnSpc>
                          <a:spcPct val="90000"/>
                        </a:lnSpc>
                        <a:buFont typeface="+mj-lt"/>
                        <a:buAutoNum type="arabicPeriod"/>
                      </a:pPr>
                      <a:r>
                        <a:rPr kumimoji="1" lang="ja-JP" altLang="en-US" sz="900" b="0" i="0" u="none" strike="noStrike" kern="1200" baseline="0" dirty="0">
                          <a:solidFill>
                            <a:schemeClr val="tx1"/>
                          </a:solidFill>
                          <a:latin typeface="+mn-ea"/>
                          <a:ea typeface="+mn-ea"/>
                          <a:cs typeface="+mn-cs"/>
                        </a:rPr>
                        <a:t>選定事業者の経常収支の概算</a:t>
                      </a:r>
                    </a:p>
                    <a:p>
                      <a:pPr marL="357188" indent="-174625">
                        <a:lnSpc>
                          <a:spcPct val="90000"/>
                        </a:lnSpc>
                        <a:buFont typeface="+mj-lt"/>
                        <a:buAutoNum type="arabicPeriod"/>
                      </a:pPr>
                      <a:r>
                        <a:rPr kumimoji="1" lang="ja-JP" altLang="en-US" sz="900" b="0" i="0" u="none" strike="noStrike" kern="1200" baseline="0" dirty="0">
                          <a:solidFill>
                            <a:schemeClr val="tx1"/>
                          </a:solidFill>
                          <a:latin typeface="+mn-ea"/>
                          <a:ea typeface="+mn-ea"/>
                          <a:cs typeface="+mn-cs"/>
                        </a:rPr>
                        <a:t>水道施設の利用料金</a:t>
                      </a:r>
                    </a:p>
                    <a:p>
                      <a:pPr marL="357188" indent="-174625">
                        <a:lnSpc>
                          <a:spcPct val="90000"/>
                        </a:lnSpc>
                        <a:buFont typeface="+mj-lt"/>
                        <a:buAutoNum type="arabicPeriod"/>
                      </a:pPr>
                      <a:r>
                        <a:rPr kumimoji="1" lang="ja-JP" altLang="en-US" sz="900" b="0" i="0" u="none" strike="noStrike" kern="1200" baseline="0" dirty="0">
                          <a:solidFill>
                            <a:schemeClr val="accent2"/>
                          </a:solidFill>
                          <a:latin typeface="+mn-ea"/>
                          <a:ea typeface="+mn-ea"/>
                          <a:cs typeface="+mn-cs"/>
                        </a:rPr>
                        <a:t>その他厚生労働省令で定める事項</a:t>
                      </a:r>
                      <a:endParaRPr kumimoji="1" lang="en-US" altLang="ja-JP" sz="900" b="0" i="0" u="none" strike="noStrike" kern="1200" baseline="0" dirty="0">
                        <a:solidFill>
                          <a:schemeClr val="accent2"/>
                        </a:solidFill>
                        <a:latin typeface="+mn-ea"/>
                        <a:ea typeface="+mn-ea"/>
                        <a:cs typeface="+mn-cs"/>
                      </a:endParaRPr>
                    </a:p>
                    <a:p>
                      <a:pPr marL="357188" indent="-174625">
                        <a:lnSpc>
                          <a:spcPct val="90000"/>
                        </a:lnSpc>
                        <a:buFont typeface="+mj-lt"/>
                        <a:buAutoNum type="arabicPeriod"/>
                      </a:pPr>
                      <a:endParaRPr kumimoji="1" lang="ja-JP" altLang="en-US" sz="900" dirty="0">
                        <a:solidFill>
                          <a:schemeClr val="accent2"/>
                        </a:solidFill>
                        <a:latin typeface="+mn-ea"/>
                        <a:ea typeface="+mn-ea"/>
                      </a:endParaRPr>
                    </a:p>
                  </a:txBody>
                  <a:tcPr marL="84406" marR="84406" marT="42203" marB="4220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252025">
                <a:tc>
                  <a:txBody>
                    <a:bodyPr/>
                    <a:lstStyle/>
                    <a:p>
                      <a:r>
                        <a:rPr lang="ja-JP" altLang="en-US" sz="900" dirty="0">
                          <a:solidFill>
                            <a:schemeClr val="dk1"/>
                          </a:solidFill>
                          <a:latin typeface="+mn-ea"/>
                          <a:ea typeface="+mn-ea"/>
                        </a:rPr>
                        <a:t>第</a:t>
                      </a:r>
                      <a:r>
                        <a:rPr lang="en-US" altLang="ja-JP" sz="900" dirty="0">
                          <a:solidFill>
                            <a:schemeClr val="dk1"/>
                          </a:solidFill>
                          <a:latin typeface="+mn-ea"/>
                          <a:ea typeface="+mn-ea"/>
                        </a:rPr>
                        <a:t>24</a:t>
                      </a:r>
                      <a:r>
                        <a:rPr lang="ja-JP" altLang="en-US" sz="900" dirty="0">
                          <a:solidFill>
                            <a:schemeClr val="dk1"/>
                          </a:solidFill>
                          <a:latin typeface="+mn-ea"/>
                          <a:ea typeface="+mn-ea"/>
                        </a:rPr>
                        <a:t>条の</a:t>
                      </a:r>
                      <a:r>
                        <a:rPr lang="en-US" altLang="ja-JP" sz="900" dirty="0">
                          <a:solidFill>
                            <a:schemeClr val="dk1"/>
                          </a:solidFill>
                          <a:latin typeface="+mn-ea"/>
                          <a:ea typeface="+mn-ea"/>
                        </a:rPr>
                        <a:t>6</a:t>
                      </a:r>
                    </a:p>
                    <a:p>
                      <a:r>
                        <a:rPr kumimoji="1" lang="ja-JP" altLang="en-US" sz="900" dirty="0">
                          <a:solidFill>
                            <a:schemeClr val="dk1"/>
                          </a:solidFill>
                          <a:latin typeface="+mn-ea"/>
                          <a:ea typeface="+mn-ea"/>
                        </a:rPr>
                        <a:t>　第</a:t>
                      </a:r>
                      <a:r>
                        <a:rPr kumimoji="1" lang="en-US" altLang="ja-JP" sz="900" dirty="0">
                          <a:solidFill>
                            <a:schemeClr val="dk1"/>
                          </a:solidFill>
                          <a:latin typeface="+mn-ea"/>
                          <a:ea typeface="+mn-ea"/>
                        </a:rPr>
                        <a:t>1</a:t>
                      </a:r>
                      <a:r>
                        <a:rPr kumimoji="1" lang="ja-JP" altLang="en-US" sz="900" dirty="0">
                          <a:solidFill>
                            <a:schemeClr val="dk1"/>
                          </a:solidFill>
                          <a:latin typeface="+mn-ea"/>
                          <a:ea typeface="+mn-ea"/>
                        </a:rPr>
                        <a:t>項　</a:t>
                      </a:r>
                      <a:r>
                        <a:rPr lang="ja-JP" altLang="en-US" sz="900" dirty="0">
                          <a:solidFill>
                            <a:schemeClr val="dk1"/>
                          </a:solidFill>
                          <a:latin typeface="+mn-ea"/>
                          <a:ea typeface="+mn-ea"/>
                        </a:rPr>
                        <a:t>許可基準</a:t>
                      </a:r>
                      <a:endParaRPr lang="en-US" altLang="ja-JP" sz="900" dirty="0">
                        <a:solidFill>
                          <a:schemeClr val="dk1"/>
                        </a:solidFill>
                        <a:latin typeface="+mn-ea"/>
                        <a:ea typeface="+mn-ea"/>
                      </a:endParaRPr>
                    </a:p>
                    <a:p>
                      <a:pPr marL="357188" indent="-174625">
                        <a:lnSpc>
                          <a:spcPct val="90000"/>
                        </a:lnSpc>
                        <a:spcBef>
                          <a:spcPts val="0"/>
                        </a:spcBef>
                        <a:spcAft>
                          <a:spcPts val="0"/>
                        </a:spcAft>
                        <a:buFont typeface="+mj-lt"/>
                        <a:buAutoNum type="arabicPeriod"/>
                      </a:pPr>
                      <a:r>
                        <a:rPr lang="ja-JP" altLang="en-US" sz="900" dirty="0">
                          <a:latin typeface="+mn-ea"/>
                          <a:ea typeface="+mn-ea"/>
                        </a:rPr>
                        <a:t>事業の計画が確実かつ合理的であること。</a:t>
                      </a:r>
                    </a:p>
                    <a:p>
                      <a:pPr marL="357188" indent="-174625">
                        <a:lnSpc>
                          <a:spcPct val="90000"/>
                        </a:lnSpc>
                        <a:spcBef>
                          <a:spcPts val="0"/>
                        </a:spcBef>
                        <a:spcAft>
                          <a:spcPts val="0"/>
                        </a:spcAft>
                        <a:buFont typeface="+mj-lt"/>
                        <a:buAutoNum type="arabicPeriod"/>
                      </a:pPr>
                      <a:r>
                        <a:rPr lang="ja-JP" altLang="en-US" sz="900" dirty="0">
                          <a:latin typeface="+mn-ea"/>
                          <a:ea typeface="+mn-ea"/>
                        </a:rPr>
                        <a:t>水道施設の利用料金が、次の要件に適合すること。</a:t>
                      </a:r>
                      <a:endParaRPr lang="en-US" altLang="ja-JP" sz="900" dirty="0">
                        <a:latin typeface="+mn-ea"/>
                        <a:ea typeface="+mn-ea"/>
                      </a:endParaRPr>
                    </a:p>
                    <a:p>
                      <a:pPr marL="447675" indent="-182563">
                        <a:lnSpc>
                          <a:spcPct val="90000"/>
                        </a:lnSpc>
                        <a:spcBef>
                          <a:spcPts val="0"/>
                        </a:spcBef>
                        <a:spcAft>
                          <a:spcPts val="0"/>
                        </a:spcAft>
                        <a:buFont typeface="Arial" panose="020B0604020202020204" pitchFamily="34" charset="0"/>
                        <a:buChar char="•"/>
                      </a:pPr>
                      <a:r>
                        <a:rPr lang="ja-JP" altLang="en-US" sz="900" dirty="0">
                          <a:latin typeface="+mn-ea"/>
                          <a:ea typeface="+mn-ea"/>
                        </a:rPr>
                        <a:t>料金が、能率的な経営の下における適正な原価に照らし、健全な経営を確保することができる公正妥当なものであること。</a:t>
                      </a:r>
                      <a:endParaRPr lang="en-US" altLang="ja-JP" sz="900" dirty="0">
                        <a:latin typeface="+mn-ea"/>
                        <a:ea typeface="+mn-ea"/>
                      </a:endParaRPr>
                    </a:p>
                    <a:p>
                      <a:pPr marL="447675" indent="-182563">
                        <a:lnSpc>
                          <a:spcPct val="90000"/>
                        </a:lnSpc>
                        <a:spcBef>
                          <a:spcPts val="0"/>
                        </a:spcBef>
                        <a:spcAft>
                          <a:spcPts val="0"/>
                        </a:spcAft>
                        <a:buFont typeface="Arial" panose="020B0604020202020204" pitchFamily="34" charset="0"/>
                        <a:buChar char="•"/>
                      </a:pPr>
                      <a:r>
                        <a:rPr lang="ja-JP" altLang="en-US" sz="900" dirty="0">
                          <a:latin typeface="+mn-ea"/>
                          <a:ea typeface="+mn-ea"/>
                        </a:rPr>
                        <a:t>料金が、定率又は定額をもって明確に定められていること</a:t>
                      </a:r>
                      <a:endParaRPr lang="en-US" altLang="ja-JP" sz="900" dirty="0">
                        <a:latin typeface="+mn-ea"/>
                        <a:ea typeface="+mn-ea"/>
                      </a:endParaRPr>
                    </a:p>
                    <a:p>
                      <a:pPr marL="447675" indent="-182563">
                        <a:lnSpc>
                          <a:spcPct val="90000"/>
                        </a:lnSpc>
                        <a:spcBef>
                          <a:spcPts val="0"/>
                        </a:spcBef>
                        <a:spcAft>
                          <a:spcPts val="0"/>
                        </a:spcAft>
                        <a:buFont typeface="Arial" panose="020B0604020202020204" pitchFamily="34" charset="0"/>
                        <a:buChar char="•"/>
                      </a:pPr>
                      <a:r>
                        <a:rPr lang="ja-JP" altLang="en-US" sz="900" dirty="0">
                          <a:latin typeface="+mn-ea"/>
                          <a:ea typeface="+mn-ea"/>
                        </a:rPr>
                        <a:t>特定の者に対して不当な差別的取扱いをするものでないこと。 </a:t>
                      </a:r>
                    </a:p>
                    <a:p>
                      <a:pPr marL="357188" indent="-174625">
                        <a:lnSpc>
                          <a:spcPct val="90000"/>
                        </a:lnSpc>
                        <a:spcBef>
                          <a:spcPts val="0"/>
                        </a:spcBef>
                        <a:spcAft>
                          <a:spcPts val="0"/>
                        </a:spcAft>
                        <a:buFont typeface="+mj-lt"/>
                        <a:buAutoNum type="arabicPeriod" startAt="3"/>
                      </a:pPr>
                      <a:r>
                        <a:rPr lang="ja-JP" altLang="en-US" sz="900" dirty="0">
                          <a:latin typeface="+mn-ea"/>
                          <a:ea typeface="+mn-ea"/>
                        </a:rPr>
                        <a:t>事業の実施により水道の基盤の強化が見込まれること。</a:t>
                      </a:r>
                    </a:p>
                  </a:txBody>
                  <a:tcPr marL="84406" marR="84406" marT="42203" marB="4220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250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n-ea"/>
                          <a:ea typeface="+mn-ea"/>
                        </a:rPr>
                        <a:t>　第</a:t>
                      </a:r>
                      <a:r>
                        <a:rPr kumimoji="1" lang="en-US" altLang="ja-JP" sz="900" dirty="0">
                          <a:latin typeface="+mn-ea"/>
                          <a:ea typeface="+mn-ea"/>
                        </a:rPr>
                        <a:t>2</a:t>
                      </a:r>
                      <a:r>
                        <a:rPr kumimoji="1" lang="ja-JP" altLang="en-US" sz="900" dirty="0">
                          <a:latin typeface="+mn-ea"/>
                          <a:ea typeface="+mn-ea"/>
                        </a:rPr>
                        <a:t>項</a:t>
                      </a:r>
                      <a:r>
                        <a:rPr kumimoji="1" lang="ja-JP" altLang="en-US" sz="900" dirty="0">
                          <a:solidFill>
                            <a:srgbClr val="FF0000"/>
                          </a:solidFill>
                          <a:latin typeface="+mn-ea"/>
                          <a:ea typeface="+mn-ea"/>
                        </a:rPr>
                        <a:t>　</a:t>
                      </a:r>
                      <a:r>
                        <a:rPr kumimoji="1" lang="ja-JP" altLang="en-US" sz="900" dirty="0">
                          <a:solidFill>
                            <a:schemeClr val="accent2"/>
                          </a:solidFill>
                          <a:latin typeface="+mn-ea"/>
                          <a:ea typeface="+mn-ea"/>
                        </a:rPr>
                        <a:t>必要な技術的細目は厚生労働省令で定める</a:t>
                      </a:r>
                      <a:endParaRPr kumimoji="1" lang="en-US" altLang="ja-JP" sz="900" dirty="0">
                        <a:solidFill>
                          <a:schemeClr val="accent2"/>
                        </a:solidFill>
                        <a:latin typeface="+mn-ea"/>
                        <a:ea typeface="+mn-ea"/>
                      </a:endParaRPr>
                    </a:p>
                  </a:txBody>
                  <a:tcPr marL="84406" marR="84406" marT="42203" marB="4220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タイトル 1"/>
          <p:cNvSpPr>
            <a:spLocks noGrp="1"/>
          </p:cNvSpPr>
          <p:nvPr>
            <p:ph type="title"/>
          </p:nvPr>
        </p:nvSpPr>
        <p:spPr>
          <a:xfrm>
            <a:off x="0" y="227193"/>
            <a:ext cx="9144000" cy="529622"/>
          </a:xfrm>
          <a:solidFill>
            <a:srgbClr val="002060"/>
          </a:solidFill>
        </p:spPr>
        <p:txBody>
          <a:bodyPr>
            <a:noAutofit/>
          </a:bodyPr>
          <a:lstStyle/>
          <a:p>
            <a:r>
              <a:rPr kumimoji="1" lang="ja-JP" altLang="en-US" sz="2000" dirty="0">
                <a:solidFill>
                  <a:schemeClr val="bg1"/>
                </a:solidFill>
              </a:rPr>
              <a:t>水道施設運営権の設定に係る許可に関するガイドライン</a:t>
            </a:r>
            <a:br>
              <a:rPr kumimoji="1" lang="en-US" altLang="ja-JP" sz="2000" dirty="0">
                <a:solidFill>
                  <a:schemeClr val="bg1"/>
                </a:solidFill>
              </a:rPr>
            </a:br>
            <a:r>
              <a:rPr kumimoji="1" lang="ja-JP" altLang="en-US" sz="2000" dirty="0">
                <a:solidFill>
                  <a:schemeClr val="bg1"/>
                </a:solidFill>
              </a:rPr>
              <a:t>及び水道事業における官民連携に関する手引き（改訂版）の位置づけ</a:t>
            </a:r>
          </a:p>
        </p:txBody>
      </p:sp>
      <p:sp>
        <p:nvSpPr>
          <p:cNvPr id="18" name="正方形/長方形 17"/>
          <p:cNvSpPr/>
          <p:nvPr/>
        </p:nvSpPr>
        <p:spPr>
          <a:xfrm>
            <a:off x="118583" y="836712"/>
            <a:ext cx="8906836" cy="4900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263776" indent="-263776" defTabSz="844083">
              <a:buFont typeface="Wingdings" panose="05000000000000000000" pitchFamily="2" charset="2"/>
              <a:buChar char="l"/>
              <a:defRPr/>
            </a:pPr>
            <a:r>
              <a:rPr lang="ja-JP" altLang="en-US" sz="1292" dirty="0">
                <a:solidFill>
                  <a:prstClr val="black"/>
                </a:solidFill>
                <a:latin typeface="ＭＳ Ｐゴシック"/>
                <a:ea typeface="ＭＳ Ｐゴシック" panose="020B0600070205080204" pitchFamily="50" charset="-128"/>
              </a:rPr>
              <a:t>許可に関するガイドライン：水道施設運営権の設定に係る厚生労働大臣の許可に関する審査についての基本的な考え方</a:t>
            </a:r>
            <a:endParaRPr lang="en-US" altLang="ja-JP" sz="1292" dirty="0">
              <a:solidFill>
                <a:prstClr val="black"/>
              </a:solidFill>
              <a:latin typeface="ＭＳ Ｐゴシック"/>
              <a:ea typeface="ＭＳ Ｐゴシック" panose="020B0600070205080204" pitchFamily="50" charset="-128"/>
            </a:endParaRPr>
          </a:p>
          <a:p>
            <a:pPr marL="263776" indent="-263776" defTabSz="844083">
              <a:buFont typeface="Wingdings" panose="05000000000000000000" pitchFamily="2" charset="2"/>
              <a:buChar char="l"/>
              <a:defRPr/>
            </a:pPr>
            <a:r>
              <a:rPr lang="ja-JP" altLang="en-US" sz="1292" dirty="0">
                <a:solidFill>
                  <a:prstClr val="black"/>
                </a:solidFill>
                <a:latin typeface="ＭＳ Ｐゴシック"/>
                <a:ea typeface="ＭＳ Ｐゴシック" panose="020B0600070205080204" pitchFamily="50" charset="-128"/>
              </a:rPr>
              <a:t>官民連携に関する手引き：水道事業者等が事前に検討すべき事項及び事業を導入・実施する際の手順等を実務的に解説</a:t>
            </a:r>
          </a:p>
        </p:txBody>
      </p:sp>
      <p:sp>
        <p:nvSpPr>
          <p:cNvPr id="19" name="正方形/長方形 18"/>
          <p:cNvSpPr/>
          <p:nvPr/>
        </p:nvSpPr>
        <p:spPr>
          <a:xfrm>
            <a:off x="118582" y="1434932"/>
            <a:ext cx="3626393" cy="265876"/>
          </a:xfrm>
          <a:prstGeom prst="rect">
            <a:avLst/>
          </a:prstGeom>
          <a:solidFill>
            <a:schemeClr val="tx2"/>
          </a:solidFill>
          <a:ln w="28575">
            <a:solidFill>
              <a:schemeClr val="tx2"/>
            </a:solidFill>
          </a:ln>
        </p:spPr>
        <p:style>
          <a:lnRef idx="2">
            <a:schemeClr val="dk1">
              <a:shade val="50000"/>
            </a:schemeClr>
          </a:lnRef>
          <a:fillRef idx="1">
            <a:schemeClr val="dk1"/>
          </a:fillRef>
          <a:effectRef idx="0">
            <a:schemeClr val="dk1"/>
          </a:effectRef>
          <a:fontRef idx="minor">
            <a:schemeClr val="lt1"/>
          </a:fontRef>
        </p:style>
        <p:txBody>
          <a:bodyPr lIns="33231" tIns="33231" rIns="33231" bIns="33231" rtlCol="0" anchor="ctr"/>
          <a:lstStyle/>
          <a:p>
            <a:pPr algn="ctr" defTabSz="844083">
              <a:defRPr/>
            </a:pPr>
            <a:r>
              <a:rPr lang="ja-JP" altLang="en-US" sz="1477" dirty="0">
                <a:solidFill>
                  <a:prstClr val="white"/>
                </a:solidFill>
                <a:latin typeface="Calibri"/>
                <a:ea typeface="ＭＳ Ｐゴシック" panose="020B0600070205080204" pitchFamily="50" charset="-128"/>
              </a:rPr>
              <a:t>水道法</a:t>
            </a:r>
            <a:endParaRPr lang="en-US" altLang="ja-JP" sz="1477" dirty="0">
              <a:solidFill>
                <a:prstClr val="white"/>
              </a:solidFill>
              <a:latin typeface="Calibri"/>
              <a:ea typeface="ＭＳ Ｐゴシック" panose="020B0600070205080204" pitchFamily="50" charset="-128"/>
            </a:endParaRPr>
          </a:p>
        </p:txBody>
      </p:sp>
      <p:sp>
        <p:nvSpPr>
          <p:cNvPr id="22" name="正方形/長方形 21"/>
          <p:cNvSpPr/>
          <p:nvPr/>
        </p:nvSpPr>
        <p:spPr>
          <a:xfrm>
            <a:off x="3841670" y="1566795"/>
            <a:ext cx="1793833" cy="495182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marL="263776" indent="-263776" defTabSz="844083">
              <a:buFont typeface="Wingdings" panose="05000000000000000000" pitchFamily="2" charset="2"/>
              <a:buChar char="l"/>
              <a:defRPr/>
            </a:pPr>
            <a:endParaRPr lang="en-US" altLang="ja-JP" sz="1477" dirty="0">
              <a:solidFill>
                <a:prstClr val="black"/>
              </a:solidFill>
              <a:latin typeface="ＭＳ Ｐゴシック"/>
              <a:ea typeface="ＭＳ Ｐゴシック" panose="020B0600070205080204" pitchFamily="50" charset="-128"/>
            </a:endParaRPr>
          </a:p>
          <a:p>
            <a:pPr marL="263776" indent="-263776" defTabSz="844083">
              <a:buFont typeface="Wingdings" panose="05000000000000000000" pitchFamily="2" charset="2"/>
              <a:buChar char="l"/>
              <a:defRPr/>
            </a:pPr>
            <a:endParaRPr lang="en-US" altLang="ja-JP" sz="1477" dirty="0">
              <a:solidFill>
                <a:prstClr val="black"/>
              </a:solidFill>
              <a:latin typeface="ＭＳ Ｐゴシック"/>
              <a:ea typeface="ＭＳ Ｐゴシック" panose="020B0600070205080204" pitchFamily="50" charset="-128"/>
            </a:endParaRPr>
          </a:p>
          <a:p>
            <a:pPr marL="263776" indent="-263776" defTabSz="844083">
              <a:buFont typeface="Wingdings" panose="05000000000000000000" pitchFamily="2" charset="2"/>
              <a:buChar char="l"/>
              <a:defRPr/>
            </a:pPr>
            <a:endParaRPr lang="en-US" altLang="ja-JP" sz="1477" dirty="0">
              <a:solidFill>
                <a:prstClr val="black"/>
              </a:solidFill>
              <a:latin typeface="ＭＳ Ｐゴシック"/>
              <a:ea typeface="ＭＳ Ｐゴシック" panose="020B0600070205080204" pitchFamily="50" charset="-128"/>
            </a:endParaRPr>
          </a:p>
          <a:p>
            <a:pPr marL="263776" indent="-263776" defTabSz="844083">
              <a:buFont typeface="Wingdings" panose="05000000000000000000" pitchFamily="2" charset="2"/>
              <a:buChar char="l"/>
              <a:defRPr/>
            </a:pPr>
            <a:endParaRPr lang="en-US" altLang="ja-JP" sz="1477" dirty="0">
              <a:solidFill>
                <a:prstClr val="black"/>
              </a:solidFill>
              <a:latin typeface="ＭＳ Ｐゴシック"/>
              <a:ea typeface="ＭＳ Ｐゴシック" panose="020B0600070205080204" pitchFamily="50" charset="-128"/>
            </a:endParaRPr>
          </a:p>
          <a:p>
            <a:pPr marL="263776" indent="-263776" defTabSz="844083">
              <a:buFont typeface="Wingdings" panose="05000000000000000000" pitchFamily="2" charset="2"/>
              <a:buChar char="l"/>
              <a:defRPr/>
            </a:pPr>
            <a:endParaRPr lang="en-US" altLang="ja-JP" sz="1477" dirty="0">
              <a:solidFill>
                <a:prstClr val="black"/>
              </a:solidFill>
              <a:latin typeface="ＭＳ Ｐゴシック"/>
              <a:ea typeface="ＭＳ Ｐゴシック" panose="020B0600070205080204" pitchFamily="50" charset="-128"/>
            </a:endParaRPr>
          </a:p>
          <a:p>
            <a:pPr marL="263776" indent="-263776" defTabSz="844083">
              <a:buFont typeface="Wingdings" panose="05000000000000000000" pitchFamily="2" charset="2"/>
              <a:buChar char="l"/>
              <a:defRPr/>
            </a:pPr>
            <a:endParaRPr lang="en-US" altLang="ja-JP" sz="1477" dirty="0">
              <a:solidFill>
                <a:prstClr val="black"/>
              </a:solidFill>
              <a:latin typeface="ＭＳ Ｐゴシック"/>
              <a:ea typeface="ＭＳ Ｐゴシック" panose="020B0600070205080204" pitchFamily="50" charset="-128"/>
            </a:endParaRPr>
          </a:p>
          <a:p>
            <a:pPr marL="263776" indent="-263776" defTabSz="844083">
              <a:buFont typeface="Wingdings" panose="05000000000000000000" pitchFamily="2" charset="2"/>
              <a:buChar char="l"/>
              <a:defRPr/>
            </a:pPr>
            <a:endParaRPr lang="en-US" altLang="ja-JP" sz="1477" dirty="0">
              <a:solidFill>
                <a:prstClr val="black"/>
              </a:solidFill>
              <a:latin typeface="ＭＳ Ｐゴシック"/>
              <a:ea typeface="ＭＳ Ｐゴシック" panose="020B0600070205080204" pitchFamily="50" charset="-128"/>
            </a:endParaRPr>
          </a:p>
          <a:p>
            <a:pPr marL="263776" indent="-263776" defTabSz="844083">
              <a:buFont typeface="Wingdings" panose="05000000000000000000" pitchFamily="2" charset="2"/>
              <a:buChar char="l"/>
              <a:defRPr/>
            </a:pPr>
            <a:endParaRPr lang="en-US" altLang="ja-JP" sz="1477" dirty="0">
              <a:solidFill>
                <a:prstClr val="black"/>
              </a:solidFill>
              <a:latin typeface="ＭＳ Ｐゴシック"/>
              <a:ea typeface="ＭＳ Ｐゴシック" panose="020B0600070205080204" pitchFamily="50" charset="-128"/>
            </a:endParaRPr>
          </a:p>
          <a:p>
            <a:pPr marL="263776" indent="-263776" defTabSz="844083">
              <a:buFont typeface="Wingdings" panose="05000000000000000000" pitchFamily="2" charset="2"/>
              <a:buChar char="l"/>
              <a:defRPr/>
            </a:pPr>
            <a:endParaRPr lang="en-US" altLang="ja-JP" sz="1477" dirty="0">
              <a:solidFill>
                <a:prstClr val="black"/>
              </a:solidFill>
              <a:latin typeface="ＭＳ Ｐゴシック"/>
              <a:ea typeface="ＭＳ Ｐゴシック" panose="020B0600070205080204" pitchFamily="50" charset="-128"/>
            </a:endParaRPr>
          </a:p>
          <a:p>
            <a:pPr marL="263776" indent="-263776" defTabSz="844083">
              <a:buFont typeface="Wingdings" panose="05000000000000000000" pitchFamily="2" charset="2"/>
              <a:buChar char="l"/>
              <a:defRPr/>
            </a:pPr>
            <a:endParaRPr lang="en-US" altLang="ja-JP" sz="1477" dirty="0">
              <a:solidFill>
                <a:prstClr val="black"/>
              </a:solidFill>
              <a:latin typeface="ＭＳ Ｐゴシック"/>
              <a:ea typeface="ＭＳ Ｐゴシック" panose="020B0600070205080204" pitchFamily="50" charset="-128"/>
            </a:endParaRPr>
          </a:p>
          <a:p>
            <a:pPr marL="263776" indent="-263776" defTabSz="844083">
              <a:buFont typeface="Wingdings" panose="05000000000000000000" pitchFamily="2" charset="2"/>
              <a:buChar char="l"/>
              <a:defRPr/>
            </a:pPr>
            <a:endParaRPr lang="en-US" altLang="ja-JP" sz="1477" dirty="0">
              <a:solidFill>
                <a:prstClr val="black"/>
              </a:solidFill>
              <a:latin typeface="ＭＳ Ｐゴシック"/>
              <a:ea typeface="ＭＳ Ｐゴシック" panose="020B0600070205080204" pitchFamily="50" charset="-128"/>
            </a:endParaRPr>
          </a:p>
          <a:p>
            <a:pPr marL="263776" indent="-263776" defTabSz="844083">
              <a:buFont typeface="Wingdings" panose="05000000000000000000" pitchFamily="2" charset="2"/>
              <a:buChar char="l"/>
              <a:defRPr/>
            </a:pPr>
            <a:endParaRPr lang="en-US" altLang="ja-JP" sz="1477" dirty="0">
              <a:solidFill>
                <a:prstClr val="black"/>
              </a:solidFill>
              <a:latin typeface="ＭＳ Ｐゴシック"/>
              <a:ea typeface="ＭＳ Ｐゴシック" panose="020B0600070205080204" pitchFamily="50" charset="-128"/>
            </a:endParaRPr>
          </a:p>
          <a:p>
            <a:pPr marL="263776" indent="-263776" defTabSz="844083">
              <a:buFont typeface="Wingdings" panose="05000000000000000000" pitchFamily="2" charset="2"/>
              <a:buChar char="l"/>
              <a:defRPr/>
            </a:pPr>
            <a:endParaRPr lang="en-US" altLang="ja-JP" sz="1292" dirty="0">
              <a:solidFill>
                <a:srgbClr val="FF0000"/>
              </a:solidFill>
              <a:latin typeface="ＭＳ Ｐゴシック"/>
              <a:ea typeface="ＭＳ Ｐゴシック" panose="020B0600070205080204" pitchFamily="50" charset="-128"/>
            </a:endParaRPr>
          </a:p>
          <a:p>
            <a:pPr marL="263776" indent="-263776" defTabSz="844083">
              <a:buFont typeface="Wingdings" panose="05000000000000000000" pitchFamily="2" charset="2"/>
              <a:buChar char="l"/>
              <a:defRPr/>
            </a:pPr>
            <a:endParaRPr lang="en-US" altLang="ja-JP" sz="1292" dirty="0">
              <a:solidFill>
                <a:srgbClr val="FF0000"/>
              </a:solidFill>
              <a:latin typeface="ＭＳ Ｐゴシック"/>
              <a:ea typeface="ＭＳ Ｐゴシック" panose="020B0600070205080204" pitchFamily="50" charset="-128"/>
            </a:endParaRPr>
          </a:p>
          <a:p>
            <a:pPr marL="263776" indent="-263776" defTabSz="844083">
              <a:buFont typeface="Wingdings" panose="05000000000000000000" pitchFamily="2" charset="2"/>
              <a:buChar char="l"/>
              <a:defRPr/>
            </a:pPr>
            <a:endParaRPr lang="en-US" altLang="ja-JP" sz="1292" dirty="0">
              <a:solidFill>
                <a:srgbClr val="FF0000"/>
              </a:solidFill>
              <a:latin typeface="ＭＳ Ｐゴシック"/>
              <a:ea typeface="ＭＳ Ｐゴシック" panose="020B0600070205080204" pitchFamily="50" charset="-128"/>
            </a:endParaRPr>
          </a:p>
          <a:p>
            <a:pPr marL="263776" indent="-263776" defTabSz="844083">
              <a:buFont typeface="Wingdings" panose="05000000000000000000" pitchFamily="2" charset="2"/>
              <a:buChar char="l"/>
              <a:defRPr/>
            </a:pPr>
            <a:endParaRPr lang="en-US" altLang="ja-JP" sz="1292" dirty="0">
              <a:solidFill>
                <a:srgbClr val="FF0000"/>
              </a:solidFill>
              <a:latin typeface="ＭＳ Ｐゴシック"/>
              <a:ea typeface="ＭＳ Ｐゴシック" panose="020B0600070205080204" pitchFamily="50" charset="-128"/>
            </a:endParaRPr>
          </a:p>
          <a:p>
            <a:pPr marL="263776" indent="-263776" defTabSz="844083">
              <a:buFont typeface="Wingdings" panose="05000000000000000000" pitchFamily="2" charset="2"/>
              <a:buChar char="l"/>
              <a:defRPr/>
            </a:pPr>
            <a:endParaRPr lang="en-US" altLang="ja-JP" sz="1292" dirty="0">
              <a:solidFill>
                <a:srgbClr val="FF0000"/>
              </a:solidFill>
              <a:latin typeface="ＭＳ Ｐゴシック"/>
              <a:ea typeface="ＭＳ Ｐゴシック" panose="020B0600070205080204" pitchFamily="50" charset="-128"/>
            </a:endParaRPr>
          </a:p>
        </p:txBody>
      </p:sp>
      <p:sp>
        <p:nvSpPr>
          <p:cNvPr id="24" name="正方形/長方形 23"/>
          <p:cNvSpPr/>
          <p:nvPr/>
        </p:nvSpPr>
        <p:spPr>
          <a:xfrm>
            <a:off x="3841671" y="1415053"/>
            <a:ext cx="1766587" cy="233477"/>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lIns="33231" tIns="33231" rIns="33231" bIns="33231" rtlCol="0" anchor="ctr"/>
          <a:lstStyle/>
          <a:p>
            <a:pPr algn="ctr" defTabSz="844083">
              <a:defRPr/>
            </a:pPr>
            <a:r>
              <a:rPr lang="ja-JP" altLang="en-US" sz="1477" dirty="0">
                <a:solidFill>
                  <a:prstClr val="white"/>
                </a:solidFill>
                <a:latin typeface="Calibri"/>
                <a:ea typeface="ＭＳ Ｐゴシック" panose="020B0600070205080204" pitchFamily="50" charset="-128"/>
              </a:rPr>
              <a:t>水道法施行規則</a:t>
            </a:r>
            <a:endParaRPr lang="en-US" altLang="ja-JP" sz="1477" dirty="0">
              <a:solidFill>
                <a:prstClr val="white"/>
              </a:solidFill>
              <a:latin typeface="Calibri"/>
              <a:ea typeface="ＭＳ Ｐゴシック" panose="020B0600070205080204" pitchFamily="50" charset="-128"/>
            </a:endParaRPr>
          </a:p>
        </p:txBody>
      </p:sp>
      <p:sp>
        <p:nvSpPr>
          <p:cNvPr id="17" name="正方形/長方形 16"/>
          <p:cNvSpPr/>
          <p:nvPr/>
        </p:nvSpPr>
        <p:spPr>
          <a:xfrm>
            <a:off x="5692233" y="1566795"/>
            <a:ext cx="1604993" cy="496589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marL="263776" indent="-263776" defTabSz="844083">
              <a:buFont typeface="Wingdings" panose="05000000000000000000" pitchFamily="2" charset="2"/>
              <a:buChar char="l"/>
              <a:defRPr/>
            </a:pPr>
            <a:endParaRPr lang="en-US" altLang="ja-JP" sz="1477" dirty="0">
              <a:solidFill>
                <a:prstClr val="black"/>
              </a:solidFill>
              <a:latin typeface="ＭＳ Ｐゴシック"/>
              <a:ea typeface="ＭＳ Ｐゴシック" panose="020B0600070205080204" pitchFamily="50" charset="-128"/>
            </a:endParaRPr>
          </a:p>
          <a:p>
            <a:pPr marL="263776" indent="-263776" defTabSz="844083">
              <a:buFont typeface="Wingdings" panose="05000000000000000000" pitchFamily="2" charset="2"/>
              <a:buChar char="l"/>
              <a:defRPr/>
            </a:pPr>
            <a:endParaRPr lang="en-US" altLang="ja-JP" sz="1477" dirty="0">
              <a:solidFill>
                <a:prstClr val="black"/>
              </a:solidFill>
              <a:latin typeface="ＭＳ Ｐゴシック"/>
              <a:ea typeface="ＭＳ Ｐゴシック" panose="020B0600070205080204" pitchFamily="50" charset="-128"/>
            </a:endParaRPr>
          </a:p>
          <a:p>
            <a:pPr marL="263776" indent="-263776" defTabSz="844083">
              <a:buFont typeface="Wingdings" panose="05000000000000000000" pitchFamily="2" charset="2"/>
              <a:buChar char="l"/>
              <a:defRPr/>
            </a:pPr>
            <a:endParaRPr lang="en-US" altLang="ja-JP" sz="1477" dirty="0">
              <a:solidFill>
                <a:prstClr val="black"/>
              </a:solidFill>
              <a:latin typeface="ＭＳ Ｐゴシック"/>
              <a:ea typeface="ＭＳ Ｐゴシック" panose="020B0600070205080204" pitchFamily="50" charset="-128"/>
            </a:endParaRPr>
          </a:p>
          <a:p>
            <a:pPr marL="263776" indent="-263776" defTabSz="844083">
              <a:buFont typeface="Wingdings" panose="05000000000000000000" pitchFamily="2" charset="2"/>
              <a:buChar char="l"/>
              <a:defRPr/>
            </a:pPr>
            <a:endParaRPr lang="en-US" altLang="ja-JP" sz="1477" dirty="0">
              <a:solidFill>
                <a:prstClr val="black"/>
              </a:solidFill>
              <a:latin typeface="ＭＳ Ｐゴシック"/>
              <a:ea typeface="ＭＳ Ｐゴシック" panose="020B0600070205080204" pitchFamily="50" charset="-128"/>
            </a:endParaRPr>
          </a:p>
          <a:p>
            <a:pPr marL="263776" indent="-263776" defTabSz="844083">
              <a:buFont typeface="Wingdings" panose="05000000000000000000" pitchFamily="2" charset="2"/>
              <a:buChar char="l"/>
              <a:defRPr/>
            </a:pPr>
            <a:endParaRPr lang="en-US" altLang="ja-JP" sz="1477" dirty="0">
              <a:solidFill>
                <a:prstClr val="black"/>
              </a:solidFill>
              <a:latin typeface="ＭＳ Ｐゴシック"/>
              <a:ea typeface="ＭＳ Ｐゴシック" panose="020B0600070205080204" pitchFamily="50" charset="-128"/>
            </a:endParaRPr>
          </a:p>
          <a:p>
            <a:pPr marL="263776" indent="-263776" defTabSz="844083">
              <a:buFont typeface="Wingdings" panose="05000000000000000000" pitchFamily="2" charset="2"/>
              <a:buChar char="l"/>
              <a:defRPr/>
            </a:pPr>
            <a:endParaRPr lang="en-US" altLang="ja-JP" sz="1477" dirty="0">
              <a:solidFill>
                <a:prstClr val="black"/>
              </a:solidFill>
              <a:latin typeface="ＭＳ Ｐゴシック"/>
              <a:ea typeface="ＭＳ Ｐゴシック" panose="020B0600070205080204" pitchFamily="50" charset="-128"/>
            </a:endParaRPr>
          </a:p>
          <a:p>
            <a:pPr marL="263776" indent="-263776" defTabSz="844083">
              <a:buFont typeface="Wingdings" panose="05000000000000000000" pitchFamily="2" charset="2"/>
              <a:buChar char="l"/>
              <a:defRPr/>
            </a:pPr>
            <a:endParaRPr lang="en-US" altLang="ja-JP" sz="1477" dirty="0">
              <a:solidFill>
                <a:prstClr val="black"/>
              </a:solidFill>
              <a:latin typeface="ＭＳ Ｐゴシック"/>
              <a:ea typeface="ＭＳ Ｐゴシック" panose="020B0600070205080204" pitchFamily="50" charset="-128"/>
            </a:endParaRPr>
          </a:p>
          <a:p>
            <a:pPr marL="263776" indent="-263776" defTabSz="844083">
              <a:buFont typeface="Wingdings" panose="05000000000000000000" pitchFamily="2" charset="2"/>
              <a:buChar char="l"/>
              <a:defRPr/>
            </a:pPr>
            <a:endParaRPr lang="en-US" altLang="ja-JP" sz="1477" dirty="0">
              <a:solidFill>
                <a:prstClr val="black"/>
              </a:solidFill>
              <a:latin typeface="ＭＳ Ｐゴシック"/>
              <a:ea typeface="ＭＳ Ｐゴシック" panose="020B0600070205080204" pitchFamily="50" charset="-128"/>
            </a:endParaRPr>
          </a:p>
          <a:p>
            <a:pPr marL="263776" indent="-263776" defTabSz="844083">
              <a:buFont typeface="Wingdings" panose="05000000000000000000" pitchFamily="2" charset="2"/>
              <a:buChar char="l"/>
              <a:defRPr/>
            </a:pPr>
            <a:endParaRPr lang="en-US" altLang="ja-JP" sz="1477" dirty="0">
              <a:solidFill>
                <a:prstClr val="black"/>
              </a:solidFill>
              <a:latin typeface="ＭＳ Ｐゴシック"/>
              <a:ea typeface="ＭＳ Ｐゴシック" panose="020B0600070205080204" pitchFamily="50" charset="-128"/>
            </a:endParaRPr>
          </a:p>
          <a:p>
            <a:pPr marL="263776" indent="-263776" defTabSz="844083">
              <a:buFont typeface="Wingdings" panose="05000000000000000000" pitchFamily="2" charset="2"/>
              <a:buChar char="l"/>
              <a:defRPr/>
            </a:pPr>
            <a:endParaRPr lang="en-US" altLang="ja-JP" sz="1477" dirty="0">
              <a:solidFill>
                <a:prstClr val="black"/>
              </a:solidFill>
              <a:latin typeface="ＭＳ Ｐゴシック"/>
              <a:ea typeface="ＭＳ Ｐゴシック" panose="020B0600070205080204" pitchFamily="50" charset="-128"/>
            </a:endParaRPr>
          </a:p>
        </p:txBody>
      </p:sp>
      <p:sp>
        <p:nvSpPr>
          <p:cNvPr id="20" name="正方形/長方形 19"/>
          <p:cNvSpPr/>
          <p:nvPr/>
        </p:nvSpPr>
        <p:spPr>
          <a:xfrm>
            <a:off x="5692233" y="1436009"/>
            <a:ext cx="1604993" cy="212521"/>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lIns="33231" tIns="33231" rIns="33231" bIns="33231" rtlCol="0" anchor="ctr"/>
          <a:lstStyle/>
          <a:p>
            <a:pPr algn="ctr" defTabSz="844083">
              <a:defRPr/>
            </a:pPr>
            <a:r>
              <a:rPr kumimoji="0" lang="ja-JP" altLang="en-US" sz="1015" b="1" kern="0" dirty="0">
                <a:solidFill>
                  <a:prstClr val="white"/>
                </a:solidFill>
                <a:latin typeface="ＭＳ Ｐゴシック"/>
                <a:ea typeface="ＭＳ Ｐゴシック" panose="020B0600070205080204" pitchFamily="50" charset="-128"/>
              </a:rPr>
              <a:t>許可に関するガイドライン</a:t>
            </a:r>
            <a:endParaRPr lang="en-US" altLang="ja-JP" sz="1015" dirty="0">
              <a:solidFill>
                <a:prstClr val="white"/>
              </a:solidFill>
              <a:latin typeface="Calibri"/>
              <a:ea typeface="ＭＳ Ｐゴシック" panose="020B0600070205080204" pitchFamily="50" charset="-128"/>
            </a:endParaRPr>
          </a:p>
        </p:txBody>
      </p:sp>
      <p:sp>
        <p:nvSpPr>
          <p:cNvPr id="6" name="正方形/長方形 5"/>
          <p:cNvSpPr/>
          <p:nvPr/>
        </p:nvSpPr>
        <p:spPr>
          <a:xfrm>
            <a:off x="3928421" y="2365497"/>
            <a:ext cx="1640613" cy="390620"/>
          </a:xfrm>
          <a:prstGeom prst="rect">
            <a:avLst/>
          </a:prstGeom>
          <a:ln>
            <a:solidFill>
              <a:schemeClr val="tx1"/>
            </a:solidFill>
          </a:ln>
        </p:spPr>
        <p:txBody>
          <a:bodyPr wrap="square">
            <a:spAutoFit/>
          </a:bodyPr>
          <a:lstStyle/>
          <a:p>
            <a:pPr defTabSz="844083">
              <a:defRPr/>
            </a:pPr>
            <a:r>
              <a:rPr lang="ja-JP" altLang="en-US" sz="969" dirty="0">
                <a:solidFill>
                  <a:srgbClr val="C0504D"/>
                </a:solidFill>
                <a:latin typeface="ＭＳ Ｐゴシック"/>
                <a:ea typeface="ＭＳ Ｐゴシック" panose="020B0600070205080204" pitchFamily="50" charset="-128"/>
              </a:rPr>
              <a:t>「その他厚生労働省令で定める書類」（定款等）</a:t>
            </a:r>
            <a:endParaRPr lang="en-US" altLang="ja-JP" sz="969" dirty="0">
              <a:solidFill>
                <a:srgbClr val="C0504D"/>
              </a:solidFill>
              <a:latin typeface="ＭＳ Ｐゴシック"/>
              <a:ea typeface="ＭＳ Ｐゴシック" panose="020B0600070205080204" pitchFamily="50" charset="-128"/>
            </a:endParaRPr>
          </a:p>
        </p:txBody>
      </p:sp>
      <p:sp>
        <p:nvSpPr>
          <p:cNvPr id="21" name="正方形/長方形 20"/>
          <p:cNvSpPr/>
          <p:nvPr/>
        </p:nvSpPr>
        <p:spPr>
          <a:xfrm>
            <a:off x="3917467" y="6220695"/>
            <a:ext cx="1651567" cy="241476"/>
          </a:xfrm>
          <a:prstGeom prst="rect">
            <a:avLst/>
          </a:prstGeom>
          <a:ln>
            <a:solidFill>
              <a:schemeClr val="tx1"/>
            </a:solidFill>
          </a:ln>
        </p:spPr>
        <p:txBody>
          <a:bodyPr wrap="square">
            <a:spAutoFit/>
          </a:bodyPr>
          <a:lstStyle/>
          <a:p>
            <a:pPr defTabSz="844083">
              <a:defRPr/>
            </a:pPr>
            <a:r>
              <a:rPr lang="ja-JP" altLang="en-US" sz="969" dirty="0">
                <a:solidFill>
                  <a:srgbClr val="C0504D"/>
                </a:solidFill>
                <a:latin typeface="ＭＳ Ｐゴシック"/>
                <a:ea typeface="ＭＳ Ｐゴシック" panose="020B0600070205080204" pitchFamily="50" charset="-128"/>
              </a:rPr>
              <a:t>許可基準の技術的細目</a:t>
            </a:r>
            <a:endParaRPr lang="en-US" altLang="ja-JP" sz="969" dirty="0">
              <a:solidFill>
                <a:srgbClr val="C0504D"/>
              </a:solidFill>
              <a:latin typeface="ＭＳ Ｐゴシック"/>
              <a:ea typeface="ＭＳ Ｐゴシック" panose="020B0600070205080204" pitchFamily="50" charset="-128"/>
            </a:endParaRPr>
          </a:p>
        </p:txBody>
      </p:sp>
      <p:sp>
        <p:nvSpPr>
          <p:cNvPr id="3" name="正方形/長方形 2"/>
          <p:cNvSpPr/>
          <p:nvPr/>
        </p:nvSpPr>
        <p:spPr>
          <a:xfrm>
            <a:off x="6085797" y="3361593"/>
            <a:ext cx="1175021" cy="539763"/>
          </a:xfrm>
          <a:prstGeom prst="rect">
            <a:avLst/>
          </a:prstGeom>
          <a:ln>
            <a:solidFill>
              <a:schemeClr val="tx1"/>
            </a:solidFill>
          </a:ln>
        </p:spPr>
        <p:txBody>
          <a:bodyPr wrap="square">
            <a:spAutoFit/>
          </a:bodyPr>
          <a:lstStyle/>
          <a:p>
            <a:pPr defTabSz="844083">
              <a:defRPr/>
            </a:pPr>
            <a:r>
              <a:rPr lang="ja-JP" altLang="ja-JP" sz="969" dirty="0">
                <a:solidFill>
                  <a:srgbClr val="C0504D"/>
                </a:solidFill>
                <a:latin typeface="Calibri" panose="020F0502020204030204" pitchFamily="34" charset="0"/>
                <a:ea typeface="ＭＳ Ｐゴシック" panose="020B0600070205080204" pitchFamily="50" charset="-128"/>
                <a:cs typeface="Calibri" panose="020F0502020204030204" pitchFamily="34" charset="0"/>
              </a:rPr>
              <a:t>許可</a:t>
            </a:r>
            <a:r>
              <a:rPr lang="ja-JP" altLang="en-US" sz="969" dirty="0">
                <a:solidFill>
                  <a:srgbClr val="C0504D"/>
                </a:solidFill>
                <a:latin typeface="Calibri" panose="020F0502020204030204" pitchFamily="34" charset="0"/>
                <a:ea typeface="ＭＳ Ｐゴシック" panose="020B0600070205080204" pitchFamily="50" charset="-128"/>
                <a:cs typeface="Calibri" panose="020F0502020204030204" pitchFamily="34" charset="0"/>
              </a:rPr>
              <a:t>申請時の実施計画書等の記載内容の解説</a:t>
            </a:r>
            <a:endParaRPr lang="en-US" altLang="ja-JP" sz="969" dirty="0">
              <a:solidFill>
                <a:srgbClr val="C0504D"/>
              </a:solidFill>
              <a:latin typeface="Calibri" panose="020F0502020204030204" pitchFamily="34" charset="0"/>
              <a:ea typeface="ＭＳ Ｐゴシック" panose="020B0600070205080204" pitchFamily="50" charset="-128"/>
              <a:cs typeface="Calibri" panose="020F0502020204030204" pitchFamily="34" charset="0"/>
            </a:endParaRPr>
          </a:p>
        </p:txBody>
      </p:sp>
      <p:sp>
        <p:nvSpPr>
          <p:cNvPr id="11" name="正方形/長方形 10"/>
          <p:cNvSpPr/>
          <p:nvPr/>
        </p:nvSpPr>
        <p:spPr>
          <a:xfrm>
            <a:off x="2231534" y="4699726"/>
            <a:ext cx="89917" cy="42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dirty="0">
              <a:solidFill>
                <a:prstClr val="white"/>
              </a:solidFill>
              <a:latin typeface="Calibri"/>
              <a:ea typeface="ＭＳ Ｐゴシック" panose="020B0600070205080204" pitchFamily="50" charset="-128"/>
            </a:endParaRPr>
          </a:p>
        </p:txBody>
      </p:sp>
      <p:sp>
        <p:nvSpPr>
          <p:cNvPr id="26" name="正方形/長方形 25"/>
          <p:cNvSpPr/>
          <p:nvPr/>
        </p:nvSpPr>
        <p:spPr>
          <a:xfrm>
            <a:off x="2816200" y="6287164"/>
            <a:ext cx="89917" cy="42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dirty="0">
              <a:solidFill>
                <a:prstClr val="white"/>
              </a:solidFill>
              <a:latin typeface="Calibri"/>
              <a:ea typeface="ＭＳ Ｐゴシック" panose="020B0600070205080204" pitchFamily="50" charset="-128"/>
            </a:endParaRPr>
          </a:p>
        </p:txBody>
      </p:sp>
      <p:sp>
        <p:nvSpPr>
          <p:cNvPr id="47" name="正方形/長方形 46"/>
          <p:cNvSpPr/>
          <p:nvPr/>
        </p:nvSpPr>
        <p:spPr>
          <a:xfrm>
            <a:off x="168098" y="1966684"/>
            <a:ext cx="5601834" cy="2952644"/>
          </a:xfrm>
          <a:prstGeom prst="rect">
            <a:avLst/>
          </a:prstGeom>
          <a:noFill/>
          <a:ln w="28575">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Calibri"/>
              <a:ea typeface="ＭＳ Ｐゴシック" panose="020B0600070205080204" pitchFamily="50" charset="-128"/>
            </a:endParaRPr>
          </a:p>
        </p:txBody>
      </p:sp>
      <p:sp>
        <p:nvSpPr>
          <p:cNvPr id="49" name="正方形/長方形 48"/>
          <p:cNvSpPr/>
          <p:nvPr/>
        </p:nvSpPr>
        <p:spPr>
          <a:xfrm>
            <a:off x="6085797" y="5637752"/>
            <a:ext cx="1175021" cy="390620"/>
          </a:xfrm>
          <a:prstGeom prst="rect">
            <a:avLst/>
          </a:prstGeom>
          <a:ln>
            <a:solidFill>
              <a:schemeClr val="tx1"/>
            </a:solidFill>
          </a:ln>
        </p:spPr>
        <p:txBody>
          <a:bodyPr wrap="square">
            <a:spAutoFit/>
          </a:bodyPr>
          <a:lstStyle/>
          <a:p>
            <a:pPr defTabSz="844083">
              <a:defRPr/>
            </a:pPr>
            <a:r>
              <a:rPr lang="ja-JP" altLang="ja-JP" sz="969" dirty="0">
                <a:solidFill>
                  <a:srgbClr val="C0504D"/>
                </a:solidFill>
                <a:latin typeface="Calibri" panose="020F0502020204030204" pitchFamily="34" charset="0"/>
                <a:ea typeface="ＭＳ Ｐゴシック" panose="020B0600070205080204" pitchFamily="50" charset="-128"/>
                <a:cs typeface="Calibri" panose="020F0502020204030204" pitchFamily="34" charset="0"/>
              </a:rPr>
              <a:t>許可</a:t>
            </a:r>
            <a:r>
              <a:rPr lang="ja-JP" altLang="en-US" sz="969" dirty="0">
                <a:solidFill>
                  <a:srgbClr val="C0504D"/>
                </a:solidFill>
                <a:latin typeface="Calibri" panose="020F0502020204030204" pitchFamily="34" charset="0"/>
                <a:ea typeface="ＭＳ Ｐゴシック" panose="020B0600070205080204" pitchFamily="50" charset="-128"/>
                <a:cs typeface="Calibri" panose="020F0502020204030204" pitchFamily="34" charset="0"/>
              </a:rPr>
              <a:t>の基準と留意すべき事項の解説</a:t>
            </a:r>
            <a:endParaRPr lang="en-US" altLang="ja-JP" sz="969" dirty="0">
              <a:solidFill>
                <a:srgbClr val="C0504D"/>
              </a:solidFill>
              <a:latin typeface="Calibri" panose="020F0502020204030204" pitchFamily="34" charset="0"/>
              <a:ea typeface="ＭＳ Ｐゴシック" panose="020B0600070205080204" pitchFamily="50" charset="-128"/>
              <a:cs typeface="Calibri" panose="020F0502020204030204" pitchFamily="34" charset="0"/>
            </a:endParaRPr>
          </a:p>
        </p:txBody>
      </p:sp>
      <p:sp>
        <p:nvSpPr>
          <p:cNvPr id="55" name="右矢印 54"/>
          <p:cNvSpPr/>
          <p:nvPr/>
        </p:nvSpPr>
        <p:spPr>
          <a:xfrm>
            <a:off x="5821412" y="3327784"/>
            <a:ext cx="212905" cy="57572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844083">
              <a:defRPr/>
            </a:pPr>
            <a:endParaRPr lang="ja-JP" altLang="en-US" sz="1662">
              <a:solidFill>
                <a:prstClr val="white"/>
              </a:solidFill>
              <a:latin typeface="Calibri"/>
              <a:ea typeface="ＭＳ Ｐゴシック" panose="020B0600070205080204" pitchFamily="50" charset="-128"/>
            </a:endParaRPr>
          </a:p>
        </p:txBody>
      </p:sp>
      <p:sp>
        <p:nvSpPr>
          <p:cNvPr id="56" name="右矢印 55"/>
          <p:cNvSpPr/>
          <p:nvPr/>
        </p:nvSpPr>
        <p:spPr>
          <a:xfrm>
            <a:off x="5819189" y="5534019"/>
            <a:ext cx="215127" cy="57572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844083">
              <a:defRPr/>
            </a:pPr>
            <a:endParaRPr lang="ja-JP" altLang="en-US" sz="1662">
              <a:solidFill>
                <a:prstClr val="white"/>
              </a:solidFill>
              <a:latin typeface="Calibri"/>
              <a:ea typeface="ＭＳ Ｐゴシック" panose="020B0600070205080204" pitchFamily="50" charset="-128"/>
            </a:endParaRPr>
          </a:p>
        </p:txBody>
      </p:sp>
      <p:sp>
        <p:nvSpPr>
          <p:cNvPr id="59" name="正方形/長方形 58"/>
          <p:cNvSpPr/>
          <p:nvPr/>
        </p:nvSpPr>
        <p:spPr>
          <a:xfrm>
            <a:off x="2048360" y="2261419"/>
            <a:ext cx="89917" cy="42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dirty="0">
              <a:solidFill>
                <a:prstClr val="white"/>
              </a:solidFill>
              <a:latin typeface="Calibri"/>
              <a:ea typeface="ＭＳ Ｐゴシック" panose="020B0600070205080204" pitchFamily="50" charset="-128"/>
            </a:endParaRPr>
          </a:p>
        </p:txBody>
      </p:sp>
      <p:sp>
        <p:nvSpPr>
          <p:cNvPr id="9" name="右矢印 8"/>
          <p:cNvSpPr/>
          <p:nvPr/>
        </p:nvSpPr>
        <p:spPr>
          <a:xfrm>
            <a:off x="2308035" y="2536861"/>
            <a:ext cx="1608670" cy="4220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Calibri"/>
              <a:ea typeface="ＭＳ Ｐゴシック" panose="020B0600070205080204" pitchFamily="50" charset="-128"/>
            </a:endParaRPr>
          </a:p>
        </p:txBody>
      </p:sp>
      <p:sp>
        <p:nvSpPr>
          <p:cNvPr id="32" name="右矢印 31"/>
          <p:cNvSpPr/>
          <p:nvPr/>
        </p:nvSpPr>
        <p:spPr>
          <a:xfrm>
            <a:off x="2304303" y="4824848"/>
            <a:ext cx="1608670" cy="4220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Calibri"/>
              <a:ea typeface="ＭＳ Ｐゴシック" panose="020B0600070205080204" pitchFamily="50" charset="-128"/>
            </a:endParaRPr>
          </a:p>
        </p:txBody>
      </p:sp>
      <p:sp>
        <p:nvSpPr>
          <p:cNvPr id="33" name="正方形/長方形 32"/>
          <p:cNvSpPr/>
          <p:nvPr/>
        </p:nvSpPr>
        <p:spPr>
          <a:xfrm>
            <a:off x="185051" y="5101447"/>
            <a:ext cx="5582658" cy="1385123"/>
          </a:xfrm>
          <a:prstGeom prst="rect">
            <a:avLst/>
          </a:prstGeom>
          <a:noFill/>
          <a:ln w="28575">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Calibri"/>
              <a:ea typeface="ＭＳ Ｐゴシック" panose="020B0600070205080204" pitchFamily="50" charset="-128"/>
            </a:endParaRPr>
          </a:p>
        </p:txBody>
      </p:sp>
      <p:sp>
        <p:nvSpPr>
          <p:cNvPr id="34" name="右矢印 33"/>
          <p:cNvSpPr/>
          <p:nvPr/>
        </p:nvSpPr>
        <p:spPr>
          <a:xfrm>
            <a:off x="2900455" y="6377900"/>
            <a:ext cx="1006856" cy="4220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Calibri"/>
              <a:ea typeface="ＭＳ Ｐゴシック" panose="020B0600070205080204" pitchFamily="50" charset="-128"/>
            </a:endParaRPr>
          </a:p>
        </p:txBody>
      </p:sp>
      <p:sp>
        <p:nvSpPr>
          <p:cNvPr id="35" name="正方形/長方形 34"/>
          <p:cNvSpPr/>
          <p:nvPr/>
        </p:nvSpPr>
        <p:spPr>
          <a:xfrm>
            <a:off x="3940414" y="4507780"/>
            <a:ext cx="1628621" cy="390620"/>
          </a:xfrm>
          <a:prstGeom prst="rect">
            <a:avLst/>
          </a:prstGeom>
          <a:ln>
            <a:solidFill>
              <a:schemeClr val="tx1"/>
            </a:solidFill>
          </a:ln>
        </p:spPr>
        <p:txBody>
          <a:bodyPr wrap="square">
            <a:spAutoFit/>
          </a:bodyPr>
          <a:lstStyle/>
          <a:p>
            <a:pPr defTabSz="844083">
              <a:defRPr/>
            </a:pPr>
            <a:r>
              <a:rPr lang="ja-JP" altLang="en-US" sz="969" dirty="0">
                <a:solidFill>
                  <a:srgbClr val="C0504D"/>
                </a:solidFill>
                <a:latin typeface="ＭＳ Ｐゴシック"/>
                <a:ea typeface="ＭＳ Ｐゴシック" panose="020B0600070205080204" pitchFamily="50" charset="-128"/>
              </a:rPr>
              <a:t>「その他厚生労働省令で定める事項」</a:t>
            </a:r>
            <a:endParaRPr lang="en-US" altLang="ja-JP" sz="969" dirty="0">
              <a:solidFill>
                <a:srgbClr val="C0504D"/>
              </a:solidFill>
              <a:latin typeface="ＭＳ Ｐゴシック"/>
              <a:ea typeface="ＭＳ Ｐゴシック" panose="020B0600070205080204" pitchFamily="50" charset="-128"/>
            </a:endParaRPr>
          </a:p>
        </p:txBody>
      </p:sp>
      <p:sp>
        <p:nvSpPr>
          <p:cNvPr id="36" name="正方形/長方形 35"/>
          <p:cNvSpPr/>
          <p:nvPr/>
        </p:nvSpPr>
        <p:spPr>
          <a:xfrm>
            <a:off x="7563102" y="1566647"/>
            <a:ext cx="1462316" cy="496589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marL="263776" indent="-263776" defTabSz="844083">
              <a:buFont typeface="Wingdings" panose="05000000000000000000" pitchFamily="2" charset="2"/>
              <a:buChar char="l"/>
              <a:defRPr/>
            </a:pPr>
            <a:endParaRPr lang="en-US" altLang="ja-JP" sz="1477" dirty="0">
              <a:solidFill>
                <a:prstClr val="black"/>
              </a:solidFill>
              <a:latin typeface="ＭＳ Ｐゴシック"/>
              <a:ea typeface="ＭＳ Ｐゴシック" panose="020B0600070205080204" pitchFamily="50" charset="-128"/>
            </a:endParaRPr>
          </a:p>
          <a:p>
            <a:pPr marL="263776" indent="-263776" defTabSz="844083">
              <a:buFont typeface="Wingdings" panose="05000000000000000000" pitchFamily="2" charset="2"/>
              <a:buChar char="l"/>
              <a:defRPr/>
            </a:pPr>
            <a:endParaRPr lang="en-US" altLang="ja-JP" sz="1477" dirty="0">
              <a:solidFill>
                <a:prstClr val="black"/>
              </a:solidFill>
              <a:latin typeface="ＭＳ Ｐゴシック"/>
              <a:ea typeface="ＭＳ Ｐゴシック" panose="020B0600070205080204" pitchFamily="50" charset="-128"/>
            </a:endParaRPr>
          </a:p>
          <a:p>
            <a:pPr marL="263776" indent="-263776" defTabSz="844083">
              <a:buFont typeface="Wingdings" panose="05000000000000000000" pitchFamily="2" charset="2"/>
              <a:buChar char="l"/>
              <a:defRPr/>
            </a:pPr>
            <a:endParaRPr lang="en-US" altLang="ja-JP" sz="1477" dirty="0">
              <a:solidFill>
                <a:prstClr val="black"/>
              </a:solidFill>
              <a:latin typeface="ＭＳ Ｐゴシック"/>
              <a:ea typeface="ＭＳ Ｐゴシック" panose="020B0600070205080204" pitchFamily="50" charset="-128"/>
            </a:endParaRPr>
          </a:p>
          <a:p>
            <a:pPr marL="263776" indent="-263776" defTabSz="844083">
              <a:buFont typeface="Wingdings" panose="05000000000000000000" pitchFamily="2" charset="2"/>
              <a:buChar char="l"/>
              <a:defRPr/>
            </a:pPr>
            <a:endParaRPr lang="en-US" altLang="ja-JP" sz="1477" dirty="0">
              <a:solidFill>
                <a:prstClr val="black"/>
              </a:solidFill>
              <a:latin typeface="ＭＳ Ｐゴシック"/>
              <a:ea typeface="ＭＳ Ｐゴシック" panose="020B0600070205080204" pitchFamily="50" charset="-128"/>
            </a:endParaRPr>
          </a:p>
          <a:p>
            <a:pPr marL="263776" indent="-263776" defTabSz="844083">
              <a:buFont typeface="Wingdings" panose="05000000000000000000" pitchFamily="2" charset="2"/>
              <a:buChar char="l"/>
              <a:defRPr/>
            </a:pPr>
            <a:endParaRPr lang="en-US" altLang="ja-JP" sz="1477" dirty="0">
              <a:solidFill>
                <a:prstClr val="black"/>
              </a:solidFill>
              <a:latin typeface="ＭＳ Ｐゴシック"/>
              <a:ea typeface="ＭＳ Ｐゴシック" panose="020B0600070205080204" pitchFamily="50" charset="-128"/>
            </a:endParaRPr>
          </a:p>
          <a:p>
            <a:pPr marL="263776" indent="-263776" defTabSz="844083">
              <a:buFont typeface="Wingdings" panose="05000000000000000000" pitchFamily="2" charset="2"/>
              <a:buChar char="l"/>
              <a:defRPr/>
            </a:pPr>
            <a:endParaRPr lang="en-US" altLang="ja-JP" sz="1477" dirty="0">
              <a:solidFill>
                <a:prstClr val="black"/>
              </a:solidFill>
              <a:latin typeface="ＭＳ Ｐゴシック"/>
              <a:ea typeface="ＭＳ Ｐゴシック" panose="020B0600070205080204" pitchFamily="50" charset="-128"/>
            </a:endParaRPr>
          </a:p>
          <a:p>
            <a:pPr marL="263776" indent="-263776" defTabSz="844083">
              <a:buFont typeface="Wingdings" panose="05000000000000000000" pitchFamily="2" charset="2"/>
              <a:buChar char="l"/>
              <a:defRPr/>
            </a:pPr>
            <a:endParaRPr lang="en-US" altLang="ja-JP" sz="1477" dirty="0">
              <a:solidFill>
                <a:prstClr val="black"/>
              </a:solidFill>
              <a:latin typeface="ＭＳ Ｐゴシック"/>
              <a:ea typeface="ＭＳ Ｐゴシック" panose="020B0600070205080204" pitchFamily="50" charset="-128"/>
            </a:endParaRPr>
          </a:p>
          <a:p>
            <a:pPr marL="263776" indent="-263776" defTabSz="844083">
              <a:buFont typeface="Wingdings" panose="05000000000000000000" pitchFamily="2" charset="2"/>
              <a:buChar char="l"/>
              <a:defRPr/>
            </a:pPr>
            <a:endParaRPr lang="en-US" altLang="ja-JP" sz="1477" dirty="0">
              <a:solidFill>
                <a:prstClr val="black"/>
              </a:solidFill>
              <a:latin typeface="ＭＳ Ｐゴシック"/>
              <a:ea typeface="ＭＳ Ｐゴシック" panose="020B0600070205080204" pitchFamily="50" charset="-128"/>
            </a:endParaRPr>
          </a:p>
          <a:p>
            <a:pPr marL="263776" indent="-263776" defTabSz="844083">
              <a:buFont typeface="Wingdings" panose="05000000000000000000" pitchFamily="2" charset="2"/>
              <a:buChar char="l"/>
              <a:defRPr/>
            </a:pPr>
            <a:endParaRPr lang="en-US" altLang="ja-JP" sz="1477" dirty="0">
              <a:solidFill>
                <a:prstClr val="black"/>
              </a:solidFill>
              <a:latin typeface="ＭＳ Ｐゴシック"/>
              <a:ea typeface="ＭＳ Ｐゴシック" panose="020B0600070205080204" pitchFamily="50" charset="-128"/>
            </a:endParaRPr>
          </a:p>
          <a:p>
            <a:pPr marL="263776" indent="-263776" defTabSz="844083">
              <a:buFont typeface="Wingdings" panose="05000000000000000000" pitchFamily="2" charset="2"/>
              <a:buChar char="l"/>
              <a:defRPr/>
            </a:pPr>
            <a:endParaRPr lang="en-US" altLang="ja-JP" sz="1477" dirty="0">
              <a:solidFill>
                <a:prstClr val="black"/>
              </a:solidFill>
              <a:latin typeface="ＭＳ Ｐゴシック"/>
              <a:ea typeface="ＭＳ Ｐゴシック" panose="020B0600070205080204" pitchFamily="50" charset="-128"/>
            </a:endParaRPr>
          </a:p>
        </p:txBody>
      </p:sp>
      <p:sp>
        <p:nvSpPr>
          <p:cNvPr id="37" name="正方形/長方形 36"/>
          <p:cNvSpPr/>
          <p:nvPr/>
        </p:nvSpPr>
        <p:spPr>
          <a:xfrm>
            <a:off x="7563102" y="1414906"/>
            <a:ext cx="1462316" cy="233624"/>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lIns="33231" tIns="33231" rIns="33231" bIns="33231" rtlCol="0" anchor="ctr"/>
          <a:lstStyle/>
          <a:p>
            <a:pPr algn="ctr" defTabSz="844083">
              <a:defRPr/>
            </a:pPr>
            <a:r>
              <a:rPr kumimoji="0" lang="ja-JP" altLang="en-US" sz="1015" b="1" kern="0" dirty="0">
                <a:solidFill>
                  <a:prstClr val="white"/>
                </a:solidFill>
                <a:latin typeface="ＭＳ Ｐゴシック"/>
                <a:ea typeface="ＭＳ Ｐゴシック" panose="020B0600070205080204" pitchFamily="50" charset="-128"/>
              </a:rPr>
              <a:t>官民連携の手引き</a:t>
            </a:r>
            <a:endParaRPr lang="en-US" altLang="ja-JP" sz="1015" dirty="0">
              <a:solidFill>
                <a:prstClr val="white"/>
              </a:solidFill>
              <a:latin typeface="Calibri"/>
              <a:ea typeface="ＭＳ Ｐゴシック" panose="020B0600070205080204" pitchFamily="50" charset="-128"/>
            </a:endParaRPr>
          </a:p>
        </p:txBody>
      </p:sp>
      <p:sp>
        <p:nvSpPr>
          <p:cNvPr id="38" name="正方形/長方形 37"/>
          <p:cNvSpPr/>
          <p:nvPr/>
        </p:nvSpPr>
        <p:spPr>
          <a:xfrm>
            <a:off x="7629571" y="1700808"/>
            <a:ext cx="1376903" cy="1434624"/>
          </a:xfrm>
          <a:prstGeom prst="rect">
            <a:avLst/>
          </a:prstGeom>
          <a:ln>
            <a:solidFill>
              <a:schemeClr val="tx1"/>
            </a:solidFill>
          </a:ln>
        </p:spPr>
        <p:txBody>
          <a:bodyPr wrap="square">
            <a:spAutoFit/>
          </a:bodyPr>
          <a:lstStyle/>
          <a:p>
            <a:pPr defTabSz="844083">
              <a:defRPr/>
            </a:pPr>
            <a:r>
              <a:rPr lang="ja-JP" altLang="en-US" sz="969" dirty="0">
                <a:solidFill>
                  <a:srgbClr val="C0504D"/>
                </a:solidFill>
                <a:latin typeface="Calibri" panose="020F0502020204030204" pitchFamily="34" charset="0"/>
                <a:ea typeface="ＭＳ Ｐゴシック" panose="020B0600070205080204" pitchFamily="50" charset="-128"/>
                <a:cs typeface="Calibri" panose="020F0502020204030204" pitchFamily="34" charset="0"/>
              </a:rPr>
              <a:t>水道施設運営等事業の実施に際して地方公共団体が検討すべき事項の解説</a:t>
            </a:r>
            <a:endParaRPr lang="en-US" altLang="ja-JP" sz="969" dirty="0">
              <a:solidFill>
                <a:srgbClr val="C0504D"/>
              </a:solidFill>
              <a:latin typeface="Calibri" panose="020F0502020204030204" pitchFamily="34" charset="0"/>
              <a:ea typeface="ＭＳ Ｐゴシック" panose="020B0600070205080204" pitchFamily="50" charset="-128"/>
              <a:cs typeface="Calibri" panose="020F0502020204030204" pitchFamily="34" charset="0"/>
            </a:endParaRPr>
          </a:p>
          <a:p>
            <a:pPr defTabSz="844083">
              <a:defRPr/>
            </a:pPr>
            <a:endParaRPr lang="en-US" altLang="ja-JP" sz="969" dirty="0">
              <a:solidFill>
                <a:srgbClr val="4BACC6">
                  <a:lumMod val="75000"/>
                </a:srgbClr>
              </a:solidFill>
              <a:latin typeface="ＭＳ Ｐゴシック"/>
              <a:ea typeface="ＭＳ Ｐゴシック" panose="020B0600070205080204" pitchFamily="50" charset="-128"/>
              <a:cs typeface="Calibri" panose="020F0502020204030204" pitchFamily="34" charset="0"/>
            </a:endParaRPr>
          </a:p>
          <a:p>
            <a:pPr marL="84994" indent="-84994" defTabSz="844083">
              <a:defRPr/>
            </a:pPr>
            <a:r>
              <a:rPr lang="en-US" altLang="ja-JP" sz="969" dirty="0">
                <a:solidFill>
                  <a:srgbClr val="4BACC6">
                    <a:lumMod val="75000"/>
                  </a:srgbClr>
                </a:solidFill>
                <a:latin typeface="Calibri" panose="020F0502020204030204" pitchFamily="34" charset="0"/>
                <a:ea typeface="ＭＳ Ｐゴシック" panose="020B0600070205080204" pitchFamily="50" charset="-128"/>
                <a:cs typeface="Calibri" panose="020F0502020204030204" pitchFamily="34" charset="0"/>
              </a:rPr>
              <a:t>※</a:t>
            </a:r>
            <a:r>
              <a:rPr lang="ja-JP" altLang="en-US" sz="969" dirty="0">
                <a:solidFill>
                  <a:srgbClr val="4BACC6">
                    <a:lumMod val="75000"/>
                  </a:srgbClr>
                </a:solidFill>
                <a:latin typeface="Calibri" panose="020F0502020204030204" pitchFamily="34" charset="0"/>
                <a:ea typeface="ＭＳ Ｐゴシック" panose="020B0600070205080204" pitchFamily="50" charset="-128"/>
                <a:cs typeface="Calibri" panose="020F0502020204030204" pitchFamily="34" charset="0"/>
              </a:rPr>
              <a:t>既存の「水道事業における官民連携に関する手引き」（平成</a:t>
            </a:r>
            <a:r>
              <a:rPr lang="en-US" altLang="ja-JP" sz="969" dirty="0">
                <a:solidFill>
                  <a:srgbClr val="4BACC6">
                    <a:lumMod val="75000"/>
                  </a:srgbClr>
                </a:solidFill>
                <a:latin typeface="Calibri" panose="020F0502020204030204" pitchFamily="34" charset="0"/>
                <a:ea typeface="ＭＳ Ｐゴシック" panose="020B0600070205080204" pitchFamily="50" charset="-128"/>
                <a:cs typeface="Calibri" panose="020F0502020204030204" pitchFamily="34" charset="0"/>
              </a:rPr>
              <a:t>26</a:t>
            </a:r>
            <a:r>
              <a:rPr lang="ja-JP" altLang="en-US" sz="969" dirty="0">
                <a:solidFill>
                  <a:srgbClr val="4BACC6">
                    <a:lumMod val="75000"/>
                  </a:srgbClr>
                </a:solidFill>
                <a:latin typeface="Calibri" panose="020F0502020204030204" pitchFamily="34" charset="0"/>
                <a:ea typeface="ＭＳ Ｐゴシック" panose="020B0600070205080204" pitchFamily="50" charset="-128"/>
                <a:cs typeface="Calibri" panose="020F0502020204030204" pitchFamily="34" charset="0"/>
              </a:rPr>
              <a:t>年</a:t>
            </a:r>
            <a:r>
              <a:rPr lang="en-US" altLang="ja-JP" sz="969" dirty="0">
                <a:solidFill>
                  <a:srgbClr val="4BACC6">
                    <a:lumMod val="75000"/>
                  </a:srgbClr>
                </a:solidFill>
                <a:latin typeface="Calibri" panose="020F0502020204030204" pitchFamily="34" charset="0"/>
                <a:ea typeface="ＭＳ Ｐゴシック" panose="020B0600070205080204" pitchFamily="50" charset="-128"/>
                <a:cs typeface="Calibri" panose="020F0502020204030204" pitchFamily="34" charset="0"/>
              </a:rPr>
              <a:t>3</a:t>
            </a:r>
            <a:r>
              <a:rPr lang="ja-JP" altLang="en-US" sz="969" dirty="0">
                <a:solidFill>
                  <a:srgbClr val="4BACC6">
                    <a:lumMod val="75000"/>
                  </a:srgbClr>
                </a:solidFill>
                <a:latin typeface="Calibri" panose="020F0502020204030204" pitchFamily="34" charset="0"/>
                <a:ea typeface="ＭＳ Ｐゴシック" panose="020B0600070205080204" pitchFamily="50" charset="-128"/>
                <a:cs typeface="Calibri" panose="020F0502020204030204" pitchFamily="34" charset="0"/>
              </a:rPr>
              <a:t>月）の一部改訂</a:t>
            </a:r>
            <a:endParaRPr lang="en-US" altLang="ja-JP" sz="969" dirty="0">
              <a:solidFill>
                <a:srgbClr val="4BACC6">
                  <a:lumMod val="75000"/>
                </a:srgbClr>
              </a:solidFill>
              <a:latin typeface="Calibri" panose="020F0502020204030204" pitchFamily="34" charset="0"/>
              <a:ea typeface="ＭＳ Ｐゴシック" panose="020B0600070205080204" pitchFamily="50" charset="-128"/>
              <a:cs typeface="Calibri" panose="020F0502020204030204" pitchFamily="34" charset="0"/>
            </a:endParaRPr>
          </a:p>
        </p:txBody>
      </p:sp>
      <p:cxnSp>
        <p:nvCxnSpPr>
          <p:cNvPr id="13" name="直線コネクタ 12"/>
          <p:cNvCxnSpPr/>
          <p:nvPr/>
        </p:nvCxnSpPr>
        <p:spPr>
          <a:xfrm>
            <a:off x="7430164" y="1434932"/>
            <a:ext cx="0" cy="5036361"/>
          </a:xfrm>
          <a:prstGeom prst="line">
            <a:avLst/>
          </a:prstGeom>
          <a:ln w="38100" cmpd="dbl">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4"/>
          </p:nvPr>
        </p:nvSpPr>
        <p:spPr/>
        <p:txBody>
          <a:bodyPr/>
          <a:lstStyle/>
          <a:p>
            <a:pPr>
              <a:defRPr/>
            </a:pPr>
            <a:fld id="{B4EBB0DA-BF6C-4129-87A0-EA8FF391626F}" type="slidenum">
              <a:rPr lang="ja-JP" altLang="en-US" smtClean="0">
                <a:solidFill>
                  <a:prstClr val="black">
                    <a:tint val="75000"/>
                  </a:prstClr>
                </a:solidFill>
              </a:rPr>
              <a:pPr>
                <a:defRPr/>
              </a:pPr>
              <a:t>96</a:t>
            </a:fld>
            <a:endParaRPr lang="ja-JP" altLang="en-US" dirty="0">
              <a:solidFill>
                <a:prstClr val="black">
                  <a:tint val="75000"/>
                </a:prstClr>
              </a:solidFill>
            </a:endParaRPr>
          </a:p>
        </p:txBody>
      </p:sp>
    </p:spTree>
    <p:extLst>
      <p:ext uri="{BB962C8B-B14F-4D97-AF65-F5344CB8AC3E}">
        <p14:creationId xmlns:p14="http://schemas.microsoft.com/office/powerpoint/2010/main" val="278735928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4900" y="238491"/>
            <a:ext cx="9144000" cy="522000"/>
          </a:xfrm>
          <a:prstGeom prst="rect">
            <a:avLst/>
          </a:prstGeom>
          <a:solidFill>
            <a:srgbClr val="002060"/>
          </a:solidFill>
          <a:ln w="25400" cap="flat" cmpd="sng" algn="ctr">
            <a:solidFill>
              <a:srgbClr val="002060"/>
            </a:solidFill>
            <a:prstDash val="solid"/>
          </a:ln>
          <a:effectLst/>
        </p:spPr>
        <p:txBody>
          <a:bodyPr rtlCol="0" anchor="ctr"/>
          <a:lstStyle/>
          <a:p>
            <a:pPr algn="ctr">
              <a:defRPr/>
            </a:pPr>
            <a:r>
              <a:rPr lang="ja-JP" altLang="ja-JP" sz="2215" dirty="0">
                <a:solidFill>
                  <a:schemeClr val="bg1"/>
                </a:solidFill>
              </a:rPr>
              <a:t>水道施設運営権の設定に係る許可に関するガイドライン</a:t>
            </a:r>
            <a:r>
              <a:rPr lang="ja-JP" altLang="en-US" sz="2215" dirty="0">
                <a:solidFill>
                  <a:schemeClr val="bg1"/>
                </a:solidFill>
              </a:rPr>
              <a:t>の概要</a:t>
            </a:r>
            <a:endParaRPr kumimoji="0" lang="en-US" altLang="ja-JP" sz="2215" b="1" kern="0" dirty="0">
              <a:solidFill>
                <a:schemeClr val="bg1"/>
              </a:solidFill>
              <a:latin typeface="ＭＳ Ｐゴシック" panose="020B0600070205080204" pitchFamily="50" charset="-128"/>
              <a:ea typeface="ＭＳ Ｐゴシック" panose="020B0600070205080204" pitchFamily="50" charset="-128"/>
            </a:endParaRPr>
          </a:p>
        </p:txBody>
      </p:sp>
      <p:sp>
        <p:nvSpPr>
          <p:cNvPr id="3" name="テキスト ボックス 2"/>
          <p:cNvSpPr txBox="1"/>
          <p:nvPr/>
        </p:nvSpPr>
        <p:spPr>
          <a:xfrm>
            <a:off x="51941" y="923230"/>
            <a:ext cx="9030318" cy="5782796"/>
          </a:xfrm>
          <a:prstGeom prst="rect">
            <a:avLst/>
          </a:prstGeom>
          <a:noFill/>
          <a:ln>
            <a:solidFill>
              <a:schemeClr val="tx1"/>
            </a:solidFill>
          </a:ln>
        </p:spPr>
        <p:txBody>
          <a:bodyPr wrap="square" rtlCol="0">
            <a:noAutofit/>
          </a:bodyPr>
          <a:lstStyle/>
          <a:p>
            <a:r>
              <a:rPr lang="ja-JP" altLang="ja-JP" sz="1662" b="1" dirty="0"/>
              <a:t>１．水道施設運営等事業の計画が確実かつ合理的であること。</a:t>
            </a:r>
          </a:p>
          <a:p>
            <a:pPr>
              <a:lnSpc>
                <a:spcPts val="554"/>
              </a:lnSpc>
            </a:pPr>
            <a:r>
              <a:rPr lang="en-US" altLang="ja-JP" sz="1477" dirty="0"/>
              <a:t> </a:t>
            </a:r>
            <a:endParaRPr lang="ja-JP" altLang="ja-JP" sz="1477" dirty="0"/>
          </a:p>
          <a:p>
            <a:r>
              <a:rPr lang="en-US" altLang="ja-JP" sz="1477" u="sng" dirty="0"/>
              <a:t>(1)</a:t>
            </a:r>
            <a:r>
              <a:rPr lang="ja-JP" altLang="ja-JP" sz="1477" u="sng" dirty="0"/>
              <a:t>対象施設及び業務の範囲</a:t>
            </a:r>
            <a:endParaRPr lang="ja-JP" altLang="ja-JP" sz="1477" dirty="0"/>
          </a:p>
          <a:p>
            <a:r>
              <a:rPr lang="ja-JP" altLang="en-US" sz="1477" dirty="0"/>
              <a:t>　</a:t>
            </a:r>
            <a:r>
              <a:rPr lang="ja-JP" altLang="ja-JP" sz="1477" dirty="0"/>
              <a:t>技術上の観点から合理的に設定されており、水道事業者等と水道施設運営権者の責任分担が明確であること。</a:t>
            </a:r>
          </a:p>
          <a:p>
            <a:pPr>
              <a:lnSpc>
                <a:spcPts val="554"/>
              </a:lnSpc>
            </a:pPr>
            <a:r>
              <a:rPr lang="en-US" altLang="ja-JP" sz="1477" dirty="0"/>
              <a:t> </a:t>
            </a:r>
            <a:endParaRPr lang="ja-JP" altLang="ja-JP" sz="1477" dirty="0"/>
          </a:p>
          <a:p>
            <a:r>
              <a:rPr lang="en-US" altLang="ja-JP" sz="1477" u="sng" dirty="0"/>
              <a:t>(2)</a:t>
            </a:r>
            <a:r>
              <a:rPr lang="ja-JP" altLang="ja-JP" sz="1477" u="sng" dirty="0"/>
              <a:t>水道施設運営権の存続期間</a:t>
            </a:r>
            <a:endParaRPr lang="ja-JP" altLang="ja-JP" sz="1477" dirty="0"/>
          </a:p>
          <a:p>
            <a:r>
              <a:rPr lang="ja-JP" altLang="en-US" sz="1477" dirty="0"/>
              <a:t>　</a:t>
            </a:r>
            <a:r>
              <a:rPr lang="ja-JP" altLang="ja-JP" sz="1477" dirty="0"/>
              <a:t>長期的な見通しを踏まえ、合理的な経常収支の設定が可能な期間であること。</a:t>
            </a:r>
          </a:p>
          <a:p>
            <a:pPr>
              <a:lnSpc>
                <a:spcPts val="554"/>
              </a:lnSpc>
            </a:pPr>
            <a:r>
              <a:rPr lang="en-US" altLang="ja-JP" sz="1477" dirty="0"/>
              <a:t> </a:t>
            </a:r>
            <a:endParaRPr lang="ja-JP" altLang="ja-JP" sz="1477" dirty="0"/>
          </a:p>
          <a:p>
            <a:r>
              <a:rPr lang="en-US" altLang="ja-JP" sz="1477" u="sng" dirty="0"/>
              <a:t>(3)</a:t>
            </a:r>
            <a:r>
              <a:rPr lang="ja-JP" altLang="ja-JP" sz="1477" u="sng" dirty="0"/>
              <a:t>水道事業者等によるモニタリング</a:t>
            </a:r>
            <a:endParaRPr lang="ja-JP" altLang="ja-JP" sz="1477" dirty="0"/>
          </a:p>
          <a:p>
            <a:r>
              <a:rPr lang="ja-JP" altLang="en-US" sz="1477" dirty="0"/>
              <a:t>　</a:t>
            </a:r>
            <a:r>
              <a:rPr lang="ja-JP" altLang="ja-JP" sz="1477" dirty="0"/>
              <a:t>運営権者の業務及び経理の状況を確認する適切な体制が確保され、確認事項及び頻度が具体的に定められていること。</a:t>
            </a:r>
          </a:p>
          <a:p>
            <a:pPr marL="410318" indent="-246191"/>
            <a:r>
              <a:rPr lang="en-US" altLang="ja-JP" sz="1477" dirty="0"/>
              <a:t> </a:t>
            </a:r>
            <a:r>
              <a:rPr lang="ja-JP" altLang="ja-JP" sz="1477" dirty="0"/>
              <a:t>○水道技術管理者又は同等以上の技能を有する者が業務の実施状況を確認し、財務に関する知識・経験を有する者が経理の状況を確認すること。</a:t>
            </a:r>
          </a:p>
          <a:p>
            <a:pPr marL="410318" indent="-246191">
              <a:tabLst>
                <a:tab pos="410318" algn="l"/>
              </a:tabLst>
            </a:pPr>
            <a:r>
              <a:rPr lang="ja-JP" altLang="ja-JP" sz="1477" dirty="0"/>
              <a:t>○研修等の実施や水道施設運営権者等に継続的に人員派遣を行うこと等、モニタリングの実施に必要な専門的知見を維持するための措置が定められていること。</a:t>
            </a:r>
          </a:p>
          <a:p>
            <a:pPr marL="410318" indent="-246191">
              <a:tabLst>
                <a:tab pos="410318" algn="l"/>
              </a:tabLst>
            </a:pPr>
            <a:r>
              <a:rPr lang="ja-JP" altLang="ja-JP" sz="1477" dirty="0"/>
              <a:t>○業務の実施状況を網羅的に確認できる測定指標を含む確認事項が設定されていること。公認会計士等による監査済みの財務諸表等の提出を運営権者に義務付けていること。水道の基盤の強化の進捗を確認する測定指標が設定されていること。</a:t>
            </a:r>
            <a:endParaRPr lang="en-US" altLang="ja-JP" sz="1477" dirty="0"/>
          </a:p>
          <a:p>
            <a:pPr>
              <a:lnSpc>
                <a:spcPts val="554"/>
              </a:lnSpc>
            </a:pPr>
            <a:endParaRPr lang="en-US" altLang="ja-JP" sz="1477" dirty="0"/>
          </a:p>
          <a:p>
            <a:r>
              <a:rPr lang="en-US" altLang="ja-JP" sz="1477" u="sng" dirty="0"/>
              <a:t>(4)</a:t>
            </a:r>
            <a:r>
              <a:rPr lang="ja-JP" altLang="ja-JP" sz="1477" u="sng" dirty="0"/>
              <a:t>災害その他非常の場合における水道事業の継続のための措置</a:t>
            </a:r>
            <a:endParaRPr lang="ja-JP" altLang="ja-JP" sz="1477" dirty="0"/>
          </a:p>
          <a:p>
            <a:r>
              <a:rPr lang="ja-JP" altLang="en-US" sz="1477" dirty="0"/>
              <a:t>　</a:t>
            </a:r>
            <a:r>
              <a:rPr lang="ja-JP" altLang="ja-JP" sz="1477" dirty="0"/>
              <a:t>水道事業者等及び運営権者による水道事業を継続するための措置が適切なものであること。</a:t>
            </a:r>
          </a:p>
          <a:p>
            <a:pPr marL="410318" indent="-246191"/>
            <a:r>
              <a:rPr lang="en-US" altLang="ja-JP" sz="1477" dirty="0"/>
              <a:t> </a:t>
            </a:r>
            <a:r>
              <a:rPr lang="ja-JP" altLang="ja-JP" sz="1477" dirty="0"/>
              <a:t>○実施体制が体制図等により明確に定められ、水道事業者等と運営権者の役割分担及び両者の連携方法が明確に位置づけられていること。</a:t>
            </a:r>
          </a:p>
          <a:p>
            <a:pPr marL="410318" indent="-246191"/>
            <a:r>
              <a:rPr lang="ja-JP" altLang="ja-JP" sz="1477" dirty="0"/>
              <a:t>○運営権者は事前に定めた指揮命令系統に沿って対応するとともに、水道事業者等が必要と判断した場合、水道事業者等の指示に従い対応することとされていること。</a:t>
            </a:r>
          </a:p>
          <a:p>
            <a:pPr marL="410318" indent="-246191"/>
            <a:r>
              <a:rPr lang="ja-JP" altLang="ja-JP" sz="1477" dirty="0"/>
              <a:t>○水道事業者等が、重要な意思決定や他の水道事業者等との相互応援に係る外部関係者との連絡調整を行うこととされていること。</a:t>
            </a:r>
          </a:p>
          <a:p>
            <a:pPr marL="410318" indent="-246191"/>
            <a:r>
              <a:rPr lang="ja-JP" altLang="ja-JP" sz="1477" dirty="0"/>
              <a:t>○水道事業者等と運営権者の費用分担が明確であること。</a:t>
            </a:r>
          </a:p>
        </p:txBody>
      </p:sp>
      <p:sp>
        <p:nvSpPr>
          <p:cNvPr id="4" name="スライド番号プレースホルダー 3"/>
          <p:cNvSpPr>
            <a:spLocks noGrp="1"/>
          </p:cNvSpPr>
          <p:nvPr>
            <p:ph type="sldNum" sz="quarter" idx="12"/>
          </p:nvPr>
        </p:nvSpPr>
        <p:spPr/>
        <p:txBody>
          <a:bodyPr/>
          <a:lstStyle/>
          <a:p>
            <a:pPr>
              <a:defRPr/>
            </a:pPr>
            <a:fld id="{90E99231-4AF4-4BA3-8C8A-22394F57FC93}" type="slidenum">
              <a:rPr lang="ja-JP" altLang="en-US" smtClean="0">
                <a:solidFill>
                  <a:prstClr val="black">
                    <a:tint val="75000"/>
                  </a:prstClr>
                </a:solidFill>
              </a:rPr>
              <a:pPr>
                <a:defRPr/>
              </a:pPr>
              <a:t>97</a:t>
            </a:fld>
            <a:endParaRPr lang="ja-JP" altLang="en-US">
              <a:solidFill>
                <a:prstClr val="black">
                  <a:tint val="75000"/>
                </a:prstClr>
              </a:solidFill>
            </a:endParaRPr>
          </a:p>
        </p:txBody>
      </p:sp>
    </p:spTree>
    <p:extLst>
      <p:ext uri="{BB962C8B-B14F-4D97-AF65-F5344CB8AC3E}">
        <p14:creationId xmlns:p14="http://schemas.microsoft.com/office/powerpoint/2010/main" val="343467220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4900" y="263770"/>
            <a:ext cx="9144000" cy="522000"/>
          </a:xfrm>
          <a:prstGeom prst="rect">
            <a:avLst/>
          </a:prstGeom>
          <a:solidFill>
            <a:srgbClr val="002060"/>
          </a:solidFill>
          <a:ln w="25400" cap="flat" cmpd="sng" algn="ctr">
            <a:solidFill>
              <a:srgbClr val="002060"/>
            </a:solidFill>
            <a:prstDash val="solid"/>
          </a:ln>
          <a:effectLst/>
        </p:spPr>
        <p:txBody>
          <a:bodyPr rtlCol="0" anchor="ctr"/>
          <a:lstStyle/>
          <a:p>
            <a:pPr algn="ctr">
              <a:defRPr/>
            </a:pPr>
            <a:r>
              <a:rPr lang="ja-JP" altLang="ja-JP" sz="2215" dirty="0">
                <a:solidFill>
                  <a:schemeClr val="bg1"/>
                </a:solidFill>
              </a:rPr>
              <a:t>水道施設運営権の設定に係る許可に関するガイドライン</a:t>
            </a:r>
            <a:r>
              <a:rPr lang="ja-JP" altLang="en-US" sz="2215" dirty="0">
                <a:solidFill>
                  <a:schemeClr val="bg1"/>
                </a:solidFill>
              </a:rPr>
              <a:t>の概要</a:t>
            </a:r>
            <a:endParaRPr kumimoji="0" lang="en-US" altLang="ja-JP" sz="2215" b="1" kern="0" dirty="0">
              <a:solidFill>
                <a:schemeClr val="bg1"/>
              </a:solidFill>
              <a:latin typeface="ＭＳ Ｐゴシック" panose="020B0600070205080204" pitchFamily="50" charset="-128"/>
              <a:ea typeface="ＭＳ Ｐゴシック" panose="020B0600070205080204" pitchFamily="50" charset="-128"/>
            </a:endParaRPr>
          </a:p>
        </p:txBody>
      </p:sp>
      <p:sp>
        <p:nvSpPr>
          <p:cNvPr id="3" name="テキスト ボックス 2"/>
          <p:cNvSpPr txBox="1"/>
          <p:nvPr/>
        </p:nvSpPr>
        <p:spPr>
          <a:xfrm>
            <a:off x="52113" y="971412"/>
            <a:ext cx="9030318" cy="5534720"/>
          </a:xfrm>
          <a:prstGeom prst="rect">
            <a:avLst/>
          </a:prstGeom>
          <a:noFill/>
          <a:ln>
            <a:solidFill>
              <a:schemeClr val="tx1"/>
            </a:solidFill>
          </a:ln>
        </p:spPr>
        <p:txBody>
          <a:bodyPr wrap="square" rtlCol="0">
            <a:spAutoFit/>
          </a:bodyPr>
          <a:lstStyle/>
          <a:p>
            <a:r>
              <a:rPr lang="ja-JP" altLang="ja-JP" sz="1662" b="1" dirty="0"/>
              <a:t>１．水道施設運営等事業の計画が確実かつ合理的であること。</a:t>
            </a:r>
            <a:r>
              <a:rPr lang="ja-JP" altLang="en-US" sz="1662" b="1" dirty="0"/>
              <a:t>（続き）</a:t>
            </a:r>
            <a:endParaRPr lang="ja-JP" altLang="ja-JP" sz="1662" b="1" dirty="0"/>
          </a:p>
          <a:p>
            <a:r>
              <a:rPr lang="en-US" altLang="ja-JP" sz="1662" dirty="0"/>
              <a:t> </a:t>
            </a:r>
            <a:endParaRPr lang="ja-JP" altLang="ja-JP" sz="1662" dirty="0"/>
          </a:p>
          <a:p>
            <a:r>
              <a:rPr lang="en-US" altLang="ja-JP" sz="1477" u="sng" dirty="0"/>
              <a:t>(5)</a:t>
            </a:r>
            <a:r>
              <a:rPr lang="ja-JP" altLang="ja-JP" sz="1477" u="sng" dirty="0"/>
              <a:t>水道施設運営等事業の継続が困難となった場合における措置</a:t>
            </a:r>
            <a:endParaRPr lang="ja-JP" altLang="ja-JP" sz="1477" dirty="0"/>
          </a:p>
          <a:p>
            <a:pPr>
              <a:spcAft>
                <a:spcPts val="554"/>
              </a:spcAft>
            </a:pPr>
            <a:r>
              <a:rPr lang="ja-JP" altLang="en-US" sz="1477" dirty="0"/>
              <a:t>　</a:t>
            </a:r>
            <a:r>
              <a:rPr lang="ja-JP" altLang="ja-JP" sz="1477" dirty="0"/>
              <a:t>運営権者の経営難等により事業の継続が困難となった場合に、水道事業者等が段階を踏んで体制を構築するため、以下の考え方が示されていること。</a:t>
            </a:r>
          </a:p>
          <a:p>
            <a:pPr marL="246191" indent="-164127">
              <a:spcAft>
                <a:spcPts val="554"/>
              </a:spcAft>
            </a:pPr>
            <a:r>
              <a:rPr lang="ja-JP" altLang="ja-JP" sz="1477" dirty="0"/>
              <a:t>○各段階（初動期、移行準備期、次期運営体制開始等）の体制構築に関する基本的考え方</a:t>
            </a:r>
          </a:p>
          <a:p>
            <a:pPr marL="246191" indent="-164127">
              <a:spcAft>
                <a:spcPts val="554"/>
              </a:spcAft>
            </a:pPr>
            <a:r>
              <a:rPr lang="ja-JP" altLang="ja-JP" sz="1477" dirty="0"/>
              <a:t>○最低限必要となる職員数の概数</a:t>
            </a:r>
          </a:p>
          <a:p>
            <a:pPr marL="246191" indent="-164127">
              <a:spcAft>
                <a:spcPts val="554"/>
              </a:spcAft>
            </a:pPr>
            <a:r>
              <a:rPr lang="ja-JP" altLang="ja-JP" sz="1477" dirty="0"/>
              <a:t>○第三者に委託する場合の委託先候補となる企業リストの作成</a:t>
            </a:r>
          </a:p>
          <a:p>
            <a:pPr marL="246191" indent="-164127">
              <a:spcAft>
                <a:spcPts val="554"/>
              </a:spcAft>
            </a:pPr>
            <a:r>
              <a:rPr lang="ja-JP" altLang="ja-JP" sz="1477" dirty="0"/>
              <a:t>○引き継ぎが完了するまでの一定期間、水道施設運営権者による事業継続への協力を実施契約に定めていること。</a:t>
            </a:r>
          </a:p>
          <a:p>
            <a:pPr marL="246191" indent="-164127"/>
            <a:r>
              <a:rPr lang="en-US" altLang="ja-JP" sz="1477" dirty="0"/>
              <a:t> </a:t>
            </a:r>
            <a:endParaRPr lang="ja-JP" altLang="ja-JP" sz="1477" dirty="0"/>
          </a:p>
          <a:p>
            <a:r>
              <a:rPr lang="en-US" altLang="ja-JP" sz="1477" u="sng" dirty="0"/>
              <a:t>(6)</a:t>
            </a:r>
            <a:r>
              <a:rPr lang="ja-JP" altLang="ja-JP" sz="1477" u="sng" dirty="0"/>
              <a:t>水道施設運営権者の経常収支の概算</a:t>
            </a:r>
            <a:endParaRPr lang="ja-JP" altLang="ja-JP" sz="1477" dirty="0"/>
          </a:p>
          <a:p>
            <a:r>
              <a:rPr lang="ja-JP" altLang="en-US" sz="1477" dirty="0"/>
              <a:t>　</a:t>
            </a:r>
            <a:r>
              <a:rPr lang="ja-JP" altLang="ja-JP" sz="1477" dirty="0"/>
              <a:t>運営権者の工事費の調達、借入金の償還、給水収益及び水道施設の運営に要する費用等に関する収支の見通しが適切なものであること。</a:t>
            </a:r>
          </a:p>
          <a:p>
            <a:r>
              <a:rPr lang="en-US" altLang="ja-JP" sz="1477" dirty="0"/>
              <a:t> </a:t>
            </a:r>
            <a:endParaRPr lang="ja-JP" altLang="ja-JP" sz="1477" dirty="0"/>
          </a:p>
          <a:p>
            <a:r>
              <a:rPr lang="en-US" altLang="ja-JP" sz="1477" u="sng" dirty="0"/>
              <a:t>(7)</a:t>
            </a:r>
            <a:r>
              <a:rPr lang="ja-JP" altLang="ja-JP" sz="1477" u="sng" dirty="0"/>
              <a:t>契約終了時の措置</a:t>
            </a:r>
            <a:endParaRPr lang="ja-JP" altLang="ja-JP" sz="1477" dirty="0"/>
          </a:p>
          <a:p>
            <a:r>
              <a:rPr lang="ja-JP" altLang="en-US" sz="1477" dirty="0"/>
              <a:t>　</a:t>
            </a:r>
            <a:r>
              <a:rPr lang="ja-JP" altLang="ja-JP" sz="1477" dirty="0"/>
              <a:t>実施契約終了時に次期事業実施体制に移行する場合においても、安定的な給水の継続を確保するため、引き継ぎ方法等が適切に定められていること。</a:t>
            </a:r>
          </a:p>
          <a:p>
            <a:r>
              <a:rPr lang="en-US" altLang="ja-JP" sz="1477" dirty="0"/>
              <a:t> </a:t>
            </a:r>
            <a:endParaRPr lang="ja-JP" altLang="ja-JP" sz="1477" dirty="0"/>
          </a:p>
          <a:p>
            <a:r>
              <a:rPr lang="en-US" altLang="ja-JP" sz="1477" u="sng" dirty="0"/>
              <a:t>(8)</a:t>
            </a:r>
            <a:r>
              <a:rPr lang="ja-JP" altLang="ja-JP" sz="1477" u="sng" dirty="0"/>
              <a:t>水道施設運営権者の適格性</a:t>
            </a:r>
            <a:endParaRPr lang="ja-JP" altLang="ja-JP" sz="1477" dirty="0"/>
          </a:p>
          <a:p>
            <a:r>
              <a:rPr lang="ja-JP" altLang="en-US" sz="1477" dirty="0"/>
              <a:t>　</a:t>
            </a:r>
            <a:r>
              <a:rPr lang="ja-JP" altLang="ja-JP" sz="1477" dirty="0"/>
              <a:t>運営権者が、水道施設運営等事業を適正に遂行するに足りる専門的能力及び経理的基礎を有するものであること。</a:t>
            </a:r>
          </a:p>
        </p:txBody>
      </p:sp>
      <p:sp>
        <p:nvSpPr>
          <p:cNvPr id="4" name="スライド番号プレースホルダー 3"/>
          <p:cNvSpPr>
            <a:spLocks noGrp="1"/>
          </p:cNvSpPr>
          <p:nvPr>
            <p:ph type="sldNum" sz="quarter" idx="12"/>
          </p:nvPr>
        </p:nvSpPr>
        <p:spPr/>
        <p:txBody>
          <a:bodyPr/>
          <a:lstStyle/>
          <a:p>
            <a:pPr>
              <a:defRPr/>
            </a:pPr>
            <a:fld id="{90E99231-4AF4-4BA3-8C8A-22394F57FC93}" type="slidenum">
              <a:rPr lang="ja-JP" altLang="en-US" smtClean="0">
                <a:solidFill>
                  <a:prstClr val="black">
                    <a:tint val="75000"/>
                  </a:prstClr>
                </a:solidFill>
              </a:rPr>
              <a:pPr>
                <a:defRPr/>
              </a:pPr>
              <a:t>98</a:t>
            </a:fld>
            <a:endParaRPr lang="ja-JP" altLang="en-US">
              <a:solidFill>
                <a:prstClr val="black">
                  <a:tint val="75000"/>
                </a:prstClr>
              </a:solidFill>
            </a:endParaRPr>
          </a:p>
        </p:txBody>
      </p:sp>
    </p:spTree>
    <p:extLst>
      <p:ext uri="{BB962C8B-B14F-4D97-AF65-F5344CB8AC3E}">
        <p14:creationId xmlns:p14="http://schemas.microsoft.com/office/powerpoint/2010/main" val="29803421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4900" y="238492"/>
            <a:ext cx="9144000" cy="522000"/>
          </a:xfrm>
          <a:prstGeom prst="rect">
            <a:avLst/>
          </a:prstGeom>
          <a:solidFill>
            <a:srgbClr val="002060"/>
          </a:solidFill>
          <a:ln w="25400" cap="flat" cmpd="sng" algn="ctr">
            <a:solidFill>
              <a:srgbClr val="002060"/>
            </a:solidFill>
            <a:prstDash val="solid"/>
          </a:ln>
          <a:effectLst/>
        </p:spPr>
        <p:txBody>
          <a:bodyPr rtlCol="0" anchor="ctr"/>
          <a:lstStyle/>
          <a:p>
            <a:pPr algn="ctr">
              <a:defRPr/>
            </a:pPr>
            <a:r>
              <a:rPr lang="ja-JP" altLang="ja-JP" sz="2215" dirty="0">
                <a:solidFill>
                  <a:schemeClr val="bg1"/>
                </a:solidFill>
              </a:rPr>
              <a:t>水道施設運営権の設定に係る許可に関するガイドライン</a:t>
            </a:r>
            <a:r>
              <a:rPr lang="ja-JP" altLang="en-US" sz="2215" dirty="0">
                <a:solidFill>
                  <a:schemeClr val="bg1"/>
                </a:solidFill>
              </a:rPr>
              <a:t>の概要</a:t>
            </a:r>
            <a:endParaRPr kumimoji="0" lang="en-US" altLang="ja-JP" sz="2215" b="1" kern="0" dirty="0">
              <a:solidFill>
                <a:schemeClr val="bg1"/>
              </a:solidFill>
              <a:latin typeface="ＭＳ Ｐゴシック" panose="020B0600070205080204" pitchFamily="50" charset="-128"/>
              <a:ea typeface="ＭＳ Ｐゴシック" panose="020B0600070205080204" pitchFamily="50" charset="-128"/>
            </a:endParaRPr>
          </a:p>
        </p:txBody>
      </p:sp>
      <p:sp>
        <p:nvSpPr>
          <p:cNvPr id="3" name="テキスト ボックス 2"/>
          <p:cNvSpPr txBox="1"/>
          <p:nvPr/>
        </p:nvSpPr>
        <p:spPr>
          <a:xfrm>
            <a:off x="52113" y="1102588"/>
            <a:ext cx="9030318" cy="4256293"/>
          </a:xfrm>
          <a:prstGeom prst="rect">
            <a:avLst/>
          </a:prstGeom>
          <a:noFill/>
          <a:ln>
            <a:solidFill>
              <a:schemeClr val="tx1"/>
            </a:solidFill>
          </a:ln>
        </p:spPr>
        <p:txBody>
          <a:bodyPr wrap="square" rtlCol="0">
            <a:spAutoFit/>
          </a:bodyPr>
          <a:lstStyle/>
          <a:p>
            <a:r>
              <a:rPr lang="en-US" altLang="ja-JP" sz="1662" dirty="0"/>
              <a:t> </a:t>
            </a:r>
            <a:endParaRPr lang="ja-JP" altLang="ja-JP" sz="1662" dirty="0"/>
          </a:p>
          <a:p>
            <a:r>
              <a:rPr lang="ja-JP" altLang="ja-JP" sz="1662" b="1" dirty="0"/>
              <a:t>２．水道施設の利用料金が水道法に規定する要件に適合すること。</a:t>
            </a:r>
          </a:p>
          <a:p>
            <a:pPr lvl="1"/>
            <a:r>
              <a:rPr lang="en-US" altLang="ja-JP" sz="1477" dirty="0"/>
              <a:t> </a:t>
            </a:r>
            <a:endParaRPr lang="ja-JP" altLang="ja-JP" sz="1477" dirty="0"/>
          </a:p>
          <a:p>
            <a:pPr marL="411784" lvl="1" indent="-165593">
              <a:spcAft>
                <a:spcPts val="554"/>
              </a:spcAft>
            </a:pPr>
            <a:r>
              <a:rPr lang="en-US" altLang="ja-JP" sz="1477" dirty="0"/>
              <a:t>(1)</a:t>
            </a:r>
            <a:r>
              <a:rPr lang="ja-JP" altLang="ja-JP" sz="1477" dirty="0"/>
              <a:t>能率的な経営の下における適正な原価に照らし、健全な経営を確保することができる公正妥当なものであること。</a:t>
            </a:r>
          </a:p>
          <a:p>
            <a:pPr marL="668232" lvl="2">
              <a:spcAft>
                <a:spcPts val="554"/>
              </a:spcAft>
            </a:pPr>
            <a:r>
              <a:rPr lang="ja-JP" altLang="ja-JP" sz="1477" dirty="0"/>
              <a:t>○役員報酬を含む利用料金の算出根拠が適正であること。</a:t>
            </a:r>
          </a:p>
          <a:p>
            <a:pPr marL="668232" lvl="2">
              <a:spcAft>
                <a:spcPts val="554"/>
              </a:spcAft>
            </a:pPr>
            <a:r>
              <a:rPr lang="ja-JP" altLang="ja-JP" sz="1477" dirty="0"/>
              <a:t>○利用料金の見直し等に関する考え方が定められ、合理的なものであること。</a:t>
            </a:r>
            <a:endParaRPr lang="en-US" altLang="ja-JP" sz="1477" dirty="0"/>
          </a:p>
          <a:p>
            <a:pPr marL="246191" lvl="1">
              <a:spcAft>
                <a:spcPts val="554"/>
              </a:spcAft>
            </a:pPr>
            <a:r>
              <a:rPr lang="en-US" altLang="ja-JP" sz="1477" dirty="0"/>
              <a:t>(2)</a:t>
            </a:r>
            <a:r>
              <a:rPr lang="ja-JP" altLang="ja-JP" sz="1477" dirty="0"/>
              <a:t>定率又は定額をもって明確に定められていること。</a:t>
            </a:r>
          </a:p>
          <a:p>
            <a:pPr marL="246191" lvl="1">
              <a:spcAft>
                <a:spcPts val="554"/>
              </a:spcAft>
            </a:pPr>
            <a:r>
              <a:rPr lang="en-US" altLang="ja-JP" sz="1477" dirty="0"/>
              <a:t>(3)</a:t>
            </a:r>
            <a:r>
              <a:rPr lang="ja-JP" altLang="ja-JP" sz="1477" dirty="0"/>
              <a:t>特定の者に対して不当な差別的取扱いをするものでないこと。</a:t>
            </a:r>
          </a:p>
          <a:p>
            <a:pPr lvl="1"/>
            <a:endParaRPr lang="en-US" altLang="ja-JP" sz="1477" dirty="0"/>
          </a:p>
          <a:p>
            <a:endParaRPr lang="ja-JP" altLang="ja-JP" sz="1477" dirty="0"/>
          </a:p>
          <a:p>
            <a:r>
              <a:rPr lang="ja-JP" altLang="ja-JP" sz="1662" b="1" dirty="0"/>
              <a:t>３．水道の基盤の強化が見込まれること。</a:t>
            </a:r>
          </a:p>
          <a:p>
            <a:r>
              <a:rPr lang="en-US" altLang="ja-JP" sz="1662" dirty="0"/>
              <a:t> </a:t>
            </a:r>
            <a:endParaRPr lang="ja-JP" altLang="ja-JP" sz="1662" dirty="0"/>
          </a:p>
          <a:p>
            <a:pPr marL="246191"/>
            <a:r>
              <a:rPr lang="ja-JP" altLang="en-US" sz="1477" dirty="0"/>
              <a:t>　</a:t>
            </a:r>
            <a:r>
              <a:rPr lang="ja-JP" altLang="ja-JP" sz="1477" dirty="0"/>
              <a:t>水道施設運営等事業の実施により、水道施設の維持管理及び計画的な更新、健全な経営の確保並びに運営に必要な人材の確保が図られること。</a:t>
            </a:r>
          </a:p>
          <a:p>
            <a:endParaRPr lang="en-US" altLang="ja-JP" sz="1662" dirty="0"/>
          </a:p>
        </p:txBody>
      </p:sp>
      <p:sp>
        <p:nvSpPr>
          <p:cNvPr id="4" name="スライド番号プレースホルダー 3"/>
          <p:cNvSpPr>
            <a:spLocks noGrp="1"/>
          </p:cNvSpPr>
          <p:nvPr>
            <p:ph type="sldNum" sz="quarter" idx="12"/>
          </p:nvPr>
        </p:nvSpPr>
        <p:spPr/>
        <p:txBody>
          <a:bodyPr/>
          <a:lstStyle/>
          <a:p>
            <a:pPr>
              <a:defRPr/>
            </a:pPr>
            <a:fld id="{90E99231-4AF4-4BA3-8C8A-22394F57FC93}" type="slidenum">
              <a:rPr lang="ja-JP" altLang="en-US" smtClean="0">
                <a:solidFill>
                  <a:prstClr val="black">
                    <a:tint val="75000"/>
                  </a:prstClr>
                </a:solidFill>
              </a:rPr>
              <a:pPr>
                <a:defRPr/>
              </a:pPr>
              <a:t>99</a:t>
            </a:fld>
            <a:endParaRPr lang="ja-JP" altLang="en-US">
              <a:solidFill>
                <a:prstClr val="black">
                  <a:tint val="75000"/>
                </a:prstClr>
              </a:solidFill>
            </a:endParaRPr>
          </a:p>
        </p:txBody>
      </p:sp>
    </p:spTree>
    <p:extLst>
      <p:ext uri="{BB962C8B-B14F-4D97-AF65-F5344CB8AC3E}">
        <p14:creationId xmlns:p14="http://schemas.microsoft.com/office/powerpoint/2010/main" val="291160648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w="12700">
          <a:solidFill>
            <a:schemeClr val="tx1"/>
          </a:solidFill>
        </a:ln>
      </a:spPr>
      <a:bodyPr wrap="square" tIns="66462" bIns="66462" rtlCol="0">
        <a:spAutoFit/>
      </a:bodyPr>
      <a:lstStyle>
        <a:defPPr marL="718185" indent="-178435" algn="just" fontAlgn="base" latinLnBrk="1">
          <a:spcAft>
            <a:spcPts val="0"/>
          </a:spcAft>
          <a:defRPr sz="1600" dirty="0">
            <a:solidFill>
              <a:prstClr val="black"/>
            </a:solidFill>
          </a:defRPr>
        </a:defPPr>
      </a:lstStyle>
    </a:txDef>
  </a:objectDefaults>
  <a:extraClrSchemeLst/>
</a:theme>
</file>

<file path=ppt/theme/theme3.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2391</TotalTime>
  <Words>31699</Words>
  <Application>Microsoft Office PowerPoint</Application>
  <PresentationFormat>画面に合わせる (4:3)</PresentationFormat>
  <Paragraphs>3095</Paragraphs>
  <Slides>118</Slides>
  <Notes>47</Notes>
  <HiddenSlides>0</HiddenSlides>
  <MMClips>0</MMClips>
  <ScaleCrop>false</ScaleCrop>
  <HeadingPairs>
    <vt:vector size="6" baseType="variant">
      <vt:variant>
        <vt:lpstr>使用されているフォント</vt:lpstr>
      </vt:variant>
      <vt:variant>
        <vt:i4>21</vt:i4>
      </vt:variant>
      <vt:variant>
        <vt:lpstr>テーマ</vt:lpstr>
      </vt:variant>
      <vt:variant>
        <vt:i4>4</vt:i4>
      </vt:variant>
      <vt:variant>
        <vt:lpstr>スライド タイトル</vt:lpstr>
      </vt:variant>
      <vt:variant>
        <vt:i4>118</vt:i4>
      </vt:variant>
    </vt:vector>
  </HeadingPairs>
  <TitlesOfParts>
    <vt:vector size="143" baseType="lpstr">
      <vt:lpstr>ＤＦ特太ゴシック体</vt:lpstr>
      <vt:lpstr>HGPｺﾞｼｯｸE</vt:lpstr>
      <vt:lpstr>HGPｺﾞｼｯｸM</vt:lpstr>
      <vt:lpstr>HGP創英角ｺﾞｼｯｸUB</vt:lpstr>
      <vt:lpstr>HGP創英角ﾎﾟｯﾌﾟ体</vt:lpstr>
      <vt:lpstr>HGSｺﾞｼｯｸM</vt:lpstr>
      <vt:lpstr>HGS創英角ﾎﾟｯﾌﾟ体</vt:lpstr>
      <vt:lpstr>HG丸ｺﾞｼｯｸM-PRO</vt:lpstr>
      <vt:lpstr>Meiryo UI</vt:lpstr>
      <vt:lpstr>ＭＳ Ｐゴシック</vt:lpstr>
      <vt:lpstr>ＭＳ Ｐ明朝</vt:lpstr>
      <vt:lpstr>ＭＳ ゴシック</vt:lpstr>
      <vt:lpstr>ＭＳ 明朝</vt:lpstr>
      <vt:lpstr>メイリオ</vt:lpstr>
      <vt:lpstr>游ゴシック</vt:lpstr>
      <vt:lpstr>游ゴシック Light</vt:lpstr>
      <vt:lpstr>Arial</vt:lpstr>
      <vt:lpstr>Calibri</vt:lpstr>
      <vt:lpstr>Century</vt:lpstr>
      <vt:lpstr>Tahoma</vt:lpstr>
      <vt:lpstr>Wingdings</vt:lpstr>
      <vt:lpstr>Office テーマ</vt:lpstr>
      <vt:lpstr>1_Office テーマ</vt:lpstr>
      <vt:lpstr>2_Office テーマ</vt:lpstr>
      <vt:lpstr>3_Office テーマ</vt:lpstr>
      <vt:lpstr>水道行政の現状と水道法改正について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水道施設の維持及び修繕　（省令の概要）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水道施設台帳　（省令の概要）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資産維持費の定義（省令）</vt:lpstr>
      <vt:lpstr>（参考）水道事業等に係る収支の見通しの作成及び公表　（省令）</vt:lpstr>
      <vt:lpstr>水道法改正に伴う水道料金設定方法について</vt:lpstr>
      <vt:lpstr>地方公共団体以外の者が水道事業を経営する場合の料金原価の算定方法（省令）</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水道施設運営権の設定に係る許可に関するガイドライン 及び水道事業における官民連携に関する手引き（改訂版）の位置づけ</vt:lpstr>
      <vt:lpstr>PowerPoint プレゼンテーション</vt:lpstr>
      <vt:lpstr>PowerPoint プレゼンテーション</vt:lpstr>
      <vt:lpstr>PowerPoint プレゼンテーション</vt:lpstr>
      <vt:lpstr>PowerPoint プレゼンテーション</vt:lpstr>
      <vt:lpstr>海外における水道事業の再公営化事例等を踏まえた対応策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水道施設整備費　年度別推移 （平成21年度予算～令和２年度要求）</vt:lpstr>
      <vt:lpstr>PowerPoint プレゼンテーション</vt:lpstr>
      <vt:lpstr>PowerPoint プレゼンテーション</vt:lpstr>
      <vt:lpstr>PowerPoint プレゼンテーション</vt:lpstr>
      <vt:lpstr>PowerPoint プレゼンテーション</vt:lpstr>
    </vt:vector>
  </TitlesOfParts>
  <Company>厚生労働省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水道法改正の概要</dc:title>
  <dc:creator>水道課</dc:creator>
  <cp:lastModifiedBy>NPO法人水道千葉</cp:lastModifiedBy>
  <cp:revision>91</cp:revision>
  <cp:lastPrinted>2019-11-09T02:18:50Z</cp:lastPrinted>
  <dcterms:created xsi:type="dcterms:W3CDTF">2019-07-16T04:12:36Z</dcterms:created>
  <dcterms:modified xsi:type="dcterms:W3CDTF">2019-11-21T05:35:25Z</dcterms:modified>
</cp:coreProperties>
</file>